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6T09:39:29.7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2857 617 0,'0'0'0,"0"-17"0,0-36 32,0 35-32,18 1 15,17-1 1,1 18-1,-19 0-15,36 0 16,18 70 0,-1 19-1,-17 34 1,-35 53 0,-18-52-1,0-89-15,0 53 16,0-52-16,0 17 15,0-36 1,0 1 0,35-71 31,-17 35-47</inkml:trace>
  <inkml:trace contextRef="#ctx0" brushRef="#br0" timeOffset="338.82">3634 529 0,'0'-17'16,"0"34"-16,0-52 0,0 17 0,-18 36 47,0 0-32,-17 17-15,-18 71 16,35-71-16,-52 106 16,-1 35 15,18-70-15,36 0-1,-1-53 1,18-35-1,18-36 17</inkml:trace>
  <inkml:trace contextRef="#ctx0" brushRef="#br0" timeOffset="814.32">3598 1111 0,'18'0'15,"0"0"1,-1 0 0,1 0-16,0 0 15,34-53 1,1 18-1,-35-36 1,0 19 0,-18 16-1,-18 36 1,0 0-16,-17 0 16,-35 88-1,17-17 1,35 53-1,0-54 1,18 1 0,0-54-16,18 1 15,70-18 17,-17 0-17,17-18 1,-18 1-1,19-54 1</inkml:trace>
  <inkml:trace contextRef="#ctx0" brushRef="#br0" timeOffset="1479.12">4092 1023 0,'0'-18'0,"-17"18"16,17-17-16,0-36 15,0 18 1,52-1 0,1 19-1,0 17 17,36 17-17,-1 71 1,-35 1-1,-53-19 1,-18 36 0,-35-53-1,0-18 1,18-35 0,17 0-1,18-35 1,18 0-1,52-36 1,-17 18 0,88-53 15,-35 36-15,35-1-1,-70 54 1,-36 17-1,-35 35 1,0 35 0,-17 36-1,-19-35 1,36 17 0,0-35-1,0-35 1,0-36 31,0-17-47,18 17 15</inkml:trace>
  <inkml:trace contextRef="#ctx0" brushRef="#br0" timeOffset="1862.22">5009 582 0,'0'0'16,"-52"0"-1,34 18 1,18-1-16,-53 54 16,53-18-1,0 0 1,0-36-1,71-17 1,-54 0-16,1-35 16,17-18-1,-35 0 17,0 18-17,-53 17 1,18 18-1,0 18 1,35 0-16,-18 17 16,18 18-1</inkml:trace>
  <inkml:trace contextRef="#ctx0" brushRef="#br0" timeOffset="3122.99">5221 1270 0,'0'-18'15,"0"1"17,18 17-32,-1 0 15,1-18-15,0 0 0,52-17 16,71-35 15,-35-1-15,18-35-1,-107 71-15,19-18 16,-36-70 0,0 70-1,-36 17 1,1 19 0,-36 34-1,36 36 1,18-17-16,-19 87 15,1 89 1,0-36 0,17 71-1,-17-18 17,-1 89-17,36-230-15,-35 159 16,35 70-1,0-52 1,0-106 0,35 0-1,18-107 1,71-87 0,-1-88-1,-17-1 1,35-123-1,-70 18 1,-54-71 0,-87 18-1,-54 70 17,1 106-17,-36 53 1,36 36-1,87-1 1,36-17 0,71 0-1,35-18 1,70-35 0,-52 17-1,17-52 1,-53 17-1,-70 35 1,-18 36 0,0 17-1,0 53 32,0-17-47,-18 17 16,0 1-16,-17 52 15,35-35 1,0-18 0,0-53 31</inkml:trace>
  <inkml:trace contextRef="#ctx0" brushRef="#br0" timeOffset="3378.62">6138 582 0,'0'0'16,"-17"0"-1,-1 0 1,0 0-1,18 18 1,0-1 0,0 1-1,18 0 1,17-1-16</inkml:trace>
  <inkml:trace contextRef="#ctx0" brushRef="#br0" timeOffset="5861.29">6544 829 0,'0'0'16,"35"-18"0,-17 18-16,-18-35 31,-35 17-16,-18 18 1,0 18 0,-35 70-1,70 0 1,-17 36 0,35-18-1,0-53 1,88-36-1,-18-17 1,72 0 0,-19 0-1,-88 0 1,124-53 0,-71 1-1,0-37 1,-70 19-1,-18-18 1,-35 17 0,17 53-16,-35 1 15,18 17 1,-36 35 0,36 36-1,-18 34 1,18 1-1,35-35 1,18-54 0,52-17-1,-17 0 17,-35 0-32,35-35 15,-18-35 1,-17-1-1,-18 0 1,0 89 15,0 0-15,0-1-16,0 54 16,0-53-16,0 52 15,0 1 1,35-54-1,18 1 1,0-18 0,17-35-1,-52 17 1,17-35 0,0-53-1,-17 0 1,-18-52-1,0 70 1,0 52-16,0-34 16,0 34-1,0 72 17,0-1-32,0 53 15,0 18 1,-18 17-1,18-87-15,0 87 16,0-70 0,18 18-1,0-54 1,52-17 15,-17 0-15,35-53-1,-17 1 1,17-37 0,-53 19-1,-17-1 1,-18 54 0,0 34 15,0 54-16,-18-54-15,18 36 16,0 36 0,0-37-1,18-16 17,35-36-17,17 0 1,1-36-1,17-34 1,-17-36 0,-36 18-1,-35 35 1,18 18 0,-18 52 15,0 54-16,-18-54-15,18 54 16,0 17 0,0-17-1,0-36 17,35-17-17,18-18 1,-35 0-16,35-36 15,0-16 1,-36-37 0,-17 1-1,-17-18 1,-36 71 0,35 17-16,-35 18 15,0 0 1,36 18-1,-1 0 1,36-1 0,70-17 15,-18 0-31,36-35 31,-18 17-15,1-17-1,-54 35 1,-17 0 0,-18 53-1,0 18 1,0-1 0,-18 18-1,0-35 1,1 0-1,17-18 1,0-52 47,0-18-48,0 17-15,0-70 16,17 52-16,36-69 15,71-19 1,-1 54 0,1 17-1,-19 53 1,-69 70 0,-36 36-1,0 35 1,0-17-1,0-54 1,70-35 0,-17-17-1,35-18 1,-35-53 15,0-17-15,-17-19-1,-1 1 1,-35 35 0,0 36-16,0-36 15,-18 17-15</inkml:trace>
  <inkml:trace contextRef="#ctx0" brushRef="#br0" timeOffset="6222.99">8273 406 0,'0'0'15,"-18"0"-15,0 0 16,1 0 93</inkml:trace>
  <inkml:trace contextRef="#ctx0" brushRef="#br0" timeOffset="6544.64">7426 653 0,'-18'0'0,"18"17"0,18-17 46,0 0-46,35 0 16,-18 0-16,88-17 16,-35 17-1,1 0 1,-72 0 15,-70 0-15</inkml:trace>
  <inkml:trace contextRef="#ctx0" brushRef="#br0" timeOffset="7506.34">3634 2011 0,'-18'0'0,"36"0"0,-71 0 0,-53 0 15,88 0 1,-52 0-16,34 0 16,54 0 30,17 0-30,89 0 0,105 0-1,0-18 1,142 18 0,123-35-1,17 35 1,-87-18-1,158 1 1,-124-1 0,142 0-1,-424 18-15,283-17 16,141-1 15,-177 0-15,71 1-1,-177-1 1,19 1 0,-266 17-16,71-18 15,-53 18 1,-70 0 15</inkml:trace>
  <inkml:trace contextRef="#ctx0" brushRef="#br0" timeOffset="12794.91">1623 4480 0,'0'0'0,"-18"0"0,18 18 15,-18 35-15,18-36 16,-17 36-1,17-17-15,0 69 16,35 1 0,36-70-1,35-36 1,-1-53 0,36-53-1,-35 0 1,-70 35-1,-36-17 1,0 35 0,-36 18-1,1 35 1,17 18 0,1 52-1,-1 54 1,18 34-1,0 89 1,0-70 0,0 34-1,0-69 1,0-54 0,0-18-1,-35-70 1,-36-17-1,18-36 1,18 35-16,-35-35 16,-36-17-1,53 70 1,-18 0 15,54 35-15,17 18-1,17-35-15,71 52 16,1-35 0,52-35-1,-35 0 1,17-53 0,71-35-1,-141 53-15,88-71 16,0-53-1,-70 18 1,-54-70 0,-17 87-1,0 36 1,-53 88 15,1 0-15,16 123-1,19 19 1,-19 52 0,1 17-1,0 1 1,17 0 0,-17 52-1,35-70 1,0 71-1,0-71 1,18-141-16,-1 105 16,36-69-1,0-36 1,18-53 15,34-89-15,54-87-1,-18-89 1,-70 71 0,-54-70-1,-52 105 1,-88 0 0,-18 89-1,88 52-15,-106-17 16,71 17-1,70 18 1,18-17 0,53 17-1,53-36 1,17-17 0,1-17 15,-54 34-31</inkml:trace>
  <inkml:trace contextRef="#ctx0" brushRef="#br0" timeOffset="13594.53">4445 4145 0,'-18'0'0,"36"0"0,-71-18 16,-17-34 0,-1 52-1,0 0 1,1 35 0,-1 35-1,36-34 1,35-19-16,0 19 15,35-19 1,53 19 0,1-1-1,17 35 1,-71-17 0,-18-35-16,-17 52 31,-123 36-16,35-18 1,0-17 0,70-53-1,36-54 17,34 19-17,-16 17 1,17 53-1,-53 35 1,0-53-16,0 106 16,0-105-16,-53 122 15,17 1 1,19-35 0,17-89 15,35-18-16,-17-17-15,35 0 16,0-35 0,-18 18-1</inkml:trace>
  <inkml:trace contextRef="#ctx0" brushRef="#br0" timeOffset="14060.45">3986 6368 0,'0'0'0,"-17"-18"31,52 0-31,88 18 15,36-17 1,123 17 0,-193 0-16,122 0 15,19 0 1,-107 0 0,-105 0 15,-71 53-16,-35-18-15</inkml:trace>
  <inkml:trace contextRef="#ctx0" brushRef="#br0" timeOffset="14344.4">3951 6844 0,'0'0'0,"18"18"15,-1-18-15,1 0 0,105 0 16,36-18 0,106 0-1,-54-17 1,-140 35-16,123-18 16,-18 1 15,-87 17-16,-160 35 17,-35-17-32</inkml:trace>
  <inkml:trace contextRef="#ctx0" brushRef="#br0" timeOffset="14611.28">3881 7197 0,'0'0'16,"35"0"0,0 0-16,124-36 15,105 1 1,-34 17 0,34-17 15,-123 35-16,-105 0-15,-1 0 16,-35 35 0,-53-17-1,35 0-15</inkml:trace>
  <inkml:trace contextRef="#ctx0" brushRef="#br0" timeOffset="15394.4">4480 8326 0,'-17'0'0,"17"-18"16,0 0-16,-18-17 15,18 17-15,0-52 16,18-36 0,35 18-1,52 17 1,-16 36-1,-37 35 1,-34 106 0,-71 35-1,-106 53 1,18-18 0,71-70 15,35-35-16,105-71 17,18-36-17,-17 19 1,-36-1 0,-35 36 15,0 35-16,0 35 1,18 35 0,35 1-1,-36-36 1,-17 18 0,0-89-1,-17 36 1,-54-17-1,-52-19 1,17-17 0,0 0-1,53 0 1,35 0-16,1-17 16,-1-36-1</inkml:trace>
  <inkml:trace contextRef="#ctx0" brushRef="#br0" timeOffset="16177.64">1782 10724 0,'0'0'16,"17"-17"15,1 17-31,-1-18 16,54-70-1,-18 17 1,-35-17-1,-18 35 1,0 36-16,-36-19 16,-17 36-1,-52 89 1,16 34 0,-34 89-1,88-54 16,35-122-31,35 122 16,18-69 0,70-54-1,-35-17 1,18-36 0,-35-35-1,88-70 1,-124 87-16</inkml:trace>
  <inkml:trace contextRef="#ctx0" brushRef="#br0" timeOffset="16443">2487 10213 0,'0'-18'0,"0"36"0,0-18 31,0 35-15,-18 159 0,-17-35-1,0 35 1,35-141-16,-18 53 16,1 17-1,17-88 1,35-70 15</inkml:trace>
  <inkml:trace contextRef="#ctx0" brushRef="#br0" timeOffset="16860.56">2910 10707 0,'18'0'16,"-36"0"-16,54-18 0,-36-17 15,-18 35 1,-35 18 0,-35 34-1,-18 37 1,71-19 0,35-17-1,70-35 1,-34-18-16,52 17 15,0 19 1,-53-19 0,-35 36-1,-35 0 1,-71 0 0,0-35 15,18-18-16,71 0 1,17-18 0,88-35-1,-35 18-15</inkml:trace>
  <inkml:trace contextRef="#ctx0" brushRef="#br0" timeOffset="17243.39">3298 10936 0,'0'0'0,"18"0"15,0 0 1,-1 0-16,1-35 16,53-18-1,-36 0 16,-35 0-15,0 35 0,-53 18-1,-35 71 1,17 0 0,18 34-1,36-34 1,34-1-1,1-52-15,35-18 16,70 0 0,18-70-1</inkml:trace>
  <inkml:trace contextRef="#ctx0" brushRef="#br0" timeOffset="17844.16">4833 10266 0,'0'0'0,"-18"0"16,-105 17-1,-18 19 1,0 52-1,70-53 1,54-35 0,52 18-1,-18-18-15,107 17 16,17 19 0,-70 17 15,-54 35-16,-52-18 1,-124 54 0,124-106-16,-141 70 15,87-53 1,36-35 0,106-35 15,-35 35-31,70 0 15,-35 0 1,-35 53 0,-54 52-1,-34 1 1,35 35 0,-1-17 15,36-71-16,71-53 1,-1 0 0,1 0-16</inkml:trace>
  <inkml:trace contextRef="#ctx0" brushRef="#br0" timeOffset="18277.49">3898 12347 0,'-17'0'0,"34"0"0,-52 0 16,17 0-16,36 0 31,88-35-15,52 17 0,125-17-1,-19 0 1,36 17-1,-229 18-15,87 0 16,-105 0 0,-141 35 15,-106 1-15,124-19-16</inkml:trace>
  <inkml:trace contextRef="#ctx0" brushRef="#br0" timeOffset="18544.33">3651 12594 0,'-53'35'15,"106"-70"-15,-123 70 0,70-17 16,88 17 0,53-35-1,124 0 1,-18 0-1,88-17 1,-71-1 0,-211 0-16,35 18 15,-52 0-15,34 0 16,-140 0 15,-142 36-15</inkml:trace>
  <inkml:trace contextRef="#ctx0" brushRef="#br0" timeOffset="18876.25">3510 13106 0,'0'0'0,"-18"0"15,1 0-15,17 17 0,88-17 31,-35 0-31,194-17 16,-35-1 0,123 0-1,-35-17 1,-106 35 0,-36-18 15,-140 18-31,17 0 15,-17 0 1,-89 18 0,1 17-1,-54-17 1,107 0-16</inkml:trace>
  <inkml:trace contextRef="#ctx0" brushRef="#br0" timeOffset="19494.46">4357 13882 0,'-18'0'0,"36"0"0,-53 0 0,17 0 16,18-18 0,35 1-1,18-19 1,53 19 0,-53 17-1,-36 17 1,-69 71-1,-54 18 1,-18 35 0,54-35-1,34 0 1,36-88-16,0 17 16,124 0 15,-18-35-16,70 0 1,-35 53 0,-88 0-1,-53 35 1,-141 71 0,18-71-1,-89 36 1,53-71-1,-17-18 1,35-88 0,70-53-1,36 53-15,-53-211 16</inkml:trace>
  <inkml:trace contextRef="#ctx0" brushRef="#br0" timeOffset="49722.64">6262 6421 0,'0'0'0,"0"-18"0,0-17 16,0 17 15,0 0-31,0 36 63,0 0-63,0 35 15,35 35 1,0 35-1,-35-17 1,18 0 0,0-88-16,-1 34 15,1-16 1,17-19 0,36 1-1,17-36 1,18-35-1,158-88 1,-87 18 15,70-71-15,-36 53 0,36-36-1,-106 89 1,-88 53-16,71-53 15,-71 70 1,-36-17 0,-17 52 171,0 1 79,0 0-251,0-1 1,-17-17-16,17 18 0,-18-18 16,-35 53-1</inkml:trace>
  <inkml:trace contextRef="#ctx0" brushRef="#br0" timeOffset="51318.81">6103 12312 0,'0'-35'31,"0"52"0,0 1-15,0 0-16,0 34 15,0-34-15,18 88 16,-1-35 0,1 34-1,17-34 1,53-36 15,-17-35-31,17-35 31,89-53-15,87-71 0,-35 0-1,89-52 1,-247 158-16,158-88 15,-18 17 1,-69 53 0,-89 19-1,-18 34 1,-35 0 62,0 1-78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6T10:52:50.5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1041 582 0,'0'0'16,"-36"-18"0,36 1-1,-17-1 1</inkml:trace>
  <inkml:trace contextRef="#ctx0" brushRef="#br0" timeOffset="135.69">1199 547 0,'71'0'16,"17"0"-1,36 0 1,-54 0 0,-52 0-1,-53 0 1,-36 0 0</inkml:trace>
  <inkml:trace contextRef="#ctx0" brushRef="#br0" timeOffset="732.97">1041 617 0,'0'0'0,"-18"0"0,18 18 0,-18 0 16,-17 17-1,0 35 1,17 36-1,1-35 1,17-18 0,0-36-1,0-34 17,35-19-17,0-16 1,18 34-1,18 0 1,34 18 0,-34 0-1,-36 18 1,18 35 0,0 17-1,-53 1 1,-35 0-1,-71 17 1,-17-35 0,52-36-1,-17-17 1,52 0 0,1 0-1,35-17 32,18 17-31,-1-36-16,36 19 15</inkml:trace>
  <inkml:trace contextRef="#ctx0" brushRef="#br0" timeOffset="977.52">1817 1094 0,'0'0'0,"0"-18"0,0 0 109,0 36-109</inkml:trace>
  <inkml:trace contextRef="#ctx0" brushRef="#br0" timeOffset="1434.05">3616 3651 0,'-18'0'16,"18"-17"31,18 17-32,-18-18-15,35 0 0,53-17 16,-35 0-1</inkml:trace>
  <inkml:trace contextRef="#ctx0" brushRef="#br0" timeOffset="1917.64">3916 3828 0,'-18'-918'16,"36"1836"-16,-124-3070 15,0 1552 1,-17 353-1,87 247 1,19 71 0,87 17-1,19 0 1,-19-17 0,-17 17-1,-53-18 1,-71 1-1,1-54 1,35 1-16,-89-18 16,1-18-1,34-34 17,37-37-17,34 19 1,18-54-1,0 89 1,35 35 0,18 18-1,-35-1 1,-1 19 0,1-36-1,53 0 1</inkml:trace>
  <inkml:trace contextRef="#ctx0" brushRef="#br0" timeOffset="3500.55">3898 829 0,'18'0'15,"-1"0"1,1 0 0,-18-18-1,0 1 1,0-1-16,18 0 15,-1-34 1,-17 34 0,0-17-1,-35 17 1,-18 18 0,36 0-16,-54 0 15,53 0-15,-35 35 16,-35 36-1,18-1 1,17 19 0,53-37-1,0-34 1</inkml:trace>
  <inkml:trace contextRef="#ctx0" brushRef="#br0" timeOffset="6116.94">4463 1270 0,'0'0'0,"17"0"15,-17-35-15,36-1 16,-36-34 15,0-1-15,-18 54-16,-53-36 15,54 35-15,-71 18 16,-1 0 0,-34 53-1,35 18 1,-1 34 0,54 1-1,35-18 1,53-52-1,18-36 1,-1 0 0,54-36-1,-18-34 17,-1-18-17,-87 17 1,17 1-1,-35 17 1,0 70 15,0 1-15,-17 88 0,-1 0-1,0 35 1,1 0-1,-19 88 1,19-176-16,-1 123 16,1 18-1,17-88 1,0-17 15,17-89-31,1 0 16,52-18-1,-52 0-15,17-52 16,36-71 0,-18-18-1,17-106 1,-17 54 0,0-19-1,-53 177-15,18-70 16,-1 17-1,1 53 1,0 53 0,-18 18-1,17-1 1,1 54 0,-18-36-16,18 36 15,-1 35 1,-17-53-1,36-18 1,-1-35 0,-18 0-16,19 0 15,17-35 1,0-18 0,-36-18-1,18-35 1,-17 36-1,-18 34 1,0 19 0,0 105 15,0-17 0,0-54-31,0 54 16,0-1-1,0-52-15,18 35 16,35-18 0,17-35-1,1 0 1,70-53 0,0-35-1,-53-18 1,-88 18-1,0 0 1,-35 70 0,-36 18-1,18 53 17,36-35-32,-18 88 15,35-36 1,0 18-1,17-52 1,54-1 0,17-35-1,18-18 1,-36-35 0,18-35-1,-35 18 1,-35-36-1,0 53 1,-18 70 15,0 54-15,0 0 15,0-54-31,-18 54 16,0-18-1,18-36-15,-17 19 16,17-19 0,0-34 15,17-36-15,19-18-1,17-70 1,0 88-1,-1 35 1,-16 18 0,-36 89-1,17-19 17,-17-52-32,18 52 15,0-17 1,35-35-1,17-18 1,18-35 0,0-18-1,-52 35-15,52-88 16,0-53 0,-53 36-1,-17 17 1,-18 53-1,0 89 17,-35 69-17,-18 19 17,0 35-17,53-54 1,0-16-1,0-72-15,18 1 16,35 0 0,-1-18-1,37-36 1,-1-52 0,-18 0-1,-17-18 1,-35 53-1,-18 124 17,0-1-17,-18 36 1,18-88 0,0 35-1,0 0 1,36-53-1,16 0 1,37-18 0,-36-17-1,-36 17-15,19-53 16</inkml:trace>
  <inkml:trace contextRef="#ctx0" brushRef="#br0" timeOffset="6330.33">7602 688 0,'-17'0'0,"34"0"0,-52 0 0,17 0 0,1-18 16,-1 18 15,1 0 32</inkml:trace>
  <inkml:trace contextRef="#ctx0" brushRef="#br0" timeOffset="6585.35">6579 952 0,'0'0'0,"-17"18"15,-1-18-15,36 0 32,52 0-17,-52 0-15,70 0 16,18-18-1,-36 1 1,-34 17-16</inkml:trace>
  <inkml:trace contextRef="#ctx0" brushRef="#br0" timeOffset="8798.19">8061 1270 0,'0'-18'31,"18"1"-31,-1 17 15,1-18-15,0 18 16,17-18-16,0-34 16,0-1-1,-17-18 1,-18 53 0,-35-87-1,-18 52 1,-53 35-1,18 53 1,0 71 0,35 18-1,17 52 1,36-105 0,36-19-1,17-52 1,52 0-1,-16-35 1,-54 18-16,53-72 16,-35 19-1,-35-71 17,-18 35-17,0 35 1,0 54-1,0 70 1,0 52 0,0-16-1,0 34 1,17-52 0,36-36-1,0-35 1,35 0-1,0-71 1,-35 1 0,36-89-1,-72 18 17,1-18-17,-18 71 1,0 53-1,-53 141 17,35-1-17,1 72 1,-1-18 0,18-54-1,18-34 1,52-36-1,1-35 1,35-35 0,-71 17-16,53-52 15,-17-54 1,-36-17 15,0-18-15,-35 36-1,0 70 1,0 35 0,0 54-1,0 52 1,-17 71 0,-1-18-1,-17 0 1,35-106-16,0 36 15,0-1 1,35-52 0,35-18-1,19-18 17,-19-52-17,1-19 1,-36 37-1,-17-1 1,-1 53 0,-17 17-1,0 54 1,-17-1 0,17-34-1,0-1 1,70-35 15,-52 0-31,17 0 16,0-18-16,36-52 15,0-1 17,-36 1-17,-18 17 1,1 35-1,-18 0 1,0 36 0,0 35-1,-35 35 1,0 18 0,-18 35-1,35 35 1,0-17-1,-17 53 1,17-36 0,-17 36-1,18 70 17,17-123-17,-18-18 1,0-35-1,-17-88 1,-18-1 0,0-52-1,18-124 1,35-88 0,18 36-1,34-89 1,-16 70-1,17-17 1,0 124 0,-1 52-1,-52 54 17,36 17-17,-1 0 1,0 0-16</inkml:trace>
  <inkml:trace contextRef="#ctx0" brushRef="#br0" timeOffset="12616.3">11412 1393 0,'-17'0'0,"34"0"0,-17-17 78,0-1-78,18 18 16,17-35-16,-17 35 0,52-71 16,-17 1-1,-35-18 1,-18 17 15,0 18-15,-35 71 15,17 17-31,-35 71 16,36 0-1,-1 0 1,18-18 0,18-53-1,-1-17-15,36-18 16,18 0-1,34-71 1,-34 18 0,53-70-1,-19 35 1,72-1 15,-89 89-15,-35 18-1,-36 53 1,-34 17 0,-36-18-1,-18 18 1,36-88 0,35-17 30,18-1-46,52-52 16,1-1 0,-36 53-16,36-70 15,-36 71 17,-35-1-17,-35 89 16,17-19-15,0-16-16,18 52 16,0-35-1,18 0 1,53-53 0,34 0-1,19-18 1,-18-35-1,-53-35 1,-36 17 0,-17 1-1,-53 35 1,-17 52 15,35 36-15,17 53-1,18-35 1,18-1 0,17-52-1,88-1 1,-52-17 0,35-35-1,-18-53 1,0 17-1,18-52 1,-18 52 0,-53 54-1,-17 34 1,0 36 15,-18 0-15,0-18-1,0-52 32,0-1-47,0-35 16,-18 0 0,-35 0-1,35 36 1,-34 34-1,16 54 1,1 35 0,35 0-1,0-1 1,18-34 0,-1-53-1,36 17 1,18-35-1,-18 0 1,52-53 0,-34 0-1,17-53 1,0-17 0,-52 52-1,-36 54 1,0 52-1,-36 71 1,1-18 0,35-70-16,-17 87 15,17-52 17,70-35-17,36-18 1,-18-18-1,36-52 1,-89 52-16,35-70 16,-17-18-1,-35 36 1,-18 52 0,-18 88 15,18-34-31,-17 34 15,17 1 1,0-1 0,35-52-1,36-18 1,-1 0 15,-52-18-31,88-52 16,-54-18-1,19-71 1,-53 18 0,-18-18-1,0 71 1,0 70 0,-18 53-1,-17 89 1,-1 17-1,19 18 1,17-36 0,0-52-1,0-54-15,17 19 16,36-19 15,36-17-15,-1-35-1,53-71 1,-88 53 0,-36 36-16,36-71 15,-53 70 1,-35 88 15,17-17-15,1-35-16,-1 53 15,18-54-15,0 36 16,0-18 0,53-35-1,71 18 1,17-36 15,-18-35-15,-35-35-1,-52 0 1,-19 18 0,1 34-1,-18 89 17,-35 35-17,35-17 1,0-18-1,0 0 1,17-36 0,1-17-16,52 0 15,1 0 1,17-53 15,-35-17-15,-35-18-1,-18-36 1,-53 36 0,-35 35-1,17 53 1,-35 88 0,53 36-1,53-36 1,18 18-1,35-53 1,35-36 0,0-17-1,36 0 1,-1-53 15,-35 1-15,-70 16-16,35-70 15,-53 36 1,0 35 0,-53 70 15,53-17-31,-35 52 16,-1 18-1,1-17 1,35-18-1,0-36 1,0-34 31,35-19-47,1-16 31,52-54-15,18 0-1,17 0 1,-87 106-16,34 0 16,-17 53-1,-35 18 1,-18 52 0,0-35-1,35-53 1,-17-17-16,34 0 15,-34-18-15,53 0 16,35-18 0,-36-17-1,18-53 1,-52 17 15,-36 36-31,35-53 16,-18 35-1,-17 35 1,0 0 0,0-17-1,-17 35-15</inkml:trace>
  <inkml:trace contextRef="#ctx0" brushRef="#br0" timeOffset="12893.05">16051 653 0,'0'0'0,"-17"0"0,-1 0 16,-17 0-1,17 0 1,1 0 31,-1 0-31,0 0-1</inkml:trace>
  <inkml:trace contextRef="#ctx0" brushRef="#br0" timeOffset="13182.99">14905 1005 0,'70'0'31,"-52"0"-31,53 0 16,70 0-1,-35 0 1,-54-17 0,-34 17-16,-36 0 31,-52 0-16</inkml:trace>
  <inkml:trace contextRef="#ctx0" brushRef="#br0" timeOffset="14674.18">3563 2011 0,'-18'0'0,"36"0"0,-53-18 0,17 18 16,-70 0 0,35 0-1,18 0 1,17 0 0,36 0 15,35 18-16,88-1 1,70-17 0,-17 0-1,106 0 1,106 0 0,-300 0-1,229 0 1,141 0-1,-70 0 1,158 0 0,-105 0-1,158 0 1,18 18 0,-476-18-16,317 18 15,159-18 1,-141 0-1,177 0 1,-19 0 0,18 0-1,-17 0 1,-159 0 15,123 0-15,-158 0-1,141 0 1,-459 0-16,264 0 16,-281 0-16,211-18 15,53 18 1,-141 0 0,18 0-1,-142-18 1,1 18-1,-107 0-15,1 0 16,0 0 0,-36 0 171,0 0-187,-17-17 16,0 17-1</inkml:trace>
  <inkml:trace contextRef="#ctx0" brushRef="#br0" timeOffset="16231.25">5186 3845 0,'0'18'15,"17"-18"17,-17-18-17,36 1-15,-36-1 0,35-17 32,-17-18-17,-18 0 1,0 18-1,0 17 1,0 36 0,0 52-1,0 36 1,-18-18 0,18 71-1,0-36 1,-18-52-1,18 0 1,-17-54 0,-36-17-1,-35 0 1,17 0 15,1 0-15,52 0-16,0 0 15,106 0 17,1 0-17,52 0 1,-53-17 0,-53 17-16,71-18 15,-71 0 1,-17 18-1,-18-35 17,18 0-17</inkml:trace>
  <inkml:trace contextRef="#ctx0" brushRef="#br0" timeOffset="16433.41">5856 3986 0,'0'-17'31,"18"17"31,-1-18-62,1 18 0</inkml:trace>
  <inkml:trace contextRef="#ctx0" brushRef="#br0" timeOffset="17831.55">7691 3739 0,'17'0'94,"1"-17"218,-18-1-312,17 18 16,-17-17-1,18-1-15,-18 0 16,18-17 0,17-18-1,-17 18 1,-18 17-16,0 0 15,-53 18 1,-53 0 0,0 53-1,-17 18 1,70-36 15,35 36-15,36-1-1,70-17 1,53 18 0,-53-18-1,0 35 1,-88-18 0,-105 19-1,-1-36 1,-35-53-1,35-18 1,53-35 0,35-18-1,18-34 1,18 16 15,17 54-15,71 35-1,-18-17 1,36 17 0</inkml:trace>
  <inkml:trace contextRef="#ctx0" brushRef="#br0" timeOffset="18448.74">8026 4004 0,'17'0'0,"-34"0"0,52 18 0,-17-18 16,35 0-1,-1-18 1,19-35 0,-18-17-1,-35 17 1,-18 0 0,-18 35 15,0 18-31,-35 0 15,36 0-15,-71 53 16,17 0 0,53 70-1,18-17 1,36-35 0,-19-54-16,36 1 15,53-18 1,35-71-1,18-34 1,-36 16 0,-34-16-1,-72 69-15,1-87 16,-18-1 15,0 71-15,-18 71-1,36 35 1,-53 88 0,17-106-16,-17 89 15,17-18 1,0 35 0,18-106-1,36-17 1,-19-18-1,1-18-15,35-35 16</inkml:trace>
  <inkml:trace contextRef="#ctx0" brushRef="#br0" timeOffset="18848.11">9137 3933 0,'18'0'32,"-1"0"-17,1 0-15,17-35 16,106-18 0,-123 0-1,-18 18 1,-18 17-1,-35 18 1,-17 36 0,70-19-16,-53 54 15,53-53-15,-18 52 16,1 36 0,17-36 15,35-34-16,18-36 1,17 0 0,-17-18-16</inkml:trace>
  <inkml:trace contextRef="#ctx0" brushRef="#br0" timeOffset="19264.68">9948 6050 0,'0'-794'0,"0"1588"0,0-2452 15,0 1482-15,-53-124 16,-17 159 0,-1 141-1,1 53 1,17 52 0,53-16 15,0 34-16,35-70 1,53-53 0,53 0-1,-17-53 1,35-35 0,-54-53-1,-87 106-15,35-71 16,-18-53-1,-35 71 1,0 35 0,0 70-1,-53 54 1,36-36 0</inkml:trace>
  <inkml:trace contextRef="#ctx0" brushRef="#br0" timeOffset="19397.45">10231 5362 0,'0'-705'16,"0"1410"-16,0-1499 0,17 583 16,36 140-1,18 54 1,-1-36 0,-17-36-1</inkml:trace>
  <inkml:trace contextRef="#ctx0" brushRef="#br0" timeOffset="19649.46">10231 3775 0,'0'0'15,"-36"0"-15,124 17 31,-52-17-15,70 0 0,-1 0-1,-52 0 1,0-17 0,-35 17-1</inkml:trace>
  <inkml:trace contextRef="#ctx0" brushRef="#br0" timeOffset="20550.09">10513 3634 0,'0'-18'16,"0"36"-16,0-54 0,17 19 16,-17-1-1,0 0 1,-17 18 0,-36 89-1,35-1 1,-52 35-1,52-87-15,-17 105 16,35-88 0,317-36 46,-317-34-46,18-1-1</inkml:trace>
  <inkml:trace contextRef="#ctx0" brushRef="#br0" timeOffset="20798.7">10248 3775 0,'0'0'0,"18"0"32,-1 0-32,89-18 15,0 0 1,-53 18-16,106-17 31,-53 17-15,-36 0-1</inkml:trace>
  <inkml:trace contextRef="#ctx0" brushRef="#br0" timeOffset="21448.16">12206 3492 0,'-18'0'15,"36"0"-15,-53 0 0,17 0 0,1 0 16,34 0 15,54 0-31,87 0 31,-16-17-15,52 17 0,-71-18-1,-105 18-15,-1 0 16,-52 0 0,-35 18-1,-19-18 1,36 17-1,36-17 1</inkml:trace>
  <inkml:trace contextRef="#ctx0" brushRef="#br0" timeOffset="21981.78">12506 3598 0,'-18'0'15,"1"0"1,-1 0-1,18 18 1,0 35 0,-18-18-16,1 106 15,-1-35 1,0 53 0,1-53-1,17-53 1,0-36-1,35-52 17,-35 17-32,35-35 15</inkml:trace>
  <inkml:trace contextRef="#ctx0" brushRef="#br0" timeOffset="23080.4">12735 3969 0,'0'0'0,"36"0"15,-19 0 1,54-18 0,35-17-1,-36-18 1,-35 0-1,-35 18 1,-35 17 0,-71 18-1,36 18 1,-1 52 0,54-52-16,-19 70 15,19 18 16,17-36-15,35-34 0,71-36-1,-89 0-15,89 0 16,35-53 0,0-53-1,-52 35 1,-36-17-1,-53 53 1,-18 35 0,-17 53-1,-1 17 1,36 1 15,0 17-31,18-17 31,-18-54-15,0-34 15,0-36-15,-35-18 0,35 36-1,-18 35-15,18-18 16,-18 36-1,18 53 1,18-1 0,35-35-1,0-35 1,35 0 0,-53-17-16,36-19 31,17-69-16,-17 16 1,-1-52 0,-52 106-16,17-71 15,0-17 1,-35 70 0,-35 123 15,18-34-31,-36 70 15,35-1 1,-17 89 0,35-88-1,0-35 1,53-54 0,17-17 15,1-17-16,35-89 1,-54 35-16</inkml:trace>
  <inkml:trace contextRef="#ctx0" brushRef="#br0" timeOffset="23203.07">13705 3739 0,'0'0'0,"-53"18"16</inkml:trace>
  <inkml:trace contextRef="#ctx0" brushRef="#br0" timeOffset="24173.52">13000 3775 0,'35'0'0,"18"0"15</inkml:trace>
  <inkml:trace contextRef="#ctx0" brushRef="#br0" timeOffset="25179.14">13582 3669 0,'0'0'0,"-18"0"0,18 18 15,18-18 1,0 0-1,105 0 1,-35 0 0,36-18-1,-71 18 1,-53-18 0</inkml:trace>
  <inkml:trace contextRef="#ctx0" brushRef="#br0" timeOffset="26996.59">14746 3440 0,'-18'-18'16,"1"0"-16,-1 18 15,1 0 1,-1 0-16,-70 36 16,17 52-1,-52 53 1,52-35-1,53 17 1,18-88-16,18 54 16,88-19-1,17-70 1,1 0 0,70-17-1,0-72 16,-71 36-15,-34-52 0,-72 52-1,-34 0 1,-54 18 0,18 35-1,-35 17 1,0 71-1,0 1 1,52-1 0,36-18-1,0-34 1,18-36 0,0 0-16,70-18 15,-18-35 16,36-18-15,-18-17 0,-70 18-1,0 34 1,-18 72 15,-18 34-15,18-17-1,0 18 1,18-36 0,-1-35-16,54 18 15,-1-18 1,1-36 0,35-34 15,-53-1-16,17-52 1,-52 70 0,-18 35-1,0 54 1,0 16 0,18 37-1,-1-19 1,1 1-1,-1-18 1,-17-36 0,0-34 15,-17-19-15,-1 19-16,-17-36 15,17 35 16,1 1-15,-1 17 0,0 35-1,18 18 1,53-18 0,18-35-1,-1 0 1,36-18-1,-18-35 1,18 1 0,-88 34-16,52-53 15,-52 18 1,-18 18 0,-53 35 30,35 18-46,-17 35 16,0 35 0,35-18-1,0-17 1,53-17 0,17-19-1,19-17 1,-72 0-16,124-53 15,-52 0 1,34-35 0,-35 18-1,-88-1 1,0 36 0,-53 35 15,18 18-16,35 52 1,0-17 0,0 18-1,18-1 1,-18 1 0,0-36-1,-18-35 16,-17 0-15,-18 0 0,-18 0-1,54-18-15,-19 18 16</inkml:trace>
  <inkml:trace contextRef="#ctx0" brushRef="#br0" timeOffset="28029.87">5309 5750 0,'-35'0'0,"70"0"0,-88-17 0,36-1 16,-36-17-1,35-36 1,18 18 0,35 0-1,18 53 1,-17 0-16,52 0 15,-71 18-15,89 88 16,-35 70 0,-89-35-1,-123 18 1,0-53 0,106-71-16,-71-17 31,18-18-16,35-18 1,35-52 0,18-1-1,0 0 1,53 54 0,18 17-1,-1 70 1,-17-17-1,-18 18 1,-17-36 0,0-17-1,-1-18 1,36 0 0,-18-18-1</inkml:trace>
  <inkml:trace contextRef="#ctx0" brushRef="#br0" timeOffset="28126.36">5733 5997 0</inkml:trace>
  <inkml:trace contextRef="#ctx0" brushRef="#br0" timeOffset="28213.9">5715 5980 0,'18'0'31,"-1"0"-31,1 0 0,35-18 16,-18 0 0</inkml:trace>
  <inkml:trace contextRef="#ctx0" brushRef="#br0" timeOffset="30297.58">7320 5627 0,'0'-18'0,"0"36"0,0-53 16,-18 17-16,18 0 31,-17 18-15,17 18-16,-18 70 15,18 53 1,-35 18 0,17-89-1,18 1 1,0-53-1,0-71 17,53-18-17,0-52 1,-35 52 0,35 1-1,-36 70 16,1 88-15,0-18 0,17 54-1,-17-71 1,-1-36-16,36 1 16,-53 0-16,71-18 15,17-36 1,-18 1-1,36-71 1,-71-17 0,-35 35-1,0 70-15,0-53 16,0 54 0,0 34-1,0 54 16,0 52-15,0-52 0,0-36-16,36 53 15,-36-52 1,70-36 0,1 0-1,-36 0 1,71-71-1,-35-17 1,17-53 0,-53 35-1,-17 18 1,-71 70 0,-35 71-1,70 35 16,18-17-15,35 17 0,18-35-1,53 0 1,-36 17 0,-52-52-1,0 0 1,35-18 15,-36 0-31,19-18 16,52-35-1,-18-53 1,-17 36 0,0-36-1,-53 88 16,0 1-15,0 70 0,0-36-16,-17 54 15,-1 35 1,18-36 0,0 1-1,35-36 1,18-17-1,-35-18-15,70 0 16,-18-53 0,19-35-1,-19-36 1,-34 1 0,-19-18-1,-17 105-15,0-34 31,0 17-15,0 88 15,0-17-31,-17 52 16,17-34-16,0 69 16,0 36-1,0-52 1,0 16-1,17-52 1,36-53 0,53 0-1,-71 0-15,71-35 16,35-53 0,-35-18-1,-88 18 16,-1-18-15,-17 88 0,-88 18-1,35 89 1,35 16 0,18 1-1,0-35 1,71-18-1,17-36 1,0-17 0,54-17-1,-19-54 1,-35-17 0,-70 17-1,-1-17 16</inkml:trace>
  <inkml:trace contextRef="#ctx0" brushRef="#br0" timeOffset="30562.47">9454 5556 0,'0'-17'16,"18"-1"-16,35 18 16,-35 0-16,123-35 15,-35 17 1,17 0 0,-88 1-1,-70-1 16</inkml:trace>
  <inkml:trace contextRef="#ctx0" brushRef="#br0" timeOffset="30685.03">8996 5380 0,'-18'0'0,"36"0"0</inkml:trace>
  <inkml:trace contextRef="#ctx0" brushRef="#br0" timeOffset="30782.04">9066 8114 0,'36'70'0</inkml:trace>
  <inkml:trace contextRef="#ctx0" brushRef="#br0" timeOffset="33379.68">8043 5627 0,'-53'17'15,"106"-34"-15,-123 52 0,52-17 0,-17 52 16,52 54 0,54-54-1,88-17 1,-18-53 15,35-35-15,89-53-1,-106 17 1,-71 18 0,-53 36-1,-35 34 1,0 36-1,0 71 1,0-19 0,71 1-1,17-106 1,0 0 0,0-70-1,0-36 1,-17 0 15,17-17-15,-70 105-16,-1-17 15,36 52 1,-35 72 0,0 16-1,17-16 1,18-19-1,35-70 1,0-35 0,18-36-1,0-17 1,-53 18 0,-53 52-1,0 106 32,0 0-31,35-35-1,36-35 1,-36-18-16</inkml:trace>
  <inkml:trace contextRef="#ctx0" brushRef="#br0" timeOffset="33796.75">11871 5397 0,'18'-17'0,"-36"34"0,71-52 0,-53 18 16,0-36-1,0 35-15,0 0 16,-88 18 0,-18 53-1,-18 53 1,54 18 0,-1 52-1</inkml:trace>
  <inkml:trace contextRef="#ctx0" brushRef="#br0" timeOffset="36012.93">11465 6032 0,'53'53'15,"18"-35"17,-195-89-32,283 142 0,-71-71 15,124-53 1,-18-53 0,-159 71-16,53-53 15,-17-18 1,-71 35-1,0 142 17,0-53-32,-18 70 15,1 18 1,17-18 0,35-53-1,18-35 1,17 0 15,19-53-15,-36-70-1,-36 52 1,-17-70 0,-35 35-1,-53 53 1,17 53-1,-52 124 1,87-18 0,36 35-1,18-35 1,35-71 0,53-18-1,53-52 16,-1-35-15,-70-1 0,1-35-1,-54 18 1,-35 70 0,0 36-1,-18 70 1,1 0-1,17-35 1,-18 0 0,18-35-1,-18-18 1,18-18 0,18-35-1,17-35 1,18 35 15,0-17-15,18 52-1,-36 36 1,-17 52 0,-1 36-1,19-35 1,-19-36-1,-17-17-15,35-1 16,-17-17-16,35 18 16,35-36-1,-53-17 1,36-36 0,-18-34-1,-53 87-15,18-53 16,-1 18 15,-17 89 0,0 34-15,0 36 0,0-88-16,0 35 15,0-18 1,35-17-1,36-18 1,-18 0 0,35-53-1,-35-53 1,18 18 0,-36 17-1,-35 53 16,18 18-15,-18 53 0,-18 36-1,18-1 1,0-18 0,35-34-1,36-1 1,35-35-1,35-35 1,-53-1 0,-18-34-1,-34-18 1,-36 17 0,0 0-1,-71 71 16,54 18-31,-1 70 32,0-17-17,18-1 1,18-17 0,17-17-1,18-36 1,-35 0-16,70 0 15,-18-36 1,36-34 0,-53-1-1,-35-17 1,-18 70-16,0-17 16,-18 35-1,1 35 1,17 36 15,0-18-15,35 35-1,18-35 1,0-53 0,17 0-1,18 0 1,-35-53-1,36-18 1,-72 36-16,54-106 16,-1 35-1,18-53 1,-52 54 0,-19 87-1,-52 36 1,-18 70 15,-17 53-15,34 18-1,36-53 1,0-1 0,36-34-1,-19-71-15,54 35 16,-1-35-1,36-53 1,-18 0 0,-35-17-1,-35-18 1,-18 52-16,0-34 16</inkml:trace>
  <inkml:trace contextRef="#ctx0" brushRef="#br0" timeOffset="36129.86">15311 5574 0,'0'0'0,"-18"0"0,36 0 15,-1 0 1,89-35 0</inkml:trace>
  <inkml:trace contextRef="#ctx0" brushRef="#br0" timeOffset="36296.39">14764 5627 0,'-18'0'16,"-35"0"-16,0 0 0</inkml:trace>
  <inkml:trace contextRef="#ctx0" brushRef="#br0" timeOffset="37112.86">11871 5450 0,'0'0'0,"0"-17"15,0-1-15,0 0 16,-53 1-1,-18 17 1,1 35 0,-36 53-1,36 71 1,34 0 0,54-36-1,35-70 1,88-18-1,18-35 17,-124 0-32,53-35 15,-17 18-15</inkml:trace>
  <inkml:trace contextRef="#ctx0" brushRef="#br0" timeOffset="37828.81">9119 6967 0,'-17'0'16,"-1"0"-16,36 0 31,17 0-15,88-17-1,71-1 1,-141 0-16,194 1 16,-88 17-1,-35 0 1,-107 0 0,-34 35-1,-54-35 1,36 18-16,-54-18 15,54 17 1,18 1-16</inkml:trace>
  <inkml:trace contextRef="#ctx0" brushRef="#br0" timeOffset="38113.01">9472 7003 0,'0'17'31,"0"1"-31,0 17 16,-18 36 0,18 52-1,0 18 1,0-105-16,0 17 16,0-36-16,0 54 15,0-36 1,18-53 31,0-17-32,-18 17-15,35-17 0</inkml:trace>
  <inkml:trace contextRef="#ctx0" brushRef="#br0" timeOffset="39245.32">9772 7355 0,'35'18'31,"-17"0"-31,35-18 16,0 0 0,0-36-1,0 1 1,-36 35-1,1-53 1,-18 0 0,-18 36-1,-35 17 1,0 0 0,-35 88-1,35 18 1,53-36-1,0 1 1,0-54 0,88-17-1,1 0 1,69-52 0,-17-37-1,-35 1 1,-53 18-1,-53-19 17,0 72-17,0 34 1,-35 54 0,35 17-1,0-17 1,0-1-1,18 1 1,-1-36 0,-17-53 31,-17-17-32,-19 18 1,19 17-1,17 17 17,0 1-17,0 17 1,70-17 0,-17-18-1,-18 0-15,54 0 16,34-71-1,1 18 1,-36-70 0,35 17-1,-70 35 1,-53-34 0,0 87-16,0 0 15,-18 1 1,-52 87-1,52 36 17,1-18-17,17-35-15,0 18 16,-18-54-16,18 54 16,0-18-1,35-53 1,1 17-1,-1-17 1,0-35 0,18-35-1</inkml:trace>
  <inkml:trace contextRef="#ctx0" brushRef="#br0" timeOffset="39446.23">10936 7214 0,'-53'0'16,"106"0"-16,-106 18 16,71 0-1,35-18 1,53 0 0,17 0-1,-17 0 1,-71-18-16,53 0 15,-35 18 1</inkml:trace>
  <inkml:trace contextRef="#ctx0" brushRef="#br0" timeOffset="39746.3">11712 7003 0,'0'0'0,"0"-18"15,18 18-15,-18 18 32,17 52-17,-34-52-15,34 88 16,-17-71-16,-52 88 16,-1 1-1,53-71 1,0-36-1,0 1 1,0-71 0,0-35-1,17 0 1</inkml:trace>
  <inkml:trace contextRef="#ctx0" brushRef="#br0" timeOffset="40028.12">11712 7073 0,'0'-17'0,"0"34"0,18-52 31,17 53-15,0 34-1,36 72 1,-18-18 0,53-18-1,17-35 1,-105-18-1,17-17 1,-35-36 15,18-17-15,17-36 0,-17 18-1</inkml:trace>
  <inkml:trace contextRef="#ctx0" brushRef="#br0" timeOffset="40261.73">12382 6950 0,'0'0'0,"0"-18"15,-35 18 1,18 0-16,-36 53 16,35 53-1,0 0 1,-17 17-1,17-17 1,1-18 0,17-70-1,35-18 1,36-35 0</inkml:trace>
  <inkml:trace contextRef="#ctx0" brushRef="#br0" timeOffset="41011.97">12841 7038 0,'18'0'0,"-36"0"0,36-18 0,-1-17 16,-17 17-1,-53 18 1,1 18-1,-37 17 1,19 71 0,52 35-1,1 18 1,17-141-16,0 70 16,88-53-1,0-35 1,-35 0 15,35-35-15,-35-36-1,-35 1 1,-18 34-16,-18 1 16,-53 17-1,-34-17 1,69 53-1,36-1 1,18-17 15,0 0-31,34 36 16,-34-1 0,35 18-1,-53 18 1,0-54-1,-35 71 1,35-35-16,-88 88 16,17-35-1,53-18 1,18 71 0,0-35-1,-17-36 1,17-71-16,-18 36 15,36-53 1,-1-53 15,1 36-31,17-71 16,-17 52-16</inkml:trace>
  <inkml:trace contextRef="#ctx0" brushRef="#br0" timeOffset="41378.19">13406 7355 0,'0'18'31,"0"0"-31,0-1 16,0 1-16,0 35 15,35-35 1,18-18 0,0-18-1,-53-35 1,0-18 0,0 36-1,-36 17 1,1 54-1,0 17 1,35 0 15,-35-53-15</inkml:trace>
  <inkml:trace contextRef="#ctx0" brushRef="#br0" timeOffset="42128.38">14287 7038 0,'0'0'16,"53"0"15,-35 0-31,0 0 0,35 35 16,35 53-1,0 18 1,-35 0 0,-35-88-16,-1 88 15,-17-36 1,0-35 15,18-17-15,-18-36 15,0 1-31,0-1 0</inkml:trace>
  <inkml:trace contextRef="#ctx0" brushRef="#br0" timeOffset="42411.58">14870 7073 0,'0'0'15,"0"-17"-15,-36 34 32,19 18-32,-72 89 15,-16 35 1,69-124-1,-17 36-15,18-36 16,-53 53 0,53-35-1,52-53 17,54-53-17,-36 35-15</inkml:trace>
  <inkml:trace contextRef="#ctx0" brushRef="#br0" timeOffset="43228.83">15293 7091 0,'-35'17'15,"17"1"1,0 35 0,1 53-1,17-18 1,0-70-16,0 35 16,-18-18-1,0-35 16,18-35-15,0-1 0,0 1-16,0-53 15,36 0 1,17-1 0,0 54-1,-18 18 1,18 17-1,-18 70 17,-17 18-17,-1 18 1,-17-35 0,0-18-1,0-36 1,0-52 15,36-18-15,16-35-1,37-36 1,-1 54 0,-18 17-1,-34 35-15,-1 18 16,0 53-1,-35 35 17,0-70-32,0 88 15,-53 17 1,36-105-16,-1 35 16,18-18-1,0-17 1,0-36 15,0 1-15,0-1-16,18-35 15</inkml:trace>
  <inkml:trace contextRef="#ctx0" brushRef="#br0" timeOffset="43860.52">16528 7056 0,'0'0'0,"0"-18"0,0 0 16,-18 18 15,-17 36-16,-1 16 1,-16 72 0,16-36-1,-34 36 1,17-36 0,17-53-1,19-35-15,-1 18 16,1-18-1,-1-18 17,18-52-17,35-1 1,0 0 0,-17 54-16,17-1 15,1 18 1,17 71-1,0-1 1,17 1 0,18-54-1,-17-17 1,17-17 0,-53 17-1,-17-35 1,0-18-1,-18 35 17,0 0-17,0 1-15</inkml:trace>
  <inkml:trace contextRef="#ctx0" brushRef="#br0" timeOffset="44008.89">16722 7497 0,'0'0'0,"-18"17"31</inkml:trace>
  <inkml:trace contextRef="#ctx0" brushRef="#br0" timeOffset="49293.77">5009 9331 0,'-17'0'0,"34"0"0,-52 0 0,18 0 15,-1 0 1,0 0-16,18-35 31,18-1-15,35 1-1,17 17 1,1 18 15,-53 0-31,52 89 16,-70-36 0,0 52-1,-88 19 1,17-54-1,36-52-15,-35 17 16,34-35 0,36-17 15,0-1-31,36-17 16,16 17-1,72 1 1,-18 34-1,-36 36 17,-34 53-17,-54-18 1,-70 18 0,-18-35-1,0-54 1,18-17-1,35-17 1,0-36 0,35 17-1,18 1 1,36 17 0,52 1-1,-70-1-15</inkml:trace>
  <inkml:trace contextRef="#ctx0" brushRef="#br0" timeOffset="49677.47">5856 9737 0,'0'0'0,"0"-18"0,18 18 15,-1 0 64,1 0-64,0 0-15,-18-18 0,0 1 16,0-1-16,17 18 0,-17-35 15,0 0 17,-35 35-17,0 0 1,35 17 15,0 1-31</inkml:trace>
  <inkml:trace contextRef="#ctx0" brushRef="#br0" timeOffset="50060.1">9754 9066 0,'-388'0'15,"776"0"-15,-1146 0 0,440 0 0,-511 53 16</inkml:trace>
  <inkml:trace contextRef="#ctx0" brushRef="#br0" timeOffset="50110.91">7444 9842 0</inkml:trace>
  <inkml:trace contextRef="#ctx0" brushRef="#br0" timeOffset="50285.23">7655 9366 0,'-35'0'0,"35"-17"16</inkml:trace>
  <inkml:trace contextRef="#ctx0" brushRef="#br0" timeOffset="50327.66">7638 9331 0,'0'-35'0,"0"70"0,-18-88 16</inkml:trace>
  <inkml:trace contextRef="#ctx0" brushRef="#br0" timeOffset="51077.51">7514 9172 0,'18'-17'16,"35"-36"0,53-18-1,-1 36 1,36 0-1,1 70 1,-54 88 0,-88 1-1,-71-36 1,-88 35 0,18-52-1,18-36 1,35-35-1,52 0 17,19-35-17,17 17 1,0 1 0,0-19-1,17 36 63,-17-17 16,18 17-94,0 0 16,-1-18-1,1 18 32,-18 18-47,18-1 16,-18 1-16,35 17 15,-35 1-15,53 87 16,0-17 0,17-18-1,18-35 1,-17-53 0,17 0-1,-52 0-15,16-35 16,-16-18-1,-19-18 1</inkml:trace>
  <inkml:trace contextRef="#ctx0" brushRef="#br0" timeOffset="51477.11">7761 9207 0,'-18'-17'0,"36"34"0,-53-52 0,17 18 16,1-1 0,-1 18 15,0 18-31,1 70 15,-1 18 1,0-71 0,1 106-16,-19 53 31,19-35-15,-1-71-1,18-53 1,0-17-1,18-18 1,52-71 0,-52 36-16</inkml:trace>
  <inkml:trace contextRef="#ctx0" brushRef="#br0" timeOffset="52710.24">8396 9454 0,'0'0'0,"18"0"0,-18-17 15,0-1-15,0 1 16,0 34 31,-18 71-32,18-17 1,0 35 0,0-71-16,0 36 15,18-19 1,52-34-1,1-18 1,-1-35 15,-34 35-31,34-71 16,-34 1 0,-1-36-1,-18 35 1,-17 1-1,0 52 1,0 71 15,0 18-15,0 17 0,0-18-1,36-34 1,34-19-1,1-17 1,35-17 0,-18-54 15,-18 1-15,-52-19-1,0 72-15,-18-54 16,-18 71 15,18 35-15,-18 36-1,18 17 1,0-70-16,-17 52 16,-1-17-1,18-35 1,0 0-1,0-71 17,18-18-1,-1 53-31,36-87 16,-17 16-1,34 19 1,18 52-1,-35 18 1,18 88 0,-71-17-1,0 35 1,0-18 0,0-53-1,35-17 1,36-18-1,-18-18 1,17-52 15,-35-1-15,1 1 0,17-1-1,-53 89 48</inkml:trace>
  <inkml:trace contextRef="#ctx0" brushRef="#br0" timeOffset="52894.94">10019 9737 0,'0'0'16,"0"17"-16,0 1 31</inkml:trace>
  <inkml:trace contextRef="#ctx0" brushRef="#br0" timeOffset="60897.88">2487 11536 0,'0'0'0,"18"0"78,-1 0-15,1 0-48</inkml:trace>
  <inkml:trace contextRef="#ctx0" brushRef="#br0" timeOffset="61492.72">2663 11483 0,'0'-18'0,"0"36"0,0-53 16,0 17 0,0 0-1,-35 18 1,-18 18-1,-53 53 1,89-36-16,-89 53 16,-18 88 15,36-34-15,53 34-1,35-70 1,123 0-1,1-71 1,70-35 0,-53-18-1,0-52 1,-70-1 0,-36-35-1,-35 36 1,-53-1-1,-53 36 1,18 35 0,-18 88 15,89-70-31,-54 88 16,1 35-1,52-71 1,18 18-1,0-70 1,70-18 0,1-18-1,-36 1-15,-17-1 0</inkml:trace>
  <inkml:trace contextRef="#ctx0" brushRef="#br0" timeOffset="61858.8">3263 11977 0,'0'17'0,"0"1"16,0 0-16,-17-18 16,17 17-1,17-17 16,-17-17-31,35-36 16,-35 18 0,0-1-1,-17 19 1,-18 17 0,17 0-1,18 53 1,0-36-16,0 1 15,0-1 1,18-17 15</inkml:trace>
  <inkml:trace contextRef="#ctx0" brushRef="#br0" timeOffset="64541.18">6667 11377 0,'0'0'0,"0"-18"0,0-17 15,0 18-15,0-54 16,-35 36-1,18 35 1,-1 0 0,18 88-1,0 88 17,0-123-32,18 176 15,-1 18 1,-17-70-1,0-71 1,-17-1 0,-1-69-1,0-1 1,18-70 0,0-36-1,18-17 1</inkml:trace>
  <inkml:trace contextRef="#ctx0" brushRef="#br0" timeOffset="65008.22">6491 11571 0,'0'0'16,"-35"-18"-16,17 18 0,-70-52 15,35 16 1,18-17 0,35 0-1,35-35 1,106 0 0,53 17-1,-141 71-15,53 18 16,-18-18-16,71 35 15,-53 124 1,-106 0 0,-71 0-1,-88-36 17,18-35-17,106-70-15,-141 53 16,105-54-1,36-17 1,70-35 15,-17 17-31,88-17 16</inkml:trace>
  <inkml:trace contextRef="#ctx0" brushRef="#br0" timeOffset="65675.48">7638 12030 0,'0'-18'0,"0"36"0,17-54 0,19-69 32,-36 16-17,-18 19 1,-53-1 0,-17 36-1,0 35 1,-53 88-1,88 0 1,-35 71 0,70 0 15,18-106-15,18-18-1,17-35-15,36 0 16,17-70-1,53-54 1,-53 36 0,-17 0-1,-18-36 1,-53 107-16,0-36 16,17 53-1,-17 53 1,0 17-1,0 54 1,0-19 0,18-87-16,-1 35 31,36-35-15,18-18-1,-36-36 1,0-17-1</inkml:trace>
  <inkml:trace contextRef="#ctx0" brushRef="#br0" timeOffset="66174.66">8114 11783 0,'0'0'0,"-35"-18"31,17 0-31,-35 1 16,53-36 0,35 35-1,71-35 17,-35 53-17,-36 0-15,36 18 16,34 53-1,-34 17 1,-71 0 0,0 0-1,-18 0 1,-35-70 0,36-18-1,17-53 1,0-35-1,0 0 1,70-53 0,-17 52-1,0 72 17,0-1-17,0 18 1,-35 0-16</inkml:trace>
  <inkml:trace contextRef="#ctx0" brushRef="#br0" timeOffset="67690.71">9419 11889 0,'0'0'0,"0"-18"16,0 0-1,0 1 1,18-1-16,17-17 16,-17-36-1,-18 1 1,-36-19-1,-69 1 1,16 53 0,54 35-16,-106 0 15,18 53 17,-19 70-17,90 18 1,52-35-1,52 53 1,19-106 0,35-18-1,0-52 1,-18-36 0,18-53-1,-36-18 1,-34 19-1,-19-19 1,-17 54 0,0 52-1,0 36 17,0 52-17,0 89 1,0-36-1,0-52 1,35-18 0,54-53-1,-72 0-15,36-18 16,106-70 0,-53-53-1,-53 17 1,-36-52-1,1 35 1,-18 17 0,0 89-1,0 70 17,0 124-17,0 18 1,0-54-1,0 0 1,18-105-16,52 70 16,18-70-1,-17-18 1,35-18 0,-18-52-1,-18-36 1,-34-53-1,-19-17 1,1 70 0,-18 18-1,0 105 32,0 19-47,0 87 16,-18 36-1,18-53 1,0 17 0,0-52-1,71-18 1,0-53 0,34 0-1,36-36 1,-17-17-1,-71 1 1,-36-72 0,-17 36-1,-35 70 17,-35 18-17,-19 53 1,37 18-1,34-54-15</inkml:trace>
  <inkml:trace contextRef="#ctx0" brushRef="#br0" timeOffset="68108.21">11359 11712 0,'0'-17'15,"0"-1"-15,18 0 0,35-105 16,-35-18 0,17-53-1,-35 70 1,0 71 15,-18 53-15,18 53-1,-35 88 1,17 71 0,-17-36-1,35-70 1,0-71-16,35 71 16,18-70-1,35-19 1,1-34-1,34-36 1,-17-36 0,-71 72-16</inkml:trace>
  <inkml:trace contextRef="#ctx0" brushRef="#br0" timeOffset="68958.21">11201 11518 0,'0'-17'0,"-18"17"31,0 0-31,1 0 0,-36 17 16,-18 71 0,36 18-1,35-18 17,18 1-17,105-54 1,1-35-1,17-35 1,-18-18-16</inkml:trace>
  <inkml:trace contextRef="#ctx0" brushRef="#br0" timeOffset="69326.17">13282 11077 0,'-18'0'0,"36"0"0,-53 0 0,17 0 16,-17 0-16</inkml:trace>
  <inkml:trace contextRef="#ctx0" brushRef="#br0" timeOffset="72274.87">13123 11130 0,'0'0'0,"0"18"31,0 17-15,71-17-1,17-18 1,71-53-1,-18-18 1,-53 18 0,-35-17-1,-53 52-15,0-17 16,-106 17 0,-35 18-1,-35 35 1,70 36-1,-18 70 1,71 0 0,124 18 15,35-159-15,35 0-1,-18-35 1,-52-1-1,-71 1 1,-71 35 0,-52 18-1,17 70 1,71 35 0,35-34-1,18-1 1,70-18-1,0-70 1,-18 0 0,1-70-1,0-18 17,-19-1-17,72-87 1,-1 53-1,-34 87 1,-1 54 0,-35 70-1,-53 53 1,-71-17 0,36-36-1,0-35 1,17-53-1,71-53 17,-35 35-32,52-70 15,36-53 17,-36 35-17,-34 53 1,-36 36-1,-18 34 1,-52 89 0,34 18-1,36-1 1,0-52 0,53-19-1,35-34 1,36-18-1,17-53 1,-35 0 0,0-53-1,-106 1 1,0 16 15,0 72-31,-18-36 16,-35 53-1,0 53 1,36 70 0,17-35-1,0 1 1,35-19 0,18-52-1,17-18 1,-17-18-1,53-52 1,0-19 0,0-16-1,-71 69-15,88-69 32,-52 69-17,-18 36 1,-18 36-1,-17 16 1,-18-34-16,0 35 16,0-35-1,0-36 17,0 0-17,0-35 1,-35-17-1,17 52-15,-35-35 16,-18 36 0,19 34-1,-19 54 17,18 70-32,18-18 31,35-17-16,35-35 1,18-54 0,35 1-1,18-18 1,35-35 0,0-36-1,-35-17 1,-35 0-1,-1-18 1,-35 71 0,-35 70 15,-52 53 0,34-17-15,0 17-1,18-53 1,36 1 0,16-36-1,-16 0-15,34 0 16,36-71 0,-18-17-1,-35 0 1,0-18-1,-53 88-15,18-35 16,-18 89 15,-35 69-15,17-16 0,18-54-1,0 53 1,0-35-1,88-35 1,-17-18 0,17-18-1,-18-35 1,1-70 0,-1-71-1,-52 17 1,17 36-1,-35 53 1,0 105 15,-17 107 1,-19 35-32,19-1 31,17-52-16,0 0 1,35-35 0,-17-71-16,35 17 15,35-17 1,18-70 0,-36-1-1,18-70 1,-35 0-1,-35 123-15,17-52 16,-35 140 15,-35 36-15,0-18 0,35-17 15,0-36-31,17 18 15,54-18 1,-1-35 0,19-17-1,17-54 1,-36-35 0,1-17-1,-18 35 1,-53 52-1,17 72 1,-17 70 0,-17-18-1,-19 35 17,36-52-17,0-54 1,53 1-1,18-18 1,17-18 0,18-52-1,-36-54 1,-52 19 0,-18 16-1</inkml:trace>
  <inkml:trace contextRef="#ctx0" brushRef="#br0" timeOffset="73023.94">17762 11324 0,'0'18'15,"0"35"-15,0 35 16,36-18 15,34-17-15,-52-53-16,52 18 15,54-18 1,-1-53 0,1 0-1,-1-70 1,-35-36 0,-70 106-1,0 35 1,-36 54-1,-52 70 1,34-18 0,-17 0-1,53-70-15,-35 34 32,35-16-17,0-54 16,0 0-15,53-70 0,-35 53-16,52-88 15,1 17 1,17 35 0,35 53-1,-123 54 1,18 70-1,-18-71-15,-18 106 16,-17-53 0,35-17-1,0-36 17,71-35-17,-18 0 1,88-71-1,-35-34 1,-1-1 0,-87 18-1,-18 17 1,-106 0 0,89 54-16</inkml:trace>
  <inkml:trace contextRef="#ctx0" brushRef="#br0" timeOffset="73441.46">17692 10566 0,'35'0'0,"-70"0"0,70 17 0,-88 19 16,0-1-1,53-17-15,0 34 16,53-16 0,35-36-1,-17 0 1,-53-36-1,-18 19-15,0-18 16,0 17-16,-18-17 16,-53 35-1,18 0 17,18 17-17,0 54 1,17-54-16,-35 19 15,36-19-15</inkml:trace>
  <inkml:trace contextRef="#ctx0" brushRef="#br0" timeOffset="73707.75">16792 11060 0,'0'0'0,"18"0"16,-1 0-1,107 0 1,-18-18-1,0 0 1</inkml:trace>
  <inkml:trace contextRef="#ctx0" brushRef="#br0" timeOffset="73824.77">17727 11201 0,'18'0'16,"17"0"-16</inkml:trace>
  <inkml:trace contextRef="#ctx0" brushRef="#br0" timeOffset="74424.78">17868 11324 0,'0'-17'31,"-17"17"-31,17-18 16,-18 0-1,18-17 1,0-18 0,35 18-1,18 17 1,18 0-1,-36 36 1,0 70 0,-35-17-1,0 17 1,0-35 15,-35-53-15,17 0-16</inkml:trace>
  <inkml:trace contextRef="#ctx0" brushRef="#br0" timeOffset="75448.24">6720 12541 0,'-35'18'16,"70"-36"-16,-105 36 0,35 0 0,-89-1 15,1-17 1,34 35 0,37-35-1,34 18 1,36-18 15,123 18-15,70-18-1,142 0 1,88-18 0,-317 18-16,281-18 15,177-17 1,0 18 0,-194-1-1,71 18 1,-106-18-1,-300 18-15,88 0 16,-35 0 0,-89 0-1,-17-17 63,0-1-62</inkml:trace>
  <inkml:trace contextRef="#ctx0" brushRef="#br0" timeOffset="76464.95">13529 12347 0,'0'0'0,"-35"0"16,-1 0-16,-16 18 0,-54-18 15,-35 17 1,17-17 0,36 0 15,0 0-16,52 0 1,19 0 0,34 0 15,36 0-15,106 0-1,-106 0-15,123 0 16,107 0-1,-36 0 1,141-17 0,70 17-1,71-18 1,18 18 15,18 0-15,-160-17-1,107 17 1,-159 0 0,52 0-1,19 0 1,-213 0 0,-17 0-1,-70 0 1,-54 0-1,-52 0-15,17 0 16,-17 0 0,-36 0 93,1 0-93,-1-18-16</inkml:trace>
  <inkml:trace contextRef="#ctx0" brushRef="#br0" timeOffset="76625.81">18944 12312 0,'-17'0'78</inkml:trace>
  <inkml:trace contextRef="#ctx0" brushRef="#br0" timeOffset="78274.73">10389 13935 0,'0'-18'47,"0"0"-47,0 1 16,0-1-16,0 1 15,0-1-15,0-70 16,-17-1 0,-36 1-1,17 71 1,-34 17 0,-18 53-1,0 70 1,35 18-1,35-35 1,0-18 0,18-35-1,36-53 1,69-53 15,-34 0-15,35-53-1,-71 1 1,-17 52 0,-1 17-1,-17 54 1,0 35 0,-17 53-1,17-18 1,0-17-1,70-36 1,-52-18-16,52-17 16,36 0-1,18-70 1,-18-1 15,-18-52-15,-71 88-16,-17-71 15,0 53-15,0-53 16,-88-17 0,-18 34-1,-35 54 1,0 35 0,-123 88-1,34 89 1,89-19-1,0 72 1,88-89 0,71 18-1,88-71 1,-71-71 0,159 36-16,35-53 31,-52-35-16,52-36 1,-35 1 0,-88 17-1,-89 35-15,19 1 16,-36-1 0,17-17-1</inkml:trace>
  <inkml:trace contextRef="#ctx0" brushRef="#br0" timeOffset="78789.31">11307 13529 0,'0'0'0,"0"-18"0,0 1 15,0-19-15,0 1 16,0 53 31,0 88-47,0-18 16,0-35-1,-18 194 1,-17-89-1,-1 19 1,1-36 0,35-35-1,0-89 1,0-34 0,0-71-1,0 52-15</inkml:trace>
  <inkml:trace contextRef="#ctx0" brushRef="#br0" timeOffset="79173.44">11183 13794 0,'0'-36'0,"0"72"0,0-125 0,-35-52 16,17 53 0,18 18 15,106-19-16,106 19 1,-71 70 0,53 53-1,-88 70 1,-106 18 0,-89-17-1,-87 17 1,35-71-1,53-52 1,52 0 0,19-18-1,87 0 17,-52 0-17,53-36 1,-54 36-16</inkml:trace>
  <inkml:trace contextRef="#ctx0" brushRef="#br0" timeOffset="82756.36">12382 14005 0,'18'0'0,"-36"0"15,54 0-15,-19 0 0,1-53 16,-18 18-1,0-53 1,-35-18 0,-1 35-1,-52 36 1,0 70 0,0 71-1,17 18 16,54-89-31,-36 71 16,35-71-16,-17 71 16,35-35-1,0-54 1,70-17 0,19-53-1,-54 36-15,18-36 16,-18 17-16,71-69 15,-18-19 1,-70 36 0,17 53-1,-35 52 1,0 72 15,0 16-15,-18-16-1,18-1 1,36-53 0,17-35-1,35 0 1,-71 0-16,54-35 16,17-53-1,-53-18 1,-35 35-1,0 1 1,-35 70 0,35 53-1,0 17 1,35 1 15,54 17-15,-1-18-1,-18-52 1,-52 0-16,70-18 16,-17 0-1,35-53 1,17-35 0,-52-1-1,-54 54-15,19-106 16,-36 53-1,-36 0 1,-52 105 0,-18 36-1,-52 88 1,69-17 0,89-89-1,0 71 1,53-53-1,18-36 1,35-17 0,-18-53-1,18-35 1,-106 18 0,0-54-1,0 36 1,0 70-1,-18 36 1,18 88 0,0-71-16,0 36 15,35 17 1,18-18 0,35-70 15,18 0-16,71-52 1,-89-1 0,-18-53-1,-34-18 1,-36 54 0,0 34-1,0 72 1,-18 52-1,0 18 1,18-18 0,-17-17-1,17-36 1,0-53 31,17-17-32,1-53 1,17-18 0,18 18-1,-53 70-15,71-35 16,-18 53 0,17 71-1,-34 35 1,-19-36-1,-17 18 1,18-35 0,-1-53-1,1 0 1,17 0 0,18-70 15,18-36-16,-1 18 1,-34 70-16,69-88 16,-34 88-1,-53 36 1,-18 70 0,0-17-1,0-53-15,0 52 16,17 18-1,54-70 1,-1 0 0,72-18-1,16-53 1,-122 35-16,69-53 31,-16-52-15,-72 35-1,-17 0 1,-35 70 0,-18 36-1,-18 105 1,71-35 0,0 18-1,53-35 1,-53-36-1,71 0 1,17-35 0,-70 0-16,52-35 15,36-53 1,-18-18 15,18-88-15,0 17-1,-53 36 1,-35 71 0,-71 87 15,-18 89-15,53-70-16,-17 34 15,-18 71 1,36-106-16,17 71 15,0 0 1,53-18 0,-1-52-1,37-19 1,69-17 15,-52-53-15,35-35-1,-52-35 1,-89 34 0,0 19-1,-89 70 1,19 35 0,52 53-1,18-17 1,35 17-1,36-35 1,-18-35 0,-53-1-16,35-17 15,-35 18 1,18 0 0,-18-1 15,17 1-16,1 0 1,17-1 0,18 1-1,18-36 1,-1-17 0,36-53-1,0-36 1,-88 107-16,35-107 15,-53 71 1,0 36 0,-18 52 15,0-18-15,1 36-1,-1 0 1,0-17-1,18-1 1,-17 0 0,17 0-1,0-17 1,0 17 0,0-17-1,17-18 1,-17 35-1,36-17 1,-1-18 0,0 18-1,36-18 1,17 0 15,0-53-15,0 0-1,-17-35 1,-53 70-16,17-70 16,0 17-1,-70 71 17,-36 53-17,54-35-15,-19 35 16,36-36-16,-35 54 15,35-1 1,0-52 0,53 17-1,-35 1 1,-18-1 0,-53-18 30,-18-17-30,36 0 0,17 0-16,-35 0 15,-35-17 1,71-1-16,-36 1 16</inkml:trace>
  <inkml:trace contextRef="#ctx0" brushRef="#br0" timeOffset="83155.97">15240 13547 0,'0'0'0,"0"17"0,-35-17 15,52 0 1,36 0 0,-17 0-16,122-17 15,72-19 1,34 19 0,-70-19-1,-35 36 1,-124 0-16,18-17 15,-53 34 48,-35-17-47,0 0-16,17 0 15,-35 18-15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6T10:54:20.6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635 1358 0,'0'-17'16,"-18"17"31,1 0-32,17 17-15,0 18 16,0-17-16,0 35 16,0-35-16,53 52 15,35-35 1,18-17-1,17-53 1,-35 0 0,-70 17-16,53-35 15,-54 35-15,36-35 16,-53 1 0,0-19-1,-18 53 16,-17 18-15,0 71 0,35-53-16,-18 70 15,18 70 1,-35 37 0,17-54-1,18 0 1,0-35-1,0-89-15,0 18 16,0-17 0,0-36 31,0-17-47,0 18 15,-17-36 1</inkml:trace>
  <inkml:trace contextRef="#ctx0" brushRef="#br0" timeOffset="316.52">617 2064 0,'-17'0'0,"34"0"0,-52 0 15,53 0 17,35 0-32,70-53 15,-88 53-15,124-35 16,0-1 0,-71 19 15,18 17-16,-88-18 1,-1 18 0</inkml:trace>
  <inkml:trace contextRef="#ctx0" brushRef="#br0" timeOffset="899.9">1834 1834 0,'0'18'0,"0"0"31,18-18-31,0 0 16,-18-18-1,35-17 1,-17 0 0,-18-18-1,0 17 1,-36 36-1,1 0 1,0 53 0,35 18-1,0-36 1,0-17 0,17-18-16,19 0 31,-1-36-16,-17-16 1,-1 16 0,-17 19-1,-17 17 1,-19 0 0,36 17-1,0 19 1,-17-1-1</inkml:trace>
  <inkml:trace contextRef="#ctx0" brushRef="#br0" timeOffset="2249.21">3722 1305 0,'0'-17'16,"0"34"-16,-18-52 0,18 17 15,-35-35 1,35 36 0,-35 17-1,-1 106 1,19 17-1,-19 89 1,1-53 0,0 17-1,17-106 1,18-87 15,0-1-15</inkml:trace>
  <inkml:trace contextRef="#ctx0" brushRef="#br0" timeOffset="2583.66">3510 1411 0,'0'0'16,"0"-35"-16,-18-71 15,36 18 1,88-18-1,17 53 1,54 88 0,-124-17-16,70 88 15,-35 35 1,-52 71 0,-36-54-1,-71 19 1,36-71 15,0-71-15,17-35-1,-35-35 1,-35-36 0</inkml:trace>
  <inkml:trace contextRef="#ctx0" brushRef="#br0" timeOffset="4416.16">3316 1764 0,'0'0'0,"-18"18"0,1 17 15,52-35 1,-17 0-16,176 0 16,17-53-1,89-35 16,-70-1-15,34 19 0,-123 17-1,-53 18 1,-88 52 15,-17 72-15,-1 52-1,-17-35 1,35-71-16,-35 53 16,17-17-1,0-36 1,18-88 15,0 0-15,0 18-1,36-71 1,52-35 0,-35 70-1,35 71 1,-35 18 0,-18 70-1,-35-53-15,0 54 16,35 16-1,1-52 1,52-35 0,-18-18-1,36-35 1,18-54 0,-36-34-1,-70 17 16,-1 0-15,-17 89 0,0-1-1,0 36-15,-17 35 16,-19 52 0,1 1-1,17 0 1,18-71-1,0 1 1,0-107 15,36 1-15,17-36 0,0 17-1,17 54 1,-52 18-1,52 17 1,1 70 0,-54 1-1,19 35 1,-19-18 0,36-35-1,18-36 1,17-17-1,18-70 1,-36-1 0,1-52-1,-18 17 1,-35 35 0,-18 89 15,0 52-16,-18 36 17,18-17-17,0 16 1,18-69 0,70-36-1,-18 0 1,71-36-1,-52-34 1,16-89 0,-105 71-1,-17-18 1,-71 35 0,-36 71-1,36 18 1,-36 88 15,107-71-31,-18 106 16,17 18-1,18-88 1,70-18 0,72-53-1,34-36 1,18-52-1,-71-18 1,1-70 0,-54 52-1,-34-34 1,-36 52 0,0 88 15,-18 89-16,0 17 1,-17 71 0,35-54-1,0-69-15,0 70 16,0-36 0,18-52-1,17-18 1,18-35-1,-18-54 1,1 19 0</inkml:trace>
  <inkml:trace contextRef="#ctx0" brushRef="#br0" timeOffset="4649.16">7038 1464 0,'0'0'0,"18"0"16,34 0-1,54 0 1,-18-18 0,18 1-1,-88 17-15,35 0 16,-35-18-1</inkml:trace>
  <inkml:trace contextRef="#ctx0" brushRef="#br0" timeOffset="7165.96">7832 1782 0,'17'0'16,"-34"0"-16,52-18 0,-17 0 0,52-17 16,-17-36-1,-18 18 1,-35-52 15,0 87-31,0-53 16,-70-17-1,17 53 1,-71 53 0,1 87-1,52 89 1,54-35-1,17 0 1,53-88 0,17-54-1,36-34 1,0-72 0,-18-16-1,-70-1 16,-18-18-15,0 54 0,0 17-1,0 70 1,0 72 0,17 16-1,54 19 1,-18-18-1,0-53 1,-36-36-16,54-17 16,-1-17-1,19-72 1,-36-16 0,17-54-1,-52 35 16,-18 71-31,0-105 16,0 34 0,0 71-1,-18 194 17,18-105-32,0 52 15,-35 124 1,35-160-16,0 90 15,17-19 1,19-70 0,52-35-1,0-18 1,-70 0-16,88-53 16,-89 17-16,71-34 15,18-71 1,-70 35 15,-19 71-15,-17 70 15,0-17-31,0 87 16,0-34-1,35 17 1,1-35-1,34-53 1,19-18 0,-19-17-1,18-88 1,-35 34 0,0-16-1,-53 69 16,18 36-15,-18 53 0,-36 53-1,19-18 1,17 18 0,70-53-1,19-35 1,16-18-1,1-36 1,-35-34 0,-18-71-1,-36 35 1,-52-70 0,-18 105-1,-70 53 16,17 54-15,0 69 0,53 37-1,53-1 1,71-71 0,34-52-1,37-18 1,34-18-1,-53-52 1,36-54 0,-106 36-1,-35 17 1,-18 54 0,-36 105 15,19-17 0,-1-54-31,1 71 16,17-70-16,0 35 15,0-18 1,0-17 0,0-36-1,0 1 1,17-72-1,36-16 1,0 16 0,18 1-1,-1 71 1,18 17 0,-52 70-1,-36-52-15,0 52 16,0 36 15,17-35-15,54-18-1,35-18 1,-18-35 0,35-53-1,1-18 1,-36-17-1,18-53 1,-71 18 0,36 34-1,-124 89 1,-53 53 0,35 36-1,54-19 16,105 1-15,-18-18 0,-52-1-1,-18 1 1,-35-17 0,-18-19-1,35-17-15,-17 0 16,17 0-16,-35 0 15,-17-53 1,52 18-16</inkml:trace>
  <inkml:trace contextRef="#ctx0" brushRef="#br0" timeOffset="7333.08">10107 811 0,'0'0'0,"-18"-17"16</inkml:trace>
  <inkml:trace contextRef="#ctx0" brushRef="#br0" timeOffset="7470.65">9507 1023 0,'-35'0'0,"70"0"0,-88 18 15</inkml:trace>
  <inkml:trace contextRef="#ctx0" brushRef="#br0" timeOffset="7682.07">8714 3598 0,'0'-405'0,"0"810"0,0-1181 0,0 441 16,35-318 0,-17 530-16,52-106 15,18 105 1,-17 89-1,-36 17 1</inkml:trace>
  <inkml:trace contextRef="#ctx0" brushRef="#br0" timeOffset="8865.64">3969 2222 0,'-53'0'16,"106"0"-16,-141 18 0,52-18 0,1 18 0,-53-18 15,35 0 1,35 0 0,36 17-1,52-17 1,124 0 15,-141 0-31,141 0 16,194 0-1,-35 0 1,194-17 0,53-19-1,-106 19 1,-318-1-16,512 1 15,-159-19 1,141-17 0,-35 18-1,-211 0 1,70 0 0,-406 17-16,159 18 15,-36-18 16,-140 1-15,-18 17 0,-53-18 31,-35 0-32,-36-17 1</inkml:trace>
  <inkml:trace contextRef="#ctx0" brushRef="#br0" timeOffset="9415.95">8343 1323 0,'0'0'0,"-17"0"16,-1 0-16,0 18 31,18 17-15,71-35-1,52 0 1,-70 0-16,106 0 16,-18 0-1,-35 0 1,-71 0-1,-88 17 17</inkml:trace>
  <inkml:trace contextRef="#ctx0" brushRef="#br0" timeOffset="13066.06">5080 3069 0,'0'0'0,"0"-17"0,-18 17 16,-35-18 0,36 18-16,-71 0 15,-1 18 1,-52 70-1,18 53 1,-18 70 0,123-140-16,0 88 15,18 0 1,124-54 0,35-69-1,17-72 1,0-34 15,-140 52-31,70-52 16,-71 34-16,53-34 15,-35-54 1,-53 18 0,0 71-1,0 53 1,0 88-1,-18-18 1,18 18 0,18 0-1,70-54 1,0-52 0,-70 0-16,88-17 15,35-71 1,-53-1 15,-88 1-15,-18-18-1,-87 18 1,69 71-16,-34 17 16,17 0-16,-88 35 15,17 88 1,107 1-1,17-36 1,88-17 0,-53-71-16,71 0 15,70-18 1,-17-35 0,-53-35-1,-71 35 1,-17-35 15,-18 105 0,0 72-15,0-1 0,0-35-1,0-36-15,0 1 16,0 0-1,35-54 1,0-17 0,1-35-1,-19 18 1,1-1 0,0 71-1,17 53 1,0 35 15,0-17-15,54-1-1,16-52 1,1-18 0,18-35-1,-18-54 1,-36-16-1,-52-72 1,-18-34 0,0 69-1,0 90 1,-18 52 0,1 70-1,-1 54 1,-17 70 15,35-18-15,0-35-1,17-35 1,71-71 0,-17-17-1,52-36 1,19-70-1,-54-18 1,-71 0 0,-17 0-1,-35 71 1,-35 35 0,70 71-1,0 17 1,35 0 15,0-17-15,36-18-1,-1-18 1,-52-35-16,35 18 16,-36-18-16,54 0 15,35-36 1,-18-52-1,-17-18 1,-54 18 0,1 53-16,-1-36 15,-17 54 1,0 69 0,0 54-1,0 0 1,0-18 15,0-35-15,89-17-1,-19-36 1,-17 0 0,18-53-1,-1-36 1,-70 72-16,18-89 15,-18 88-15,0-123 16,-53 53 0,-18 70-1,-17 54 1,-18 69 0,106-69-16,-17 70 15,17-89-15,0 89 31,53-35-15,17-54 0,18-17-1,18 0 1,-70-17-16,52-19 16,-71 19-16,89-89 15,-35-35 1,-54 35-1,19-35 1,-19 106 0,-17 70-1,-35 124 1,17-18 0,18-53-1,0 0 1,71-35 15,-18-53-15,-18 0-16,71 0 15,-18-53 1,18-35 0,-18-71-1,-70-17 1,-1 70-1,-17 88-15,0-35 16,0 71 0,-17 70-1,-1 71 1,-17 0 0,35-18-1,35-53 1,18-70 15,35-18-15,18 0-1,35-53 1,-17-53 0,-89 18-1,-17-1 1,-36 37-1,-53 52 1,1 52 0,17 37-1,53-54-15,0 71 16,53-36 0,17-34-1,54-19 1,17-17 15,71-35-15,-18-18-1,-53-70 1,-53 17 0,-70 18-1,-54 52 1,-87 36-1,35 71 1,-18 35 0,35-36-1,54 18 1,17-52 0,53-1-1,-36-35-15,89 0 16,18-71 15,-36-17-15,-18-53-1,-34-53 1,-36-53 0,0 71-1,0 123 1,0 88-1,-18 89 1,-35 52 0,53-123-16,-18 106 15,18-124-15,0 124 16,53-36 0,18-70-1,17-35 1,18-18 15,17-36-15,18-69-1,-70-19 1</inkml:trace>
  <inkml:trace contextRef="#ctx0" brushRef="#br0" timeOffset="13431.98">6650 3351 0,'-35'0'0,"70"0"0,-123 0 16,52 18-1,107 0 1,-36-18-16,124-36 16,-88 36-16,175-35 15,-34 0 1,17 0-1,-140 17 1,-36 0 0,-36 18-16</inkml:trace>
  <inkml:trace contextRef="#ctx0" brushRef="#br0" timeOffset="17097.54">12030 3563 0,'-18'0'0,"0"0"16,54-18 15,87-52-16,-35-1 1,36-35 0,-89 1-1,-17 16 1,-18 72-16,-53-1 16,-53 36-1,18 88 1,53 35 15,35 17-15,52-34-1,37-71 1,-19-53 0,36-35-1,-18-54 1,-35 1-1,-35 53-15,52-89 16,1 54 0,17 35-1,-35 52 1,-35 89 0,-18 18-1,-36-1 1,-17-52 15,36-54-15,17-70 15,0 36-31,53-54 16,-36 36-16,54-53 15,35-36 1,-18 36-1,-70 70 1,-18 36 0,-36 35-1,-52 106 1,88-71 0,0 18-1,71-36 1,17-70 15,53 0-15,0-70-1,-17-19 1,-54-16 0,-52 16-1,-36 1 1,0 71-16,-17 17 15,18 0-15,-54 35 16,36 35 0,17 54-1,36-18 1,35-53 0,17-18-1,18-35 1,1-35 15,-36-18-15,17-53-1,18-35 1,0 35 0,-35 88-1,-17 18 1,-19 71-1,-17-1 1,0-34 0,18-19-1,-18-52 17,0-18-17,0-17 1,-71 17 15,36 35-31,-35 18 31,34 53-15,-17 70 0,53 1-1,0-1 1,18-34-1,0-72-15,52 1 16,36 0 0,0-18-1,17-71 1,1-17 0,-36-53-1,-53 35 1,-17 71-16,-18-18 31,0 35-15,0 71-1,-18 70 1,18 1 0,0-36-1,0-70-15,53 35 16,0-53-1,53 0 1,0-53 0,-18-18-1,-17-52 1,-54 87-16,1-52 16,-18 0-1,0 70 1,0 54-1,-18 87 17,1-35-17,17-52-15,0 52 16,35-35 0,35-18-1,36-35 1,-35-18-1,-54 1-15,107-89 16,-54 0 0,1-88-1,-53 53 1,-1-36 0,-17 89-1,-35 124 1,-53 87 15,35 18-15,53 53-1,0-53 1,53 0 0,35-70-1,-17-53 1,17-18-1,-18-53 1,36-71 0,-88 89-16,35-36 15,35-87 1,-71 105 0,-17 106 15,-17 17-16,17-35 1,0 54 0,0-1-1,53-18 1,0-52 0,35-18-1,18-18 1,-36-52-1,36-54 1,-71 54 0,-17-1-1,-18 124 17,-18-35-32,1 52 15,17 36 1,0-35-1,35-36 17,36-17-17,-19-18 1,37-36 0,-72 19-16,54-54 15,-36-52 1,-35-1-1,-17 54 1,-72 34 0,-34 36-1,-36 71 1,124-53-16,-36 87 16,54 19-1,52-18 1,35-53-1,54-18 17,-1-35-17,19-35 1,-37-18 0,19-35-1,-54-54 1,-70 54-1,0 35 1,0 71 0,0 70-1,-35-17 1,17 35 0,1-54-1,17-16 1,0-19 15,0-34-15,35-54-1,18 1 1,35-71 0,0 52-1,-52 54-15,87-18 16,-52 71-1,-36 88 1,-17 52 0,-1-52-1,71 0 1,-17-71 0,35-35-1,17-35 1,-34-18 15,34-70-15,-35-36-1,-53 18 1,-35 53 0,-52 35-16</inkml:trace>
  <inkml:trace contextRef="#ctx0" brushRef="#br0" timeOffset="17331.21">17039 2646 0,'-17'0'15,"-54"-18"1,71 1-1,-18 17 1,1 0 0,-54 17 15,36-17-31</inkml:trace>
  <inkml:trace contextRef="#ctx0" brushRef="#br0" timeOffset="17549.25">15452 2999 0,'0'0'0,"-36"0"0,54 0 16,88 0 0,53 0-1,17-18 1,-35 0-1,-17 18 17,-107 0-17</inkml:trace>
  <inkml:trace contextRef="#ctx0" brushRef="#br0" timeOffset="19165.18">6967 5062 0,'0'0'0,"-17"0"16,-1 18-16,18 0 15,-18-1 1,36-17 0,53-35-1,52-53 1,-52 0-1,17-18 1,-88 0 15,0 71-31,0-36 16,-53 1 0,-18 70-1,1 52 1,-18 125-1,-53 140 1,17 71 0,71 0-1,53-88 1,0-17 0,0-1-1,0-141 1,0-123-16,71-1 15,17-70 17,53-123-17,0-71 1,-17-35 0,-107 193-16,1-210 15,-71 69 1,-88 72-1,-53 69 1,53 72 0,17 17-1,89 17 1,70 1 0,71-36-1,141-70 1,-18-18-1,-17-17 1,17-54 15,-211 142-31,35-71 16,-53 36 0,-18 52-1,-35 18 1,18 53-1,17 106 1,18-36 0,0 18-1,0-17 1,53-54 0,35-52-1,1-18 1,16-70-1,-16-1 17,-19-35-17,-52 0 1,0 53 0,-18 71-1,0 0-15,0 70 16,0 35-1,0-17 1,35-71 0,35 1-1,1-36 1,-71-18-16,35-52 16,0-1-1,-35-70 1,0 0 15,-52 35-15,-19 71-1,53 35-15,-70 53 16,35 52 0,-17 37-1,70-1 1,17-71-1,89-35 1,-71-35-16,71-17 16</inkml:trace>
  <inkml:trace contextRef="#ctx0" brushRef="#br0" timeOffset="19697.52">8784 4868 0,'0'-35'0,"0"70"0,18-88 16,-18 124-1,-18 35 1,1 0 15,17-18-15,0-35 0,35-53-1,71-36 1,-18-52-1,-35 18 1,-18-36 0,-17 53-1,-18 88 1,0 18 0,0-18-16,17 54 15,36-19 1,35-52-1,18-36 17,0-17-17,-18-53 1,-88-18 0,-17-18-1,-19 54 1,-17 52-1,18 18 1,35 18-16,-17 17 16,17 36-1,52-36 1</inkml:trace>
  <inkml:trace contextRef="#ctx0" brushRef="#br0" timeOffset="20265.25">11606 4621 0,'-17'0'0,"34"0"0,-70-17 0,36 17 15,-54-18 1,-17 18 0,0 71-1,0 52 1,70-88-16,-17 89 16,35-18-1,106-53 1,-36-53-1,1-36 1,70-69 15,-141-1-15,-35 0 0,-36 53-1,36 35 1,-1 18-1,89 0 1,-35 0-16,17 18 16,71-18-1,-18-18 1,71-35 0,-71 36-1,-52-1 1,-36 0-1</inkml:trace>
  <inkml:trace contextRef="#ctx0" brushRef="#br0" timeOffset="20664.75">11942 5009 0,'0'18'0,"0"53"16,0 105-1,0-123-15,0 159 16,-53 70-1,0 0 1,35-17 0,-17-54-1,-36 1 1,-17-36 0,35-140-1,18-54 1,17-105-1,18-72 17,18-140-17,17-159 1,0 212 0,54 18-1,-1 158 1,71 18-1,35 35 1,-106 35-16</inkml:trace>
  <inkml:trace contextRef="#ctx0" brushRef="#br0" timeOffset="21880.11">13106 5186 0,'0'0'0,"0"-18"47,17 18-47,72-88 16,-37 0-1,-16 53-15,34-89 16,18-35 0,-70 1-1,-18 87 1,0 36-1,-53 88 1,0 52 15,18 125-15,17-71 0,54-18-1,34-71 1,36-70-1,53-53 1,-53-17 0,-1-107-1,-52 54 1,0-36 0,-53 53-1,-35 71 1,17 88-1,-17 70 17,0 36-17,17-18 1,1 0 0,-1-70-1,18-53 1,0-36-1,18-53 1,34-52 0,1 35-1,53-36 1,-18 89 0,-17 53-1,-53 70 1,-18 0-1,0 35 17,35-17-17,53-70 1,18-36 0,-18-18-1,18-35 1,0-70-1,-89 17 1,1-53 0,-18 106-1,-71 53 1,36 53 0,0 70-1,35 19 1,53-37-1,17-52 1,-17-53 15,35-17-15,1-54 0,-36-17-1,-18-71 1,-35 141-16</inkml:trace>
  <inkml:trace contextRef="#ctx0" brushRef="#br0" timeOffset="22147.01">13212 4710 0,'0'0'0,"-18"17"0,0 1 16,54-18 15,-1 0-31,88-18 16,71 1-1,-53-19 1,18 19-1,-124 17-15,18-18 0</inkml:trace>
  <inkml:trace contextRef="#ctx0" brushRef="#br0" timeOffset="22697.65">16175 4639 0,'0'0'15,"0"-18"-15,0 1 0,35-19 16,18-16 0,-53 34-16,0 53 15,-35 53 1,-1 124-1,1 53 17,0-1-17,-18 1 1,-18-1 0,36-105-1,18-18 1,-1-70-1,36-106 17,-1 17-32,71-123 15,-52 35 1</inkml:trace>
  <inkml:trace contextRef="#ctx0" brushRef="#br0" timeOffset="23080.24">16334 4780 0,'0'0'16,"-18"-35"-16,-53 0 15,-34-54 1,87 19 0,53-1-1,0 54-15,107-54 16,-1 53-1,53 36 1,-53 70 0,-106 18-1,-70 18 1,-89-36 0,-17-18-1,35-52 1,89-18-1,17-18 17,35-17-17,106-18 1,-70 18-16</inkml:trace>
  <inkml:trace contextRef="#ctx0" brushRef="#br0" timeOffset="23481.03">16951 4657 0,'0'0'15,"0"-18"-15,-18 0 0,1-35 16,17-35 0,17 35-1,72 18 1,34 53-1,-17 52 1,-71-34-16,71 69 31,-106 1-15,-18-18 0,-35-52-1,18-36 1,17-53-1,18-18 1,53 1 0,0-1-1,53 18 1,0 18 0,-18 17-1</inkml:trace>
  <inkml:trace contextRef="#ctx0" brushRef="#br0" timeOffset="23881.25">17903 4463 0,'0'0'0,"-17"0"0,-1 17 0,1 1 16,-54 35-1,18 35 1,35 18-1,36-36 1,0-52-16,70 17 16,-18-35-1,19 0 1,-1-70 0,-53-1-1,-17-35 1,-18 18-1,-18 71-15,-70-54 16,17 71 15,-17 35-15,35 36 0,36-1-1,52 19 1,-17-89-16,52 35 15</inkml:trace>
  <inkml:trace contextRef="#ctx0" brushRef="#br0" timeOffset="24596.81">18609 4568 0,'18'-17'15,"-36"34"-15,36-52 0,-18 18 0,0-1 0,-53 18 16,-71 0-1,18 35 1,-17 53 15,70 18-15,53-53 0,71-35-1,34-36 1,-16-17-1,-1-18 1,-71 0 0,-17 35-16,0 1 15,0-1 1,0 89 15,0-36-31,0 124 16,0-18-1,18 70 17,35 19-17,-53-54 1,0 71 0,-18-18-1,-52-17 1,-18-18-1,-1-53 1,37-123 0,16-53-1,36-142 1,-17 18 0,17 89-16,35-212 15,53-53 1,-17 123-1,34-53 1,-16 124 15,-1-18-15,-53 106 0,-17 36-16</inkml:trace>
  <inkml:trace contextRef="#ctx0" brushRef="#br0" timeOffset="25014.07">18944 4533 0,'-17'0'15,"-1"-17"-15,0-36 16,18-18 0,18 18-1,70 0 1,18 53-1,-18 53 1,-53 71 15,-35-36-15,-35 0 0,17-53-1,1-17 1,17-36-1,0-35 1,17-17 0,19-1-1,17 1 1,0 52 0,-36 18-16,71 0 15,-35 0 1,0 18-1</inkml:trace>
  <inkml:trace contextRef="#ctx0" brushRef="#br0" timeOffset="26465.42">20144 4498 0,'0'0'0,"17"-18"0,-17 1 15,0-36 1,-53-53 0,-17 35-1,-18 71 1,17 36 0,-35 69-1,18 19 1,88-36-1,0-53-15,18 54 32,52-72-32,36-17 31,-18 0-15,0-70-1,-35-19 1,-35-16-1,0 16 1,-18 72 0,0 70-1,-18 17 1,18 36 0,0-35-1,71-18 1,-1-36-1,1-17 1,34-70 15,-52 17-15,0-53 0,-35 88-16,0-52 15,-18 34 1,-18 89-1,0 18 1,1 17 0,-1-17-1,0-18 1,18-36 0,0-34 15,0-19-16,0 19-15,36-72 32,17 19-17,17-36 1,18 71 0,-17 35-1,-36 70 1,0 36-1,-17-18 1,-18-52 0,0-1-1,18-35 17,-1-35-17,1 17-15,17-35 16,36-35-1,-18 17 1,17 18 15,-34 53-15,-36 53 0,0-35-16,0 88 15,0-36 1,17 1-1,54-18 1,-18-53 0,35 0-1,-53-18-15,36-17 16,-1-53 0,-34 17-1,-19-35 1,-17 71-1,-70 35 1,52 0-16,-35 88 31,53-35-15,0 35 0,0-35-1,0-35 1,0 0-1,0-1 32</inkml:trace>
  <inkml:trace contextRef="#ctx0" brushRef="#br0" timeOffset="28613.93">4921 7126 0,'0'-18'16,"0"36"-16,0-53 0,0 17 0,0-35 15,0 0 1,-53 0 0,-17 36-1,52 17-15,-35 35 16,0 71-1,36-18 1,17 36 15,0-72-15,70-16 0,18-72-1,-35-16 1,0-37-1,-35 19 1,-18-1 0,0 54-1,35 87 17,0 1-17,18 35 1,0-36-1,0-52 1,0-36 0,-35 0-1,35-34 1,17-54 0,-35-35-1,-35 35 1,-52-53-1,34 124-15,-53-71 16,-52 35 0,-1 71-1,-70 106 1,18 106 0,88-18-1,53 141 1,105-211-1,71-19 1,36-69 0,-54-36 15,36-36-15,-18-34-1,0-36 1</inkml:trace>
  <inkml:trace contextRef="#ctx0" brushRef="#br0" timeOffset="28896.01">5856 6950 0,'35'-53'0,"-70"106"0,88-141 16,-53 70 0,0 36-1,0 70 1,0 35-1,-18-17 1,18 17 0,0-105-1,0 35 1,0-35 0,18-89 15,-18 1-16,0 17-15</inkml:trace>
  <inkml:trace contextRef="#ctx0" brushRef="#br0" timeOffset="29413.86">5909 6914 0,'0'0'0,"0"-88"16,0 18 0,35-1-1,-17 53-15,35 1 16,35-1-1,-17 36 1,-36 52 15,-35 19-15,0-72-16,-35 54 16,17-54-16,-53 36 15,1-17 1,35-19-1,70-17 17,0-17-17,-17 17-15,35 0 16,35 17 0,-35 36-1,-36 0 1,-17 53-1,-52 0 1,-54-18 15,0-53-15,35-17 0,1-18-1,52-53 1,18 0-1,71-35 1,-1 35 0</inkml:trace>
  <inkml:trace contextRef="#ctx0" brushRef="#br0" timeOffset="29845.51">7250 6844 0,'-53'-18'15,"35"18"-15,0 0 16,-70 0 0,71 0-16,-125 18 15,54 35 1,53 0-1,35 0 1,71 0 0,87 35-1,-87-35 1,-36 35 0,-35-35-1,-53-18 1,-70 0-1,87-35-15,-87 36 16,-18-36 15,53 0-15,35 0 0,35 17-16</inkml:trace>
  <inkml:trace contextRef="#ctx0" brushRef="#br0" timeOffset="30046.41">4974 8855 0,'0'0'0,"-53"0"0,36 0 16,17-18 0</inkml:trace>
  <inkml:trace contextRef="#ctx0" brushRef="#br0" timeOffset="30729.93">5027 8625 0,'35'-35'15,"-70"70"-15,70-140 16,-35 52-1,-53 0 1,-35 70 0,18 36-1,-36 53 1,88-35 0,1-18-1,17-36 1,17-17-1,54-53 1,-1 0 0,-52 36-1,53-54 1,-71 54 0,35-1-1,18 71 1,-36 17-1,54 36 1,-71-70-16,70 16 16,-17-34-1,36-36 1,-37-34 0,37-54-1,-72 88-15,1-88 16,-18 89-16,-18-89 15,-70-35 1,-35 17 15,17 89-15,-18 70 0,89-17-16,-71 158 15,71-17 1,17 53-1,54-18 1,34-53 0,1-71-1,35-52 1,-89-18-16,107-18 16,-107 1-16</inkml:trace>
  <inkml:trace contextRef="#ctx0" brushRef="#br0" timeOffset="31429.73">6138 8290 0,'0'71'31,"-17"-36"-31,17 53 15,-36 36 1,19-36 0,-1-17-1,18-54 1,-18-17 0,71-70-1,-17-19 1,-36 54-16,0-53 15,0-36 1,17 19 0,1 52 15,35 35-15,-18 36-1,-35 70 1,-17 18-1,-36-36 1,-18-17 0,36-35-1,123-18 17,18 0-17,-18 0 1,0 35-1,-53 18 1,-35-35-16,-35 35 31,-53 17-15,0-17 0,-36-18-1,18-35 1,89 0-1,17-17-15,0-54 16,88 18 0,-70 36-16</inkml:trace>
  <inkml:trace contextRef="#ctx0" brushRef="#br0" timeOffset="31913.01">6967 8326 0,'0'-18'0,"0"0"15,0 1 1,0-1-16,0 0 16,-17 1-1,-1 17 1,0 0-16,-17 0 16,-35 53-1,-19 70 1,36-17-1,36 17 1,17-34 0,88-54 15,36-35-15,-54 0-1,36-35 1,-53-1-1,-53 19 1</inkml:trace>
  <inkml:trace contextRef="#ctx0" brushRef="#br0" timeOffset="32879.04">5574 9807 0,'0'0'0,"-18"-17"16,1 17 0,-19-18-1,19 0 1,-19 1-1,1 17 1,-18 0 0,-17 53 15,52 17-15,-17-17-1,35-18 1,0-17-1,17-18 1,19-18 0,17-35-1,-1 0 1,-16 36 0,-1-1-1,-17 18-15,17 18 16,18 52-1,0 19 1,0-36 0,17-18 15,-17-35-15,53-71-1,-35 1 1,-54-19-1,-17-16 1,-53-1 0,-88 0-1,-88 35 1,88 89 0,-18 106-1,88 17 1,19 70-1,52-17 1,70-35 0,36-71 15,53-52-15,-18-54-1,35-70 1,-123 70-16</inkml:trace>
  <inkml:trace contextRef="#ctx0" brushRef="#br0" timeOffset="33513.57">6350 9631 0,'0'-18'0,"0"36"16,18-36-16,-18 53 15,0-17-15,0 53 16,0-54-16,0 89 15,0-35 1,0-54 0,0 19 15,-18-36-15,18-53-1,0-71 1,0 36-1,0-53 1,18 53 0,17 52-1,18 36 1,-53 36 0,0 34-1,-71 18 1,36-35-1,0-35 1,88 0 15,-36-18-15,89 35 0,-35 0-1,17 53 1,-71 1-1,-17-36 1,-88 17 0,53-52-16,-53 17 15,-18-35 1,71 0 0,35-71-1,17 1 1,1 52-16,0-17 15</inkml:trace>
  <inkml:trace contextRef="#ctx0" brushRef="#br0" timeOffset="33745.74">7003 9525 0,'17'0'16,"-17"35"-16,18-35 15,17 0 1,53-17 0,-35-1-1,35 18 1,-70 0-16,35 0 16,-53 18 15</inkml:trace>
  <inkml:trace contextRef="#ctx0" brushRef="#br0" timeOffset="33944.74">7161 9684 0,'0'0'0,"-17"17"16,-1 72-1,0 16 1,1 1-1,17-53 1,0-35-16,0 17 16</inkml:trace>
  <inkml:trace contextRef="#ctx0" brushRef="#br0" timeOffset="34912.87">9260 8343 0,'0'0'0,"0"-17"16,0-1-16,0-35 15,0-18 1,0 19 0,0 34-1,-53 36 17,18 34-17,0 54 1,35-35-1,0-36 1,0-17-16,35-18 16,-17-18-1,35-35 1,-18 0 0,-17-17-1,-1 34 1,1 36-1,17 89 1,-17-1 15,35 0-15,17-35 0,1-53-1,52-18 1,-34-35-1,-19-52 1,-70-37 0,-18 19-1,-87-18 1,87 106-16,-105-54 16,-36 72-1,0 52 1,18 71-1,-18 123 1,106 18 0,89-35 15,87-53-15,0-89-1,36-35 1,-18-52-1,-105-1-15,34-17 16,-35 17-16,89-70 16</inkml:trace>
  <inkml:trace contextRef="#ctx0" brushRef="#br0" timeOffset="35546.93">10425 7902 0,'0'18'31,"0"-1"-31,0 1 0,0 0 16,0 105 0,0-105-16,0 70 15,0 0 1,-18-17 0,18-54-1,-18-17 16,1-35-15,-19-35 0</inkml:trace>
  <inkml:trace contextRef="#ctx0" brushRef="#br0" timeOffset="35811.83">10213 7885 0,'0'0'15,"-18"0"-15,36-18 47,17 18-47,0 0 16,71-18 0,18 18-1,-54 0 1,-34 0-1,-36 36 1,-18-36 0,0 17-16</inkml:trace>
  <inkml:trace contextRef="#ctx0" brushRef="#br0" timeOffset="36045.92">10354 7955 0,'0'18'0,"0"-36"0,0 71 16,0 71 0,0-19-1,-18 19 1,-17-36 0,35-35-1,0-35 1,35-18-1,1-18 1,-1-17 0</inkml:trace>
  <inkml:trace contextRef="#ctx0" brushRef="#br0" timeOffset="36629.3">10601 8326 0,'18'0'0,"-1"0"16,1 0 0,17 0-1,0-18 1,1-17 0,-19 17-16,1-35 15,-18 18 1,0-18-1,0 71 17,0 87-1,0-16-15,53-37-1,0-16 1,35-36-1,-35-18 1,-35 0-16,34-17 16,-34 18-16,35-36 15,0-53 1,0 0 0,-53 53-1,35 18 1,-35 70-1,0-17-15,0 70 16,0 18 0,0-36 15,0 1-15,0-54-1,35-17 1,1 0-16</inkml:trace>
  <inkml:trace contextRef="#ctx0" brushRef="#br0" timeOffset="36929.62">11730 7779 0,'-35'35'31,"35"-17"-31,-36 17 0,1 88 16,35-34-1,-18-54 1,18 71 0,0-36-1,0-17 1,36-53-1,-1 0 1,-17-35 0,-1 35-16</inkml:trace>
  <inkml:trace contextRef="#ctx0" brushRef="#br0" timeOffset="37129.75">11571 7990 0,'18'0'47,"-1"0"-47,1 0 16,35 0-16,0 0 31,-36 0-15,-17-17-1</inkml:trace>
  <inkml:trace contextRef="#ctx0" brushRef="#br0" timeOffset="45578.1">1799 11518 0,'-17'0'0,"34"0"0,-52 18 0,17-18 16,1 0-16,-72 0 15,1 0 1,0 0 15,-18-71-15,53 36-1,53 17-15,0-87 16,18 16 0,105 1-1,-34 70 1,34 18 0,-105 36-1,-18-1-15,0 89 16,-89 52-1,-16-35 1,-36 18 0,88-71-1,35 18 17,71-106-17,88 0 1,-18-53-1,36-35 1,-88 17 0,-71-17-1,-71 35 1,-70 35 0,0 18-1,18 36 1,34 17-1,54 35 1,70-18 0,89-70-1,-54 0 1</inkml:trace>
  <inkml:trace contextRef="#ctx0" brushRef="#br0" timeOffset="45910.72">2134 11624 0,'18'18'0,"-18"17"32,0-17-32,18-18 31,-1-18-16,-17-17 1,0-1 0,-17 1-1,-19 35 1,19 0 15,17 18-31,-18 17 16,18 0-1,-18-17 1</inkml:trace>
  <inkml:trace contextRef="#ctx0" brushRef="#br0" timeOffset="50138.18">6491 11183 0,'0'-18'16,"18"18"46</inkml:trace>
  <inkml:trace contextRef="#ctx0" brushRef="#br0" timeOffset="50844.71">6703 11095 0,'0'0'0,"35"-53"16,-35 35-16,0-17 16,-18-18-1,-52 35 1,-89 18 15,124 0-31,-106 71 16,-89 158-1,125-52 1,-1 34 0,106-52-1,0-141-15,70 35 16,71-36 0,53-52-1,18-36 1,-53 19-1,-106-1 1,-71-36 0,-52 54-1,-36 18 1,35-1 15,36 18-15,53 18 15,-1-1-31,54 89 16,-36 0-1,-17 35 1,-54 0 0,-69 53-1,-19 0 1,89-141-1,17-35-15,-17 35 16,88-89 15,53-87-15,-18-18 0</inkml:trace>
  <inkml:trace contextRef="#ctx0" brushRef="#br0" timeOffset="53043.48">6914 11553 0,'0'-17'63,"18"-1"-63,0 18 0,52-70 15,18-19 1,-70 19 0,-18 35-16,0-36 15,-18 53 17,-52 54-17,17 105 1,35-35-1,18 35 1,71-71 0,17-52-1,36-18 1,-19-53 0,19-35-1,-18-36 1,-71-17-1,-17 53 1,-18 70 0,0 71-1,-36 53 1,19-18 15,17-70-31,-36 88 16,19-71-1,17-17 1,0-36 15,0 0-31,35-34 16,-17 34-16,17-70 16,18-36-1,0 54 1,-18 70-1,0 53 1,-17 35 0,-18-53-16,18 89 15,-1-72 1,54-16 15,35-19-15,-18-34-1,35-36 1,-87 35-16,52-88 16,-53 1-1,-17-19 1,-18 89 0,-36 52-1,-16 72 1,52-54-16,-18 71 15,0 0 1,18-36 0,36-52-1,34-18 1,18-18 15,36-70-15,-1-18-1,-52 18 1,-1 0 0,-52 70-1,0 53 1,-18-17-16,0 70 16,0-70-16,0 52 15,35 19 1,53-37-1,-17-34 1,105-18 0,-35-35-1,-53-18 1,1-53 15,-72-17-15,-17 17-1,-70 53 1,52 53-16,-53 0 16,-17 88-1,18 53 1,52-53 0,18 18-1,18-53 1,-1-53-16,19 18 15,17-18 1,17-71 0,-17 1-1,0-71 1,-18-1 15,-17 89-15,-18 36-16,17 17 15,-17 70 1,0 36 0,0 0-1,0-18 1,53-17 0,36-71-1,-1 0 1,53-35-1,0-89 1,-53 18 0,-35-70-1,-35 123-15,-18-88 16,0 70 15,0 54-15,-18 34-1,-35 107 1,0 52 0,53-52-1,0 17 1,18-35 0,52-71-1,1-18 1,88-34-1,-71-36 1,18-53 0,-53-35-1,-36 70 1,-17 36 15,-17 70-15,-19 54-1,19 34 1,17-35 0,0-35-1,70-35 1,54-18 0,-36-35-1,35-36 1,-70-52-1,-53 34 1,0 54-16</inkml:trace>
  <inkml:trace contextRef="#ctx0" brushRef="#br0" timeOffset="53159.75">9913 11042 0,'0'0'0,"-18"0"16,-17 0-16</inkml:trace>
  <inkml:trace contextRef="#ctx0" brushRef="#br0" timeOffset="53260.09">10142 11024 0,'71'18'16,"-53"-18"-16,70-35 16,18 35-1,-54-18 1,-34 0-16</inkml:trace>
  <inkml:trace contextRef="#ctx0" brushRef="#br0" timeOffset="53761.27">12118 10883 0,'0'0'0,"0"-17"0,18-19 0,-1-34 16,18-18 0,-35 70 15,0 36-16,0 52 1,-35 106 0,-35 18-1,-1-17 1,36-89 0,17-17-1,18-89 16,18-17-31</inkml:trace>
  <inkml:trace contextRef="#ctx0" brushRef="#br0" timeOffset="53926.7">12065 10936 0,'0'0'0,"-35"-53"0,-18-35 31,35 53-31,18-53 15,0 35 1,53 0 0,-35 17-16</inkml:trace>
  <inkml:trace contextRef="#ctx0" brushRef="#br0" timeOffset="54276.8">12382 10654 0,'142'0'32,"-284"0"-32,301 88 15,-176 18 1,-142 17-1,18-52 1,-18-36 0,71-35-1,70 0-15,1-17 16,17-1 15,70 18 0,-52 18-31,52 34 16,36 54 0,-88-88-16,52 53 15,18-1 1,-35-52 0,18-18-1,35-18 1,-53-35-1,-18 18-15,0 0 16</inkml:trace>
  <inkml:trace contextRef="#ctx0" brushRef="#br0" timeOffset="54960.77">12735 11095 0,'-35'0'16,"70"0"-16,-88 17 15,36 19-15,17-1 31,17-35-15,72 0 0,16-53-1,36 0 1,-35-35 0,-88 35-1,0 53-15,-54-35 16,-70 35-1,18 70 1,-18 36 0,71 0-1,35 53 1,106-89 15,0-70-15,53 0-1,-36-17 1,-88-1-16,71-35 16,-18-88-1,-70 53 1,-18 0 0,0 70-1,0 36 1,0 87-1,0-69-15,0 87 16,0 71 0,0-17-1,-35 34 1,17-70 0,18 53 15,0-158-31,0 52 15,0-35 1,0-88 15,0 17-31,35-70 16,-17-106 0</inkml:trace>
  <inkml:trace contextRef="#ctx0" brushRef="#br0" timeOffset="55293.84">13529 11236 0,'0'-35'0,"0"70"0,-18-194 16,18 124-16,0-36 15,0 54-15,53-36 16,0 18 15,35 35-15,-17 17-1,-18 71 1,-53 1 0,-53 16-1,-53-16 1,36-54 0,17-17-1,70-18 16,1-18-31,88-35 16,-36-18 0</inkml:trace>
  <inkml:trace contextRef="#ctx0" brushRef="#br0" timeOffset="55709.27">14164 10954 0,'0'0'31,"-18"0"-31,-70 17 16,53 72-1,17-19 1,36 18 0,-18-70-16,88 35 15,-17-53 1,17 0-1,-18-35 1,1-54 0,-71-16-1,0-1 1,-53 35 15,-18 71-15,1 18-1,17 52 1,53 1 0,18-1-1,35-17 1,-18-53-16</inkml:trace>
  <inkml:trace contextRef="#ctx0" brushRef="#br0" timeOffset="56093.63">14693 11024 0,'0'-17'0,"0"34"0,0-52 0,0 0 15,18-1 1,17 19 15,0 17-31,36 53 31,-53 53-15,-1-1 0,-17-34-1,-35-18 1,17-35 0,1-18-1,17-53 1,0-18-1,35-17 1,0 35 0,18 0-1,35 0 1,-70 53 0</inkml:trace>
  <inkml:trace contextRef="#ctx0" brushRef="#br0" timeOffset="56359.21">15328 10689 0,'0'-17'0,"0"34"0,0-87 15,0 52-15,18 18 16,-36 35 0,18 36-1,0 52 1,-17-35-1,-1 54 1,18-54 0,0-53-1,35-17 1,0-36 0,36-53-1</inkml:trace>
  <inkml:trace contextRef="#ctx0" brushRef="#br0" timeOffset="56575.68">15363 10866 0,'-35'-18'0,"70"36"0,-87-36 16,16 18 0,19 0-16,34 0 15,54 0 1,70 0-1,-18-18 1,1 1 0,-89 17-1,-52 0 1</inkml:trace>
  <inkml:trace contextRef="#ctx0" brushRef="#br0" timeOffset="57343.4">7338 12047 0,'-53'0'0,"106"0"0,-159 0 0,53 0 15,0 0-15,-70-17 16,-18-1 0,17 0-1,53 1 1,36-1 0,70 18 15,71 0-16,106 0 1,70 0 0,0 0-1,177-17 1,-335 17-16,299 0 16,212-18 15,106 18-16,-142-18 1,230 1 0,36 17-1,-1-18 1,-88 18 0,-247 0-1,53 0 1,-476 0-16,159 0 15,-89 0 1,-141 0 0,-52 0-1,-107 35 1,-70-17 0</inkml:trace>
  <inkml:trace contextRef="#ctx0" brushRef="#br0" timeOffset="60958.83">8520 13212 0,'0'0'0,"0"52"31,17-52-15,1 0-16,88-17 15,0-36 1,52-53 0,-34-17 15,-107 17-16,-17 70-15,0-87 16,-35 105 0,-35 1-1,-1 87 1,-17 89 0,70-124-16,18 89 15,18-1 1,70-52-1,-17-71 1,52-18 0,-35-35-1,36-88 1,-54 53 15,18-36-15,-35 107-1,18 17 1,-36 88 0,-35 18-1,-53 17 1,36-70 0,-1-17-1,18-72 16,0 19-31,53-36 16,35-71 0,0-17-1,-52 71 1,-19 17 15,-17 141 0,-17-53-31,-1 71 16,0 35 0,18-53-1,71-17 1,17-71 0,36-18-1,-1-52 1,-35-1-1,-35-70 1,-35 17 0,-18 54-1,-36 88 1,-16 52 0,16 71 15,36-35-16,36 0 1,34-36 0,18-70-1,36-17 1,-18-18 0,17-71-1,18-35 1,-70 35-1,-18 35 1,-36 71 0,-17 71-1,0-18 1,0 0 15,0-36-15,18-34 15,-18-1-31,0-17 16,0-54-1,0 37 1,-35 34 0,-18 18-1,17 88 1,-16 53-1,16-35 1,36 0 0,36-36-1,16-52 1,90-18 0,-19-35-1,18-53 16,-53-18-15,-35 0 0,-35 0-1,-18 88-15,0 1 16,0 70 0,-35 17-1,17 36 1,18-18-1,0-35 1,71-53 0,-19 0-1,19-35 1,0-53 0,-19 0 15,-16-36-16,-36 106-15,17-17 16,1 53 0,-18 70-1,0 0 1,0 18 0,0-18-1,88-70 1,36-18-1,-36 0 1,35-88 0,-34-36-1,-37-52 1,-52-1 0,0 89 15,0 53-16,0 53 1,-17 52 0,-36 124-1,53-70 1,0 17 0,35-53-1,18-53 1,35-17-1,-70-18-15,53 0 16,-1-53 0,-52 35-16,70-88 15,-18 1 1,-34 16 0,-19 72-1,-34 34 16,17 89-15,0-18 0,0 1-1,17-36 1,54-36 0,52-17-1,1-17 1,-18-36-1,-53-18 1,0-35 0,-18 36-1,-35 87 17,0 1-32,0 53 31,-35 17-16,35-18 1,17-34 0,1-36-16,70 17 15,0-17 1,36-53 0,-18-35-1,-54-18 1,-52-35-1,-35 53 1,-71 70 0,-52 71-1,52 53 1,18 35 0,88-35 15,52-35-16,-16-54-15,87 19 16,-17-19 0,88-17-1,-18-53 1,-70 0 0,18-70-1,-71-36 1,-36 71-1,-17 70 1,0 89 0,-70 52-1,34-35 1,36-70-16,-52 70 16,52-52 15,-18-36-16,71-53 17,-36 35-32,54-70 15,53-71 1,-36 71 0,-35 88-1,-36 35 1,-17 89-1,0-1 1,0-105-16,36 52 16,34-34-1,-17-36 1,35-18 0,0-35 15,-35-18-16,-35 36-15,17-88 16,-17 17 0,-18 18-1,-88 35 1,52 35-16</inkml:trace>
  <inkml:trace contextRef="#ctx0" brushRef="#br0" timeOffset="61177.18">13652 12418 0,'-35'0'16,"70"0"-16,-105 0 0,52 0 0,1 0 31,-1 0 16,-17 0-32</inkml:trace>
  <inkml:trace contextRef="#ctx0" brushRef="#br0" timeOffset="61393.37">12471 12700 0,'0'0'0,"35"0"31,18 0-31,106-18 16,-18 1-1,17 17 16,-122 0-31,-1 0 16</inkml:trace>
  <inkml:trace contextRef="#ctx0" brushRef="#br0" timeOffset="61680.85">11395 13441 0,'0'0'0,"-36"-35"0</inkml:trace>
  <inkml:trace contextRef="#ctx0" brushRef="#br0" timeOffset="62059.26">11218 13776 0,'0'18'15,"-17"17"-15,-36 53 16,-18 53 0,71-88-1,18-106 32,-1 0-47,1-53 31,-18 89-31,0-54 16,0 36 0,0 70-1,0 36 1,0 17 0,18-35-1,35-35 1,17-18-1,36-36 1,0-34 0,-71 52-1</inkml:trace>
  <inkml:trace contextRef="#ctx0" brushRef="#br0" timeOffset="63791.69">8714 14975 0,'0'36'31,"17"-36"0,1 0-31,70-53 16,36-35 0,-36-1-1,-18-52 1,-70 106-1,0-53 1,-35 35 0,-18 53-1,18 53 1,35 35 0,35 35-1,36 1 1,-36-71-1,35-18 1,-17-17 0,36-18-1,-1-53 1,18-18 0,-36-17-1,-70 18 16,0-19-15,0 72 0,-17 34-1,-19 54 1,19 35 0,17-18-1,53-35 1,70-53-1,0 0 1,124-88 0,-88-18-1,-88 0 1,-18-35 0,-36 53 15,-17 35-16,0 70 1,-35 107 0,-18 88-1,-17-36 1,-1 106 0,36 36-1,35-107 1,0-140-16,0 176 15,0-106 1,70-35 0,36-124-1,0-52 1,-71 17-16,71-88 16,-71 105-16,36-140 31,-71-89-16,-53 18 1,-18 106 0,-17 53-1,35 53 1,36 35 0,-1-18-1,36 0 1,52 1-1,71-36 1,-70 35 0</inkml:trace>
  <inkml:trace contextRef="#ctx0" brushRef="#br0" timeOffset="64192.5">11024 14746 0,'0'0'0,"-17"-18"0,-1 18 15,-35-35 1,35 18-16,-17-36 16,35 0-1,71 0 1,-1 53 0,54 17-1,-1 54 1,-87 52-1,-36-34 1,0-36 0,0-71 31,0 0-47,17-70 15,36 18 16,18-36-15,-18 53 0,17 53-1,-52 0-15</inkml:trace>
  <inkml:trace contextRef="#ctx0" brushRef="#br0" timeOffset="65307.9">11624 14693 0,'0'53'16,"0"-106"-16,18 124 15,35-71 1,-36 0-16,54-18 16,-36 0-16,71-34 15,-36-19 1,-34-17 0,-36 53-1,-53 35 16,-18 70-15,1 54 0,52-19-1,18-52 1,71-35 0,17-18-1,0-18 1,53-88-1,-70 18 1,34-18 0,-34 71-1,-53 35 1,-1 18-16,1 35 16,-18 17 15,-35 1-16,-18-36 1,17-17 0,-34-18-1,52 0 1,1 0 0,34 17 30,1 1-46,17 0 16,53-18 0,-52 0-16,105 0 15,-18 0 1,36-71 0,-53-35-1,-53 0 16,-53-70-15,0 141-16,0-53 16,-36 70-1,-16 53 1,16 53 0,19 36-1,17-89-15,-18 53 16,18 1-1,0-54 1,18-35 15,-1-18-31,19-17 16,16-36 0,-16 54-16,17-1 15,-36 0 16,19 107-15,-19-19 0,19 1-1,-36-54-15,52 1 16,54-18 0,0 0-1,-53-35 1,0-36-1,-35 1 1,-18 17 0,-36 53-1</inkml:trace>
  <inkml:trace contextRef="#ctx0" brushRef="#br0" timeOffset="65891.83">11395 15169 0,'0'-17'0,"0"34"0,0-69 0,0-1 16,0 70 15,0 36-31,0-18 0,17 89 16,-17-89-16,0 89 15,-17 17 16,-19-71-15,19-34 0,-18-36 15,17-53-15,0 35-16,1-35 15,-1 53 1,18 35 15,0-17-31,35 17 16,-17-35-16,52 18 15,-17-18 1,53-35 0,-18-18-1,-35 0 16,-53 35-31,18 1 0</inkml:trace>
  <inkml:trace contextRef="#ctx0" brushRef="#br0" timeOffset="66408.62">8643 16245 0,'-53'0'0,"106"0"0,-141 0 16,53 18-16,-71-18 15,141 0 1,36 0 0,123-18-1,-124 1-15,195-1 16,-124 18 0,-53 0-1,-70 35 16,-18-17-15</inkml:trace>
  <inkml:trace contextRef="#ctx0" brushRef="#br0" timeOffset="66658.48">8978 16298 0,'-17'0'0,"34"0"0,-52 0 15,17 0 16,1 0-31,17 36 16,0 69 0,0-16-1,0 69 1,17-34 0,19-18-1,16-89 16,-16-17-15,34-70 0</inkml:trace>
  <inkml:trace contextRef="#ctx0" brushRef="#br0" timeOffset="67641.67">9331 16739 0,'0'0'0,"18"0"16,-1 0-1,-17-17 1,53-36 0,35-18-1,-70 1 1,17 17 0,-88 53-1,18 0 16,-35 88-15,52 35 0,0 1-1,18-54 1,53-17 0,0-53-1,71-53 1,17-35-1,0 0 1,-35 0 0,-106 35-1,-18 106 32,18-18-47,0 0 0,0 36 31,0 17-15,0-35 0,0-71 15,0 1-15,0-1-16,-53-52 15,18 17 1,-1 53-1,36 17 1,0 54 0,0-54-16,53 54 15,0-36 1,36-35 0,-19 0-1,54-70 16,-36-1-15,18-88 0,-54 36-1,-16 17 1,-1 18 0,-17 88-1,-36 35 1,0-17-16,-17 123 15,17-35 1,18 35 0,0-71-1,53-34 1,-17-36 0,34-53-1,-17 0 16,-35-18-31</inkml:trace>
  <inkml:trace contextRef="#ctx0" brushRef="#br0" timeOffset="67840.87">10389 16563 0,'0'0'0,"18"0"31,0 0-15,105-18 0,-88 1-16,71 17 15,-71-18-15,177-17 16,-159 35 0</inkml:trace>
  <inkml:trace contextRef="#ctx0" brushRef="#br0" timeOffset="69090.92">11924 16528 0,'0'-18'0,"-18"0"15,18 1-15,-35-19 16,17 19-16,-35-36 15,-35 0 1,-18 35 0,36 54-1,-36 69 1,35-16 0,36 69-1,35-122-15,0 69 31,18-34-15,52-53 0,19-18-1,34-71 1,0-35 0,-52-17-1,-71 35 1,-18-36-1,-87 54 1,16 70 0,-69 88-1,105 18 1,17 52 0,36-69-1,71-19 16,17-52-15,89-54 0,-1-34-1,-53-1 1,-34-52 0,-54 52-1,0 1 1,-35 123 15,-17-36-31,-1 89 16,0-35-1,18 17 1,36-70 0,16-18-1,-34 0 1,53-36-16,17-34 31,-18-36-15,-34 35-1,-1-34 1,-17 87 0,-18 71-1,0 35 1,0 0-1,17 0 1,36-52 0,18-36-1,-54 0-15,54-18 16,17-53 0,0-34-1,-52-19 16,-19-35-15,-17 54 0,0 69-16,0 19 15,0 34 1,-17 107 0,-19 17-1,36-53 1,0 36-1,18-107 1,17 1 0,36-36-1,-71-35 1,17 36-16</inkml:trace>
  <inkml:trace contextRef="#ctx0" brushRef="#br0" timeOffset="69274.96">12806 16387 0,'-18'0'0,"36"0"0,-36 17 15,36-17 1,-1 0 0,89 0-1,-70 0-15,69-17 16,72-19-1,-18 19 1</inkml:trace>
  <inkml:trace contextRef="#ctx0" brushRef="#br0" timeOffset="69674.74">13741 16298 0,'0'0'0,"-18"0"0,0-17 16,-17-19-1,-18 19 1,36 17 0,-36 88-1,53 53 1,-18 18-1,18-106-15,0 194 16,-35-71 0,-18 53-1,0-70 1,0 0 0,35-89-1,36-87 16,53-89-15,-19 0 0,-34 71-16</inkml:trace>
  <inkml:trace contextRef="#ctx0" brushRef="#br0" timeOffset="70758.25">13511 16492 0,'0'-35'0,"0"70"0,-17-158 15,17 35 1,0 70-16,17-17 16,107 17-1,-1 53 1,-52 36 0,-36 35-1,-35-53 16,-88 0-31,-18-18 32,18-35-17,70 0 1,1 0 0,52 18-1,35-18 1,36-18-1,-70 0-15,122-17 16,-52-36 0,18-17-1,-71 18 1,-53 17 0,0 53-1,-36 53 1,-17 35 15,53-35-15,0 0-1,53-53 17,-17 0-32,52 0 15,0-53 1,-17-18-1,-19-17 1,-52 53 0,18 35-1,-18 35 1,-35 53 0,35 18-1,0-53 16,35-35-15,36-18 0,34 0-1,19-71 1,-36 1 0,0-89-1,-52 18 1,-19-71-1,-17 89 1,0 105 0,-35 18-1,0 53 1,17 88 0,18 18-1,0-1 16,0-34-15,18-71 0,35-18-1,0-35 1,-36 0-16,36 0 16,53-88-1,-53 17 1,-36 36-16</inkml:trace>
  <inkml:trace contextRef="#ctx0" brushRef="#br0" timeOffset="70992.32">14975 16016 0,'-17'18'15,"34"-36"-15,-52 36 0,0-1 0,52-17 31,1 0-15,70 0 0,-52 0-16,105-17 15,-18-1 1,-105 0 0,-1 18-1,-34 18 1</inkml:trace>
  <inkml:trace contextRef="#ctx0" brushRef="#br0" timeOffset="71333.53">11906 16845 0,'0'0'0,"-35"-18"0</inkml:trace>
  <inkml:trace contextRef="#ctx0" brushRef="#br0" timeOffset="71857.42">11818 16863 0,'0'35'0,"0"36"31,0-36-31,-18 71 16,1 0 0,-1 70-1,18-88 1,71-17 0,17-54-1,124-17 1,-54 0-1,89-53 1,-141 18 0,-35-18-1,-71 0 1,-71 36 0,-17 17-1,35 0 16,35 0-15,107 0 15,-1 0-15,35 17 0,-105 1-16,17 35 15,-35 35 1,-35 0-1,-71 0 1,35-17 0,-17-18-1,71-53-15,-1 0 16,18-35 0,0-1-1</inkml:trace>
  <inkml:trace contextRef="#ctx0" brushRef="#br0" timeOffset="72874.23">14235 17268 0,'0'0'0,"0"-17"0,-18-1 16,18-70-1,0 17 1,0 54 0,0 34-1,0 72 1,-18 69-1,1-34 1,17 17 0,-18-70-1,18-54 1,0-34 15,0-72-31,0 1 16,18-71 15,-18 106-31,53-70 16,17 0-1,18 123 1,-17 52 0,-53 37-1,-18-36 1,-53-1-1,35-34-15,-53 0 16,1-18 0,52 17-1,1 36 1,34 0 0,18 0-1,-17-35 1,53 17-16,-1-35 31,18 0-15,-35-35-1,18-18 1,-36 18 0,-17-1-1,-1 89 16,-17 0-15,0-35-16,0 52 16,-17-34-1,17-19-15,0-34 47,0-54-47,0 53 16</inkml:trace>
  <inkml:trace contextRef="#ctx0" brushRef="#br0" timeOffset="73024.42">14764 17216 0,'0'-53'15,"0"106"-15,0-124 0,0 53 16,0 36 31,0 0-47,35 35 15,0-18 1</inkml:trace>
  <inkml:trace contextRef="#ctx0" brushRef="#br0" timeOffset="73707.41">15169 17462 0,'36'0'0,"-72"0"0,89 0 0,-17 0 0,17 0 15,-36-17-15,71-18 31,-70-18-15,-18-18 0,-18 18-1,-52 53 1,-1 35 0,-17 36-1,35 17 1,53-53-1,0-17 1,71-18 0,17-35-1,0 0 1,-35 17 0,-53 0-1,0 89 1,0 35 15,-18 52-15,-17 19-1,0 17 1,-18-35 0,-35 52-1,17-70 1,-52-35-1,17-88 1,-18-106 0,36-36-1,35-87 1,53 34 0,18-35-1,105 18 16,89 53-15,-36 53 0,71-18-1,-35 18 1,-177 70-16</inkml:trace>
  <inkml:trace contextRef="#ctx0" brushRef="#br0" timeOffset="74340.28">15822 17110 0,'0'-36'0,"18"-34"16,-18-18-1,0 52 1,-36 72 0,19 211-16,-1-406 15,71 265-15,-123-177 0,52 230 16,18-71 0,-18 0-1,18-52 16,53-36 1,-53-18-32,53-35 15,0-35 1,0 35 0,-18 53-1,0 18 1,1 52-1,-36-35-15,17 36 16,1-53 0,35-1-1,0-17 1,17-35 0,19-53-1,-36 0 1,-53 52-1,52-122 1,-34 52 0,-18 17-1,0 107 1,-18 123 0,-17-35-1,18 18 1,17-36-1,0-53 1,35-35 0,18 0-1,-36 0-15,54-35 16,-71 17 0</inkml:trace>
  <inkml:trace contextRef="#ctx0" brushRef="#br0" timeOffset="74524.78">16351 17092 0,'0'18'0,"0"-36"0,-53 36 16,53-1-16,36-17 31,69 0-15,1-35-1,18 0 1</inkml:trace>
  <inkml:trace contextRef="#ctx0" brushRef="#br0" timeOffset="76241.25">17692 17339 0,'-18'0'0,"18"-18"31,0 1-15,18-1-16,35-17 16,17-36-1,-34-17 1,-36 70-16,0-70 16,0 18-1,-53 70 1,0 53 15,-35 70-15,35 89-1,53-159 1,70 0 0,18-53-1,53 0 1,18-71-1,-18 0 1,-52-34 0,-72 16-1,1 72 1,-18 34 0,-18 36-1,-17 71 16,17-54-15,1-52 0,-1 0-1,36-18 1,35-36 0,17-34-1,-52 52-15,35-70 16,17 17-1,-35 54 1,18 52 0,-35 53-1,17 0 1,-17-17 0,0-53-1,-1-1 1,36-17 15,0-53-15,35-35-1,-35 18 1,18-19 0,-36 72-1,-17 52 1,-18 18-1,0-35-15,0 52 16,17-52-16,19 17 16,-1 0-1,53-17 1,18-18 0,17-35-1,-17-18 1,-35-53 15,-54 0-15,-17 53-1,-53 53 1,-35 18 0,-35 105-1,105-87-15,-52 52 16,70 0-1,0-53 1,52-35 0,19 0-1,-18-53 1,-35 36-16,52-54 16,-17 1-1,0-19 1,-35 72 15,-18 52-15,0 36-1,0-36-15,0 18 16,0 17 0,53-34-1,17-36 1,54 17-1,-1-52 1,-17-53 0,-53 17-1,-36-17 1,1 88 0,-18 18-1,0-1-15,0 36 16,0-17-1,0 16 1,0-16 0,0-19-1,35-17 1,18 0 0,-17-53-1,-36 1 1</inkml:trace>
  <inkml:trace contextRef="#ctx0" brushRef="#br0" timeOffset="76391">20320 16880 0,'-35'-35'15,"70"70"-15,-88-88 0,35 36 16,1 17-16,-1-18 16,1 18-16,34 18 31,54-18-16</inkml:trace>
  <inkml:trace contextRef="#ctx0" brushRef="#br0" timeOffset="78174.63">20637 16651 0,'0'0'0,"0"-35"15,0 0 1,-17 176 31,17-106-47,0 124 15,-18-18 1,1-53 0,17 18-1,0-71 1,0-17-16,52-18 31,19 0-15,88-18-1,-53-35 1,17-35 0,-52 17-1,-71 19 1,0 34-16,0 0 15,-89 18 1,-16 36 0,34 34-1,1 36 1,70-53 0,0-18-1,35-17 1,35-18-1,1-18 17,-1-52-17,-52 52-15,35-70 16,0 0 0,-35 70-1,-18 53 16,0 0-31,0 18 16,0 36 0,0-37-1,70-16 1,1-36 0,35 0-1,-18-53 1,-18-53 15,-52 71-31,17-71 16,-35-71-1,0 89 1,0 53 0,-35 70-1,17 1-15,-17 105 16,-18 0-1,18-71 1,17 19 0,18-72-1,0-34 17,35-54-17,36 0 1,17 19-1,0 34 17,-52 36-17,-19-1-15,-17 71 16,0-35 0,-53 18-1,-17-54 1,-1-17-1,18 0 1,18 0 0,17 0-1,18 18 32,0 0-47,53-18 16,18 35-1,-36-35 1,89 0 0,-19 0-1,37-53 1,-37-17 0,-34-54-1,-36 1 1,-17 87-16,-18-52 15,0 18 1,-18 70 0,-35 52-1,0 37 1,53-72-16,-52 89 16,52-88-16,0 70 15,0 0 1,70-35-1,-17-35 17,70-18-17,-34 0 1,16-53 0,-34 0-1,-53-18 1,-18 54-1,-18 34 1,0-17-16,-35 71 16,18-18-1,35-18 1,0-17 0,35-18-1,36 0 1,0-18 15,-1-17-15,-35 0-1</inkml:trace>
  <inkml:trace contextRef="#ctx0" brushRef="#br0" timeOffset="78385.28">23054 17251 0,'-18'0'31,"1"0"-31,-1 0 63,0 0-48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6T10:55:44.5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2628 1323 0,'0'0'0,"18"0"16,-1 0-16,1-18 15,35-35 1,-18 0 0,18-35-1,-53 18 1,0-36 0,0 88-16,-17-52 15,-54 52 1,-88 36-1,18 52 17,-18 54-17,106-18 1,53-18 0,36-35-1,34-53 1,71-53-1,-17 0 1,17-53 0,-106 88-16,18-35 15,-35 0 1,17 106 15,-53 18-15,18 70-1,0-106 1,0 89 0,0 17-1,0 18 1,18-36 0,-18-52-1,-35-1 1,-89-70-1,19 0 1,-72-53 0,36 0-1,88 18 1,53 18 0,71-36-1,-1 17 1</inkml:trace>
  <inkml:trace contextRef="#ctx0" brushRef="#br0" timeOffset="204.01">3281 1464 0,'-18'0'15,"36"-18"48</inkml:trace>
  <inkml:trace contextRef="#ctx0" brushRef="#br0" timeOffset="748.41">5203 882 0,'0'35'16,"0"-70"-16,0 105 0,0-17 0,-17 53 15,-71 124 1,17-72 0,1 36-1,52-158-15,-17 69 16,17-16 0</inkml:trace>
  <inkml:trace contextRef="#ctx0" brushRef="#br0" timeOffset="1132.42">4886 1305 0,'0'0'0,"-18"-35"0,18 17 0,0-17 15,-17-53 1,17 70-16,0-35 15,0 18-15,88-71 16,35 53 0,71 71-1,-35 88 1,18 105 0,-89-52-1,-71-106-15,-17 176 16,-53-87-1,-35-19 1,53-70 15,0-18-15,17-35 0,0 0-16,-35-70 15,18 17 1,35 17-16</inkml:trace>
  <inkml:trace contextRef="#ctx0" brushRef="#br0" timeOffset="1349.9">4904 1658 0,'0'0'0,"-18"0"0,36 0 31,-1 0-31,71-18 15,71-35 1,-124 53 0,89-35-1,35 0 1,-1 17 0,-122 1-16</inkml:trace>
  <inkml:trace contextRef="#ctx0" brushRef="#br0" timeOffset="1849.97">6279 1482 0,'18'0'15,"-36"0"-15,54-18 0,17-17 16,-53 17-16,17 0 16,1-34-1,-18 34 1,-53 18-1,-35 35 17,17 0-17,36 36 1,17-36 0,18-17-16,36 17 15,17-17 1,52 35-1,19-18 1,-54 0 0,-52 36-1,-53-18 1,-71 0 0,35-36-1,-34 1 1,16-53-1,36-18 17,36 0-17,17 35 1,53-17 0,53-18-1</inkml:trace>
  <inkml:trace contextRef="#ctx0" brushRef="#br0" timeOffset="3965.96">7144 1552 0,'0'0'0,"17"0"16,19-17-16,-19-1 0,19-17 15,-36 17-15,35-53 16,-35 19-1,0 16 17,-53 36-17,35 0-15,-70 53 16,-35 18 0,52-1-1,71 1 1,53-36-1,70 18 1,-34-18 0,-1 18-1,-71-17 1,-17 16 0,-52-52-1,-19 18 1,0-18-1,-17-53 1,35-17 15,18 52-15,53 36 15,52 52-15,-17-17-1,53 0 1,-35-53 0,17 0-1,0-35 1,53-36 0,-106 54-16,36-36 15,35-106 1,-89 71-1,-17 52 17,-53 36-17,1 0 1,16 53 0,19 35-1,17 18 1,0-17-1,53-54 1,-1-18 0,19-17-1,-36 0-15,71-52 16,-18-19 0,18-35-1,-88 36 1,-18 17-1,-18 70 32,18 1-47,0 88 16,0-36 0,35 19-1,18-37 1,36-34-1,-72-18-15,71 0 16,-35-53 0,18-53-1,-36 0 1,0-70 0,-35 35-1,0-71 1,0 159-1,0 124 32,0 70-31,-17 18 0,17-36-1,0-87-15,0 105 16,0-71-1,35-17 1,18-53 0,70-35-1,-34-36 1,-1-35 0,-18 1-1,-34 52 1,-36 70-1,0 19 17,-18 34-17,0 18 1,18 18 0,18-53-1,70-18 1,18-35-1,18-35 1,-36-53 0,-18 17-1,-34-34 1,-19 52 0,1 35-1,-18 71 1,-18 0-1,1 53 17,17-36-17,0 1 1,70-54 0,18-17-1,18-17 1,0-18-1,-18-71 1,-53 17 0,-35-34-1,0 88-15,-70-36 16,-71 54 0,0 52-1,52 18 1,37 53-1,34-18 1,53 18 15,53-36-15,-17-70 0,88 0-1,-36-35 1,36-36-1,-36-35 1,-52 1 0,-53 52-1,-36 53 17</inkml:trace>
  <inkml:trace contextRef="#ctx0" brushRef="#br0" timeOffset="4266.01">10336 1799 0,'0'18'0,"-17"17"32,-1-17-17,18-36 17,0-17-17,18 17-15,17-52 16,18-54-1,17 36 1,19-18 0,-19 88-1,-34 1-15,52 17 16,-35 70 0,-36-17-1,-17 35 1,-17-70-1</inkml:trace>
  <inkml:trace contextRef="#ctx0" brushRef="#br0" timeOffset="4631.64">10795 1799 0,'0'18'31,"0"-1"-31,18-17 16,-36-35-16,106 70 16,0-52-1,1-18 1,-54 17-16,71-70 15,0-36 1,-18 1 0,-53 52-1,-35 18 1,-18 53 0,-70 71-1,53-54-15,-18 89 16,106-53-1,-88 71 17,70-89-17,0 0 1,0 1 0,-35-19-16,0 18 15,-17-35 1</inkml:trace>
  <inkml:trace contextRef="#ctx0" brushRef="#br0" timeOffset="4697.97">11024 1799 0,'36'18'0,"16"-18"16,-52-35-1,-17 17 1</inkml:trace>
  <inkml:trace contextRef="#ctx0" brushRef="#br0" timeOffset="5115.42">9754 829 0,'0'0'0,"0"18"0,-17 17 15,17-17-15,-18-1 16,18 18 0,35-17-1,18-18 1,18-35 0,-71-36-1,0 36 1,-71 0-1,1-1 17,34 54-17,1 53 1,0-18 0,35-36-16,-18 36 15</inkml:trace>
  <inkml:trace contextRef="#ctx0" brushRef="#br0" timeOffset="5365.13">8784 1270 0,'0'0'15,"-17"0"-15,17 18 0,70-18 16,18 0 15,-52 0-31,52 0 16,18 0 0,-1-36-1,-87 36-15</inkml:trace>
  <inkml:trace contextRef="#ctx0" brushRef="#br0" timeOffset="6064.56">10813 1817 0,'0'0'16,"0"53"0,17-53-16,36 17 15,35-17 1,71-17-1,-71-19 1,-35 1 15</inkml:trace>
  <inkml:trace contextRef="#ctx0" brushRef="#br0" timeOffset="6648.21">8184 2399 0,'-35'0'16,"18"0"-16,-19 53 0,-70 35 15,-70 71 1,-36 17 0,89-70 15,17 0-15,88-89-16,-17 1 15,35-36 16,0-34-15</inkml:trace>
  <inkml:trace contextRef="#ctx0" brushRef="#br0" timeOffset="6898.45">7355 2822 0,'0'0'0,"0"18"15,-35 17 1,-35 71-1,34 17 1,19-52 0,17-53-1,17 35 1,54-53 0,70-53-1,35 0 1,-52 0-1,-18 18 1</inkml:trace>
  <inkml:trace contextRef="#ctx0" brushRef="#br0" timeOffset="9147.89">4886 3616 0,'0'-18'16,"0"36"-16,0-53 0,0-18 15,0 35-15,0-70 16,0 0 0,0 70-1,-18 36 1,-17 158-1,0-17 17,-36 53-17,54-177-15,-1 106 16,0-53 0,18-70-1,0-71 1,36-18-1,-19 1 1,1 52-16,35-88 16,0 36-1,17 17 1,18 70 0,-17 54-1,17 17 1,-70-53-16,52 54 15,1-19 17,-18-52-17,17-18 1,19-71 0,-19-35-1,-52 1 1,-18 16-1,-71 1 1,18 71 0,-35 34-1,18 89 1,52-71-16,0 54 16,18 34-1,0-52 1,71-19-1,-18-52 1,35-52 0,0-54 15,-53 35-15,1 1-1,-19 34 1,19 36-1,-1 71 1,-17-53-16,-1 52 16,36 18-1,-18-35 1,36-53 0,-18-17-1,0-36 1,17-36-1,-52 37 1,0 16 15,17 36-15,-17 18 0,-1 52-1,-17-52-15,35 53 16,36-18-1,-18-53 1,53 0 0,52-18-1,-34-35 1,17-53 0,-123 36-1,-18-19 1,-71 72-1,-17 17 1,-36 53 15,36 53-15,88-18 0,18 0-1,52-53 1,19-35-1,17-35 1,-89 17-16,54-52 16,-1-36-1,-52 0 1,-18-53 0,0-17-1,0 88 1,0 70-16,-18 53 15,1 71 1,-1 71 15,18-36-15,0 0 0,88-53-1,-70-88-15,35 0 16,-36 0-16,107-18 15,-89 1-15</inkml:trace>
  <inkml:trace contextRef="#ctx0" brushRef="#br0" timeOffset="9781.79">9825 2275 0,'-18'-17'0,"36"34"0,-53-34 0,35-1 15,-18 36 1,18 105 0,70 36-1,19 53 1,-36-89-1,-36-88-15,36 89 16,-53-36 15,0-70-15,-17-36 15,-19-17-15,19 17-16,-19 1 15,1-1 1,17 18 0,18 18-1,18-18 1,70 0 0,71-18-1,0-35 1,-71 0-1,-70 35 1</inkml:trace>
  <inkml:trace contextRef="#ctx0" brushRef="#br0" timeOffset="9960.45">10636 3669 0,'0'0'0,"0"-18"32</inkml:trace>
  <inkml:trace contextRef="#ctx0" brushRef="#br0" timeOffset="10332.37">10672 3510 0,'0'-70'15,"0"140"-15,0-211 16,0 123-16,-18-52 16,-35 70 15,-35 70-15,17 19-1,54 69 1,69-69-1,1-19 1,53 1 0,-53-18-1,-18-18 1,-52 0 0,-1-35-16,-70 0 15,-36 0 1,1-35-1,52 0 1,54-18 0,34 17 15,107-17-31</inkml:trace>
  <inkml:trace contextRef="#ctx0" brushRef="#br0" timeOffset="11415.97">11095 3510 0,'0'18'0,"0"-1"15,-18 1-15,-70 53 16,53-1 0,35 1-1,-18-1 1,53-34-1,-17-36-15,88 0 16,0-53 0,-36 0 15,-52-18-15,-36-35-1,-70 18 1,0 18-1,53 52 1,140 18 15,-69 0-31,34-18 16,124-35 0,-88 0-1,-88 18 1,-18 0-1,-36 35 1,19 18 15,17-1-31,-35 89 16,17-71-16,-17 159 16,35-53-1,-36 89 1,-34 52-1,17-88 1,0 88 0,35-211-16,-17 140 15,35-105 1,71-88 0,70-106-1,35-71 1,-123 106-16,53-88 15,-36-71 1,-70-17 15,-70 53-15,-36 34 0,18 72-1,70 52 1,53 1-1,89-36 1,52-18 0,-35 1-1,53-36 1,-88-35 0,-88 105-16,-18-52 15,-35 0 1,-36 88-1,18 53 1,18 123 0,35 1 15,18-124-31,17 35 16,18-18-1,0-52 1,0-18-1,-18-35 1,-18 17-16,-17-35 16</inkml:trace>
  <inkml:trace contextRef="#ctx0" brushRef="#br0" timeOffset="11597.13">12012 3404 0,'0'0'0,"-18"0"0,1 0 15,17 36-15,17-36 16,19 0-16,34 0 31,71 0-31,36-53 32,-18 0-32</inkml:trace>
  <inkml:trace contextRef="#ctx0" brushRef="#br0" timeOffset="12032.25">12841 3157 0,'0'-17'16,"0"34"-16,0-52 16,0 53-1,-35 88 1,-18 70 0,18-17-1,-1-89 1,36 1-1,0-54 1,0-69 31,18 34-47,17-88 16,1 0-1,34-70 1,1 70-1,-18 71 1,17 158 0,-70 36-1,0-36 1,0 1 0,0-36-1,0-70 1,-53-18 15,36 0-31</inkml:trace>
  <inkml:trace contextRef="#ctx0" brushRef="#br0" timeOffset="13448.15">12718 3651 0,'-36'-35'15,"72"35"1,-19 0-16,54-18 15,70-17 1,-18 17 0,19-52-1,-1 52 1,-71-17 0,-70 17-1,-17 18 1,-72 53-1,36 18 1,53-18 0,53 0 15,36-18-15,-37 0-1,-52-17 1,0 17-1,-35-35 1,-18 0 0,-35-18-1,35-17 1,53 18 0,-35 17-1,35 35 1,18 0-1,-1-17-15,89 17 16,0-35 0,-18 0 15,35-18-15,-17-52-1,-53 17 1,0-88-1,-35 70 1,-18 36 0,-71 70-1,54 36 1,-1-36-16,18 36 16,0 34-1,18-69 1,-1-36-1,1 0 1,-18-36 15,0 19-15,0-18 0,-18 17-1,18 71 16,0-18-15,0-17-16,18-1 16,35-17-1,53 0 1,17 0 0,-35-35-1,0-35 1,-17-19-1,-71 72-15,18-36 16,-18 88 15,0 36 1,0-1-17,17-35 1,89-17-1,-18-18 1,-17 0 0,-1-70-1,-52-54 1,17 18 0,-17-88-1,-18 159-15,18-71 16,-18 53-1,0 88 1,-18 54 0,-35 87 15,53-123-31,-18 70 16,1-17-1,52-35 1,0-36-1,18-35 1,18-18 0,-18-17-1,-36-18 1</inkml:trace>
  <inkml:trace contextRef="#ctx0" brushRef="#br0" timeOffset="13664.81">14728 3387 0,'-17'0'0,"34"0"0,-52 0 16,53 0-1,35 17-15,88-17 32,-18 0-17,18-17 1,-52-1-1,-107 18 1,-70 0 0</inkml:trace>
  <inkml:trace contextRef="#ctx0" brushRef="#br0" timeOffset="14348.97">2893 6262 0,'0'-18'0,"0"36"0,0-53 0,17-1 15,-17 1 1,-17 35 0,-19 35-1,36 142 1,0-19-1,0 36 1,-17-52 0,17-90-1,0-34 1,70-18 0,1-53-1</inkml:trace>
  <inkml:trace contextRef="#ctx0" brushRef="#br0" timeOffset="14764.22">3510 6332 0,'0'0'0,"18"-17"0,-1-1 15,-52 89 17,-35 17-17,-1 88 1,53-70-1,18 18 1,0-89-16,89 0 16,-1-35 15,71-70-15,-36-36-1,-35 17 1,-70-87-1,-53 106 1,-71 17 0,18 53-1,-1 88 1,36 0 0,53 0-1,0-70-15,71 35 16,-18-53-1</inkml:trace>
  <inkml:trace contextRef="#ctx0" brushRef="#br0" timeOffset="14932.27">4286 6579 0,'0'0'0,"-17"-17"16,52 17-1,-35-18 1,0 0 0,0 1-1,18 17-15</inkml:trace>
  <inkml:trace contextRef="#ctx0" brushRef="#br0" timeOffset="15364">7214 5750 0,'-17'-17'0,"-1"17"0,0 0 16,-17 70-1,17-35-15,-17 159 16,18-35-1,-54 53 1,53-71 0,1-18 15,17-105-15,17-36-1,1-34-15</inkml:trace>
  <inkml:trace contextRef="#ctx0" brushRef="#br0" timeOffset="16013.7">6879 6262 0,'-17'-35'0,"34"70"0,-70-141 15,36 53-15,-1-123 16,71 17 0,70 53-1,54 71 1,-36 88-1,18 141 1,-159-88 0,-71 35 15,-52-35-15,-19-71-1,72-35 1,-36-35-1,88-1 1,18 1 0,36 35-1,34 88 1,-17 0 0,35 36-1,-70-89-15,70 53 16,0-70-1,1-18 1,34-53 0,-35-18 15,53-70-15,-123 36-1,0-1 1,-18 88-1,-71 53 1,18 36 0,36 70-1,34-35 1,36-71 0,71-35-1,-1-18 1,-70-17-1</inkml:trace>
  <inkml:trace contextRef="#ctx0" brushRef="#br0" timeOffset="16214.78">8308 6209 0,'0'18'16,"18"-18"-1,-18 17-15,0 1 16,17-18 0,36 0-1,-18 0 1,1-18-16</inkml:trace>
  <inkml:trace contextRef="#ctx0" brushRef="#br0" timeOffset="17413.93">8837 6562 0,'0'0'15,"18"0"1,-1-18 0,36-35-1,35-53 1,1-35-1,-54 53 1,-17-18 0,-36 71-1,0 35-15,-52 35 16,17 53 0,35 1-1,53-37 1,71 19-1,0-18 1,0-35 0,-18-18 15,-17 0-15,17-53-1,0-18 1,-17-35-1,-54 0 1,-17 71 0,-35 88 15,0 35-15,35 0-1,-18 1 1,36-72-16,88 36 15,-1-35 1,72-18 0,-18-71 15,-36-17-15,-70-18-1,-35 0 1,-18 89-1,0 34 1,-18 72 0,18-1-1,18-18 1,34-34 0,37-36-1,-1-18 1,-35-17-1,17-71 1,-34 18 0,-36 35 15,0 106 0,-18 0-15,-17 35-1,17-53-15,0 18 16,18-18 0,0-52 15,0-36-15,53-53-1,-17 71 1,-19-1-16,107-70 15,34 71 1,-87 70 15,-18 54-15,-53-1 0,0-70-16,0 52 15,-53 1 1,0-18-1,0-36 1,-17-17-16</inkml:trace>
  <inkml:trace contextRef="#ctx0" brushRef="#br0" timeOffset="17930.43">5927 6844 0,'-18'0'0,"36"0"0,-1 0 32,1 0-32,158 35 15,36-35 1,176 18 0,-264-18-16,264 0 15,-247 0-15,335 0 16,194 0-1,18-35 1,-176-1 0,87 19 15,-158-19-15,-176 36-1,-159-17 1,-124 17 15,-105 0-15,17 17-16</inkml:trace>
  <inkml:trace contextRef="#ctx0" brushRef="#br0" timeOffset="18665.16">8361 7691 0,'0'0'0,"-18"0"0,1 17 16,17 1-16,-53 52 16,53-17-1,35-35 17,0-18-32,124 18 15,88-36 1,17 0-1,-87 1 1,-18-1 0,-71-17-1,-88 17 1,-53-17 0,-35 0-1,-1 17 1,54 0-1,18 18 1,69 0 0,19 0-1,17 53 17,-35 35-17,-53-35 1,-123 88-1,-36-35 1,35-35 0</inkml:trace>
  <inkml:trace contextRef="#ctx0" brushRef="#br0" timeOffset="20548.03">10442 7761 0,'0'0'16,"-17"35"0,-19-17-1,36 0 1,18-18-1,52-53 1,-34 35-16,105-70 16,-18-18-1,-52-17 1,-53 34 0,-54 1-1,19 88-15,-89 0 16,53 71-1,35 52 1,1 18 0,-1-17-1,53-54 17,89-34-17,34-36 1,-34-53-1,17 0 1,-35-18 0,-18 18-16,-17-35 15,-71 71-15,0-89 16,-71 106 15,18 88-15,36-18-1,34 1 1,1-53-16,52 17 16,-52-17-16,53 34 31,-54-16-15,-17-1-1,53-35 16,0-35-15,-35 17-16,52-35 16,1-53-1,-18-17 1,-53 70 0,0 106 15,0 0-16,0 35 1,35-35 0,18 17-1,17-34 17,-52-36-32,53 0 15,34 0 1,-16-53-1,-36 18 1,17-71 0,-35 18-1,-35 70-15,18 18 16,-18 70 15,0 1-15,0 17-1,18-35 1,35-35 0,0-18-1,17-36 17,1-34-17,-36-1 1,-35-70-1,0 106-15,-18-106 16,-35 88 0,-35 71-1,-18 87 1,53 1 0,53 18-1,53-1 1,36-105-1,-19-1 1,36-34 0,35-36-1,-18-35 17,1-18-17,-36-18 1,-35 89-1,-53 53 1,0 88 0,-18-1-1,54 1 1,70-88 0,-1-18-1,1 0 1,-18-35-1,-88-1 1</inkml:trace>
  <inkml:trace contextRef="#ctx0" brushRef="#br0" timeOffset="21146.77">11430 8043 0,'0'0'0,"0"-17"0,0-1 0,0 0 32,0 124-17,0-70-15,-35 105 16,-18 17-1,0-17 1,35-70 0,18-36-1,0-52 17,-17-36-17,-36 17 1,17 19-1,1 34 1,35 36 0,0-35-16,18 17 31,52-35-15,89-17-1,0-36 1,-53 17-1,-18-16 1</inkml:trace>
  <inkml:trace contextRef="#ctx0" brushRef="#br0" timeOffset="22579.94">10213 9260 0,'0'-35'0,"0"70"0,0-88 15,0 18-15,0-35 16,0 52-16,-18 18 16,1 53-1,-1 53 1,0 0-1,1 17 1,-36-17 0,18-71-1,-1-35 17,36-88-17,0 0 1,71-53-1,35-89 1,-18 142 0,18 35-1,-53 71 1,-53 70 0,-36 18-1,-70-18 1,1-53-1,52-17 1,35-18 0,18 35 15,35 18-15,54 18-1,16-18 1,1-36-1,-18-17 1,54-35 0,-19-18-1,-52-17 1,-54 52-16,-17-70 16,0 17-1,-35 54 1,-18 52-1,53 35 1,0 19 0,53-36-1,70-36 17,-17-17-17,53-35 1,-18-36-1,-123 54-15,35-19 16,-53 1-16,17-53 16,-17 0-1,0 70 1,-17 53 0,-19 71-1,36 0 1,-17-71-16,-36 177 15,18 17 1,-1-52 0,19 52-1,-19-53 17,36-140-32,0 52 15,53-53 1,71-105-1,17-72 1,0-34 0,-106-18-1,-35 35 1,-35 124-16,-53-106 16,0 106-1,-1 17 1,72 0-1,87-17 17,-52 35-17,70-53-15,0 18 16</inkml:trace>
  <inkml:trace contextRef="#ctx0" brushRef="#br0" timeOffset="22963.44">11871 9207 0,'0'0'0,"-18"-17"16,1 17-16,-19-53 15,36-18 1,18 36 0,70 17-1,-52 18-15,52 18 16,35 70-1,-70 0 1,-53-17 0,-18-36-1,-34-35 17,16 0-17,36-35 1,0-36-1,53 19 1,35-37 0,1 19-1,-19 52 1,-35 18-16</inkml:trace>
  <inkml:trace contextRef="#ctx0" brushRef="#br0" timeOffset="23515.33">12559 9190 0,'0'17'0,"0"-34"0,0 52 16,0-17-16,18-18 16,34 0-1,-16-53 17,-1-18-17,-17 18 1,-18-17-1,-53 52 1,17 71 0,-16 35-1,52 0 1,0-35 0,70-17-1,18-36 1,-52 0-16,52-18 15,53-35 1,-18-35 0,-87 35-1,-36-18 17,0 54-17,-18 17-15,0 35 16,18 53-1,0 0 1,18-17 0,0-36-1,-18-17-15,-18-18 32,18-18-17,0-35 1,35 0-1</inkml:trace>
  <inkml:trace contextRef="#ctx0" brushRef="#br0" timeOffset="23913.08">13670 8572 0,'0'-17'16,"0"34"-16,0-52 15,35 88 1,-52 106-1,-36 17 1,18-17 0,17-53-1,0-53 1,1-53 0,17-18-1,35-17 1,18-53-1,-36 52-15,36-52 16,71 18 0,-54 87-1,-17 54 17,-35-36-32,-18 36 15,0-54-15,0 71 16,-53-35-1,18-35 1,35 0-16</inkml:trace>
  <inkml:trace contextRef="#ctx0" brushRef="#br0" timeOffset="24413.44">12312 10001 0,'0'0'15,"0"-17"1,0 34 0,-35 54-1,-54 52 1,54 18 0,18-35-1,17-88-15,0 17 16,70-35-1,-17-70 1,-18 17 0,-17-18-1,0 53 17,17 1-17,18 52 1,0 0-1,0-35 1,17 0 0</inkml:trace>
  <inkml:trace contextRef="#ctx0" brushRef="#br0" timeOffset="24829.88">10742 10866 0,'18'-18'15,"-1"18"1,19-18-16,69 1 16,37-1-1,34 18 1,-123 0-16,106 0 15,-124 0 1,-70 0 15,-1 0-15</inkml:trace>
  <inkml:trace contextRef="#ctx0" brushRef="#br0" timeOffset="25046.33">11218 10813 0,'0'0'0,"-17"0"15,-1 0 1,0 17 0,18 54-1,0 52 1,0-87-16,0 87 16,-17 1-1,17-54 1,35-52-1,36-18 1,-54-18-16,36-17 16</inkml:trace>
  <inkml:trace contextRef="#ctx0" brushRef="#br0" timeOffset="25480.75">11536 11148 0,'17'-18'0,"-34"36"0,52-54 0,0 1 16,18-35-1,-53 17 1,-53 88 15,36 53-15,17 0 0,0 1-1,35-54 1,18-17-1,-35-18-15,34-36 16,37-34 0,-19-36-1,1 35 17,-18 18-17,-18 53 1,-35 71-1,0 35 1,0-36 0,0-34-1,18-36 17,-1 0-32,36-71 15</inkml:trace>
  <inkml:trace contextRef="#ctx0" brushRef="#br0" timeOffset="25711.92">12382 10760 0,'0'0'15,"0"-18"-15,0 53 16,0 71 0,0 0 15,0-18-16,0 18 1,0-35 0</inkml:trace>
  <inkml:trace contextRef="#ctx0" brushRef="#br0" timeOffset="25880.25">12206 11024 0,'0'0'0,"-18"0"0,36 0 31,0 0-15,88-17-16,-71-1 15,88-17 1,-87 17-16</inkml:trace>
  <inkml:trace contextRef="#ctx0" brushRef="#br0" timeOffset="27096.08">13123 10830 0,'-17'-17'0,"34"34"0,-52-52 0,17 35 0,-70 0 32,18 18-17,17 70 1,0 35-1,53 18 1,0-52 0,0-72-16,35 54 15,53-71 1,53-18 0,18-52-1,-35-19 1,-54-69-1,-87 34 1,-107 54 0,1 70-1,-36 35 17,18 71-17,105 17 1,54 1-1,53-71 1,87-18 0,19-53-1,-1-35 1,-35-35 0,-53-18-1,-52 18 1,-36 70-1,0 89 17,0-18-17,0-18-15,0 53 32,35-35-17,18-35 1,-18-18-1,36-53 1,17-35 0,-70 17-1,17-17 1,-35 70 0,0 89 15,0 17-16,0-70-15,0 35 16,18-18 0,34-35-1,19-18 1,17-35 15,0-52-15,-70 87-16,35-88 15,-18-53 1,-17 18 0,-18 106-1,-35 53 1,17-1-16,-53 89 16,54-71-16,-1 89 15,0-1 1,36-17-1,35-53 1,18-35 0,34-18-1,-87 0-15,53-53 32,-18 18-32</inkml:trace>
  <inkml:trace contextRef="#ctx0" brushRef="#br0" timeOffset="27280.19">14305 10830 0,'0'0'16,"-18"18"-16,18 0 0,0-1 16,18-17-1,106 0 1,-36 0-1,53-35 1</inkml:trace>
  <inkml:trace contextRef="#ctx0" brushRef="#br0" timeOffset="27730.1">14640 10830 0,'0'0'0,"53"-35"16,-53 53-1,0 35 1,0-36-16,18 142 31,-18 0-15,0 52-1,-53-34 1,-35-36 0,17-53-1,54-70 1,17-54 0,35 1-1</inkml:trace>
  <inkml:trace contextRef="#ctx0" brushRef="#br0" timeOffset="28812.94">14676 10936 0,'0'0'0,"0"-18"0,0-52 16,0 52 0,17-35-1,71 0 1,18 53-1,35 0 1,-52 53 0,-54 36-1,-70-19 1,-36-52 0,36-1-16,-71-17 15,18 0 1,70 0-1,18 36 1,18-19 0,-1 1-16,36 0 15,53-18 17,18-18-17,-19-17 1,19-36-1,-36-35 1,-35 36 0,-35 52-16,-1-35 15,1 53 1,-18 53 0,0 35-1,0-17 1,0-1-1,0-52-15,17 17 16,19-35 0,34 0-1,19-53 1,-37 0 15,-34 36-31,17-54 16,18-35-1,-53 124 17,0 70-17,18-17 1,-18-54-16,35 36 16,-35-35-16,71 0 15,-18-18 1,35 0-1,0-36 1,-17-34 0,-1-54-1,-70 89-15,53-106 16,-18-35 15,-35 52-15,-35 159 15,17 1-31,-17 34 16,18-17-16,-36 106 15,53-18 1,0-53 0,0-35-1,70-18 1,-35-35-1,-17 0-15,53-35 16,-1-35 0,-35 34-1</inkml:trace>
  <inkml:trace contextRef="#ctx0" brushRef="#br0" timeOffset="29045.62">16334 10583 0,'0'0'0,"-18"0"0,-17 0 16,-18 0 0,35 0-1,53 0 1,71 0 0,35-17-1,-17 17 1,-54 0-1,-52 0 1</inkml:trace>
  <inkml:trace contextRef="#ctx0" brushRef="#br0" timeOffset="31797.5">3087 12629 0,'0'-17'0,"0"34"0,0-52 16,0 18-16,-18 17 16,18-18-1,-17 0 1,17 71 15,0 53-15,17-71-16,-17 142 15,0-54 1,0 1 0,0-71-1,0-36 1,0-34 15,18-1-31,35-70 16</inkml:trace>
  <inkml:trace contextRef="#ctx0" brushRef="#br0" timeOffset="32079.63">3457 12577 0,'0'-18'0,"0"-17"32,0 52-17,0 1 1,0 105 0,18 1-1,-18-89-15,0 106 16,0-53-1,0-17 1,0-36 0,35-70 15</inkml:trace>
  <inkml:trace contextRef="#ctx0" brushRef="#br0" timeOffset="32378.97">3898 12965 0,'0'17'0,"0"1"32,18-18-32,-1 0 15,1-53 1,0 0-1,-18 35 1,0 1-16,-36 17 31,36 35-15,0-17 0,0-1 15</inkml:trace>
  <inkml:trace contextRef="#ctx0" brushRef="#br0" timeOffset="39244.23">6985 12506 0,'18'0'16,"-36"0"-16,53 0 0,1 0 15,-19 0 1,1 0 0,-1-35-1,19-1 1,-36-34-1,0 17 1,-53-18 0,-18 18-1,1 53 1,-36 71 0,88-53-1,-52 70 1,34 18-1,36 0 1,0-54 0,18-34-1,35-18 1,-35-18-16,70-52 16,0-36-1,-35 35 1,-18 1-1,-35 52 1,35 36 0,-35 70-1,0-17 1,18 35 0,0-36 15,17-17-16,36-35 1,-54-18-16,54-18 16,35-70-1,-1 0 1,-16-71 0,-72-18-1,-34 54 1,-142-36-1,0 124 1,-88 70 0,-70 124-1,70 53 1,17 123 0,142 18 15,106-106-16,105-89 1,36-122 0,106-36-1,-54-71 1,72-52 0,-107-1-1,-141 89-15</inkml:trace>
  <inkml:trace contextRef="#ctx0" brushRef="#br0" timeOffset="41294.26">8520 12330 0,'0'-18'0,"0"36"0,0-54 0,0 19 16,0 34 15,-18 19-31,-17 34 16,-54 54 0,54-89-1,-53 88 1,-35 18-1,17-70 1,53-71 0,35-53-1,18-70 1,53 17 0,0 18-1,18 17 1,-19 71-1,1 53 1,18 70 0,-53-70-16,17 71 15,18 52 1,17-88 0,18-70 15,89-36-16,-36-52 1,88-142 0,-158 71-1,-54-35 1,-52-18 0,-53 88-1,-71 18 1,-17 105-1,-1 124 1,54 53 0,105-35-1,71 53 1,35-106 0,124 17 15,-53-123-16,53 0 1,-18-88 0,-53 17-1,0-70 1,-71 35 0,-70 18-1,-53 53 1,-17 35-1,-18 53 1,17 17 0,71-34-16,-35 70 15,35-18 1,0-18 0,53-70 15,0 0-16,-36-17-15,72-54 16,-19 1 0,-17-36-1,-35 35 1,-18 89 15,0-1-31,17 54 16,1 52-1,17 1 1,0-71 0,36-36-1,0-17 1,17-35 0,-71 0-1,89-89 1,-35 1-1,-36-53 1,0 52 0,-17-17-1,-18 53 1,0 123 0,0 89-1,-35-19 1,-1 72-1,36-1 1,0-52 0,18-107-16,35 54 15,18-54 1,52-34 0,36-71 15,-53-1-16,17-34 1,-70 17 0,-53 53-1,-53 36 1,-17 70 0,-19 35-1,19 35 1,52-17-1,18-71 1,35-17 0,36-53-1,17-54 1,-35 19 0,-18-54 15,-35 107-16,0 87 17,18 19-17,-18-72-15,18 71 16,35-17 0,17-71-1,18 0 1,-17-35-1,17-54 1,-53-16 0</inkml:trace>
  <inkml:trace contextRef="#ctx0" brushRef="#br0" timeOffset="41544.66">10089 12400 0,'0'0'0,"-17"18"0,17-1 16,70-17 0,36 0-1,88-35 1,-141 35-16,159-35 15,-71 35 1,-18 0 0</inkml:trace>
  <inkml:trace contextRef="#ctx0" brushRef="#br0" timeOffset="42012.54">11765 12365 0,'-18'-18'0,"36"36"0,-36-53 0,-17-1 16,35 1 15,-35 70-16,17 36 1,18-36-16,-17 142 16,-1-54-1,0 36 1,-17-53 0,35-89-1,0-34 16,0-1-31</inkml:trace>
  <inkml:trace contextRef="#ctx0" brushRef="#br0" timeOffset="42411.54">11606 12400 0,'-17'-18'16,"34"36"-16,-34-53 0,17 0 15,0-89 1,106 18 0,17 18-1,106 53 1,-176 35-16,106 35 16,-36 106-1,-123-17 1,-123-1-1,-53-17 1,35-53 0,-36-35-1,124-18 1,36 0 0,34 0 30,54 0-30,-36 0-16</inkml:trace>
  <inkml:trace contextRef="#ctx0" brushRef="#br0" timeOffset="42877.21">12241 12823 0,'0'0'0,"-17"0"0,-36 0 16,18-52-1,35-1 1,52-36 0,37 19-1,-54 52 1,124-17-1,-18 35 1,-35 53 0,-53 35-1,-36 0 1,-87 71 0,-1-106-1,36-53 1,0-18-1,35-17 1,0-53 0,52-36-1,19 71 1,35 1 0,0 34 15,-36 18-31</inkml:trace>
  <inkml:trace contextRef="#ctx0" brushRef="#br0" timeOffset="44944.62">13317 12541 0,'18'0'15,"-36"0"-15,54 0 16,-107 71 15,36-1-15,0 36-1,17-71-15,18 54 16,0-1 0,70-53-1,19-35 1,16-35 0,-87 17-1,70-52 1,-17-71-1,-71 17 1,0 36 0,-88 35-1,-36 53 1,18 53 0,71-35-16,-53 105 15,70-17 1,18 17-1,88-52 1,1-36 0,87-35-1,-88-53 1,0-17 0,-35-54 15,-35 54-16,17-1 1,-35 124 15,0 35-15,18 0 0,17-17-1,36-18 1,-1-53-1,-52 0-15,52 0 16,19-88 0,-36-18-1,-36 18 1,1-18 0,-1 106-1,-17-35 1,0 123 15,0 18-15,0-18-1,0-35 1,53-18 0,-35-35-16,53 0 15,-18-35 1,35-36-1,-53-17 1,18 35 0,-35 0-1,-1 53 1,-17 18 0,0 70 15,-17 18-16,17-36 1,35 1 0,35-54-1,54-17 1,35-17 0,-36-36-1,1-53 1,-72 0-1,-52 18 1,0 35 0,-35 53-1,-53 18 1,-18 52 0,18 36 15,53-53-16,17 0 1,18 0 0,35-53-1,36 18 1,35-18 0,-36-36-1,18-34 1,-35-36-1,-17 0 1,-19-70 0,19-1-1,-36 54 1,0 88 0,0 52-1,-18 124 16,-17 18-15,17-53 0,18 70-1,35-70 1,18-71 0,53 1-1,18-36 1,-36-18-1,-53 0-15,71-52 16,-53-18 0,-53-1-1,0 19 1,-71 70 0,1 70-1,34 19 16,36-1-15,0-18 0,18-52-1,53-18 1,-54 0-16,54-35 16,-54 17-16,54-35 15,17-35 1,-35 17-1,-18 54 1,-35 70 15,-17-36-31,17 72 16,0-37 0,17-34 15,36 0-16,35-36 1,-17-35 0,-36-17-1,-35-1-15</inkml:trace>
  <inkml:trace contextRef="#ctx0" brushRef="#br0" timeOffset="45160.95">15134 12259 0,'0'0'0,"-35"0"0,0 0 0,-18 0 16,35-18-1,0 18 1,1 0-1,-1 0 1</inkml:trace>
  <inkml:trace contextRef="#ctx0" brushRef="#br0" timeOffset="45709.95">8961 13370 0,'-53'0'15,"106"0"-15,-159 0 0,70 0 0,-34 18 16,70 0 0,159-1-1,176 1 1,18-18-1,-212 0-15,476 0 16,-70 0 0,229 0-1,71 0 1,-230 0 0,141 0-1,-140 0 16,-495 0-31,177 0 16,-53 0 0,-194 0-1,-71-35 1,-17 35-16,0-36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6T10:58:04.4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3986 1023 0,'0'-18'16,"0"36"-16,0-53 0,18-36 15,17 1 1,-35 52 0,0 36 15,0-1-31,0 71 16,0 89-1,0-36 1,0 0-1,0 53 1,-17-70 0,17 17 15,0-124-31,0 36 16,0-35-1,0-124 16,0-53-15</inkml:trace>
  <inkml:trace contextRef="#ctx0" brushRef="#br0" timeOffset="363.92">4075 970 0,'0'-18'47,"17"18"-31,1-17-1,17 17-15,18-18 16,71 18-1,-19 0 1,19 0 0,-54 0-1,-34 0 1,-36 18 31,-18-1-47,-17 1 15</inkml:trace>
  <inkml:trace contextRef="#ctx0" brushRef="#br0" timeOffset="646.91">3986 1411 0,'-17'0'0,"34"0"0,-52 18 16,17-18 0,71 0-1,18 0 1,52 0 0,-34 0-1,-1-18 1,-71 18-1,1 0 17</inkml:trace>
  <inkml:trace contextRef="#ctx0" brushRef="#br0" timeOffset="1229.36">4727 1499 0,'-17'0'0,"-1"0"16,0 0-1,1 0-15,17-17 16,0-1-1,0 0 1,17 18-16,54-17 16,-18-1-1,70 18 17,-35 53-17,1 53 1,-72-18-1,-17 36 1,0-54 0,-35-17-1,17-53 1,1-35 0,17-36-1,0-17 1,0 53-16,17-54 15,-17 54-15,36-35 16,-1 17 0,0 35 15,-17 18-15</inkml:trace>
  <inkml:trace contextRef="#ctx0" brushRef="#br0" timeOffset="2814.33">5397 1711 0,'18'0'0,"0"0"16,-1 0-16,36 0 15,-35 0-15,53-53 16,-19 18 15,1-36-15,-35 18 0,-18-35-1,-71 35 1,54 53-16,-54-17 15,-35 34 1,18 36 0,0 53-1,70 17 1,1 36 0,17-124-16,0 36 15,53-53 1,0-18-1,88-71 17,-88 18-32,70-88 31,-52 35-15,-54 36-1,1 52 1,-18 71 15,0-18-31,0 18 16,0 124-1,0-89 1,70-53 0,19-17-1,52-54 1,-53-34-1,-70 52-15,35-123 16,-36 53 15,-17 0-15,0 70 0,-17 36 15,17 17-31,-18 35 15,18 54 1,0-36 0,0 0-1,0-52 1,0-19 0,0-87 15,0-18-16,35-71 1,18 71 0,18 17 15,-54 71-31,54 0 16,-1 53-1,-34 35 1,-19 36-1,-17-54 1,0 1 0,0-54-16,0 1 15,0-71 17,36-53-17,16 0 1,-16 71-16,34-53 15,-34 70-15,87-35 16,-17 53 15,-36 53-15,-70 35 0,0 1-1,0 17 1,-17-54-1,-1-16 1,1-36 15,17-53-15,17-35 0</inkml:trace>
  <inkml:trace contextRef="#ctx0" brushRef="#br0" timeOffset="3196.78">7285 1658 0,'0'0'0,"17"0"31,19 0-15,34-18-1,-17-35 1,0 1-1,-35-1 1,-18 17 0,-53 36-1,-35 53 1,35 18 0,17 17-1,19 36 1,17-72-1,0-34-15,53 0 16,17-18 0,36-18 15,-18-35-15,36-17-16</inkml:trace>
  <inkml:trace contextRef="#ctx0" brushRef="#br0" timeOffset="3846.6">8096 1270 0,'0'-18'0,"0"36"0,0-71 15,0 35-15,-17 1 16,-19 17 0,19 70-1,17 54 1,-18-36-1,18 71 1,0-71 0,0 0 15,0-70-31,0-1 16,18-69 15,52-54-16,-52 88-15,17-35 16,36-35 0,-36 70-1,0 54 1,-17 34 0,-18 36-1,0-35 1,70-19-1,19-34 1,-1-36 0,-18-34 15,36-72-15,-70 1-1,-36-54 1,0 124-16,0-88 15,-71 35 1,18 89 0,-35 52-1,53 18 1,17 17 0,18-17-1,18-53 1</inkml:trace>
  <inkml:trace contextRef="#ctx0" brushRef="#br0" timeOffset="4696.59">9260 1429 0,'0'0'0,"0"-36"16,0 19-1,0-1-15,0 1 16,-17-1 0,-19 18-1,-34 53 1,35 35 0,-1 53-1,36-35 1,0 0-1,53-53 1,53-53 0,-18-18 15,-52 0-31,52-70 16,-35 0-1,-53-53 1,0 35-1,-71 0 1,1 106 0,34 0-16,-87 18 15,52 70 1,18 36 0,36-1-1,17-17 1,53-36-1,52-34 1,-34-36 0,35-53 15,-36-18-15,-34 54-16</inkml:trace>
  <inkml:trace contextRef="#ctx0" brushRef="#br0" timeOffset="5131.17">9737 1499 0,'0'-17'0,"-53"-19"15,17 19 1,36-1 0,0 0-16,0 1 15,106-18 1,-35 35-1,70 0 1,-35 52 0,0 37 15,-71 34-15,-35-35-1,-18-17 1,1-53-1,-1-54 17,18 19-32,0-54 15,0-35 1,0 36 0,53-19-1,0 54 1,0-35-1,0 17 1</inkml:trace>
  <inkml:trace contextRef="#ctx0" brushRef="#br0" timeOffset="5979.82">10566 952 0,'0'0'0,"0"-17"0,0-1 15,0 36 17,0 35-17,0 70 1,0-17 0,17 35-1,-17-17 1,0-19-1,0-34 1,0 0 0,-17-71 15,17-18-15,0 0-1,0-35 1,0-52-1,35-19 1,18 36 0,53 0-1,-18 70 1,-35 18 0,-36 53-1,-34 0 1,-54 0-1,36-36-15,-71 1 16,53-18 15,18 0-15,17 0 0,1-18-1,17 54 16,0-19-31,35 36 16,18 53 0,0-53-1,0 18 1,17-71 0,36 0-1,-35-36 1,17-17-1,-53-17 1,0 17 0,-17 53-1,-18-18 17,-53 18-1,35 0-31</inkml:trace>
  <inkml:trace contextRef="#ctx0" brushRef="#br0" timeOffset="6941.85">3986 2258 0,'0'0'16,"-17"0"-16,-36-18 16,18 18-16,-36 0 15,36 0 1,17 0-1,36 0 1,-1 0 0,1 0-16,53 0 15,105 35 1,18-35 0,194 18-1,-35 0 1,211-18-1,54 0 17,87-36-32,-123 36 31,159-17-15,-212-1-1,106 0 1,-88 1-1,-141-1 1,-195 1 0,-34 17-1,-124 0 1,-36 0 0,-17-18 77,0 0-61</inkml:trace>
  <inkml:trace contextRef="#ctx0" brushRef="#br0" timeOffset="7099.08">10830 2205 0,'0'0'0,"-17"17"31,17 1 0,0 0-15</inkml:trace>
  <inkml:trace contextRef="#ctx0" brushRef="#br0" timeOffset="10345.99">12753 970 0,'0'0'16,"0"-18"-16,0 1 0,18-71 16,17-1-1,0 19 1,0-1-1,-52 89 17,-1 0-17,-52 105-15,-1 36 32,-35 105-17,0-105 1,-35 53-1,106-177-15,-36 89 16,18-36 0,36-71-1,52-87 17,36-1-17,-36 36-15,0 0 0</inkml:trace>
  <inkml:trace contextRef="#ctx0" brushRef="#br0" timeOffset="10679.51">13476 952 0,'0'-35'0,"0"70"0,18-87 15,-18 16 1,0 54-1,0 0 1,0 105 0,0 1-1,0-89-15,0 141 16,0-70 0,0 53-1,-36-53 1,19-36-1,-1-70 1,18-70 0,18-19 15,-18 54-31</inkml:trace>
  <inkml:trace contextRef="#ctx0" brushRef="#br0" timeOffset="11028.72">13406 1147 0,'-18'-36'0,"36"72"0,-71-125 16,35 54-16,-35-53 16,53-18-1,35 35 1,106 36 0,18 18-1,-35 87 1,-71 36-1,-53 53 1,-53-71 0,-53 18 15,0-36-15,35-52-1,54 0 1,34-18 15,54-18-15,-36 0-16</inkml:trace>
  <inkml:trace contextRef="#ctx0" brushRef="#br0" timeOffset="11511.88">13847 1411 0,'-18'0'16,"0"0"-1,18-18-15,0-34 32,18 16-17,52 19 1,-52-1-16,35 18 15,-35 0-15,52 0 16,-52 18-16,35 35 16,0 35-1,-53 0 1,-18 18 0,-17-53-1,35-36-15,-18-17 16,18-53 15,0-35-15,53 35-1,-53 18 1,53-18 0,-35 35-16,-18-17 15,70 18 1,-52 17-1,35-18 1,-18 18-16</inkml:trace>
  <inkml:trace contextRef="#ctx0" brushRef="#br0" timeOffset="11911.85">14658 1288 0,'0'0'0,"0"17"46,0 19-46,-35 16 16,35-34-16,-36 35 16,36-18-16,0 36 15,0 17 17,0-35-17,71-35 1,-1-36-1,-34 0-15,52-35 16,-70 36-16,52-54 16,-70-35-1,0 18 1,-70 18 0,17 70-1,35 0-15,-35 0 16,35 0-16,-34 53 15,-1-1 1</inkml:trace>
  <inkml:trace contextRef="#ctx0" brushRef="#br0" timeOffset="12511.24">15152 1676 0,'35'0'31,"-17"0"-31,-1-18 0,72-35 16,-19 0-1,1-35 1,-54 17 0,-17 54-1,0 34 32,0 36-31,0 53-1,18 35 1,-18-17 0,18-71-16,-18 123 15,0-52 1,-36 70 0,-17 17-1,0-70 1,36-88-16,-71 88 15,17-52 1,18-72 0,18-17 15,0-35-15,-1-18-1,19-18 1,17 1-1,0-54 1,35 1-16</inkml:trace>
  <inkml:trace contextRef="#ctx0" brushRef="#br0" timeOffset="12762.26">15381 1094 0,'0'0'0,"0"-18"0,0 0 0,0 1 15,-18 17 1,1-18 0,34 36 30,-17-1-46,53 36 16,-35-35-16,17 17 16</inkml:trace>
  <inkml:trace contextRef="#ctx0" brushRef="#br0" timeOffset="13112.25">15752 1376 0,'0'0'0,"17"0"15,1 0 1,17 0-16,18-53 16,0 0-1,-53 18 1,18-1 15,-36 19-15,-35 52-1,-18 71 1,36 0 0,18-36-1,17-34 1,52-19 0,-34-17-16,53 0 15,-1-35 1,36 17-1</inkml:trace>
  <inkml:trace contextRef="#ctx0" brushRef="#br0" timeOffset="13679.67">16404 1288 0,'0'-18'0,"0"36"0,0-71 16,0 17-1,-17 19 1,-36 17-1,-18 53 1,53-36-16,-17 54 16,17 35-1,18-18 1,36 0 0,34-53-1,54-17 1,-89-18-16,89-18 15,17-52 1,-53-36 0,0-88-1,-35 18 17,-35-1-17,-18 124-15,0-70 16,-36 123-1,-17 35 1,18 71 0,0 88-1,35-53 1,0-88-16,0 106 16,17-71-1,19-18 1,34-34-1,-17-36 1,35-18 0,36-52-1,-36-54 17</inkml:trace>
  <inkml:trace contextRef="#ctx0" brushRef="#br0" timeOffset="13945.93">16880 1164 0,'0'0'0,"18"0"16,17 0-1,-17-17-15,105 17 16,-87 0-16,105-18 15,18 18 1,-71-18 0,-71 18-1,-52 0 32,17 0-47</inkml:trace>
  <inkml:trace contextRef="#ctx0" brushRef="#br0" timeOffset="14562.35">13635 2046 0,'0'0'0,"-35"0"0,17 0 15,-88 18 1,53-18-1,0 17 1,18-17 0,53 0-1,35 0 1,70 0 0,177 18-1,53-18 1,-212 0-16,476 0 15,-141 0 1,124 0 0,-194 0-1,17 0 17,-176-18-17,-176 18-15,140-17 16,-140 17-1,-54 0 1,-34 0 15,-1 0-31,-17 0 16,-18 0 0</inkml:trace>
  <inkml:trace contextRef="#ctx0" brushRef="#br0" timeOffset="14695.18">17286 2099 0,'-18'0'0,"1"0"31,-1 0 1,-35 0-32</inkml:trace>
  <inkml:trace contextRef="#ctx0" brushRef="#br0" timeOffset="15861.15">7849 3687 0,'18'-18'16,"-36"36"-16,54-71 0,-1 17 15,-18-34 1,-17 52-16,0 0 15,0 1 1,-17 52 0,-71 106-1,-1 18 1,-16 88 0,16-88-1,-16 17 1,34-88-1,36-88 1,-18-17 0,35-36-1,-17-35 17,35-36-17,0-70 1,0 123-1,53 36 1,-18 35 0,53 88-1,-35 18 1,53 71 0,-35-107-1,34-17 1,-16-53-1,34-35 1,-35-18 0,36-88-1,-89 35 17,-17 18-17,-18 70 1,0 36-1,17 52 1,-17 89 0,0-88-1,0 17 1,0-71 0,-17-17-1,17-52 1,0 16-16</inkml:trace>
  <inkml:trace contextRef="#ctx0" brushRef="#br0" timeOffset="16245.08">8361 3704 0,'0'0'0,"-18"18"46,1 35-30,17 0 0,0-36-1,35-17 1,0 0 0,-17-17-16,35-36 15,-53 17 1,0 1-1,-36 18 1,-34 17 0,35 35-1,17 35 17,18 1-17,0-1 1,18-52-1,-1-18-15</inkml:trace>
  <inkml:trace contextRef="#ctx0" brushRef="#br0" timeOffset="16795.5">8767 3916 0,'0'0'0,"0"-18"0,0 36 47,0 17-47,0 71 16,0-18-1,-18 36 1,0-54 0,18-17 15,0-35-16,-35-18 1,35-36 0,-18-34-1,18-36 1,36-17 0,-1 87-16,88-105 15,1 88 1,17 36-1,-71 34 1,19 89 0,-72 35-1,-17 0 17,-17-52-17,-19-37 1,19-52-1,-1 0 17,18-17-32,0-36 15,0 18-15</inkml:trace>
  <inkml:trace contextRef="#ctx0" brushRef="#br0" timeOffset="17644.71">9790 3616 0,'0'-18'16,"0"36"-16,0-53 0,-18-1 15,0 19 1,1 34 15,17 54-15,-18-36-16,0 106 15,1 0 1,-1 36 0,0-89-1,1 18 1,17-71 0,-18-35-1,18-17 1,0-36-1,0-71 1,0 36 0,88-53-1,-35 53 17,53 35-17,-35 53 1,17 0-1,-70 53 1,-18 0 0,-36-36-16,-70 54 15,18-54 1,0 1 0,35-18-1,0-35 1,36 17-1,34 53 17,54 36-17,-36 17 1,53 0 15,0-17-15,36-36-1,-1-35 1,-34 0 0,-1-35-1,-35-18 1,-18-35 0,-35 70-16,0-35 15,0 36 1,-18 17 15,-17 17-15</inkml:trace>
  <inkml:trace contextRef="#ctx0" brushRef="#br0" timeOffset="18263.24">7232 4745 0,'0'0'0,"-18"0"0,1 0 0,-1 0 16,-17 0-1,17 0 1,36 0-1,88 0 1,88 0 0,123 0-1,1 0 1,246-18 0,-176 18-1,106 0 1,-141 0-1,35 0 1,-141 0 0,-106 0-1,-53 0 1,-53 0 15,-52 0 16,-1 0-47,-52-17 16,34 17-16</inkml:trace>
  <inkml:trace contextRef="#ctx0" brushRef="#br0" timeOffset="18894.66">7320 4939 0,'0'0'0,"-18"0"0,1 0 16,-18 0 0,52 0 31,18 0-32,1 0-15,70 0 16,105-18-1,36 18 1,106 0 0,-53 0-1,194 0 1,-353 0 0,247 0-1,141 0 1,-211 0-1,-19 0 1,-140 0 0,-18-17-1,-123 17 1,-18-18 0,-35 18-1,-18 0 1,17 0-1,19 0-15,-18 0 16</inkml:trace>
  <inkml:trace contextRef="#ctx0" brushRef="#br0" timeOffset="19077.74">10777 4939 0,'0'0'16,"-17"0"-1,17 18 17,0-1-1,0 1-31,-18-18 16,0 17-1</inkml:trace>
  <inkml:trace contextRef="#ctx0" brushRef="#br0" timeOffset="115182.92">18962 1023 0,'0'-18'0,"0"1"16,0 52-16,0-88 0,-18 18 15,18 17 1,0 1-16,-17 17 31,17 105-15,0 72-1,0-1 1,0 89 0,17-54-1,-17-158-15,18 124 16,-18-124-16,35 105 16,-17 19-1,-1-89 1,-17-17-1,18-107 32,0 1-47,-18-53 16,17-18-16</inkml:trace>
  <inkml:trace contextRef="#ctx0" brushRef="#br0" timeOffset="116081.62">19050 1041 0,'0'0'16,"0"-18"-16,0 0 31,18 18-15,52-17-1,-35 17-15,54-18 16,-36 18-16,176-35 15,-17 17 1,-36-17 0,89 0-1,-89 35 1,-123 0-16,106 0 16,-89 0-1,-17 17 1,-53 54-1,18 17 17,-1 53-17,19-17 1,34 70 0,-52-53-1,-18 70 1,0-69-1,-71 16 1,18-52 0,36-71-16,-36 89 15,17-36 1,1 36 0,-18-19-1,53-34 1,-17-53-16,-1 17 15,0-18 1,-35 1 0,-35 0-1,-53-18 1,-106 0 0,-53-18-1,36 18 1,70-18-1,88 18 1,35-17 0,54-18-1,17-71 1,17 35 0,1 36-16,17-53 15</inkml:trace>
  <inkml:trace contextRef="#ctx0" brushRef="#br0" timeOffset="116465.13">19403 1429 0,'0'0'0,"-18"-18"15,-17 18-15,17 0 0,-17-18 16,0 18 0,70-17-1,124-1 1,17 18 0,0-17-1,36 17 1,-88 0-1,-89 0 1,88 0 0,-87 0-1,-36 17 1,0 1 0,-71-1-1,-17 1 1</inkml:trace>
  <inkml:trace contextRef="#ctx0" brushRef="#br0" timeOffset="116783.59">19456 1746 0,'0'0'0,"0"18"31,35-18-31,124 0 16,-18 0 15,-88 0-31,123-18 16,-52 18 0,-1 0-1,-52 0 1,-54 0-1,-70 0 17,36 18-32,-107 17 15</inkml:trace>
  <inkml:trace contextRef="#ctx0" brushRef="#br0" timeOffset="117082.5">19438 2152 0,'0'0'0,"0"18"0,0-1 15,35-17 1,89 35 0,17-35-1,53 0 1,-159 0-16,89 0 15,-1 0 1,-52 0 0,-36 0-1,-88 0 17,-17 0-17</inkml:trace>
  <inkml:trace contextRef="#ctx0" brushRef="#br0" timeOffset="117332.15">19526 2452 0,'0'0'0,"0"17"32,36-17-32,52 0 15,88 0 1,-52 0-1,52-17 1,-88-1 0,-70 18-16,17-17 15,-17 17 1,-71-18 0,35 0-16</inkml:trace>
  <inkml:trace contextRef="#ctx0" brushRef="#br0" timeOffset="123718.39">7285 4798 0,'0'0'0,"-18"0"47,1 0-31,-1 0 15,18 17-15</inkml:trace>
  <inkml:trace contextRef="#ctx0" brushRef="#br0" timeOffset="124916.69">10672 4745 0,'17'0'15,"1"0"-15,52 0 16,54 0-1,17 0 1,-71-18 0,19 1 15,-54 17-15,-35 17 46,0 1-62,0-1 16,0 1-1,0 0-15,0 35 16,0 17 0,18-17-1,-1-18 1,-34-35 31,-1 0-32,-53 0 1</inkml:trace>
  <inkml:trace contextRef="#ctx0" brushRef="#br0" timeOffset="127710.43">7197 4780 0,'0'18'62,"0"-1"-62,0 1 32,0 0-17,0-1-15,0 1 47,17-18-47,-17 18 110,-17-18-95</inkml:trace>
  <inkml:trace contextRef="#ctx0" brushRef="#br0" timeOffset="165327.07">12894 5697 0,'-18'0'15,"18"18"17,0 0-17,0-1-15,-17 19 0,17-1 16,-18 53-1,-17 35 1,17-34 0,-35-1-1,36-53 1,17-52 15,0-1-31</inkml:trace>
  <inkml:trace contextRef="#ctx0" brushRef="#br0" timeOffset="165658.32">12665 5697 0,'-18'0'16,"36"0"-16,-1 0 31,1 0-31,53 0 16,123 0 0,-142 0-16,54 0 15,88 0 1,-70 0-1,-89 0 1</inkml:trace>
  <inkml:trace contextRef="#ctx0" brushRef="#br0" timeOffset="166708.49">13388 5697 0,'-18'-17'0,"1"17"31,17 17-15,-18 36-1,0 53 1,18-71-16,-35 71 16,17-88-16,-34 88 15,-1 0 1,17-36-1,19-52 1,34-54 15,36 1-15,-53 0-16,71-36 16,-18 18-1,17 18 16,-17 35-15,-35 35 0,-18-17-16,0 53 15,0-18 1,0-1 0,53-16-1,17-36 1,-34 0-16,-1 0 15,0 0-15,53-53 16,-17-18 0,-36 18-1,-17-17 1,-18 52 0,-35 18 15,-18 53-16,35 0 1,0 18 0,18-36-1,0 0 1,71-35 0,-1-35-1,-17 0 1,18-18-1,-53 17 1,17 36 0,-18 36 15,-17-19-31,0 19 16,0-19-1,71 1 1,-36-18 15,53 0-15,-35-35-1,0-1 1,-35-17 0,-18 36-1,0 34 16,0 1-31,0 0 16,0 52 0,0-35-1,71-35 17,-54 0-17,1 0-15</inkml:trace>
  <inkml:trace contextRef="#ctx0" brushRef="#br0" timeOffset="166908.69">14693 6262 0,'35'-18'16,"-52"36"0,-36 35-1,18-18 1,-18 18-1,-18-18 1,71-17 0</inkml:trace>
  <inkml:trace contextRef="#ctx0" brushRef="#br0" timeOffset="167409.21">15557 5927 0,'0'-18'0,"0"36"0,0-54 15,0 19-15,0-1 16,0-35-1,0 18 1,0 53 15,0 105-15,-17-17 0,-1-71-16,1 53 15,17-70-15,-18 53 16,18-19-1,18-52 17,-1-17-17</inkml:trace>
  <inkml:trace contextRef="#ctx0" brushRef="#br0" timeOffset="167674.9">15593 5803 0,'0'0'0,"-18"-17"0,18-1 0,-18 18 16,1-35-1,17 17 1,70 0 0,1 1-1,52 17 1,-34 0-1,34 0 1,-158 35 15,0-17-15</inkml:trace>
  <inkml:trace contextRef="#ctx0" brushRef="#br0" timeOffset="167891.58">15487 6015 0,'18'0'15,"-1"0"-15,1 0 16,70 0 0,0 0-1,-70 0-15,52 0 16,1 0-1,0 0 1,-54 0-16</inkml:trace>
  <inkml:trace contextRef="#ctx0" brushRef="#br0" timeOffset="168507.82">16122 6121 0,'0'0'0,"-88"17"31,88-34-31,0-1 16,0 0 0,53-17-1,0 0 1,52 35-1,-16 0 1,-72 0-16,89 53 16,-53 17-1,-53-17 1,-18-17 0,-35-1-1,36-35 1,-1 0-1,1 0-15,-1 0 16,0 0 0,36-18-1,52-35 1,36-17 0,-88 70-16,105-53 15,-105 35-15,70 0 16,-35 18-1,-53 18 1,0 35 0,0 0-1,0-35-15,-18 17 16,18-17-16,-35 17 16,35-18-1,18-17 16,17-35 1</inkml:trace>
  <inkml:trace contextRef="#ctx0" brushRef="#br0" timeOffset="168908.64">17092 5733 0,'-18'-18'0,"36"36"0,-53-36 16,17 18-16,-35 0 15,18 35 1,17 36 0,18-18-1,18-53 1,53 0 15,-54 0-31,36 0 16,18-53-1,-71-18 1,0 18 0,-71 0-1,53 53-15,-34 0 16,34 0-1,-17 71 1,17-18 0,-35 0-1</inkml:trace>
  <inkml:trace contextRef="#ctx0" brushRef="#br0" timeOffset="169564.91">13070 6650 0,'-53'17'0,"106"-34"0,-158 34 16,-1 1-16,70-18 16,1 18-16,0-18 15,88 0 32,-18 0-47,124 0 16,105 0-1,-17 17 1,177-17 0,87 18-1,124 0 1,-17-1-1,-195 1 1,53-18 0,-229 0-1,0 0 1,-212 0-16,106-18 16,-105 18-1,-19 0 1,-17-17 31,0-1 0,18 0-47</inkml:trace>
  <inkml:trace contextRef="#ctx0" brushRef="#br0" timeOffset="169728.77">17357 6720 0,'-18'0'31</inkml:trace>
  <inkml:trace contextRef="#ctx0" brushRef="#br0" timeOffset="200304.45">4674 7567 0,'0'-18'15,"0"36"-15,0-53 0,0-106 16,0 105 0,0-52-16,18 53 15,0-36 1,-18 54 0,0 87-1,0 89 1,-18 88-1,0-71 1,1-123-16,17 141 16,0-105-1,0-72 1,35-34 0,18-72-1,35-52 1,-70 106-16,70-71 15,18 0 1,-18 89 0,-35 52 15,-18 71-15,0-36-1,-35-34-15,53 69 16,-35-52-1,35-35 1,53-71 0,-36-35-1,54-106 1,-89 35 0,-17-53-1,-18 71 1,0 106-1,0 106 1,0 123 0,0 17 15,35 1-15,18-89-1,70-17 1,1-70-1,105-72 1,-105-52 0,-89 53-16,71-53 15,-71-54 1,-35 19 0,-53 88-1,-35 70 1,53 53-1,17 36 1,53 17 0,53-53 15,71 0-15,18-88-1,-107 0-15,177 0 16,-18-88-1,-105 0 1,-1-53 0,-87 35-1,-36 53 1,-18 53-16,-88 0 16,0 18-1,-35 70 1,53 35-1,88-35 1,35 1 0,-17-72-1,35 19 1,70-36 0,18-106-1,-35 17 1,18-87-1,-54-71 1,-52-35 0,-18 88-1,0 159 1,0 88 0,-35 105-1,-18 213 1,53-142-1,35-106 1,71-17 0,-18-70 15,53-36-31</inkml:trace>
  <inkml:trace contextRef="#ctx0" brushRef="#br0" timeOffset="200670">4639 8819 0,'0'0'0,"0"-17"0,0-1 16,106-17-1,123 0 1,36-1-1,-71 19 1,0 17 0,-177 0-1,-34 17-15</inkml:trace>
  <inkml:trace contextRef="#ctx0" brushRef="#br0" timeOffset="200920.45">5098 8767 0,'0'0'0,"-18"0"16,-17 0-16,35 35 16,0 88 15,17 18-15,1 36-1,-18-124-15,0 70 16,0-52-1,35-18 1,1-53 0,16-71-1,1 18-15</inkml:trace>
  <inkml:trace contextRef="#ctx0" brushRef="#br0" timeOffset="201688.54">5503 8925 0,'53'-53'0,"-106"106"0,124-141 0,-18 88 15,-36 71 1,-17 52 0,18-88-1,-18 142-15,18-71 32,-1-1-17,36-87 1,0-18-1,53-53 1,-88 36-16,52-54 16,-35 36-16,18-54 15,0 37 1,-17 69 0,-1 36-1,18 53 1,-53-88-16,17 52 15,36-35 1,18-17 0,17-36 15,36-52-15,34-54-1,-87 54 1,-18 52-1,-53 53 1,0 18 0,0 18-1,17 0 1,36-36 0,53-35-1,18 0 1,-36-35-1,0-54 1,-70-17 0,-18 18 15,-53 71-15,0 52-1,35 71 1,18-18-1,0-53 1,88 1 0,-17-36-1,-53 0 1,-18 35 0</inkml:trace>
  <inkml:trace contextRef="#ctx0" brushRef="#br0" timeOffset="202138.6">4868 10477 0,'0'-35'0,"0"70"0,0-105 15,0 17-15,0 0 16,0 35-1,0 71 1,0 106 0,0-106-16,0 123 31,0-52-15,-17-1-1,17-52 1,0-53-1,0-36 1,17 0-16</inkml:trace>
  <inkml:trace contextRef="#ctx0" brushRef="#br0" timeOffset="202354.01">4798 10548 0,'-18'-18'0,"36"36"0,-36-71 16,18 18-16,0 17 0,35-35 15,89 0 1,-1 18 0,36 17 15,-18 18-15,-88 0-1,-53 36 1,-18-19-16,-70 36 0</inkml:trace>
  <inkml:trace contextRef="#ctx0" brushRef="#br0" timeOffset="202520.47">4904 10707 0,'-36'17'0,"72"-34"0,-89 52 0,35 0 16,0-17-16,18 0 16,53-18-1,53 0 1,0-53-1,35 17 1,-17 1 0</inkml:trace>
  <inkml:trace contextRef="#ctx0" brushRef="#br0" timeOffset="203087.48">5662 10760 0,'-18'0'0,"36"0"0,-53 0 16,17 0-16,-17-18 16,17 18-16,18-70 15,36-1 1,87 0 0,0 54-1,36 17 1,-106 0-16,53 106 15,-71-1 1,-35 37 0,-35-54-1,17-35 17,1-53-17,17-53 1,17-18-1,54-52 1,17-1 0,53-17-1,36 88 1,-72 71 0,-69-1-16,70 89 15,-36 18 1,-52-36-1,-18-17 1,0-36 0,0-18-1,-18-17 17,0-52-17,1-1-15</inkml:trace>
  <inkml:trace contextRef="#ctx0" brushRef="#br0" timeOffset="203238.3">6791 10231 0,'0'0'0,"-71"-71"15,36 36 1,35 17 0,0 36-1,0 17 1,0 18-1</inkml:trace>
  <inkml:trace contextRef="#ctx0" brushRef="#br0" timeOffset="204903.65">5327 12047 0,'18'0'0,"-1"0"16,18-35-1,36 0 1,-18-18 0,35-18-1,-35 18 1,-53 18-1,-18 17 1,-70 18 0,-53 36-1,18 34 1,52 19 15,71-19-15,0-35-16,35 36 15,106 17 1,36 0 0,-54-35-1,-70 18 1,-88-18 0,-141 0-1,-36-53 1,71 0-1,-36-53 1,54-18 0,70 36 15,141 70 0,53 36-15,0 17-1,-17-35 1,35 0 0,-106-53-16,70 0 15,53-53 1,-17-35 0,-71-1-1,-17-69 1,-71-1-1,-53 124 1,-35 35 0,35 70-1,-35 36 17,88 17-17,0-52 1,0-36-16,53 1 15,17-19 1,1-34 0,17-54-1,-35-17 1,-53 0 0,18 52-1,-18 89 16,17 35-15,1-17 0,17 17-1,36-52 17,-18-36-17,52-36 1,36-52-1,-35-18 1,0-88 0,-88 141-16,-1-105 15,19 16 1,-36 107 0,0 70-1,-18 89 1,18-71-16,-35 88 15,35-88-15,-18 70 16,18 18 0,0-88 15,71-17-31,-1-36 31,-34 0-31,34-18 16,36-53-1,-53-34 1,-53 34 0,0 18-16</inkml:trace>
  <inkml:trace contextRef="#ctx0" brushRef="#br0" timeOffset="205586.94">6685 12136 0,'-35'0'0,"70"0"0,-123 17 15,106-17 1,70 0 0,88-53-1,18 36 17,-35-1-17,-89 53 1,-34 53-1,-36 18 1,0-70-16,0 34 16,0 1-1,0-54 1,35-17 0,36-17-1,34-54 1,-16-17-1,-72 53-15,71-71 16,-35 53 0,-53 123 15,0 1 0,-35 0-15,35-54-16,0 18 15,0-17 1,71-18 0,34-53-1,-34 0 1,70-70 0,-53 52-1,-52 71 1,-19 36-1,-17 34 1,0-35 0,0 18 15,18-53-15,35 0-1,-18-35-15</inkml:trace>
  <inkml:trace contextRef="#ctx0" brushRef="#br0" timeOffset="209787">9560 7796 0,'0'0'0,"-17"0"47,-1 0-31,0 0 15,1 0-15,-1 0-1,0 0-15,1 0 16,-1 0 0,36 0 62,17 0-78,-17 0 15,17 0-15,88 0 16,36 0 0,88 0-1,-194 0-15,159 0 16,-106 0 0,-1-17-1,-52 17 1,-53-18 15,-17 18 0,-1 0-31</inkml:trace>
  <inkml:trace contextRef="#ctx0" brushRef="#br0" timeOffset="210270.31">10283 7426 0,'0'0'0,"-17"0"16,17-18-16,0 36 47,0 0-47,0-1 0,17 36 15,54 35 1,0-35 0,17 0-1,53-35 17,-71-18-17,1 0 1,-89 0 15,-17 0-15,-53 35-1,53-17-15,-124 105 16,0 36 0,36-18-1,-18 0 1,88-88-1,35-18 1</inkml:trace>
  <inkml:trace contextRef="#ctx0" brushRef="#br0" timeOffset="211786.58">12259 7673 0,'0'-18'15,"18"18"-15,52-53 16,-52 36 0,17-1-1,0-35 1,-17 53-16,0-35 15,-18 17 1,0-17 0,-18 35-1,-53 0 1,-17 18 0,-53 52-1,106-52-15,-53 35 16,17 17-1,54-17 1,69 0 0,90 0-1,-1 0 1,-18 35 15,-88-17-15,-35-1-1,-53-34 1,-35-36 0,-18 0-1,71-18-15,-53-35 16,53 35 0,17 1-1,18 34 1,53 36-1,35 0 1,18-18 0,35-35-1,-35-35 17,53-53-17,-36 0 1,18-36-1,-105 89-15,16-106 16,-52 35 0,0 53-1,-17 53 1,-18 106 0,-18 35-1,53 18 1,0-18-1,53-88 1,17-35 0,1-18-1,70-89 17,-53 19-17,-70 52-15,35-52 16,-1 34-1,-16 36 1,-19 36 0,36 69-1,0-34 1,0 0 0,0-54-1,35-17 1,-17-17-1,-36-19 1,-35-70 0,0 36-1</inkml:trace>
  <inkml:trace contextRef="#ctx0" brushRef="#br0" timeOffset="212052.52">12823 7708 0,'0'0'0,"-17"18"0,34-18 31,19 0-31,105 0 16,-88 0-16,176 0 15,-53-18 1,-52 18 0,-106 0-1,-18 18 1</inkml:trace>
  <inkml:trace contextRef="#ctx0" brushRef="#br0" timeOffset="212752.38">8661 9278 0,'0'0'0,"0"-18"32,17 18-17,72 18 1,140 0 0,-18-18-1,36 0 1,-194 0-16,106 0 15,-35 0 1,-107-18 0,-52 18-1,-71-18 1,-17-17 15,87 35-15,19-18-1,87 18 17,36 0-17,-88 0-15,17 53 16,-53 18 0,-105 35-1,-18-18 1,-36 35-1,107-70 1</inkml:trace>
  <inkml:trace contextRef="#ctx0" brushRef="#br0" timeOffset="214235.81">11624 9190 0,'0'0'0,"0"-53"15,0-18 1,0 1 0,0 17-1,-35 71 1,35-1 0,-36 71-1,-16 89 1,-19-18-1,18-71 1,18 0 0,0-53-1,35-52 1,0-54 0,35 0-1,18-52 1,-18 35-1,0 70 1,-17 0-16,17 18 16,18 71-1,-18-18 1,36 35 15,-1-17-15,19-71-1,52 0 1,-53-53 0,35-35-1,-70-36 1,-53 1 0,-53-71-1,-52 70 1,-36 107-1,35 105 1,35 53 0,71 53-1,0-71 1,88 71 15,53-88-15,-17-88-1,52-18 1,-35-35 0,-52-18-1,-1-53 1,-71 88-16,1-52 16,-18 17-1,0 35 1,0 71-1,0 35 1,35-17 0,1-18-1,17-53 1,35 0 15,0-53-15,0 0-1,18-18 1,-18 36 0,-53 35-1,18 18 1,0 35 0,-17-36-1,-1 18 1,18-35-1,0 0 1,17-35 0,-17 0-1,-35-18 1,-18 35 0,17-17-1,1 35 1,35 35-1,-35 18 1,35 35 0,-36-70-16,1 17 15,-1-17-15,1-18 16,17 0 0,-17 0-1,0-88 1,-18 70-16</inkml:trace>
  <inkml:trace contextRef="#ctx0" brushRef="#br0" timeOffset="214386.93">13917 8978 0,'0'0'0,"-18"-17"16,-17-1-1,35 0 1,-17 18-1,-1 0-15,-17 18 16,17 0-16,-35-1 16</inkml:trace>
  <inkml:trace contextRef="#ctx0" brushRef="#br0" timeOffset="-214711.25">9049 10672 0,'-18'-18'0,"36"36"0,-54-36 0,-16 0 16,34 18 0,0 0-16,1 0 0,-1 0 15</inkml:trace>
  <inkml:trace contextRef="#ctx0" brushRef="#br0" timeOffset="-213761.53">8802 10777 0,'-18'0'0,"36"0"0,-53 0 0,-18 18 31,35-18-31,0 18 16,54-1 15,69 1-15,19-18-1,88 0 1,-142 0 0,89-18-1,88-17 1,-18 35-1,-105 0 1,-54 0 0,-52 0-1,-18-18 17,-18 18-32,-52-17 15,-19-19 1,36 1-1</inkml:trace>
  <inkml:trace contextRef="#ctx0" brushRef="#br0" timeOffset="-213342.73">9525 10495 0,'0'0'0,"0"18"16,0-1-1,0 19 1,0-19-16,53 36 16,53-17-1,-18-1 1,53-35 0,-17 0-1,-1 0 1,-88 0-1,-52 17 17,-89 36-17,35 0 1,-52 18 0,105-54-1,-70 36 1,0 0-1,17-17 1,36-1 0,35-18-16</inkml:trace>
  <inkml:trace contextRef="#ctx0" brushRef="#br0" timeOffset="-212611.96">9031 12241 0,'0'0'0,"-18"0"31,18 18-31,36 0 15,70-18 1,35 17 0,17-17-1,72-35 1,-1 0 0,-158 17-1,70 0 1,-35 1-1,-71-1 1,-106 1 15,-52-1-15,88 18-16,-71-18 16,17 18-1,89-17 1,106 17 15,18 0-15,-36 0-1,-53 17-15,1 54 16,-36-1 0,-106 36 15,-53 0-16,106-88-15,-88 35 16,88-53-16</inkml:trace>
  <inkml:trace contextRef="#ctx0" brushRef="#br0" timeOffset="-210860.65">11695 10654 0,'0'0'0,"17"0"16,1 18-16,52-18 16,-34 0-1,34-53 1,-34 35-16,52-53 15,-18-52 1,-70 17 0,0 53-1,-53 0 1,36 53-16,-36 0 16,18 71-1,-1 70 1,36 0-1,0 18 1,0-53 0,0-71-16,0 35 15,0-34-15,-53-1 16,0-17 0,-35-36 15,0-35-16,35 0 1,35 53-16,-17-17 16,53 69 15,70 19-15,0-36-1,53-35 1,-105 0-16,105 0 15,-106 0-15,106-35 16,0-36 0,-70 1-1,-54 35 1,1 17 15,-18 36-15,0 35-1,35-1 1,-17-16 0,17-19-1,18-17 1,-35 0-16,17-35 16,36-18-1,-36-17 1,0 34-1,0 36 1,-17 0 0,17 36-1,1 34 1,17-35 15,-1 1-15,54-19-1,-17-17 1,-54 0-16,88-35 16,1-53-1,-54 17 1,-17 1 0,-35 70-1,-18 17 1,0 125-1,0-19 1,0 106 0,0 1-1,0-19 1,-35-87 15,17-54-15,18-140 15,0-89-15</inkml:trace>
  <inkml:trace contextRef="#ctx0" brushRef="#br0" timeOffset="-210576.45">13529 10866 0,'0'0'0,"0"-89"0,0-16 16,53-19-1,53 71 1,-18 53 0,0 53-1,-70-18-15,-1 71 16,-52-18 15,-53 18-15,0-35-1,52-71 1,54-53 15,35 0-15</inkml:trace>
  <inkml:trace contextRef="#ctx0" brushRef="#br0" timeOffset="-210362.21">14323 10389 0,'17'0'0,"-34"0"0,70 18 16,-53 88 0,0-18-1,0 53 1,0-53 0,0-35-1,0-35 16</inkml:trace>
  <inkml:trace contextRef="#ctx0" brushRef="#br0" timeOffset="-210210.73">14129 10707 0,'-18'-18'0,"36"18"31,-1 0-31,124-17 16,54-36 0,-143 53-16,72-36 15</inkml:trace>
  <inkml:trace contextRef="#ctx0" brushRef="#br0" timeOffset="-209578.05">15293 10477 0,'0'0'16,"18"-17"-16,-1 17 16,36-35-1,18-18 1,17 0 0,-53 0-1,-17 35 1,-54 18-1,1 0-15,-88 53 16,17 71 0,53-36-1,53 18 1,18-71 15,-1-17-31,54-18 16,-54 0-16,89 0 15,-53-36 1,-88 36 15,-71 53-15,71-35-16,-71 52 16,88-34-16,-52 17 15,52 35 1,36-71-1,105-17 1,18 0 0,-105 0-16,34-17 15,-17 17 1,-53 53 15,-35 0-31,0 35 31,35-35-15,70-53 0,-35 0-16,124-18 15,-35-17 1</inkml:trace>
  <inkml:trace contextRef="#ctx0" brushRef="#br0" timeOffset="-209327.8">11589 12471 0,'0'0'0,"-36"0"0,1 0 15,-35 0-15</inkml:trace>
  <inkml:trace contextRef="#ctx0" brushRef="#br0" timeOffset="-209093.7">11095 12224 0,'-18'-18'0,"36"36"0,-53-36 16,52 18 0,124 0-1,0 0 1,89 0 0,17-18-1,-106 18 16,-53 0-15,-88-17 0,-88-1-1</inkml:trace>
  <inkml:trace contextRef="#ctx0" brushRef="#br0" timeOffset="-207812.21">11906 11747 0,'-17'0'0,"34"0"0,-52 0 0,17-17 16,-35 17 0,18 0-1,35 17 17,18-17-32,-1 18 15,1-18-15,17 18 16,-35 17-1,-17 36 1,-54-1 0,-35 71-1,71-105-15,-36 52 16,1 0 0,17-53 15,35-17-16,1-36 1,-1-70 0,18 70-16,0-35 15,0 18 1,71 123 15,-71-70-31,53 70 16,35 0-1,35-35 1,36-53 0,-36 0-1,71-53 1,-88-17 0,-18-54 15,-70 107-31,17-71 15,-17 88 1,0 35 0,-1 35-1,1-17 1,17 0 0,18-35-1,18-18 1,35-71-1,-54 1 1,37-36 0,-54 35-1,-17 54 1,-1 70 15,-17 0-31,18 35 31,17-35-15,71-18 0,-71-17-16,106-18 15,-35-18 1,18-35 0,-54-18-1,-17 1 1,-35 17-1,-18 71 1,0 87 0,0 19-1,0 52 1,-18 18 0,-17-35 15,-36 70-16,54-158 1,17-36 0,0-105-1,35-36 1,-17 71-16</inkml:trace>
  <inkml:trace contextRef="#ctx0" brushRef="#br0" timeOffset="-207595.19">13617 12330 0,'18'-142'15,"-36"284"-15,89-389 16,17 158 0,-53 89-16,36 0 15,88 71 1,-159 52 15,-89-17-15,-52 0-1,35-53 1,89-53-16,-36 0 16</inkml:trace>
  <inkml:trace contextRef="#ctx0" brushRef="#br0" timeOffset="-207361.93">14587 11871 0,'0'0'16,"36"-18"-16,-19 18 0,-17 18 16,-17 70-1,-19 18 1,1 35 0,35-106-1,0 36 1,0-53-16,0-1 15,18-34 1</inkml:trace>
  <inkml:trace contextRef="#ctx0" brushRef="#br0" timeOffset="-207195.8">14287 12241 0,'-17'0'16,"34"0"-16,-52 0 0,53 0 31,17 0-31,124-17 16,-18-19-1,-88 19-15,106-18 16</inkml:trace>
  <inkml:trace contextRef="#ctx0" brushRef="#br0" timeOffset="-206461.45">15205 12100 0,'17'0'31,"1"0"-31,70-35 16,18-18 0,17-17-1,-34-19 1,-89 36-1,-89 36 1,-16 34 0,-36 72-1,70 52 1,71-35 0,71-18-1,-1-53 1,-35-35-1,54 0 1,-37 0 0,-34 0-1,-71-18 1,-35 18 0,53 0-16,-89 71 15,54-1 1,34 1-1,54-18 1,53-35 0,52-18-1,36-53 1,-71 0 0,0-35 15,-35 17-16,-18 36 1,-35 88 15,0-36-31,36 54 16,17-18 0,17-18-1,1-17 1,-18-18-1,-18 0 1,-17-53 0,-1 17-1</inkml:trace>
  <inkml:trace contextRef="#ctx0" brushRef="#br0" timeOffset="-206294.91">16157 12294 0,'0'0'0,"0"-17"16,-35 17-1,17 0 1,-35 53-1,-52 35 1,-1 18 0,35-53-1,71-18 1,0-18 0,35-17-16</inkml:trace>
  <inkml:trace contextRef="#ctx0" brushRef="#br0" timeOffset="-205995.9">16245 12418 0,'18'0'0,"-36"0"0,54 0 0,-1 0 31,0 35-15,1-35-1,52 18 16,-18-18-15,36 0 0,53-18-1,-89-17 1,-34 17 0,-19 0-1,-17 1 1,-17 17-1</inkml:trace>
  <inkml:trace contextRef="#ctx0" brushRef="#br0" timeOffset="-205829.07">16916 12400 0,'0'0'0,"-18"0"0,0 0 15,1 18 1,-1-18-1,0 17 1,-34-17 0,-19 0-1,53 0-15</inkml:trace>
  <inkml:trace contextRef="#ctx0" brushRef="#br0" timeOffset="-202029.62">6032 13652 0,'0'0'0,"0"-17"31,0-1-31,0 1 0,18-1 16,0 0-16,52-52 16,-52 52-16,35-52 15,-35-1 1,-18 36-1,-71 35 1,-53 17 0,19 36-1,-1 18 1,88-36-16,18 36 16,53 34-1,53-52 16,17 36-15,-34-19 0,-89 1-1,0-36-15,-53 53 16,-53-17 0,-53-36-1,53-35 1,-35-18-1,71-70 1,52 53-16,0-53 16,1-53-1,17 70 1,0 53 0,53 54-1,88 105 16,-53-53-15,35 0 0,-17-17-1,-18-71 1,36 0 0,-36-53-1,-53 35-15,89-88 16,-54 18-1,-52-35 1,-18 70 0,0 141 15,-18-53-31,1 53 16,-1 18 15,18-35-16,53-36 1,70-35 0,-34-18-1,52-52 1,-71 17 0,-34-53-1,-19 53 1,-17 106 15,0-35-31,0 52 16,-17 19-1,34-37 1,36-52 0,35 0-1,36-17 16,-36-54-15,-35 1 0,-18-1-1,-35 36 1,0 70 15,0-17-31,0 52 16,-17 19-1,-19-54 1,36-18 0,0-34 15,0-1-31,53-35 16,-53 36-16,88-72 15,-17 19 16,17 52-15,-17 36 0,-36 70-1,-17-70-15,17 70 16,0-35 0,36-18-1,35-35 1,-18 0-1,35-35 1,-105 17-16,52-35 16,-17-53-1,-53 18 1,0 18 0,-70 70-1,-18 53 16,70-36-31,-70 71 16,70 1 0,1-1-1,17-35 1,52-53 0,19 0-1,-53 0-15,52-36 16,1-34-1,-18-71 1,-18 0 0,0-53-1,-35 158-15,18-52 16,-1 35 15,-17 71-31,0 35 31,-17 106-15,17-36 0,0-88-16,0 71 15,35 53 1,18-106 0,53-18-1,-18-35 1,88 0-1,-17-70 1,-53-1 0,-71-35-1,-35 36 1,-35 52 0,-71 18-1,18 53 16,70-35-31,-70 87 16,88-52 0,0 0-1,53-35 1,0-18 0,53-18-1,-53-35 1,-18-35-1,0 0 1,-35 70 0,0 71 15,0-35-31,0 52 16,36-17 15,-1-35-16,18-18 1,0 0 0,17-53-1,1-35 1,-36 17 0,-17 1-1,-18 52 1,0 36-1,0 70 1,0-18 0,0 1-1,17-36 1,36-35 0,18 0-1,-1-35 16,-52 17-31,35-70 16,-18 0 0,-17 35-1,-18 35 1,0 89 15,0-53-31,0 87 16,-18-34-1,18 35 1,-17-18 0,-19 35-1,-17 36 1,0-71 0,-17 18-1,52-70 16,1-19-15,17-70 15,0 36-31,0-19 16,0-17 0,0 1-1,0 34-15</inkml:trace>
  <inkml:trace contextRef="#ctx0" brushRef="#br0" timeOffset="-201796.94">9754 14429 0,'0'0'0,"-17"0"31,17 17 0,-18-17-15,0 0 0</inkml:trace>
  <inkml:trace contextRef="#ctx0" brushRef="#br0" timeOffset="-199077.89">5786 15028 0,'0'0'0,"-18"0"0,-35-17 15,35 34 17,18 19-32,-17-1 0,-1 88 15,0 36 16,-17-71-15,-18 18 0,0-71-1,18-35 1</inkml:trace>
  <inkml:trace contextRef="#ctx0" brushRef="#br0" timeOffset="-198529.38">5221 15222 0,'0'-17'16,"0"34"-16,0-70 0,-18 36 0,18-71 15,0 70-15,71-53 16,52 18 0,124 53-1,-53 53 16,0 89-15,-88 16 0,-70-17-1,-36-70 1,0-18 0,-36-53-1,36-18 1,0 1-16,0-89 15,71-18 1,35-70 0,17 88-1,36 53 1,-36 89 0,-87 105-1,-54 35 16,-17-52-15,-1-1 0,36-70-1,0-35 1,53-18 0,36-53-1,-54 35-15</inkml:trace>
  <inkml:trace contextRef="#ctx0" brushRef="#br0" timeOffset="-196562.54">7232 15187 0,'88'-70'16,"-176"140"-16,194-158 15,-106 123 1,-53 53 0,-18 18-1,18-18 1,53 1 15,0-54-15,71-35-1,-1-35 1,-17-54 0,-35-16-1,-18 34 1,0 36-16,0-71 15,35 53 1,36 35 0,-18 18-1,35 89 1,18 34 0,-71 0-1,-35-34 16,0-36-15,0-36 0,0-70 15,35-53-15,36-17-1,17 0 1,-17 87-1,17 72 1,-70-1 0,-18 88-1,0-87-15,0 52 16,0 0 0,70-53-1,1-17 16,87-18-15,-105 0-16,106-18 16,70-52-1,-70-36 1,-124 35 0,-70-35-1,-53 54 1,-71 69-1,36 36 1,-1 71 0,89-36-1,35 18 1,88-71 0,18-35-1,17-35 16,-34-36-15,-19-52 0,-17-19-1,-35-34 1,17 35 0,-35 211 15,0 36-16,-18 71 1,18-36 0,71-53-1,-53-70-15,123 17 16,-18-17 0,36-18 15,17-89-16,-140 54 1,-19 17-16,-17-105 16,-35 52-1,-53 36 1,35 53 0,-18 105-1,18 1 1,53-36-1,18-35 1,35-53 0,35 0-1,0-35 1,-35-18 0,-35 35-16,35-88 15,-36 36 1,-17 105 31,0 35-32,0-52-15,0 53 16,0-18 0,18-18-1,70-35 1,-17-18-1,35-52 1,-89 52-16,19-35 16,-19 18-16,18-36 15,-17 71 1,-18 36 0,0 52-1,0-35 1,18-18 15,-18-17-31,70-18 16,-17 0-1,35-53 1,-35 0 0,18-35-1,-71 52-15,18-34 16,17 17-1,-18 53 1,1 53 0,-18 88-1,-53 18 1,-17-36 0,-19 53 15,54-70-16,0 18 1,17-36 0,18-70-1,35-18 1,-17-18-16</inkml:trace>
  <inkml:trace contextRef="#ctx0" brushRef="#br0" timeOffset="-195946.21">11800 15328 0,'0'0'0,"-247"-17"32,212 17-32,18 0 0,-19 0 15,1 0 1,106 0 0,34 0-1,142-18 1,-35 18-1,-141 0-15,175 0 16,-104-18 0,-125 1-1,-34-36 1,-72 0 0,-16 0-1,69 18 16,19 17-15,87 18 15,-52 0-31,70 53 16,-35 35 0,-53 36-1,-71-1 1,-34-35-1,-54-17 1,35-36 0,107-35-1</inkml:trace>
  <inkml:trace contextRef="#ctx0" brushRef="#br0" timeOffset="-195230.65">14270 14940 0,'0'0'0,"-18"-18"16,18 1-16,-53-36 16,-17 0-1,17 0 1,-18 53 0,-17 18-1,70-1-15,-87 107 31,34 17-15,36 71 0,35-54-1,70-69 1,89-37 0,-53-52-1,0-52 1,-71-19-1,-35-17 1,-88-18 0,53 88-16,-18-17 15,35 17-15,-35 1 16,71 34 15,88 89-15,-89-70-1,54 34 1,-18 106 0,-53-70-1,-53 18 1,-35-18 0,35-53-1,35-36-15,-17 1 16,70-106 15,-17 52-31</inkml:trace>
  <inkml:trace contextRef="#ctx0" brushRef="#br0" timeOffset="-195030.65">14517 15258 0,'17'-18'0,"-34"36"0,34 35 47,-17 17-31,0 18-1,-17-17 1,17-89 15,0 1-31</inkml:trace>
  <inkml:trace contextRef="#ctx0" brushRef="#br0" timeOffset="-194846.53">14605 14940 0,'0'-18'0,"0"36"0,0-18 47,0 18-32,18-18 1,52 0 0,-35 0-16</inkml:trace>
  <inkml:trace contextRef="#ctx0" brushRef="#br0" timeOffset="-194596.48">15275 14799 0,'0'0'15,"0"18"1,-17-1 0,-1 1-16,-17 88 15,-1 17 1,19-17 0,17-71-16,-18 71 15,1-53 16,17-35-15,0-36 0</inkml:trace>
  <inkml:trace contextRef="#ctx0" brushRef="#br0" timeOffset="-193197.1">14922 15134 0,'-17'-35'15,"34"70"-15,-34-88 16,34 53-1,107 0 1,17-17 0,106-1-1,-194 18-15,106-53 16,-18 0 0,-106-17-1,-35-1 16,0 53-15,-70 36 0,17 70-1,0 0 1,17 71 0,19-18-1,17-70 1,0-18-1,53-53 1,17-18 0,36-52-1,-35-19 1,-1 19 0,-52 35-1,-1 70 1,-17 18 15,0 35-15,53-35-1,-17-36 1,69-17 0,-34 0-1,35-52 1,-36-37-1,-34 19 1,-19 17 0,-17 123 15,0 1-15,-17 0-1,17-19 1,0-34 15,17-18-31,36 0 16,-17 0-16,34 0 15,1-35 1,-18 17 0,-53 36 15,0-1-31,0 19 15,0-1 1,17-17 0,36-18-1,18-18 1,-1-17 0,1-71-1,-1-35 1,-17-18 15,-35 0-15,-18 89-1,-35 140 17,-36 54-17,36 17 1,17-35-1,-17 0 1,17-36 0,18-35-1,-17-35 1,17-17 0,17-36-1,19-18 1,52-17-1,70 0 17,-122 70-32,70 18 15,-18 18 1,-88 70 0,-36 18-1,-105 17 1,0-70-1,106-35-15,-124 35 16,71-36 0,70-17-1</inkml:trace>
  <inkml:trace contextRef="#ctx0" brushRef="#br0" timeOffset="-193029.67">17004 15575 0,'0'0'0,"-18"0"16,1 18-1,-1-18 1,0 0 0,-35 0-1,18 0-15,0 0 0</inkml:trace>
  <inkml:trace contextRef="#ctx0" brushRef="#br0" timeOffset="-192345.96">6085 16157 0,'0'18'0,"0"-36"0,-17 36 0,-1-18 32,36 0-17,70 0 1,141-53 0,-17 35-1,17 1 1,-123 17-1,-106 17 17,-53 1-17</inkml:trace>
  <inkml:trace contextRef="#ctx0" brushRef="#br0" timeOffset="-192081.06">6438 16140 0,'0'0'0,"-17"0"15,-1 0-15,-17 17 16,35 36 0,0 53-1,0 0 1,-36 53 0,1-1-1,17-52 16,18-53-15,71-71 15,-18-52-15</inkml:trace>
  <inkml:trace contextRef="#ctx0" brushRef="#br0" timeOffset="-189780.26">6773 16475 0,'0'0'0,"36"-18"0,-1-17 15,0 17 1,-35 53 0,0 54-1,-17-54-15,-1 53 16,18 36 0,0-36-1,53-53 16,35-35-15,0-53 0,-70 35-16,105-70 15,-70 0 1,0-18 0,-35 53-1,-18 36 1,0 52-1,-18 53 1,18 36 0,0-54-1,0 1 1,53-54 0,35-17-1,-52 0 1,52-35-16,35-53 31,-52 0-15,-36-36-1,-17 36 1,-18 53 0,-71 70-1,18 36 1,18 17-1,35 0 1,18-17 0,70-54-1,0-17 1,18-53 0,-18 0-1,0-17 1,-17 17 15,-1 35-15,-17 18-1,0 71 1,-35 35 0,-18-36-1,0 1 1,-18-36-1,-17-35 1,0-35 0,-18-36-1,53 1 1,0 52 0,0 71 15,53 17 0,-1-34-15,72-1-1,70-35 1,-35 0 0,-89 0-16,124-53 15,-88 0 1,-18-53-1,-70 36 1,-18 17 0,-53 53-1,-53 18 1,0 52 0,36 1-1,70-1 1,0-35 15,70-17-15,-52-18-16,88 0 15,-36-53 1,19-17 0,-72-19-1,1-34 1,-18-36-1,0 142-15,0-54 16,0 36 0,-18 70-1,1 89 1,17-1 0,35 18-1,35-35 1,1-71 15,35-17-15,17-36-1,-35-35 1,18-53 0,-88 36-1,-18-18 1,-35 88-1,-1 0 1,-17 70 0,18-17-1,18 35 1,17-52 0,17-36 15,18-18-16,36-35 17,-53 35-32,17-52 15,18 35 1,-18 35 0,0 17-1,-17 54 1,-18-18-1,0-36-15,0 36 16,53-53 0,0 0-1,35-35 1,-35-18 0,35 0-1,-35 36 16,-53 87 1,0-35-17,0 36 1,18-53 0,35-18-1,0-18 1,17-35-1,36-35 1,-35 35 0,17 53-1,-71 0 1,-17 70 0,0-52-16,-17 106 15,-36-19 1,-18 54 15,1 0-15,52-36-1,-17-52 1,35-53 0,0-36-1,53-35 1</inkml:trace>
  <inkml:trace contextRef="#ctx0" brushRef="#br0" timeOffset="-189214.13">12083 16633 0,'0'0'0,"-106"0"31,88 0-31,1 0 16,52 0 0,18 0-1,-18 0-15,159 0 16,-35 0-1,35 0 1,-18 0 0,-105-17-1,-54-18 1,-70 17 0,-52 0-1,34 1 1,53 17-1,18-18 17,71 18-17,0 0 1,-1 0 0,-52 53-1,-36 53 1,-88 35-1,71-124-15,-71 72 16,18-54 0</inkml:trace>
  <inkml:trace contextRef="#ctx0" brushRef="#br0" timeOffset="-188746.99">14534 16334 0,'-17'0'0,"34"0"16,1 0 0,53 0-1,-36 0-15,106 0 16,-18-18 0,19 18-1,-107 0 1,-88 0 15</inkml:trace>
  <inkml:trace contextRef="#ctx0" brushRef="#br0" timeOffset="-186431.53">14958 16298 0,'0'0'0,"-18"18"16,18 35-1,0 53 1,0 0-1,0 17 17,-18-17-17,-34-36 1,-19-52 0,-35-18-1,89 0-15,-89-53 16,18-35-1,52-18 1,36 18 0,0 0-1,0 70 1,18 89 0,52 52-1,-17-17 1,18 0 15,35-53-15,-71-53-16,71 0 15,-71 0-15,124-36 16,-18-34 0,-18-36-1,-87 18 1,-36 0-1,-88 70 1,17 36 0,18 70-1,35 18 1,18-18 0,36-71-16,34 1 15,54 0 1,34-54-1,-16-34 17,-37-18-17,-52 0 1,-35 52 0,-18 72 15,0-19-31,-35 89 15,-1-18 1,1-35 0,18 0-1,34-71 17,18 1-32,18-71 15,0 17 1,18-17-1,-1 53 17,-52 35-17,-18 17-15,18 71 16,-1-17 0,36 17-1,35-35 1,1-35-1,-36-18 1,-36 0-16,54-71 16,-54-17-1,19-36 1,-19-34 0,1 52-1,17 18 1,-35 158 31,-35 36-32,17 0 1,18-53 0,0-18-1,0-17-15,-17-18 16,34-36 15,36 1-15,35 18-1,-70-1-15,35 18 16,-18 0 0,-52 0 15,-72 18-16,1 34 1,35-16 15,36-19-31,-1 72 16,18-54 0,18 0-1,70-35 1,-18 0-1,89-70 1,-53 17 0,-18-18-1,-35 18 1,-53 71 15,-18 17-15,18-17-1,-35 52-15,35-17 32,0-35-17,0-1 1,53-17 0,35 0-1,18-52 1,-35-1-1,34-18 1,-52 36 0,-35 35-1,-18 35 1,0-17-16,-18 52 16,1-34-1,-1-19 1,71-17 31,-35 0-47,35-35 15,35-36 1,-18 1 0,-34 52-1,-36 53 16,0-17-31,0 17 16,0-17-16,0 35 16,0 0-1,53-53 1,35 0 0,-35 0-1,35-71 1,-71 54-1,54-72 1,-36 37 0,1-1-1,-19 53 1,-17 35 0,-17 35-1,-19 1 1,1-18-1,35-18 1,-18-35 0,18-17 15,0-1-31,0 0 16</inkml:trace>
  <inkml:trace contextRef="#ctx0" brushRef="#br0" timeOffset="-186181.14">17533 16140 0,'0'0'0,"-18"0"0,1 0 31,-1-18-16,18 0 1,0 36 15,18 0-15,35 17 0</inkml:trace>
  <inkml:trace contextRef="#ctx0" brushRef="#br0" timeOffset="-185864.41">18538 17022 0,'0'17'15,"0"-34"-15,0 52 0,0-18 16,0 19 0,-17-19-16,-36 1 15,-35 17 1,17-17 15,18-18-31</inkml:trace>
  <inkml:trace contextRef="#ctx0" brushRef="#br0" timeOffset="-182965.2">5909 17427 0,'0'0'0,"-88"-53"31,88 36-31,-18 17 16,-17 0-16,17 0 0,-17 0 15,-18 105 1,35 19 15,18-1-15,0 19-1,0-107-15,0 18 16,36-53 0,-1-36-1,18-87 1,-18 17-1,0-17 1,18 52 0,0 71-1,0 71 1,0 35 0,0-1-1,0-16 1,-35-72-16,52 18 31,1-35-15,17-35-1,-18-18 1,1-53 0,-53 1-1,-18 69-15,17-52 16,1 18-1,-18 140 17,0 54-17,0-36 1,0-53-16,18 36 16,52-18-1,18-53 1,36-18-1,-36-17 17,18-54-17,-53-16 1,-53 34 0,-53 124 15,35 18-16,1 52 1,17-88-16,0 36 16,70-18-1,54-18 1,17-35 0,106-35-1,-71-18 1,36-35-1,-159 35 17,-36-18-17,-52 71 1,-53 0 0,0 53-1,-36 53 1,106-53-1,18-18 1,53-35 0,71 0-1,-18-53 1,0-53 0,-54-17-1,-52-36 1,0 53 15,-35 18-15,0 88-1,0 35 1,35 1-16,-18 69 16,18 37-1,35-37 1,53-16-1,-17-72 1,-53 1-16,87-18 16,-16-18-1,-1-52 1,-71 17 0,19-35-1,-36 105 16,0 1-15,0 52 0,0 19-1,0-19 1,0-35 0,17-52 15,36-36-16,0-18 1,0 1 0,0 52-1,0 18 1,-35 18-16,17 35 16,-17 0-1,-1-18 1,18-17-1,36-36 32,-18-17-31,-35 17-16,52-70 16,-35 35-1,1 18 1,-19 105 15,1-35-15,0 18-1,-1-35 1,54-18 0,-36-18-1,36-35 1,-18-17-1,-36 52 1,36-52 0,-18 52-1,-17 36 1,17 35 0,1 17-1,-36-35 1,0-17-16,17 0 15,18-1 1,36-17 0,-18-17-16</inkml:trace>
  <inkml:trace contextRef="#ctx0" brushRef="#br0" timeOffset="-182282.71">11977 17674 0,'-35'0'16,"70"0"-16,-106 0 0,36 0 0,0 0 16,52 18-1,107 17 1,17-17-1,106-18 1,-18 0 15,-105 0-15,-71-18 0,-53-17-1,-36-18 1,-34 18-1,52 17-15,0 0 16,18-17 0,36 35-1,17 35 1,-18 71 0,-35-88-16,0 52 15,-53 36 1,-88-18 62</inkml:trace>
  <inkml:trace contextRef="#ctx0" brushRef="#br0" timeOffset="-181848.3">14993 17498 0,'0'0'0,"0"-18"15,-18 0-15,1-34 16,-1 16-1,0 36 1,18 18 0,0 123-1,-17 18 1,17-36 0,0-87-16,0 52 15,0-35 1,0-71 31,0 0-47</inkml:trace>
  <inkml:trace contextRef="#ctx0" brushRef="#br0" timeOffset="-180663.92">14905 17798 0,'0'-106'16,"0"212"-16,0-247 0,0 17 15,0-17 1,35 88-1,71 0 1,35 53 0,-106 18-16,18 52 15,-53 54 1,-70-36 0,-36 18-1,18-71 1,17-17 15,36-18-15,35-36-1,53 89 17,-36-35-32,54 35 15,17 0 1,-53-36-16,159 19 15,-52-36 1,52-18 0,-71-35-1,-17-17 1,-106-1 0,-18-70-1,-35 106 1,-17 52-1,17 36 1,35 71 15,1-36-15,17-70-16,35 52 16,18-70-1,35 0 1,-17-35-1,34-36 1,-34-35 0,-53 18-1,-18 71 1,0 105 15,0-18-15,0-52-16,0 35 15,0-35 1,0 17 0,17-35-1,36 0 1,35-35 0,-17-18-1,17-71 1,-53 54-1,-35 52 1,0 36 0,0 52-1,0 36 1,0-53 0,0 0-1,18-53 1,70 0-1,0-53 17,1-18-17,-19 18 1,-35-17 0,-35 140 15,0-17-16,-17 18 1,-1-36 0,0-35-1,18-17 17,0-19-17</inkml:trace>
  <inkml:trace contextRef="#ctx0" brushRef="#br0" timeOffset="-180498.02">16951 17498 0,'0'-18'0,"-18"18"16,1 0 0,-1 0-1,18 18 16,18-18-31,-1 17 0</inkml:trace>
  <inkml:trace contextRef="#ctx0" brushRef="#br0" timeOffset="-178981.86">17392 17568 0,'35'0'0,"-70"0"0,141 0 15,-124 0 16,-35 18-31,-53 17 16,-17 18 15,70 0-15,53 0 0,71-18-1,17 18 1,-53 0-1,-17 0 1,-54-18 0,-34-35-1,35 0-15,-54 0 16,1 0 0,71-17-1,17-1 1,17 18 15,1 18-15,52-1-1,36 1 1,-18-18 0,53 0-1,-35-35 1,35-18-1,-123 35-15,53-35 16,17-35 0,-71 53-1,-17 70 17,-17-17-32,-1 70 15,-17-35 1,35 0-1,0-36 17,35-17-17,36 0 1,17-53 0,-35 18-1,0-35 1,-18 34-1,-35 72 17,0-19-32,-18 54 15,18-18 1,-17 0 0,17-36-1,35-17 1,-17 0-16,35 0 15,88-35 17,-71-18-17,-34-35 1,-36 17 0,-53 1-1,-18 70 1,-52 53-1,87 0 1,36 17 0,0-35-1,53 1 1,35-36 0,18-36-1,-18 1 1,1-35-1,-36 17 17,-36 35-17,-17 89 17,0-54-32,-17 36 15,-1 0 1,0-53-1,36-18 17,0 1-17,-1-1-15,54-35 16,35-35 0,-53 70-1,-1 18 1,-52 53 15,0 18-15,0-36-1,0 0 1,18-35 15,0 0-15,-18-17-1,0-36 1,-18 35-16</inkml:trace>
  <inkml:trace contextRef="#ctx0" brushRef="#br0" timeOffset="-178781.62">18097 17462 0,'0'0'0,"-17"0"0,-1 0 16,1 0-1,-1 0 1,18-17 0,0-18-1,18-1-15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6T09:40:27.98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10848 388 0,'0'0'0,"0"-35"31,0 17-31,0 0 16,-18 18 15,1 0-15,-19 18-1,1 17-15,-53 71 16,35 0-1,0 70 1,0 18 0,35-141-1,1 71 1,-18-18 0,35-36-1,0-87 32,0-1-47,0-35 16,17 0-1</inkml:trace>
  <inkml:trace contextRef="#ctx0" brushRef="#br0" timeOffset="416.94">10654 459 0,'0'-18'0,"0"36"0,18-54 0,70-34 32,-53 34-17,0 36-15,36 0 16,-1 0-1,19 106 1,-37 0 0,-52 35-1,0 0 1,0-105-16,-35 140 16,0-88-1,0 0 1,17-70-1,18 0 1,-18-18 31,1 0-47,17-18 16,0-35-16</inkml:trace>
  <inkml:trace contextRef="#ctx0" brushRef="#br0" timeOffset="718.52">10477 952 0,'-17'0'15,"34"0"-15,-52 0 0,53 0 16,-1 0-16,1 0 0,53 0 15,52-52 1,36 52 0,-53-18 15,-18 18-15,-70 0-1,-1 0 16,1 0-15</inkml:trace>
  <inkml:trace contextRef="#ctx0" brushRef="#br0" timeOffset="1350.17">11695 864 0,'0'0'15,"35"-17"1,-35-1-16,17 0 16,1 1-1,-18-1 1,-18 0-1,-52 1 1,52 17-16,-35 35 16,-70 18-1,70 0 1,35-35 0,18-1-1,36 18 1,-19-35-16,36 18 15,18 35 1,-1-18 0,18 1-1,-52 17 17,-36-1-17,-53 19 1,-35-36-1,17-35 1,-17 0 0,-18 0-1,53-35 1,18 0 0,35 17-1,35 0 1,53-17-1,-70 35 1</inkml:trace>
  <inkml:trace contextRef="#ctx0" brushRef="#br0" timeOffset="1950.84">12277 917 0,'0'0'16,"35"0"-16,0 35 0,-35-70 15,0-18 1,0 18 0,-17 0-1,-1 35-15,-35 0 16,-18 0-1,1 53 1,-1 0 0,71-1 15,0 1-15,0-35-1,71 35 1,-18-35-1,17 17 1,-34 0 0,17 0-1,-53 1 1,-18-1 0,0-17-16,-88 17 15,18-35 1,-18 0-1,18 0 1,35-18 0,53 1-1,-35 17 1,35-18 0,18 18 15,-1 0-16</inkml:trace>
  <inkml:trace contextRef="#ctx0" brushRef="#br0" timeOffset="2749.97">12594 1005 0,'-17'0'0,"17"18"15,17-36 32,1 1-47,35-19 16,-18 1-1,-17 18-15,-1-1 16,-17-17 0,-53 35 15,36 17-31,-36 36 15,0 71 1,35-36 0,18 18-1,18-36 17,17-52-17,18-18 1,0 0-1,35-18 1,-17-35 0,-1 18-1</inkml:trace>
  <inkml:trace contextRef="#ctx0" brushRef="#br0" timeOffset="3217.19">12965 988 0,'0'0'0,"0"-18"0,-18 0 16,18-17-1,0 18 17,18-1-32,52 18 15,1 0 1,52 0-1,-52 70 1,-18 54 0,-53-36-1,-53 0 1,17-35 0,1-35-1,18-18 1,17-35-1,0-36 1,0 1 0,70-54-1,-17 53 17,0 19-17,0 16 1,-36 36-1,19-17 1</inkml:trace>
  <inkml:trace contextRef="#ctx0" brushRef="#br0" timeOffset="4749.39">13829 600 0,'0'0'0,"0"-36"31,-18 36-31,1 0 16,17 18 0,-18 0-1,-17 88 1,17-1-1,0 54 1,1-35 0,17-89-16,-18 71 15,18-53 1,18-36 0,35-17-1,-18 0 1,-17-17-16,52-36 15,1-35 1,-1-36 0,-52 53 15,0 1-15,-1 70-1,-34 70 16,-19 1-15,19 35 0,17-36-1,0-34 1,0-19 0,17-17-16,36 0 15,71-17 1,-36-19-1,18-52 1,-53 0 0,-18-18 15,-35 89-15,0-1-1,0 71 16,-18 17-15,18-52-16,-35 70 16,0 0-1,35-35 1,0-35 0,35-18-1,18 0 1,17-35-1,-52-18 1,0-35 0,-18 17-1,-36 0 17,19 36-17,-18 0 1,35 17-1,35 1 1,53-1 0,-35 0-1,35 18 1,-35 53 0,-35-35-16,17 52 15,-35 1 1,0 17-1,0-17 1,-35-1 0,35-52-1,-18 0 1,0-1 0,18-34 15,0-1-16,0-70 1,18 0 0,17 52-16,89-87 15,17 35 1,53 35 0,-88 53-1,-18 53 1,-88-18-16,0 18 15,0-36-15,-18 107 16,-35-36 0,18 0 15,0-52-15,0-19-1,35 1 1,0-36 15,70-52-15,-35 52-16</inkml:trace>
  <inkml:trace contextRef="#ctx0" brushRef="#br0" timeOffset="5149.83">16122 847 0,'0'-18'16,"0"36"-16,18-54 0,-18 19 15,-18 17 1,0 0 0,-70 0-1,35 53 1,0 17-1,0 1 1,53-54-16,0 1 16,36 0-1,122-1 1,-87-17 0,35 18-1,-53 17 1,-36 1-1,-34 16 1,-36 1 0,0-53-1</inkml:trace>
  <inkml:trace contextRef="#ctx0" brushRef="#br0" timeOffset="5249.14">15928 1358 0,'-35'0'31,"70"0"-31,-88 0 15,35 0-15,18-17 0,-35-19 16,0-17 0,0 18-16</inkml:trace>
  <inkml:trace contextRef="#ctx0" brushRef="#br0" timeOffset="5699.25">14517 406 0,'0'17'16,"0"1"-16,0 0 15,17-18 1,54 0 0,-18-18-1,-35-35 1,-18 0-1,-53 35 1,0 18 0,0 0-1,53 36 17,0-1-17,0-17 1,0-1-16</inkml:trace>
  <inkml:trace contextRef="#ctx0" brushRef="#br0" timeOffset="6016.27">13705 706 0,'18'0'31,"17"0"-31,-17 0 0,35 0 16,0 0-1,35-18 1,-53 18 0,-17 0-16,17 0 15</inkml:trace>
  <inkml:trace contextRef="#ctx0" brushRef="#br0" timeOffset="6733.04">10125 1729 0,'0'0'0,"-18"-18"15,-35 0 1,36 18-1,-1-17 1,18 34 15,106 1-15,0-18 15,70 35-15,-141-35-16,230 18 15,-124 0 1</inkml:trace>
  <inkml:trace contextRef="#ctx0" brushRef="#br0" timeOffset="6816.58">11818 1799 0,'88'0'0,"-176"0"0,229 0 0,141 0 16,89 18-1</inkml:trace>
  <inkml:trace contextRef="#ctx0" brushRef="#br0" timeOffset="7148.58">16263 1799 0,'71'18'16,"123"-18"-1,88 0 1,18 0 0,-89-18-1,-70 1 1,-1340 34-16,2469-34 16,-1252 17-1,-18-18 32,0 0-31,-18 18-1,-17-35-15,17 35 16</inkml:trace>
  <inkml:trace contextRef="#ctx0" brushRef="#br0" timeOffset="20430.84">10389 1782 0,'0'0'16,"-17"0"-16,-72 0 31,72 0-31,-1 0 16,1 0 0,-1 0-1,36 0 95,-1 0-95,1 0-15,-1 0 16,36 0-1,0 0 1,-35 0-16,35 0 16,-18 0-16,36 0 15,17 0 1,0 0 0,18 0-1,0 0 1,-71 0-16,71 0 15,35-18 1,-53 0 0,18 18-1,-35 0 1,52-17 15,-35 17-15,-53 0-16,107 0 15,-37 0 1,-16 0 0,34 0-1,-35-18 1,-70 18-16,88-18 16,-36 18-1,19 0 1,-37 0-1,54 0 1,0 0 0,35 0-1,18-17 1,-53 17 15,35 0-15,-71 0-1,36 0 1,-18 0 0,18-18-1,-17 18 1,52 0 0,-53 0-1,53 0 1,0 0-1,-53 0 1,53 0 0,-52 0-1,16 0 1,-16 0 0,52 0 15,-106 0-31,71 0 15,35 0 1,-35 0 0,17 0-1,-35 0 1,1 0 0,16 0-1,-34 0 1,0 0-1,-1 0 1,18 0 0,0 0-1,18 0 1,-53 0 15,35 0-15,-35 0-1,-17 0 1,-1 0 0,-17 0-16,17 0 15,0 0 1,-17 0 15,-1 0-31,1 0 31,-18 18-31,0-36 63,0 0-63,-35-17 16,17 17-1,0 1-15</inkml:trace>
  <inkml:trace contextRef="#ctx0" brushRef="#br0" timeOffset="27197.58">1746 2046 0,'0'0'15,"0"-18"-15,-17 1 31,17-1-15,-18 1 0,18-1-1,0 0 1,0 1 0,0-1-1,0 0 1,-18 18 15,1 36-15,-19 17-1,36 70 1,0 0 0,0 1-1,0 35 1,36-53 15,-19-89-31,36 18 16,35-35-1,-17-35 1,17-88 0,-17-54-1,-54 89 1,1-88-1,-18 52 1,0 89 0,0 17-1,0 71 17,35 18-17,1-36 1</inkml:trace>
  <inkml:trace contextRef="#ctx0" brushRef="#br0" timeOffset="27762.72">2540 2258 0,'0'0'0,"18"0"15,-1 0-15,1 0 16,35-36 0,-53 19-16,53-36 15,-18 0 1,-35 18 0,-35 35 15,-18 17-16,-53 54 1,18-1 0,88-17-1,0 0 1,53-35 0,0 17-1,70 18 1,-88-18-1,-35 18 1,-35 0 0,-35 0-1,-72-35 1,1-18 0,53-35-1,35-1 16,53 19-15,0-19 0,106 1-1,18 0 1</inkml:trace>
  <inkml:trace contextRef="#ctx0" brushRef="#br0" timeOffset="28146.81">2928 2417 0,'18'0'0,"-1"0"0,19-36 32,-19 19-32,19-1 0,-19-35 15,18 0 16,-35 18-15,-70 70 15,-1 18-15,1 35 0,52-17-1,18-36-15,0 53 16,0-52-1,35-19 1,36-17 0,0 0-1,52-35 1</inkml:trace>
  <inkml:trace contextRef="#ctx0" brushRef="#br0" timeOffset="28763.82">3810 2258 0,'0'0'0,"-18"-53"31,1 35-31,-36 18 16,0 0-1,-35 0 1,-1 53-1,1 18 1,35-1 0,53-52-16,-17 88 15,17-36 1,17-34 0,72-36 15,-1 0-16,71-89 1,-89 1 0,18-35-1,-52-18 1,-19-36 0,1 71-1,-18 18 1,0 141 15,-18 88-15,1-17-1,-19 34 1,36-122-16,0 70 16,0-1 15,36-69-16,34-19 1,1-17 0,17-70-1,-35 34-15</inkml:trace>
  <inkml:trace contextRef="#ctx0" brushRef="#br0" timeOffset="30181.32">6085 2293 0,'-17'0'0,"-1"0"15,36-18 32,-1 1-31,72-36-16,16-18 31,19-52-15,-54 35-1,-70-18 1,0 71-16,-35-54 16,-18 54-1,0 17 1,36 54-1,-19 105 1,1 18 0,35-107-16,-35 107 15,17 106 1,18-54 0,-17 89-1,-1 0 16,-17-88-15,17-142-16,18 107 16,0-89-1,35-35 1,1-53 0,52-88-1,-71 52-15,72-69 16,16-142-1,-87 70 1,-53-52 0,-71 70-1,-35 18 1,17 71 0,71 34-1,71 1 32,70-18-31,36-35-1,-89 53-15,89-36 16,34-17 0,-70 35-1,-35 18 1,-53 52 15,0 19-15,-17-19-16,17 89 15,0-35 1,17 34 0,36-52 15,36-17-16,-1-54 1,18-53 0,-54 1-1,-34-54 1,-18 36 0,-88 0-1,-36 70 1,36 18-1,0 53 1,70 0 0,18 0-1,53-18 1,53-17 0,0-18-1</inkml:trace>
  <inkml:trace contextRef="#ctx0" brushRef="#br0" timeOffset="30680.13">7391 2240 0,'-18'0'16,"0"-18"-16,18 1 15,0-1-15,0 1 16,0-1 0,36-17-1,-19 35-15,54 0 16,17 35 0,-17 0-1,-54 53 16,-17-17-15,0-36-16,-53 53 16,0-35-1,36-17 1,-1-36 0,18-36-1,0-17 1,0 18-16,35-71 15,1 18 1,-1 18 0,-17 52-1,17 18 1,-35 18 15</inkml:trace>
  <inkml:trace contextRef="#ctx0" brushRef="#br0" timeOffset="31412.49">10037 2099 0,'0'0'0,"0"-18"16,0 1-16,17-1 0,-17-17 15,18 0 1,-1 17-1,54 36 1,17 70 0,-17 18-1,-1 35 1,-34-18 0,-36-88-16,0 71 31,17-53-16,-17-35 1,18-53 0,17-54-1,0-52 1,18-35 0,-17 52-1,34 19 1,-52 69-1,-1 36 1,1 36 0,-18 16-1,0 19 1,0-53 0</inkml:trace>
  <inkml:trace contextRef="#ctx0" brushRef="#br0" timeOffset="31813.09">10954 2452 0,'0'0'0,"17"17"0,72-52 32,-72 18-17,54-54 1,-18 0-1,-53 18 1,-18 53 15,-17 0-31,-71 53 16,53 36 0,35-54-16,1 88 15,17-52 16,17-1-15,54-34 0,52-36-1,-34-18 1,-54 0-16,53-34 16,-70-19-1,-1 53-15</inkml:trace>
  <inkml:trace contextRef="#ctx0" brushRef="#br0" timeOffset="32347.39">11412 2434 0,'0'-35'15,"0"-18"1,18 35-16,17-17 16,1 17-1,-125 195-15,195-354 0,-212 336 0,265-318 16,-88 159 0,34 53-1,-87-35 1,35 17-1,-18 71 1,-35 0 0,-53-36-1,18-52 1,17-18 0,18-53 15,0 36-31,18-19 15,-18 1-15,88-53 16,-17 17 0,52 18-1,1 36 1,-54 17 0,-34 17-1,-36 36 16,-18 35-15,-17-17 0,17 0-1,0-54 1,18 1-16,0-36 47,0-35-32,0 0-15</inkml:trace>
  <inkml:trace contextRef="#ctx0" brushRef="#br0" timeOffset="32510.25">12259 2187 0,'0'0'0,"0"-17"15,-35 17 16,17 0-15,18 17 15</inkml:trace>
  <inkml:trace contextRef="#ctx0" brushRef="#br0" timeOffset="33695.65">12629 2540 0,'0'0'0,"18"0"16,17-18-1,36-35 1,-1 1 0,-34 34-16,70-53 15,-36 1 1,-35-18 0,-35 17-1,0 0 1,-70 71 15,17 0-15,0 53-1,0 36 1,18 16 0,-18 89-1,18-17 1,-1 123-1,1-106 1,0 88 0,0-17-1,17-107 1,18 19 0,35-89-1,18-88 16,53-88-15,0-1 0,70-105-1,-70 18 1,-53-177 0,-88 159-1,-124 0 1,35 106-1,-52 17 1,70 71 0,71 0-1,53 0 1,52 0 0,106-70-1,1 17 1,70-53 15,-88 18-15,-107 35-1,-52 18 1,-35 35 15,18 53-15,-1 0-1,18-36-15,0 54 16,0-18 0,0-18-1,0-53 17,0-35-17,18 18 1</inkml:trace>
  <inkml:trace contextRef="#ctx0" brushRef="#br0" timeOffset="33896.01">13511 2134 0,'0'-17'31,"-17"17"-15,-1 0-16,18 17 31,0 1-15,18-18-16,35 0 15,-18 18 1</inkml:trace>
  <inkml:trace contextRef="#ctx0" brushRef="#br0" timeOffset="34245.42">14041 2205 0,'0'0'0,"0"-35"31,-18 17-15,-17 18-1,-18 0 1,35 0-16,-52 35 15,17 53 1,17 1 0,36 52-1,0-35 1,36-54 0,-19-34-16,54 0 15,-36-18-15,71 0 31,70-53-15,-35 0 0,-105 18-16,52-1 0</inkml:trace>
  <inkml:trace contextRef="#ctx0" brushRef="#br0" timeOffset="36146.03">14623 2364 0,'17'-53'16,"-34"106"-16,34-142 15,-17 72-15,0-1 0,-17 0 16,-72 1-1,19 17 1,-18 70 0,35-17-1,53-17-15,-36 69 16,36-52 0,18 0-1,17-53 1,54 0 15,-19-53-15,1-35-1,-36 0 1,-17 17 0,-18 54-1,0-1 1,-18 53-1,0 18 1,18 53 0,0-18-1,0-17 1,36-36 0,52-35 15,-18-17-16,36-72 1,-35-16 0,35-37-1,-18 1 1,-53 18 0,-35 70-1,0 35 1,-35 71-1,-18 35 1,0 53 0,53-105-16,-18 70 15,1 35 1,17-71 0,17 1-1,54-54 1,35-17 15,35-70-15,-18-18-1,-52 0 1,-18-1 0,-36 54-1,-34 53 32,-1 17-47,-17 71 16,35-36-1,0 19 1,0-54 0,70-18-1,-34-17-15,34 0 31,36-52-15,-35-19 0,-1-35-1,-70 53 1,0 36-16,0 34 31,-17 36-15,-19 0-1,19 35 1,17-35 0,0-35-16,0-1 15,35-17 1,35 0 0,1-35-1,0-35 1,-54-1 15,-17-17-15,0 70-16,-53 1 15,-17-1 1,34 18 0,36-18-1,106 1 16,-88 17-31,88-18 16,17 0 0,-52 18-1,-18 0 1,-36 53 0,-17 0-1,0-35-15,0 52 16,-35 19 15,0-19-15,35-52-1,0-36 17,0 1-17,0-1-15,35-53 16,36-34-1,-1 16 1,18 19 0,-17 34-1,-36 54 1,-17 53 0,-18-1-1,0 18 1,0-17 15,70 17-15,-17-88-1,18 0 1,-36-35 0,36-36-1,-36-34 1,-17 34-1,-1 0 1,-17 36 0,-35-18-1,17 53-15</inkml:trace>
  <inkml:trace contextRef="#ctx0" brushRef="#br0" timeOffset="36387.15">16140 2011 0,'-36'0'0,"72"0"0,-89 0 0,0-18 15,35 18 1,18 18 31,-18-18-16</inkml:trace>
  <inkml:trace contextRef="#ctx0" brushRef="#br0" timeOffset="36646.06">14975 2222 0,'0'0'0,"-17"0"31,34 0-31,107 0 16,-18-17-1,-71 17-15,106-18 16,-70 18 0,-18-17-1,-36 17-15</inkml:trace>
  <inkml:trace contextRef="#ctx0" brushRef="#br0" timeOffset="37312.66">18327 2222 0,'0'-17'16,"0"34"-16,0-52 0,17-18 31,-17 36-15,0 34-1,0 36 1,0-35-16,-35 141 16,18 17-1,-19 106 1,-17-70 0,-17 105-1,52-246-15,-35 123 16,0 0 15,18-71-15,35-105-1,0-36 1,0-52 0,35-106-1,-17 123-15</inkml:trace>
  <inkml:trace contextRef="#ctx0" brushRef="#br0" timeOffset="37695.51">18097 2328 0,'0'0'0,"-17"-17"0,-18-19 15,-18-17-15,53 1 16,0-1-1,53 17 17,-18 19-32,141-1 15,-35 18 1,18 53 0,-106 18-1,-71 34 1,-105-16-1,-1-1 1,36-53 0,53-17-1,53-36 32,-1 0-47,1 1 0,70-36 16</inkml:trace>
  <inkml:trace contextRef="#ctx0" brushRef="#br0" timeOffset="38845.01">18838 2046 0,'18'0'15,"-18"18"16,0-1-31,0 36 16,0 18 0,0 35-1,0-53 1,0-36-16,0 36 16,18-53-1,52 0 1,-35-53 15,1-17-15,17-36-1,0 18 1,-53 52 0,0 54 15,0 35-16,-18 0 1,18-36-16,0 54 16,0 0-1,18-36 1,52-17 0,1-18-1,-36 0 1,88-71-16,-52 18 31,17-35-15,-88 35-1,-17 18 1,-36 35 0,35 0-1,18 35 1,35 35-1,-17-34 1,35 34 0,-36-34-1,1-19 1,17-17 0,36 0-1,-18-17 1,53-36 15,-36 0-15,-17-53-1,-35 71 1,-1 17 0,-34 18 15,17 18-31,-18 17 15,0-17-15,1 87 16,-1 19 0,-17 88-1,17-54 1,1 36 0,-1 53-1,-17-106 1,-18 18 15,0-53-15,18-18-1,-1-70 1,36-1 0,0-69-1,53-19 1,35-88-1,-70 106-15</inkml:trace>
  <inkml:trace contextRef="#ctx0" brushRef="#br0" timeOffset="39212.05">20020 2222 0,'0'-17'0,"0"34"0,-18-52 0,1-35 16,17 52-1,0-17 1,17-18 0,89 18-1,-17 35 1,16 17 0,-34 36-1,-53 35 1,-54-17-1,-87-1 1,52-70 0,1 18-1,52 0 1,0-18 0,54 0 15,-19 0-16,1-18-15</inkml:trace>
  <inkml:trace contextRef="#ctx0" brushRef="#br0" timeOffset="39695.61">20726 2064 0,'0'0'16,"-18"0"15,0 0-31,-17 53 16,0 0-1,17 17 1,1-52-16,17 52 16,0-34-1,52-19 1,19-17 15,35-17-15,-36-36-1,-52 35-15,35-53 16,-35-34 0,-18 16-1,-36 54 1,-52 35-1,18 18 1,-19 35 0,36 17-1,36-34 1,34-19 0,89-17-1,-53 0 1</inkml:trace>
  <inkml:trace contextRef="#ctx0" brushRef="#br0" timeOffset="40161.74">21449 2081 0,'35'-17'0,"-70"34"0,88-34 15,-53-1-15,-18 18 16,-17 0-1,-53 0 1,17 0 0,18 35-1,53-17-15,0 17 16,0 1 0,53-1-1,35-18 1,-35 19 15,0-1-15,-53 0-1,-35 1 1,-36-19 0,-35 1-1,36-18 1,-1 0-1,36-18 1,35 1 0,53-19 15,-18 36-15</inkml:trace>
  <inkml:trace contextRef="#ctx0" brushRef="#br0" timeOffset="40629">21766 2275 0,'0'0'0,"18"0"16,0 0-1,52-17 1,1-19-1,-18 1 1,-18-35 0,-17 34-1,-18 19 1,-18 17-16,-35 0 16,-53 17-1,36 36 1,-1 18 15,53-18-15,18-36-16,0 36 15,36 0 1,70-17 0,-36-36-1,36 0 1,-53 0-1,17-36 1,-52 19 0,-18-1-1</inkml:trace>
  <inkml:trace contextRef="#ctx0" brushRef="#br0" timeOffset="40796.94">22172 2381 0,'0'18'0,"0"0"32,-18-18 15,1 0-32</inkml:trace>
  <inkml:trace contextRef="#ctx0" brushRef="#br0" timeOffset="42178.08">11606 3104 0,'0'0'0,"18"0"16,35-17-1,-35 17-15,-1-18 16,1 1-1,-36 17 32,1 17-47,-54 36 16,53-18-16,-140 89 16,-1-18-1,-123 70 1,-18 0-1,35-17 17,-158 70-17,70-17 1,106-53 0,124-71-1,-1 0 1,36-70-1,70-18 1,18-18 15,53-35-15,0 0 0,-35 36-16</inkml:trace>
  <inkml:trace contextRef="#ctx0" brushRef="#br0" timeOffset="42711.3">9472 4039 0,'0'0'0,"0"-17"0,18-19 31,-18 54 0,0 53-15,-53 52 0,-18 36-1,18-71 1,18-53-16,-36 53 16,1-35-1,17-17 1,35-36 15,1 0-15,34 0 15,72-18-15,-19 18-1,54 0 1,-19 18-1,-52-18 1,-35 17-16,17-17 16,-17 18 15,0-18 0,17 0-15,-18 0-1,1 0-15</inkml:trace>
  <inkml:trace contextRef="#ctx0" brushRef="#br0" timeOffset="43596.67">15434 3228 0,'0'-18'0,"0"1"0,-18-19 31,1 19-15,34 34 15,36 54-15,18 17-1,35 71 1,0-36 0,123 71-1,-88-70 1,53 52 0,-18-17-1,-70-36 1,18 1-1,-71-71 1,-18 0 15,-18-53-31,-17 17 16,0-34 15,0-1-15,-17-17-1,17 0 1,0 17-16</inkml:trace>
  <inkml:trace contextRef="#ctx0" brushRef="#br0" timeOffset="44112.55">16792 4216 0,'0'-18'0,"-17"18"16,17 18-1,0-1 1,0 36 0,17 0-1,36 18 1,-53-54-16,53 19 15,18-1 1,-1 0 0,-35-17-1,-17-1 1,-18 1 0,-18 0-1,-34-1 1,-19 36 15,-17 0-15,0 0-1,-36 0 1,106-35-16,-52 17 16,17-17-1,35-1 1,1-17-1</inkml:trace>
  <inkml:trace contextRef="#ctx0" brushRef="#br0" timeOffset="46410.64">12665 4710 0,'0'0'0,"0"-18"16,0 0-1,0-17 1,0 0 0,0-18-1,0 35 1,0 1 0,-18-1-1,18 36 16,-18-18-31,18 88 16,0-18 0,0 54-1,-17-1 1,17-87-16,0 69 16,0 89-1,0-88 1,0 18-1,0-1 17,0 36-17,0 0 1,0-1 0,0-16-1,0-37 1,0 54-1,-18 0 1,18-53 0,0-89-16,0 107 15,0-54 1,0 36 0,0 18-1,-17-19 1,17-69-16,0 52 15,-18-53 1,18 53 0,0 36-1,-18-18 1,1-36 0,-1 54-1,18-89-15,-35 53 16,35-52-16,0 52 15,-36 35 1,19 1 0,-1-36-1,0 35 1,18-87-16,-17 69 16,-1 37-1,-17-1 1,35-53-1,-18 35 17,18-17-17,-17 0 1,-1 17 0,0 19-1,1-54 1,17 35-1,-18-17 1,0 0 0,18 17-1,-17-34 1,-1 34 0,18 1-1,0-19 1,0 36 15,-17-35-15,-1-18-1,0 36 1,1-1 0,17-17-1,-18 35 1,18-123-16,-35 105 15,17-17 1,18 35 0,-18 1-1,1-37 1,-1 72 0,1-89-1,17 53 1,0 0-1,-18-35 17,18 35-17,0 18 1,0-53 0,-18 0-1,18 17 1,-17-17-1,17 17 1,-18 1 0,0-1-1,18-17 1,-17-35 0,-1 34-1,18 19 1,0-53-1,0-36 1,0 71 0,0-36-1,0 1 1,0-1 0,0-34-1,0-1 1,0-18-1,0-34 32,0-1-47,0-52 16,0 52-16</inkml:trace>
  <inkml:trace contextRef="#ctx0" brushRef="#br0" timeOffset="52527.14">1252 5115 0,'0'-17'0,"18"17"15,-18-18 1,0 0-16,0 1 16,0-1-1,0 0-15,0 36 47,0 35-31,0 70-1,-35 1 1,17 35 0,0-71-1,1 0 1,17-53-1,0-17 1,0-36 15,0 1-15,0-1-16,17 0 0</inkml:trace>
  <inkml:trace contextRef="#ctx0" brushRef="#br0" timeOffset="53926.26">1693 5098 0,'0'-18'0,"0"-17"31,0 17-31,0 0 31,0 36 0,0 88-15,-17 0 0,-1 17-1,-17 36 1,17-53-1,18-71-15,-18 36 16,18-36 0,0-53 15,0-17-15,-17 0-1</inkml:trace>
  <inkml:trace contextRef="#ctx0" brushRef="#br0" timeOffset="54175.61">1235 5486 0,'-18'-36'16,"53"36"-1,1 0-15,87 0 16,-17-17 0,17-1-1,-70 18 1,-35 0 0</inkml:trace>
  <inkml:trace contextRef="#ctx0" brushRef="#br0" timeOffset="54843.84">2222 5486 0,'18'-18'0,"-36"36"0,54-54 0,-36 19 15,17-19 1,-17-16 0,-17 16-1,-54 1 1,18 35 0,-35 18-1,35 17 1,36 0-16,-54 71 15,53 0 1,18 17 15,0-52-15,53-53 0,18-18-1,-1-36 1,36-52-1,-18 18 1,-35-36 0,-35 35-1,-18 1 1,-35 87 15,35 54-15,0 17-1,0-17 1,17-1 15,1-52-31,35 17 16,-18-35 0,18 0-1,-18 0 1,-17-53-1,0 35-15</inkml:trace>
  <inkml:trace contextRef="#ctx0" brushRef="#br0" timeOffset="55292.92">2575 5433 0,'-17'0'0,"34"0"0,-34-18 15,17 0-15,0 1 16,35-18 0,35 35 15,-17 0-15,36 35-1,-72-18-15,36 36 16,-35 36-1,-18-36 1,0 17 0,0-35-1,-18-35 1,18-17 0,0-36-1,0-18 1,0 1-1,35-1 1,1 18 15,-1 18-15,-17 35 0,-1 0-16</inkml:trace>
  <inkml:trace contextRef="#ctx0" brushRef="#br0" timeOffset="56010.82">3545 5503 0,'0'-88'32,"0"70"-32,-17 1 15,-36-36 1,0 0 0,35 53-16,-35-18 15,-35 36 1,35 35-1,-17 53 1,52-18 0,0 35-1,18-34 1,36-54 0,34-35-1,-17 0 1,53-53-1,-35-18 1,52-87 15,-52-1-15,-36 35 0,-17-34-1,-18 52 1,0 35-1,-18 177 17,18 18-17,-35 52 1,35-53 0,0 1-1,35-18 1,-17-89-16,17 1 15,35 0 1,1-36 15,35-35-31</inkml:trace>
  <inkml:trace contextRef="#ctx0" brushRef="#br0" timeOffset="56559.27">4904 4886 0,'0'-18'16,"0"36"-16,0-53 0,-18 17 15,0 0-15,1 18 0,-1 18 16,-17 35 0,-36 123-1,71-123-15,-70 124 16,-19-19-1,72-34 1,17-54 15,-35-70-15,70-17 0,18-89-1</inkml:trace>
  <inkml:trace contextRef="#ctx0" brushRef="#br0" timeOffset="56859.86">4815 4921 0,'0'-17'0,"0"34"0,0-52 16,0 17-16,53-17 16,0 53-1,0 52 1,18 71-1,-18 18 1,-36-35 15,-17-107-31,0 107 16,0-36 0,0-53-1,-17-35 1,-19 18-1,1-71 1,35 35-16,0 1 0</inkml:trace>
  <inkml:trace contextRef="#ctx0" brushRef="#br0" timeOffset="57109.21">4657 5397 0,'-18'0'0,"36"0"0,-36 18 16,36-18 0,-1 0-1,89 0 1,0-35 0,17 17-1,-87 18-15,17 0 16,-18-17-1,-35-1 1</inkml:trace>
  <inkml:trace contextRef="#ctx0" brushRef="#br0" timeOffset="57659.73">5644 5274 0,'18'0'0,"-36"0"0,54 0 0,-19-18 0,36-17 31,-35 17-31,0-17 16,-18 0-1,-36 17 1,-34 18-1,-54 18 1,18 52 0,53-17-1,36 0 1,17-35 0,88 0-1,18 17 1,-71-35-16,53 35 15,1 0 1,-72 1 15,-17-1-15,0-17-16,-88 17 16,0-17-1,53-18-15,-89 0 16,36 0-1,53 0 1,17-18 0,18 0-1,70-17 1,-17 17 0</inkml:trace>
  <inkml:trace contextRef="#ctx0" brushRef="#br0" timeOffset="58176.15">6227 5274 0,'0'0'15,"17"-18"-15,-17-17 16,0 0-1,0 17 1,-53 18 0,36 0-16,-54 35 15,0 18 1,54 0 0,17-17-1,35-1 1,-17-35-16,70 35 15,-35-35 1,17 35 15,-52 1-15,-18-1 0,-53 0-1,36-35-15,-72 36 16,19-36-1,-18 0 1,52 0 0,19 0-1,17-18 1,0 0-16,35 1 16,18-1-1</inkml:trace>
  <inkml:trace contextRef="#ctx0" brushRef="#br0" timeOffset="58562.14">6456 5433 0,'17'-18'0,"1"18"16,0-18-16,-1 18 15,-17-35 1,0 18-16,36-36 16,-36 17-1,0 19 1,-36 17 0,-34 53-1,-18 35 1,88 0-1,0-35 17,0 18-17,53-54 1,17-17 0,36-17-1,-36-19 1</inkml:trace>
  <inkml:trace contextRef="#ctx0" brushRef="#br0" timeOffset="58960.04">6773 5327 0,'0'0'0,"0"-18"0,0 1 15,36-1 1,34 18-1,-17 0 1,0 53 15,-18 0-15,-35-36-16,18 36 16,-18 0-1,-35 0 1,17-35-1,0-18 1,18-53 15,0 0-15,18-18 0,0 36-1,52-18 1,-52 36-16,17-1 15</inkml:trace>
  <inkml:trace contextRef="#ctx0" brushRef="#br0" timeOffset="59292.8">7514 4957 0,'0'-18'16,"0"36"-16,0-54 0,-17 36 31,-1 18-15,0 88-1,-17-18 1,35-53-16,-35 89 16,17-19-1,18-34 1,-18 0-1,54-54 1,17 1 15,-36-18-31,36-35 16,18-18 0,-71 35-16</inkml:trace>
  <inkml:trace contextRef="#ctx0" brushRef="#br0" timeOffset="59509.68">7338 5239 0,'-18'0'0,"36"0"0,-54 0 16,19 0-16,34 0 31,1 0-31,35 0 16,18 0-1,-54 0-15,36-18 16,18-35 0,-18 36-1</inkml:trace>
  <inkml:trace contextRef="#ctx0" brushRef="#br0" timeOffset="59909.5">8431 4710 0,'0'0'0,"0"-18"16,-17 36 31,-1-18-47,0 35 0,-17 53 15,-53 71 1,0 0 0,53-107-1,-71 90 1,53-90-16,-88 160 16,35-53-1,-35 17 1,70-52-1,-17-18 1,88-89-16,0 1 16,18-53 15,35-1-15</inkml:trace>
  <inkml:trace contextRef="#ctx0" brushRef="#br0" timeOffset="60450.06">8872 5080 0,'18'0'0,"-36"0"0,36-18 15,-18 1 1,0 34-1,-35 19 1,-36 87 0,1 1-1,34-1 1,1-52 0,17-18-1</inkml:trace>
  <inkml:trace contextRef="#ctx0" brushRef="#br0" timeOffset="60792.17">8819 5203 0,'0'0'0,"0"-17"0,0-18 16,0 17-16,0-53 15,18 54-15,-18-1 0,53-17 16,35 35 0,0 17-1,1 72 1,-37 52 0,-52-35-1,0-18 1,-17-18-1,-18-17 1,-1-35 15,1-18-15,0 0 0,17-18-16</inkml:trace>
  <inkml:trace contextRef="#ctx0" brushRef="#br0" timeOffset="60992.29">8661 5433 0,'17'0'32,"19"0"-32,-19 0 15,1-18-15,123 18 16,-106 0-16,106-35 15,-52 17 1,-19 1 0</inkml:trace>
  <inkml:trace contextRef="#ctx0" brushRef="#br0" timeOffset="61376.33">9737 5239 0,'17'-18'0,"-34"36"0,34-54 15,-34 36 17,-1 0-32,-53 0 15,36 0-15,-53 53 16,35-17-1,53-1 1,0-17 0,53 17 15,-35-35-31,70 35 16,-18-17-1,1 35 1,-71-36-1,0 36 1,-71 0 0,36-53-16,-18 0 15</inkml:trace>
  <inkml:trace contextRef="#ctx0" brushRef="#br0" timeOffset="61542.97">9807 5397 0,'18'0'16,"-36"0"-16,53 0 0</inkml:trace>
  <inkml:trace contextRef="#ctx0" brushRef="#br0" timeOffset="62025.89">10248 5309 0,'18'0'0,"-36"0"0,36-17 0,-1-1 0,19 0 16,-1-35 0,-17-17-1,-18 52 1,-71 18-1,-52 53 1,34-18 0,19 36 15,70-53-31,0 52 16,18-35-1,52 1 1,1-19-1,-1 1 1,1 17 0,-54-17-1,-34 17 1,-89 1 0,0-36-1,-17 17 1,34-17-1,19 0 1,52-17 0,18-1 31</inkml:trace>
  <inkml:trace contextRef="#ctx0" brushRef="#br0" timeOffset="62459.07">9437 5503 0,'0'18'32,"0"0"-32,0-1 15,0 1-15,0 0 16,17-1 0,1-17-1,53 0 1,-36 0-16</inkml:trace>
  <inkml:trace contextRef="#ctx0" brushRef="#br0" timeOffset="63025.41">10460 5380 0,'17'0'32,"1"0"-17,0 0-15,-1 0 0,1-18 16,17 1 0,1-19-1,-36 1 1,0 0-1,-36 35 17,19 0-32,-36 35 15,17 18 1,1 17 0,35 1-1,0-36 1,53-35-1,-35 0-15,52 0 16,-17 0 0,18-35 15,-36 17-31</inkml:trace>
  <inkml:trace contextRef="#ctx0" brushRef="#br0" timeOffset="63442.79">10795 5292 0,'0'0'0,"0"-18"16,0 0-1,18-17 1,17 17 0,-17 1-16,34 17 15,19 0 1,-36 35-1,1 36 1,-36-36 0,0 35 15,-36-17-15,1-35-1,0 0 1,17-18-1,18-18 1,0-35 0,53 0-1,-18-17 1,36-19 0,-18 19-1,-36 52-15</inkml:trace>
  <inkml:trace contextRef="#ctx0" brushRef="#br0" timeOffset="63744.14">11536 4815 0,'0'0'0,"0"-17"32,0 34-17,0 1 1,-18 53-1,1-54-15,-19 89 16,36 0 0,-35 0-1,17-36 1,1 1 0,17-18-1,35-36 1,18-17-1,35-17 1,-35-19 15</inkml:trace>
  <inkml:trace contextRef="#ctx0" brushRef="#br0" timeOffset="64025.14">11377 5133 0,'0'0'0,"-18"0"0,1 0 16,34-18 15,1 18-31,35-17 16,53-1-1,-53 0 1,0 18-1,-18 0 1</inkml:trace>
  <inkml:trace contextRef="#ctx0" brushRef="#br0" timeOffset="64991.79">14446 5256 0,'0'-17'31,"0"-1"-15,0 0-16,36 1 15,34-54 1,-35 1 0,-35 17-1,-17 0 1,-54 53 0,-70 18-1,106-18-15,-53 52 16,52 1-1,36 0 1,88 35 0,36 1-1,-1-1 17,-52-35-17,-71 0 1,-35 17-1,-142 1 1,19-54 0,-72-17-1,142-35 1,35-35 0,53 17-1,18-18 1,35 18-1,105 36 1,-69-1 0</inkml:trace>
  <inkml:trace contextRef="#ctx0" brushRef="#br0" timeOffset="65491.91">14870 5292 0,'0'0'0,"-18"0"31,0 0-31,-17 17 16,35 1-16,-53 52 15,18 1 1,17 17-1,18-35 1,18 0 0,52-53 15,1 0-15,-53 0-16,87-53 15,-34 0 1,-36-17-1,-35-1 1,-53 1 0,18 52-16,-36 0 15,-17 18 1,18 0 0,34 18-1,36 0 1,0 17-1,124-35 1,-89 0 0</inkml:trace>
  <inkml:trace contextRef="#ctx0" brushRef="#br0" timeOffset="66342.06">15487 5151 0,'0'0'0,"18"-18"0,-18 0 15,0 1-15,0-1 16,-36 18 15,1 88-15,-18 36 0,0-1-1,36-70-15,-54 141 16,0-35-1,-34 35 1,16 18 0,54-54-1,17 19 17,71-72-17,36-87 1,34-36-1,-17-52 1,17-36 0,-87-35-1,-36-18 1,-106 0 0,-18 54-1,-17 16 1,71 54-1,70 18 17,17 17-32,72-36 31,87 1-15,-35-36-1,35-17 1,-17-71-1,-106 71 1,-18-35 0,-35 52-1,0 36 1,-17 70 15,17 1-31,-18 34 16,0 54-1,18-1 1,0-35 0,0-17-1,0-18 17,36-53-17,-1 0 1,36-36-1,-54-34-15</inkml:trace>
  <inkml:trace contextRef="#ctx0" brushRef="#br0" timeOffset="66557.75">15716 5327 0,'-17'0'0,"34"0"0,-52 0 16,17 0-1,36 0 1,0 0-16,-1 0 0,54 0 16,35 0 15,-18-18-15,0 18-1,-53 0-15</inkml:trace>
  <inkml:trace contextRef="#ctx0" brushRef="#br0" timeOffset="67393.28">16722 5045 0,'0'0'0,"17"-18"15,-17 0 1,-17 36 15,-1 0-31,18 17 16,-71 88-1,19-17 1,-37 18 0,54-18-1,17-53 1,18-36-1,18-87 17,17 17-17,18-71 1,35-17 0,-17 35-1,-53 53-15,87-52 16,-52 69-1,0 72 1,-35 52 0,-18 70-1,0-16 17,0-37-17,0-16 1,0-54-1,-18-35 17,1-18-17,-1 18-15,-17-53 16</inkml:trace>
  <inkml:trace contextRef="#ctx0" brushRef="#br0" timeOffset="67608.69">16545 5397 0,'0'0'0,"18"0"31,0 0-31,52 0 16,1-17 15,34-18-15,-87 35-16,70-18 15,-70 0-15,53 18 16,-54-17-16</inkml:trace>
  <inkml:trace contextRef="#ctx0" brushRef="#br0" timeOffset="68091.87">17568 5203 0,'18'0'15,"-36"0"-15,54-17 0,-1-1 0,-17 1 16,-18-1 0,-18 18-1,-53 0 17,54 18-32,-107 34 15,54-16 1,34 17-1,36-36 1,36 19 0,69-19-1,-87 1-15,53-1 16,-1 36 0,-52-17-1,-18-1 1,-88 0-1,-18-17 1,71-18-16,-54 0 16,54 0-16,-35 0 15,17-35 17,35 17-17,18 0 1,35 1-1,36-19-15</inkml:trace>
  <inkml:trace contextRef="#ctx0" brushRef="#br0" timeOffset="68607.92">18080 5309 0,'17'0'16,"-34"0"-16,52-17 0,-17 17 16,17-36-16,-35-17 15,-18 36 17,-52 17-17,17 17 1,-18 36-1,54-17 1,17 17 0,0-36-16,35 1 15,-17-18-15,35 17 16,-1 19 0,-16-1-1,-36-17 1,-18 17-1,-52-17 1,-36-1 0,35-17-1,1 0 17,34 0-17,19-17 1,17-1-1,35 0 1,18 1-16</inkml:trace>
  <inkml:trace contextRef="#ctx0" brushRef="#br0" timeOffset="68991.24">18292 5433 0,'0'-18'31,"17"0"-31,1 18 0,17-17 16,18-18 0,-35 17-16,35-17 15,-18-18 1,-35 35-1,-53 18 1,-53 35 0,18 18-1,70-35-15,-17 52 16,35-17 0,0 0-1,53-17 1,35-36-1,53 0 1,-88-18 0</inkml:trace>
  <inkml:trace contextRef="#ctx0" brushRef="#br0" timeOffset="69425">18715 5327 0,'0'0'15,"0"-35"1,35-18 0,18 35-1,18 0 1,-1 18 0,-17 18-1,-35 0-15,17 17 16,-35-17-16,18 52 15,-18 1 1,-18-18 15,-17-36-31,17 19 32,0-36-17,18-18 1,0-35-1,18 0 1,53-35 0,-18 35-1,-36 35-15,71-52 16,18 17 0,-53 35-1</inkml:trace>
  <inkml:trace contextRef="#ctx0" brushRef="#br0" timeOffset="69792.13">19738 4868 0,'0'-17'16,"0"34"-16,18-52 0,-18 17 15,0 1 1,0-1-1,0 53 1,-36 89 0,19-18-1,-36 35 1,0 0 0,35-71-1,18 36 1,35-70-1,54-19 1,16-17 0,-34-35-1,17-36 17,-53 18-32</inkml:trace>
  <inkml:trace contextRef="#ctx0" brushRef="#br0" timeOffset="70075.87">19632 5098 0,'0'0'16,"35"0"-1,-17 0 1,0 0-16,17-18 0,71 0 15,17 18 1,-35-17 0,18-1-1,-106 0 1,-17 18 31,-1 0-47</inkml:trace>
  <inkml:trace contextRef="#ctx0" brushRef="#br0" timeOffset="71060.75">14358 6032 0,'0'0'15,"0"18"-15,-53-18 31,35 0-31,1 0 16,-1 0 0,1 0-1,34 0 32,1 0-47,70 0 16,-53 0-16,106 0 15,106 0 1,-17 0 0,140 0-1,53 0 17,89 0-17,17 18 1,-123-18-1,88 0 1,-71 0 0,-105 0-1,123 0 1,-230-18 0,1 18-1,-89 0 1,1 0-1,-54-18 1,-52 18 0,0 0-1,-18-17 32,0-1-31</inkml:trace>
  <inkml:trace contextRef="#ctx0" brushRef="#br0" timeOffset="71223.92">19632 5997 0,'0'0'16,"0"18"-16,-18-18 0,-17 0 16,0 0-1,0 0 1,17 0-16,-35 0 15,18 0 1</inkml:trace>
  <inkml:trace contextRef="#ctx0" brushRef="#br0" timeOffset="73190.34">1005 6121 0,'-17'0'0,"-19"17"32,54-17 15,0 0-32,17 0-15,0 0 16,36 0-1,35 0 1,52 0 0,-34 0-1,-89 0-15,89 0 16,-71 0-16,70 0 16,-88 0-16,71 0 15,71 0 1,-36 18-1,106-18 1,0 0 0,0 0-1,35 0 17,-35-18-17,70 18 1,18-35-1,-246 35-15,122 0 16,-105-18-16,282 1 16,53-1-1,-106 0 1,106 1 0,35-1-1,-35 1 1,0 17-1,0 0 1,-53-18 0,-88 18-1,53-18 17,35 18-17,-176 0 1,88 0-1,-124-17 1,18 17 0,-71-18-1,-52 18 1,-53-18-16,35 18 16,-18 0-1,0 0 1,0 0-1,-17-17 17,35 17-17,0 0 1,17-18 15,-17 18-15,0 0-1,-17-18 1,-19 1 31,-17-1-31,0 1-1,-17 17-15</inkml:trace>
  <inkml:trace contextRef="#ctx0" brushRef="#br1" timeOffset="81806.62">3387 6773 0,'0'-17'78,"0"-1"-62,0 0 0,0 1-16,0-1 15,0 0 1,0 1-16,-71 17 15,36 0 1,-53 53 0,52-18-1,36-17-15,-35 52 32,35-17-17,0-18 1,0-17-1,18-18 1,17 0 0,36-35-1,-36-18 1,18-18 0,-36 18-1,-17 18 1,0 53 31,0-1-32,0 36-15,0 0 16,36 0 0,17-18 15,-18-35-16,-18 0-15,72 0 16,-19-35 0,1-35-1,-36 17 1,-35-53 0,-35-18-1,-71 1 1,0 70-1,-35 18 1,35 35 0,-17 53-1,35 17 1,52-35-16,-52 124 16,70-35 15,1 34-16,17-69 1,35 16 0,36-34-1,34-18 1,-16-53 0,52 0-1,0-53 1,-53 18-1,-17-1 1,-54 19 0,1 17-1,-18-18 32</inkml:trace>
  <inkml:trace contextRef="#ctx0" brushRef="#br1" timeOffset="83640.99">4163 6509 0,'0'0'0,"0"17"62,0 1-62,0 17 0,0-17 16,0 35-16,0-18 0,-18 53 31,0 1-15,18-37-1,0-16 1,0-54 15,0 0-15</inkml:trace>
  <inkml:trace contextRef="#ctx0" brushRef="#br1" timeOffset="84272.1">4145 6473 0,'0'0'0,"0"-17"16,0-1-16,18-17 15,35 35 16,-36 0-31,36 0 16,53 0 0,-53 53-1,-53 0 1,-71 35 0,1-35-1,-1 17 1,54-70-1,34 0 32,19-17-47,52-1 16,-18 18 0,54 0 15,-71 35-16,-36 36 1,-17-18 0,-105 35-1,87-70-15,-53 17 16,-34-17 0,-1-18-1,53 0 1,0-18-1,53 0 1,0 1 0,35-19-1,0 19 1</inkml:trace>
  <inkml:trace contextRef="#ctx0" brushRef="#br1" timeOffset="84573.13">4957 6473 0,'0'0'15,"-18"0"1,0 18-1,18 17-15,-17 36 16,-1 52 0,0-52-1,18 0 1,0-36 0</inkml:trace>
  <inkml:trace contextRef="#ctx0" brushRef="#br1" timeOffset="84822.56">4939 6509 0,'0'0'15,"0"-18"-15,18 18 0,-1 18 31,-17-1-31,35 36 16,18 18 0,-53-54-16,18 19 15,-18-1 1,0-17 0,18-18 15</inkml:trace>
  <inkml:trace contextRef="#ctx0" brushRef="#br1" timeOffset="85290.04">5309 6473 0,'-35'71'31,"17"-53"-31,1-1 0,-36 36 16,18 0 0,-1-18-1,54-52 32,17-19-47,18-34 31,0-1-15,-18 1 0,1 35-1,-19 17 1,-17 53 0,0 53-1,0 1 1,-17 34-1,17-105-15,-18 52 16,18-17 0,-18-35-1,18-1 1</inkml:trace>
  <inkml:trace contextRef="#ctx0" brushRef="#br1" timeOffset="86022.53">3722 7320 0,'0'0'0,"-18"18"32,36-18-17,-1 0-15,54 0 31,70 0-15,-88 0-16,159-18 16,-1-17-1,89 17 1,-106 1 0,0-1-1,-88 18 1,-71 0-1,-52 0 17,-19 0-17,-16 18 1</inkml:trace>
  <inkml:trace contextRef="#ctx0" brushRef="#br1" timeOffset="86505.29">3687 7479 0,'0'18'16,"17"-18"0,36 0-16,88 0 31,18 0-16,141-36 1,-106 36 0,53 0-1,-36 0 1,-105 0 0,0 0-1,-71 0 1,-17 0-1,-53 0 1,-18 0 0,35 0-16</inkml:trace>
  <inkml:trace contextRef="#ctx0" brushRef="#br1" timeOffset="86940.78">3792 7673 0,'0'0'0,"18"0"0,17 0 0,18 0 16,159 0-1,0 0 1,-36-18 0,71 18 15,-106-17-16,-88 17-15,53-18 16,-36 18 0,-52 0-1,-36 0 17,-52 0-17,52 0-15</inkml:trace>
  <inkml:trace contextRef="#ctx0" brushRef="#br1" timeOffset="87373.14">3581 7867 0,'0'0'0,"17"0"16,54 0 0,52 0-1,18 0 1,53 0-1,-17 0 1,87-18 0,-17 18-1,-194-17-15,71 17 16,-18 0 0,-53 0 15,-36 0-16,-34 0 17,-72 0-17</inkml:trace>
  <inkml:trace contextRef="#ctx0" brushRef="#br1" timeOffset="87855.8">3616 8061 0,'0'0'0,"35"0"0,-17 0 0,35 0 16,53 0-1,70 0 1,-141 0-16,106 0 16,106-18-1,0 1 1,-88-1-1,17 18 1,-70-18 0,-88 18-16,52 0 15,-52 0 1,0 0 0,-36 0 30,0 0-30</inkml:trace>
  <inkml:trace contextRef="#ctx0" brushRef="#br1" timeOffset="87996.68">5186 7990 0</inkml:trace>
  <inkml:trace contextRef="#ctx0" brushRef="#br1" timeOffset="89422.35">3069 8872 0,'0'-17'31,"18"17"-31,-1-36 15,1 1 1,-18-18 0,0 0-1,0 36 1,-18 17-16,-34-18 16,-1 18-1,0 35 1,17 18-1,1 35 1,35-35 0,0 0-1,35-53 1,36 0 0,-36-35 15,36-36-16,-36 1 1,0-1 0,-35 36-1,0 53 17,0 35-17,0 0 1,18-1-1,-18-34-15,53 0 16,0-18 0,17 0-1,-17-18 1,35-52 0,-52-1 15,-19-17-16,-17 17 1,-70-35 0,-18 53-1,-53 1 1,105 52-16,-87 0 16,-36 52-1,18 54 1,35 0-1,53 88 1,36-70 0,69 17-1,54-53 1,35-35 0,-35-53-1,53 0 16,-36-35-15,36-36 0,-88 53-1,-36 1 1,-17-36 0,17 35-1</inkml:trace>
  <inkml:trace contextRef="#ctx0" brushRef="#br1" timeOffset="89756.59">4004 8431 0,'0'0'0,"-18"0"16,36 0 15,0 0-31,-1 0 16,71 0-1,18 0 1,-17 0-1,-1 0 1,-106 0 15</inkml:trace>
  <inkml:trace contextRef="#ctx0" brushRef="#br1" timeOffset="90039.16">4198 8449 0,'0'18'15,"0"-1"-15,0 1 16,-18 17 0,1 36-1,-1 17 1,0-17-1,1-54-15,17 54 16,0-54 0,0 1-1,0-36 17</inkml:trace>
  <inkml:trace contextRef="#ctx0" brushRef="#br1" timeOffset="90455.46">4322 8731 0,'70'-17'31,"-52"17"-31,17-18 16,0 0-1,-17-17 1,-18 0 0,0 17-1,-35 18 1,-18 0 0,-18 53-1,36 0 1,17 18 15,18-36-15,0-18-16,0 19 15,18-19 1,17-17 0,36 0-1,-1-17 1,1-36-1</inkml:trace>
  <inkml:trace contextRef="#ctx0" brushRef="#br1" timeOffset="90888.38">4992 8555 0,'0'0'16,"17"-18"-16,1 18 0,-88 0 46,-36 53-30,35-18 0,36 1-1,35-19 1,17 1 0,54-18-1,0 18 1,-1-1-1,-35 19 1,-35-1 0,-17 18-1,-54-18 1,-17 0 0,17-17-1,-17-18 16,71 0-15,17-18 0,0 1-16,35-36 15,-17 35-15</inkml:trace>
  <inkml:trace contextRef="#ctx0" brushRef="#br1" timeOffset="91222.16">5292 8361 0,'0'-18'16,"0"36"-16,0-1 15,0 1-15,-36 70 31,36-35-15,-17 35 0,-1 1-1,18-36 1,0-1 0,18-52 15,17-17-16,0-18 1</inkml:trace>
  <inkml:trace contextRef="#ctx0" brushRef="#br1" timeOffset="91496.32">5221 8537 0,'0'0'16,"-18"0"0,36 0-1,17 0 1,36 0 0,-1 0-1,-52-17 1</inkml:trace>
  <inkml:trace contextRef="#ctx0" brushRef="#br1" timeOffset="92172.61">4110 9331 0,'-18'0'0,"36"0"0,-53 0 0,-89 18 31,106-18-31,1 17 16,-1-17-1,36 18 1,105 0 0,71-18-1,18 0 1,70 0 0,-17-18-1,-212 18 1,70-18-1,-17 18 1,-88 0 0,-54 0 15,-17 0-15,36 0-16,-1 0 0</inkml:trace>
  <inkml:trace contextRef="#ctx0" brushRef="#br1" timeOffset="92539.09">3792 9578 0,'0'0'0,"36"0"16,34 0 0,-35 0-16,71 0 15,106 0 1,0-35 0,70 17-1,-53 0 1,-88 18-1,18 0 1,-124 0 0,-17 0-1,-53 0 1,-36 0 0</inkml:trace>
  <inkml:trace contextRef="#ctx0" brushRef="#br1" timeOffset="92888.82">3845 9754 0,'36'0'0,"-19"0"0,36 0 16,-18 0-16,142 0 15,52-35 1,-53 35 0,36-35-1,-71 35 16,-35 0-15,-53 0 0,-106 0-1</inkml:trace>
  <inkml:trace contextRef="#ctx0" brushRef="#br1" timeOffset="93255.22">3757 9895 0,'18'0'0,"17"0"0,0 18 15,106-18 1,0 0 0,71 0-1,-18-18 1,35 1 0,-193 17-16,140-18 15,-88 18 1,-52 0-1,-54 0 17,0 0-17</inkml:trace>
  <inkml:trace contextRef="#ctx0" brushRef="#br1" timeOffset="93654.7">3775 10054 0,'0'0'0,"35"18"31,-17-18-15,17 0-16,106 0 15,0 0 1,-88 0-16,176-18 16,18 1-1,-70 17 1,-1 0 0,-52 0-1,-54 0 16,-52 0-15,-1 0 0</inkml:trace>
  <inkml:trace contextRef="#ctx0" brushRef="#br1" timeOffset="94888.43">3052 10883 0,'17'0'0,"-34"0"0,34-17 0,1-36 31,-18 35-31,-18-35 16,-17 35-1,-36 18 1,1 36 0,17 34-1,53-52-15,-35 70 16,35-35 0,0-18-1,35-35 16,35 0-15,19-53 0,-36 18-1,-36 17-15,1-52 16,-1 35 0,-17 52 30,0 1-46,0 17 16,0-17-16,0 35 16,36-36-1,-1 1 1,53-18 0,-35 0-1,-35-18-15,52-17 31,-34-18-15,-36-35 0,-18-35-1,-35 17 1,-53-18 0,18 71-1,53 36-15,-71-1 16,-35 53-1,0 71 1,35 35 0,35 36-1,54-36 1,70 17 0,35-87-1,88-18 16,-52-53-15,34 0 0,-52-53-1,-71 53-15,54-53 16</inkml:trace>
  <inkml:trace contextRef="#ctx0" brushRef="#br1" timeOffset="95340.47">4004 10513 0,'0'0'0,"0"17"31,0 19-15,0 70-1,0 17 1,0-35 0,-18-35-1,18-35 1</inkml:trace>
  <inkml:trace contextRef="#ctx0" brushRef="#br1" timeOffset="95671.11">4004 10601 0,'0'0'0,"0"-18"15,0 1-15,53-1 16,-18 0 0,18 18-1,35 18 1,-17 53 0,-1 34-1,-70-87-15,18 35 16,-18 18 15,-18-36-15,1-18-1,-18-17 1,-1-17 0,19 17-16</inkml:trace>
  <inkml:trace contextRef="#ctx0" brushRef="#br1" timeOffset="95871.83">3969 10795 0,'17'0'32,"1"0"-17,17 0-15,71 0 16,35-53 15,-35 18-15,0 0-16</inkml:trace>
  <inkml:trace contextRef="#ctx0" brushRef="#br1" timeOffset="96137.99">4780 10495 0,'0'0'0,"-18"18"47,18-1-47,-17 54 15,-1 17 1,1 0 0,17-35-1,0-35 1,0-36 31,0 1-32,0-1-15</inkml:trace>
  <inkml:trace contextRef="#ctx0" brushRef="#br1" timeOffset="96354.57">4780 10530 0,'0'0'0,"71"0"15,-36 0 1,36 36 0,-36 34-1,-18-17 1,1-18 0,-18 1-1,35-36 32,-17-36-47</inkml:trace>
  <inkml:trace contextRef="#ctx0" brushRef="#br1" timeOffset="96804.13">5203 10477 0,'0'0'16,"0"18"-1,-17 0-15,-18 17 16,-1 18 0,36-18-16,-35 18 15,17-35 1,18-1 0,18-52 15,35-35 0,-18-1-15,18 0-1,-35 36 1,-1 35 0,-17 35-1,0-17-15,0 53 16,0 35-1,-17-18 1,17-35 0,0-18-1</inkml:trace>
  <inkml:trace contextRef="#ctx0" brushRef="#br1" timeOffset="97288.4">3775 11236 0,'0'0'0,"-18"0"0,18 18 0,18-18 16,88 0 15,52 0-15,19-36-1,140 1 1,1 0 0,-124 17-1,17-17 1,-140 35-1,-89 0 17,-17 0-17,-53 17 1,70-17-16</inkml:trace>
  <inkml:trace contextRef="#ctx0" brushRef="#br1" timeOffset="97654.86">3722 11465 0,'0'0'0,"-53"53"31,71-53-16,-1 0-15,89 0 16,88 0 0,-123 0-16,140-35 15,107 17 1,-36-17 0,-106 17-1,1 18 16,-142 0-31,18 0 16,-88 0 15,-36 18-15,1-18-16</inkml:trace>
  <inkml:trace contextRef="#ctx0" brushRef="#br1" timeOffset="97987.94">3792 11695 0,'0'0'0,"-35"17"0,17-17 0,1 18 0,52-1 31,89-17-15,17 0 15,88 0-15,141-35-1,-229 35 1,-70 0-16,141-17 16,-89 17-1,-70 0 1,-71 0 15,-52 0-15</inkml:trace>
  <inkml:trace contextRef="#ctx0" brushRef="#br1" timeOffset="98354.98">3845 11977 0,'0'0'0,"0"17"16,36-17 0,52 0-1,106 0 1,53-17-1,0-1 1,-53 1 0,0 17-1,-71 0 1,-105 0 0,-18 17-1,-53-17 1,-35 0 15,35 18-31</inkml:trace>
  <inkml:trace contextRef="#ctx0" brushRef="#br1" timeOffset="98745.73">3881 12188 0,'123'18'16,"-88"-18"-16,1 0 15,52 0-15,141-18 16,36-17 15,-36 18-15,-53-19-1,-70 36 1,-18 0 0,-105 0 46,-1 0-46,0 0-1</inkml:trace>
  <inkml:trace contextRef="#ctx0" brushRef="#br1" timeOffset="98941.88">4621 12241 0,'0'0'0,"-17"18"32</inkml:trace>
  <inkml:trace contextRef="#ctx0" brushRef="#br0" timeOffset="105284.9">5168 9313 0,'0'18'31,"18"-18"-16,-1 0-15,1 0 16,35 0 0,-35 0-16,52 0 15,36 0 1,0 0 0,-53 0-1,-36 0 1</inkml:trace>
  <inkml:trace contextRef="#ctx0" brushRef="#br0" timeOffset="106469.82">5715 9260 0,'-18'0'16,"1"18"-1,17 0 1,0-1 0,0 1-16,0 0 15,0-1 1,17 1 0,36-18-1,-17 0 1,-1-35-1,18-1 17,-53 19-32,0-19 15,0 1 1,-18 35 15,-35 0-15,18 35-1,17 18 1,18 0 0,0-35-1,18-18 1,17 0 0,18 0-1,-18-18 1,1-17-1,-36 0 17,0 17-17,-18-17 1,0 35-16,1 0 16,-1 0-16,-17 17 15,17 19 1,18-19-1,0 19 1,0-19 0,18-17-1,17 0 1,-17 0 0,-1-35-1,-17 17 1,0 1 15,-17-1-31,-1 0 16,-35 18-1,18 0 1,35 36 0,-18-1-1,18 0 1,0-17-1,18-18 1,35 0 0,0 0-1,-36-35 1,-17 17 0,0 0-16,0-17 15,-35 17 1,-18 1 15,18 17-15,17 35-1,18 0 1,0-17 0,0 0-1,0-1 1</inkml:trace>
  <inkml:trace contextRef="#ctx0" brushRef="#br0" timeOffset="107655.21">5521 9543 0,'0'-18'63,"-18"18"-48,18-18-15,0 1 16,18-1-1,0 18 1,-1 0 0,19 0-1,-1 0 1,-18 0 0,-17 35-1,-35 18 1,0 0-1,17-35-15,-35 52 16,53-34 0,18-36 31,0 0-47,17 0 15,-17-18 1,-18 36 46,0-1-62,0 1 16,0 0 0,0-1-16,0 18 15,0 1 1,0 17-1,17 0 1,-17-18 0,-35 18-1,0-36 1,-36-17 0,36 0-1,17 0 1,36-17 46,-18-1-46,35 18-16</inkml:trace>
  <inkml:trace contextRef="#ctx0" brushRef="#br0" timeOffset="108442.38">5927 9701 0,'0'0'0,"0"18"78,0 0-62,0-1-16,0 1 16,17 0-16,-17 34 15,0-34 1,0 0-16,18 35 16,0-36-1,-1 19 1,1-36-1,35 0 17,17-53-17,54-36 1,-36 19 0,53-18-1,-70 35 1,17 0-1,-71 53 1,1-18 0,-18 36 156,-18-18-157,1 18-15,17-1 16</inkml:trace>
  <inkml:trace contextRef="#ctx0" brushRef="#br0" timeOffset="134620.18">5927 10971 0,'-18'0'62,"0"0"1</inkml:trace>
  <inkml:trace contextRef="#ctx0" brushRef="#br0" timeOffset="135866.26">5786 11024 0,'0'-17'31,"0"-1"-16,0 0 1,0 1 15,0-1-15,0 0 0,0 1 15,35-1-16,18 18 1,0 0 0,17 0-1,-52 35 1,-1 18 0,-52 36-1,-35-19 1,-19 54-1,37-36 1,16 0 0,36 0-1,0-53 17,71 1-17,-1-36 1,-17 0-1,-17 0 1,-19-36 0,-34 36-1,-19 0 1,-17 53 0,18-17-1,0 17 1,35 35-1,0-35 1,0-36-16,0 89 16,0 0-1,17-18 17,-17 0-17,-52-17 1,-37-18-1,-34-36 1,-1-17 0,71-17-1,1-18 1,34 17 0,18-17-1,0-1 1,18 19-1,52-36 1,-52 53-16</inkml:trace>
  <inkml:trace contextRef="#ctx0" brushRef="#br0" timeOffset="136531.76">6350 11642 0,'18'0'0,"-36"0"15,36-18 1,-1 18-16,-17 18 47,0-1-31,0 36-1,0 0 1,0 0-1,-17 18 1,17-36 0,0-17-1,0-1 1,35-17 0,-17 0-16,52-53 15,54 0 1,-1-17-1,71-18 1,-35 17 0,-71 36-1,-53 17 1,36-17 0,-36 17-1,-17 18 1,-18 18 46,-18-18-62,0 0 16</inkml:trace>
  <inkml:trace contextRef="#ctx0" brushRef="#br0" timeOffset="137333.71">7832 9119 0,'0'0'0,"0"-17"0,0-1 46,0 36-14,17-1-32,1 1 0,35 70 31,17 0-31,36 36 31,-18 17-15,-70-106-16,35 71 15,18 17 1,-19-34 0,-16-36-1,-19-18 1,-17-53 31,0 1-47,-17-54 15</inkml:trace>
  <inkml:trace contextRef="#ctx0" brushRef="#br0" timeOffset="137816.04">8590 9190 0,'0'-18'31,"-18"18"16,1 18-47,-1-1 15,1 1-15,-1 0 0,-70 52 16,70-34-16,-70 34 16,-53 71-1,0 0 17,35-52-17,0-1 1,88-53-1,1-17 1,34-18 47</inkml:trace>
  <inkml:trace contextRef="#ctx0" brushRef="#br0" timeOffset="141424.97">5786 9190 0,'0'-18'0,"0"36"125,-18-1-125,18 1 16,0 0-16,0-1 16,0 1-1,0 0 1,18-18 0,-1 0-1,1 0 1,17 0-1,-35-36 1,18 19 0,-18-19-1,0 19 1,0-1 0,-18 1-1,-35 17 1,18 0-1,0 0 1,-1 35 0,36-18-1,0 1-15,0 17 16,0 1 0,0-19-1,18 1 1,17 0-1,1-18 1,-1 0 0,-18-18-1,19-17 1,-36-1 15,0 1-15,0-18-1,-53 18 1,18 35 0,17 0-1,-17 0 1,17 0 0,18 53-1,0 0 1,0 0-1,0-36 1,0 1 0,18 0-1,17-18 1,0 0 15,18-36-15,-18 1-1,-35 0 1,0-1 0,0 1-1,-17 35-15,-19 0 16,-16 0 0,16 0-1,1 53 1,17-18-1,1 1 1,17-1 0,17-17-1,1-1 1,35-17 15,-35 0-31,17 0 16,18-35-1,-36 0 1,-17-18 0,-35 0-1,0 35 1,-36 18 0,36 18-1,17 17 1,18 18-1,0-35 17,0-1-1</inkml:trace>
  <inkml:trace contextRef="#ctx0" brushRef="#br1" timeOffset="189109.66">15981 6773 0,'17'0'31,"-17"-17"-31,18-1 16,-18-53-1,0 19 1,-18-19 0,-17 18-1,-35 35 1,52 18-16,-53 71 15,36 0 17,0 52-17,35-52 1,-18-1 0,36-52-1,35-18 1,0-35-1,0-36 1,-36 0 0,1-17-1,-18 18 1,0 123 15,18 17-15,-1 1-1,1-18 1,35-18 0,-36-35-1,54 0 1,-1-18 0,1-35-1,-36-35 1,-35 0-1,-17-71 1,-1 124-16,-70-53 16,-36 17-1,-34 71 1,52 35 0,-35 89-1,70 17 1,36-88-16,0 141 15,35-53 17,52-53-32,54-35 31,18-35-15,-18-18-1,-71 0-15,106 0 16,-18-35-1,-34-1 1,-54 1-16</inkml:trace>
  <inkml:trace contextRef="#ctx0" brushRef="#br1" timeOffset="189359.01">16704 6315 0,'0'-18'16,"-18"18"0,-17 18-16,35-1 15,-18 89 1,18 53 0,0-36-1,0-17 1,0-35-1</inkml:trace>
  <inkml:trace contextRef="#ctx0" brushRef="#br1" timeOffset="189926.7">16651 6385 0,'0'-17'0,"0"34"0,0-52 16,0 17-16,0 1 31,35-1-15,36 18 0,-18 18-1,-18 52 1,-35-52-16,0 70 15,-53 18 1,-35-36 0,70-34-1,1-36 1,17-18 0,53-35-1,17 36 1,1 17-1,-1 0 1,1 52 15,-71 37-15,-18-19 0,-52-17-1,-36 0 1,0-18-1,18-35 1,53 0 0,52-17 15,36-19-15,0 1-1</inkml:trace>
  <inkml:trace contextRef="#ctx0" brushRef="#br1" timeOffset="190192.87">17233 6421 0,'0'0'15,"0"17"1,0 1-16,0 52 15,0 36 1,-17-18 0,-1-17-1,18-36 1,0-17 0,0-36-1,0-17 1</inkml:trace>
  <inkml:trace contextRef="#ctx0" brushRef="#br1" timeOffset="190425.46">17251 6403 0,'0'0'0,"17"0"16,1 0-1,17 53 1,-17 0-1,17 17 1,-17-52-16,0 52 16,-18-34-1,0-19 1</inkml:trace>
  <inkml:trace contextRef="#ctx0" brushRef="#br1" timeOffset="190842.96">17639 6385 0,'0'0'0,"0"36"16,-18-19-1,-35 18 1,36-17-16,-72 53 15,72-36 1,-1-35 0,53-35 15,-17 17-31,35-35 16,18-17-1,-36 34 1,0 36-1,-35 36 1,0 69 15,0-69-31,-35 17 16,35-18-16,-53 71 16,53-18-1,-18-53 1,18-17-1,-17-18 1</inkml:trace>
  <inkml:trace contextRef="#ctx0" brushRef="#br1" timeOffset="191259.06">16616 7108 0,'0'0'0,"-35"18"16,-107 0-1,142-1 1,18-17-1,70 0 1,71-17 0,123-19-1,53 1 1,-264 35-16,88-17 16,-106 17-16,123 0 15,-123 0 1,-88 0 15,17 0-15,-53 0-1,36 0-15,-35 17 0</inkml:trace>
  <inkml:trace contextRef="#ctx0" brushRef="#br1" timeOffset="191574.98">16492 7302 0,'-53'18'0,"106"-36"0,-141 36 16,71-18-16,-19 18 15,19-18-15,140 0 32,89 0-17,-18-18 1,106 0-1,-212 18-15,176-35 16,-140 35 15,-54 0-15,-140 18 15,35-18-31,-107 35 16,72-17-16</inkml:trace>
  <inkml:trace contextRef="#ctx0" brushRef="#br1" timeOffset="191825.94">16157 7602 0,'-70'18'16,"140"-36"-16,-158 36 0,70-18 16,54 0-1,140 0 1,36-18-1,105-17 1,-17 0 0,-141 35 15,-36 0-15,-246 17 15,70-17-31</inkml:trace>
  <inkml:trace contextRef="#ctx0" brushRef="#br1" timeOffset="192109.8">16034 7761 0,'-18'0'0,"36"0"0,-36 18 15,89-18 1,52 0-1,-70 0-15,212 0 16,-18-18 0,-89-17 15,19 35-15,-89 0-1,-70 0-15,-54 0 31,-52 17-15,53-17-16</inkml:trace>
  <inkml:trace contextRef="#ctx0" brushRef="#br1" timeOffset="192358.68">16245 7885 0,'-70'17'0,"140"-34"0,-158 34 16,71-17-16,34 0 15,142 0 1,123-17 15,-53-19-15,160 1 0,-178 17-1,-105 1 1,-88 17-1,-36 0 1,0 0 0</inkml:trace>
  <inkml:trace contextRef="#ctx0" brushRef="#br1" timeOffset="193408.19">15681 8696 0,'0'-18'0,"0"36"0,0-53 15,18 17-15,-18-35 16,0 0 0,0 36 15,0-1-31,-71 18 16,0 0-1,-17 53 1,18 53-1,52 0 1,18-54 0,0-34-16,18-18 15,35 0 1,17-70 0,1-1-1,-54 0 1,19 18-1,-36 36-15,17 17 16,-17 35 31,0 18-31,0-35-16,18 17 15,35-17 1,17-1-1,19-17 1,-19-35 0,18-36-1,-70 1 1,-36-18 0,-17 70-16,-71-105 15,-52 17 1,34 106-1,-88 53 1,18 70 15,141-70-31,1 35 16,-1 212 0,70-106-1,54-70 1,105-54-1,36-70 1,-53-53 0,88-70-1,-142 35 1,1-1 0</inkml:trace>
  <inkml:trace contextRef="#ctx0" brushRef="#br1" timeOffset="193658.45">16369 8431 0,'-18'0'0,"36"0"0,-53 0 0,52 0 47,71 0-32,-52 0-15,70-17 16,17 17 0,-70 0-1</inkml:trace>
  <inkml:trace contextRef="#ctx0" brushRef="#br1" timeOffset="193908.33">16581 8414 0,'-18'0'0,"0"17"0,1 1 15,17 0-15,-18 35 16,18-36 0,0 71-1,-18-17 1,1 17-1,-1 0 1,18-52 0,0-19-1,35-34 1</inkml:trace>
  <inkml:trace contextRef="#ctx0" brushRef="#br1" timeOffset="194576.94">16722 8731 0,'17'0'15,"1"-17"1,17-1 0,18-17-1,-18-1 1,-35 19-16,18-19 15,-18 1 1,-71 35 15,19 53-15,34 18 0,18-54-16,0 54 15,0-1 1,18-34-1,17-36 1,35 0 0,36-36-1,35-52 17,-52 18-17,16-19 1,-105 54-1,-88 35 17,71 18-32,-19 35 15,36-18 1,18 18 0,52 0-1,-17-18 1,-35 0-1,-18 1 1,-35-19 0,-36-17 15,36 0-15,17 0-1,18-35 1,53-53-1</inkml:trace>
  <inkml:trace contextRef="#ctx0" brushRef="#br1" timeOffset="194875">17709 8361 0,'0'0'0,"18"-18"0,-18-17 16,18-18-1,-18 35 1,0 54-1,-18 87 1,0 1 0,1-19 15,-18 37-15,35-54-1,17-71 1,36-17-1,18-53 1,-18 1 0,-36 16-16</inkml:trace>
  <inkml:trace contextRef="#ctx0" brushRef="#br1" timeOffset="195074.9">17692 8555 0,'-53'0'0,"106"0"0,-141 0 0,35 0 15,141 0 17,53 0-17,-35-18 17,-18 18-17,-70-17 1</inkml:trace>
  <inkml:trace contextRef="#ctx0" brushRef="#br1" timeOffset="195558.04">16016 9331 0,'-18'0'0,"36"0"0,-71 0 0,36 0 16,-1 0 0,36 0-1,158 0 1,106 0 0,-35 0-1,106 0 1,-18 0-1,-141-35 1,-141 35-16,70 0 16,-105 0-1,-88 0 17,-125 0-17,125 0-15</inkml:trace>
  <inkml:trace contextRef="#ctx0" brushRef="#br1" timeOffset="195808.48">16069 9507 0,'-18'0'0,"36"0"0,-53 0 16,52 18 0,19-18-16,140 0 15,142-18 1,-54 1-1,89-1 1,-71-17 0,-141 35 15,-247 17 0,53-17-31,-52 18 0</inkml:trace>
  <inkml:trace contextRef="#ctx0" brushRef="#br1" timeOffset="196074.58">15875 9719 0,'0'0'0,"0"18"0,35-18 16,36 0-1,211 0 1,0-36-1,71 19 1,-265-1-16,194 18 16,-140-18 15,-54 18-15,-141 18-1,-71 0 1,19-1-16</inkml:trace>
  <inkml:trace contextRef="#ctx0" brushRef="#br1" timeOffset="196341.66">15875 9984 0,'-35'0'0,"70"0"0,-88 0 0,35 0 15,36 0-15,70 0 16,177 0-1,105-36 1,-105 19 0,17-1-1,-35 0 17,-194 18-17,-88 0 16,-18 0-15</inkml:trace>
  <inkml:trace contextRef="#ctx0" brushRef="#br1" timeOffset="197324.3">15240 11007 0,'0'-18'15,"0"36"-15,0-54 0,0 19 16,0-19 0,0-16-1,0 34-15,-35-17 16,-53 35-1,17 0 1,0 35 0,-17 71 15,71-36-15,17-52-16,0 17 15,35-17 1,35-18-1,19-35 1,-1-36 0,-18 18-1,-34 0 1,-36 71 15,-36 17-15,19 36-1,17-54-15,0 19 16,0-19 0,53 1-16,35-18 15,-18 0 17,54-53-17,-18-18 1,-71-34-1,-35-1 1,-124 0 0,-34 53-1,-89 53 1,0 53 0,88 53-1,18 123 1,141-35-1,53-70 1,70-19 0,1-69-1,123-36 17,-53-36-17,-88-17 1,-1-35-16</inkml:trace>
  <inkml:trace contextRef="#ctx0" brushRef="#br1" timeOffset="197557.62">16122 10760 0,'0'0'0,"0"17"31,-53 1-31,18 70 15,-1 18 1,1-35 0,35-54-16,-17 54 15,17-54 17</inkml:trace>
  <inkml:trace contextRef="#ctx0" brushRef="#br1" timeOffset="197807.64">15963 10883 0,'0'-17'15,"0"34"-15,0-70 0,53 0 16,35 18 0,18 35-1,0 88 1,-53 18-1,-53-35 1,0 17 0,-71-35-1,54-36 17,-1-17-32,-35 0 15,0-17-15</inkml:trace>
  <inkml:trace contextRef="#ctx0" brushRef="#br1" timeOffset="198591.09">15857 11042 0,'0'0'0,"71"-18"47,-36 18-47,36-17 0,52-19 16,71 1-1,-158 17-15,105-17 16,0-18 0,-71 18-1,-52 17 17,-36 18-17,-35 53 1,53-35-16,-35 52 15,0 19 1,0-19 0,17-17-1,18-71 32,0 1-47,0-18 16,0-54-1,35 1 1,18 18 0,18 34-1,-54 36 1,19 0 0,-19 18-16,1 53 15,-1-1 1,1-17-1,-18-18 1,0-17 0,18-18-1,-1-35 1,36-36 0,18-35-1,-1 18 1,36 35-1,-88 53-15,17 35 16,-17 54 0,-18 16-1,-18-16 17,1-54-17,-1 0 1,0-35-1,1 0-15,17 18 0</inkml:trace>
  <inkml:trace contextRef="#ctx0" brushRef="#br1" timeOffset="198943.07">15522 11553 0,'-35'18'0,"70"-36"0,-105 36 16,17 0-16,70-18 31,89 0-15,-53 0-16,159 0 15,193-36 1,-16 36-1,-143-17 1,-34 17 0,-124-18-1,-193 18 17,-90 18-17,54-1 1</inkml:trace>
  <inkml:trace contextRef="#ctx0" brushRef="#br1" timeOffset="199210.97">15328 11853 0,'0'0'0,"-159"71"16,142-53 15,105-18-15,141 0-1,106-18 1,-229 18-16,176-18 16,89-17-1,-89 17 1,-141 18 0,-123 0-16,-106 0 31,-124 18-16</inkml:trace>
  <inkml:trace contextRef="#ctx0" brushRef="#br1" timeOffset="199474.08">15222 12400 0,'0'18'0,"0"-36"0,0 53 15,18-35-15,35 0 16,106 0 0,-106-17-16,176-19 15,212-34 1,-194 52 0,17 1-1,-105-1 1,-124 18-1,-70 0 1</inkml:trace>
  <inkml:trace contextRef="#ctx0" brushRef="#br1" timeOffset="199775.04">15222 12718 0,'0'0'0,"-17"17"0,17 1 16,17-18-1,160 0 1,105-18 0,-53-17-1,-141 17-15,265 1 16,-88-19-1,-106 36 1,-124 0 0,-70 0-1,-89 0 1</inkml:trace>
  <inkml:trace contextRef="#ctx0" brushRef="#br0" timeOffset="205773.03">17903 9313 0,'0'-17'16,"0"-1"-1,-17 18 32,-1 0-47,18 18 0,-17 17 16,-1 0 0,18-17-1,0 0 1,0-1-1,18-17 1,-1 0 0,1-17-1,-18-19 1,0 19-16,0-19 16,-18 1-1,1 35 1,-1 0-1,-17 35 1,35 1 0,0-1-1,35-35 32,0 0-31,0-35-1,-35 17 1,0-17 0,0 17-1,-35 18 1,0 18 0,17 35-1,18-18 1,0 0-1,0-17 17,18-18-17,17 0-15,-17-35 16</inkml:trace>
  <inkml:trace contextRef="#ctx0" brushRef="#br0" timeOffset="207249.86">17833 9331 0,'0'18'46,"0"-1"-30,18-17 15,-1 0-15,1 0-16,-1 0 16,-17-17-1,18-19 1,-18 19-1,0-1 1,-18 18 15,1 0-31,-1 35 16,18-17 15,0 0-15,18-18 15,-1 0-31,1-18 31,-36 18 16,36 0 31</inkml:trace>
  <inkml:trace contextRef="#ctx0" brushRef="#br0" timeOffset="208224.41">17868 9331 0,'-17'0'16,"17"35"0,0-17-1,0 0 1,0-1 0,17-17 46,-17-17-62,18-1 16,-18-17-1,0 17 1,-18 18 31,18 18-47,0-1 15,0 1 1,0 0 0,18-18 15,-1 0-31,1-36 16,0 19 15,-18-19-16,-18 36 1,0 0 0,1 0-1,17 18 1,0 0 0,0-1-1,17-17 16,1 0-31,0 0 0,-1 0 16</inkml:trace>
  <inkml:trace contextRef="#ctx0" brushRef="#br0" timeOffset="209473.06">17798 9684 0,'0'-18'15,"0"36"48,0-1-48,0 1 1,0 0 0,0-1 15,0 1-16,0 0 1,0-1 0,0 1-1,0-1 1,17-17 15,1 0-31,35-52 16,17 16-1,54-34 1,-18 17 0,-53 35-1,-36 1-15,-17-1 32,0 36-1,0-1-31,-17-17 15,-36 35 1</inkml:trace>
  <inkml:trace contextRef="#ctx0" brushRef="#br0" timeOffset="209990.03">17709 9984 0,'-17'0'16,"17"17"15,0 1-15,0 0-1,0-1 1,0 1 0,17-18-1,1 0 1,70-18-1,0-35 1,-17 36 0,17-19-1,-35 19 1,-35 17 0,-36 0 46,0 0-62,1 17 16</inkml:trace>
  <inkml:trace contextRef="#ctx0" brushRef="#br0" timeOffset="210439.82">17604 10213 0,'0'18'0,"0"-1"16,17-17-1,1 0-15,35 0 16,35-17 0,-35-1 15,-18 0-31,36 1 15,-54 17-15,54-36 16,-53 36 0,-1 0 31,-17-17-32,18-1 1</inkml:trace>
  <inkml:trace contextRef="#ctx0" brushRef="#br0" timeOffset="211422.93">18486 9437 0,'-18'-18'16,"0"18"-1,18-17 17,0-1-17,0 0 1,36 1-1,16 17 1,1 0 0,-17 0-1,-1 17 1,-35 19 0,-18 34-1,-52 18 1,17-35-1,0 35 1,18-52 0,35-1-1,0-17 1,17-18 15,36 0-15,-35 0-1,17-18 1,-53 36 31,1-1-31,17 1-16,0 17 15,0 18 1,0 0-1,0 18 1,17-19 0,-17 1-1,0 0 1,-52 0 0,-19-18 15,0-35-16,54 0-15,-54 0 16,36 0 0,17 0-1,18-17 1,0-18 0,53-1-1</inkml:trace>
  <inkml:trace contextRef="#ctx0" brushRef="#br0" timeOffset="212339.77">19262 9525 0,'0'0'0,"-18"0"0,0-18 31,18 1-15,0 34 31,0 1-31,0 0-16,0 17 0,18 35 15,0 36 1,-1-18-1,-17-17 1,0 0 0,36-18-1,-19-36-15,-17 1 16,53-1 15,18-17-15,35-35-1,88-35 1,88-72 0,-18 1-1,142-53 1,-177 106 0,-123 35-1,-35 36 1,-54-1-1,1 18 1,-36 18 62,18-1-78,-17-17 16,-1 0-16,-52 53 15,52-53-15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6T09:55:57.3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4269 1182 0</inkml:trace>
  <inkml:trace contextRef="#ctx0" brushRef="#br0" timeOffset="57">4322 1217 0,'35'0'15,"-18"18"1</inkml:trace>
  <inkml:trace contextRef="#ctx0" brushRef="#br0" timeOffset="4414.37">2981 529 0,'0'-17'16,"0"-36"0,18 53-16,-1-36 15,1-17 1,-18 36 0,0-1-1,-18 36 16,1 17-31,-36 53 16,0 53 0,0-17-1,35 35 1,1-36 0,17-70-1,0-35 1,0-36 15,0 0-15,0-17-1,0 17-15</inkml:trace>
  <inkml:trace contextRef="#ctx0" brushRef="#br0" timeOffset="4830.18">2928 512 0,'0'0'0,"0"-18"0,0 0 0,0-17 15,18-18 1,35 18 0,-36 35-1,36-36-15,18 36 31,-36 0-31,53 36 16,36 70 0,-71-18-1,-36 53 1,-17-18 0,-53 18-1,36-105-15,-19 34 16,1-17-1,17-53 32,18-17-47,0-1 0,-35-35 16,35 35-16</inkml:trace>
  <inkml:trace contextRef="#ctx0" brushRef="#br0" timeOffset="5098.45">2840 811 0,'0'0'0,"-18"18"16,36-18 0,-1 0-1,89 0 1,0-35-1,-71 35-15,71-18 16,18 0 0,-107 18-1</inkml:trace>
  <inkml:trace contextRef="#ctx0" brushRef="#br0" timeOffset="5696.29">4039 776 0,'0'0'16,"18"-18"-1,0 18-15,-1-35 16,1 0 0,-18 17-1,0 1 1,-53 17 0,-35 17-1,-18 36 16,53-18-15,18 1 0,35-19-1,0 1-15,53 0 16,52-1 0,-34 1-1,17 35 1,-53-18-1,-17 18 1,-18-35-16,-35 35 16,-53 0-1,-36-18 1,18-35 0,1 0-1,34-35 16,53 17-15,18 0 0,36 1-1,34-1 1,1-17 0</inkml:trace>
  <inkml:trace contextRef="#ctx0" brushRef="#br0" timeOffset="6262.11">4516 847 0,'0'0'16,"17"-18"-16,1 18 0,-1-18 0,36-35 15,-35 18 16,-18 18-15,-35 17 0,-53 0-1,70 0-15,-53 17 16,36 36 0,17-18-1,18 18 1,0-35-1,89 17 1,-72-35-16,54 35 16,17 1-1,-35-19 1,-35 36 0,-36-17-1,-106 34 16,36-52-15,-35-1 0,52-17-1,18 0 1,53-17 0,0-18 15,36 17-16,-19 0-15,19 18 16</inkml:trace>
  <inkml:trace contextRef="#ctx0" brushRef="#br0" timeOffset="6696.14">4868 970 0,'0'-18'0,"0"36"0,18-36 16,35-17 0,-35 18-16,-1-1 15,18-53 1,-17 36 0,-18 0-1,-35 35 16,17 0-31,-35 17 16,18 54 0,0 17-1,35-17 1,0-1 0,17-34-1,36-1 16,0 0-15,0-35 0,-18 0-1,1-17 1,17-19-16</inkml:trace>
  <inkml:trace contextRef="#ctx0" brushRef="#br0" timeOffset="7161.63">5203 917 0,'0'0'0,"0"-35"15,0-18 1,0 18 0,18 35-16,35-36 31,0 36-16,17 0 1,-17 36 0,0 52-1,-53 18 1,0-18 0,0-35-1,-35-18 1,17-35-1,1 0 1,-1 0-16,18-53 16,0-17-1,0-19 1,53 37 0,0-19-1,-18 53 1,-35 1-1,53-1 1,-18 0 0,-35 1-16</inkml:trace>
  <inkml:trace contextRef="#ctx0" brushRef="#br0" timeOffset="7612.25">6032 547 0,'0'-18'0,"0"36"0,18-71 16,17 18-1,-35 17 1,0 36 15,0 52-15,-17 1 15,-19 35-15,19-1-1,-18 36 1,35-123-16,0 70 16,0-17-1,0-18 1,35-36-1,0 1 1,0-18 0,18-35-1,-17 0 1,-19-36 0,-17 18-1,0 18 1</inkml:trace>
  <inkml:trace contextRef="#ctx0" brushRef="#br0" timeOffset="7942.42">5944 794 0,'-17'0'0,"17"-18"31,17 18-15,19 0-16,52-18 16,18 1-1,-53-1 1,-36 18-16,18 0 16,-17-17-1</inkml:trace>
  <inkml:trace contextRef="#ctx0" brushRef="#br0" timeOffset="10495.58">11112 265 0,'0'-18'47,"0"0"-47,0 1 15,0-1 1,0-17 0,18-18-1,0 18 1,-18-1 0,0 54 46,0 0-62,0-1 0,0 18 16,0 18-1,0-17-15,0 52 16,0 0 0,0 18-1,17-18 16,1 53-15,0-35 0,17 53-1,-35-18 1,0-35 0,18 35-1,-1 0 1,1-35-1,-18 53 1,0-36 0,0 36-1,0-36 1,0 18 0,0 18-1,0 17 1,0-52 15,0 17-15,0 18-1,0 0 1,0-1 0,0 19-1,0-19 1,0-34-1,0 52 1,0-123-16,0 124 16,0-36-1,0 17 1,0 36 0,0 1-1,0-37 1,-18 72 15,1-36-15,-1-53-1,0 53 1,18 0 0,0-71-1,0-70-15,-17 141 16,-1 0-1,0-35 1,-17 35 0,17 0-1,-17 35 1,18-70 0,-1-106-16,0 141 15,1-18 16,17 18-15,-18-52 0,0 34-1,1 0 1,17-123-16,0 124 16,0-36-1,0 35 1,-18-17-1,0-18 1,18-106-16,-17 106 16,-1-88-16,18 141 15,-17 0 1,17-70 0,-18 70-1,0 18 1,18 17 15,0-88-15,0 71-1,-17-1 1,17-70 0,0 53-1,0 36 1,0-36-1,-18-36 1,18 19 0,-18 17-1,18-35 1,-17 88 0,17-53-1,-18-18 16,0-35-15,18 53 0,-17-17-1,17-36 1,0-18 0,-18-52-1,1-54 1,-1-34-1</inkml:trace>
  <inkml:trace contextRef="#ctx0" brushRef="#br0" timeOffset="11878.72">12823 741 0,'0'-18'46,"18"18"-46,0-17 16,35-1 0,17-35-1,1 0 1,-54 35-16,1-34 16,-18 16-1,-35 1 1,-53 35-1,-54 35 1,19 18 0,35 35-1,70-35 1,18-17 0,18-1-1,88-18 16,-18 1-15,-35 0-16,105 35 16,-69 17-1,-54 36 1,-53-18 0,-123 18-1,-35-53 1,88-53-1,-1 0 1,37-35 0,16-36-1,19 1 1,17 17 0,0 35-16,17-17 15,36 17 16,0 18-31</inkml:trace>
  <inkml:trace contextRef="#ctx0" brushRef="#br0" timeOffset="12362.09">13458 723 0,'0'0'0,"18"0"0,-18-17 16,0-1-1,-18 18 1,-17 0 0,18 0-16,-19 35 15,19-17-15,-36 70 16,17 35 0,36-34-1,0 17 1,89-54 15,-72-52-31,54 0 16,17-17-1,-17-36 1,-19-35 0,-34-18-1,-18 18 1,-18 52-16,-70-52 15,0 53 1,-18 35 0,36 35-1,52 18 1,18 18 0,53-71-1,0 0 1</inkml:trace>
  <inkml:trace contextRef="#ctx0" brushRef="#br0" timeOffset="13211.07">13952 600 0,'0'0'0,"18"-36"16,-18 1-1,-88 70 32,88 1-47,-18-19 0,1 89 16,-19 141-1,1-70 1,17 69 0,1 72-1,-19-71 16,36-177-31,-17 142 16,17-71 0,53-88-1,17-53 1,18-35 0,18-53-1,-35-18 1,-36 71-16,-17-159 15,-54-53 1,-69 88 0,-54 0-1,71 89 1,-18 52 0,71 0-1,105-17 16,18 0 1,-52 17-32,87-35 15,53-53 1,-123 71-16,71-71 16,-36-35-1,-70 71 1,-18-1-1,0 53 1,-18 18 0,-17 89-1,-1-1 1,36 70 0,0-16-1,0-54 1,0-35 15,18-36-15,35-17-1,0-35 1,-35-35 0,-1-1-16</inkml:trace>
  <inkml:trace contextRef="#ctx0" brushRef="#br0" timeOffset="13430.19">14093 847 0,'0'0'0,"-35"17"16,53-17-1,88 0 1,-1-17-1,37-19 17,-72 19-17,-17-1 1</inkml:trace>
  <inkml:trace contextRef="#ctx0" brushRef="#br0" timeOffset="14011.38">15293 512 0,'-18'-18'16,"18"0"-16,-35 18 15,17 0-15,-17 18 16,-18 52 15,-17 72-15,17-1-1,-18 35 1,18-88 0,53-70-16,-17 35 15,17-71 16,0 1-31</inkml:trace>
  <inkml:trace contextRef="#ctx0" brushRef="#br0" timeOffset="14312.62">15028 635 0,'18'-18'15,"-36"36"-15,89-89 0,-18 36 16,-36 18-1,72-1 1,34 0 0,-88 18-16,54 53 15,16 53 1,-69 17 0,-36 36-1,-36-18 1,19-105-16,-1 17 15,0-36 1,-17-17 0,0-17-1,-53-36 1</inkml:trace>
  <inkml:trace contextRef="#ctx0" brushRef="#br0" timeOffset="14528.53">14993 882 0,'0'0'0,"-18"0"0,1 18 15,52-18 1,-17 0-16,52 0 16,71-36-1,18 1 1,0 17-1,-89 1 1,1-1 0</inkml:trace>
  <inkml:trace contextRef="#ctx0" brushRef="#br0" timeOffset="15044.81">16016 741 0,'18'0'15,"-36"0"-15,53 0 0,-17-18 0,53-17 32,-54 17-32,1 1 15,-1-1 1,-17 0 0,-52 18-1,-37 18 1,1 17-1,35 18 1,36-18 0,17 1-1,88-1 1,-18 0 0,54 18-1,-89-35-15,18 17 16,-35 0 15,-71 18-15,-18-35-1,-105 0 1,88-18 0,35 0-1,17-36 1,36 1 15,53 17-15,0 1-1</inkml:trace>
  <inkml:trace contextRef="#ctx0" brushRef="#br0" timeOffset="15527.42">16616 758 0,'35'-17'16,"-70"34"-16,88-52 0,-36 35 16,1-17-16,35-19 15,-53 19 1,0-19 0,-53 36-1,-18 0 1,-34 53-1,69-17 1,36 16 0,53 1-1,0-17 1,18 17 0,-54-53-16,19 17 15,-19 1-15,-17 17 16,0 0 15,-70 18-15,-36-35-1,-18 0 1,1-18 0,105 0-1,-17-36 1,35 1-1,35-18 1,71 0 0</inkml:trace>
  <inkml:trace contextRef="#ctx0" brushRef="#br0" timeOffset="15944.18">16880 882 0,'0'0'0,"18"0"31,0 0-31,17 0 16,18-53 0,35 0-1,-70 18 1,-18-18-1,-53 53 1,0 0 0,-35 35-1,17 36 1,71-1 0,0 18-1,0-52-15,0 17 16,53-18 15,18-17-15,-1-18-1,18-36 1,-70 19-16,0-1 0</inkml:trace>
  <inkml:trace contextRef="#ctx0" brushRef="#br0" timeOffset="16344.91">17321 829 0,'0'-18'0,"0"36"0,0-89 16,0 54 0,0-18-1,18 35-15,53-18 16,-19 0 0,1 18-1,36 53 1,-36 18 15,-53 35-15,0-36-1,-18-17 1,-17-35 0,-1-18-1,19 0 1,17-53-1,0-35 1,35 17 0,18 0-1,0 19 1,0 16 0,-18 1-1</inkml:trace>
  <inkml:trace contextRef="#ctx0" brushRef="#br0" timeOffset="16678.59">18027 423 0,'0'0'0,"0"-17"0,0-1 32,0 36-17,0-1 1,-18 54-1,18 35 1,0 35 0,-17-35-1,17 17 1,0-105-16,0 52 16,17-34-1,54-19 1,-1-17 15,19-53-15,-1-35-1</inkml:trace>
  <inkml:trace contextRef="#ctx0" brushRef="#br0" timeOffset="16943.82">18009 635 0,'88'-18'32,"-70"18"-32,0 0 0,52-17 15,19-1 1,-72 18-16,71-18 15,-70 1 17,0 17-17,-54 0 1,19 0-16</inkml:trace>
  <inkml:trace contextRef="#ctx0" brushRef="#br0" timeOffset="17911.93">12788 1658 0,'0'0'0,"-17"0"0,-19 0 0,-34 0 31,52-35-31,-17 35 16,17 0 0,1 0-1,34 0 16,18 0-15,71 0 0,35 0-1,-105 0-15,140 0 16,89 0 0,-36 0-1,159 0 1,53 0-1,-106 17 17,335 1-17,-123 0 1,-106-1 0,71 1-1,-54 0 1,-105-18-1,-124 0 1,-35 0 0,-105 0-1,-72 0 1,-17-18 0,-53 0 15,36 18-31,-19 0 31</inkml:trace>
  <inkml:trace contextRef="#ctx0" brushRef="#br0" timeOffset="18044">18097 1676 0,'-17'-18'15,"34"36"-15,-52-36 16,18 0-1,-1 18 1,-35 0 0,-53 0-1</inkml:trace>
  <inkml:trace contextRef="#ctx0" brushRef="#br0" timeOffset="19294.43">2822 1693 0,'-17'0'15,"34"0"-15,-70 0 0,-88 18 16,106-18-16,-89 0 16,19 18-1,69-18-15,-87 0 16,70 0 15,35 17-15,36-17 15,0 0-15,-1 0-16,107 0 15,34 0 1,1 0-1,88 0 1,35 0 0,1-17-1,-178-1-15,195 18 16,-194-18-16,335 1 16,0-1-1,-159 0 1,53 18 15,-70-17-15,-212 17-16,106 0 15,-106 0 1,-53-18 15,0 0-15,-18 18 15,-17 0-15,17 0-16</inkml:trace>
  <inkml:trace contextRef="#ctx0" brushRef="#br0" timeOffset="19444.34">5909 1605 0,'0'18'0,"71"-18"16,-89 0 15,0 0-15,1 0-1,-1 0 1,-17 17-16</inkml:trace>
  <inkml:trace contextRef="#ctx0" brushRef="#br1" timeOffset="31980">6191 2399 0,'0'0'16,"0"-18"-16,0 1 47</inkml:trace>
  <inkml:trace contextRef="#ctx0" brushRef="#br1" timeOffset="32995.69">8484 2840 0,'0'17'15,"0"-34"-15,0 52 32</inkml:trace>
  <inkml:trace contextRef="#ctx0" brushRef="#br1" timeOffset="56856.47">1129 2469 0,'-18'0'0,"1"-35"31,-1 53-15,18-1-16,0 36 16,0-35-16,18 53 15,17-19 1,53-34 0,0-18-1,36-53 1,-1-53-1,-52 36 1,-71-36 0,0 71-1,-71 35 1,54 17 0,-1 72 15,18 69-16,0-34 1,0-1 0,0 36-1,0-71 1,-18 0 0,-17-70-1,0-18 1,-71-53-1,35 18 1,-17 0 0,18 35-1,34 0 1,36 52 15,18 19-15,35-36-1,35-17 1,88-18 0,-123-18-16,106-35 15,35-52 1,-70 16 0,-19-69-1,-69 52 1,-19 0-1,-17 71-15,0-18 16,-17 53 0,-36 53-1,35 70 1,-17 53 15,17-34-15,1-89-16,-19 141 15,-17 88 1,36-53 0,-18 89-1,17-89 1,18-17 0,0-160-16,18 19 15,52-53 1,1-71-1,34-88 1,-16-53 0,-1-71-1,-106 0 1,-70 107 15,-35 17-15,17 123-1,0 0 1,159-35 15,35 18-15,-17 0 0,17-18-1,-71 35-15,36-17 16</inkml:trace>
  <inkml:trace contextRef="#ctx0" brushRef="#br1" timeOffset="58454.94">4269 2417 0,'0'-18'15,"0"0"-15,0-35 0,0 36 0,0-36 16,-71 0 15,-17 53-15,-36 53-1,-17 88 1,35 35 0,89-105-16,-18 105 15,35 18 1,52-70 0,54-18-1,0-89 1,18-34-1,-107-1-15,71-53 16,36-34 0,-71-1-1,-18 35 1,-35 53 15,-53 54-15,18 34-1,17 54 1,18-36 0,53 0-1,35-70 1,36-18 0,-89 0-16,71-53 15,17-53 1,-52 18-1,-71-36 1,-88 36 0,-89 53-1,124 35-15,-70 35 16,0 71 15,105-35-15,18 34-1,70-52 1,107-53 0,-36-17-1,53-54 1,-71 18 0,-34-35-1,-54 53 1,-17 35-1,-1 17 1,-17 54 0,0 17-1,0-17 1,0-1 15,0-34-15,0-72 15,0-52-15,0 18-1,53-19 1,-35 72-16,17-19 16,53 36-1,-35 36 1,-35 34-1,-1 1 1,-17-1 0,18 1-1,0-71 17,-1-35-32,19-18 31,17-35-16,17 17 1,18 18 0,-17 53-1,-54 53 1,-17 0 0,0 35-1,-17-17 1,17-36-1,17-17 1,54-18 0,-18-53-1,0 17 1,-18 1 0</inkml:trace>
  <inkml:trace contextRef="#ctx0" brushRef="#br1" timeOffset="58822.46">6350 2840 0,'0'0'0,"0"-18"15,-18 18 1,-17 35 0,35-17-16,0 35 15,0 71 1,0 70-1,0 0 1,-18 105 0,1-52-1,-36 159 1,-18-124 0,54-123 15,-19-18-16,19-141 1,17-53 0,35-176-1,36-71 1,-54 212-16</inkml:trace>
  <inkml:trace contextRef="#ctx0" brushRef="#br1" timeOffset="59171.66">6244 3052 0,'-17'-18'0,"34"36"0,-70-89 0,53 0 15,0 1 1,18 17 15,88-18-15,35 54-1,18 17 1,-107 70 0,-69 18-1,-107 1 1,19-36 0,-37 0-1,107-36 1,18-17-1,87 0 17,-52-17-32,52-1 15</inkml:trace>
  <inkml:trace contextRef="#ctx0" brushRef="#br1" timeOffset="61589.01">7144 2822 0,'17'0'0,"-34"0"0,52-17 0,-17-19 16,-18 19-16,0-36 15,-36-35 1,-17 52 0,-35 36-1,18 53 1,-36 71-1,35-1 1,54-17 0,17-53-1,53-35 1,35-18 15,0-18-15,18-70-1,-53-1 1,-18-16 0,-17 52-1,-18 17 1,0 54 0,0 53-1,0 34 1,0-34-1,0 17 1,0-52 0,53-36-1,-36 0-15,54 0 16,-18-53 15,17-36-15,-34 1-1,-19 0 1,-17 53 0,-53 35-1,36 53 1,17 35 0,0-35-1,35 0 1,18 0-1,0-36 1,0 1 0,0-18-1,52 0 1,-34-53 0,52-35 15,-52-18-16,-53 0 1,-18 71 0,-53 52-1,-36 54 1,89 0 0,0 34-1,18-52 1,17 0-1,1-17 1,-19-36 0,-34 0 31,-19 0-47,1-18 15,17 18 16,-17 0-15,35 18 0,0-1-16,18 1 15,35-18 1,35 0 0,35 0-1,-52-35 1,35-18-1,-36-36 1,-34 1 0,-19 35-1,-17 36 1,-17 34 15,-1 54-15,-17 35-1,35-53 1,0 0 0,17-36-1,54-17 1,35 0 0,17-53-1,1-17 1,-54 17-1,-52-18 1,0 36 0,-36 105 15,0-52-31,18 53 16,-17-1 15,17-17-16,17-18 1,1-35-16,52 0 16,36 0-1,18-35 1,-36-53 0,-53 0-1,-35-18 1,-35 35-1,-71 36 1,71 35-16,-71 0 16,-17 71-1,52 17 1,53 0 0,71-17 15,53-36-16,35-35 1,-35 0 0,35-53-1,-17-18 1,-54 1 0,-52-18-1,-18 70-15,0 0 16,-18 54 15,-17 52-15,0 18-1,35-89-15,-18 36 16,18-17 0,0-19 15,0-34 0,0-19-15,0 19-16,18-72 15,17 1 1,71-53 0,0 71-1,35 34 1,-18 107-1,-123 17 1,0 35 0,0-52-1,0 0 1,18-54 0,52-17 15,19-17-16,-72 17-15,54-36 16,-1-34 0,-70-1-1,0 18 1,-53 0 0,0 18-16</inkml:trace>
  <inkml:trace contextRef="#ctx0" brushRef="#br1" timeOffset="61804.66">8590 2275 0,'0'0'0,"-35"0"16,-36 0-1,54 0 1</inkml:trace>
  <inkml:trace contextRef="#ctx0" brushRef="#br1" timeOffset="63304.98">653 4427 0,'0'0'0,"-18"0"0,0 0 0,-17 0 16,17 18 0,1 0-16,34-18 31,72-18-15,-54 0-1,88-52 1,18-54-1,-52 36 1,-54-18 0,-35 0-1,0 36 1,-18 52 0,-35 36-1,18 52 1,-18 124-1,18-17 1,35-107-16,-53 177 16,35 0-1,-17 18 1,0 88 0,0-89 15,35 71-16,0-246 1,35-36 0,35-71-1,54-88 1,-18-35 0,52-106-1,-52-35 1,-106 52-1,-106-34 1,-17 105 0,-53 53-1,17 89 1,88 17 0,107 0 30,105 0-30,0-18 0,35-17-1,-105 17-15,-1 18 0</inkml:trace>
  <inkml:trace contextRef="#ctx0" brushRef="#br1" timeOffset="63990.59">1993 4233 0,'0'0'16,"0"-17"0,-53 17-16,-17 0 15,-18 53 1,-1 35 0,1 35-1,53-35 16,35-52-31,0 34 16,35-34 0,36-19-1,35-34 1,-36-19 0,36-52-1,-88 70-15,34-52 16,1-36-1,-53 53 1,0 36 0,0 52-1,0 53 1,0 18 0,0-36 15,18-17-16,17-17 1,71-36 0,-35-18-1,-36 0-15,71-52 16,-18 17 0,-17-35-1,-54 52 1,-34 89 15,-1-35-31,-17 70 16,17-53-1,18 1 1,35-36 15,1-53 0,-19 35-31</inkml:trace>
  <inkml:trace contextRef="#ctx0" brushRef="#br1" timeOffset="64356.88">2734 4004 0,'0'0'0,"-18"0"0,-35 0 15,18 0-15,0 53 16,17 35-1,18-17 1,36-36 0,34-35-1,36-53 1,-71 18 0,-35 17-1,0-70 1,0 17-1,-70 36 1,17 35 0,-35 18-1,70 17-15,0 36 16,18 34 0,0-52-1,71-35 1</inkml:trace>
  <inkml:trace contextRef="#ctx0" brushRef="#br1" timeOffset="64627.88">3281 3933 0,'0'18'15,"-18"0"-15,1-1 0,17 19 16,-53 87 0,17-17-1,-17 35 1,53-53 0,0 0-1,0-52 1,18-36-1</inkml:trace>
  <inkml:trace contextRef="#ctx0" brushRef="#br1" timeOffset="65057.06">3704 4357 0,'18'-18'16,"-36"36"-16,36-53 0,-18 17 15,-18 0 1,-88 18 0,0 18-1,36 35 1,52-36-16,-17 19 16,35-1-1,35-17 1,89-18-1,-1 35 1,-52 0 0,-54 0-1,-34 1 1,-71-1 0,-1-17 15,-16-1-16,69-17-15,-34 0 16,-1-17 0,36-1-1,17-53 1</inkml:trace>
  <inkml:trace contextRef="#ctx0" brushRef="#br1" timeOffset="65538.53">4604 4357 0,'0'0'0,"0"-35"16,0 17-16,17-53 15,-17 54 1,0 34 0,0 54-1,-70 35 1,35-36 0,-1 18-1,19-70 16,17-36 1,17 1-32</inkml:trace>
  <inkml:trace contextRef="#ctx0" brushRef="#br1" timeOffset="65937.71">4692 3951 0,'-18'-18'0,"36"36"0,-53-36 0,17 1 0,-35 17 16,0 17-1,53 1-15,-17 35 16,-1-35-16,18 70 16,35-35 15,53-53-16,1 0 1,-1-71 0,-53 18-1,-35 36-15,0-72 16,-35 37 0,-53 34-1,17 18 1,18 70-1,35 19 1,1-72-16,17 89 16,70-88-1,-34-18 1</inkml:trace>
  <inkml:trace contextRef="#ctx0" brushRef="#br1" timeOffset="66221.7">5274 3951 0,'18'-18'32,"-18"36"-17,-18 17 1,-35 71 0,18 18-1,35-89-15,-53 124 16,53-71-1,0 0 1,35-53 0,18-35-1,18-35 1,-1-18 0,-35 18-1</inkml:trace>
  <inkml:trace contextRef="#ctx0" brushRef="#br1" timeOffset="66421.17">5203 4286 0,'0'0'0,"-17"18"0,-1 0 16,-17-1 0,35 1-1,53-18 1,53-18-1,-1-17 1,72-18 0</inkml:trace>
  <inkml:trace contextRef="#ctx0" brushRef="#br1" timeOffset="67571.33">7285 4127 0,'0'-17'0,"0"34"0,0-69 16,0 34-16,0-35 15,0 35 1,-18 18 0,-17 106-1,0 0 1,35-53-16,-36 88 16,36-70-1,0-18 1,71-53 15,-53 0-31,17-53 16,35-18-1,1-35 1,-36 36 0,1 34 15,-36 54-16,0 35 1,0-35-16,0 52 16,0 36-1,52-53 1,-16-35 0,34-18-1,1 0 1,-36-18-16,71-53 15,-18-17 1,-53 0 0,-35-18-1,0 53 1,0 106 31,-17 35-32,-1 36 1,18-71 0,35 17-1,-17-52-15,35-18 16,35 0 0,0-35-1,-17-1 1,-18-52-1,-36 18 1,1 52-16,-18-35 16,0 106 15,-18 35-15,18-17-1,0-18 16,18-53-15,35 0 0,0-53-1,-18 0 1,0 0-16</inkml:trace>
  <inkml:trace contextRef="#ctx0" brushRef="#br1" timeOffset="67954.5">8572 3792 0,'0'0'16,"-52"0"-16,-19 18 15,18 53 1,35 17 0,18-18-1,36-34 16,52-36-15,-18-36 0,19-34-1,-72 17 1,-17 35-16,0-70 16,-70 53-1,-18 35 1,17 17-1,36 36 1,-1 53 0,36-88-16,0 70 15,18-35 1,35-36 0</inkml:trace>
  <inkml:trace contextRef="#ctx0" brushRef="#br1" timeOffset="68538.12">9119 3863 0,'0'0'16,"0"-18"0,0 36 15,0 0-31,-53 87 15,0 36 1,36-35 0,17 0-1,0-53 1,35 0 0,18-53-1,-18 0 1,18-18-1,53-52 1,-35-18 0,17-54-1,-18-34 1,-34 53 0,-36 87-1,-71 107 16,1 88-15,52-36 0,18-70-16,-18 71 15,18-54 1,71-52 0,52-18-1,1-18 16,34-35-15,-122 18-16,34-18 16,-52 0-16</inkml:trace>
  <inkml:trace contextRef="#ctx0" brushRef="#br1" timeOffset="69538.75">2187 5609 0,'-17'0'0,"-1"0"16,-35-17-1,53-1-15,-18 0 16,18 1-16,0-36 15,36 0 1,34 35 0,36 18-1,-18 35 1,0 54 0,-70 34 15,-18 1-16,0-72 1,-35-16 0,17-36-1,18-18 1,0-70 0,88-53-1,1 35 1,69 0-1,-34 88 1,-18 18 0,-89 89-1,-17 34 1,-35-17 0,17-35-1,1-36 16,17-70 1,35-18-17</inkml:trace>
  <inkml:trace contextRef="#ctx0" brushRef="#br1" timeOffset="69987.45">3351 5433 0,'0'0'0,"18"-36"15,0 1 1,-89 88 31,53-35-47,-34 105 16,34-35-1,0-52 1,18 70-1,18-71 1,88-35 0,-18-18-1,53-70 1,-17-18 0,-107 0-1,-34 0 1,-54 54-1,-53 52 1,36 17 0,-53 71-1,124-35 1,17 18 0,35-53-1,53-18 1</inkml:trace>
  <inkml:trace contextRef="#ctx0" brushRef="#br1" timeOffset="70320.87">4110 5080 0,'0'0'0,"0"-35"0,0 17 16,-18 18-1,1 0-15,-19 88 16,1 0 0,0 54-1,17-54 1,18 35 0,0-87-1,0 34-15,18 1 31,35-71-15,0 0 0,-1-36-1,-16-17 1,-36 36-16,35-1 0</inkml:trace>
  <inkml:trace contextRef="#ctx0" brushRef="#br1" timeOffset="70520.8">3845 5345 0,'-35'0'0,"70"0"0,-88 0 0,71 0 47,35 0-47,53 0 15,0-18 1,-54 0 15,-16 1-31</inkml:trace>
  <inkml:trace contextRef="#ctx0" brushRef="#br1" timeOffset="73270.88">5415 5750 0,'0'0'16,"-18"18"0,18-36 15,0 1-31,53-19 15,71-52 1,-1-18 0,-52 36-1,-71 52-15,0-70 16,-18 70 0,-88 18-1,36 71 16,-18 52-15,70 36 0,36-18-1,88-70 1,-18-71 0,35 0-1,-52-36 1,17-69-1,-18-1 1,1 18 0,0 17-1,-18 53 1,-1 18 0,-52 53-1,18-17 1,-18 34-1,0 18 1,0-52 0,-18-1-1,18-53 17,0 1-32,53-72 15,-17 1 1,34 0-1,-17 17 1,-53 54 0,0 34 15,-18 1-31,-17 70 16,0-17-1,35 35 1,0-53 15,53-18-15,-18-35-16,89 0 15,-19-18 1,54-70 0,-53 18-1,-18-36 1,-70 70-16,-18-34 15,0 52-15,0-17 16,-71 35 0,18 0-1,0 88 1,36 18 0,17-88-16,0 35 15,70 52 16,-17-87-15,53-18 0,-18-18-1,-17-17 1,35-71 0,-53 0-1,0 36 1,17-1-1,-17 71 1,-35 0 0,-1 53-1,-17-18 1,18 1 0,0-36-1,-18-18 48,0 0-63,-36-17 15,-17 18 1,18 17 0,-35 17-1,34 18 1,1 54-1,35-54-15,-35 53 16,35-17 0,17-1-1,36-52 1,53-18 0,70-18-1,-87-35 16,34-35-15,-52-18 0,-36 36-1,-35-1 1,-18 106 15,-17 54-15,17-19-1,18 36 1,0-53 0,36-35-1,-19-18-15,72 0 16,-19-36 0,18-52-1,-35 0 16,-35 17-15,-1 18 0,-17 36-1,0 34 1,0 36 0,-17 18-1,-1 17 1,18 0-1,18-52 1,52-19 0,19-17-1,-1-35 1,18-53 0,-18-18 15,-35-35-16,-36 17 1,-17 36 0,0 53-1,0 17 1,-17 71 0,-36 88-1,35-35 1,18 18-1,18-36 1,35-35 0,35-18-1,35-35 1,18-18 0,-17-52-1,-53 17 1,-54-53 15,-17 88-31,0-35 16,-17 18-1,-36 35 1,0 71 0,17-1-1,36 1 1,0-1-1,36-34 1,34-36 0,1 0-1,-1-18 1,1-35 0,-18 0-1,-36-17 16,-17-1-15,-17 53-16</inkml:trace>
  <inkml:trace contextRef="#ctx0" brushRef="#br1" timeOffset="73537.24">8608 5239 0,'0'0'0,"70"0"31,19 0-31,105-36 16,-18 1 0,-70 18-1,-53-1 16,-36 18-31,-34 0 32,-19 0-32,-34 35 0</inkml:trace>
  <inkml:trace contextRef="#ctx0" brushRef="#br1" timeOffset="74403.62">741 6932 0,'0'0'0,"-18"-18"0,-17 1 32,35-1-32,0-17 15,0 17-15,0-17 16,88-36-1,0 54 1,0 34 0,1 72-1,-72 16 1,-17 19 0,-17-71-1,-1-36-15,0 19 31,1-36-15,17-36 0,0-52-1,0 18 1,17-54 0,54 18-1,-18 71 1,0 17-1,-18 18 1,18 18 0</inkml:trace>
  <inkml:trace contextRef="#ctx0" brushRef="#br1" timeOffset="75421.99">1499 6914 0,'0'0'15,"18"0"-15,0 0 16,17 0 0,18-70-1,-36 52-15,19-35 16,-36-35 0,-18 53-1,-70 35 1,17 35-1,-17 71 1,70 35 0,18-70-1,71-1 1,35-52 0,35-18-1,-106-18 1,71-35-1,18-35 1,-54 18 0,-52-54-1,-18 53 1,-18 89 15,18 70-15,0 1-1,0-1 1,0-35 0,0-36-16,0 1 15,0 0-15,0-36 47,0 0-47,18-70 16,17 18 15,18-19-15,-35 72-16,52-1 15,1 18 1,-18 35 0,-18 54-1,-17-19 1,-1 1-1,-17-18 1,0-71 31,0 0-47,53-52 16,0-18-1,-18 70 1,71-88-1,-18 71 1,18 52 0,-88 36-1,-1 36 1,-17-1 0,0-71-16,-17 54 15,-19-18 1,19-53-1,52-18 17,-17 18-32,17-17 15</inkml:trace>
  <inkml:trace contextRef="#ctx0" brushRef="#br1" timeOffset="77970.14">3528 6950 0,'17'-18'15,"-34"36"-15,52-36 0,-17 0 16,-1-34 0,-17 34-16,0-35 15,-53-35 1,-35 52 0,35 36-1,-70 53 1,35 36-1,70-54-15,-70 88 16,70-52 0,18-1-1,53-52 1,53-18 0,0-53-1,17 0 16,-52-53-15,-54 36 0,1-18-1,-18 70 1,-18 18 0,-17 88-1,35-35 1,0 35-1,0-35 1,53-17 0,35-36-1,36 0 1,-1-53 0,-52 0-1,-18-35 16,-36-1-15,-17 72-16,0-1 16,-17 18-1,-19 35 1,19 54 0,-1-19-1,18-17 1,35 0-1,36-35 1,-53-18-16,52 0 16,36-18-1,-18-17 1,-17-36 0,-54-35-1,-17 89-15,0-54 16,0 53 15,0 71 0,0-35-31,-35 35 16,17 17 0,1-52-16,-18 17 15,35-17-15,-36 17 16,36-52 31,53-36-32,-35 35-15,52-70 16,-17 35 0,35 0-1,-35 53 1,-35 35 15,-18 18-15,18 0-1,-18-35-15,17 35 16,54-18 0,-18-35-1,35 0 1,-17 0-1,17-71 1,-35 1 0,-53-1-1,0 18 1,-18 71 15,18 0-31,-18 35 31,18 0-15,0-1 0,36-16-1,-1-19 1,53 1 0,53-18-1,-53-35 1,-35-18-1,-35-18 1,-18 18 0,0 0-1,-18 71 17,18 0-32,-35 52 15,17-17 1,18 0 15,-17-18-15,-1-17-1,0-18 1,18-18 0,0-35-1,53-35 1,36 0-1,34 0 1,18 88 0,-70 17-1,-54 36 1,-17 36 0,0-36-1,-17-36-15,17 36 16,0-35-1,35-1 1,36 1 0,52-18-1,1 0 1,-54-18 0,18-52-1,-35-36 1,-53 35-1,0 1 1,-35 52 0,-36 36-1,-17 52 1,71-52-16,-54 53 16,18 17-1,53-35 1,35-53 15,36 0-15,17 0-1,-70 0-15,35-53 16,17 0 0,-52-18-1,-18 18 1,-18 53 31,18 18-47,0 0 0,-35 35 15,17 0 1,1 35 0,-1 35-1,18 1 16,0-89-31,0 177 16,35-18 0,-35-71-1,0 36 1,-88 17 0,-18-105-1,-17-18 1,17-36-1,0-70 1,88-17 0,-17-54-1,35 89-15,-35-106 16,0-53 0</inkml:trace>
  <inkml:trace contextRef="#ctx0" brushRef="#br1" timeOffset="78386.59">3916 6579 0,'-18'0'0,"36"0"0,-53 0 0,17 18 16,0-18 0,18 18-1,18-18 1,0 0-16,52 0 15,-17-18 1</inkml:trace>
  <inkml:trace contextRef="#ctx0" brushRef="#br1" timeOffset="79087">7585 6738 0,'35'0'16,"-70"0"-16,88-18 0,0 1 0,-1-19 15,-34 19 1,35-36-16,-35-35 31,-18 35-15,-53 35-1,-35 18 1,-36 71 0,54-1-1,52 36 1,53-35-1,89 17 1,-19-18 0,-52-17-1,-53 0 1,-105-17 0,-54-36-1,0 0 1,88 0 15,19-53-15,34-18-1,18 53-15,18-17 16,70-18 0,71 0-1</inkml:trace>
  <inkml:trace contextRef="#ctx0" brushRef="#br1" timeOffset="79387.03">8184 6491 0,'0'-18'0,"0"36"0,36-88 16,-19-1 0,-17 53-1,0 36 1,-35 158 15,0-52-15,0 35-1,17-54 1,18-52 0,0-35-16,0 0 15,53-18 1,-18-53-1,-17 0 1</inkml:trace>
  <inkml:trace contextRef="#ctx0" brushRef="#br1" timeOffset="79570.85">8043 6703 0,'-17'0'0,"34"0"0,-52 0 0,53 0 31,70 0 1,35-18-17,-87 18-15,105-35 16,-35 17 0</inkml:trace>
  <inkml:trace contextRef="#ctx0" brushRef="#br1" timeOffset="81685.92">8819 6685 0,'0'0'0,"18"-18"15,0-34 1,-18-1 0,0 0-1,-71 35 1,-35 36-1,71-1 1,-88 89 0,52-18-1,36 54 1,35-72 0,17-35-1,89-35 1,18-35-1,-36 0 1,0-53 0,-35-1-1,-53-16 1,0 87-16,0 0 16,0 36-1,-35 70 1,35 0 15,0 18-15,0-35-1,17-71-15,36 17 16,53-17 0,0-35-1,-36-18 1,19-53-1,-19-52 1,-70 105-16,36-71 16,-36-17-1,0 71 1,-18 105 15,0-18-31,1 54 31,-19 141-15,36-54 0,0-52-1,0-18 1,53-52 0,18-36-1,70-18 1,-18-52-1,-52 17 1,-53-53 0,-18 35-1,-36 54 1,-52 34 0,35 71-1,36-17 16,17 0-15,35-36 0,-18-18-16,19-17 15,105 0 1,-18-35 0,-70-18-1,0-17 1,-35-1-1,-18 53 1,0 54 0,-18-1-1,-17 36 1,17-1 0,1-52-1,17-1 1,0 1-16,0-36 47,35-34-32,-17 34-15,17-53 16,-18 18 0,36 18-1,0 35 1,-35 53-1,-18 18 1,0-18 0,0-36-1,0 18 1,35-35 0,0 0-1,1-52 1,17-19 15,-18 18-15,-17 18-1,-1 17 1,-17 53 0,0 36-1,0-18 1,0-18-1,35-17 1,1-18 0,34 0-1,1-35 1,-53-18 0,-1 0-1,-17 17 1,-35 89 31,17 18-32,1-36 1,17 0 0,35-17-1,-17-18-15,17 0 16,-18 0-16,54-35 15,35-53 1,-53-1 0,17-87-1,-17 17 1,-53 142-16,0-54 16,-35 71 15,-18 106-16,18 35 17,35-35-17,0 17 1,0-105-16,0 70 16,0-70-1,53-1 1,17-17-1,-17-17 1,35-54 0,-70 1-1,-18 34-15</inkml:trace>
  <inkml:trace contextRef="#ctx0" brushRef="#br1" timeOffset="81902.75">10795 6579 0,'0'0'0,"-18"0"0,54 0 31,34 0-15,54-17 0,-36 17-1,-18-18 1,-70 0-16,18 18 15,-36-17 1,-35 17 0</inkml:trace>
  <inkml:trace contextRef="#ctx0" brushRef="#br1" timeOffset="82169.82">9243 6562 0,'0'17'0,"17"-17"16,36 0 0,-35 0-16,88 0 15,0 0 1,-18 0-1,-53 0 1,-88 0 0,36 0-1</inkml:trace>
  <inkml:trace contextRef="#ctx0" brushRef="#br1" timeOffset="83520.32">794 8378 0,'0'0'16,"0"-17"-16,0-54 16,0 54-16,-18-36 15,-52 35 1,-1 18 0,0 35-1,-34 106 1,52-17-1,53-89-15,-18 106 32,36-52-17,35-37 1,35-52 0,35-52-1,-17-54 1,-35 35-1,-71-52 1,0 34 0,-89-16-1,-16 69 1,-19 54 0,71 35-1,36 0 1,70-18-1,35-35 17,70-35-17,-34-18 1,-71 18-16,123-89 16,-70 36-1,-53 0 1,-53 52-1,-53 54 17,35 0-32,1 88 15,17 88 1,0-36 0,0 19-1,17 105 1,-17-70 15,0-142-31,0 230 16,-17-88-1,-1 35 1,-17-124 0,17-70-1,-52-71 1,-1-70-1,36-71 1,0-87 0,35 52-1,35-71 1,0 71 0,-17 141-16,88-141 15,-18 88 1,35-17 15,18 52-31</inkml:trace>
  <inkml:trace contextRef="#ctx0" brushRef="#br1" timeOffset="85935.07">2611 8061 0,'17'-35'16,"-34"70"-16,34-88 0,1 0 16,-18-53-1,0 36 1,-88 34 0,17 36-1,-35 53 1,71-35-16,-18 123 15,0 88 1,53-52 0,53-18-1,18-89 1,70-35 0,0-52-1,0-54 1,-35-35-1,-71 18 17,-17-35-17,-1 70 1,-17 35-16,-17 53 31,17 71-15,0 0-1,0-35 1,17-36 0,1-17-16,17-18 15,18-18 1,18-53 0,-36 18-1,0-70 1,-17 35 15,-18 70-31,0-17 16,0 88 15,0 17-15,0 54-1,0-54 1,0-52-16,18 35 15,52-53 1,18 0 0,18-35-1,-18-36 1,1-17 0,-72 53-16,1-54 15,-18 37 1,-53 52-1,0 17 17,35 71-17,18 1 1,71-19 0,-18 1-1,-18-36 1,18-17-1,18-18 1,-19 0 0,72-53-1,-54 0 1,1-53 0,-53 0-1,-18 53 1,-36 36-1,19 17 1,-36 35 0,53 0-1,0 18 1,35 0 0,18 0-1,0 0 1,-18-18-1,18 0 1,18-17 0,-1-18-1,36 0 1,-18-18 0,-52 1-16,69-54 15,-34-17 1,-53 0-1,-18 0 17,0 52-17,-18 36 1,-35 71 0,35 17-1,18 0 1,18-17-1,35-36 1,53-17 0,-89-18-16,107-18 15,-36-17 1,18-36 0,-36-35-1,-52 18 1,-18 18 15,-18 123 0,1 35-15,-1-18 0,18-34-16,-17 16 15,17-16 1,35-36 15,18-71-15,0 18-1,0-53 1,-18 36 0,-17 52-1,-18 36 1,0 70-1,0-17 17,17-1-17,36-35 1,-35-17-16,35-18 16,52 0-1,19-53 1,-54-17-1,19-54 1,-54-17 0,-17-18-1,-1 53 1,-17 71 0,0 106 15,-17 70-16,-1-35 17,0-71-32,1 106 15,17-53 1,0-17 0,35-36-1,18-35 1,17 0-1,19-53 1,-19-17 0,-70-1-1,0 36-15</inkml:trace>
  <inkml:trace contextRef="#ctx0" brushRef="#br1" timeOffset="86226.66">6050 7990 0,'-18'0'0,"36"0"0,0 0 31,-1 0-15,107 0 0,-18-17-1,-53-1 1,0 0-1,-36 18 1</inkml:trace>
  <inkml:trace contextRef="#ctx0" brushRef="#br1" timeOffset="87319.18">7267 7955 0,'0'0'0,"0"-18"0,0 1 0,0-71 31,0 70-31,0 0 15,0 1 1,-17 34 0,-1 1-16,0 70 15,-17 89 1,17-19 0,1-69-1,17-19 1,35-70 31,0-70-32,-17-1 1,-18 36-16</inkml:trace>
  <inkml:trace contextRef="#ctx0" brushRef="#br1" timeOffset="87852.25">7179 7920 0,'-18'-35'15,"36"70"-15,-71-123 16,53 52 0,18 1-1,52 17 1,1 18 0,-54 18-16,89 53 15,-88 17 1,-18 18-1,-53 0 1,-18-54 15,36-52-15,18-17 0,17-36-1,70 0 1,1 35-1,52 18 1,1 71 0,-54 35-1,-87 0 1,-107-18 0,1-35-1,-1-36 1,36-17-1,35-35 17,35-36-17,18 19 1,18-1 0,53-36-1,-36 72-15</inkml:trace>
  <inkml:trace contextRef="#ctx0" brushRef="#br1" timeOffset="88118.73">8008 7655 0,'0'0'0,"35"-53"16,-35 71 15,-17 0-31,-54 140 16,53-34-1,-17 35 17,18-18-17,17-71 1,0-34 0,70-36-1,-52 0-15,52-53 16,-17 17-16</inkml:trace>
  <inkml:trace contextRef="#ctx0" brushRef="#br1" timeOffset="88518.2">8273 7973 0,'0'0'0,"0"-18"16,0 36 0,-36 52-1,19 19 1,-1 16-1,18-16 1,0-72 0,35 1-1,36-18 1,-1-18 0,1-35-1,-18-53 1,-53-17-1,-18-1 1,-52 54 0,-1 70-1,1 35 1,34 71 0,19 35-1,17-53 1,53-35-1,0-53 1</inkml:trace>
  <inkml:trace contextRef="#ctx0" brushRef="#br1" timeOffset="89435.57">9049 7937 0,'0'0'16,"0"-17"-16,0-18 0,0-1 15,-71 36 1,-17 18 0,0 88-1,53 35 1,35-18 0,17-52-1,89-36 1,17-35-1,1-17 17,-1-54-17,-34-52 1,-54-1 0,-17-35-1,-1 36 1,-17 105-1,0 53 1,-17 89 0,-1-1-1,0 1 1,1-18 0,-1-89-1,18 1-15,0-71 31,18-17-15,35-36 15,-1 0-15,19 53 0,-53 53-16,52 0 15,-35 0 1,-17 18-1,-71 17 1,0-18 0,-53 1-1,71-18-15,-53 0 16,70 18 15,18 35-15,0 35-1,53-18 1,-17-17 15,-19-35-31,54 17 16,52-35 0,-35 0-1,53-17 1,-35-54-1,-88 53-15,17-34 16,-35-19 0,-53 53-1,18 18-15</inkml:trace>
  <inkml:trace contextRef="#ctx0" brushRef="#br1" timeOffset="91403.25">2011 9543 0,'0'0'0,"17"-18"31,-17 0 1,18 1-32,-18-1 0,0 0 15,0-34 1,-35-19-1,0 36 1,-54 17 0,72 18-16,-54 18 15,-17 88 1,53 17 0,17 53-1,18-87 1,53-1-1,35-88 17,18-71-17,-18 1 1,0-54 0,-52 18-1,-19 18 1,-17 35-1,-35 71 1,17 35 0,18 70-1,0 1 1,71-54 0,52-34-1,-17-36 1,35-53-1,-17-36 1,-36-16 15,-70 34-15,-18 1 0,0 87-1,-36 36 1,19 53-1,-1-36 1,-17 1 0,35-53-1,0-54 17,70-34-17,-17-18 1,-17 35-1,-1 53 1,-18 0 0,1 0-1,0 88 1,-1-18 0,19 19-1,34-36 1,18-36-1,-70-17-15,88-17 16,-71-1-16,89-35 16,17-35-1,-53-18 1,-88 35 0,-35 1-1,17 70-15,-70 0 16,-18 18-1,-17 70 1,70 0 15,17 18-15,36-18 0,18-53-1,53-35 1,-1-35-1,54-53 1,-36-18 0,0-35-1,-35-18 1,-35 124-16,-18-53 16,0 35-1,-18 70 1,-53 89-1,36 53 17,35-36-17,0-87-15,35 87 16,18-70 0,53-53-1,18 0 1,-36-35-1,-71 17-15,54-35 16,-53 36-16,52-89 16</inkml:trace>
  <inkml:trace contextRef="#ctx0" brushRef="#br1" timeOffset="91835.52">5009 9437 0,'0'0'0,"0"-18"0,0 1 15,18-19 1,0 1 0,-18 123 30,0-35-46,-18 0 16,0 18 15,18-54-15,0-34 0,0-19-16</inkml:trace>
  <inkml:trace contextRef="#ctx0" brushRef="#br1" timeOffset="92201.98">5133 9066 0,'0'0'0,"-18"-17"0,1-1 0,-19 18 16,1 18 0,0 35-1,35-36-15,0 54 16,17-54-1,54-17 17,17-35-17,-35-35 1,-53 52-16,18-35 16,-18 35-16,0-34 15,-71 16 1,-17 54-1,35 52 1,53 19 0,0-1-1,35-53 1,18-17 0</inkml:trace>
  <inkml:trace contextRef="#ctx0" brushRef="#br1" timeOffset="92501.35">5697 9084 0,'0'0'16,"36"-53"-16,-36 18 31,-18 17-15,-53 89-1,36 35 1,0-1-1,17-69-15,1 52 16,-1-70-16,18 52 16,0 1-1,53-71 1,0 0 0,17-36-1,-52 19-15,17-36 16,-35 0-1</inkml:trace>
  <inkml:trace contextRef="#ctx0" brushRef="#br1" timeOffset="92684.32">5433 9278 0,'0'0'0,"-18"18"15,0-1 1,195-34 31,-89-1-47,71-35 15,-124 35-15</inkml:trace>
  <inkml:trace contextRef="#ctx0" brushRef="#br1" timeOffset="93268.15">6914 9384 0,'0'0'16,"0"-18"-16,0 1 15,0-19-15,36-34 16,-1-1 0,0 1-1,-35 52 1,0 36 15,0 52-31,0 71 16,0-17 15,0 87-15,-17 1-1,17-159-15,-36 71 16,-17-1-1,-17-52 1,-18-54 0,-53-17-1,-1-35 1,107 17-16,-35-17 16,17-53-1,53 17 1,17-17-1,72-35 1</inkml:trace>
  <inkml:trace contextRef="#ctx0" brushRef="#br1" timeOffset="93484.17">7038 8890 0,'-18'-18'16,"36"36"-16,-53-36 0,17 18 0,-17-17 16,17 17-1,0 0 1,18 53 0,0-18-1,53 0 1</inkml:trace>
  <inkml:trace contextRef="#ctx0" brushRef="#br1" timeOffset="94984.15">7179 9049 0,'0'17'0,"0"1"15,0 35 1,0 0-1,0 35 1,0 0 0,35-35-1,18-18 1,0-35 0,18-35-1,-1-18 1,-17 0-1,0-53 1,-53 71 0,0-35-1,0 34 1,-18 54 15,1 70-15,-1 18-1,18-35 1,71-1 0,-54-70-16,72 18 15,-19-18 1,36-18 0,0-52-1,-71 17 1,-35 35-16,18-70 15,-18 35 1,-18 71 31,18-1-47,0 54 16,-18-18-1,1-36-15,17 36 16,-18-17-1,18-54 32,0 0-47,0 1 16,71-89 0,-18 53-1,17 0 1,1 53-1,-36 18 1,-17 52 15,-18-52-31,17 70 16,1-53 0,-18 1-1,18-36 1,17-18 15,-35 0-31,53-52 16,0 17-1,35-53 1,18 71 0,-89 35-1,1 70 1,-18 36-1,0-35 1,35-1 0,36-52 15,17-18-15,18 0-1,-71-18-15,71-35 16,-53 0-1,0-35 1,-53-18 0,0 53-1,0 36 1,0 70 0,0 17-1,-18 36 1,18 0-1,0 0 1,0 52 15,0 19-15,0-142-16,0 89 16,-53 17-1,-17-35 1,34-18-1,36-71 1,-17-17 0,17-35-1,17-18 1,36-53 0,18-70-1,-54 70 1</inkml:trace>
  <inkml:trace contextRef="#ctx0" brushRef="#br1" timeOffset="95284.45">9207 9472 0,'0'-123'0,"0"246"0,0-352 31,36 141-15,34 17 0,1 53-1,70 1 1,-70 70-1,-71 35 1,-36 0 0,-34 0-1,-1-52 1,-17-19 0,70-17-16,-17 0 15,35-17 16,71-19-15,-18 1 0</inkml:trace>
  <inkml:trace contextRef="#ctx0" brushRef="#br1" timeOffset="95717.85">9913 9137 0,'0'0'15,"18"-18"-15,-1 1 0,19-19 16,-19-34 0,-34 52-1,-54 18 1,-52 35 0,17 54-1,106-36 1,0-36-16,0 18 15,70-17 1,54-18 15,-18 18-15,-36 35 0,-52-18-1,-89 18 1,-17-18-1,-35-17 1,34-1 0,36-17-1,18 0 1,0-17 0,35-1-16,-18 18 0</inkml:trace>
  <inkml:trace contextRef="#ctx0" brushRef="#br1" timeOffset="96417.1">88 10901 0,'18'-18'0,"-36"36"0,53-53 16,1-54 0,-36 72-16,0-36 15,-18 35 1,-17 36-1,0 70 1,35 35 15,0 124-15,-18-123 0,18-18-1,0-36 1,35-70-1,18-17 1,0-89 0</inkml:trace>
  <inkml:trace contextRef="#ctx0" brushRef="#br1" timeOffset="96900.86">0 11112 0,'0'0'0,"0"-17"47,71-1-47,87-35 16,1 0 15,0 18-15,-106 17-1,-36 71 1,-52 18-1,0 52 1,17-34 0,18 34-1,53-88 1,35-17 0,-70-18-16,52-35 15,36-53 1,-53-1-1,-35-34 1,-36 35 15,-70-1-15,-18 89 0,36 53-1,-1 18 1,53-1-1,18 19 1</inkml:trace>
  <inkml:trace contextRef="#ctx0" brushRef="#br1" timeOffset="97883.45">2152 11112 0,'0'0'0,"18"-17"16,-1-1-16,18-35 16,1-17-1,-36-1 1,-18 1 0,0 70-16,-70-18 15,35 36 1,-17 87-1,17 1 1,35 35 15,18-105-31,0 52 16,36-70 0,52-54-1,-18-17 1,36-70-1,-53 52 1,-53-35 0,0 89-1,0 52 17,0 71-17,0-36 1,35 36-1,-17-88-15,35 17 16,70-35 0,1-53 15,-36-17-15,0-36-1,-70 0 1,-36-70-1,-52 52 1,-54 1 0,-70 87-1,18 72 1,-106 158 0,176-35-1,70 70 1,36-70-1,71-1 1,0-69 0,70-54 15,-18-35-15,18-35-1,-35-36 1,35-35-1,-123 71-15</inkml:trace>
  <inkml:trace contextRef="#ctx0" brushRef="#br1" timeOffset="98517.56">3440 10566 0,'0'-18'15,"0"36"-15,0-54 0,17 19 16,-17 34 0,-17 107-1,-19-1 1,-17 36 0,36-124-16,-19 71 15,19-18 1,17-70-1,0-53 1,35-36 15,-35 36-31,18-18 16,-18 18-16,17-124 16,36 53-1,0 18 1,18 88-1,-18 53 1,0 70 0,-53 1-1,0-18 1,0-36 0,0-35-1,-18-35 1,-35 0-1,35-17-15</inkml:trace>
  <inkml:trace contextRef="#ctx0" brushRef="#br1" timeOffset="99416.63">3193 10954 0,'-18'0'16,"36"0"-16,-54 0 0,54 0 31,17 0-31,71 0 15,106-36 1,35-34 0,-71-1-1,-17-34 1,-106-1 0,-36 0-1,-52 71 1,0 35-1,0 88 1,-1 71 15,19 35-15,17 17 0,0-17-1,0 88 1,-18-17-1,0-71 1,1 71 0,52-160-1,0-105 1,71-35 0,18-106-1,-36 0 1,-35-141-1,-124 52 1,-17 54 0,-53-18 15,17 88-15,89 89-1,17-1 1,71-17-1,53-18 1,35-18 0,-17 1-1,17-71 1,-53-1 0,-35 19-1,-53 70 1,0 88 15,0-17-15,-35 70-16,-1 36 31,19-89-31,-18 106 16,35-53-1,0-35 1,17-53-1,36 0 1,-18-53 0</inkml:trace>
  <inkml:trace contextRef="#ctx0" brushRef="#br1" timeOffset="99618.1">4463 10724 0,'-18'0'0,"36"0"0,-54 0 0,-17 18 15,36-18 1,105 0 31,18 0-31,35-35-1,-35 17 1,-89 1-16,1 17 0</inkml:trace>
  <inkml:trace contextRef="#ctx0" brushRef="#br1" timeOffset="99950.94">4904 10777 0,'0'36'16,"0"-72"-16,17 89 16,19-53-1,-19 0-15,54-17 16,-18-36-1,-36 0 1,-17-18 0,-17 54-1,-36 17 17,35 0-32,-52 70 15,52 1 1,18 17-1,18-18 1,34-52 0,72 0-1,-36-18 1,0-53 0</inkml:trace>
  <inkml:trace contextRef="#ctx0" brushRef="#br1" timeOffset="100317.2">5345 10724 0,'0'0'0,"0"-35"0,-18 35 0,18-53 16,35 0 15,53 18-15,1 35-1,34 71 1,-88-1-1,-35 36 1,-17-18 0,-19-35-1,1-53 1,0 0 0,35-35-1,0-53 1,53-1-1,0 19 1,17 17 0,-17 35 15,18 1-31</inkml:trace>
  <inkml:trace contextRef="#ctx0" brushRef="#br1" timeOffset="100766.9">6720 10619 0,'0'0'0,"0"-89"31,-17 89-15,-19 36 0,-16 70-1,34-18 1,0 18 0,18-54-1,0-34-15,0 0 16</inkml:trace>
  <inkml:trace contextRef="#ctx0" brushRef="#br1" timeOffset="101334.1">6315 10672 0,'0'0'0,"-18"-18"0,-17-35 16,17-18-1,18-34 1,88 16 0,18 36-1,-53 36-15,123 17 16,-52 70 0,-18 89-1,-71 0 1,-35-53-1,-18 0 1,1-106 15,17-53 1,35-53-17,0-18 1,54-34-1,-72 122-15,71-52 16,36 53 0,-18 52-1,-53 72 1,-36 69 0,-17 1-1,0-124-15,-35 54 16,0-1-1,17-71 1,18-34 31,18-36-31,-1 35-16,36-17 0</inkml:trace>
  <inkml:trace contextRef="#ctx0" brushRef="#br1" timeOffset="101716.55">7673 10742 0,'0'0'15,"0"18"-15,18-18 16,52 0 0,18-36-1,0-16 1,1-19-1,-72 53-15,-17-35 16,0 36-16,-17-19 31,-72 36-15,19 18 0,-1 88-1,18 0 1,53 0-1,18-53 1,70-36 0,0-17-1,54-35 1,-19-36 0,-88 54-16,36-36 15</inkml:trace>
  <inkml:trace contextRef="#ctx0" brushRef="#br1" timeOffset="101950.92">8467 10372 0,'0'-53'0,"0"106"16,0-142-16,0 72 0,0-1 31,0 124-15,-36 53-1,1-36 1,17 1-1,18-36 1,0-70 0,71-18-1,0-53 1,17 0 0</inkml:trace>
  <inkml:trace contextRef="#ctx0" brushRef="#br1" timeOffset="102400.17">8961 10266 0,'0'-18'0,"0"36"0,-53 17 47,-18 106-31,36 18-1,17-124-15,1 36 16,-19 35-1,36-71 1,0-53 15,0-52-15,53 17 0,-35 18-16,70-89 15,-17 53 1,34 36-1,-34 70 1,-36 54 0,-35 17 15,-17 17-15,-19-88-1,19-17 1,-19-18-1,1-18 1,17 1-16,1-19 0</inkml:trace>
  <inkml:trace contextRef="#ctx0" brushRef="#br1" timeOffset="102585.49">8484 10548 0,'-17'0'0,"34"0"0,-87-18 16,87 18 15,1-17-31,105 17 16,19 0-1,34 0 17,0-18-17</inkml:trace>
  <inkml:trace contextRef="#ctx0" brushRef="#br1" timeOffset="102966.74">9384 10460 0,'18'0'0,"-36"0"0,71 0 16,-53 17-1,-35 19 1,-1 17 0,19 53-1,-1-89-15,18 54 16,0-18-1,18-36 1,52-17 0,-17-35 15,53-53-15,-88-18-1,-18 18 1,-36 17-1,-34 54 1,-18 52 0,35 35-1,53 1 1,35-36 0,35-17-1</inkml:trace>
  <inkml:trace contextRef="#ctx0" brushRef="#br1" timeOffset="103533.3">10072 10601 0,'17'0'0,"-34"0"15,52-53 1,-35-18 0,-53 19-1,0 52 1,-35 35-1,53-18-15,-53 89 16,35-17 0,17-1-1,36-18 1,36-52 0,52-18-1,-71 0-15,89-35 16,-17-18-1,16-53 1,-52-53 0,-53 36-1,0-18 17,0 105-32,0-17 15,-17 53 1,-36 71-1,0 88 1,18-18 0,17 18-1,18-124-15,35 71 16,36-71 0,35-17-1,17-18 1,-52-18-1,-19-35 1,-52 18 0</inkml:trace>
  <inkml:trace contextRef="#ctx0" brushRef="#br1" timeOffset="105350.28">794 12347 0,'17'0'31,"1"0"-31,0 0 0,17-17 16,-35-1-16,35-53 16,-35 18 15,-35-35-15,-53 35-1,-36 36 1,18 34-1,-17 107 1,52 52 0,71-88-1,0 18 1,53-88 0,53-18-1,18-71 1,-36 1-1,0-36 1,-88 0 0,0 18 15,0 70-15,-35 89-1,35 17 1,0 53-1,17-53 1,36-35 0,88-53-1,18-17 1,18-72 0,-89 19-1,-53-36 1,-35 35-1,-18 54 1,-17 34 0,17 72-1,1-36 17,-18 35-17,17-71 1,18 1-1,35-71 17,53-35-17,-17 17 1,-1 1 0,-17 70-1,0 35 1,-53 0-16,53 18 15,0 35 1,0-52 0,18-1 15,17-35-15,88-53-1,-52 0 1,17-35-1,-106-18 1,-35 36 0,-70 34-1,-36 54 1,-35 53 0,70 17-1,18 35 1,53-52-1,53-18 1,18-53 0,34-18 15,-16-35-15,34-53-1,-52 0 1,-36-52-1,-35-1 1,0 71 0,0 70-1,0 53 1,-18 89 0,18-1-1,0 71 1,0-105-1,71-37 1,-18-34 0,35-18 15,-18-18-15,1-17-1,-36 18-15</inkml:trace>
  <inkml:trace contextRef="#ctx0" brushRef="#br1" timeOffset="105583.25">3334 12065 0,'0'0'0,"-18"0"32,18 18-32,-18 17 15,18 35 1,-17 1-1,-1-53 1,18-1-16,0-34 63,0-19-63</inkml:trace>
  <inkml:trace contextRef="#ctx0" brushRef="#br1" timeOffset="105750.42">3298 11942 0,'0'-18'0,"0"36"0,-17-89 16,-18 53-1,17 18 1,36 0 31,-1 0-32,18 0-15</inkml:trace>
  <inkml:trace contextRef="#ctx0" brushRef="#br1" timeOffset="106016.66">3581 11800 0,'0'0'15,"0"18"16,-18 17-15,0 89 0,-17-1-1,0 1 1,35-54 0,0-52-1,53-18 1,-18 0-1,0-71 1</inkml:trace>
  <inkml:trace contextRef="#ctx0" brushRef="#br1" timeOffset="106201.75">3440 12065 0,'-18'0'16,"36"0"-16,-36 18 15,36-18 1,34 0 0,37 0-1,-1-36 1,35-17 0</inkml:trace>
  <inkml:trace contextRef="#ctx0" brushRef="#br1" timeOffset="107282.89">4780 11924 0,'18'-18'0,"-36"36"16,36-53-16,-18-1 0,0 19 15,-18 17 1,-35 53 0,36-18-16,-19 53 15,-17 71 17,36-71-17,17 0 1,35-88 15,-17 0-31,70-70 16,-18-36-1,-17 18 1,-17-18 0,-1 88-1,0 36 1,-17 70-1,-1 0 1,19 0 0,-1-52 15,18-36-15,0 0-1,-18 0-15,18-53 16,18-53-1,-1-18 1,-52 36 0,-18 18-1,0 52 1,0 53 0,-18 71-1,18 0 1,-18 0-1,71-53 1,18-53 0,-36 0-16,71-18 31,-18-17-15,0-53-1,-70-18 1,-18 35-1,0 54 1,-35 52 0,17 35-1,18 36 1,0-35 0,0-36-1,53-35 1,-18 0-1,1-53 1,-1 0 0</inkml:trace>
  <inkml:trace contextRef="#ctx0" brushRef="#br1" timeOffset="107449.55">5909 11765 0,'0'0'0,"-18"0"16,18-18-16,-53 18 15,18 0 1,35 18 15,18-18-15,35 0 0</inkml:trace>
  <inkml:trace contextRef="#ctx0" brushRef="#br1" timeOffset="107966.23">6209 11712 0,'0'-17'0,"0"34"31,0 1-15,-18 17-1,1 71 1,-19 17-1,36-34 1,0-54-16,-17 53 16,17-53-1,53-35 1,35-17 0,-71-1-16,36-17 15,88-106 1,-52 0-1,-36 35 1,-36 35 0,-34 71 15,-36 35-15,-36 107-1,54-1 1,35-53-1,18-18 1,35-34 0,53-36-1,-1 0 1,-87-18-16,53-17 16,-54 17-16</inkml:trace>
  <inkml:trace contextRef="#ctx0" brushRef="#br1" timeOffset="110681.82">4833 13017 0,'0'0'0,"-18"18"0,18 0 31,18-18-16,17-36 1,54-34 0,-19-1-1,-52 54-15,17-54 16,-35 54-16,0-36 16,0 0-1,-53 53 1,0 53-1,36 52 1,-1 1 0,18 35-1,53-70 17,0-53-17,17-18 1,1-53-1,35-36 1,-71 54-16,88-71 16,-34 1-1,69 34 1,-69 53 0,-54 54-1,-35-19-15,0 54 16,0-36-16,-35 53 15,-18 18 1,35-53 0,0-53 15,36-53 0,0 35-31,-1 1 0,36-71 16,18-1-1,-1-16 1,-52 69 0,-18 19-1,0 34 1,0 1-16,-18 70 16,1 0-1,17 36 1,17-54-1,71-17 1,18-53 0,-17-17 15,16-54-15,-16-17-1,-54 0 1,-35-18-1,-18 53 1,-35 53 0,0 53-1,53 17 1,-17 54 0,17-36-1,53-35 1,-36-53-16,54 18 15,-18-18 1,53-53 0,17-18-1,-17-17 17,0-18-17,-71 89-15,36-54 16,-36 53-1,-18 36 1,1 35 0,-18 0-1,0-36 1,18-17 0,-18-52 15,0 16-16,0-17 1,0 36-16,-18-1 16,-35 18-1,0 18 1,18 70 15,17 0-15,1 36-1,17-36 1,70-53 0,18-35-1,18 0 1,-18-18 0,18-52-1,18-18 1,-54-18-1,-34 35 1,-54 89 15,-35 52 1,35-17-17,18-17-15,0 34 16,0-35-1,18-35 1,35 0 0,35-52-1,-35-1 1,-18 17-16,36-52 16,-53 0-1,-1 70 1,-17 1-1,0 70 1,-17 17 0,17 54-1,0-71 17,35-18-17,53-18 1,-17-17-1,52-35 1,-105 18-16,88-89 16,-36 18-1,1-54 1,-71 19 0,0 70-1,0 18 1,-18 70-1,-17 36 1,-1 34 0,36 1 15,0-18-31,18 1 31,17-72-15,54-17-1,34 0 1,-17-35 0,0-36-1,-53-17 1,-36 71-16,-17-54 16,0 36-1,-70 35 1,34 35-1,1 36 1,18 34 0,17-34-1,0-18 17,88-53-17,-35 0 1,52 0-1,-16-53 1,-72 35-16,1-35 16,-18-17-1,0 35-15</inkml:trace>
  <inkml:trace contextRef="#ctx0" brushRef="#br1" timeOffset="110973.48">8114 12541 0,'0'0'0,"18"0"31,17 0-15,-18 0-16,54-17 15,17 17 1,0-18 0,-35 18-1,-35-18 1,0 18 0</inkml:trace>
  <inkml:trace contextRef="#ctx0" brushRef="#br1" timeOffset="112914.91">12012 2681 0,'0'18'16,"18"-36"31,-1 0-47,1 18 0,35-52 15,17-37 1,-17 36-1,-35-17 1,-18 52 0,-18 18-1,-17 53 1,0 71 15,35 52-15,0-70-1,0 35 1,0-88 0,0-35-16,0-1 15,-18-34 17,-35-36-17,0 17 1,0 1-1,36 17-15,-1 18 16,-17 0 0,35 53-1,0 0 17,106-35-17,35 0 1,35-36-1,1-35 1,-54-18 0,1-34-1,-89 16 1,-35-52 0,0 71-1,0 123 16,0 70-15,-53 71 0,18 35-1,-1 54 1,-17 17 15,36-71-15,-1 71-1,18-89 1,18-140 0,-1-71-16,89-18 15,-18-52 1,54-89 0,-54-35-1,-71 35 1,-87-88-1,-54 71 1,1 70 0,-1 35-1,54 36 1,35 35 15,35-35-15,70 0-1,36-18 1,0 0 0,-71 35-16</inkml:trace>
  <inkml:trace contextRef="#ctx0" brushRef="#br1" timeOffset="114831.62">14182 2417 0,'0'-36'0,"0"72"0,0-89 0,0 17 16,0-34-1,0 52 1,-53 0-1,17 54 1,-34 70 0,35 35-1,17 70 17,18-52-17,53-53 1,53-71-1,0-35 1,35-35 0,-18-36-1,-52-17 1,-18-35 0,-53 52-1,0 54 1,-18 52-1,0 35 1,1 54 0,17-89-16,0 36 15,0 17 1,70-70 15,-17-18-15,35-18-1,18-53 1,-53-35 0,-35-17-1,-54 17 1,-52 36 0,18 70-1,-18 53 1,-18 70-1,106-52 1,0-1 0,53-70-1,70 0 17,-88-18-32,106-34 15,18-19 1,-53 18-1,-71 35 1,-17 1 0,0 70 15,-18-18-31,0 18 16,0-35-16,0 34 15,0 1 1,0-35-1,0-36 32,0 1-47,17-71 16,-17 70 0,53-70-1,18 17 1,-1 36-1,-17 35 1,18 88 0,-54-17-1,-17 17 1,18-18 0,-18-52-1,35-36 16,36-35-15,-18-35 0,0 18-1,17 34 1,-52 36 0,0 0-1,-18 53 1,17 18-1,1-1 1,-1-34 0,36-19-1,36-17 1,-19 0 0,36-53-1,-35 1 1,-36-37-1,-35 19 1,0 52 0,0 1-1,0 34 17,0 89-17,-35 35 1,-1-17-1,-34 87 1,-1 36 0,-17 18-1,17-18 1,54-71 0,17 1-1,0-142-15,0 35 16,0-52-1,0-71 1,88-88 0,0-35-1,18-107 17,-71 213-32</inkml:trace>
  <inkml:trace contextRef="#ctx0" brushRef="#br1" timeOffset="115152.37">16457 2840 0,'0'0'0,"0"-35"0,0-1 0,-35-34 16,35-18-1,17-1 1,89 36 0,18 18-1,-36 53 1,-35 70-1,-53 0 1,-71 36 0,-87-36-1,16-35 17,54-36-17,71 1 1,87-36 15,-35 1-31,89-36 16</inkml:trace>
  <inkml:trace contextRef="#ctx0" brushRef="#br1" timeOffset="117582.07">17092 2575 0,'0'0'0,"18"-17"0,-18-1 0,0 0 0,0 1 16,0-19-16,-18-34 16,-17 52-1,-36 54 17,-17 87-17,35-17 1,35-53-16,1 70 15,17-52 1,0-36 0,17-17-1,36-36 1,36-35 0,-72 35-16,54-70 15,-1-35 1,-34 35-1,-36 52 1,0 19 0,0 34-1,0 1-15,-18 70 32,18 0-17,0 18 1,0-18-1,18-70 1,35 0 0,-36-18-16,54 0 15,35-71 1,-1-17 0,-34 17-1,-36-34 1,-35 52-1,-35 88 17,35-17-17,0 34-15,18 19 32,17-18-17,-17 17 1,-18-52-16,17 17 15,1-17 1,35-18 0,0 0-1,35-35 1,0-53 0,-17-36-1,-54 36 1,-17 0-1,-17 88 1,-89 35 0,88 36-1,18 17 1,18 0 15,17-18-15,0-17-1,-17-35 1,-18 0 0,-35-36 15,-1-17-15,36 17-16,-17-17 31,17 52 0,0 1-31,0 0 0,35 35 16,0-36-1,53 1 17,54-18-17,-19 0 1,-70-18-16,88-35 15,-53-17 1,-35-36 0,-35 35-1,-18 36 1,0 18 0,0 52-1,-35 53 1,35-17-1,0 17 1,0-53 0,52-17-1,54-18 17,-53 0-17,35-71 1,-17 1-1,0-54 1,-19 36 0,-34 70-1,-71 89 17,18 52-17,17-52 1,18 17-1,0-70-15,0-1 16,71 1 0,-1-18-1,36-35 1,0-54 15,-35 1-15,-54-88-1,-34 105 1,-89 54 0,18 34-1,-18 89 1,35 0 0,71-88-16,0 105 15,0-70 1,71-18-1,52-17 1,-17-18 0,88-53-1,-106-18 17,-17-52-17,-54 17 1,-17 89-1,0-1 1,0 71 0,-17 53-1,-1-36 1,1 1 0,17-36-1,0-17 16,0-36-15,35-53 0,35-34-1,-17 16 1,53-16 0,-35 87 15,-54 18-31,36 53 15,-35 35 1,-18 36 0,18-36-1,17-35 1,53-36 0,-70-17-16,52 0 15,54-17 1,-19-36-1,-34-35 1,-18-36 0,-53 18-1,0 71 1,-88-71-16,52 89 16</inkml:trace>
  <inkml:trace contextRef="#ctx0" brushRef="#br1" timeOffset="117782.82">19085 2187 0,'0'0'0,"-17"0"31,17 18 0,-18-18-15,0 17-16</inkml:trace>
  <inkml:trace contextRef="#ctx0" brushRef="#br1" timeOffset="118814.21">11889 4180 0,'-18'18'0,"36"-36"0,-36 54 16,18 17-1,18-53-15,17 0 16,124-36 0,35-70-1,-53 18 1,-35-18 0,-71 54 15,-35 34-31,0-35 15,0 35-15,-18-17 16,-17 35 0,-53 71-1,0 70 1,-36 123 0,36 54-1,88-230-15,-18 177 16,18 87-1,0-52 1,36-141 0,34-53-1,-52-106-15,70-18 16,-53 1 0,89-72-1,52-105 1,-17-17-1,-106 52 1,-124-123 0,1 193-1,34 37-15,-105-72 16,0 36 0,71 70-1,34 1 1,54 17-1,52-18 1,-34 18-16,140-53 16,-35 0-1,-70 53 1</inkml:trace>
  <inkml:trace contextRef="#ctx0" brushRef="#br1" timeOffset="119481.16">13370 4039 0,'0'-17'0,"0"34"0,0-70 16,-35-17 0,-53 35-1,17 35 1,-35 70 0,89-35-16,-36 71 15,0 53 1,35-71-1,18-17 1,71-54 0,-1-17-1,72-70 17,-54 17-17,-18-71 1,-34 19-1,-19 52 1,-17 88 15,0-17-31,0 123 16,0-35 0,0-36-1,71-35 1,-1-35-1,1-17 1,-54-1-16,72-52 16,-54-19-1,0-17 1,-17 54 0,0 52 15,-18 88-16,0 0 1,0-17 0,0-36-1,0-53 32,0 1-47,0-1 0,17-35 16</inkml:trace>
  <inkml:trace contextRef="#ctx0" brushRef="#br1" timeOffset="119648.39">13917 3933 0,'0'0'0,"-18"-35"15,-17 35 1,18 0 15,34 0 0,89 0-15,-88 0-16</inkml:trace>
  <inkml:trace contextRef="#ctx0" brushRef="#br1" timeOffset="119914.75">14446 3775 0,'0'0'0,"-35"17"31,0 54-15,17 52 0,-35 18-1,18 1 1,35-72 0,0-17 15,70-53-16,1-18 1,-53 1-16,87-54 16,-87 36-16</inkml:trace>
  <inkml:trace contextRef="#ctx0" brushRef="#br1" timeOffset="120248.3">14711 4110 0,'35'-35'16,"-70"70"-16,52-70 31,-34 35-31,-36 0 15,0 52 1,53-16 0,18-19-1,70 19 1,-18-1 0,-34 18 15,-36-18-16,-53-17 1,-35-1 0,-18-17-1,88 0-15,-35 0 16,36 0 0,17-17-1,52-18 1,37-18-1</inkml:trace>
  <inkml:trace contextRef="#ctx0" brushRef="#br1" timeOffset="120514">15628 4004 0,'0'0'0,"18"0"0,-18 18 31,-18 35-15,0 35-1,-17 0 1,35-17 0,0-36-1,0-53 16,0 1-31,0-19 16</inkml:trace>
  <inkml:trace contextRef="#ctx0" brushRef="#br1" timeOffset="120664.11">15699 3898 0,'0'-17'0,"0"34"15,0-52-15,0 17 16,0 36 31,17-18-47,19 18 15</inkml:trace>
  <inkml:trace contextRef="#ctx0" brushRef="#br1" timeOffset="120980.58">16140 3863 0,'0'0'0,"0"-18"0,17 1 16,-17-1 0,-17 141 31,-19-52-32,19-36-15,-36 53 16,35-52-16,-35 70 15,53-71-15,0 35 16,18-17 0,88-53-1,-18 0 1,35-53 0,-17-35-1,-88 0 1</inkml:trace>
  <inkml:trace contextRef="#ctx0" brushRef="#br1" timeOffset="121163.69">15998 4039 0,'-35'18'0,"70"-36"0,-105 36 0,17 0 16,53-1 15,88-17-15,53 0-1,-17-17 1,17-36 0,-88 53-16</inkml:trace>
  <inkml:trace contextRef="#ctx0" brushRef="#br1" timeOffset="122864.34">17374 4022 0,'0'0'0,"18"-18"0,17 0 16,18-35 0,-35 1-1,-18 34 1,-18 18-1,18 53 1,-35 88 0,0 0-1,35-35 1,0-36 0,0-52-1,35-18 1,35-18-1,-17-17 1,18-71 0,-18-35-1,-36 106-15,19-36 16,-19 54 0,1 87 15,-18 54-16,18-36 1,-1-53-16,1 36 16,-18-54-16,53 19 15,17-36 1,1-18 15,-1-35-15,36-53-1,-53-35 1,-35 0 0,-18 88-1,-18 71 17,18 52-17,-35 71 1,35-105-16,0 52 15,18 18 1,52-71 0,1-35-1,35-18 1,-1-52 15,-16-36-15,-37-35-1,-16 70 1,-36 36 0,-18 70 15,0 1-31,-17 87 16,35-35-1,0 18 1,35-53-1,36-18 1,53-35 0,-36-17-1,35-71 1,-52-18 0,35-71 15,-54 36-16,-52 71 1,0 52 0,-17 18-1,-36 88 1,18 71 0,35-36-1,0 19 1,53-72-1,35-52 1,35-18 0,-17-18-1,18-88 1,-1-35 15,-35-35-15,-70 35-1,-18 70 1,0 36 0,-18 35-1,-35 88 1,36 53 0,-1-17-1,18 34 1,0-69-1,35-19 1,89-35 0,-18-35-1,35-35 1,-35-53 15,-89-53-15,-17 70-16</inkml:trace>
  <inkml:trace contextRef="#ctx0" brushRef="#br1" timeOffset="123080.88">18927 3704 0,'0'0'0,"-18"0"0,0 0 0,-17 0 16,17 0 0,18 18 15,0-1-15</inkml:trace>
  <inkml:trace contextRef="#ctx0" brushRef="#br1" timeOffset="125863.22">13652 5556 0,'0'0'16,"-17"18"-16,-18 17 16,35-52 15,17-1-31,71-53 16,-70 54-1,70-54 1,-17-35-1,-71 0 1,-18 71 0,-70 35-1,0 88 1,35 36 0,35 35-1,18-54 1,35-16-1,54-89 1,-19 0 0,-34-18-16,69-70 15,-34 17 1,35-35 15,0 18-15,-36 35-1,1 53 1,-54 36 0,-17 52-1,0 18 1,-17-18 0,-1-18-1,36-87 32,17-19-47,18-34 16,53-36-1,-36 0 1,-52 53 0,-18 36 15,-18 52-16,-17 35 1,0 36 0,35-17-1,17-1 1,1-71-16,70 19 16,0-36-1,71 0 1,0-71-1,-71 1 1,-35-54 0,-53 53-1,-35 19 1,-18 52 0,18 35 15,17 53-16,18 18 1,0-88-16,18 52 16,52-17-1,1-53 1,34 0 0,-16-35-1,-1-18 1,-71 35-16,89-88 15,-35 18 1,-36 70 0,-17 18-1,-18 18 1,0 35 0,0-18 15,0-17-16,35-36 17,-35-17-17,0 17-15,0-35 16,0 18 0,-53 35 15,0 35-16,18 54 1,17 17 0,18-71-16,0 35 15,18 1 1,53-36 0,-1-35 15,71-17-16,-17-54 1,-1-17 0,-52-18-1,-36 53 1,-17 18 0,-18 70 15,-18-17-31,0 52 15,18-17 1,0 18 0,53-36-1,0-35 1,18 0 15,-36 0-31,36-53 16,-19-17-1,-16-19 1,-1 1 0,-35 53-1,0 52 17,0 1-32,0 53 15,0-1 1,0 1-1,0-36 1,71-17 0,-1-18-1,36-36 1,-35-16 0,17-54 15,-18-18-16,-34 1 1,-36 87-16,0-52 16,0 71-1,-36 34 1,-34 71 0,52 1-1,0 34 1,18 1-1,18-54 1,35-17 0,0-35-1,70-18 1,36-18 0,-35-35 15,-36-35-16,-71 0 1,-17 35 0,-17 35-1,-54 53 1,36 36 0,-18 35-1,53-53 1,0 17-1,71-52 1,17-18 0,71 0-1,-54-53 1,-52 0 0,-17-35 15,-36 53-31</inkml:trace>
  <inkml:trace contextRef="#ctx0" brushRef="#br1" timeOffset="126113.89">17022 5256 0,'0'0'16,"-18"18"-16,53-18 15,-17 0-15,105 0 16,71-35 0,-35 17-1,0 18 1,-106 0 0,-71 0 15,-52 0-31</inkml:trace>
  <inkml:trace contextRef="#ctx0" brushRef="#br1" timeOffset="127696.16">12065 6932 0,'0'0'0,"0"18"0,71-89 62,-36 54-62,35-54 0,36-35 16,18-53 0,-89 18 15,-35 71-16,-88 70 1,17 35 0,18 36-1,53 34 1,18-52 0,0-35-16,52 52 15,-17 1 1,-35 0-1,-18-18 1,53-36 0,17-17-1,18-35 1,1-18 0,34-35 15,-17-36-16,-71 36 1,-35 53-16,0-36 16,-53 71-1,-17 18 1,-19 105 0,54-17-1,35 18 1,88-36-1,-17-53 1,35-35 0,35-53-1,-35 0 1,0-53 0,-71-17 15,0 52-16,-35 89 17,-18 70-17,18 18 1,0-35 0,0-36-16,0 18 15,0-35 1,0-36 15,0-53-15,36 1-1,-19 34-15,36-87 16,0 52 0,18 71 15,-36 36-16,-17 34 1,17 71 0,-17-88-1,-18 18 1,17-71 15,1 0-15,35-88-1,-18 70-15,36-70 16,52-36 0,-35 89-1,18 35 1,-71 88 0,-35 18 15,0 0-16,0-35 1,0-54 0,0 1-1,36-18 1,-19-18-16,1 1 16</inkml:trace>
  <inkml:trace contextRef="#ctx0" brushRef="#br1" timeOffset="130163.29">14834 6791 0,'0'0'0,"18"0"0,0 0 16,52-53-1,-17 18 1,-53 17-16,18-52 15,-18-1 1,-53 0 0,0 36-1,0 35 1,-53 124 0,36-19 15,52-69-31,0 70 15,18-18 1,0-71 0,53-17-1,18-17 1,17-71 0,18-1-1,-53-34 1,-36 52-1,-17 36 1,0 53 0,-17 70-1,-1 35 1,18-34 0,18-1-1,52-53 16,1-35-15,88-35 0,-36-36-1,-52 1 1,-36-54 0,-35 36-1,0 53 1,0 70-1,-18 36 1,18 52 0,0-35-1,18-35 1,70-18 0,36-35 15,-54-17-16,36-54 1,-36-17 0,-52 0-1,0-18 1,-36 141 15,-17 53-15,35-17-1,-35 17 1,17-35 0,18-35-1,0-36 17,18-17-32,34-18 15,19-35 16,0-18-15,-19 71 0,-34 35-16,17 0 15,-17 53 1,0 52 0,35-34-1,0-18 1,52-35-1,-87-18-15,88 0 16,-18-18 0,-17-35-1,-19-35 1,-34 0 0,-18 70-1,0-35-15,0 106 47,0 35-31,0 0-1,0-52 1,71-19 0,-54-17-16,54 0 15,17 0 1,0-70-1,-70 17 1,0-71 0,-18 54-1,0 52-15,-36 71 32,1 35-17,17-17 16,-17 17-15,35-70 0,18-18-1,17-36 1,18 1 0,53-53-1,0-18 1,-54 53-1,-34 35-15,0 18 16,-18 89 0,0-19-1,0 18 1,35-17 0,0-53 15,1-18-31,69 0 15,54-18 1,-53-35 0,35-35-1,-70 0 1,-54-53 0,-70 88-1,-35 53 1,-18 88-1,18 18 1,53-53 0,35-1-1,35-52 1,36 0 0,-1-35-1,1 0 16,-36 17-15,-17 36 0,-18 52-1,-36 54 1,-34 17 0,52-17-1,-35 70 1,18 0-1,17-159-15,18 88 16,-70 18 0,-18-70-1,-18-18 1,53-53 0,18-18 15,35 1-31,-18-54 15,18-35 1,0-105 0,-18 87-16</inkml:trace>
  <inkml:trace contextRef="#ctx0" brushRef="#br1" timeOffset="130362.62">16969 6244 0,'-36'0'0,"72"0"0,-89-17 16,35 17-16,0 0 15,1 0 1,-1 0 15,0 0-15,-17 0-16</inkml:trace>
  <inkml:trace contextRef="#ctx0" brushRef="#br1" timeOffset="130547.34">15910 6227 0,'-17'0'0,"34"0"0,-52 0 0,0 0 31,17 0-15,-17 17 0,-18 36-1</inkml:trace>
  <inkml:trace contextRef="#ctx0" brushRef="#br1" timeOffset="131612.69">12629 7920 0,'0'0'16,"0"-18"-16,0-35 31,36 0-15,-19 36-16,19-54 15,-36 18 1,0 18 0,-89 35-1,19 18 1,-18 70-1,70-18 1,18 1 0,53 35-1,35 0 1,-35-36 0,-35 1-1,-54-36 16,-69-17-15,-19-36 0,36-35-1,17-53 1,36 0 0,17 53-1,36 89 16,35 87-15,18-17 0,-19-18-1,-34-70-15,70 17 16,1-35 0,16-17-1,72-89 16,-54 0-15,18-53 0,-70-17-1,-71 105 1,-18 36 0,-52 53-1,34 52 1,-17 89-1,18 17 1,35-17 0,18-88-1,35-71 1,35 0 0,-70-18-1,17-35-15,-35 0 16</inkml:trace>
  <inkml:trace contextRef="#ctx0" brushRef="#br1" timeOffset="131780.2">12929 7990 0,'0'0'16,"18"0"15,52 0-15,36-17-1,35 17 1,-52 0 0</inkml:trace>
  <inkml:trace contextRef="#ctx0" brushRef="#br1" timeOffset="132613.12">13652 8202 0,'0'0'0,"0"18"0,18-18 0,17 0 31,18 0-15,18-71-1,-53 18 1,-18-53 0,0 18-1,-36 35 1,19 36-16,-54 17 15,-17 53 1,17 70 0,54 18-1,17-35 1,0-18 0,70-70 15,-52-18-31,35 0 15,17-53 1,1-35 0,-36 0-1,-35-36 1,0 53 0,0 54-16,0 52 31,0 36-16,0 52 1,18 1 0,35-71-1,-36-36-15,54 1 16,-53-18-16,70 0 16,35-35-1,-17-54 16,-35-16-15,-1-54 0,-70 0-1,18 124-15,-18-18 16,0 35 0,-53 53-1,35 54 1,-17 69-1,35 1 1,0-35 0,18-71-1,35-53 1,17 0 0,18-71-1,-88 0 1</inkml:trace>
  <inkml:trace contextRef="#ctx0" brushRef="#br1" timeOffset="132812.65">14358 7990 0,'0'0'16,"-18"0"-16,-17 18 15,53-18 1,52 0-1,54 0 1,-54-35 0,36 17-1,-88 18-15</inkml:trace>
  <inkml:trace contextRef="#ctx0" brushRef="#br1" timeOffset="134729.59">14799 8114 0,'0'18'16,"0"17"0,53-35 15,-35-18-31,34-17 16,19-18-1,-53-35 1,-18 17-1,-18 54 1,0 17-16,-70 0 16,18 88-1,52 18 1,18 17 0,18-17-1,70-71 16,71-17-15,-18-36 0,17-35-1,-34-53 1,-71 18 0,-36-35-1,-17 87 1,-17 107 15,-1 53-15,1-54-1,17 36 1,0-88 0,17-36 30,-17 0-30,35-35 0,18-70-1,-35 88-15,35-54 16,18 19 0,-19 70-1,-34 35 1,17 53-1,-35-17 1,0-36-16,0 53 16,18-35-1,17-53 17,18-35-17,-18-18 16,-17 35-31,70-105 16,18 17 0,-18 53-1,-17 53 1,-71 18 0,0 70-1,0-70-15,-18 88 16,18-54-1,36 19 1,52-53 0,0-18-1,35-18 1,-87 0-16,69-52 16,-52-18-1,-35-1 16,-18 36-15,-35 53 0,-36 71-1,36 0 1,35 17 0,18-35-1,34-18 1,54-35-1,35 0 1,1-35 0,-37-53-1,-69-36 1,-36 71 0,0 35-1,-36 36 16,-17 70-15,36 1 0,-1-37-1,18-16 1,0-54 15,35-17-15,18-36-1,0 1 1,35-19 0,-35 72-1,-35 17 1,0 17-16,-18 72 16,0-1-1,35-35 16,53-18-15,18-35 0,-18 0-1,-53 0-15,54-70 16,-36-1 0,17-70-1,-17 17 1,-35 54-1,-1 17 1,-34 71 0,-19 34-1,1 54 1,0 18 0,17-107-1,18 36-15,0 53 31,18-71-15,52-17 0,19-18-1,-19-53 1,-52 18 0,-18-71-1,-53 53 1</inkml:trace>
  <inkml:trace contextRef="#ctx0" brushRef="#br1" timeOffset="134895.78">17886 7885 0,'0'0'0,"-18"0"15,124 0 17,-35 0-17,17-18 1,-18 0 15,-52 1-31</inkml:trace>
  <inkml:trace contextRef="#ctx0" brushRef="#br1" timeOffset="136095.99">19738 7708 0,'18'-17'0,"-36"34"0,53-52 0,-35 0 16,18-36 0,-18 53-1,-35 18 1,17 0-16,-53 36 15,-52 52 1,17 53 0,71-53-1,17 36 1,124-54 0,17-70-1,19-35 1,-19-36 15,-17-17-15,-89-35-1,-17 87-15,0-52 16,-70 18 0,-54 52-1,54 36 1,17 35-1,53-18 1,0-17-16,88-1 16,89 1-1,-19-18 1,89-53 0,-88 0-1,-36-35 16,-105 70-31,0-70 16,-18 35 0,0 18-1,-36 35 1,-16 35 0,-19 159-1,36-53 1,-18 88-1,35 18 1,18-53 0,0 53-1,-70 0 1,-19-17 0,1-54-1,18-52 1,34-89 15,1-35-15,17-18-1,18 1-15,0-107 16,0-17 0,0-141-1,71-36 1,17 107-1,53-19 1,-105 195-16,69-53 16,37 35-1,-37 53 1,-87 0 0,-53 0-1</inkml:trace>
  <inkml:trace contextRef="#ctx0" brushRef="#br1" timeOffset="138680.25">11783 9507 0,'17'-17'0,"-34"34"0,70-52 0,35-18 16,-70 36 0,34-36-16,-16-36 15,-36 36 16,-53 36-15,-18 17 0,-35 70-1,18 89 1,18-18 0,70 71-1,0-71 1,88-88-1,53-53 1,-18-35 0,36-71-1,-35-18 1,-107 89-16,19-71 16,-19 18-1,-17 53 16,-17 35-15,-36 70 0,17 54-1,36-89-15,0 71 16,0-18 0,0-17-1,53-71 1,35-18-1,1-53 1,-19-34 0,-17-19-1,-35 36 1,-18 35 0,17 53 30,-17 18-46,0 52 16,0-34-16,0 87 16,0-35-1,18-17 1,35-54 0,18-17-1,87-53 1,-34-35-1,-36-18 1,-53 1 0,-52 52-1,-36 35 1,-18 53 0,71 36-1,18 17 16,35 0-15,0-17 0,17-18-1,1-36 1,-1-17 0,36 0-1,0-70 1,-36-18-1,-52-18 1,-18 18 0,-18 70-1,-52 18 1,52 18 0,18 35-1,53 17 1,18 1 15,-18-18-15,-18-1-1,36-16 1,-36-36 0,53 0-1,53-18 1,-70-17-1,17-36 1,-71-35 0,1 36-1,-18 35 1,-35 17 0,-18 71-1,18 35 1,35 18 15,0-53-15,53 17-1,52-52 1,37-18 0,16-18-1,-52-17 1,0-53-1,-53-36 1,-53 54 0,0 52-1,-35 54 1,-1 34 0,19 36-1,-1-36 1,18-34 15,0-54 0,18-17-15,35-36 0,-1-17-1,37-18 1,-72 89-16,54-1 15,-53 18 1,-18 71 0,17 17-1,18-18 1,18 1 0,-35-71-16,105 0 15,-34 0 1,16-35 15,-34-54-15,-36-16-1,-17 69-15,17-52 16,-35 53-16,18-53 16,17 17-1,-35 89 16,0 17-31,-53 36 16,-17 70 0,70-18-1,0-17 1,17-71 0,54-17-1,17-18 16,36-35-15,17-36 0,-88-17-1,-53 35-15</inkml:trace>
  <inkml:trace contextRef="#ctx0" brushRef="#br1" timeOffset="138878.84">15610 9437 0,'0'0'16,"-17"0"-16,-1 0 16,89 0-1,17 0 1,35 0 0,-105 0-16,70 0 15,-53-18 1,1 1-1</inkml:trace>
  <inkml:trace contextRef="#ctx0" brushRef="#br1" timeOffset="139395.73">17004 9225 0,'18'-18'0,"-36"36"0,71-53 15,-36 17-15,19-52 16,-19 34 0,-70 54 15,18 17-31,-18 89 15,18 17 1,17-18 0,1 1-1,17-36 1,35-88 15,0-53-15,-17-53-1,0 89 1</inkml:trace>
  <inkml:trace contextRef="#ctx0" brushRef="#br1" timeOffset="139944.85">16986 9243 0,'-17'-36'16,"34"72"-16,-52-124 15,53 52 1,52 19-1,71 17 1,53 0 0,-53 70-1,-105 36 1,-89-35 0,-106-1-1,0-35 1,71-35 15,70 0-15,71-35-1,36 35 1,69 0 0,36 18-1,-70 35 1,-107-36-16,54 72 15,-71-1 1,-88 18 0,-106-36-1,35-52 1,-35-18 0,141 0-16,-70-36 15,52 1 16,53-53-15,18 35 0,18 35-1,106-52 1,-89 52-16</inkml:trace>
  <inkml:trace contextRef="#ctx0" brushRef="#br1" timeOffset="140262.32">18009 9207 0,'0'0'0,"36"-70"31,-36 52-31,0 36 31,0 17-31,-18 71 16,18-18 15,-18-52-31,18 105 16,-17-53-1,17-18 1,0-17 0,70-70 15,-52-1-31,52-70 15</inkml:trace>
  <inkml:trace contextRef="#ctx0" brushRef="#br1" timeOffset="140728.74">18503 9331 0,'0'0'0,"-70"0"47,34 35-47,-34 53 15,35 18 17,35-18-17,0 1 1,0-72-16,70 19 16,1-36-1,52 0 1,1-71-1,-36-17 1,-35-36 0,-53 19-1,-53 34 1,-53 71 0,0 0-1,0 71 16,18 70-15,88-53 0,0 0-1,71-35 1,17-35 0,35-18-1,-35-18-15</inkml:trace>
  <inkml:trace contextRef="#ctx0" brushRef="#br1" timeOffset="141678.51">19191 9472 0,'0'0'0,"0"-53"15,0 0 1,-18 53 0,1 0-16,-18 0 15,17 88 16,18 18-15,0-18 0,0 1-1,35-19 1,-17-70-16,35 18 16,53-18-1,-1-53 1,-52-18-1,0-87 1,18-1 0,-18 18-1,-36 70 1,1 71 0,-36 35-1,-52 71 1,52-17 15,1-54-31,17 88 16,0-35-1,0-17 1,0-53 0,0-54 15,52-34-16,-34 52-15,53-52 16,52-19 0,-17 37-1,-53 52 1,-36 0 0,-69 70-1,-37-17 1,-34 0 15,17-18-15,71-35-1,35 18 17,0 35-17,35 17 1,0 1-1,54-18 1,-1-18 0,-71-35-16,72 0 15,16 0 1,1-35 0,-35-1-1,17-52 1,-17-18 15,-71 89-15,-18 17-1,-70 0-15</inkml:trace>
  <inkml:trace contextRef="#ctx0" brushRef="#br1" timeOffset="143627.54">917 14676 0,'-17'0'16,"17"-18"-1,0 0 1,17 1 0,-17-1-16,18-17 15,-18-18 1,0-35 0,-18 35-1,1 35-15,-54-17 16,36 35-16,-71 0 15,0 35 1,-17 71 0,70 17-1,53 1 1,0 17 0,53-106-1,35-35 1,0-17 15,18-36-15,17-71-1,-70 36 1,-35 53-16,-1-53 16,-17 52-16,0-17 15,0 89 16,0 52-15,0 35 0,0-87-16,0 16 15,18-34-15,17 35 16,18-53 0,18 0-1,52-71 1,-34-17 15,-1-35-15,-71-18-1,-17 52 1,0 37 0,-17 122 15,17 54-16,0-1 1,0 36 0,17-89-1,54-17 1,-1-53 0,54-53-1,-18-52 1,-36-1 15,-34-71-15,-36 71-1,0 1 1,-18 105 0,0 35-1,18 71 1,0 88-1,0-71 1,18-17 0,17-53-1,-17-35-15,17-18 16,0 0 0,36-53-1,35-18 1,-53 36-1</inkml:trace>
  <inkml:trace contextRef="#ctx0" brushRef="#br1" timeOffset="144679.16">3210 14464 0,'-17'-35'31,"17"17"-31,0 0 0,0-35 16,35 0 0,18-17-1,17 52 1,-17 18-1,-35 18 1,17 70 0,0 36-1,-35 17 1,0-71 0,0 1-1,0-89 32,0-17-47,36-89 16,17 1-1,70-18 1,-52 88 0,17 53-1,-70 18-15,-1 70 16,18 35 15,-35-35-15,0 1-1,0-36 1,36-106 15,-1-18-15,18-70-1,0 35 1,0 18 0,-18 88-1,-17 0-15,17 70 16,-35 19 0,18 34-1,-1-35 1,1-52 15,17-19-15,18-34-1,0-54 1</inkml:trace>
  <inkml:trace contextRef="#ctx0" brushRef="#br1" timeOffset="145711.31">4586 14411 0,'18'0'31,"17"-18"-31,36-35 16,-1-17 0,-17-1-1,-53 36 1,0 17-16,-35 1 31,-18 17-15,-35 35-1,52 53 1,19 106 0,17-88-1,70-18 1,36-88-1,0 0 1,35-53 0,-35-17-1,-88 35-15,87-107 16,-69 1 0,-36 35-1,0 36 1,0 105 31,0-17-47,0 52 15,0 71 1,0 1 0,0-54-1,53-18 1,70-70-1,18-35 1,0-71 0,-70 18-1,-36-71 1,-35 53 0,0 18-1,0 71-15,0 52 31,0 88 1,0-34-17,-18 34 1,1-17 0,17-53-1,-18-36 1,18-34-1,35-36 1,36-53 0,-18 35-1,70 19 1,-70 52 0,0 35-1,-53 71 1,0-36-1,-17 18 17,17-70-32,-18 17 15,18-52 17,-35-19-32</inkml:trace>
  <inkml:trace contextRef="#ctx0" brushRef="#br1" timeOffset="145895.49">5292 14305 0,'0'0'0,"-18"0"0,0 0 0,36 0 31,0 0-31,70-18 16,-53 18-16,106-17 31,-17-18-15</inkml:trace>
  <inkml:trace contextRef="#ctx0" brushRef="#br1" timeOffset="146361.21">6473 14217 0,'-17'18'0,"-1"-18"16,18 17-16,-17 1 0,-19 88 16,19-36-1,17 36 1,17-71-1,71-17 17,18-18-17,-88-18-15,70-35 16,18-35 0,-71-18-1,-35 18 1,-70 35-1,52 53-15,-70 0 16,-18 0 0,71 71-1,35-18 1,0 0 0,88-18-1,-70-35-15,17 0 16</inkml:trace>
  <inkml:trace contextRef="#ctx0" brushRef="#br1" timeOffset="147178.72">7302 14252 0,'18'-17'16,"-36"34"-16,54-87 16,-36 17-1,-71 35 1,18 18-1,-35 53 1,18 35 0,34 36-1,1-18 1,35-36 0,35-70-1,36 18 1,17-71 15,-17-35-15,-1-36-1,-52-17 1,-1 18 0,1 17-1,-18 70 1,-35 89 15,35-17-31,-18 34 16,18 54-1,0-1 1,0-52 0,18-1-1,-1-52-15,36-18 16,53 0 15,18-53-15,-36 0-1,18-35 1,-71 0 0,-35 52-1,-35 36 1,-18 36-1,35 17 1,18 17 0,0-17-1,0 0 1,0-18 0,18-17-1,-71-18 16,0 0 1,18 0-17,35-18-15,0-35 16</inkml:trace>
  <inkml:trace contextRef="#ctx0" brushRef="#br1" timeOffset="147860.88">8855 14252 0,'0'0'0,"35"-53"16,-35 36 0,0-54-1,-71-17 1,-17 70-1,18 18 1,-19 53 0,19 53-1,52 0 1,18-71-16,0 71 16,18-53-1,52-18 1,36-52 15,-35-19-15,52-87-1,-70 35 1,-53 17 0,0 36-1,0 105 16,0-52-31,-17 52 16,17 19 0,53-19-1,-18-52 1,35 0 0,-17-18-1,-17-18 1</inkml:trace>
  <inkml:trace contextRef="#ctx0" brushRef="#br1" timeOffset="148260.9">9207 14270 0,'0'-53'16,"0"35"-16,0-17 16,36-36-1,34 36 1,-17 35-1,18 35 1,-54 18 0,-17 53-1,0 0 1,-17-53 0,-1-18-1,1-17 1,17-89 31,0 54-47,35-54 15,0 1 1,18-1 0,0 36-1,17 17 1,-34 18-1</inkml:trace>
  <inkml:trace contextRef="#ctx0" brushRef="#br1" timeOffset="148610.76">9719 14252 0,'0'18'16,"0"-36"-16,35 36 0,18-18 15,-35 0-15,70-35 16,-17-18-1,-71 17 17,0-17-17,-53 36 1,-18 17 0,-35 88-1,53-17 1,36 34-1,17-34 1,35-53 0,53-18-1,53 0 1,-88-18 0,-17-17-1</inkml:trace>
  <inkml:trace contextRef="#ctx0" brushRef="#br1" timeOffset="149743.95">4833 15381 0,'0'0'0,"18"0"0,35-53 32,-36 36-32,36-72 15,-35 54 1,-18 17-16,17-70 16,-17 53-1,-52 17 1,-19 18-1,18 36 17,53-19-32,0 71 15,0-52-15,18 52 16,35 18 0,-18-36-1,-35 1 1,0-36-1,-106-17 1,35-18 0,-34-53-1,-1-35 1,35 17 0,36 1-1,35 52 1,0 71 15,53 17-15,17 36-1,19-35 1,34-36 0,18-35-1,0-53 1,-52-17-1,16-54 1,-34-35 0,-36 36-1,-35 17 1,0 88-16,-53 54 31,36 52-15,-19 71-1,36-106 1,0 35-16,0 35 31,0-105-31,71 35 16,-1-53 0,19-18-1,-36-35 1,-18-17-1</inkml:trace>
  <inkml:trace contextRef="#ctx0" brushRef="#br1" timeOffset="149926.81">5239 15222 0,'0'0'0,"-36"18"31,54-18-16,0 0-15,88 0 32,-1-18-17,-16 1-15</inkml:trace>
  <inkml:trace contextRef="#ctx0" brushRef="#br1" timeOffset="151360.51">6262 15452 0,'0'17'15,"17"-17"1,1 0 0,0-35-16,-1-18 15,-17-35 1,-35-18-1,17 71 1,-17 0-16,-88 17 31,34 53-15,-16 89 0,87 17-1,18-53 1,35 0-1,18-70 1,-35-18-16,88 0 16,0-53-1,-18-18 1,-18-52 0,-52 17-1,0 0 1,-18 89-1,0 52 17,-18 53-17,18 35 1,0-34 0,53-36-1,35-53 1,-17 0-1,52-53 1,18-53 0,-53-18-1,-35-34 1,-35 122-16,-18-52 16,0 35-1,-18 106 16,-17 71-15,17-89 0,1 53-1,-1-53-15,18 106 16,0-70 0,53-36-1,53-35 1,0-17-1,-18-36 1,-71 35-16,19-88 16,-19 36-1,1 34 1,-18 54 0,0 35-1,0 70 1,0-70-1,0-17 17,35-19-17,54-17 1,-19-35 0,1 0-1,-54-1-15,54-69 16,-18 34-1,0 1 1,-36 70 0,1 0-1,17 0 1,-17 0 15,-1 0-15,-17-36-1,0 1 1,-35 35 15,18 0-31,-36 18 16,-18 70 0,18 0-1,53 0 1,0-17-1,35-18 1,71-36 0,-35-17-1,17-35 1,-17-18 0,-54-17-1,1-1 1</inkml:trace>
  <inkml:trace contextRef="#ctx0" brushRef="#br1" timeOffset="151566.85">7796 14905 0,'-17'0'0,"34"0"0,-52 0 0,17 0 16,1 0 62,-1 0-78</inkml:trace>
  <inkml:trace contextRef="#ctx0" brushRef="#br1" timeOffset="151793.72">6879 15117 0,'0'0'0,"18"0"16,-1 0-1,107-18 1,-36 0-1,-17 1 1,-54 17-16,1-18 16,0 0-1</inkml:trace>
  <inkml:trace contextRef="#ctx0" brushRef="#br1" timeOffset="153327.13">12471 13917 0,'0'0'15,"-18"0"-15,18 18 0,-35-1 16,35-34 15,0-19-15,17 19-16,19-54 15,-36 1 17,0-19-17,-53 37 1,-53 52 0,-53 52-1,-35 107 1,71 18-1,87-72 1,54 1 0,88-70-1,35-36 1,35-36 0,-140 19-16,69-54 15,-16-35 1,-54-17-1,-35 17 1,0-18 15,0 107-15,0 70 0,0 70-1,0-35 1,0-52-16,0 52 15,35 0 1,18-70 0,-35-1-16,52-17 15,19-35 1,16-35 0,-16-54-1,-37 1 1,19-89-1,-53 141 1,-18 36 15,-53 53-15,-18 123 0,18 18-1,53-1 1,18-69-1,52-54 1,54-35 0,17-18-1,-35-35 1,35-88 0,-88 35-1,-18-70 1,-35 35-1,0 106 17,-17 87-1,17-16-31,-53 140 16,35-17-1,18-53 1,0 0-1,53-71 1,17-18 0,54-17-1,-36-52 1,36-19 0</inkml:trace>
  <inkml:trace contextRef="#ctx0" brushRef="#br1" timeOffset="154243.19">14499 13864 0,'0'0'0,"0"-17"0,18-1 0,17-70 15,0 17 1,18-17-1,35 53 1,-35 52 15,36 89-15,-54 53 0,0-18-1,-35-53 1,0-70-1,0-1 1,0-34 0,0-36-1,35-71 1,18 19 0,36-37-1,-1 72 1,0 52-1,-70 18 1,17 71 0,0 52-1,-17 1 1,-1-54 0,1 1-1,0-71 16,35-53-15,-18-18 0,53-70-1,0 0 1,-17 71 0,-54 52-16,54 36 15,-53 52 1,-18 71-1,0-52 17,-18-1-17,18-35 1,0-36 0,71-17-1,-19-35 1,-16 0-16</inkml:trace>
  <inkml:trace contextRef="#ctx0" brushRef="#br1" timeOffset="155326.45">16210 13829 0,'0'0'0,"-18"0"0,1 18 16,-1-18-1,53 0 1,36-18-1,-53 18-15,88-71 16,-54 18 15,-34-17-15,-53 17 0,-36 53-1,-35 70 1,53 1-1,36 53 1,17-19 0,35-52-1,36-17 1,70-36 0,18-36-1,-18-17 1,-53-35-1,-18-35 17,-52-36-17,0 53 1,-18 53 0,-36 124 15,19 70-16,-1-35 1,0 17 0,18-105-16,0 52 15,36-34 1,17-19 0,17-17-1,36-70 1,-88 52-16,70-70 15,-18-71 17,-34 18-17,-19 53 1,-17 53 0,0 52-1,-17 54 1,17-36-16,-36 88 15,1-34 1,0 17 0,35-36-1,0-52 1,0-54 31,53-52-32,0 0 1,70 0 15,-17 35-15,-88 53-16,88 18 16,-89 70-1,-17-18 1,0 19-1,-17-37 1,17-34 0,-18-18 15,-17 0-15</inkml:trace>
  <inkml:trace contextRef="#ctx0" brushRef="#br1" timeOffset="155509.82">16880 13705 0,'-17'0'0,"34"0"0,-17 0 47,18 0-47,106 0 16,-1-17-1,-35 17-15</inkml:trace>
  <inkml:trace contextRef="#ctx0" brushRef="#br1" timeOffset="155926.84">17974 13617 0,'0'18'16,"0"-1"-16,-18 1 16,-17 35-1,0 18 1,35-54-16,-18 71 16,18-52-1,35-19 1,54 1-1,-19-18 1,36-53 0,-88 35-16,52-70 15,-70 0 1,0 0 0,-53 35-1,-53 53 1,1 53-1,87 0 17,18-18-17,0 0-15</inkml:trace>
  <inkml:trace contextRef="#ctx0" brushRef="#br1" timeOffset="156792.42">18785 13652 0,'0'0'0,"18"-17"0,0-1 0,-18-17 15,-36 0 1,-34 35 0,-71 53-1,70-1 1,-17 54-1,70 0 1,18-53 15,18-18-15,0-17-16,35-18 16,35 0-1,0-71 1,-18 1-1,1-71 1,0-18 0,-18 18-1,-53 53 1,-18 88 15,-17 70-15,-1 18-1,19 71 1,17-124 0,-18 54-1,18 17 1,53-54 0,0-34-1,35-18 1,-53 0-16,71-53 15,-18 0 1,18-53 0,-53 36-1,-53-1 1,-18 71 0,-17 0-16,-18 36 15,36 69 1,17-52-1,17 18 1,19-18 15,-19-18-15,1-35 0,-53 0-1,-18 0 1,17 0-1,1 0 1,35-35 0,0 17-16,18 1 0</inkml:trace>
  <inkml:trace contextRef="#ctx0" brushRef="#br1" timeOffset="157475.78">20355 13899 0,'0'0'0,"18"-17"0,52-18 16,-34-36-1,-19 0 1,-17-34 0,0 87-16,-70-35 15,-54 53 1,1 71-1,52 17 1,18 35 15,36-35-15,17-70-16,17 53 16,54-54-1,0-17 1,17-35-1,0-36 1,-53-17 0,-17 53-16,17-71 15,-35 88 1,0 107 15,-18-1-15,18-53-16,0 36 15,0-54-15,18 36 32,70-17-17,36-36 1,-36 0 0,-17-18-1,-54 0-15</inkml:trace>
  <inkml:trace contextRef="#ctx0" brushRef="#br1" timeOffset="157842.76">20902 13829 0,'0'-35'16,"0"70"-16,0-141 16,18 35-1,35 36 1,0 18 0,35 52-1,-53 35 1,-17 54-1,-18-54 1,-18 19 15,-17-54-15,17-35 0,0 0-1,18-53 1,18 0-1,17-53 1,18 36 0,18-1-1,-54 53-15,72 18 16,-36 0 0,-18 18-1</inkml:trace>
  <inkml:trace contextRef="#ctx0" brushRef="#br1" timeOffset="158225.64">21467 13882 0,'0'0'15,"17"17"1,54-17 0,-18-35-1,-36 18-15,36-19 16,-35 19-16,-1-36 15,-17 0 1,-17 35 0,-89 36-1,-17 88 1,34-18 0,72-53-16,17 53 15,53-35 1,35-35-1,53-18 1,-35 0 15,0-18-15,-89-17 0,-17 17-1</inkml:trace>
  <inkml:trace contextRef="#ctx0" brushRef="#br1" timeOffset="159176.34">13952 14887 0,'0'-17'0,"0"-1"16,0 0-1,0 1-15,0-1 16,36-35-1,34 0 1,1 18 0,17 17-1,-70 18-15,34 36 16,-16 52 0,-36 18-1,0-36 1,0 1-1,-18-54 17,18-34-1,0-36-15,53-35-1,0 17 1,35-35-1,-53 89-15,18-1 16,18 18 0,-36 88-1,-35-17 1,0 34 0,0-16-1,0-72 1,0 1-1,18-18 1,52-35 15,-52 17-31</inkml:trace>
  <inkml:trace contextRef="#ctx0" brushRef="#br1" timeOffset="159962.7">15187 14746 0,'18'-35'16,"-36"70"-16,53-88 0,1 18 15,-36 17 1,-18 18 0,0 0-16,-35 71 15,18-54-15,0 72 16,17 16 0,18-16-1,36-36 1,34-36-1,-52-17-15,35 0 16,-36 0-16,71-53 31,-52 0-15,-36-35 0,-53 0-1,-18 35 1,1 18-1,70 17 1,53 18 0,52-35-1,1 35 1,18 0 0,-36 53-1,-35 17 1,-35 19-1,-18-19 1,0 1 15,0-36-15,-36 0 0,19-35-16,-1 0 15,18-17 1,0-36-1,0-18 1,53-35 0,-35 71-16,52-36 15,-35 54-15,89-36 16,17 53 0,-35 53-1,-53 35 1,-36 18-1,-52-36 1,17-52 0,-17 53-1,35-54 1,18-17 15</inkml:trace>
  <inkml:trace contextRef="#ctx0" brushRef="#br1" timeOffset="160942.09">17145 14799 0,'0'0'0,"0"-18"0,18 1 16,35-19-1,52-34 1,-16 17-1,-54-18 1,-35 19 0,-88 52-1,70 0-15,-88 35 16,-17 35 0,87 19-1,36-19 1,53 1-1,36-1 1,16 1 15,-69-18-15,-89-36 15,-53-17-15,18-35-1,70 17-15,-70-52 16,53 17 0,-1 18-1,36 70 17,0 35-17,36-34-15,69 17 16,1 0-1,71-53 1,-36 0 15,53-36-15,-35-52 0,-142 70-16,71-87 15,-17-36 1,-71 35-1,0 35 1,-35 89 0,-1 35-1,1 88 1,35-53 0,0 18-1,0-36 1,35-52-1,18 0 1,-35-18-16,17 0 16,18-53 15,-53 35-31</inkml:trace>
  <inkml:trace contextRef="#ctx0" brushRef="#br1" timeOffset="161126.53">17833 14746 0,'-35'0'0,"70"0"0,-123 0 16,70 0-1,53 18 1,36-18 0,70 0-1,-106 0-15,106 0 16,1 0-1</inkml:trace>
  <inkml:trace contextRef="#ctx0" brushRef="#br1" timeOffset="162675.82">18732 15011 0,'0'0'15,"18"0"1,0 0-16,35 0 16,0-36-1,-53 19-15,35-36 16,-35-35 0,-18 17-1,-52 1 1,-19 70-1,-69 35 1,34 53 0,54-17 15,70 34-15,0-34-1,70-53 1,36-1-1,-71-17-15,54-17 16,16-54 0,-16-17-1,-72 17 1,19-35 0,-36 54-1,-18 52 1,-17 70-1,-1 1 1,36 34 15,0-34-15,36-36 0,17-35-1,17 0 1,36-17-1,0-72 1,-36 1 0,1-53-1,-54 106-15,1-71 16,-18 36 0,-53 52-1,18 36 1,-18 70-1,18 53 1,35-18 15,0-17-15,35-53 0,36-18-1,52-17 1,-17-18-1,35-53 1,-70-18 0,-19-17-1,-52 18 1,18 70 0,-18 17-1,-35 72 1,35-37-1,0 19 1,0-36 0,53 1 15,35-36-15,-18-18-1,19-53 1,-36 18-1,17-52 1,-17 34 0,-35 71-1,-18 18 32,17-18-47,1 0 47,-18-18-16,0 0-15,0 1 0,0-1-1,0 36 1,-53 35-1,53-36-15,-53 72 16,36-37 0,17 19-1,17-53 1,36-18 0,35 0-1,-52 0-15,34-18 16,54-35-1,-54-35 1,-52 17 15,-18-17-31</inkml:trace>
  <inkml:trace contextRef="#ctx0" brushRef="#br1" timeOffset="163059.47">20320 14305 0,'0'0'0,"-18"0"0,-17 0 0,-18 0 16,36 0-16,-36 53 16,17 35-1,36-35 1,18 0-1,53-35 1,-1-18 15,-17-53-15,-53 0 0,0-18-1,-18 54 1,-52-1-1,-1 53 1,36 18 0,-36 18-1,36-54-15</inkml:trace>
  <inkml:trace contextRef="#ctx0" brushRef="#br1" timeOffset="163394.47">19103 14711 0,'0'0'0,"-18"0"0,18 17 15,18-17 1,70 0-1,18 0 1,35-17 0,-35-1-1,-71 1 1,-52 17 62</inkml:trace>
  <inkml:trace contextRef="#ctx0" brushRef="#br0" timeOffset="173894.36">10654 14358 0,'0'0'0,"0"-18"32,0 1 15,0 34 46,-18 1-93,18 0 0,0 35 16,0 35 0,-35 53-1,17-18 1,18 71-1,-17 18 1,17-141-16,-18 105 16,0 36 15,18-36-31,-17 71 31,-1 0-15,0-53-1,18-18 1,-17-52 0,17 17-1,0-35 1,0-71 0,0-17-1,0-36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6T10:16:40.5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4710 1270 0,'0'0'0,"0"-18"15,0 1 1,0-1-1,0 0 1,0 36 31,0 53-31,0-36-16,0 35 15,0 160 1,-18-142-1,18-35-15,0 106 16,0-71 0,-18-35-1,18-36 1,-17-17 15,17-53-15,35-35-1</inkml:trace>
  <inkml:trace contextRef="#ctx0" brushRef="#br0" timeOffset="948.61">5345 1429 0,'0'0'0,"0"-18"0,0 0 16,0 1-1,-18 34 17,18 1-17,-35 53-15,-1 17 16,19 53-1,17-106 1,-18 71 0,18-18-1,18-35 1,17-18 0,0-35-1,36-17 1,-36-36-1,-17 18-15,-1-71 16,-17 18 0,-53-18-1,-17 53 1,17 35 0,35-17-1,36 0 16,70-1-15,89-17 0,-36 36-1,17 17 1,-52 35 0,-88 36-1,-18 52 1,-35-17-1,17 17 1,18-34 0,35-19-1,36-52 1,17-18 0,18-53-1,-36-18 1,19-52-1,-89-1 17,0-52-17,-53 105 1,-35 54 0,-18 17-1,35 17 1,-17 36-1,53-17 1,35-19 0,88-17 15,-53 0-31,0-17 16</inkml:trace>
  <inkml:trace contextRef="#ctx0" brushRef="#br0" timeOffset="1333.39">7038 1376 0,'0'0'0,"-18"0"0,-17 0 16,0 17-1,17-17 1,36 0 0,105 0-1,-17-17 1,-71 17-16,159 0 16,-70-18-1,-1 18 16,-70 0-31,-88 0 47,17 0-47,-35 0 16,-17 18 0,35-18-1</inkml:trace>
  <inkml:trace contextRef="#ctx0" brushRef="#br0" timeOffset="1649">7461 1393 0,'-17'0'15,"-1"0"1,18 18 0,0 0-16,-18 35 15,18 0 1,-17 88-1,17-53 17,-18 35-17,0-17 1,1-71 0,17 1-1,17-54 16,19-17-15,-19 17-16</inkml:trace>
  <inkml:trace contextRef="#ctx0" brushRef="#br0" timeOffset="2148.59">8661 1482 0,'0'0'0,"0"-36"15,0 19 1,-18-1 0,-17 18-1,-36 0 1,1 18-1,-1 52 1,53-34-16,-52 69 16,17 37-1,35-1 1,18-71 0,36-35-16,34 18 15,71-17 1,36-36 15,-19 0-15,-69-36-1,-1 1 1,-88 0 0,17 35-16,-17-35 15,-17 35 16,-1 0-15,1 0-16</inkml:trace>
  <inkml:trace contextRef="#ctx0" brushRef="#br0" timeOffset="3035.38">3634 4163 0,'0'0'15,"-18"0"-15,-35 0 32,35 0-32,-35 0 15,-35-18 1,18-17 0,52 17-16,-35-35 15,36-53 1,17 36-1,105-18 1,54 17 0,-18 54-1,-105 17-15,87 17 16,-70 54 0,-71 52-1,-70 18 1,-71 71 15,18-36-15,88-52-1,36-54 1,52-17 0,71-53-1,53-17 1,-1-36-1,-34-35 1,-124-18 0,-18 18-1,-88-1 1,18 54 0,-35 35-1,34 0 1,72 0-1,17 35 1,88-35 15,-70 0-31</inkml:trace>
  <inkml:trace contextRef="#ctx0" brushRef="#br0" timeOffset="3549.08">4533 3845 0,'0'0'16,"0"-17"-1,-17 17-15,-54 0 16,-17 35 0,35 18-1,-18 88 1,36 35-1,35-52 1,0-89 0,35 53-1,18-35 1,88-53 0,-52-17-1,52-54 1,-36-17-1,19-124 1,-124 53 0,-71 71-1,-52 35 1,-1 53 0,1 18-1,52 35 1,54 17-1,52-52 17,106-18-17,-53 0-15</inkml:trace>
  <inkml:trace contextRef="#ctx0" brushRef="#br0" timeOffset="3852.43">5309 3792 0,'-17'0'0,"34"0"0,-52 0 16,17 18-16,71-18 31,35 0-15,54-18 15,-89 18-31,17 0 16,54-17-1,-89 17 1,-70 17 15,-36 1-15</inkml:trace>
  <inkml:trace contextRef="#ctx0" brushRef="#br0" timeOffset="4132.76">5627 3828 0,'-18'0'16,"1"17"-1,17 1-15,-18 17 16,18-17-16,0 70 31,-18 0-15,1 53-1,-1-35 1,18-53 0,0-35-16,0 17 15,0-17 1,18-54-1</inkml:trace>
  <inkml:trace contextRef="#ctx0" brushRef="#br0" timeOffset="4548.47">6562 3845 0,'17'-17'0,"-34"34"0,34-52 0,-17 17 16,0 1-1,-88 17 1,35 0 0,-53 35-1,18 71 1,18 17-1,52-87-15,18 122 16,0-69 0,53-19-1,53-35 1,-18-35 0,35 0-1,-17 0 1,-53-35 15,-18 0-15,-17 0-1,17 17-15</inkml:trace>
  <inkml:trace contextRef="#ctx0" brushRef="#br0" timeOffset="5101.06">8714 4110 0,'-18'-18'0,"-35"18"31,35 0-31,36 0 31,53 0-15,158 0 0,-176 0-16,141 0 15,35 0 1,0 0-1,-105 0 17,-54 0-17,-52 0 1,-71 0 0,-106 18-1,54-18 1</inkml:trace>
  <inkml:trace contextRef="#ctx0" brushRef="#br0" timeOffset="5398.77">8749 4198 0,'-18'0'15,"18"35"1,18-35-16,123 0 15,0 0 17,124 0-17,-71-17 1,-53-1 0,35-17-1,-88 35 1,-35-36-1,-53 19-15,0-18 16,0 17 0</inkml:trace>
  <inkml:trace contextRef="#ctx0" brushRef="#br0" timeOffset="5831.99">9825 3828 0,'0'17'31,"0"1"-31,0 0 16,88 34 0,0-16-1,-52-36-15,105 17 16,-36-17-1,37 0 1,-54 0 0,-53 0-1,-70 18 17,17 0-32,-123 70 15,18 35 1,-36 18 15,18-17-15,105-89-16,1 18 15,17-35 1,71-18 0,36-36-16</inkml:trace>
  <inkml:trace contextRef="#ctx0" brushRef="#br0" timeOffset="6364.53">12312 3669 0,'-18'-18'0,"36"36"0,-36-53 0,1-18 16,-1 35 0,0 0-1,18 71 1,0 88 0,-17 53-1,-1 0 1,0 18-1,18-53 17,0-89-17,0-52-15,0 17 16,18-35 0,17-35-1,-17-53 1,-18 53-16</inkml:trace>
  <inkml:trace contextRef="#ctx0" brushRef="#br0" timeOffset="6716.9">12118 3898 0,'-35'-17'16,"-18"-54"-16,141 159 0,-264-282 16,176 124-1,0 34-15,70-52 16,-17 70-1,88-70 1,88 53 0,-87 53-1,34 105 1,-88-17 0,-106 53-1,-123 17 1,18-88-1,-36 0 1,89-52 0,34-19-1,72-17 17,-1 0-32,71-35 15</inkml:trace>
  <inkml:trace contextRef="#ctx0" brushRef="#br0" timeOffset="8065.27">13441 4286 0,'17'0'15,"1"0"-15,0 0 0,-1 0 0,1-17 16,-18-54-1,-35-52 1,-18 52 0,-53 18-1,35 53 1,-52 88 0,-1 53-1,54 1 1,35 34 15,35-106-15,53-34-1,52-36 1,37-18 0,-37-35-1,-87 18-15,88-89 16,-53 19-1,-36-37 1,1 90 0,-18 16-1,0 72 1,0-1-16,-18 53 16,1 36-1,17-19 1,0-16-1,17-37 17,72-52-17,34 0 1,36-52 0,-36-37-1,36-52 1,-88 35-1,-36 1 1,-106 105 0,-17 35-1,-18 71 1,89-36 0,17 18-1,88 18 16,-18-70-31,19-1 32,-72-35-17,-70 0 17,36 0-32,-54 0 15,-17-18 1,35 18-1,35 0 1,18 35 15,36-17-15,-19-18-16,71 18 16,1-18-1,69 0 1,1-53 15,-35 0-15,-19-53-1,1-53 1,-88 71 0,-18 35-1,-35 53 1,-36 71-1,36 35 1,35-1 0,35-16-1,18-54 1,-18 0 0,-35-17-1,0-1 1,-17 1-1,-19-18 17,-17 0-17,-35 0 1,71 0-16</inkml:trace>
  <inkml:trace contextRef="#ctx0" brushRef="#br0" timeOffset="9064.83">3845 5909 0,'0'0'0,"-17"0"0,-36-35 31,53 17-31,-36-52 16,36-1-1,0-35 1,18 53 0,53 18-1,-54 35-15,54 35 16,17 124 0,-70 0-1,-36 70 1,-70-70-1,-53 0 17,-18-54-17,18-87 1,17-71 0,54-35-1,35-53 1,35 53-1,52-1 1,54 89 0,18 71-1,-36 0 1,18 34 0,-36-34-1,-17-1 1,-17-34 15,-1-36-15,0-18-1,36-70 1,-54 70-16</inkml:trace>
  <inkml:trace contextRef="#ctx0" brushRef="#br0" timeOffset="9515.25">4533 5891 0,'18'0'0,"-36"0"0,53 0 0,-35-17 16,-17 34-1,-54 72 1,-35 34 0,36 18-1,52-35 1,18 17-1,53-87 17,53-19-17,70-87 1,-70-1 0,0-52-1,-71 17 1,-35-35-1,-53 35 1,-123 53 0,70 71-1,0 52 1,71 1 0,35-18-1,53-36 1,-18-17-16,89 0 31,-36-35-31</inkml:trace>
  <inkml:trace contextRef="#ctx0" brushRef="#br0" timeOffset="9814.64">5345 5750 0,'-18'0'0,"36"0"0,-54 0 0,19 18 15,-1 0 1,36 17 0,52-35-1,107 0 1,-124 0-16,88 0 16,35-35-1,-70 35 1,-71 0-1,-70 0 32,17 0-47,-52 17 16,52-17-16</inkml:trace>
  <inkml:trace contextRef="#ctx0" brushRef="#br0" timeOffset="10065.35">5838 5803 0,'-17'18'16,"17"35"0,-18-36-16,1 72 15,-1-1 1,18 35 0,0 1-1,-18-54 1,18 18-1,0-52 17,71-107-1,-36 18-31</inkml:trace>
  <inkml:trace contextRef="#ctx0" brushRef="#br0" timeOffset="10448.08">6826 5838 0,'0'0'0,"18"0"0,-18-17 0,0-18 16,0 17-16,-71 0 16,1 1-1,-54 34 1,54 54-1,-18 52 17,70 1-17,0 35 1,18-89 0,88 18-1,36-52 1,-18-36-1,35 0 1,-71-36 0,-34 36-16,34-53 15,-34 18 1,-1 0 0</inkml:trace>
  <inkml:trace contextRef="#ctx0" brushRef="#br0" timeOffset="10930.45">9507 5891 0,'18'0'47,"0"0"-47,17 0 15,141 0 1,-123 0-16,124 0 16,34 0-1,-52 0 1,-71 0-1,-53 0 1,-105 0 15,-18 0-15</inkml:trace>
  <inkml:trace contextRef="#ctx0" brushRef="#br0" timeOffset="11180.89">9490 5997 0,'-18'18'16,"36"-36"-16,-54 53 16,36-17-1,53-18 1,53 0 0,106 0-1,35 0 1,-53 0-1,-71 0 1,-70-18 0,-53-17-1,0 18 1</inkml:trace>
  <inkml:trace contextRef="#ctx0" brushRef="#br0" timeOffset="11614.54">10513 5556 0,'0'0'0,"-18"0"31,0 0-15,1 71 0,-1 52-1,18-52 1,71 35-1,35-53 1,17-53 0,-70 0-16,106 0 15,-53 0 1,-36 0 0,-140 0 15,-89 35-16,124-18 1,-124 54 0,71 0-1,-18 17 1,70-35 0,36 0-1,89-71 16</inkml:trace>
  <inkml:trace contextRef="#ctx0" brushRef="#br0" timeOffset="12531.43">12753 6138 0,'0'0'0,"-18"18"0,-35-18 15,0 35 1,18-35-1,53-17 17,88-36-17,70-36 1,-35-16 0,0-36-1,-105 17 1,-54-35-1,-70 71 1,52 88 0,-34 0-1,-18 53 1,35 53 0,17 123-1,1 18 1,0 35-1,35 71 1,-18-71 0,-17 106-1,17-17 1,1-18 0,-1-283-16,18 142 15,0-53 1,71-124-1,17-70 17,88-89-17,36-105 1,-177 158-16,106-158 16,-17-106-1,-142 0 1,-88 123-1,-211-53 1,123 160 0,141 87-16,-88-17 15,53 17 1,88 0 15,88-17-15,-53 35-16,88-53 15,89-17 17,-106 34-32</inkml:trace>
  <inkml:trace contextRef="#ctx0" brushRef="#br0" timeOffset="13248.14">14005 5874 0,'0'-18'16,"0"36"-16,0-54 0,0 19 0,-53-18 16,-52 35-1,-1 17 1,17 54 0,72-36-16,-54 88 15,54-17 1,17-17-1,17-19 17,36-70-17,18 0 1,-54 0-16,72-53 16,-19 0-1,18-70 1,-17 17-1,-53 53 1,-1 35 0,-17 71-1,0 35 1,0 1 0,0-19-1,18-34 1,52-19 15,19-17-15,-1-35-1,-18-18 1,19-53 0,-37 18-1,-34 70 1,0 18-16,-18 18 15,0 35 1,0 35 0,0-17-1,0-36 1,0-17 0,0-1-16,0-34 31,0-1-31,17-35 15</inkml:trace>
  <inkml:trace contextRef="#ctx0" brushRef="#br0" timeOffset="13680.03">14640 5574 0,'0'0'0,"-17"0"15,-1 0-15,-35 53 16,35-36-16,-34 36 16,34 0-1,0-17 1,36-19 0,70-17-1,-17-53 1,-18 18-1,-36 17-15,1-70 32,-18 35-17,-53 18 1,0 35 0,-18 18-1,71-1-15,-17 36 16,-1 18-1,18-18 1,35-36 0,18-17-1,-17 0-15</inkml:trace>
  <inkml:trace contextRef="#ctx0" brushRef="#br0" timeOffset="14096.74">15117 5468 0,'0'-18'0,"0"36"0,0-53 0,17 17 15,1 18 1,-1-35 0,-17 70-1,-17 36 1,-18 52-1,-18 18 1,35-105-16,-17 105 16,35-88-16,-18 88 15,18-71 1,53 1 0,53-36-1,35-35 1,-18-35-1,-87 35 1,34-53 0,-17 18-1,-18 17 1,-35 0 0</inkml:trace>
  <inkml:trace contextRef="#ctx0" brushRef="#br0" timeOffset="22895.84">12629 1623 0,'0'0'0,"-17"0"0,17-18 0,-88 0 31,70 18-31,-17 0 16,-54 0-1,54 0 1,18 0 0,52 0 15,-18 0-31,125 0 16,16 0-1,142 0 1,-229 0-16,158 0 15,-17 18 1,-89-18 15,-17 0-15,-88 0 0,-36 0 15,0 18-31,-52-1 15,17-17 1,18 18-16</inkml:trace>
  <inkml:trace contextRef="#ctx0" brushRef="#br0" timeOffset="23279.7">12700 1729 0,'0'0'0,"-18"0"0,18 17 32,18-17-17,0 18 1,158-18-1,36 0 1,-124 0-16,212 0 16,-106 0-1,0 0 1,-106 0 0,-70 0-1,-18-18 1,-18 1-1,-17-19 1,17 19 0</inkml:trace>
  <inkml:trace contextRef="#ctx0" brushRef="#br0" timeOffset="23813.04">13882 1288 0,'0'0'16,"-18"0"-1,1 0 1,-1 0-16,0 35 16,18-17-16,0 34 15,18 37 1,52-36-1,72 17 1,16-52 0,-17-18 15,1 0-15,-90-18-1,-34 0 1,-18 1-1,-106 17 1,0 35 0,-52 89-1,-1 17 1,53-35 0,0-18-1,71-35 1,17-36-1,18-34 32,0-1-31</inkml:trace>
  <inkml:trace contextRef="#ctx0" brushRef="#br0" timeOffset="24362.82">15946 1499 0,'0'-17'15,"0"-1"-15,0 0 0,0 36 47,0 17-31,0-17-16,0 35 0,-18 123 15,-17-52 1,-1 17 0,36-88 15,0-18-15,18-88 15,0 35-31</inkml:trace>
  <inkml:trace contextRef="#ctx0" brushRef="#br0" timeOffset="24812.93">16475 1552 0,'0'0'0,"17"0"0,1-17 15,0 52 1,-36 35-1,-70 89 1,0-35 0,70-36-1,18-71 1,18 19 0,52-19-1,36-17 1,-35-53-1,-36 36-15,35-36 16,-52 35-16,35-88 16,-53 1-1,-35-1 1,-36 53 0,-17 53-1,35 70 1,0 19-1,35-54-15,18 18 16,18 17 0,70-70 15,-52 0-31</inkml:trace>
  <inkml:trace contextRef="#ctx0" brushRef="#br0" timeOffset="25562.91">17268 1623 0,'-35'35'32,"18"-17"-32,-19 70 15,19-18 1,-19 19-1,19-19 1,-1-35 0,18-17-1,-18-18 1,1 0 0,17-35-1,0-18 1,0-53-1,53-17 1,53 34 0,-18 72-1,18 17 1,-18 53 0,-71 17-1,-17 36 1,0 0-1,-35-53 1,0-36 15,0-17-15,17-35 0,18-35-1,35-19 1,53-16-1,36-1 1,-36 88 0,18 18-1,-36 53 1,-52 88 0,-18-53-1,-35 1 1,0-37-1,-1-34 1,1-18 0,35-18 15,18-17-31</inkml:trace>
  <inkml:trace contextRef="#ctx0" brushRef="#br0" timeOffset="25812.03">18397 1640 0,'-35'71'32,"17"-53"-32,1 17 15,-18 0-15,-1 36 16,1-1-1,35-52 1,-18-18 0,36-35 15</inkml:trace>
  <inkml:trace contextRef="#ctx0" brushRef="#br0" timeOffset="26245.41">18450 1252 0,'0'0'16,"-141"53"-1,124-35-15,-19 35 16,36 0-1,0 0 1,88-36 0,18-17-1,18 0 17,-36-70-17,-53 17 1,-35-18-1,0 18 1,-106 18 0,89 35-16,-89 18 15,-18 52 1,54 1 0,35-1-1,35-17 1,105 0-1</inkml:trace>
  <inkml:trace contextRef="#ctx0" brushRef="#br0" timeOffset="26762.47">19050 1623 0,'-71'0'31,"54"17"-31,-1 19 16,18 17-1,0 35 1,0-35 0,0-36-16,-17 54 15,-1-53 16,0-18-15,-17-36 0,35-34 15,0 52-31,0-70 16,88-18-1,-17 35 1,52 36-1,-17 35 1,17 53 0,-105 35-1,-18 53 1,-88-17 0,0-54-1,0 1 1,35-53-1,35-18-15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6T10:17:34.7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3087 423 0,'0'0'0,"0"-17"15,0-19 1,0 19-16,0-19 16,0 19-1,0 34 16,0 1-31,0 123 16,-18-17 0,18-71-16,-35 105 15,0 54 1,-1-71 0,36-17 15,-17-89-16,17-53 17,-18 1-32,18-72 0</inkml:trace>
  <inkml:trace contextRef="#ctx0" brushRef="#br0" timeOffset="616.24">2999 617 0,'-18'0'15,"36"0"-15,-54-35 0,1 0 16,17-36 0,18 18-1,0 36 1,71-54-1,35 1 1,17 34 0,54 54-1,-72 70 1,-69-53-16,-1 89 16,-88 52-1,-70-52 1,-36 17-1,71-88 1,-18-36 0,88-17-16,-35-17 15,36-19 1,17 19 0,17 17-1,54 17 16,-1 54-15,36 53 0,-53-54-1,0 1 1,-18-36 0,1-35-1,-1 0 1,18-53-1,-18 0 1,-17 18-16</inkml:trace>
  <inkml:trace contextRef="#ctx0" brushRef="#br0" timeOffset="1048.88">3669 1041 0,'0'17'0,"0"1"16,18-18 15,-1 0-31,1 0 16,70-35 0,-35-18-1,17-18 1,-52 1-1,-18 17 1,-18 35 0,-34 18-1,16 18-15,-17 35 16,0 52 0,36-16-1,17 17 16,0-54-15,35 1 0,18-53-1,18 0 1,-19-35 0,1-18-1</inkml:trace>
  <inkml:trace contextRef="#ctx0" brushRef="#br0" timeOffset="1331.96">4180 1058 0,'0'18'0,"18"-18"46,0 0-30,-1 0-16,19 0 16,-1 0-1,-17 0 1,-1 0 0</inkml:trace>
  <inkml:trace contextRef="#ctx0" brushRef="#br0" timeOffset="3015.07">4568 1252 0,'0'0'15,"0"18"1,18-18 0,0 0-1,35-35 1,17-36 0,-17-17-1,-18-53 1,-17 53-1,-18 70-15,0-35 16,-18 35 0,-52 36-1,17 35 1,0 35 0,53-35-1,0-35-15,18-1 31,35-17-15,17-35 0,-17 0-1,0 0 1,-18 17 0,-35 0-1,0 36 1,0 70-1,-17-35 1,-1 53 0,18-18-1,35-35 1,1-35 0,34-1-1,1-17 16,-1-53-15,-35-35 0,1-18-1,-19 36 1,-17-1 0,0 54 15,0 34-16,0 1-15,0 70 16,-17-17 0,-1 17-1,18-35 1,18 0 0,35-36-1,-36-17-15,36 0 31,53-35-15,-35 0 0,-1-53-1,-35-1 1,-35 1 0,0 53-1,0 70 16,-17 36-15,-1-1 0,18 18-1,0-35 1,35-17 0,54-19-1,-19-17 1,36-35 15,-35-18-15,-36-88-1,-18 70 1,-17 1 0,0 52-1,0 36 1,0-1-1,0 1-15,-17 70 16,17-17 0,0-1-1,0-17 1,-18 0 0,18-35-1,0-36 48,0-52-48,0-18 1,18 52-16,52-105 16,-17 71-1,36-1 1,-37 71-1,1 53 1,-35 17 0,-18-52-16,0 106 15,0-54 1,0 1 0,-18-54-1,18 19 16,-17-36 1,-1 0-17</inkml:trace>
  <inkml:trace contextRef="#ctx0" brushRef="#br0" timeOffset="3224.05">6297 1270 0,'0'18'32,"0"-36"77</inkml:trace>
  <inkml:trace contextRef="#ctx0" brushRef="#br0" timeOffset="6398.88">7955 370 0,'0'0'0,"0"-17"0,0-1 31,-18 18-31,-17 0 16,-35 18-1,17 52 1,35-34-16,-70 105 16,53 0-1,35 70 1,0-52-1,70-18 1,18-35 0,-17-71-1,-36-35-15,106 0 16,-35-35 0,53-71-1,-53-17 16,-18-71-15,-88 53 0,0 88-16,-53-124 15,-18 54 1,-34 17 0,-19 88-1,-52 71 1,-1 71-1,72 88 1,105-36 0,35 36-1,53-107 1,-53-87 0,89 53-16,17-71 15,-106 0 1,159-36-1,-70-34 1,17-36 0,-88 35-1,-18 1 1,-35 105 15,0-17-31,-18 52 16,1 36-1,-1-35 1,18-54-16,0 19 16,0-19 15,-18-34-15,18-36-1,18-53 1,35 35 15,-35 36-31,87-53 16,-34 70-1,17 18 1,-53 35 0,1 54-1,-36-19 1,35 1-1,0-1 1,18-52 0,18-18-1,-1-35 1,-17-36 0,-17-17-1,-19 53 1,1-106-1,-18-18 1,17 18 0,-17 88-1,0 35 1,-17 89 15,17-54-31,-18 89 16,1 71-1,-1-54 1,18 1 0,0-54-1,0-52-15,70-1 16,-17-17 0,36-17-1,-1-71 16,-35 17-15,0-53 0,-53 89-1,0 53 17,-18 70-17,0-17 1,18 17-1,0-71-15,0 19 16,71-1 0,-1-35-1,19-18 1,-1-52 0,-53-1-1,-17 54 1,-1-89-1,1 35 1,0 36 0,-18 17-1,0 36 17,0 0-32,0 70 15,-36 0 1,1 71-1,0 17 1,0-35 0,-18 177-1,53-124 1,0 88 0,0 35-1,0-105 1,0 70 15,0-35-15,17-17-1,-17-142 1,0-53 0,-17-53-1,-36-34 1,-18-90-1,-17-157 1,53 87 0,17-123-1,18-36 1,0 107 0,71-36-1,-54 247 1,36-71-1,18 36 1,-18 53 0,-18 17-1,-17 18 110,-1 0-125,1-17 0,-1 17 16</inkml:trace>
  <inkml:trace contextRef="#ctx0" brushRef="#br0" timeOffset="8132.35">11501 1235 0,'0'17'0,"-18"1"31,18-36-15,18 1-16,17-19 15,-18 19 1,72-89-1,-19-18 1,1-34 0,-54 34-1,-17 18 1,-17 71 0,-54 70-1,18 54 1,0 105-1,53-36 1,0 19 0,53-71-1,53-71 1,53-53 0,-36-35-1,36-88 1,-88-18 15,-36-35-15,-35 53-1,0 71 1,-18 70 0,1 88-1,-1 88 1,-17 1-1,-1 17 1,19-159-16,-1 53 16,18-52-1,0-19 1,0-34 0,53-72-1,0-52 16,18 18-15,-19 52 0,1 71-1,-35 35 1,0 71 0,17 0-1,-17 0 1,17-71-1,35 1 1,36-36 0,-18-53-1,-52 53-15,105-106 16,-71 0 0,-34-35-1,-36 70 1,0 54 15,-53 34-15,35 1-16,0 70 15,1-53-15,17 71 16,0 18 0,35-54-1,18-52 1,35-18-1,-17 0 1,-36-18-16,36-52 16,-18-54-1</inkml:trace>
  <inkml:trace contextRef="#ctx0" brushRef="#br0" timeOffset="8397.99">11589 864 0,'0'18'0,"0"-36"0,-18 36 0,53-18 31,54 0-15,69-35 0,-34-1-1,-1 36 1</inkml:trace>
  <inkml:trace contextRef="#ctx0" brushRef="#br0" timeOffset="9315.58">14446 1164 0,'-17'0'16,"34"-17"31,1-1-47,17 0 15,71-70 1,-88 70-16,52-52 16,-52 35-16,35-71 15,-36 70-15,-17-52 16,0-18-1,-53 71 1,-17 35 0,-1 53-1,36 53 1,0 194 0,17-89-1,1 72 1,-1 69 15,0-105-15,-35 106-1,18 53 1,35-230 0,35-17-1,54-124 1,-19-88-1,89-105 1,105-178 0,-140 90-1,-71-72 1,-159 1 0,-53 158-1,-35 18 1,159 123-1,-71 0 1,53 1 0,53-1-1,35 18 1,71-18 0,0-17-1,-71 18-15,159-36 16</inkml:trace>
  <inkml:trace contextRef="#ctx0" brushRef="#br0" timeOffset="10014.91">15522 1076 0,'35'0'15,"-70"0"-15,88-18 0,-35 1 0,-1-54 16,-17 1 0,-35-1-1,-35 18 1,-1 53 15,-35 53-15,18 53-1,53-53-15,-36 106 16,71-54 0,0-16-1,35-72 1,71-17-1,0-70 1,0-36 0,-18-35-1,-53 70 1,-17 18 0,-18 141 30,0-52-46,0 52 16,0 18 0,35-18-1,18-70 1,35-18 0,1-53-1,-1-36 1,-35 1-1,-36-35 1,1 87 0,-18 54-1,0 88 1,0-35 0,0 17-1,0-53 1,0-17 15,35-18-15,1-53-1,-36 35-15,0 0 0</inkml:trace>
  <inkml:trace contextRef="#ctx0" brushRef="#br0" timeOffset="10397.34">16140 582 0,'0'0'0,"-18"0"0,-35 0 16,0 53-1,35 18 1,18-19 0,36-34-1,34-18 1,-52 0-16,88-35 31,-53 0-15,-36-54-1,-34 1 1,-36 53 0,-35 35-1,17 35 1,71 36-1,0-18 1,0 17 0,53-52-1,53-18 1</inkml:trace>
  <inkml:trace contextRef="#ctx0" brushRef="#br0" timeOffset="10681.07">16598 529 0,'0'0'0,"0"18"31,0-1-31,0 19 16,-17 52-1,-19 88 1,19-35-1,-19 18 1,36-141-16,0 52 16,0-34-1,53-72 17,-35 19-32</inkml:trace>
  <inkml:trace contextRef="#ctx0" brushRef="#br0" timeOffset="11066.4">16722 1129 0,'17'18'16,"1"-18"0,17 0-1,0-18 1,18-17-1,-35-18 1,0-36 0,-18 54-1,0 18 1,-18 17-16,-17 17 16,-53 71-1,35 1 16,53 16-15,0-52 0,0 0-1,53-53 1,35 0 0,53-35-1,-18 0 1</inkml:trace>
  <inkml:trace contextRef="#ctx0" brushRef="#br0" timeOffset="11597.51">17515 1023 0,'0'-35'0,"0"70"0,0-106 0,-35 19 16,-18 34 0,-35 0-1,35 54 1,18-19-1,-36 71 1,18 1 0,36 16-1,17-34 1,0-36 0,53-17-1,70-36 1,-17-52-1,-36-1 1,1-123 0,-36 53-1,-17-35 1,-18 140-16,0-34 16,-18 105 15,-35 89 0,36 17-15,-1-88-16,18 88 15,0 0 1,0-35 0,71-89-1,-18-17 1,35-17-1,-35-36 1</inkml:trace>
  <inkml:trace contextRef="#ctx0" brushRef="#br0" timeOffset="13396.94">18327 794 0,'-35'0'15,"35"17"16,0 19-15,35-19 0,35-17-1,-34 0-15,52-35 16,53-36 0,-53 1-1,-35-1 1,-35 18-1,-18 1 1,-53 122 15,17 18-15,19 106 0,-1 0-1,1-53 1,17-105-1,0 70 1,0-71 0,0-18-1,-18-17 1,-53-52 0,1-19-1,-1 0 1,54 71-1,-1 0 1,18 36 0,0 17-1,53 0 1,35-18 0,36-35-1,-36 0 1,53-53 15,-18-18-15,-52-17-1,-53 53-15,-1-89 16,-17 54 0,0 52-1,-17 36 1,-36 70-1,35 18 1,18-88-16,0 87 16,0-52-1,0-17 1,35-36 0,53 0-1,36-71 1,35-17 15,-36-36-15,-123 54-1,0 52 1,-53 36 0,-17 52-1,70 19 1,0-1-1,53-35 1,0-18 0,-36-17-1,-17-36 17,-17 18-32,-19-35 15,-17-1 1,36 19-1,-1 17 17,18 17-32,0 19 15,35 17 1,36-18 0,-18-18-1,53-17 1,-18-17-1,18-36 1,-36-53 0,-17-70-1,-18 35 1,-17-1 0,-18 72-1,0 123 16,-18-18-15,1 89 0,-1 70-1,18-71 1,0-17 0,0-53-1,35-18 1,1-35-1,17-18 1,17-52 0,-17-1-1,-53 36-15</inkml:trace>
  <inkml:trace contextRef="#ctx0" brushRef="#br0" timeOffset="13596.94">19950 988 0,'0'0'0,"-18"0"0,0 0 31,36 0-15,17 0 0,53-18-1,18 0 1,-35 1-1,17-1 1</inkml:trace>
  <inkml:trace contextRef="#ctx0" brushRef="#br0" timeOffset="13964.31">20849 706 0,'0'-71'16,"-17"71"-1,-1-18-15,-17 18 16,-71 0 0,35 53-1,-35 71 1,89-89-16,-36 106 15,35 18 1,18-71 0,53 0-1,53-52 1,17-36 0,19 0 15,-54-36-31,0-17 15</inkml:trace>
  <inkml:trace contextRef="#ctx0" brushRef="#br0" timeOffset="15396.48">21167 1005 0,'0'-35'16,"0"70"-16,0-158 16,-53 105-1,0 1 1,0 52-1,0 71 1,18 0 0,17-71-16,0 71 15,18-36 1,18-34 0,53-36-1,-18 0 1,35-89 15,-71 1-15,1-35-1,0 34 1,-18 54 0,0 53 15,0-1-31,-18 72 15,0 17 1,18-18 0,0-35-1,36-18 1,52-35 0,0-35-1,-17-18 1,17-53 15,-71 35-15,-17 1-1,-17 87 17,-1 1-32,1 35 15,17 35 1,0-17-1,0-18 1,0-36 0,0 1-1,0-36 17,-18-17-17,-35 17 1,35 18-1,-35 0 17,36 18-17,17 35 1,53-53 0,17 18-1,-52-18-15,52 0 16,-52 0-16,70 0 15,0-36 1,-17-17 0,17-52-1,-70 16 1,-18 19 0,0 52-16,0 0 15,-18 36 1,-17 35-1,0 35 17,17 0-17,18-17 1,0-18 0,35-53-1,53 0 1,-17 0-1,35-35 1,-18-36 0,-17-52-1,-36 17 1,-35 53 0,-35 53-1,-18 53 1,35 53 15,18-71-31,0 35 16,0 1-1,18-36 1,-1-17 0,-17 17-1,-17-35 16,-1 0-15,0 0 0,18-17-1,0-1-15</inkml:trace>
  <inkml:trace contextRef="#ctx0" brushRef="#br0" timeOffset="17063.09">2981 1976 0,'0'0'0,"-18"0"31,1 0-15,17 17 30,35-17-46,-17 18 16,52-18 0,89 0-1,70 0 1,-35 0 0,71 0-1,-71 0 1,-106 0-16,247 0 15,-35 0 1,123-18 0,36 1-1,-124 17 1,159-18 0,-371 18-16,266-18 15,140 18 1,-106-17 15,159 17-15,0 0-1,-123 0 1,-300 0-16,458 0 16,-141 0-1,177 0 1,17 17-1,-176-17 1,176 0 0,-511 0-16,353 18 15,175 0 1,1-18 0,-194 0-1,141 17 1,-53 1 15,-17-1-15,-1 1-1,-176 0 1,89-1 0,-107 1-1,89 0 1,-354-18-16,213 17 15,88-17 1,-71 0 0,-124 18-1,54-18 1,-71 0 0,-71 0-1,-70 0 1,-53-18 93,-17 18-109,-1 0 0</inkml:trace>
  <inkml:trace contextRef="#ctx0" brushRef="#br0" timeOffset="17179.81">21766 2205 0,'-70'17'16,"140"-34"-16,-158 34 0,35 1 15,0-18 1,-35 0 0,71 18-1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6T10:27:39.4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10830 13564 0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6T10:27:49.7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1782 1305 0,'0'0'0,"0"-17"15,0-19 1,0 54 31,0 0-32,0 17-15,-18-17 16,18 105 0,0 71-1,0-53 1,0 0-1,-18-105-15,18 16 16,0-16 0</inkml:trace>
  <inkml:trace contextRef="#ctx0" brushRef="#br0" timeOffset="335.67">1288 2046 0,'0'0'0,"-18"18"0,-17-1 15,35 1 1,0 0 0,141 17-1,-53-35 1,-53 0-16,159 0 16,-70-35-1,-1-1 1,-52 19-1,-54-36 17,-17 18-17,-17-36 1</inkml:trace>
  <inkml:trace contextRef="#ctx0" brushRef="#br0" timeOffset="683.75">1658 1305 0,'0'0'16,"-18"-17"-16,1 17 0,-1 0 16,18-18-1,18 18 1,-1 0-16,72-18 15,34 1 1,-17-1 0,-36 0 15,-52 18-15,-18 18 15,0 0-16,35-18 1,-17 17-16</inkml:trace>
  <inkml:trace contextRef="#ctx0" brushRef="#br0" timeOffset="1167.22">3228 1446 0,'18'-17'0,"-36"34"0,53-52 16,-35 0 0,-17 17-1,-72 1 1,19 17-1,52 0-15,-52 17 16,-72 54 0,37 35-1,-1 52 1,71-17 0,35 1-1,17-107-15,54 35 16,35 1-1,17-71 1,-35 0 0,18 0 15,-35-18-15,-54 1-16,54-1 15,-36-17 1,0-1-1</inkml:trace>
  <inkml:trace contextRef="#ctx0" brushRef="#br0" timeOffset="1534.05">4075 1799 0,'0'0'0,"17"0"63,18 0-63,-17 0 0,17 0 15,124 0 1,-106 0-16,194 18 15,-71-1 1,1-17 0,-71 0-1,-71 0 1,-17-17 15,-18-1-31,0-17 16,0 0-1</inkml:trace>
  <inkml:trace contextRef="#ctx0" brushRef="#br0" timeOffset="1958.66">5009 1482 0,'-17'-18'0,"34"36"0,-52-54 16,35 19-16,-35 17 15,17 0 1,1 35-1,17 36 1,35-19 0,71 37-1,-36-36 1,18-36 0,-35-17-1,-35 0 1,0 0-1,-18 18 1,-18 35 0,0-36-1,-52 54 1,-71 35 0,35-18-1,-18 18 1,54-71-1,52-35-15,18-18 47,0 1-47</inkml:trace>
  <inkml:trace contextRef="#ctx0" brushRef="#br0" timeOffset="2801.15">6862 1782 0,'35'0'32,"-18"-18"-32,19 0 0,-1 1 15,71-36 1,35-36 0,-35 1-1,-53 35 1,-53 0-1,-53 36 1,-35 34 0,-18 19-1,18 34 1,52-34 0,36 34-1,0-52-15,0 52 16,88 19-1,18 34 1,-35-52 0,-36 34 15,-17-34-15,-18-53-16,-88 52 15,-54-35 1,19-35-1,0-35 1,-1-35 0,71 17-1,35 17-15,1-52 16,17 18 0,88 17-1,18 53 1,35 0-1,-106 0-15</inkml:trace>
  <inkml:trace contextRef="#ctx0" brushRef="#br0" timeOffset="4034.77">7849 2046 0,'0'0'16,"18"0"-16,0 0 0,-1 0 0,36 0 15,-18-35 1,1 0 0,-36-18-1,-18 0 1,-53 0 0,-17 53-1,71 0-15,-107 35 16,54 36-1,-19 34 1,37 1 15,52-53-15,70-18 0,1-35-1,34-17 1,19-36-1,-36-18 1,-17-17 0,-54 18-1,-17 52-15,0 0 16,-17 36 0,-1 35-1,-17 35 1,35-17-1,0-1 1,88-52 15,-17-18-15,-1-35 0,18-36-1,-52 0 1,-36-52-1,0 88 1,0 52 15,-18 72-15,0-54-16,1 35 16,-1 1-1,0-53-15,18 34 16,0-34-1,0-36 32,0-17-31,0-18 0,53-53-1,-35 71-15,35-53 16,35 0-1,0 70 1,18 53 0,-71 71-1,-17 0 1,-18-18 0,-18-17-1,-17-54 1,0-17-1,35-35 17,0 18-17,53-107 1,17 18 0,54 0-1,-18 54 1,17 69-1,-52 71 1,-71 1 0,0-19-1,-71 1 1,36-54 0,-18 19-1,53-72 16</inkml:trace>
  <inkml:trace contextRef="#ctx0" brushRef="#br0" timeOffset="4433.3">9278 2028 0,'0'0'0,"18"0"0,-1 0 0,1 0 16,0 0-1,35-35 1,-18 0 0,0-18-1,0 0 1,-35 0 0,-17 53-1,-36 18 1,-35 70-1,17 35 1,53-52 0,18 17 15,0-70-15,71-18-1,0 0 1,-36-18-1,-18 18-15,-17-53 16,18 36-16</inkml:trace>
  <inkml:trace contextRef="#ctx0" brushRef="#br0" timeOffset="4884.55">10601 1693 0,'18'-17'16,"-36"34"-16,36-52 0,-1 0 0,1-1 16,-18-34-1,0 88 17,-18 87-17,-17 72 1,-18-1-1,35-70 1,18-18 0,0-70-1,0-1 1,0-34 15,-17-1-31</inkml:trace>
  <inkml:trace contextRef="#ctx0" brushRef="#br0" timeOffset="5535.4">10125 2011 0,'0'0'0,"17"0"32,54 0-17,105 0 1,1-35-1,-107 17-15,230-70 16,-71-18 0,-123 18 15,-88-36-15,-18 71-1,-18 36-15,-52-1 16,-19 53-1,37 53 1,16 71 0,1-35-1,17 52 1,1-88 0,17-52-1,0-19 1,0-34 31,0-19-47,70-70 31,36 1-15,18 34-1,-36 53 1,-18 36-1,-34 35 1,-36-18-16,0 53 16,0 1-1,-36-54 1,36 0 0,0-52 30,36-36-46</inkml:trace>
  <inkml:trace contextRef="#ctx0" brushRef="#br0" timeOffset="5766.7">11677 1852 0,'0'35'31,"0"-17"-31,0 0 0,0 17 15,0 18 1,-35 35 0,17-53-1,18-17 17,0-36-17,0 1-15</inkml:trace>
  <inkml:trace contextRef="#ctx0" brushRef="#br0" timeOffset="6099.94">11730 1535 0,'-18'0'31,"18"17"-15,0 1-1,53-18 1,-35 0-16,70-18 16,-53 1-1,-35-36 1,0 35 0,-53 0-1,-35 18 1,70 0-16,1 53 15,-18 18 1,35-1 0,0-17 15,17-17-31</inkml:trace>
  <inkml:trace contextRef="#ctx0" brushRef="#br0" timeOffset="6617.27">12083 1852 0,'0'18'0,"0"-1"16,0 1-16,0 17 15,0 36 1,0-18-1,0-18 1,-18 0 0,0-35-1,1 0 17,17-17-17,0-19 1,17-52-1,72-18 1,-1 18 0,-53 53-16,88-36 15,-34 71 1,-1 71 0,-70 35-1,-18-18 1,0 0-1,-18-35 1,0-35 0,-17-18 15,35-18-15</inkml:trace>
  <inkml:trace contextRef="#ctx0" brushRef="#br0" timeOffset="7484.32">13353 1834 0,'0'0'0,"0"-70"15,0 52 1,-18-17-16,-35 35 15,-35 0 1,-18 53 0,-17 35 15,87-70-31,-52 70 16,70-35-1,36-18 1,70-35-1,-17 0 1,88-35 0,-89-18-1,1 0 1,-54 0 0,-17 71 30,0-1-46,-35 36 16,-18 53 0,18 18-1,35-19 17,0 107-17,0-159-15,0 176 16,0-70-1,0 53 1,0-36 0,-35-52-1,-54-1 1,-34-35 0,17-88-1,36 0 1,-19-53-1,54-88 1,35-35 0,53-106 15,-18 193-31,124-246 16,-18 141-1,18 18 1,-36 105-1,-52 54 1,-1 17 0,-34 0-1,-1 0 1,-17 0 0</inkml:trace>
  <inkml:trace contextRef="#ctx0" brushRef="#br0" timeOffset="7649.8">13582 2240 0,'0'18'31,"0"-1"-31,0 1 31,-35-18-15,-18 35-16</inkml:trace>
  <inkml:trace contextRef="#ctx0" brushRef="#br0" timeOffset="10732.69">2822 4886 0,'0'0'0,"0"18"15,0 35 1,0-36-16,0 1 16,18-18 15,52-35-16,19-36 1,34-35 0,-70 36-1,-35 52 1,-18-35 0,-53 18-1,-35 35 1,-1 0-1,1 70 1,18 18 0,70 1-1,0-1 1,70 18 0,36 0-1,-35-36 1,-1 36-1,-70-88-15,18 70 16,-71 18 0,-35-36 15,-54-35-15,54-35-1,-18-52 1,36-19-1,52-35 1,18 53 0,18-17-1,52 70 1,-52 0-16,88 0 16</inkml:trace>
  <inkml:trace contextRef="#ctx0" brushRef="#br0" timeOffset="12249.55">3651 5309 0,'18'-17'0,"-36"34"0,71-34 0,-18-1 16,36-53-1,-53 1 1,-18-1-1,-53 1 1,-35 52 0,52 18-16,-123 35 15,36 36 1,0 52 0,70-17-1,35 0 1,36-35-1,70-54 1,0-17 0,53-70 15,0-18-15,-53 17-1,-35-17 1,-35 70-16,-18-35 15,0 89 17,-53 52-17,53 18 1,0-36 0,0-52-16,53 17 15,18-17 1,34-18-1,19-53 1,-36 0 0,-17-35 15,-71 70-31,17-53 16,-17 1-1,-35 105 16,35-17-31,-18 35 16,18 53 0,-35 17-1,35-70 1,0-18 0,0-52 30,0-19-46,0-17 16,18 36-16,17-89 16,18 18 15,35 0-15,-17 70-1,17 53 1,-53 89-1,-17-54 1,-1 1 0,-17-18-1,0-36 1,18-34 15,17-19-15,18-34-1,35-18 1,18-1 0,-35 54-1,-54 35 1,19 0 0,-19 35-1,-17 54 1,0-1-1,0-18 1,0 19 0,0-72-16,71 19 15,-18-36 1,53 0 0,-1-36-1,19-52 1,-18 0-1,-89 53-15,1-54 16,-18 1 0,-18 71-1,-70 52 17,0 71-17,53 17 1,35-52-1,0-54-15,17 36 16,54-35 0,35 0-1,-36-36 1,36-35 0,-88 35-16,-1 1 0</inkml:trace>
  <inkml:trace contextRef="#ctx0" brushRef="#br0" timeOffset="12749.36">6615 4833 0,'0'-35'16,"0"70"-16,17-88 0,1 18 0,-1 17 0,1-35 16,-18 71 31,0 88-32,-70 105 1,-1 1-1,36-53 1,17-89 0,18-34-1,0-54 17,-18-35-17</inkml:trace>
  <inkml:trace contextRef="#ctx0" brushRef="#br0" timeOffset="13567.72">6174 5239 0,'-18'17'31,"36"1"-31,-1 0 16,54-18-1,105 0 1,18-53-1,71-35 1,-54-18 0,-105-18-1,-88 1 1,-18 70 0,-53 35-1,0 53 1,18 71-1,-18 124 1,18-54 15,17-70-15,-17 0 0,35-71-1,0-17 1,0-36-1,17-17 1,36-54 0,35-16-1,1 16 1,-1 37 0,-53 52-16,-17 17 15,-1 71 1,-17 1-1,18-19 1,-18-52 0,35-1-16,36 1 15,-53-18 1,52 0 0,36-71-1,-36 19 1,1-19-1,-53 36 1,-36 88 15,0-36-31,-17 71 16,0-52 0,35-19-1,0 1 1,0-36 15,0 1-31,17-54 16</inkml:trace>
  <inkml:trace contextRef="#ctx0" brushRef="#br0" timeOffset="13716.47">7814 4974 0,'0'-17'16,"0"34"-16,-18-34 31,18 52-15,0 0-1,18-17 1</inkml:trace>
  <inkml:trace contextRef="#ctx0" brushRef="#br0" timeOffset="14199.12">8184 5080 0,'0'18'0,"-17"70"31,17-53-31,-18-17 16,18 52-1,-17 1 1,-1-18-1,0-18 1,1-17 0,17-36 15,0-53-15,35 1-1,71-54 1,-18 54-1,71 17 1,-142 53-16,107 35 16,-89 36 15,-53 35-15,-52-18-1,17-35 1,18-18-1,17-35-15,53 0 32,53-35-17</inkml:trace>
  <inkml:trace contextRef="#ctx0" brushRef="#br0" timeOffset="14882.98">9296 5203 0,'17'-17'0,"-34"34"0,52-52 0,0-18 16,-35 18 0,-17 17-1,-1 18 1,-53 18 0,36 0-16,-53 35 15,-53 35 1,88 0-1,35-35 1,54-18 0,-19-35-16,89 0 15,-88 0-15,87-35 16,19-36 0,-53 1-1,-71 17 1,0 18-1,0 87 17,-18 54-17,0 18 17,18-1-32,0 71 31,0-141-31,0 88 15,0-88-15,0 106 16,-35 70 0,-18 1-1,-35-72 1,0-69 0,52-72-16,-87 1 15,-18-36 1,53-52-1,52-124 1,54-89 0,53 72-1,-36 140 1,141-211 0,1 70-1,-54 71 1</inkml:trace>
  <inkml:trace contextRef="#ctx0" brushRef="#br0" timeOffset="15582.4">10936 4886 0,'0'0'0,"0"-18"0,0-17 15,18 17-15,17-70 16,-35 53-16,35-36 15,-17 36 1,-18 70 15,-53 89-15,18 17 0,-18 18-1,35-124-15,-35 71 16,53-71-1,-17-35 1,17-35 15,0 17-15,17-52-16,1 34 16,35-34-1,70-36 1,36 71-1,-53 35 1,-18 70 0,-88 18-1,0-70-15,-88 88 16,-53-36 0,35-52-1,0 17 1,53-35-1,88-70 17,36 17-17</inkml:trace>
  <inkml:trace contextRef="#ctx0" brushRef="#br0" timeOffset="16315.97">11483 4886 0,'18'-18'15,"-36"36"-15,71-36 0,-18-17 16,-17 35 0,-18 35-1,-18 71 1,0 0 0,18-88-16,-17 70 15,17-71-15,0 36 16,0-35-1,53 0 1,0-36 0,35-53-1,-53 54 1,36-71 0,-36 52-16,18-69 15,0 16 1,-36 72-1,-17 52 1,-52 71 0,16-18-1,19 35 1,17-87 0,70-19-1,36-17 1,0-53-1,0-52 1,17-72 0,-70 36 15,-18 0-15,-35 53-1,0 123 16,0 0-31,-53 71 16,0 71 0,36-1-1,17-70 1,0-36 0,0-52-16,53 0 15,0-18 1,17-53-1,1-35 1,-71 35 0</inkml:trace>
  <inkml:trace contextRef="#ctx0" brushRef="#br0" timeOffset="16531.8">12277 4833 0,'0'0'0,"0"18"16,-18-18-16,36 0 31,17 0-31,18 0 16,-36 0-16,107-36 16,-36 36-1,-35-35 1</inkml:trace>
  <inkml:trace contextRef="#ctx0" brushRef="#br0" timeOffset="17715.08">14340 5027 0,'0'-18'0,"0"36"0,0-71 0,0 36 16,0-54-1,36-17 1,-36 52-1,0 72 17,-36 52-17,36-53-15,-70 89 16,35-18 0,17-71-1,18-18 1,35-69 15,36-19-15,-54 36-16,36-36 15,36-35 17,-72 53-17,18 53 1,-35 18-16,0 35 15,18 70 1,0 1 0,17-71-1,36 0 1,-1-53 0,1-18-1,70-88 1,-53 0-1,-53 1 1,-17-37 0,-18 72-1,0 52 17,0 36-17,-18 70 1,1 53-1,17-53 1,35 36 0,18-106-1,-36-18-15,36 0 16,36-36 0,-19-17-1,-17-35 1,-35-35-1,-18 70 1,0 35-16,0 71 31,0 53-15,-18 0 15,18-53-15,0-36-1,0-34 17,0-54-17,0 36-15</inkml:trace>
  <inkml:trace contextRef="#ctx0" brushRef="#br0" timeOffset="17899.68">15575 4516 0,'0'-18'16,"0"36"-16,-18-36 47,18 36-31,18-1-1,0-17 1,35 0-1</inkml:trace>
  <inkml:trace contextRef="#ctx0" brushRef="#br0" timeOffset="18164.7">15998 4445 0,'18'0'15,"-36"0"-15,36 18 31,-18-1-31,-18 71 16,1-70-16,-18 141 16,-1-36-1,-17 18 1,36-70 15,17-53-15,0-36-1</inkml:trace>
  <inkml:trace contextRef="#ctx0" brushRef="#br0" timeOffset="18797.8">15628 4851 0,'0'0'0,"-18"0"15,1 0 1,52 0-1,106 0 1,0-36 0,106-17-1,-35-17 1,-89-18 15,-105 17-15,-18 18-1,-18 53 1,-52 18 0,17 35-1,-18 106 1,54-36 0,-19 18-1,1-53 1,35-35-1,0-70 32,18-19-47,70-87 16,-17 35 0,34-1 15,-52 72-16,0 34 1,-53 1-16,0 106 16,0-36-1,-17 0 1,17-53 0,0-17-1,35-18 1,-18-35-1,-17-18 1</inkml:trace>
  <inkml:trace contextRef="#ctx0" brushRef="#br0" timeOffset="20098.39">17798 4974 0,'17'0'47,"1"-17"-47,0-1 0,-1 0 15,1-17 1,17-53-1,-35 70-15,0-52 16,-35-19 0,-36 19-1,18 52 1,-52 53 0,16 36-1,1 105 1,70-123-16,18 124 15,0-89 1,89-35 0,-1-53-1,53-53 1,0-88 15,-70 17-15,17-34-1,-35 16 1,-36-34 0,1 53-1,-18 87 1,-53 89 0,18 35-1,0 89 1,17-54-1,0 54 1,18-36 0,18-53-1,52-70 17,19-18-17,17-53 1,-18-18-1,-53 54-15,53-107 16,-88 18 0,0 89-1,-70 17 1,34 17 0,19 54-1,52 17 1,36 0-1,-1-35 1,-52-18 0,-1-17-1,19-18 1,17 0 15,35-71-15,-35 19-1,17-54 1,-17 17 0,-53 72-1,0 52 1,0 36 0,-17 35-1,-19-18 1,36-53-1,0-53 32,0 1-47,0-19 16</inkml:trace>
  <inkml:trace contextRef="#ctx0" brushRef="#br0" timeOffset="20265.77">18962 4604 0,'0'-18'16,"0"36"-16,0-54 16,-18 19-1,1 17 1,17 17 0,0 1-1,17 0-15</inkml:trace>
  <inkml:trace contextRef="#ctx0" brushRef="#br0" timeOffset="22699.68">19121 4939 0,'0'18'0,"0"-36"0,0 53 0,17-35 46,54-17-30,52-36 0,36-53-1,-71 18 1,0-36 0,-70 54-1,-18 34 1,-53 36-1,-17 53 1,-1 53 0,53-53-16,-35 70 15,-35 89 1,0-18 15,35-53-15,18 53-1,17-17 1,18-36 0,53-88-1,0-53 1,53-36 0,-18-87-1,-70-36 1,-36-17-1,-70-1 1,35 89 0,0 35-1,53 36 1,71-1 15,-36 0-31,141-17 16,-17-18-1,53-53 1,-54 0 0,-87 18-1,-53-35 1,-18 52 0,-36 71-1,-34 18 1,17 52-1,-18 107 1,18-18 0,53-89-16,-70 142 15,-1-1 17,18-69-17,18 16 1,35-69-1,18-54 1,52-35 0,36-71-1,-18 1 1,0-71 0,-70-1-1,0-34 1,-18 123-16,-36-88 15,-16 71 1,-1 52 0,17 18-1,36 18 1,36-18 0,-19 0-1,36 0 1,35 0-1,-17-18 1,35-35 0,-36-18-1,-34 54 1,-36 34 31,0 19-47,-18 34 15,18-17 1,0 18 0,0-54-1,53-17 1,35-35 0,-17 0 15,17-53-16,-35 35 1,-36 17 0,1 36-1,-18 18 1,0 53 0,0-18-1,0-1 1,53-34-1,18 0 1,17-18 0,-18-36-1,18-34 1,-52-36 0,-36 18 15,0 53-16,-18 35 1,-52 35 0,52 53-1,18-53-15,0 1 16,0 69 0,18-87-1,52 0 1,36-18-1,-18-18 1,18-52 0,-71 52-16,18-53 15,-35 36 1,-18 53 31,-53 35-32,18-18 1,35 0 0,17-35 15,19 0-15,34-35-1,-35 0 1,-35 17-16,36 0 15,-36 54 17,0 34-17,0-35 1,0 1 15,17-36-31,36 0 16,71 0-1,-1-53 1,-52-35 0,35-36-1,-71 1 1,-35 87-16,17-105 16,-17 71-1,-35 87 16,18 1-31,-1 35 16,-53 70 0,71-87-16,-35 69 15,35 37 1,0-54 15,0-35-15,53-36-1,18-17 1,-1-53 0,1-35-1</inkml:trace>
  <inkml:trace contextRef="#ctx0" brushRef="#br0" timeOffset="22963.78">21872 4674 0,'0'0'0,"18"0"31,-1 0-31,107 0 16,-18-17 0,70 17 15,-141 0-31,89-18 15,-89 18 1,-70-18 15,-18 18-31</inkml:trace>
  <inkml:trace contextRef="#ctx0" brushRef="#br0" timeOffset="25198.3">11553 6262 0,'0'17'0,"-17"-17"16,-1 36-1,36-36 17,-1-18-32,1 0 15,17 1 1,-35-1-16,0-35 16,0-17-1,-53 34 1,-35 19-1,-35 34 1,17 36 0,-35 88-1,106-17 1,17-1 15,71-34-15,-18-89-1,106 0 1,-105-18-16,87-70 16,-35 17-1,-17-52 1,-36-1 0,-17 18-1,-18 1 1,0 87-16,0 0 15,0 36 1,-18 35 0,0 53-1,1 17 1,17-35 15,88 53-15,18-70-1,-18-53 1,35-18 0,19-71-1,-54 18 1,-71 36-16,54-72 16,-71 1-1,0 35 1,-18 36-1,-70 17 1,35 35 0,18-17-16,-36 70 15,36 0 1,17 0 15,18-35-15,53-53-1,36-18 1,-72 18-16,54-70 16,-36-1-1,-17-17 1,-18 0 0,0 70-1,0 89 16,0-54-31,0 36 16,0-17-16,0 69 16,0-16-1,0-72 1,35-17-16,53 0 16,53-53 15,-70-17-16,17-54 1,-17 1 0,-36 17-1,-18-35 1,-17 88 0,-17 53-1,-18 88 1,-1 0-1,1 36 1,35 17 0,0 0-1,53-53 1,0-35 15,88-53-15,0-17-1,-17-19 1,52-105 0,-70 18-1,-89 52 1,-17-17 0,-35 88-1,-35 0 1,-36 71-1,18 34 1,35-16 0,35 16-1,18-52 1,35-35 0,53-18 15,-35-53-16,18-35 1,-1-18 0,-52 18-1,17 17 1,-35 89 15,0 35-15,0 53-1,0-36 1,0 18 0,36-35-1,-19-53-15,54 18 16,17-18 0,18-53 15,-18 0-16,-35-53 1,-53 89-16,0-72 16</inkml:trace>
  <inkml:trace contextRef="#ctx0" brushRef="#br0" timeOffset="25547.99">12471 6103 0,'0'18'0,"0"-36"0,-18 36 0,36-18 31,105 0-15,36-18 0,-18 18-1,35-18 1,-105 1 0,-53 17-1,-36 0 1,0 0-1,-17 0 1</inkml:trace>
  <inkml:trace contextRef="#ctx0" brushRef="#br0" timeOffset="39828.58">6085 8167 0,'18'0'15,"0"0"-15,-1-35 32,-17 17-32,0-17 15,0-18 1,0 35-16,-35-35 15,-53 0 1,0 53 0,-53 0-1,17 71 1,36 17 0,70-53-16,-35 124 31,53-53-16,0-71 1,53-17 0,35-36-1,1-17 1,-72 17-16,107-52 16,-54 17-1,18-35 1,-52 17-1,-19 71 1,-17 35 0,0 36-1,0-54-15,0 54 16,0 17 0,53-35-1,-17-53 1,34 0 15,-52 0-31,52-35 16,-52 17-16,53-52 15,17-36 1,-35-35 0,-36 17-1,-17-17 1,-17 106-16,-72-106 15,1 70 1,-70 18 0,16 53-1,-105 88 1,-52 89 0,228-124-16,-88 158 15,36 72 16,105-54-15,36-106 0,88-17-1,70-53 1,18-53 0,-141 0-16,212-70 15,-54-1 1,-105 0-1,-18 1 1,-52 17 0,-36 35-16</inkml:trace>
  <inkml:trace contextRef="#ctx0" brushRef="#br0" timeOffset="42096.21">7796 7796 0,'-35'0'31,"17"0"-31,-34-17 16,16 34 0,-34 54-1,-1 52 1,-17 71-1,0-17 1,17-71 0,1-36-1,52-70-15,-17 0 16,35-70 15,0-36-15,17 0-1,36-35 17,-35 123-32,0-52 15,-1 70 1,18 70 0,18 54-1,0-1 1,71 18-1,-18-70 1,-1-36 0,19-35-1,-89 0-15,71-18 16,0-34 0,-71 16-16,53-87 31,-35-71-16,-53 35 1,-17-17 0,-54 35-1,-17 70 1,70 53-16,-70 1 16,-53 52-1,0 71 1,35 88-1,106-18 1,35 18 0,1-141-16,52 35 15,88-17 1,-35-53 0,0-36-1,-35-17 1,53-89 15,-106 54-15,-36 52-16,1-123 15,-18 53 1,-53 88 0,-35 17-1,17 72 1,19-1-1,52-71-15,-36 89 16,36-35 0,0-36-1,53-17 1,-18-18 0,-17-18-1,53-53-15,-1-17 31,-35 18-15,-17-18 0,-18 70-1,0 36 1,0 87 0,0-16-1,0-1 1,35-18-1,1-52 1,52-18 0,18-18-1,-71 1-15,53-36 16,0-71 0,-17-70-1,-53 35 16,-1 1-15,-17 34 0,0 160 15,-53 69-15,36 19-1,-1-71-15,-17 106 16,17-107-16,0 72 15,18-1 1,53-52 0,0-53-1,53-18 1,0-36 0,-71 19-16,53-36 15,1-53 1,-36-18 15,-53 54-15,0 17-1,-71 53 1,0 53 0,-17 35-1,71 0 1,-1 0-1,18-17 1,0-53 0,53-18-1,-35 0-15,52-18 16,-17-35 0,18-17-1,-36-19 16,-18 54-15,-17 17-16,0 89 31,0 17-15,0 0 0,36-35-1,34-17 1,-52-36-16,52 0 15,-52 0-15,70-18 16,1-35 0,-37-35-1,-52-18 1</inkml:trace>
  <inkml:trace contextRef="#ctx0" brushRef="#br0" timeOffset="42363.57">8837 7955 0,'0'0'0,"35"0"31,-17 0-31,105-18 16,54-17 0,-1 18-1,-140-1-15,34 0 16,-17-17 0</inkml:trace>
  <inkml:trace contextRef="#ctx0" brushRef="#br0" timeOffset="42979.26">10283 7761 0,'0'-18'0,"0"36"0,18-53 0,35-18 31,-53 71 1,0-1-32,0 107 15,0-89-15,-18 177 16,-17-71 0,17 17-1,1-69 16,17-54-15,17-53 15,-17 1-15,18-54-16</inkml:trace>
  <inkml:trace contextRef="#ctx0" brushRef="#br0" timeOffset="43362.63">10319 7920 0,'0'0'0,"0"-35"0,-18-18 16,18 0 0,-18 0-1,18 18 1,36-18 0,-19 53-1,107-53-15,52 17 31,-17 36-15,-18 71 0,-123 35-1,-71-18 1,0-53-16,-71 36 16,-52 52-1,105-87 1,19-19-1,69-17 48,1 0-63,17 0 16</inkml:trace>
  <inkml:trace contextRef="#ctx0" brushRef="#br0" timeOffset="43862.85">10883 8343 0,'0'0'15,"-17"-17"-15,-1-1 0,18-17 16,0-36 0,70 1-1,19 34 1,52 19 0,0 34-1,-106 1-15,18 52 31,-35 36-15,-54-18 0,-16-35-1,-37-17 1,54-36 0,35-53 15,53-18-16,0 18 1,35-53 0,-70 89-16,70-54 15,-70 54-15,52-1 16,-17 0 0</inkml:trace>
  <inkml:trace contextRef="#ctx0" brushRef="#br0" timeOffset="45045.49">11800 8026 0,'0'0'16,"0"17"15,-17 19-15,-54 52-1,54 35 1,-1-35-1,18-70-15,0 53 16,53-54 0,35-17-1,18-17 1,35-36 0,-35-53-1,-71-18 16,-35 1-15,-70 35 0,-36 70-1,0 36 1,-35 70 0,17 88-1,124-87 1,0-1-1,88-35 1,-17-36 0,70-17-1,18-53 1,-71 0 0,0-35 15,-35-35-31,-18 70 31,-35 18-15,0 52-1,-17 71 1,-18 18 0,17-35-1,18 17 1,18-53-1,-1-35-15,36 0 16,18 0 0,17-35-1,-35-18 1,-18-53 0,18 0-1,-18 36 16,-35 52-15,0 36 0,0 70-1,-35 0 1,35-17 0,0-1-1,35-52 1,1-18-1,52 0 1,18-53 0,-36-17-1,36-54 1,-71 71 0,-35 18-1,0 70 1,0 36 15,-53 17-15,36 0-1,17-70 1,0-1 0,17-17 15,-17-17-31,0-19 15,0 19-15</inkml:trace>
  <inkml:trace contextRef="#ctx0" brushRef="#br0" timeOffset="45211.82">13212 7937 0,'-18'0'31,"0"0"-31,1 0 31,17 18-15,0 0-1,17-1-15</inkml:trace>
  <inkml:trace contextRef="#ctx0" brushRef="#br0" timeOffset="45846.21">13847 8132 0,'17'0'0,"-34"0"0,52 0 15,-18-18-15,1 0 0,-18 1 16,0-1-16,0-17 16,-35 17-1,-36 18 16,-17 35-15,35 36 0,-35 70-1,70-106-15,1 71 16,17-53 0,70-18-1,18-35 1,-17 0-1,-36-17-15,71-72 16,18-69 0,-36 17-1,0-36 1,-35 36 0,-53 71-1,0 52 16,-53 53-15,18 53 0,-1 89-1,19-36 1,-1 18 0,18-18-1,0-88 1,35-36-1,36-17 1,-1 0 0,19-35-1,-19-18 1</inkml:trace>
  <inkml:trace contextRef="#ctx0" brushRef="#br0" timeOffset="46662.29">14499 8343 0,'18'0'16,"-1"-17"0,1 17-1,35-18 1,18-35 0,-19-18-1,-34 19 1,0-1-1,-18 35 1,-18 18-16,-35 18 16,-17 70-1,34-18 1,1 19 0,17-19-1,36-35 1,0-35-1,52 18 1,18-18 0,-17 0-1,17-53 1,-17-35 0,-36-18-1,-17 18 1,-1 35-1,54 18 1,-1-1 0,19 36-1,16 18 1,-87 0-16,17 52 16,-35 36-1,0 0 1,-53-53 15,18 0-15,0-36-1,17-17-15,1 0 16,17-17 0,17-71-1,71-1 1,36-69-1,-89 122-15,53-52 16,1 0 0,16 70-1,-34 18 1,-18 0 0,-35 18-1,-18 0-15,-18-1 16,-17 1-16,-18 17 15</inkml:trace>
  <inkml:trace contextRef="#ctx0" brushRef="#br0" timeOffset="48795.02">2452 9860 0,'0'0'0,"17"-18"16,1-17-1,-18 0 1,0 53 15,0-1-15,-35 107-1,0 34 1,17-122-16,18 70 16,35 17-1,18-70 1,53-35 0,-18-54-1,36-34 1,-19-71 15,-105 52-15,0-16-1,0 52 1,0 35 0,0 36 15,18-1-16,17 1 1</inkml:trace>
  <inkml:trace contextRef="#ctx0" brushRef="#br0" timeOffset="49261.7">3440 9913 0,'0'-18'0,"0"36"0,17-36 0,-17 1 15,-17 17 1,-36 0 0,-36 35-1,54-17-15,-88 52 16,87-34 0,36-19-1,36-17 1,52 18-1,71 17 1,-54 18 0,-69 0-1,-36 17 1,-71-17 0,-52 0-1,35-35 1,-1-18 15,54-35-15,17-1-1,18 1 1,53-18 0,53 0-1,-71 36-15</inkml:trace>
  <inkml:trace contextRef="#ctx0" brushRef="#br0" timeOffset="49444.29">3916 10019 0,'17'0'16,"-34"0"-16,34-18 0,1 18 0,-18 18 62,0 0-46,0-1-16,0 1 16</inkml:trace>
  <inkml:trace contextRef="#ctx0" brushRef="#br0" timeOffset="49612.45">3969 10425 0,'0'0'0</inkml:trace>
  <inkml:trace contextRef="#ctx0" brushRef="#br0" timeOffset="49911.84">4904 9878 0,'-18'0'15,"18"35"1,-18 71 0,1-18-1,-1 53 1,0 0 0,18-105-1,0-54 16,0 0-31</inkml:trace>
  <inkml:trace contextRef="#ctx0" brushRef="#br0" timeOffset="50629.11">4851 9895 0,'0'0'0,"0"-17"16,-18 17-16,18-18 0,18 18 31,52 0-15,-34 0-16,140-18 15,36 1 1,211 17 0,71-18-1,-106 1 1,141 17 15,-194-18-15,-158 0-1,17 1 1,-106 17 0,-53 17-1,-17 54 1,-18-1-1,0 36 1,0-18 0,0 18-1,0-35 1,0 17 0,0-17-1,0-54 1,-53 1 15,-18-18-15,-35 17-1,-105-17 1,-54 18 0,-52 0-1,-230-1 1,18 1-1,123-18 1,159 0 0,106-18-1,88 18 1,18 0 0,-18 0-1</inkml:trace>
  <inkml:trace contextRef="#ctx0" brushRef="#br0" timeOffset="51127.69">1535 11906 0,'0'-17'15,"0"34"-15,0-52 0,0 17 16,-18 18-16,0 0 16,1 89-1,17 34 1,-18 53-1,0-52 1,1-89-16,17 53 16,0-52-1,0-19 1,0-52 0,0-18-1</inkml:trace>
  <inkml:trace contextRef="#ctx0" brushRef="#br0" timeOffset="51444.13">1376 12065 0,'-18'-35'0,"36"70"0,-36-123 15,18 17 1,53-17 0,53 53-1,17 17 1,-70 18-16,71 35 15,-89 36 1,-53 35 0,-70-18-1,-71 0 1,36-53 0,70-17-1,106-36 16,53-17 1,35-53-32</inkml:trace>
  <inkml:trace contextRef="#ctx0" brushRef="#br0" timeOffset="51978.03">2081 11889 0,'0'0'16,"0"53"-1,0 17 1,0-35-16,0 89 16,0-36-1,0 0 1,0-70 0,0-1-1,0-34 1,71-89 15,-18 53-15,35 0-1,-35 36 1,0 52 0,0 53-1,0-35 1,17-18-1,-17-35 1,0-35 0,-18-18-1,-35-53 1,-17-35 0,-19 53-1,19 53 1,-1 35 15,18 35 0,18 0-15,-1-35-16,1 18 0</inkml:trace>
  <inkml:trace contextRef="#ctx0" brushRef="#br0" timeOffset="52211.16">2999 11853 0,'0'0'0,"17"0"16,-17 53 31,0-35-47,0 52 0,0 36 15,0-18 1,-17 1 15,17-72-15,-18-34-1</inkml:trace>
  <inkml:trace contextRef="#ctx0" brushRef="#br0" timeOffset="52577.42">2910 11942 0,'0'0'0,"-53"-89"16,53 36 0,0 36-1,71-1 1,53 18 0,17 53-1,-18 35 1,-88 0-1,-52 36 1,-54-54 15,54-52-31,-72 35 16,72-35-16,-54-1 16,54 1-1,-1-18 1,18-35 15,18 17-31,34-17 16,-34 17-16</inkml:trace>
  <inkml:trace contextRef="#ctx0" brushRef="#br0" timeOffset="52761.68">3828 11853 0,'17'0'0,"-34"0"0,52 0 0,-17-35 32,-18 53-1,0-1-15,0 1-1,0 0-15</inkml:trace>
  <inkml:trace contextRef="#ctx0" brushRef="#br0" timeOffset="52928.6">3845 12277 0,'-17'17'0,"34"-34"0,-52 52 16,17-17-1,18-36 32,18-17-47</inkml:trace>
  <inkml:trace contextRef="#ctx0" brushRef="#br0" timeOffset="53376.67">4904 11553 0,'0'0'0,"0"18"32,0 0-32,0 70 15,0 35 1,0-87-16,0 158 15,-18-36 1,0-87 0,18-18-1,0-71 17,0-52-17</inkml:trace>
  <inkml:trace contextRef="#ctx0" brushRef="#br0" timeOffset="54343.68">4921 11642 0,'-17'-18'0,"34"36"0,-52-36 16,0 0-1,17 18 1,36 0-1,88 0 1,35 0 0,-88 0-16,229 0 15,106-17 1,-53 17 0,229 0-1,-34 0 1,-178 0-1,-246 0 1,282 0 0,-123 0-1,-124 17 1,0-17 0,-70 18-1,-71 0 1,0-1-1,0 19 1,0-1 0,0 35-1,0 19 1,0-19 0,0-35-16,0 54 15,0-1 1,0-18 15,-18 1-15,0-18-1,1-18 1,-1-17 0,-35-1-1,0 1 1,-35-18-1,-18 18 1,-35-1 0,-71 1-1,-87 0 1,-37-18 0,19 0-1,-159 0 1,352 0-1,-246-36 1,229 36-16,-230-35 16,1 0-1,123 17 1,123 0 0,36 18-1,71 0 1,17-17 15,35-1-15,18 1-1,-36-1-15,19-35 16</inkml:trace>
  <inkml:trace contextRef="#ctx0" brushRef="#br0" timeOffset="55277.96">8467 10037 0,'-18'0'0,"36"0"0,-54 0 16,54 0 15,17 0-15,1 0-16,211 0 16,88 0-1,-71 0 1,124 0-1,-300 0-15,195 0 32,-125 0-17,-34 0 1,-71 0 0,-36-18 15,-17 0-31</inkml:trace>
  <inkml:trace contextRef="#ctx0" brushRef="#br0" timeOffset="55760.68">10336 9719 0,'0'0'0,"-17"0"15,17 18 17,0-1-17,0 54 1,70 17 0,18-53-1,36 1 1,70-36-1,-53 0 1,-17-36 0,-89 19-1,-70 17 1,-89 17 0,1 19-1,-54 34 1,18 18-1,54-17 1,87-71 0,-35 35-1,35-35 1,36 0 15</inkml:trace>
  <inkml:trace contextRef="#ctx0" brushRef="#br0" timeOffset="57660.29">12118 9701 0,'0'-17'16,"0"-1"-16,0-17 31,0 17-31,-18 18 16,1 0-1,-1 124 1,18-19-1,-18 54 1,1-53 0,17-71-1,0-17-15,-18 0 16,18-1 0,0-34 15,35-19-16</inkml:trace>
  <inkml:trace contextRef="#ctx0" brushRef="#br0" timeOffset="58111.04">12382 9825 0,'0'0'0,"0"-18"0,18 1 15,-18-1 1,18 0-16,17-17 16,53 17-1,-17 18 1,-1 53 0,-52 18-1,-18-36-15,-35 71 16,-89 0-1,36-53 17,-18-18-17,89-17 1,52-18 15,53 0-15,0-18-1,-17 0 1,-36 18 0,0-17-1,-17-19 1,0 19-16</inkml:trace>
  <inkml:trace contextRef="#ctx0" brushRef="#br0" timeOffset="58660.22">13247 9754 0,'0'-35'16,"0"17"-16,0 1 15,17 17 1,19 0-1,-19 0-15,89 0 16,-53 53 0,-35 0-1,-54 35 1,-34-53 0,-36 0-1,36-35 1,87 0 31,54 0-16,35 36-15,-71-36-16,53 53 15,-88-18 1,0 0-1,-123 18 1,-1-35 0,1-1-1,52-17 1,53 0 0,107 0 15,-54 0-16</inkml:trace>
  <inkml:trace contextRef="#ctx0" brushRef="#br0" timeOffset="58894.8">13935 10142 0,'0'0'15,"17"0"-15,-17 18 16,0 0-16,0 17 16,-35 35-1,-53 19 1,0-19 0,35-17-1,35-53 1</inkml:trace>
  <inkml:trace contextRef="#ctx0" brushRef="#br0" timeOffset="59559.95">14993 9948 0,'0'0'0,"18"0"16,-18-17-16,0-1 0,0-17 16,0-36-1,-36 18 1,-17 18-1,-17 35 17,35 18-32,-36 35 15,-17 52 1,17 19 0,54-54-1,17 19 1,0-72-16,53 1 15,-36-18-15,19 0 16,34-18 0,18-52-1,-35-1 1,0-35 0,-35 18-1,-1 53 1,-17 70-1,-17 18 1,-1 53 15,18-18-15,0-35 0,0-35-16,18-1 15,52 1 1,-17-18-1,18-53 1,-18 18-16</inkml:trace>
  <inkml:trace contextRef="#ctx0" brushRef="#br0" timeOffset="60111.11">15522 9543 0,'0'-18'16,"0"36"-16,0-54 0,-17 54 15,-19 53 1,19-36 0,-1 124-1,18-36 1,-18 1 0,18-36-1,0-53 1,0-17-1,-17-18 1,17-53 15,0 0-15,35-35 0,-17 70-16,35-35 15,52-18 1,1 71-1,-35 18 17,-18 53-17,-53-1 1,-36 1 0,-87-1-1,-1-34 1,36-19-1,18-17 1,34 0 0,19 0-1,34-35 17</inkml:trace>
  <inkml:trace contextRef="#ctx0" brushRef="#br0" timeOffset="60493.13">16281 9860 0,'17'-18'0,"-34"36"0,52-53 15,0-18 1,-35 35-16,0-35 15,-70 53 1,-36 18 0,-18 70-1,71 0 1,18 18 0,35-18-1,0-70-15,18 17 16,-1-17-16,72 0 15,16-18 1,-16 0 15,-19 0-15,1-18 0,-54 18-16</inkml:trace>
  <inkml:trace contextRef="#ctx0" brushRef="#br0" timeOffset="60710.3">16792 10178 0,'0'0'0,"0"35"16,0 0 0,0 18-1,-35 0 1,-53 0-1,-36-18 1,18-17 0,71-18-1,-18 0-15</inkml:trace>
  <inkml:trace contextRef="#ctx0" brushRef="#br0" timeOffset="61310.35">17886 9701 0,'-18'18'15,"1"0"1,17-1-16,-18 19 16,18 16-1,18-16 1,-1-36-16,36 0 16,35 0-1,-35-36 1,-18-34-1,-35-1 1,-70 1 15,-1 70-15,18 0 0,1 70-1,52-17 1,0 0-1,35-53 1,-18 0-16</inkml:trace>
  <inkml:trace contextRef="#ctx0" brushRef="#br0" timeOffset="61592.89">18785 9472 0,'18'0'15,"-36"0"-15,36-18 0,-36 18 32,-70 53-17,0 36 1,70-54-16,-87 106 16,52-106-16,-124 142 15,54-72 1,17 1-1,88-53 1,18-35 0,18-18-1,35-35 1</inkml:trace>
  <inkml:trace contextRef="#ctx0" brushRef="#br0" timeOffset="61926.51">18662 10072 0,'0'35'31,"-18"-35"-31,36 0 31,17-18-15,0 1-1,1-36 1,-36 35-16,0 1 16,-36 17-1,-52 0 1,35 53 0,36-36-1,-1 18 1,53-35-1,-17 0 1</inkml:trace>
  <inkml:trace contextRef="#ctx0" brushRef="#br0" timeOffset="62459.7">19456 10001 0,'17'-17'0,"-34"34"0,34-52 0,-17 17 16,0-17 0,0-18-1,-53 35 1,36 18-16,-71 18 16,-36 70-1,18 18 1,71-18-1,17-17 1,54-36 15,17-35-15,52 0 0,-16-70-1,-1 17 1,-18-53-1,-17 18 1,-88 105 15,0 36-15,17 35 0,18-35-1,0-17 1,18-36-16,70 17 15,0-17 17,-17-35-17,-18 0-15</inkml:trace>
  <inkml:trace contextRef="#ctx0" brushRef="#br0" timeOffset="63010.07">20073 9560 0,'0'-17'0,"0"34"0,0-70 16,-18 71 0,-17 70-1,17-53-15,-17 89 16,0 17 0,17-17-1,-17-54 1,17 18 15,1-88-31,17 18 31,0-53 1,35-18-17,53-35 1,18-1-1,0 54 1,-88 35-16,105-18 16,-35 71-1,-88 18 1,-35 17 0,-71-17-1,18-36 1,53-35-16,-71 35 15,0-35 1,88 0 15,-17 0-15,35-35 0,53 0-1,-35 35-15</inkml:trace>
  <inkml:trace contextRef="#ctx0" brushRef="#br0" timeOffset="63392.23">21096 9913 0,'0'0'15,"0"-18"-15,0 1 0,0-1 16,-53 0-1,-17 18 1,-54 71 0,-17 35 15,106-88-31,-18 70 16,53 0-1,70-35 1,36-36-1,35 1 1,0-18 0,-70-18-1,-53-17 1,17 35 0,-35-17-1,0-1 1</inkml:trace>
  <inkml:trace contextRef="#ctx0" brushRef="#br0" timeOffset="78873.78">6932 5080 0,'0'0'0,"0"-35"0,-18-1 16,-17-158 15,18 177-31,17-36 16,-53 53-1,35 0-15,-70 141 16,35 18 0,18 35-1,35-53 1,70-88 0,71-53-1,36-53 1,17-71-1,-71 19 1,18-37 0,-88 90-1,-53 87 17,0-18-32,0 125 15,0-19 1,-17 0-1,17-70 1,52-53 0,54-17-1,53-89 1,-18-35 0,-35 17-1,-18 19 1,-53 87-1,-35 106 1,0-53-16,0 106 16,-17-52 15,17-1-15,0-71-1,70-17 1,19-35-1,16-35 1,-69 34-16,105-105 16,-53 53-1,-35 0 1,-35 106 0,-18 70-1,-89 123 1,89-105-1,0 0 1,71-88 0,-1-18-1,72-53 17,-107 35-32,71-70 15,-36 17 1,-35 18-1,-35 71 1,-35 70 0,-71 36-1,89-107-15,-54 54 16,36-71 0,35-18-1</inkml:trace>
  <inkml:trace contextRef="#ctx0" brushRef="#br0" timeOffset="80075.02">7091 4180 0,'0'0'0,"17"0"47,1 0-32,53 0-15,34-53 16,72-17 0,-54 17-1,-17-18 1,-106 54 15,-17 17-15,-72 53-1,36 88 1,18 71 0,35-71-1,0-18 1,0-88-16,-17 18 16,-19-35-1,-17-18 1,-17-18-1,-1-52 1,-52-36 0,52 88-1,54 18 17,17 71-17,52-1 1,1-34-1,36-1 1,34-35 0,36-18-1,-18-35 1,18-17 0,-89-1-1,-17-35 1,-53 89-16,0-1 15,-18 36 1,-34 35 0,34 35-1,-17 0 17,35-17-17,17-18 1,54-53-1,17-36 1,36-17 0,-54-17-1,-52 52-15,35-52 16,-53 52-16,17-35 16,-17 18-1,0 105 16,0 19-15,0-37 0,0-34-1,0 53-15,0-36 32,-17-17-17,-54-1 1,18-17-1,18 0 1,17 0-16,18-35 16,18-36-1</inkml:trace>
  <inkml:trace contextRef="#ctx0" brushRef="#br0" timeOffset="80374.33">8590 3986 0,'-18'-17'31,"1"34"-31,-1 1 0,-35 105 31,36-70-31,-19 71 16,19 17-1,17-53 1,0 0 0,0-70-1,17-18 1,1 0 0,0-18-16,-1 1 0</inkml:trace>
  <inkml:trace contextRef="#ctx0" brushRef="#br0" timeOffset="80573.83">8378 4357 0,'0'0'15,"-17"-18"-15,-1 18 0,36 0 47,-1 0-31,89-17-1,-18-1 1,-52 0-16,70-17 16,-71 17-16</inkml:trace>
  <inkml:trace contextRef="#ctx0" brushRef="#br0" timeOffset="80858.39">9243 3916 0,'0'0'0,"0"-18"16,-18 18-16,-35 0 15,-35 35 1,-18 89 15,71-89-31,-36 106 16,18 0-1,53-70 1,36 0 0,17-36-1,35-35 1,-53 0-16,53 0 16</inkml:trace>
  <inkml:trace contextRef="#ctx0" brushRef="#br0" timeOffset="82191.5">9437 4251 0,'0'0'0,"0"-18"0,0-17 15,-53 35 1,18 0 15,-18 53-15,17 18-1,19 17 1,-1 0 0,18-70-1,0-1 1,35-17 0,18-53-1,0 0 1,-35-17-1,0 35 1,-18 52 15,0 36-15,0 35 15,0-70-31,0 35 16,0-36-1,35-17 1,0 0 0,53-35-1,18-35 1,-18-1 0,-70 18-1,-18 36 1,-35 52 15,35 35-15,0-52-16,0 53 15,0-36 17,0-18-17,0 1 1,0-36 15,0 1-15,-36-1-1,19 1 1,-1 17 0,18 17-1,0 18 1,0-17-1,71 0 1,-1-18 0,18 0-1,18-36 1,18-16 15,-89 34-31,18-35 16,-35-18-1,-18 54 1,-53 17 15,17 53-15,19-36-16,-1 19 16,0-19-16,18 54 15,0-36 1,53-35 15,-35 0-31,35 0 16,-35 0-16,70-35 31,-35-18-15,0 0-1,-18 0 1,-35 71 15,0 17-15,0-17-16,-35 35 15,17-18 1,18-18 0,0 1-1,-18-18 16,-17 0-15,17 0 0</inkml:trace>
  <inkml:trace contextRef="#ctx0" brushRef="#br0" timeOffset="124021.81">6209 10231 0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6T10:56:47.6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 4127 0,'17'0'16,"-34"0"-16,52-17 0,0-1 0,0-17 31,-17 17-15,0 18-1,-71 0 1,18 18-16,-124 88 16,18 0-1,-53 70 1,35-35-1,-17 53 1,-1 88 0,142-193-16,-53 122 15,88 54 1,0-54 0,53-34-1,52 70 1,19-53 15,35 35-15,17-17-1,0-18 1,-34-35 0,52 17-1,17 0 1,-34-35-1,-36 1 1,-88-37 0,0 37-1,-36-1 1,-17-71 0,-35 54-1,-18-89 1,-35 0 15,17-17-15,18-18-1,36 0 1,-19 0 0,19 0 77,17 17-77,0 1 0,-18 0-1,1 17-15,17-17 16,0-1 15,0 1-31,52 0 16,54 17-1,35 0 1,-17-17 0,88-1-1,158-17 1,-105 0-1,105 0 1,53 0 0,-105 0-1,123 0 1,35 18 0,-370 0-16,123-18 15,-123 0-15,353 35 16,-36 0 15,-106 1-15,107-1-1,-36 18 1,-282-53-16,193 17 16,125 1-1,-36 17 1,35 1-1,-123-19 1,88 1 0,53-1-1,-317 1-15,175 0 16,89 17 0,1 18-1,-37-18 1,36 1 15,-88-19-15,-194-17-16,282 18 15,-88-18 1,88 17 0,0-17-1,18 0 1,-1-17-1,-34-1 1,-1 1 0,-105-1-1,52-17 1,-17-1 0,-212 36-16,54-17 15,175-54 16,-158-17-15,-71 0 0,-35-89-1,-53 1 1,0 123-16,0-88 16,-53-53-1,-18 0 1,36 53-1,-18-36 1,53 1 0,18 70-1,0 71-15,87-106 16,54 35 0,-18 35-1,106 18 1,0 36-1,18-1 17,-1 18-17,-70 18 1,89-1 0,-54 19-1,-70-36 1,-106 0-16,193 0 15,-52 0 1,53-18 0,-35-17-1,-71-18 1,53-35 0,36-36-1,-107 54 1,36-54 15,-18 18-15,-53 18-1,71-18 1,-53 36 0,-71 52-16,124-70 15,-18-18 1,-53 36-1,18-19 1,-36-34 0,124-371 62,-194 459-78,18-1 0,-18 1 15,18 0-15,-1 0 0,-17-1 0,18-17 16,0 18-16,-18 0 0,17-18 0,-17 18 16,0-1-16,0-17 0,0 18 15,18 0-15,-18 0 0,0-1 0,0 1 16,0 0-16,0-18 0,0 18 16,0-1-16,0 1 0,0 0 0,-18 0 15,18-1-15,-17-17 0,-1 18 0,0 0 16,1-1-16,-213-263 47,160 246-47,-124-71 15,17 18 1,-34-17 0,158 88-16,-53-36 15,-212-70 1,36 53 15,71 35-15,-72-18-1,54 36 1,159 17-16,-177-17 16,176 35-16,-158-18 15,-71 1 1,-35 17-1,88 0 1,-88 0 0,52 17-1,-210 36 1,193-35 0,-141 17-1,17-17 1,72-18-1,-266 18 17,230-18-17,-159 17 1,36-17 0,123 0-1,-106 0 1,-35-17-1,405 17-15,-264 0 16,-141 0 0,17 35-1,142 0 1,-124 0 0,141 1-1,-264-19 1,158 19 15,107-1-15,-72-17-1,142-1 1,-106 1 0,-88-1-1,194 1 1,-124-18-1,106 18 1,-88-1 0,-18-17-1,36 18 1,-36 0 0,106-18-1,-52 0 1,105 0-1,-89 0 17,266 17-32,-159-17 15,-18 36 1,106-19 0,-1 18-1,72-17 1,-54 17-1,54-17 1,-18 17 0,52-35-1,1 18 1,35 0 15,0-1-15,-35 19-1,17-19 1,18 36 15,0-35-15,0 17 0,0-17-1,0-1 1,-17 1-1,-54 0 1,-53 17 0,54-18-1,35-17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9-06T10:50:35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4075 370 0</inkml:trace>
  <inkml:trace contextRef="#ctx0" brushRef="#br0" timeOffset="516.16">4057 353 0,'-18'0'15,"1"0"-15,-1 0 0,-35 0 16,0 0 15,18 0-15,-18 0 0,35 0-1,18 17 16,18-17-15,70 0 0,89 0-1,-19 0 1,-87 0-16,176 0 16,-36 0-1,-69 0 1,-54 0-1,-53 0 1,-53 0 31,1 0-31,-18 0-1,-18 0 1,0 0-16</inkml:trace>
  <inkml:trace contextRef="#ctx0" brushRef="#br0" timeOffset="932.32">4286 423 0,'0'0'0,"-17"0"16,-1 0 0,18-17-16,-18 17 31,18 35 0,-17-17-31,17 35 16,0 52-1,-18 19 1,-17-18 0,17 17-1,0-52 1,1-54-16,17 36 16,0-70 46,0-1-46,17-17-16</inkml:trace>
  <inkml:trace contextRef="#ctx0" brushRef="#br0" timeOffset="1431.79">4463 811 0,'17'0'47,"1"0"-47,0 0 15,-1-17-15,36-1 16,-35 0-16,70-17 15,0 0 1,-53 0 0,-35 17 15,0 0-15,-70 18-1,-36 18 1,-17 35-1,17 53 1,53-18 0,35 0-1,18-17 1,0-36 0,53-35-1,0 0 1,35 0-1,-17-18 1,17-17 0</inkml:trace>
  <inkml:trace contextRef="#ctx0" brushRef="#br0" timeOffset="1981.9">5397 688 0,'0'0'16,"0"-18"-16,0 1 15,-17 17 1,-1 0-16,-35 0 16,-17 17-1,-18 36 1,35-18-1,17 1 1,36-19 0,36 1 15,17 0-15,35-18-1,-71 0-15,54 17 16,-1 1-1,-34 17 1,-36 0 0,-53 18-1,-53 0 1,35-35 0,36 0-16,-71-18 15,36 0 1,-1 0-1,36 0 1,0-18 0,35 0 15,35 1-15,18-19-16</inkml:trace>
  <inkml:trace contextRef="#ctx0" brushRef="#br0" timeOffset="2449.23">5944 423 0,'0'0'0,"-17"0"32,-1 0-17,18 18-15,-53 53 32,18-1-17,17 1 1,1-54-16,-36 89 15,17-18 1,19 18 0,17-35-1,0-18 1,53-36 0,0-17-1,17 0 1,18-35-1,-17 17 1,-18-52 0,-53 52-1</inkml:trace>
  <inkml:trace contextRef="#ctx0" brushRef="#br0" timeOffset="2731.69">5697 794 0,'0'0'0,"-17"-18"31,34 18-15,36 0-1,35 0 1,1-18-1,-72 18-15,54-17 16,-36-1 0,-35 1 31</inkml:trace>
  <inkml:trace contextRef="#ctx0" brushRef="#br0" timeOffset="3364.8">6597 512 0,'0'-18'0,"0"36"0,0-54 0,0 19 16,0 34 31,-18 54-31,-17 52-1,35-87-15,-18 34 16,1-17-16,-19 88 15,19-53 1,-1-35 0,1-35 15,17-53-15,17-18-1</inkml:trace>
  <inkml:trace contextRef="#ctx0" brushRef="#br0" timeOffset="3698.51">6579 529 0,'0'-17'0,"0"34"0,0-52 0,0 0 32,18 17-17,35 18 1,35 53-1,18 53 1,-88-89-16,52 72 16,1 16-1,-18 1 1,-36-53 0,-17-18-1,0-17 1,0-36 31,0 1-47,0-1 15</inkml:trace>
  <inkml:trace contextRef="#ctx0" brushRef="#br0" timeOffset="4049.87">7285 459 0,'0'0'0,"0"-18"16,0 0-16,0-17 15,0 17 1,-18 36 15,1 70-15,-54 36-1,18 34 1,0-52 0,0 18-1,53-107 1,-17 36 0,-1-35-1,18 0 1,71-54 15,-36 1-31</inkml:trace>
  <inkml:trace contextRef="#ctx0" brushRef="#br0" timeOffset="4948.92">8308 512 0,'0'0'0,"0"-18"0,18 0 16,-18-17-1,0 17-15,0-52 16,-18 17-1,-35 35 1,-53 18 0,0 53-1,-70 71 1,123-89-16,-106 106 16,89-53-1,34 53 1,36-53-1,36-35 1,87-17 0,36-36 15,35 0-15,-53-53-1,-53 0 1,-35-35-1,-53 17 1,-35 36 0,0 17-16,-89 18 15,-17 0 1,53 35 0,70-35-16,1 0 15,17 18 1,88-18 15,-71 0-31,54-18 16,17 1-1,-35-18 17,-18 35-32,-17 0 15,0 35 1,-1 35-1,-17 36 1,0 0 0,0 35-1,0-53 1,0 18 0,0-71-16,0 18 15,0-17 1,0-19-1,0-34 17,0-1-17</inkml:trace>
  <inkml:trace contextRef="#ctx0" brushRef="#br0" timeOffset="5814.48">4304 1535 0,'0'0'0,"-18"0"0,-17 0 16,17 0-16,-35 0 16,36 0-16,-36 0 15,35 0 1,36 0 46,-1 0-62,1 0 16,70 0 0,89 0-1,17 0 1,123 0-1,54 0 1,-36-18 0,229 0-1,-211 18 1,88 0 0,-35-17-1,-106 17 1,52 0-1,-281-18-15,123 18 16,0 0 0,-88 0-1,-71 0 17,0 0-17,-35-18 48</inkml:trace>
  <inkml:trace contextRef="#ctx0" brushRef="#br0" timeOffset="5898.45">8643 1446 0,'-35'-17'16,"-1"-1"-16</inkml:trace>
  <inkml:trace contextRef="#ctx0" brushRef="#br0" timeOffset="5964.82">8590 1446 0,'-18'0'31,"18"18"-31</inkml:trace>
  <inkml:trace contextRef="#ctx0" brushRef="#br0" timeOffset="20812.41">1058 2893 0,'-35'0'0</inkml:trace>
  <inkml:trace contextRef="#ctx0" brushRef="#br0" timeOffset="21547.02">847 3404 0,'-18'0'16,"0"0"-16,1 0 16,-1 0-1,0 0 1,36 0 0,17 0-1,54 0 1,-72-17-16,36 17 15,-35 0-15,88-18 16,-18 0 0,-18 1-1,-34 17 1,-19 0 15,-17-18-15,0 0 15</inkml:trace>
  <inkml:trace contextRef="#ctx0" brushRef="#br0" timeOffset="22379.71">1164 3016 0,'-17'0'0,"34"0"0,-52 0 31,35-35-31,0 0 31,0-18-15,0-35 0,0 70-16,18-35 15,-18 0 1,0 35 0,0 36 15,0 53-16,0-54-15,0 71 16,17 36 0,-17-53-1,0 34 1,0 1 15,0-88-31,0 35 16,0-36-16,0 19 15,-17-19 1,-1 1 0,-17-18-1,-18 0 1,-18 0 0,1 0-1,-19 0 1,54 0-1,0 0 1,52 0 31,19 0-47,-19 0 0,89 0 31,0-18-15,-35 1-1,34-1 1,-16-17 0,-72 17-1,1 0 1,0 18 0,-1-17-1,1-1 1</inkml:trace>
  <inkml:trace contextRef="#ctx0" brushRef="#br0" timeOffset="22610.11">1711 3104 0,'0'-17'31,"18"17"63,-18-18-79</inkml:trace>
  <inkml:trace contextRef="#ctx0" brushRef="#br0" timeOffset="23241.4">3228 2787 0,'0'-18'16,"0"1"-1,0-1 1,0 0 0,0 1-1,0-1 16</inkml:trace>
  <inkml:trace contextRef="#ctx0" brushRef="#br0" timeOffset="24444.64">3210 2822 0,'0'0'0,"18"0"15,-18-17-15,35-19 16,-17-17 0,-1 0-1,-17 18 1,-17 70 31,-18-35-47</inkml:trace>
  <inkml:trace contextRef="#ctx0" brushRef="#br0" timeOffset="25162.08">2893 3457 0,'0'-17'32,"0"-1"-17,0 0-15,17-17 16,-17-53 0,0 53-16,36-54 15,-36 54-15,35-35 16,-17 34-1,17 19 1,0 52 0,0 35-1,18 54 1,18-36 0,-1-35 15,54-35-16,-36-18 1,36-53 0,-1-53-1,-52 0 1,-71 18 0,0-53-1,-53 0 1,-18 52-1,-70 54 1,106 35-16,-71 0 16,-53 53-1,89 18 1,34 34 15,36-34-15,36 17-1,-19-70-15,54 0 16,35-18 0,-1 0-1,19 0 1,-36-18 0,-70 0-1,-1 1 1,1 17-1</inkml:trace>
  <inkml:trace contextRef="#ctx0" brushRef="#br0" timeOffset="25845.38">4110 2999 0,'0'0'0,"0"-18"0,0-17 32,0 17-32,0 0 31,-18 18-15,-17 36-1,-18 17 1,18 0-1,35-36-15,-18 54 16,0-36-16,18 18 16,0 17-1,36-34 1,34-36 0,36-53 15,-35 0-16,-36 35-15,53-52 16,-88-1 0,-17 1-1,-72-19 1,36 54 0,0 35-1,36 0-15,-54 18 16,36 52-1,0 19 1,35-1 0,17 18-1,19-36 1,-19-70-16,54 18 16,-18-18 15,53-53-16,-1-35 1,-34 17 0,17-35-1,-70 36 1,-18 52-16</inkml:trace>
  <inkml:trace contextRef="#ctx0" brushRef="#br0" timeOffset="25880.38">4551 2928 0,'0'35'16</inkml:trace>
  <inkml:trace contextRef="#ctx0" brushRef="#br0" timeOffset="26079.6">4533 3316 0,'18'0'0,"70"-18"16,0-17-1,-70 18 1,70-36-1,-53 35-15,36-53 16,-1-17 0,-52 35-1,-18 36 1</inkml:trace>
  <inkml:trace contextRef="#ctx0" brushRef="#br0" timeOffset="26295.9">5027 2963 0,'0'36'15,"0"17"1,0-36-16,0 36 15,0 18 1,0-54 0,53 1-1,35-18 1,-70 0 0,35-53-1,17-18 1,-52 1-1,-18-1 1,0 36 0</inkml:trace>
  <inkml:trace contextRef="#ctx0" brushRef="#br0" timeOffset="26861.57">5203 2893 0,'18'0'32,"35"0"-17,0-18 1,17 0-1,19 18 1,-19 0 0,-17 71-1,-35-36 1,-1 36 0,-17-36-1,0 36 16,-17-54-31,-1 19 16,-17-1 0,17-35 15,18-18-15,0-35-1,0 36-15,18-89 16,70 0-1,18 18 1,35 0 0,-35 70-1,-71 18-15,36 0 16,-1 106 15,-70-36-15,0 19-1,-17-1 1,-1-53 0,-17 0-1,35-17-15,-18 0 16,0-18 0,1 0-1</inkml:trace>
  <inkml:trace contextRef="#ctx0" brushRef="#br0" timeOffset="27530.13">4339 2981 0,'-17'18'62,"17"-1"-62,-18 1 16,18 17-16,-18-17 0,1 70 15,17 18 1,0-36 0,70-34-1,1-19 16,87-52-15</inkml:trace>
  <inkml:trace contextRef="#ctx0" brushRef="#br0" timeOffset="29781.08">6385 3157 0,'-17'36'31,"34"-36"1,1 0-32,70-36 15,0-17 1,36-17 0,-89 52-16,71-70 31,-88 0-16,-18-18 1,0 18 0,-53 17-1,17 71 1,-17 36 0,0 52-1,1 53 1,16-35-1,19 17 1,17-105-16,0 52 16,35 1-1,71-71 1,-18 0 0,53-71-1,-53 18 16,18-52-15,-88 52 0,-1 0-1,-17 70 17,0 19-17,-17-19-15,17 36 16,0 35-1,0 1 1,35-54 0,36-35-1,-19 0 1,-34-18-16,88-52 16,-35 17 15,-19-53-16,-52-18 1,-35 36 0,-53 0-1,70 88-15,-35 0 16,-35 53 0,18 35-1,52 36 1,18-107-16,0 72 15,0-19 1,18-52-16,52 52 16,1-70-1,70 0 1,0-35 0,53-36-1,-53 1 16,-106 35-31,36-36 16,-53 0 0,-18 19-1,-36 52 1,-17 0 0,-35 35-1,-53 53 1,88-17-1,36 17 1,17-53 0,17 0-1,71-35 1,1-35 0,-1-18 15,-35 0-16,0-35 1,-18 35 0,-35 35-1,0 36 17,0 0-32,0 35 15,0 17 1,18 1-1,-18-54-15,52 19 16,37-36 0,16 0-1,-34 0 1,52-53 0,-34-35-1,-72 17 16,-17 36-31,0-18 16,0 35-16,-35-17 16,-36 17-1,1 36 1,-18 52 0,35 36-1,35-17 1,18-37-1,0-34 1,71 0 0,-18-18-1,0-36 1,-36 36-16,54-52 16,-18-54 15,-18-35-16,-35 70 1</inkml:trace>
  <inkml:trace contextRef="#ctx0" brushRef="#br0" timeOffset="30944.83">8625 2734 0,'0'0'15,"0"18"-15,0 70 16,0 0-1,0 0 1,36-70-16,17 35 16,0-36-1,35-17 1,35 0 0,-35-35-1,18-18 16,-88 36-31,52-54 16,-52 53-16,17-52 16,-35-1-1,0 54 1,-70 34 15,52 1-31,-52 35 16,34 17-1,19 1 1,17 0 0,35-36-1,18-18 1,53 1 0,-89-18-16,124 0 31,-35 0-16,53-53 1,-36 0 0,-52 0-1,-71-35 1,0 53 0,-53 0-1,0 35 1,-35 0-1,-18 70 1,71-35 0,17-17-16,1 17 15,-1 36 1,18-36 0,35 0 15,18-35-16,18 0 1,-1 0 0,18-35-1,-35-18 1,0-35 0,-35-18-1,17-105 1,-35 87-1,0 18 1,0 53 0,0 36-1,-35 52 17,17-17-32,1 123 15,-1 17 16,18-52-15,0 0 0,0-35-1,0-54-15,0 36 16,0-35-16,88 17 16,0-35-1,18 0 1,18-17-1,-54-19 1,18-52 0,-88 70-1</inkml:trace>
  <inkml:trace contextRef="#ctx0" brushRef="#br0" timeOffset="31747.23">8749 2593 0,'0'-18'16,"0"1"-1,0-1 1,0 0-1,0 1 1,-18-1 0,18 36 31,-17-1-47,17 36 15,0-35-15,-18 70 16,0-53-16,-17 36 15,17 17 1,1-17 0,17-54-1,0 19 1,17-36 15</inkml:trace>
  <inkml:trace contextRef="#ctx0" brushRef="#br0" timeOffset="33860.61">11289 2963 0,'18'-17'16,"-36"34"-16,53-34 0,0-1 0,18-17 16,-53 17-1,36-35 1,-36 18-1,0-53 1,-53 0 0,-18 52-1,-52 36 1,34 53 0,-34 53-1,35 35 1,88-53-1,0 1 1,70-37 0,36-52-1,18-17 1,-36-36 0,18-18-1,-53-17 1,-53 0 15,0 70-31,0-35 16,0 71 15,-18 53-15,0 17-1,18 0 1,36-17-1,-19-71-15,36 0 16,53 0 0,-18-36-1,18-34 1,-35-19 0,-54-16 15,-17 34-16,-17 71 1,-19 18 0,-17 88-1,36-1 1,-19-34 0,36-18-1,0-35 1,18-36 15,35-35-15,-35 35-16,35-52 15,70-36 1,-70 88 0,-35 18 15,17 53-16,0 18 1,18 35 0,18-89-1,-18 1 1,-1-18 0,1-35-1,0-1 1,-35 19-16,53-72 15,34-16 1,-16 16 0,87 54-1,-70 53 1,-89 35 0,-17 70 15,-17-52-16,17-36 1,0-17 0,17-36 15,-17 0-31,0-17 16,-17-18-1,-19-17 1,-52-1-1,0 53 1,-18 18 0,89 18-16,-89 53 15,35 34 1,36-16 0,35-1-1,18-35 16,52-36-15,18-17 0,1 0-1,16-52 1,1-19 0,-35-53-1,-36-70 1,-17 36-1,-1 17 1,-17 70 0,0 89 15,-17 17-31,-19 71 16,36-71-16,-35 106 15,35-88 1,-35 88-1,35-17 1,0-54 0,35-34-1,36-19 1,52-17 0,-105 0-16</inkml:trace>
  <inkml:trace contextRef="#ctx0" brushRef="#br0" timeOffset="33898.92">13441 2946 0,'17'-18'15</inkml:trace>
  <inkml:trace contextRef="#ctx0" brushRef="#br0" timeOffset="34562.03">14393 2840 0,'0'-18'16,"0"-17"0,0 17-1,0 36 32,0 0-47,-17-1 0,-1 36 16,-17 53-1,17-35 1,0-36 0,18-18-1,0-34 32,0-18-31,18 17-16</inkml:trace>
  <inkml:trace contextRef="#ctx0" brushRef="#br0" timeOffset="35011.64">14411 2381 0,'0'0'0,"-18"0"0,1 0 0,-36 0 15,0 71 1,18 17 0,35 0-1,35-17 16,53-54-15,0-17 0,0-35-1,-35-53 1,-53 17 0,-17-52-1,-54 52 1,-17 36-1,17 35 1,18 71 0,18 52-1,35-105-15,0 105 16,35-35 0,36-17-1,0-53 1</inkml:trace>
  <inkml:trace contextRef="#ctx0" brushRef="#br0" timeOffset="36310.31">14799 2752 0,'0'17'47,"0"1"-47,-18 35 15,18 0 1,-35 0 0,35 0-1,0-36-15,-18 1 31,18-36 16,0 1-31,0-1-16,0-53 16,53-17-1,18 0 1,-1 35-1,19 18 1,-54 52 0,0 54-1,-35-53-15,0 70 16,0-18 0,0-17-1,0-17 16,53-19-15,35-17 0,-70 0-16,88 0 15,0-53 1,-1-17 0,-34-18-1,-53 17 1,-18-17-1,-36 70 1,-34 53 0,52 54-1,1-1 1,17-18 0,0-17-1,0-35-15,17 17 31,18-17-15,-35-36 31,0 1-31,-17-1-1,-18 18 1,35 18 15,0 17-15,35-17-1,-18-18-15,54 17 16,53-17 0,-19 0-1,1-53 16,-18-17-15,-35-54 0,-17-35-1,-1 1 1,-35 52 0,17 71-1,-52 88 16,18-18-31,-19 88 16,-17 36 0,18-53-1,17 0 1,18-36 0,0-52-16,0 0 15,53-18 16,18 0-15,17-36 0,-17-17-16</inkml:trace>
  <inkml:trace contextRef="#ctx0" brushRef="#br0" timeOffset="36577.4">15981 2681 0,'-18'0'0,"36"0"0,-53 0 0,52 0 31,18 0-31,-17 0 0,70 0 16,18 0-1,-18 0 16,-52 0-15</inkml:trace>
  <inkml:trace contextRef="#ctx0" brushRef="#br0" timeOffset="37344.32">17004 2963 0,'0'0'0,"0"-17"16,0-1 0,0 0-16,0-17 15,0-35 1,-18-1 0,-17 18-1,-36 53 1,54 0-16,-71 0 15,52 18-15,-52 35 16,-18 35 0,53 18-1,53-36 1,36-17 0,52-18 15,18-35-16,-1-17 1,-52-36 0,0-18-1,0-35 1,-53 36 0</inkml:trace>
  <inkml:trace contextRef="#ctx0" brushRef="#br0" timeOffset="37911.31">17004 2663 0,'0'0'16,"-18"53"-1,1 18 1,-1 35 0,18-18-1,0-17 1,53-54 0,0-17-1,35 0 1,35-53-1,-105 36 1,35-36 0,-35 35-16,70-123 15,-35 0 1,-18 0 0,-35 88-1,-18 106 16,18-36-31,-70 142 16,52-53 0,-17 0-1,35-18 1,0-35 0,53-35-1,-36-18-15,54 0 31,53 0-15,-36-36 0,-18-34-1,-17-54 1,-18 1 0,-35 87-16,0-87 15,0 70 1,0 35-1,-17 18 1</inkml:trace>
  <inkml:trace contextRef="#ctx0" brushRef="#br0" timeOffset="39042.92">17798 2699 0,'0'53'0,"0"17"16,0 36 0,0-53-1,17 18 16,54-54-15,17-17 0,53 0-1,-53-35 1,1-36 0,-37 18-1,-52-35 1,0 53-1,-70 17 1,-1 54 0,54-1-1,-19 53 1,36-35 0,36 0-1,52-18 16,35 0-15,36-35 0,-35 0-1,34-70 1,-69 17 0,-19-71-1,-70 72 1,0-19-1,-35 53 1,-53 18 0,-36 36-1,71 34 1,0 1 0,18-18-1,35 17 16,0-52-15,53 17 0,-35-35-16,52 0 15,-17 0 1,18-17 0,-18-36-1,17-36 1,-35-16-1,-17 69-15,17-140 16,1 52 0,-19 36-1,-17 71 1,0-1 0,-17 18-1,-36 106 16,17 35-15,1-18 0,35 18-1,0-52 1,0-19 0,0-52-16,18 35 15,52-18 1,-17-35-1,35 0 1,1-18 0,-19-17-1,-35 18-15,71-36 16,-53 17 0,-18 19-1,-35-1 16</inkml:trace>
  <inkml:trace contextRef="#ctx0" brushRef="#br0" timeOffset="47626.06">970 4851 0,'0'17'16,"0"1"-1,0 0 1,0-1 15,-18-17 32,1-17-63,17-1 15,-18 0-15,18-52 32,0 34-17,0-16 1,18 34-16,17-17 16,18-1-1,0 36 1,35 0-1,-35 53 1,-18 71 0,-35-107-16,0 89 15,-53 53 1,1-36 0,-19-17-1,-17 18 1,17-36 15,18-53-15,18-35-1,-18-35 1,35-18 0,1-18-1,-18 19 1,35 34-16,35-53 15,0 18 1,18 36 0,18 17-1,-19 53 1,1 0 0,-53-36-16,18 36 15,17 0 1,-35-18 15,36-17-15,-19 0-1,19-18 1,-1-36 15,-18 36-31</inkml:trace>
  <inkml:trace contextRef="#ctx0" brushRef="#br0" timeOffset="47881.41">1623 5133 0</inkml:trace>
  <inkml:trace contextRef="#ctx0" brushRef="#br0" timeOffset="48592.76">3210 4727 0,'0'0'0,"0"-17"0,0-1 16,0-53-1,-17 36 1,17-18 0,-18 18-1,18 53 16,0 52-15,0 18 0,0 89-1,0-36 1,0 35 0,-18-141-16,1 54 15,17-19 16,0-52-15,-18-18 0,0-53 15,18 18-31,0-18 0</inkml:trace>
  <inkml:trace contextRef="#ctx0" brushRef="#br0" timeOffset="49026.93">3052 4586 0,'0'0'16,"-53"-35"0,35 17-16,18-17 15,0-18 1,53 18-1,35-18 17,-53 53-32,71-18 15,35 36 1,-53 52 0,-35 54-1,-88-18 1,-106 88-1,53-106 1,-18-18 0,71-70-1,17 0 1,0 0 0,54-17 15,34-1-16</inkml:trace>
  <inkml:trace contextRef="#ctx0" brushRef="#br0" timeOffset="49778.29">3581 5098 0,'0'0'0,"-18"0"0,0 0 15,1 0 1,17-36 0,0-17-1,53 1 1,17-1-1,-52 35 1,52 18 0,1 0-1,0 35 1,-36 53 0,-18 1-1,-17-1 1,0-53-16,-35 36 15,0-54 1,17 1 0,-17-18-1,0-18 1,35 1 0,0-36-1,17 35-15,36-35 16,53-35-1,-18 17 17,18-17-17,-35 35 1,-54 53 0,1 18-1,-18 53 1,0 17-1,0-18 1,0 1 0,0-18-1,0-36 1,0 1 0,0-36 15,-18-52-16,18 52 1</inkml:trace>
  <inkml:trace contextRef="#ctx0" brushRef="#br0" timeOffset="49975.88">4251 4639 0,'0'0'0,"0"-18"0,-18 18 16,1 0-1,17-17 1,-18 17 0,18 17-1,0 1 17,35 0-32</inkml:trace>
  <inkml:trace contextRef="#ctx0" brushRef="#br0" timeOffset="50510.1">4586 4833 0,'-18'0'16,"18"18"-1,0-1-15,-17 1 0,-1 17 16,1 36 0,17-36-16,-18 71 15,18-36 1,0 1 0,35-53-1,36-1 1,17-17-1,0-35 17,-17-36-17,-36 1 1,-17-54 0,-18 19-1,-53-1 1,-71 88-1,54 18 1,-1 71 0,36-18-1,0 52 1,35-69 0,52-19-1,19-17 1</inkml:trace>
  <inkml:trace contextRef="#ctx0" brushRef="#br0" timeOffset="51242.02">5098 4992 0,'-18'0'15,"36"0"-15,-54 0 0,36-18 16,-17 18 0,17-17-16,0-19 15,17-17 1,54 18 0,-18 17-1,35 1 1,-53 34 15,-17 1-31,35 35 16,-53-35-16,17 52 15,1 36 1,-18-53 0,-18 35-1,1-53 1,-1-35-1,1-17 17,17-19-17,0-34 1,52-1 0,-34 54-16,35-36 15,-35 35-15,52-35 16,36 18 15,-35 17-15,-54 18-1,19 36 1,-36-1 0,0-17-16,0 52 15,0-17 1,0 0-1,-18-18 1,18 0 0,-18-35-1,18-35 17,0 0-17</inkml:trace>
  <inkml:trace contextRef="#ctx0" brushRef="#br0" timeOffset="51453.75">5786 4657 0,'0'0'0,"-53"0"16,53-18-1</inkml:trace>
  <inkml:trace contextRef="#ctx0" brushRef="#br0" timeOffset="52626.29">6191 4480 0,'0'0'15,"-35"0"-15,17-35 16,89 35-1,-71 18 17,-18-1-32,-17 1 0,35 52 15,0 36 1,-35 0 0,17 18-1,18-19 1,35-16-1,-35-36 17,0-36-32,0 18 15,36 1 1,-1-36 0,0-18-1,36-17 1,-1-36-1,-52 54-15,-18-36 16,53-35 0,-36 35-1,1 17 1,-18 54 31,0 0-47,-18 52 15,18 18 1,0-35 15,0 0-15,36-18 0,-19-35-16,36 0 15,53 0 1,18-17-1,-36-54 1,-35 1 0,17-1-1,-70 36-15,0-36 16,0 18 0,0 36-1,-17 17 1,-1 70-1,-17 1 17,35-53-32,-36 70 15,19 0 1,-1-18 0,-17 36-1,17 53 1,18-71-1,0 177 1,0-71 0,-17-53-1,17 35 1,0-17 0,0-53-1,-18-18 1,0-88-1,-17-18 17,-53-34-17,53-1 1,35-36 0,0-52-1,-36 36 1</inkml:trace>
  <inkml:trace contextRef="#ctx0" brushRef="#br0" timeOffset="53050.17">6191 4639 0,'0'-18'15,"0"36"1,18-18-16,52 0 15,-52 0-15,106-35 16,-36 35 0,35 0-1,-52 0 1,-54 0 0,1 0-1,-18 17 48</inkml:trace>
  <inkml:trace contextRef="#ctx0" brushRef="#br0" timeOffset="53953.8">3316 5715 0,'0'0'0,"-18"0"31,54 0 0,-19 0-15,1 18-16,35-18 16,88 0-1,35 0 1,71 0-1,-17 0 1,140 0 0,-264 0-16,88 0 15,-106 0-15,300 0 16,-88 0 0,70 0-1,-70 0 1,-53 0-1,-17 0 17,-177 0-32,88 0 15,-88 0 1,-18 0 0,-18-18-1,1 18 32,-18-18-16</inkml:trace>
  <inkml:trace contextRef="#ctx0" brushRef="#br0" timeOffset="54114.87">7091 5715 0,'-18'0'0,"1"0"31</inkml:trace>
  <inkml:trace contextRef="#ctx0" brushRef="#br0" timeOffset="54925.47">5098 7549 0,'-18'0'0,"36"0"0,-54 0 16,19 0 0,34 0-1,54 0 1,70 0 0,106 18-1,-18-18 1,53 0-1,-35 0 1,-70 0 15,-142 0-31,141 0 16,-105-18 0,-36 18-1,-35-17 1,0-1-1,-17-35 1,-1 53-16</inkml:trace>
  <inkml:trace contextRef="#ctx0" brushRef="#br0" timeOffset="55450.15">6526 7214 0,'-17'0'0,"34"0"0,-52 0 16,17 0-16,1 18 31,17 17-15,0-17-16,53 35 15,-36-53-15,72 35 16,52 0-1,0-35 1,-53 0 0,0 0-1,-53 0 1,-35 18 15,-35-18-15,-35 53-1,-1 0 1,-35 35 0,71-70-1,-106 87 1,53-34 0,17 0-1,18-1 1,36-52-1,-1-18 48</inkml:trace>
  <inkml:trace contextRef="#ctx0" brushRef="#br0" timeOffset="57924.84">8467 7020 0,'0'0'0,"0"-53"31,0 36-31,0-1 16,-18 18 15,0 35-31,-35 71 31,36-53-31,-18 88 16,-54 36 0,36-36-1,1-88 1,16-18-1,19-35 1,17-35 0,0-36-1,0-17 1,0-18 0,0 18-1,35 70 1,0 36-1,18 52 1,0 36 15,0-18-15,0-35 0,53-35-1,-18-18 1,53-53-1,0-35 1,-53-18 0,-52-53-1,-36 18 1,-18 106-16,-53-71 16,-52 18-1,-1 70 1,19 36-1,-1 88 17,88 0-17,18-71-15,0 124 16,53-54 0,35-52-1,18-53 1,18 0-1,-89 0-15,18-17 16,-36-1-16,19 0 0</inkml:trace>
  <inkml:trace contextRef="#ctx0" brushRef="#br0" timeOffset="58891.17">9066 7338 0,'0'0'16,"0"17"-16,18-17 0,-18 18 0,18 0 15,17-18 17,18 0-17,0-53 1,-18-18 0,-35 18-1,0 36-15,0-36 16,-18 53-1,-35 0 1,1 70 0,16 18-1,36-52-15,-17 52 16,17 18 0,70-71-1,18-17 1,-17-36-1,35-52 1,-18-19 0,-53 72-1,53-124 1,-52-1 0,-36 72-1,0-1 1,0 54-1,0 34 1,-18 1-16,0 88 16,-17 17-1,-18 71 1,0 0 0,36-17-1,-36 140 1,35-52-1,18-71 1,0 35 15,53-52-15,0-89 0,53-53-1,-89-35-15,107-35 16,-89 17-16,106-88 15,53-88 1,-70-35 0,-89-36-1,-53 71 1,-17 141-16,-106-158 16,-53 87-1,53 71 1,17 53-1,72 0 1,104 0 31,-16 0-47,70-17 16,52-36-1,19 0 1,-142 35-16</inkml:trace>
  <inkml:trace contextRef="#ctx0" brushRef="#br0" timeOffset="60407.54">10548 7108 0,'0'-17'0,"0"34"0,0-52 0,0 0 16,-35 0 0,-53 35-1,-1 17 1,72 1-16,-89 52 15,53 19 1,35 34 15,18-35-15,18-17 0,53-53-1,34-36 1,-52-17-1,35-54 1,-35-34 0,-35 17-1,-18 36 1,0 52 0,0 36-1,-18 87 1,1 19-1,17-36 1,17 0 15,-17-70-31,53 0 16,0-18 0,18-53-1,17-18 1,0-52-1,-70 34 1,-1 54-16,1-35 16,-18 52-16,0 0 15,0 89 17,0-36-32,0 53 15,0-17 1,0 35-1,71-71 1,-1-35 15,1-18-15,-1-35 0,-52 36-16,35-54 15,0-70 1,-36 35-1,-17 71 1,0 17 0,0 36-1,0 35 1,0 88 0,-17-18-1,17-34 1,53-54-1,0-35 1,35 0 15,-71-18-31,72-52 16,-36-36 0,-18-35-1,-35 53 1,17-36-1,-17 54 1,0 52 0,-17 53-1,-1 71 1,18 0 0,0 35-1,0-35 1,18-18-1,17-53 1,18-35 15,18 0-15,34-70 0,-16-18-1,-19-71 1,-52 35-1,-1 19 1,-17 16 0,0 72-1,-35 17 1,18 17 0,-1 19-16,0 52 15,18 35 1,0 18-1,0-17 1,0-36 0,18-53 15,0-35-31,34 18 16,1-18-1,36-53 1,-37 0-1,-16-35-15</inkml:trace>
  <inkml:trace contextRef="#ctx0" brushRef="#br0" timeOffset="60647.73">12047 7073 0,'0'0'0,"18"-17"16,0 17-16,17 0 16,0 0-1,71-53-15,-18 53 32,-35 0-17,-35 0 1,-18-18-1</inkml:trace>
  <inkml:trace contextRef="#ctx0" brushRef="#br0" timeOffset="61206.81">13511 6773 0,'0'-17'0,"0"34"0,0-52 0,18 17 0,-18-35 15,0 36 1,0-1-1,0 36 1,0 70 0,-18 53 15,1 0-15,17 36-1,-36-54 1,36-105-16,-17 88 15,17-71 1,0-17 0,0-71-1,35 0 1</inkml:trace>
  <inkml:trace contextRef="#ctx0" brushRef="#br0" timeOffset="61608.37">13458 6791 0,'-17'-18'0,"34"36"0,-52-36 0,35 1 15,-35-19 1,35 1 0,18 0-1,52 17 1,54-17-1,-19 35 1,-16 53 0,-72-36-16,1 72 15,-18-1 1,-71 0 0,-17-35-1,-18 0 1,18-18-1,53-35 1,52 0 31,1 0-31,70-17-1</inkml:trace>
  <inkml:trace contextRef="#ctx0" brushRef="#br0" timeOffset="62040.86">14834 6985 0,'0'0'0,"-17"0"0,-1 0 16,0 0-1,1 0 1,34 0 0,1 0-1,88 0 1,35 0-1,53 0 1,-141 0-16,88 0 16,-18 0-1,-34 0 1,-107 0 31,-17 0-47,-36 0 15,36 0-15,-89 0 16</inkml:trace>
  <inkml:trace contextRef="#ctx0" brushRef="#br0" timeOffset="62357.54">14711 7056 0,'-18'0'0,"36"0"47,-1 0-47,72 0 16,-54 0-16,141 0 16,-35 0-1,36 0 1,-71 0-1,-71 0 1,-17 0 15,-18-18-15,0 0 0,0 1-16</inkml:trace>
  <inkml:trace contextRef="#ctx0" brushRef="#br0" timeOffset="62857.71">15505 6703 0,'0'0'0,"-18"-18"0,0 18 16,1 0-16,-36 18 15,53 35 1,0-36-16,17 54 15,54-1 1,17-17 15,18-17-15,-35-19 0,34-17-1,-52 0 1,-70 0 31,-54 0-32,-17 36 1,53-19-16,-107 71 16,-16 36-1,70-36 1,-18 0-1,70-35 1,36-35 0,18-36 31,17 1-47</inkml:trace>
  <inkml:trace contextRef="#ctx0" brushRef="#br0" timeOffset="63875.71">16969 6650 0,'-18'0'0,"36"0"0,-54-18 0,19 18 16,-19 0 0,19 0-1,-1 53 1,18-18-1,71-17 1,35 0 0,-89-18-1,89 0 1,35-18 0,-53-17-1,-17-1 1,-71 1-1,0 0 1,0 17 0,-71 36-1,1 52 1,-54 54 0,18 17-1,18-53 1,-18 36-1,1-36 1,16-18 0,54-70 15,35-17-15,0-54-1,18 18 1,52-35-1,-17 53 1,18 17 0,-36 18-1,0 36 1,18 52 0,-17 0-1,-1-18 1,35-34-1,1-36 1,17 0 15,-17-36-15,-54 36-16,71-52 16,-35-1-1,0 17-15</inkml:trace>
  <inkml:trace contextRef="#ctx0" brushRef="#br0" timeOffset="64323.66">17674 7038 0,'0'0'16,"-17"0"-16,17 18 31,17-18-16,1 0-15,-1 0 0,54-18 16,0-35 0,-36 18 15,-35-1-15,0 1-1,-53 35 1,-35 18-1,17 52 1,18 19 0,36-1-1,17 0 1,35-53 0,-17-17-16,52-1 15,-35-17 1,36-17-1,-1-18 1,1-36 0,-53 53-1</inkml:trace>
  <inkml:trace contextRef="#ctx0" brushRef="#br0" timeOffset="64806.3">18133 6985 0,'-18'-18'16,"18"1"0,0-1-1,0-17 1,53 17 0,0 1-1,18 17 1,-1 17-1,-52 1-15,35 35 16,-18 35 15,-35 0-15,0-17 0,-18-54-16,-35 19 15,18-19 1,35 1-16,-18-18 15,18-53 17,18-18-17,-18 54-15,53-36 16,0-35 0,-35 70-16,34-17 15,19 17 1,-18 0-1,0 18 1,-18 0 0</inkml:trace>
  <inkml:trace contextRef="#ctx0" brushRef="#br0" timeOffset="65457.47">19068 6897 0,'0'-18'0,"0"1"16,-18 17 31,0 0-47,-17 52 15,17-34-15,-17 53 16,18-1 0,-1 18 15,18-35-15,18 18-1,17-54 1,53 1-1,-70-18-15,52 0 16,36-53 0,-35 0-1,-36-17 1,-18-54 0,-17 1-1,-17 17 1,-18 53-1,-36 35 1,-35 18 0,36 53 15,-36 53-15,71-35-1,17 17 1,18-35-1,0 0 1,35-36 0,-17-17-1</inkml:trace>
  <inkml:trace contextRef="#ctx0" brushRef="#br0" timeOffset="83471.71">917 9613 0,'-17'0'47,"-1"0"-31,18-17 15,0-1-31,0 0 15,0 1 1,35-19 0,18 19-1,0 17 1,0 0 0,0 0-1,-53 17-15,0 89 16,-53 0-1,-35 35 1,17-70 0,18-18-1,18-36 1,17-17 0,1 0-1,17-35 1,0 17-1,70-35 1,-34 36 0,52-1-1,0 18 1,-17 35 0,17 36-1,-71 0 1,-17 17-1,-70-18 1,-71 36 0,35-88-1,0-1 1,18-52 0,17 0 15,18-18-16,36 35 1,17-17 0,35 17 15,-17 1-31</inkml:trace>
  <inkml:trace contextRef="#ctx0" brushRef="#br0" timeOffset="83826.21">1640 9948 0,'0'0'0,"18"18"31,0-18-15,-18-18 15,0 1-15,-18-1-1,-17 18 1,17 0-1,36 0 32,-1 0-31</inkml:trace>
  <inkml:trace contextRef="#ctx0" brushRef="#br0" timeOffset="84553.87">3651 9437 0,'18'-71'15,"0"71"1,-18-17 0,0-1-16,0-17 15,0 52 32,0 19-31,-18 87-1,-17 1 1,35-72-16,-71 125 16,36-71-1,-18 0 1,35-36 0,18-88 46,0-17-62,18 35 0</inkml:trace>
  <inkml:trace contextRef="#ctx0" brushRef="#br0" timeOffset="84921.83">3175 10037 0,'-18'17'0,"36"-34"0,-36 52 16,18-18-16,0 1 16,36 17-1,105-35 1,-18 0-1,71 0 1,0-17 0,-158 17-16,52-18 15,-35 0 1,-53 1 0,0-1 15,-18-35-16,-17 0 1</inkml:trace>
  <inkml:trace contextRef="#ctx0" brushRef="#br0" timeOffset="85249.53">3510 9366 0,'53'-17'32,"-18"17"-32,-17 0 15,70-18 1,36 0-1,-36-17 1,-53 35 0,-35 18 46</inkml:trace>
  <inkml:trace contextRef="#ctx0" brushRef="#br0" timeOffset="85854.58">5098 9384 0,'17'0'15,"-34"0"-15,34-18 0,1 18 0,-18-17 16,0-1 0,0 0-1,-53 1 1,35 17-16,-52 0 15,-18 0 1,-36 35 0,36 18-1,-18 53 1,53 35 15,18 18-15,35-71-1,0 18 1,70-36 0,1-52-1,52-1 1,-87-17-16,70 0 16,17-35-1,-17-18 1,-71 18-1,-35 17 1,0 1 0,0-1-1,-35 18 1</inkml:trace>
  <inkml:trace contextRef="#ctx0" brushRef="#br0" timeOffset="86030.82">5098 9948 0</inkml:trace>
  <inkml:trace contextRef="#ctx0" brushRef="#br0" timeOffset="86921.46">5980 10619 0,'-36'0'31,"54"0"-15,70 0 0,71 0-1,17 0 1,124-18-1,-18-17 1,-123-1 0,-106 36-16,70-17 15,-70-1 1,-53 0 31,-17 1-32,-19-1 1,19 18-16,-18 0 0</inkml:trace>
  <inkml:trace contextRef="#ctx0" brushRef="#br0" timeOffset="87370.65">7073 10248 0,'-17'-17'0,"-1"17"15,36 0 17,-1 0-17,36 17-15,35 36 16,0-18 0,-52-35-1,70 18 1,-18 0-1,-18-1 1,-34-17 0,-36 36 15,0-19-31,-53 18 16,-71 54-1,1 17 1,17-1-1,0-16 1,36-1 0,70-71-1,17-17 17,1 0-17</inkml:trace>
  <inkml:trace contextRef="#ctx0" brushRef="#br0" timeOffset="89203.45">8961 10213 0,'-18'-18'0,"36"36"0,-54-36 16,1 18 0,-36 36-1,1 52 1,-54 70-1,1 19 1,88-142-16,-18 36 16,35-36-16,-70 53 15,53-70 1,17-53 31,18-18-32,0-53 1,0 71-16,53-107 16,-18 72-1,0 35 1,-17 52 0,35 71-1,-18 36 1,36-18-1,17-18 1,-17-70 0,52-1-1,36-34 1,-53-36 0,52-71 15,-122 1-16,-19-36 1,-87 18 0,-1 53-1,-70 52 1,106 36-16,-71 0 16,-17 71-1,70 70 1,53-18-1,35 36 1,88-71 0,18-35-1,1-53 1,-19 0 0,1-70 15,-36-18-16,-35 17 1,-53 53-16,17-70 16,-17 53-1,-35 17 1,-18 36 0,-17 70-1,17 18 1,35-71-16,0 36 15,18-1 1,53-34 0,18-36-1,35-18 1,52-35 15,-17-53-15,-35-17-1,-70 17 1,-19-18 0,-17 72-1,0 34 1,-35 71 15,-18 70-15,18 1-1,17-71-15,-35 88 16,-35 141 0,35-88-1,18 71 1,0-36 0,17-53-1,18 36 16,0-36-15,53-52 0,35-107-1,35-34 1,19-89 0,52-88-1,-18-53 1,-105-35-1,-107 17 1,-105 54 0,18 105-1,-54 35 1,36 71 0,106-17 15,53 17 0,70 0-15,53-53-1,-106 53-15,36-36 16</inkml:trace>
  <inkml:trace contextRef="#ctx0" brushRef="#br0" timeOffset="90820.74">10636 10301 0,'0'-35'0,"0"-36"15,-17 54 1,-19-1-16,-17 18 16,0 18-1,1 35 16,16-36-31,-34 124 16,52 0 0,18-52-1,0-19 1,35-52 0,36-18-1,-1-18 1,19-70-1,-1-53 1,-35 35 0,-18 18-1,-35 70 1,0 53 31,0-17-47,-18 53 15,18 52 1,0-35 0,0-35-1,71-17 1,17-36 0,-17-36-1,17-34 1,-53-19-1,0-34 1,-17 35 0,-18 53-1,0 52 17,0 54-1,0 17-16,0 0 1,18-70-16,-1 52 16,1-34-1,53-36 1,-18-18 0,-1-17-1,1-54 1,0-52-1,-53 71 1,18 35 0,-18 52 15,0 54-15,0 35 15,0-36-16,0-52-15,0 52 16,53-52 0,0-18-1,0 0 1,52-88 0,-34-18-1,-36 0 1,-17-17-1,-18 34 1,0 19 0,0 88 31,0 34-47,0 19 31,0 52-16,0-17 1,0-70-16,0 34 16,18 1-1,35-54 1,-1-17 0,54 0-1,-35-53 1,70-88-1,-71 0 1,-34 18 0,-1-1-1,-35 71 1,0 36 0,0 70 30,-53 52-30,18 1 0,17 0-1,18 18 1,0-89-16,0 35 16,35 1-1,18-53 1,0-18-1,18-18 1,-1-70 0,-52 52-1</inkml:trace>
  <inkml:trace contextRef="#ctx0" brushRef="#br0" timeOffset="91103.19">12259 10178 0,'0'0'0,"-18"0"0,36 0 32,17 0-17,36 0 1,35 0-1,-71 0-15,53 0 16,-53 0 0,-35-18-1</inkml:trace>
  <inkml:trace contextRef="#ctx0" brushRef="#br0" timeOffset="91686.44">13688 9860 0,'0'0'0,"0"-18"0,-18 18 0,18-17 15,-18 17 16,18 17-31,-17 19 16,17 70 0,0 35-1,-18-35 1,-17 35 0,17-53 15,18-71-31,-17 19 15,17-19 1,0-34 0,0-19-16</inkml:trace>
  <inkml:trace contextRef="#ctx0" brushRef="#br0" timeOffset="92153.79">14323 10019 0,'0'0'0,"0"-18"0,17 18 0,-17-35 16,0-18 0,-17 18-1,-19 17 1,-34 18 15,35 0-31,-36 53 16,-35 53-1,18 17 1,53-34 0,35 34-1,17-35 1,72-35-1,34-35 1,-17-18 0,17-36-1,-34 1 1,-54 18 0,18-36 15,-36 35-16,1 18-15</inkml:trace>
  <inkml:trace contextRef="#ctx0" brushRef="#br0" timeOffset="92635.97">15240 10213 0,'-18'-18'16,"36"36"-16,-53-36 0,-1 18 15,1 0 1,53 0 0,35 0-1,-18 0-15,88 0 16,89 0 0,-71 0-1,18 0 1,-124 0-16,89 0 15,-54 0 1,-34 0 0,-54 0 15,-35 0-15,35 0-1,-17 0 1,17 0-16</inkml:trace>
  <inkml:trace contextRef="#ctx0" brushRef="#br0" timeOffset="92921.29">15363 10231 0,'0'0'0,"18"0"0,17 17 0,71-17 16,71 0-1,-142 0-15,71 0 16,17 0 0,-52 0 15,-36 0-16,-35-35 1</inkml:trace>
  <inkml:trace contextRef="#ctx0" brushRef="#br0" timeOffset="93420.35">16034 9931 0,'0'0'0,"-18"0"16,0 0-16,-17 0 15,18 17 1,17 36 0,35 0-1,-18-53 1,72 53-1,34-35 1,-35 17 0,18-35-1,-35 0 1,-36 0 0,-35 18 15,-71-1-16,1 19 1,-54 52 0,-17 35-1,106-88-15,-53 54 16,0-1 0,70-53 15,0-17-16,36-18 1</inkml:trace>
  <inkml:trace contextRef="#ctx0" brushRef="#br0" timeOffset="99120.16">17568 9931 0,'18'0'31,"0"-18"-31,52-35 32,-35 18-17,1-36 1,-19 54-16,-17-36 16,0-18-1,0 89 32,0-1-47,0 72 16,0-72-16,0 124 15,-35-35 1,0 0 0,35-35-1,-18-18 16,18-36-31,0 18 16,-17 1 0,-1-19-1,0-17 1,-17 0 0,0 0-1,-54 0 1,19 0-1,-36 18 1,53-18 0,36 18-1,122-18 17,19 0-17,52 0 1,-52 0 15,-1 0-15,-70-18-1,-35 18 1,-18-18 15,-18 18 79,0 0-110,1 0 15</inkml:trace>
  <inkml:trace contextRef="#ctx0" brushRef="#br0" timeOffset="107851.87">900 13053 0,'0'0'0,"0"-18"0,0 0 15,0-34 1,0 16 0,0-17-1,0 36 1,0 34 15,0 36-31,0-17 0,-18 87 16,-17 1 15,-54 34-15,19-70-1,17-35 1,53-70 15,35-36-15,36 18-1,17-1 1,35 19 0,-34-36-1,-1 35 1,-35-17 0,-36 0-1,-17-18 1,0 17-1,-35 19 17,0 17-17,17 53 1,18 17 0,-17 54-1,-19-19 1,1 19-1,35-54 1,0-52-16,0 17 16,-18-35 15,18-35-15</inkml:trace>
  <inkml:trace contextRef="#ctx0" brushRef="#br0" timeOffset="108101.48">1482 13264 0,'0'0'0,"17"0"62,1 0-46,0 0-1,-1 0 17</inkml:trace>
  <inkml:trace contextRef="#ctx0" brushRef="#br0" timeOffset="109951.59">3739 13053 0,'0'-18'0,"36"18"32,-1-35-17,18 0 1,-35 17-16,34-35 16,-34 35-16,17-35 15,-17-35 1,-18 53-1,-18 17 1,-70 36 0,18 35-1,-36 35 1,71-53 0,35 18-1,35-17 1,71 34 15,-36-17-15,-52-35-16,70 52 15,-53 1 1,-35-1 0,-70 19-1,-18-37 1,-54 1-1,107-53-15,-88 0 16,-18-17 0,70-54-1,18-35 1,53 18 0,0 0-1,0 70-15,35 1 16,18 34 15,-17 36-15,34 35-1,-17-17 1,0 17 0,-18-70-16,1 17 15,-19-17-15,107-18 16,-19 0-1,19-53 1,-18-18 0,17-52-1,-105 88-15,35-107 16,-53-34 0,0 70-1,0 18 1,0 159 31,0-36-47,0 124 15,-18-18 1,-35 0 0,36-35-1,-1-36 1,0-52-1,18-53 17,36-54-17,34-16 1,1 34 0,-54 53-16,72-35 15,-1 18 1,-35 35 15,-53 35-15,-18 18-1,0-35-15,-17 17 16,-71 1 0,18-36-1,35 0 1,18-18-1,35 36 32,70 52-31,-34-17 0,34 0-1,-17-18 1,35-17-1,36-18 1,-18-35 15,0-36-15,-36 0 0,-17-17-1,-18 18 1,-35 52-1,0 36 1,0 35 0,0 35-1,0-18 1,0-34 0,53-19-1,-18-17 1,-17 0-16,70-17 31,-17-19-15,-18-17-1,-36 1-15</inkml:trace>
  <inkml:trace contextRef="#ctx0" brushRef="#br0" timeOffset="110368.16">5239 12682 0,'-36'0'0,"72"0"0,-107 0 0,36 0 0,-18 18 15,-18 35 1,54-35-16,-1 52 16,18-17-1,53-18 1,35-35 15,-17 0-15,35-70-1,-89 17 1,-17-18 0,-17 18-1,-36 36 1,0 17-1,-18 35 1,18 53 0,18 0-1,35 1 1,0-37 0,53 1-1</inkml:trace>
  <inkml:trace contextRef="#ctx0" brushRef="#br0" timeOffset="110818.49">5680 13088 0,'0'-18'0,"0"36"0,0-53 16,-36 35-1,19 0 1,17 17 0,0 54-1,0-53-15,0 35 16,0-36-16,0 107 16,0 70-1,-35 0 1,-36 35-1,18-17 17,18-71-17,17-88-15,-35 141 16,36-88 0,17 17-1,0-52 1,52-107 15,-34 19-31,53-124 16,-54 88-16</inkml:trace>
  <inkml:trace contextRef="#ctx0" brushRef="#br0" timeOffset="111217.48">5768 13123 0,'0'0'0,"0"-35"0,-18 17 15,18 1-15,0-1 16,18-17 0,35 17-1,88 18 1,-71 18-1,1 35 1,-53 0 0,-18 35-1,-89 0 1,1-53 0,-35 1-1,52-19 1,18 1 15,18-18-15,35 18-1,18-18 1</inkml:trace>
  <inkml:trace contextRef="#ctx0" brushRef="#br0" timeOffset="113201.43">7020 12771 0,'18'0'0,"-36"0"0,54-18 16,-36 36 15,-18-18-31,0 35 16,1 18-1,17-36 1,35 1-1,53-18 1,-17-35 15,-54 35-31,71-71 16,-52 18 0,-19-17-1,-17 17 1,0 35-1,-17 18 1,-1 0-16,0 35 16,18 89-1,0 35 1,0-54 0,0 19-1,0-53 1,0-36-16,-17 18 31,-36-36-15,18-17-1,-36 0 1,18-70 0,18 17-1,17 35-15,-17-17 16,35 0-1,0 70 17,0 18-17,0-35-15,0 17 16,0-18-16,53 19 16,0-1-1,17-35 1,54 0 15,17-35-15,0-36-1,-35 1 1,-71-19 0,-35 1-1,0 35 1,-17 71 15,17 17-15,-36 53-1,19 1 1,17-36 0,0-1-1,0-34 1,17-18-16,71 0 15,1 0 17,-1-35-17,18-36 1,-36 1 0,-17-54-1,-53 89 1,0 17-1,-17 36 1,-19 35 0,36 17-1,0 19 1,0-36 0,0-1-1,0-34 16,0-36 16,0-17-31,-17 18 0,-1 17-1,18 17 16,0 18-15,18-35-16,-1 36 16,36-36-1,18 0 1,-1-18 0,18-35-1,18-70 1,-70 17 15,-1-35-15,-18 35-1,1 0 1,-18 71 0,0 105 15,0 19-16,0 69 1,-35-17 0,17-35-1,1-18 1,17-70-16,0 17 16,17-17-1,54-18 1,-18-18-1,35-35 17,-35-35-17,-36 53-15</inkml:trace>
  <inkml:trace contextRef="#ctx0" brushRef="#br0" timeOffset="113434.43">8449 12912 0,'0'0'0,"0"17"15,18-17 1,35 0 0,52-17-1,-34-1 1,-53 18-1,52 0 1,-52-18 0,17 18-1</inkml:trace>
  <inkml:trace contextRef="#ctx0" brushRef="#br0" timeOffset="116050.75">9190 13300 0,'17'0'47,"-17"-18"-47,18 0 0,0 1 16,17-36-1,18-53 1,-18 0 0,-17 71-16,52-141 15,1 87 1,-18 54 0,0 35-1,-36 35 1,1-35-16,0 71 15,-18-36 17,0-17-1,0-36-15,0-17-1,0 17-15,0-17 16,-36-36-1,-16 54 1,16 17 0,-17 35-1,0 36 1,36-18-16,-1 105 16,18-17-1,0-17 1,53-36-1,18-70 17,34-18-17,-34 0 1,17-71 0,-35 18-1,53-88 1,17-18-1,1 54 1,-36 69 0,-35 36-1,-18 71 1,-17 17 0,-18 0-1,0-17 1,0-54-1,0-34 32,0-36-31,0-18 0,-18-17-1,1 70-15,-19-70 16,1 71-1,-35 17 1,17 35 0,-18 88-1,36-105-15,-18 88 16,0 17 0,53-34-1,18-37 1,52-34-1,36-18 17,-35 0-17,34-70 1,-34-1 0,-36-35-1,-17-17 1,-18 52-1,17 18 1,-17 124 15,0-1-15,0 54 0,-17-36-1,17-70-15,0 17 16,17 0 15,19-35-15,34 0-1,36-70 1,-18 17 0,1-53-1,-72 88-15,18-52 16,-35 52-1,0 0 1,-35 54 0,0 52-1,35-18 1,18-17 0,17-17-1,-18-1 1,-17-53 46,-17-17-46,-18 17 0,-1 1-1,19 17 1,17 17-1,0 1 1,0 17 0,35 1-1,35-19 1,1-17 0,52 0-1,-17-17 1,35-36-1,-123 35 1,70-70 0,-70 17-1,0-52 1,-18 70 0,-18 18-1,-17 35 1,-18 52-1,35 54 1,18-35 0,0 17-1,0 0 1,35-52 0,18-36-1,0 0 1,53 0-1,17-71 17,-17 0-17,35-105 1,-123 88 0,-18 0-1,-35 70 1,-18 36-1,-35 70 1,52 18 0,36-1-1,0-34 1,71-36 0,-36 1-1,1-19 1,-36 1 15,-18-18-31,-17 0 31,-1 0-15,1 0 0,17 0-1,18 18 1,0-36 31,18 18-47</inkml:trace>
  <inkml:trace contextRef="#ctx0" brushRef="#br0" timeOffset="116245.2">11889 13194 0,'0'0'0,"-18"0"16,0 0-16,1 0 16,17 18 15</inkml:trace>
  <inkml:trace contextRef="#ctx0" brushRef="#br0" timeOffset="121351.38">8890 14887 0,'0'0'0,"-18"0"0,1 0 16,-54 0-1,1 0 1,52 0-16,18 18 15,141-1 17,53-17-17,141 0 1,0-17 0,-246 17-16,87-18 15,-17 1 1,-106 17-1,-53-18 1,-18-17 15,-53-1-15,-70-17 0,18 36-1,70-1 1,35 18-1,124 0 17,53 0-17,-124 0-15,71 0 16,-88 18 0</inkml:trace>
  <inkml:trace contextRef="#ctx0" brushRef="#br0" timeOffset="121483.76">10178 14852 0,'-18'35'16,"0"-17"-16,54-71 0,-160 159 15,107-71-15,-89 18 16,88-35-16,-53 35 31,89-71 1,35-17-32</inkml:trace>
  <inkml:trace contextRef="#ctx0" brushRef="#br0" timeOffset="122115.77">11236 14870 0,'18'-18'16,"-1"0"-16,19-70 16,-36 18-1,-36-1 1,-34 53-1,52 18-15,-53 18 16,54 0 0,-36 52-1,35 71 1,18 0 0,0-52-1,71-19 1,-54-70-16,72 0 15,34 0 1,1-88 0,-19 17-1,19-34 1,-54 16 0,-52 54-1</inkml:trace>
  <inkml:trace contextRef="#ctx0" brushRef="#br0" timeOffset="124851.12">11800 14746 0,'0'18'0,"-88"52"16,88-87 109,0-1-78,0 36 0,0-1-32,0 1-15,-17 0 0,-1 34 16,-17 19 0,17-53-1,-17 35 1,-1 0 0,36-36-1,18-87 16,0 52-31,35-35 16,35-53 0,-18 36-1,19 34 1,-19 36 0,-35 53-1,-17-35-15,0 52 16,17 19-1,18-36 1,35-18 15,0-17-15,71-36 0,-53-17-1,0-54 1,-53 1-1,-53 0 1,-18 0 0,-35 53-1,-35 52 1,-36 54 0,54-1-1,17 36 1,35-53-1,18 0 1,18-53 0,52 18-1,1-18 1,35-53 0,-36 0-1,1-35 1,-36-1-1,-35 72-15,0-1 16,0 71 15,0 35-15,0 0 0,0-70-16,0 17 15,71 18 1,-18-53-1,35-17 1,18-54 15,-36 0-15,1-52 0,-36-53-1,-35 70 1,0 18-1,0 176 17,-17 18-17,17-71-15,-36 88 16,1-34 0,17-37-1,18-34 1,0-36 15,53-34 0,0-19-15,35-17 0,1 35-1,-19 53 1,-52 0-16,35 18 15,-36-1-15,19 54 16,-19-1 0,-17 1-1,-35-18 1,-36-36 0,18-17-1,-17 0 1,17-53-1,35 36 1,18 34 31,0 1-31,36 0-1,17-1 1,35 1-1,0-18 1,-18-18 0,54-52-1,-106 52-15,87-52 16,-16-54 0,-36-35-1,-53 36 1,0 17-1,0 88 1,-18 18 0,-35 71-1,-18 88 1,36-36 0,35 18-1,0-52 1,71-19-1,35-35 1,-1-35 0,54-17-1,-18-36 1,-35-18 0,-35-52-1,-71 105-15,17-52 16,-17 34-1,-70 54 1,17 53 15,35-54-31,1 71 16,-1 1 0,18-19-1,35-17 1,71-35-1,106-1 1,17-17 0,-53-17-1,71-89 1,-159 18 0,-70-36-1,-53 18 1,-53 106-1,-89 0 1,124 18-16,-70 53 31,-1 52-15,89-17 0,35-53-1,71 0 1,-54-53-16,72 17 15,34-17 1,0-53 0,-34-17-1,-1-54 1,-35-70 0,-36 53-1,19-53 1,-19 124-1,-17 52 1,0 71 15,-53 106-15,18 52 0,35-175-16,-18 105 15,1-18 1,17-52-1,0-18 1,17-36 0,36-17-1,36 0 1,16-53 0</inkml:trace>
  <inkml:trace contextRef="#ctx0" brushRef="#br0" timeOffset="125125.5">16122 14781 0,'18'0'15,"-1"0"1,54 0 0,-18 0-1,-36 0 1,1 0 0</inkml:trace>
  <inkml:trace contextRef="#ctx0" brushRef="#br0" timeOffset="125316.04">16034 14905 0,'17'0'47,"1"0"-47,0 0 16,35 0-1,17 0 1,-35 0 0,-17-18-16</inkml:trace>
  <inkml:trace contextRef="#ctx0" brushRef="#br0" timeOffset="126498.73">17445 14870 0,'0'0'0,"-18"17"31,36-17 0,-1 0-31,36-17 16,71-36 0,-18-18-1,-36-17 1,18-53-1,-70 35 1,0-18 0,-18 107-16,0-36 31,0 18-15,0 17-1,-36 36 16,1 17-15,18-17-16,-36 105 16,-18 36-1,18 0 1,-17 35 0,34-18-1,-34 141 1,-1-70-1,18-88 17,0 35-17,36-35 1,17-89 0,0-52-16,88 0 15,0-36 1,71-88-1,0-35 1,-89 18 0,-35-54-1,-35 142-15,0-124 16,-105-52 0,-19 70-1,18 88 1,36 35-1,70 0 1,0 1 15,17 17-31,89 0 16,0-18 0,53-17-1,-106 17-15</inkml:trace>
  <inkml:trace contextRef="#ctx0" brushRef="#br0" timeOffset="127016.31">18556 14640 0,'0'-17'0,"0"34"0,0-87 16,0-18 0,-35 35-1,-71 53 1,35 70-1,-34 36 1,16 17 0,72-52 15,17 0-15,17-36-1,54-35 1,35-18-1,-18-35 1,18-35 0,0-35-1,-53 34 1,-36 72 0,-17 123 15,0-36-16,0 36 1,0-35 0,0-36 15,18-35-15,35 0-1,0-35 1,-18-1-16</inkml:trace>
  <inkml:trace contextRef="#ctx0" brushRef="#br0" timeOffset="127283.29">19244 14252 0,'0'0'0,"0"-17"0,0-1 15,0 0-15,0 36 31,0 35-15,-35 88 0,-18 18 15,18-71-15,-1 18-1,19-89-15,17 36 16,53-53 15</inkml:trace>
  <inkml:trace contextRef="#ctx0" brushRef="#br0" timeOffset="127764.72">19773 14570 0,'18'-18'0,"-36"36"0,36-54 15,-18 19-15,-35-1 16,-36 18 0,53 0-1,-105 18 1,52 17 0,36 36-1,35-18 1,53-18-1,70 0 1,-52-17 0,0 17-1,-54 0 1,-17-17 0,-88 0-1,-18-18 1,0 0-1,36 0 1,34 0 15,1-18-15,35 0 0,35 1-1,71-1 1,-88 18-16</inkml:trace>
  <inkml:trace contextRef="#ctx0" brushRef="#br0" timeOffset="128182.57">20002 14764 0,'0'0'0,"18"0"0,17-18 16,36-17-1,-18 0 1,-18-36 0,0-17 15,-35 53-15,-35 17-1,-18 53 1,-35 53-1,70 1 1,1-72-16,-1 71 16,18-35-1,35-17 1,18-19 0,0-17-1,0-17 1,-35-1-1,-1 0 1,-17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77383-D0ED-9CBB-FD91-0B765DF52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BF772-6715-77C8-692B-67B99CAA6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43749-5427-A806-E7D1-0177B1508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6A5E-2510-42A0-BCD6-51D64C722D8F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0B61D-1B20-742B-3294-E530F5DF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04BCA-954A-EDD0-CAC8-49AAFC4E8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0E9E-69FC-43B1-B704-D432F4D0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8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B52D-33F6-7699-33C0-ADB6144A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930D0-FD43-86B7-037B-B727F394E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B3D22-AD9C-0A52-7EE9-FC6F639B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6A5E-2510-42A0-BCD6-51D64C722D8F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5953E-5609-7275-5CB9-60BB2EEF4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B32C7-2347-42AF-9E0B-77E0398B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0E9E-69FC-43B1-B704-D432F4D0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59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8DAB89-73CB-8EA8-3FE7-E893C049E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B5DDE-A234-9AAA-7B75-AEAA31568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DE21B-80BE-7D32-5037-C057C6C7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6A5E-2510-42A0-BCD6-51D64C722D8F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C0931-F976-EDE0-A3D6-348AD733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BEA7D-1C53-93A2-7DD2-B9308286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0E9E-69FC-43B1-B704-D432F4D0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24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F5F4-758B-434D-1DEC-58839667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CB951-D06B-394F-FF85-398160635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62D0B-2B04-DD53-6EB9-FFCC1C06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6A5E-2510-42A0-BCD6-51D64C722D8F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D134C-6C76-81D4-7E71-7BB92EBA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7E380-A7E3-FD39-0ADF-AACD8B78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0E9E-69FC-43B1-B704-D432F4D0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3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006FE-9DE6-3AE8-E2B5-219549C4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93A3C-1A64-6441-C444-47C71A02D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B048E-ED34-F9C3-67C8-C1553639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6A5E-2510-42A0-BCD6-51D64C722D8F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992F0-659C-451A-1E3B-25AB0F64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E07D0-1ADB-B0CA-FFC0-112192A7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0E9E-69FC-43B1-B704-D432F4D0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81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553AA-09BC-4AF1-45CF-D52774F4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F42D5-B151-897E-9095-1929B958E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3FE7A-EC30-CB10-2CFC-BB5E10171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3AE16-ECB0-88B6-A60E-CF4F99F4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6A5E-2510-42A0-BCD6-51D64C722D8F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B4E68-7F80-EB3D-F304-897CA1533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7B8BD-D578-7E50-5299-034F0ABC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0E9E-69FC-43B1-B704-D432F4D0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21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B75D-E240-6C36-E28A-674B451C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D6A1C-52D5-E140-AB87-AEFBB7B05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BED09-C36C-E727-9D0D-6134A661D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6FF6E-6733-6737-A9D4-E7140D4B4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14CF1F-F8EB-3A8C-979A-6A14AAE0F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316ED1-8DF7-8DF5-A1F0-1B997500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6A5E-2510-42A0-BCD6-51D64C722D8F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99A3D1-8C2A-4469-03B2-72448A11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58E592-88A5-A204-5ADD-F0A61B71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0E9E-69FC-43B1-B704-D432F4D0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69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E6FCB-291A-5AA3-FEFD-A4204A29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5B0B7-C4A0-B402-7255-F4D038D8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6A5E-2510-42A0-BCD6-51D64C722D8F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17899-46B8-8B76-6E74-66A8798F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6E315-0B53-0F04-93BF-3ACF3166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0E9E-69FC-43B1-B704-D432F4D0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79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76918-23C7-43B6-B650-93001CC4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6A5E-2510-42A0-BCD6-51D64C722D8F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737605-74E6-0DAD-4D8B-9142A1DE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B1AD7-C948-E1EF-9D23-7BE7EB1A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0E9E-69FC-43B1-B704-D432F4D0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03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BD23-C410-9A1C-CA38-3BF5DEACD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E8FB-271D-83B9-03F2-09B6CF521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85212-987B-5358-34C0-BB3E12D1B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92387-E97B-8955-CE0B-CF2E4AA6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6A5E-2510-42A0-BCD6-51D64C722D8F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F6E2F-02C2-C91B-6CD9-633B6FFB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FAB16-544E-49CD-5667-C290B47F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0E9E-69FC-43B1-B704-D432F4D0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42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BDDE-8F75-6275-7DD9-645BF001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D8A54C-7A11-4C7B-4D95-438D3A7CA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BE601-6F2C-5E3E-E867-979AAC836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2EB19-140E-F55A-B78D-31C22245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6A5E-2510-42A0-BCD6-51D64C722D8F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82D51-C57A-AA53-DF7B-838C508E3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97A17-712F-F8B7-6ADE-892D4548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0E9E-69FC-43B1-B704-D432F4D0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6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F6250E-8811-2412-4C35-1C985FF16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B08AA-1298-BAF7-46CC-55C135E1C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C9F75-5A28-02A6-CC9C-A135986E4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6A5E-2510-42A0-BCD6-51D64C722D8F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EB258-038F-3122-8970-E22270480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D2673-12F5-DA3C-EB24-C932F9C4D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B0E9E-69FC-43B1-B704-D432F4D0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41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01DB-EED6-CA2A-D2CC-F40203DE3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A8233-E15E-D3C2-444E-F7C469DD2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4FEFB0-DD04-F488-86C7-3557CA7CC6E3}"/>
                  </a:ext>
                </a:extLst>
              </p14:cNvPr>
              <p14:cNvContentPartPr/>
              <p14:nvPr/>
            </p14:nvContentPartPr>
            <p14:xfrm>
              <a:off x="552600" y="146160"/>
              <a:ext cx="3245040" cy="528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4FEFB0-DD04-F488-86C7-3557CA7CC6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240" y="136800"/>
                <a:ext cx="3263760" cy="530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4451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01DB-EED6-CA2A-D2CC-F40203DE3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A8233-E15E-D3C2-444E-F7C469DD2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EC8237-4561-5F88-61AA-E15C749D523E}"/>
                  </a:ext>
                </a:extLst>
              </p14:cNvPr>
              <p14:cNvContentPartPr/>
              <p14:nvPr/>
            </p14:nvContentPartPr>
            <p14:xfrm>
              <a:off x="799920" y="272880"/>
              <a:ext cx="5213880" cy="456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EC8237-4561-5F88-61AA-E15C749D52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560" y="263520"/>
                <a:ext cx="5232600" cy="458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4590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01DB-EED6-CA2A-D2CC-F40203DE3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A8233-E15E-D3C2-444E-F7C469DD2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0073A9-EE1A-47EB-816F-928081EFF357}"/>
                  </a:ext>
                </a:extLst>
              </p14:cNvPr>
              <p14:cNvContentPartPr/>
              <p14:nvPr/>
            </p14:nvContentPartPr>
            <p14:xfrm>
              <a:off x="1352520" y="222120"/>
              <a:ext cx="6159960" cy="628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0073A9-EE1A-47EB-816F-928081EFF3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3160" y="212760"/>
                <a:ext cx="6178680" cy="629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056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01DB-EED6-CA2A-D2CC-F40203DE3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A8233-E15E-D3C2-444E-F7C469DD2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66426A-5DB1-665B-FC79-ED125CB0AF1E}"/>
                  </a:ext>
                </a:extLst>
              </p14:cNvPr>
              <p14:cNvContentPartPr/>
              <p14:nvPr/>
            </p14:nvContentPartPr>
            <p14:xfrm>
              <a:off x="342720" y="114120"/>
              <a:ext cx="7639560" cy="5258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66426A-5DB1-665B-FC79-ED125CB0AF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104760"/>
                <a:ext cx="7658280" cy="527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725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01DB-EED6-CA2A-D2CC-F40203DE3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A8233-E15E-D3C2-444E-F7C469DD2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D90C27-3AFC-FDEE-73AA-D1DFEC2F4B70}"/>
                  </a:ext>
                </a:extLst>
              </p14:cNvPr>
              <p14:cNvContentPartPr/>
              <p14:nvPr/>
            </p14:nvContentPartPr>
            <p14:xfrm>
              <a:off x="0" y="12600"/>
              <a:ext cx="7874280" cy="6147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D90C27-3AFC-FDEE-73AA-D1DFEC2F4B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240"/>
                <a:ext cx="7893000" cy="616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742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01DB-EED6-CA2A-D2CC-F40203DE3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A8233-E15E-D3C2-444E-F7C469DD2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6DB5FA-D8C4-8B50-87D6-F1843427AA5F}"/>
                  </a:ext>
                </a:extLst>
              </p14:cNvPr>
              <p14:cNvContentPartPr/>
              <p14:nvPr/>
            </p14:nvContentPartPr>
            <p14:xfrm>
              <a:off x="1168560" y="431640"/>
              <a:ext cx="5810400" cy="264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6DB5FA-D8C4-8B50-87D6-F1843427AA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9200" y="422280"/>
                <a:ext cx="5829120" cy="266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137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01DB-EED6-CA2A-D2CC-F40203DE3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A8233-E15E-D3C2-444E-F7C469DD2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4948C1-A6F0-1939-7633-D57A953D399F}"/>
                  </a:ext>
                </a:extLst>
              </p14:cNvPr>
              <p14:cNvContentPartPr/>
              <p14:nvPr/>
            </p14:nvContentPartPr>
            <p14:xfrm>
              <a:off x="1047600" y="82440"/>
              <a:ext cx="6972840" cy="127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4948C1-A6F0-1939-7633-D57A953D39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8240" y="73080"/>
                <a:ext cx="6991560" cy="12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54EA988-CDAD-B012-B46F-ABFA0C6D6410}"/>
                  </a:ext>
                </a:extLst>
              </p14:cNvPr>
              <p14:cNvContentPartPr/>
              <p14:nvPr/>
            </p14:nvContentPartPr>
            <p14:xfrm>
              <a:off x="3898800" y="488304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54EA988-CDAD-B012-B46F-ABFA0C6D64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89440" y="48736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854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01DB-EED6-CA2A-D2CC-F40203DE3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A8233-E15E-D3C2-444E-F7C469DD2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D0C609-7A97-6A29-19F0-0C194062E1E5}"/>
                  </a:ext>
                </a:extLst>
              </p14:cNvPr>
              <p14:cNvContentPartPr/>
              <p14:nvPr/>
            </p14:nvContentPartPr>
            <p14:xfrm>
              <a:off x="444600" y="431640"/>
              <a:ext cx="7658280" cy="4083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D0C609-7A97-6A29-19F0-0C194062E1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240" y="422280"/>
                <a:ext cx="7677000" cy="41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BC1FD99-EE14-E5CE-8A95-4606E919417A}"/>
                  </a:ext>
                </a:extLst>
              </p14:cNvPr>
              <p14:cNvContentPartPr/>
              <p14:nvPr/>
            </p14:nvContentPartPr>
            <p14:xfrm>
              <a:off x="374760" y="1022400"/>
              <a:ext cx="8033040" cy="2381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BC1FD99-EE14-E5CE-8A95-4606E91941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5400" y="1013040"/>
                <a:ext cx="8051760" cy="240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862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01DB-EED6-CA2A-D2CC-F40203DE3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A8233-E15E-D3C2-444E-F7C469DD2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39A8E4-D9E6-0D0A-25B4-5B67A793F1BE}"/>
                  </a:ext>
                </a:extLst>
              </p14:cNvPr>
              <p14:cNvContentPartPr/>
              <p14:nvPr/>
            </p14:nvContentPartPr>
            <p14:xfrm>
              <a:off x="216000" y="101520"/>
              <a:ext cx="7074000" cy="574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39A8E4-D9E6-0D0A-25B4-5B67A793F1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640" y="92160"/>
                <a:ext cx="7092720" cy="575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1718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01DB-EED6-CA2A-D2CC-F40203DE3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A8233-E15E-D3C2-444E-F7C469DD2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B6E2EF-3B31-F171-6484-EF1EB24AD954}"/>
                  </a:ext>
                </a:extLst>
              </p14:cNvPr>
              <p14:cNvContentPartPr/>
              <p14:nvPr/>
            </p14:nvContentPartPr>
            <p14:xfrm>
              <a:off x="324000" y="190440"/>
              <a:ext cx="6604200" cy="504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B6E2EF-3B31-F171-6484-EF1EB24AD9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640" y="181080"/>
                <a:ext cx="6622920" cy="506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9618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01DB-EED6-CA2A-D2CC-F40203DE3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A8233-E15E-D3C2-444E-F7C469DD2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A1A2ED-8C94-E84C-E071-4CE8CC571E61}"/>
                  </a:ext>
                </a:extLst>
              </p14:cNvPr>
              <p14:cNvContentPartPr/>
              <p14:nvPr/>
            </p14:nvContentPartPr>
            <p14:xfrm>
              <a:off x="209520" y="285840"/>
              <a:ext cx="8090280" cy="645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A1A2ED-8C94-E84C-E071-4CE8CC571E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160" y="276480"/>
                <a:ext cx="8109000" cy="647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3297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2022-09-06T11:06:24Z</dcterms:created>
  <dcterms:modified xsi:type="dcterms:W3CDTF">2022-09-06T11:06:43Z</dcterms:modified>
</cp:coreProperties>
</file>