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1T02:20:52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4339 1199 0,'0'0'0,"-17"18"16,-89 35-1,-88-35 1,158-18-16</inkml:trace>
  <inkml:trace contextRef="#ctx0" brushRef="#br0" timeOffset="3894.83">3986 1199 0,'0'0'0,"0"18"16,0 0-1,18-18 17,0 0-17,-1 0-15,1 0 16,35-18-1,-36 0-15,36-17 16,18-18 0,-36 18-1,-35 0 1,0 52 46,-17 19-46,-19 69 0,19-16-1,-19 34 1,1-17 0,35-53-16,-18 53 15,-17 52 1,18-69-1,-1-1 1,0-71 0,-17-17-1,-18 0 1,-35 0 0,-18 0-1,-17 0 1,34 0 15,1 0-15,71 0-1,105 0 17,35 0-17,54 0 1,-19 0-1,1 0 1,-71 0 0,-35 0-1,-35 0 1,-18-17 15,0-18-15,0-1-16,0 19 15</inkml:trace>
  <inkml:trace contextRef="#ctx0" brushRef="#br0" timeOffset="4445.52">5115 900 0,'0'0'16,"0"-18"-16,18 0 0,0-17 16,-18-18-1,-53 53 32,-18 35-31,1 18-1,52 35 1,0-35 0,54 0-1,-1-35 1,71 35-1,-71-18 1,-17 0 0,-18 1-1,-53-1 1,-18 0 0,-35-35-1,53 0 1,36 0 15,-1-17-15,18-19-1,18-34 1</inkml:trace>
  <inkml:trace contextRef="#ctx0" brushRef="#br0" timeOffset="4779.66">5415 706 0,'0'0'0,"18"0"16,-18 17 15,-36 18-31,-16 71 16,34 0 15,-35 53-15,53-106-1,0 0 1,18-53 0,17 0-1,0 0 1,0-53-1,-17 18 1</inkml:trace>
  <inkml:trace contextRef="#ctx0" brushRef="#br0" timeOffset="5079.13">5203 988 0,'18'0'16,"0"0"-16,-1 0 0,1 0 16,0 0-16,52-18 15,1 18 1,-1-35-1,-52 35 17</inkml:trace>
  <inkml:trace contextRef="#ctx0" brushRef="#br0" timeOffset="5661.41">6350 1429 0,'18'-36'16,"52"-16"15,-52 34-31,17-17 16,-17-1-1,-18 19 1,-71 17-1,-17 0 1,-18 53 0,18 17-1,53-17 1,35-18 0,35 1-1,53 34 1,-35-52-1</inkml:trace>
  <inkml:trace contextRef="#ctx0" brushRef="#br0" timeOffset="5895.36">6421 1834 0,'-53'36'16,"-18"17"-1,-52-36 1,52-17-1,36 0-15,-36-35 16,36-18 0,17 0-1,18 18 1,18 0 0,35 35-1,17-36 1,-52 36-1</inkml:trace>
  <inkml:trace contextRef="#ctx0" brushRef="#br0" timeOffset="6494.28">6403 1834 0,'53'36'15,"-36"-19"1,54 1 0,70 0-1,-17-18 1,34-36 0,-52 1-1,18-53 1,-89 35-1,-35 18-15,18-54 16,-18 37 0,-36 52 15,-34 0-15,34 35-1,19 35 1,17-17-1,0 18 17,0-53-17,17 17 1,1-35 0,-18-18-1</inkml:trace>
  <inkml:trace contextRef="#ctx0" brushRef="#br0" timeOffset="7178.67">6579 1517 0,'0'0'0,"71"-18"32,-89 18 15,1 0-47,-1 0 15,-35 0-15,-18 53 16,54 18-1,-18 17 17,35-53-32,0-17 0</inkml:trace>
  <inkml:trace contextRef="#ctx0" brushRef="#br0" timeOffset="7278.39">6456 1905 0,'17'35'0,"-34"-70"0,52 35 16,53 18-1,0-18 1,1-18-1,-72 0-15,36-17 16</inkml:trace>
  <inkml:trace contextRef="#ctx0" brushRef="#br0" timeOffset="8070.33">6385 1587 0,'0'18'16,"0"0"-1,0-1 1</inkml:trace>
  <inkml:trace contextRef="#ctx0" brushRef="#br0" timeOffset="9911.89">7285 1535 0,'-18'0'16,"-17"0"15,35 35-31,-35 0 16,-18 36-1,35-1 1,18 18-1,0-17 1,0-36-16,18 18 16,17-18-1,36-35 1,-19 0 0,37-17-1,17-54 1,-1-17-1,-87 18 17,0-1-17,-18 18 1,0 35 0,-36 18-1,1 53 1,17 18-1,1-1 1,-1 1 0,1-18-1,17 0 1,0-36 0,0-34 30,0-1-46,0-52 32,70-54-17,1 54 1,52-19 0,-35 72-1,18 17 1,-53 53-1,-35 17 1,-18-52-16,0 52 16,-18 1-1,-17-36 1,-1 1 0,36-1-1,0-18 1</inkml:trace>
  <inkml:trace contextRef="#ctx0" brushRef="#br0" timeOffset="11560.31">8449 1711 0,'0'0'0,"0"-18"0,0 1 0,0-19 15,-18 1 1,-52 17 0,17 18-1,-35 71 1,17 0 15,54-54-31,-36 71 16,35 18-1,18-35 1,0-54 0,71 1-1,-19-18 1,1-35-1,18-36 1,-53 54-16,-1-36 16,18-53-1,-17 53 1,-18 18 0,0 17-1,0 36 32,0 35-31,0 0-1,0 35 1,0-35 0,0 17-1,0-52-15,18-1 16,35-17-1,17 0 1,-17 0 0,35-70-1,-17-1 1,-18-52 0,-53 70-1,0 18 1,-18 35-1,-35 0 17,36 53-17,17 17 1,0-17 0,53 18-1,-36-18 1,18-36-1,18 1 1,0-18 0,0 0-1,-18-18 1,18-52 0,-35-19-1,17 19 1,1-36 15,-36 88-15,0 36 15,0 53-15,0-54-16,0 36 15,0 71 1,0-71-1,17-18 1,36-35 0,0-18-1,0-17 1,18-36 0,-54-17-1,18 18 1,-35-1-1,0 53 17,0 71-1,0 36-15,0-1-1,0-18 1,0-17-1,36-35 1,34-1 0,1-17-1,-1-35 1,19-35 0,-54-1-1,-18-70 1,-17 123-16,0-70 15,-70 18 17,-1 52-17,-34 18 1,69 0 0,-34 35-1,34 36 1,36-36-1,-17 0 1</inkml:trace>
  <inkml:trace contextRef="#ctx0" brushRef="#br0" timeOffset="11961.27">9155 1323 0,'0'0'15,"-36"53"1,54-53-1,17 0 1,-17 0-16,17-18 16,-17-17-1,-18 0 1,0 17 0,-18 18 15,0 0-31,1 18 15,17 17 17,0-17-17,0 17 1</inkml:trace>
  <inkml:trace contextRef="#ctx0" brushRef="#br0" timeOffset="12646.62">10372 1764 0,'0'0'16,"-18"0"-16,-53 0 15,54 0 1,-1-18-16,-17 18 15,53 0 32,-1 0-31,89 18 0,53 0-1,52-18 1,1 0-1,-53 0 1,-18 0 0,-70-18 15,-54 18-31,-17-18 47,-17 18-32,-1 0 1</inkml:trace>
  <inkml:trace contextRef="#ctx0" brushRef="#br0" timeOffset="13194.48">11095 1464 0,'0'0'0,"-18"0"0,1 0 16,17 35 0,0 18-1,52 0 1,19-18-1,0 1 17,-1-1-17,-17-17 1,0-1 0,-18-17-1,-35 18 32,-17-18-47,-19 18 16,-34 34-1,17-16 1,35-19-16,-52 36 16,17 0-1,17-18 1,19-17-1,-1-18 17,1 18-17,-1-18 1</inkml:trace>
  <inkml:trace contextRef="#ctx0" brushRef="#br0" timeOffset="14710.96">6085 3246 0,'0'0'0,"0"-18"0,0-17 15,0 17 1,0 0-16,0 1 16,-17 17 30,17 17-30,0 19 0,-18 17-1,18 70 1,0-35 0,0 53-1,0-35 1,0-71-16,-18 89 15,18 17 1,0-35 0,-17 35-1,17-53 1,0 0 0,-18-70-1,18 0 1,0-36 31,0 0-32,0-17 1,0 17-16</inkml:trace>
  <inkml:trace contextRef="#ctx0" brushRef="#br0" timeOffset="17603.43">6174 3157 0,'0'0'0,"0"-17"16,17 17 140,1 0-156,0 0 16,-1 0 0,1 0-1,-1 0-15,1 0 16,70 0-1,0 0 1,89 0 0,-18 0-1,70 0 1,-70 0 0,-106 0-16,211-18 15,-35 0 1,71 18-1,-35 0 17,-71 0-17,159 0 1,-159 0 0,35 0-1,-17 0 1,-54 0-1,36 0 1,-17 0 0,-36-17-1,0 17 1,-53 0 0,36-18-1,-36 18 1,53-17-1,-35 17 17,-18 0-17,-17-18 1,-36 18 0,-17 0-1,-1 0 32,-17 18-31,0-1-1,0 18 1,0 1 0,0-19-16,0 72 15,0-19 1,0 18-1,0 0 1,0-17 15,18 17-15,-1-17 0,1-1-1,0-17 1,-18 0-1,0 18 1,0-1 0,0-17-1,0-18 1,0 1 0,0 17-1,0-18 1,0-17-1,0 17 17,0-17-1,-18-18-15,0 0-1,18 17 1,-52-17-1,-1 0 1,0 18 0,-18-1-1,-17 1 1,17-18 0,-52 18-1,52-1 1,-34-17-1,-19 0 1,1 0 15,70 0-31,-71 0 16,-87 18 0,87-18-1,-17 0 1,18 0-1,17 0 1,-18 0 0,89 0-16,-71 0 15,-35 0 1,18 0 0,17 0-1,-18 0 1,18 0-1,1 0 17,16 0-17,19 0 1,-36 0 0,35 0-1,-17 0 1,71 0-16,-72 0 15,1 0 1,-18 0 0,53-18-1,-35 18 1,18 0 0,17 0-1,-18 0 1,36 0-1,-36 0 17,18 0-17,-17 0 1,17 0 0,35 0-1,-35 0 1,1 0-1,16 0 1,1 0 0,-18 0-1,18 0 1,-1 0 15,19-17-15,-1 17-1,1 0-15,34 0 204,1 0-189</inkml:trace>
  <inkml:trace contextRef="#ctx0" brushRef="#br0" timeOffset="23283.33">6262 4410 0,'-18'0'0,"1"0"31,-1 0-15,36 0 31,-1 0-47,1 0 0,52 0 15,36 0 1,53 0-1,0 0 1,-53 0 0,-1 0 15,-87 0-31,17 0 16</inkml:trace>
  <inkml:trace contextRef="#ctx0" brushRef="#br0" timeOffset="24493.56">9966 3351 0,'0'-17'79,"0"-1"-64,0 0-15,18 1 16,-1-1-16,-17 1 15,71-54 1,-18 18 0,17-17-1,18-1 1,-17 18 0,52-18-1,-105 54-15,88-36 16,88 0-1,-35 18 1,70 17 15,-17 18-15,-89 0 0,106 35-1,-87 1 1,16 17-1,-52-18 1,0 35 0,-35 1-1,-19 0 1,-34-1 0,17-17-1,-17 0 1,-18-35-1,0-1 1,0 1 15,-53-18 1,18 0-17</inkml:trace>
  <inkml:trace contextRef="#ctx0" brushRef="#br0" timeOffset="24809.65">12012 3193 0,'0'0'0,"18"0"47,-1 0-32,19 0-15,52 53 16,-35-18 0,35 18 15,-35-36-15,-18 1-1,0 0 1,-35-36 31,0 0-47,18-17 15</inkml:trace>
  <inkml:trace contextRef="#ctx0" brushRef="#br0" timeOffset="25076.2">12647 3069 0,'-18'0'16,"1"18"-1,-1-1-15,1 1 16,-19 35 0,-17 18-1,-17-1 1,-1 1-1,54-36 1,-19-17 0</inkml:trace>
  <inkml:trace contextRef="#ctx0" brushRef="#br0" timeOffset="25726.66">12841 3422 0,'0'0'0,"0"-71"31,0 89 32,0 0-63,0-1 15,0 19-15,0 69 16,0-16 0,0 52-1,-18-53 1,18 35 0,-17-34-1,17-19 1,0-52-1,0-36 17,0 0-17,0-17 1,35-18 0,-17 18-16</inkml:trace>
  <inkml:trace contextRef="#ctx0" brushRef="#br0" timeOffset="27242.68">12912 3316 0,'-36'0'16,"19"0"-16,-1 0 15,36 0 48,-1 0-63,1 0 15,53 0 1,-19 0 0,90 0-1,-54 0 1,35 0-1,36 0 1,-18 0 15,71 18-15,-18-1 0,-124-17-16,124 0 15,-123 0-15,88 18 16,211 0-1,-246-18 1,70 0 0,70 17-1,-140-17 1,34 18 0,-34 0-1,35-18 1,17 17-1,-35-17 1,71 18 15,-89-18-15,36 0 0,-35 17-1,34-17 1,1 0-1,-36 0 1,54 0 0,-71 0-1,17 0 1,-52 0 0,17 0-1,-18 0 1,-52 0-1,0 0 1,-18-17 93,0 34 16,0 1-125,0 0 0,0-1 16,0 1-16,0 35 16,0-35-1,0 52 1,0-17 0,-18 0-1,0 0 1,-17 17-1,0 1 1,17 0 0,18 17-1,0-53 1,0 36 15,0-18-31,0-18 16,-17 0-1,-1-35 1,18-18 47,0 1-48,-18-1 1</inkml:trace>
  <inkml:trace contextRef="#ctx0" brushRef="#br0" timeOffset="28842.04">12894 4127 0,'0'0'0,"-18"0"0,-17 18 16,-18 0-1,18-1 1,0-17-1,35 18 17,17 17-1,36-35-15,53 18-1,17-18 1,1 18-1,35-18 1,17 17 0,0-17-1,-34 18 1,69 0 0,19-18-1,-72 17 1,-105-17-16,124 18 15,-54-1 1,71-17 0,18 18 15,-53-18-15,52 0-1,-158 0-15,71 0 16,34 0-1,1 18 1,-35-18 0,34 0-1,-17 0 1,-17 0 0,-18 0-1,-18 0 1,18 0-1,0 0 1,-1 0 15,-16 0-15,-36 0 0,35 0-1,0 0 1,-35 0-1,35 0 1,0 0 0,-17 0-1,-1 0 1,-34 0 0,17 0-1,-18 0 1,0 0-1,0-18 1,1 18 0,-1 0 15,0 0-15,0 0-1,-52 0 63,-1 0-78,1 0 16,17-18-16,-18 18 0</inkml:trace>
  <inkml:trace contextRef="#ctx0" brushRef="#br0" timeOffset="29025.56">17709 4357 0,'0'0'0,"-17"0"16,-1 0-1</inkml:trace>
  <inkml:trace contextRef="#ctx0" brushRef="#br0" timeOffset="30508.31">7408 5362 0,'-17'0'0,"-1"-17"32,18-1-17,0 0 1,0-17-1,0 0 1,35-1 0,18 19-1,0 17 1,-18 35 0,1 71-1,-36-36 1,0 36-1,0-88-15,-18 35 16,-17 17 15,35-87 16,0-36-31,0-35-1,17-1 1,72-16 0,-1 16-1,-18 54 1,19 35 0,-54 18-16,0 52 15,0 19 1,-35-19-1,0 18 1,0-35 0,0-17 15,-17-36-15,17-18 15,0-17-31</inkml:trace>
  <inkml:trace contextRef="#ctx0" brushRef="#br0" timeOffset="31491.68">8237 5397 0,'18'-17'16,"0"-1"-16,-1 1 16,1-1-16,0 0 15,-18-17 1,17 0 0,-17-18-1,-17 53 1,-1 0-16,-17 0 15,-36 53 1,53 17 0,1 18-1,17 1 1,17-19 0,54-52-1,-18 0 1,35-54-1,-17-17 1,-1 0 0,-17-17 15,-53 52-31,18-17 16,-18 17-1,0 54 16,0 34-15,0-52-16,0 35 16,0 0-1,0-36 1,53-17 15,-18-53-15,-17 18-1,-1 17-15,36-52 16,-18 35 0,1 35 15,-19 0-15,-17 52-1,18 37 1,0-19-1,17-17 1,35-35 0,1-18-1,17 0 1,18-88 0,-53 17-1,-53-35 1,0 0-1,0 53 1,0 36 0,-18 17 15,1 0 0,34 0-31</inkml:trace>
  <inkml:trace contextRef="#ctx0" brushRef="#br0" timeOffset="32674.92">10266 5186 0,'0'0'0,"0"-18"0,-53-105 31,53 105-31,-18 36 31,18-1-31,-17 107 16,17-18-1,-18 17 1,0-35 0,18-52-16,0 17 31,0-36-15,0-52 15,18-36-16,53-17 1,-19 0 0,-34 70-16,0-17 15,17 35 1,0 71 0,1-19-1,-19 37 1,18-36-1,36-18 1,0-35 0,-18-35-1,52-54 17,-34 19-17,-1-89 1,-52-35-1,-18 106 1,0 35 0,-18 141 15,-17 71-15,0 0-1,35-18 1,0-71-1,53 1 1,17-53 0,19-36 15,-1-35-15,-35 0-1,-18-35 1,-17 17-1,-18 54 1,0 34 0,0 1-16,0 35 15,0 0 1,-18 0 0,18-36-1,-18-17 32,18-17-31,0-19-16</inkml:trace>
  <inkml:trace contextRef="#ctx0" brushRef="#br0" timeOffset="33407.8">11553 5345 0,'18'-36'15,"0"19"-15,-1-19 0,72-34 16,-1 52 0,-18 18 15,1 53-15,-36 18-1,-17 17 1,-18 18-1,-35-71 1,17 0 0,0-35-1,1 0 1,-1 0 0,18-17 15,-18-1-31,-35-17 15</inkml:trace>
  <inkml:trace contextRef="#ctx0" brushRef="#br0" timeOffset="33974.86">11518 4957 0,'0'0'0,"-17"0"0,34 0 63,1 0-63,-18-18 15,17 18-15,-17-18 16,0-17 0,-35 35-1,-18 0 1,36 0-1,17 35 1,0 1 0,0 16 15,35-16-15,-17-19-16</inkml:trace>
  <inkml:trace contextRef="#ctx0" brushRef="#br0" timeOffset="34674.87">12435 5380 0,'18'-18'15,"-18"1"1,0-19-16,-18 1 16,-35 17-1,-35 18 1,0 0 15,-35 53-15,-1 35-1,107-70-15,-1 53 16,18 17 0,53-53-1,35-17 1,18-18 0,17-53-1,-35-35 1,-17 17-1,-36-70 1,1-71 15,-36 159-15,0-52 0,-18 140 15,0 88-16,1-17 1,17-71-16,0 71 16,0 35-1,0-88 1,17 18 0,36-71-1,18 0 1,17 0-1,0-35 1,-35-1 0</inkml:trace>
  <inkml:trace contextRef="#ctx0" brushRef="#br0" timeOffset="35759.26">13000 5256 0,'0'0'16,"-18"0"-1,1 0-15,-1 0 16,-35 36 0,18 17-1,17 35 1,0-35 0,18 17-1,53-17 1,18-35-1,52-18 1,-34 0 0,16-53 15,-87 35-31,35-70 16,-35 17-1,-36-34 1,-35 34-1,-53 53 1,0 18 0,89 18-16,-54 35 15,1 35 1,70-17 0,0 17-1,53 0 1,52-35-1,19-53 1,17 0 0,-53-18-1,18-34 17,-53-1-17,-18-36 1,-17 19-1,-18 87 17,-18 54-17,-17 0 1,35-1 0,0-35-1,0-17-15,0 0 16,53-18-1,-18-18 1,36-35 0,-18-17-1,0 17 17,-36 17-17,-17 89 16,0 18-15,0-1 0,18 1-1,35-53 1,17-18 0,18-18-1,18-35 1,-53-35-1,-18-53 1,-35 70 0,0 36 15,-35 17-31,0 18 31,17 0-15,-17 0-1</inkml:trace>
  <inkml:trace contextRef="#ctx0" brushRef="#br0" timeOffset="59004.8">11606 5292 0,'0'-18'15,"0"0"1,0 36 62,0 0-78,0-1 0,0 19 16,0 16-1,0 19 1,18-18-1,0 0 1,-18-18 0,0-17-1,17-18 1,1 0 31</inkml:trace>
  <inkml:trace contextRef="#ctx0" brushRef="#br0" timeOffset="60939.45">15434 5397 0,'0'18'31,"18"-18"-15,-1 0 0,1-18-1,-18-17 1,0 0 0,0 0-1,-53-18 1,-18 35-1,54 18-15,-89 0 16,0 71 0,36-1-1,52 36 1,18-18 0,18 18-1,35-71 16,17-17-15,18-18 0,-17-35-1,-1-53 1,19-18 0,-72 0-1,1 35 1,-18 18-1,0 36 1,-35 52 15</inkml:trace>
  <inkml:trace contextRef="#ctx0" brushRef="#br0" timeOffset="62038.49">15540 5450 0,'0'53'16,"0"-106"-16,53 159 15,0-88 16,35 0-15,-18-36 0,19-53-1,-19 1 1,-52-1 0,-18-17-1,0 35 1,-18 35-1,-17 71 1,35 18 0,-18 17-1,18-17 1,0-18 0,0-36-1,0-34 32,18-1-47,0-35 16,17-18-1,35-17 1,-52 53-16,35 0 16,0 17-1,-18 36 1,0 52-1,-17 18 1,35 1 0,18-36-1,34-18 1,-16-35 0,34 0 15,18-53-16,-70 0 1,-1-70 0,-70 17-1,-35 18 1,-36 52 0,18 36-1,-35 36 1,0 69-1,53 19 1,35-36 0,0-35-1,53-18 1,17-35 0,1-35-1,-1-36 16,-34-34-15,-1-19 0,-17-35-1,-18 18 1,0 18 0,0 105-16,0 0 15,0 54 1,0 123-1,0-18 1,17 35 0,19-53-1,34-34 1,1-72 0,-18-17-1,35-17 1,0-54 15,-35 18-31</inkml:trace>
  <inkml:trace contextRef="#ctx0" brushRef="#br0" timeOffset="63170.98">18115 5168 0,'0'0'0,"0"-17"0,-53-36 31,53 35-16,-17 18 1,17 53 0,0 35-1,0 0 1,0 18 0,0-88-16,0 70 15,0-70 1,17-1-1,36-52 1,0-18 0,0-53-1,-35 89-15,-1-72 16,36 1 0,-18 88-1,-35 71 32,18-36-47,0 36 16,-18-54-16,17 36 15,36 18 1,0-54 0,0-17-1,35-17 1,-17-36-1,-36-35 1,-17-18 0,-1-18-1,-17 71 1,0 36 0,0 52 30,-17 53-30,17-17 0,-18 17-1,18-18 1,0-52-16,35 35 16,18-35-1,36-18 1,-19 0-1,18-36 1,0-34 0,-52-1-1,-1-70 1,-35 53 0,-18 53-1,-35 52 16,-17 54-15,17 88 0,53-54-1,18-52 1,87-17 0,37-36-1,-37-18 1,19-35-1,-71-17 1,-53 52-16</inkml:trace>
  <inkml:trace contextRef="#ctx0" brushRef="#br0" timeOffset="65504.11">10636 6914 0,'71'18'15,"-54"-18"-15,1 0 16,70-53-1,18-17 1,-35 17 0,-36-36-1,-35 19 1,-35 35 0,17 17-16,-70 18 15,35 35 1,0 71-1,35-35 1,18 35 0,36-36-1,52-35 1,18-35 0,-18 0 15,18-70-16,0-18 1,-71 17 0,-18-52-1,-17 52 1,0 106 15,0 18-15,0 53-1,0 0 1,0-88-16,0 34 16,0-34-1,0-36 32,18-17-47,-18 18 0,53-54 31,0-35-15,0 36 0,0 52-1,-36 36 1,19 52 0,17 36-1,-1-18 1,1-53-1,18-17 1,0-18 0,70-53-1,-36-53 1,-52 0 0,-17-88-1,-36 36 16,0 52-15,0 71 0,0 105 15,0 107-15,-18-36-1,18 35 1,0-88-1,71 18 1,-1-106 0,1 0-1,17-53 1,0-17 0,-70-19-1,-1-16 1,-17 87-16,0-53 31,0 54-15,-17 17-1,-1 35 1,-17 36 0,35 52-1,0-70 1,17 18-1,36-36 1,0-35 0,18 0-1,35-53 1,-1-18 0,1-35-1,-88 36 1,0-18 15,-18 70-15,-36 18-1,36 53 1,0 0 0,0 17-1,0 1 1,0-18-1,36 18 1,-19-54 0,36 1-1,18-18 1,-1 0 0,18-53-1,-70 35-15,70-52 31,-35-19-15,-18-16 0,-35 52-1,-35 53 17,18 17-32,-19 19 15,36-19-15,-35 71 16,0 18-1,35-53 1,0 18 0,70-36-1,-17-17 1,-35-18-16,88 0 16,35-18-1,-106 0 1</inkml:trace>
  <inkml:trace contextRef="#ctx0" brushRef="#br0" timeOffset="66070.57">14429 6544 0,'0'0'0,"-18"0"16,0 0-16,-52 18 15,-1 35 1,-35 35 0,18 18-1,53-36 1,35 18 0,35-52-1,36-36 1,-54 0-1,89-18 1,-18-53 0,-17 1-1,0-89 1,-36-35 0,-18 35-1,-17 71 1,0 53-1,-17 123 17,17 36-17,0-89-15,0 141 16,0-35 0,0-52-1,53-19 1,0-70 15,17 0-15,36-70-1,-35-1-15</inkml:trace>
  <inkml:trace contextRef="#ctx0" brushRef="#br0" timeOffset="66370.87">12294 6544 0,'0'0'0,"18"0"16,52 0 0,89-53-1,-18 18 1,36 0 0,-89 17-1,-70 18-15,-1 0 16</inkml:trace>
  <inkml:trace contextRef="#ctx0" brushRef="#br0" timeOffset="66903.64">15610 6332 0,'0'0'0,"0"-35"0,0-35 16,-17 70-16,-1 0 15,0 0 1,18 17-1,0 89 1,0 88 0,0-53-1,0 18 1,0-71 0,0-53-1,-35-88 16,-18 18-15</inkml:trace>
  <inkml:trace contextRef="#ctx0" brushRef="#br0" timeOffset="67820.35">15081 6703 0,'0'0'0,"0"35"0,18-17 16,141-18 15,-18 0-15,141-89-1,-194 37 1,18-37 0,-53 19-1,-53-18 1,-18 35-1,1 53 1,-36 35 0,35 53-1,0 53 1,18 0 0,0-35-1,0 0 16,0-88-15,0-1 0,53-34-1,-17-36 1,-1-35 0,18-18-1,-18 35 1,0 54-1,-17 34 1,17 18 0,1 36-1,-1 35 1,0-71 0,36 18-1,-1-35 16,18-18-15,-35-36 0,36-16-1,-72 34-15,18-70 16,-17-36 0,-18 54-1,-18 34 1,-17 36-1,0 18 1,0 105 0,35-34-1,0-1 1,17-35 0,36-18-1,0-35 1,-35 0-1,17 0 1,36-18 0,-19-34-1,19-1-15</inkml:trace>
  <inkml:trace contextRef="#ctx0" brushRef="#br0" timeOffset="68303.34">17568 6350 0,'0'0'16,"-17"0"15,-1 0-31,0 18 0,1 35 31,17 52-31,0 1 32,0-71-32,0 36 15,0 0 1,53-36 0,17-35-1,18-18 1,-17-35-1,17-53 1,-35-70 0,-35 70-1,-18 18 1,0 70 0,0 36 30,0 0-30,0-1 0</inkml:trace>
  <inkml:trace contextRef="#ctx0" brushRef="#br0" timeOffset="68619.61">18327 6279 0,'0'0'0,"-18"0"47,18 18-47,-17 0 0,17 35 16,-18 52 0,-17 1-1,17 0 1,0-53-1,18-18 17,0-52-1,0-36-15,0-35-1</inkml:trace>
  <inkml:trace contextRef="#ctx0" brushRef="#br0" timeOffset="69020.89">18115 6473 0,'0'18'31,"18"0"-31,-1-18 16,36 35-1,-35-17-15,88 35 16,-18-1-1,-35-16 1,-18 17 0,-35-36-1,18 1 1,-1-18 15,1-18-15,35-52 15</inkml:trace>
  <inkml:trace contextRef="#ctx0" brushRef="#br0" timeOffset="69220.89">19050 6315 0,'0'0'0,"0"-36"31,-18 36-15,1 0-1,-1 18 1,18 0 0</inkml:trace>
  <inkml:trace contextRef="#ctx0" brushRef="#br0" timeOffset="69854.56">18327 6350 0,'0'0'0,"-35"0"31,35-18-15,0 1 0,0-1-1,52 0 1,19-17-1,17 35 1,-35 0 0,-18 35-1,-35 1 1,0 52 0,-35-18-1,-35-34 1,52-19-16,-88 36 31,53-17-15,18-36-1,53 0 17,-1 0-32</inkml:trace>
  <inkml:trace contextRef="#ctx0" brushRef="#br0" timeOffset="70735.56">18979 6350 0,'0'0'0,"0"-18"31,0 1-15,0-1 0,0 0-1,0 1 1,0 34 31,0 1-32,0 17 1,0 71 0,-17-35-1,-36 52 1,18-17 0,-1-53-1,1 0 1,35-71 31,18 1-47,52-36 15,-52 0 1,0 53-16,17-36 16,-35 19-1,35 34 16,0 19-15,18-1 0,-17 0-1,-19-35-15,54 0 16,-18 0 0,0 0-1,-36 0 1,1-35-1,-1 0 1,-17 17 0,0 0-1</inkml:trace>
  <inkml:trace contextRef="#ctx0" brushRef="#br0" timeOffset="70939.12">19385 6738 0,'0'0'0,"-18"0"16,1 0 62</inkml:trace>
  <inkml:trace contextRef="#ctx0" brushRef="#br0" timeOffset="74569.03">1147 8414 0,'0'0'0,"0"-18"16,0 0 15,-18 1 1,0 17-17,1-18-15,-19 18 16,36-35-1,0 17 17,0-17-17,53-36 1,-35 71-16,35-35 16,17 0-1,19 35 1,-19 0-1,1 53 1,-36 35 0,-35 71-1,-35-1 1,-36-34 0,-35 35-1,18-71 1,-35-35-1,34-53 17,19-18-17,35-88 1,17 36 0,18-36-1,18 35 1,70 54-1,18 17 1,-18 35 0,35 36-1,-52-18 1,-1 17 0,-34-52-1,-1-18 1,18 0-1,-53-36 17,35-16-17,-35-1-15</inkml:trace>
  <inkml:trace contextRef="#ctx0" brushRef="#br0" timeOffset="75054.94">1870 7849 0,'0'18'16,"0"0"-16,0 105 16,-18-17-1,18 0 1,0-36-1,0-34 1,0-54 31,0-17-31,0-36-1,18-52 1,-1 87-16,36-34 15,18 17 1,-1 53 0,1 53-1,-36 35 1,-35 18 0,0-36-1,-35-17 1,17-35-1,18-36 32</inkml:trace>
  <inkml:trace contextRef="#ctx0" brushRef="#br0" timeOffset="75635.83">2611 7955 0,'-18'-35'15,"0"35"1,1-18-16,-36 18 16,-35 71-1,35 17 1,-18 53-1,53-17 17,18-54-17,18-70 1,70 0 0,-17-35-1,17-53 1,-70 52-16,35-52 15,17-88 1,-35 52 0,-17-34-1,-18 87 1,0 53 0,-18 89-1,18 88 1,0-1-1,0 19 17,36-71-17,17-18 1,17-53 0,1-35-1,-18-18 1,-18-17-1</inkml:trace>
  <inkml:trace contextRef="#ctx0" brushRef="#br0" timeOffset="76836.58">3951 8431 0,'0'0'0,"18"-17"16,35-54-1,-53 36-15,17-53 16,-17 17-1,0 18 17,-53 53-17,-35 18 1,-35 70 0,35 18-1,52-36 1,36 1-1,36-18 1,16-18 0,-34-17-16,70 35 15,-70-18 1,-18 18 0,-18 0-1,-70 0 1,0-53 15,0 0-15,17-35-1,18-18 1,18 0 0,17 17-1,18 54 16,53 17-15,18 36 0,-1-18-1,1-18 1,52-35 0,-17 0-1,-71 0-15,89-70 16,-18 17-1,0-18 17,-71 18-17,-17-35 1,-71 53 0,17 35-1,-17 53 1,18-1-1,17 37 1,18-1 0,53-18-1,53-70 1,0 0 0,35-52-1,-53-1 1,18-18-1,-88-17 17,-18 53-17,-35 35 17</inkml:trace>
  <inkml:trace contextRef="#ctx0" brushRef="#br0" timeOffset="77207.64">4657 8837 0,'0'18'16,"0"-1"0,-18-17 15,18-17-15,0-1-16,0-35 15,0 36-15,18-89 16,52 35-1,54-17 17,-36 70-17,0 54 1,-35 69 0,-53-34-1,0 17 1,0-35-1,0-18 1,0-52 31,0-1-47</inkml:trace>
  <inkml:trace contextRef="#ctx0" brushRef="#br0" timeOffset="78737.25">5539 8608 0,'0'0'16,"0"-18"-16,0-17 16,0 17-16,-18-17 15,-53 0 1,54 35-16,-36-18 15,-18 36 1,18 35 0,0 17-1,53 36 1,-17 0 0,17-53-1,35-18 1,36-35-1,-18-18 17,35-35-17,-18-35 1,-52 71-16,0-54 16,-1-17-1,-17 35 1,0 18-1,0 52 17,0 1-32,0 52 15,0-17 1,0 18 0,0 0-1,36-54 1,34-17-1,-17 0 17,-18 0-32,53-53 15,1 0 1,-36 0 0,-1-35-1,-52 35 1,-88 71 15,35 17-15,36 36-1,17-18 1,35-18 0,53 18-1,-35-35 1,0-18-1,-18 0 1,1 0 15,-1-36-15,0-17 0,0-17-1,-17-1 1,0 36-1,-18 17 1,0 36 0,0 17-1,0 53 1,0-35 0,0 0-1,35-17 1,18-36-1,17 0 17,-34-18-32,52-35 15,-18 18 1,-17-36 0,-35 36-1,0 17 1,-18 71 15,-18 35-15,18-17-1,35-1 1,71-34 0,18-36-1,-1 0 1,-35-36-1,-52 1 1,-19-53 15,-17-18-15,-70 0 0,-19 18-1,1 88 1,-18 18-1,18 52 1,35-17 0,36-18-1,17 1 1,17-54 15,1 0-31</inkml:trace>
  <inkml:trace contextRef="#ctx0" brushRef="#br0" timeOffset="78994.55">6421 8132 0,'0'0'0,"-18"0"0,-17 0 15,-1 0 1,19 0 0</inkml:trace>
  <inkml:trace contextRef="#ctx0" brushRef="#br0" timeOffset="81215.37">4921 10125 0,'0'-18'31</inkml:trace>
  <inkml:trace contextRef="#ctx0" brushRef="#br0" timeOffset="82085.39">5009 10195 0,'18'0'16,"-18"-17"0,0-1-16,0 0 15,0 1 1,-35-1-1,-36 18 1,18 35 0,-35 36-1,53 35 1,17 52 0,1 1-1,52-35 1,53-54-1,0-70 1,18 0 15,0-35-15,-18-36 0,36-70-1,-107 106-15,54-106 16,-18-18-1,-53 18 1,0 71 0,-18 34-1,0 36-15,-17 0 16,-18 106 0,53 53-1,0-18 1,0 35-1,71-52 17,17-54-17,18-70 1,-18 0 0,18-53-1,-36-17 1,1-36-1,-36-17 1,-35 105-16,0-17 16,0 70 15,-17 71-15,-1 0-1,18-36 1,0-52-16,0 35 15,18-53 32,17-18-31,-18-17-16</inkml:trace>
  <inkml:trace contextRef="#ctx0" brushRef="#br0" timeOffset="82435.5">6191 10195 0,'-35'0'15,"17"0"1,1 18-16,-1 17 16,18 0-1,18-35 16,-1 0-31,1-35 16,17 0 15,-35 0-15,-17 17 0,-36 18-1,17 0 1,19 18-1,17 52 1,0-35 0,17 1-1</inkml:trace>
  <inkml:trace contextRef="#ctx0" brushRef="#br0" timeOffset="82568.02">6756 10336 0,'0'0'0,"0"-17"0</inkml:trace>
  <inkml:trace contextRef="#ctx0" brushRef="#br0" timeOffset="83469">6632 10213 0,'-17'0'15,"-36"35"1,-18 53-1,53 1 1,1 34 0,17-35-1,53-17 1,-18-54-16,71-17 16,-18 0-1,18-35 1,0-35-1,-36-19 17,18-69-17,-52 52 1,-19-18 0,-17 54-1,0 52 1,-17 53 15,17-17-31,0 70 16,0 18-1,0-18 1,0 36 0,-18-54-1,0-34 1,18-54 31,0 0-32,18-70 1,35 35 0,0-35-1,17 17 1,-34 71-1,-36 18 1,0 17 0,-36 36-1,-16-18 1,-1-36 0,17 1-1,1-18 1,17 0-1,1 0 1,17 18 15,70 35-15,-17-18 0,0 0-1,-18 18 1,-17-35-1,0-18 1,-18 17-16,17-17 31,-17-17-15,36-36 0</inkml:trace>
  <inkml:trace contextRef="#ctx0" brushRef="#br0" timeOffset="84334.46">7602 10477 0,'0'0'16,"0"18"-16,-53-18 15,36 0 1,-1 0-16,18-35 31,0 17-31,0-52 16,0 17 0,53-35-1,18-18 1,17 18-1,53-54 1,18 1 0,17 0-1,0 18 1,1 35 0,87-18-1,-193 88-15,141-53 16,17 19-1,0 16 1,-35 36 15,53 18-15,-17 70 0,-178-35-1,-16-35-15,52 88 16,0 52-1,-35-34 1,18 34 0,-36-69-1,0 17 1,-17-1 0,-18-69-1,0-1 1,-18-17-1,1-18 1,17-53 31,-18 53-47</inkml:trace>
  <inkml:trace contextRef="#ctx0" brushRef="#br0" timeOffset="84684.53">10160 10072 0,'0'0'0,"0"17"47,18 1-47,52 35 15,-17-18 1,18 18 15,-18-18-15,-18 1 0,0-19-1,-17-17 32,-1-17-47,-17-1 16,36-17-1</inkml:trace>
  <inkml:trace contextRef="#ctx0" brushRef="#br0" timeOffset="85002.56">11007 9984 0,'0'-18'31,"0"36"-15,-18-1-1,-35 36 1,-17 35-1,-19 1 1,1-1 0,35-18-1,36-52 1</inkml:trace>
  <inkml:trace contextRef="#ctx0" brushRef="#br0" timeOffset="86168.35">11307 10407 0,'0'0'0,"0"18"16,-18-18-1,0 0-15,1 0 16,-19 0-1,19-36 1,17-17 0,0 0-1,88 1 1,18 16 0,-36 36-1,1 53 1,-54 35-1,-17 53 1,0-17 15,-17-36-15,17-35 0,0-35-1,0-36 1,0-17-1,0-53 1,53-36 0,17 1-1,54-1 1,-18 54 0,-18 70-1,-18 17 1,-34 54-1,-36-36-15,0 106 16,0 0 15,0-70-15,0-18 0,0-36-1,0-34 16,0-36-15,0 35-16</inkml:trace>
  <inkml:trace contextRef="#ctx0" brushRef="#br0" timeOffset="86667.81">12312 10548 0,'0'0'0,"18"0"0,17 0 15,35-18 1,-34-17 15,17-35-15,-36-1 0,-17 18-1,0 18 1,-35 17-1,-18 18 1,0 88 0,35 1-1,1 34 1,17-35 0,17-17-1,19-54 1,52 1-1,-35-18 1,17-35 15,1-18-15,0-18 0,-1-35-1,-35 36 1,-35 52-16,36-17 15,-72 35 17</inkml:trace>
  <inkml:trace contextRef="#ctx0" brushRef="#br0" timeOffset="87201.3">12841 10495 0,'0'18'0,"0"70"16,0-53 0,0-176-16,0 300 0,0-89 15,0-52 1,35-18-1,36 0 1,-18-18 15,70-70-15,-52 0 0,-18 35-1,-36 53 1,-17 53 15,0-35-31,0 70 16,0-35-1,53-18 1,36-17 0,-19-18-1,54 0 1,-54-71-1,-52 18 1,-18-70 15,0 17-15,-36 0 0,-34 71-1,52 35 1,-35 0-1,0 35 1,53-17 15,18-18-15</inkml:trace>
  <inkml:trace contextRef="#ctx0" brushRef="#br0" timeOffset="87768.74">14340 10019 0,'0'0'0,"18"-18"31,-18 36-15,-35 52-1,17-52-15,-17 70 16,-18 53-1,35-35 1,1 35 0,-1-35-1,18-53 1,88-18 0,-17-35-1,17-35 1,0-35-1</inkml:trace>
  <inkml:trace contextRef="#ctx0" brushRef="#br0" timeOffset="87984.63">14058 10389 0,'0'0'0,"-17"18"0,17 0 15,35-18 17,106 0-17,-35 0 1,35-36 0,-71 19-1</inkml:trace>
  <inkml:trace contextRef="#ctx0" brushRef="#br0" timeOffset="88617.54">14958 10548 0,'0'0'0,"17"0"16,1 0-16,-18-35 15,18-1 1,-18-34 0,-18 17-1,-53 0 1,54 53-16,-18-18 16,-107 54-1,37 70 1,52-1-1,35 19 1,18-18 15,53-71-15,35-35 0,18-18-1,17-35 1,-52-17-1,0-36 1,-54 0 0,-17 36-1,-17 70 1,-36 35 0,17 71-1,36-36 1,0 19-1,18-89-15,17 35 16,54-18 15,-19-17-15,36-17 0,0-36-1,-53 0-15</inkml:trace>
  <inkml:trace contextRef="#ctx0" brushRef="#br0" timeOffset="89250.92">15699 10072 0,'-18'0'16,"0"0"-1,-17 0-15,17 70 16,1 1-1,17 35 1,0-18 0,0 18 15,0-71-31,0 36 16,0-36-1,0-17 1,-18-18-1,18-36 17,18-17-17,35-35 1,0 35 0,35-17-1,0 70 1,35 0-1,-105 17-15,88 36 16,-88 18 15,-18-1-15,-36-17 0,-70 0-1,-17-18 1,105-35-16,-52 18 15,-1-18 1,18 0 0,18 0-1,17 0 1,36 0 15,0-18-15</inkml:trace>
  <inkml:trace contextRef="#ctx0" brushRef="#br0" timeOffset="93116.94">1976 8978 0,'0'0'0,"-18"0"0,0 0 15,36 0 16,0 0-31,52 0 16,71 0 0,36 0 15,-124 0-31,158 0 16,89 0-1,70 0 1,-34 0-1,87 0 1,-70 0 0,246 18-1,-122-1 1,-125-17 0,37 0-1,-143 0 1,19 0-1,-89 0 1,-140 0 15,-19 0-15,1 0 15,-18-17-15</inkml:trace>
  <inkml:trace contextRef="#ctx0" brushRef="#br0" timeOffset="93283.55">7144 9084 0,'0'0'16,"-18"18"-16,-52 17 31,52-35-31,0 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1T03:27:47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7285 3140 0,'0'0'0,"0"-18"0,0 0 31,17 18-15,-17 18 15,0 0-31,0 88 16,18 123-1,-18-53 1,0 89-1,0-36 1,0 71 0,0-71-1,0 106 1,0-264 0,0 158-1,0 89 1,0-1-1,0-70 1,-18 88 0,-17-52-1,35 34 1,-17-105 0,17 35-1,0 17 1,0-17-1,0-194-15,17 124 16,18-36 0,-35-71-1,18-123 17,-18-141-1,0 36-31</inkml:trace>
  <inkml:trace contextRef="#ctx0" brushRef="#br0" timeOffset="2316.63">7461 2999 0,'-17'17'0,"34"-34"0,-52 34 0,-18 19 16,35-19-16,1 1 16,52-18 77,-17 0-93,17 0 16,36-18-16,123 1 31,52-1-15,-51 18-1,69 0 1,1 0 0,105 18-1,89-18 1,-54 0 0,160 0-1,-107 0 1,125 0-1,-107 0 1,-335 0-16,476 0 16,-176 0-1,124-18 1,-160 0 15,54 18-15,-18-17-1,-71-1 1,-176 0 0,-52 18-1,-90 0 1,-34 0 0,0 0-1,-18 18 16,0 17-15,17 36 0,-17 52-1,0 18 1,0-88 0,0 106-1,0 53 1,0-1-1,0 107 1,0-1 0,0 36-1,0-18 1,0-105 0,36 87-1,-1-88 1,0 107-1,-35-72 1,18-176-16,17 247 31,-17 18-31,-1-106 32,1 106-17,-18-18 1,0-106-1,0-140-15,0 210 16,18-105 0,-1 1-1,-17-54 1,0-71 0,0-35-1,-35-35 16,0 0-15,17 0-16,-17 0 16,17 0-16,-52 0 15,-71 0 17,17 0-17,-88 36 1,18-1-1,-123 0 1,-71 1 0,17-19-1,248-17-15,-494 18 16,-36-1 0,141-17-1,-140 0 1,-54 18-1,1-18 1,52 35 0,177-35-1,-71 36 1,88-19 15,159 1-15,-35-18-1,212 0 1,35 0 0,17 0-1,36 0 1,0-18 0,-36 18-1,0 0 1,-17 0-1,0 0 1,-35 0 0,34 0-1,1 0 1,71 0 0,-1 0 30,18-17-14,0-19-17,18-34 1,-18 52-16</inkml:trace>
  <inkml:trace contextRef="#ctx0" brushRef="#br0" timeOffset="2882.68">7232 8396 0,'0'-35'0,"-35"17"32,17 36-1,18 17-31,0 71 31,71 123-15,-19 1-1,1 69 1,0-34 0,-35-106-1,-18-1 1,0-140 0,0-36-1,0-70 1,0 53-16</inkml:trace>
  <inkml:trace contextRef="#ctx0" brushRef="#br0" timeOffset="3565.91">8802 5133 0,'0'0'0,"0"-18"0,-53-88 32,53 89-32,0 34 31,0 36-15,35 159-1,18 17 1,18 212-1,-36-88 1,18 141 0,-36-371-16,36 318 15,-17-194 1,-1 36 15,-17-89-15,-1-89-1,1-193 17,-18-53-17,0-53 1</inkml:trace>
  <inkml:trace contextRef="#ctx0" brushRef="#br0" timeOffset="4781.85">8784 5080 0,'0'0'0,"-35"-18"0,0-35 16,-1 18 0,36 0-1,53 0 1,-17 17-16,105-35 16,0 0-1,88 0 1,36 0-1,264 0 1,106-17 0,0-18-1,-124 35 1,89 0 15,-159 35-15,35 1-1,-141-1 1,-158 18 0,-1 0-1,-88 0 1,18 35 0,-53 18-1,-53-18-15,35 71 16,1 0-1,17 106 1,0-18 0,17 70-1,-17-52 1,18 158 15,-54-158-15,1 106-1,-18-72 1,17 54 0,1-17-1,-18-72 1,0-158-16,0 159 16,0-71-1,0 35 1,-35-87-1,-18 16 1,-18-52 0,54-53-16,-54 18 15,-88 0 1,18 17 15,-106-18-15,-141 36-1,124-35 1,-142 35 0,0 0-1,89-36 1,-71 1 0,70-18-1,195 0-15,-389 0 16,-17 0-1,176 18 1,1-1 0,175-17-1,-35 0 1,177 0-16,-88 0 31,87 0-31,-34 0 16,88-123-1,-1 70 1,36-35-16</inkml:trace>
  <inkml:trace contextRef="#ctx0" brushRef="#br0" timeOffset="5283.23">10266 5874 0,'0'0'0,"0"-18"0,-35 0 31,35 36-15,0 17-16,0 71 15,17 106 1,1-124-16,17 177 15,-17 87 1,-1-105 0,36 0-1,-17-88 1,-19-71 15,-17-105 0,0-89-15,-35-106 0</inkml:trace>
  <inkml:trace contextRef="#ctx0" brushRef="#br0" timeOffset="6181.79">10248 5980 0,'-35'-18'15,"35"0"17,18 18-32,-1-17 15,107-19 1,34-17-1,230-17 1,-264 52-16,264-52 16,212-1-1,-177 36 1,89 0 0,-230 17-1,-18 0 1,-158 18-1,-18 18 1,-35 17 0,18 71-1,-1 0 1,-17 106 15,-17-89-15,17 71-1,-1-35 1,37 35 0,-36-53-1,-18-18 1,-35-105-16,0 53 16,-53-1-1,-35 1 1,0-1-1,-18 18 1,0-35 0,71-17-16,-107 52 15,1-35 1,-141 35 15,-71 0-15,71-35-1,-141-18 1,317-35-16,-300 36 16,89-19-1,-89 1 1,177 0 0,-1-18-1,72 0 1,122 0-16,-16 0 15,52-18 1,0-70 0,35 17-1</inkml:trace>
  <inkml:trace contextRef="#ctx0" brushRef="#br0" timeOffset="7031.48">12065 6174 0,'0'17'31,"-18"19"-31,1-36 16,-19 52-16,19 54 16,17 0 15,17 0-16,36-53 1,18-18 0,17-17-1,-17-36 1,-54 18-16,54-70 16,-36-1-1,-35-52 1,-35-19-1,-36 72 1,-35 35 0,-17 35-1,35 35 1,17 35 0,36-17 15,35 18-16</inkml:trace>
  <inkml:trace contextRef="#ctx0" brushRef="#br0" timeOffset="7565.05">13159 4710 0,'0'0'0,"17"0"32,-17 17-17,0 54 1,0 70 0,0-53 15,0 18-16,0-53 1,18-53 0,-18-18-1,0-17-15</inkml:trace>
  <inkml:trace contextRef="#ctx0" brushRef="#br0" timeOffset="8432.76">14693 3422 0,'0'0'0,"-17"18"0,-1-18 15,0 0 1,1 0-1,-1 0 1,18-18 0,35 0-1,1-17 1,16 35 0,-16 0-1,17 0 1,-36 53-1,-17 35 1,-35-17 0,-53 35-1,17-36 1,-17 1 0,53-54-1,17 1 1,1 0-1,69-36 17,72-17-17,-1-1 1,-87 36-16,158-17 16,-71-19-1,-35 36 1,-70 0-1,-36 0 17,-52 18-17</inkml:trace>
  <inkml:trace contextRef="#ctx0" brushRef="#br0" timeOffset="24979.26">12171 6244 0,'0'-17'16,"-18"17"15,1 0-15,-1 0-16,0 0 15,-17 0 1,17 0-16,-17 52 16,0-16-1,0 70 1,17-18-1,18 18 1,18-1 0,34-87-1,54 0 1,-18-18 0,36-36-1,-36 1 1,-17-35 15,-54 34-31,19-70 16,-36 1-1,0 16 1,-36 37 0,-52 16-1,-18 19 1,0 34-1,-17 54 1,52-18 0,19 17-1,34-34 1</inkml:trace>
  <inkml:trace contextRef="#ctx0" brushRef="#br0" timeOffset="31447.39">7250 8396 0,'0'18'15,"0"-1"1,0 1-16,0 35 16,0 53-1,0 17 1,-18 89-1,0-159-15,-17 158 16,0-87 0,17 35-1,-17-36 1</inkml:trace>
  <inkml:trace contextRef="#ctx0" brushRef="#br0" timeOffset="41011.74">5609 10971 0,'0'0'0,"0"-17"31,0-1-31,18 18 0,-1-18 16,1 1-1,-18-1 1,0 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1T02:53:55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19209 11077 0,'17'0'15,"1"0"-15,70 0 16,-53-17-16,71-1 16,-70 18-16</inkml:trace>
  <inkml:trace contextRef="#ctx0" brushRef="#br0" timeOffset="19381.24">6085 864 0,'0'-17'0,"0"-1"31,18 18-15,-18-18-16,0 1 15,0-1 1,0 0 0,0 1-1,0-1 1,0 1-1,0-1 1,0 36 62,0-1-62,0 1-16,0 35 15,0 35 1,0 53 0,18-106-16,-18 89 15,0 35 1,0-54 0,0 36-1,0-35 1,0 18-1,0-89 1,0-17-16,0-1 16,0-34 15,0-36-15,0 0-1</inkml:trace>
  <inkml:trace contextRef="#ctx0" brushRef="#br0" timeOffset="19847.41">6050 723 0,'0'0'0,"0"-17"31,0-1-15,18 18 30,52 0-30,71 0 0,-105 0-16,105 0 15,53 0 1,-71 0 0,-17 0-1,-71 0 1,-17 0-1,-18 18 1,-18-1 0,-34 18-1</inkml:trace>
  <inkml:trace contextRef="#ctx0" brushRef="#br0" timeOffset="20163.59">6174 1270 0,'0'0'16,"0"18"-16,17-18 15,19 0 1,-1 0 0,-18 0-16,19 0 15,34 0 17,-17 0-17,-18 0 1</inkml:trace>
  <inkml:trace contextRef="#ctx0" brushRef="#br0" timeOffset="20865.73">6650 1482 0,'0'0'15,"-18"0"1,18-18 15,0 0-31,0 1 16,35-1-1,18 0 1,-17 1 0,-19 17-16,36 0 15,18 0 1,-1 53-1,-17-18 1,18 53 0,-54-17-1,-17-36-15,0 89 16,0-54 15,-17-17-15,-1-35-1,1-18 1,17-53 0,0-53-1,0 18 1,52-36 0,-16 54-1,34-1 1,-52 53-1,0 18-15,-1-17 16,1 17-16,-1 0 16,1 0 31,0 0-32</inkml:trace>
  <inkml:trace contextRef="#ctx0" brushRef="#br0" timeOffset="22530.93">7885 1834 0,'17'-17'0,"-17"-1"16,0 1-1,18-1-15,-18-35 16,0 0 0,0 35-16,-18-87 15,-17 34 1,-53 0 0,0 71-1,-18 0 1,18 18-1,-18 88 1,70-18 0,19 71-1,17-71 1,17 0 15,54-52-15,35-36-1,-18-18 1,18-53 0,-18-17-1,-35-18 1,-18-17 0,0 35-1,-35 70 1,0 0-1,0 36 1,0 53 0,0 34-1,0 1 1,18-35 15,35-36-15,35-35-1,-17 0 1,35-35 0,-89 17-16,36-52 15,0-54 1,-53 54 0,0-1-1,-18 71 16,1 35-15,-1 53 0,18 1-1,0-1 1,0 0 0,0-53 15,0-17-16,0-36 17,0-17-17,0-53 1,0 70-16,0-35 16,0-70-1,53 70 1,18 0-1,-1 35 1,18 1 0,1 17-1,-72 17-15,54 54 16,-54-1 15,1 54-15,-18-53-1,0 17 1,18-35 0,-18-36-1,0-34 17,0-54-17,0 1 1,53-72-1,-53 107-15,35-18 16,-17 18-16,70-53 16,-18 70-1,18 0 1,-35 54 0,-17 17 15,-19 52-16,-17-87-15,0 70 16,0 1 0,0-19-1,0-17 1,-17-53 15,17-18-15,17-35-1</inkml:trace>
  <inkml:trace contextRef="#ctx0" brushRef="#br0" timeOffset="23129.84">9631 1711 0,'17'0'31,"1"0"-31,17 0 16,36-35 0,17-18-1,18 0 1,-53-18-1,-35 1 1,-18 52-16,0-17 16,-36 17-1,-34 1 1,-1 17 0,18 35 15,-35 35-16,53-17 1,17 53 0,18-18-1,0 18 1,35-35 0,18-36-1,35-17 1,-17-18-1,0 0 1,-18-36 0,35-17-1,-35 18 1,-36 18 15</inkml:trace>
  <inkml:trace contextRef="#ctx0" brushRef="#br0" timeOffset="23287.45">10195 1799 0,'0'0'0</inkml:trace>
  <inkml:trace contextRef="#ctx0" brushRef="#br0" timeOffset="24493.83">5750 2487 0,'0'0'0,"-17"0"16,-1 0-16,-17 18 16,-1-18 15,19 0-16,34 0 32,1 0-47,0 0 16,88 0 0,-18 17-1,-53-17-15,124 0 16,-18 0-1,71 0 1,52 0 0,-35 0-1,142 0 1,-142 0 0,106 0 15,-88 0-16,35 0 1,-52 0 0,123 0-1,-89 0 1,-87 0 0,69 0-1,-87 0 1,53 0-1,-106 0 1,-71 0-16,53 0 16,-70 0-16,52 0 15,-17 0 1,0 0 0,-35 0 15,17 0-16,-17 0 1,-18-17 47</inkml:trace>
  <inkml:trace contextRef="#ctx0" brushRef="#br0" timeOffset="24714.74">10513 2505 0,'-18'0'16,"0"0"0,18-18 77,0 0-93</inkml:trace>
  <inkml:trace contextRef="#ctx0" brushRef="#br0" timeOffset="62574.61">2099 3316 0,'0'0'0,"0"-18"0,18 18 15,-1-35 17,1 35-32,-18-17 15,18 17 1,-18 17 46,0 1-62,-18-1 0,-35 36 16,0 18 0,0 17-1,36-53-15,-89 107 16,0-37-1,18-16 1,-18 16 0,53-52-1,0 0 17,18-35-17,35-36 16,0 1-15,0-19 0,53 19-1,-36-1-15,71-17 16,-17 17 0,0 18-1,17 0 1,-18 35-1,-17 54 1,0-1 15,-53-53-15,35 0 0,1-17-1,-19-18 1,1 0-1,17-18 1,-17-35 0,-18 0-1</inkml:trace>
  <inkml:trace contextRef="#ctx0" brushRef="#br0" timeOffset="62908.7">2540 3687 0,'0'0'0,"0"17"63,0 1-63,0-1 15,0 1-15,0 35 16,0 0 0,-18-18-1,18-17-15,0-1 16,0-34 31,0-1-47,0 1 15</inkml:trace>
  <inkml:trace contextRef="#ctx0" brushRef="#br0" timeOffset="63291.82">2628 3334 0,'-35'17'15,"35"1"-15,0 0 16,0 17 0,0 0-1,18-35 1,34 0 0,-16-35-1,-1-36 1,-35 18-1,-18 1 1,-35 52 0,18 0 15,35 17-31,-35 36 16,17-35-16,1 35 15,17 0 1,0-36-1,17-17-15</inkml:trace>
  <inkml:trace contextRef="#ctx0" brushRef="#br0" timeOffset="64324.31">3087 3986 0,'0'0'16,"0"18"-16,-18 0 16,18-36 30,0 0-46,0 1 0,71-54 16,-36 1 0,18-1-1,-35-70 17,-1 106-17,-17-1 1,0 19-1,-17 17 1,-1 17 0,-17 72-1,17-19 1,18 71 0,0 0-1,0 18 1,0 88-1,0 0 1,18 71 0,-1-89 15,-17 35-15,18-105-1,35-35 1,-18-124-1,-17 0-15,52-36 16,-17-34 0,35-71-1,-35 0 1,-53-89 0,-53-34-1,-52 87 1,-54 19-1,71 87 1,-1 36 0,72-1 15,-1 19-15,18-1-16,0-17 15,53 0 1,18-18-1,-36 0 1,0 17 0,-17 19-16</inkml:trace>
  <inkml:trace contextRef="#ctx0" brushRef="#br0" timeOffset="64859.91">3440 3881 0,'0'0'0,"-18"0"0,18-18 16,0 0 0,0 1-1,0-36 1,18 35-1,-1 18-15,36-18 16,18 18 0,-1 0-1,1 71 1,-54 0 0,1 17-1,-18-18 1,0-34-1,-18-36 1,18-18 0,0-53 15,0 1-15,0 52-16,0-70 15,36 35 1,17 0-1,-18 36 1,0 17 0,-17 0-1,-18 17 17</inkml:trace>
  <inkml:trace contextRef="#ctx0" brushRef="#br0" timeOffset="66606.82">4357 3845 0,'0'0'0,"53"-53"31,-53 36-31,0-36 16,-53 0-1,-35 18 1,17 35 0,-17 0-1,35 53 1,35-36-16,-35 36 15,36 53 1,17-18 0,0 0 15,17-35-15,-17-35-16,71-18 15,-18 0 1,35-71-1,-17 1 1,-1-36 0,-35 0-1,-35 53 1,0 18 0,0 70 15,0-17-31,-17 35 15,17 35 1,35 18 15,18-53-15,53-18 0,-36-35-1,36-18 1,-71 1-16,18-19 15,-35 19-15,35-71 16,-53 17 0,0 0-1,0 54 1,0 34 15,0 36-15,0 18-1,0 17 1,0-35 0,0 18-1,0-54 17,0-34-1,0-54-16,18 18 1,17-53 0,18 36-1,-36 52-15,36-35 16,-17 53 0,17 18-1,-36 35 1,1 35-1,-1-18 1,1 36 0,-18-53 15,18-35-15,17-36 15,0-35-16,-35 36-15,53-89 16,0 35 0,53-35-1,-35 54 1,-1 34 0,-35 18-1,-17 35 1,-18 36-1,0 17 1,0-18 15,0 36-15,53-18 0,35-17-1,18-71 1,0 0-1,17-35 1,-35-36 0,18-35-1,-88 71-15,-18-18 16,0 36-16,0-54 16,-35 36-1,-36 35 1,36 35-1,0 53 1,35-70-16,0 35 16,0-36-16,0 89 31,17-53-15,36-18-1,35-35 1,-17 0-1,-36 0-15,71-35 16,-36-18 0,1-17-1,-18 17 1,-35 17-16</inkml:trace>
  <inkml:trace contextRef="#ctx0" brushRef="#br0" timeOffset="67175.03">6985 3193 0,'0'0'15,"-18"0"1,1 0-1,-1 17 1,18 54 0,18 35-1,-1-89-15,72 71 16,52 18 0,-36-53-1,19-17 1,-1-19-1,-52-17 1,-18 0 0,-53-17 15,-18 17-15,-52 0-1,-18 52 1,-1 19-1,-52 88 1,53-53 0,17-1-1,19-34 1,34-36 0,0-17-1</inkml:trace>
  <inkml:trace contextRef="#ctx0" brushRef="#br0" timeOffset="71440.78">8943 3687 0,'0'0'0,"-18"0"16,-52 0 0,52 0-1,18 17 1,18-17 0,-1 0-1,195 0 1,-71 0-1,106-17 1,-53-1 0,53 0-1,-71 18 1,-123 0 0,-35 0-1,-36 0 16,-17 0-31,-35 0 16,34 0-16</inkml:trace>
  <inkml:trace contextRef="#ctx0" brushRef="#br0" timeOffset="71757.46">9102 3792 0,'0'0'0,"-18"0"0,36 0 31,35 0-15,52 0-1,19 0 1,-89 0-16,194-17 15,-70-1 1,0 18 0,-88 0-1,-54-18 17,-17-17-17,0 18-15</inkml:trace>
  <inkml:trace contextRef="#ctx0" brushRef="#br0" timeOffset="72223.58">9931 3228 0,'0'0'0,"-18"0"0,0 0 16,1 53-1,17-36-15,0 54 16,53 0 0,-36-36-16,107 35 31,-18-17-15,35-35-1,-53-18 1,18 0-1,-71-35 1,-35-1 0,-18 36-1,-70 53 1,-35 36 0,35-1-1,-36 35 1,106-88-16,-52 36 15,52-36 1,18-17 0,53-18 15,0-53-31</inkml:trace>
  <inkml:trace contextRef="#ctx0" brushRef="#br0" timeOffset="74740.74">11889 3704 0,'17'0'16,"1"-17"0,-18-1-16,0 0 15,18-35 1,-18 18 0,-18-53-1,-35 17 1,35 54-16,-88-1 15,36 18 1,-18 53 0,17 35-1,36 36 17,35-89-32,-18 53 15,18 0 1,36-52-1,-1-36 1,35 0 0,1-53-1,52-36 1,-34-52 0,-36-53-1,-18 36 1,-35 16-1,0 54 1,0 53 0,-18 53 15,-17 52-15,17 36-1,1 88 1,17-53-1,0 0 1,70-17 0,1-71-1,52-53 1,-35 0 0,53-53-1,-52-18 1,17-70-1,-89 35 1,-17 18 0,-53 88 31,0 53-32,0 53 1,36-71-16,-1 53 15,18 18 1,35-35 0,18-54-1,18 1 1,17-36 0,18-35-1,-53-17 1,0-36-1,-18 35 1,0 1 0,-17 52-1,17 36 17,-35 52-17,0 19 1,18-1-1,17-35 1,53-18 0,-35-35-1,18 0 1,-1-35 0,19-36-1,-19-35 1,-35 0-1,-17 54 1,0 52 0,-18 52 31,-18 37-32,18-19 1,0-34-16,0 52 15,18-35 1,52-36 0,36-17-1,-18 0 1,89-70 0,-89-1-1,-35-52 1,-53 34-1,-18 19 1,-35 70 0,-53 53-1,89-36-15,-54 72 32,18 34-17,53-52 1,53-1-1,53-34 1,35-36 0,-17-18-1,-19-17 1,1-71 0,-53 0-1,-18-70 1,1-1-1,-36 71 1,0 89 0,0 34-1,-36 142 17,36-71-17,-17 106 1,17-105-1,0-1 1,17-35 0,54-53-1,0 0 1,34-53 0,-16-18-1,-37 18 1,-16 36-1,-36 52 17,0-17-32,0 34 15,-18 19 17,18-18-17,35-53 1,36 0-1,35 0 1,-18-35 0,-70 17-16,52-53 15,-52-17 1,-89-18 0,-35 71-1,-52 35 1,52 18-1,71-1-15,-36 36 16,36-17 0,35-1-1,53-17 17,-18-18-32</inkml:trace>
  <inkml:trace contextRef="#ctx0" brushRef="#br0" timeOffset="75157.52">15681 3457 0,'0'0'0,"-18"-17"16,1 17-16,-1 17 15,-17 54 1,17 35 0,-17 52-1,35-122-15,0 122 32,0 107-17,0 17 1,0-70-1,0 35 1,0-106 0,0-106-1,0-70 17,0-71-17,0-53 1,0 1-1</inkml:trace>
  <inkml:trace contextRef="#ctx0" brushRef="#br0" timeOffset="75856.11">15505 3704 0,'0'0'0,"0"-17"0,-18-19 16,0 19-16,18-36 15,18 17 1,52 36 0,19 0-1,-19 53 1,-17 71 0,-53-54-1,-70 1 1,-1-36-1,-35-17 1,53-18 0,36 0-1,-1 0 1,18-18 0,71 18 15,-19 0-16,54 0 1,18 0 0,-1-35-1,1-18 1,-36 18 0,-35-53-1,-36 35 1,-17 35-16,-35 18 31,-18 53-15,18 0-1,17 17 1,18-17 15,36-17-15,-19-19-16,36-17 15,71 0 1,17 0 0,-35-17-1,52-19 1,-69 1 0</inkml:trace>
  <inkml:trace contextRef="#ctx0" brushRef="#br0" timeOffset="76472.67">16986 3634 0,'0'-18'16,"0"36"-16,-17-71 16,-1 53-16,-17 0 15,-89 35 17,54 18-17,-36 17 1,53 1-1,53-18 1,0 17 0,18-52-1,52-18 1,1 0 0,-1-35-1,-17-36 1,-18 1-1,-17 34-15,0-87 16,17-53 0,-17 70-1,-18 0 17,0 53-17,0 35 1,-36 71 15,1 35-15,17 71-1,1-18 1,17-17 0,35-36-1,36-17 1,52-54-1,-35-17 1,18-17 0,-53-36-1,-53 35-15,18-35 16</inkml:trace>
  <inkml:trace contextRef="#ctx0" brushRef="#br0" timeOffset="79055.53">18380 3422 0,'0'0'0,"0"-18"0,0 1 16,0-54-1,-18 71 1,0 0 0,1 0-16,-1 71 15,1 52 1,17-17-1,0 17 1,0-52 0,70-18-1,18-53 17,36-18-17,-18-52 1,-18-18-1,-18-54 1,-34 37 0,-1 34-1,-35 53 1,0 36 0,-35 70-1,-1 36 1,36-36-1,0 0 1,36-35 0,17-35-1,17-18 17,36-36-17,0 1 1,70-71-1,-123 53 1,-53 18 0,-71 70 15,71-17-31,-17 17 16,17 53-1,0-35 1,53 0-1,-36-35 1,1-18 0,-53-35 31,17 35-47,-35-36 0,18 19 31,17-1-16,1 53 1,17 1 0,35-1-1,-17-35-15,70 18 16,18-18 0,35 0-1,-35-36 1,-1-34-1,-34-18 1,-36-1 0,-17 54-1,-1 17 17,-17 36-17,-17 53 1,-1-54-16,1 36 15,17 35 1,0-52 0,70-1-1,18-35 1,-17 0 0,88-35-1,-71-36 1,0-17-1,-70 17 1,-1 36 0,-52 70 15,17-17-15,-17 53-1,0 17 1,17-35-1,1-18 1,17-17 0,0-36-1,0 0 1,35-35 0,18-35-1,-18 18 1,36-19-1,-54 89-15,1 0 16,17 18 0,0 35-1,-17 35 17,35-35-17,18 18 1,-1-36-1,54-35 1,-19 0 0,36 0-1,-17-71 1,-53 1 0,-71-18-1,-36-1 1,-52 89-1,0 0 1,0 71 0,35-18-1,35 53 17,18-71-17,35-17 1,36-18-1,-1 0 1,1-36 0,-18-52-1,-18 35 1,-35 0 0,0 71 30,0 35-30,-17-35-16,-1 52 16,-17 54-1,35 105 1,0-35 15,0 70-15,0 19-1,0-1 1,0-53 0,-36-105-1,-17 17 1,18-88 0,-18-36-1,36-105 1,17 0-1,0-106 1,0-18 0,0-70-1,53 106 1,-53 105 0,35-88-1,-18 71 1,-17 0-1,-17 17 1,-1 36-16</inkml:trace>
  <inkml:trace contextRef="#ctx0" brushRef="#br0" timeOffset="79539.6">19826 3228 0,'-18'18'0,"36"-36"0,-53 71 15,35-36 1,17-17 0,36 0-1,-35-17-15,17-18 16,-17-18-1,-18 17 1,-18 36 15,-17 0-15,17 18 15,1 0-15,-1 17-1,18-17-15</inkml:trace>
  <inkml:trace contextRef="#ctx0" brushRef="#br0" timeOffset="99219.79">4339 6174 0,'18'-18'0,"17"0"31,-35 1-31,18-1 16,-18 0-1,0-17 1,0 0 0,-18 17-1,0 18 1,1 0-1,17 53 1,0 35 0,0 71-1,0-88 1</inkml:trace>
  <inkml:trace contextRef="#ctx0" brushRef="#br0" timeOffset="99354.04">4374 6720 0,'0'53'15,"-35"-106"-15,70 53 16,-52 89-1,17-72 1,0-34 0,0-1-1,35-53 1,-17 36-16</inkml:trace>
  <inkml:trace contextRef="#ctx0" brushRef="#br0" timeOffset="99637.44">4798 6103 0,'0'0'0,"0"-18"16,0 54 15,0 52-15,35 0-1,-35 71 16,0 0-15,0-142-16,0 71 16,0-35-1,0-35 1,-35-53 15,17 35-31,18-18 0</inkml:trace>
  <inkml:trace contextRef="#ctx0" brushRef="#br0" timeOffset="99736.82">4339 6650 0,'0'0'0,"0"17"0,-53-17 16</inkml:trace>
  <inkml:trace contextRef="#ctx0" brushRef="#br0" timeOffset="99970.21">4322 6685 0,'70'0'31,"-140"0"-31,281-53 16,-176 53-16,89-53 16,-18 18-1,-71 17-15,53-17 16,-70 35-16,35-18 16,-18 1-1,-17-1 1</inkml:trace>
  <inkml:trace contextRef="#ctx0" brushRef="#br0" timeOffset="101202.84">5221 6315 0,'-18'0'31,"1"17"-15,17 1-16,-18 17 15,18 53 1,-17 36 0,17-54-1,0 19 1,0-72-16,17 1 16,36-18-1,18-18 16,34-52-15,-34-18 0,-53-36-1,-36 1 1,-53 70 0,-17 35-1,18 18 1,-18 53-1,35 35 1,53 18 0,0 0-1,0-71 1,53 0 0,-18-35-1,35 0 16,36-53-15,-35 1 0,35-37-1,-53 19 1,-1 17 0,-34 18-1,0 35-15,-18 17 47,0 1-47,0 70 16,-18-17-1,18-1 1,0 1 0,18-54-1,35-17 16,0-17-15,-1-36 0,-16 0-1,17-35 1,-36 70-16,1-35 16,0 53-1,-1 0 1,1 35-1,-18 36 1,0 17 0,17-35-1,19-18 1,-1-35 0,18 0-1,18-17 16,-54-19-15,1 19-16,-1-89 16,-17 18-1,0-18 1,0 71 0,0 17-1,-35 0 1,18 18-1,-1 0 1,-35 0 0,18 0-1</inkml:trace>
  <inkml:trace contextRef="#ctx0" brushRef="#br0" timeOffset="101985.73">4322 6297 0,'0'0'15,"0"-18"1,0 36 31,17 0-47,-17 17 15,0 71 1,0-71-16,0 124 16,0-36-1,0 1 1,18-71-1,-18-18 1,17-35 0,1-18 15,0 1-15</inkml:trace>
  <inkml:trace contextRef="#ctx0" brushRef="#br0" timeOffset="102603.47">7549 6156 0,'0'0'0,"0"-18"0,-17 1 31,-1 17-31,1 0 31,17 53-15,0-36-16,0 89 15,17 53 1,-17-53 0,0 17-1,0-52 16,0-36-15,18-17 0,-18-54 15,0-17-31</inkml:trace>
  <inkml:trace contextRef="#ctx0" brushRef="#br0" timeOffset="103153.5">7302 6597 0,'0'0'15,"0"18"1,18-18 0,53-18-1,70-53 1,18 1 15,-36 35-15,-17-1-1,-89 36-15,-17 53 32,0 18-17,-35 52 1,18-52-1,17 17 1,35-70 0,-18-18-16,36 0 15,53-53 1,-18 0 0,-35-35-1,-35-18 1,-71 35 15,-88 36-15,53 35-1,0 18 1,70 52 0,18-35-1,18-17 1,17-18-16</inkml:trace>
  <inkml:trace contextRef="#ctx0" brushRef="#br0" timeOffset="103670.65">9366 6421 0,'0'0'0,"0"-18"0,0 0 0,0-17 16,0 17-16,0 36 31,0 0-16,0 17 1,0 0-16,0 36 16,0 35-1,0-18 1,0-53 0,0-17-1,0-36 16,0 0-31,0-35 16</inkml:trace>
  <inkml:trace contextRef="#ctx0" brushRef="#br0" timeOffset="104002.92">9366 6121 0,'0'0'0,"-17"0"16,-19 35 15,36-17-15,18-18-1,0 0 1,17 0 0,-35-18-1,-53 18 1,0 0-1,18 0 1,35 35 0,53 1-1,35-19 1,-18 18 0,-52-35-1</inkml:trace>
  <inkml:trace contextRef="#ctx0" brushRef="#br0" timeOffset="105386.77">10354 6491 0,'0'0'0,"18"0"0,-18-18 31,0 1-31,0-18 16,-36-1-1,-34 1 1,-18 17 0,-18 18-1,88 18-15,-70 35 16,-18 53 15,36 17-15,70-52-1,0-36-15,17 0 16,71 1 0,36-36-1,-18-53 1,-18-18-1,-18-35 1,-17-35 0,-53 18-1,0 87-15,0-69 16,0 52 0,0 35-1,0 71 32,0-18-47,0 71 16,0 0-1,0 17 1,53-34 0,-17-54-1,34-35 1,18 0-1,1-35 1,-19-36 0,-52 0-1,-18-17 1,-18 71 0,-17 17-1,0 53 16,-1 17-15,36 18 0,0-17-1,18-36 1,88-35 0,-18 0-1,18-35 1,-18-36-1,-53 18 1,-35-52 0,0 87-16,0-17 15,0 52 17,0 54-17,0 17 1,0-17 15,0-19-15,0-34-1,0 0 1,0-36 0,0-35-1,0-17 1,53-54-1,-35 89-15,52-53 16,54 35 0,-1 53-1,-70 17 1,0 72 0,-53 16-1,0 1 1,0-35 15,0-54-15,0 1 15,0-36-15,-18 1-1,18-18-15</inkml:trace>
  <inkml:trace contextRef="#ctx0" brushRef="#br0" timeOffset="109335.67">11871 6191 0,'0'0'0,"18"0"0,-1-35 31,-17 17-31,0 1 16,0-1 15,-17 18-31,-1 0 32,0 35-32,-17 36 15,17 17 1,1 71-1,-19-36 17,36 1-17,0-89-15,0 18 16,71-53 0,35 0-1,-36-53 1,1-18-1,-36 1 1,-17 52 0,-18 54 15,0 34-15,0-35-1,0-17-15,0 17 16,18-35 31,-18-17-32,17-36-15</inkml:trace>
  <inkml:trace contextRef="#ctx0" brushRef="#br0" timeOffset="109534.9">12312 6209 0,'0'0'0,"-18"0"16,1 0-1,-1 0 1,0 0 0,1 0 15,-1 0-31,0 18 15</inkml:trace>
  <inkml:trace contextRef="#ctx0" brushRef="#br0" timeOffset="109735.89">11695 6368 0,'0'0'0,"17"0"32,1 0-32,17 0 0,71 0 15,-35-18 1,-36 18-16</inkml:trace>
  <inkml:trace contextRef="#ctx0" brushRef="#br0" timeOffset="111118.97">12524 6615 0,'0'0'0,"17"0"16,1 0-16,-18-18 15,70-53 1,-17-17 0,0 0-1,-35-18 1,-18 18-1,0 35 17,0 18-17,-35 35 1,-1 53 0,1 35-1,0 18 1,0 88-1,-1 35 1,19-17 0,-1 17-1,0-70 1,18 0 0,0-71-1,71-88 1,-1-53 15,1-35-15,-18-18-1,-18-53 1,-35-17 0,-17 123-16,-54-53 15,-17 18 1,35 70-1,0 18 1,71 0 15,52-18-15,36-35 0,53-35-1,-18 18 1,-88 34-1,-53 19 1,17 17 0,-17 70 15,0 19-15,0-19-1,36 1 1,17-54-1,-36-17-15,107 0 16,17-53 0,-53-17-1,0-36 1,-70 53 0,-18 0-1,0 88 16,0 54 1,0-1-17,-18 71 1,-52 35 0,70 17-1,0-158-15,-53 247 16,53-106-1,-18 18 1,36-89 0,-18-105-1,0-124 1,0-53 0,0-35-1,0-106 1,0 53 15,17 106-15,72-35-1,-37 88 1,90-18 0,-54 53-16</inkml:trace>
  <inkml:trace contextRef="#ctx0" brushRef="#br0" timeOffset="111935.16">15258 6456 0,'-18'17'0,"36"-34"16,-54 34-16,1-17 15,35 18 1,18-18 0,-1 0-1,1-18-15,105-52 16,-34-1-1,-1-17 1,-35-18 0,-53 71-16,0-18 15,-18-70 1,-35 105 0,0 18-1,18 71 1,0 87 15,-36 72-15,-17 105-1,0 35 1,35-52 0,-35 70-1,-1-18 1,37-176-1,52-35 1,88-177 0,35-70-1,89-141 1,-18-53 0,-106 70-1,-123-123 1,-89 176 15,-52 36-15,53 70-1,70 17 1,53 1 0,70 17-1,54 1 1,34-18-1,-69-1 1,-19 1 0</inkml:trace>
  <inkml:trace contextRef="#ctx0" brushRef="#br0" timeOffset="112351.19">15787 6579 0,'0'0'0,"-18"-35"15,18 0-15,0-1 32,0 1-17,18 18-15,52-19 16,1 36 0,-1 36-1,-34 52 1,-36 35-1,-36-17 1,-16-53 0,16-35-1,54-54 17,35-34-17,0-1 1,-36 54-1,54-72 1,-1 36 0,19 53-1,-19 0 1,-17 0-16</inkml:trace>
  <inkml:trace contextRef="#ctx0" brushRef="#br0" timeOffset="113769.41">16986 6667 0,'0'-17'0,"0"-36"31,0 35-31,0 1 0,0-19 0,-35-34 16,-18-18-1,0 70 1,-17 18 15,-19 106-15,1 35-1,35-18 1,36-34 0,17-19-1,88-70 1,-18 0-1,54-53 1,-54-17 0,1-54-1,-71 54 1,18-1 0,-18 89-1,0 52 1,0-52-1,0 105-15,0-52 32,17 0-17,54-71 1,35 0 0,-1-36-1,-69 19-15,-1-36 16,-17 35-16,35-105 15,-36 17 1,-17 35 0,0 142 15,-17-54-31,-19 124 16,19-52-1,-1-1 1,18-53 15,0-17-15,0-53 15,53-54-15,0 19-1,17-71 1,-17 88-1,0 35 1,-35 36-16,-18 52 16,0 1-1,0 17 1,0-35 0,0 0-1,18-71 32,-1 1-31,36-54-1,18-52 1,-18 34 0,17 1-1,-35 88 1,-35 35-1,0 71 1,0 0 0,0 0-1,18-35 1,-18-54-16,88 36 16,18-35-1,18-18 1,17-18-1,-18-70 17,-17-18-17,-71-35 1,-52 70 0,-72 107-1,36 34 1,-35 36-1,88 0 1,0-53 0,36-36-16,34 1 15,1 0 1,-1-18 0,-52 0-1,-18-18 1</inkml:trace>
  <inkml:trace contextRef="#ctx0" brushRef="#br0" timeOffset="113851.44">18785 6967 0,'36'0'16</inkml:trace>
  <inkml:trace contextRef="#ctx0" brushRef="#br0" timeOffset="113939.64">18556 7003 0,'-35'0'16</inkml:trace>
  <inkml:trace contextRef="#ctx0" brushRef="#br0" timeOffset="115135.2">4621 6879 0,'0'0'0,"-17"18"0,-71 17 15,70-35 1,-53 35 0,54 1-1,17 34 1,17-35 0,89 1-1,53 17 1,-18-18-1,71 18 1,35 0 0,123-18-1,-52-17 1,193 35 0,36-18-1,-88 0 1,370 18-1,-283-18 17,230 18-17,53 0 1,-158-18 0,193 18-1,18-17 1,0-1-1,-53 0 1,-229 0 0,158 1-1,-229-1 1,-352-35-16,458 35 16,-106 1-1,-194-19 1,0 19-1,-194-36 17,-53 0-17,-105-18 17,-71 18-17,35-18-15</inkml:trace>
  <inkml:trace contextRef="#ctx0" brushRef="#br0" timeOffset="117484.01">2434 8537 0,'0'0'0,"0"-17"0,-35-19 15,17 36 1,-17-17-16,0 17 31,17 70-15,0 18-1,18 36 1,-35 52 0,17-88-1,18 18 1,18-106 15,35-35-15,18-53-1,-18 0 1,17-36 0,-35 71-1,-17 53 1,-18 71-1,0 17 17,0 35-17,53-17 1,0-53 0,0-53-1,53-17 1,-18-89-1,-18 18 1,-34-36 0,-36 1-1,0 52 1,0 89 15,0-1-31,0 72 16,0 52-1,0-106-15,0 53 32,53 18-17,-1-71 1,19-17 0,0-18-1,-36 0-15,71-71 16,-36-17-1,-17-71 1,-53 36 0,0-18-1,0 53 1,-35 88 0,0 88-1,17 35 1,-17 71-1,35-70 17,0 17-17,0-124 1,17 1 0,1-36-1,35-34 1,-18-19-1,18-17 1,-35 70-16,-1 1 16,19 17-1,-36 52 1,17 19 0,19 17-1,16-53 1,72 1-1,-18-36 17,17-53-17,-17 0 1,-53-53 0,-35-17-1,-36 52 1,-17 71-1,-1 35 1,19 54 0,17-19-1,0 18 1,70-17 0,36-54-1,18-17 1,-36-35-1,0-35 17,-53-1-17,-35-17 1,0 70 0,0 89 15,0-18-16,0 17 1,-17-34 0,-1-19-1,0-17 1,18-17 15,0-19-31,0 19 0,0-19 16,53-122 15,35 87-15,54 1-1,-37 70 1,-16 70 0,-54 54-1,-35-36 1,0-71-16,0 72 15,0-54 1,-18-18 0,-17-17-1,0 0 1</inkml:trace>
  <inkml:trace contextRef="#ctx0" brushRef="#br0" timeOffset="118384.16">6279 9190 0,'-35'-18'16,"35"1"-16,-17-19 15,17 1-15,0-36 32,0-34-17,70 16 1,-17 72 0,53 52-1,-89 18 1,36 123-1,-53-105 1,18-1 0,17-52-1,18-18 1,53-53 0,18-35-1,-36-18 1,-35 0-1,-36 71 17,-17 53-1,0-1-31,-17 107 16,-19-18-1,19 70 1,17 0-1,0-17 1,-18 70 0,18-176-16,-35 124 15,0-89 1,-36 0 0,-17-88-1,0 0 1,-36-53-1,106 18-15,-52-53 32,52-36-17,36 18 1,35 18 0,53-18-1,-1 18-15</inkml:trace>
  <inkml:trace contextRef="#ctx0" brushRef="#br0" timeOffset="119318.1">7426 8908 0,'0'0'0,"0"-18"0,-18 18 15,1 0-15,-1-18 0,-35 18 16,-17 53-1,17 35 17,53-70-32,0 53 15,0 17 1,0-71-16,35 36 16,53-35-1,0-18 1,1-18-1,-1-52 1,-53-18 0,-35-36-1,-106 18 1,36 71 0,-36 35-1,53 53 1,0 53-1,53 53 17,0-89-17,53 1 1,17-71 0,1 0-1,52-36 1,-87 19-16,70-54 15,17-35 1,-52 36 0,-71 52-1,0 89 17,-18 35-17,18-36 1,18-35-1,34 1 17,37-36-17,-1-36 1,-18-17 0,-52 36-16,35-71 15,-18-18 1,-35 53-1,0 71 17,0 17-32,0 53 15,0 0 1,18-17 0,35-54-1,0-17 1,17 0-1,-52-35 1,0 17 0</inkml:trace>
  <inkml:trace contextRef="#ctx0" brushRef="#br0" timeOffset="119834.29">9666 8714 0,'0'0'0,"0"-36"0,0-87 31,0 105-16,-18 18 1,18 18-16,0 35 16,0 0-16,0 123 15,-17-35 1,-1 0 0,1-35-1,17-88 1,0-1-1,17-52 1,1-35 15,-18 17-31</inkml:trace>
  <inkml:trace contextRef="#ctx0" brushRef="#br0" timeOffset="120485.05">9596 8802 0,'-53'-124'16,"106"248"-16,-124-318 15,71 176-15,-18-70 16,71 35 0,53-18-1,-71 71-15,89 0 16,17 36 0,35 87-1,-158-35 1,-124 54-1,-70-37 17,17-34-17,88-71 1,1-18 0,70-17-1,35 35 16,71 71-15,-88-36-16,35 35 16,-36-34-16,54 34 15,-1 1 1,1-54 0,-1-17-1,36-35 1,0-53-1,-71 0 17,-17 0-17,0 70 1,-18 36 0,0 52-1,0 1 1,-18-1-1,18-52 1,0-1 0,0-34 15,0-18-15</inkml:trace>
  <inkml:trace contextRef="#ctx0" brushRef="#br0" timeOffset="120669.77">10389 8784 0,'0'-17'0,"0"34"62,0 1-62,18-18 16,17 35-1,-17-17-15,-1-1 0</inkml:trace>
  <inkml:trace contextRef="#ctx0" brushRef="#br0" timeOffset="121434.31">10954 9102 0,'17'0'0,"-34"0"0,70 0 15,-36 0-15,19-36 16,-36 19-1,0-36-15,0 0 16,0 35 0,-89-17-1,1 35 1,-18 35 0,1 53-1,69-35 1,19 18-1,17-53-15,17-1 16,89-17 0,0-17-1,17-36 1,-34 0 0,-72 35-16,1-17 15,-18 17 1,0 36 15,0 52 0,0 1-15,0-36-16,0 53 16,0-52-16,0 122 15,0-16 1,-18 87-1,-17-17 1,0-54 0,35-105-16,0 106 15,-18-106-15,-35 70 16,18-70 0,-36-53-1,-17-53 1,-18-88-1,36 0 1,70 88 0,-36-211-1,36 52 1,53-17 0,71 70-1,-18 53 1,-71 71-16,53-36 15,0-35 1,-35 53 0</inkml:trace>
  <inkml:trace contextRef="#ctx0" brushRef="#br0" timeOffset="122166.78">11412 8749 0,'0'0'15,"0"-18"-15,18-35 0,-18 36 0,0-36 16,0 35-1,-53 18 1,35 71 15,-17 52-15,18 54 0,17-36-1,-18-53 1,18-53-1,18-53 17,-1 1-32,18-36 15,1-53 1,-1 36 0,-17 34-1,-1 36 1,1 18-1,17 88 17,0-36-17,18-17 1,18-35 0,-18-18-1,53-18 1,-18-52-1,-70 34-15,34-69 16,19-54 0,-36 18-1,-35 88 1,-17 70 15,17 1-31,-53 106 16,17 34-1,36-70 1,0 18 15,36-70-15,-1-36 0,-17 0-16,52 0 15,-35-36 1,-17-17-1,-18 0 1</inkml:trace>
  <inkml:trace contextRef="#ctx0" brushRef="#br0" timeOffset="122384.01">11871 8855 0,'0'0'0,"-18"0"31,36 0-15,0-18-16,-1 18 16,89-18-1,-18 1 1,0-1 0,-35 1-1</inkml:trace>
  <inkml:trace contextRef="#ctx0" brushRef="#br0" timeOffset="123317.83">12541 8855 0,'0'0'0,"18"-18"0,17-105 31,-35 105-15,0 0-16,-35 18 15,17 0-15,-35 53 16,-17 53 0,70 35-1,-18-35 1,36 0-1,35-53 1,88-36 15,0-34-15,-35-36 0,17-53-1,-52-35 1,-18 17-1,-18-52 1,-35 105 0,0 54-1,-18 105 17,-17 53-17,35-88-15,-18 53 16,18 35-1,18-70 1,35-36 15,35-35-15,-17 0 0,-54-18-16,72-52 15,-19-36 1,-52 53-1,-1 53 1,-17 35 0,0 18-1,0-35-15,-17 52 16,17-52 0,0 0-1,0-36 32,0-17-31,0 17-16</inkml:trace>
  <inkml:trace contextRef="#ctx0" brushRef="#br0" timeOffset="123483.54">13511 8731 0,'0'0'0,"0"-35"16,-17 35-1,-1 0 1,18 35 0,0-17-1,18 0 1,-1-18-16</inkml:trace>
  <inkml:trace contextRef="#ctx0" brushRef="#br0" timeOffset="124317.19">13882 8819 0,'0'-17'15,"0"-1"-15,-35 18 32,-18 71-17,35 35 1,18-36-1,0 36 1,0-36 0,53-52-1,35-18 1,18 0 0,-36-53-1,36-35 1,-35-71-1,-36 36 1,-17 88 0,-1-89-1,-17 71 1,-53 106 15,36 53-15,-36 53-1,0 17 1,35-105 0,18-19-1,18-69 32,0-1-47,-18 1 0,70-54 16,18-17-1,18 17 1,-53 71 15,-53 18 1,-88 17-17,-18 0 1,71-35-1,17 18 1,18 17 0,35 1-1,-17-19-15,53 19 16,-36-1 0,18 0-1,-35-17 1,-18-1-1,0-34 17</inkml:trace>
  <inkml:trace contextRef="#ctx0" brushRef="#br0" timeOffset="125915.88">15275 9190 0,'0'0'0,"18"17"0,35-17 15,53 0 1,-18-17 15,-18-36-15,-34-35 0,-36 35-1,-18 18-15,-88-54 16,0 54-1,-35 53 1,0 70 0,71 18-1,70 17 1,0-88-16,0 36 16,70-18-1,54-53 1,-36 0-1,35-35 1,1-71 15,-107 18-15,1-18 0,0 53-1,-18 141 16,0-17-15,0-36-16,0 53 16,35-35-1,18-35 1,35-18 0,18-18-1,-18-70 1,-53-18-1,-35 18 1,0 35 15,-35 123 1,-18 36-17,36-70-15,-1 34 16,0 1-1,18-54 1,18-34 15,17-1-15,-17-17-16,52-53 16,36-18-1,-53 70 1,-18 36-1,-17 53 1,0 36 15,-1-1-15,19-35 0,52-36-1,18 1 1,-18-18-1,-53 0-15,89-18 16,-19-52 0,-69-1-1,-36-35 1,-36 36 0,-69 35-1,87 35-15,-88 0 16,53 17-16,-53 54 15,1 52 1,87-52 15,53-1-15,124-34 0,-89-36-1,-34 0-15,87-18 16,-35-53-1,-70-17 1,17-71 0,-17-35-1,0 89 1,-18 69-16,0 1 16,-18 141 15,0-53-16,1 35-15,17 71 16,0-106 0,0 70-1,0-52 1,70-36 0,1-17-1,-36-18 1,0-36-1,-17 19-15,0-19 0</inkml:trace>
  <inkml:trace contextRef="#ctx0" brushRef="#br0" timeOffset="127900.23">18574 9172 0,'-18'0'0,"18"-17"16,0-1-1,0 0-15,0-17 16,0-18-1,35-35 1,1-53 15,-36 106-31,35-54 16,-17-17 0,-18 71-1,0 106 16,0 35-15,0-53-16,0 158 16,0-52-1,0-18 1,-36-35 0,19-71-1,-36-17 1,-18-36-1,-17-35 1,0-17 15,17-1-15,54 71 0,17 18-1,0-1-15,0 54 16,35 0-1,35-36 1,72-35 0,16 0-1,1-35 1,-18-36 0,-88 0-1,-53 1 1,0 17-1,0 88 17,0-17-17,0 52 1,-18 19 0,18-36-1,0-36 1,0 1-1,18-36 1,-18 1-16,18-19 16,52-52-1,-17 17 1,18-34 0,-36 87-1,0 18 1,1 88-1,-1-17 1,0 17 15,18-35-15,0-35 0,-35-18-16,52 0 15,-52 0-15,52 0 16,36-36-1,-18-34 1,-35-1 0,0-35-1,-35 53 1,-53 89 15,17 17-15,0 17-1,18-17 1,0 0 15,18-35-15,-18 17 0,-18-35 15,-35 0-16,36 0 1,17 18 31,0-1-31,17-17-16,19 0 15,34 0 1,-52 0-16,88 0 15,-36-35 1,36-18 15,-35-35-15,-18 35 0,-18-53-1,-35 88 1,0 36-1,-18 70 1,-17 0 0,17-52-16,-35 52 15,-17 159 1,17-71 0,0 89-1,0-18 1,18-106-1,-36 18 1,54-106 15,17-124 1,88-70-17,0-36 1,-35 54-16</inkml:trace>
  <inkml:trace contextRef="#ctx0" brushRef="#br0" timeOffset="129249.68">20355 9543 0,'0'-71'15,"0"142"-15,-35-230 16,35 71 0,0 70-16,0-35 15,18 18 1,105 17-1,-35 18 1,18 35 15,-53 18-15,-53 0 0,-35-17-1,-1-36-15,-34 17 16,-36 19-1,88-36 1,1 17 0,34 1-1,89-1 1,-88-17-16,88 0 16,17-17-1,1-54 1,-36 1-1,-35-19 1,-53 19 0,0 35 15,-18 35-15,-52 53-1,17 35 1,53 0-1,0-53 1,106 18 0,-54-35-1,37-18 1,16-35 0,-34-18-1,35-36 1,-88 54-16,17 0 15,0 0-15,36-36 16,-36 71 31,-35 53-31,0-35-16,0 17 15,0-18 1,0 1-16,0 0 15,-18-18 17,18-36-17,-35-16 1,17 34 0,-17 18-1,-18 35 1,0 36-1,36 17 1,17-17 15,53-1-15,35-52 0,-18-18-1,54 0 1,-54-18-1,1-52 1,-54 34-16,36-87 16,-17-1-1,-1-52 1,-17 88 0,-18 70-1,-36 142 16,1-19-15,17 54 0,18-35 15,0-71-15,0 17-1,36-52 1,17-18-1,17-18 1,1-17 0,-1 0-1,-34-18 1,-36 17 0,0 19-16,0-1 0</inkml:trace>
  <inkml:trace contextRef="#ctx0" brushRef="#br0" timeOffset="129499.72">22031 9155 0,'-18'0'15,"36"0"-15,-53 0 0,-1-18 16,54 18 0,53 0-1,-1 0 1,36 0-1,-18 0 1,-17-18 0,-36 1-1,-17 17 1,-71 0 15</inkml:trace>
  <inkml:trace contextRef="#ctx0" brushRef="#br0" timeOffset="130983.38">2152 10354 0,'0'0'0,"-18"-18"0,-35-17 31,53 53-15,0 17 0,0 36-1,36-36 1,34-35 0,-35 0-16,1 0 15,52-71 1,-35 36-1,-35-36 1,-18 36 0,0 18 15,-36 17-15,19 17-1,-1 89 1,-17 88-1,-1 0 1,36-53 0,0-70-1,0-54-15,0 19 16,-35-36 0,-35 0-1,-1-36 1,-17-34-1,17-1 17,36 36-17,35 106 17,18-54-32,35 71 15,52 18 1,19-53-1,70-35 1,35-54 0,-88-34-1,0-36 1,-105 88-16,17-87 16,-53-72-1,0 54 1,0 35-1,0 105 1,-18 71 0,18-52-1,-18 122 1,18-34 0,0-1-1,0-70 1,18 0-1,17-53 1,-17 0-16,35 0 16,-18-35-1,-17 0 1,-18-1 0</inkml:trace>
  <inkml:trace contextRef="#ctx0" brushRef="#br0" timeOffset="131183.85">2857 10866 0,'-17'0'16,"34"0"-16,-34-18 31,52 18-15,53-53-1,-52 35-15,87-17 16,-52-18-1,52 0 1,-88 36 0</inkml:trace>
  <inkml:trace contextRef="#ctx0" brushRef="#br0" timeOffset="134000.19">5115 10795 0,'18'0'0,"-18"-18"15,53-35 1,-36 36-16,19-54 16,17-17-1,-36-18 1,-34 36-1,-54 52 1,-17 53 0,17 18 15,54 71-15,17-36-1,0-53-15,53 71 16,17-18-1,-52-17 1,-1-1 0,-52-17-1,-53-18 1,-71-17 0,71-18-1,0-35 1,53 17-1,70 18 17,18 18-17,35 35 1,18 0 0,0-53-1,-36-18 1,107-88-1,-107 53 1,89-105 0,-124 16-1,-35 37 1,-17-1 0,-19 88-1,19 71 1,-19 88-1,19 0 1,17 0 0,0-52 15,0-19-15,0-52-1,0-36 1,17 0-16,36-52 15,-35-1 1,35-17 0,-18 35-1,18 53 1,-18 71 0,-17-1-1,52 1 1,-34-18-1,52-36 1,53-17 15,-88-35-15,-18 35-16,71-70 16,-53-1-1,-53-35 1,0 71-1,-18 17 1,-17 71 0,17 18-1,18 17 1,18-17 0,35-36-1,106-18 1,-1-17-1,-52-52 1,-17-1 0,-72-18 15,-52-35-15,-89-17-1,89 88-15,-88-18 16,-18 35-1,70 71 1,18 53 0,35 17-1,36-35 1,0-52-16,88 34 16,52-35-1,-17-35 1,18-52-1,-35-37 1,-54 36 0,-52-52 15,-1 69-15,-17 19-1,0 70 16,0-36-31,-17 54 16,17-54-16,0 54 16,0-36-1,53-17 1,17-18 0,-34-35-1,16-18 1,-34 35-16,0-35 15,-18-35 1,0 17 0,0 54 15,0 52-15,0 18-1,0-35-15,0 52 16,17 1-1,36-54 1,0 1 0,18-18-1,-18-35 1,-18-1 0,-35 19-16,35-89 15,-17 0 1,-18-35-1,0 53 1,0 105 31,0 1-47,0 53 16,0 52-1,0-17 1,0-35-1,0-1 1,18-52-16,34-1 16,54-17-1,35 0 1,-35 0 0,35-35-1,-17-53 1,-107 53-1,-17 17-15,0-53 16,-52 36 0,-19 35 15,-35 35-15,18 54-1,35-19 1,53-52-16,-18 52 15,18-34 1,71-19 0,35-17-1,-18-35 1,-17-18 0,-54 35-16,18-70 15,-17-18 1,-18-70-1,35 0 1,-17 87 0,-18 72 15,0 70-15,0 105-1,0 19 1,0-71-1,-18 17 1,18-52 0,0-54-1,53-17 1,35-17 0,36-36-1</inkml:trace>
  <inkml:trace contextRef="#ctx0" brushRef="#br0" timeOffset="134949.51">9895 10954 0,'18'0'31,"-18"-18"-15,0 0-1,18 1-15,-18-1 16,0 1-16,17-36 15,19-18 1,17-70 0,-18-35 15,-18 140-31,1-52 16,-18 35-1,0 71 1,-18 52-1,1 107 1,-1 17 0,18-35-1,0-54 1,35-52 0,54-35-1,-72-18-15,54 0 16,-1-35-1,-52 17-15,35-53 16,-35 1 0,-18 17 15,-18 53 0,18 18-15,35-1-1,18-17 1,53 0 0,35-17-1,-35-19 1,-18-17 0,-88 36-16,0-54 15,-53 1 1,-35 70-1,17 35 1,36 71 0,35 17 15,0-105-31,53 35 16,53-18-1,35-35 1,-35 0-1,-53 0 1,-36-53 0,-17 0-1</inkml:trace>
  <inkml:trace contextRef="#ctx0" brushRef="#br0" timeOffset="136715.78">12771 10866 0,'17'0'16,"1"0"-16,35 0 15,-36 0-15,1 0 0,0 0 16,52-18-1,-52-35 1,-1-18 15,-34 19-15,-1 16-16,-70-34 16,-53-36-1,17 53 1,54 53-1,-18 53 1,70-18-16,-17 71 16,35-71-16,0 71 15,0 0 1,88-36 0,-17-52-1,17-18 1,35-53-1,-17-35 1,-35-53 15,-36 17-15,-35-52 0,0 17-1,0 124-15,0-36 16,0 36-1,0 70 1,-35 89 0,35 70-1,0-53 1,0 71 0,70-124-1,18-53 1,53-17-1,18-53 1,-71-1 0,-17-52 15,-71 0-15,-18 35-1,-35 18 1,-17 88-1,70 0 1,-35 70 0,35-52-1,17-19 1,54-52 0,35 0-1,-1-52 1,-16-1-1,-36-18 1,-36 1 0,1 17 15,-18 70 0,0 19-31,0 16 16,0-16-16,0 52 15,17-35 1,36-18 0,36-17-1,34-18 1,-52 0 0,-54-18-16,36-17 15,-53-18 1,18-35-1,-1 0 1,-17 70 0,0 88 31,0-17-32,0 18 1,36-18-1,-1-18 1,0-35-16,18 0 16,53 0-1,-35-18 1,-19-52 0,-52 17-1,0-18 1,0 19-1,-17 52 1,-54 52 0,36 37 15,17-19-15,18-17-1,36-18 1,-19-35-16,36 0 15,18 0 1,17-35 0,0-18-1</inkml:trace>
  <inkml:trace contextRef="#ctx0" brushRef="#br0" timeOffset="137015.79">15293 10301 0,'0'-53'0,"0"106"0,0-159 16,0 89 0,0 52-1,-18-17 1,-17 87 0,-36 54-1,19-35 1,-1 17-1,35-53 1,18-35 0,0-36-1,53-17 1,17-17 0,19-36-1</inkml:trace>
  <inkml:trace contextRef="#ctx0" brushRef="#br0" timeOffset="137349.23">15452 10724 0,'17'0'0,"-34"0"0,34 18 31,-52 0-31,0 35 32,17 0-17,18-1 1,0-34-1,18-18-15,17 0 16,53 0 0,-17-35-1,-1-18 1,-34-35 0,-36-18-1,-18 35 1,-106 71-1,1 0 1,52 36 0,36-19 15,35 1-31,0 0 0</inkml:trace>
  <inkml:trace contextRef="#ctx0" brushRef="#br0" timeOffset="139465.78">16016 10724 0,'-18'0'15,"1"-17"-15,-1-1 16,18 1 0,0 34-1,0 36 17,-17 71-17,-1 17 1,-35 70-1,0 19 1,0-54 0,0 18-1,18-35 1,35-142 0,0-34-1,0-89 1,35 18-1,18-106 1,0-71 0,-53 195-1,35-72-15,-35 72 16,18-142 0,0 71-1,-1 35 1,54 71-1,-1 35 1,36 71 0,0 34-1,-71-16 1,-52-36 0,-36-18-1,-35-35 1,17 0-1,53 0 1,1 0 0,34 17-1,54 1 17,17 0-17,53-18 1,0 0-1,0-53 1,-52-18 0,-72 18-1,-17-35 1,0 53 0,0 17-16,-17 1 15,-19 17 1,1 53-1,17 52 1,18-16 0,53-37-1,71 1 17,-18-35-17,88-18 1,0-18-1,-53-35 1,-71 1 0,-70 16-16,18-52 15,-18 18 1,-88 34 0,0 19-1,-1 34 1,-34 54-1,70-18 1,35 17 0,18-34 15,0-19-15,0 1 280,0-1-280,18 1 31,-36-18 422,1 0-469,-1-18 15,1 18-15</inkml:trace>
  <inkml:trace contextRef="#ctx0" brushRef="#br0" timeOffset="144064.54">12506 10689 0,'0'0'0,"-18"0"15,1 0-15,-1 0 16,18 18 0,0-1-1,35 19 1,36-1-1,17-17 1,71 17 0,88-35-1,-177 0-15,71 0 16,-70 0-16,194-18 16,-54-17-1,-34 0 1,17 17-1,-36 0 1,-34 54 0,-36 52-1,-35-18 17,18 1-17,17-53 1,-18-1-1,71-52 1,-105 17-16,158-52 16,-36-1-1,54 1 1,-53 34 0,-71 36-1,0 89 1,-17-1-1,-18 0 1,35-70 0,53-18-1,53 0 17,53-71-17,-106 1 1,0-19-1,-35 36 1,-71 53 0,-17 0-1,-18 71 1,0-53 0,53-1-1,0-17 1,-36 18-1,-140-18 17</inkml:trace>
  <inkml:trace contextRef="#ctx0" brushRef="#br0" timeOffset="145998.18">6879 12294 0,'0'0'16,"0"18"-16,18-18 31,-1 0-31,1 0 0,53-71 16,17-17-1,18-53 1,-36-35-1,-52 52 1,-18 89-16,0-71 16,-18 53-1,-17 71 17,-18 123-17,35 0 1,-17 71-1,35-54 1,0-34 0,-18-89-1,18-70 17,53-71-17,-17 18 1,-19 53-16,36-36 15,-35 71 1,17 53 0,18 35-1,0 18 1,53 0 15,-18-89-15,88-17-1,-52-35 1,35-53 0,-89-18-1,-52 0 1,-18 71-16,-71-88 16,-17 70-1,-53 70 1,0 72-1,70 34 1,54 53 0,17-140-16,17 34 15,71 1 17,36-71-17,-18-18 1,17-52-1,-52-36 1,-54 0 0,-17 53-1,0 88 17,-17 36-17,17-36-15,0 71 16,0-18-1,35-53 1,36-35 0,-1 0-1,-17-35 17,35-53-17,-88 53-15,36-54 16,-1-16-1,-35 87 1,0 89 15,0-1-15,0-35-16,0 54 16,0-54-1,35 0 1,36-35-1,-18 0 1,-36 0-16,54-53 16,-54 36-16,36-54 15,-17-35 17,-19 36-17,-17 34 1,0 72 15,0-1-31,0 53 16,0-17-1,0 17 1,71-53 0,-18-35-1,-36 0-15,54-18 16,-36 1-16,36-18 15,-1-54 1,-34 19 0,-36 52-1,0 36 17,0 35-17,0-36-15,0 36 16,0 0-1,0-35 1,35-1 0,0-17-1,-17-35 1,-1 18-16,-17-72 16</inkml:trace>
  <inkml:trace contextRef="#ctx0" brushRef="#br0" timeOffset="146331.54">9472 11800 0,'0'-35'0,"0"70"0,-18-70 31,18 53-31,-17 35 16,17-18 15,0-17-15,17-18-1,1-18 1,0 18-16,-1-35 16,-17-18-1,0 17 1,-53 19 0,18 34-1,18 36 1,17-35-16,0 70 15,17 18 1,18-53 0,-17-35-1</inkml:trace>
  <inkml:trace contextRef="#ctx0" brushRef="#br0" timeOffset="146797.76">9754 12118 0,'0'0'15,"0"18"17,0-1-32,0 1 15,0 52 1,0-34-16,0 34 16,0 1-1,0-54 1,-17 1-1,-1-18 1,18-35 0,0 17-16,0-70 15,53 0 17,53-53-17,35 52 1,-35 89-1,0 71 1,-89-53-16,18 70 16,-35 35-1,-17-35 1,-18-52 0,17-19-1,53-17 16,-17-17-31,-1-1 16</inkml:trace>
  <inkml:trace contextRef="#ctx0" brushRef="#br0" timeOffset="147613.82">10760 12171 0,'0'0'0,"53"-35"0,-53 17 15,0-35 1,-36-18-1,-17 71 1,-52 0 0,16 89-1,36-19 1,36 71 0,17-88-1,53-18 1,17-17-1,19-18 1,-1-53 0,-18-35-1,-52 17 17,-18 19-17,0 69 32,-18 1-47,1 35 16,-1-18-16,-53 106 15,36 53 1,0 0 0,17 106-1,18 18 1,0 17-1,53-18 1,-18-105 0,1 52-1,-36-70 1,-18-123 15,-35-71-15,36 0-16,-107-106 15,1-53 1,-54-123 0,54-88-1,123 52 1,0 212-16,88-229 16,-35 229-16,123-229 15,18 141 1,36 36-1,-89 87 1,-53 18 0,-71 53-1,1-35 17</inkml:trace>
  <inkml:trace contextRef="#ctx0" brushRef="#br0" timeOffset="148214.65">13229 12294 0,'-17'0'0,"34"0"0,-105-70 16,70 52-1,1-35 1,17 36-16,0-36 15,0-36 1,17 37 0,54 34-1,35 36 1,17 105 0,-52 18-1,-71-35 1,0 17-1,-18-70 1,0-53 0,18-17-1,0-54 1,36 1 15,34-54-15,-17 54-1,18-1 1,-1 71 0,-17 18-1,-53 17 1</inkml:trace>
  <inkml:trace contextRef="#ctx0" brushRef="#br0" timeOffset="150180.93">13917 12312 0,'0'0'15,"18"0"-15,-1 18 16,36-36 0,35-17-1,-35-36 1,-35 18 15,-18-17-15,-35 70-1,-53 0 1,-1 70 0,36 18-1,36 1 1,34-19 0,1-52-16,53-1 15,52 1 1,36-36-1,-53-17 1,0-35 0,-18-54-1,-53-17 1,-17 0 15,-18 70-15,0 89 15,0 0-31,-18 52 16,0-35-16,-35 124 15,36-35 1,17-1 0,0-35-1,17-70 1,1-18-16,53 0 15,-54 0-15,71-35 16,-17-18 0,-18-18-1,-35 18 1,-1 53 15,-52 71 0,35-1-15,0-17 0,35 18-1,53-53 1,-52-18-16,17 0 16,-18 0-16,71-36 15,-18-34 1,-53-19-1,-35-52 1,0 18 0,-17 105-16,-54-70 15,-35 88 17,36 35-17,-19 89 1,89-36-1,0 35 1,89-17 0,87-35-1,53-36 1,-52-35 0,-1-17-1,-70-36 1,-71-18-1,-35 53-15,0-105 16,-17 70 0,-72 18-1,1 70 1,18 36 15,-19 70-15,72-53-1,17-35 1,53-18 0,35-35-1,-18 0 1,54-70 0,-71-1-1,-18-35 1,-17 53-1,-36 71 17,18-1-32,-18 36 15,18 36 1,0-19 15,53-35-15,88-17-1,54 0 1,-1-18 0,-53-71-1,-53-17 1,-71 17 0,-17-17-1,-52 53 1,-107 35-1,18 53 1,70 17 0,36 19-1,35-19 17,18-35-17,70-17 1,35-18-1,-52-53 1,17-35 0,-70-18-1,17-53 1,-35-17 0,0 141-16,0-36 15,-35 89 1,-18 52-1,0 107 1,35-19 0,18-34-1,53-36 1,18-53 15,-1-35-15,1 0-1,-1-70 1,-34 35-16</inkml:trace>
  <inkml:trace contextRef="#ctx0" brushRef="#br0" timeOffset="150947.73">17674 12347 0,'0'0'0,"-17"18"16,17-1-1,17-17 1,1 0-16,70-35 15,0 0 1,0-71 0,-35 0-1,-17-35 1,-36 106-16,0-53 16,-53 35-1,-18 88 1,1 71-1,-19 123 1,36 106 0,18-176-1,35-88-15,-53 299 32,18-70-17,-18 88 1,53-88-1,53-89 1,35-122 0,-53-72-16,107 1 15,-37-89 1,54-70 0,-35-53-1,-124-17 1,0 140-16,-71-141 15,18 142-15,-123-195 16,17 124 0,18 18-1,88 52 1,53 36 15,35 0-15,1 17-16,52 0 15,53-17 1,-35 0 0</inkml:trace>
  <inkml:trace contextRef="#ctx0" brushRef="#br0" timeOffset="151381.37">18327 12435 0,'-18'-17'16,"36"34"-16,-53-34 0,-1 17 0,1-36 16,35-16-1,0 34-15,35-17 16,71-1 15,0 19-15,35 34-1,-88 54 1,-35-1 0,-18-52-16,-71 53 15,0-36 1,36-17 0,53-54 15,-1 19-31,89-54 15,-35 1 1,17-1 0,-35 36-1,0 17 17,-18 71-17,18 0-15</inkml:trace>
  <inkml:trace contextRef="#ctx0" brushRef="#br0" timeOffset="152697.74">19420 12488 0,'53'0'15,"-106"0"-15,142 0 0,-19-17 16,-52-19 0,-18 19-16,0-71 15,-18 17 1,-70 18-1,-18 53 1,-17 53 0,-1 53-1,71-18 1,53 0 15,53-70-15,71 0-1,-1-36 1,-17-17 0,-71 17-16,53-53 15,-52 1 1,-36 35 0,-18 35-1,-17 35 1,17 35-1,1-17 1,69 0 0,37-53-1,-1 0 1,0-17 15,-17-36-15,-19-53-1,-52 0 1,0 53 0,0 71-1,-52 70 1,16 0 0,1 36-1,35-71 1,0-18-1,18-35 17,35-35-17,-36 17-15,18-53 16,36-17 15,0 18-15,-54 52-1,1 36 1,-18 34 0,0 19-1,18-18 1,-1-53 0,18 0-1,36-18 1,-18-17-1,-35 17-15,52-70 16,-17 0 0,18 0-1,-54 70 17,-17 36-17,0 88 1,-17-89-16,17 71 15,0 1 1,123-1 0,1-70-1,34-1 1,-34-52 0,-36-36-1,-35-52 1,-53 52-1,-18 54 1,-70 70 0,17 35-1,71 0 1,36-35 15,52-35-15,18-18-1,-18 0 1,-35-36 0,-53 1-1</inkml:trace>
  <inkml:trace contextRef="#ctx0" brushRef="#br0" timeOffset="153347.39">12400 13370 0,'-70'0'16,"52"0"0,-17 18-16,-36 88 15,36-18 1,35-53-16,0 89 31,70-54-15,1-52-1,52-18 1,-52-53 0,-18-53-1,-35-17 1,-71 52 0,-53 18-1,0 36 1,35 69-1,54-34-15,-1 88 16,36-18 0,70-17-1,-18-54 1</inkml:trace>
  <inkml:trace contextRef="#ctx0" brushRef="#br0" timeOffset="153713.69">12859 13617 0,'0'0'16,"0"-17"-16,0-36 16,-18 0-1,0 53 1,-17 53 0,35-36-16,0 160 15,0-19 1,0 107-1,-17-18 1,-36 141 0,-36 18-1,19-142 1,52-176-16,-35 142 31,36-124-15,34-195 15,72-87-15,-72 123-16,54-106 15,-54 89-15</inkml:trace>
  <inkml:trace contextRef="#ctx0" brushRef="#br0" timeOffset="154048.37">13070 13705 0,'0'0'0,"-17"-105"16,-1 69-16,0-87 16,36 70-1,123 0 1,36 53 0,-54 71 15,-88 70-16,-88-36 1,-88 1 0,-17-35-1,69-36 1,54-35 0,123-17 15,53-54-16</inkml:trace>
  <inkml:trace contextRef="#ctx0" brushRef="#br0" timeOffset="154314.24">13917 13406 0,'0'0'16,"53"-124"-16,-53 71 31,0 36-16,-35 52 1,-1 35 0,19 71-1,-1-88-15,1 53 16,-1 18 0,18-54-1,53-34 1,35-36-1,0-18 1,-53 0-16,1 1 16</inkml:trace>
  <inkml:trace contextRef="#ctx0" brushRef="#br0" timeOffset="155246.92">14411 13652 0,'18'-17'16,"-36"34"-16,53-69 0,-17-1 15,-18 35 1,0 36-1,-53 35 1,-18 52 0,36-16-1,35-36 1,18-36 0,70-17-1,18-17 1,-18-54-1,-17 18 1,-36 18 0,-35 52 15,0 19-31,0 52 16,0-35 15,0 17-16,0-52 1,17-18 0,-17-18-1,0-35 1,0-35 0,0-35-1,0 35 1,0-1-1,53 54 1,18 17 0,-1 36-1,-34 35 1,17 18 0,0 34 15,-18-16-16,-35-54-15,35 53 16,-35-35 0,0-18-1,0-17 1,0-53 15,0 17-31,35-88 16,36-17-1,88-36 1,-18 106 0,18 71-1,-142-1-15,54 54 16,-54 70 15,-34-35-15,-18-36-1,-36 1 1,36-53 0,17-18-1,-17-18 1,-1-35 0</inkml:trace>
  <inkml:trace contextRef="#ctx0" brushRef="#br0" timeOffset="155482.6">14781 13353 0,'-17'-18'0,"34"36"0,-52-36 0,17 18 16,-17 0-1,35-18 1,0 36 47</inkml:trace>
  <inkml:trace contextRef="#ctx0" brushRef="#br0" timeOffset="155732.07">13776 13529 0,'0'0'16,"18"0"-1,-1 0 1,19 0-1,69 0 1,-34 0 0,-36 0-16,0 0 15,-52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1T02:56:50.2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7832 882 0,'0'0'0,"17"-18"0,-17-88 31,0 89-31,0-18 16,0 17 0,0 0-1,-17 36 17,17 0-17,0 34-15,-18 54 16,0 88-1,1-70 17,17-71-32,0 88 15,0-71 1,0-17 0,0-70 30,0-1-46,35-35 16,36-70 0,-19 17-1,19 18 1,-18 88 0,-18 70-1,18 1 1,-18 17-1,1 0 17,17-53-17,0-17 1,-36-18-16,36 0 16,35-53-1,-52-17 1,-19-19-1,-17 54-15,0-53 16,0-89 0,-53 36-1,36 106 1,17 0 0,-18 35-1,18 35 16,18-17 1</inkml:trace>
  <inkml:trace contextRef="#ctx0" brushRef="#br0" timeOffset="550.62">8908 582 0,'0'0'0,"0"-18"16,0 1-16,-18 17 31,18 17-15,0 36-16,0-35 0,0 88 16,0 35-1,0 0 1,0-17 15,0-19-15,0-52-1,0-17 1,-18-36 0,18-36-1,0-34 1,0-36-1,106-71 1,-53 107 0,-35 52-16,70 18 15,-35 36 1,-18 52 0,-35 18-1,0-36 16,0-52-31,0 35 16,0-36 0</inkml:trace>
  <inkml:trace contextRef="#ctx0" brushRef="#br0" timeOffset="833.77">9754 1111 0,'0'0'0,"18"-17"0,-18-1 0,18-17 15,-18-54 1,-53 37-1,-18 16 17,1 36-17,-19 36 1,1 87 0,71-105-16,17 88 15,-18-18 1,18-53-16</inkml:trace>
  <inkml:trace contextRef="#ctx0" brushRef="#br0" timeOffset="1467.03">9437 1376 0,'53'0'16,"-36"0"-16,-87 0 0,193-18 15,-105 18-15,70-70 16,-17-1 0,-18-35-1,-36 18 1,-17 0 15,0 70-15,0 36-1,-17 52 1,-1 36 0,18-18-1,0-17 1,0-53-16,18 35 15,52-36 1,18-17 0,18-17-1,35-54 1,-53-35 0,-70 89-16,17-89 15,-17 70-15,0-87 16,-18 17-1,0 53 17,0 71-1,0-1-15,0 19-16,0 52 15,-18 53 1,0-35-1,18-18 1,0-17 0,0-36-1,0-17-15,53-18 32,18 0-17,-1-53 1,-17 0-1</inkml:trace>
  <inkml:trace contextRef="#ctx0" brushRef="#br0" timeOffset="1589.33">10283 1076 0,'0'0'15,"-17"0"-15</inkml:trace>
  <inkml:trace contextRef="#ctx0" brushRef="#br0" timeOffset="1716.69">10389 1041 0,'71'0'31,"-18"-36"-15,35 19 0,-70-19-1,-1 19 1</inkml:trace>
  <inkml:trace contextRef="#ctx0" brushRef="#br0" timeOffset="2083.77">11501 864 0,'0'0'0,"0"-17"31,0 34-15,0 1-1,0 52-15,0 36 32,0 0-17,0-35 1,-18-54 0,18 1-1,18-18 1,17-35-16</inkml:trace>
  <inkml:trace contextRef="#ctx0" brushRef="#br0" timeOffset="2515.48">12065 882 0,'0'0'0,"0"-18"0,18 1 0,-18-19 15,-53 36 16,-35 53 1,35 0-17,53 0 1,0-35 0,88-1-1,0-17 1,18 18-1,-53 17 1,-36 1 0,-34-1-1,-1-35-15,-88 53 16,18-36 0,0 1-1,35-18 1,18 0 15,17 0-15,18-53-1</inkml:trace>
  <inkml:trace contextRef="#ctx0" brushRef="#br0" timeOffset="2716.33">11518 600 0,'0'0'0,"-53"-18"16,36 18 0,17-18 15,0 1-16</inkml:trace>
  <inkml:trace contextRef="#ctx0" brushRef="#br0" timeOffset="3417.23">13670 2646 0,'0'-18'31,"0"1"-31,0-1 0,0-17 16,35-71 0</inkml:trace>
  <inkml:trace contextRef="#ctx0" brushRef="#br0" timeOffset="4916.28">13476 811 0,'0'0'0,"0"18"32,18-18-17,-1 0-15,1 0 16,17-35 0,1 35-16,69-88 15,-16 35 1,-1-36-1,-88 19 1,0-1 0,-88 18-1,52 53 1,-17 36 0,36 52-1,-1 53 1,18 18-1,-35 141 17,17-89-17,1 89 1,-1-53 0,0 53-1,1-247-15,17 123 16,0 18-1,0-88 1,17-71 0,54-35-1,-1-88 1,1-18 0,52-52-1,-105 105-15,35-106 16,-53-70 15,-35 35-15,-71 35-1,18 88 1,-1 36 0,54 35-1,18 0 1,17-18-1,70-17 1,-17 17 0,18-34-1,-1-1 1</inkml:trace>
  <inkml:trace contextRef="#ctx0" brushRef="#br0" timeOffset="5267.42">14129 1111 0,'-36'-53'32,"36"36"-32,0-1 15,36-35 1,34 18-1,18 17 1,1 53 0,-19 54-1,-52-1 1,-18 35 0,-35-70-1,17-35-15,0 0 31,18-36 1,0-17-17</inkml:trace>
  <inkml:trace contextRef="#ctx0" brushRef="#br0" timeOffset="5349.65">14464 1111 0,'0'-17'16,"0"34"-16,0-52 0,35-36 15,0 54 1,1-1-1,17 18 1</inkml:trace>
  <inkml:trace contextRef="#ctx0" brushRef="#br0" timeOffset="6849.85">15346 1129 0,'0'0'0,"17"-18"0,-17 1 16,0-1 0,0 0-16,-17-52 15,-54-1 1,-17 36 0,0 35-1,53 18-15,-54 34 16,1 54-1,71-70-15,-36 105 16,53-71 0,35-34-1,53-36 1,36-18 0,-1-53-1,-35-17 1,-52 18 15,-36-1-15,0 89 15,-18 35-15,0-36-16,18 89 15,0-53 1,53-18-1,35-17 1,1-36 0,16-35-1,-87 36-15,35-54 16,0-35 0,-53 36-1,18 34 1,-18 107 31,0-53-47,-18 52 15,0 36 1,1-53 0,17-18-1,-18-35 1,18-17 15,0-1-31,0-35 16,35-53-1,18 36 1,-18 17 0,1 53-1,-1 70 1,0 19-1,-17-37 17,0 19-17,17-71 1,-18 0 0,1 0-16,-18-18 15,71-52 1,-18-1-1,17-52 1,-17 70 0,-35 18-1,-1 35 1,-17 70 0,0 1-1,0 17 1,18-18 15,0-17-15,-1-35-16,36 17 15,0-35 1,35 0 0,0 0-1,18-53 1,-18-17-1,-70 35-15,53-71 16,-54 0 0,-17 18-1,-35 70 1,-36 36 0,19 52-1,34 54 1,18-107-16,0 72 15,18-1 17,34-53-17,37-17 1,17-18 0,17-53-1,-35 17 1,0-16-1,-35 34-15</inkml:trace>
  <inkml:trace contextRef="#ctx0" brushRef="#br0" timeOffset="6944.46">17251 1217 0,'0'0'0</inkml:trace>
  <inkml:trace contextRef="#ctx0" brushRef="#br0" timeOffset="6982.46">17251 1235 0</inkml:trace>
  <inkml:trace contextRef="#ctx0" brushRef="#br0" timeOffset="8032.69">7338 2028 0,'0'0'0,"-18"0"16,0 0-1,1 0-15,34 0 47,1 0-47,0 0 16,105 0-1,18 18 1,-88-18-16,212 0 16,-71 18-1,123-18 1,1 0 0,176 0-1,123-18 1,18 18-1,-123-18 17,158 18-17,-176-17 1,158 17 0,-52 0-1,-35 0 1,-160 0-1,107-18 1,-142 18 0,54 0-1,-72-17 1,-69 17 0,-107 0-1,-105 0 1,-54 0-1,-17-18 1,-123 0 15,87 18-31,-105 0 16,18 0-16</inkml:trace>
  <inkml:trace contextRef="#ctx0" brushRef="#br0" timeOffset="8765.77">1870 2752 0,'-18'0'0,"36"0"0,-71 0 32,88 0-17,124-18 1,-71 18 0,106-35-1,-53-1 1,-106 36-16,89 0 15,-106 0 1,-54 18 15,-17 0-31</inkml:trace>
  <inkml:trace contextRef="#ctx0" brushRef="#br0" timeOffset="9049.17">2205 2734 0,'0'0'0,"-18"0"0,1 0 16,-1 18-1,0 35 1,18-36-16,0 71 16,0 54-1,18-19 1,-18-17-1,0-53 1,0-36 15,18-17-15,17-53 0,35-35-16</inkml:trace>
  <inkml:trace contextRef="#ctx0" brushRef="#br0" timeOffset="9266.51">2452 2822 0,'0'-17'0,"0"34"0,0-52 15,0 53 1,17 70 0,19 0-1,-19 0 1,-17-53-16,18 71 15,-18-53 17,0-18-17</inkml:trace>
  <inkml:trace contextRef="#ctx0" brushRef="#br0" timeOffset="9532.66">2540 5874 0,'0'-812'16,"0"-369"-1,0 3350-15,0-2345 0,0-2241 16,18 2135-1,35 141 1,70 53 0,-35 70-1,53 71 1,-88 18 0,-53-1-1,0-17 1,0 0-1,-17-35 1,-1-18 15,18-18-15,0-35-16</inkml:trace>
  <inkml:trace contextRef="#ctx0" brushRef="#br0" timeOffset="9965.86">3087 3087 0,'17'0'15,"1"0"1,0 0-16,-1 0 16,19 0-16,17-35 15,35-1 1,-53-34-1,-35 34 1,-35 1 15,-18 35-15,-18 35 0,36 36-1,17-53-15,18 70 16,0-18-1,0-17 1,18-17 0,35-36-1,17 0 1,-52-18-16,35-17 16,-18 17-1,-35-17 1,0 17-1</inkml:trace>
  <inkml:trace contextRef="#ctx0" brushRef="#br0" timeOffset="10548.49">4568 2663 0,'0'0'16,"0"-17"-1,0 34 1,0 1 0,0 0-16,0-1 0,0 72 15,36 34 1,-36-17-1,-36 17 1,19-123 15,70 0-15,-18-17 0,0-19-16</inkml:trace>
  <inkml:trace contextRef="#ctx0" brushRef="#br0" timeOffset="10815.68">5080 2805 0,'-53'35'32,"18"0"-32,-18 18 15,-35 35 1,52-35-1,36-35-15,-35 17 32,70-17-17,-88-18 1,53-18 15,18 0-31</inkml:trace>
  <inkml:trace contextRef="#ctx0" brushRef="#br0" timeOffset="10932.43">5062 2769 0,'0'0'16,"18"0"-16,0 0 16,17 0-1</inkml:trace>
  <inkml:trace contextRef="#ctx0" brushRef="#br0" timeOffset="11087.6">5345 2999 0,'17'-18'15</inkml:trace>
  <inkml:trace contextRef="#ctx0" brushRef="#br0" timeOffset="11368.04">5450 2487 0,'0'0'0,"0"-18"0,-17 18 15,-1 18 1,18 0-16,-18 105 15,18-17 1,0 35 15,0-53-15,0-35 0,-17-17-1</inkml:trace>
  <inkml:trace contextRef="#ctx0" brushRef="#br0" timeOffset="12215.64">5609 2946 0,'18'0'94,"-1"0"-94,1-18 0,0 18 0,35-35 15,0-1 1,-18-16-1,-35-1 1,-18 53 15,-52 0-15,-1 17 0,36 36-1,17 53 1,18-35-1,0-18 1,18-36-16,35 18 16,35 1-1,-35-36 1,35-18 0,-17-35-1,17-35 1,-53 0-1</inkml:trace>
  <inkml:trace contextRef="#ctx0" brushRef="#br0" timeOffset="12715.54">6138 2593 0,'0'-18'16,"0"36"-16,0-89 16,0 89-1,0 0 1,0-1-16,0 89 15,0 18 1,0-54 0,0 1-1,0-18 1,0-36-16,0 1 16,0 0-1,0-36 16,0-35-15,18 0 0,35-18 15,-35 54-31,87-54 16,-34 71-1,17 18 1,-70 17-1,-18 36 1,-36-18 0,-34-18-1,17-17 1,-18-1 0,36-17-1,-18-17 1</inkml:trace>
  <inkml:trace contextRef="#ctx0" brushRef="#br0" timeOffset="13215.23">7479 2575 0,'0'0'16,"0"-17"-16,0-36 31,0 70-31,0 36 16,0 53-1,0 70 1,0-140-16,18 87 16,-18-17-1,0-35 1,17-54 0,1-17-1,-1-17 1,-17-1-16,0-35 15</inkml:trace>
  <inkml:trace contextRef="#ctx0" brushRef="#br0" timeOffset="13565.46">7408 2734 0,'0'0'0,"-35"-71"15,35 54-15,-18-18 16,18 17-16,0-53 15,18 18 1,123 36 0,18 34-1,17 72 1,-105-19 0,-71-35-16,-18 71 15,-52-35 1,-71-18-1,52-18 1,36-35 15,36 18-15,34-18 0,54 0-1,-18 0-15</inkml:trace>
  <inkml:trace contextRef="#ctx0" brushRef="#br0" timeOffset="14148.07">8343 2946 0,'0'0'0,"0"-18"31,0 0-31,-17-35 15,17 36-15,-53-36 16,-53 0 15,35 53-15,-17 53 0,17 17-1,36 72 1,35-54-1,18-18 1,52-52 0,1-18-1,35-53 1,-18-17 0,-35-1-1,-53 18 1,0 0-1,-18 71 17,18 52-1,0-52-31,0 35 16,36 0-1,-1-36 1,35-17-1,36 0 1,-18 0 0,-52 0-16,122-52 15,-122 34-15</inkml:trace>
  <inkml:trace contextRef="#ctx0" brushRef="#br0" timeOffset="14197.76">9066 2857 0,'0'-35'16</inkml:trace>
  <inkml:trace contextRef="#ctx0" brushRef="#br0" timeOffset="14863.81">8819 2822 0,'-35'18'15,"-18"52"1,18-17 0,0 53-1,88-71 1,-18-17-1,53-18 1,-17-18 0,17-17-1,-53-18 1,-35-17 0,0 34-1,0 19 1,0 52 31,-18 0-47,18 18 31,0-35-31,0 35 16,0 53-1,0 17 1,0 71-1,0 35 1,0-140 0,18-36-16,0 141 15,-18-18 1,0-53 0,-36-70-1,-16-35 1,-1-53-1,35 17-15,-70-105 16,17-107 15,71 36-15,0-106 0,18 124-1,52 17 1,-52 124-16,53-18 15,-1 0 1,-52 18-16</inkml:trace>
  <inkml:trace contextRef="#ctx0" brushRef="#br0" timeOffset="15281.33">8678 2822 0,'0'0'0,"0"-17"16,0-1-16,18 18 16,0-18-1,17 18 1,-17 0 15,-1 0-15,1 0-1,17 18 1</inkml:trace>
  <inkml:trace contextRef="#ctx0" brushRef="#br0" timeOffset="15832.26">9278 2928 0,'0'0'0,"0"18"16,18-18 0,-1 0-16,19 0 15,17 0 1,-36-18-1,36-35 1,-53 35-16,0 1 16,0-1-16,0-35 15,-35 36 1,-18 17 0,-18 17-1,71 1-15,-35 52 16,35-52-16,0 53 15,0 17 1,71-53 15,-1-17-15,18-18 0,-17 0-1,17-18 1,-53-35-1</inkml:trace>
  <inkml:trace contextRef="#ctx0" brushRef="#br0" timeOffset="16413.91">10954 2540 0,'0'0'0,"0"-18"0,-18-17 16,0 35-1,18 18 17,0 88-17,0 17 1,0-88-16,18 106 15,-18-35 1,0-35 0,0-36-1,35-35 1,36-18 0</inkml:trace>
  <inkml:trace contextRef="#ctx0" brushRef="#br0" timeOffset="16681.25">11430 2822 0,'0'0'0,"-18"18"15,1-18 1,-71 53 0,-18 35-1,35-35 1,1 0-1,52-36 1,0 19 0,18-54 15,71-52-15</inkml:trace>
  <inkml:trace contextRef="#ctx0" brushRef="#br0" timeOffset="16888.47">11377 2769 0,'0'0'16,"35"0"-16,-17 36 31,0 34-15,17-17-1,18 18 1,-36-1-1,19-35 1,-19-35 15,1-17-31</inkml:trace>
  <inkml:trace contextRef="#ctx0" brushRef="#br0" timeOffset="17150.05">11712 2469 0,'0'0'0,"0"-52"16,0 34-16,0 36 31,-35 34-15,35-16-16,-18 87 15,-17 54 1,17-36-1,1-71 1,17 1 0,0-54-1,17-17 1</inkml:trace>
  <inkml:trace contextRef="#ctx0" brushRef="#br0" timeOffset="17431.53">11959 2805 0,'0'17'16,"0"1"-16,0-1 15,-17 36 1,-1 53-1,18-53 1,0-18 0,18-52 31,-18-1-47,35-17 15</inkml:trace>
  <inkml:trace contextRef="#ctx0" brushRef="#br0" timeOffset="17781.5">12065 2558 0,'0'0'0,"-35"-18"31,-36 53-15,54 18-1,17 0 1,35-35-1,18-18 1,35-36 0,-53 1-1,-17-35 1,-18 34 0,-88-17-1,35 53 1,0 18-1,35 35 1,18 18 15,35-19-15,18-34-16</inkml:trace>
  <inkml:trace contextRef="#ctx0" brushRef="#br0" timeOffset="18060.54">12471 2505 0,'0'0'15,"0"-18"1,-18 18 0,18 18-16,0 52 15,0 54 1,0-1-1,-18-35 1,18 1 0,0-54 15,0-17-15,0-36-1</inkml:trace>
  <inkml:trace contextRef="#ctx0" brushRef="#br0" timeOffset="18714.09">12206 2910 0,'18'0'32,"-1"0"-32,1 0 15,17-17-15,89-19 16,17-16-1,-18-1 1,-87 35-16,69-53 16,-105 19 15,-17-1-15,-18 17-1,-1 36 1,19 36-1,17 52 1,0 0 0,17 0-1,1-17 1,-18-1 0,0-34-1,0-54 32,0-53-31,35 1 15,53-18-15,-70 88-16,53-18 15,17 18 1,-35 71-1,-53-19 1,0 37 0,0-54-1,-36 18 1,19-53 0,17-35 15,17 35-31</inkml:trace>
  <inkml:trace contextRef="#ctx0" brushRef="#br0" timeOffset="18916.59">13247 2787 0,'0'53'15,"0"-36"1,0 54-1,0-53 1,0 17 0,-18-35 15,18-18-15,0 1-16</inkml:trace>
  <inkml:trace contextRef="#ctx0" brushRef="#br0" timeOffset="19097.7">13229 2628 0,'0'0'0,"0"-17"0,-17-1 31,-1 18-15,36 0 15,-1 0-16,1 18-15</inkml:trace>
  <inkml:trace contextRef="#ctx0" brushRef="#br0" timeOffset="19580.39">13617 2805 0,'0'0'0,"0"17"0,0 1 15,0-1-15,-17 1 16,17 0-16,0 35 31,0-18-15,0 0 0,0 1-1,-18-36 1,0 17-1,18-70 17,53 0-17,18-53 1,35 18 0,-36 53-1,-52 35-15,35 18 16,-36 35-1,-17 35 1,0-18 15,0 1-15,0-53 0,-17-18-1</inkml:trace>
  <inkml:trace contextRef="#ctx0" brushRef="#br0" timeOffset="20897.41">16140 2910 0,'-18'0'15,"18"-17"1,0-1 0,0 0-16,18 18 0,-1-17 15,1-36 1,-18 35-16,0-17 16,0 17-16,-35-70 15,-36 35 1,-52 36-1,34 52 1,-52 88 0,106-70-1,0-17-15,17 87 16,0-52 0,18-18-1,71-36 1,17-34-1,-17-36 1,70-36 15,-53 1-15,-53 18 0,-35 52-1,0 89 16,-17-1-15,17 1 0,35-54-1,35-17 1,1 0 0,-36-17-16,71-36 15,-53 0 1,-35-35-1,-18 35 1,0 0 0,0 70 15,0 54-15,0 35-1,0-18 1,0-17-1,0-36 1,0-53 15,0-35-15,17-17 0,54-36-1,17-18 1,0 89-1,-70 35-15,70 18 32,-35 52-17,-35 36 1,-18-35 0,0-1-1,-18-17 1,0-53-1,36-17 17,53-54-17</inkml:trace>
  <inkml:trace contextRef="#ctx0" brushRef="#br0" timeOffset="21313.51">17339 2575 0,'0'0'0,"18"-35"15,-36 35 17,-35 35-32,0 36 31,0 52-15,53-87-16,-17 52 15,-1-18 1,36-34-1,52-36 1,18 0 0,1-53-1,-19-36 1,-52 1 0,-18-35-1,-36 35 1,-34 35-1,-1 53 1,54 0-16,-54 53 16,36 0-1,35 17 17,0-52-17,53-18-15</inkml:trace>
  <inkml:trace contextRef="#ctx0" brushRef="#br0" timeOffset="21615.05">17815 2417 0,'0'0'0,"0"-18"0,0-17 16,0 17-1,-17 71 1,17 35-1,-18 53 1,0-17 0,1-19 15,-1-69-31,18 17 16,0-36-1,18-17 1,17-17-1,36-54 1,-36 36-16</inkml:trace>
  <inkml:trace contextRef="#ctx0" brushRef="#br0" timeOffset="22130.19">18150 2434 0,'18'-70'16,"-36"140"-16,36-193 15,-36 123 1,-17 35-1,35 0-15,0 18 16,0-18 0,-53 107-1,18-19 1,35-35 0,18-17-1,-18-36 1,0-53 15,0-17-15,35-35-1,18-1 1,35-17 0,-17 53-1,17 35 1,-71 17-16,1 36 15,-18 35 1,0-17 0,0-1 15,0-17-15,0-17-1,-18-36 16,1-36-15,-36-17 0,-18 0-1</inkml:trace>
  <inkml:trace contextRef="#ctx0" brushRef="#br0" timeOffset="22346.74">17798 2611 0,'-18'0'31,"36"0"-15,17 0-16,-17 0 0,52 0 31,-17 0-15,0 0-1,-18 0 1,18 0-1,-18 0-15</inkml:trace>
  <inkml:trace contextRef="#ctx0" brushRef="#br0" timeOffset="22764.06">18591 2769 0,'18'18'16,"0"-18"-16,-1 0 16,1 0-16,35-18 15,-18-17 17,-17 35-32,-18-53 15,0 35 1,-18 18-1,-35 0 1,0 71 0,0 17-1,36 0 1,17-35 0,53-17-1,17-19 1,1-17-1,17-35 1,-17 0 0,-54 17-1,1 0-15</inkml:trace>
  <inkml:trace contextRef="#ctx0" brushRef="#br0" timeOffset="23214.05">19085 2699 0,'0'0'0,"-17"0"0,-1-18 16,18-17 0,0 0-1,71-1 1,17 36 0,-18 18-1,18 52 1,-35 19-1,-53-1 1,0-35 0,-17 0 15,-19-18-15,-16-35-1,52-35 16,17-54-15,36 1 0,53-53-1,-18 53 1,-53 70 0,-52 18 15,-1 0-31</inkml:trace>
  <inkml:trace contextRef="#ctx0" brushRef="#br0" timeOffset="23813.24">10918 4498 0,'0'0'0,"0"-18"0,0 1 15,0-19 1,-17 36 0,17 36-1,0 52 1,0 53-1,0-35 1,0 0 0,0-71-16,0 18 31,53-88 0</inkml:trace>
  <inkml:trace contextRef="#ctx0" brushRef="#br0" timeOffset="24047.44">11342 4604 0,'0'0'15,"0"-18"-15,-18 53 16,-52 18 0,-19 35-1,1 18 1,71-88-16,-54 70 15,36-53 1,35-17 0,53-18 15,-18-70-15,-17 52-16,17-17 0</inkml:trace>
  <inkml:trace contextRef="#ctx0" brushRef="#br0" timeOffset="24247.48">11289 4604 0,'18'0'16,"-36"0"-16,53-18 16,0 36-1,-35-1-15,36 36 16,17 35 0,0-35-1,-1 36 1,-16-54-1,-19-35 1,1 0 0</inkml:trace>
  <inkml:trace contextRef="#ctx0" brushRef="#br0" timeOffset="24530.14">11765 4410 0,'0'0'0,"0"-36"15,-53-52 1,18 88 0,-18 141-1,35-35 1,36-18 0,35 18-1,-53-18 1,0-17-1,18-71 1,17 0 0,0-53 15</inkml:trace>
  <inkml:trace contextRef="#ctx0" brushRef="#br0" timeOffset="24947.09">11977 4657 0,'0'0'0,"0"17"16,0 1-1,17-18 17,19 0-32,52-35 15,0-1 1,-17-34-1,-71 17 1,-18 18 0,-70 17-1,17 36 17,-17 70-17,70-18 1,18 36-1,36-18 1,34-52 0,54-36-1,-36-18 1,35-35 0,-52 0-1,17 0 1</inkml:trace>
  <inkml:trace contextRef="#ctx0" brushRef="#br0" timeOffset="25464.17">13564 4110 0,'0'0'0,"0"-18"0,0 1 31,0 34-31,0 18 16,-17 71-1,17 53 1,0-124-16,0 71 16,0 18-1,0-71 1,0-1 0,17-52 15,-17-17-31,0-18 15</inkml:trace>
  <inkml:trace contextRef="#ctx0" brushRef="#br0" timeOffset="25814.29">13441 4286 0,'-18'-17'0,"36"34"0,-53-87 15,35 52-15,-18-70 16,18-18-1,88 0 1,-17 53 0,52 53-1,36 36 1,-18 69 0,-123 1-1,-89 18 1,-35-36-1,-17-18 1,52-34 0,54-19-1,87-34 32,-35 17-47</inkml:trace>
  <inkml:trace contextRef="#ctx0" brushRef="#br0" timeOffset="26413.57">14305 4498 0,'0'0'16,"18"0"-16,17 0 0,-17 0 15,-1-18 1,-17 1-16,0-19 15,0-34 1,-17-18 0,-36 35 15,-53 35-15,-18 89-1,1 52 1,105-35-1,1 18 1,34-35 0,54-54-1,70-17 1,-53-53 0,18-17-1,-53-1 1,-18-35-1,-35 36 1,0 17 0,0 71-1,0 70 17,0 18-17,18-53 1,35 17-1,0-52 1,70-18 0,-17-18-1,70-35 1,-70 18-16</inkml:trace>
  <inkml:trace contextRef="#ctx0" brushRef="#br0" timeOffset="26930.06">15363 4233 0,'0'-53'0,"0"106"0,-70-159 16,-36 106 0,-35 36-1,17 34 17,36 36-17,71-71-15,-1 36 16,18 0-1,53-54 1,35-17 0,53-35-1,-35-18 1,18-35 0,-89 17-1,-18 1 1,-17 34-1,0 72 17,0-19-32,0 54 31,0 70-15,0-35-1,53 70 1,-17 1-1,17 175 1,-1-87 0,1-71-1,-35 35 1,-18-70 0,-18-124-16</inkml:trace>
  <inkml:trace contextRef="#ctx0" brushRef="#br0" timeOffset="27214.41">15505 9454 0,'-18'-229'15,"0"194"-15,54 299 0,-142-669 16,53-389 0,0-741-1,53 865 17,18 53-17,17 493-15,18-211 16,35 35-1,-18 124 1,-34 123 0,-1 0-1,-35 35 1,18 18-16,-1-17 16,19-1-1,17 18 1</inkml:trace>
  <inkml:trace contextRef="#ctx0" brushRef="#br0" timeOffset="27645.8">15946 4322 0,'17'0'0,"1"0"16,-1 0-16,1 0 15,53 0 1,-54-18-16,54-17 16,35-18-1,-89 0 1,-17 35 0,-53-17-1,-52 35 1,34 35-1,36 53 1,35 1 0,0-19 15,53-17-15,0-53-1,-36 0-15,36 0 16,-35 0-16,35 0 15,0 0 1,-53-35 15</inkml:trace>
  <inkml:trace contextRef="#ctx0" brushRef="#br0" timeOffset="31052.01">15628 6085 0,'18'0'78,"-18"-17"-62,17 17 31,-17 17-16,0 1-15,0 0-16,0-1 15,-17 1-15,-19 0 16,-17 17 0,-17-17-1,-1-1 1,36-17-1,0 0 1,17 18 62</inkml:trace>
  <inkml:trace contextRef="#ctx0" brushRef="#br0" timeOffset="35995.64">4833 6738 0,'18'0'0,"-1"-18"0,1-17 31,-18 17-31,0 1 16,0-1-1,0 1 1,-18-1-1,18 36 1,-17-1-16,17 36 16,0 53-1,0-18 1,0 53 15,0 0-15,0-88-16,17 159 15,19-53 1,-19 52 0,1 19-1,17-36 1,-35 70 0,18-70-1,-18-123-15,17 229 16,-17 0-1,0-53 1,0 88 0,-17-124-1,-1 89 1,18-229 0,-17 176-1,-1-53 1,0 53-1,1-36 1,-19 107 0,19-159-1,17-106-15,-36 105 16,19-17 0,-1-88-1,0-35 1,1-18-1,-1-18-15,18-35 16,0 18-16,0-18 16</inkml:trace>
  <inkml:trace contextRef="#ctx0" brushRef="#br0" timeOffset="38961.62">4974 6526 0,'0'0'0,"0"-17"0,-35 17 15,53 0 32,-1 0-47,1 0 16,35 17-1,17 19 1,-52-19-16,88 19 16,88 16-1,0-34 1,106 17 0,-71-35-1,-141 18-15,265 0 16,-88-1-1,105 1 1,-53-18 0,160 0-1,34 0 1,18 18 15,53-1-15,-141-17-1,142 18 1,-143 17 0,72 0-1,-389-35-15,213 36 16,34-19 0,-52 19-1,-107-19 1,1 1-1,-71-18 1,-106 0-16,71 0 16,18 0-1,-19 0 1,37 0 15,-1 0-15,17 0-1,19 0 1,-71 0 0,-1 0-1,-34 0 1,-36 0 0,1 0-1,-1 0 1,-18 0-1,19 0 1,17 0 0,-18 0-1,-17-18 1,34 18 15,-34 0-15,0 0-1,-18 18 1,0 17 15,17-35-31,-17 35 16,18-17 0,0 0-1,-18-1 1,17-17 15,-17 18-15,18-18-16,0 18 15,-18 17 1,0 18 15,0 0-15,0 17-1,17 36 1,1-18 0,17 18-1,0 0 1,-35 17 0,0 54-1,0-159-15,0 123 16,-35-18-1,0 18 1,-18 18 0,35 0-1,-17-36 1,0 89 15,-1-36-15,19 18-1,34 18 1,-52 35 0,18-71-1,-1 18 1,36-17 0,-89-1-1,53-70 1,-35 0-1,1 0 1,52-89-16,-36 36 16,19 0-1,17-18 1,-18-35 15,18 18-31,-18 0 16,1 35-1,-1-36 1,0 36 0,1-18-1,-1 1 1,-17-19 0,-18 19-1,0-1 1,0-35-1,18 17 1,17-17 0,-17 18-1,-18-18 1,0 18 15,35-1-31,-52 1 16,-1 0-1,1-1 1,-54-17 0,-52 0-1,-89 0 1,-52 0 0,17 0-1,71 0 1,-106 0-1,-36 0 1,-17 36 0,18-19-1,17 1 1,53 17 15,-106 0-15,18-17-1,35 0 1,-17-1 0,88 19-1,-89-36 1,-52 17 0,141-17-1,-194 0 1,176 18-1,-71 0 1,1-18 0,105 17-1,177-17-15,-106 0 16,0 0 15,88 0-15,36 0-1,-1 0 1,54-17 0,17-1-1,-18 0 1,0 1 0,18-1-1</inkml:trace>
  <inkml:trace contextRef="#ctx0" brushRef="#br0" timeOffset="39878.26">8608 7620 0,'-18'0'0,"0"0"32,1 0-32,-1 0 15,1 0 1,-19 35-1,19 36 1,17-54-16,0 72 16,17 87-1,1 18 1,0 53 0,-1-53-1,-17 71 1,0 34-1,0-175 1,0 17 0,0-35-1,18-53 1,-18-36 15,0-52 0,0-35-15,-18-1 0,1-35-16</inkml:trace>
  <inkml:trace contextRef="#ctx0" brushRef="#br0" timeOffset="41810.8">8537 7638 0,'0'0'0,"-35"0"16,53 0-1,-36 0-15,0 0 16,1-18 0,52 18 46,-17 0-62,70 0 16,53 0-1,88 18 1,-35-18 0,71 0-1,-177 0-15,177-18 16,123 0 0,-89 1-1,160 17 1,-71 0-1,-159 0 1,54 0 0,-213 0-16,107 0 15,-1 17 1,-70 1 15,-18-18-15,-35 0-1,-53 18 32,0-1-31,0 36 0,0 0-1,0 35 1,0-52-16,0 69 15,0 72 1,18-18 0,17 35-1,0 0 1,-35-159 0,0 106-1,0 18 1,0-36-1,-17-35 1,17-52 0,0-1-1,0 0 1,0-17-16,0 0 16,-18 17-1,0-18 1,18 1-1,0 0 1,-53-1 0,18 1-1,-36 17 1,1-17 0,17 17 15,-35-17-16,0-18 1,-18 17 0,-35-17-1,52 0 1,-69 18 0,-19-18-1,-34 18 1,-36-1-1,70-17 1,-34 18 0,-36 17-1,141-35 1,-159 18 15,124-18-15,-53 0-1,53 0 1,35 0 0,0 0-1,1 0 1,-19 0 0,1 0-1,52 0 1,-17 0-1,53 0 1,-54 0 0,54 0-1,17 0 1,1 0 0,-1 0 30,1 0-30,-1 0-16,18-18 16,-35 18-1,17-17 1,18-1 0,0 0-1,18 18 63,-1 0-62,1 0 0,-18 18-16</inkml:trace>
  <inkml:trace contextRef="#ctx0" brushRef="#br1" timeOffset="51044.05">4551 13176 0,'0'-17'0,"0"-1"15,0 0 1,0 1-16,-35-54 16,-1 1 15,36 52-31,-17-17 15,-1 35 1,18 123 15,0-17-15,0 88 0,18-53-1,-18-88-15,17 141 16,1-88-1,0-36 1,-18-87 15,0-54-15,0 36-16,0-36 16</inkml:trace>
  <inkml:trace contextRef="#ctx0" brushRef="#br1" timeOffset="51494.64">4939 13017 0,'0'-17'0,"0"-1"31,0 1-31,-18 17 0,-35-36 16,0 19-1,18 17 1,17 0 0,18 88 15,36 53-16,52 35 1,-35-52 0,-18 17-1,-35-53 1,0-17 0,-17-36-1,-36-35 1,0 0-1,0-18 1,53 1 0</inkml:trace>
  <inkml:trace contextRef="#ctx0" brushRef="#br1" timeOffset="51895.9">4251 13600 0,'0'0'0,"-18"0"0,36 17 31,35-17-15,106 0 0,-71 0-1,18 0 1,-71-17 0,-35-1-1,0 0 16,0 1-31,18 17 63,-1 0-63</inkml:trace>
  <inkml:trace contextRef="#ctx0" brushRef="#br1" timeOffset="55393.94">5503 13353 0,'0'0'0,"18"0"0,35 17 31,-53-34 1,0-1-32,0 0 15,0-17 1,0 17-16,0-17 15,-53 0 1,-18 17 0,1 18-1,-18 36 1,52 52 0,19 0-1,17 0 16,0 18-15,17-36 0,19-52-1,52-36 1,-35-34 0,53-37-1,-36-16 1,-52 52-1,-1 0 1,-17 35 0,-17 89 15,17-18-15,0 35-1,35-35 1,36 0 15,-36-53-31,53 0 16,36-18-1,-19-35 1,-34 0 0,-36-35-1,-35 17 1,0 36-1,-17 35 1,-1 18 0,18 52-1,0-17 1,0 53 0,0-88-16,0 70 15,0-35 16,0-36-15,0-34 15,0-54-15,0-17 0,35-35-1,18 52 1,18 36-1,-18 35 1,-18 35 0,-35-17-16,35 70 15,0-35 1,36 17 0,0-34-1,-36-1 16,0-35-15,-17 0 0,-18-35-1,0 17-15</inkml:trace>
  <inkml:trace contextRef="#ctx0" brushRef="#br1" timeOffset="56576.23">7179 13441 0,'0'0'0,"53"-18"16,-35 1 0,-1-1-16,-17 0 0,0-17 31,0 17-16,-88-17 1,35 0 0,-53 35-1,-35 53 1,71 17 0,52 36-1,18-35 1,18-1-1,52-52 1,1-18 0,-54 0-16,72-35 15,-19-1 1,1-34 0,-1-36-1,-52 18 16,-1-71-15,-17 53 0,0 88-1,0 1 1,0 34 0,0 89-1,0 35 1,0-35-1,18 0 1,17-35 0,36-1-1,17-52 1,18-36 0,-18-52-1,-17-1 16,-54-35-15,19-17 0,-36 52-1,0 1 1,-18 52-16,0 18 16,1 0-1,-1 88 1,18 0-1,0 18 1,0-18 0,0-70-16,53 70 15,0-52 1,0-36 0,17 0-1,1-36 16,-18-17-15,-18-17 0,-35 17-1,0 35 1,-53 18 0,18 0-1,17 71 1,18 17-1,0-53 1,36 1 0,17-36-1,17 0 1,-35 0 0,1-53 15,-19 17-31</inkml:trace>
  <inkml:trace contextRef="#ctx0" brushRef="#br1" timeOffset="57909.7">9454 13511 0,'-17'0'15,"-1"-17"17,18-1-32,0 0 0,0 1 15,0-54 1,0-52-1,0-36 1,0 53 0,0 36-1,0 105 17,0-17-32,0 17 0,0 71 15,0 70 16,18 0-15,35-70 0,17-18-1,36-88 1,35-35 0,-53-35-1,1-54 1,-54 1-1,-35 17 1,0-18 0,-18 89-16,1 0 15,17 70 17,0 53-17,0 53 1,17-52 15,-17-54-31,36 53 16,-19-35-1,-17-35 1,18-54 15,17-34-15,-35 52-16,53-52 15,0-1 1,0 53 0,-18 18-1,0 18 1,-17 53 0,0-18-1,-1-1 16,19-16-15,34-36 0,1 0-1,-1-36 1,54-34 0,-89 17-1,-17-18 1,-36 19-1,-53 34 1,19 18 0,16 35-1,19 36 1,17 17 0,17-53-1,54 0 16,-1-35-15,36 0 0,-53-52-1,-35 16 1,-1 19-16</inkml:trace>
  <inkml:trace contextRef="#ctx0" brushRef="#br1" timeOffset="58111.87">9155 13229 0,'0'0'0</inkml:trace>
  <inkml:trace contextRef="#ctx0" brushRef="#br1" timeOffset="58226.39">9613 13106 0,'18'0'16,"-1"0"-16,-17 17 15,18 1 1</inkml:trace>
  <inkml:trace contextRef="#ctx0" brushRef="#br1" timeOffset="59325.95">8961 13282 0,'17'0'109,"1"0"-109,-1 0 0,19 0 16,70 0 0,52-18-1,-34 1 1,52-18-1,-70 17 1,-18 18 0,-70 0 46,-1 0-62,1 0 16,17 0-16</inkml:trace>
  <inkml:trace contextRef="#ctx0" brushRef="#br1" timeOffset="60293.64">12259 13264 0,'0'0'0,"18"18"16,-1-18 0,19 0-1,16-53 1,19-35-1,0-18 1,-54 36 0,-17 34-16,0-52 15,0 18 1,-17-19 0,-19 72-1,19 17 1,-19 106 15,36 70-15,0 53-1,0 18 1,0-18 0,0 54-1,0-89 1,0 53-1,0-177-15,0 107 16,0-89 0,0-35-1,36-53 1,34-53 0,1-53-1,-36 71-15,18-89 16,18-52 15,-71-36-15,-53 53-1,-71-35 1,36 106 0,70 71-16,-35-36 15,36 35 1,17 0-1,35 1 1,53-1 0,-17-17-1,-18-18 1</inkml:trace>
  <inkml:trace contextRef="#ctx0" brushRef="#br1" timeOffset="60542.77">12806 13212 0,'0'0'0,"-18"0"15,-17-18 1,17 18-16,18-35 16,0-36-1,53 18 1,35 18-1,1 35 1,16 53 0,-52 17-1,-35 36 1</inkml:trace>
  <inkml:trace contextRef="#ctx0" brushRef="#br1" timeOffset="60759.14">13159 13335 0,'17'-88'31,"1"70"-31,-18-17 16,35-53 0,18 52-1,-35 19 1,35 17-1,-18 0 1,0 17 0,-17-17-16</inkml:trace>
  <inkml:trace contextRef="#ctx0" brushRef="#br1" timeOffset="62141.52">13917 13123 0,'0'0'16,"0"-17"-16,35-1 15,-35-35 1,18-17 0,-53 34-1,-1 1 1,-16 35-1,-19 35 1,0 36 0,54 35-1,-36 0 1,35-1 0,18-87-1,18-18-15,52 18 16,-17-18 15,18-36-15,17-17-1,-35-17 1,-18-1 0,-35-17-1,-17 88 16,-1 35-15,18 36 0,0 0-1,71-19 1,17-16 0,-18-36-1,36 0 1,0-53 15,-53 0-15,-35 35-16,-18-52 15,0 17 1,0 17 0,0 19-1,0 87 16,0-52-31,0 35 16,-18 18 0,18-19-1,0-34 1,0 0 0,0-1-1,0-34 1,0-19 15,18-16-15,-1-19-1,18-17 1,18 17 0,0 54-1,-17 17 1,-19 52-1,18 19 1,-17-18 0,-18 0-1,0-18 1,0-17 15,0-36 0,0 1-15,0-54 0,18-17-1,52-18 1,1 53 0,17 0-1,0 53 1,-35 35-1,-53-17-15,18 70 16,-18-17 0,0-1-1,0-34 1,0-1 0,0-17 15,0-36 16,0 0-32,35-17 1</inkml:trace>
  <inkml:trace contextRef="#ctx0" brushRef="#br1" timeOffset="62674.97">15434 13053 0,'18'0'32,"-1"0"-17,1 0-15,17 0 16,0-36-1,1-16 17,-19 34-32,-17-17 15,0-18 1,0 17 0,-35 36 15,0 53-16,0 18 1,17-18 0,18 17-1,0 1 1,0-53 0,18-1-1,-1-17-15,18 0 16,1 0 15,-19 0-15,1-17-1,-18-1 17,0 0-17</inkml:trace>
  <inkml:trace contextRef="#ctx0" brushRef="#br1" timeOffset="70293.2">10160 6667 0,'-18'0'47,"1"0"-32,-1 0 17,18 18-17,0 0-15,0-1 16,0 1-16,0 17 16,0-17-1,0 0 1,18-18-1,17 0 17,0 0-17,-35-36 1,18-17 0,-18 36-1,-18-19 1,1 19-1,-19 17 1,1 0 0,35 53-1,-18 0 1,18-36 0,0 19-1,18-36 16,0 0 1,-1-18-17,1-17 1,-18 17 0,0-17-1,0 17-15,0 0 16,-18 18-1,-17 0 1,35 53 0,0-17-1,0-19 1,0 1 0,18-18 15,17 0-16,-17-35 17,-1-1-17,-17 19 1,0-1 0,-17 18-1,-1 0 1,-17 0-1,35 35 1,0-17-16,0 0 16,17-18 15,1 0-15,0 0-1,-1-18 1,-17 0-16,18-17 15,-18-18 17,0 18-17,0 17 1,-18 18 0,1 0-1,17 36 1,0 16-1,0-34 1,0 0 0,17-18 62,-17-18-78,0 0 47,-17 1 15,17-1-31,0 1-31,0-1 16,0 0 0,0 1-16,0-19 15,0-17 1,35-17 0,0-1-1,0 18 1,18-17-1,-35 52-15,53-35 16,-19 18 15,37 0-15,-19 35 0,36-18-1,-18 18 1,0 0-1,-17 18 1,17 17 0,-17 0-1,-1-17 1,1 17 0,-18 1-1,-18-1 1,0 0-1,-35 18 17,36 0-17,-19 17 1,1 1 0,-18 0-1,0-1 1,0 1-1,0-1 1,0 1 0,0 17-1,0-17 1,0-19 0,-18 54-1,-17-53 1,17 0-1,-17 18 17,35-36-17,-35 18 1,17-35 0,1-1-1,17-34 79,0-1-94,0 0 16,0 1-16</inkml:trace>
  <inkml:trace contextRef="#ctx0" brushRef="#br1" timeOffset="70872.06">10971 7214 0,'0'0'0,"-17"0"15,34 0 32,1 0-47,0 0 0,17 36 16,-17-36-1,52 52 1,18 1 0,-35-17-1,0 17 1,-18-36 0,-17 36-1,17-18 1,-35-17-1,18 0 1,0-18 0,-18-18 77,0 0-77,0 1 0,0-1-16,0 1 0</inkml:trace>
  <inkml:trace contextRef="#ctx0" brushRef="#br1" timeOffset="71984.34">11853 7197 0,'0'0'0,"18"0"31,-18-18-31,-18 18 31,1 35-15,-1-35 0,-53 71-1,19-36 1,-37 53 0,19-17-1,17-36 1,35-17-16,-17-1 15,17 1 1,1-18 734</inkml:trace>
  <inkml:trace contextRef="#ctx0" brushRef="#br1" timeOffset="76523.19">14111 7691 0,'18'0'0,"-1"-36"31,-17 19-31,0-1 16,0 0-1,0-35 1,-53 18 0,-35-18-1,71 53-15,-54-17 16,-17 17 0,17 70-1,36 1 1,35-54-16,-18 72 31,18-37-15,36 19-1,17-53 1,0-1 0,35-17-1,-71 0-15,36-17 16,71-54-1,-54 1 1,-17-36 0,-18-35-1,-17 17 1,-18 89-16,0-53 16,0 17-1,0 53 1,-18 107 15,18 52 0,0-35-15,18 17 0,-18-88-16,18 54 15,17-1 1,18-53-1,-18-17 1,36-18 0,-1-36-1,1-17 1,-18-17 0,-53-1-1,0 36 1,-53 35 15,35 0-15,1 18-1,17 17 1,35-17 0,18 17-1,-18 0 1,-17 53-1,-1-52 1,19 17 0,34-36-1,1-17 1,-54 0-16,72-17 16,34-36-1,-52-36 1,-36 1-1,-35 53 1,0 17 15,0 54-15,-18 34 0,1-17-1,17-18 1,0 1-1,0-54 32</inkml:trace>
  <inkml:trace contextRef="#ctx0" brushRef="#br1" timeOffset="76674.49">15187 7497 0,'0'0'0,"-35"0"0,17 0 16,1 17-1,-36 18 1,35-17 0,-17 0-1</inkml:trace>
  <inkml:trace contextRef="#ctx0" brushRef="#br1" timeOffset="79123.78">15522 7620 0,'0'-18'0,"0"1"31,0-1-15,-17 18 15,17 18-15,0-1-1,0 36 1,0 18-1,0-1 1,0-17 0,0 18-1,0-54 1,0 1 0,17-18-1,1 0 1,17-53-1,0 0 1,-17 36-16</inkml:trace>
  <inkml:trace contextRef="#ctx0" brushRef="#br1" timeOffset="79357.67">15769 7673 0,'0'-18'15,"0"36"-15,18-53 0,-18 52 31,-35 1-15,-1 52 0,-17 19-1,0-19 1,36 1 0,17-36-1,-18-35 1,53-18-1,-17 1 1</inkml:trace>
  <inkml:trace contextRef="#ctx0" brushRef="#br1" timeOffset="79740.57">15857 7814 0,'0'-18'47,"18"18"-47,0 0 15,35-53 1,-36 53-16,1-35 16,-1 0-1,-17 17 1,-35 18-1,-18 53 1,18 18 15,35-1-15,0-17 0,18-35-1,52-18 1,-17 0-1,53-18 1,-71 1-16</inkml:trace>
  <inkml:trace contextRef="#ctx0" brushRef="#br1" timeOffset="80123.28">16263 7673 0,'0'-18'15,"0"1"-15,0-1 0,0 0 16,71 18 15,17 0-15,-18 18 0,-52 0-16,53 70 15,-71-35 1,0 35-1,-53-35 1,17-18 0,19-35-1,17-53 17,17-17-17,36-1 1,18-17-1,-18 53 1,-36 17 0,19-17-16</inkml:trace>
  <inkml:trace contextRef="#ctx0" brushRef="#br1" timeOffset="80400.14">16916 7779 0,'0'17'16,"17"-17"-16,1 0 15,35-17 1,-35-19 0,-18 19-1,-18 17 16,0 0-31,-35 0 16,36 35 0</inkml:trace>
  <inkml:trace contextRef="#ctx0" brushRef="#br1" timeOffset="82056.07">17604 7585 0,'0'0'0,"17"0"0,19-71 31,87-176 16,-141 247-31,1 0-16,-54 35 15,1 18 1,17 53 15,53-53-15,0 35 0,70-52-1,-52-19-15,70 19 16,-53 16-1,-35-34 1,-35 17 0,-18-17-1,-35-18 1,53 0-16,-18 0 16,17 0-1,36 18 32,0-1-47,36 1 16,-19 0-1,36-18 1,18 0 0,-1 0-1,19-53 1,-36 0-1,-1-35 1,-34 70-16,0-53 16,-18 1-1,0 35 1,-18 87 15,0-34-31,1 35 16,17-18-16,-18 53 15,18-17 1,0-18 15,53-53-15,0 0 0,-35 0-16,35-35 15,-1-18 1,-16-18-1,-36 18 1,0 36-16,0-36 16,0 70 15,0 72-15,0-37-1,0 19 1,17-53-1,36-1 1,18-17 0,17-17 15,0-54-15,-70 18-1,17-35 1,-35 0-1,0 53 1,0 52 0,0 18-1,0 54 1,0-19 0,0 1-1,35-36 1,-17-35-16,17 0 15,54-18 1,-19 1 15,-17-36-15,-35-18 0,-18 54-1,0-1 1,0 53-1,0 18 1,-18 0 0,18-18-1,0-17 1</inkml:trace>
  <inkml:trace contextRef="#ctx0" brushRef="#br1" timeOffset="82236.47">18750 7391 0,'0'0'0,"-18"0"15,18 17 1</inkml:trace>
  <inkml:trace contextRef="#ctx0" brushRef="#br1" timeOffset="86138.48">19050 7320 0,'0'0'0,"18"-18"0,35 1 31,-53-1-31,0-17 16,0 17-1,-18 18 1,0 88 0,-17 1-1,0 52 1,17-35 0,0-89-16,18 54 15,0-18 1,0-71 46</inkml:trace>
  <inkml:trace contextRef="#ctx0" brushRef="#br1" timeOffset="86339.08">18856 7602 0,'18'0'31,"-1"0"-31,36 0 16,0-17-1,0-1 1,-35 18-16,35-18 15</inkml:trace>
  <inkml:trace contextRef="#ctx0" brushRef="#br1" timeOffset="86638.44">19403 7479 0,'0'0'16,"0"-18"-1,-53 18 1,18 0 0,-18 53-1,17 35 1,19 1 0,17-72-16,0 54 15,0-36 1,53 0-1,52-35 1,-16-35 0,34-18-1</inkml:trace>
  <inkml:trace contextRef="#ctx0" brushRef="#br1" timeOffset="87138.83">19756 7302 0,'0'0'0,"-18"0"16,0 53-1,-17 36 1,17 34 0,-17 1-1,35-72 1,0 1-1,0-17 1,-18-36 15,18-18-15,0 0 0,0-52-1,0 52-15,36-35 16,34-35-1,1 53 1,-1 35 0,-17 53-1,-35-36-15,-18 19 16,0 69 0,0-69-1,-18-1 1,1-17-1,17-54 17,0 19-17</inkml:trace>
  <inkml:trace contextRef="#ctx0" brushRef="#br1" timeOffset="87253.21">19967 7285 0,'-17'-35'15</inkml:trace>
  <inkml:trace contextRef="#ctx0" brushRef="#br1" timeOffset="87705.3">20073 7708 0,'18'0'0,"-1"-17"16</inkml:trace>
  <inkml:trace contextRef="#ctx0" brushRef="#br1" timeOffset="88239.46">19932 7179 0,'0'0'0,"-18"0"15,18-18 1,36 18-1,52 0 1,-18-17 0,19 17 15,-72 0-31,18 0 16,-17 0-16,-36 0 31,1 0-16,-18 17 1,17-17-16</inkml:trace>
  <inkml:trace contextRef="#ctx0" brushRef="#br1" timeOffset="88548.21">20073 7197 0,'-18'0'16,"18"17"-16,0 19 16,0 16-1,0 19 17,0 53-17,0-19 1,-17-34-1,-1-1 1,18-34 0,-18-19-1</inkml:trace>
  <inkml:trace contextRef="#ctx0" brushRef="#br1" timeOffset="89022.49">20355 7532 0,'-17'0'16,"-1"0"-1,0 0-15,-35 17 16,18 19 0,35-19-16,-35 54 15,17-18 1,18-18 0,18-17-1,70-18 1,0 0-1,-70 0-15,52-36 16,-17-16 0,-35-1 15,-36-36-15,-52 54-1,-1 18 1,1 17-1,17 35 1,35 0 0,18-17-1,18-18 1</inkml:trace>
  <inkml:trace contextRef="#ctx0" brushRef="#br1" timeOffset="89372.59">20761 7302 0,'0'0'0,"-18"0"31,1 18-31,17 0 16,-53 70-1,17 18 1,19-36 0,17-52-16,0 53 15,0-19 1,0-16 0,0-19-1,35 1 1,0-18-1,-17 0-15,17 0 16,-17-18 0</inkml:trace>
  <inkml:trace contextRef="#ctx0" brushRef="#br1" timeOffset="89788.55">21096 7285 0,'18'0'15,"-1"0"-15,1 35 16,0 18-1,17 35 1,-17-17 0,-18 17 15,0-70-31,0 35 16,-71 17-1,0-17 1,36-35-1,0-1 1,35-34 31,0-1-47</inkml:trace>
  <inkml:trace contextRef="#ctx0" brushRef="#br1" timeOffset="90408.33">21625 7655 0,'0'0'0,"-17"0"0,-1 36 31,36-36 16,-1 0-47,-17-18 32,0 0-32,-17 18 62,34 0-15,1 0-47,0-17 0,-1 17 16</inkml:trace>
  <inkml:trace contextRef="#ctx0" brushRef="#br1" timeOffset="91138.75">21996 7408 0,'0'0'0,"35"-35"31,-17 17-31,-1 1 0,1-36 16,17-18-1,-17 18 1,-18 36 0,0-36-16,0 35 15,-53 18 17,35 18-17,-17 70 1,0 71-1,-1 52 1,19-52 0,-36 70-1,18 36 1,-18 0 0,-18-71-1,1 53 1,52-194-16,18 52 15,0-16 1,35-72 15,36-17-15,35-70 0,17-54-1,-52 1 1,-54 70-16,19-141 15,-36 53 1,-89-36 0,-17 54-1,36 70 1,17 35 0,53 1-1,0-1 1,35 0-1,36-35 1,-36 18 0,-17 17-1</inkml:trace>
  <inkml:trace contextRef="#ctx0" brushRef="#br1" timeOffset="91638.23">22049 7726 0,'0'0'0,"-18"0"0,18-18 0,0 1 16,0-1 0,18-17-1,17 17 1,0-17-1,0 35 1,-17 0-16,0 0 16,-1 53 15,-17 17-15,0 1-1,0-54 1,-17 1-1,17-36 17,0-17-17,0-18 1,0 36-16,0-1 16,35-17-1,-17 17 1,-1 18-1,1 0 1,17 0 0</inkml:trace>
  <inkml:trace contextRef="#ctx0" brushRef="#br1" timeOffset="92237.54">22754 7638 0,'0'0'0,"0"-53"31,0 35-15,-17 0-16,-36 18 15,-36 0 1,72 0-16,-36 18 16,-18 35-1,36 0 17,0 17-17,35-34 1,0-19-16,17 1 15,1-18-15,53 0 16,-36 0 0,35-18-1,-17-17 1,0-18 0,-35-17-1,-18 34 1,0 19-1,-18 70 17,18 17-1,0-35-15,0-17-16,0 17 15,0-17 1,36-18-1,16 0 1,-16 0-16</inkml:trace>
  <inkml:trace contextRef="#ctx0" brushRef="#br1" timeOffset="92972.14">22895 7602 0,'0'18'31,"0"0"-31,0-1 16,0 1-16,0 35 15,-17-18 17,17-17-17,0-1 1,0-34 31,0-1-47,0 0 15,0-34 1,35-1 0,0 17-1,0 36 1,-17 0-1,-18 53 1,0 0 0,0 0-1,0 0 17,0-35-17,0-36 32,0 0-31,0 1-16,0-19 15,35-16 1,-17 34-16,17-35 16,18 0-1,-35 53 1,17 53-1,-35 35 1,0-53 0,0-17-16,-18 35 31,18-35-15,-17-1-1,17-34 16,0-1-31</inkml:trace>
  <inkml:trace contextRef="#ctx0" brushRef="#br1" timeOffset="95971.91">23354 7708 0,'-18'18'0,"36"-18"62,0 0-62,-18-18 0,17 18 16,1-17-16,35-1 16,-36 0-16,1 1 15,-18-1 1,-18-17 0,-17 35-1,-35 0 1,34 35-1,-17 18 1,36 0 0,17-36-16,0 36 15,0-17 17,53-19-17,-18-17 1,35 0-1,19-17 1</inkml:trace>
  <inkml:trace contextRef="#ctx0" brushRef="#br1" timeOffset="96337.25">23954 7408 0,'0'0'0,"0"-17"0,-18 17 16,0 0-16,1 0 31,-19 17-31,1 54 16,17-18-1,1 35 1,17-35 0,0 0-1,0-36 1,35 1 0,0-18-1,1 0 1,-19-35-1</inkml:trace>
  <inkml:trace contextRef="#ctx0" brushRef="#br1" timeOffset="96957.42">24165 7338 0,'18'0'47,"0"17"-32,-1 1-15,1 17 16,-1-17-16,-17 53 15,0 34 1,0-16 0,-17-37-1,-18 19 17,-1-53-17,36-1-15,-35 1 16,17-18 46,1 0 141,17-18-203</inkml:trace>
  <inkml:trace contextRef="#ctx0" brushRef="#br1" timeOffset="100903.74">9472 7937 0,'0'0'0,"-18"-35"32,18 53 30,0 70-31,0-70-31,0 17 16,0-17-16,0 17 16,0 18-1,0-36 1,0 1-1,0-36 32,0 1-47,0-1 16</inkml:trace>
  <inkml:trace contextRef="#ctx0" brushRef="#br1" timeOffset="101803.71">9525 7708 0,'0'0'0,"-53"-17"31,35 17-31,1 0 0,-36 0 16,18 0 0,-36 52-1,18 1 1,18-17 15,0 34-15,35-35-16,0 36 15,0 53 1,17-36 0,36 18-1,18-54 1,-36-34 0,-17-18-16,70 0 15,-18 0 1,19-18-1,34-34 1,-52-1 0,-54 53-16,71-71 15,-35 1 17,-35-1-17,-18-17 1,0 17-1,-53-17 1,0 35 0,-53-17-1,36 52 1,-18 0 0,-1 18-1,19 18 1,17 17-1,35-17-15,-17 35 16,17 17 0,1 1-1,17-1 1,0 19 15,0-19-15,0-52-16,35 70 15,18-35 1,0-53 0,17 18-1,-34-18 1,34-18 0,-35 0-1</inkml:trace>
  <inkml:trace contextRef="#ctx0" brushRef="#br1" timeOffset="105153.26">11148 9543 0,'-18'0'15,"-17"0"1,17 0 0,18 17 15,0 19-31,0 16 31,0-16-15,0-19-1,0 1 1,35-18 0,-17 0-1,0 0-15,-1-35 16,-17-1 0,0 1-1,-17 0 1,-19 17-1,19 18-15,-18 0 16,17 36 0,0 16-1,18-16 1,0-1 0,53-35 15,-18 0-16,18-35 1,-35-1 0,-18 1-1,0 18 1,0-1 0,-35 18-1,-18 18 1,18 34-1,35-16 1,0-1 0,35-17 15,0-36-15,-17 0 15,-18-35-16,0 36 1,0-1-16,-18 1 16,-35-1-1,18 18 1,-18 53 0,35-18-1,1 0 1,17-17 15,0-36 0,17 18-31,1-35 16,0 17 0,17-17 15,-17 35-16,17-17 1,18 17 0,0 0-1,17 0 1,-34 0 0,-1 0-1,0 17 1,0 18-1,1 1 1,-1-19 0,0 19-1,-17-36-15,-1 35 16,19 0 15,17 0-15,-36 1-1,19 17 1,-1 0 0,-35-36-16,17 36 15,1-18 1,0 36 0,-18-18-1,0 0 1,0 17-1,0-34 1,0 34 0,0-35-1,-36 36 1,1-18 15,18 18-15,-19-19-1,36-16 1,-35 17 0,0 0-1,-1-18 1,1 18 0,-18 0-1,36-18 1,-36 0-1,17 0 1,1 1 0,0-1-1,-36 0 1,18 1 15,-17-1-15,-1-17-1,18-1 1,0 1 0,36-1-1,-1-17 1,1 0 62,-1-17-62,18-1-1,0 1-15,0-1 16,0-17-16</inkml:trace>
  <inkml:trace contextRef="#ctx0" brushRef="#br1" timeOffset="106104.04">10883 10971 0,'0'0'0,"0"-17"16,0-1-1,0 36 63,0-1-78,0 1 0,0 0 16,0-1-16,0 71 31,0 1-15,-35-19-1,0 1 1,35-54-16,-36 19 16,36-19-1,-17-17 1,34 0 31,19 0-32,17 0 1,-36 0-16,54-17 16,52-1-1,1 0 1,-36 18 15,18 0-15,-89 0-16,54 0 15,-36 18 1,-17 0 0,-1-1-1,-34-17 63,-1 0-62,1 0-16,-1 0 16,0 0-16,-70-17 15,18-19 1,-36 36 0,-18 0 15,36 0-16,17 0 1,36 0 0,18 0-1,17 18 17,0-36 14,17 18-30,-17-17-16</inkml:trace>
  <inkml:trace contextRef="#ctx0" brushRef="#br1" timeOffset="108469.17">13917 10248 0,'0'0'0,"0"-17"31,0-1-16,-18 0-15,18 1 16,-52-54 0,-1-17-1,-53 0 1,0 70 0,18 18-1,-18 71 1,71 52-1,35-88-15,0 54 16,35 16 0,35-34-1,-17-71 1,36 0 15,-1-71-15,18-17-1,-53-18 1,-18 1 0,-18-37-1,-17 37 1,0-19 0,0 71-1,0 88 1,0 71-1,0 18 1,0 17 0,0-18-1,18-52 1,17-36 15,18-35-15,0 0-1,53-53 1,-35 0 0,-36-35-1,-18 71-15,-17-19 16,-17 36 0,-36 0-1,35 0 1,1 0-1,34 18 1,54 17 0,-1 18-1,-52 18 1,-18-36 0,0 35 15,0-52-16,0 0-15,53-18 16,0-18 0,-18-17-1,18-36 1,-18 1 0,-35 34-1,0 19 1,0 52-1,0 0 1,-17 18 0,17-17-1,0-19 1,0-34 46</inkml:trace>
  <inkml:trace contextRef="#ctx0" brushRef="#br1" timeOffset="108669.02">14534 9878 0,'0'0'0,"0"17"16,0 1 0,18 0-1,35-1-15,0-17 16,-35 18 0</inkml:trace>
  <inkml:trace contextRef="#ctx0" brushRef="#br1" timeOffset="108986.5">14852 10037 0,'0'0'0,"-18"0"15,18 17 1,0 18-1,0 18 1,18 0 0,0 18-1,-18-18 1,0-18 0,17-17-16,18-18 46,1-71-30,-1 36-16</inkml:trace>
  <inkml:trace contextRef="#ctx0" brushRef="#br1" timeOffset="109208.09">15187 10054 0,'0'-17'15,"-35"52"16,-53 35-15,70-52-16,-35 53 16,18-1-1,17-17 1,18-35 31</inkml:trace>
  <inkml:trace contextRef="#ctx0" brushRef="#br1" timeOffset="109619.96">15205 10283 0,'17'0'31,"1"0"-15,0-17-16,-1 17 0,19-18 16,16-17-1,1-18 1,-53 18 0,-17 17 15,-54 18-16,1 35 1,-1 18 0,53 0-1,18 18 1,53-54 0,0 1-1,18-18 1,-1-18-1,1-17 1,-53 35-16,-1-18 16</inkml:trace>
  <inkml:trace contextRef="#ctx0" brushRef="#br1" timeOffset="110036.22">15557 10160 0,'0'-18'16,"0"36"-16,0-53 15,0 17-15,0-17 16,71 17 15,17 18-15,-17 35 0,17 18-1,-70 0 1,-18 18-1,-53-1 1,53-52 0,-18-18-1,18-18 1,0-52 15,35-1-15,1 1-1,34-1 1,1 36 0,-18 17-1,0 1 1,-18 17 0</inkml:trace>
  <inkml:trace contextRef="#ctx0" brushRef="#br1" timeOffset="110335.97">16387 10160 0,'0'18'0,"17"-18"31,18 0-15,18-18-1,-35-17 1,0 35-16,-18-36 16,-18 36-1,-17 0 1,-18 18 0,35 17-1,18-17 1</inkml:trace>
  <inkml:trace contextRef="#ctx0" brushRef="#br1" timeOffset="112055.98">16880 10248 0,'0'-17'46,"0"-1"-46,0 0 0,18 1 16,0-19 0,52-52-1,1-35 1,-71 52 0,0 53-16,0 1 15,-35 17 1,-36 53-1,53 17 1,1 19 0,17-1-1,35-35 1,0 0 15,-35-36-15,0 1-1,-17-18 1,-19-18 0,1-17-1,0 17 1,17 18 0,18 71-1,0-36 1,35 0-1,36-35 1,35 0 0,0-35-1,-36 0 1,1-36 0,-54 1 15,1-1-16,-18 18 1,-35 89 15,17 16-15,0 19 0,18-18-1,0 17 1,18-52-1,53-18 1,-18 0 0,17-35-1,-52 17-15,35-35 16,-36-17 15,1-1-15,-18 54-1,-35 52 17,17-18-32,0 19 15,18 34 1,0-52-16,0 70 16,0-53-1,36-17 1,34-18-1,-17-18 1,35-52 0,-52 17-1,-1-18 1,-35-17 0,0 53 15,0 17-16,-18 18 1,1 18-16,17 35 16,0 17-1,0 1 1,0-36 0,17-17-1,36-18 1,-35 0-16,35 0 15,0-35 1,-18-18 0,0-18-1,-35 18 1,0 71 31,0 35-32,-17 0 1,-1-36-16,0 19 16,1-19-1,17 1-15,-18-18 32</inkml:trace>
  <inkml:trace contextRef="#ctx0" brushRef="#br1" timeOffset="112231.54">17992 9931 0,'0'0'0,"-18"0"31,0 0-31</inkml:trace>
  <inkml:trace contextRef="#ctx0" brushRef="#br1" timeOffset="112535.94">18468 9825 0,'0'0'0,"-18"0"32,1 0-32,-19 35 15,-17 53 1,53-52-16,-35 34 16,35-52-16,0 52 31,-17 1-16,17-36 1,0-17 0,35-18-1,18 0 1,-36-35 0</inkml:trace>
  <inkml:trace contextRef="#ctx0" brushRef="#br1" timeOffset="112718.93">18274 10089 0,'0'0'0,"-18"0"15,36 0 17,0 0-32,52 0 31,18-35-16,-52 18-15,52-19 0</inkml:trace>
  <inkml:trace contextRef="#ctx0" brushRef="#br1" timeOffset="113487.07">18891 9895 0,'-88'18'31,"88"0"-31,-35 17 16,-18 36 0,18 17-1,35-35 1,0 0 0,0-36-16,35-17 31,53 0-16,18 0 1,-18-35 0,0-18-1,-17-35 1,-71 53-16,17-54 16,1-17-1,0 36 1,-18 52-1,0 36 1,-36 35 0,36-36-16,-17 107 15,-18-18 1,17-53 0,0 0 15,18-18-16,-17-35 1,17-18 15,0-35-15,53-17 0,17 17-1,36 18 1,-71 35-16,18 0 15,-18 53 1,-35-1 0,0 1-1,-35 0 1,17-35 0,18-36 30,36-17-30,-1-18 0</inkml:trace>
  <inkml:trace contextRef="#ctx0" brushRef="#br1" timeOffset="113718.26">19597 9754 0,'-18'0'31,"36"0"-15,-1 0-16,89-17 15,-35-1 1,17 18 0,-53 0-1,-17 0 16,-36-18-31</inkml:trace>
  <inkml:trace contextRef="#ctx0" brushRef="#br1" timeOffset="114002.11">19685 9790 0,'0'0'0,"0"17"0,-18 1 15,18-1-15,-35 54 16,0-18 0,35 18-1,-18-19 1,-17 1 0,17-17-1,36-36 32,0-18-31</inkml:trace>
  <inkml:trace contextRef="#ctx0" brushRef="#br1" timeOffset="114335.84">19756 10019 0,'0'18'31,"-18"-1"-31,0 18 16,1 1 0,17-19-16,0 1 15,0 0 1,53-18 0,-1-18 15,1-17-16,-35-18 1,-18 35-16,0-17 16,-18 0-1,-52 35 1,17 0 0,18 17-1,35 1 1</inkml:trace>
  <inkml:trace contextRef="#ctx0" brushRef="#br1" timeOffset="114653.28">20197 9737 0,'-18'0'15,"36"0"-15,-54 0 0,36 17 0,-35 19 16,17-1-16,-17 35 16,0 19-1,17-19 1,0 18-1,18-35 1,18-53 0,70 0-1,1-17 1</inkml:trace>
  <inkml:trace contextRef="#ctx0" brushRef="#br1" timeOffset="114951.31">20549 9701 0,'0'0'0,"18"0"0,0 0 16,17 53-1,-18 18 1,-17-54-16,0 89 15,0-35 1,-70-1 0,-1-17-1,54-17 1,-1-36 0,53-36 15</inkml:trace>
  <inkml:trace contextRef="#ctx0" brushRef="#br1" timeOffset="115207.97">20814 10001 0,'35'18'16,"-17"-18"-1,-1 0 1,-17-18 15,-17 18-15,-18 0 0</inkml:trace>
  <inkml:trace contextRef="#ctx0" brushRef="#br1" timeOffset="116269.03">21661 10037 0,'17'0'16,"1"0"-1,-18-18 17,0 0-17,-35 1-15,-36-19 16,-35 19 0,18 17 15,70 0-31,-88 17 15,89 1-15,-54 53 16,54 17 0,17-18-1,17-34 1,71-19 0,18-17-1,-70 0-15,17-35 16,88-53-1,-88 17 1,-18-52 0,-35-18-1,0 70 1,0 36-16,-18 70 31,1 71 0,-1 17-15,18-87-16,0 17 16,0 35-1,0-71-15,35 1 16,71 0 0,-35-36-1,-1-17 1,-35-18-1,-35-18 1,0 36 0,0 17-1,-35 54 1,0 34 0,35 1 15,0-18-16,35-36 1,18-17 0,35-35-1,-35 0-15</inkml:trace>
  <inkml:trace contextRef="#ctx0" brushRef="#br1" timeOffset="116768.06">22348 9666 0,'0'0'0,"0"-18"0,0-17 16,-52 35 0,-19 88-1,36 36 1,-1 17 0,-34 71 15,17-1-16,0-17 1,0 36 0,18-19-1,17-70 1,18 1 0,35-125-1,54-34 1,-1-72-1,0-17 1,-70-35 0,-18 106-16,-18-159 15,-52 53 1,-19-53 0,19 106 15,52 70-16,18 0 1,53-17 15,18 0-31</inkml:trace>
  <inkml:trace contextRef="#ctx0" brushRef="#br1" timeOffset="118501.66">22507 9895 0,'0'0'0,"0"-35"16,-53 0 0,-17 35-1,-18 17 1,17 36 0,36 71-1,17-36 16,18-53-15,18-17 0,52-18-1,-17 0 1,-18-18-16,54-35 16,-36 1-1,-1-37 1,-34 36-1,-18 36 1,-18 52 15,18-17-31,-17 52 16,17-17 0,0 0-1,53-35 16,0-18-15,53-18 0,-71-17-1,0-18 1,0-18 0,-17 18-1,-18 18 1,0 53 15,-18 17-31,18 53 16,0-35-1,0 0 1,36-35 0,-19-18-1,36 0 16,-18-36-15,-17-34 0,17-18-1,-35 35 1,0 0 0,0 70-1,0 19 1,-17 52-1,17-17 1,0-19 0,0-34-16,17 0 15,1-18-15,35 0 16,0 0 0,0-36 15,17-52-16,-52 18 1,17-89 0,-17 71-1,-18 52 1,-18 54 0,-17 35-1,17 70 1,1-17-1,17-17 1,0-37 0,35-34-1,53-18 1,0-35 0,1 0-1,16-89 16,-52 18-15,-17-35 0,-19 35-1,-17 89 1,-17 34 0,-19 71-1,-17 54 1,18-54-1,17 0 1,1-35 0,17-35-1,0-1 1,-18-17 15,18 18 110,18-18-79,-1 17-62,1-17 16,0 0-16,-1 0 16,1 0-16,35 0 15,17 0 1,-34-35 15,-1 0-15,-35 17-16</inkml:trace>
  <inkml:trace contextRef="#ctx0" brushRef="#br1" timeOffset="118718.21">23618 9790 0,'-17'0'32,"34"0"-17,1 0-15,35 0 16,53-18 0,-36 18-1,-52 0 1</inkml:trace>
  <inkml:trace contextRef="#ctx0" brushRef="#br1" timeOffset="121033.86">20055 10848 0,'0'0'0,"-17"-18"16,-1-17-1,0 17-15,-34 1 16,-1 17 0,17 17-16,-34 36 15,35-35-15,-54 52 16,36 72 0,36-1 15,17-53-16,70-18 1,1-52 0,88-53-1,-54-18 1,-34-18 0,-18 18-1,-53 18 1,-18 35 15,1 88-15,17-17-1,0-18 1,0-36 0,53-17-1,0-17 1,-36-1-1,18-17 1,-35-36 0,-17 18-1,-18 0 1,17 1 0,53 34-1,71-17 1,17 35-1,-52 35 1,-18 35 0,-53 1-1,0 17 1,-18-35 0,1-53-1,17-17 32,35-54-31,18-17-1,0 35 1,17 0 0,-34 53-1,-36 18 1,0 70-1,0-18 1,0-52-16,0 53 16,53-36-1,-1-35 1,37-18 0,-19-17-1,36-71 16,-71 0-15,-35 18 0,0 0-1,0 35 1,-17 53 0,-36 88-1,17-17 1,36 52-1,0-35 1,36-17 0,17-53-1,35-18 1,18-36 0,-18 1 15,-18-36-31,-52 18 31,-18 18-15,-18 35-1,-17 53 1,35 35 0,0-17-1,0-36 1,71-17-1,35-18 1,-1-35 0,-16-18-1,-72-18 1,-17 18 0,0 35 15,0 36-16,-17 53 1,17-1 0,-18-17-1,18-18 1,35-52 15,-17-18-15,35-36-1,-18 0 1,-17 36 0,-1 35-1,1 53 1,0 35 0,-1-17-1,36-36 16,0-17-15,-35-18-16,17 0 16,36-53-1,-36-18 1,0 1 0,0-54-1,1 18 1,-19 89-16,-17-54 15,0 89 17,-17 70-17,-19 35 1,19-105-16,-1 35 16,18-35-16,0 70 31,0-53-16,0-17 1,18-18 0,17 0-1,-17-71 1,-1 54-16</inkml:trace>
  <inkml:trace contextRef="#ctx0" brushRef="#br1" timeOffset="121251.05">22225 11042 0,'0'0'0,"-35"0"15,52 0 17,36 0-32,0 0 15,53 0 1,-18-35 15,-88 17-15</inkml:trace>
  <inkml:trace contextRef="#ctx0" brushRef="#br1" timeOffset="121485.4">21237 11042 0,'0'0'16,"18"0"-16,17 0 0,71 0 16,35 0-1,-106 0-15,106-18 31,-70 18-15,-18 0-16</inkml:trace>
  <inkml:trace contextRef="#ctx0" brushRef="#br1" timeOffset="121850.75">23107 10866 0,'-18'0'15,"-17"17"-15,0 36 16,-18 35 15,18 36-15,35-54-1,0-52-15,0 53 16,17-36 0,36-18-1,18-17 1,-36-17-1,-17-1-15,-1 1 16</inkml:trace>
  <inkml:trace contextRef="#ctx0" brushRef="#br1" timeOffset="122135.56">23407 10848 0,'0'0'16,"17"0"-16,-17 18 15,0-1 1,18 18 0,17 36-1,1 0 1,-19-19 0,-17-34-16,0 35 15,0-35-15,-17 17 16,-36 0-1,17-17 1,1-18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1T03:37:18.4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1499 2081 0</inkml:trace>
  <inkml:trace contextRef="#ctx0" brushRef="#br0" timeOffset="3875.12">1429 882 0,'0'-18'172</inkml:trace>
  <inkml:trace contextRef="#ctx0" brushRef="#br0" timeOffset="4272.39">1446 829 0,'0'-18'15,"0"1"1,0 34 46,0 1-62,-17-18 16,17 18-16,0 52 16,-18 18-1,18 54 1,-18-37-1,1 36 1,17-123-16,-18 70 16,1 18 15,-1-35-15,18-36-1,-18-35 1,1 0-1,17-35 1</inkml:trace>
  <inkml:trace contextRef="#ctx0" brushRef="#br0" timeOffset="4739.81">1393 1023 0,'0'0'0,"0"-18"15,0 1-15,36-36 32,17 35-17,52-17 1,-34 17-1,17 18 1,18 53 0,-88-18-16,17 54 15,-35 52 1,0-35 0,0 35-1,0-53 1,0-18-1,0-17 1,-18-53-16,1 0 47,-1-17-31,0-19-1,1 1-15</inkml:trace>
  <inkml:trace contextRef="#ctx0" brushRef="#br0" timeOffset="5040.25">1411 1482 0,'0'0'0,"-18"0"15,36 0 16,0 0-15,52 0-16,18-18 16,36 0-1,-106 1 1,70 17 0,-18-36-1,-34 36 1,-1-17-1,-17-18 1,-1 35-16</inkml:trace>
  <inkml:trace contextRef="#ctx0" brushRef="#br0" timeOffset="5589.44">2134 1252 0,'0'18'63,"0"17"-63,0 18 15,-17 35 17,17-35-17,0 18 1,17-36-1,1-35-15,35 18 16,0-18 0,35-53-1,-35 18 1,-18-54 0,18-16-1,-35 34 1,-18 36-1,0 17 1,0 71 15,0 35 1,-18 18-17,18-35 1,0-1-1,35-52 1,18-1 0,0-17-1,18-70 1,-36 35 0</inkml:trace>
  <inkml:trace contextRef="#ctx0" brushRef="#br0" timeOffset="5939.38">3034 882 0,'0'0'0,"-18"0"15,1 18 16,17-1-31,-18 71 16,-17 1 0,17 52-1,18-35 1,0-1 0,0-16-1,0-72-15,0 36 16,0-35-1,35-18 1,1 0 0,-1-36-1</inkml:trace>
  <inkml:trace contextRef="#ctx0" brushRef="#br0" timeOffset="6457.42">3334 1288 0,'-18'0'31,"18"17"-15,-18-17-16,-17 53 15,18-18 1,17 36-1,0-18 1,0 17 0,17-34-1,54-19 17,-1-17-17,18-17 1,18-36-1,-88 35-15,35-52 16,-53-36 0,0 18-1,-35-1 1,-36 72 0,-35 17-1,89 0-15,-54 17 16,-17 36-1,70-35 1,-17 0 0,35-36 31</inkml:trace>
  <inkml:trace contextRef="#ctx0" brushRef="#br0" timeOffset="6806.1">2734 1129 0,'0'0'0,"18"0"31,-1 0-31,54-18 16,-36 18-16,53-17 16,53-19-1,-52 36 17,-19 0-17,-35 0 1,-17 0 31</inkml:trace>
  <inkml:trace contextRef="#ctx0" brushRef="#br0" timeOffset="8355.15">4516 1129 0,'0'0'0,"-18"0"32,36 0 14,-1 0-46,1-18 0,17-17 16,36-18 0,-54 0-1,1-17 1,-36 34 0,-88 36-1,71 0-15,-71 36 16,-52 34-1,69 36 1,54-53 0,35 0-1,0-36 17,88 36-17,1-17 1,34-1-1,-52 18 1,-36 17 0,-35 1-1,-106 35 1,-17-36 0,34-52-1,1-18 1,0-71-1,53 1 1,17-54 0,18 36 15,0 71-15,18 17 15,-1 70-16,36 18 1,-18 0 0,1-17-1,17-18 1,17-35 0,18-18-1,-52-18-15,87-53 16,-35 18-1,1-35 1,-37 35 0,-16 18-1,-19 17 17,-17 36-1,0 35-16,-35 18 1,35 17 0,0-35-1,35-36 1,-17-17-16,35 0 16,35 0-1,-17-70 1,-18 17-1,0-18 1,-36-35 0,-17 89 15,0 34 0,0 54-15,0 0-1,-17-1 1,17-17 0,0-35-1,17-18 1,36 0 0,0-18-16</inkml:trace>
  <inkml:trace contextRef="#ctx0" brushRef="#br0" timeOffset="9104.87">5821 1393 0,'0'-35'16,"0"18"-16,0-1 15,-18 18 1,-70 0-1,-18 0 1,36 53 0,-19 17-1,72-52-15,-1 53 16,0 17 0,18-53-1,18-17 1,53-18-1,17-53 1,35-53 0,-34 18-1,-37 35 17,-52 0-17,18 53 1,-18 18-1,0 70 1,-18-18 0,18 54-1,0 52 1,0-35 0,36 53-1,-36-141-15,53 177 16,-53-72-1,-18 1 1,-88-36 0,-17-52-1,-54-53 17,-52-89-17,106-35 1,17-88-1,70 18 1,36 52 0,53 1-1,88-36 1,-35 53 0,-53 71-16</inkml:trace>
  <inkml:trace contextRef="#ctx0" brushRef="#br0" timeOffset="9872.6">6456 1376 0,'0'-35'15,"0"17"-15,0-17 16,0 17-16,0-17 16,-35-1-1,-18 36 1,-18 18 0,18 53-1,36-54-15,-19 54 16,1 35-1,35-36 1,0-52 0,71-1-1,-19-34 17,-34 17-32,88-53 15,-36-18 1,-34 36-1,-36 17 1,0 36 15,0 0-15,0-1-16,0 72 16,0 34-1,0 71 1,0-53-1,17 53 1,1 0 0,-18-141-16,0 141 15,-53-70 17,-53-1-17,-17-70 1,17-53-1,-53-35 1,53-89 0,89 1-1,17-54 1,53-17 0,52 18-1,-69 123-15</inkml:trace>
  <inkml:trace contextRef="#ctx0" brushRef="#br0" timeOffset="10804.71">6950 1446 0,'17'0'47,"1"-17"-47,0 17 0,17-36 15,-17-16 1,-18 16 15,0 19-15,-36 17-1,-34 35 1,-1 35 0,36 1-1,0 17 1,35-35 0,17-18-1,54-35 1,-54 0-16,54 0 15,35-70 1,17 17 0,1-35-1,-54 17 1,-52 18 15,-18 36-15,-35 17-1,-54 53 1,54-1 0,18 1-1,17 0 1,35-35 0,53 0-1,-17-1 1,-1 1-1,-70-1 1,-17 1 0,-1 0-16,-88 17 15,-17 0 17,70-35-17,0 0 1,70-53 15,1 36-31,35-19 16,-18 1-16</inkml:trace>
  <inkml:trace contextRef="#ctx0" brushRef="#br0" timeOffset="11138.19">7902 917 0,'0'0'0,"0"-17"0,-17 17 0,-19 0 15,-17 17 1,36 1 0,-19 105-1,1-17 1,18 35-1,17-17 1,0-36 0,0-18-1,17-34 1,54-36 0,-18 0-1,0-53 1,-36 35-16</inkml:trace>
  <inkml:trace contextRef="#ctx0" brushRef="#br0" timeOffset="11405.6">8184 1305 0,'0'0'0,"0"18"31,0 0-16,-70 52 1,52-17 0,1 18-1,17-19 1,0-16 0,53-19-1,17-17 1,-52 0-16,52-35 15,-34 0 1</inkml:trace>
  <inkml:trace contextRef="#ctx0" brushRef="#br0" timeOffset="12238.56">8555 1305 0,'0'0'0,"0"-17"16,-18 34-1,1 1 1,-19 52 0,19-52-16,-1 35 15,18 18 1,0-1 0,0-35-1,18-35 1,17 0-1,-17-35 1,-18-35 0,0 17-1,0-18 17,0 1-17,52 34 1,1 19-1,36 17 1,-19 17 0,-35 19-1,18 34 1,-35 1 0,0-1-1,-18-35 1,0 18-1,-18-35 1,0-18 0,1 0-1,17-53 17,0-17-17,0 34-15,17-17 16,54-52-1,35 34 1,0 36 0,-18 17-1,0 53 1,-17 71 0,-71-35-1,0 35 1,-18-18-1,-17-35 1,35-36 0,-18-17 15,0 0-15,1-17-1,17-1-15</inkml:trace>
  <inkml:trace contextRef="#ctx0" brushRef="#br0" timeOffset="12569">8537 900 0,'-35'0'16,"17"0"-1,1 0 110</inkml:trace>
  <inkml:trace contextRef="#ctx0" brushRef="#br0" timeOffset="12888.5">7761 1182 0,'18'0'15,"-1"0"-15,1 0 16,35 0 0,35 0-1,-17 0 1,-54 0 0,1 0-1,0 0 1,-1 0-1</inkml:trace>
  <inkml:trace contextRef="#ctx0" brushRef="#br0" timeOffset="13788.17">10319 1464 0,'0'0'0,"-18"0"0,-17 0 16,17 0-1,36 0 48,-1 0-63,1 0 15,106 0 1,70 0 0,141 0-1,-194 0 1,123 0 0,-211 0-16,177 0 15,-19 0 1,-70 0-1,18 0 1,-53 0 0,-18 0-1,-70 0 1,-18-18 31,0 1-32,0-1 1</inkml:trace>
  <inkml:trace contextRef="#ctx0" brushRef="#br0" timeOffset="14485.17">12083 1041 0,'0'0'0,"-18"0"15,18 17 16,0 1-31,0 0 16,0 52 0,53-17-1,35 0 1,-53-35-16,89 35 16,-18-36-1,17 1 1,1-18-1,-19 0 1,-34-18 0,-36-17-1,-52 35 32,-19 0-31,-34 18-1,-54 52 1,54-17 0,35-35-16,-36 70 15,-53 18 1,19 0 0,34-36-1,18-35 1,36 1-1,17-19 1</inkml:trace>
  <inkml:trace contextRef="#ctx0" brushRef="#br0" timeOffset="20422.34">1552 3563 0,'0'-18'31,"0"1"-15,18-1-16,-18-52 15,0 34 1,0 54 31,0 35-32,0 88 1,0-18 0,0-87-16,-18 122 15,-17-34 1,17-36 0,18-53-1,-17-35 1,17-17-1,-18-71 1,18 35 0</inkml:trace>
  <inkml:trace contextRef="#ctx0" brushRef="#br0" timeOffset="20887.22">1217 3581 0,'0'0'15,"-18"0"-15,-34-18 16,16-17 0,19-1-1,34 1 1,71 0 0,89 0-1,34 35 1,19 17-1,-107 54 1,18 35 0,-70-18-1,-53 88 1,-89-70 0,-70 53 15,35-71-16,-35-17 1,53-54 0,-36-34-1,107-19 1,-1 1 0,18 0-1,106-18 1,-53 18-1</inkml:trace>
  <inkml:trace contextRef="#ctx0" brushRef="#br0" timeOffset="21370.87">2293 3898 0,'0'0'0,"-18"-17"16,1-1 0,-1-17-1,18-1 1,88 19 0,18-1-1,18 36 1,-19 52-1,-52-17 1,-35 53 0,-18-35-1,-71 17 1,54-71-16,-1-17 31,-17 0-15,35-53-1,0-17 1,18-18 0,-1 52-16,18-16 15,54-19 1,-36 53 0,17 1-1,-17-1 1</inkml:trace>
  <inkml:trace contextRef="#ctx0" brushRef="#br0" timeOffset="21839.55">3316 3704 0,'-53'0'31,"36"0"-31,-1 18 15,18-1-15,-53 54 16,18 17 0,35 0-1,0 1 1,53-37 0,35-16-1,-71-36-15,72 0 16,16-88-1,-16-1 1,-72 19 0,-17-54-1,-88 36 1,-35 71 15,17 17-15,18 52-1,52 37 1,19-19 0,34 36-1,36-88 1,88-1 0</inkml:trace>
  <inkml:trace contextRef="#ctx0" brushRef="#br0" timeOffset="22239.44">3881 3792 0,'0'0'0,"0"-17"0,0 34 47,0 1-47,0 17 16,0 71-1,0 53 1,0 53 0,17-54-1,-17 72 1,0 17 0,0-71-1,-17-141-15,-54 124 16,36-89-1,35-105 32,0 0-47,35-106 16,18-88 0,-35 158-1</inkml:trace>
  <inkml:trace contextRef="#ctx0" brushRef="#br0" timeOffset="22554.88">4004 3863 0,'0'-18'0,"0"36"0,-35-89 16,17 36 0,18 17-1,53 1 1,18 17-1,34 35 1,19 53 0,-106-35-1,-54 53 1,-34-53 0,-36 35 15,0-53-16,53-17 1,35-18 0,18-18-16</inkml:trace>
  <inkml:trace contextRef="#ctx0" brushRef="#br0" timeOffset="23486.82">5062 3669 0,'0'0'0,"0"-53"32,0 35-32,0 36 15,0 17 1,-53 71-1,1 53 1,34-124-16,-53 124 16,18-71-1,36-35 1,-1-53 0,18-18 15,0-88-16,18 1 1,17 52 0,0 17-1,1 54 1,-1 35 0,35 70-1,-17-34 1,0-36-1,35-53 1,1 0 0,-1-53-1,35-71 1,-87-17 0,-36-18 15,-36 36-16,-70-18 1,-17 88 0,17 70-1,0 89 1,71 0 0,35 35-1,35-17 1,36-18-1,-1-89 1,-34 1-16,105-18 16,18-35-1,-36-1 1,18-34 0,-88 34-1</inkml:trace>
  <inkml:trace contextRef="#ctx0" brushRef="#br0" timeOffset="24037.34">6121 3739 0,'-18'0'31,"-17"18"-15,-36 35-1,54-35-15,-1 52 16,0 36-1,18 0 1,36-18 0,16-35-1,19-35 1,35-36 15,-36-17-15,19-71-1,-54-18 1,-35 36 0,-53-35-1,-70 52 1,52 71 0,-17 71-1,17 17 1,54 35-1,17-17 1,70 18 0,18-89-1,1-35 1,16-18 0,19-52 15,-18-18-16,-1-54 1</inkml:trace>
  <inkml:trace contextRef="#ctx0" brushRef="#br0" timeOffset="24969.96">6703 3898 0,'35'-70'16,"-17"52"-1,-1 18 1,-87 88-16,140-158 16,-70 105-1,0 18 1,0-18-16,0 71 15,0-18 1,0-35 0,53-35-1,18-18 1,17-71 0,-35 1 15,17-36-16,-34 35 1,-19 71 0,1 0-1,-18 71 1,0 17 0,0-18-1,0 1 1,53-53-1,-18-18 1,-17 0-16,35-36 16,-36-34-1,-17-36 1,0 35 0,0 1 15,36 17-16,17 18 1,52 17 0,-16 18-1,-19 35 1,1 36 0,-36 17-1,-17 36 1,-18-72-1,0 19 1,-18-53 0,0-18-1,1-18 17,17-70-32,17-18 31,36 0-16,53 0 1,53 18 0,-53 88-1,-71 0-15,88 71 16,-17 52 0,-70 18-1,-36-53 1,-18-17-1,-35-36 1,0-17 0,35-18-1,18-53 1,0 35 0</inkml:trace>
  <inkml:trace contextRef="#ctx0" brushRef="#br0" timeOffset="25670.12">10477 3828 0,'-35'0'0,"70"0"0,-105 0 0,-71 0 31,106 0-31,-18 0 16,35 0-1,36 17 17,52-17-32,124 0 31,-123 0-31,193 0 15,-175 0-15,228 0 16,142-17 0,-1 17-1,-140 0 1,-177 0 0,-53-18-1,-88 0 1,0-35 15,-35 18-15</inkml:trace>
  <inkml:trace contextRef="#ctx0" brushRef="#br0" timeOffset="26105.91">12506 3387 0,'0'0'0,"-35"0"31,-1 17-15,19 54-1,17-54-15,0 54 16,0-53-16,53 52 16,35-17-1,35-53 1,-34 0-1,-1 0 1,-71-35 0,-52 17-1,-35 18 1,-36 36 0,18 69 15,17 1-16,53-71-15,-52 107 16,34-37 0,36-52-1,-17-35 1,-36-18 15,35-18-31</inkml:trace>
  <inkml:trace contextRef="#ctx0" brushRef="#br0" timeOffset="27037.71">1005 6385 0,'0'-17'16,"0"34"15,0 1-31,-17 35 15,-19 106 1,19-107-16,-1 72 16,1 17-1,17-88 1,0 0 0,0-88 30,-18-18-30,18 35-16,0 0 0</inkml:trace>
  <inkml:trace contextRef="#ctx0" brushRef="#br0" timeOffset="27569.86">776 6526 0,'-35'-88'16,"70"176"-16,-105-246 15,70 122-15,0 1 16,0 17-16,88-34 15,0 34 1,71 18 0,-1 53-1,1 70 1,-71 1 0,-70-89-1,0 124 1,-18-71-1,-36-17 1,1-71 0,17 0-1,18-53 1,0 35-16,0-106 16,53-17-1,71-35 1,-1 88-1,54 53 1,-89 87 0,-53-34-16,53 141 15,-88-18 1,0 35 15,-53-52-15,36-54-1,-18-52 1,35-71 15,35 0-31</inkml:trace>
  <inkml:trace contextRef="#ctx0" brushRef="#br0" timeOffset="29102.53">2434 6526 0,'0'0'0,"-70"18"47,52-18-47,-17 35 0,-18 53 16,17 18 0,36-88-16,0 70 31,36-35-16,87-35 1,-35-18 0,54-36-1,-54-34 1,-71 52-16,1-70 16,-18-35-1,-53 17 1,-53 18-1,0 88 1,-17 70 0,35 71-1,70-17 1,18 17 0,18-71 15,88 1-16,70-71 1,-53-35 0,36-54-1,-71 1 1,-17-53 0,-36 0-1,-35 88 1,0 124 15,0 17-15,0 35-1,0-52 1,18 17 0,52-70-1,-17-18 16,36-53-15,-1-35 0,-35-1-1,0-34 1,-36 88-16,-17-36 16,18 71-1,-18 35 1,0 36-1,0 35 1,17 0 0,1-89-16,17 54 15,18-36 1,36-35 0,-37-18 15,54-70-16,-18 0 1,-35-35 0,-53 52-1,0 53 1,-17 54 0,17 34-1,0 18 1,17 1-1,19-36 1,-19-18 0,1-35-1,-53 0 17,17-18-32,-35-17 31,18 17-16,17 18 1,18 18 0,0 17-1,53-17 1,53-1 0,-36-17-1,72-17 1,16-54-1,-69 1 1,-1-54 0,-88 1-1,-18 87 1,-52 72 15,17 70-31,35-18 31,18 18-15,88-36 0,-17-70-1,17 0 1,-18-17 0,19-54-1</inkml:trace>
  <inkml:trace contextRef="#ctx0" brushRef="#br0" timeOffset="29603.23">5468 6103 0,'0'0'0,"18"0"0,-1-18 31,-17 36 0,-17 35-31,17-18 0,-18 89 16,0 52 0,1 0-1,-1-70 16,18-53-15,0-35 0,18-53-1,52-54 1,19-87 0,-54 123-16</inkml:trace>
  <inkml:trace contextRef="#ctx0" brushRef="#br0" timeOffset="29819.75">5856 6068 0,'0'-18'0,"0"36"0,35-36 16,-35 36 0,0 88-1,0 52 1,0-34 0,0 35-1,0-142-15,0 71 31,0-70-15,0-53 15,-53-1-31</inkml:trace>
  <inkml:trace contextRef="#ctx0" brushRef="#br0" timeOffset="30403.13">5433 6526 0,'-18'0'15,"36"0"-15,-36 18 16,71-18 0,-35 0-16,140 0 15,19-71 1,-18 19 0,17-19-1,-70 18 16,-71 35-15,-88 107 15,18 34-15,17-35 0,18 36-1,36-54 1,34-70-1,54 0 1,-1-70 0,0-54-1,-87 1 1,-54-18 0,-105 35 15,17 106-16,-35 35 1,35 71 0,71 17-1,17 19 1,36-37 0,-1-87-16,54 17 15,17-35 1,18-53-1</inkml:trace>
  <inkml:trace contextRef="#ctx0" brushRef="#br0" timeOffset="30769.68">6932 6279 0,'0'0'0,"35"0"15,-17 18 16,17 53-15,-35-54-16,53 107 16,-35-54-1,-1 18 1,1-52 0,0-54 15,-1 0-31,1-52 15,17-54 1,1 19 0,16 16-1,-34 72 1,35 17 0,-35 17-1,-1 19 16,1-1-31</inkml:trace>
  <inkml:trace contextRef="#ctx0" brushRef="#br0" timeOffset="31102.92">7479 6509 0,'18'53'16,"-36"-106"-16,53 106 16,18-53-1,-35 0-15,52-18 16,1-35-1,17-35 1,-70 0 0,-18 52-1,-89 36 1,1 89 0,35 16-1,36 19 16,17-36-15,17-35 0,1-35-16,53-18 15,34 0 1,-16-18 0,-1-53-1</inkml:trace>
  <inkml:trace contextRef="#ctx0" brushRef="#br0" timeOffset="31503.44">8061 6332 0,'0'-35'0,"0"70"0,0-88 15,71 36 1,-19 17 0,37 35 15,-36 53-16,-18 0 1,-18 36 0,-17-36-1,-17-35 1,-18-35 0,-1-18-1,36-53 1,0 0-1,0-71 1,36-17 0,69 18-1,-34 70 1,35 35 15,-18 1-31,-53 17 16</inkml:trace>
  <inkml:trace contextRef="#ctx0" brushRef="#br0" timeOffset="32086.42">9754 6456 0,'0'0'0,"-17"0"0,34 0 63,19 0-63,-1 0 0,53 0 15,194 0 1,124 0 0,88 0-1,-36 17 1,-52 1 0,-106-18-1,-159 0 16,-35-18-15,-88 1-16,-18-1 16,0-17-1,0-18 1,0 18-16</inkml:trace>
  <inkml:trace contextRef="#ctx0" brushRef="#br0" timeOffset="32519.22">12382 6050 0,'-17'0'15,"34"0"-15,-69 0 0,-19 18 16,36 17 0,35 36-1,0-54-15,70 19 31,18-1-15,36-35 0,-18 0-1,-36 0 1,-52-35 0,-36 35 15,-35 52-16,-35 72 1,-35 52 0,35-70-1,52-71-15,-52 54 16,53-72 0,35 1-1,-18-18 16,-35 0-31</inkml:trace>
  <inkml:trace contextRef="#ctx0" brushRef="#br0" timeOffset="33385.91">1111 8590 0,'-17'-18'16,"-19"1"-1,19 17-15,-1-18 16,-17 53 0,-1 89-1,36-71-15,-17 123 31,-18 54-15,-1-72 0,36-105-1,0-35 1,0-106 15,0-18-15,0 71-16</inkml:trace>
  <inkml:trace contextRef="#ctx0" brushRef="#br0" timeOffset="33986.26">829 8749 0,'0'0'0,"0"-18"0,-35-52 15,35-19 1,17 37 0,89 16-1,0 36 16,70 53-15,-87 35 0,-54-52-16,-53 122 15,-88-52 1,-35 18 0,35-71-1,18-36 1,35-52-1,53 0 1,18 17 0,53 36-1,-19 52 1,37 18 0,-19 1-1,18-36 16,-17-53-15,70 0 0,-35-53-1,17-53 1,-34-18 0,-54 54-1,-35 123 16,-18 53-15,1-89-16,17 18 16,-18 36-1,18-89 32,0-17-47</inkml:trace>
  <inkml:trace contextRef="#ctx0" brushRef="#br0" timeOffset="34151.69">1817 8767 0,'0'0'0,"0"-36"16,-35 36 0,17 53-1,18 0 1,18-35-1,34 17 1</inkml:trace>
  <inkml:trace contextRef="#ctx0" brushRef="#br0" timeOffset="34885.97">2487 9119 0,'0'0'16,"18"0"-16,-1 0 15,1-17 1,-18-36 0,0 0-1,-88 0 1,-18 35 0,0 54-1,36 69 1,52-16-1,18-1 1,18-53 0,70-35-1,18-18 1,-1-35 0,-34-17-1,-71 52 1,0 1 15,0 34-15,0 71-1,0 36 1,0 17 0,0 88-1,71 36 1,-1-71-1,1 106 1,-54-247-16,-17 158 16,-35-105-1,-88-35 1,-71-71 0,17-53-1,-105-176 16,141-36-15,123 71 0,36-35-1,70 70 1,71-35 0,52 18-1,19 17 1,-107 53-16</inkml:trace>
  <inkml:trace contextRef="#ctx0" brushRef="#br0" timeOffset="35586.03">2999 8643 0,'0'-18'0,"0"36"0,0-53 16,-18 35 0,-53 70-1,54 36 1,17 53 15,0 0-15,0-36-1,0-70 1,17-35 0,1-18-1,17-71 1,-35 1-1,18 34-15,35-87 16,-18 70 0,0 53-1,1 53 1,-1 35 0,18 0-1,-35-53 1,52 18-1,1-53 1,34 0 0,19-70-1,-36-18 1,-17-89 0,-36-34-1,-17 122 1,-18 54-1,0 53 1,-18 70 0,-17 71-1,17-1 1,18-16 0,0-72-1,18-52 16,35-18-15,0-53 0,-18-35-1,0-18 1</inkml:trace>
  <inkml:trace contextRef="#ctx0" brushRef="#br0" timeOffset="35753.4">3669 8837 0,'0'0'0,"-35"18"16,35-1-16,-18-17 16,36 0-1,52 0 1,54-35 0,-19 17-1,1-17 1,-88 35-1</inkml:trace>
  <inkml:trace contextRef="#ctx0" brushRef="#br0" timeOffset="36652.54">4974 8731 0,'0'0'0,"18"-17"0,17-72 31,-35 72-31,0-1 16,-18 0-1,1 18-15,-71 36 16,-1 17 0,1 88-1,35 35 1,53-70-1,18 17 1,0-105-16,105 17 16,-17-35-1,53-53 1,-18-35 0,0-70-1,-53 34 16,-53 71-31,1-106 16,-19 36 0,-17 105-1,-17 18 1,-54 106 0,18 53-1,18 35 1,35-53-1,0-53 1,88-53 0,0-35-1,-52 0-15,69-35 16,19-71 0,-18 1-1,-89-1 16,-17 141 1,0 0-32,0 53 15,-17 1 1,17-19 0,35-70-1,18 0 1,-18-35-1,-17-36 1</inkml:trace>
  <inkml:trace contextRef="#ctx0" brushRef="#br0" timeOffset="36836.08">6138 8678 0,'-35'0'31,"35"18"-15,18-18 15,17 0-15,-17 0-16</inkml:trace>
  <inkml:trace contextRef="#ctx0" brushRef="#br0" timeOffset="37652.04">6685 8643 0,'0'0'0,"-35"0"16,-18 0-1,-71 53 1,36 70 0,71-17-1,17 18 16,0-18-15,53-71 0,-18-18-16,106-17 15,18-17 1,-1-54 0,-69-35-1,-19-70 1,-52-36-1,-18 159-15,0-35 16,0 53 0,0 88-1,0 88 1,-35-17 0,-1 52 15,36-141-31,-17 53 15,17-52-15,-18-1 16,18-17 0,53-89 15,0-17-15,-36 70-16,72-70 15,-72 70-15,89-52 16,-53 70-1,-35 17 1,-18 36 0,-36 0-1,19-35-15,-54 17 16,54-35-16,-54 0 16,36 18-1,17-18 16,18 17-15,53 36 0,-35-53-16,35 53 15,17 0 1,-17-18 0,-18 1-1,-17-36 1,0 0-1,17-36 1</inkml:trace>
  <inkml:trace contextRef="#ctx0" brushRef="#br0" timeOffset="38235.06">8837 8767 0,'0'0'0,"-18"0"0,-52 0 16,88 0 31,-1 0-47,18 0 15,54 0 1,140 17 0,106-17-1,-229 0-15,247 0 16,88 0 0,-36 0-1,-87 18 1,-159-18-1,-18 0 1,-106 0-16,36 0 16,-36 0-1,-35-18 1,0-17 0,-53 17-1</inkml:trace>
  <inkml:trace contextRef="#ctx0" brushRef="#br0" timeOffset="38719.29">11271 8396 0,'0'0'16,"-17"-35"-1,17 17-15,0 36 31,0-1-31,0 36 16,17 36 0,71-1-1,18-18 1,-53-52-16,106 35 16,0-35-1,-36-18 16,-35-36-15,-35-17 0,-53 18-1,-88 35 1,-35 35 0,-1 106-1,18 18 1,36-53-1,34-18 1,36-70-16,0 17 16,-17-35 31,-18 0-47</inkml:trace>
  <inkml:trace contextRef="#ctx0" brushRef="#br0" timeOffset="41117.44">882 11659 0,'0'0'0,"18"0"0,17 18 16,-18-18-1,1-18 1,-18-17 0,0-36-1,0 19 1,-88-54 0,-53 70-1,17 36 1,71 18-16,-70 70 15,-1 53 1,89-17 0,35 17-1,71-70 1,-36-54-16,53 1 16,71-36-1,0-88 1,-36 0 15,18-70-15,-70 0-1,-36-36 1,-35 53 0,-35 124-1,-18 70 1,35 71-1,1 106 1,17-1 0,0-34-1,35-89 1,71-17 0,35-71-1,-18-36 1,71-70 15,-123 18-15,-36-35-1,-35 52 1,0 124 15,-17 53-15,17 0-1,0-36 1,53 1 0,17-53-1,18-18 1,0-53 0,-17-18-1,-53-52 1,-18 17 15,-53-35-15,35 105-16,-35 19 15,-70 34 1,35 54 0,35 52-1,35 19 1,36-54-1,70 0 1,-53-70-16,53-18 16,53 0-1,0-71 1,-52 0 0,17-52-1,-54 17 16,-52 53-15,-17 71 0,-18 52-1,17 54 1,18-54 0,35 19-1,53-72 1,1-17-1,34-35 1,-35-36 0,-53 1-1,1-54 1,-36 107-16,0-18 16,0 123 15,0-18 0,0-34-31,0 34 16,53-17-1,-36-35-15,19-1 16,-19-17-16,89 0 16,18-70-1,-36 17 1,0-88-1,-70-53 1,-1 17 0,-17 124-1,-35 71 1,35 70 0,0 71-1,0-18 1,0-35 15,0-36-15,0-34-1,0-54 17,0-35-17,0 36-15,35-54 16,53-17-1,71 53 1,-35 35 0,-1 35-1,-70 35 1,-35 19 0,-89-1-1,-70-35 1,18-36 15,-54 1-15,71-18-1,53-35 1,53-18 0,89-35-1,-19 35-15</inkml:trace>
  <inkml:trace contextRef="#ctx0" brushRef="#br0" timeOffset="41401.44">4110 11095 0,'0'0'0,"17"-18"16,1 18 0,-18 35-1,0 89 1,0 35 15,0-1-15,0-52-1,0-35 1,0-36 0,18-17-1,-1-18 1,36-53-1</inkml:trace>
  <inkml:trace contextRef="#ctx0" brushRef="#br0" timeOffset="41735.19">4304 11642 0,'18'0'16,"-1"0"0,1 0-16,35-18 15,35-17 1,-18-18 15,-34 18-15,-36-18-1,-53 0 1,-18 53 0,1 70-1,17 36 1,35 18-1,18-54 1,0-52-16,18 17 16,-1-35-16,54 18 15,17-18 1,18-53 0,-18 0-1</inkml:trace>
  <inkml:trace contextRef="#ctx0" brushRef="#br0" timeOffset="42667.85">5433 11218 0,'0'0'0,"17"-17"0,19-72 32,-36 72-32,-106-1 31,35 89-15,18 17-1,0 71 1,18 17-1,35-52 1,18-72 0,-1-34-16,89 0 15,35-36 1,1-17 0,16-71-1,-34-70 1,-36-18 15,-88 17-15,18 71-1,-18 71 1,-18 70 0,-17 89-1,-1 88 1,19-160-16,-1 72 15,18 17 1,35-70 0,54-54-1,-19-17 1,36-35 0,-71 17-16,36-88 15,-18-17 1,-53 88 15,0 123 0,0-70-31,-18 52 16,18 1 0,0-36-1,18-17 1,17-18-1,18-53 1,-35-18 0</inkml:trace>
  <inkml:trace contextRef="#ctx0" brushRef="#br0" timeOffset="42834.72">6491 11148 0,'0'0'0,"-18"0"0,1 0 16,-18 0 15,17 0-31,18 35 31,18-35-15,-1 0-16,36 0 0</inkml:trace>
  <inkml:trace contextRef="#ctx0" brushRef="#br0" timeOffset="43685.58">6950 11130 0,'-18'0'15,"0"0"-15,-52 18 16,35-1-16,-18 54 16,0 35-1,53 35 1,17-35 15,54-36-15,35-17-1,17-53 1,18 0 0,-70-53-1,-1-35 1,-34-88-1,-1-36 1,-17 71 0,-18 106-16,0-36 15,0 124 17,0 70-17,0 19 1,0 16-1,-18-69 17,0-72-32,1 36 15,-1-35 1,18-71 15,71-35-15,-54 70-16,72-88 15,-1 53 1,0 36 0,-35 17-1,-53 53 1,-53-1 0,-18-16-1,1-19 1,52-17 15,1 18-15,17 17-1,17 18 1,1-35-16,35 17 16,17 18-1,1-35 1,-36-1-1,0-17 1,18-53 15</inkml:trace>
  <inkml:trace contextRef="#ctx0" brushRef="#br0" timeOffset="44234.93">9507 11130 0,'0'0'0,"-35"-18"32,17 18-17,18 18 16,53-18 1,141 35-17,124-35 1,-230 0-16,212 18 16,159-18-1,-54 0 1,-193 0-1,-36 0 1,-123 0 0,-35 0-1,-18-35 17,0-1-17</inkml:trace>
  <inkml:trace contextRef="#ctx0" brushRef="#br0" timeOffset="44684.58">11571 10777 0,'0'0'0,"-53"0"31,36 18-31,-1 0 16,18-1-16,-18 54 15,36 17 1,88 18 0,0-53-1,88-18 1,-18-17 0,-17-36-1,-142-35 1,-34 0 15,-107 53-15,-17 18-1,35 52 1,71-34-16,-88 105 16,17 0-1,53-71 1,35-34-1,1-19 1,-1-17 0,-35 0-1</inkml:trace>
  <inkml:trace contextRef="#ctx0" brushRef="#br0" timeOffset="45916.86">900 13441 0,'0'0'0,"-18"0"16,18-35 15,0 52-31,-18 18 16,-17 107 0,-53 87-1,0-53 1,-124 36-1,106-124 1,36-53 0,52-70-1,18-35 1,0-72 0,53 37-1,-36 69-15,54-69 16,-18 87 15,18 88-15,-1 19-1,36 34 1,17-17 0,-34-53-1,52-53 1,-18-18-1,36-70 1,-53 0 0,-89 35-16,19-159 15,-36 53 1,-124-35 0,-35 124-1,-35 70 1,89 70 15,87-34-31,-17 140 16,52-35-1,71-17 1,1-71 0,69-53-1,-52 0 1,-70 0-16,87-36 15,-52 1 1,-54 17-16</inkml:trace>
  <inkml:trace contextRef="#ctx0" brushRef="#br0" timeOffset="46367.62">1729 13935 0,'0'0'0,"-18"0"0,0 0 15,18-18 17,0 0-17,53-34 1,0 16 0,-35 36-16,52 0 15,1 36 1,-1 34-1,-52 1 1,0 34 0,-18-52-1,-18-35 1,0-18 0,18-35-1,0-36 1,18 1-1,17-71 17,18 70-17,18 36 1,-1 17 0,19 18-1,-54 0-15</inkml:trace>
  <inkml:trace contextRef="#ctx0" brushRef="#br0" timeOffset="47452.7">2805 13970 0,'17'0'0,"-34"0"0,87 0 16,-52 0 0,-1-53-1,-17 0 1,-35-17 15,-35 17-15,-1 53-1,-17 17 1,-18 89 0,18 0-1,53 0 1,35-53-1,52-53 1,19 0 0,88-53-1,-89 0 1,1-53 0,-36 18-1,-35 35 1,0 106 31,0 35-32,0 0 1,35-35 0,36-18-1,35-17 1,35-18-1,0-53 1,-35 0 0,0-35-1,-106-35 1,-18 52 0,0 53-16,-70 1 15,0 52 1,-18 71-1,71-18 17,35-35-17,18-18 1,52-35 0,18 0-1,-17-53 1,-54 18-1,1 0 1,0 35 0,-18 35-1,0 71 1,0 0 0,17 88-1,19 35 16,17-35-15,0 106 0,-36-71-1,-52-52 1,-36-107 0,1-35-1,-1-35 1,54-17-16,-19-71 15,1-53 17,35 70-32,18-70 15,-1 88-15</inkml:trace>
  <inkml:trace contextRef="#ctx0" brushRef="#br0" timeOffset="49249.62">4251 13970 0,'0'0'16,"18"-18"-16,87-52 16,-87 35-16,0 17 0,-18-70 15,-36-18 1,-52 35-1,71 54 1,-72-1 0,54 18-16,-53 18 15,0 105 1,88-17 0,0 35-1,0-35 1,70-71-1,-52-35-15,70 0 16,18-53 0,-18-17-1,0-36 1,-52 18 0,-19-1-1,-17 142 16,0 53 1,0-18-17,53-52 1,-35-19-16,35 1 16,-18-18-16,53 0 15,18-53 1,-18-35-1,-52 17 1,-19-35 0,-17 89-1,0 34 1,0 72 0,-35 17-1,0-36 1,17-17-1,18-35 17,18-36-1,17-17-15,18-71-1,17 0 1,1 71-1,-53 35-15,17 17 16,-18 89 0,1-35-1,17 17 1,36-53 0,-1-17-1,19-18 1,-1-53-1,-35-18 17,70-34-17,18-19 1,-17 54 0,-36 70-1,-53 35 1,-17 18-1,0 17 1,-18-34 0,17-19-1,-17-70 17,0 0-17,-53-17 1,0-1-1,-35 54 17,0 52-17,0 53 1,17 0 0,18 36-1,53-36 1,18-53-1,0-35-15,70 18 16,18-18 0,-36-35-1,36-36 1,0-52 0,-53-1-1,-36 71-15,36-123 16,-35 52-1,-18 71 17,0 18-17,-18 53 1,1 70 0,17-53-16,-18 159 15,0 0 1,18-70-1,0-1 1,0-52 0,36-54-1,34-17 1,-17-35 0,0-35-1</inkml:trace>
  <inkml:trace contextRef="#ctx0" brushRef="#br0" timeOffset="50218.71">7638 13441 0,'0'0'0,"0"-18"0,0-52 31,-18 70-15,0 17-1,18 1-15,-53 52 16,1 72-1,-19-19 1,18-52 0,-18-1-1,71-52-15,-52-18 16,16 0 0,1-35-1,17-54 1,18 19-1,0-36 17,53 71-17,0 52 1,-18 71 0,36 36-1,-18-53 1,53 34-1,0-87 1,-18-18 0,53-35-1,-18-53 1,-52-1 0,-71-52-1,0 88-15,-35-88 16,-36 35-1,-70 36 17,18 70-17,52 35 1,36 89 0,35-36-1,53 35 1,35-35-1,0-52 1,0-19 0,0-17-1,-70 0-15,17-17 16,1-19 0</inkml:trace>
  <inkml:trace contextRef="#ctx0" brushRef="#br0" timeOffset="50683.62">8237 13705 0,'0'0'0,"0"-17"47,0-1-32,0-17 1,36-18-1,-19 53-15,36-18 16,0 18 0,18 18-1,-1 70 1,-35-17 0,-35 52-1,-52-52 1,16-36-1,1-35 17,17 0-17,18-35 1,0-36 0,18-52-1,17 70 1,53-18-1,1 54 1,-19-1 0,-52 18-16</inkml:trace>
  <inkml:trace contextRef="#ctx0" brushRef="#br0" timeOffset="51333.92">9013 13564 0,'0'18'16,"-35"17"-1,-35 53 17,52-70-32,-35 88 15,35-53 1,18 17 0,71-52-1,17-18 1,-17-35-1,-54 35-15,36-71 16,-35 1 0,-18 17-1,-35 0 1,-18 17 0,70 36 15,36 0-16,18-17 17,-1 17-17,-34 0 1,-19 35 0,-17-17-16,0 88 15,0 17 1,18-17-1,-18 53 1,-53 35 0,0 17-1,18 1 1,-18-36 0,-18-34-1,36-72 1,17-17-1,36-141 32,0 53-47,35-89 16,0-35-16</inkml:trace>
  <inkml:trace contextRef="#ctx0" brushRef="#br0" timeOffset="51666.43">9402 13970 0,'0'-176'16,"0"352"-16,0-441 16,0 248-16,0-54 15,0-17 1,105 53 0,19 17-1,35 71 1,-124-35-16,53 70 15,-70 35 17,-107-17-17,-16-35 1,-54-18 0,35-18-1,89-35 1,88-18 15,0 1-31</inkml:trace>
  <inkml:trace contextRef="#ctx0" brushRef="#br0" timeOffset="52184.85">10760 13847 0,'0'0'0,"-18"-36"32,18 19-17,18 17 1,17 0 0,124 0-1,88 17 1,-177-17-16,142 36 15,88-36 17,-18 17-17,-123-17 1,-106 0-16,35 0 16,-35 0-1,-53-17 1,0-1 15,0 0-31,-18 1 16,-17-36-1</inkml:trace>
  <inkml:trace contextRef="#ctx0" brushRef="#br0" timeOffset="52669.35">12206 13441 0,'-70'-35'31,"52"35"-31,0 0 16,18 35 0,0 18-1,18 35 1,88 0-1,-71-70-15,71 17 16,53-35 0,-1 0-1,-69 0 1,-37-53 0,-52 0-1,-52 53 1,-54 18-1,0 70 17,18 18-17,-36 17 1,54-17 0,34-53-1,36-18 1,18-35 31</inkml:trace>
  <inkml:trace contextRef="#ctx0" brushRef="#br0" timeOffset="52840.9">12365 14129 0,'0'17'47,"0"1"-32,-18-18 17</inkml:trace>
  <inkml:trace contextRef="#ctx0" brushRef="#br0" timeOffset="54299.4">1446 15575 0,'0'0'0,"0"-35"31,18 35-31,0-18 16,35-17-1,-36 17-15,18 1 16,-17-1-16,35-53 16,-53 54-1,-53-1 1,-70 36 0,-18 52-1,88-52-15,-53 53 16,71-54-16,17 71 15,53-35 17,106 36-17,0-19 1,18 18 0,-71 0-1,-105 18 1,-89-18-1,-53-35 1,-70-35 0,105-18-1,1-53 1,88-53 0,35 0-1,35 36 1,35 35-1,54 17 17,-89 18-32</inkml:trace>
  <inkml:trace contextRef="#ctx0" brushRef="#br0" timeOffset="55717.47">1905 15822 0,'0'0'0,"18"0"15,-1-18 1,-87 54 15,52 34-15,0 54 0,18 17-1,0-35 1,0-71-16,53 36 15,36-71 17,34-18-17,18-35 1,18-53 0,-53 0-1,-89 71-15,1-88 16,-18 70-1,-71 35 1,36 36 0,35 70-1,0-18 1,18-34-16,52 52 16,-52-18-1,53 19 1,-36-54-1,53-17 1,0-18 15,53-36-15,-52-34 0,-1-19-1,-53 19 1,-35 35-1,-18 70 17,18-17-32,-17 52 15,-1 18 1,18-35 0,35 18-1,18-71 1,-35 0-16,88 0 15,0-53 1,-18 0 15,-35-53-15,-53 0 0,-53 0-1,-71 71 1,1 88-1,35 18 1,52 52 0,36-17-1,53-35 1,-35-54-16,88 1 16,52-18-1,19-18 1,-36-52-1,18-36 17,-89-18-17,-52 89-15,17-124 16,-35 71 0,0 70-1,-70 54 1,34 52-1,19 53 1,17 0 0,35-35-1,18-53 1,35-35 0,18-36-1,-35-17 1,52-107-1,-88 37 17,-35-36-17,0 88 1,0 70 0,-35 89-1,35-88-15,0 88 16,0-1-1,0-34 1,35 0 0,1-54-1,16-17 1,37-53 0</inkml:trace>
  <inkml:trace contextRef="#ctx0" brushRef="#br0" timeOffset="56366.59">5309 15663 0,'0'0'16,"-53"-17"0,53-1-1,-17 18 1,17 18 0,0 35-16,0 35 15,0 53 1,0 18-1,0-36 1,0-70 15,0-35-15,0-36 0,0 0-1,0-52 1,0 52-16,0-88 15,53 36 1,70-1 0,18 54-1,53 52 1,-53 35 0,-105 36-1,-107 0 1,-52-53-1,-54 18 1,36-36 15,53-35-15,88-18 0,35-35-1,0 18-15</inkml:trace>
  <inkml:trace contextRef="#ctx0" brushRef="#br0" timeOffset="56934.39">6421 16087 0,'0'-18'16,"0"0"0,0-17-16,0-18 31,-36-17-15,-17 52-1,-17 18 1,52 18-16,-70 87 15,35 1 1,18 35 0,35-70-1,0 0 1,106-54 0,-36-52-1,71-36 1,-53-17-1,1-18 1,-72 53 15,-17 71-15,0 70 0,0 0-1,0 1 1,18-19-1,35-52 1,70-18 0,1-53-1</inkml:trace>
  <inkml:trace contextRef="#ctx0" brushRef="#br0" timeOffset="57333.18">7056 16122 0,'0'-18'0,"0"36"0,0-53 0,0-18 15,0 35-15,17-17 32,54 17-17,17 18 1,18 35 0,0 71-1,-106 18 1,-18-1-1,-70-52 1,35-36 0,18-35-1,35-18 1,0-52 0,35-36-1,18 0 1,17 0-1,36 36 1,-53 52 15,18 1-15,-54 17-16,1 0 0</inkml:trace>
  <inkml:trace contextRef="#ctx0" brushRef="#br0" timeOffset="57883.15">9313 16157 0,'0'0'0,"-17"0"0,-1 0 15,-35 0 1,18 0 0,52 0 15,1 0-31,123 0 15,36 0 1,193 18 0,89 17-1,-54-35 1,248 18 0,-265-18-1,53 0 1,-141 0-1,-159 0 1,-70 0 0,-54-18 15,-70 0-15,0-17-1,36-18 1,17 18-16</inkml:trace>
  <inkml:trace contextRef="#ctx0" brushRef="#br0" timeOffset="58317.34">12524 15752 0,'0'0'0,"-18"0"0,0 17 16,1 54-1,17-1 1,70-17 15,1-18-15,17-35 0,18 0-1,-53 0 1,-53 36 15,-36 17-15,-16 35-1,-19 0 1,18-35 0,-35 35-1,53-53 1,17 1-1,-17-1 1,35-17 15,-18-18-15</inkml:trace>
  <inkml:trace contextRef="#ctx0" brushRef="#br1" timeOffset="135123.03">13829 1446 0,'-18'-17'0,"1"-1"31,34 18 32,1 0-63,0 0 15,-1 0-15,18 0 0,36-35 16,17-18-1,-17-18 1,-54 1 0,-17-18-1,-35 17 17,35 36-17,-18 35 1,1 53-1,-18 123 1,17-35 0,0 88-1,-35 36 1,0-71 0,-17 35-1,52-70 1,1 18-1,17-89 1,70-71 0,54-87-1,-1-36 17,36-53-17,-71 36 1,-106-71-1,-70 70 1,-106-17 0,53 71-1,18 52 1,105 18 0,89-18 15,87-35-16,-17 0 1,18-17 0,-71-18-1,-52 35 17,-36 35-32,0 1 15,0 69 16,0 1-15,-18 18 0,18-36-1,-18-35 1,18-17 15,0-1-31,0 0 16</inkml:trace>
  <inkml:trace contextRef="#ctx0" brushRef="#br1" timeOffset="135297.1">14446 1111 0,'-17'0'31,"17"18"16</inkml:trace>
  <inkml:trace contextRef="#ctx0" brushRef="#br1" timeOffset="135456.64">14640 1270 0,'0'0'0,"0"35"16,0-17-1,-17 17-15,17-17 16</inkml:trace>
  <inkml:trace contextRef="#ctx0" brushRef="#br1" timeOffset="135773.47">14658 1323 0,'70'-53'16,"-52"35"-16,70 1 15,36 34 1,-89 1-16,89 88 16,-107 0 15,-17-18-15,-88 0-1,35-35 1,71-88 15</inkml:trace>
  <inkml:trace contextRef="#ctx0" brushRef="#br1" timeOffset="136422.29">15787 1411 0,'0'0'16,"0"-18"-16,0 1 0,-18 17 0,-17-53 16,-53 0-1,35 35 17,35 1-32,-70 17 15,17 17 1,-34 72-1,52 16 1,35-34 0,53 17-1,36-70 1,35-18 0,-1-53-1,19-18 1,-53-35-1,-36 71-15,35-106 16,1-88 0,-18 17-1,-53 106 17,0 53-17,-53 71 1,0 158-1,18 1 1,-1 52 0,36-53-1,0-87 1,71 16 0,-53-87-16,52-18 15,54 0 1,-19-35-1,19-36 1,-71 1 0</inkml:trace>
  <inkml:trace contextRef="#ctx0" brushRef="#br1" timeOffset="136938.41">14711 1323 0,'-18'0'15</inkml:trace>
  <inkml:trace contextRef="#ctx0" brushRef="#br1" timeOffset="137057">14658 1782 0,'35'0'16,"-17"-18"-16,17 0 16,0 18-16</inkml:trace>
  <inkml:trace contextRef="#ctx0" brushRef="#br1" timeOffset="137944.94">14693 1341 0</inkml:trace>
  <inkml:trace contextRef="#ctx0" brushRef="#br1" timeOffset="138055.71">14693 1464 0,'0'53'31,"-35"35"-16,17-35 1,18-35 0,36-18-1</inkml:trace>
  <inkml:trace contextRef="#ctx0" brushRef="#br1" timeOffset="140388.41">16616 1094 0,'0'0'0,"17"0"0,1 0 0,106 0 31,-107 0-31,54-36 15,35-34 1,-18-1 0,-88 1-1,-71 52 17,-35 0-17,18 54 1,53-19-16,-53 71 15,35 1 1,53-1 0,17-53-1,54-17 1,0-18 0,-1 0-1,-70-35 1</inkml:trace>
  <inkml:trace contextRef="#ctx0" brushRef="#br1" timeOffset="140439.13">16704 1164 0,'-18'18'0,"-17"17"15</inkml:trace>
  <inkml:trace contextRef="#ctx0" brushRef="#br1" timeOffset="140604.74">16475 1517 0,'0'35'15,"17"18"1,72-18-1,16-35 1,1-35 0,35-35-1,36-19 1,-54-34 0,-52 17-1</inkml:trace>
  <inkml:trace contextRef="#ctx0" brushRef="#br1" timeOffset="140714.07">17374 776 0,'-17'0'32</inkml:trace>
  <inkml:trace contextRef="#ctx0" brushRef="#br1" timeOffset="140873.7">17198 1429 0</inkml:trace>
  <inkml:trace contextRef="#ctx0" brushRef="#br1" timeOffset="141506.67">16810 1164 0,'0'0'0,"-18"0"15,1 0 1,-1 18-16,-35 17 16,-18 53-1,1-35 1,35 18 15,35-54-31,17 1 16,19 0-1</inkml:trace>
  <inkml:trace contextRef="#ctx0" brushRef="#br1" timeOffset="142721.43">17939 512 0,'0'0'0,"-18"17"0,0 1 16,-17 52-16</inkml:trace>
  <inkml:trace contextRef="#ctx0" brushRef="#br1" timeOffset="143588.51">17127 1429 0,'18'-18'47,"0"0"-47,-1 1 0,1 17 15,17-71 1,53-17 0,-17-53-1,-53 35 1,-18 0 0</inkml:trace>
  <inkml:trace contextRef="#ctx0" brushRef="#br1" timeOffset="143821.87">17216 3510 0,'0'0'0,"0"-370"0,-18-653 16,0 546 0,18 319-1,0 193 1,0 0 15,53-17-15,0-18-1,35 0 1,-52 0-16,52-35 16,-53-1-1,0 19 1</inkml:trace>
  <inkml:trace contextRef="#ctx0" brushRef="#br1" timeOffset="145271.76">17392 1147 0,'0'-18'31,"0"0"-15,0 1 0,18-19-1,-1-17 1,-17 36-16,0-71 15,0 35 1,0 35 0,-53 18-1,-17 35 1,-18 71 0,70 35-1,0-35 1,1 18-1,-1-54 1,18 18 0,53-52-1,0-36 1,53 0 15,-18 0-15,18-36-1,-18-17 1</inkml:trace>
  <inkml:trace contextRef="#ctx0" brushRef="#br1" timeOffset="146387.7">17674 1288 0,'0'0'0,"0"17"16,-17-17-1,34 0 16,1 0-15,17-17 0,-17-19-1,-1 1 1,-17 17 0,-17 18-1,-54 0 1,18 53-1,18 18 1,0-1 0,35-17-1,35 0 1,36-53 15,-1 0-15,36-35-1,-53 0 1,17-18 0,-52 35-16,0-52 15,-1 17 1,-17 70 31,0 1-47,-17 35 15,-1-35-15,0 52 16,1-17 0,17-18-1,0-17 17,0-36-1,0-17-16,17-36 1,36 19 0,18-37-1,-18 72 1,0 17 0,-36 0-16,19 35 15,-19 36 1,1-1-1,-18-17 1,18-18 0,-18-17-1,0-36 32,17-17-31,36-36-1,-35 36-15,35 0 16,-18 17-16,71-52 16,0 70-1,-36 35 1,-35 36 0,-35-1-1,0 18 1,-35-88-1</inkml:trace>
  <inkml:trace contextRef="#ctx0" brushRef="#br1" timeOffset="146486.57">18927 1393 0,'17'-17'0</inkml:trace>
  <inkml:trace contextRef="#ctx0" brushRef="#br1" timeOffset="147355.21">18979 1393 0,'36'-35'15,"-19"35"-15,36-35 16,18-18-1,-54 0 1,-17 18 0,-35 17-1,18 18-15,-54 35 32,36 18-32,-1 53 31,19-18-16,17-17 1,70-36 0,1-35-1,35 0 1,17-53 0,-35-17-1,-17-18 1,-53 70-16,-18-53 15,17 36 1,-17 70 15,-17 36-15,-1-1 0,-17 1 15,35-53-31,-18 35 15,0-36 1,18-34 31,0-1-47,0 0 16,0 1-16,53-72 15,36 19 1,87-18-1,-17 52 1,-71 54 0,-18 106 15,-70-36-31,-35 18 31,0-36-15,0-35-1,35-52 17,17-19-17,18-16 1,36-54 0</inkml:trace>
  <inkml:trace contextRef="#ctx0" brushRef="#br1" timeOffset="147587.85">20426 864 0,'0'0'0,"0"18"32,-18 0-32,1 34 0,-1 54 31,18-70-31,-35 122 15,17-69 1,0 16 0,18-34-1,-17-36 1</inkml:trace>
  <inkml:trace contextRef="#ctx0" brushRef="#br1" timeOffset="148038.7">20655 3598 0,'0'0'0,"0"-388"0,0 0 16,0 71-16,0-301 16,0 283-1,71 229 1,35 89 0,-36 17-1,1 0 1,-36 0-1,-35 53 1,-71 0 0,1-36-1,-1 1 1,54-18 15,-19 0-15,36-53 15,0 0-15</inkml:trace>
  <inkml:trace contextRef="#ctx0" brushRef="#br1" timeOffset="148838.69">20884 1005 0,'18'-17'16,"-18"-1"-1,-35 18 1,0 0-1,17 0-15,-70 35 16,35 1 0,0 17-1,35 0 1,18-36 0,53 18-1,0-17 1,18 17-1,-18 1 1,-36-36-16,18 35 16,-17 0-1,-18 18 1,0-35 15,-35 17-15,0-35-1,-18 0 1,0 0 0,0-18-1,17-17 1,36 0-16</inkml:trace>
  <inkml:trace contextRef="#ctx0" brushRef="#br1" timeOffset="149121.6">20197 1076 0,'17'0'31,"1"-18"-31,35 18 16,35-17 0,53-1-1,-35 18 1,-89 0 0,1 0-1,17 0 1</inkml:trace>
  <inkml:trace contextRef="#ctx0" brushRef="#br1" timeOffset="149520.47">21343 952 0,'-18'0'32,"1"18"-17,-1 0-15,18-1 0,-18 36 16,-17 36-1,18-54-15,-19 88 16,36-52 0,0-1-1,53-52 1,0-18 15,18 0-15,-1 0-1,-17-35-15</inkml:trace>
  <inkml:trace contextRef="#ctx0" brushRef="#br1" timeOffset="149870.42">21819 882 0,'0'0'0,"0"-18"0,0 1 16,18 17-1,0 0 1,17 0-16,-18 17 0,36 71 31,-35 1-15,-18 52-1,0-35 1,-53-1 0,35-69-16,-34 17 15,16-18 1,19-35 15</inkml:trace>
  <inkml:trace contextRef="#ctx0" brushRef="#br1" timeOffset="152687.57">14975 2769 0,'18'0'15,"0"-17"-15,-1-1 16,19 0-16,-19 1 0,19-19 31,-19 1-15,-17 0-1,-35 0 1,-53 35 0,70 0-16,-70 35 15,0 18 1,52 0 0,19 0-1,-1 0 1,18-18-1,18 0 1,35 0 0,17 18-1,18 0 1,-35-17 0,-53-1 15,0-18-31,0 19 15,-88 17 1,-35-18 0,34-35-1,-16 0 1,16-53 0,72 0-1,-1-17 1,18 34-1,35 1 1,36 0 0,-53 35-16</inkml:trace>
  <inkml:trace contextRef="#ctx0" brushRef="#br1" timeOffset="153136.97">15240 3016 0,'0'0'16,"35"-17"-16,-17-1 0,17 18 15,18-53 1,-35 18-1,-18-1 1,0 19-16,-18 17 16,-88 0-1,0 53 1,54 0 0,-1 35 15,53 18-16,17-71 1,71-17 0,1-18-1,34-18 1,-17-35 0,-18 0-1,-88 36 1</inkml:trace>
  <inkml:trace contextRef="#ctx0" brushRef="#br1" timeOffset="153404.12">15716 2646 0,'0'17'0,"0"1"0,0 0 15,0 105 1,0-35 0,-17 1-1,17-54-15,-18 18 16,0-18 0,18-17-1,18-54 16,0 36-31</inkml:trace>
  <inkml:trace contextRef="#ctx0" brushRef="#br1" timeOffset="154237.97">16034 2946 0,'0'0'0,"70"-53"32,-52 35-32,-18 0 15,0 1 1,0-1 140,-18 1-140,1-1 15,-1 18 0,0 0-31,1 0 16,-1 0-16,-17 35 16,0 18-1,17-35-15,-35 70 16,53-17-1,0-19 1,18-34 0,35-18-1,52 0 1,1-35 0,-71 35-1</inkml:trace>
  <inkml:trace contextRef="#ctx0" brushRef="#br1" timeOffset="155020.51">16545 2875 0,'0'-18'31,"0"1"-15,-17-1 0,-1 18-1,0 0-15,1 0 16,-1 18-1,-35 52 1,18 1 0,17-18-1,18 0 1,18-18 0,52-35-1,1 0 1,17 0-1,-17-35 1,17-18 0,-18-18-1,-17 1 1,0-54 0,-53 107-16,0-72 31,18-16-16,-18 52 1,0 35 0,0 71 15,0-35-31,-18 105 16,18-17-1,-17 0 1,-1 0-1,18-53 1,0-1 0,18-34-1,52-18 1,1 0 0,-18-18 15,35-34-16,-18-1-15</inkml:trace>
  <inkml:trace contextRef="#ctx0" brushRef="#br1" timeOffset="155336.29">16863 2734 0,'17'0'16,"1"0"-16,0 0 0,17 0 16,-17 0-16,70 0 15,-18 0 16,-17 0-15,-35 0 0,-18-35 15,18 35-31</inkml:trace>
  <inkml:trace contextRef="#ctx0" brushRef="#br1" timeOffset="155703.67">18062 2311 0,'0'0'0,"-17"0"31,-1 0-31,0 0 16,1 0-16,-36 0 15,0 17 1,-18 54 0,18 17-1,53-17 1</inkml:trace>
  <inkml:trace contextRef="#ctx0" brushRef="#br1" timeOffset="156469.57">18538 2346 0,'0'18'0,"-52"-18"0</inkml:trace>
  <inkml:trace contextRef="#ctx0" brushRef="#br1" timeOffset="161183.94">18009 2328 0,'0'0'0</inkml:trace>
  <inkml:trace contextRef="#ctx0" brushRef="#br1" timeOffset="161352.5">17815 2487 0,'0'0'0,"18"18"0,-18 17 15,-18 36 1,1-1 0</inkml:trace>
  <inkml:trace contextRef="#ctx0" brushRef="#br1" timeOffset="161502.7">18097 2699 0,'53'0'15,"-35"-18"-15,0 18 0,17-35 16,-17 0 0,-18-18-1,-53 0 1</inkml:trace>
  <inkml:trace contextRef="#ctx0" brushRef="#br1" timeOffset="162853.13">18380 2099 0,'0'-18'32,"0"1"-17,0-1 16,0 0-31,-36 1 16,-16 17 0,-19 0-1,0 0 1,-34 0 0,-1 0-1,88 0 1,-70 35-1,0 18 1,-18 0 0,0-18-1,35 0 1,36 54 0,18 17-1,17-1 1,0-16-1,17 52 1,18-71 0,-17-52-16,35 35 15,18 0 1,17-18 0,0-35-1,0 0 16,36 0-15,34 0 0,-34-18-1,17-17 1,-18-18 0,-34 0-1,-1-70 1,-35-18-1,-18 0 1,-17 52 0,-18-17-1,-89 18 1,1 35 0,-35-17-1,105 52-15,-105 1 31,52-1-15,-35 18 0,0 53-1,-17 0 1,0 17 0,105-52-16</inkml:trace>
  <inkml:trace contextRef="#ctx0" brushRef="#br1" timeOffset="163368.85">17903 2293 0,'0'0'0,"-17"0"63,17 18-63,-18-18 15,1 35-15,-36 53 31,17 18-15,36-18 0,36 0-1,17-70 1,35-18 0,-71 0-16,89 0 15,0-35 1</inkml:trace>
  <inkml:trace contextRef="#ctx0" brushRef="#br1" timeOffset="164586.37">13741 4921 0,'0'0'0,"0"-17"0,0-1 31,-18 18-15,18 18-1,-18 17-15,-52 106 16,35 18 0,-1-53-1,-17-1 1,36-16 15,17-72-15,0-52 15,0 17-31</inkml:trace>
  <inkml:trace contextRef="#ctx0" brushRef="#br1" timeOffset="164769.6">13688 4921 0,'0'0'0,"17"-35"16,36 0-16,36-18 16,-1 53-1,-53 0-15,88 17 31,-70 19-15</inkml:trace>
  <inkml:trace contextRef="#ctx0" brushRef="#br1" timeOffset="164918.29">14270 5221 0,'-35'88'15,"70"-176"-15,-176 300 16,123-177-16,-17 0 16,17-17-1,1 0 1,-1-18-1,-17-36 1,17 19-16</inkml:trace>
  <inkml:trace contextRef="#ctx0" brushRef="#br1" timeOffset="165151.85">13582 5345 0,'18'0'32,"-1"0"-32,1 0 15,70-18 1,71 0 0,-53 1-1,-36-1 1,1 18-1</inkml:trace>
  <inkml:trace contextRef="#ctx0" brushRef="#br1" timeOffset="165535.57">14182 4851 0,'35'0'16,"-17"0"0,17 405 30,-53-387-30</inkml:trace>
  <inkml:trace contextRef="#ctx0" brushRef="#br1" timeOffset="165586.16">14093 5450 0,'0'18'15,"0"-36"-15,-17 107 16,34-89-16</inkml:trace>
  <inkml:trace contextRef="#ctx0" brushRef="#br1" timeOffset="165674.85">14217 5362 0,'18'-17'0</inkml:trace>
  <inkml:trace contextRef="#ctx0" brushRef="#br1" timeOffset="165918.5">14623 5168 0,'0'0'0,"17"0"15,-17-17-15,0-19 16,0 19-1,-17 17 1</inkml:trace>
  <inkml:trace contextRef="#ctx0" brushRef="#br1" timeOffset="165954.45">14534 5168 0,'0'18'0,"0"-36"0,-17 71 0,-36-35 16</inkml:trace>
  <inkml:trace contextRef="#ctx0" brushRef="#br1" timeOffset="166052.37">14499 5433 0,'0'17'15,"35"1"16,-70-53-31,106 70 0,-18-35 32,-36-18-32,19 1 0</inkml:trace>
  <inkml:trace contextRef="#ctx0" brushRef="#br1" timeOffset="169002.75">14711 5098 0,'0'17'31,"-18"-17"78,1 0-109,-1 0 16,0 0-16,1 0 16,-36 36-1,0-1 1,-18 35 0,18 1-1,53-53-15,0 17 16,18 18-1,17-18 1,36-35 0,-1 0-1,-17-18 1,-35 1 0,17-19-1,-17 19 1</inkml:trace>
  <inkml:trace contextRef="#ctx0" brushRef="#br1" timeOffset="170551.07">15046 4868 0,'0'0'0,"18"-17"0,-18-54 15,0 53 1,0 36 15,0 0-15,-18 35 0,-17 70-1,35-88-15,-36 54 16,1 52-1,17-53 1,18-35 0,0-18-1,53-35 1,0 0 0,18 0-1,17-70 16,-17 17-15,17-36 0,-35 37-1,-36 16 1,-17 19 0,0 87 15,-35-17-16,17 18 1,18-54-16,0 36 16,0-35-1,53-18 1,18 0 0,-18-18-1,35-35 1,0-17 15,-35-1-15,-35 36-1,-18 53 17,0 17-17,0-18-15,0 19 16,-18 34-1,18-52 1,0 0 0,35-18-1,1 0 1,-1-36 0,-35-17-1,0 18 1,-35-18 15,-1 36-15,36-1 15,0 0-31,18-17 16,53 0-1,-18 17 1,17 18-1,-17 35 1,-53-17-16,35 17 16,-17 36-1,-18-1 1,0-17 0,0-17-1,0-19 1,-35 1 15,35-1-15,0-69 15,17-19-15,54-17-1,-36 70-15,106-88 16,-17 53-1,-36 53 1,-35 53 0,-53 18-1,0 17 1,-35 0 0,-1-70-1,1 17 1,35-52 31,18-19-47</inkml:trace>
  <inkml:trace contextRef="#ctx0" brushRef="#br1" timeOffset="171051.58">17039 4992 0,'0'0'0,"0"-18"0,0 1 16,0-1-16,0-17 15,0 17 1,-70 36 0,34 35-1,1 35 1,17 0 15,18-53-15,18-35-1,70 0 1,-35 0 0,35 0-1,-35 35 1,-35 1-1,-18-1 1,-53 0 0,-53 1-1,18-1 1,-18-35 0,71 0-1,0-18 1,-1-17 15,1-36-15,35 36-16</inkml:trace>
  <inkml:trace contextRef="#ctx0" brushRef="#br1" timeOffset="171297.17">15981 4621 0,'-35'0'31,"17"0"-31,0 0 31</inkml:trace>
  <inkml:trace contextRef="#ctx0" brushRef="#br1" timeOffset="171568.69">14870 4798 0,'0'0'0,"0"35"32,0-17-32,70-1 15,18-17 1,53 0 15,-17 0-15,-36 0-1,-17-17-15</inkml:trace>
  <inkml:trace contextRef="#ctx0" brushRef="#br1" timeOffset="172051.96">18203 4586 0,'0'0'16,"0"-35"0,-17 35-1,-36 0 1,35 0-16,-88 35 15,36 0 1,-1 36 0,71 17-1,0-35 1,18 18 0,35-36-1,0-35 1,35 0 15,18-71-15,-53 36-16</inkml:trace>
  <inkml:trace contextRef="#ctx0" brushRef="#br1" timeOffset="172618.5">18362 4339 0,'0'0'0,"-35"-17"0,-18 17 16,18 0-16,-107-18 15,54 18 1,-35 18 0,17 52-1,18 1 16,0 87-15,70-17 0,18 1-1,53-72 1,53 36 0,-18-88-1,-53-1-15,106-17 16,-17 0-1,70-35 1,-18-36 0,-88 19-1,-17-107 1,-71 18 0,-18 52-1,-70-52 16,18 53-15,-54 18 0,36 70-1,53 0-15,-36 0 16,-17 88 0,17-35-1,54-18-15</inkml:trace>
  <inkml:trace contextRef="#ctx0" brushRef="#br1" timeOffset="173751.73">15222 6068 0,'0'0'0,"0"17"0,-105-17 31,87 0-31,0 0 16,18-35-1,18 35 1,35 0-1,35 0 1,-35 53 0,-35-35-16,17 70 15,-35-18 1,0 19 0,-18-36-1,1-36 1,-1-34 15,18-36-15,0-18-1,53-35 1,0 36 0,17-1-1,36 71 1,-53 18-1,-18 70 1,-17-17 0,-18-1-1,0-17 1,-35-35 0,35-54 15,0-17-16,17 1 17,36-37-17,18 19 1,35 34 0,17 54-1,-52 35 1,-54 35-1,-34 18 1,-36-35 0,53-54-16,-53 36 15,53-35 1,17-71 15,19 18-15</inkml:trace>
  <inkml:trace contextRef="#ctx0" brushRef="#br1" timeOffset="174967.56">16545 6068 0,'0'0'16,"-17"0"-1,-36 0 1,-35 35-1,35 18 1,0 35 0,35 0-1,18 1 1,35-19 0,-17-52-16,88-18 15,-18 0 1,35-53 15,-17-53-15,-53 18-1,-35-53 1,-53 52 0,-36 72-1,-52 34 1,17 36-1,-18 36 1,71 16 0,53-69-16,0 52 15,89 0 1,34-35 0,-35-53-1,36-35 1,-1-36 15,-88 36-31,36-36 16,0-17-1,-19 0 1,-34 70 0,-18 1-1,0 52 1,0 53-1,0 18 1,0-35 0,0-1-1,71-52 1,-18-18 0,35-71-1,-18-17 1,-34 17 15,16 1-15,-52 35-1,18 17 1,-18 89 15,0-19-15,0 54-1,0-35 1,53-18 0,-35-53-16,70 0 15,-18 0 1,1-71 0,0-17-1,-54 35 1,-17-53 15,0 71-15,-35 35-1,0 35 1,17 71 0,18-35-1,0 34 1,0-87-16,53 53 15,0-54 1,17-17 0,19-53-1,-1-35 1,-35 18 0</inkml:trace>
  <inkml:trace contextRef="#ctx0" brushRef="#br1" timeOffset="175235.53">18239 5874 0,'0'0'0,"-18"0"31,36 0-15,70 0-1,53-18 1,-53 18 0,-53 0-16,36 0 15,-53 0 1,-54 0 15</inkml:trace>
  <inkml:trace contextRef="#ctx0" brushRef="#br1" timeOffset="175352.94">18415 5891 0,'-18'0'0,"36"0"0,-53 53 32,17-17-17</inkml:trace>
  <inkml:trace contextRef="#ctx0" brushRef="#br1" timeOffset="175501.03">18344 6156 0,'0'53'15,"0"-35"-15,0-89 0,0 212 16,0-53 0,0-17-1,-17-54 1,17 1 0,35-53 15</inkml:trace>
  <inkml:trace contextRef="#ctx0" brushRef="#br1" timeOffset="175902.07">18662 6156 0,'-18'0'31,"18"18"-31,-17-1 16,17 36-1,-18 0 1,18 0 0,0-35-16,53-18 15,53 17 1,-18-34 0,0-36-1,-53-18 1,-35 1-1,0 52 1,-52-35 0,-19 35-1,0 18 1,-34 36 0,52 17-1,17-18 1</inkml:trace>
  <inkml:trace contextRef="#ctx0" brushRef="#br1" timeOffset="176367.18">18450 6015 0,'0'0'0,"18"0"15,-18 17 1,0 1-16,0 0 16,0 17-1,-35 36 1,-1-18 0,19-36-1,17 1-15</inkml:trace>
  <inkml:trace contextRef="#ctx0" brushRef="#br1" timeOffset="177649.97">19191 6032 0,'18'0'31,"-1"0"-15,1 0-16,105 0 15,-17 0 1,18-52 0,-71 16-1,-53 19-15,0-19 16,-53 1-1,-18 35 17,-17 0-17,35 53 1,18 35 0,35-53-1,0 1 1,53-1-1,17-35 1,-52 0-16,35 0 16,-35 0-1,-18-18 1,-36 18 0,-34 0-1,-54 53 16,107-35-31,-36 35 0,-53 88 32,106-53-17,0-17 1,88-71 0,-17 0-1,87-53 1,-122 35-16,69-52 15,19-71 1,-36 35 0,0-53-1,-88 35 1,0 72 0,-35 52-1,-18 70 16,35 71-15,1-35 0,-1 35-1,18-17 1,0-107-16,0 36 16,0-18-1,35-35 1,1-52-1,-1 16-15</inkml:trace>
  <inkml:trace contextRef="#ctx0" brushRef="#br1" timeOffset="178766.94">20020 6279 0,'0'18'0,"0"0"0,0-1 16,0 1-1,18-18 17,17 0-17,36-35 1,-18-18 0,-36 0-1,-17 0 1,-70 35-1,52 18-15,-53 0 16,18 53 0,1 18-1,52-1 1,0 1 0,0-53-16,35 17 15,18-35 1,53 0-1,-18-53 17,35-18-17,-70 1 1,0-1 0,-53 54-1,0 52 16,0 18-15,-35 17 0,35-52-16,-35 35 15,35-35 1,0-1 0,0-70 15,0 0-16,35-35 17,-18 71-32,36-36 15,0 35 1,0 18 0,-35 18-1,17 52 1,-17 1-1,-18-18 1,0-18 0,17-35 15,-17-18-15,36-35-1,-19 36-15,54-89 16,-1 53 15,19 18-15,-72 35-1,-17 17 1,0 72 0,0-19-1,0-17 1,0 0-1,0-18 1,71-35 0,-1-17-1,19-54 1,-19 0 0,-35 19-1,-17-19 1</inkml:trace>
  <inkml:trace contextRef="#ctx0" brushRef="#br1" timeOffset="179618.18">21220 6103 0,'-36'53'31,"72"-106"-31,-107 177 16,71-107-16,0 54 16,0-18-1,53 0 1,17-53-1,-34 0-15,87 0 16,-35-53 0,1-18-1,-54-17 1,-35 35 0,0 71 15,-18 52-16,1 1 17,17-18-17,-18-18 1,18-53 15,18-17-15,35-36-1,-18 19 1,0 16 0,-17 36-1,-18 53 1,17 0 0,1 0-1,35 0 1,17-35-1,-34-18 17,-19 0-32,54-53 15,-36-18 1,1-35 0,-1-35-1,-35 18 1,0 17-1,0 88-15,0 36 32,0 70-17,-18 53 1,-17 0 0,17-53-1,18-70-15,0 70 16,0-52-1,18-36 17,17 0-17,18-36 1,18-17 0,-36-17-1,-17-1 1</inkml:trace>
  <inkml:trace contextRef="#ctx0" brushRef="#br1" timeOffset="179851.11">22013 6103 0,'0'0'16,"-53"18"-16,36-18 16,70 0 15,0 0-16,35-18 1,-53 18 0,18-18-1,-18 18 1,-17-35 0</inkml:trace>
  <inkml:trace contextRef="#ctx0" brushRef="#br1" timeOffset="180200.83">22684 5927 0,'0'-18'0,"0"0"16,-18 36 15,0 0-15,-35 52-1,0 36 1,36-18 0,17-52-16,0 16 15,17 19 1,19-53-1,52-18 1,-17 0 0,17-36-1,-71 19-15</inkml:trace>
  <inkml:trace contextRef="#ctx0" brushRef="#br1" timeOffset="180518.06">23142 5821 0,'0'0'0,"18"-18"16,-1 18 0,1 18-1,17 52 1,-17 19-1,-18 69 1,0-87 0,0 35-1,0-53 1,-35 0 0,-1-36-1,-16-17 1,-1 0-1</inkml:trace>
  <inkml:trace contextRef="#ctx0" brushRef="#br1" timeOffset="182016.98">13952 7743 0,'0'0'0,"36"-70"16,-36 52-1,0 1 1,-18 17 0,-53 88-1,1 35 1,17 18-1,-18 36 1,18-71 0,18-1-1,35-87 1,0-36 15,18-34-31,-1-37 16,1-52-1,0-18 17,-1 124-32,19-35 15,17-19 1,35 54 0,53 35-1,-35 35 1,0 71-1,-71 88 1,-35-88 0,-35 0-1,17-53 1,0-35 0,-17-18-1,-18-36 1</inkml:trace>
  <inkml:trace contextRef="#ctx0" brushRef="#br1" timeOffset="182218.94">13705 8132 0,'-17'17'31,"34"-17"-16,1 0-15,106 0 16,17-17 0,17-36-1,-105 35-15,53-17 16,53-18 0</inkml:trace>
  <inkml:trace contextRef="#ctx0" brushRef="#br1" timeOffset="183582.98">14799 7849 0,'0'-17'15,"0"-1"1,-18 18 0,-35 0-1,1 35 1,34 36-1,18-54-15,-18 107 16,18-36 0,0 0-1,71-52 1,-18-36 0,70 0-1,1-71 1,17-52-1,-35-36 17,-36 53-17,-17-35 1,-53 70 0,-53 142 15,18 17-16,-18 71 1,35-36 0,18 1-1,0-18 1,89-89 0,16-17-1,1-53 1,0-17-1,-35-18 1,-71 52 0,35-52-1,-17 35 1,-18 71 15,0 35-15,-18 35-1,0-53-15,18 36 16,0-54-16,0 36 16,53-17-1,18-36 1,-1-18 0,36-35-1,-18-35 1,-35 0-1,-53 35 17,0 70-1,0 54-15,0 17-1,0-70-15,-17 52 16,17-34-1,0-19 1,52-17 0,1-17-1,-17-72 1,-36 1 0,-36 0-1,1 35 1,35 35-1,0 1 17,88-1-17,-17 1 1,-1 17 0,1 52-1,-36 1 1,-35 53-1,18-18 1,-18-17 0,0-36-1,0-17 1,-35-18 0,-1-18-1,89-35 1,-17-17-1,16-54 17,37 36-17,-19 35 1,-35 18-16</inkml:trace>
  <inkml:trace contextRef="#ctx0" brushRef="#br1" timeOffset="183734.44">16969 8149 0,'0'35'15,"0"36"1,-36-18 0,19-18-1,17-52 17,70-36-17</inkml:trace>
  <inkml:trace contextRef="#ctx0" brushRef="#br1" timeOffset="184150.11">17445 7937 0,'0'0'0,"0"-17"0,0-1 16,0 1-1,-53-1 1,-35 18-1,70 18-15,-52 34 16,52-34-16,0 17 16,18 18-1,53-17 1,18-19 0,35 19-1,-36-1 1,1 35-1,-71-17 17,-36-35-17,-69 0 1,-1-18 0,53 0-1,35 0-15,-35-36 16,36 1-1,-1 0 1</inkml:trace>
  <inkml:trace contextRef="#ctx0" brushRef="#br1" timeOffset="184533.62">16827 7885 0,'0'0'16,"0"-18"-1,18 18 1,17 0-1,18 0 1,-53 18-16,53 17 16,-17 53-1,-19 0 1,-17-17 0,-53-18-1,0-36 1,0-17-1,18 0 1</inkml:trace>
  <inkml:trace contextRef="#ctx0" brushRef="#br1" timeOffset="184833.67">15981 7497 0,'0'-18'15,"0"0"1,0 1-16,-18 17 47,1 0-32,-1 0 1,-17 0-16</inkml:trace>
  <inkml:trace contextRef="#ctx0" brushRef="#br1" timeOffset="185066">15240 7726 0,'0'17'15,"18"-17"-15,35 0 16,52 0-1,-69 0-15,52 0 16,35-17 15,-87 17-31</inkml:trace>
  <inkml:trace contextRef="#ctx0" brushRef="#br1" timeOffset="185666.11">18256 7461 0,'0'0'0,"0"-17"16,-17 17-1,-1 0-15,-35 0 16,-18 70-1,19 1 1,34-1 15,18-17-15,18-35 0,17-18-1,53 0 1,-70 0-16,70-35 15,-18-18 1</inkml:trace>
  <inkml:trace contextRef="#ctx0" brushRef="#br1" timeOffset="186133.76">18538 7232 0,'0'-18'0,"0"36"0,-35-89 15,-71 18 1,1 53-1,-54 53 1,35 18 15,-17 123-15,71-53 0,52-35-1,36 35 1,52-53-1,36-17 1,106-54 0,-54-17-1,19-70 1,-54-18 0,-87-18-1,-36-71 1,0 125-16,-36-143 15,-34 90 17,-36 34-32,-35 71 31,17 53-15,-17 35-1,53 0 1,70-52-16</inkml:trace>
  <inkml:trace contextRef="#ctx0" brushRef="#br1" timeOffset="186749.22">15328 8731 0,'0'0'0,"-17"-53"31,17 36-15,-36 17-16,-34 0 31,17 17-15,-35 89 0,17 35-1,53-17 1,18-89-16,0 106 15,36-53 1,52-35 0,35-53-1,36 0 1,0-88 0,-106 0-1</inkml:trace>
  <inkml:trace contextRef="#ctx0" brushRef="#br1" timeOffset="187433.17">15946 9260 0,'-36'-70'15,"1"70"1,17-18-16,-52-35 16,17 18-1,53 17 1,0 1-1,18-1-15,52 0 32,36 18-17,-18 18 1,18 53 0,-88-1-1,-18 1 1,0-36-1,-18 0 1,0-52 15,18-19-15,0 19-16,0-54 16,18-17-1,52 0 1,1 35-1,0 53 1,-1 70 15,-35 19-15,-35-1 0,0-35-1,0-18 1,-17-35-1,-1 0 1,-35 0 0,53-35-1</inkml:trace>
  <inkml:trace contextRef="#ctx0" brushRef="#br1" timeOffset="187798.6">15857 9049 0,'0'0'0,"0"-18"0,-17 18 16,-1 0-1,-35 18 1,0 35 0,36 35-1,-19 0 1,36-35 0,53 0-1,0-53 1,71 0-1,52-35 1,-88-1 0</inkml:trace>
  <inkml:trace contextRef="#ctx0" brushRef="#br1" timeOffset="188148.65">16827 8784 0,'0'0'0,"0"-53"16,0 71 15,0 0-15,-17 17-16,-1 71 15,1-89-15,-1 124 16,18-35 15,0-53-15,0-18 0,35-35-1,36 0 1,-18-70-1,-53 52-15</inkml:trace>
  <inkml:trace contextRef="#ctx0" brushRef="#br1" timeOffset="188333.58">16739 8996 0,'0'0'0,"-53"0"15,36 17 1,87-17 15,-17 0-15,53-17 15,-88-1-31,70 1 16</inkml:trace>
  <inkml:trace contextRef="#ctx0" brushRef="#br1" timeOffset="188448.71">17198 9031 0,'0'18'0,"0"-1"15,-35-17 1</inkml:trace>
  <inkml:trace contextRef="#ctx0" brushRef="#br1" timeOffset="188733.47">17251 9102 0,'0'0'0,"53"-18"15,35-17 1,-35-1-1,-36 19-15,-17-18 16,0-18 15,-52 53-15,-37 0 0,1 70-1,35 1 1,53-54-16,-17 72 15,17-37 1,35 1 0,71-53-1,0 0 1,17-17 0,-52-19-16</inkml:trace>
  <inkml:trace contextRef="#ctx0" brushRef="#br1" timeOffset="189499.39">17762 8996 0,'18'-35'15,"17"-1"1,18 19 0,0 17-1,-18 17 1,-17 54-1,-18 17 1,-53 0 0,18-17-1,17-71 1,18 17 0,0-34-1,53-19 1,-35 19-16,52-54 15,-17-17 1,-18 35 15,-17 36-15,-36 87 15,1-52-31,-1 35 16,18 35-1,0-35 1,53-36 0,18-17-1,52 0 1,18-53 0,-53-52-1,-70-19 1,17-52-1,-35 52 1,0 89 15,-35 70 1,0 89-17,17 17 1,18-35-1,18 0 1,52-54 0,-17-34-1,-17-18 1,-1-35 0,-18-53-1,-17 70-15</inkml:trace>
  <inkml:trace contextRef="#ctx0" brushRef="#br1" timeOffset="189666.29">18486 8890 0,'0'0'16,"17"0"15,1-18-31,35 1 16,-36 17-16,89-53 15,-18 18 1,-35 17-16</inkml:trace>
  <inkml:trace contextRef="#ctx0" brushRef="#br1" timeOffset="190383.42">19297 8872 0,'0'0'0,"0"-17"0,18-71 31,-18 70-31,-53 18 16,0 18 15,-35 87-15,17 1-1,53 35 1,18-105-16,0 69 15,36-52 1,69-17 0,19-36-1,35-36 1,-36-34 0,-88 52-16,36-88 15,0-70 1,-36 35-1,-18 17 1,-17 89 15,0 53-15,-35 88 0,0 17-1,17-35 1,-17-53-1</inkml:trace>
  <inkml:trace contextRef="#ctx0" brushRef="#br1" timeOffset="190649.06">19826 9331 0,'53'0'15,"35"-53"1,-17-35 0,-36 17-1,-35 1 1,0 87 15,0 1-31,0 0 0,-18 70 31,18-35-15,-17-18 0,17-17-1,17-54 16,1 19-31</inkml:trace>
  <inkml:trace contextRef="#ctx0" brushRef="#br1" timeOffset="190833.37">20232 8890 0,'0'0'0,"-18"0"15,-17 0 1,0 18-1,35 17 1,88-35 31,-18 0-47</inkml:trace>
  <inkml:trace contextRef="#ctx0" brushRef="#br1" timeOffset="191649.87">20726 8908 0,'0'0'0,"0"-18"16,0 0-16,-71 18 15,18 0 1,-35 53 0,70 35-1,1 1 1,17 16-1,17-87-15,36 35 32,35-18-17,18-17 1,-35-18 0,35-71-1,-36-52 1,-34-36-1,16-17 1,-34 105 0,-18 54-1,0 34 1,-18 89 0,-17 70-1,18-87 1,-1-1-1,0-35 1,18-71 31,0 0-31,53-52-1,-18 17 1,54-18-1,-19 36 1,-87 35 15,-19 0-15,-52 35 0,18 1-1,52-1 1,18 36-1,0-54-15,0 18 16,70 18 15,1-17-15,-18-36 0,17 0-1,1 0 1,-18-36-1,-35 19-15</inkml:trace>
  <inkml:trace contextRef="#ctx0" brushRef="#br1" timeOffset="191932.66">21925 8749 0,'0'0'0,"0"-35"15,-18 52 1,18 1-16,-35 52 16,18 54 15,17-1-15,0-17-1,17-53 1,36-35-1,0-18 1,0 0 0,18-53-1</inkml:trace>
  <inkml:trace contextRef="#ctx0" brushRef="#br1" timeOffset="192216.15">22542 8661 0,'0'0'0,"0"-18"0,18 18 0,17 0 16,18 18 15,-17 35-15,-1 88-1,-35 17 1,-18-34-1,-35-36 1,0-53 0,0 1-1,-17-36 1,52 0-16</inkml:trace>
  <inkml:trace contextRef="#ctx0" brushRef="#br1" timeOffset="193233.33">13617 10672 0,'0'17'0,"-88"195"31,70-177-31,-17 71 16,0 17-1,17-105-15,18 35 16,0-88 15,53-36-15,-18-35-1,18-17 1,0-36 0,35 53 15,-17 71-15,17 70-1,-35 36 1,-18 70-1,-35-123-15,0 87 16,0-34 0,0-18-1,-17-36 1,-19-17 0,-52-35-1</inkml:trace>
  <inkml:trace contextRef="#ctx0" brushRef="#br1" timeOffset="193432.66">13494 10989 0,'0'0'15,"17"0"1,1 0 0,70 0-1,18 0 1,53-18-1,35-17 1,-71 0 0,-70 17-16</inkml:trace>
  <inkml:trace contextRef="#ctx0" brushRef="#br1" timeOffset="194533.42">14446 10830 0,'-17'0'15,"-36"36"1,-53 34-1,35 1 1,54-54-16,-19 54 16,36-1 15,53-34-15,53-36-1,35 0 1,0-71-1,-35-17 1,-53 0 0,-18-53-1,-35 52 1,0 1 0,-35 88-1,35 18-15,-35 52 16,0 54-1,35-18 1,-18 17 0,18-35 15,35-35-15,-17-53-16,88 18 15,-1-53 1,19-36-1,-18-17 1,-71 17 0,-17-17-1,-18 106 17,-36 52-17,19-17 1,-1 35-1,18-35 1,0-35-16,53 0 16,53-18 15,0-18-15,17-53-1,-35 1 1,-70-1-1,0 71-15,-18-53 16,-18 71 15,-17 53-15,17-36 0,18 35-1,18-34 1,35-19-1,17-17 1,-52-35 0,-18-18 15,0 0-15,-53 0-1,18 0 1,35 18-1,53-18 1,35 36 0,-18 17-1,-52 0-15,70 35 16,-53 35 0,-17 19-1,-18-19 1,0-17-1,0 0 1</inkml:trace>
  <inkml:trace contextRef="#ctx0" brushRef="#br1" timeOffset="194815.37">15963 11130 0,'0'-70'31,"71"-19"-15,-1 1-1,-34 71-15,105-54 16,-35 71 0,-18 53-1,-35 17 1,-53 1 0,-36 17-1,1-35 1,0-35-1,17-1 1,71-70 15</inkml:trace>
  <inkml:trace contextRef="#ctx0" brushRef="#br1" timeOffset="195214.5">16916 10848 0,'0'0'0,"35"-35"32,-35-1-17,-35 36 1,-36 36 0,36-1-1,17 18 1,18-18-1,53-17 1,-35-18-16,88 53 16,-36-18 15,-17 0-15,-53 18-1,-18-18 1,1-35-16,-36 18 15,-35-18 1,17 0 0,36-18-1,17-17 1,-52-35 0</inkml:trace>
  <inkml:trace contextRef="#ctx0" brushRef="#br1" timeOffset="195451.06">15628 10477 0,'0'0'0,"-88"-35"31,70 35-31,1 0 78,-1 0-78</inkml:trace>
  <inkml:trace contextRef="#ctx0" brushRef="#br1" timeOffset="195648.42">14658 10672 0,'0'17'16,"18"-17"0,34 0-1,90-17 1,-19-1-1,-88 18-15,54-18 0</inkml:trace>
  <inkml:trace contextRef="#ctx0" brushRef="#br1" timeOffset="196048.52">17798 10513 0,'0'0'0,"0"-18"16,0-35-1,0 36-15,0-1 16,0 0-16,-18 18 15,-70 0 1,70 18-16</inkml:trace>
  <inkml:trace contextRef="#ctx0" brushRef="#br1" timeOffset="196165.27">17515 10530 0,'0'36'16,"0"-72"-16,-17 142 16,17-70-1,0-19-15,53 1 16,17-18-1,89-18 1,-88-35 0</inkml:trace>
  <inkml:trace contextRef="#ctx0" brushRef="#br1" timeOffset="196649.95">18080 10248 0,'0'0'0,"-53"-53"0,35 36 0,-52-19 15,-36 19 1,-18 34 0,19 36 15,-37 53-15,37 35-1,69 18 1,36-53-1,71-36 1,52-34 0,36-19-1,0-52 1,-18-36 0,-70 1-1,-19-89 1,-52-17-1,-35 70 1,18 71-16,-72-36 16,19 53 15,-71 18-15,17 53-1,54-17 1,17 34-1,53 18 1</inkml:trace>
  <inkml:trace contextRef="#ctx0" brushRef="#br1" timeOffset="197048.55">17762 10425 0,'0'0'0,"-17"-18"0,-54 0 32,54 18-32,-19 18 15,1 35 1,0 17-1,-1 1 1,19-53-16,17-1 16</inkml:trace>
  <inkml:trace contextRef="#ctx0" brushRef="#br1" timeOffset="197964.1">17251 11765 0,'0'0'16,"0"-18"-16,0 1 16,0-1-16,0-17 15,0 17-15,-35-35 16,-18 18 0,-53 35-1,18 18 1,-1 52-1,36 1 1,18 35 15,35-36-15,18-52 0,52-18-1,19-18 1,34-52-1,18-54 1,-88 18 0,-53-35-1,0 53 1,-35 141 15,35 70-15,0 19-1,0-19 1,0-52 0,88-1-1,18-52 17,0-18-17,-89-18-15,107-35 16,-54 0-1,-34-53 1,-36 54 0,0 34-1,0 36 1,-18-18-16</inkml:trace>
  <inkml:trace contextRef="#ctx0" brushRef="#br1" timeOffset="199363.99">18186 11659 0,'-53'-53'31,"35"53"-31,-52-35 16,34 35-16,-52 18 16,18 52-1,17 36 1,35-35 0,18 17-1,88-35 1,-70-53-16,70 0 15,53 0 1,-53-53 0,18-35 15,-71-18-15,-35 71-1,0 17 1,-35 53 15,0 18-15,35 0-1,0 0 1,18-35-16,52 35 16,1-36-1,17-17 1,-18-17-1,19-36 1,-72-18 0,-17 18 15,0-17-15,0-1-1,0 36 1,0 52 31,-17 36-32,-1 0 1,18 18 0,0-18-1,0-18 1,0-17-16,18-1 15,34 1 1,1-18 0,18-53 15,-18 0-15,-35-53-1,-1 71-15,1-71 16,-18-35-1,0 53 1,0 70 0,-18 18-1,-17 71 1,17 70 0,18 0-1,0-53 1,0 0-1,0-52 1,0-19 0,0-34 15,0-19-15,0-17-1,0-17 1,53 17-1,35 0 1,53 53 0,-52 35-1,-36 36 1,-36-1 0,-17-52-16,-17 17 15,-89 18 1,88-53-16,-70 18 15,0-18 1,17 0 0,18 0 15,36-18-15,17-17-1,0 17-15,17 1 0</inkml:trace>
  <inkml:trace contextRef="#ctx0" brushRef="#br1" timeOffset="199498.39">19509 11412 0,'0'-17'15,"0"-1"-15,0 0 16</inkml:trace>
  <inkml:trace contextRef="#ctx0" brushRef="#br1" timeOffset="199531.41">19491 11465 0</inkml:trace>
  <inkml:trace contextRef="#ctx0" brushRef="#br1" timeOffset="199648.42">19456 11695 0,'0'17'15,"0"36"1,-18 18 0,18-18-1,0-18 1,-18-35-1</inkml:trace>
  <inkml:trace contextRef="#ctx0" brushRef="#br1" timeOffset="199714.37">19667 11730 0</inkml:trace>
  <inkml:trace contextRef="#ctx0" brushRef="#br1" timeOffset="200064.34">19667 11730 0,'18'0'31,"0"0"-31,-1 0 16,1 0-16,52-18 15,-34-17 17,-19 0-17,-17 17-15,0-17 16,-35 35-1,-53 0 1,17 70 0,36 1-1,35-1 1,0 1 0,35-36-1,36-35 1,-18 0-1,17-17 1,-34-36 0,-19 53-16</inkml:trace>
  <inkml:trace contextRef="#ctx0" brushRef="#br1" timeOffset="200530.91">19632 11395 0,'0'0'0,"-18"0"31,18 17-31,0 1 15,-17 53 1,-1 17 0,-17 0-1,0-18 1,35-52-16,-18 53 16,18-54-1,18-17 16</inkml:trace>
  <inkml:trace contextRef="#ctx0" brushRef="#br1" timeOffset="201364.9">20161 11571 0,'0'0'0,"18"-18"15,-18 1 1,0-1 0,-18 18-1,1 0 1,-54 71-1,36 35 1,35-54 0,0 37-1,17-36 17,36-36-17,71 1 1,-18-18-1,35-53 1,-18-35 0,-52-18-1,-18-35 1,-36 0 0,-17 70-1,0 54 1,-53 17-1,0 105 1,18-16 0,0 87-1,35-70 17,0-36-17,70-17 1,1-53-1,53 0 1,-19-70 0,-69 17-1,-1-18 1,-35 54 0,0 34 15,-18 18-16,1 36 1,17-36 0,0-17 15,17-18-31,19-35 31,-19 17-31</inkml:trace>
  <inkml:trace contextRef="#ctx0" brushRef="#br1" timeOffset="201648.61">21149 11501 0,'0'0'0,"-18"0"0,1 0 31,34 0 16,-17-18-31,0 0-1,-17 18 17,-1 0-17,0 18 1,18 0-1,36-1-15</inkml:trace>
  <inkml:trace contextRef="#ctx0" brushRef="#br1" timeOffset="202482.52">21396 11589 0,'-18'-18'31,"1"18"-15,-1 0 0,0 0-16,-17 35 31,-18 54-15,36 16-1,17-87-15,0 35 16,35 18-1,35-54 1,36-17 0,18-53-1,-54-17 1,36-107 0,-53 71-1,-35-17 1,-18 88-1,-36 52 1,-34 89 0,17 0-1,35 0 17,1-18-17,17-53 1,0-52 31,0-1-47,53-17 15,35-18 1,-18 35 0,18 1-1,-70 17 1,-36 17 15,-17-17-31,-71 18 16,18 17-1,53 0 17,35-17-32,-18 17 15,36 1 1,52-19-1,19 19 1,-36-19 0,17-17-1,-52 0 1,35-35 0,0-18-1</inkml:trace>
  <inkml:trace contextRef="#ctx0" brushRef="#br1" timeOffset="202764.45">22331 11571 0,'0'-18'0,"0"1"16,-18 17 0,-17 0-1,0 53 1,17-36-16,0 54 15,1-18 1,17-36-16,17 89 16,1-70-1,17-19 1,36-17 0,-18 0-1,0-35 1,-18-18-1</inkml:trace>
  <inkml:trace contextRef="#ctx0" brushRef="#br1" timeOffset="203030.44">22684 11412 0,'35'0'31,"-17"0"-31,52 0 15,1 18 1,-1 70 0,-70 18-1,0-18 1,-17-70-16,-54 52 16,18-17-1,-17-17 1,-1-19-1,18 19 1</inkml:trace>
  <inkml:trace contextRef="#ctx0" brushRef="#br1" timeOffset="203947.46">14023 12965 0,'0'0'0,"18"0"16,-18-36 0,-18 36-1,0 0-15,-35 71 16,36-54 0,-36 89-1,18 35 1,-1-52-1,1 16 1,17-52 0,1-53-1,17-17 1,0-54 0,53-35-1,0 1 1,35-72-1,-18 107 1,18 52 0,-17 88-1,0 36 17,-54 0-17,-17 18 1,0-107-16,0 71 15,0-52 1,-53-36 0,18-18-1,17 0-15</inkml:trace>
  <inkml:trace contextRef="#ctx0" brushRef="#br1" timeOffset="204064.12">13776 13282 0,'0'0'0,"53"-18"32,-35 1-17</inkml:trace>
  <inkml:trace contextRef="#ctx0" brushRef="#br1" timeOffset="204115.89">14199 13247 0,'53'0'16,"-106"0"-16,230-18 15,-107 1-15</inkml:trace>
  <inkml:trace contextRef="#ctx0" brushRef="#br1" timeOffset="204980.62">14746 13123 0,'0'0'0,"0"-17"15,-18 17 1,-52 17 0,17 54-1,35-1 1,1 36-1,17-88-15,0 52 16,70-17 0,1-35-1,52-18 17,18-71-17,-105 54-15,34-18 16,-34-1-16,52-105 15,-71 18 1,19-36 0,-36 71-1,0 70 1,-71 71 0,53-18-16,-17 71 15,-18 35 1,36-53-1,17 18 1,53-53 0,17-35-1,-52-18-15,105 0 32,-35-35-17,18-18 1,-53-36-1,-35 37 1,-18 34 0,0 88 15,-36 1-15,19 0-1,17-19 1,17-34-1,1-18-15,53 0 16,35-35 0,-36 0-1,18-36 17,-52 0-17,-1 19 1,-53 69 15,-17 36-15,0 0-1,35 0 1,-18-53 0</inkml:trace>
  <inkml:trace contextRef="#ctx0" brushRef="#br1" timeOffset="205280.4">16051 13264 0,'0'-17'15,"0"-1"-15,0 1 16,0-1 0,0 0-16,18-35 15,53 36 1,17 17-1,-18 35 1,1 36 0,-53 34-1,-18-52 1,0 0 0,0-35-1,-18-36 16</inkml:trace>
  <inkml:trace contextRef="#ctx0" brushRef="#br1" timeOffset="205514.22">16439 13247 0,'18'-18'16,"0"1"-16,52-36 16,54 17-1,-54 36 1,-52 18-16,35 70 15,-36-17 1,-17-1 0,-52 1-1,34-54 1,36-34 31,-1 17-47,18-53 15</inkml:trace>
  <inkml:trace contextRef="#ctx0" brushRef="#br1" timeOffset="205914.15">17163 13247 0,'0'0'16,"70"-53"-16,-17 18 31,-53-1-15,-53 36-1,-35 18 1,17 35 0,54 17-1,34-34 1,54-19 0,35 1-1,0 17 1,-1 1-1,-87-19-15,-18 1 16,-53 17 0,-35-17-1,-35-18 17,17 0-17,18-18 1,52-35-1,1 18 1,17 17-16</inkml:trace>
  <inkml:trace contextRef="#ctx0" brushRef="#br1" timeOffset="206047.05">16545 12735 0,'0'0'0,"0"-17"16,-35-1-16,17-17 16</inkml:trace>
  <inkml:trace contextRef="#ctx0" brushRef="#br1" timeOffset="206131.2">16457 0 0,'0'0'32,"-18"0"-1,-17 0-31</inkml:trace>
  <inkml:trace contextRef="#ctx0" brushRef="#br1" timeOffset="206331.1">15240 1252 0,'0'0'15,"-35"0"-15,-1 18 0,1-18 16,70 0 15,18 0-31,0 0 0,88 0 16,71 0-1,-106 0 1</inkml:trace>
  <inkml:trace contextRef="#ctx0" brushRef="#br1" timeOffset="207846.68">15152 13035 0,'17'0'16,"19"0"0,-1 0-16,36 0 15,87-18 1,19 1-1,-142 17-15,88 0 16,-105 0 0,-88 0 15</inkml:trace>
  <inkml:trace contextRef="#ctx0" brushRef="#br1" timeOffset="208347.25">13882 13247 0,'35'0'15,"-17"0"-15,52 0 16,-52 0-16,88 0 16,0 0-1,-18-18 1,-35 18 0</inkml:trace>
  <inkml:trace contextRef="#ctx0" brushRef="#br1" timeOffset="208818.42">17992 12718 0,'0'0'0,"0"-18"16,-36-17 0</inkml:trace>
  <inkml:trace contextRef="#ctx0" brushRef="#br1" timeOffset="208964.02">17762 12894 0,'0'35'15,"0"-17"-15,18-18 16,35 35 0,53-35-1,-18-35 1,-18 0-16</inkml:trace>
  <inkml:trace contextRef="#ctx0" brushRef="#br1" timeOffset="209447.3">18327 12488 0,'-18'-17'15,"36"34"-15,-53-52 0,-18 0 0,-71-1 16,1 36 15,17 71-15,0 17-1,53 0 1,18 54 0,35-54-1,0-53-15,53 53 16,35-35 0,18-35-1,35-18 1,35-71-1,-52 1 1,-89 34-16,36-87 16,-71-1-1,-36-17 1,-105 53 15,0 53-15,-88 17-1,88 71 1,52 0 0,19 18-1,70-1 1</inkml:trace>
  <inkml:trace contextRef="#ctx0" brushRef="#br1" timeOffset="212379.31">15222 14305 0,'0'0'0,"0"18"31,-17 17-31</inkml:trace>
  <inkml:trace contextRef="#ctx0" brushRef="#br1" timeOffset="212496.81">15169 14041 0,'0'17'0,"0"-34"0,-52 34 0,-37 1 15,36-18-15</inkml:trace>
  <inkml:trace contextRef="#ctx0" brushRef="#br1" timeOffset="212996.21">14676 14464 0,'0'18'15,"35"-1"1,35 1 0,-52-18-1,70 0 1,-17-18-1,35-35 1,-36-35 0,-70 53-16,35-18 15,18-88 1,-17 0 0,-19 52-1,1 19 1,-18 52-1,-18 18 1,18 18 0,0 35-1,-35 17 1,0 36 15,52-35-15,-17 35-1,0 17 1,18-70 0,0-35-1,17-18 1,18 0 0,-36-18-1,1 0 1</inkml:trace>
  <inkml:trace contextRef="#ctx0" brushRef="#br1" timeOffset="213429.11">15117 14182 0,'0'0'0,"0"-18"16,0 0-1,0-17 1,-36 17-1,-52 1 1,70 17-16,-52 53 16,-18 17-1,70 18 1,0-17 15,1 17-15,34-17-1,36-54 1,-35-17-16,88 0 16,0-35-16</inkml:trace>
  <inkml:trace contextRef="#ctx0" brushRef="#br1" timeOffset="214162.28">15452 14235 0,'0'0'0,"-18"0"15,0-18 17,18 0-32,0 1 0,18 17 31,0-18-16,-1 18-15,54 0 16,-36 35 0,18 36-1,-18 17 1,-35-17 0,0-1-1,-53-52 1,36-71 15,17-18-15,17-17-1,1 70-15,0-17 16,52-35 15,1 52-15,-36 18-1,18 0 1,-35 0-16</inkml:trace>
  <inkml:trace contextRef="#ctx0" brushRef="#br1" timeOffset="-214233.57">16281 14358 0,'0'0'0,"17"0"0,1 0 0,17-18 16,-17 1-16,17-36 15,-35 0 1,-17 18 15,-72-1-15,-17 36-1,-17 36 1,105-19-16,-70 54 16,35 35-1,36-36 1,17-17 0,70-35-1,36-18 1,17-53-1,-17-18 1,-53 1 0,-35-18-1,0 35 1,-18 70 31,0 36-32,0 18 1,0-1 0,52 1-1,19-53 1,52-18 0,1-18-1,-36-35 1,-17-35-1,-71 0 1,0 35 0,-89 35-1,19 36 1,-1 17 0,36 53 15,35-17-16,0-18 1,53-18 0,0-35-1,17-18 1,-34-35 0,-1 0-1,-35 36 1,0 34-1,-18 54 1,1 0 0,-1 70-1,-17 17 1,17 1 15,1 0-15,-19-36-1,19-34 1,-54-89 0,18 0-1,-70-53 1,87 35-16,-69-70 16,16 0-1,72-1 1,52 1-1</inkml:trace>
  <inkml:trace contextRef="#ctx0" brushRef="#br1" timeOffset="-212767.02">17374 14182 0,'0'0'15,"18"0"-15,-36-18 16,1 0-16,-36 18 16,-35 36-1,17 17 1,53-36 0,1 36-16,-19 53 31,36-53-16,53-53 1,18 0 0,17-18-1,18-52 1,-36-36 0,-70 35-1,0 89 32,0 0-47,0 70 16,0-71-16,0 54 15,53-18 1,18-53 15,0 0-15,34-53-1,-34-18 1,-53-17 0,-18 71-1,-18 69 17,0 1-17,1 18 1,17-53-16,-18 17 15,0-17 1,18-36 15,53-53-15,-35 18 0,0 36-1,17-19 1,-18 19-1,1 52 1,0 36 0,17 17-1,18-35 1,106-18 0,-36-35-1,36-18 1,-18-52-1,-70-18 1,-71 17 0,-36-35-1,-34 106 1,-36 0 0,35 71 15,18 17-16,36-17 1,17-54-16,0 54 16,53-36-1,17-35 1,-17-18 0,18-52-1,-1-71 1,-34 0-1,-1 35 1,-35-35 0,17 88-1,-52 123 17,35-34-17,-17 105 1,17-35-1,0 35 1,35-53 0,0-53-1,36-35 1,17-35 0,-18-18-1</inkml:trace>
  <inkml:trace contextRef="#ctx0" brushRef="#br1" timeOffset="-211917.47">19509 14393 0,'0'0'0,"17"-17"0,-17-1 15,0 0-15,0-17 16,0-35 0,-17 17-1,-36 17 1,0 19 0,-71 52 15,36 53-16,0 18 1,53 0 0,35-36-1,17-34 1,1-36-16,88 0 16,0-53-1,35-35 1,0-54-1,-35-16 1,-89 34 0,-17 1-1,0 105 1,-35 53 15,0 71-15,-1 0-1,36-71-15,-35 71 16,35 71 0,35-72-1,36-52 1,17-53 0,18-35-1,-18-35 1,-70 34-16,35-34 15,-36-54 1,-17 54 0,-53 34-1</inkml:trace>
  <inkml:trace contextRef="#ctx0" brushRef="#br1" timeOffset="-211168.17">20020 14446 0,'18'18'15,"-18"0"1,35-1 0,36-17-1,-1 0 1,18-35 0,-17-36-1,-71 18 1,18 18-1,-18 17 1,0 36 0,0 0-16,-18 52 15,18 1 1,0-18 0,53-53 15,17 0-16,19-18 1,-19-35 0,-70-35-1,-18 35 1,-70 0 0,0 36-1,53 17 1,88 0 15,17-18-15,36 0-1,-18 18 1,-35 0 0,-17 36-1,-36-19 1,0 71-1,0 1 1,-36 52 0,-17 0-1,18-35 1,0 52 0,-1-52-1,19-70 1,17-19-1,0-52 1,17-18 0,19-71-1,-19 89 1</inkml:trace>
  <inkml:trace contextRef="#ctx0" brushRef="#br1" timeOffset="-210851.41">20796 14235 0,'0'-36'16,"0"72"-16,18-107 16,-18 53-16,35 1 15,0-1 1,36 0 0,-53 18-1,17 53 1,-17 53-1,-36-35 1,-35-1 0,-18-34-1,36-19 1,0-17 0,35-17 15,0-36-16,18 35-15</inkml:trace>
  <inkml:trace contextRef="#ctx0" brushRef="#br1" timeOffset="-210533.68">21519 14041 0,'0'0'0,"0"-18"0,-17 0 16,-1 18-16,-17 0 16,17 0-1,18 18-15,-35 35 16,0 53 0,17-36 15,18 36-16,0-35 1,0-36 0,18-35-16,35 18 15,17-36 1,-17-17 0</inkml:trace>
  <inkml:trace contextRef="#ctx0" brushRef="#br1" timeOffset="-210233.66">21978 13970 0,'0'0'0,"0"-18"0,18 1 32,-1 17-17,1 17 1,0-17-16,-1 71 15,36 35 1,-35 35 0,-18-35-1,-35 0 1,17-71-16,-70 35 16,17-34-1,1-19 1,34 1-1</inkml:trace>
  <inkml:trace contextRef="#ctx0" brushRef="#br1" timeOffset="-207151.02">13899 15540 0,'0'0'0,"-17"0"0,-1 0 0,-52 0 31,52 0-15,36 0 62,-1 0-63,1 0 1,0 0-16,-1 0 0,1 0 16</inkml:trace>
  <inkml:trace contextRef="#ctx0" brushRef="#br1" timeOffset="-206734.96">13864 15557 0,'0'0'0,"-35"0"31,17 0-31,36 0 31,0 0-31,17 0 16,106 0-1,35 18 1,-52 0 0,17-18-1,-35 0 1,-71 0 0,-88 0 15,18 0-31</inkml:trace>
  <inkml:trace contextRef="#ctx0" brushRef="#br1" timeOffset="-206268.13">14270 15610 0,'-18'0'31,"18"18"-15,0 0-16,0-1 0,0 19 15,0 52 1,0 0-1,-35 71 1,-36-53 0,1-54-1,-36-34 1,0-18 0,53-35-1,-17-36 16,34 18-15,36 18 0,0 0-1,18 0 1,70-1 0,-70 36-16</inkml:trace>
  <inkml:trace contextRef="#ctx0" brushRef="#br1" timeOffset="-205268.24">14711 16034 0,'0'-18'0,"17"18"15,-17-18-15,0-17 16,0 0 0,0-18-1,-52 35 1,-37 18 15,1 18-15,53 0-16,-71 87 15,53 1 1,35-35 0,18-1-1,71-52 1,0-18-1,52-35 1,-35-53 0,-35 17-1,-18-35 1,-17 53 0,-18 141 30,0-17-30,0 17 0,18-17-1,17-71 1,36 0 0,-36 0-16</inkml:trace>
  <inkml:trace contextRef="#ctx0" brushRef="#br1" timeOffset="-205051.94">15064 15875 0,'0'0'15,"0"-18"-15,17 18 16,19 36 0,-19 34-1,-17-17 16,0 35-15,0-35 0,0-35-1</inkml:trace>
  <inkml:trace contextRef="#ctx0" brushRef="#br1" timeOffset="-204802.16">15452 15875 0,'0'0'0,"17"-18"0,-17 1 16,-35 17-1,-53 35 1,17 18 0,-17 53-1,35-36 16,36-52-31,-1 52 16,36-70 0,52 0-1</inkml:trace>
  <inkml:trace contextRef="#ctx0" brushRef="#br1" timeOffset="-204335.71">15752 15963 0,'0'-17'16,"0"34"-16,17-34 0,-17-54 16,0 36-1,-53 17 1,36 18-16,-72 0 16,36 88 15,1 0-16,16 18 1,36-35 0,0-54-16,53 1 31,0-36-15,18-34-1,-18-54 1,-36 35-1,19 1 1,-36 87 0,0 36-1,0 71 1,-18-36 0,18-35-1,70-36 16,-52-17-31,123 0 16,-88 0-16</inkml:trace>
  <inkml:trace contextRef="#ctx0" brushRef="#br1" timeOffset="-203652.07">16581 15910 0,'0'0'0,"0"-17"0,-18-36 32,18 35-32,0-17 15,18-18 1,34-18-1,-52 54 1,-52-1 0,-19 36-1,-52 35 1,52 17 0,71-17-1,35 35 16,53-17-15,1-18 0,-19 17-1,-70-34 1,-35-1 0,-89-35-1,72 0-15,-54 0 16,0 0-1,53-35 1,53-1 0,35 1-1,71 0 1,-71 35-16,36-18 16</inkml:trace>
  <inkml:trace contextRef="#ctx0" brushRef="#br1" timeOffset="-202985.42">16951 15840 0,'0'0'0,"18"-18"0,-18 0 16,-18 18 15,0 0-31,-35 18 16,18 70-1,0 18 1,35-71-16,0 71 16,0-53-1,70-35 1,36-18 0,0-36-1,35-34 16,-123 52-31,52-52 16,-70-18 0,-35 35-1,0 53 1,0 17 0,35 71-1,0 1 1,35-1-1,-18-35 1,36-53 0,18 0-1,-1-18 1,-34 0-16,70-34 16,-53-19-1,-53 18 16,0 88 1,0-17-32,0 53 15,-18-1 1,18-52 0,0-1-1,-18-17 1,36-17-1</inkml:trace>
  <inkml:trace contextRef="#ctx0" brushRef="#br1" timeOffset="-202818.66">17727 15857 0,'0'-17'0,"0"34"0,-18-70 16,-17 36-1,18 17 16,-1 0-31,36 17 32,-1 1-32</inkml:trace>
  <inkml:trace contextRef="#ctx0" brushRef="#br1" timeOffset="-202518.74">18009 15910 0,'0'0'0,"-17"0"0,-19 18 16,1 35 0,17 35-1,-17 35 1,18-17 0,-19-70-16,1 122 31,0-17-16,17-52 1,18-19 0,-18-52-1,18-36 1,18-70 0,0 35-16</inkml:trace>
  <inkml:trace contextRef="#ctx0" brushRef="#br1" timeOffset="-202285.18">17886 16122 0,'0'-35'0,"0"70"0,17-123 16,-17 52-16,0-34 15,53 17 1,0 35 0,35 18-1,-52 53 16,-36 18-15,-53 17 0,-18-17-1,-17-36 1,35-35-16</inkml:trace>
  <inkml:trace contextRef="#ctx0" brushRef="#br1" timeOffset="-202244.17">17798 16210 0,'17'-18'31,"36"-17"-31</inkml:trace>
  <inkml:trace contextRef="#ctx0" brushRef="#br1" timeOffset="-201967.99">18468 15663 0,'0'-17'0,"0"34"0,0-52 15,0 17 1,0 36-1,-53 70 1,0 36 0,18-36-1,35-53-15,0 71 16,0-53 0,35-35-1,36-18 1,-1-36-1,-35 1 1</inkml:trace>
  <inkml:trace contextRef="#ctx0" brushRef="#br1" timeOffset="-201774.87">18309 15752 0,'0'0'0,"-17"0"0,-1 0 15,36 17 17,105-17-17,53 0 1,-52-17 0</inkml:trace>
  <inkml:trace contextRef="#ctx0" brushRef="#br1" timeOffset="-200136.25">18909 15875 0,'0'0'16,"0"-18"15,18 18-15,-1-17-16,1-1 0,52-17 15,1-18 1,-71 0 0,-18 0-1,-52 53 16,52 0-31,-35 18 16,-17 52 0,52 1-1,18-1 1,35 1 0,36-53-1,17-18 1,-53 0-1,-52 0 17,-54 70-17,53-17 1,1-35-16,-1 52 16,18-17 15,0-35-31,53-18 31,18-18-15,52-35-1,1-17 1,-54-1 0,18 1-1,1 52 1,-54 18-1,-18 106 1,-17-36 0,-52 18-1,16-17 1,19-71 0,52-18 30,18-35-30,-18 36-16,53-71 16,-17-1-1,-36-16 1,-17 69 0,-54 89 15,19-35-31,-54 88 15,54-36 1,17 1 0,17-18-1,71-36 1,54-17 0,-37-17-1,37-36 16,-90-35-15,-52 17 0,-52 1-1,-19 70 1,36 52 0,-1 37-1,36-19 1,36 1-1,34-36 1,18-35 0,36-18-1,-36-35 1,18-35 0,-18-18 15,-17 36-16,-54 35 1,1 35 0,-18 17-1,0 19 1,0-54 46,0 0-62,0 1 16,0-1 0,-53 18-1,35 0-15,-35 35 16,-35 71 0,35-53-1</inkml:trace>
  <inkml:trace contextRef="#ctx0" brushRef="#br1" timeOffset="-199636.1">20496 16228 0,'53'17'31,"-106"-34"-31,194 52 16,-105-35-16,17 0 15,88-18 1,-35-52 0,-71-1-1,-17-35 1,-1 36-1,-34 105 17,17-17-32,-18 52 15,0 19 1,18-19 0,0-52-1,53-1 16,35-17-15,-17-53 0,-1-17-1,-52-18 1,0-18 0,-18 71-1,0 52 1,-18 71-1,0-17 1,18 0 0,0-36-1,18-18 1,0-17-16,35 0 16,-36 0-16,36-52 15</inkml:trace>
  <inkml:trace contextRef="#ctx0" brushRef="#br1" timeOffset="-199352.43">21696 15593 0,'0'0'0,"0"-18"0,0-35 16,0 36-1,-53 69 1,0 54-1,0 35 1,35-35 0,18-70-16,-17 52 15,-1 0 1,18-53 0,0-17-1,53-36 16,-18 1-31</inkml:trace>
  <inkml:trace contextRef="#ctx0" brushRef="#br1" timeOffset="-198934.89">21837 15875 0,'0'0'16,"0"-18"-1,0 36 1,-35 35-1,-1 53 1,36-53 0,0 35-1,36-53 1,34-35 0,-52 0-16,105 0 15,-34-53 16,-54-17-15,-18-54 0,-17 54-1,-70 52 1,-36 36 0,35 17-1,36 18 1,35 0-1,0-36 1,106-17 0,-35 0-1</inkml:trace>
  <inkml:trace contextRef="#ctx0" brushRef="#br1" timeOffset="-198535">22260 15928 0,'0'-18'15,"0"36"-15,0-71 16,18 35 0,17 1-1,36 17 1,-18 0 0,17 70-1,-17 36 1,-53-71-16,0 36 15,0-1 1,-35-17 0,17-53-1,1 0 1,17-53 0,0 1-1,35-54 16,35 0-15,-17 53 0,18 18-1,-36 17 1,-35 0-16,0 1 16</inkml:trace>
  <inkml:trace contextRef="#ctx0" brushRef="#br1" timeOffset="-198220.51">21484 15646 0,'-35'17'16,"70"-34"-16,-88 34 0,18-17 15,53 0 1,35 0 0,105 0-1,19 0 1,-72 0 0,1 0-1,-70 0 1,-1-35-1,0 35 1</inkml:trace>
  <inkml:trace contextRef="#ctx0" brushRef="#br1" timeOffset="-197663.32">23354 15081 0,'0'0'0,"0"-17"0,0-1 31,-18 18-15,18 18 0,-53 52-1,36-17 1,17-35-16,0 35 15,0-18 1,0-17 0</inkml:trace>
  <inkml:trace contextRef="#ctx0" brushRef="#br1" timeOffset="-197436.76">23072 15363 0,'0'0'16,"0"0"-16,0 18 15,0 0 1,17-18 0,54 0-1,17 0 1,0 0-1,-52-18 1,-1-17 0,-35 17-1</inkml:trace>
  <inkml:trace contextRef="#ctx0" brushRef="#br1" timeOffset="-197235.14">23142 15117 0,'0'-36'31,"18"36"-15,35 0 0,17 0-1,-52 0-15,53 0 16,-1 0-1</inkml:trace>
  <inkml:trace contextRef="#ctx0" brushRef="#br1" timeOffset="-196735.75">23530 14799 0,'-35'-18'0,"70"36"0,-70-53 0,17 17 0,-52-17 31,-1 35-15,-52 17 0,-36 72-1,18-1 1,106-53-16,-124 89 16,88 34-1,71-52 1,36 35-1,34-70 1,-35-36-16,142 18 16,-1-53-1,-70 0 1,53-53 0,0-53-1,-71-35 16,-35-53-15,-53 141-16,-36-106 16,-34 89-1,-71 17 1,35 53 0,0 0-1,53 35 1,35-17-16,-34 17 15</inkml:trace>
  <inkml:trace contextRef="#ctx0" brushRef="#br1" timeOffset="-194118.96">17851 17621 0,'0'0'0,"0"18"31,17-18-15,54 0 0,17-71-1,-18 18 1,-52 18-16,0-35 15,-18-19 1,-36 54 0,-16 35-1,34 35 1,0 54 0,18-72-16,0 54 15,0 17 1,18-53 15,17-17-15,36-18-1,-1-53 1,71-53 0,-35 36-1,0-1 1,-35 71-1,-54 0 1,-17 53 0,-35 35-1,0 0 1,-1-52 0,19-19-1,34-70 32,1 36-47,70-72 16,-35 19-1,35-1 1,-52 54 0,-36-1-1,0 36 1,-53 35-1,35 17 1,0 1 0,18-36-1,53 0 1,36-35 0,-72 0-16,54 0 15,-36 0-15,106-53 16,-70 18 15,-36-35-15,-53-1-1,-52 53 1,-36 18 0,88 36-1,-17 34 1,35 1-1,0 17 1,53-53 0,35-17-1,-53-18-15,36 0 16,35-71 0,-36 1-1,-17-1 1,18 1 15,-53 52-15,-1 36 15,-17-1-15,0 19-1,18-36 16,-18-18-15,0-17 0,0-1-1,-18 36 1,-17 0 0,17 0-16,1 53 15,-19 18 16,19-1-15,17 19 0,35-36-1,18-36 1,-18-17-16,0 0 16,-17 0-16,70-35 15,18-36 1,-71-17-1,-17 0 1,0 53 0,-18 17-1,0 53 1,-18 53 0,18 1-1,0-36 1,0-36 15,53-17-15,0-17-1,17-54 1,-52 18 0,0 18-1,-18 17 1,0 36-1,0 35 1,0 0 0,0 0-1,0-36 1,35 1 0,18-18-1,35-18 1,0-52 15,-52-19-15,-19 1-1,-17-18 1,18 36 0,-18 52-1,0 36 1,-35 35-1,-1 70 1,19-70 0,17 71-1,0-107-15,0 36 16,70 0 0,18-53-1,36 0 1,-36-70 15,-35 17-15,-53 17-16,0-34 15,0 52 1,-18 18 0,-17 18-1,17 52 1,18-17-1,36 0 1,-1-35 0,36-18-1,-19 0 1,1-35 0,-35 17-16,-18-17 15,0-1 1</inkml:trace>
  <inkml:trace contextRef="#ctx0" brushRef="#br1" timeOffset="-193903.61">20320 17339 0,'-18'0'0,"36"0"0,-18 0 47,35 0-47,71 0 16,0 0-1,-88 0-15,70-18 16,-35 1 0</inkml:trace>
  <inkml:trace contextRef="#ctx0" brushRef="#br1" timeOffset="-193236.87">21449 17339 0,'0'0'16,"18"0"-16,34-53 15,-34 35 1,0-34 0,-18 16-1,-88 1 1,-18 35 0,0 35-1,53 18 1,53 0-1,0 18 1,70-36 0,36 35-1,-70-52-15,34 35 16,-35 18 0,-35-18-1,-105-36 1,-1 1 15,0-18-15,88-18-16,-52 1 15,34-36 1,36 17 0,0 1-1,18 17 1,70 1-1</inkml:trace>
  <inkml:trace contextRef="#ctx0" brushRef="#br1" timeOffset="-192470.38">21802 17392 0,'0'0'0,"17"0"0,1-35 15,-18 17 1,-18 18 31,-17 35-32,-18 36 1,0 35 0,36-18-1,17-18 1,70-52-1,36-18 1,-18-18 0,36-52-1,-19-36 1,-69 18 0,-36 35-1,-53 35 1,18 18 15,17 0-15,18 18-1,18 35 1,34 35 0,-16-17-1,-1-1 1,18-52-1,-35-1-15,52-17 16,18-17 0,36-54-1,-71 1 1,-36-19 0,-17 54-1,-17 53 32,-1 70-31,18-35-1,0 0 1,18-53-16,35 18 16,0-18-1,-1-36 1,-34-17-1</inkml:trace>
  <inkml:trace contextRef="#ctx0" brushRef="#br1" timeOffset="-192152.83">22842 17216 0,'-17'-18'0,"34"36"0,-105-36 16,0 36-1,53 17 1,35-18 15,17 1-15,1-18-16,70 18 15,-35-18 1,-35-36 0,-18-16-1,0 34 1,-71 18-1,54 0-15,-54 0 16,18 53 0,35-18-1,36 0 1,17-17 0</inkml:trace>
  <inkml:trace contextRef="#ctx0" brushRef="#br1" timeOffset="-191837.13">23036 17374 0,'0'18'16,"0"0"-16,0 17 16,-17-18-16,-1 54 15,0 70 1,1-17-1,-1 52 1,1-141-16,17 53 16,0-52-16,-36 87 15,19-87-15,-19 52 16,19-53 0,17-88 15,17-35-16,-17 53 1</inkml:trace>
  <inkml:trace contextRef="#ctx0" brushRef="#br1" timeOffset="-191519.96">22966 17551 0,'0'0'0,"17"-53"15,1-35 1,17 52-1,54 19 1,-37 17 0,1 35-1,-53 35 1,0 36 0,-35-53-1,-53 0 1,17-53-1,1 0 17,52 0-17,18-17 1,18-36 0,17 17-16</inkml:trace>
  <inkml:trace contextRef="#ctx0" brushRef="#br1" timeOffset="-191203.68">23548 17180 0,'18'-17'0,"-36"34"0,36-52 16,-18 17 0,-18 18-1,0 0-15,-35 53 16,0 35 15,53-70-31,0 35 16,-17-18-16,17 71 15,0-35 1,17-1 0,19-34-1,52-36 1,0-18-1,18-70 1,-71 52 0</inkml:trace>
  <inkml:trace contextRef="#ctx0" brushRef="#br1" timeOffset="-191003.35">23354 17321 0,'0'0'0,"0"18"32,18-18-32,17 0 15,71 0 1,-18 0 0,35-35-1,-87 35-15,-19 0 0</inkml:trace>
  <inkml:trace contextRef="#ctx0" brushRef="#br1" timeOffset="-190637.56">24306 17198 0,'0'0'0,"18"-18"16,-18 1 0,18 17-16,-18-18 15,-53 71 17,0 17-17,18 19 1,-1-19-1,36 18 1,0-70-16,0 35 16,36-53-1,34 0 1,36-18 0,-88 18-1</inkml:trace>
  <inkml:trace contextRef="#ctx0" brushRef="#br1" timeOffset="-190337.32">24712 17127 0,'0'0'15,"18"0"-15,70 0 16,-35 36-1,-53 34 1,0 54 0,-35-1-1,-18-52 1,35-36-16,-70 36 16,35-54-1,18 1 1,17-18 15</inkml:trace>
  <inkml:trace contextRef="#ctx0" brushRef="#br1" timeOffset="-190202.94">24589 17727 0,'-71'0'31,"71"-18"-15,0 1 0</inkml:trace>
  <inkml:trace contextRef="#ctx0" brushRef="#br1" timeOffset="-188837.44">18080 12700 0,'0'-18'15,"0"1"1,-18 17 47,1 0-63,-1 0 15,0 0-15,1 0 16,-1 53-1,0 0 1,1-18 0,17 18-1,0 0 1,53-36 0,17 1-1,36-18 1,-35 0-1,-1-18 1</inkml:trace>
  <inkml:trace contextRef="#ctx0" brushRef="#br1" timeOffset="-176273.94">5433 17374 0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1T03:38:19.5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 1041 0,'17'-18'63,"1"0"-63,17 1 0,-17-1 0,17-17 15,36-36 1,-54-17-1,-17 53 1,-88 17 15,35 18-31,-52 18 16,52-1-16,-106 72 16,35 34-1,107-35 1,52-17-1,141 52 1,-70-70 0,88 53-1,-158-35 1,-54-1 0,-106 1-1,-17-54 1,0-17-1,-18-70 1,107 17 15,16 0-15,36 0 0,36 35-1,105-17 1,-53 18-16</inkml:trace>
  <inkml:trace contextRef="#ctx0" brushRef="#br0" timeOffset="1699.9">1852 1199 0,'0'0'0,"-18"0"46,-17 0-46,0 71 16,17 0 0,18 34 15,0-87-31,0 70 16,53 0-1,-18-70 1,18-18-1,53-53 1,-35 0 0,35-88-1,-89 71 1,-17 17 0,-35 53-1,0 0 1,17 53-1,18-1 1,18-34-16,35 35 31,17 18-15,-35-19 0,18 1-1,0-35 1,-17-18-16,52 0 15,35-53 1,-17 0 0,0-35-1,-53 17 1,-53-17 0,0 71-1,-71 17 1,1 35-1,-1 53 1,53-17 0,18 17 15,53-18-15,53-52-1,0-18 1,35-53-1,-35 0 1,0-17 0,-71-19-1,-35 19 1,-18 70 0,-52 18-1,35 52 1,35 18-1,0 18 1,53-18 15,17-70-15,54-18 0,-19-35-1,-69 17-15,34-53 16,-52 54-16,17-71 15,-17-1 1,-18 37 0,0 34-1,0 53 1,0 36 0,0 35-1,-18-1 1,1-52-1,17-17 1,0-72 31,35-34-31,53-36-1,18 0 1,-36 53-1,19 53 1,-37 18 0,-34 52-1,-18-52-15,0 70 16,18 0 0,-1-17-1,54-53 1,0-18-1,52-53 1,-88 35-16,53-53 31,18-34-15,-53 34 0,-53-17-1,-17 88 1,-1 0-16,-35 18 15,0 52 1,35 18 0,54-35-1,34 35 1,-52-52 0,-18-1-1,-71 0 1,-52-35-1,35 0 1,52-17 0,72-89 15,17 53-31</inkml:trace>
  <inkml:trace contextRef="#ctx0" brushRef="#br0" timeOffset="2283.51">4992 988 0,'0'0'0,"-35"-36"16,17 36-16,0 0 15,18 36 1,0-1-16,0 53 16,18 71 15,0 0-15,-18-36-1,0 1 1,-18-54-1,0-70 1,1 0 0,-1-88-1,18 0 1,88-53 0,36 35-1,17 53 1,-35 53-1,-1 88 1,-69 0 0,-36 18 15,-53 0-15,0-53-1,53-35 1,53-89 15,-36 53-31</inkml:trace>
  <inkml:trace contextRef="#ctx0" brushRef="#br0" timeOffset="3033.17">5821 1288 0,'17'0'15,"-34"0"-15,34-18 0,-34 18 31,-1 0-31,-70 71 16,70-54-16,-52 89 16,52-18 15,18 18-15,18-35-1,88-54 1,-1-17-1,72-70 1,-107-19 0,-34-34-1,-36 17 1,-71-17 0,1 105-1,-72 53 1,72 36-1,35 52 1,35 18 0,53-52 15,52-36-15,-69-53-16,52 0 15,53-53 1,-53-18-1,0-52 1,-35-1 0,-53 71-16,36-70 15,-36 88-15,0-54 16,0 54 0,0 88-1,-36 70 1,19 1-1,-1 17 1,18 0 0,0-53 15,53-52-15,0-36-1,35-36 1,0-52-1,-17 0 1,-71 53-16</inkml:trace>
  <inkml:trace contextRef="#ctx0" brushRef="#br0" timeOffset="3250.09">6368 1288 0,'0'0'0,"-18"0"0,18 17 15,18 1 17,52-18-32,54 0 31,-36 0-15,-71-18-16,54 1 15</inkml:trace>
  <inkml:trace contextRef="#ctx0" brushRef="#br0" timeOffset="3800.18">8096 1393 0,'0'0'0,"-17"0"16,34 0-1,1 0-15,35 0 16,106 0-1,35 0 1,105 0 0,19 0-1,-142 0 17,-123 0-32,71 0 15,-89 0 1,-17 0-1,-71-35 17,17 0-32</inkml:trace>
  <inkml:trace contextRef="#ctx0" brushRef="#br0" timeOffset="4682.66">9207 1058 0,'0'0'0,"-17"0"0,-1 0 16,1 0-16,17 53 31,0 35-15,105 1-1,-16-36 1,69-18-1,-122-18-15,69-17 16,1 0 0,-70-17-1,-36-36 1,-53 35 0,0 18-1,-71 88 1,54-17-1,-36 70 1,53-53 0,0 1 15,53-37-15,0-34-1,18-18 391,-1 0-390,-17-18 0,0 1-16,0-1 15</inkml:trace>
  <inkml:trace contextRef="#ctx0" brushRef="#br0" timeOffset="7382.61">1058 3722 0,'-17'0'15,"17"17"1,0 1-16,0-36 31,35-17-15,18 0-1,35-53 1,-88 35 0,0 17-1,-18 36-15,-70-17 16,53 17-16,-71 35 15,0 36 1,36-1 0,70 1 15,53 17-15,-18-70-16,53 52 15,-17 1 1,-36 35-1,-35-36 1,-88 1 0,-36-71-1,18 0 1,-17-89 0,52 1-1,36 0 1,35 70-1,35 18 1,-17 18-16,53 35 16,-36-18-16,35 53 31,36 18-15,-53-35-1,0-53 1,35-18-1,-17-71 1,-53 53-16,70-105 16,-35 17-1,-18 0 1,-17 0 0,-18 89-1,0 52 1,0 18-1,0 35 1,17 53 0,1-70 15,35-1-15,17-70-1,-17-35 1,35-71-1,-35 18 1,-17-18 0,-36 36-1,0 34 1,0 54 0,0 70-1,0 0 1,0 1-1,17 16 1,36-52 0,18-53 15,-1-53-15,18-52-1,-52-19 1,-19 36-1,-17 17 1,0 54-16,0-1 16,0 36-1,0 35 1,18 52 0,17-16-1,18-1 1,-35-71-16,52 1 15,36-36 1,-35-34 0,17-37 15,-88 19-15,0-18-1,0 70-15,0 36 31,0 52-15,0 18 0,0-17-1,0-53-15,0-1 16,0 1 0,0-36-1,0-35 1,0 0-1</inkml:trace>
  <inkml:trace contextRef="#ctx0" brushRef="#br0" timeOffset="7533.85">2540 3634 0,'0'0'0,"-35"-53"16,-1 53-1,19 0 1,-1 35-1,36-35 1,70 0 0</inkml:trace>
  <inkml:trace contextRef="#ctx0" brushRef="#br0" timeOffset="7799.63">3016 3440 0,'0'17'31,"0"1"-31,-17 35 0,-19 35 16,19 53-1,-1-17 17,18-36-17,0-71-15,0 36 16,18-53-1,35-17 1,-36-19 0,-17-17-1</inkml:trace>
  <inkml:trace contextRef="#ctx0" brushRef="#br0" timeOffset="7983.22">2734 3845 0,'-18'0'0,"36"0"0,-18 0 31,53 0-15,-18 0-16,106-53 31,-35 18-15,18-18-1,-107 36-15</inkml:trace>
  <inkml:trace contextRef="#ctx0" brushRef="#br0" timeOffset="8649.54">3316 3651 0,'-53'18'16,"88"-36"0,-17 18-16,-71 53 15,0 35 1,53-17 0,0 52-1,0-34 1,18-72-16,70 36 15,0-53 1,71-53 0,-53-17 15,-18-36-15,-53-35-1,-35 17 1,0 54-1,0 34 1,0 54 0,0 70-1,0 71 1,0-53 0,0 0-1,0-53 1,-17-18-1,17-106 17,0 54-32,0-36 31,53-53-15,70 0-1,-17 36 1,53 70-1,-124 17-15,18 18 16,17 89 0,-70-36-1,-70 18 1,35-71 0,-1-17-1,36-36 1,0-52-1,0 17 1</inkml:trace>
  <inkml:trace contextRef="#ctx0" brushRef="#br0" timeOffset="8882.4">4463 3492 0,'0'18'31,"17"-18"-31,19 0 16,-19 0-16,71 0 15,89 0 1,-124 0-16,123-18 16,-105 18-1</inkml:trace>
  <inkml:trace contextRef="#ctx0" brushRef="#br0" timeOffset="9132.86">4851 3510 0,'0'0'0,"-18"0"16,-17 0-1,-1 35 1,36 54-1,0-19 1,0-35-16,0 54 16,0 16-1,0 19 1,0-71 0,0 0-1,53-89 16</inkml:trace>
  <inkml:trace contextRef="#ctx0" brushRef="#br0" timeOffset="9482.87">5133 3775 0,'0'0'16,"0"53"15,-18-18-31,-17 18 15,17 53 1,18-36 0,36-52-1,34-18 1,18-35 0,-17-36-1,-71-17 1,0 17-1,-88 1 1,52 52 0,1 18-1,35 35 17,18 1-17,-1-19-15</inkml:trace>
  <inkml:trace contextRef="#ctx0" brushRef="#br0" timeOffset="10200.68">5662 4022 0,'0'0'0,"-18"0"0,-17 17 16,0-17-16,-18 0 15,35 0 1,54-17 0,87-54 15,-17 1-15,0-54-1,-71-17 1,-35 17-1,-35 72 1,-36 52 0,-17 123-1,70 18 1,-35 159 0,18-88-1,-18 70 1,0 53-1,18-88 1,0 18 0,35-54-1,17-70 17,36-88-17,18-70 1,52-89-1,36-71 1,-53-87 0,-106-36-1,-106 71 1,-17 88 0,-18 35-1,88 70 1,53-34-1,35 17 1,18 0 0,70-18-1,-70 36 1</inkml:trace>
  <inkml:trace contextRef="#ctx0" brushRef="#br0" timeOffset="10599.72">5962 3845 0,'-18'-17'0,"36"34"0,-89-52 16,54 0-1,17-18 1,35 18 0,71 17-1,17 36 1,-52 52-1,-1 36 1,-70-36 0,0 1-1,-17-71 17,-18-18-17,17-35 1,18-17-1,0-18 1,35 52 0,-17 19-16,52-18 15,36 35 1,-35 0 0,-1 0-16</inkml:trace>
  <inkml:trace contextRef="#ctx0" brushRef="#br0" timeOffset="11932">6914 3792 0,'36'0'0,"-72"0"0,107 0 16,-53-17-1,-18-1 1,0-17 0,-18-53-1,-53 35 1,-34 53-1,-1 53 1,35 17 0,36-35-16,-18 71 15,53 35 1,0-52 0,123-72-1,-34-17 1,52-88-1,-71 17 1,1-87 15,-53 70-15,-1 35 0,-17 70-1,0 71 1,-17 18-1,17 0 1,17-35 0,54-54-1,-36-17 1,36-53 0,-54-17-1,18-18 1,-35-36-1,0 107 1,0 69 15,0 37 1,0 16-17,-17-34 1,17-18-1,0-71 1,0-17 0,53-36-1,0-17 1,17-18 0,-52 89-16,17-36 15,18 53 1,-18 53-1,-17 17 1,-18 19 0,18-1 15,17-35-15,-17-53-1,34 0 1,1-53-1,0-18 1,53-70 0,-53 71-1,-35 70 1,-18 17 0,0 54-1,0 17 1,17 35-1,36-70 1,18-35 0,-18-18-1,35-35 17,-35-54-17,0-34 1,-36-18-1,-17 88 1,-53 141 15,36 0-15,-1-70-16,18 105 16,0-52-1,53-18 1,18-35-1,-18-18 1,70-53 0,-52 17-1</inkml:trace>
  <inkml:trace contextRef="#ctx0" brushRef="#br0" timeOffset="12250.18">9225 3810 0,'0'0'0,"-18"0"0,-17 18 16,53-1 0,52 1-1,124 0 1,36-1-1,-177-17-15,141 0 16,17 0 0,-87 0 15,-71-35-15,-53 0-1,0-1 1,-18 1-16</inkml:trace>
  <inkml:trace contextRef="#ctx0" brushRef="#br0" timeOffset="12599.45">10072 3616 0,'0'0'0,"-18"0"0,1 18 15,17 35 1,52-18-1,37-18 1,-1 1 0,0 0-1,-70-18-15,-1 0 32,-17 17-17,-70 54 1,-71 35-1,35-18 1,-71 35 0,107-70-1,17-35 1,0-18 0</inkml:trace>
  <inkml:trace contextRef="#ctx0" brushRef="#br0" timeOffset="13666.83">970 7426 0,'-18'0'31,"18"-18"-15,0 1-16,18-54 15,53-35 1,-54 71-16,54-53 16,-71-36-1,0 54 1,-106 52-1,-17 36 1,17 35 0,70 70-1,72 18 17,105 18-17,-18-53 1,36 0-1,-88-36 1,-107 1 0,-122-36-1,16-17 1,-34-18 0,53-18-1,34-35 1,54-17-1,70 17 1,124-18 0</inkml:trace>
  <inkml:trace contextRef="#ctx0" brushRef="#br0" timeOffset="14481.34">1429 7232 0,'0'0'0,"35"35"15,-35 36 1,-18 52 0,-17-17-1,17-18 1,18-17 0,71-71 15,17-53-16,0-53 1,-17 18 0,-36-18-1,-17 88 1,0 18 0,-18 89-1,0-1 1,0 18-1,17-36 1,36-35 0,35-17-1,-17-53 1,-1-36 0,1-70-1,-36 0 1,-35-18-1,0 142 1,0 70 0,-17 52-1,17 54 17,17-35-17,1-89-15,35 35 16,53-34-1,17-54 1,-52-52 0,17-36-1,-88-18 1,0 18 0,0 106-1,-18 106 1,18-18-1,0 18 1,0-53 0,0-18-1,0-87 32,0-1-47</inkml:trace>
  <inkml:trace contextRef="#ctx0" brushRef="#br0" timeOffset="14614.85">2628 7179 0,'0'-35'0,"0"70"0,0-106 15,-17 71 1,-1 0 0,36 0-1,-1 0 1</inkml:trace>
  <inkml:trace contextRef="#ctx0" brushRef="#br0" timeOffset="14866.32">3193 7003 0,'-18'17'16,"0"-17"-16,18 18 15,-17 35 1,-1-18-16,-17 124 15,17-18 1,1 18 0,17-53-1,0-36 1,52-52 0,1-36-1,-17-52 1</inkml:trace>
  <inkml:trace contextRef="#ctx0" brushRef="#br0" timeOffset="15664.75">3016 7514 0,'-35'0'0,"70"0"0,-88 0 16,53 18 15,18-18-15,53 0-1,-54 0-15,89-18 16,88-35 0,0-35-1,-88 17 1,-88 19 0,-36 34-1,-53 18 1,-17 70-1,53-34-15,0 70 16,17 17 0,36-35-1,87 0 17,37-52-17,-1-36 1,17-36-1,-69-52 1,-89-35 0,0-89-1,0 53 1,0 124-16,0-35 16,-18 70-16,0 0 15,-17 123 1,35 36-1,0-36 1,0 18 0,0-52-1,0-54 17,0-70-1,18-54-16,70-16 1,0 34 0,-53 71-16,71 0 15,-53 71 1,-53 34 0,-18 1-1,-17-53 1,-18 0-1,36-53-15,-1 0 16</inkml:trace>
  <inkml:trace contextRef="#ctx0" brushRef="#br0" timeOffset="16382.11">4921 6985 0,'0'-35'16,"0"70"-16,0-88 0,0 35 31,0 36-31,-17 53 16,-1 52-1,18 89 1,-18-18 0,18-159-16,-35 71 15,17-36 1,18-52 0,0-88 15,0-1-16,0 36-15,53-124 16,53 35 0,35 36-1,36 106 17,-72 70-17,-52 71 1,-70-71-1,-124 0 1,0-17 0,52-71-1,-16 0 1,52-18 0,70-17-1,89-36 1</inkml:trace>
  <inkml:trace contextRef="#ctx0" brushRef="#br0" timeOffset="16849.83">5891 7214 0,'-35'-17'0,"70"34"0,-88-34 0,36 17 16,-89 0-1,-35 53 1,17 70 0,54-17-1,52-71-15,1 71 16,17-35 0,52-36-1,54-35 1,-17-18-1,-54 1-15,88-72 16,-35-16 0,-88-1-1,0 17 1,0 72 15,0 70-15,-17 106-1,17-71 1,0 0 0,17-53-1,54-35 1,35-17 0,-71-1-16</inkml:trace>
  <inkml:trace contextRef="#ctx0" brushRef="#br0" timeOffset="17581.78">6368 7250 0,'0'-53'16,"0"106"-16,0-124 0,-36 71 15,-34 18 1,52-1 0,-35 89-1,36 0 1,-1 35-1,18-53 1,53-35 0,35-35-1,-70-18-15,105-35 16,-17-18 0,-18-71-1,-53-17 1,-35-53-1,0 159-15,0-106 16,18 123 0,-18 53-1,0 89 17,0-1-17,0 1 1,0-36-1,-18-70-15,18 17 16,0-70 15,0 17-31,0-35 16,36-35 0,70 35-1,-18 35 1,-35 18-1,-36 18 1,-52 35 0,-35-18-1,-54 36 1,71-36 15,53 18-15,18-18-1,35-35 1,70 0 0,-105 0-16,123 0 15,-53-18 1,-53 18-16</inkml:trace>
  <inkml:trace contextRef="#ctx0" brushRef="#br0" timeOffset="18331.58">7567 7479 0,'0'0'15,"-18"18"-15,1-18 16,-1 0-1,18-18 1,35-35 0,36-53-1,0-17 1,-1-54 0,-70 19-1,0 69 1,-53 107-1,0 53 1,0 87 0,18 72-1,17-19 1,18-158 0,0 229-1,0-52 1,0 87-1,0-35 1,0 1 0,0-125-1,18-122-15,53 52 16,52-106 0,-17-35-1,35-88 1,-17-35-1,-72-36 1,-52-70 0,-158 17-1,-36 124 17,-18 53-17,89 70 1,87 1-1,36-19 1,36 19 0,52-36-1,35 0 1,-105 35-16</inkml:trace>
  <inkml:trace contextRef="#ctx0" brushRef="#br0" timeOffset="18731.59">7885 7338 0,'-18'-18'0,"36"36"0,-107-106 16,89 35-1,0 35-15,0-35 16,71 18 15,35 17-15,0 53-1,-18 36 1,-18 35 0,-70 0-1,-17-36 1,-19-70 0,1 0-1,18-53 1,17-35-1,0 18 1,35-36 0,35 70-1,-17 19 17,35 17-17,-70 0-15</inkml:trace>
  <inkml:trace contextRef="#ctx0" brushRef="#br0" timeOffset="20114.22">8749 7232 0,'0'0'0,"0"-18"0,0 1 16,0-54-1,0 53-15,0-52 16,-18 17-1,-52 53 1,17 0 0,-35 53-1,-1 106 1,72-36 15,17 1-15,53-71-1,17-36 1,18-34 0,-17-54-1,0-53 1,-19 19 0,-16-19-1,-36 107 1,0 105 15,0-53-31,0 71 16,0 0-1,70-18 1,-17-88 15,0 0-15,35-53-1,-17-35 1,-36-36 0,-17 36-1,-18 53 1,-18 88 15,0 70-15,1-35-1,17-35 1,0-17 0,0-54 15,0 0-31,0-52 31,17-1-15,36-35-1,0 36 1,-35 70 0,17 35-1,-35-17-15,18 70 16,0 0 0,-1-17-1,1-1 1,-1-70-1,19 0 1,-19-35 0,19-71-1,-1 0 1,0 36 15,0 17-15,-17 53-1,-18 70 1,0 36 0,0-18-1,18-17 1,52-18 0,-17-35-1,88-18 1,-17-53-1,-36-18 1,-35-52 0,-35-19-1,-18 90 1,-89 34 15,36 106-15,36 18-1,17 17 1,0-52 0,35 0-1,53-71 1,-35 0 0,53-53-1,-35 35-15</inkml:trace>
  <inkml:trace contextRef="#ctx0" brushRef="#br0" timeOffset="20415.14">10883 7285 0,'0'0'0,"-17"0"15,34 0 1,71 0 0,106 17-1,0 1 1,18-18 0,-88 0-1,-1 0 1,-88 0-16,1 0 15,-36-35 1,0 0 0</inkml:trace>
  <inkml:trace contextRef="#ctx0" brushRef="#br0" timeOffset="20869.09">11730 6967 0,'-18'0'0,"36"0"0,-53 0 16,35 18-1,0 35 1,0-35-16,52 87 16,19-34-1,35 17 1,-18-53-1,-35-17 1,0-18 0,-53-18-16,0-17 15,0-35 1,-71 34 15,18 36-15,-52 71-1,-37 52 1,72-52 0,17 17-1,53-70 1,-18-1 0</inkml:trace>
  <inkml:trace contextRef="#ctx0" brushRef="#br0" timeOffset="21797.83">1393 10195 0,'0'0'0,"-17"-35"31,-1 35-31,-17 71 16,17 87-1,18 1 1,-17 0 0,17-71 15,-18-17-16,0-54 1,18-34 0,0-1-16</inkml:trace>
  <inkml:trace contextRef="#ctx0" brushRef="#br0" timeOffset="22080.94">1111 10583 0,'-53'-106'15,"106"212"-15,-141-335 16,88 194-16,0-53 15,88-18 1,18 88 0,123 36-1,-70 52 1,70 124 15,-176-70-15,-53 17-1,0-53 1,-35-17 0,0-71-1,-36 0 1,18-53 0</inkml:trace>
  <inkml:trace contextRef="#ctx0" brushRef="#br0" timeOffset="22496.83">1305 10619 0,'-35'0'0,"70"0"0,-70 17 0,17-17 16,71 0-1,71 0 1,87-35 0,-34-36 15,52-34-16,-17-1 1,-89 0 0,-123 53-1,-17 18 1,-36 35 0,-36 53-1,37 70 1,52 53-1,0-34 1,0-19 0,52-70-1,37-18 1,52-52 15,0-54-15,-88 36-16</inkml:trace>
  <inkml:trace contextRef="#ctx0" brushRef="#br0" timeOffset="23164">2752 10583 0,'-18'0'16,"0"18"0,36-18 15,53-53-16,-1-18 1,-17 19 0,-53 34-16,18-53 15,-36 71 1,-70 36 0,-18 69 15,53-16-16,35 17 1,18-71-16,18 18 16,53-18-1,-1-35 1,18 0 0,18-71-1,-35 1 1,-54 52-16,72-70 15,-54 35 1,35 35 0,1 18-1,35 89 17,-71-1-17,-17 0 1,-18-17-1,0-54 1,-36-17 0,36-35-1,0-36 1,0-52 0,0 35-1,53-18 1,18 71-1,17-1 1,18 19 0</inkml:trace>
  <inkml:trace contextRef="#ctx0" brushRef="#br0" timeOffset="23446.99">4216 10125 0,'0'-18'0,"0"36"0,0-54 16,0 19-1,-18 17 1,0 17-16,-52 54 16,35 70-1,17-17 1,0 34 0,18-34-1,18-71 1,0-36-16,70 1 15,-35-18 1,35-53 0,-70-17-1,-18 34-15</inkml:trace>
  <inkml:trace contextRef="#ctx0" brushRef="#br0" timeOffset="23599.12">4004 10442 0,'0'0'0,"-18"0"16,71 0 15,53-17-15,-88-1-16,88 0 16,35 1-1</inkml:trace>
  <inkml:trace contextRef="#ctx0" brushRef="#br0" timeOffset="24030.26">5080 10548 0,'0'0'0,"0"-18"0,0-35 15,-18-35 1,18 35 0,0 36-1,0 123 1,0-71-16,0 124 15,0 52 1,-35 1 0,17-53-1,1-1 1,17-52 0,0-159 30,17-35-30,1 0-16</inkml:trace>
  <inkml:trace contextRef="#ctx0" brushRef="#br0" timeOffset="24330.84">5027 10672 0,'0'-71'16,"0"142"-16,0-283 15,35 159 1,54 18-1,34 17 1,18 18 0,0 88-1,-123-53-15,-18 54 16,-106-1 15,-53 0-15,71-53-1,18-17 1,52-18-16,53-53 31,89-17-15,-71 52-16</inkml:trace>
  <inkml:trace contextRef="#ctx0" brushRef="#br0" timeOffset="24881.16">5838 10407 0,'53'0'15,"-106"0"-15,106 18 16,-141 52 0,35 18-1,0 1 1,53-19 0,18-35 15,17-35-31,53 0 15,1 0 1,-19-53 0,-70 1-1,-17-19 1,-89 0 0,70 54-1,54-19 1,88 1-1,0 35 1,88 18 0,-71 70-1,-105 0 1,-18 53 0,-18 18 15,-17 0-16,-36 88 1,54-124 0,-18-17-1,35-71 1,0-52 0,52-54-1,19-70 1,-53 88-16,-18 0 0</inkml:trace>
  <inkml:trace contextRef="#ctx0" brushRef="#br0" timeOffset="25179.91">6332 10742 0,'0'-53'0,"0"106"0,0-159 16,0 89 0,0-54-1,18 53-15,88-52 16,17 35-1,18 52 1,-52 54 0,-72 52-1,-87 1 1,-71-54 0,17-17-1,71-35 1,71-36 15,-1 18-31,54-53 16,0 36-1</inkml:trace>
  <inkml:trace contextRef="#ctx0" brushRef="#br0" timeOffset="25564">7073 10548 0,'0'0'0,"18"0"15,-18-18 1,0 36 0,-53 70-1,53 18 1,0-18 0,35-35-1,53-35 1,-70-18-16,53 0 15,34-53 1,-34-53 0,-53 0-1,-18-17 1,-18 87 0,0 54 15,1 35-16,17-18 1,0-17 0,70-18-1,-52 0-15</inkml:trace>
  <inkml:trace contextRef="#ctx0" brushRef="#br0" timeOffset="25847.44">7638 10513 0,'0'-18'0,"0"36"0,17-54 16,-17 54-1,-17 35 1,-19 35 0,36 89-1,0-1 1,36 71 0,-36-53 15,0 18-16,0-54 1,0-140-16,-18 35 16,-35-53-1,53-53 1,0-18 0,18-105-1</inkml:trace>
  <inkml:trace contextRef="#ctx0" brushRef="#br0" timeOffset="26114.23">7638 10724 0,'-18'-35'0,"36"70"0,-54-193 15,36 140-15,53-53 16,18 19 15,-36 34-31,106 18 16,-35 53-1,-53 88 1,-53-35 0,-35-18-1,-54-17 1,37-54 0,34-17-1</inkml:trace>
  <inkml:trace contextRef="#ctx0" brushRef="#br0" timeOffset="26497.3">8978 10619 0,'0'0'0,"-35"17"0,0-17 15,-18 0 1,88 0 0,106 0-1,141 0 1,36 0-1,-230 0-15,194 0 16,0-17 0,-158-1-1,-71 18 1,-53-53 0,-35 0-1,-18 18 1</inkml:trace>
  <inkml:trace contextRef="#ctx0" brushRef="#br0" timeOffset="26814.19">10142 10213 0,'-17'-18'15,"34"36"-15,-52-36 0,17 18 16,18 53 0,71 0-1,35 0 1,35-18-1,0-35 1,-70 0 0,-36 0-1,-70 18 1,-71 70 0,-18 53 15,36-35-16,-35 18 1,-18-36 0,70-71-1,0 19 1</inkml:trace>
  <inkml:trace contextRef="#ctx0" brushRef="#br0" timeOffset="27463.12">1658 12929 0,'0'0'0,"0"-17"0,-71-36 31,54 70-15,-1 124-1,1 1 1,-1 16-1,-17-17 1,17-70 0,18-36-1,53-35 1,17-53 0</inkml:trace>
  <inkml:trace contextRef="#ctx0" brushRef="#br0" timeOffset="27697.27">1976 13017 0,'52'-105'16,"-104"210"-16,104-246 15,-52 194 1,0-17-16,0 34 16,0-17-16,-35 106 15,35-71 1,0 35-1,0-70 1,0-35 0,-17-18-1,-19-18 1</inkml:trace>
  <inkml:trace contextRef="#ctx0" brushRef="#br0" timeOffset="28030.2">1729 13406 0,'-18'0'15,"36"0"-15,-54 0 0,19 0 16,-1 0 0,36 0-1,88-18 1,17-17 0,53-18-1,-70 17 1,0 36-1,-106 71 1,0 17 0,0 0-1,0 1 1,0-72 0,0-70 30,0-17-30,0 52-16</inkml:trace>
  <inkml:trace contextRef="#ctx0" brushRef="#br0" timeOffset="28163.53">2328 13141 0,'0'-35'16,"0"70"-16,-17-88 15,-1 53 1,18 18-1,53-18 1,18 0 0</inkml:trace>
  <inkml:trace contextRef="#ctx0" brushRef="#br0" timeOffset="30079.29">3016 13617 0,'0'0'0,"18"0"0,0 0 16,34-17-1,-16-19 1,17-34 0,-18 17-1,-35 0 1,0 18-16,-53-36 16,-18 18-1,-70 53 1,53 18-1,-35 52 1,52 19 0,53 34-1,18-88-15,0 53 16,71-35 0,0-53 15,52-88-16,-17 0 1,35-71 0,-123 106-16,52-88 15,-35-18 1,-35 89 0,-35 52-1,0 124 1,17 18-1,18-89-15,0 88 16,18 36 0,70-53-1,53-36 1,18-70 0,-36-17 15,-87-1-31,87-70 15,-88 17 1,-35-17 0,-52 35-1,-54 18 1,18 53 0,52-1-16,-52 54 15,53 17 1,17 18-1,18-36 1,71-70 0,70-17-1,-53-54 1,18-35 0,-53 1 15,-36-54-16,1 53 1,-18 0 0,-35 106-1,-1 71 1,1 70 0,0-35-1,35 52 1,53-34-1,53-54 1,-1-70 0,37 0-1,-37-52 1,37-37 0,-107-34 15,-35 70-16,-53 53 1,0 0 0,0 71-1,35 17 1,18 18 0,18-89-16,88 36 15,-18-53 1,88-18-1,-52-17 1,-36-53 0,-70-18-1,-18 36 1,0 52 0,-18 89 30,1 17-30,17-18 0,0-52-16,-18 35 15,18-36 1,0-34 15,0-54-15,0 54-16,35-54 15,-17 36-15,70-53 16,88-1 0,-35 89-1,1 36 1,-89 34 0,-53 1 15,-18 17-16,-35-35 1,35-53 0,18 18-1,18-36 1,0 0-16</inkml:trace>
  <inkml:trace contextRef="#ctx0" brushRef="#br0" timeOffset="30962.88">6703 13476 0,'0'0'0,"35"0"0,-17-18 15,70-17 1,0-35 0,-53 34-1,-35-52 1,-123 0-1,88 53-15,-107-18 16,-34 35 0,88 53-1,0 107 1,88 16 0,0-17 15,17-105-31,72 69 15,-1-105 1,35 0 0,36-105-1,-53 16 1,17-52 0,-87 106-16,-1-106 15,-35-35 1,-35 52-1,-18 106 1,0 124 0,53 35-1,0-105-15,0 140 16,70-35 0,-17-70 15,53-18-16,-35-53 1,52-71 0,-88 1-1,-35-1 1,0 0 0,0 107 15,0-19-31,0 36 15,0 18 1,-17-18 0,34-53 15,19 0-15</inkml:trace>
  <inkml:trace contextRef="#ctx0" brushRef="#br0" timeOffset="31165.03">7567 13159 0,'0'0'0,"0"-18"0,-18 0 15,-17-17 1,0 35 0,17 0-1,36 35 16,70-17-15,-70-18-16</inkml:trace>
  <inkml:trace contextRef="#ctx0" brushRef="#br0" timeOffset="31762.72">7832 13212 0,'0'0'16,"0"52"-1,0 37 1,0-36 0,0 52-1,17-69 1,19-19 0,52-17-1,0-35 1,18-53-1,-36 0 1,-52-1 0,-18 37-1,0 69 1,-18 36 0,-17 35-1,17-17 16,18-54-31,0 54 16,36-53 0,52-18-1,0-53 1,-17 17 0,-1-52-1,-70 35 1,0 36-1,0 34 1,0 54 0,-35 17-1,35-35 1,0-35 0,18-36-1,17-17 16,-35 17-31</inkml:trace>
  <inkml:trace contextRef="#ctx0" brushRef="#br0" timeOffset="31929.19">8643 13106 0,'0'0'0,"-18"0"15,1 0 1,-1 17-1,18 1 1,0 17 0</inkml:trace>
  <inkml:trace contextRef="#ctx0" brushRef="#br0" timeOffset="33313.64">9172 13212 0,'0'0'0,"18"0"0,-18-18 16,-18 18 0,1 0-1,-107 18 1,54 17 0,17 0-1,53-17-15,17 35 16,54-18-1,52 0 1,-17 0 0,-88 1-1,-18-1 1,-53-35 0,-53 0 15,18 0-16,0-18 1,52 18 0,72 18 15,34 0-15,18-18-1,36 0 1,-36-18-1,18-35 1,-88 35-16,34-17 16,-34-53-1,17-18 1,-35 53 0,18 36 15,-18 34-16,0 71 1,0 1 0,-18-36-1,18 17 1,36-70 0,34 0-1,-52 0-15,70-35 16,0-18-1,0-35 1,-35 17 0,-35 36-1,-18 53 1,-18 34 0,-17 37-1,17-19 16,18-17-15,71-18 0,0-35-1,-54 0-15,54-17 16,-54-19 0,-17-16-1,-53-37 1,18 19-1,35 52-15,0-52 16,71 34 0,17 19-1,18 34 1,-36 36 0,-34 18 15,-36-36-31,17 18 15,-17-35-15,18 35 16,-18-1 0,0-34-1,-35 0 1,-1-18 0,36-53-1,0 35-15,0-52 16,88-54-1,1 54 1,17 52 0,-18 18-1,-18 88 1,-52 18 0,-18-35 15,-53 17-16,18-35 1,-1-53 0,19-18-1,-18-35 1</inkml:trace>
  <inkml:trace contextRef="#ctx0" brushRef="#br0" timeOffset="33479.55">9984 12859 0,'0'0'16,"-36"-18"-16,-34 18 0,-1 0 15,54 0 1,87 0 15</inkml:trace>
  <inkml:trace contextRef="#ctx0" brushRef="#br0" timeOffset="33979.22">11060 13229 0,'0'18'16,"17"-18"-16,107 17 16,17 1-1,141-18 1,-53 0 0,-123 0 15,-53-18-16,-71 1 1,1 17-16,-89-18 16,-53-17-1,142 35-15,-36-18 16,53 1 0,53 17 15,-18 0-31,18 17 15,0 36 1,-36 35 0,-52-35-1,-18-35 1,-35 17 0,-18-17-1</inkml:trace>
  <inkml:trace contextRef="#ctx0" brushRef="#br0" timeOffset="35646.54">1693 15699 0,'-17'70'31,"34"-70"-15,19 0-1,52 0-15,35-53 31,-87 36-31,122-54 16,19-52 0,-89 17-1,-88-35 1,-88 52 0,-36 54-1,18 106 1,53 87-1,18 89 1,18-17 0,-19 105-1,19-88 1,17-159-16,0 247 16,0-123-1,35-71 16,35-71-15,19-70 0,52-123-1,-106 70-15,53-106 16,-70-70 0,-89 70-1,-87-17 1,16 88-1,19 52 1,52 19 0,177-36 15,18-18-15,87-52-1,-52 35 16,-106 70-31,53-17 16,-88 17 0,-18 36-1,-18 35 1,18 52 0,0-16-1,0-72-15,53 36 16,35-18-1,0-35 1,36-88 0,-18 0-1,35-88 1,-53 17 0,-88 0-1,0 89 16,0 52-15,-53 53 0,18 89-1,17 52 1,18 1 0,71-72-1,34-34 1,1-71-1,35-18 1,-35-52 0,-53-36-1,-35 35 1,-18 1 0,-36 70-1,1 35 16,35-17-31,0 52 16,0 36 0,71-18-1,-1-52 1,36-36 0,-18-18-1,18-70 1,-88 17-1,-18 36-15</inkml:trace>
  <inkml:trace contextRef="#ctx0" brushRef="#br0" timeOffset="35846">3246 15540 0,'-36'0'0,"1"0"0,0 0 16,-18 35 0,35-35-16,1 0 15,17 18 1,52-18 0</inkml:trace>
  <inkml:trace contextRef="#ctx0" brushRef="#br0" timeOffset="36396.15">4851 15557 0,'0'0'0,"17"-17"0,-17-18 16,18 17-16,0-53 16,-18 18-1,0 71 1,-53 70-1,17 71 1,19-18 0,17 36-1,70-72 1,54-69 0,17-89 15,-35-18-16,17-70 1,-88 18 0,-35-54-1,-35 124 1,0 36 0,35 34-1,0 71 1,35-17-1,18-36-15</inkml:trace>
  <inkml:trace contextRef="#ctx0" brushRef="#br0" timeOffset="36679.74">5750 15734 0,'0'0'15,"0"53"-15,-17 17 31,-1 124-15,18-35 0,0 88-1,0 53 1,0-53 0,35 0-1,18-106 1,0-106-1,-35-105 1,17-36 0</inkml:trace>
  <inkml:trace contextRef="#ctx0" brushRef="#br0" timeOffset="36945.97">5821 15998 0,'0'-35'0,"0"70"0,0-193 16,53 70 0,88 17-1,18 71 1,-1 53 0,-122 17-1,-54 36 1,-123 18-1,106-107-15,-54 36 16,-105 18 0,141-71-1,53-18 1</inkml:trace>
  <inkml:trace contextRef="#ctx0" brushRef="#br0" timeOffset="37779.11">6809 15452 0,'0'0'0,"17"-18"0,1 0 16,-18 36 0,0 17-16,-53 89 15,0-18 16,18 35-15,17-35 0,18-1-1,0-87-15,53 17 16,53-35 0,35-88-1,-35 0 1,17-36-1,-52 54 1,-54 52-16,-17-17 16,-35 35-1,-18 35 1,-35 53 0,70 1-1,18 16 16,36-34-15,70-71 0,35-35-1,-53-18 1,-35-35 0,-53-1-1,-18 54-15,-52-35 16,34 34-16,-87 19 15,52 17 1,-17 88 0,53-18-1,35 54 1,53-18 0,88-53-1,35-53 16,1-18-15,-19-35-16</inkml:trace>
  <inkml:trace contextRef="#ctx0" brushRef="#br0" timeOffset="38646.62">8026 15893 0,'35'-53'16,"-70"106"-16,70-177 16,-35 107-16,-18-36 15,-52 53 1,-1 17-1,-17 71 1,17 54 0,71-72-1,0-35 1,71-35 0,35-35-1,0-35 1,-53-1 15,-36 53-31,36-35 16,-35 53 15,-1 71-15,1 0-1,35 17 1,35-71-1,0-17 1,71-17 0,-18-36-1,18-53 1,-124 0 0,-35 71-16,-17-18 15,-124 35 16,-18 36-15,53 35 0,53 53-1,35 17 1,54-35 0,69-52-1,-16-36 1,34-18-1,-35-35 1,1-53 0,-19-88-1,-52 71 1,17-36 0,-17 88-1,-54 142 32,19-36-47,-1 71 16,18 18-1,0-1 1,35-52 0,1-1-1,17-52 1,70-18-1,71-35 1</inkml:trace>
  <inkml:trace contextRef="#ctx0" brushRef="#br0" timeOffset="39295.68">10125 15663 0,'0'0'0,"-36"0"0,19 0 16,-89 0 0,35 0-1,54 0 1,17 18-16,88 0 16,53-1-1,88-17 1,-176 0-16,124 0 15,-1 0 1,-105 0-16,140 0 16,-52 0-1,-106 0 1,-53-17 0,0-19-1,-53 1 16,-18 0-15,36 17-16,-18 0 16,-35-17-1,53 35 1,17 0 0,53 18 15,54-18-16,-1 17 1,-18 1 0,-34 35-1,-36 18 1,-53-1 0,17-52-16,-52 88 15,0-36 16,-18 1-15,53-54 0</inkml:trace>
  <inkml:trace contextRef="#ctx0" brushRef="#br1" timeOffset="194775.69">11024 547 0,'0'0'0,"-17"0"0,-1 0 0,-35-18 16,35 18-16,-52 0 16,17 0 15,18 0-15,52 0-1,36 0 1,106-17-1,0-1 1,70-35 0,-88 35-1,18-17 1,-141 35-16,17 0 16,-88 0 15,0 18-16,0-1 1</inkml:trace>
  <inkml:trace contextRef="#ctx0" brushRef="#br1" timeOffset="195092.5">11342 494 0,'0'0'16,"-18"0"0,18 18-1,0-1 1,0 18-16,-53 54 16,53 69-1,36 1 1,-36-124-16,0 71 15,17-35 1,1-71 31,-1-18-31,1-17-16</inkml:trace>
  <inkml:trace contextRef="#ctx0" brushRef="#br1" timeOffset="195808.81">11889 776 0,'0'0'0,"17"-18"0,-17-17 31,0 18-31,-35-1 15,-53-17 1,70 35-16,-70 0 16,-18 35-1,53 35 1,0 54 0,53 17-1,0-70 1,0-54-16,36 54 15,16-71 1,37-18 15,16-52-15,-16-1 0,-19-35-1,-34 18 1,-36 17-1,0 54 1,0 105 15,0 35-15,0-17 0,0-53-1,52-35 1,1-18-1,18-53 1,-36 0 0,-17 35-1,17-35-15</inkml:trace>
  <inkml:trace contextRef="#ctx0" brushRef="#br1" timeOffset="196042.37">12365 476 0,'0'0'15,"-53"53"32,53-18-47,18 71 16,-18 35 0,0-52-1,35-1 1,-35-53-16,0 18 15,17-53 1</inkml:trace>
  <inkml:trace contextRef="#ctx0" brushRef="#br1" timeOffset="196108.88">12347 988 0,'0'-88'32,"0"176"-32,0-194 0,53 0 15</inkml:trace>
  <inkml:trace contextRef="#ctx0" brushRef="#br1" timeOffset="196275.46">12629 653 0,'18'17'32,"-18"36"-17,-18-53-15,-52 53 16,-36-35 0,0-18-1,53 0 1,0 0-1,53 17 1</inkml:trace>
  <inkml:trace contextRef="#ctx0" brushRef="#br1" timeOffset="196409.23">12541 1076 0,'36'35'15,"-19"-35"1,1 0-1,-1 0 1,-17-17-16,0-1 0</inkml:trace>
  <inkml:trace contextRef="#ctx0" brushRef="#br1" timeOffset="196741.45">12806 917 0,'53'0'15,"-18"0"1,53-35 0,36-18-1,-107 35-15,54-35 16,-36 1-1,-52 34 1,-54 0 0,-35 54-1,0 52 1,36 18 0,17-18-1,53-53 1</inkml:trace>
  <inkml:trace contextRef="#ctx0" brushRef="#br1" timeOffset="196775.85">12947 1094 0,'0'0'0,"35"0"0</inkml:trace>
  <inkml:trace contextRef="#ctx0" brushRef="#br1" timeOffset="196825.57">13088 1041 0,'0'-18'15,"53"-35"1,-35 18-16</inkml:trace>
  <inkml:trace contextRef="#ctx0" brushRef="#br1" timeOffset="197275.28">12594 600 0,'18'0'15,"-1"0"17,-17 17-1,0 1-31,0 0 0,-52-1 15,16 1 1</inkml:trace>
  <inkml:trace contextRef="#ctx0" brushRef="#br1" timeOffset="198391.38">13600 653 0,'-18'0'16,"0"0"0,1 0-16,-1 17 15,-70 36 1,70-53-16,-52 53 15,52 0 1,18-35 0,35-1-1,36 1 1,17 17 0,-17-17-1,-54 17 1,1 0-1,-71 18 1,0-35 0,-70 17 15,34-17-15,54-18-1,17 0 1,1-53-1,52 18 1</inkml:trace>
  <inkml:trace contextRef="#ctx0" brushRef="#br1" timeOffset="199092.3">14252 617 0,'0'-17'15,"-17"17"1,-19-18-16,-34 0 15,-54 36 1,1 35 0,52 0-1,54-35 1,17 52 0,17-17-1,71 0 1,18-18-1,18 18 1,-54-18 0,-70 1-1,-70-1 1,-89-17 0,53-1-1,-17-17 1,105 0-16,-17 0 15,17 0 1,18-17 0,71-1 15,17-17-15,-53 17-16</inkml:trace>
  <inkml:trace contextRef="#ctx0" brushRef="#br1" timeOffset="199375.38">14482 776 0,'0'0'0,"0"-35"31,-18 35-31,0 0 16,1 0-1,-19 35 1,19 36 0,17-1-1,-18-52 1,18 52 0,0-17-1,18-35 1</inkml:trace>
  <inkml:trace contextRef="#ctx0" brushRef="#br1" timeOffset="199491.66">14552 1041 0,'53'-53'32,"-106"106"-32,124-124 0,-36-17 15,18 35 1,-36 0 0,36 35-1,-70-17 1</inkml:trace>
  <inkml:trace contextRef="#ctx0" brushRef="#br1" timeOffset="199941.84">14781 917 0,'53'35'31,"-35"-17"-15,17 0-1,36-18 1,-36-53-1,177-176 32,-248 229-15,19 0-32,-18 0 15,-18 35 1,-18 35-1,36-17 1,35 0 0,53 18 15,-36-71-31,72 0 16,34 0-1,-17 0 1,17-53-1,-35-35 1,-35 35 0,-70 0-1,17 35-15</inkml:trace>
  <inkml:trace contextRef="#ctx0" brushRef="#br1" timeOffset="200025.13">15522 776 0,'0'35'16,"0"-17"-16,-17 17 15</inkml:trace>
  <inkml:trace contextRef="#ctx0" brushRef="#br1" timeOffset="200158.69">15540 988 0,'53'0'31,"-106"0"-31,176 0 16,-105 0-16,53-36 15,-19-16 1,-34 34-16,35-53 15,-18 18 1,-35 36-16</inkml:trace>
  <inkml:trace contextRef="#ctx0" brushRef="#br1" timeOffset="200391.95">15857 935 0,'0'17'0,"0"1"32,-17-18-32,17 0 31,-18 0-15,71-18-1,-71-34 1,1 34-1</inkml:trace>
  <inkml:trace contextRef="#ctx0" brushRef="#br1" timeOffset="200442.08">16192 653 0,'89'0'15,"-36"53"1</inkml:trace>
  <inkml:trace contextRef="#ctx0" brushRef="#br1" timeOffset="200574.86">16404 3475 0,'0'-1147'0,"0"2294"0,-17-3017 16,17 1729-16,-53-88 15,35 193-15,0-16 16,18 34 0,-35-17 15,35-36-31</inkml:trace>
  <inkml:trace contextRef="#ctx0" brushRef="#br1" timeOffset="201825.38">16157 688 0,'0'0'0,"18"0"0,17 0 31,-17-18-31,-1 18 15,19 0 1,34 0 0,-34 53-1,-1 18 1,-35 35 0,-35-1-1,-1-34 1,36-53-1,0-1 1,0-34 15,0-19-15,0 19-16,53-36 16</inkml:trace>
  <inkml:trace contextRef="#ctx0" brushRef="#br1" timeOffset="202675.15">16969 688 0,'0'-18'0,"0"1"32,-18 17-32,-53-18 15,36 18 1,-53 0-1,35 53 1,0 0 0,35-18-1,36-17 1,53-1 0,-1 1-1,18 17 1,-35 1-1,-53-19-15,18 18 16,-36 36 0,-88-18 15,18-35-15,-35-1-1,70-17 1,35 0-16,-17 0 15,35-35 1,18-18 0,70-18-1</inkml:trace>
  <inkml:trace contextRef="#ctx0" brushRef="#br1" timeOffset="203242.25">17286 494 0,'0'0'15,"-18"0"-15,1 0 16,-1 0 0,1 0-16,-1 18 15,18 52 1,0 1-1,0 34 1,0-16 0,0-72-16,0 71 15,0-70 1,0 0 0,-35-18-1,17-18 1,18-17-1,0 17-15,18-70 16,52 35 0,54-17-1,-1 70 17,-35 0-17,-35 88 1,-53-35-1,-53 35 1,18-35 0,17-36-1,18-34 17,36-19-17,-19 19-15</inkml:trace>
  <inkml:trace contextRef="#ctx0" brushRef="#br1" timeOffset="203674.5">17956 653 0,'0'0'16,"-53"0"-1,18 0 1,-18 53-1,18 17 1,17 36 0,18-18-1,53-53 1,0-17 0,35-36-1,-17-17 1,-1-53-1,-52-18 1,-18 53 0,-53 0-16,0 18 15,0 35 17,0 35-17,18 1 1,35 34-1,0-52 1,53-18 0,-35 0-16</inkml:trace>
  <inkml:trace contextRef="#ctx0" brushRef="#br1" timeOffset="203857.57">18468 406 0,'0'-18'16,"0"36"-16,18-54 0,-18 54 31,0 0-15,-18 35 0,36-53-16,-54 105 15,19-69-15</inkml:trace>
  <inkml:trace contextRef="#ctx0" brushRef="#br1" timeOffset="203991.12">18433 935 0,'35'0'16,"-17"0"-16,34 0 15,19 0 1,0-53 0,-1-35-1,-52 52 1</inkml:trace>
  <inkml:trace contextRef="#ctx0" brushRef="#br1" timeOffset="204223.45">18433 635 0,'0'0'0,"-18"0"0,53 0 31,-17 0-15,88 0-1,-71-18-15,71 1 16,17-19 0,-70 19-1,-35-1 1</inkml:trace>
  <inkml:trace contextRef="#ctx0" brushRef="#br1" timeOffset="204476.53">18521 459 0,'-53'-18'15</inkml:trace>
  <inkml:trace contextRef="#ctx0" brushRef="#br1" timeOffset="204657.88">18433 2805 0,'0'-1076'0,"0"2152"0,0-2611 16,0 1394-16,0-124 31,0 248-31,0 52 32,0-17-32,17 17 15,36-18 1,18-17-1,17-52 1,-18-1 0</inkml:trace>
  <inkml:trace contextRef="#ctx0" brushRef="#br1" timeOffset="204924.85">18362 635 0,'18'0'31,"-1"0"-16,1 0-15,35 0 16,35-35 0,18-18-1</inkml:trace>
  <inkml:trace contextRef="#ctx0" brushRef="#br1" timeOffset="205413.33">19562 353 0,'17'0'31,"-17"17"-15,0 1-16,0 35 16,0 35-1,0-35 17,0-35-32,-17 35 15,17-36 1</inkml:trace>
  <inkml:trace contextRef="#ctx0" brushRef="#br1" timeOffset="205657.13">19385 670 0,'18'18'32,"-1"-18"-32,1 0 0,35 0 15,35 0 17,-17 0-17,-1 0 1,-52 0-16,0 0 15,-18-18-15,17-17 16</inkml:trace>
  <inkml:trace contextRef="#ctx0" brushRef="#br1" timeOffset="205924.28">19385 353 0,'-18'0'31,"36"0"-31,0 0 16,17 0-1,0 0-15,18-18 16,18 18-1,-18-18 1,0 1 0,-53-1-16</inkml:trace>
  <inkml:trace contextRef="#ctx0" brushRef="#br1" timeOffset="206391.3">19756 123 0,'0'0'0,"-18"0"0,-53 0 16,-34 0-1,16 18 17,-34 53-17,52-1 1,54-35-16,-36 89 15,35-36 1,18 18 0,35-18-1,54-17 1,16-18 0,89-36-1,-70-17 1,17-35-1,-35-18 1,0-35 0,-53 17 15,-53-123-15,-18 88-1,-88 1 1,18 52-1,53 17-15</inkml:trace>
  <inkml:trace contextRef="#ctx0" brushRef="#br1" timeOffset="206474.27">19597 106 0,'-35'0'31,"70"0"-31,-88 17 0,35 1 16,-35 35 0,18-18-1</inkml:trace>
  <inkml:trace contextRef="#ctx0" brushRef="#br1" timeOffset="207640.65">13176 2434 0,'18'0'0,"-36"0"0,36-17 16,0 17-16,-1-53 15,1-18 1,-18 18 0,-88 18-1,-1 17 17,-52 36-17,35 35 1,18 53-1,71-71-15,-1 35 16,0 1 0,71-53-1,71-36 1,34-53 0,-52 19-1,-35-19 1,-53 36-1,-18 52 32,0 1-47,17 70 16,-17-53 0,18 89-1,-1 35 1,1-18-1,0 18 1,17 17 0,-17-53-1,-18-87-15,-18 87 16,-70-52 0,-18-36-1,-35-53 1,35-52-1,0-142 1,106 71 0,0-53-1,53 70 17,71-17-17,17 0 1,-35 53-1,-89 53-15</inkml:trace>
  <inkml:trace contextRef="#ctx0" brushRef="#br1" timeOffset="208006.96">13529 2417 0,'18'0'31,"-1"0"-16,1-36-15,17 1 16,18-36 0,-35-17-1,-18 53 17,-53 17-17,0 54 1,-18 52-1,54-18 1,17 19 0,35-19-1,18-52 1,-35-18-16,87-36 16,-34-16-1,17-37 1,-70 36-1</inkml:trace>
  <inkml:trace contextRef="#ctx0" brushRef="#br1" timeOffset="208223.65">13952 2064 0,'0'-71'16,"0"142"-16,0-159 15,0 105 17,0 18-17,-17 89 1,17-36-1,0 71 1,0-89 0,0-34-1,53-36 1,-18-36 0,18-34-1</inkml:trace>
  <inkml:trace contextRef="#ctx0" brushRef="#br1" timeOffset="208340.22">13847 2170 0,'0'0'0,"-36"0"0</inkml:trace>
  <inkml:trace contextRef="#ctx0" brushRef="#br1" timeOffset="208407.08">13882 2187 0,'53'0'15,"35"-17"1,-18-19 0</inkml:trace>
  <inkml:trace contextRef="#ctx0" brushRef="#br1" timeOffset="208457.5">14287 2081 0,'0'-17'16</inkml:trace>
  <inkml:trace contextRef="#ctx0" brushRef="#br1" timeOffset="212589.44">14711 2187 0,'0'0'16,"17"0"-16,-17-17 0,18 17 31,-18-18 16,0 0-32,0 1 1,0-1-16,0 0 16,0 1-16,0-1 15,-18-35 1,-17 53-1,18-17-15,-54 17 16,18 17 0,-17 54-1,52-1 1,18-17 15,18 35-15,34-52-1,19-1 1,-18 0 0,-35 36-1,-18-18 1,-89 0 0,-16-18-1,16-35 1,-17-18-1,71-17 1,18 0 0,17-18-1,35 35 17</inkml:trace>
  <inkml:trace contextRef="#ctx0" brushRef="#br1" timeOffset="214272.64">14993 2222 0,'0'0'0,"0"-35"15,-18 35 1,-35-17-1,18 17 1,18 52 0,-1 1-1,18 71 17,0-54-32,0-17 31,0-35-31,53-18 15,0 0 1,53-53 0,-18 0-1,18-35 1,-36 17 0,-52 54-1,-1 17 1,-17 35-1,0 53 1,-17-35 0,17 35-1,53-52 1,35-36 15,35 0-15,-34-53-1,-1-18 1,-53 1 0,-35-1-1,0 36 1,-35 35 0,0 17-1,-18 36 1,35 36-1,18-37 1,0 19 0,71-53-1,17-18 1,35 0 15,-88-18-31,36 0 16,-36 1-16,71-54 15,-71 1 1,-17 17 0,-18 17-1,-35 36 1,-18 53 0,18 18-1,35 17 1,0-35-1,88-18 1,0-35 0,71-35-1,-71-18 1,-35-17 15,-36-19-15,-17 54-1,0 17 1,-17 89 15,-1 35-15,1-53 0,-1 17-1,18-52 1,0-36 15,0 1-31,35-54 16,18-17-1,0 17 1,35 36 15,-35 17-15,-53 54-1,0 52 1,0-18 0,0 1-1,0-36 1,71-35 0,-1-17-1,36-54 1,0-35-1,-36 36 1,-52-19 0,-18 54-1,-70 35 1,34 71 15,36-18-15,0 17-1,36-17 1,-1 0 0,-18-35-16,-17-1 15,-35 1 1,-53-18 0,35 0-1,18 0 1,52-53-1,54 18 1</inkml:trace>
  <inkml:trace contextRef="#ctx0" brushRef="#br1" timeOffset="-214723.01">17657 1958 0,'0'0'0,"-71"-18"31,53 18-15,1 71-1,17-1 1,0 36 0,0-71-16,0 71 15,0-17 1,-18-19-1,18-35 1,0-52 15,0-1-31,0-70 16,88-18 15,-17 35-15,17 19-1,-17 52 1,-54 0-16,1 52 16,-18 19-1,-18 17 1,-35 0 0,53-70-1,0 0 1,0-36-1,53-70 1</inkml:trace>
  <inkml:trace contextRef="#ctx0" brushRef="#br1" timeOffset="-214290.8">18133 2170 0,'0'-18'31,"-18"36"-15,0-1 0,-17 54-1,18-1 1,17 1 0,0-53-16,35 34 15,18-34 1,35-18-1,0-35 1,18-53 0,-53-18-1,-53 0 1,-53 53 15,-53 35-15,-17 54-1,34-1 1,37 53 0,52-70-1,35-1 1,-18-17-16</inkml:trace>
  <inkml:trace contextRef="#ctx0" brushRef="#br1" timeOffset="-213989.92">18768 1887 0,'0'0'0,"0"-17"32,0 34-32,0 1 15,-36 35 1,19-18-16,-18 53 15,17 36 1,0-36 0,18-35-1,0-18 1,53-17 0,18-36-1,-18-35 1,0 0-1</inkml:trace>
  <inkml:trace contextRef="#ctx0" brushRef="#br1" timeOffset="-213790.38">18574 2152 0,'0'0'0,"-36"0"0,-16 0 31,87 0 0,0 0-31,-17 0 16,105-35-1,36-36 1,-106 53-16</inkml:trace>
  <inkml:trace contextRef="#ctx0" brushRef="#br1" timeOffset="-213205.67">19526 1852 0,'0'-18'15,"0"36"-15,-17-36 0,17 1 16,0-1-16,-36 36 31,19 52-15,-19 36-1,-17 0 1,-17 17 0,52-105-16,1 53 15,-1-54 1,18-34 15,53-54-15,0-17-1,-36 70-15,72-123 16,-36 53 15,17 35-15,-35 53-1,1 71 1,-36-54-16,17 71 16,-17 18-1,0-18 1,0-35 0,0-17-1,0-19 1,0 1-1,-17-36 1,-19 1 0</inkml:trace>
  <inkml:trace contextRef="#ctx0" brushRef="#br1" timeOffset="-213006.99">19332 2205 0,'0'0'0,"-17"0"16,17-18-16,17 18 31,18-17-15,71-1-1,35 0 1,-35-17 0,-53 35-16,88-35 15,-105 35 1</inkml:trace>
  <inkml:trace contextRef="#ctx0" brushRef="#br1" timeOffset="-212657.44">20161 1993 0,'18'0'0,"-36"0"0,54-17 0,-54 17 31,-70 0-15,-1 17 15,37 18-15,52 1-1,0-1 1,70 0 0,18 1-1,-17-1 1,-36-35 0,-35 17-1,-35 1 1,0-18-16,-36 18 15,53-18-15,-52 0 16,17 0 0,35 0-1,18-18 1,53-17 0</inkml:trace>
  <inkml:trace contextRef="#ctx0" brushRef="#br1" timeOffset="-212307.93">20690 1746 0,'0'0'0,"0"18"31,-17 0-31,-19 34 16,1 19-1,18-36-15,-19 53 16,19-17 15,17 0-15,0-36-1,53-18 1,35-17 0,-35-35-1,-18 18-15</inkml:trace>
  <inkml:trace contextRef="#ctx0" brushRef="#br1" timeOffset="-211958.24">21078 1729 0,'0'0'0,"-17"-18"0,17 0 16,0 1 0,35 17-16,18 17 31,-35 1-31,35 88 15,-18-18 1,-18 35 0,-34-17-1,-36-35 1,0-1 0,35-70-16,1 36 15,-19-36 1,1 0 15</inkml:trace>
  <inkml:trace contextRef="#ctx0" brushRef="#br1" timeOffset="-210557.59">11201 4039 0,'0'0'0,"0"18"0,17-18 0,36 0 31,-35 0-31,0-18 16,17-35-1,-35 0 1,-35 1-1,-54 16 1,1 36 0,-18 53-1,89-18-15,-54 71 16,1 53 15,52-35-15,18-54-1,53-52 1,0-18 0,-36 0-16,89-71 15,-18-52 1,-17-1 0,-36-52-1,-17 35 1,-18 0-1,0 123 1,-18 71 0,18 70-1,0 1 17,0 52-17,53-52 1,-35-54-1,17-52 1,0-18 0,1-35-1,17-18 1</inkml:trace>
  <inkml:trace contextRef="#ctx0" brushRef="#br1" timeOffset="-210024.68">11571 4092 0,'0'0'0,"-18"0"16,18-17-1,0-1-15,0-35 16,0 35-16,18-35 31,53 1-15,-1 52-1,54 35 1,-54 71 0,-70 35-1,-53-18 1,0-70 0,36-35-1,17-36 1,17-52-1,89-72 1,-35 54 0,17 18-1,0 70 1,-53 35 15,-17 53-15,-18 0-1,0-17 1,0-36 0,-18-35-1,18-53 17,0 0-32</inkml:trace>
  <inkml:trace contextRef="#ctx0" brushRef="#br1" timeOffset="-209707.72">12277 3722 0,'-36'53'16,"36"-36"-16,-17 36 16,17-35 15,53-18-16,17-35 1,-35-1 0,-35-34-1,0 52-15,0-17 16,-17 17 0,-36 36-1,35 35 1,-17 35-1,35-17 1,0-54 0</inkml:trace>
  <inkml:trace contextRef="#ctx0" brushRef="#br1" timeOffset="-209406.14">12559 3969 0,'0'0'0,"-18"0"0,1 0 15,17 17 1,0 19 0,17 17-1,-17-36-15,53 71 16,-53-35-1,18 0 1,-18-35 0,0-36 15,0 1-31,35-54 31</inkml:trace>
  <inkml:trace contextRef="#ctx0" brushRef="#br1" timeOffset="-209175.57">12823 3916 0,'0'-18'16,"0"36"-16,-17-1 31,-36 36-15,18 71-1,-18-18 1,35-53-1,18-36 1,18-17 15,17-35-31</inkml:trace>
  <inkml:trace contextRef="#ctx0" brushRef="#br1" timeOffset="-208790.79">13123 4075 0,'0'-18'47,"0"0"-32,18 18-15,0-17 0,35-36 16,-36 35-1,-17 0 1,-17 18 0,-54 18-1,-35 88 1,71-18 0,35 0 15,0-35-16,70-35 1,19-18 0,-1-35-1,-53 17-15,53-35 16,-52 35-16</inkml:trace>
  <inkml:trace contextRef="#ctx0" brushRef="#br1" timeOffset="-208424.58">13529 3951 0,'0'-18'16,"0"36"-16,-18-36 16,18 1-16,0-1 31,18 18-31,53 0 16,-36 0 15,18 71-16,-53-54-15,0 54 16,0 17 0,-18-17-1,0-54 1,1-17 0,17-53-1,17-17 1,1-36-1,35 18 1,0 35 0,0 18-1,0 35 1</inkml:trace>
  <inkml:trace contextRef="#ctx0" brushRef="#br1" timeOffset="-208124.83">14252 3986 0,'0'18'0,"0"-36"0,0 54 16,18-36 31,-1 0-47,1-36 15,17 1 1,-35 17 0,0 1-1,-53 17 1,18 0 0,-18 0 15</inkml:trace>
  <inkml:trace contextRef="#ctx0" brushRef="#br1" timeOffset="-206557.63">14728 4039 0,'18'-17'0,"35"-1"16,-18-17 0,36-18-1,-54-18 1,-34 18 0,-54 36-1,-17 17 1,0 53-1,53 0 1,35-36-16,0 54 16,70-18-1,36 0 1,0-18 15,17 18-15,-105 0-1,-71-36 1,-88 1 0,53-18-1,0 0 1,35 0 0,53 18 15,35-1-16,18 1 1,17-18 0,36-18-1,18-35 1,-89 36-16,71-54 31,-53 1-15,-36-19-1,-17 36 1,-17 18 0,-19 35-1,36 18-15,-17 35 16,17 53 0,0-36-1,70 1 1,19-71-1,-19 0 1,71-53 0,-88-18-1,0-17 1,-53 17 0,0 36 15,0 70 0,-35 54-15,35 16-1,0-52 1,35 0 0,18-53-1,35-17 1,0-54-1,-35-17 1,-35 0 0,0 0-1,-1 52 1,-17 19-16,-17 70 31,-1 52 0,0-34-15,18 17 0,36-53-1,52-35 1,18-35 0,-18-18-1,0-35 1,-53 0-1,-35 53 1,0 17 0,0 53-1,0 53 1,0 1 0,0-37-1,0-16 16,18-36-15,0 0-16,-1-18 16,18-52-1,-35 52-15</inkml:trace>
  <inkml:trace contextRef="#ctx0" brushRef="#br1" timeOffset="-206224.68">16439 3634 0,'0'0'0,"-52"17"16,34 36-1,0-35 1,36-18 0,0 0-16,52 0 31,-17-35-16,-18-1 1,-35 1 0,-17 17-1,-36 1 1,0 17 0,18 70-1,17-17 1,-17 18-1,35-54 1</inkml:trace>
  <inkml:trace contextRef="#ctx0" brushRef="#br1" timeOffset="-205925.25">16863 3634 0,'0'-36'15,"0"54"17,0 0-17,-18-1-15,18 36 16,-35 35 0,17 36-1,1-18 1,17-36-1,0-52 1,0-36 15,17 1-15,1-1-16</inkml:trace>
  <inkml:trace contextRef="#ctx0" brushRef="#br1" timeOffset="-205725.19">16669 3898 0,'-18'0'0,"36"0"0,-54 0 16,54 0 15,0-17-15,70 17-1,-18-36 1,1 19-1,-18-1-15</inkml:trace>
  <inkml:trace contextRef="#ctx0" brushRef="#br1" timeOffset="-204992.11">17286 3704 0,'0'0'0,"-53"-17"46,36 17-46,-19 17 16,-52 54 0,70 17-1,18-18 1,0 1 0,53-36-1,53-35 1,18-35-1,-36 0 1,0-53 0,-70-1-1,-18-34 1,0 88-16,0-54 16,0 36 15,-18 53-16,18 53 1,-18 36 0,1 16-1,17-16 1,0-19 0,0-35-1,0-17 1,0-36 31,17-17-47,1 35 0,35-53 15,18-17 1,34 34 0,-69 36 15,34 36-16,-70 34 1,0-17 0,-17 0-1,-1-18 1,0-17 0,18-53 15,18 17-31,0 18 0</inkml:trace>
  <inkml:trace contextRef="#ctx0" brushRef="#br1" timeOffset="-204708.11">18080 3510 0,'-18'0'15,"36"0"-15,-53 0 0,17 0 16,0 0-1,18-18 1,71 1 0,17-1-1,88 18 1,-87 0 0,-36 0-1,-71 0 16,0 0-31,-70 0 16,70 0-16</inkml:trace>
  <inkml:trace contextRef="#ctx0" brushRef="#br1" timeOffset="-204470.46">18292 3457 0,'-18'0'15,"18"18"-15,-35-1 16,35 36-1,-36 18 1,19 35 0,-1-18-1,18-35 1,-18 0 0,18-18-1,0-17 1</inkml:trace>
  <inkml:trace contextRef="#ctx0" brushRef="#br1" timeOffset="-204075.01">18538 3739 0,'-35'0'15,"0"18"1,35 0-16,-35-1 16,-1 54-1,36-36 1,0-17-16,18 17 16,53-35-1,-1 0 1,18-35-1,-35-36 1,-35 18 0,-18 36-16,-18-54 15,-35 54 1,-53 17 0,54 35 15,-19 18-16,53-18 1,36-35 0</inkml:trace>
  <inkml:trace contextRef="#ctx0" brushRef="#br1" timeOffset="-203758.03">18962 3598 0,'0'0'0,"0"-17"0,0-19 16,0 19 0,-18 70 15,1 35-15,-1-70-16,0 70 31,1-18-16,17-17 1,0-35 0,35-1-1,0-34 1,353-195 31</inkml:trace>
  <inkml:trace contextRef="#ctx0" brushRef="#br1" timeOffset="-203491.13">19385 3528 0,'18'-18'0,"-36"36"0,71-54 16,-18 36 0,36 36 15,-18 17-16,-18 70 1,-35-35 0,-18-35-1,-34 18 1,16-54 0,1 1-1,17-18-15,18-18 31</inkml:trace>
  <inkml:trace contextRef="#ctx0" brushRef="#br1" timeOffset="-203208.48">19897 3775 0,'0'0'0,"17"0"47,1 0-31,-18-18 15,-18 18-15,1 0-1,-1 0 1</inkml:trace>
  <inkml:trace contextRef="#ctx0" brushRef="#br1" timeOffset="-202241.78">20355 3792 0,'18'0'0,"52"0"31,-52 0-31,70-17 16,-52-1-16,34-35 16,36-17-1,-88-19 1,-1-52-1,-17 35 1,0 18 0,-17 71-16,-54 17 15,0 35 1,-17 159 0,71-35 15,-1 88-16,18 17 1,0 18 0,-35-52-1,17-54 1,18 36 0,0-71-1,35-71 1,-17-70-16,88 0 15,35-88 1,-35 0 0,0-71-1,-89-17 1,-70 52 0,18 72-16,-159-90 31,18 54-16,35 18 1,88 52 0,53-17-1,35-1 1,-17 36-16,70-35 16,35-18-1,1 0 1,-89 36-16</inkml:trace>
  <inkml:trace contextRef="#ctx0" brushRef="#br1" timeOffset="-201841.8">20884 3845 0,'-17'0'0,"34"0"0,-87-17 16,52-1 0,18-35-1,18 18 16,105 0-15,-52 35 0,35 17-1,-71 54 1,-35-18 0,-35 35-1,-18-53 1,35-35-16,-17 0 15,17 0 1,18-53 0,18-17-1,17 17 1,36-18 0,17 36 15,-18 35-16,-17 0 1,-35 18-16</inkml:trace>
  <inkml:trace contextRef="#ctx0" brushRef="#br1" timeOffset="-200509.53">21608 3792 0,'0'0'15,"17"0"-15,54-17 16,-71-19-1,0-16 1,-53-1 0,35 35-16,-52 18 15,-54 18 1,1 52 0,52 18 15,18 1-16,53-37 1,0-34-16,71 0 16,17-18-1,53-36 1,-70 1 0,-1-35-1,-52-36 1,-18 88-1,-18 53 17,18 54-17,0-36 1,36-18 0,-19-35-16,54 17 31,-1-17-16,1-52 1,-36 16 0,-17-52-1,-18 0 1,0 106 15,0 17-15,0 53-1,0 0 1,-18-17 0,18-36-1,0-53 17,0 1-32,0-36 15,18-18 16,35-17-15,0 18 0,0 70-1,-36 17 1,1 54 0,-1 17-1,-17-53 1,0-17-1,18-18 1,0 0 0,17-53-1,0 0 1,18-35 0,-18 35 15,-17 53-16,-18 18 1,-18 52 0,18-17-1,0 18 1,18-36 0,0-35-16,70 0 15,0 0 1,-17-18-1,-18-52 1,-36-19 0,-17 1-1,0 53 1,-53 53 0,18 52-1,17 54 16,18-89-15,0 35 0,18-52-1,35-18 1,0-18 0,35-17-1,-35 0 1</inkml:trace>
  <inkml:trace contextRef="#ctx0" brushRef="#br1" timeOffset="-200225.95">23195 3440 0,'0'0'0,"-18"-18"0,1 0 15,-18 18 16,17 18-15,0 88 0,1 35-1,-1-53 1,18-53-16,0 54 16,0-19-1,53-35 1,0-17-1,0-18 1</inkml:trace>
  <inkml:trace contextRef="#ctx0" brushRef="#br1" timeOffset="-199825.46">23548 3634 0,'0'0'16,"-18"0"-16,-35 0 16,53 17-16,-53 19 15,18 34 1,35-17 0,0-18-1,18-35 1,-1 0-16,36 0 15,0 0 1,0-70 0,-35 17-1,-18-35 1,-35 52 0,-18 36-1,17 0 16,1 18-15,35 0 0</inkml:trace>
  <inkml:trace contextRef="#ctx0" brushRef="#br1" timeOffset="-199491.7">23760 3351 0,'0'0'0,"0"-17"16,0-1-16,35 18 16,0 35-1,0 71 1,18 18 0,-17-18-1,-19 17 16,-17-17-15,-17-36 0,-54-17-1,18-35 1,35-18 0,18-18-1,18-35 1,0 36-16</inkml:trace>
  <inkml:trace contextRef="#ctx0" brushRef="#br1" timeOffset="-199315.63">24324 3669 0,'0'0'0,"-18"0"0,18-18 16,-17 18-1</inkml:trace>
  <inkml:trace contextRef="#ctx0" brushRef="#br1" timeOffset="-199058.92">24306 3916 0,'0'35'16,"0"-17"0,0 17-16,0 18 15,-17 0 16,-19-18-15,-16 0 0,-1-35-1,35 0-15</inkml:trace>
  <inkml:trace contextRef="#ctx0" brushRef="#br1" timeOffset="-197825.38">12982 7320 0,'18'0'31,"-1"0"-15,54-35 0,-18-36-1,-35 1 1,-36-18-1,-70 35 1,52 35-16,-87 18 16,88 0-16,-71 18 15,0 70 1,53 71 0,53-54 15,0 19-16,53-71 1,35-53 0,71-88-1,-18-18 1,-53 0 0,-35-53-1,-53 36 1,0-71-1,0 158 1,0 54 0,0 88-1,18-18 1,-18 53 0,0-106-16,0 89 31,0-54-16,53-52 1,-36-18 0,1 0-16</inkml:trace>
  <inkml:trace contextRef="#ctx0" brushRef="#br1" timeOffset="-197293.11">13441 7144 0,'-18'-36'16,"1"36"-16,17-17 16,0-18-1,0 17-15,52-17 16,19 35 0,35 35 15,-18 35-16,-53 1 1,-35 35 0,-17-71-16,-19 18 15,1-35 1,17-36 0,18-35-1,18-70 1,35 52-1,-35 36-15,52-18 16,54 0 0,-36 53-1,0 53 1,-70 17 0,-18 1-1,-53 35 16,18-71-15,17-35 15,-17-35-15,35-18 0</inkml:trace>
  <inkml:trace contextRef="#ctx0" brushRef="#br1" timeOffset="-197125.02">13988 6862 0,'-36'-18'16,"1"0"-1,17 18 1,36 0 15,17 18-31,54 0 31</inkml:trace>
  <inkml:trace contextRef="#ctx0" brushRef="#br1" timeOffset="-196743.02">14446 6932 0,'-35'0'16,"35"18"-16,0-1 15,0 1-15,0 35 16,0 17 0,35 36-1,1 0 1,-36-71 0,17-35-1,18-53 16,-17 1-15,17-54 0,-17 18-1,0-18 1,17 35 0,-17 71-1,-1 18 1,1 17-1</inkml:trace>
  <inkml:trace contextRef="#ctx0" brushRef="#br1" timeOffset="-196409.88">14781 7091 0,'0'0'0,"36"0"16,-1 0-1,0-18 1,36-17 15,-36-18-15,-35 35-1,-35 18 1,-18 36 0,0 17-1,18 35 1,17-35-1,18-36-15,0 36 16,71-53 0,-19 0-1,54-35 1,-53 17 0</inkml:trace>
  <inkml:trace contextRef="#ctx0" brushRef="#br1" timeOffset="-196042.31">15293 6985 0,'0'0'0,"0"-18"0,0 1 16,0-1-1,35-17 1,18 35 0,53 35-1,-36 0 1,-17 36-1,-53 17 1,-17-35 0,-36-35-1,35-1 1,18-52 0,0-36-1,0 1 16,18-1-15,52 18 0,19 18-1,-19 35 1,-35 0-16</inkml:trace>
  <inkml:trace contextRef="#ctx0" brushRef="#br1" timeOffset="-195826.36">16069 7038 0,'0'0'0,"18"18"16,17-18-1,0-18 1,-35 0 0,-17 1-1,-36 17 16,35 0-15</inkml:trace>
  <inkml:trace contextRef="#ctx0" brushRef="#br1" timeOffset="-194309.82">16704 6985 0,'0'0'0,"0"-18"0,106-70 32,-89 71-32,1-19 15,17-52 1,-35 35-1,-17 53-15,-54 0 16,-52 53 0,35 18-1,88-1 1,35 1 0,71-1 15,-18-17-16,-35 0 1,-53-35 0,-36 17-1,-87-35 1,17 0 0,-53-35-1,107-1 1,69 72 15,54 34-15,-18-34-1,-36-19-15,71 1 16,-17-18 0,35-53-1,-18-35 16,-17 35-15,-18-35 0,-36-1-1,-17 37 1,0 69 0,-35 36-1,0 35 1,35 0-1,0-70-15,17 17 16,71-17 0,1-36-1,-19-17 1,1-18 0,-1-35-1,-34 17 16,-36 36-15,-18 88 15,-17 35-15,17-35 0,18-18-16,0 36 15,35-53 1,18-18-1,35-18 1,-35-35 0,18-35-1,-18-36 1,-53 72 0,0 69 15,0 36 0,-35 35-15,35-17-1,0-54-15,17 19 16,54-19 0,-1-17-1,18-53 1,-17-17-1,-18-36 1,-53 18 0,0 53-1,0 70 1,0 53 0,0-17-1,-35-1 1,35-52-16,0-1 31,0-34 0,17-1-31</inkml:trace>
  <inkml:trace contextRef="#ctx0" brushRef="#br1" timeOffset="-194159.45">18097 6703 0,'0'0'0,"-35"-36"15,0 19 1,0 17 0,35 17 15,17-17-15,1 0-16</inkml:trace>
  <inkml:trace contextRef="#ctx0" brushRef="#br1" timeOffset="-193909.8">18556 6562 0,'0'0'0,"-18"0"15,1 0 1,-36 53 0,0 52-1,35 1 1,1 18-1,17-89-15,0 53 16,0-53 0,70-35-1,-17 0 1,-18-52 0</inkml:trace>
  <inkml:trace contextRef="#ctx0" brushRef="#br1" timeOffset="-193726.88">18274 6897 0,'0'0'0,"-35"0"15,70 0 1,-17 0 0,17 0-16,71-18 15,52-17 1,-17-18-1,-105 35-15</inkml:trace>
  <inkml:trace contextRef="#ctx0" brushRef="#br1" timeOffset="-193074.46">18944 6667 0,'-35'0'16,"-18"53"-1,-18 36 1,36 16 15,35-52-15,18 0-1,-1-35-15,72 0 16,-1-18 0,18-36-1,17-34 1,-70-18-1,-18-71 1,-35 53 0,0 53-1,-17 53 1,-1 71 0,-17 34-1,17 19 16,18-18-15,-18-36 0,18-52-1,0-36 17,0 1-32,18-36 15,53-35 1,17-1-1,18 54 1,70 35 0,-88 53-1,-52 70 1,-54-52 0,-35-18-1,-18-35 16,54-18-15,34-53 15,1 35-31</inkml:trace>
  <inkml:trace contextRef="#ctx0" brushRef="#br1" timeOffset="-192842">19826 6544 0,'0'-18'32,"0"1"-32,18 17 15,17 0-15,36-18 16,34 0 0,-16 18-1,-54 0 1,-17 0-1,-18 18 17</inkml:trace>
  <inkml:trace contextRef="#ctx0" brushRef="#br1" timeOffset="-192609.15">20055 6509 0,'0'0'0,"-35"0"16,17 35-1,1 53 1,-1-17 0,1 35-1,17-71-15,-18 35 16,18-52-16,0 17 16,-18 1-1,54-36 32</inkml:trace>
  <inkml:trace contextRef="#ctx0" brushRef="#br1" timeOffset="-192242.69">20214 6756 0,'0'-18'0,"0"36"0,-17-18 31,-19 53-16,1 35 1,35-35 0,0-18-1,35-17 1,18-18 0,18-18-1,-18-17 1,-53 17-1,35-88 1,-35 18 0,-53 53-1,-35 35 1,35 17 0,18 19-1,35-1 1</inkml:trace>
  <inkml:trace contextRef="#ctx0" brushRef="#br1" timeOffset="-191959.22">20779 6491 0,'0'-35'16,"0"70"-16,0-88 0,-18 53 0,0 0 31,1 53-15,-19 88-1,36-106-15,-35 89 16,0-1 0,35-52-1,17-36 1,54-17-1,17-18 1,-70 0-16,52-35 16</inkml:trace>
  <inkml:trace contextRef="#ctx0" brushRef="#br1" timeOffset="-191693.83">21255 6456 0,'0'0'0,"0"-18"0,0 1 16,0-19 0,53 107 15,0-1-15,0 71-1,-53-123-15,0 106 16,-18-54-1,-17-17 1,-1-35 0</inkml:trace>
  <inkml:trace contextRef="#ctx0" brushRef="#br1" timeOffset="-191431.26">21696 6791 0,'0'18'15,"0"-1"-15,17-17 47,-17-17-31,-17 17 15,-1 0 0,1 0-15</inkml:trace>
  <inkml:trace contextRef="#ctx0" brushRef="#br1" timeOffset="-188594.05">16122 8643 0,'0'0'0,"35"-71"31,-17 54-31,-1-36 16,-17-35-1,-35 35 1,0 35-16,-124-17 16,36 35-1,-18 70 1,70 1 0,36 52-1,35-34 1,17-72-1,36 1 1,53-18 0,53-71-1,0-17 1,-1-35 0,-87-1-1,-71 71-15,18-141 16,-18 106-1,-18 35 1,-17 106 0,17 71-1,18 87 1,0-34 0,71-54-1,17-70 1,0-53 15,35-18-15,-17-52-1,-35-54 1,-54 1 0,-17 35-1,0 70 1,-35 71-1,0 35 1,17 71 0,18-71-1,53-53 1,35-35 0,36-17-1,-36-36 1,53-88 15,-70 17-15,-54-52-1,1 70 1,-18 53 0,-53 106-1,0 106 1,0 52-1,18-69 1,-36 87 0,36 18-1,35-88 1,0 35 0,18-124-1,52-70 1,71-53 15,-17-53-15,-54 1-1,-70-125 1,-70 36 0,-36 106-1,-17 17 1,52 71-1,89-17 32,-1 17-47,107-35 16,52-36 0,-35 18-1,0-35 1,-88 35 15,-53 35-31,0-52 16,-53 70-1,-17 0 1,-18 53 0,35 17-1,35-34-15,-17 69 16,35-34-1,35-53 1,36-1 0,35-34-1,-36-54 1,-17-17 0,-35 17-1,-18 1 1,0 87 31,0 72-32,-18-1 1,18-71-16,0 36 16,35-17-1,18-36 1,-18 0-1,54-71 1,-36 0 0,-36-34-1,-17 52 1,0 88 15,0 53-15,0-35-1,0-18 1,18 18 0,17-35-1,36-18 1,17-18 0,-18-17-1,1-88 1,-53 70-1,-18 0 1,0 35 0,0 71-1,0 35 1,0 18 0,17-88-1,36-1 1,18-17 15,17-35-15,0-53-1,-17-36 1,-54-34 0,-17 34-1,0 106 1,-53 18-1,53 36-15,-17 34 16,-1 36 0,18 53-1,35-89 1,18-17 0,18-35-1,-1-18 1,19-88 15,-54 0-15,0-53-1,0-36 1,-17 89 0,17 35-1,-35 124 1,0 34-1,-35 72 1,17-54 0,18-17-1,18-53 1,0-53-16,17 0 16,0 0-16,53 0 15,18-71 1,-53 1 15,-53 52-31</inkml:trace>
  <inkml:trace contextRef="#ctx0" brushRef="#br1" timeOffset="-188442.34">19156 8132 0,'-53'0'15,"106"0"-15,-124 0 16,195-18 31,-107 18-47,19-18 0,69-35 15</inkml:trace>
  <inkml:trace contextRef="#ctx0" brushRef="#br1" timeOffset="-186260.42">20073 7849 0,'0'-17'0,"0"34"0,-53-140 31,35 123-16,-52 0-15,-36 88 32,18 18-17,35 106 1,53-89 0,0-17-1,88-71 1,0-35-1,36-18 1,-89 1-16,71-71 16,-35-1-1,-54 1 1,1 53 0,-18 53-1,-35 70 1,17 18 15,0-36-15,18-35-1,53-17 1,35-18 0,-35-35-1,-17-53 1,-36-1-1,-53 37 1,0-1 0,35 35-1,36-17 1,88 17 0,-1 18-1,1 71 1,-71-18 15,-17 35-15,-18-18-1,-18-34 1,1-36 0,17-18 15,0-70-16,35 0 1,89-36 0,-89 89-16,71-1 15,0 54 1,-71 70 0,-35 1-1,0 34 1,0-105-1,0 35 1,0-36 0,53-17-1,35-35 1,-18-18 0,36-70-1,-53 17 1,-35 70-16,0-87 15,-18 52 1,-18 71 0,-53 18-1,18 70 1,18 18 0,35-71-16,0 89 15,0-54 1,35 19 15,71-72-15,0-17-1,-71 0-15,71-17 16,-88-1-16,52-53 16,-34-17-1,-36 0 1,-18 88-1,-53 35 1,19 53 0,52 1-1,0-19 1,52-52 0,37-18-1,34 0 1,-52-35 15,-54 17-31,36-70 16,-35 35-1,-18 35 1,0 36 0,-35 17-1,17 18 1,18-35-16,-18-1 15,18-34 32,18-1-47,17-17 16,1-18 0,-36 35-16,17 18 31,-17 53-16,0-18 17,18 1-17,52-19 1,19-17 0,-1-17-1,-35-36 1,-36-71-1,1-17 1,-18 53 0,0 70-16,18-35 15,-18 106 17,-36 71-17,19-18 1,-19 17-1,36-105 1,0 70 0,18-70-1,53-1 1,-1-34 0,-17-19-1,0-17-15</inkml:trace>
  <inkml:trace contextRef="#ctx0" brushRef="#br1" timeOffset="-186043.76">22313 7955 0,'0'0'0,"-17"-18"15,34 18 1,36-17-16,71-1 31,34 1-15,-69-1-1,-37 18 1</inkml:trace>
  <inkml:trace contextRef="#ctx0" brushRef="#br1" timeOffset="-185843.56">20920 8026 0,'17'0'16,"36"0"-1,141 0 16,-17-18-31,-19-17 16</inkml:trace>
  <inkml:trace contextRef="#ctx0" brushRef="#br1" timeOffset="-185477.09">23107 7796 0,'0'0'0,"0"18"46,-18 35-30,-52 70 0,52-17-1,0 18 1,36-36 0,0-70-16,52-1 15,18 1 1,-35-36-1,-35 18-15</inkml:trace>
  <inkml:trace contextRef="#ctx0" brushRef="#br1" timeOffset="-185227.33">23566 7761 0,'0'0'0,"0"18"15,0-1 1,17 54 0,18 35-1,1-18 1,-19 35 0,-34-17-1,-54-70 1,54-19-16,-107 18 15,36-17 1</inkml:trace>
  <inkml:trace contextRef="#ctx0" brushRef="#br1" timeOffset="-183561.29">11606 10354 0,'0'-18'47,"0"1"-47,0-1 16,0 0-16,0 1 15,0-1-15,0-17 16,-88 0 0,-18 35-1,18 17 1,0 107-1,35 87 17,53-105-17,35-18 1,36-70 0,35-53-1,17-71 1,-35-35-1,-35 0 1,-35-18 0,-18 53-1,0 18 1,0 159 15,-18-54-31,1 89 16,17 35-1,0 0 17,0-70-17,53-18 1,-18-53 0,53-36-1,0-52 1,-35 0-1,0 17 1,18 19 0,17 52-1,-18 52 1,-17 37 0,-53-1-1,0 18 1,0-36 15,0-87 0,0-72-15,0 19 0,53-36-1,0 0 1,0 71-1,-35 35-15,52-18 16,-34 18 0,-19 18-1,1 70 1,-18 18 0,0-18-1,0-17 1,0-89 31,0 0-32,-18-17-15</inkml:trace>
  <inkml:trace contextRef="#ctx0" brushRef="#br1" timeOffset="-183402.61">12541 10037 0,'-17'0'0,"34"0"0,-52 0 16,17 0-16,1 0 15,17 17 32</inkml:trace>
  <inkml:trace contextRef="#ctx0" brushRef="#br1" timeOffset="-183011.53">12823 10142 0,'0'36'15,"0"-19"-15,0 1 16,18 0-16,0 17 15,-18 53 1,0 18 0,0-53-1,17-18 1,19-35 0,-1-35-1,18-53 16,-36-1-31,36-16 32,-35 34-17,17 71 1,-17 0 0,17 53-1</inkml:trace>
  <inkml:trace contextRef="#ctx0" brushRef="#br1" timeOffset="-182694.28">13282 10389 0,'0'0'0,"18"0"15,-1 0-15,36-17 16,0-19 0,-35 1-1,-1-18 1,-17 18-1,-17 35 17,-36 35-17,0 53 1,18-17 0,35-1-1,0-17 1,88-53-1,18 0 1,0-35 0,-54-18-1</inkml:trace>
  <inkml:trace contextRef="#ctx0" brushRef="#br1" timeOffset="-182343.98">13723 10213 0,'0'0'0,"0"-35"0,35-1 15,18 36 17,18 0-17,-1 36 1,-34 52 0,-36 0-1,-18 0 1,0-53-1,1-17 1,-1-36 0,18-52-1,0-36 1,53 18 0,18 17-1,-19 36 1,19 35-1,-36 0 1</inkml:trace>
  <inkml:trace contextRef="#ctx0" brushRef="#br1" timeOffset="-182187.44">14305 10213 0,'18'0'78</inkml:trace>
  <inkml:trace contextRef="#ctx0" brushRef="#br1" timeOffset="-180661.3">14958 10248 0,'17'-17'0,"-34"34"0,52-52 15,53-53 1,-52 52-1,34-34-15,-70-1 32,-35 54-17,-124 34 1,53 36 0,0 53-1,89-18 1,17-35-1,35-53-15,53 71 16,18-54 0,0 19-1,-71-1 1,-88-17 0,-88-18-1,0 0 1,70 0-1,36-18 17,70 53-1,54 18-15,-72-35-16,71 17 15,54-17 1,-19-36-1,-17-17 1,17-53 0,-70-1-1,-35 1 1,-18 18 0,0 52-1,-18 18 1,1 88-1,-1-17 1,18-36 0,0 71-1,0-36 1,35-70 0,36 0-1,17-70 1,-53 17-1,36-53 1,-53 18 0,-1 70-1,-17 89 17,0-1-17,0-34-15,0 52 16,18-35-1,35-36 17,17-17-17,18-35 1,1-35 0,-72 34-16,36-52 15,-18 18 1,-35-1-1,0 53 1,0 54 0,0 105-1,0-53 1,18 0 0,53-70-1,17-18 1,18-53-1,0-35 17,-71 17-17,-18-17 1,-17 70 0,0 36-1,0 52 1,0 36-1,0-70 1,0-1 0,0-53 15,0 1-15</inkml:trace>
  <inkml:trace contextRef="#ctx0" brushRef="#br1" timeOffset="-180461.77">16810 10107 0,'-35'0'16,"17"0"-16,0 0 16,1 0-1,-1 0 1,36 0 15,-1 0-15</inkml:trace>
  <inkml:trace contextRef="#ctx0" brushRef="#br1" timeOffset="-180193.55">17127 9966 0,'0'0'16,"0"-18"-16,0 1 15,0 34 1,-35 72 15,-18 34-15,18 0 0,35-34-1,0-19 1,35-52-1,36-18 1,-18-53 0,-36 35-16</inkml:trace>
  <inkml:trace contextRef="#ctx0" brushRef="#br1" timeOffset="-180011.89">16969 10231 0,'0'0'15,"-18"0"-15,36 0 32,17 0-17,18-18 1,35 0 0,53 1-1,-106-1-15,36 0 16</inkml:trace>
  <inkml:trace contextRef="#ctx0" brushRef="#br1" timeOffset="-179327.38">17480 10125 0,'-18'0'31,"-17"17"-15,18 1-16,-19 35 16,19 35-1,17 0 1,17-52-1,54-19 17,70-17-17,-70-35 1,34-36 0,-69-52-1,-19-1 1,1 19-1,-18 69 1,0 107 15,0 35-15,0-18 0,0-18-1,-18-52-15,1 53 16,17-36-1,0-53 32,0-35-31,17 0 0,1 36-16,52-71 15,19 17 1,-19 53-1,18 36 1,-52 53 0,-36-1-1,0-52-15,0 52 16,0-17 0,-18-53-1,18 18 1,0-53 15,18-18 0,-1 35-31</inkml:trace>
  <inkml:trace contextRef="#ctx0" brushRef="#br1" timeOffset="-179078.71">18450 9966 0,'0'0'0,"-17"0"0,-1 0 16,18-18-1,106-17 1,0 35 0,52-18-1,-52 18 1,-70 0-16,-54 0 47,0 0-47</inkml:trace>
  <inkml:trace contextRef="#ctx0" brushRef="#br1" timeOffset="-178861.97">18715 9913 0,'0'0'0,"0"18"0,-18 17 16,-17 0-1,35 53 1,0 1 0,-18-72-16,18 54 15,-17 17 1,-1-35 0,0-35-1,54-18 16</inkml:trace>
  <inkml:trace contextRef="#ctx0" brushRef="#br1" timeOffset="-178528.2">18927 10231 0,'0'0'0,"0"-18"16,-18 18-1,-53 53 1,54-18-1,-1 18 1,36-35 0,52-18-1,-17 0 1,18-36 0,-36-34-1,-17-1 1,-18 54-16,-36-36 15,-17 35 17,18 18-17,0 18 1,17-1 0</inkml:trace>
  <inkml:trace contextRef="#ctx0" brushRef="#br1" timeOffset="-178261.28">19332 9913 0,'0'-18'0,"0"36"0,0-53 16,-35 35 0,0 70-1,17 54 1,0-1-1,18-35 1,0 18 15,0-88-31,71 35 16,-1-53 0,19 0-1,17-53 1</inkml:trace>
  <inkml:trace contextRef="#ctx0" brushRef="#br1" timeOffset="-177978.55">19879 9931 0,'0'0'0,"18"0"16,-1-18-16,19 18 15,-36 18-15,35 35 16,-18 35 15,1 18-15,-18-18-1,0-35 1,-70 0 0,34-36-1,54-52 16</inkml:trace>
  <inkml:trace contextRef="#ctx0" brushRef="#br1" timeOffset="-177761.74">20302 10195 0,'18'0'31,"0"0"-31,-1 0 0,1 0 15,17 0 1,-35-17 15,0-1 1,0 0-17</inkml:trace>
  <inkml:trace contextRef="#ctx0" brushRef="#br1" timeOffset="-176028.95">21078 10213 0,'0'18'16,"0"-36"-1,18 18 1,-18-18-16,18-35 16,-18-17-1,-18 17 1,-52 18-1,-19 52 1,36 36 15,36-35-31,-71 105 16,70-17 0,18-35-1,18-18 1,87-53-1,-52-18 1,-35 0-16,53-52 16,-19-18-1,-16-1 1,-36-16 0,0 52-1,0 70 1,0 71-1,0 1 17,0 16-17,0-16 1,35-36 0,53-53-1,0-36 1,1-34-1,-1-36 1,-53-35 0,-35 17-1,0-34 1,0 140-16,0-17 16,0 70-1,0 88 1,0-17-1,-35 18 17,35-1-17,0-105-15,0 52 16,35 1 0,53-36-1,-17-35 1,35-35-1,-18-53 1,-53 17 0,-35-35-1,0 53 1,-35 71 15,35 0-31,-18 52 16,1-52-16,17 52 15,0 1 17,17-18-17,36-53 1,18 0 0,-1-35-1,1-36 1,-36 1-1,-35 34 1,18 36 15,-1 36-15,1 16 0,-18-16-1,35-19 1,18 1-1,-35-18 1,35 0 0,17-35-1,-52 35-15,52-88 16,-34-36 0,-1 1-1,0-36 1,-35 71-1,0 70 1,-70 89 0,34 34-1,1 37 1,18-19 0,17-35-1,0-35 1,0-35-16,52-1 15,-16-17 1,34 0 15,1-35-15,-18-35 0,-36 34-16</inkml:trace>
  <inkml:trace contextRef="#ctx0" brushRef="#br1" timeOffset="-175829.13">22437 10054 0,'0'0'0,"-36"0"0,19 0 31,34 0-15,89 0-1,35 0 1,-17-17-1,-18 17 1,-36-36 0</inkml:trace>
  <inkml:trace contextRef="#ctx0" brushRef="#br1" timeOffset="-175511.3">23283 9878 0,'0'0'0,"0"-18"0,-17 18 47,17 18-47,-53 52 16,35 19-1,-17-19 1,17 18-1,18-52-15,0 52 16,0-35 15,35-18-15,36-35 0,-36 0-1,36-71 1</inkml:trace>
  <inkml:trace contextRef="#ctx0" brushRef="#br1" timeOffset="-175245.97">23707 9860 0,'0'18'15,"17"-1"-15,-17 19 16,0-1-16,0 71 31,0-89-31,0 54 16,-35 17 0,0-53-1,17-17 1</inkml:trace>
  <inkml:trace contextRef="#ctx0" brushRef="#br1" timeOffset="-175061.32">23760 10372 0,'-18'0'0,"0"0"16,1 0-16,-1 0 15,0 0 1,1 0 15</inkml:trace>
  <inkml:trace contextRef="#ctx0" brushRef="#br1" timeOffset="-173278.03">12841 12965 0,'0'0'0,"0"17"15,18-34 17,17-1-32,-17 0 0,87-35 15,54-52 1,-71 34-1,-70 53-15,17-70 16,-35 18 15,-17-1-15,-54 53 0,36 36-1,-18 141 1,18 17-1,-18 106 1,0-17 0,35-36-1,1 71 1,-1-71 0,18-70-1,53-124 1,17-52-1,107-107 1,-1-52 0,-70-36 15,-106 106-15,-18 54-1</inkml:trace>
  <inkml:trace contextRef="#ctx0" brushRef="#br1" timeOffset="-172941.97">12894 13264 0,'141'-35'16,"-106"18"-16,71-19 16,106-34-1,-53-36 1,-89 35-1,-70 36 1,-17 53 15,17-1-15,-36 54 0,19-18-1,17-36-15,0 1 16,0 0-1,0-36 32,0 0-47</inkml:trace>
  <inkml:trace contextRef="#ctx0" brushRef="#br1" timeOffset="-172446.32">13758 12612 0,'18'0'46,"0"0"-30,-1 0 0,-17-18-1,0 1 1,-17 17 15,-1 0-15,18 17-1,0 1 1,0 35 0,0-36-16</inkml:trace>
  <inkml:trace contextRef="#ctx0" brushRef="#br1" timeOffset="-172012.08">13141 13176 0,'0'0'0,"0"-17"31,0-1-31,35 18 16,18 0-1,35 35 1,18 18-1,0 35 1,-35 18 15,-71-18-15,-18 18 0,-53-35-1,36-71 1</inkml:trace>
  <inkml:trace contextRef="#ctx0" brushRef="#br1" timeOffset="-171378.84">14093 12823 0,'0'18'15,"-17"0"-15,17-1 16,0 54 0,-18-36-16,1 53 15,-19-17 1,1-18 0,17-53-1,18-18 16,0-52-15,71-36 15,-1 35-15,36 1 0,18 52-1,-54 53 1,-52-17-16,35 70 15,-53-17 1,0-1 0,-35-34-1,17-19 1,18-34 15,18 17-15</inkml:trace>
  <inkml:trace contextRef="#ctx0" brushRef="#br1" timeOffset="-170828.01">15028 12876 0,'0'0'0,"0"-17"0,0-1 15,-17-17 1,-54-18-1,1 35 1,-19 18 0,72 18-16,-71 70 15,52 0 1,1 36 0,35-36-1,18-53 1,52-35-1,-52 0-15,70-17 32,18-72-17,0-34 1,-53-1 0,-18-34-1,-35 17 1,0 70-1,-18 71 1,1 71 0,-1 70-1,18 17 1,0-69 0,53 34-1,-18-88 1,53-35-1,18-17 1,-53-19 0</inkml:trace>
  <inkml:trace contextRef="#ctx0" brushRef="#br1" timeOffset="-169196.13">15734 12612 0,'0'0'0,"-35"0"31,35 17-31,0 1 16,53-18-1,17 0 1,18-35-1,-70 35-15,35-35 16,-53-1 15,-53 36-15,-53 0 0,36 36-1,-1 16 1,71-16-1,0-19 1,71 1 0,-1-18-1,1 0 1,-54 0 0,-17 53-1,-53 0 1,-17 53-1,52-1 1,18-52 15,0 18-15,18-53-16,70-18 16,-17 0-1,52-36 1,-35-34-1,18-71 1,-18-36 0,-70 142-16,0-71 15,-18 0 1,-36 124 15,-17 88-15,18 0-1,35 35 1,0-106-16,18 71 31,52-53-15,18-36 0,1 1-1,52-53 1,-124 35-16,89-88 15,-53 17 1,-53-35 0,0 89-1,-18-1 1,-34 106 0,16-17-1,36 17 1,0-18-1,53-52 1,35-18 15,1 0-15,34-53 0,-35-35-1,-70 0 1,17 17-1,-35 89 17,0-1-32,-35 72 15,0-19 1,17 1 0,18-36-1,0-53 48,35-35-63,36-35 31,-18 0-15,35 0-1,-53 70 1,0 18-1,-17 18-15,-18 70 16,0-17 0,35-1-1,-35-35 1,18-35 0,0-17 15,17-54-16,36-17 1,-19 18 0,19 17 15,-53 53-15,-18 53-1,0 35 1,0-18-1,0 1 1,53-36 0,-36-17-16,36-18 15</inkml:trace>
  <inkml:trace contextRef="#ctx0" brushRef="#br1" timeOffset="-168229.42">18168 13070 0,'71'-17'16,"-142"34"-16,212-105 15,-123 18 1,-18-36-1,0 71 1,-18 35-16,-35 0 31,-17 52-15,52 19 0,0 17-1,18-53 1,89-17-1,-1-18 1,0 0 0,18-53-1,17-35 1,-70 0 0,0-18-1,-53 88 1,-35 54-1,0 34 1,17 1 0,0-1 15,1-34-15,17-19-1,17-17 1,36-53-1,0-17 1,18-18 0,-1 17-1,-52 71 1,0 53 0,-18 35-1,17-17 1,1-18-1,52-18 1,19-35 0,-1 0 15,-18-18-15,-34-70-1,-1-18 1,18-105-1,-36 69 1,-17 89 0,-17 106 15,-36 36-15,0 52-1,18-35 1,35 17-1,0-52 1,35-36 0,18-18 15,17-17-15,1 0-1,17-52 1,-17-1-1,-36-36 1</inkml:trace>
  <inkml:trace contextRef="#ctx0" brushRef="#br1" timeOffset="-167979.87">19209 12682 0,'17'0'31,"1"0"-31,0 0 0,-1 0 0,71 0 16,-35 0 15,36 0-15,-36-17-1,-18 17 1,18-18-1,-36 18-15,1 0 0</inkml:trace>
  <inkml:trace contextRef="#ctx0" brushRef="#br1" timeOffset="-167663">20285 12453 0,'0'0'0,"-18"0"0,0 0 16,1 0-16,-18 35 31,35-17-31,-53 70 16,17 0-1,19 18 1,17-35-1,35-1 1,36-17 0,-36-53-1,35 18 1,-17-18 0</inkml:trace>
  <inkml:trace contextRef="#ctx0" brushRef="#br1" timeOffset="-167346.52">20937 12435 0,'0'0'0,"71"0"31,-53 18-31,-18 0 15,35 70 1,-18 0 0,-17 18-1,-35 0 1,-18-53 0,-17 17-1,52-70-15,-35 0 16,18 0-1</inkml:trace>
  <inkml:trace contextRef="#ctx0" brushRef="#br1" timeOffset="-165029.16">13582 15240 0,'0'0'0,"0"-18"0,18-17 15,-1-53 1,-17 70-16,18-70 16,-18 53-1,0 52 1,-35 54 0,-18 52-1,35-70-15,-70 141 16,53-88-1,-1 0 1,36-53 0,36-71 31,34-70-32,-17-35 1,0-1-1,17-52 1,-17 70 0,-17 71-1,-36 105 1,0 36 0,0 53-1,0-36 1,0 1-1,17-54 1,1-52 0,-18-36 31,-35-17-47</inkml:trace>
  <inkml:trace contextRef="#ctx0" brushRef="#br1" timeOffset="-164279.93">13406 15522 0,'0'0'0,"-18"0"16,18 18-1,53-18 1,17 0 0,54 0-1,-89-18-15,106-17 16,-53 0-1,1 35 1,-54 0 0,-35 35 15,0 53-15,0-17-1,35-18 1,0-53-1,36 0 1,35 0 0,-18-53-1,18-71 1,-71 54 0,-35 17-1,-35 88 16,0 53-15,35 18 0,0-18 15,53-52-15,17-36-1,36-18 1,0-70-1,-18-53 1,-53-18 0,-35-18-1,0 107 1,-35 35 0,17 52-1,1 1-15,-1 123 16,18 18-1,-18-36 1,18-17 0,53-35 15,-17-71-15</inkml:trace>
  <inkml:trace contextRef="#ctx0" brushRef="#br1" timeOffset="-163879.12">15152 15663 0,'35'-17'0,"53"-54"31,-211 159-31,282-264 16,-159 158-16,17-17 16,-34 53 15,-1-1-31,-17 36 16,17 35-1,18-35 1,53 18-1,17-71 1,1 0 0,-36 0-16,53-53 31,-52-18-15,-36 1-1,-36-36 1,-52 18-1,-18 88 1,18 0 0,71 35-1,-1 0 1,0-17 0,18-36 15,0 1-31</inkml:trace>
  <inkml:trace contextRef="#ctx0" brushRef="#br1" timeOffset="-163613.77">14605 15258 0,'0'0'0,"-18"-18"0,18 0 16,18 1-1,35 17 1,88 0 0,35-18-1,-17 18 1,-71 0 0,-52 0-1,-1 18 1,-35-1-16</inkml:trace>
  <inkml:trace contextRef="#ctx0" brushRef="#br1" timeOffset="-163297.39">15081 15663 0,'0'36'31,"18"-36"-16,0 0 1,17 0-16,18 0 16,0-18 15,17-35-31</inkml:trace>
  <inkml:trace contextRef="#ctx0" brushRef="#br1" timeOffset="-162895.87">16069 15152 0,'0'0'15,"-18"-53"1,1 53-16,17-18 16,0 54 15,0 52-15,-18 0-1,0 35 1,1-17-1,-18-53 1,35-35-16,-36 52 16,36-52-1,0-36 17,53-17-17</inkml:trace>
  <inkml:trace contextRef="#ctx0" brushRef="#br1" timeOffset="-162579.27">16492 15169 0,'0'0'0,"-17"-17"15,34 17 17,36-18-17,88-17 1,-35 35 0,0-18-1,-71 18 1,-35 18 15,-17-18-31,-36 18 16,35-18-16</inkml:trace>
  <inkml:trace contextRef="#ctx0" brushRef="#br1" timeOffset="-162314.14">16775 15134 0,'-18'35'15,"0"-17"1,18 0-16,-17 52 16,-1 1-1,18 17 1,-35-17 0,17-19-1,-17 1 1,35-35-16,0 0 15,0-1 1</inkml:trace>
  <inkml:trace contextRef="#ctx0" brushRef="#br1" timeOffset="205243.93">10319 5239 0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0-01T03:39:01.1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1393 1094 0,'0'0'0,"0"-36"0,0-52 16,0 35-1,-17 53 1,17 88 15,0-52-31,0 122 16,17 36-1,-17-35 1,-17 35 0,17-88-1,0-71 1,0-70-1,17-53 1</inkml:trace>
  <inkml:trace contextRef="#ctx0" brushRef="#br0" timeOffset="232.29">1393 1111 0,'-17'0'0,"34"0"0,-52 0 0,18-17 31,34-1-15,71 18-1,36-35 1,-71 35-16,17 0 16,19 0-1,-89 17 1,0 19-16</inkml:trace>
  <inkml:trace contextRef="#ctx0" brushRef="#br0" timeOffset="448.07">1535 1464 0,'0'0'0,"0"18"0,0-1 0,17-17 31,1 0-15,17-17 0,0 17-16,36-18 15,17-17 1,-70 35 0,-1 0-16</inkml:trace>
  <inkml:trace contextRef="#ctx0" brushRef="#br0" timeOffset="647.87">1958 1429 0,'18'70'31,"-36"-34"-31,18 34 16,-18-35-1,1-17 16,17-36 1,0 1-32</inkml:trace>
  <inkml:trace contextRef="#ctx0" brushRef="#br0" timeOffset="810.89">2011 1252 0,'0'0'0,"-18"0"47</inkml:trace>
  <inkml:trace contextRef="#ctx0" brushRef="#br0" timeOffset="1065.06">2328 1041 0,'-17'0'15,"-1"17"1,18 19-16,-18 17 16,18 70-1,0 0 1,0-87-16,0 70 15,0 35 1,0-71 0,36-34-1,-1-36 1,-17-18-16</inkml:trace>
  <inkml:trace contextRef="#ctx0" brushRef="#br0" timeOffset="1415.63">2522 1605 0,'0'0'0,"0"18"16,18-18 0,53-18-1,-1-35 1,36 0-1,-71 0 1,-35 0 0,-53 36-1,-17 34 1,52 19-16,-35 34 16,36 54-1,17-18 1,35-18 15,88-88-15,36-35-1,-71-18-15</inkml:trace>
  <inkml:trace contextRef="#ctx0" brushRef="#br0" timeOffset="2683.43">3969 1252 0,'0'0'0,"0"-17"0,0-1 16,-18-70 0,-17 53-1,0 35 1,-1 123 0,36-70-16,-35 88 15,-18 53 1,-17-53-1,-19-17 1,54-107 0,0-17-1,35-88 1,0-53 0,0 35-1,17-17 1,19 105 15,17 53-15,-53 1-16,53 52 15,17 53 1,-17-35 0,35-18-1,18-70 1,-18-36-1,-53 18-15,54-71 16,17-87 0,-89 34-1,-17-52 1,-70 17 0,-54 18-1,1 123 1,17 89 15,0 105-15,88-35-1,36 18 1,53-71 0,-54-70-16,107 35 15,-1-53 1,36-53-1,-36-18 1,36-17 0,-71 18-1,-70 52-15,17-53 16,-52 71 15,-54 71-15,0 17 15,71-70-31,-35 88 16,35 0-1,71-18 1,35-88 0,17-18-1,-35-17 1,18-106-1,-106 35 1,-35-18 0,-36 54-1,-70 70 1,35 35 0,-35 124-1,124-36 1,17 1 15,35-54-15,124-52-1,-36-18 1,1-53 0</inkml:trace>
  <inkml:trace contextRef="#ctx0" brushRef="#br0" timeOffset="3631.23">5292 1482 0,'0'0'15,"0"-18"-15,0 0 0,0 1 16,-18-1 0,18 36 15,0 17-31,0 53 31,0 36-15,0-89-16,0 53 15,0-17 1,53-54 0,0-17-1,35-70 1,-35-1-1,-35 36-15,-1-89 16,1 54 0,-18 52-1,0 89 17,-18-54-32,18 36 15,0-17-15,0 52 16,36-53 15,34-35-15,18-17-1,-52-19 1,-36-52 0,0 0-1,0-18 1,0 53-1,70 18 1,18 17 0,-70 18-16,88 35 15,-36 36 1,-17 17 0,-35 18-1,-18-35 1,-35-1 15,17-70-15,0 0-1,18-35 1,0-53 0,18-1-1,53-16 1,17 34-1,18 71 1,-36 53 0,-52 18-1,-1 17 1,1-18 0,-36 1-1,-52-1 1,52-70 15,18-17-31</inkml:trace>
  <inkml:trace contextRef="#ctx0" brushRef="#br0" timeOffset="5365.02">6650 1252 0,'0'0'0,"-18"-17"0,18-1 0,0-52 15,0 17 1,18 53 15,-36 70-15,18-52-16,0 88 15,-53 52 1,53-17 0,0-17-1,53-18 1,35-89-1,18-17 1,0-52 0,18-37-1,-36-17 1,-53 36 0,-35-1-1,-53 124 16,18 0 1,0 71-17,35-54 1,52 1 0,54-1-1,-18-70 1,-17-53-1,0 1 1,-36-54 0,-35 70-16,0-52 15,0 53-15,-18-53 16,-70 35 0,17 53-1,-52 17 16,35 89-15,53-35 0,35-36-16,17 89 15,71-54 1,53 1 0,36-54-1,-1-17 1,-123-17-16,141-36 15,-159 18-15,89-54 16,-106 19 0,-18-36-1,-53 35 1,0 54 0,-88 52-1,70 18 16,-17 35-15,88-17 0,0-18-1,35-53 1,-17 0-16,70-18 16,18-35-1,-36-18 1,-17 19-1,-17 16 1,-19 89 15,1 18-15,17 17 0,18-35-1,53 0 1,-88-36-1,87-17 1,36 0 0,18-70-1,-88-1 1,-54-35 0,-52 1-1,-53 52 1,35 53-1,-70 106 1,17-1 0,106 1-1,0-18 1,53-52 0,17-36-1,54-36 1,-54-52 15,-34-35-15,-36-1-1,17-52 1,-17 0 0,18 52-1,-71 177 1,53 70-1,0 54 1,18-54 0,17 18-1,18 18 1,-18-88 0,53-54-1,18-17 1,-53 0-1</inkml:trace>
  <inkml:trace contextRef="#ctx0" brushRef="#br0" timeOffset="5931.25">10301 1623 0,'0'0'0,"-18"0"0,18-36 16,18 36-1,106 18 1,17 17 0,123-17-1,-193 0-15,264-18 16,-123 0-1,-18 0 17,-89-18-17,-105-17 1,-70-1 0,-36 1-1,0 18 1,53-1-1,36 18 1,52 18 15,36-18-15,-54 17-16,54 1 16,-54 52-1,-34 19 1,-71 34 15,-18-35-15,-88 0-1,35-35 1,88-35-16</inkml:trace>
  <inkml:trace contextRef="#ctx0" brushRef="#br0" timeOffset="6648.37">1217 4833 0,'0'0'0,"0"-35"0,-18-124 32,1 141-32,-54-17 15,-17 35 1,0 71-1,53-36-15,-36 212 16,71-53 0,0 0-1,71-88 1,34-18 0,1-70-1,-53-18-15,88-53 16,53-88 15,-88-1-15</inkml:trace>
  <inkml:trace contextRef="#ctx0" brushRef="#br0" timeOffset="7248.03">1711 4692 0,'0'-88'16,"0"176"-16,0-194 15,-18 106-15,18 71 16,0 70-1,0 70 1,0-69 0,0-19-1,18-52 1,-18-54 0,-35-17-1,17-35 1,18-71-1,18 18 17,88-53-17,-89 106-15,71 17 16,36 71 0,-89 17-1,-17 71 1,-18-70-1,-18 35 1,18-89-16,71-17 16,-18-35-1,-1-35 1,1-19 0,0 1-1,-35 35 1,0 89 15,-1 34-15,1 18-1,-18-35 1,0-17 0,0-54 15,0-17-16,0-18-15</inkml:trace>
  <inkml:trace contextRef="#ctx0" brushRef="#br0" timeOffset="7397.62">2399 4904 0,'0'0'0,"-18"-36"0,-17-52 16,0 53 0,35 70 15,17-17-16,89-18 17,-71 0-32</inkml:trace>
  <inkml:trace contextRef="#ctx0" brushRef="#br0" timeOffset="7630.64">2805 4568 0,'0'0'16,"0"18"-1,-18 17 1,18 1-16,0 69 16,-18 54-1,18 0 1,0-71 0,0-17-1,53-54 1,18-34 15,-54-1-31</inkml:trace>
  <inkml:trace contextRef="#ctx0" brushRef="#br0" timeOffset="7747.97">3440 4974 0,'0'0'0,"17"-17"0,-17-36 16,-88-36-1,53 54 1</inkml:trace>
  <inkml:trace contextRef="#ctx0" brushRef="#br0" timeOffset="8147.67">2981 5151 0,'0'88'31,"18"-35"-31,52 0 16,1-53-1,52-18 17,-88 0-32,54-35 15,-1-70 1,-35-71 0,-53 17-1,0 19 1,0 17-1,-36 141 1,36 123 0,0 18-1,18 71 1,17-53 0,18-54-1,36-34 1,-1-71 15,-18-35-15</inkml:trace>
  <inkml:trace contextRef="#ctx0" brushRef="#br0" timeOffset="8764.92">4480 4568 0,'0'0'16,"-17"-35"0,17 18-1,-18 17-15,-17 0 16,17 88-1,18 70 17,0-16-17,0 69 1,0-123 0,0-17-1,0-89 16,0 1-31,0-36 16,-18 18-16,18-54 16,18-34-1,53 35 1,87 17 0,-17 71-1,1 53 1,-107-35-16,18 105 31,-53-35-15,-141 36-1,17-71 1,-35-36 0,71-17-1,88-17 1,36-19-1,69-52 1,-69 71-16</inkml:trace>
  <inkml:trace contextRef="#ctx0" brushRef="#br0" timeOffset="9164.25">5045 4957 0,'0'-18'16,"0"0"-16,-53 18 15,70-70 17,19 17-17,-19 35-15,72-17 16,-1 35 0,18 88-1,-18 36 1,-71-36-1,-17 18 1,-123-54 0,105-52-1,18-35 1,0-18 0,0-53-1,36-17 1,52 17 15,18 71-15,-18 17-1,-53 18-15</inkml:trace>
  <inkml:trace contextRef="#ctx0" brushRef="#br0" timeOffset="10181.15">5980 4710 0,'0'0'0,"-18"0"31,-53 52-15,-17 1-1,88-35-15,-53 70 16,53 18 0,36 0-1,52-71 1,0-17-1,35-36 17,-34-35-17,-19-88 1,-70 0 0,-53 35-1,-53 18 1,-17 88-1,52 71 1,-17 105 0,88-53-1,18 1 1,70-54 0,18-52-1,53-18 1,-124-18-1,71-34 1,17-37 0,-35-52-1,-52 53 1,-36-18 0,0 89-1,0 34 1,-18 71-1,18 36 1,0-36 0,0 36-1,0-54 1,53-70 0,17 0-1,1-70 1,0-1 15,17-35-15,-53 36-1,0 70 1,-17 70 0,-18-17-1,18 53 1,17-36-1,18-34 1,17-72 0,1 1-1,-36-53 1,-35-35 0,0-1-1,0 18 1,-35 71 15,17 35-15,1 0-1,17 18 1,53-1 0</inkml:trace>
  <inkml:trace contextRef="#ctx0" brushRef="#br0" timeOffset="10614.32">7638 4710 0,'0'0'0,"17"-18"16,-34 18 15,-1 0-31,-70 0 16,0 53-1,70 0 17,18 35-17,18-17 1,70-1 0,35-17-1,-70-18 1,-35 1-1,-36-19 1,-70 18 0,-35-35-1,52 0 1,36 0 0,17 0-1,71-52 1,0 34-1</inkml:trace>
  <inkml:trace contextRef="#ctx0" brushRef="#br0" timeOffset="10948.68">7990 4957 0,'0'0'0,"53"0"16,-35-18-1,53-17 1,-54-18 0,-17 0-1,0 0 1,-17 53 0,-1 0-16,-35 70 15,18 54 1,-1-36-1,36 0 17,36-35-17,-19-53-15,72 0 16,-1-17 0,0-36-1</inkml:trace>
  <inkml:trace contextRef="#ctx0" brushRef="#br0" timeOffset="11299.53">8520 4815 0,'17'-35'0,"-34"70"0,52-88 15,0 36 1,0 17 0,18 35-1,0 71 1,-35-18-1,-18 0 17,0-35-17,-35 0 1,17-53 0,0 0-1,18-17 1,-53-54-1,53 0 1,89-34 0,-19-1-1,36 35 1</inkml:trace>
  <inkml:trace contextRef="#ctx0" brushRef="#br0" timeOffset="11748.49">10583 4833 0,'-17'0'0,"34"0"0,-140-35 31,140 35-15,19 17-16,87 1 15,-52 0-15,140-18 32,125 0-17,-37 0 1,-122 0 0,-54-18-1,-123-35 1,-53 0-1,-17 18 1</inkml:trace>
  <inkml:trace contextRef="#ctx0" brushRef="#br0" timeOffset="12096.66">11518 4586 0,'-17'0'0,"34"0"0,-52 35 15,53 18 1,70-35-1,-18-18 17,36 0-17,35 0 1,-123-35 0,-36 35-1,-35 17 1,-70 107-1,17 52 1,0-52 0,89-89-16,-54 53 15,36-53 1,35-17 0</inkml:trace>
  <inkml:trace contextRef="#ctx0" brushRef="#br0" timeOffset="12830.99">1446 8361 0,'0'0'0,"-17"-18"0,-1-17 16,18-18 0,-18 18-1,18 70 1,0-17-16,0 140 15,0-34 1,-17 17 0,-36-35-1,53-18 1,0-123 15,0 17-31</inkml:trace>
  <inkml:trace contextRef="#ctx0" brushRef="#br0" timeOffset="13247.31">1305 8467 0,'0'0'15,"0"-36"-15,0-122 16,36 52 0,105 18-1,-36 70 1,72 141-1,-71 19 1,-53 69 0,-18-87-1,-35 34 1,0-105 0,-18-53-1,-17-53 1,35-17-1,0 35-15,0-107 16,0-16 15,0-36-15,18 106 0,35 70-1,17 36 1,18 87-1,-70-87-15</inkml:trace>
  <inkml:trace contextRef="#ctx0" brushRef="#br0" timeOffset="14131.05">2417 8467 0,'-36'0'31,"19"0"-31,-19 0 0,-17 17 15,-17 54 17,70 17-17,-71 106 1,142-106 0,-1-70-1,72-18 1,-19-71-1,-35 36 1,-70 0-16,35-53 16,-53 52-16,0-52 15,-106-35 1,-35 34 0,35 89-1,18 36 1,88 87-1,0-88-15,0 89 32,35-36-17,71-35 1,88-53 0,-35-18-1,35-52 1,-71-36-1,-52-17 1,-54-19 0,-17 37-1,0 69 1,36 107 0,-36 17-1,0 53 1,-18-35-1,18-18 17,0 18-17,0-71 1,18-35-16,123-53 16,-88 1-1,35-37 1,-35 19-1,-36 34 1,-17 72 0,0 17-1,0 17 1,0-17 0,0-18-1,36-52 16,-19-1-15,19-35-16</inkml:trace>
  <inkml:trace contextRef="#ctx0" brushRef="#br0" timeOffset="14312.28">3757 8237 0,'0'0'0,"-18"-17"16,-17-19-1,18 36-15,-36 36 16,17-19 0,19 19-1</inkml:trace>
  <inkml:trace contextRef="#ctx0" brushRef="#br0" timeOffset="14430.77">2840 8484 0,'0'0'16,"-18"0"-16,18 18 0</inkml:trace>
  <inkml:trace contextRef="#ctx0" brushRef="#br0" timeOffset="14512.82">2910 8502 0,'36'35'16,"-72"-70"-16,213 35 15,-142-18-15,18 1 16,70-19 0</inkml:trace>
  <inkml:trace contextRef="#ctx0" brushRef="#br0" timeOffset="15563.76">3828 8678 0,'0'0'0,"-36"0"0,19 18 31,211-53 1,-159 17-32,124-53 15,17 1 1,-88-18-1,-17-18 1,-71-18 15,-53 36-15,35 71-16,-70-19 16,35 72-1,18 122 1,17 72-1,1-36 1,17 70 0,0 89-1,-18-124 1,18 71 0,35-35-1,18-89 1,0-123-1,88-71 17,0-70-17,0-35 1,18-54 0,-123-52-1,-54 88 1,-194-71-1,18 71 1,71 88 0,17 18-1,88 17 1,18 1 0,18 17-16,88-71 15,0 1 1,52-54-1,-34 1 17,-71 52-17,-53 36 1,-18 70 0,18 0-1,0 18 1,0 0-1,0 0 1,0-35 0,18-18-1,17-71 1,-35 54-16</inkml:trace>
  <inkml:trace contextRef="#ctx0" brushRef="#br0" timeOffset="15645.68">4957 8361 0,'0'-35'16,"0"70"-16,-71-70 0</inkml:trace>
  <inkml:trace contextRef="#ctx0" brushRef="#br0" timeOffset="15746.33">4815 8343 0,'-35'0'16,"70"0"-16,-35 35 15,18-35-15,35 18 16,88 35-1,-88-53-15</inkml:trace>
  <inkml:trace contextRef="#ctx0" brushRef="#br0" timeOffset="18028.96">5433 8449 0,'0'0'0,"-18"-35"15,0 35-15,-17 0 16,-35 0-1,52 70 1,0 36 15,18-18-15,18 36 0,88-54-1,0-70 1,70-17-1,18-54 1,-18-17 0,-52 0-1,-89-18 1,-35 35 0,-35 54-1,-71 17 1,-17 88-1,17 71 1,35-36 15,71-70-15,36-18 0,16-35-1,37-35 1,34-71-1,-105 36 1,17-54 0,-35 36-1,0 106 17,0 35-17,0-36-15,0 107 16,18-18-1,35-36 1,35-35 15,35-35-15,1-70 0,-18-18-1,-71-1 1,-18-87-1,19-36 1,-19 89 0,-17 52-1,0 142 1,0 105 0,0 18-1,0-70 1,0-1-1,36-35 1,-19-88-16,54 0 31,17-17-15,36-71 0,-36 17-1,0-52 1,-70 105-16,17-53 15,-35 107 17,0 52-17,0-35 1,17 17 0,1-52-16,35 17 15,-35-35-15,35 18 16,52-36-1,1-35 1,-35-17 15,-1-18-15,-34-1 0,-36 72-16,0 52 31,-36 53-16,36 0 1,0-17 0,53-18-1,-17-35-15,69-18 16,-16 0 0,34-53-1,-35-18 1,-88-17-1,0-36 1,0 89-16,-88-53 31,0 88-15,-53 70 0,35 36-1,88 0 1,71-18-1,18-35 1,70-53 0,-35 18-1,35-71 1,-53-35 0,-17-36-1,-36 54 1,-18 52-1,-17 36 1,-17 70 15,-1-18-15,1 1 0,17-36-1,-36-17 1,36-71 15,0 0-15,53-35-1,71-53 1,-36 70 0,18 54-1,-53 70 1,-36 35-1,-17 0 1,0-70-16,0 34 31,18 19-15,17-53 0,0-1-1,71-34 1,0-36-1,-88 35-15,70-70 16,-35 0 0,-35 0-1,-1 35 1,18 53 0,-123 35-1,53 88 1,35-52-1,0-18 1,18-18 15,-18 0-15,0-17 0,0 0-16,-18-1 15,0-17 1,-17 0-1,0 0 1,35-35 0,-53-18-1</inkml:trace>
  <inkml:trace contextRef="#ctx0" brushRef="#br0" timeOffset="18162.81">8572 7885 0,'0'0'0,"-35"-18"0,-18 0 15,18 1-15</inkml:trace>
  <inkml:trace contextRef="#ctx0" brushRef="#br0" timeOffset="18329.82">6862 8096 0,'-36'0'0,"1"18"15,0 0-15</inkml:trace>
  <inkml:trace contextRef="#ctx0" brushRef="#br0" timeOffset="18462.81">6632 8167 0,'-35'0'0,"-89"17"15,371-52-15,-335 53 16,-53 35 15,282-71-15,-17 18 0,-89 0-16,71 0 15,-36-18-15</inkml:trace>
  <inkml:trace contextRef="#ctx0" brushRef="#br0" timeOffset="18980.02">10301 8273 0,'0'0'16,"-18"0"-1,36 0-15,35 17 16,141 1 0,35 0-1,-140-18-15,281 0 16,-35 0-1,-141 0 1,18 0 15,-71 0-15,-71 0 0,-52-71-1,-18 36 1,0 17-16</inkml:trace>
  <inkml:trace contextRef="#ctx0" brushRef="#br0" timeOffset="19362.64">11889 8008 0,'-36'0'0,"72"0"0,-107-53 16,53 53 0,18-18-1,18 71 1,53 36-1,-1-36 1,107 17 15,-54-52-15,-52-18 0,-19 0-1,-104 0 16,34 0-31,-88 70 16,36 18 0,-54 18-1,36-18 1,35-52 0,53-19-16,-18 1 15</inkml:trace>
  <inkml:trace contextRef="#ctx0" brushRef="#br0" timeOffset="19510.99">12047 8643 0,'18'0'47</inkml:trace>
  <inkml:trace contextRef="#ctx0" brushRef="#br1" timeOffset="-195060.76">13370 1517 0,'0'0'0,"-17"0"15,-19 35 1,19-17-16,17-1 16,0 1-1,17-18 1,19 0 0,52-53-1,35-17 1,-52-1-1,-71-17 1,-18-36 0,36 54-1,-36-1 1,18 54 0,-35 52-1,17 124 1,18 17-1,18 124 1,-18-18 0,18-35-1,-18-35 1,17-36 0,-17-70-1,71-35 1,-18-54-1,0-70 1,52-88 0,37-18-1,-107 18 17,-35-17-17,-141-1 1,-36 88-1,54 71 1,-1 0 0,54 18-1,123-18 17,35-35-17,-53 17-15,106-88 16,-17 18-1,17-36 1,-88 54 0,-18 17-1,-35 106 32,0 35-31,0 36-1,0-54 1,0-35 0,0-52 15,0-1-31,0-35 16</inkml:trace>
  <inkml:trace contextRef="#ctx0" brushRef="#br1" timeOffset="-194693.64">14182 1164 0,'0'0'0,"-18"0"0,0 18 16,1 35-1,17 0 1,0-36-1,53-17 1,17-17 0,-35-36-1,-35 17 1,0 19-16,-35-1 16,18 18-16,-54 0 15,-17 53 1,53 0-1,35 0 1,17 0 0,71-36-1,-52 1 1</inkml:trace>
  <inkml:trace contextRef="#ctx0" brushRef="#br1" timeOffset="-194211.29">14534 1517 0,'0'18'15,"0"-1"1,0 18-16,0 18 16,0 0-1,-17 18 1,-1-36-1,18-17-15,0-1 16,-17-17 0,-1 0 15,18-17-15,0-54-1,18-35 1,70-17-1,18 52 1,-18 54 0,35 52-1,-70 36 1,-53 52 0,-53-17-1,18-36 1,17-52-1,1-18 1,34-35 0,54-18-1</inkml:trace>
  <inkml:trace contextRef="#ctx0" brushRef="#br1" timeOffset="-193644.45">15610 1499 0,'0'0'0,"-17"-53"15,-36 18 1,-53 17 0,53 18-1,-53 53 1,0 53-1,54-18 1,34-52-16,0 87 16,36-88-1,70-35 17,18-17-17,35-89 1,-53 0-1,-17-35 1,-36 18 0,-17-36-1,-18 53 1,0 88 0,0 71-1,0 88 1,0 36-1,-18-54 1,18 18 0,0-70-1,0-36 1,35-35 15,36-35-15,-36 0-16</inkml:trace>
  <inkml:trace contextRef="#ctx0" brushRef="#br1" timeOffset="-191144.79">16122 1376 0,'18'0'63,"-1"0"-63,18-18 0,-17 18 15,35-35-15,35-18 16,-52 18 15,-19-1-15,-52 36-1,0 0-15,-89 18 16,36 35 0,35 35-1,35-35 1,18-18 0,89-17-1,16-18 1,-16 0-1,-54-18 1,-17 1 0,-54 17-1,-52 70 1,70-52 0,-52 70-1,17 36 1,53-36-1,53-53 1,17-17 0,72-54-1,-107 19-15,88-36 16,18-88 0,-35 0-1,-53 0 1,-18-36-1,-35 54 1,-17 176 15,-1 52-15,-17 72 15,35-36-15,0-35-1,0-89-15,53 54 16,0-53 0,70-18-1,-17-36 1,88-70 0,-141 54-1,-35 34-15,17-70 16,-35 70-1,-53 18 1,0 35 0,0 54-1,35-54-15,18 35 16,0-52 0,0 35-1,71-35 1,17-18-1,53-18 1,-35-35 0,18-35-1,-107 70-15,19-52 16,-19 34 0,-17 72 15,-17 34-16,17-17 1,-18-35-16,18 35 16,0-36-1,0-34 32,18-1-31,34-53-1,-34 54-15,53-71 16,-18 35 0,17 35-1,-52 36 1,-18 35 0,0 35-1,0-18 1,35-34-1,18-19 1,70 1 0,-17-18-1,106-18 17,-142-35-17,72 18 1,-125-18-1,-52 36 1,17-36 0,18 0-1,0 35-15,0 0 16,-17 1 0,-19 17-1,-17 35 1,1 53-1,52-17 1,0-1 0,0-34-1,35-19 1,35 1 15,-17-18-15,36-35-1,-72 17-15,54-17 16,17-18 0,0-18-1,-35 36 1,-18 17 0,-35 1-1,0 34 1,-17 19-1,-36 34 1,35-17 0,18-18-1,0-17 1,0 0 15,18-36-15,17-17-1,0-18 1,1 18 0,-1-1-1,0 36 1,-17 18 0,-18 35-1,0 0 1,53 0-1,-18-36 1,-17-17-16,123 18 16,-18-18-1,18-71 1,0-34 15,-70-19-15,-36-88-1,-35 18 1,0 124 0,-70 87-1,17 72 1,-18 87 0,36-52-1,35-89-15,0 106 16,0-53-1,53-17 1,17-71 0,1 0-1,35-36 1,-71 1 0,36-18-1,17-53 1,-88 18-1</inkml:trace>
  <inkml:trace contextRef="#ctx0" brushRef="#br1" timeOffset="-190912.3">19791 1288 0,'70'0'31,"-34"0"-31,-19 0 0,54-18 15,105-35 1,-17 35 0,-36 1-1,-87 17 1,-54 0 15,-52 0-31</inkml:trace>
  <inkml:trace contextRef="#ctx0" brushRef="#br1" timeOffset="-189545.3">13564 4445 0,'0'-18'0,"18"1"31,-18-1-31,0 0 16,0-17-1,0 0 1,-18 35-16,-35-18 16,18 18-1,-18 18 1,0 52-1,0 36 1,36 18 0,17-54-1,17-52 1,54-18 15,17-53-15,-17 0-1,-18-35 1,-53 35 0,0 35-1,0 107 17,0-72-32,0 71 15,0-35-15,0 71 16,17 105-1,1-53 1,-18 18 0,-18-35-1,1-123 1,-19 16 0,-87-34-1,35-36 1,-53-70-1,35-53 1,88 35 0,36-35-1,105-18 1,1 1 0</inkml:trace>
  <inkml:trace contextRef="#ctx0" brushRef="#br1" timeOffset="-188961.91">13970 4551 0,'0'0'0,"18"0"32,-1-18-17,19-17 1,-1 17-16,35-52 15,-34 52-15,17-70 16,-53 35 0,-71 35-1,0 54 1,-34 105 0,105-53-1,0 18 1,53-71-1,52-35 1,54-18 0,-53-52-1,35-36 1,-70 0 15,-54 71-31,-17-124 16,0 53-1,0 53 1,-17 106 0,17 53-1,0 123 1,0-123 0,17-18-1,1-35 1,0-53-1,17 0 1,-18-17-16,-17-19 16,0 19-16,0-1 15</inkml:trace>
  <inkml:trace contextRef="#ctx0" brushRef="#br1" timeOffset="-188795.1">14517 4304 0,'0'0'15,"35"0"17,18-18-17,70-17 1,36-36 0,-53 36-1</inkml:trace>
  <inkml:trace contextRef="#ctx0" brushRef="#br1" timeOffset="-188012.07">15328 4039 0,'-17'106'31,"-1"-53"-31,-35 88 16,35-53 0,1-52-1,-1 34 1,18-35-1,0-17 1,18-18 0,35-70-1,-36 52-15,36-88 16,0 18 0,-18 35-1,1 53 1,-1 71-1,-17 17 1,34 18 0,19-54-1,-18-34 1,53-36 15,-36-34-15,19-37-1,-54-69 1,-35-1 0,0 53-1,-18 106 1,-35 88 0,36 36-1,-1 70 1,18-124-1,88-17 1,-17-53 0,52 0-1,-17-70 1,-18-19 15,-70 1-15,-18 71-1,0 52 1,0 35 0,-35 19-1,-1-36 1,36-36-16,18-17 31,0-35-15,-1 0-1</inkml:trace>
  <inkml:trace contextRef="#ctx0" brushRef="#br1" timeOffset="-187862.11">16404 4057 0,'0'0'0,"-35"0"16,0 0 15,17 18-16,18-1 1,0 1-16,18-18 0</inkml:trace>
  <inkml:trace contextRef="#ctx0" brushRef="#br1" timeOffset="-187411.78">16757 4145 0,'0'18'0,"0"-1"15,0 1-15,-18 35 16,1 35 0,17-17-1,0-1 1,0-52-16,-18 0 47,0-18-32,18-36 1,0-34 0,18-18-1,70-54 1,36 19 0,34 123-1,-52 35 1,-35 89-1,-71-1 1,-53-35 0,-53-35-1,106-35 1,18-36 15,52-35-15</inkml:trace>
  <inkml:trace contextRef="#ctx0" brushRef="#br1" timeOffset="-185979.65">17903 4127 0,'-17'-17'0,"34"34"0,-52-52 0,18 18 16,-1-1-16,-53-35 15,18 53 1,-35 35 0,35 53-1,-35 54 1,70-1 15,54-53-15,52-70-1,0-18 1,36-53 0,-54-18-1,18-158 1,-52 70 0,-19 0-1,-17 89 1,0 87-1,0 72 1,-17 87 0,-1 0-1,18-70 1,0 0 0,53-88 15,53-1-16,17-34 1,1-36 0,-18-53-1,-36 35 1,-52-35 0,-36 124 15,0 0-31,-34 52 15,-1 36 1,53-18 0,0-52-1,88-19 1,-18-17 15,-34 0-31,69-53 16,-52-17-1,-17-89 1,-36 18 0,-36 70-1,-52 89 1,53 0-16,-53 70 16,0 53-1,70-53 1,36 0-1,87-70 1,19-18 0,-89 0-16,89-35 15,-36-18 1,0-35 15,-53 17-15,-17 36-1,-18 52 1,0 89 0,0-35-1,0-1 1,0-52 0,18-18-1,52-18 1,18-52-1,-17-18 1,-36 17 0,-17 36-1,-18 70 1,0 0 0,-36 1-16,19 87 31,17-88-16,53-17 1,35-18 0,-17-35-1,-19-36 1,-34 36-16,-18-36 16,-18-35-1,-34 71 1,-1 18-1,0-1 1,35 18 0</inkml:trace>
  <inkml:trace contextRef="#ctx0" brushRef="#br1" timeOffset="-185562.32">20073 3898 0,'0'0'0,"0"-17"0,0-36 32,-88 141-1,70-18-31,-52 107 16,17-36 15,35-53-16,18-70 1,35-18 0,18 0-1,35-88 1,-52 52-16</inkml:trace>
  <inkml:trace contextRef="#ctx0" brushRef="#br1" timeOffset="-185362.24">20197 3933 0,'0'0'0,"17"-52"15,-17 87 1,-17 53 0,17-53-16,-36 124 15,19-35 1,17-54 15,0-35-15,17-35-1,-52-35 1</inkml:trace>
  <inkml:trace contextRef="#ctx0" brushRef="#br1" timeOffset="-184012.06">19844 4233 0,'-18'0'16,"36"0"-16,-1 0 31,1 0-31,17 0 15,1 0-15,105 0 16,-18 0 0,89-17-1,-18-36 1,-124 17 0,-52 19-1,-18-36 1,-53 18-1,-70 35 1,34 70 0,1 54-1,35-1 1,53-52 0,53-36-1,18-35 1,52-18-1,-35-35 1,18-88 0,-70 53-1,-19 35 1,-17 88 15,0 36-15,-17 53-1,17-54 1,0-52-16,35 35 16,18-36-1,35-17 1,-17-70 0,-36-1-1,-18 54-15,1-89 16,-18 70-1,0 54 1,0 53 0,-18 17-1,1-35 17,17-36-32,17-17 31,-17-17-16,71-36 1,0-18 0,-1 18-1,-52 53-15,17 18 16,-17 35 0,17 35-1,18-35 1,0-53-1,35 0 1,-70 0-16,52-18 16,-52 1-16,88-54 15,-71-35 1,-35 0 15,-18 18-15,-52 88-1,-54 88 1,18 36 0,89-18-1,17-36 1,70-52 0,36-18-1,-35-18 1,17-105-1,-35-1 1,17-70 0,-17 53-1,-17 18 1,-89 211 15,35-53-15,-53 142-1,54-36 1,17-18 0,0-52-1,35-36 1,-17-35 0,-1 0-16,19-35 15,-1-53 1,-17 52-1</inkml:trace>
  <inkml:trace contextRef="#ctx0" brushRef="#br1" timeOffset="-183763.29">22225 3651 0,'0'-35'0,"0"70"0,0-52 31,-35 52-15,-1 106-1,36 35 1,-17-52 0,17-71-16,0 70 15,0-70 1,0-35 0,17-18-1,36-18 1,-53 1-16</inkml:trace>
  <inkml:trace contextRef="#ctx0" brushRef="#br1" timeOffset="-183462.14">22278 4251 0,'0'0'0,"18"0"16,-1 0-16,1 0 16,-1 0-1,54-35 1,-36-1-1,1-34 1,-36 17 0,-36 35-1,-52 89 1,18 35 0,52-18-1,18-18 1,0-34-1,88-36 1,0 0 0,36-36-1</inkml:trace>
  <inkml:trace contextRef="#ctx0" brushRef="#br1" timeOffset="-183227.72">22948 3951 0,'0'0'0,"-17"0"16,-54 0 0,0 53-1,54 35 1,-1 53 0,18-52-1,18-19 1,52-52-1,1-18 1,-53 0-16</inkml:trace>
  <inkml:trace contextRef="#ctx0" brushRef="#br1" timeOffset="-182979.68">23336 3863 0,'0'0'16,"0"18"0,18-1-16,-18 54 15,0 70 1,0-35 0,-18-71-16,-35 88 15,18-34 1,-18-36-1,-35-18 1,53-18-16</inkml:trace>
  <inkml:trace contextRef="#ctx0" brushRef="#br1" timeOffset="-182279.87">14993 5556 0,'0'0'0,"0"-17"0,-35 17 16,17 0-1,-17 0 1,17 0-16,-52 53 15,17 17 1,35 18 0,36-52-1,123-36 1,-18 0 0,1-18-1,-107 0 1,-52 18-1,-124 0 1,54 18 0,52 35-1,53-18 1,53 18 0,52 18 15,-34-36-16,-71 35 1,-35-17 0,-1-35-16,-34 35 15,35-35 1,17-1 0,36-17-1</inkml:trace>
  <inkml:trace contextRef="#ctx0" brushRef="#br1" timeOffset="-181795.87">16281 5662 0,'0'0'15,"17"-18"-15,1-34 16,-89 34-1,-34 36 1,-54 70 0,53 18-1,88-54 1,18 1 0,18-53-16,53 0 15,52-53 1,-35 1-1,0-1 1,-70 17 0,0 72-1,-18 87 1,0 1 0,0 52 15,0 18-16,-18-35 1,-35 17 0,0-88-1,18-88 1,35-106 0,0 36-16</inkml:trace>
  <inkml:trace contextRef="#ctx0" brushRef="#br1" timeOffset="-181263.13">16722 5856 0,'35'-70'16,"-17"52"-16,-1 0 15,1-17-15,-1-88 31,-17 52-15,-52 71 0,-37 71-1,72 34 1,-1 36 0,71-35-1,35-88 1,36-36-1,-1-35 1,36-70 0,-71-1-1,-53 89-15,18-124 16,-53 71 0,-17 88 15,-54 88-16,18 36 1,18 52 0,35-35-1,35-52 1,36-72 0,17-17-1,-18-53 1,-52 18-16</inkml:trace>
  <inkml:trace contextRef="#ctx0" brushRef="#br1" timeOffset="-180629.35">17251 5697 0,'0'0'16,"-18"0"-16,1 0 16,17-17 15,123-36-16,0 0 1,72 0 0,-72 18-1,-35 35 1,-70 17 0,-18 72-1,-18 34 1,1-35-1,17 0 1,0-52 0,17-36-1,36-36 1,-18-17 0,36-35-1,-36 35 16,0 36-15,-35 52 0,0 53-1,0 0 1,53-52 0,18-19-1,35-34 1,0-54-1,-36-35 1,-52-17 0,-18-18-1,0 70 1,-53 53 0,0 54 15,35-19-31,1 72 15,17-36-15</inkml:trace>
  <inkml:trace contextRef="#ctx0" brushRef="#br1" timeOffset="-180413.47">18838 5715 0,'0'35'31,"0"-17"-31,0 35 16,-35 0 0,17-36-1,18 1 1,18-36 15,0 18-31</inkml:trace>
  <inkml:trace contextRef="#ctx0" brushRef="#br1" timeOffset="-180279.47">18838 5574 0,'0'-18'15,"0"36"-15,-17-53 16,-1 35 0,0 0-1,18 35 1</inkml:trace>
  <inkml:trace contextRef="#ctx0" brushRef="#br1" timeOffset="-179446.3">19156 5644 0,'0'106'31,"-18"-88"-31,1 70 15,-1-35 1,18-35 0,0-36 15,0 0-15,18-35-1,52-17 1,1 35-1,-36 35 1,-35 35 0,0-17-16,18 34 15,34 1 1,54-17 0,0-19 15,53-17-16,-36-35 1,-70 0 0,-53-1-16,0-52 15,-17 35 1,-72 18 0,19 35-1,-1 71 1,54-36-16,-19 35 15,36-52-15,0 35 16,0-18 0,53-35-1,18 0 1,17-53 15,-70 36-31,35-71 16,-36-54-1,19 19 1,-19 17 0,-17 141 15,0-17-31,-35 88 16,0 0-1,17 0 1,18-36-1,0-35 1,71-35 0,17 0-1,-18-17 1</inkml:trace>
  <inkml:trace contextRef="#ctx0" brushRef="#br1" timeOffset="-179113.76">20267 5733 0,'0'0'0,"0"-18"15,-18 18 1,1 18-16,-54 52 16,54-17-1,-1 18 1,18-54 0,35-17-1,36 0 1,17-35-1,-17-36 1,-54 1 0,-17-18-1,-70 70 1,-1 18 0,-17 53 15,88-35-31,-18 17 15,36-17 1,35-18-16</inkml:trace>
  <inkml:trace contextRef="#ctx0" brushRef="#br1" timeOffset="-178646.24">20585 5715 0,'17'0'0,"-34"0"0,69 0 16,-52 18-1,-17 52 1,-36-17 0,35-18-1,1-17 1,87-36 31,-17-17-32,18-18 1,-54 36 0,19 17-1,-36 52 1,0-16 0,17-1-1,1-35 1,35 0-1,0-18 1,-53-17 0,0-18-1,-18 18 1,0-36 0,18 54-1,-17-19 1,17 19-16</inkml:trace>
  <inkml:trace contextRef="#ctx0" brushRef="#br1" timeOffset="-178146.53">21255 5362 0,'0'0'0,"0"-17"16,0-36-1,0 70 1,0 1-16,-18 70 15,1-53-15,-19 89 16,1 52 0,0-88-1,35-35 1,17-70 31,54-36-47</inkml:trace>
  <inkml:trace contextRef="#ctx0" brushRef="#br1" timeOffset="-177929.37">21625 5345 0,'0'0'0,"0"-18"0,-17 18 16,17 18-1,-18-1-15,-35 89 16,18 18-1,35 17 1,0-18 0,0-88-1,0-17 1,0-36 0</inkml:trace>
  <inkml:trace contextRef="#ctx0" brushRef="#br1" timeOffset="-177747.23">21167 5662 0,'0'0'0,"17"18"31,36-1-15,71-17-1,52 0 1,-35 0-1,-53 0-15</inkml:trace>
  <inkml:trace contextRef="#ctx0" brushRef="#br1" timeOffset="-176529.86">22066 5556 0,'0'-17'0,"0"34"0,-70-34 15,-36 17 16,-35 70-15,53 1 0,17 35-1,53-54 1,71-16 0,53-36-1,-71 0-15,54 0 16,-1-71-1,-53-17 1,0 0 0,-35 53-1,0 87 1,-17 19 0,-1 35-1,18-36 16,35-70-15,54 0 0,-1-17-1,0-54 1,-35 1 0,-36-19-1,-34 125 16,-54 52-15,71-53-16,-17 18 16,17 0-1,0-71 32,17-17-47,54-18 31,-54 36-31,36-54 16,0 53 0,-35 18-1,17 36 1,0 34 0,1-17-1,-1-35-15,53 17 16,53-35-1,-52 0 1,16-53 0,-87 0-1,-18-53 1,-35 18 0,-36 53-1,-17 70 16,-53 71-15,53 17 0,88-70-1,70-17 1,18-36 0,18-53-1,-18-35 1,-35-18-1,0-53 1,0 0 0,-53 36-1,0 70 1,0 70 0,-35 72-1,0 52 16,35-88-31,-18 70 16,36 18 0,35-35-1,-18-88 1,18-18 0,-36-36-1,-17 19-15,18-54 16</inkml:trace>
  <inkml:trace contextRef="#ctx0" brushRef="#br1" timeOffset="-176279.57">23530 5256 0,'-35'36'15,"17"-19"-15,1 1 0,-19 70 31,-16 36-15,52 17 0,-18-71-1,18-52-15,0 52 16,53-70 15,-36 0-31</inkml:trace>
  <inkml:trace contextRef="#ctx0" brushRef="#br1" timeOffset="-175764.12">23583 5680 0,'0'0'0,"18"-18"47,17 0-47,18-17 31,0-18-15,-53 36 0,0-1-1,-53 36 1,0 52 0,0 18-1,53-70-15,-17 35 16,17-35-1,52-18 1,19 0 0,35-71-1,-36 18 1,-34 35-16,17-52 16,-36 52-1,-17 36 16,-53 35-15,18 35 0,0-17-1,35-36 1,0-53 15,35-17-15</inkml:trace>
  <inkml:trace contextRef="#ctx0" brushRef="#br1" timeOffset="-175547.04">24165 5521 0,'-17'18'31,"-1"-1"-15,0 1-16,1 17 0,-1-17 15,-17 35 1,17 17 0,18-34-1,0-1 1,35-35 0,1 0-16</inkml:trace>
  <inkml:trace contextRef="#ctx0" brushRef="#br1" timeOffset="-175301.44">24306 5450 0,'0'0'16,"0"18"0,0 0-1,0 17-15,-17 53 31,17 0-15,0 1 0,0-37-1,0-34 1,-18-18 15</inkml:trace>
  <inkml:trace contextRef="#ctx0" brushRef="#br1" timeOffset="-174361.8">8819 9384 0,'0'-18'0,"0"36"0,0-53 0,0 17 31,-35 18-31,18 0 16,-1 35-16,-123 142 15,-18 52 1,-123 53 0,35-105-1,176-125-15,-140 90 16,52-54 0,106-53 15,35-35-16,18-35 1,71-36-16</inkml:trace>
  <inkml:trace contextRef="#ctx0" brushRef="#br1" timeOffset="-173847.82">10813 9313 0,'0'0'16,"-18"-17"-16,-35-19 16,53 19-16,18 17 15,35 17 1,-18 1-16,194 106 15,-35 52 1,71 88 0,70-52-1,-88-88 1,70-1 0,-193-88-1,-71-17 1,-124-18 31,36 0-47</inkml:trace>
  <inkml:trace contextRef="#ctx0" brushRef="#br1" timeOffset="-173297.41">4921 11289 0,'-88'-88'31,"70"70"-31,-87 18 16,-1 35-1,-53 106 1,88 89 0,71-36-1,36-71 16,70-17-15,-1-88 0,54-36-1,18-88 1,-19-35 0,-140 88-16</inkml:trace>
  <inkml:trace contextRef="#ctx0" brushRef="#br1" timeOffset="-172880.73">5239 11218 0,'0'-35'0,"0"70"0,35-105 0,-53-1 16,-35 89 0,53 123-1,0 18 1,0 35 0,0-71-1,0-35 1,0-70 15,18-71 0,17-17-15,36-54 0,-18 71-1,35 36 1,-70 17-16,35 35 15,0 53 1,-53 18 0,0-36-1,0-17 1,52-53 15,-16-53 0,-36 36-31</inkml:trace>
  <inkml:trace contextRef="#ctx0" brushRef="#br1" timeOffset="-172547.24">5697 11589 0,'0'-36'16,"0"72"-16,18-107 16,17 54-1,36-1 1,-1 36-1,54 70 1,-71 0 0,-53-70-16,0 52 15,-36-35 1,1-17 0,18-89 30,17 54-46,0-54 16,35-35 0,35 18-1,1 53 1,17 17 0,-35 18-16</inkml:trace>
  <inkml:trace contextRef="#ctx0" brushRef="#br1" timeOffset="-171565.14">6332 11430 0,'0'71'15,"0"-142"-15,0 212 16,0-53 0,0-35-1,18 0 1,53-53 0,-54 0-16,36 0 15,0-53 16,-35 0-15,-54-17 0,-52-1-1,35 18 1,53 36-16,0-36 16,36 17-1,87 36 1,0 53-1,-52 0 1,-53-35-16,35 35 16,-53-36-16,17 54 15,-17-18 1,0-71 46,0-35-46,53-35 0,35-18-1,-17 71 1,17 35 0,-35 88-1,-53-17 1,0-36-16,0 53 15,0-52 1,18-36 0,17-18-1,-17-17 1,34-89 0,1 18-1,0 36 16,-17 70-15,-19 35 0,-17 36-1,0 52 1,0-88 0,88 1-1,36-36 1,-18-36-1,35-34 1,-18-36 0,-87-17-1,-54 17 1,-53 106 0,-17 88 15,71 35-16,17-17 1,88-71 0,0-17-1,18-36 1,-18-34-16</inkml:trace>
  <inkml:trace contextRef="#ctx0" brushRef="#br1" timeOffset="-170630.44">11624 11024 0,'0'0'0,"0"18"0,18-18 15,70-18 1,-53 1-16,124-36 15,0-18 1,-1-17 0,-140 70-16,0-87 15,-54 52 1,-52 53 0,18 35-1,-19 141 16,37 1-15,52-107-16,-53 142 16,17 88-1,36-18 1,0-53 0,0 1-1,36-89 1,-19-124-16,36 1 15,53-53 1,35-106 0,-17-1-1,-54-104 1,-88 34 0,-17 159-16,-124-88 15,-87 53 16,104 52-15,37 36 0,105-53-1,70 1 1,-35 34-16,142-88 16,-18 18-1,35 35 1,-53 53-1,-88 35 1,-53 71 0,0-88-16,0 70 15,0-70 1,-18-1 0,18-52 15,-18-53-16</inkml:trace>
  <inkml:trace contextRef="#ctx0" brushRef="#br1" timeOffset="-170464.75">12541 10883 0,'0'-17'16,"18"17"-1,-53 0 1,52 0 31,36 0-47</inkml:trace>
  <inkml:trace contextRef="#ctx0" brushRef="#br1" timeOffset="-170097.64">12859 10989 0,'0'0'0,"-36"0"0,19-35 32,17 17-17,35 18 1,-17 0-16,52 0 16,36 71-1,-53 17 1,-53 0-1,-35 0 1,17-52 0,18-107 15,0 0-15,35-17-1,36 18 1,-18 34 15,53 19-15,-71 17-16</inkml:trace>
  <inkml:trace contextRef="#ctx0" brushRef="#br1" timeOffset="-169796.31">13441 11042 0,'0'35'15,"0"-70"-15,0 88 16,17-36-1,36-17 1,0-35 0,18-18-1,-54 0 1,-17 36 0,-35-1-1,18 18-15,-54 53 31,36 18-15,-1 17 0,36-18-1,53-52 1,-35-18-16,70 0 16,53-71-1</inkml:trace>
  <inkml:trace contextRef="#ctx0" brushRef="#br1" timeOffset="-168631.49">14305 10601 0,'0'-18'0,"0"36"0,-18-36 16,1 36-16,-18 88 15,17 0 1,-53 52 15,54-122-31,-36 175 16,18-34-1,17 52 1,18 0 0,0-52-1,0-1 1,18-141-16,17 36 15,35-71 1,36-71 0,0-52-1,-88-1 1,-36-52 0,-194-71-1,71 141 16,0 18-15,71 53 0,70 17-1,88-52 1,53-36 0,53 0-1,-53 35 1,-70 54-1,-54 17 1,-17 17 0,-17 36-1,-19 0 1,19-18 0,17 18-1,0-17 1,53-36 15,0 0-15,-18-53-1,-18-35 1,-17-1 0,0 36-1,18 18 1,70 35-1,18 0 1,-35 53 0,-54 0-1,-17 35 1,-35-17 0,35-18-1,0-71 32,35-35-31,18-35-1,0 17 1,35-52 0,-70 123-1,-18 35 1,0 53-1,-18-17 1,18 17 0,89-53-1,34-35 1,53-53 0,-52 1-1,-18-19 1,-106 36-1</inkml:trace>
  <inkml:trace contextRef="#ctx0" brushRef="#br1" timeOffset="-167948.09">776 13741 0,'0'0'0,"0"-18"16,0-141-1,0 142 1,-18-1-16,-105 18 31,88 35-31,-142 89 16,36 52-1,53 106 1,106-88 0,87-35-1,90-35 1,-125-124-16,36 0 15,-36 0-15,107-71 16,35-88 0,-54 1-1,-122 105-15</inkml:trace>
  <inkml:trace contextRef="#ctx0" brushRef="#br1" timeOffset="-167531.28">1482 13600 0,'0'0'0,"-71"-89"16,36 125 15,35 140-15,0-17-1,0-18 1,0 53 0,-18-159-16,1 71 15,17-53 1,-18-35-1,18-54 1,0-70 0,18 18-1,-1 53-15,54-53 16,87 17 0,-52 89-1,0 70 16,-71 0-15,-35 36 0,-52-36-1,52-53 1,-18-35 0,18-35-1,0-18-15</inkml:trace>
  <inkml:trace contextRef="#ctx0" brushRef="#br1" timeOffset="-167148.85">1940 14129 0,'0'-18'0,"0"0"16,0 1-1,0-1-15,53 1 31,53 34-15,0 36 0,-18 35-1,-88 0 1,-53 1 0,-17-54-1,34-35 1,19-53-1,17-18 1,17-52 0,36 35-1,-35 70-15,105-70 16,1 53 0,-1 35-1,-105 0 1</inkml:trace>
  <inkml:trace contextRef="#ctx0" brushRef="#br1" timeOffset="-166048.81">2681 14041 0,'0'0'0,"0"35"15,-18 18 1,-17 0 0,18 52-1,17-16 1,35-19-1,0-52-15,18-18 16,53 0 0,-53-53-1,-36-18 1,-17 18 0,-70-35-1,52 71-15,-35-36 31,36-18-15,34 36 0,89 35-1,-18 0 1,-70 18-16,70 34 16,-17 19-1,-71 17 1,0 0-1,0 1 1,0-54 0,-18-35-1,0 0-15,18-18 16,0-70 0,0 0-1,53-36 1,18 54 15,52 35-15,-105 35-16,70 0 15,0 70 1,-70 1 0,-18 34-1,0-34 1,0-53-1,35-18 1,1-36 0,17-52-1,-1 35 1,37-35 0,-36 70-1,-36 18-15,1 0 16,-18 36 15,0 52-15,-18 18-1,18-53 1,88 0 0,1-53-1,34-18 1,-35-35-1,-35-35 1,-35 17 0,-18 1-1,0 52-15,-35 18 16,-1 53 0,1 35-1,35-17 1,0-1 15,0-52-15,18-18-16,17 0 15,0-18 1,0-35 0,-17 36-16</inkml:trace>
  <inkml:trace contextRef="#ctx0" brushRef="#br1" timeOffset="-165431.89">4974 13776 0,'0'0'0,"18"-35"0,-18-1 16,17-34 0,-17 35-16,-52 17 15,-54 36 1,-35 105-1,52 18 1,36 53 0,53-35-1,53 53 1,53-159 0,88-53-1,-17-106 1,-19-35 15,-122 17-15,-36-70-1,-106 0 1,-18 106 0,-105 105-1,53 72 1,35 122-1,141-158-15,17 88 16,107 36 0,17-71-1,53-18 1,-141-88-16</inkml:trace>
  <inkml:trace contextRef="#ctx0" brushRef="#br1" timeOffset="-165114.4">5838 14023 0,'-17'0'0,"34"0"0,-52 0 16,18 70 0,-1 142-1,18 35 1,0-53-1,-53 88 1,18 1 0,-1-107-1,19-123-15,-36 106 16,35-106 0,18-124 15,18-70 0,35 17-31</inkml:trace>
  <inkml:trace contextRef="#ctx0" brushRef="#br1" timeOffset="-164798.36">5715 14252 0,'0'0'0,"-35"-35"0,-1-36 15,36-34 1,-35-19-1,53 71 1,123 0 0,35 71-1,-88 52 1,-52 72 0,-54-37-1,-17-69-15,-124 87 16,36-70 15,17-18-15,88-35-1,36-53 1,88-52 0,-89 87-16,19-17 0</inkml:trace>
  <inkml:trace contextRef="#ctx0" brushRef="#br1" timeOffset="-164531.72">6350 13547 0,'0'-18'0,"0"36"0,18-89 15,-18 89 17,-18 17-32,18 124 15,0 0 1,0 35-1,0-71 17,0-35-17,18-88 1,17 0 0,71-70-1,-71 52-15</inkml:trace>
  <inkml:trace contextRef="#ctx0" brushRef="#br1" timeOffset="-163648.29">6862 13935 0,'0'-18'0,"0"36"0,0-54 15,-36 36 1,1 71 0,17 17-1,18-53-15,0 36 31,0-18-15,71-35 0,-18-18-1,70-36 1,-87 36-16,52-53 16,18-52-1,-54 16 1,-34 72-1,-53 70 17,0-36-32,35 19 15,-18-19-15,0 71 16,18-35 0,18-17-1,35-36 1,-18 0 15,-35-36-15,0-52-1,0 18 1,35-19 0,36 1-1,-18 88 1,35 35-1,-53 54 1,-35-1 0,0 0-1,0-35 1,0-35 0,0-1-1,-17-87 16,17-1 1,53-35-17,70-17 1,-35 70 0,18 53-1,-88 18-15,17 52 16,-17 18-1,-18-17 1,0-18 0,0 0-1,17-53 32,36-36-47,-17 19 16</inkml:trace>
  <inkml:trace contextRef="#ctx0" brushRef="#br1" timeOffset="-163281.14">8520 13864 0,'17'-17'15,"-34"34"-15,34-87 16,-17 52 0,-53 18-1,-35 53 1,18 17-1,70-52-15,-18 35 16,18 0 0,70-53-1,36 35 1,0-17 0,-53-1-1,-53 1-15,18 17 16,-107 1 15,1-19-15,-18 1-1,1 0 1,69-18 0,-17-53-1,-17-36 1</inkml:trace>
  <inkml:trace contextRef="#ctx0" brushRef="#br1" timeOffset="-163106.4">7549 13423 0,'-17'-17'0,"34"34"0,-69-34 0,34 17 15,-35-18-15,35 18 16</inkml:trace>
  <inkml:trace contextRef="#ctx0" brushRef="#br1" timeOffset="-162882.43">6297 13670 0,'0'0'0,"-18"18"0,-17-1 15,53-17 1,52 0 0,19 0-1,157-35 1,-140 17-1</inkml:trace>
  <inkml:trace contextRef="#ctx0" brushRef="#br1" timeOffset="-162382.39">8767 13723 0,'0'0'16,"52"-53"-16,-52 35 0,18 1 16,-18-18-1,-18 70 1,1-18-1,-1 89 1,1-70-16,17 140 16,0-35-1,0-70 1,88-36 0,-18-35-1,-34 0-15,69-18 16,-69 1-1,-1-1-15</inkml:trace>
  <inkml:trace contextRef="#ctx0" brushRef="#br1" timeOffset="-162131.86">9402 13547 0,'0'0'15,"70"-18"1,-52 18-16,35 35 15,35 71 1,-35 18 0,-53 34-1,0-122-15,-18 52 16,-52 0 0,34-17-1,19-71 1</inkml:trace>
  <inkml:trace contextRef="#ctx0" brushRef="#br1" timeOffset="-161148.74">13847 12753 0,'0'0'0,"0"-18"16,0-17-1,0 17-15,-18 18 63,18 36-16,0-19-32,0 19-15,-18 16 0,18 1 16,0 18-16,0 123 15,-35 71 1,-18-36 0,35-88-1,18-123-15,0 52 16,53-140 15,-35 34-15</inkml:trace>
  <inkml:trace contextRef="#ctx0" brushRef="#br1" timeOffset="-160949.23">13794 12982 0,'0'0'0,"0"-35"0,0-18 16,0-35-1,35 70 1,53 18-1,0 0 1,-52 0-16,87 0 16,-70 35-1,-35 1 1</inkml:trace>
  <inkml:trace contextRef="#ctx0" brushRef="#br1" timeOffset="-160763.86">13776 13300 0,'0'0'0,"-35"35"16,52-35 15,54 0-15,52 0-1,-87 0-15,122-35 16,-52 17-1</inkml:trace>
  <inkml:trace contextRef="#ctx0" brushRef="#br1" timeOffset="-160548.39">14499 13247 0,'-17'0'31,"-1"0"-31,0 17 0,-17 54 15,17 0 1,1-1 15,17-35-15,0-52 0,17-1-1</inkml:trace>
  <inkml:trace contextRef="#ctx0" brushRef="#br1" timeOffset="-160381.79">14482 13176 0,'0'0'0,"0"-53"15,-18 36 1,18 34 31,35-17-47,36 36 15</inkml:trace>
  <inkml:trace contextRef="#ctx0" brushRef="#br1" timeOffset="-159999.39">14799 13247 0,'-18'0'0,"1"0"0,-1-18 16,18 1-1,18-19 1,52 36 0,36 36-1,0 34 1,-35 18 0,-71 0-1,-53-52 1,-18-19-1,71-34 17,0-1-17,35-35 1,-17 36-16,35-54 16,53-35-1,-18 53 1,0 18-1,-53 17-15</inkml:trace>
  <inkml:trace contextRef="#ctx0" brushRef="#br1" timeOffset="-159682.25">15487 13229 0,'0'18'0,"0"-36"0,0 53 16,18-35-1,17 0 1,53-17-1,-70-1 1,35-17 0,-53-36-1,0 54 1,-71 17 0,0 70-1,36-52-15,18 70 16,-1 0-1,18-17 1,18-36 0,87-35-1,1 0 1,-53-18-16</inkml:trace>
  <inkml:trace contextRef="#ctx0" brushRef="#br1" timeOffset="-158331.27">16087 13035 0,'17'0'0,"1"0"16,17-18-16,0 1 0,89-54 15,35-70 1,-89 35 0,-70-35-1,-35 35 1,17 71-1,-87-35-15,-37 140 32,54 107-17,-35 281 1,87-281 0,-16 193-1,16 18 1,1 35-1,35-52 1,0-142 0,35-17-1,36-106 1,70-142 0,35-140-1,18-53 1,-105-18-1,-72-71 17,-105 106-17,-194-105 1,123 193 0,0 19-1,124 34 1,53 36-1,105-18 1,89-18 0,-1-34-1,-87 52 1,-54 17 0,-52 36-1,-36 36 1,-52 69 15,52-52-15,18-17-1,71-36 1,-1 0 0,19-18-1,-19-17 1,-70-36-1,0 18 1,-18-35 0,1 17-1,52 36 1,89 18 0,-19 34-1,1 71 1,-106-17-1,-17 17 17,-54-35-17,36-18 1,35-52 15,53-36-15,0-18-1,17-52 1,1-1 0,-54 124-1,-17 18 1,-17 52 0,-19 36-1,36-35 1,0-1-1,18-52-15,70-18 32,0 0-17,36-70 1</inkml:trace>
  <inkml:trace contextRef="#ctx0" brushRef="#br1" timeOffset="-157865.37">18115 12524 0,'0'0'0,"0"-71"16,-53-35 0,-17 89-1,-36 87 1,88-35-16,-35 54 16,36-19-16,-72 195 15,37-1 1,52-105-1,52-35 17,90-72-17,-37-52 1,-52 0-16,106-52 16,-53-37-1,-18-105 1,-88 0-1,-35-53 1,-106 71 0,-18 105-1,0 107 1,71 52 0,53 88-1,35-35 1,88 0-1,-70-123-15,105 35 32</inkml:trace>
  <inkml:trace contextRef="#ctx0" brushRef="#br1" timeOffset="-157532.49">18768 13035 0,'-18'0'15,"0"18"1,1-1-16,-1 107 16,18-18-1,-17 88 1,-1-18 0,0-123-16,-52 176 15,-18 18 1,35-53-1,0 36 17,53-107-17,0-105 1,35-89 0,71-88-1,-89 107-15</inkml:trace>
  <inkml:trace contextRef="#ctx0" brushRef="#br1" timeOffset="-157216.49">18697 13353 0,'0'0'0,"-88"-159"16,88 71 0,35-18-1,71 53 1,71 71 15,-72 52-15,-69 36-1,-54 0 1,-53-53 0,-52-18-1,-18-35 1,106 0-1,35-35 1,70-53 0,1 35-1</inkml:trace>
  <inkml:trace contextRef="#ctx0" brushRef="#br1" timeOffset="-156949.22">19385 12682 0,'35'-53'0,"-70"106"0,70-141 15,-70 88 17,-18 35-17,0 71 1,53-53-16,-17 141 16,17-70-1,0-1 1,53-52-1,17-71 1,-52 0-16,70 0 16,-53-18-16,53-35 15,-35 18 1</inkml:trace>
  <inkml:trace contextRef="#ctx0" brushRef="#br1" timeOffset="-155883.1">19791 13070 0,'17'-35'0,"1"-18"15,0 53 16,-18 18-31,-36 70 32,1-88-32,53-18 0,-36 124 15,18-35 1,0-1 0,53-52-1,71-18 1,-19-18-1,-16-35 1,-54-17 0,-17 52-1,-18 1 1,0 34 0,-18 1-16,18 0 15,0-1 1,0 1-1,18-18 17,-18-18-17,-18-35 1,-17-35 0,35 17-1,17-17 1,71 35-1,18 53 1,0 71 0,-88-36-16,17 36 15,-35 17 1,0-17 0,0-36-1,-18-18 1,-17-17-1,35-70 32,18-1-31,105-52 0,-17 35-1,18 35 1,-107 53-16,54 35 15,-71 71 1,-36-18 0,19-17-1,17-54-15,0 36 16,35-35 0,-17-18-16,88 0 15,-1 0 1,-34-53-1,35-53 17,-53 18-17,-36-71 1,-17 124 0,-53 52-1,0 72 1,36-1-1,17 0 1,35-17 0,-17-54-1,-18 1 1,-53-18 15,-18 0-15,54-35-1</inkml:trace>
  <inkml:trace contextRef="#ctx0" brushRef="#br1" timeOffset="-155657.6">20990 12488 0,'0'0'0,"-17"0"0,-19 0 16,-17-17 0,18 17-1,0 0 1,17 0 31</inkml:trace>
  <inkml:trace contextRef="#ctx0" brushRef="#br1" timeOffset="-155416.12">19403 12700 0,'0'0'0,"-18"18"0,36-18 16,-1 0-1,107-36 1,-1 36 0,-87 0-16,105 0 15,-53 0 1,0-17 0,-17 17-1</inkml:trace>
  <inkml:trace contextRef="#ctx0" brushRef="#br1" timeOffset="-155137.58">21978 13247 0,'0'0'0,"0"17"32,0-34 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F982-30CB-381D-E2C7-6641A193D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13AB5-CC13-F51E-5AB0-3AC59DB5B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030B-74E7-5ACD-D7D3-025DD0ED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475-0A61-43DA-9BBD-7943C872C1A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0E477-1282-F474-024F-753C25ED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9D7A-B6C7-226E-045C-45DE4FBB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E11E-36A2-4AC0-982E-D188A10FD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1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82D1-A96A-C6F7-59E9-0F9FA34A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0CE96-CCF3-3826-5AFE-C6A6D6D42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9F0F1-7B59-44B8-F2B1-522BFE89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475-0A61-43DA-9BBD-7943C872C1A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1EBD0-8C39-8ADB-722F-EA17E035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F9895-E6DA-C96F-D30C-D5E674E8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E11E-36A2-4AC0-982E-D188A10FD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45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7500E-9424-8BB1-60AF-360B41471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79174-B5CA-0BB9-0DFF-5AE49532D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D1347-20CB-1D15-2B2E-2BA6D418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475-0A61-43DA-9BBD-7943C872C1A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8683-E463-A7EF-6FB4-863705B9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8624-3F16-57B5-E670-4F7E4D65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E11E-36A2-4AC0-982E-D188A10FD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4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6876-1572-2DC6-965E-C3BE18FC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B7182-B03E-AFAE-B736-5A93D1E56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B8833-FCF8-D0E0-F9AE-BC0CD0CA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475-0A61-43DA-9BBD-7943C872C1A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A30F9-917F-0322-C22C-914C0C49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7F433-5294-E501-2F86-EA230BE0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E11E-36A2-4AC0-982E-D188A10FD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98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C8E9-ECBE-44ED-F91E-800BD5D7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55577-59AE-80A8-03D0-D49D9B76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5FC70-C713-5A32-1B9C-0767BC36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475-0A61-43DA-9BBD-7943C872C1A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861CA-6D20-2FCA-B48F-D1415169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0618-CB06-B0B8-150B-E42F014B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E11E-36A2-4AC0-982E-D188A10FD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53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C4BD-C790-8F40-5C7D-EBD7AA12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BFB3-D16A-3E36-5615-44047BCCC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59E1B-284E-069D-F861-954F07FC4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6FFF8-A5B0-F78C-B47C-627F1205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475-0A61-43DA-9BBD-7943C872C1A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4BB99-B665-6F11-DEAC-A15A837B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F77F6-74C0-C4EF-5472-7150926D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E11E-36A2-4AC0-982E-D188A10FD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2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9780-3C9E-E50C-D3AC-5FA39870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9FBFD-CF81-6C6D-86F3-36495883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48952-F1EE-C62B-497C-E15BD157D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FE46F-AB40-4B25-0E7A-2320B31D3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A09C0-01D9-D9AE-DB14-D9A0D091B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D872B-ADEB-689A-6BF3-088C7FF91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475-0A61-43DA-9BBD-7943C872C1A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C941F-497D-8AAD-CAED-910A43CB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7A591-9DA7-B0CB-64E0-6EFB7F5F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E11E-36A2-4AC0-982E-D188A10FD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05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DA23-F420-36D7-4794-9F79F445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C70FB-A756-1D61-040E-978B5B7C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475-0A61-43DA-9BBD-7943C872C1A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16640-97EB-EA7B-74BB-C6F7A17D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D109D-A103-5863-E8F8-05FD5171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E11E-36A2-4AC0-982E-D188A10FD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05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3B25F-3465-BECC-D8C3-0A5E93C6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475-0A61-43DA-9BBD-7943C872C1A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C8DA7-9B44-2E54-ACD1-A872ABFB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3C709-2AAE-083D-723C-625F8C61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E11E-36A2-4AC0-982E-D188A10FD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88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E7B6-9BAD-A948-7CCA-46CB57C1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658D-9E49-7B1F-8B07-C3343D19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D7E57-0090-D8AF-7A3D-2D2B72B8B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08B6F-71D4-1CBB-10FA-1DC0ED4A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475-0A61-43DA-9BBD-7943C872C1A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F22BE-34F9-A622-AD96-3E225C14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398BF-248F-7C70-C59D-60FD4DFD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E11E-36A2-4AC0-982E-D188A10FD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94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DE2E-DB1C-9D1F-A54E-69A06760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2A10F-B601-8D05-71A3-F81CEDBBE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4F7A2-B0A2-764C-36CD-F52449932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45BCC-C499-E028-E792-3CB8D7C3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43475-0A61-43DA-9BBD-7943C872C1A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45BCA-AE80-4EB7-CD60-94CA9BE5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97ADC-B646-1B6D-FDD7-BD1BB28C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E11E-36A2-4AC0-982E-D188A10FD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6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A066A-5CBE-DF7B-527E-2BFC757A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E2402-1017-638B-C176-2F958D47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DF1DF-456A-C0BE-85E4-1D3E8CE1E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43475-0A61-43DA-9BBD-7943C872C1A9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6C70-3D4A-E52C-FA78-5EC30B8A2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58C5-0FA1-CBFF-FC37-3FA68BC74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E11E-36A2-4AC0-982E-D188A10FD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53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E4EF-619B-AF10-66D9-00ED97A79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460C8-CF48-6E7B-DA55-1CF86824D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572C0E-6E68-9100-9976-6ED58C5A1230}"/>
                  </a:ext>
                </a:extLst>
              </p14:cNvPr>
              <p14:cNvContentPartPr/>
              <p14:nvPr/>
            </p14:nvContentPartPr>
            <p14:xfrm>
              <a:off x="317520" y="254160"/>
              <a:ext cx="6737760" cy="364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572C0E-6E68-9100-9976-6ED58C5A12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160" y="244800"/>
                <a:ext cx="6756480" cy="36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49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E4EF-619B-AF10-66D9-00ED97A79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460C8-CF48-6E7B-DA55-1CF86824D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FBB772-D476-6C30-47C1-9A8177956532}"/>
                  </a:ext>
                </a:extLst>
              </p14:cNvPr>
              <p14:cNvContentPartPr/>
              <p14:nvPr/>
            </p14:nvContentPartPr>
            <p14:xfrm>
              <a:off x="2019240" y="1066680"/>
              <a:ext cx="3778560" cy="288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FBB772-D476-6C30-47C1-9A81779565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9880" y="1057320"/>
                <a:ext cx="3797280" cy="29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289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E4EF-619B-AF10-66D9-00ED97A79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460C8-CF48-6E7B-DA55-1CF86824D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66F2AC-EF55-5CFC-8F68-5EF955CD6DC7}"/>
                  </a:ext>
                </a:extLst>
              </p14:cNvPr>
              <p14:cNvContentPartPr/>
              <p14:nvPr/>
            </p14:nvContentPartPr>
            <p14:xfrm>
              <a:off x="514440" y="247680"/>
              <a:ext cx="7563240" cy="547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66F2AC-EF55-5CFC-8F68-5EF955CD6D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080" y="238320"/>
                <a:ext cx="7581960" cy="54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059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E4EF-619B-AF10-66D9-00ED97A79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460C8-CF48-6E7B-DA55-1CF86824D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B846CB-0892-82EA-839E-D24EFEED7D2A}"/>
                  </a:ext>
                </a:extLst>
              </p14:cNvPr>
              <p14:cNvContentPartPr/>
              <p14:nvPr/>
            </p14:nvContentPartPr>
            <p14:xfrm>
              <a:off x="654120" y="133200"/>
              <a:ext cx="8077320" cy="518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B846CB-0892-82EA-839E-D24EFEED7D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760" y="123840"/>
                <a:ext cx="8096040" cy="52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27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E4EF-619B-AF10-66D9-00ED97A79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460C8-CF48-6E7B-DA55-1CF86824D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EB4E0E-1A83-EDC3-F449-F15E6D5936B2}"/>
                  </a:ext>
                </a:extLst>
              </p14:cNvPr>
              <p14:cNvContentPartPr/>
              <p14:nvPr/>
            </p14:nvContentPartPr>
            <p14:xfrm>
              <a:off x="88920" y="0"/>
              <a:ext cx="8865000" cy="662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EB4E0E-1A83-EDC3-F449-F15E6D5936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0" y="-9360"/>
                <a:ext cx="8883720" cy="664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347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E4EF-619B-AF10-66D9-00ED97A79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460C8-CF48-6E7B-DA55-1CF86824D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EBADB3-3CFE-6B19-1226-C28DD7CE21EE}"/>
                  </a:ext>
                </a:extLst>
              </p14:cNvPr>
              <p14:cNvContentPartPr/>
              <p14:nvPr/>
            </p14:nvContentPartPr>
            <p14:xfrm>
              <a:off x="190440" y="38160"/>
              <a:ext cx="8566560" cy="623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EBADB3-3CFE-6B19-1226-C28DD7CE21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0" y="28800"/>
                <a:ext cx="8585280" cy="62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25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E4EF-619B-AF10-66D9-00ED97A79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460C8-CF48-6E7B-DA55-1CF86824D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D06CD5-5EFC-508F-8160-6EE8BADB79AF}"/>
                  </a:ext>
                </a:extLst>
              </p14:cNvPr>
              <p14:cNvContentPartPr/>
              <p14:nvPr/>
            </p14:nvContentPartPr>
            <p14:xfrm>
              <a:off x="69840" y="330120"/>
              <a:ext cx="8680680" cy="534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D06CD5-5EFC-508F-8160-6EE8BADB79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80" y="320760"/>
                <a:ext cx="8699400" cy="53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24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bharani.gr@qspiders.in</dc:creator>
  <cp:lastModifiedBy>bharani.gr@qspiders.in</cp:lastModifiedBy>
  <cp:revision>1</cp:revision>
  <dcterms:created xsi:type="dcterms:W3CDTF">2022-10-01T03:56:10Z</dcterms:created>
  <dcterms:modified xsi:type="dcterms:W3CDTF">2022-10-01T03:58:17Z</dcterms:modified>
</cp:coreProperties>
</file>