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8T02:08:45.6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3598 1058 0,'0'0'0,"0"18"16,18-18-1,0 0 17,-1 0-17,1 0-15,35-35 32,-18-1-17,-17 36-15,17-70 16,-17 17-1,-18 0 1,-18 53 0,-53 0-1,-70 35 1,53 18 0,0 35-1,70-35 1,18 0-1,0 0 1,53 0 15,35-18-15,-17 1 0,35 17-1,-18-18 1,-17 18-1,-36-18 1,-35-17-16,0 70 16,-71-18-1,-70 36 1,0-35 0,18-54-1,-54-34 1,107-36-1,-1-35 1,53 52 15,-17 19-15,35-1 0,53 18 15,-18 0-31</inkml:trace>
  <inkml:trace contextRef="#ctx0" brushRef="#br0" timeOffset="1122.47">4145 1376 0,'18'-18'16,"-18"1"-16,17-1 15,-17 0 17,0 36-1,-17 0-31,-1 34 15,0-34-15,18 35 16,-35 35 0,35-35-1,0 0 1,0-35 0,18-1-1,52-17 1,-52 0-16,35-35 15,53-36 1,-36 19 0,-17-19 15,-35 18-15,-18 18-1,-18 35 16,18 17-15,0 36 0,0-17-1,18 34 1,0-17 0,-1 0-1,18-18 1,18-17-1,0-18 1,18-18 0,17-52 15,0-18-15,-35 35-1,-35-36 1,-18 54-1,0 18 1,0 34 15,0 1-31,-18 35 16,1 17 0,17 1-1,0-18 1,35-36-1,35-17 1,-17-17 0,0-36-1,-18 0 17,-17-35-17,-18 52-15,0-34 16,-70 17-1,17 35 1,-18 18 0,53 36-1,-34 34 1,34-17 0,18-18-1,18-35 1,-1 0-16</inkml:trace>
  <inkml:trace contextRef="#ctx0" brushRef="#br0" timeOffset="1773.44">5644 1005 0,'-52'0'32,"34"0"-32,-17 18 15,-1 35 1,-17 53 0,36 0-1,-19 17 1,36-52-1,0 17 1,18-53 0,53 0-1,-1-35 17,18 0-17,18-70 1,-18-18-1,-35-1 1,-17-69 0,-19 52-1,-17 18 1,0 70 0,-17 18-1,-1 71 1,-35 52-1,35-17 1,1 0 0,17-71-16,0 36 31,0-1-15,35-35-1,36-17 1,-36-18-1,18-18 1,-36 18-16,1-17 0</inkml:trace>
  <inkml:trace contextRef="#ctx0" brushRef="#br0" timeOffset="2489.71">6350 1041 0,'0'-89'31,"0"72"-31,0-1 16,0 36 31,0-1-47,0 125 15,-18-19 1,18-88-16,-17 106 16,-1-35-1,0 0 1,18-35-1,0-1 1,-17-70 15,-1-53 1,18-35-17,0 18 1,35-1-1,36 0 1,52 36 0,19 18-1,-54 17 1,18 52 0,-89 19-1,-34 17 1,-1-53-16,-53 1 15,-105 52 1,88-70 0,17-1 15,54-17-15,-1-35-1,18-36 1,0 54-16</inkml:trace>
  <inkml:trace contextRef="#ctx0" brushRef="#br0" timeOffset="3173.05">7232 1411 0,'0'0'0,"0"-18"0,18 18 0,-18-35 16,17 0-1,1 17 1,-18-35 0,0 18-1,-18 17 1,-35 1-1,-17 17 1,-18 70 0,-1 36-1,54-35 1,17 35 0,18-54-1,53-16 1,-35-19-16,35-17 15,35-17 1,-35-36 0,0-35 15,-35 17-15,-1-17-1,-17 35 1,0 71 15,0 35-15,0-1-1,0 37 1,0-19 0,0-52-16,35 52 15,-17-52 1,0 0-1,17-18 1,18-18 0,-35 0-1,17-17-15</inkml:trace>
  <inkml:trace contextRef="#ctx0" brushRef="#br0" timeOffset="3789.68">7638 1411 0,'0'0'0,"-36"-35"31,36 17-31,0-17 16,18 0-1,0 35-15,17-36 16,35 36 0,1 0 15,0 18-15,-19 17-1,-16 71 1,-19-53-1,-17 18 1,0-19 0,-35 1-1,17-35 1,18-36 31,0 1-47,0-71 15,0 17 1,71-17 0,0 0-1,-54 52 1,54-34 0,-18 52-1,0-17 1,-18 35-1,0 0 1</inkml:trace>
  <inkml:trace contextRef="#ctx0" brushRef="#br0" timeOffset="4757.22">3052 2311 0,'0'0'0,"-18"-18"0,-35 18 31,35 0-31,-35 0 16,36 0 0,-1 0-1,36 0 17,-1 0-32,36 0 15,71 0 1,35 0-1,70 0 1,-17 0 0,70-18-1,-53 1 17,159-1-17,53-17 1,53 17-1,0 1 1,-106 17 0,141-18-1,-159 18 1,89 0 0,-335 0-16,175 0 15,89 0 1,-35 0-1,-176 0 1,-19 0 0,-140 0-16,0 0 15,-1 0 17,-17-18-17,18 18 1</inkml:trace>
  <inkml:trace contextRef="#ctx0" brushRef="#br0" timeOffset="4922">9225 2170 0,'0'0'0,"-18"0"16,18 17-1,-17-17 1,-1 0-16,-35 18 16,36-1-1</inkml:trace>
  <inkml:trace contextRef="#ctx0" brushRef="#br0" timeOffset="7605.88">2593 3722 0,'0'0'0,"0"-18"0,0-35 32,0 36-17,0-1-15,-18 36 63,18-1-63,0 19 15,0 34 1,0 71 0,0-106-16,0 124 15,0 71 1,0-54 0,0 88-1,0-34 1,0 140-1,0-88 1,0-70 0,-17 35-1,-19-53 17,-17 71-17,18-18 1,-18-36-1,18-52 1,35-71 0,0-17-1,0-54 1,0-34 0,0-1-16,0-141 15,0 106-15</inkml:trace>
  <inkml:trace contextRef="#ctx0" brushRef="#br0" timeOffset="9738.39">2663 3545 0,'0'18'0,"-17"0"31,17-1-15,17-17 15,1 0-31,35 18 16,53-18-1,35 0 1,53 0 15,106-35-15,-36-1-1,142-17 1,70 1 0,-105-1-1,-248 35-15,389-35 16,-159 18 0,70-18-1,18 18 1,-53 17-1,18-17 1,-212 17 0,-18 18-1,-70-35 17,-53 35-17,35-18 1,-70 18-16,35 0 15,-1 0 1,-34 0 0,-18 35 15,0 18-15,0 53-1,0-88-15,0 105 16,0-17-1,0 35 1,0 18 0,-35 35-1,17 18 17,18-1-17,0 1 1,0 17-1,0 1 1,0-19 0,0-52-1,0-106-15,0 141 16,18-18 0,-18-17-1,0-35 1,0-19-1,0-34 1,0-36-16,0 36 16,0-1-1,0-17 17,0-17-17,-18 16 1,1-34-1,-19 17 1,36-17 0,-35 17-1,0-17 1,-1 0 0,19-1-16,-36-17 15,-18 18 1,1 0-1,-36-1 1,0 1 0,-35-1-1,-53-17 17,18 36-17,-18-36 1,-36 17-1,-34-17 1,17 0 0,-18 18-1,212-18-15,-176 0 16,-71 0 0,35 0-1,1 0 1,-1 0-1,1 18 1,-19-18 0,107 0-1,-36 0 17,18 17-17,-123-17 1,246 0-1,-17 0 1,-18 0 0,18 18-1,0-18 1,17 0 0,54 0-16,-71 0 15,17 18 1,0-18-1,54 0 1,-1 0 0,36-18 46,-1 18-46,-17-35-16</inkml:trace>
  <inkml:trace contextRef="#ctx0" brushRef="#br0" timeOffset="30618.46">7602 3157 0,'0'-17'31,"0"-1"1,0 0-32,0 36 46,-53-18-30,53 0 0,36 35-1,-1 106 1,-17-35 0,17 35-1,-17-35 1,-1 35-1,18-35 1,18 106 0,-35-71-1,0 35 1,17-52 0,0 35-1,0-18 16,1 35-15,-36-123-16,17 106 16,19-53-1,-19 35 1,1 17 0,0-52-1,17 106 1,-35-106-1,0 35 1,0 0 0,0-35-1,0 35 1,18-35 0,-1-18 15,-17 0-16,18-35 1,-18 0 0,0-18-1,0-17 1,-18-36 31,1 1-47,-1-1 15</inkml:trace>
  <inkml:trace contextRef="#ctx0" brushRef="#br0" timeOffset="32002.64">2593 6703 0,'0'0'0,"-18"0"0,-88 0 31,71 0-31,-18 0 16,18 0-1,17 35 1,18-17 0,18-1-1,123-17 1,-17 0-1,87 0 1,71-70 0,124-1-1,-71 1 1,194-19 0,-123 19-1,141-18 16,-18 17-15,-70 36 0,-107 0-1,37-1 1,-125 19 0,36-1-1,-71 0 1,-193 18-16,52-17 15,-18 17 1,-52 0 0,17 0-1,-17 0 17,0 0-32,-36 0 46,-35 0-46</inkml:trace>
  <inkml:trace contextRef="#ctx0" brushRef="#br0" timeOffset="32502.42">4092 8043 0,'0'0'0,"-17"0"0,-36 0 31,35 0-31,36 0 47,17 0-32,-17 0-15,17 0 0,194 0 16,106-70 0,-35 17-1,176-18 1,-123 18 0,265-35-1,-142 18 16,-353 52-31</inkml:trace>
  <inkml:trace contextRef="#ctx0" brushRef="#br0" timeOffset="32635.25">7814 7549 0,'35'0'16,"71"0"-1,-247 0 1,423-17-16,-264 17 0,17 0 16,-17 0-1,-18-18 1,-35 1-1,-1-19-15</inkml:trace>
  <inkml:trace contextRef="#ctx0" brushRef="#br0" timeOffset="33085.85">7743 7302 0,'0'0'0,"-17"0"32,17 18-17,70-18 1,19 0 0,34 0-1,1 0 1,-36 18-1,-53 17 1,-35 0 0,-18 54-1,1-72-15,-54 54 16,18 17 0,36-70-16,-72 52 15,54-17 16,0-53-15,0 35 0,35-52 31,0-19-32</inkml:trace>
  <inkml:trace contextRef="#ctx0" brushRef="#br0" timeOffset="33551.51">7091 7708 0,'0'0'0,"17"0"78,1 0-78,0 0 0,35 0 16,88-35 0,0 0-1,71-18 1,-18 17 0,-89 36-1,-87-17 1,0 17 15,-1-18-15,1 1-1,17-1 1</inkml:trace>
  <inkml:trace contextRef="#ctx0" brushRef="#br0" timeOffset="34286">8678 7320 0,'0'-18'15,"0"-17"16,0-18-15,71 18 0,35 0-1,-18 35 1,-35 17 0,0 54-1,-36 17 1,-52 36-1,-53-19 1,35-52 0,18-17-1,52-54 32,19 0-47,34-52 16,-17-18 15,35-36-15,-35 1-1,-35 70 1,-1 35-16,-17-17 16,0 17-1,0 53 16,0 71-15,0-18 0,0 18-1,0-88-15,18 35 16,35-18 0,18-35-1,-18 0 16,-1-35-15,-34-36 0,0 54-16,-1-72 0</inkml:trace>
  <inkml:trace contextRef="#ctx0" brushRef="#br0" timeOffset="34819.26">8925 4586 0,'0'0'0,"0"-18"0,0-17 16,0 18-16,0-1 16,0 0-1,71 18 1,-106 36 15,52 69-31,-17 125 16,-17 17 15,17-18-15,0-176-16,0 88 15,0 0 1,0-70 0</inkml:trace>
  <inkml:trace contextRef="#ctx0" brushRef="#br0" timeOffset="34918.12">8996 5891 0,'0'0'16,"0"-17"-1,0-54 1,-53-88 0,35 107-16</inkml:trace>
  <inkml:trace contextRef="#ctx0" brushRef="#br0" timeOffset="35467.96">8908 4568 0,'0'18'0,"-18"0"16,-53 52-1,1 1 1,-1 35-1,36-18 1,35-35 0,0-36-1,-18-34 1,54-18 0,34-54-1,1-52 16,-18 35-15,0 18 0,-36 71-16,19-1 15,-19 18 1,54 53 0,-36 17-1,-17-34-15,-1 52 16,19 35-1,-19-17 1,1-53 0,-18-35-1,35-54 17,-35 19-32</inkml:trace>
  <inkml:trace contextRef="#ctx0" brushRef="#br0" timeOffset="35668.44">9842 4568 0,'0'0'0,"0"-17"0,0-1 15,0 1 1,0-19 0,0 19-16</inkml:trace>
  <inkml:trace contextRef="#ctx0" brushRef="#br0" timeOffset="36185.24">10089 4586 0,'0'0'0,"0"71"15,-35 17 16,18-18-15,17-17 0,-18-35-1,88-53 1,54-36 0,-54 1-1,1-36 1,-36 18-1,-17 17 1,-18 36 0,0 105 15,0-17-15,0-18-16,0 107 15,0-19 16,18 71-15,-1 0 0,1-88-1,-18 53 1,17-18 0,-17-18-1,0-35 1,0-52-1,-17-19 1,-18-17 0,-1-53-1</inkml:trace>
  <inkml:trace contextRef="#ctx0" brushRef="#br0" timeOffset="36301.51">10283 5327 0,'0'-18'0,"0"-70"31,36-18-15,17 36 0,-36 52-16,71-88 15,-70 71-15</inkml:trace>
  <inkml:trace contextRef="#ctx0" brushRef="#br0" timeOffset="36869.43">9737 4551 0,'17'0'16,"1"0"0,-18-18-16,35 18 15,18-35 1,-35 35 0,-1 0-1,1 0 1,-18 35-1,0-17-15</inkml:trace>
  <inkml:trace contextRef="#ctx0" brushRef="#br0" timeOffset="37634.21">10301 5186 0,'0'17'31,"0"1"-15,0 0-1,0-1 1,0 1-16,0-18 15</inkml:trace>
  <inkml:trace contextRef="#ctx0" brushRef="#br0" timeOffset="37905.96">10248 5380 0,'0'17'16,"0"19"-1,-17 17 1,17 0 0,0 17-1,0-17 1,-18 0 15,18-35-15,0-1-16,0 1 15,18 17 1,34-17 0,-52-1-1,18 1 1</inkml:trace>
  <inkml:trace contextRef="#ctx0" brushRef="#br0" timeOffset="47963.77">0 247 0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8T03:21:51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1817 1517 0,'0'0'0,"0"18"0,17-1 16,19 36 0,-36-35-1,17-18-15,19 0 31,34-53-15,-52 35-16,35-17 16,-36 0-1,-17-18 1,-17 35 0,-71 18-1,-36 35 1,18 36-1,18-1 1,88 1 0,0-18-1,88 18 1,0-1 0,-70-52-1,88 52 1,0 1-1,-71-18 1,-35 17 0,-88 1-1,-18-18 1,-70-53 0,17 0-1,88-36 1,18-16-1,53 16 1,18 19 0,70-36-1,18 0 1</inkml:trace>
  <inkml:trace contextRef="#ctx0" brushRef="#br0" timeOffset="365.44">2593 1464 0,'0'0'0,"0"-18"0,18 18 16,-18-35-1,-18 35 1,-17 0-1,17 18-15,-17 70 16,17 35 0,0 19-1,-17 34 1,35-88 0,0 0 15,0-70-16,35-18 1,18 0 0,-35-53-1,17 0-15</inkml:trace>
  <inkml:trace contextRef="#ctx0" brushRef="#br0" timeOffset="582.32">2452 1852 0,'0'0'0,"-18"0"0,1 0 0,-1 18 16,18-1-1,18-17 1,52 0 0,18-35-1,-17 17 1,-1-17 15,-52 18-31,17 17 0</inkml:trace>
  <inkml:trace contextRef="#ctx0" brushRef="#br0" timeOffset="1481.91">2875 1817 0,'0'0'15,"0"17"-15,-18 1 0,1 17 16,17 1 0,17-36-1,19 0 1,17 0 0,-36-18-1,36-17-15,-35 17 16,35-35-1,-36 18 1,-17 0 0,0 17-1,-52 18 1,16 0 0,19 0-16,-36 53 15,0 35 1,35-17-1,0 17 1,18-35 0,0-36-16,71 1 15,0-18 1,-18 0 0,52-35 15,-34-18-16,-1-35 1,-17 17 0,-35 53-16,0-70 15,-1 35 1,1 36 0,-18 34 30,0 1-46,0 70 16,-18-17 0,-35 70-1,53 0 1,-17 88 0,17 1-1,0-160 1,0 230-1,0-71 1,-18 71 0,-17-123-1,0 34 1,17-105 0,18-71-16,-18 36 15,18-54 1,0-52-1,0-35 1,18-89 0,0 18-1</inkml:trace>
  <inkml:trace contextRef="#ctx0" brushRef="#br0" timeOffset="4132.04">3387 1817 0,'0'-18'16,"-18"1"0,18-1-1,0 0 1,18-17 0,-1 35-16,36-35 15,35 17 1,-35 0-1,36 36 1,-72 35 0,-17 18-1,-53 17 1,18-71-16,-53 54 16,-36-18-1,71-36 16,18-17-15,17 18 0,71-36 15,-17 1-31</inkml:trace>
  <inkml:trace contextRef="#ctx0" brushRef="#br0" timeOffset="4714.64">4163 1799 0,'0'0'0,"17"-35"15,1 17 1,0 1-16,-18-1 15,0 0 1,-36 18 15,-17 18-15,-35 35 0,71-35-16,-19 34 15,36 1 1,0-35-1,18 17 1,35 1 0,17-1-1,-52 0 1,-18 0 0,-18 1-1,-52-19 1,-36 1 15,0-18-15,53 0-1,36 0-15,-1 0 16,0 0 0,18-18 30,18 18-30,-18-17-16</inkml:trace>
  <inkml:trace contextRef="#ctx0" brushRef="#br0" timeOffset="17013.61">5503 1217 0,'0'0'0,"18"-18"16,-18-34-16,0 34 0,18-17 15,-18-1 17,0 54-17,0 53 1,-36 52 0,1 89-1,0-36 1,17 0-1,18-52 1,0-71 0,0-36-1,18-17 1,-1-17 0</inkml:trace>
  <inkml:trace contextRef="#ctx0" brushRef="#br0" timeOffset="17429.83">5927 1552 0,'17'-17'0,"-34"34"0,52-70 15,-35 18 1,-18 88 15,-52 70-15,52 1-1,18-1 1,0-52 0,71-53-1,-54-18-15,71-18 16,36-53 0,-71-17-1,-18-35 1,-35 52 15,-70 1-15,-1 70-1,-35 0 1,53 0 0,36 0-1,-1 0 1,18-36-1</inkml:trace>
  <inkml:trace contextRef="#ctx0" brushRef="#br0" timeOffset="17663.83">5521 1376 0,'0'0'0,"-18"0"0,1 0 15,34 0 1,54 0-1,88-18 17,-36 1-17,-17 17 1,-71 0 0,-17 0-1,-1 0-15</inkml:trace>
  <inkml:trace contextRef="#ctx0" brushRef="#br0" timeOffset="18980.5">7373 1552 0,'18'0'31,"-1"0"-31,1 0 16,17-17-1,36-36 1,-1 0-1,-34 0 1,-36 18 0,-36 17-1,-87 18 1,17 18 0,35 34-1,71-34-15,0 17 16,0 36 15,53 17-15,71 53-1,-54-35 1,-17 35 0,-70-70-1,-89-36 1,0-35-1,-35-35 1,53-18 0,35-35-1,35 70-15,18-35 16,0 18 0,35 70 15,1 36-16,-1-1 17,-17-52-32,35 35 15,52-36 1,19-17 0,88-53-1,-54 18 1,19-71-1,-89 1 1,-70 16 0,-18 19-1,-53 70 1,-36 0 0,19 53-1,17 88 1,53-53-1,53 18 17,17-53-17,54-18 1,-18-35 0,52 0-1,-69-53 1,34-17-1,-70-19 1,0-16 0,-53 34-1,-35 36 1,-54 52 0,-16 72-1,52-19 1,53 36 15,0-53-15,141 0-1,-35-53 1,35 0 0,-53-18-1,-17-35 1,-36 53-1,-35-17 1,-53 34 15</inkml:trace>
  <inkml:trace contextRef="#ctx0" brushRef="#br0" timeOffset="19197.33">8872 2064 0,'0'17'0,"0"1"94,-17-18-79,17 18-15,-18-18 16,0 0-16,-34 17 15,52 1-15</inkml:trace>
  <inkml:trace contextRef="#ctx0" brushRef="#br0" timeOffset="29648.81">10248 1729 0,'0'-18'16,"-17"18"15</inkml:trace>
  <inkml:trace contextRef="#ctx0" brushRef="#br0" timeOffset="30329.62">10425 1376 0,'0'0'0,"0"-18"0,0-35 15,0 36 1,0-1 0,0 0-1,0 36 1,0 0 0,0 87-1,-18 125 1,0-160-16,1 160 15,-1 69 1,0-69 0,-17 17-1,17-89 1,18-87 0,0-53-1,0-107 16,18-69-15</inkml:trace>
  <inkml:trace contextRef="#ctx0" brushRef="#br0" timeOffset="30694.85">10195 1729 0,'0'0'0,"-17"-36"0,-19-34 15,19-18 1,17 52-16,0-34 16,17 34-16,72-34 15,52-1 1,-36 54 0,72 52-1,-71 53 1,-89 71-1,-158 17 1,-35-17 15,70-71-15,0-35 0,106-35-1,35-71 16,1 35-31,52-70 16</inkml:trace>
  <inkml:trace contextRef="#ctx0" brushRef="#br0" timeOffset="31227.87">11201 1164 0,'0'0'0,"0"-17"16,0-1-16,0 0 15,-36 36 1,1 105 15,17 1-15,1-71-16,-1 141 16,-17-53-1,-18 0 1,18-70-1,35-36 1,0-70 15,0 17-31,17-88 16,54-35 0,17 35-1,36 18 1,-36 70-1,0 54 17,-70 52-17,-18 53 1,-18-35 0,0-18-1,-17-35 1,53-71 15,17-17-15,36-36-1</inkml:trace>
  <inkml:trace contextRef="#ctx0" brushRef="#br0" timeOffset="31661.6">11906 1499 0,'0'0'0,"0"-17"0,0-1 15,-35 18 1,-36 53 15,1 70-15,35 1 0,17-89-16,18 89 15,0-54 1,70-52-1,19-18 1,34-35 0,-52-36-1,-36 36-15,18-106 16,-53 17 0,-71 18-1,-17 71 1,-35 17-1,17 71 1,71 0 15,35 18-15,35-18 0,35-53-1,36 0-15</inkml:trace>
  <inkml:trace contextRef="#ctx0" brushRef="#br0" timeOffset="31978.13">12559 1270 0,'0'0'0,"18"-106"16,-1 0 0,-17 89-16,0 34 31,0 72-16,-35 87 1,-18-35 15,18 53-15,35-159-16,-18 89 16,18-36-1,0-70 1,35-18-1,18-18 1,35-88 0,-52 89-16</inkml:trace>
  <inkml:trace contextRef="#ctx0" brushRef="#br0" timeOffset="32344.75">12947 1517 0,'-18'159'47,"18"-124"-47,0 71 31,0-53-15,36-18 0,16-35-1,54-35 1,0-53-1,-35-36 1,-71 1 0,-53 70-1,-88 35 1,17 18 0,89 18-16,-71 17 15,88 0 1,18 0-1,18-17 17</inkml:trace>
  <inkml:trace contextRef="#ctx0" brushRef="#br0" timeOffset="32581.03">12471 1446 0,'-36'-17'0,"-17"-19"32,71 19-32,35 17 15,123-35 1,89-18 0,-53 35-1,-36 0 1,-123 1-1,-141 17 1,53 0 0</inkml:trace>
  <inkml:trace contextRef="#ctx0" brushRef="#br0" timeOffset="34177.71">1552 2840 0,'-17'0'0,"34"0"0,-52-18 0,-36 1 31,54 34-31,17 1 15,0-1-15,0 125 16,53-19 0,70 36-1,-17-89 1,70-34 0,54-54-1,-1-35 1,88-53-1,-105 53 1,70 0 15,1 36-15,-54-1 0,-141 18-16,194 0 15,-52-17 1,122-1-1,-87 0 1,52 18 0,1 0-1,-230 0-15,124-35 16,35 0 0,-88-1-1,87 1 1,1 17-1,-53 18 1,-123 18 0,141 35-1,-71 0 1,70-35 0,-52-1-1,88-52 1,18-36-1,-18-34 1,17-1 0,-87 53-1,52 53 1,-70 88 0,-71 0-1,71 18 1,-36-71-1,71-35 17,71-35-17,-71-18 1,53-70 0,17-36-1,1 71 1,-18 105-1,-106 54 1,0 70 0,-53-70-1,89-1 1,17-70 0,-18-18-1,36-34 1,-71-1-1,0-71 1,-18 18 15,-52 71-15,-36 17 0,-35 36-1,0 35 1,-17 0-1</inkml:trace>
  <inkml:trace contextRef="#ctx0" brushRef="#br0" timeOffset="34294.32">12965 2611 0,'35'17'16,"-70"-34"-1,87 34 1,-87-17 15,-18 0-15</inkml:trace>
  <inkml:trace contextRef="#ctx0" brushRef="#br0" timeOffset="35760.54">1817 4904 0,'0'0'0,"0"-18"15,17-88 1,-17 88 31,0 1-31,18 17-1,-18-18 1,0 1-1,0-1 1,0 0 0,-88 18-1,-36 53 1,36 35 0,35 54-1,53-19 1,36-35-1,52 18 1,-18-18 0,-52-53 15,-36 18-15,-88-17-1,-105-1 1,70-17-1,0-18 1,105-36 0,72 1-1,69-18 1,1 0-16</inkml:trace>
  <inkml:trace contextRef="#ctx0" brushRef="#br0" timeOffset="35994.37">2046 4868 0,'35'-53'0,"-70"106"0,88-141 16,-35 88 15,-18 71-15,0-18-16,-53 70 15,0 71 1,35-88-1,18-18 1,0-53 0,53-35-1,-35 0 1</inkml:trace>
  <inkml:trace contextRef="#ctx0" brushRef="#br0" timeOffset="36177.51">1923 5327 0,'0'0'0,"-18"0"0,-17 0 31,35-18-15,88-17 0,53-18-1,18 0 1,-53 36-16</inkml:trace>
  <inkml:trace contextRef="#ctx0" brushRef="#br0" timeOffset="36827.39">2417 5221 0,'0'0'0,"0"18"0,0-1 15,17-17 1,1 0-16,70-17 15,0-19 1,0-16 0,1-37 15,-72 19-15,-34 35-1,-54 35 1,-70 88-1,35 18 1,53 17 0,53-52-1,71-19 1,17-52 0,88-17-1,-52-36 1,17-35-1,-88 0 1,-18-18 15,-35 70-15,-35 125 15,35 16-15,0-52-16,-18 88 15,1 106 1,-1 18 0,0-53-1,18-89 1,0-17 0,0-71-1,0-52 1,0-54-1,0 36 1</inkml:trace>
  <inkml:trace contextRef="#ctx0" brushRef="#br0" timeOffset="37144.83">3034 5274 0,'0'0'15,"-18"-159"1,18 124-16,0-36 15,36 1 1,69 17 0,72 53-1,-19 88 1,-122 36 0,-89-19-1,-106 1 1,36-53-1,17-18 1,106-52 31,53-1-31,0-17-16</inkml:trace>
  <inkml:trace contextRef="#ctx0" brushRef="#br0" timeOffset="37360.5">4022 4851 0,'0'0'0,"0"-18"16,0 0-16,-18 1 15,18-1-15,-18 18 16,18 18 31,18-1-47,0 1 15</inkml:trace>
  <inkml:trace contextRef="#ctx0" brushRef="#br0" timeOffset="37560.64">4004 5292 0,'0'0'0,"-18"0"16,1 0-16,-1 0 15,0 0 1,18-18 31,0 0-47,18 1 15</inkml:trace>
  <inkml:trace contextRef="#ctx0" brushRef="#br0" timeOffset="38076.98">4727 4480 0,'0'0'0,"18"-17"0,-18-54 31,0 89 0,0-1-31,-18 142 16,-35 0-1,36-106-15,-36 141 16,35-141-16,0 70 16,18-17-1,36-71 1,52-35-1,-53 0-15</inkml:trace>
  <inkml:trace contextRef="#ctx0" brushRef="#br0" timeOffset="40509.67">6315 5256 0,'0'0'0,"-36"0"16,36-17 15,0-19-31,53-34 16,36-71-1,-37 17 17,-34-34-17,-18 140-15,0-35 16,-53 53-1,-35 88 1,53 36 0,35 52-1,0-35 1,70-53 0,36-88-1,35 0 1,-17-53-1,17-70 1,-18-53 0,1-1 15,-36 107-15,-35 70-1,0 35 1,-36 53-1,-17 53 1,0-105-16,-35 69 16,17-34-1,18-36 1,36-88 15,-19 36-31,19-54 16,105-123-1,-53 71 1,-35-1 0,-35 89 15,-71 88 0,-36 88-15,54 35-1,35-70 1,35-18 0,54-88-1,87 0 1,53-106 0,-123 18-1,0-71 1,-106 89-1,0-1 1,-71 71 0,-17 71 15,35 52-15,36 1-1,52-18 1,18-53-1,-18-53-15,71 0 16,35-53 0,-35-18-1,53-70 1,-71 53 0,18 0-1,-89 52 1,1 36-1,-18 36 1,0-1 15,0-17-15,18-18 0,-1 0-1,1-18 1,-18-35-1,-18 18 1,1 35 0,-36 0-1,0 35 1,-18 53 0,36 53-1,0-52 1,35 34-1,53-70 1,35-53 0,71-18-1,-54-35 17,-16-52-17,-19-19 1,-35 1-1,-17 70 1,-53 158 15,17 1-15,0 18 0,36-54-1,35-70 1,35 0-1,-17-53 1,-1-52 0,1-37-1,-36 72 17,-35 52-17,-17 54 1,-19 34-1,19 36 1,17 17 0,53-34-1,-18-89-15,18 17 16,123-17 0,-52-53-1,17-70 1,-18-36-1,-70 18 1,0 0 0,-53 106-16,0-18 31,0 35-15,-71 71-1,1 35 1,17 36-1,35-1 1,18 54 0,89-89-1,16-53 1,54-35 0,-53-35-1,17-89 1,-87 36-1,-19-18 1,-52 71 0,0 35-1,-18 88 17,35 0-17,36 53 1,52-88-1,36-35 1,35-18 0,-52-53-1,-1-35 1,-71 17 0</inkml:trace>
  <inkml:trace contextRef="#ctx0" brushRef="#br0" timeOffset="40695.58">10125 4639 0,'0'0'0,"-36"0"0,19 0 0,-1 18 32,106-18-17,36 0 1,35-18-1,-18-17 1,-106 17-16</inkml:trace>
  <inkml:trace contextRef="#ctx0" brushRef="#br0" timeOffset="41076.9">12541 4410 0,'0'0'0,"18"-18"0,-18 0 15,18-52 1,-1 52-16,-17-35 15,0 36 1,-35 123 15,0 35-15,17-106-16,18 71 16,-18 0-1,18-54 1,-17-16-1,-36-19 1</inkml:trace>
  <inkml:trace contextRef="#ctx0" brushRef="#br0" timeOffset="41876.28">11942 4692 0,'0'0'0,"35"0"31,71 0-15,123 0 0,36-53-1,-54 18 1,18-36 0,-123-17-1,-70-53 1,-36 17-1,-53 89 1,-18 88 0,18 53 15,0 53-15,53-106-16,0 17 15,-17 89 1,17-89-1,0-34 1,17-36 0,36-36-1,0-52 1,18-18 0,17 1-1,-35 87 1,-18 36-1,-17 52 1,-18 1 0,17 17-1,1-53 1,17 0 0,71-17-1,-18-18 1,53-71-1,-35-34 1,-53-19 0,-35 36-1,-89 123 17,36 36-17,35 17 1,0-17-1,53-54 1,35-17 0,-17 0-1,-1-17 1</inkml:trace>
  <inkml:trace contextRef="#ctx0" brushRef="#br0" timeOffset="42310.07">15363 4392 0,'0'0'0,"0"-18"0,-17 18 0,17-35 16,-53 35 15,18 35-15,-1 142-1,19 105 1,-36-53-1,-18 54 1,54-213-16,-19 89 16,19 17-1,-1-123 1,36-123 15,-18-89-15,0 106-1</inkml:trace>
  <inkml:trace contextRef="#ctx0" brushRef="#br0" timeOffset="42610.86">14993 4674 0,'0'-70'16,"0"140"-16,-18-193 0,18-54 16,18 36-1,70 0 1,89 71-1,52 87 1,-106 71 0,-34 54-1,-89-37 1,-194 37 0,52-90-1,19-16 1,88-36-1,123-18 17,18-17-17</inkml:trace>
  <inkml:trace contextRef="#ctx0" brushRef="#br0" timeOffset="42993.15">15875 4304 0,'0'0'16,"0"-71"0,0 18-1,53-17 1,70 52 0,-34 18-1,16 124 1,-87-18-1,-18-71-15,-18 88 16,-35-70 0,18-35 15,0-18-15,35-35-1,35-54 1,18-34-1,35-1 1,-17 71 0,35 53-1,-36 0 1</inkml:trace>
  <inkml:trace contextRef="#ctx0" brushRef="#br0" timeOffset="43376.69">16792 4127 0,'-17'0'16,"-19"36"0,-52 52-1,70-53 1,-34 53 0,34 1-1,18-19 1,70-35-1,36-35 1,35-52 0,-17-54-1,-89 18 1,-52-71 0,-54 106-1,-70 35 1,35 71-1,18 88 1,88-70 0,106-18-1,-36-53 1</inkml:trace>
  <inkml:trace contextRef="#ctx0" brushRef="#br0" timeOffset="43993.75">17709 4110 0,'0'0'0,"0"-18"0,-17-17 16,-71 17-1,-71 71 1,35 18 0,19 70-1,122-71 1,107-34-1,-1-36 1,18-18 0,-35-52 15,-71-54-15,-35 18-1,0 71 1,0 70-1,-17 53 1,-54 89 0,18 52-1,53 71 1,36-53 0,52 70-1,-35-52 1,-53-106-1,-141-18 1,17-124 0,36-69-1,-36-90 17,71-16-17,53-142 1,18 88-1,106-35 1,34 71 0,-52 88-1,-53 35-15</inkml:trace>
  <inkml:trace contextRef="#ctx0" brushRef="#br0" timeOffset="44393.77">17851 4339 0,'0'-17'0,"0"34"0,0-52 0,0-53 16,35-53 0,-18 35 15,1 88-31,53-35 16,-1 53-1,54 35 1,-36 54-1,-35 69 1,-53-52 0,-53 0-1,0-106 1,18 0 0,35-35-1,0-71 1,35 18-1,53-89 1,0 107 0,71 52 15,-71 18-15,-35 53-16</inkml:trace>
  <inkml:trace contextRef="#ctx0" brushRef="#br0" timeOffset="45460.63">18944 4127 0,'0'0'16,"35"0"0,1-52-1,-36-37 1,0 1 0,-71 35-1,-35 53 1,0 53-1,-17 88 1,52-53 0,71 36-1,18-106 1,70 35 0,36-36-1,-1-17 1,36-88-1,-88 0 1,-19-53 0,-52 105-16,0-17 15,-35 36 1,-18 70 0,18 35-1,35 0 1,53 0-1,70-52 1,36-36 0,-53-18-1,0-70 17,-89-18-17,1 18 1,-18 70-16,-53 71 31,18 18-15,0 52-1,-1-17 1,19-71 0,17-17-16,-18-18 15,18-71 16,0 1-15,88-71 0,-17 35-1,-36 88 1,89-35 0,-36 53-1,-18 71 1,-52 17-1,-18 18 1,0-18 0,0-53-1,-18-35 1,-35 0 0,36-53-1,17-53 1,70-35-1,71 18 1,53 88 0,-17 35-1,-18 123 17,-142 18-17,-140 89 1,-1-125-1,-70-16 1,-17-1 0</inkml:trace>
  <inkml:trace contextRef="#ctx0" brushRef="#br0" timeOffset="46376.11">1288 7285 0,'53'-88'31,"-36"70"-31,1 0 0,-1-35 15,-17 18 1,-52 0 0,-90 35-1,90 0-15,-125 70 32,18 54-17,142-36 1,105 18-1,71-53 1,17 0 0,36 53-1,-212-53 1,-177 35 0,-34-35-1,17-36 1,35-17-1,88-88 1,107-18 0,69 0-1,-16 18 1</inkml:trace>
  <inkml:trace contextRef="#ctx0" brushRef="#br0" timeOffset="46592.89">1693 7003 0,'0'0'0,"0"53"16,-70 52-1,17 36 1,18 71 0,35-159-16,-18 53 15,53-18 1,18-70-1,53-36 1,-35-35 0</inkml:trace>
  <inkml:trace contextRef="#ctx0" brushRef="#br0" timeOffset="46776.08">1517 7514 0,'0'0'0,"-71"0"15,54 0 1,52-17 0,88-1-1,-87 0-15,105-35 16,18-17 0,-106 52-16</inkml:trace>
  <inkml:trace contextRef="#ctx0" brushRef="#br0" timeOffset="47409.26">1940 7408 0,'-17'18'0,"34"-36"0,-52 89 15,17-36 17,36-35-17,17 0 1,53-53-1,-52 36-15,87-36 16,1-18 0,-107 18-1,-105 36 1,-18 34 0,-70 107-1,105-18 1,54 17-1,17-70 1,106-18 0,17-35-1,142-70 17,-212 52-32,123-70 15,-17-18 1,-124 18-1,-35 52 1,-35 125 15,35-36-31,-18 88 16,18 123 0,-18 1-1,18 88 1,0-89-1,0 89 1,0-247 0,0-71-1,0-53 1,36-105 15,-1-106-15</inkml:trace>
  <inkml:trace contextRef="#ctx0" brushRef="#br0" timeOffset="47710.09">2822 7849 0,'0'0'15,"-17"-123"-15,17-124 16,52 106 0,-34 88-16,123-53 15,-35 106 1,0 106-1,-106 35 1,-106 35 0,0-52-1,-53-18 17,124-89-32,-18 19 15,89-72 16,52-70-15,-53 71-16</inkml:trace>
  <inkml:trace contextRef="#ctx0" brushRef="#br0" timeOffset="47876.03">3687 7144 0,'0'0'0,"0"-18"16,-18 18 15,18 18-15,0 35-1,0 0 1</inkml:trace>
  <inkml:trace contextRef="#ctx0" brushRef="#br0" timeOffset="48025.89">3669 7514 0,'0'0'0,"-18"0"16,-17 35 0,17-35-1,36-17 17,35-18-17</inkml:trace>
  <inkml:trace contextRef="#ctx0" brushRef="#br0" timeOffset="48409.61">4180 7126 0,'0'0'0,"0"-18"0,18 1 0,17-18 31,-17 17-15,53 18-1,-1 0 1,18 106 0,-70-89-16,-18 107 15,-53 35 1,-88-36 0,35-35-1,35-52 1,71-19-1,36-17 1,140-53 0,-17 0-1,17-17 17,-70 17-17,-71 35-15</inkml:trace>
  <inkml:trace contextRef="#ctx0" brushRef="#br0" timeOffset="48791.86">6297 6809 0,'0'0'0,"0"-18"0,-35-35 31,0 177-15,35-89 0,-53 141-1,-18 53 1,53-123 0,1-17-1,17-72 1</inkml:trace>
  <inkml:trace contextRef="#ctx0" brushRef="#br0" timeOffset="49393.02">6103 7073 0,'0'0'0,"0"-88"0,0-35 31,53-54-15,35 54-1,53 70 1,36 106 0,-89 52-1,-88 54 1,-106-35 0,-123 34-1,123-105 1,53-53-1,35-17 1,18-19 0,53 36-1,0 53 17,18 71-17,-18-18 1,52-18-1,19-53 1,-18-35 0,35-53-1,-18-35 1,-52-35 0,-53 34-1,-18 107 16,-36 70-15,-17 0 0,36-35-1,17-35 1,17-18 0</inkml:trace>
  <inkml:trace contextRef="#ctx0" brushRef="#br0" timeOffset="49558.56">7144 7091 0,'0'-35'0,"0"70"0,0-106 15,-36 36 1,1 35 0,70 35 15,-17-17-31,35 17 15</inkml:trace>
  <inkml:trace contextRef="#ctx0" brushRef="#br0" timeOffset="50225.71">7849 7214 0,'0'0'0,"36"-70"31,-36 52-31,0-17 16,-18-36 0,-35 71-1,18 0-15,-89 36 16,18 34 0,1 36-1,69-18 1,36-17-1,106-71 1,-71 0-16,71-53 16,35-18-1,-88 36 1,-35 0 15,-18 88 0,0-18-31,0 106 16,0 0 0,18 88-1,-18 54 1,0-36 0,-36 88-1,-70 35 1,-17-211-1,-71-36 1,18-105 0,17-89-1,-35-140 17,88-177-17,106 141 1,123-71-1,89 89 1,-18 70 0,141-70-1</inkml:trace>
  <inkml:trace contextRef="#ctx0" brushRef="#br0" timeOffset="50892.21">8396 6720 0,'0'0'0,"0"-53"16,0 18-16,0-106 15,-53 106 1,-17 141 0,52 88-1,0-36 17,-17 72-17,17-54 1,18-88-1,0-70 1,18-18 0,53-106-1,-18-35 1,-1 35 0,1 53-1,-17 53 1,-19 88-1,-17 1 1,18 16 0,35-52-1,53-53 17,70-70-17,-70-18 1,-36-53-1,-17-1 1,18-69 0,-36 70-1,-17 105 1,-18 142 0,-53 18-1,0 52 1,53-35-1,18-17 1,52-89 0,1-35-1,-1-35 1,-34-1 0</inkml:trace>
  <inkml:trace contextRef="#ctx0" brushRef="#br0" timeOffset="51043.26">9084 7003 0,'0'0'0,"-18"0"16,1 0-16,-19-18 15,54 18 1,17-18 0,71 1-1,-71-1-15,54 0 16</inkml:trace>
  <inkml:trace contextRef="#ctx0" brushRef="#br0" timeOffset="51876.04">10425 6914 0,'0'0'0,"-36"0"0,36-17 31,0-1-31,0 1 16,0-1-16,36-53 16,-19 1-1,-34-1 1,-89 71-1,0 53 1,-88 106 0,106-18-1,-1 53 17,107-18-17,53-105 1,105-36-1,-141-35-15,124-35 16,35-71 0,-17-53-1,-72 18 1,19-88 0,-71 53-1,-36 140-15,-17-70 16,-88 212 15,18 88-15,17-53-1,35 53 1,18-158 0,18 70-1,88-71 1,52-35-1,-52-35 1,18-71 0,-71-35-1,-53 88 1,0 70 15,-71 72-15,53-19-1,1-35 1,17-17-16,0 0 16,17-36-1,1 0 1</inkml:trace>
  <inkml:trace contextRef="#ctx0" brushRef="#br0" timeOffset="52025.87">11412 6809 0,'0'0'0,"0"-36"16,0 19-16,-17 17 16,-1 0-1,18 53 1,0-36 0,35 1-1</inkml:trace>
  <inkml:trace contextRef="#ctx0" brushRef="#br0" timeOffset="52691.91">11871 6791 0,'0'0'15,"-53"0"-15,-70 18 32,52 35-17,36-18-15,-36 71 16,71-1-1,0-16 1,106-54 0,0-35-1,70-53 1,-123 35-16,106-87 16,-71 16-1,-35-105 1,-35 36-1,-18 16 1,0 125 0,-36 140-1,1 54 17,0-71-17,17 17 1,1-52-1,-1-71 1,18-18 0,18-35-1,70-35 1,0 17 0,-18 54-1,-34 17 1,-36 17-1,-106 36 1,-18 18 0,36-18-1,71 0 17,105-18-17,18-35 1,123 0-1,-88-18-15</inkml:trace>
  <inkml:trace contextRef="#ctx0" brushRef="#br0" timeOffset="53407.71">13882 6473 0,'0'0'0,"-18"-17"0,1 17 16,-19 0-16,-87 17 15,35 54 1,-18 52 15,53-17-15,35 18-1,18-107-15,18 36 16,52-53 0,-17 0-1,-35-35 1,0-71 0,-1-53-1,18 36 1,107 17-1,-37 106 1,37 71 0,-54 35-1,-53 52 17,-35-122-32,0 34 15,-18 36 1,-35-88-1,18-18 1,0-36 0,35-34-1,88-71 1,-53 105-16,142-140 16,-54 105-1,18 71 1,-88 89-1,-53 52 1,0 0 0,-35-53-1,17-53 17</inkml:trace>
  <inkml:trace contextRef="#ctx0" brushRef="#br0" timeOffset="53692.45">15875 6191 0,'0'0'0,"0"-17"0,0 34 31,-18 71-15,-17 54 0,-18 69-1,18-87 1,17-89 0,1 53-1,17-70-15,0-1 16,35-34-1</inkml:trace>
  <inkml:trace contextRef="#ctx0" brushRef="#br0" timeOffset="54342.67">16263 6209 0,'18'-35'16,"-36"70"-16,53-123 15,-35 123 1,-53 53-1,36 106 1,-19 18 0,36-71-1,0-88 17,71-88-1,-53 17-31,35-35 15,52-88 1,-16 17 0,-54 54-1,-35 88 1,0 105 0,0 0-1,0-34 1,0-72-16,88 36 15,0-53 1,71 0 0,17-70-1,-52-19 1,-36-69 15,-70 105-31,-18-35 16,-36 52-1,-69 89 1,34 35 0,36 54-1,52-72 1,125 18 0,16-88-1,36 0 1,-70-70-1,-107-18 1,-17-36 0</inkml:trace>
  <inkml:trace contextRef="#ctx0" brushRef="#br0" timeOffset="54559.9">15804 6509 0,'-17'0'0,"34"0"0,-52 17 15,53 1 1,105-18 0,54 0-1,52-18 1,-194 18-16,36 0 15</inkml:trace>
  <inkml:trace contextRef="#ctx0" brushRef="#br0" timeOffset="55025.22">10283 8255 0,'0'0'0,"0"35"32,0 1-17,0 105 1,0 35-1,-35 89 1,35-212-16,-35 123 16,0 0-1,17-70 1,18-88 0,0-53-1</inkml:trace>
  <inkml:trace contextRef="#ctx0" brushRef="#br0" timeOffset="55325.47">9984 8731 0,'0'0'0,"0"-53"0,0-158 15,17 87 1,142 1 15,-36 105-15,36 71-1,0 53 1,-124 0 0,-88 17-1,-88-35 1,0-35 0,88-53-1,71-53 16,35 18-15</inkml:trace>
  <inkml:trace contextRef="#ctx0" brushRef="#br0" timeOffset="55709.17">10707 8431 0,'0'0'0,"17"-53"31,19 1-16,17-1 1,105 17 0,19 54-1,-71 53 1,-53 52 0,-53-35-1,-53-17 1,-89-36-1,107-35 1,18-53 0,34-35-1,54 0 1,52-36 15,-87 89-31,122-71 16,-34 53-1,-1 36 1,-52 17 0</inkml:trace>
  <inkml:trace contextRef="#ctx0" brushRef="#br0" timeOffset="56257.97">11783 8114 0,'0'70'16,"-53"36"0,0 18-1,53-54 1,0 1-1,35-54 1,53-17 0,54-35-1,-54-35 1,-53-19 15,-53 1-15,-70 35-1,-53 36 1,53 17 0,194-36 15,17 19-15,54-18-1,-142 35-15,71 0 16,-1 35-1,-105 71 1,0-1 0,0 72-1,0 35 1,0-36 15,0 124-15,18-106-1,-18-53 1,0-18 0,0-87-1,-18-54 1,18-70 0</inkml:trace>
  <inkml:trace contextRef="#ctx0" brushRef="#br0" timeOffset="56459.14">12312 8273 0,'0'0'0,"0"-177"31,-18 142-31,18 0 0,18 35 47,0 0-32,34 17 1,-34-17-16</inkml:trace>
  <inkml:trace contextRef="#ctx0" brushRef="#br0" timeOffset="56791.46">12771 8255 0,'0'0'0,"17"18"16,36-18-1,-18-36 1,36-17 0,-36-17-1,-17-1 1,-18 1 15,-71 70-15,-35 70-1,36 36 1,17 35 0,53-35-1,53-53 1,123-53 0,-35-18-1,1-17 1</inkml:trace>
  <inkml:trace contextRef="#ctx0" brushRef="#br0" timeOffset="57258.77">13582 8026 0,'0'0'15,"0"-71"-15,-71 106 47,1 89-31,52-18-1,18 17 1,0-105-16,53 35 16,53-53-1,17-18 1,-17-35 0,0-70-1,-18-71 1,-70 0-1,-18 70 1,-18 107 0,-35 34-1,18 89 1,17 17 15,18 72-15,36-107-1,17 0 1,0-53 0,35-35-1,18-70 1,-71 34-16</inkml:trace>
  <inkml:trace contextRef="#ctx0" brushRef="#br0" timeOffset="57408.35">13899 7990 0,'0'0'0,"-35"0"0,0 0 16,17 0-1,89 0 1,105-35 0,-52 35-1</inkml:trace>
  <inkml:trace contextRef="#ctx0" brushRef="#br0" timeOffset="57991.49">15434 7796 0,'18'-17'15,"-18"-1"-15,17 0 16,-17-34-1,-17 52 1,-89 0 0,0 35-1,-35 35 1,88 1 0,53-53-1,0 17 1,106-35-1,17 0 1,1 0 0,-107 0-1,-34 35 1,-177 53 0,70-35-1,18 18 1,106-36-1,53-35 1,106 0 0,-35 0-1,-89 0-15,71 18 16,-89 52 15,-52 36-15,-53 18-1,-18 17 1,71-71 0,17-34-16,18-19 15,18-17 1</inkml:trace>
  <inkml:trace contextRef="#ctx0" brushRef="#br0" timeOffset="58508.02">16422 7990 0,'0'0'0,"0"-141"31,17 106-31,19-18 16,70-17 0,35 70-1,0 52 1,-53 37-1,-35 69 1,-53-34 0,-18-71-1,1-53-15,-19 0 16,19-35 15,17-54-15,17 1-1,72-35 1,52 34 0,17 72-1,-34 17 1,-71 17 0</inkml:trace>
  <inkml:trace contextRef="#ctx0" brushRef="#br0" timeOffset="58807.93">17551 7867 0,'0'0'0,"0"18"15,0-1 1,35-17 0,53-17-1,-17-36 1,-71 0 15,0 0-15,-36 53-1,-52 35 1,0 53 0,53-17-1,17 35 1,18-36 0,18-52-16,105 0 15,18-36 1,-105 0-1</inkml:trace>
  <inkml:trace contextRef="#ctx0" brushRef="#br0" timeOffset="59324.31">18468 7355 0,'0'0'0,"0"-35"0,-18 0 31,-52 35-16,-1 88 1,1 88 0,-19 107-1,54-54 1,0 71 0,0-89-1,-36 89 1,0-17-1,54-231-15,-36 125 16,18 17 0,35-88-1,35-106 1,88-53 0,54-71 15,-124 89-31,70-88 15,-52-107 1,-142-34 0,-35 105-1,-70 0 1,123 124 0,35 17-1,18 1 1,53-19-1,18 1 1</inkml:trace>
  <inkml:trace contextRef="#ctx0" brushRef="#br0" timeOffset="59741.46">18433 8026 0,'0'0'0,"0"-18"0,-18 0 15,-17-52 1,35 52-16,0-17 16,88 0-1,35-1 1,-17 36 0,-18 36-1,-52 34 1,-36 18-1,0-70-15,-53 70 16,17-35 0,1-53-1,53-53 17,-1 18-17,36-36 1,-35 54-16,53-54 15,-1-17 1,-52 53 0,52 17-1,1 18-15</inkml:trace>
  <inkml:trace contextRef="#ctx0" brushRef="#br0" timeOffset="60324.03">19262 7902 0,'0'0'0,"17"0"31,19 0-31,-1-17 0,53-36 16,-17 0 0,-18 0 15,-71 35-16,-35 18 1,35 0-16,-88 53 16,1 35-1,52 18 1,53-18 0,53-35-1,52-35 1,19-18-1,-89 0-15,124-71 16,-36-17 0,-70 0-1,-35-18 1,-18 71 0,-53 35 15,35 0-31,18 35 15,0 18 1,36 35 0,-1 0-1,-35-17 1,-53-36 0,-17-17-1,52-36 1,18-52-1,35-1 1</inkml:trace>
  <inkml:trace contextRef="#ctx0" brushRef="#br0" timeOffset="60757.07">20302 7285 0,'0'-35'0,"0"70"0,18-141 31,-18 124-16,0-1 1,-35 107 0,35-89-16,-53 106 15,0 18 1,0 0 0,53-54-1,-18-16 1,18-72-1,-17-17 1,17-88 0,53 0-1,105-71 1,1 71 15,53 53-15,-53 70-1,-36 71 1,-105 17 0,-54-35-1,-105 18 1,-88-17 0</inkml:trace>
  <inkml:trace contextRef="#ctx0" brushRef="#br0" timeOffset="61707.28">670 10707 0,'0'0'15,"18"-18"-15,70-35 16,-70 36 0,35-36-16,35 0 31,-71 17-16,-34 19 1,-89 34 0,-17 54-1,-1 53 1,124-19 0,88 1-1,18-35 1,53-1-1,-53 18 1,-106-35 0,-124 36-1,-35-54 1,-35-35 0,89-18 15,69-52-16,107-36 1,35 35-16</inkml:trace>
  <inkml:trace contextRef="#ctx0" brushRef="#br0" timeOffset="61924.66">1587 10442 0,'0'0'0,"36"-35"16,-36 88-1,-53 70 1,0 18 0,18 1-1,35-19 1,0-70 0,70-53 15,-17 0-31</inkml:trace>
  <inkml:trace contextRef="#ctx0" brushRef="#br0" timeOffset="62090.1">1358 10954 0,'-88'0'16,"176"0"-16,-299 0 16,211-18-1,105 0 1,72-17-1,-124 35-15,176-53 16,-141 36 0</inkml:trace>
  <inkml:trace contextRef="#ctx0" brushRef="#br0" timeOffset="62673.97">1887 10848 0,'0'0'0,"0"35"16,-35-17-1,53-18 17,52-18-17,18-52 1,-70 52-16,17 0 16,-35-35-1,-70 53 1,-18 36-1,17 34 1,18 71 0,53-35-1,71 18 1,17-107 0,71-70 15,17-17-16,36-54 1,-106 36 0,-71-53-1,-35 123 1,-35 54 0,-1 70-1,1 105 1,17 19-1,-35 193 1,53-194 0,0 0-1,89-158 1,-36-71 0,-18-106 15,-18-17-31</inkml:trace>
  <inkml:trace contextRef="#ctx0" brushRef="#br0" timeOffset="62940.44">2575 11236 0,'0'0'0,"-17"-71"0,17-70 16,-18-88 0,18 176-16,88-53 15,36 36 1,17 105-1,-71 53 1,-70 71 0,-88 0-1,-71-54 1,71-52 15,71-53-15,52-35-1,88-71 1</inkml:trace>
  <inkml:trace contextRef="#ctx0" brushRef="#br0" timeOffset="63125">3334 10566 0,'0'0'0,"0"-18"15,-36 0 1,1 18-1,53 36 17,52-1-17,-52-17 1</inkml:trace>
  <inkml:trace contextRef="#ctx0" brushRef="#br0" timeOffset="63274.04">3334 10954 0,'0'0'0,"-18"0"16,0 17-16,1-17 16,17-17 15,17-1-31,54-17 16,-36 35-16</inkml:trace>
  <inkml:trace contextRef="#ctx0" brushRef="#br0" timeOffset="63740.49">4145 10442 0,'0'0'0,"0"-17"0,0-36 16,0 35 0,0-17 15,35 17-16,54 18 1,-1 53 0,-88 53-1,-88 17 1,-1-34 0,1-19-1,71-70 1,122-18 15,-69 18-31,87 0 16,18 71-1,-105 0 1,-72 17 0,-87 0 15,-18-18-16,17-34 1,89-36 0,17-71-1,18 54-15</inkml:trace>
  <inkml:trace contextRef="#ctx0" brushRef="#br0" timeOffset="64424.27">5874 10707 0,'0'0'0,"-18"0"0,0 0 31,1 0-15,52 0 15,53-53-15,0-18-1,54-52 1,-72 35-1,-52 52-15,-18-52 16,-159 35 0,18 71-1,-35 88 1,158 0 0,53 35 15,142-18-16,-72-88 1,1-17 0,-88-18-1,-142 53 17,71-35-32,-88 35 15,-35 52 1,123-16-1,71-1 1,123-53 0,18-35-1,158-53 1,-123-17 0,-18-19 15,-140 19-31</inkml:trace>
  <inkml:trace contextRef="#ctx0" brushRef="#br0" timeOffset="64591.16">6703 10777 0,'-18'-35'16,"-17"-35"0,17 87-1,89 107-15,-71-160 0,-53 19 16,123 123 0,19-36-1,34-17 1,-17-35-1,-88-18 1,-1-18 0</inkml:trace>
  <inkml:trace contextRef="#ctx0" brushRef="#br0" timeOffset="64773.87">7108 10724 0,'-17'-17'15,"34"34"-15,-52-52 0,-35 0 16,-36 53-1,-18 70 1,36 35 0,70-35-1,18 1 1,36-89-16,17 17 16,17-17-16</inkml:trace>
  <inkml:trace contextRef="#ctx0" brushRef="#br0" timeOffset="65090.71">7549 10636 0,'0'0'0,"-17"0"16,17 18-16,-53 52 16,35-52-16,-52 141 15,34-18 16,-17 141-15,36 53 0,-36 53-1,0-53 1,35-105 0,18-142-1,0-88 1,36-106-1,34-106 1,-35 142-16</inkml:trace>
  <inkml:trace contextRef="#ctx0" brushRef="#br0" timeOffset="65358.2">7408 11395 0,'-17'-247'16,"34"494"-16,-70-724 15,53 319 16,89 52-15,34 106 0,-17 53-1,-36 53 1,-87 17 0,-71-35-1,52-70-15,-87 52 16,52-52-1,142-53 17,-1 17-17</inkml:trace>
  <inkml:trace contextRef="#ctx0" brushRef="#br0" timeOffset="66591.11">8290 10795 0,'0'0'0,"18"-18"0,-18-17 16,-18-35 0,-52 52-1,-89 36 1,53 17 0,18 53-1,53 18 1,35-53-1,53-18 1,88-17 0,-35-54-1,-1-17 1,-69-35 0,-19 18 15,-17-1-16,-17 142 17,17 35-17,0-36 1,53 1 0,52-71-1,1 0 1,-71 0-16,124-71 15,-71-17 1,-70 17 0,-18 1-1,-53 105 17,36-17-17,-19 70 1,19-35-1,17 0 1,35-53 15,-17-18-31,34-52 16,37-19 0,-36 1-1,-1 18 1,-34 123 15,0-18-31,17 53 16,18-35-1,53-18 1,17-35 0,-17-35 15,88-53-16,-106-18 1,-88 0 0,-70 18-1,-36 88 1,-35 53 0,17 70-1,71-17 1,53-35-1,71-36 1,-18-35 0,53-53-1,-18-35 1,-18-89 0,-34-17-1,-19 71 16,1 35-15,-36 105 0,-17 54-1,17 158 1,18-88 0,71 18-1,17-71 1,0-52-1,54-36 1,-125 0-16</inkml:trace>
  <inkml:trace contextRef="#ctx0" brushRef="#br0" timeOffset="66990.28">11571 10513 0,'0'0'0,"35"-88"15,-17 52 1,0 19-16,-18 52 31,-36 124-15,-17 17-1,1 71 1,-1 35 0,53-211-16,-36 123 31,19 35-16,-1-52 1,18-125 0,0-69-1,18-54-15</inkml:trace>
  <inkml:trace contextRef="#ctx0" brushRef="#br0" timeOffset="67307.94">11465 10813 0,'0'0'0,"0"-53"0,0 0 0,0-88 16,71-18-1,52 71 1,1 70 0,35 89-1,-89 105 16,-123-17-15,-106-36 0,36-70-1,17-18 1,88-35 0,36-35-1,0 35-15,123-88 16,-88 53-16</inkml:trace>
  <inkml:trace contextRef="#ctx0" brushRef="#br0" timeOffset="68056.67">12524 10160 0,'0'0'16,"17"-35"-16,-17 17 16,-35 71-1,0 53 16,-1 88-15,1 0 0,17-88-1,18 0 1,53-106 0,-17-18-1,34-53 1,1-52-1,-36 35 1,-17 17 0,-1 89-1,-17 70 1,0 0 0,36-17-1,-1-36 16,53-35-15,36-18 0,-1-52-1,-52-1 1,-36-35 0,-35 71-1,0 70 1,-18 54-1,18-36 1,18-1 0,70-34-1,0-18 1,36-53 0,-89-17-1,-35-1 16,-53-35-15,-70 53 0,-1 53-1,-17 71 1,123-18 0,36 17-1,88-52 1,-18-18-16</inkml:trace>
  <inkml:trace contextRef="#ctx0" brushRef="#br0" timeOffset="68306.6">13882 10142 0,'0'0'0,"0"-35"0,0 0 15,-18 35 16,18 17-31,-53 89 16,18 0 0,-18 70-1,35-34 1,18-72 0,0-17-1,89-53 1,-54 0-16</inkml:trace>
  <inkml:trace contextRef="#ctx0" brushRef="#br0" timeOffset="68656.61">14287 10407 0,'0'0'0,"0"-18"0,-52 18 16,-19 36-1,36-19 1,-36 71-1,54-17 1,34 0 0,89-54-1,-18-17 1,-53 0-16,89-53 16,-53-35-1,-71 0 1,-36-18-1,-34 71 1,-71 35 0,-1 70-1,107-17 1,18-35 0</inkml:trace>
  <inkml:trace contextRef="#ctx0" brushRef="#br0" timeOffset="68823.49">13670 10248 0,'0'0'16,"0"-17"-16,-18-1 16,36 18-1,53 0 1,-36 0-16,106-18 15,35 1 1</inkml:trace>
  <inkml:trace contextRef="#ctx0" brushRef="#br0" timeOffset="69973.28">14958 10636 0,'0'0'0,"-36"0"0,19 0 15,87-17 1,72-36-1,87-53 1,-18-35 0,-87 0-1,-106-36 1,-18 89 0,-71 53-1,-17 70 16,-18 141-15,88-123-16,-52 159 16,-1 106-1,54 34 1,-19-87 0,-34 88-1,35-18 1,17-265-16,18 142 15,0-18 1,53-141 0,53-71-1,70-70 1,36-106 0,-177 141-1,53-158-15,-53-89 31,-123-35-15,-35 140 0,-107 37-1,72 87 1,105 54 0,106-1-1,70-17 1,106-36-1,-17-17 1,-53 0 0,-124 70-16,71-53 15,-106 54 1,-18 17 0,-35 53-1,-17 53 16,52 17-15,36-88 0,88-17-1,0-18 1,70-35 0,-17-53-1,-106-18 1,-53 53-16,-18-106 15,-70 88 1,-71 54 0,-17 70-1,105 17 1,36 107 0,35-107 15,88 18-16,53-88 1,18-17 0,-106 17-16</inkml:trace>
  <inkml:trace contextRef="#ctx0" brushRef="#br0" timeOffset="70207.07">16863 10125 0,'0'0'0,"0"-36"0,0-16 16,0 16-1,-18 107 1,-35 35 0,-35 123-1,70-106 1,18 1 0,0-54-1,53-70 16,35 0-15,-52 0-16</inkml:trace>
  <inkml:trace contextRef="#ctx0" brushRef="#br0" timeOffset="71290">17762 10283 0,'0'0'0,"0"-17"0,0-1 15,0 1-15,-53-1 16,-52 18 0,-37 35-1,19 53 1,0 53 0,87-17-1,72-18 16,87-71-15,-17-35 0,53-35-1,-36-71 1,-52-70 0,-36-36-1,-17 71 1,-18 17-1,0 71 1,0 71 0,0 17-16,-71 89 15,36-1 1,17 71 0,18-70 15,71 17-16,34-88 1,-69-53-16,87 0 16,54-35-1,-1-54 1,-105-34 0,-36-18-1,-35 70 1,-53 36-1,-35 70 1,35 36 0,53 52-1,0-35 1,35 1 0,-17-72-16,105 19 15,-17-36 16,35-36-15,-35-34 0,0-71-1,-71-1 1,-35 37 0,0 52-1,0 70 32,35 1-47,-17 35 16,-18-35-16,0 87 15,0-34 1,0 17 0,0-53-1,88-35 32,-70 0-47,70-35 16,0-18-1,-17-17 1,-36 34 0,-35 19-1</inkml:trace>
  <inkml:trace contextRef="#ctx0" brushRef="#br0" timeOffset="71422.75">19367 10442 0,'-17'0'15,"34"0"-15,-52 18 32,18-18-17,-1 17-15,-17-17 16</inkml:trace>
  <inkml:trace contextRef="#ctx0" brushRef="#br0" timeOffset="72356.31">1535 13635 0,'0'0'0,"0"-18"16,35-52 0,0 52-16,53-70 15,18 17 1,-53 1-1,-71 70 1,-87 0 0,-19 53-1,89-36-15,-53 36 16,88 71 0,88-19-1,53 19 1,-53-36 15,-70 18-15,-89-18-1,-52-70 1,-89-18 0,36 0-1,52-53 1,54-35-1,105-18 1,159-35 0,-141 105-1</inkml:trace>
  <inkml:trace contextRef="#ctx0" brushRef="#br0" timeOffset="72540.81">2046 13335 0,'53'0'0,"-106"0"0,124 18 16,-107 70 15,-17 88-15,36-52-1,-1 34 1,18-69 0,0-72-1,35-17 1</inkml:trace>
  <inkml:trace contextRef="#ctx0" brushRef="#br0" timeOffset="72723.03">1887 13864 0,'0'-17'31,"0"-1"-31,18 18 0,70-53 16,18 18 15,53-1-15,-106 36-16</inkml:trace>
  <inkml:trace contextRef="#ctx0" brushRef="#br0" timeOffset="73324.64">2364 13741 0,'-18'0'0,"36"0"0,-89 35 15,71-17 1,71-18 0,52-36-1,1-17 1,-19-17 0,-87 52-16,-18-17 15,0 17-15,-35 1 31,-53 17-15,-71 53 0,88 35-1,54 35 1,17-87-16,0 16 16,17-34-16,89 17 15,53-35 1,17-70-1,-70-1 1,-18-52 0,-70 17-1,-18 18 1,0 141 15,0 70 0,0 106-15,0-35 0,0-123-16,0 247 15,0-89 1,0 35 0,0-122-1,0-72 1,0-105-1,18-106 1</inkml:trace>
  <inkml:trace contextRef="#ctx0" brushRef="#br0" timeOffset="73639.06">3069 13741 0,'0'0'0,"-17"-53"0,17 17 0,0-16 0,0-37 31,17 19-15,54 35-1,87 52 1,-122 1-16,52 52 16,-70-34-16,-1 122 15,-87-34 1,-89-1-1,71-70 1,52-53 0,107-88 15,0 35-15</inkml:trace>
  <inkml:trace contextRef="#ctx0" brushRef="#br0" timeOffset="73805.78">3810 13441 0,'0'0'0,"-18"0"15,1-18 1,-19 18 0,36 18 15,18-18-31,53 53 15</inkml:trace>
  <inkml:trace contextRef="#ctx0" brushRef="#br0" timeOffset="73955.94">3828 13864 0,'0'0'0,"-36"0"16,36-17 15,53-19-31</inkml:trace>
  <inkml:trace contextRef="#ctx0" brushRef="#br0" timeOffset="74439.89">4621 13212 0,'-70'35'16,"52"-18"-16,1 1 16,-72 123-1,72-106-15,-71 71 16,-1 35 0,89-88-1,0-35 16,36-36-15,87-52 0,36-1-1,-36 18 1,-52 0 0,-54 18-1,-17-35 1,0 34-1,-17 36 1,-18 53 0,-1 106-1,19 17 1,-1-52 0,0-36-1,18-53 1,36-35 15</inkml:trace>
  <inkml:trace contextRef="#ctx0" brushRef="#br0" timeOffset="74824.56">6332 12982 0,'0'0'0,"-53"-106"31,36 124-15,-18 123-1,-1 71 1,19-53 0,-1 17-1,18-70 1,0-71-16,0 0 15,35-35 1</inkml:trace>
  <inkml:trace contextRef="#ctx0" brushRef="#br0" timeOffset="75439.03">6085 13370 0,'0'0'0,"-70"-176"15,70 123 1,-18-88-1,89-18 1,17 71 0,71 53-1,35 140 1,-88 37 0,-71 87-1,-106-123 1,-105 0-1,35-54 1,-18-52 0,106 0-1,53-52 1,53 34 0,18 36-1,17 70 1,-18 18 15,36 17-15,-18-88-1,-17-35 1,52-53 0,-52 0-1,-36-52 1,1-1-1,-36 71 1,17 52 0,-17 18-1,0 54 1,-35-19 0,35-35-1,0-52 16</inkml:trace>
  <inkml:trace contextRef="#ctx0" brushRef="#br0" timeOffset="75605.74">7003 13264 0,'0'0'16,"0"-35"-16,0 18 0,0-1 15,-18 18 1,18 18-1,35 17 1,18 18 0,-18-53-16</inkml:trace>
  <inkml:trace contextRef="#ctx0" brushRef="#br0" timeOffset="76239.07">7602 13388 0,'18'0'0,"-36"0"0,71-35 15,-53-18 17,0 35-32,-88-17 15,0 35 1,-36 53 0,36 0-1,35 35 1,53-18-1,0-52-15,53-18 16,53 0 0,-18-53-1,18 18 1,-88 0 0,-1 52 30,-17 36-30,18 123 0,-18 1-1,0 87 1,0-193-16,-35 194 16,17-177-16,0 176 15,1 54 1,-18-106-1,-54-36 1,-34-106 0,-1-87-1,71-1-15,-158-141 16,70-52 0,88 52-1,106-88 16,53 53-15,105-53 0,-158 177-16,176-177 15,-158 176-15</inkml:trace>
  <inkml:trace contextRef="#ctx0" brushRef="#br0" timeOffset="76872.84">8096 13017 0,'0'-17'0,"0"34"0,0-52 0,-70 35 16,-1 53 0,36 106-1,35-36 1,0 54 0,0-54-1,0-17 16,17-106-15,36-35 0,0-89-1,0 36 1,18-35 0,-36 70-1,0 88 1,-35 53-1,36 0 1,17 1 0,-1-72-1,54-17 1,18-70 0,-36-1-1,0-88 1,-53 18 15,1-70-15,-36 69-1,0 125 1,-36 123 0,1 35-1,18 53 1,17-35-1,70-54 1,18-69 0,0-36-1,-17-53 1</inkml:trace>
  <inkml:trace contextRef="#ctx0" brushRef="#br0" timeOffset="77038.55">8749 13300 0,'-35'0'0,"70"0"0,-106 0 16,36-18-1,53 18 1,35-18 0,-18 1-16,88-1 15,-70 1-15,106-19 16</inkml:trace>
  <inkml:trace contextRef="#ctx0" brushRef="#br0" timeOffset="77755.16">10266 13070 0,'0'0'0,"-18"-35"15,-17-18 1,17 0 0,1 53-16,-19-17 15,-17 52 1,-35 106 0,0 35-1,53-34 1,17-1-1,124-71 1,70-70 0,18-70-1,-53-1 1,18-70 0,-53 0-1,-35-141 16,-54 123-15,-17 124 0,-35 70-1,0 71 1,-1 88 0,36-141-16,0 88 15,18-18 1,53-70-1,17-53 1,0-17 0,0-36-1,-35-36 1,-53 37 0,0 87 15,-35 35-16,17-34 17,1-19-32,17 19 15</inkml:trace>
  <inkml:trace contextRef="#ctx0" brushRef="#br0" timeOffset="77922.47">11183 12982 0,'0'0'0,"-18"-17"0,-35-1 15,18 18 1,35 35 0,18 18-1,17-18 1</inkml:trace>
  <inkml:trace contextRef="#ctx0" brushRef="#br0" timeOffset="78639.02">11659 13070 0,'0'0'0,"0"-17"0,-17-1 15,17 0-15,-53 1 16,-18 34-1,36 89 1,0 0 0,17 53-1,18-124-15,0 36 16,106-18 0,-18-53-1,88-53 16,-17-35-15,-53-54 0,-53-52-1,-18 36 1,-35 34 0,0 107-1,-17 105 1,-54 70-1,-17 19 1,35-36 0,53-70-1,0-54 1,88-52 15,-17-18-15,-36 35-1,71-35 1,-53 36 0,-89 17 15,-52 53-15,53-53-16,-36 70 15,71-34 1,18 16-1,53-16 1,-19-36 0,37 0-1,52 0 1,-35-53 0</inkml:trace>
  <inkml:trace contextRef="#ctx0" brushRef="#br0" timeOffset="79305.32">13212 13053 0,'0'0'16,"158"-88"-1,-140 70-15,0 0 16,-36 36 0,-106 70-1,36 0 1,0 36-1,88-89-15,0 36 16,53-18 0,53-53-1,-53 0 1,-53-36 0,0-70-1,-18 1 1,18 69-1,35-105 1,54 53 0,87 70-1,-53 54 1,1 69 0,-106-69-16,17 52 15,-35 35 1,-18-52-1,1-53 1,-36-18 0,35 0-1,18-89 1,0 72-16,88-89 16,53-53-1,36 53 1,-72 89 15,-52 87-15,-53 36-1,0-71-15,-53 107 16,1-37 0,52-52-1</inkml:trace>
  <inkml:trace contextRef="#ctx0" brushRef="#br0" timeOffset="79621.96">15381 12629 0,'0'0'0,"0"-17"0,0-18 0,0-1 32,0 54-17,0 35 1,0 70 0,0 89-1,0-159-15,0 70 16,0 1-1,0-89 1,53-70 15,-35 17-31,17-17 16</inkml:trace>
  <inkml:trace contextRef="#ctx0" brushRef="#br0" timeOffset="80272.31">15716 12700 0,'18'-35'15,"-36"70"-15,54-106 0,-1-17 0,-35 124 47,0-19-47,0 89 16,0 70 0,0 1-1,0-89 1,0 0-1,0-105 32,35-19-47,18-52 16,53-18 0,-18 53-1,-70 53 1,-18 18-1,0 88 1,0-36 0,35 19-1,35-37 1,36-52 0,35 0-1,18-35 1,-18-53-1,-70-71 1,-71 53 0,0 71-1,-71 70 1,18 89 0,36-54-1,17 19 1,70-54 15,18-17-15,107-18-1,-90-71 1,-34 0 0,-36 18-16</inkml:trace>
  <inkml:trace contextRef="#ctx0" brushRef="#br0" timeOffset="80522.03">15258 12859 0,'0'0'0,"-18"0"0,-17 0 0,52 0 16,107 0-1,87 0 17,19 0-17,-71-18 1,-54 18 0</inkml:trace>
  <inkml:trace contextRef="#ctx0" brushRef="#br0" timeOffset="81040.39">8361 14799 0,'0'0'0,"17"-35"0,1-18 16,-18 70-1,0 72 1,0-36-16,0 88 31,-53 88-15,36-70-1,-1-1 1,18-52 0,0-88-1,0-53 1</inkml:trace>
  <inkml:trace contextRef="#ctx0" brushRef="#br0" timeOffset="81355.24">8361 15011 0,'0'-53'0,"0"106"0,17-230 16,1 124-16,17-70 16,36 52-1,105 36 1,1 35 15,17 88-15,-124 36-1,-158 17 1,-106-35 0,35-53-1,18-53 1,124 0-1,87-36 1,36-17 0,-18 18-1</inkml:trace>
  <inkml:trace contextRef="#ctx0" brushRef="#br0" timeOffset="82138.22">9490 14411 0,'0'0'0,"0"-18"0,0-35 31,-18 106 0,-17 88-15,17 36 0,18-54-1,0-87-15,-17 69 16,-1-34-1,18-53 1,0-36 0,18-35-1,34-53 1,37-17 0,-1 52-1,-18 71 1,-52 53 15,-18 53-15,18-53-1,52 35 1,1-88 0,-1 0-1,36-35 1,18-53-1,-54 17 1,-17 0 0,-53 124 15,-35 36-15,17-37-1,18 19 1,35-71-1,54 0 17,-19-53-17,-17-17 1,-35-36 0,-18-18-1,-53 36 1,35 88-16,-35 0 15,-17 18 1,-1 70 0,54-35-1,17-36 1,52-17 0</inkml:trace>
  <inkml:trace contextRef="#ctx0" brushRef="#br0" timeOffset="82389.85">10883 14252 0,'0'0'0,"0"-17"15,0 52 17,0 88-17,-17 1 1,-19 52-1,1-52 1,35-36 0,0-71-1,53-17 1,35-52 0</inkml:trace>
  <inkml:trace contextRef="#ctx0" brushRef="#br0" timeOffset="82705.17">11254 14587 0,'0'0'16,"0"36"-1,-53 52 1,35-18 0,18 1-1,0-53-15,35-1 16,54-17-1,-1-53 1,-35 0 0,-53-35-1,-36 0 1,-52 88 0,-18 0-1,89 0 1,-1 0 15</inkml:trace>
  <inkml:trace contextRef="#ctx0" brushRef="#br0" timeOffset="82889.2">10777 14517 0,'0'0'0,"-17"0"0,17-35 15,0 17 1,88 0 0,-53 18-16,89-17 15,52-19 1,-141 19-16</inkml:trace>
  <inkml:trace contextRef="#ctx0" brushRef="#br0" timeOffset="83488.11">12753 14340 0,'35'-70'15,"-52"70"1,-36 35-1,-18 106 17,53-35-17,18-53-15,-17 70 16,34-34 0,36-54-1,88-35 1,-17-53-1,17-53 1,-70-17 0,-71-18-1,-124 35 1,18 106 0,-35 35-1,71 53 1,34 36-1,36-107 1,0 89 0,89-53-1,34-53-15</inkml:trace>
  <inkml:trace contextRef="#ctx0" brushRef="#br0" timeOffset="83804.6">13458 14482 0,'0'-36'15,"0"72"-15,18-142 16,-18 123 0,0 36-1,-35 106 1,17 0 0,18-106-16,-17 194 15,17 35 1,0-71-1,-18 19 17,-17-36-17,-18-106 1,35-70-16,-17-18 16,35-36-1,17-105 1,1 88-16</inkml:trace>
  <inkml:trace contextRef="#ctx0" brushRef="#br0" timeOffset="84089.35">13476 14746 0,'0'-53'0,"0"106"0,0-300 16,18 141-1,52 18 1,-52 70-16,70 18 31,-17 36-15,-36 87-1,-53-17 1,-70 0 0,-35-18-1,52-70 1,53-18-1,71-36 1,71-52 0</inkml:trace>
  <inkml:trace contextRef="#ctx0" brushRef="#br0" timeOffset="84820.98">13935 14552 0,'0'0'0,"17"0"0,19 0 16,52-18 15,-18-17-15,54-18-1,-107 36-15,36-36 16,-35 0 0,-53 35-1,-36 18 1,-35 88-1,18 1 1,53 16 0,70 1-1,36-71 1,87-35 0,-34-17-1,35-54 1,-53-52-1,-71 88 1,-35-71 0,0 35-1,-18 106 17,-17 71-17,35-70-15,-18 16 16,1 90-1,-1-90 1,0-34 0,18-53 15,0 17-31,0-70 16,0 53-16,89-124 15,-1 35 1,70 36-1,-52 88 17,-35 71-17,-53 52 1,-18-87-16,-18 52 16,-53 18-1,36-71 1,35-17-1</inkml:trace>
  <inkml:trace contextRef="#ctx0" brushRef="#br0" timeOffset="85737.79">16104 14287 0,'0'0'0,"0"-17"16,0-36-1,-17-35 1,17 52 0,-18 54-1,-17 35 1,17-18-16,-17 106 15,0 36 1,-1-71 0,19-18-1,-1-71 1,18-34 0,71-89-1,-1 0 1,36-35-1,-18 53 17,-70 88-17,-1 53 1,-17-18-16,0 53 16,18 18-1,53-18 1,-1-70-1,54-18 1,-19-18 0,-69 1-16,70-107 15,-18-35 1,-71 18 0,19 18-1,-36 70 1,-18 71-1,-35 70 17,18 35-17,35 1 1,0-54 0,70-17-1,36-35 1,18-71-1,-18-35 1,-36-1 0,-35 19-1,-52 105 17,17 0-32,-36 54 15,36-36 1,0 0-1,18-53 32,0 0-47,-1-18 0</inkml:trace>
  <inkml:trace contextRef="#ctx0" brushRef="#br0" timeOffset="86054.76">17374 14058 0,'0'0'0,"-35"-17"16,-36 17 0,36 0-1,35 35 1,71-35 0,-1 0-1,-17-35 1,-53-18-1,-35 0 17,-36 53-17,1 0 1,17 53 0,35 17-1,18-17 1,36-53-16,16 18 0</inkml:trace>
  <inkml:trace contextRef="#ctx0" brushRef="#br0" timeOffset="86337.91">17798 13917 0,'0'0'0,"0"-53"0,0-35 15,0 70 1,0 71-1,0 53 17,-53 70-17,35-17 1,0-124-16,18 71 16,0-17-1,18-54 1,17-35-1,36-88 1,-53 70-16</inkml:trace>
  <inkml:trace contextRef="#ctx0" brushRef="#br0" timeOffset="86821.21">18274 13829 0,'0'0'15,"18"-35"-15,-18-18 0,0 35 16,-18 53-1,-17 106 17,-1 18-17,19 18 1,34-72 0,-17 1-1,0-70 1,36-54-1,-1-53 1,18-35 0,53 1-1,-18 34 1,-71 71 0,-17 88-1,0 0 1,0 1-1,18-54 17,53-17-17,34-36 1,19-35 0,-18-35-1,-71 17 1,-35 36-1</inkml:trace>
  <inkml:trace contextRef="#ctx0" brushRef="#br0" timeOffset="87022.24">17798 14182 0,'0'0'0,"17"0"31,1-18-31,35 18 16,53-18-1,35 1 1,-71 17 0,-34 17-1</inkml:trace>
  <inkml:trace contextRef="#ctx0" brushRef="#br0" timeOffset="87587.5">9984 16245 0,'0'0'0,"0"-17"0,-18-36 15,0 35 1,1 18-16,-1 0 16,-17 0-1,-18 106 1,35-35 0,1 34-1,17-52 1,35-53-1,35-70 1,-34 17-16</inkml:trace>
  <inkml:trace contextRef="#ctx0" brushRef="#br0" timeOffset="87737.53">10054 15893 0,'-17'-36'0,"34"72"0,-87-160 15,52 89 1,18 53 31,71 17-32,34 0-15</inkml:trace>
  <inkml:trace contextRef="#ctx0" brushRef="#br0" timeOffset="88387.65">10442 15893 0,'0'0'0,"0"17"0,0 19 16,0 69 0,0 36-1,0 1 1,-17-37 0,-1-52-1,18-70 32,0-36-31,18 18-16,52-89 15,18-52 1,1 105 0,-19 53-1,-17 107 1,-35 34-1,17 1 1,0-54 0,36-17-1,-1-53 1,54-53 0,17-88-1,-88 0 1,17-71-1,-34 54 17,-1 16-17,-35 125 1,-35 105 0,-36 88-1,36-35 1,17 53-1,18-88 1,53-53 0,35-53-1,-35-53 1,-35 36-16</inkml:trace>
  <inkml:trace contextRef="#ctx0" brushRef="#br0" timeOffset="88537.13">11324 16069 0,'0'0'0,"-17"0"0,-1 0 31,124-18 1,0-17-17,-18 17-15</inkml:trace>
  <inkml:trace contextRef="#ctx0" brushRef="#br0" timeOffset="88887.06">11889 16210 0,'0'0'0,"-18"18"0,18-1 0,88-52 46,-35 0-46,35-18 32,-35-35-17,-53 17 1,-17 71 0,-1 0-16,-70 53 15,35 35 1,35 36-1,18-36 1,35-35 0,107-35-1,-54-18 1,-18-18 0</inkml:trace>
  <inkml:trace contextRef="#ctx0" brushRef="#br0" timeOffset="89220.64">12418 16228 0,'0'-18'0,"0"36"0,35-159 15,-35 123 1,18-35-16,-18 35 16,53-52-1,17 35 1,36 35 0,-18 105-1,-53 1 1,-35 35-1,-52-88 1,-1-35 0,35-36-1,18-52 1,18-54 0,52 1-1,36 35 1,-53 70-1,-18 18 17,-17 0-32</inkml:trace>
  <inkml:trace contextRef="#ctx0" brushRef="#br0" timeOffset="90288.42">13705 15946 0,'-53'35'32,"36"-18"-32,-1 1 0,-17 17 15,17 1-15,-17 69 16,35-34 0,-18 35-1,18-53 1,0-36-1,0-69 32,0-54-31,0-18 0,89-52-1,-1 70 1,-53 88-16,0 18 15,-17 0-15,53 106 16,-36 0 0,35 17-1,36-17 1,18-70 0,87-36-1,-105-18 1,-35-70-1,-54-36 17,-17 18-17,-53 18 1,-35 88 0,-18 71-1,18 70 1,71-53-1,17-17 1,52-36 0,72-35-1,-53-53 1,-1-35 0,-35-36-1,-17 71 1,-18 36-1,0 105 17,0 35-17,0-34 1,53-36 0,35-53-1,-17-18 1,52-88-1,-52-70 1,-18 17 0,0-53-1,-36 89 1,-17 88 0,-88 140-1,35 1 1,18 53-1,35-36 17,70 1-17,36-36 1,-35-88 0,17-18-1,-18-17 1</inkml:trace>
  <inkml:trace contextRef="#ctx0" brushRef="#br0" timeOffset="90854.81">15998 15663 0,'0'0'16,"0"-17"-16,-17 34 31,17 1-31,-35 70 15,35 18 1,0-71 0,0 106-1,0-52 1,17-72 0,36-17-1,0-53 1,35-53-1,-53 71-15,71-53 16,-53 88 0,-17 35-1,-36 18 1,17 53 0,54-35-1,-54-71-15,72 0 16,52-36-1,-53-52 1,-35-71 15,-36-35-15,-17 36 0,0 122-16,0-52 15,-35 106 1,-18 70-1,53 35 1,0-34 0,18-19-1</inkml:trace>
  <inkml:trace contextRef="#ctx0" brushRef="#br0" timeOffset="91154.39">16916 15840 0,'17'0'0,"-34"0"0,105 0 15,-35 0 1,53-53-1,-1 0 17,-52-18-17,-53 18 1,-17 53 0,-89 89-1,18 16 1,52-16-1,36-72-15,18 71 16,70-70 0,71-18-1,0-53 1,-71-35 0,-70 53-16</inkml:trace>
  <inkml:trace contextRef="#ctx0" brushRef="#br0" timeOffset="91570.46">17709 15557 0,'53'-158'15,"-35"70"17,-89 387-32,71-352 0,71-176 15,-124 335 1,18 17 0,-36 72-1,54-37 1,17-70-1,-18-17 1,0-71 0,1-35-1,34-106 1,72 35 0,69-18-1,-17 71 1,36 71-1,-36 70 17,-123-70-32,-18 52 15,-53 36 1,-89-35 0,37-36-1,-19-35 1,89 0-1,53-70 1</inkml:trace>
  <inkml:trace contextRef="#ctx0" brushRef="#br0" timeOffset="92171.46">18768 15187 0,'0'0'16,"0"-35"-16,-18-53 16,18 35-1,0 106 1,-35 88-1,0 123 1,35-211-16,-36 106 16,19-18-1,-1 0 1,18-106 0,0-70 15,18-53-16,17-35 1,53-19 15,36 37-15,17 87 0,53 53-1,-88 89 1,-106-18-1,-89 52 1,-16-105 0,-19-35-1,71-18 1,36 0 0,34-35-1,1 17-15,52 0 16</inkml:trace>
  <inkml:trace contextRef="#ctx0" brushRef="#br0" timeOffset="92553.79">19420 15734 0,'0'0'0,"0"-18"16,0-88-1,18 36 1,88-1-1,17 54 1,-17 34 0,-18 142-1,-88-71 1,-17 36 0,-19-71-1,1-36 1,18-34-1,17-36 17,52-53-17,19 18 1,35-1 0,-71 54-1,18 35 1,0 0-1</inkml:trace>
  <inkml:trace contextRef="#ctx0" brushRef="#br0" timeOffset="92970.91">20637 15540 0,'-52'-35'16,"16"35"-16,1 0 0,-53 17 15,-53 54 1,70-1 15,54 19-15,17-1 0,88-35-1,18-53 1,-1-18-1,1-53 1,-53-34 0,-53-1-1,0 70-15,-35-34 16,-71 70 0,-35 35-1,17 18 1,19 35-1,105-17 17,70-36-32</inkml:trace>
  <inkml:trace contextRef="#ctx0" brushRef="#br0" timeOffset="93521.44">20920 15575 0,'0'0'0,"17"-18"0,1-17 16,-18 18 0,0 52-1,-53 35 1,18 36 0,0-18-1,35-35 1,0-35-16,52-18 31,19-53 0,17-35-15,-17 17 0,-18 36-1,-53 53 1,0 35-1,17 17 1,36-35 0,53 1-1,18-36 1,-89 0-16,53-18 16,-53-70-1,-35 0 1,0-18-1,0 53 1,0 35 15,0 36 1,36 0-17</inkml:trace>
  <inkml:trace contextRef="#ctx0" brushRef="#br0" timeOffset="93873.65">22172 15522 0,'0'0'0,"18"-35"15,-18 0 1,-141 35 0,35 0-1,0 70 1,141-17-1,53-18 1,18 18 15,-35-17-15,-36-1 0,-35-17-16,-35 17 15,-36-35 1,-35 0-1,36 0 1,35 0 0,105 0 15,-35 0-31</inkml:trace>
  <inkml:trace contextRef="#ctx0" brushRef="#br0" timeOffset="94520.01">22595 15734 0,'0'-18'0,"0"1"15,71-19 1,35-17 0,0-17-1,-1 17 1,-87 53-1,-53 18 1,-53 52 0,52-17-1,19 18 1,17-36 0,35 0-1,88 0 1,-87-35-16,70 0 15,-18 0 1,-53-70 15,18-36-15,0 0 0,35 36-1,53 70 1,0 53-1,-17 70 1,-107-17 0,-70-53-1,-52 0 1,52-53 0,17-36-1,36-34 1,71-18-1,88-18 1,17 35 15,-17 54-15,-71 34 0,-35 19-16</inkml:trace>
  <inkml:trace contextRef="#ctx0" brushRef="#br0" timeOffset="94703.76">24624 15875 0,'0'18'16,"0"-1"46,0 1-62,0 0 16,-35 17-1,17-18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8T03:36:36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1870 0,'0'35'47</inkml:trace>
  <inkml:trace contextRef="#ctx0" brushRef="#br0" timeOffset="1582.4">2752 723 0,'-18'0'16,"0"0"15,36 0-15,0 0-1,105 0 1,18 0-1,71 0 1,-142 0-16,36 0 16,88 0-1,-141 0 1,-53 35 0,-53-17 15,-17-18-16,-1 0 1</inkml:trace>
  <inkml:trace contextRef="#ctx0" brushRef="#br0" timeOffset="2015.83">3210 776 0,'0'18'16,"0"-1"-16,0 1 0,0 0 16,0 70-1,0 18 1,0 35 0,0-106-16,0 71 15,0 0 1,0 17-1,0-17 1,-35 18 0,-18-72 15,-53 1-15,89-53-16,-72 0 15,1-53 1,18-17-1,34-18 1,36 52 0,0 19-16,36-1 15,52-35 1,-35 53 0</inkml:trace>
  <inkml:trace contextRef="#ctx0" brushRef="#br0" timeOffset="2549.98">3898 1358 0,'0'0'0,"0"-17"15,0-1-15,-35 18 16,17 0-1,1 0-15,-89 18 16,0 34 0,-18 72-1,54-18 1,52 17 0,18-52-1,53-36 1,35-35-1,36-88 1,-18 0 0,0-53 15,-54 52-15,-52 72-16,18-36 15,0 53 1,-18 17-1,-18 72 1,18-1 0,0 35-1,0-105-15,18 70 16,35-70 0,0-18-1,-1-71 1</inkml:trace>
  <inkml:trace contextRef="#ctx0" brushRef="#br0" timeOffset="2799.68">4286 1341 0,'-17'0'15,"17"17"-15,17 1 16,-17-1-16,18 19 15,-18-19-15,35 72 16,-35-19 0,18 1-1,-18-36 1,17-53 15,1 18-15</inkml:trace>
  <inkml:trace contextRef="#ctx0" brushRef="#br0" timeOffset="3016.74">4621 1341 0,'0'0'0,"0"17"31,-17 36-15,-36 18-1,-18 17 1,1-18 0,34-34-1,36-19 1</inkml:trace>
  <inkml:trace contextRef="#ctx0" brushRef="#br0" timeOffset="3498.99">4974 1393 0,'0'0'0,"0"-35"31,-88 35-15,17 18-1,54-1-15,-36 54 16,18 35 0,-1-18-1,36 0 1,18-70 0,52-18-1,36-71 1,-17-17-1,-54 0 1,0 0 0,-35 52 15,18 142 0,-54 18-15,36-54-1,0 1 1,0-36 0,18-35-16,53 0 15,-54-17-15</inkml:trace>
  <inkml:trace contextRef="#ctx0" brushRef="#br0" timeOffset="4681.93">6068 1023 0,'0'0'0,"0"-88"16,0 70-16,0 1 15,-88-1 1,-1 71-1,-52 88 1,35 18 0,1 52-1,52-70 17,53-105-32,0 87 15,123-35 1,-17-88-1,70-17 1,-52-36 0,17-71-1,-53 1 1,-70 70 0,-36 88 15,-17 36-16,0 52 1,17-105-16,18 53 16,0-36 15,35-35-15,36-18-1,-54 1-15,19-19 16,-1-87-1,-35 87 1,-18 19-16,-17-54 16,0 71-1,35-35 1,17 17 0,54 1-1,52 17 1,-17 35-1,-53 18 1,-35 17 0,-18 1-1,0 17 17,-35-35-17,17-35 1,0-18-1,18-53 1,36-18 0,16-70-1,54 35 1,18 53 0,-54 53-1,1 18 1,-53 53-1,-18 34 1,-53 19 0,-18-36-1,53-53 17,1-35-17,70-88 16</inkml:trace>
  <inkml:trace contextRef="#ctx0" brushRef="#br0" timeOffset="4982.14">7514 1341 0,'0'0'0,"0"-18"0,-17 18 16,-19-18-1,-52 54 1,17 16 0,1 37 15,52-1-15,18-71-16,-17 72 15,34-36 1,71-36-1,-17-17 1,70-53 0,-123 36-16</inkml:trace>
  <inkml:trace contextRef="#ctx0" brushRef="#br0" timeOffset="5682.12">7691 1482 0,'17'0'47,"1"0"-47,-1 0 0,54-18 32,-18-17-17,-35-1 1,-18 19-1,-18 17 1,0 0-16,-52 17 16,-18 36-1,35 18 1,17 35 0,36-36-1,71-34 1,52-36-1,-17-18 1,53-53 0,-88 1-1,-1-54 17,-70 71-17,18 18 1,-18 53 15,-18 35-15,0 70-1,1-88-15,-1 107 16,1 69 0,-54 19-1,0-54 1,-17 53-1,35-88 1,-17 18 0,52-124 15,36-70 0,35-71-15,17-88-1</inkml:trace>
  <inkml:trace contextRef="#ctx0" brushRef="#br0" timeOffset="6048.54">8220 1446 0,'0'0'0,"0"-17"16,70-36-16,1 35 16,17 1-1,-17 17 17,-54 17-32,1 54 15,-18-18 1,-88 52-1,-1-34 1,-16-18 0,34 18-1,71-124 17,18 0-17,35-18 1</inkml:trace>
  <inkml:trace contextRef="#ctx0" brushRef="#br0" timeOffset="6382.1">8925 1076 0,'0'-18'0,"0"36"0,0-53 16,0 52 15,0 36-15,-35 71-1,0-18 1,-1 35 0,19-53-1,17-53-15,0 36 16,17-1-1,72-70 1,-36 0 0,35-53-1,-18-17 1</inkml:trace>
  <inkml:trace contextRef="#ctx0" brushRef="#br0" timeOffset="6665.07">8961 1270 0,'0'0'0,"-18"0"16,36 0 0,34 0-1,37 0 1,16 0-1,-34-18 1,-53 18-16,-1 0 16,1 0-16,-18-17 47,-18 17-32,1 0-15</inkml:trace>
  <inkml:trace contextRef="#ctx0" brushRef="#br0" timeOffset="7698.53">2575 2452 0,'0'0'15,"-17"0"-15,-19 0 16,36-18 0,18 18-1,53-17 1,-36 17-16,141 0 15,-35-18 1,124 18 0,17 0 15,124-18-15,70 1-1,89-1 1,-160 18-1,142-18 1,-159 18 0,141-17-1,-17 17 1,-18-18 0,-194 0-1,35 18 1,-88-35-1,-106 35 1,0 0 0,-106 0-1,-53 0 48,1 0-63,-36 0 15,35 0-15</inkml:trace>
  <inkml:trace contextRef="#ctx0" brushRef="#br0" timeOffset="11099.6">12347 335 0,'0'-18'15,"0"1"1,-35-1 31,35 36-16,0-1-31,0 1 0,0 17 16,18 71-1,-18 0 1,0 0 0,0-71-16,0 89 15,0 52 17,0 0-17,0-34 1,0 16-1,0-34 1,0-71-16,-36 123 16,19-52-1,17 34 1,0-34 0,0-1-1,0 18 1,0-88-16,-18 53 15,18 53 1,0-36 0,0-34-1,0 34 1,0 18 15,-18 18-15,1-18-1,-19 0 1,36-35 0,0 53-1,0 35 1,0-88 0,-17 52-1,17 1 1,0-53-1,0 70 1,0 36 0,0-36-1,0-70 17,0 71-17,0-19 1,-18 19-1,1-54 1,17 71 0,0-35-1,0-36 1,-18 54 0,18-1-1,-18-35 1,18 36-1,0-1 1,0 0 0,0-70-1,0 53 1,0 0 15,0 52-15,-17-87-1,17 52 1,0-17 0,-18 17-1,18 1 1,0 34 0,0-52-1,0-35 1,0 52-1,0-17 1,0-36 0,0-17-1,0-71 17,0-17-17,18 0 1,-18-1 15,17-17-15,-17 18-1,0 0 17,0-1-17,0 1 1,0 0 15,0-1-31,18 18 16,-18 18-1,18 0 1,-1 18 15,1-18-15,-18 17-1,0 19 1,0-1 0,0-35-1,0-18-15,0 0 16,0-17-16,0 52 16,0-17-1,0 18 1,0-1-1,0 1 1,0 17 0,0 18-1,0-18 1,0-17 15,0-1-15,0 18-1,0 1 1,0 52 0,0-53-1,0 35 1,0-17 0,-18 0-1,1-18 1,17-70-16,-18 105 15,-17-17 1,35 35 0,-36-35-1,19 18 17,-1-1-17,0 18 1,1-53-1,17 36 1,0-1 0,-35 19-1,35-37 1,-36 36 0,36-17-1,-17-36 1,-1 36-1,-17-1 1,35 18 0,-18-17-1,0-19 17,1 1-17,17-17 1,-18 16-1,0 1 1,18-71-16,-17 71 16,-1-18-1,1 18 1,-19 0 0,36-35-1,-17 35 1,-1-89-16,0 89 15,1-35 1,-1 34 0,0 1-1,1-35 17,-1 17-17,1 0 1,17-35-1,-18 18 1,0-36 0,18-17-1,0-1 1,0 1 0,0-36 30,0 1-30,0-19 0</inkml:trace>
  <inkml:trace contextRef="#ctx0" brushRef="#br0" timeOffset="11232.14">11518 16686 0,'0'0'15,"18"0"1,-18-17 15,-18 17-31,18-36 31</inkml:trace>
  <inkml:trace contextRef="#ctx0" brushRef="#br0" timeOffset="21930.67">13600 1147 0,'17'0'47,"1"0"-32,-1 0-15,1-18 16,-18 0-16,35-17 16,18 0-1,18-36 1,-71 18 0,0-17-1,0 52-15,-18 18 16,-35 0-1,-53 71 1,-17 34 0,52-16-1,36-19 1,35 1 15,71-18-15,-1-18-1,54 18 1,-36 0 0,-35 17-1,-35 1 1,-18-54-16,-89 72 16,-17-54-1,-35-35 1,36-18-1,-1-52 1,53-1 0,35 1-1,18 52 1,53 0 15,53 18-15,-36-17-16</inkml:trace>
  <inkml:trace contextRef="#ctx0" brushRef="#br0" timeOffset="22347">13970 1499 0,'35'0'16,"-17"0"-1,0 0-15,34-17 16,19-36 0,0 0-1,-54 0 1,-17 35-16,0 1 16,-17-1 15,-72 53-16,19 18 1,-1 53 0,54-35-1,17 34 1,35-52 0,35-17-1,19-36 1,-19-18-1,36-53 1,-88 54-16</inkml:trace>
  <inkml:trace contextRef="#ctx0" brushRef="#br0" timeOffset="22614.4">14676 864 0,'0'71'16,"0"-36"-16,0 0 15,-18 142 1,-17-1 0,17-70-1,0-71-15,18 89 16,-17-54-1,17-52 1,0-89 15</inkml:trace>
  <inkml:trace contextRef="#ctx0" brushRef="#br0" timeOffset="23046.25">14958 1323 0,'0'-18'16,"0"1"-16,-18 17 16,-35 0-1,-35 53 1,53-1 0,-1 37 15,19-19-16,17-52-15,0 35 16,17-18 0,54-35-1,17 0 1,18-71 0,-35 19-1,-54 16-15</inkml:trace>
  <inkml:trace contextRef="#ctx0" brushRef="#br0" timeOffset="23531.5">15258 1288 0,'0'0'16,"0"17"-1,0 19 1,0-19-16,0 36 16,-18-35-1,0 70 1,1-35-1,-1 0 1,0-18 0,18-17-1,-17-18 1,-1-36 0,18-52-1,0-18 1,53 36-1,53-1 1,-71 54-16,71-1 16,35 18-1,-70 53 1,-71 17 0,0 36 15,-18-18-16,0-52 1,18-1 0,-17-70 15,17-1-15,0 19-16</inkml:trace>
  <inkml:trace contextRef="#ctx0" brushRef="#br0" timeOffset="23980.32">14852 1446 0,'18'0'15,"-1"0"1,1 0-16,-1 0 0,54-35 16,-18 17-1,-53 1 16,0-1-15,0 1 0</inkml:trace>
  <inkml:trace contextRef="#ctx0" brushRef="#br0" timeOffset="24429.51">16087 1341 0,'0'-18'16,"0"36"31,-18 87-32,0-69 1,18-1-16,-35 35 16,35-52-16,-18 53 15,18-89 32,0 0-47,0 1 16</inkml:trace>
  <inkml:trace contextRef="#ctx0" brushRef="#br0" timeOffset="24829.74">16087 935 0,'0'0'0,"-18"0"15,0 17-15,-35 54 16,36 17 0,-1-17-1,18-36 1,35-35 0,-17 0-1,53-18 1,-1-52-1,-35 17 1,-35-53 0,-35 88-1,-18 18 1,36 0-16,-54 53 16,36 18-1,35 0 1,0-1-1,53 1 1</inkml:trace>
  <inkml:trace contextRef="#ctx0" brushRef="#br0" timeOffset="25312.88">16563 1341 0,'0'0'0,"-18"-18"15,-17 18 1,17 0 0,1 70-1,-1 1 1,18-18-1,0-35-15,0 52 16,18 1 0,52-36-1,-34-17 1,34-18 0,-52-18-1,52-35 1,-34-35-1,-36 17 1,0 1 0,0 52-1,0-17 1,0 35 0,0 17-1</inkml:trace>
  <inkml:trace contextRef="#ctx0" brushRef="#br0" timeOffset="26096.05">16951 1323 0,'0'106'32,"-18"-89"-32,1 19 15,-1 52 1,18 0 0,0-17-1,-18-54 1,1-17-1,-1 18 1,18-53 0,0-71-1,18 0 1,17 35 0,-17 54-1,17-19 1,18 1-1,0 35 1,17 0 0,-52 35-1,0 36 1,-18-53-16,17 52 16,-17 18-1,0-52 1,0-19-1,0-34 32,0-19-47,18-52 16,52-18 0,-17 18-1,53 0 16,-18 53-15,-52 17-16,70 18 16,-71 53-1,-35 53 1,-18-18 0,-35 18-1,0-18 1,36-53-1,-54-35 1</inkml:trace>
  <inkml:trace contextRef="#ctx0" brushRef="#br0" timeOffset="26580.24">13670 2205 0,'0'0'0,"-18"0"0,-52-35 31,88 35-15,-1 0 0,1 17-1,123-17 1,71 0 0,176-17-1,53-1 1,-318 18-16,300-18 15,1 1 1</inkml:trace>
  <inkml:trace contextRef="#ctx0" brushRef="#br0" timeOffset="26764.09">17392 2099 0,'53'0'0,"-106"0"0,300 0 16,-18 0 0,-158 0-1,140 0 1,-140 18-1,-36-18 1,-52 0 31,-1 0-47,0-36 16</inkml:trace>
  <inkml:trace contextRef="#ctx0" brushRef="#br0" timeOffset="26912.22">17956 2134 0,'0'18'31,"-17"-18"-15,-19 18-16,1-18 15</inkml:trace>
  <inkml:trace contextRef="#ctx0" brushRef="#br0" timeOffset="28108.32">15505 2152 0,'17'0'47,"1"0"-47,-1 0 0,19 0 16,34 0-1,71 0 1,1 0 0,122 0-1,-193 0-15,158 0 16,71 0 0,-53 0 15,106 0-16,-106 0 1,17 0 0,-211 0-16,88 0 15,-35 0 1,-71 0 0,-35 18 77,-17-18-93</inkml:trace>
  <inkml:trace contextRef="#ctx0" brushRef="#br0" timeOffset="28262.19">18221 2187 0,'0'18'0,"-18"-18"0,1 0 15,-1 17-15,0-17 16,-17 0 0,17 0-1,-34 18 1,-19-18-16</inkml:trace>
  <inkml:trace contextRef="#ctx0" brushRef="#br0" timeOffset="32368.66">811 3510 0,'0'18'31</inkml:trace>
  <inkml:trace contextRef="#ctx0" brushRef="#br0" timeOffset="33178.29">847 3634 0,'0'0'0,"0"-18"62,0 0-62,17 18 0,19-53 16,-19-35-1,-17 35 1,0 0 0,0 18-1,0 53 32,0 52-31,0 54-1,0-1 1,-17 1 0,17-1-1,0-35 1,0-17-1,0-18 1,0-36 0,0 1-1,-53-18 1,35 0-16,-53 18 16,-34-18-1,34 0 16,1 0-15,87 0 15,36 0-15,53-18 0,35 0-1,-35 18 1,35 0-1,-70 0 1,-54 0-16,18 0 16,-35-17 31,0-1-32,0 1 1</inkml:trace>
  <inkml:trace contextRef="#ctx0" brushRef="#br0" timeOffset="33611.99">1552 3792 0,'0'18'15,"0"0"-15,18-18 63,-1 0-63,1-18 15,-18 0 1,18 1 0,-18-1-16,-18 18 31,-17 0-15,-18 18-1,35 17 1,18-17-1,0-1 1,36-17 0,-19 0-16</inkml:trace>
  <inkml:trace contextRef="#ctx0" brushRef="#br0" timeOffset="44080.18">3387 3404 0</inkml:trace>
  <inkml:trace contextRef="#ctx0" brushRef="#br0" timeOffset="45877.32">2822 3210 0,'0'0'0,"0"-17"0,0 34 47,-17 1-47,17 17 16,0 124-1,0-18 1,-18 53 0,0-88-1,1-18 1,17-35-1,-18-53 17,0 0-32,18-35 15,-35-18 1</inkml:trace>
  <inkml:trace contextRef="#ctx0" brushRef="#br0" timeOffset="46527.53">2628 3475 0,'0'0'0,"-17"-18"0,17 1 15,-18-19 1,-17-34 0,35-18-1,17 35 1,89-18-1,-18 36 1,71 35 0,-71 53-1,-52-36-15,34 160 16,-52-19 0,-18 1-1,0-53 1,0-35-1,-18-71 32,18-18-47,0-53 16,0-52 0,0-1-1,18-34 1,123-36-1,-53 123 1,53 54 0,-35 52-1,0 106 1,-71 18 0,-35 35-1,0-141-15,-35 35 16,-18 0 15,35-53-15,1-35 15,17-53-15,0 36-16,0-1 0</inkml:trace>
  <inkml:trace contextRef="#ctx0" brushRef="#br0" timeOffset="46928.12">3898 3634 0,'0'0'0,"18"0"0,17 0 15,36-36 1,-18-17-1,-18-35 1,-35 18 15,0 17-15,-53 53 0,-18 53-1,18 35 1,36 53-1,17-106-15,0 53 16,0-17 0,35-18-1,36-53 1,17 0 0,-71 0-16,19-35 15,-1 17-15,0-17 16</inkml:trace>
  <inkml:trace contextRef="#ctx0" brushRef="#br0" timeOffset="47209.74">4533 3140 0,'0'0'0,"-17"17"16,-1 54-1,0 35 1,-17 70 0,0-17-1,35-89 1,0-34-16,0-1 16,0 0-1,35-35 1,0-35-1,1-18 1</inkml:trace>
  <inkml:trace contextRef="#ctx0" brushRef="#br0" timeOffset="47726.43">4780 3087 0,'0'17'16,"0"1"-16,0 53 16,0 87-1,0-34 1,-18 35 0,1-71-1,17-71-15,0 36 16,0-35 15,-18-18-15,-17-35-1,17-18 1,18-53 0,53-35-1,53 35 1,-18 71-1,18 35 1,-35 70 0,-36 71-1,-35-88 1,0 53 0,-18-71-1,1 1 1,-1-36-1,-35 0 17,-17-53-32</inkml:trace>
  <inkml:trace contextRef="#ctx0" brushRef="#br0" timeOffset="47959.69">4322 3492 0,'0'0'0,"-18"0"15,0 0-15,36 0 47,35 0-47,70-17 16,18-18-1,-105 35 1</inkml:trace>
  <inkml:trace contextRef="#ctx0" brushRef="#br0" timeOffset="48459.38">5556 3422 0,'0'0'0,"-70"0"15,17 35 1,-18 0 0,36 54-1,17-19 1,18 18-1,18-35 17,35-53-17,35 0 1,-17-17 0,34-54-1,-69-17 1,-36 0-1,0 52-15,-71-34 16,-17 17 0,-18 53-1,0 35 1,89 18 0,-1 18-1,18-1 1,0-52-16,35 35 15,18-18 1</inkml:trace>
  <inkml:trace contextRef="#ctx0" brushRef="#br0" timeOffset="49043.43">6156 3510 0,'0'0'0,"0"-18"16,0-17 0,0 18-1,-18 17-15,-35 0 16,36 0-16,-71 52 16,35 19-1,-36 35 1,72-36-1,17 19 17,0-54-17,70-17 1,19-36 0,-19-35-1,18-35 1,-52-53-1,-19 17 1,-17-87 0,0 122-1,0 54 1,0 141 15,0-71-31,-70 106 16,70-88-16,0 71 15,0-1 17,0-52-17,70-18 1,18-53 0,-35 35-1,-17-53-15,-19 1 0</inkml:trace>
  <inkml:trace contextRef="#ctx0" brushRef="#br0" timeOffset="49743.25">6703 3246 0,'0'0'0,"17"-36"15,1-17 1,-36 53 15,-70 89-15,18 34 0,52-70-16,-35 70 15,35 1 1,18-89-16,18 53 15,35-35 17,88-53-17,36 0 1,-54-53 0,18-52-1,-123 69-15,52-87 16,-70-71-1,0 70 1,-88 18 0,-53 106-1,18 36 1,87-19-16,-70 124 16,89-17-1,17 17 1,53-53-1,35-17 17,18-54-17,-89-17-15,19 0 0</inkml:trace>
  <inkml:trace contextRef="#ctx0" brushRef="#br0" timeOffset="50009.68">7302 3563 0,'0'18'47,"0"35"-31,18-36-16,0 19 0,17 16 15,0 1 1,-35-17 15,0-19-15,18-17-1,0-35 1,17 0-16</inkml:trace>
  <inkml:trace contextRef="#ctx0" brushRef="#br0" timeOffset="50227.46">7655 3492 0,'0'18'16,"0"0"-16,-53 35 15,0 0 1,18-18-16,-35 53 16,34-17-1,36-54 1,53-17 31,-35-17-47</inkml:trace>
  <inkml:trace contextRef="#ctx0" brushRef="#br0" timeOffset="50609.57">7726 3687 0,'17'0'32,"1"0"-32,0 0 15,17 0-15,53-18 16,-35 0 0,-35-35-1,-18 18 1,-53 35-1,35 0 1,-52 18 0,-36 70-1,71-35 1,17 17 0,18-17-1,53-53 1,35 0-1,-17 0 1,17-35 0,-71 17-16</inkml:trace>
  <inkml:trace contextRef="#ctx0" brushRef="#br0" timeOffset="50959.26">8079 3634 0,'0'-18'0,"0"36"0,0-54 15,17 19 17,1 17-32,17-18 15,-17 18-15,35 0 16,0 18 0,-18 35-1,-17 17 1,-18-17-1,-18-18 1,-17-17 0,17-18-1,0 0 1,1-35 0,17-1-1,17-34 1,54-1-1,-36 18 1</inkml:trace>
  <inkml:trace contextRef="#ctx0" brushRef="#br0" timeOffset="51377.17">8625 3263 0,'0'0'15,"0"-53"1,0 36-1,0 34 1,0 1 0,-17 70-1,17-53-15,-18 71 16,-17 35 0,0-17-1,17-71 1,18-18-1,18-17 1,-1-18-16,71-18 16,1-35-1,-54 35 1</inkml:trace>
  <inkml:trace contextRef="#ctx0" brushRef="#br0" timeOffset="51744.09">8855 3563 0,'0'0'15,"-36"0"17,1 71-17,0-18 1,35 35 0,0-53-1,53-17 1,17-18-1,19-18 1,16-35 0,-87 0-1,0-35 1,-36 0 0,-70 70-1,17 18 1,-35 35-1,54 36 1,52-36 15,0-17-31,17 0 16</inkml:trace>
  <inkml:trace contextRef="#ctx0" brushRef="#br0" timeOffset="52977.21">9419 3563 0,'0'0'0,"0"-18"16,0 1-16,-17 17 16,-1 0-1,-17 0-15,-18 0 16,35 17-16,-53 54 15,19 0 17,16-1-17,36-17 1,0-18 0,53-35-1,35-35 1,-17-18-1,-53 0 1,17-35 0,-35 35-1,0 71 17,0 17-17,0 53 1,0-17-1,35-36 1,71-35 15,-35 0-15,-36 0-16,124-35 16,-54-18-1,-52 0 1,-53-35-1,0 35 1,-17 35-16,-72 0 16,37 18-1,-54 36 1,35 52 0,36-35-1,35 17 1,0-34-1,53-19 17,35-17-17,-35-35 1,17-35 0,-17-1-1,-53 36-15,36-124 16,-36 18-1,17 0 1,-17 88 0,0 70 15,-17 19-31,17 52 16,-18 88-1,0-52 1,1 17-1,17-53 17,35-53-17,36-17 1,34-18 0,-34-35-1,0-36 1,-36 18-1,-18 18 1,-17 70 15,-17 18-15,17 0 0,0-35-1,35-1 1,-17-17-16,-1 0 15,54-17 17,-36-19-32</inkml:trace>
  <inkml:trace contextRef="#ctx0" brushRef="#br0" timeOffset="53292.4">10425 3228 0,'0'0'0,"-18"0"0,-17 0 16,-1 35 0,19 36-1,17-36 1,17-17 0,1-18-16,35 0 15,-18-36 1,0-17-1,-35 1 1,-35 34 15,18 18-15,-1 0-16,0 35 16,18 0-1,0-17-15</inkml:trace>
  <inkml:trace contextRef="#ctx0" brushRef="#br0" timeOffset="54259.69">10636 3581 0,'0'0'0,"0"-18"15,-17 18 17,17 53-17,0-35 1,-18 17-16,18 18 15,-18-18 1,18-17 15,-17-18-15,-1 0 0,18-36-1,0-16 1,0 34-16,35-70 15,18 35 1,53 17 0,-18 36-1,18 36 1,-53 34 0,-35 36-1,-18-53 1,-36-18-1,36-52 32,0-1-31,0 0-16</inkml:trace>
  <inkml:trace contextRef="#ctx0" brushRef="#br0" timeOffset="55075.82">11324 3510 0,'0'0'0,"0"-18"16,-17 18-16,-19 0 16,-52 53-1,35 0 1,0 36-1,36-72 1,17 36 0,17-35-1,54-18 1,-1 0 0,19-36-1,-19-16 1,-70 34-16,18-17 15,-18-1 1,-18 36 31,18 18-47,0 35 16,0-35-16,-18 105 15,18 18 1,-17 106-1,17-35 1,0 88 15,-35 35-15,-1-35 0,1-53-1,-18-53 1,18-106-1,-53-53 1,70-35-16,-88 0 16,-70-106-1,17-88 1,71-70 0,70 17-1,18-89 1,35 72-1,36 70 1,52 35 15,-17 53-15,18 18 0,-54 35-1,-34 36 1</inkml:trace>
  <inkml:trace contextRef="#ctx0" brushRef="#br0" timeOffset="55224.48">11112 3898 0,'0'0'0,"18"0"0,-18 18 15,0-1 1,0 1-1</inkml:trace>
  <inkml:trace contextRef="#ctx0" brushRef="#br0" timeOffset="58267.83">13247 3175 0,'0'-18'47,"-18"18"16</inkml:trace>
  <inkml:trace contextRef="#ctx0" brushRef="#br0" timeOffset="59491.1">13247 3052 0,'0'-18'16,"0"0"-1,0 1 1,-18 17 0,18 17-1,-17-17-15,-36 124 16,17 52 0,1-35-1,0 18 1,35-88-1,0-54 1,0 18 0,35-35-1,-17-17-15</inkml:trace>
  <inkml:trace contextRef="#ctx0" brushRef="#br0" timeOffset="59792.01">13176 3316 0,'0'-123'15,"0"246"-15,18-370 16,17 194 0,53 18-1,18 17 1,-18 54 0,-52-19-16,52 71 15,-71-35-15,19 71 16,-36 52-1,0-70 1,-36-18 15,1-52-15,18-36 0,-1 0-16,-35-36 15,35 36-15</inkml:trace>
  <inkml:trace contextRef="#ctx0" brushRef="#br0" timeOffset="59977.08">13176 3457 0,'0'0'0,"-17"0"15,-1 0-15,-17 0 16,52 0 0,89 0-1,18-17 1,70-1-1,-53 0 1,35-17 15</inkml:trace>
  <inkml:trace contextRef="#ctx0" brushRef="#br0" timeOffset="60657.98">14041 3228 0,'0'0'0,"17"0"0,-34 0 31,-19 18-15,-17 87 0,18-16-1,35 34 1,0-52 0,0-54-16,35 36 15,-17-35-15,105-18 16,-17-18-1,53-52 1,-71-19 15,0-69-15,-35-19 0,-17 36-1,-36 88 1,-36 89 15,1 52-15,-18 106-1,53-159-15,0 159 16,0-106 0,35 0-1,36-88 1,17 0-1,36-52 1,-89 34-16,71-53 31,-18-52-15,-70 70 0,-18 71 15,0-1-31,0 36 15,-71 53 1,71-53 0,71-53-1,-18 0 1,-1-18 0,-52-35-1</inkml:trace>
  <inkml:trace contextRef="#ctx0" brushRef="#br0" timeOffset="60841.62">15240 3122 0,'-18'-18'0,"36"36"0,-53-53 16,-1 35 0,19-18-16,34 18 15,-17 18 1,-35-1-1,0 1 1,0-18-16</inkml:trace>
  <inkml:trace contextRef="#ctx0" brushRef="#br0" timeOffset="61025.52">14464 3369 0,'0'0'16,"-18"0"-16,-17 18 0,17-1 15,18 1 1,71-18 15,70 0-15,18-35 0,-124 35-16</inkml:trace>
  <inkml:trace contextRef="#ctx0" brushRef="#br0" timeOffset="61741.28">15610 3334 0,'0'0'15,"18"0"-15,-18 17 16,-71 19 0,19 17-1,34-18-15,-35 53 16,35-17-1,18-18 1,36-53 31,17 0-31,-53-18-16,17-53 15,-17 1 1,0-36-1,18 35 1,70 18 0,0 36-1,36 52 1,-71 18 0,-36 53-1,-17-18 1,0-35-1,0-18 1,-17-35 15,17-35 1,35-53-17,18-36 1,35 18-1,-70 71-15,123-53 16,-71 70 0,19 71-1,-89 35 1,0 54 0,-18-54-1,18-53-15,-35 18 16,17-18-1,18-70 17,0 17-17</inkml:trace>
  <inkml:trace contextRef="#ctx0" brushRef="#br0" timeOffset="62141.44">16933 3246 0,'0'0'0,"0"-53"31,0 35-31,-17 18 16,-54 0 0,18 71-1,36-19 1,17 1-1,17 0 1,1-53-16,52 53 16,-17-18 15,-17 1-15,-36 17-1,-18-36 1,-70 19-1,52-36-15,-34 0 16,-18 17 0,52-17-1,36-35 1,0 0-16</inkml:trace>
  <inkml:trace contextRef="#ctx0" brushRef="#br0" timeOffset="62457.68">17445 2575 0,'0'0'0,"0"-17"0,-71-1 31,18 36-15,-35 70-1,71-71-15,-36 54 16,53 17 0,0-53-1,35-17 1,53-18-1,36-53 1</inkml:trace>
  <inkml:trace contextRef="#ctx0" brushRef="#br0" timeOffset="62924.79">17692 2399 0,'0'0'16,"0"-18"-16,-35-35 15,-36 18 1,-35 35 0,18 0-1,-53 88 1,17 71 0,54-18-1,35-88-15,17 106 16,18-71-1,106 0 1,17-70 15,89-18-15,-18-71 0,-159 54-16,53-72 15,-17-87 1,-53 0-1,-54-1 1,-105 107 0,18 70-1,-107 17 1,125 54 0,34 17-1,71-35 1</inkml:trace>
  <inkml:trace contextRef="#ctx0" brushRef="#br0" timeOffset="63707.54">18239 3175 0,'0'0'0,"17"-18"16,19-70 0,-36 71-1,0-1 1,-71 18 0,-88 53-1,71 0 1,35 35-1,53-18 1,53-34 0,88-36-1,-106 0-15,71 0 16,-18 0 0,-123 0 15,-106 35-16,35 0 1,71-17 0,70 0-16,-52-1 31,105-17 0,-18 0-15,19 18-1,-72-1-15,18 19 16,-35 70 0,-35-18-1,-53 53 1,17-18 0,-17 18-1,71-105-15,-36 34 16,70-70-1,54-35 1</inkml:trace>
  <inkml:trace contextRef="#ctx0" brushRef="#br0" timeOffset="63860.42">19367 3457 0,'0'0'0</inkml:trace>
  <inkml:trace contextRef="#ctx0" brushRef="#br0" timeOffset="63907.8">16210 3387 0,'0'0'0,"512"0"0,440 0 15</inkml:trace>
  <inkml:trace contextRef="#ctx0" brushRef="#br0" timeOffset="64608.82">19156 3316 0,'35'-53'0,"-70"106"16,88-123-16,-53 52 0,0 0 31,0 36 0,0 17-15,0 89-1,0-107-15,-18 71 16,-17-17 0,17-53-1,18-1 1,-17-17 0,17-70-1,0-54 1,70-17-1,1 53 1,34 17 0,-16 71 15,17 53-15,-36 71-1,-52 17 1,-18-71-1,0 1 1,0-53 0,-36-18-1,36-53 1,0-35 0,36-1-1,70-69 1,-36 87-1,54 36 1,-19 70 15,-52 89-15,-35-1 0,-18-17-1,-35-18 1,-1-70-1,36-1 1,0-87 15</inkml:trace>
  <inkml:trace contextRef="#ctx0" brushRef="#br0" timeOffset="64974.64">20232 3387 0,'35'-18'32,"-17"0"-17,52 1-15,1-36 32,-36 53-32,18-71 15,-35 18 1,-36 36-1,-53 17 1,-52 70 0,35 18-1,53 54 1,35-72 0,35 1-1,35-71 1,54 17-1,-1-34 1,1-36 0</inkml:trace>
  <inkml:trace contextRef="#ctx0" brushRef="#br0" timeOffset="65240.83">21026 2981 0,'0'0'16,"0"-71"-1,0 54 1,0 70 0,-36 88-1,1-35 1,17 52 0,1-69-1,17-19 1,0-35-1,17-35 1,36-53 0,-35 36-1</inkml:trace>
  <inkml:trace contextRef="#ctx0" brushRef="#br0" timeOffset="65707.21">21308 2910 0,'0'0'15,"-18"18"17,0 70-17,18-52-15,-17 52 16,17-53-16,-18 71 16,-17 17-1,35-70 1,0-35-1,0-36 17,0 1-17,0-72 1,35 1 0,36 0-1,-18 53 1,35 35-1,-35 35 1,-36 53 0,-17 36-1,0-54 1,-17-17 0,-18-18-1,-36-70 16,53 17-15</inkml:trace>
  <inkml:trace contextRef="#ctx0" brushRef="#br0" timeOffset="65890.89">20884 3246 0,'18'0'47,"0"0"-47,-1 0 16,72 0-1,16-18 1,-69 18 0</inkml:trace>
  <inkml:trace contextRef="#ctx0" brushRef="#br0" timeOffset="66324.24">21766 3210 0,'0'0'0,"0"18"31,-17-18-31,-19 35 16,-34 18-1,52-18-15,1 36 16,-1 17 0,53-35-1,18-35 1,53-18 0,-35-18-1,-1-53 1,-52 54-16,-18-71 15,0-36 1,-36 54 0,-16 52 15,-37 36-15,36 35-1,18 17 1,35-52-1,53-1-15</inkml:trace>
  <inkml:trace contextRef="#ctx0" brushRef="#br0" timeOffset="66892.31">22507 3298 0,'0'-17'15,"0"34"-15,0-69 0,-53-1 16,36 35-16,-36 18 16,35-18-1,-88 18 1,36 71 0,-18 35-1,88-18 1,0 0-1,0-70-15,52 17 16,54-35 0,0-18-1,-18-35 1,0-88 0,-17 18-1,-18-53 1,-35 140-16,-18-52 15,0 17 1,-18 71 0,-53 53-1,36 53 17,0 53-17,17 17 1,18-52-1,53-54 1,-18-52 0,36-18-1,-18 0 1,17-53 0</inkml:trace>
  <inkml:trace contextRef="#ctx0" brushRef="#br0" timeOffset="67052.34">22913 3563 0,'0'0'15,"35"0"1,-35 18 0,-53-18-1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8T03:38:27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900 5715 0,'0'-18'62,"-18"18"-46,18-17-16,-18 17 0,18-18 15,-17 0 1,-1 1-16,18-18 16,0-36-1,35 18 1,36 18-1,17 35 1,36 35 0,-36 89-1,-53 87 1,-70-52 0,-53-18-1,-54-17 1,37-72 15,52-34-15,0-53-1,17-36 1,19-17 0,17-18-1,0 71 1,17 35-16,72 18 15,16 87 1,-52-34 0,0 35-1,-17-53 1,-36-36-16,17 1 16,-17 0-1,36-18 1,-1-53 15</inkml:trace>
  <inkml:trace contextRef="#ctx0" brushRef="#br0" timeOffset="166.15">1552 6121 0,'0'0'0,"-17"0"47,-1 0-31</inkml:trace>
  <inkml:trace contextRef="#ctx0" brushRef="#br0" timeOffset="631.74">2787 5450 0,'0'0'0,"-124"0"31,160 0-16,105-17 17,0 17-17,-88 0-15,123 0 16,1 0 0,-107 0-1,-123 0 16,0 0-31</inkml:trace>
  <inkml:trace contextRef="#ctx0" brushRef="#br0" timeOffset="881.28">3104 5450 0,'0'0'0,"-35"0"15,18 0 1,-1 53-1,18 53 17,0 35-17,0 18 1,-18-53 0,18 0-1,-17-71 1,17-17-1,35-36 1</inkml:trace>
  <inkml:trace contextRef="#ctx0" brushRef="#br0" timeOffset="1498.01">3457 5750 0,'0'0'0,"18"0"0,-18 18 16,0 35-1,-88 53 17,70-18-17,0-71-15,18 72 16,0-72 0,71 1-1,-1-36 1,89-52-1,-71-18 1,1-54 0,-72 90-1,-17 34 1,0 36 0,-17 52-1,-19-17 1,19-18 15,17-17-15,0-36 15,0 1-15,0-1-1,0-17 1,0 52 31,0 1-47,0 17 15,0 53 1,-18 36 0,0 88-1,18 70 1,-35-229-1</inkml:trace>
  <inkml:trace contextRef="#ctx0" brushRef="#br0" timeOffset="1683.08">3157 7655 0,'-105'-123'31,"87"88"-31,-53-89 16,54 1 0,17 87-16,53-87 15,70-36 1</inkml:trace>
  <inkml:trace contextRef="#ctx0" brushRef="#br0" timeOffset="2031.74">4251 5874 0,'0'0'0,"0"-18"0,0 0 16,0 1 0,0 52-1,0 0-15,-18 89 16,1 105-1,-1 18 1,-17 53 0,17-88-1,-17 35 1,17-89 0,18-69-1,0-125 16,35-140 1,-35 123-32</inkml:trace>
  <inkml:trace contextRef="#ctx0" brushRef="#br0" timeOffset="2364.86">4092 6174 0,'0'-18'0,"0"36"0,-17-89 16,-19 18 0,36 35-16,0-70 15,71 35 1,70 0 0,-18 53-1,54 36 1,-54 70 15,-123-1-15,-88-34-1,-88 0 1,-1-19 0,89-16-1,53-19 1,17 1-16</inkml:trace>
  <inkml:trace contextRef="#ctx0" brushRef="#br0" timeOffset="2765.36">3687 6597 0,'0'0'0,"0"18"32,0-1-32,0 54 15,0 52 1,0 71-1,0 0 1,-71 53 0,53-194-16,-88 124 15,18-107 1,-18-35 0,1-52-1,-19-124 1,1-89 15,105 19-31</inkml:trace>
  <inkml:trace contextRef="#ctx0" brushRef="#br0" timeOffset="3299.56">5203 5715 0,'0'0'0,"0"-18"0,0 1 15,-17 17 1,-1 0-16,1 0 16,-89 70-1,35 18 1,-17 71 0,53-35-1,35-18 1,53-71-1,-18-18 1,106-17 0,18-17-1,-36-36 1</inkml:trace>
  <inkml:trace contextRef="#ctx0" brushRef="#br0" timeOffset="3765.39">5697 5962 0,'18'-35'16,"-36"70"-16,36-88 0,-18 0 15,-35 18 1,-36 35 0,1 35-1,-1 53 1,0 36 0,36-18-1,35-53 1,53-36-1,18-17 17,52-70-17,-52-19 1,-54 72-16,36-124 16,-17 70-1,-36 124 16,-36 18-15,36-36-16,-35 71 16,35-36-1,18-17 1,52-35 0,18-18-1,36-35 1,-18-36 15,-89 53-31,19-17 0</inkml:trace>
  <inkml:trace contextRef="#ctx0" brushRef="#br0" timeOffset="4664.43">6244 6015 0,'71'-106'15,"-36"71"-15,-17-36 16,-1 54 0,-34 17-1,-107 229-15,195-406 16,-107 195-16,-34 53 15,52-18 1,18-1 0,53-16-1,18-19 1,17 1 0,-53 0-16,0-1 15,-35 1 1,0 17-1,-70-35 17,-18 0-17,17 0 1,54 0-16,-36 0 16,35-17-1,18 52 16,0-17-31,35 17 16,18 0 0,18-17-1,70-18 1,18-53 0,-36-18-1,1-70 1,-54-18-1,-70 106 1,0-105 0,0 87-1,-18 36 1,-17 70 0,0 89-1,17 34 1,-17 1-1,35-35 1,0-54 0,88-35-1,36-35 1,-36-35 0,0-35-1,-70 34-15,35-52 16,-18 18-1,-18 70 17,-17 35-17,0 53 1,-17 0 0,17-35-1,35-53 1,36 0-1,-1-35 1,1-18 0,17-35-1</inkml:trace>
  <inkml:trace contextRef="#ctx0" brushRef="#br0" timeOffset="4948.22">7585 5592 0,'-18'0'0,"36"0"0,-106 0 15,70 17 1,-17 36 0,17 0-1,18-35 1,53-36 15,-35-35-15,-18-35-1,-36 53 1,-17 35 0,18 35-1,0 18 1,17-53 0</inkml:trace>
  <inkml:trace contextRef="#ctx0" brushRef="#br0" timeOffset="5164.85">6809 5927 0,'0'0'0,"-18"0"0,0 17 16,36-17-1,53 0 1,34 0-1,72-35 1,-36 0 0,-106 35-16</inkml:trace>
  <inkml:trace contextRef="#ctx0" brushRef="#br0" timeOffset="5665.01">7796 5944 0,'0'0'0,"-17"0"16,17 18-1,-18 17 1,18 18 0,0-18-1,0 36 1,0-53-16,-18 17 15,1-17 1,-1-18 0,1-71 15,17 0-15,0 36-16,88-88 15,53 34 1,88 37-1,-88 52 17,-35 88-17,-88 35 1,-36 1 0,-52-36-1,-1-53 1,53-17-1,54-36 17,-19 1-32,19-19 15</inkml:trace>
  <inkml:trace contextRef="#ctx0" brushRef="#br0" timeOffset="6364.45">9172 5962 0,'0'-18'16,"0"36"-16,0-53 0,0-1 15,-88 19 1,-53 17 0,17 53-1,89-36-15,-53 54 16,53-54-16,-1 36 15,36 36 1,53-54 0,36-35-1,34 0 1,-17-53 0,-18-18-1,-70-17 1,-1 53-1,-17 53 32,-17 17-31,-19 71 0,19-89-16,17 107 15,0 123 1,-18 17-1,18-34 1,0 87 0,18 1-1,-1-36 1,-17 0 0,-35-53-1,-18-88 1,-35 1-1,-35-89 17,105-53-32,-70-18 15,-53-106 1,-1-158 0,107 0-1,18 176 1,-1 0-16</inkml:trace>
  <inkml:trace contextRef="#ctx0" brushRef="#br0" timeOffset="6482.41">8590 6703 0,'18'-36'0,"105"-105"16,1 36-1,34-1 1,-581 494-16,935-812 16,-495 424-16,1-17 15,-18-1-15,18 18 16</inkml:trace>
  <inkml:trace contextRef="#ctx0" brushRef="#br0" timeOffset="6647.57">9296 6350 0,'0'0'0,"17"18"16,-17-1-16,0 1 15,0 0 1,0-1-1,0 36 1,-35-18 0</inkml:trace>
  <inkml:trace contextRef="#ctx0" brushRef="#br0" timeOffset="7581.38">8643 6756 0,'-18'0'31,"1"17"-15,-19 19-16,-52 122 15,35 19 1,36-107-16,-71 213 15,35-107 17,53-17-17,35-89 1,18-70 0,-18 0-16</inkml:trace>
  <inkml:trace contextRef="#ctx0" brushRef="#br0" timeOffset="7947.19">9172 6350 0,'18'18'15,"-1"-1"1,1-17-16,53 0 16,17 0-1,-18-17 1,-52-19 0</inkml:trace>
  <inkml:trace contextRef="#ctx0" brushRef="#br0" timeOffset="8714.7">12682 5821 0,'0'0'0,"0"-18"0,18-70 47,0 88-47,-18 18 16,0-1 0,17 71-1,-17 54 1,-17-1-1,-1-71 1,18-17 0,0-35-1,-18-18 1,36-35 0,-18 17-16</inkml:trace>
  <inkml:trace contextRef="#ctx0" brushRef="#br0" timeOffset="8964.29">13017 6085 0,'0'18'16,"18"0"0,0-18-16,17 0 15,0 0 1,1-36-1,-36-17 1,-18 53 0,-17 0-1,-1 36 1,19 17 0,-1-18-1</inkml:trace>
  <inkml:trace contextRef="#ctx0" brushRef="#br0" timeOffset="9665.09">12876 7708 0,'0'0'0,"0"-17"0,0-54 15,0 53 1,0-52 0,36 17-1,34 35 1,18 71 0,-52 35-1,-19 71 1,-17-18-1,-88 89 1,-35-107 0,34-70-1,1-53 1,53-18 0,17-88-1,18 71-15,18-88 16,0 87-16,35-34 15,35 35 17,-18 52-17,-17 89 1,-18 35 0,1-17-1,-1-54 1,-17-52-1,52-18 1,18-35 0,1-36-1</inkml:trace>
  <inkml:trace contextRef="#ctx0" brushRef="#br0" timeOffset="9947.15">13776 7902 0,'0'18'31,"0"-1"-31,0 1 16,0 35-1,53-53 17,-18-71-17,-35 36 1,0 0-1,0 17-15,-35 18 16,0 18 0,17 17-1,18 0 1,0-17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8T03:40:42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3351 2205 0,'-17'0'0,"-19"0"32,19 0-32,17 17 15,0-34 32,0-1-16,0 1-15,0-1-16,17-35 31,19 18-31</inkml:trace>
  <inkml:trace contextRef="#ctx0" brushRef="#br0" timeOffset="867.13">3651 388 0,'0'0'0,"0"-18"31,0 1-31,0-1 15,0 0 1,0 36 15,0 0-15,0-1-16,0 72 16,-17-1-1,-1 18 1,-17 52-1,-18 19 17,17-54-17,19-52 1,-1-36 0,18 0-1,0-17 1,18-18 15,-1-35-15,-17 17-16</inkml:trace>
  <inkml:trace contextRef="#ctx0" brushRef="#br0" timeOffset="1233.34">3104 1217 0,'0'0'0,"-88"53"32,88-35-17,18-18 1,88 0-1,17 0 1,106 0 0,-34-18-1,-143 18-15,107-18 16,0 18 0,-89-17-1,-34-1 1,-36 0-1,0-34 17</inkml:trace>
  <inkml:trace contextRef="#ctx0" brushRef="#br0" timeOffset="1631.72">3510 459 0,'0'0'0,"-35"0"0,17 0 0,-17-36 15,17 36 1,36-35-1,70 17 1,36 1 0,52-19 15,-53 19-15,-105 17-16,35 0 15,-35 0 79,-1 17-94</inkml:trace>
  <inkml:trace contextRef="#ctx0" brushRef="#br0" timeOffset="2633.18">4939 406 0,'0'0'15,"18"0"-15,-18-18 0,0 0 16,0 1-1,-36 17 1,-17 0 0,-35 53-1,35 17 1,-53 54 0,36-1-1,35 54 1,35-19-1,17-69 1,54-1 15,-18-35-15,17-36 0,-52-17-16,35 18 15,88-36 1,-35-35-1,0-52 1,-54 16 0,19-87-1,-18 17 1,-35 53 0,-1-35-1,-70 53 1,-35 0-1,-18 70 17,18 18-17,-35 53 1,34 18 0,1 17-1,88-18 1,0-17-1,71 18 1,17-18 0,35 17-1,-34-17 1,16 18 0,-34-1-1,-53-52-15,52 53 16,-17 34-1,-35-16 17,-36 16-17,-52-52 1,-19 36 0,72-72-16,-54 36 15,1 0 1,34-35-1,19 17 1,17-70 31</inkml:trace>
  <inkml:trace contextRef="#ctx0" brushRef="#br0" timeOffset="3499.87">2558 1817 0,'0'0'0,"-36"0"15,19 0-15,34 0 47,1 0-47,88 0 16,17 0-1,71 0 1,18-18 0,-124 18-1,212-17 1,141-1 0,-35 18-1,141-35 1,-159 35-1,141-18 1,-335 18 0,-71-18-1,-35 1 1,-70 17 0,0 0-1,-36 0 16,-35 0-15,-35 0 15,53 0-31</inkml:trace>
  <inkml:trace contextRef="#ctx0" brushRef="#br0" timeOffset="4336.08">2822 2011 0,'0'0'0,"-159"0"31,142 0-31,-89 0 16,18 0-1,35 0 1,18 0 0,35-18 15,53 18-16,52 0 1,72-17 15,-19-1-15,54 18 0,-141 0-16,140 0 15,54-18 1,105 18-1,-70 0 1,159 0 0,-124-17-1,159 17 1,-247-18 0,0 18-1,-124 0 1,-35-18-1,-70 18 1,0 0 15</inkml:trace>
  <inkml:trace contextRef="#ctx0" brushRef="#br0" timeOffset="4464.31">6315 1887 0,'-18'0'78,"0"0"-62</inkml:trace>
  <inkml:trace contextRef="#ctx0" brushRef="#br0" timeOffset="20647.5">3440 2505 0,'0'-18'47,"0"0"-31,0 1-16,17-1 15,1 1-15,-1-1 0,36-53 16,-35 36 0,-18 0-1,-53 35 17,-17 0-17,-72 70 1,72-17-1,52 18 1,18-36 0,18 18-1,88 18 1,0-36 0,35 35-1,-35-17 1,-54 35-1,-69-17 1,-142 17 0,106-70-16,-141 35 31,-18-53-15,89 0-1,35-35 1,0-18-1,52 0 1,36 0 0,53 35-1,35 0 1,-52 18-16</inkml:trace>
  <inkml:trace contextRef="#ctx0" brushRef="#br0" timeOffset="21064.39">3828 2928 0,'0'0'0,"17"0"15,1 0-15,0 0 16,17-53-1,35-17 1,-34-1 0,-19-17-1,-17 70-15,-53 18 32,-35 53-17,-18 53 1,71-18-1,17 0 1,36-35 0,0-35-16,70 0 15,-18-18 17,19 0-17,-36-53 1,-18 35-16</inkml:trace>
  <inkml:trace contextRef="#ctx0" brushRef="#br0" timeOffset="21347.91">4586 2205 0,'-18'0'16,"1"0"-16,-1 0 0,-52 88 15,17 53 1,17 0 0,-34 53-1,52-88 17,18-88-32,0 52 15,0-52-15,0 0 16,36-18-1,-1-36 1,0 19-16</inkml:trace>
  <inkml:trace contextRef="#ctx0" brushRef="#br0" timeOffset="21764.7">4639 2805 0,'0'0'16,"18"0"0,-1 0-1,1 0 1,35-18 0,-18-35-1,0 0 1,-35 18-1,-35 35 1,-18 17 0,-53 72-1,36-1 1,52 0 0,18-53-1,0-17-15,71 0 16,-1-18-1,71 0 1,-35-36 0,18-34 15,-71 17-31</inkml:trace>
  <inkml:trace contextRef="#ctx0" brushRef="#br0" timeOffset="22264.01">5168 2681 0,'0'-18'16,"0"36"-16,-17-18 31,17 18-15,-18 35-1,18-18-15,-18 35 16,18 1 0,0 0-1,0-54 1,-17-17 15,-1-17-15,18-1-16,-18-53 15,18 1 17,36-54-17,34 54 1,36-1-1,0 71 1,-89 0-16,89 71 16,-53-1-1,-53 19 1,0-19 0,-35-17-1,17-18 1,-17-35-1,35-17 48,18-1-63</inkml:trace>
  <inkml:trace contextRef="#ctx0" brushRef="#br0" timeOffset="22548.2">5944 2593 0,'0'0'0,"0"18"47,0-1-47,-35 54 15,35-18 1,-18 17-1,1-35 1,17 1 0,0-54 31,0-35-32,0-17 1</inkml:trace>
  <inkml:trace contextRef="#ctx0" brushRef="#br0" timeOffset="22915.16">5927 2346 0,'-18'0'15,"18"18"1,0-1 15,18-17 0,-1 0-31,1-17 32,-18-19-17,0 1 1,-35 35-1,17 18 1,0-1 0,1 19-1,17-19 1,17 1 0,36 0-1</inkml:trace>
  <inkml:trace contextRef="#ctx0" brushRef="#br0" timeOffset="23381.06">6209 2487 0,'0'18'47,"0"-1"-47,0 1 16,0 0-16,-18 70 15,18-18 1,0 36 0,0-53-1,18-18 1,0-17-16,17-18 15,53-18 1,-17-17 0,-1-53-1,-52 17 17,-18-52-17,0 52 1,-18 54-1,0 17 17,18 17-17,53-17 1</inkml:trace>
  <inkml:trace contextRef="#ctx0" brushRef="#br0" timeOffset="24131.09">6879 2452 0,'0'0'0,"-17"17"31,-1 19-31,0 34 16,1 1 15,-1 35-15,18-36-1,-18-17 1,18-35 0,0-1-1,-17-34 1,-1-19 0,0-52-1,18 0 1,0 53-16,89-71 15,-19 53 1,36 35 0,-53 18-1,17 89 17,-34 16-17,-1-16 1,-35-19-1,0-17 1,0-35 0,-18-18-1,18-18 1,0-52 0,18-54-1,35 18 1,17-17-1,1 70 1,88 35 0,-106 18-16,105 36 15,19 87 17,-89-17-17,-88 17 1,-35-35-1,-36-17 1,36-53-16,0 17 16,-18-35-1,17 0 1</inkml:trace>
  <inkml:trace contextRef="#ctx0" brushRef="#br0" timeOffset="24931.02">2417 3581 0,'0'0'0,"-18"0"0,0 0 31,36 0 0,0 0-31,52 0 16,89 0 0,123 0-1,-211 0-15,123 0 16,-89 0-16,354 0 15,-71 0 1,212 0 0,-142-18 15,-299 0-31,300 1 16,-18-1-1,-300 0-15,370 1 16,-246-18-1,-36 17 1,-140 0 0,-72 18-1,1 0 1,-89 0 15,36 0-15</inkml:trace>
  <inkml:trace contextRef="#ctx0" brushRef="#br0" timeOffset="25031.77">7320 3404 0,'-18'0'0,"18"36"32,-35-36-17</inkml:trace>
  <inkml:trace contextRef="#ctx0" brushRef="#br0" timeOffset="25936.48">741 4657 0,'0'17'63,"-18"-17"62,18-17-125</inkml:trace>
  <inkml:trace contextRef="#ctx0" brushRef="#br0" timeOffset="26230.41">723 4586 0,'0'0'0,"0"-35"32,0 0-17,0 17 1,0 36 15,0-1-31,0 36 16,0 141-1,0-17 1,0 17 0,0-89-1,0-52 1,0-35-16,35-36 31,18-35-15</inkml:trace>
  <inkml:trace contextRef="#ctx0" brushRef="#br0" timeOffset="26497.25">1023 5009 0,'18'0'16,"-1"0"0,1 0-1,-18-17-15,18-1 0,-18 1 16,0-1 0,-18 18 15,18 35-16,-18-17 1,1-18 0</inkml:trace>
  <inkml:trace contextRef="#ctx0" brushRef="#br0" timeOffset="28997.2">2417 4533 0,'-18'0'0,"18"18"15,0-1 17,18-17-1,17 0-31,18-35 15,70-35 1,-35 17 0,-17-35-1,-106 35 1,-89 35 0,1 36-1,-1 35 1,18 35-1,106 0 1,53-35 0,36-53-1,34 0 1,-17 0 15,-53 0-15,-71 0-1,-52 17 1,-124 72 0,52 34-1,37 36 1,105-71 0,70-17-1,36-71 1,70-36-1,-35-17 1,1-35 0,-72 0-1</inkml:trace>
  <inkml:trace contextRef="#ctx0" brushRef="#br0" timeOffset="29195.92">2963 4604 0,'18'0'15,"0"0"1,-1 0 0,1 17-16,0 36 15,-1 0 1,18 18 0,-17-54-1,0-17 1,35-17-1</inkml:trace>
  <inkml:trace contextRef="#ctx0" brushRef="#br0" timeOffset="29413.3">3334 4568 0,'0'0'0,"-106"36"31,71-1-16,-1-17-15,-34 70 16,-18 53 0,35-70-1,35-1 1,89-88 15</inkml:trace>
  <inkml:trace contextRef="#ctx0" brushRef="#br0" timeOffset="29730.54">3510 4621 0,'-18'53'31,"18"-17"-31,-17 16 16,-1 72-1,1 88 1,-1 35 0,0-53-1,18-141-15,-17 211 16,17-88 0,0-17-1,0-106 1,17-70-1,36-125 1,-18 37 0</inkml:trace>
  <inkml:trace contextRef="#ctx0" brushRef="#br0" timeOffset="30063.74">3545 4957 0,'-17'-36'16,"34"72"-16,-34-107 0,-19 0 15,36 36-15,0-35 16,0 17 0,71 0-1,17 17 1,53 36 0,-35 18-1,-88 70 1,-36 0-1,-123 36 1,18-53 0,70-36-1,35-35 17,53-71-1,54 1-16</inkml:trace>
  <inkml:trace contextRef="#ctx0" brushRef="#br0" timeOffset="30313.52">4145 4322 0,'0'0'0,"0"-18"0,0 0 15,0 36 1,0 52-1,0-34-15,-18 70 16,1 35 0,-1-36-1,18 1 17,0-70-17,53-36 1,0-18-16</inkml:trace>
  <inkml:trace contextRef="#ctx0" brushRef="#br0" timeOffset="30964.14">4710 4551 0,'17'-18'0,"-34"36"0,34-89 16,-70 71-1,-35 0 1,18 36-1,-36 52 1,53 0 0,35 35-1,18-52 1,88-53 15,1-36-15,34-70-1,-35 17 1,-53-17 0,-17 0-1,-18 70 1,-18 89 15,1 17-15,17-35-1,0-36-15,70 36 16,-17-53 0,71-17-1,-36-54 1,0-17 15,-35 0-15,-53 70-16,0 1 15,0 69 17,-18 37-17,18-1 1,0-35 0,0-18-1,18-35-15,0 0 16,35-53-1,-36 35-15</inkml:trace>
  <inkml:trace contextRef="#ctx0" brushRef="#br0" timeOffset="31246.44">5345 4286 0,'0'0'0,"-36"0"16,1 0-1,17 0 1,18 18 0,18-18-1,0-18 1,-1 18 0,-17-17-1,-35 17 1,17 0-1,1 53 1,17-18 0</inkml:trace>
  <inkml:trace contextRef="#ctx0" brushRef="#br0" timeOffset="31731.72">5644 4374 0,'0'18'0,"0"0"0,-17-18 15,-1 53 1,1 17 0,-1 1-1,18-54-15,0 72 16,0-37-1,0-16 1,0-54 15,-18-52-15,18-1 15,36-52-15,34 34-1,54 1 1,-1 88 0,-88 0-16,89 88 15,-71 36 1,-53-36 0,0 18-1,-36-36 1,19-34-1,17-72 17</inkml:trace>
  <inkml:trace contextRef="#ctx0" brushRef="#br0" timeOffset="33079.75">7602 4198 0,'18'0'16,"35"0"0,-35 0-16,-1 0 15,54-35 1,-18-1-1,-36-16 1,-17 16 0,-70 19-1,-18 17 1,-36 35 15,36 53-15,88 0-1,0-70-15,53 88 16,35-53 0,71 35-1,-53-35 1,-1 17 0,-105-17-1,-141 0 1,-88-35-1,70-18 1,0-35 0,89-1-1,35-34 1,35 34 15,53 36-15,88-35-1,-88 18-15</inkml:trace>
  <inkml:trace contextRef="#ctx0" brushRef="#br0" timeOffset="33346.87">8273 4198 0,'0'-18'0,"0"36"0,17-106 15,-17 53 1,0 17-1,-17 124 1,17 0 0,-36 52-1,19-34 1,17-54 15,0-34-15,35-19-1,0-34 1,-35-1-16</inkml:trace>
  <inkml:trace contextRef="#ctx0" brushRef="#br0" timeOffset="33529.58">8114 4463 0,'-18'0'31,"36"0"-15,17 0-16,18-18 16,53-17-1,-36-1 1,1 1 0</inkml:trace>
  <inkml:trace contextRef="#ctx0" brushRef="#br0" timeOffset="34179.32">8484 4427 0,'-17'0'0,"34"0"0,-52 53 15,35-35 1,35-18 0,53 0-1,1-53 1,52-18-1,-106 54-15,0-36 16,-35 35-16,18-17 16,-71 35-1,-53 35 1,0 71 15,53-18-15,53 18-1,18-35 1,106-54 0,-19-17-1,54-17 1,-18-54 0,-70 1-1,-18-72 1,-53 72-1,0 52 1,-36 36 0,1 52-1,-18 89 1,36-124 0,-1 142-1,-17 87 1,17-17-1,0-70 1,18 17 0,0-88-1,0-71 1,0-53 0,0-52-1,36-54 1</inkml:trace>
  <inkml:trace contextRef="#ctx0" brushRef="#br0" timeOffset="34496.23">9119 4586 0,'0'0'16,"0"-141"-16,18 53 16,52 0 15,-17 52-16,36 36 1,-72 0-16,54 36 16,-36 69-1,-53 1 1,-52-35 0,-54-1-1,19-34 1,52-36-1,70-18 17,89-53-17</inkml:trace>
  <inkml:trace contextRef="#ctx0" brushRef="#br0" timeOffset="34879.1">10001 4269 0,'0'-18'0,"0"36"0,-17-36 31,-19 18-31,-70 53 16,71-53-16,-53 53 16,17 0-1,71-18 1,18-17-1,106 17 1,-54-17 0,1 17-1,-71 0 1,-18-17 0,-123-1 15,17 1-16,19-18 1,69 0-16,19 0 16,17-35-1,53-18 1</inkml:trace>
  <inkml:trace contextRef="#ctx0" brushRef="#br0" timeOffset="35145.62">10883 3916 0,'0'0'0,"0"-18"16,-17 18 0,-1 35-16,-53 159 31,36-70-16,17 35 1,18-53 0,0-71-1,18-18 1,53-52 0</inkml:trace>
  <inkml:trace contextRef="#ctx0" brushRef="#br0" timeOffset="35512.83">11148 4198 0,'0'0'0,"-18"35"15,-52 54 1,52 16 0,18-34 15,35-36-16,-17-17-15,17-18 16,0 0-16,71-18 16,-18-70-1,-52 17 1,-36-34 0,-53 52-1,-53 53 1,-35 17-1,53 19 1,17-1 0,53-35-1,1 0 1</inkml:trace>
  <inkml:trace contextRef="#ctx0" brushRef="#br0" timeOffset="35695.47">10530 4216 0,'0'0'0,"18"0"31,0 0-31,35 0 16,-18 0-16,106 0 16,-18-18-1,19-35 1,-72 18-1</inkml:trace>
  <inkml:trace contextRef="#ctx0" brushRef="#br0" timeOffset="36129.24">12224 3881 0,'0'0'0,"0"-18"0,0 0 0,17-17 16,-17 17-16,0 1 15,0-1 1,0 36 0,-35 88-1,0 88 1,17-142-16,1 37 16,-19 122 15,36-140-16,71-36 1,35-35 0,-36-35-1,-17 0-15</inkml:trace>
  <inkml:trace contextRef="#ctx0" brushRef="#br0" timeOffset="36312.49">12083 4269 0,'0'0'0,"0"-18"31,53 18-31,52-35 16,-16 17 0,52-17 15,-106 35-31</inkml:trace>
  <inkml:trace contextRef="#ctx0" brushRef="#br0" timeOffset="36878.87">12965 4304 0,'70'-53'31,"-52"35"-31,-18 1 0,35-36 16,-35-53 0,-18 35-1,-52 54 1,-54 34 0,-17 107 15,53 35-16,53-54 1,35 1 0,17-53-1,54-53 1,-36 0-16,89-17 16,-18-54-1,-1-35 1,-52 0-1,-53-35 1,0 71 0,-17 87-1,-19 54 1,1 70 0,35-18 15,35-70-16,54-17 1,-54-36-16,53 0 16,53-36-1,-88-17-15</inkml:trace>
  <inkml:trace contextRef="#ctx0" brushRef="#br0" timeOffset="37611.98">13635 3845 0,'0'0'15,"0"-17"-15,0-1 0,-35 71 32,17 106-17,0-1 1,18 1 0,0-124-1,0 54 1,0-54-1,0-17 1,0-36 0,18-70-1,17 0 1,53-89 0,-17 124-1,0 0 1,-71 71 31,-36 0-47,19-18 0,-36 35 15,0 0 1,35 18 15,0 35-15,18-17-1,18-1 1,0-52-16,70 0 16,-17-1-1,70-34 1,-36-36 0,19-35-1,-106 52-15,17-52 16,-18 0-1,-52 53 1,-18 52 0,-35 71-1,70 1 1,18 16 0,36-34 15,52-36-16,35-35 1,-34-35 0,-19-18-16</inkml:trace>
  <inkml:trace contextRef="#ctx0" brushRef="#br0" timeOffset="38045.89">15081 3881 0,'0'0'16,"0"-18"-16,-17-53 31,-1 71-31,0 0 16,1 36 0,17 105-1,0 0 1,0-88-16,-36 106 15,36-71 1,0-18 0,0-52-1,18-18 1,70-88 15,-52 52-31</inkml:trace>
  <inkml:trace contextRef="#ctx0" brushRef="#br0" timeOffset="38662.53">15452 3810 0,'0'-18'0,"0"36"0,0-18 15,-18 35 1,-17 159 0,-1-35-1,1 0 1,35-53-1,0-71 1,18-35 15,17-18-31,-17 1 0,52-72 16,-17 1 0,-18 18 15,1 52-16,-19 53 1,-17-17-16,0 70 16,18-17-1,17-18 1,18-36 0,35-17-1,36-53 1,17-35-1,-35-35 1,-89 17 0,-17 53-1,-35 53 1,-53 70 0,70-34-1,-17 52 1,35 35-1,53-52 1,18-53 0,52-1-1,-35-34 1,18-89 0,-88 88-16</inkml:trace>
  <inkml:trace contextRef="#ctx0" brushRef="#br0" timeOffset="38878.68">14993 4057 0,'0'0'0,"-88"18"15,70-1 1,36-17-1,70 0 1,-53 0-16,159-53 16,18-17-1,-124 34 1</inkml:trace>
  <inkml:trace contextRef="#ctx0" brushRef="#br0" timeOffset="39562">17480 3845 0,'18'0'16,"-1"0"-16,54-17 15,-53-1-15,35-35 16,-1-17-1,-52 17 1,-88 0 0,18 53-1,34 0-15,-122 35 16,87 18 0,53 35 15,71 18-16,36-18 1,-54-53-16,124 106 16,-71-35-1,-35 0 1,-53-71 0,-71 1-1,-35-36 1,71 0-16,-124-53 15,53 18 1,1-36 0,87 36-1,18 17 1,53 0 0,53-17 15,-71 17-31</inkml:trace>
  <inkml:trace contextRef="#ctx0" brushRef="#br0" timeOffset="41228.69">18097 3845 0,'0'-17'16,"-17"17"-1,-36 0 1,0 35-1,18 53 1,-1 18 0,36-88-16,-17 87 15,17-87-15,0 53 16,35-1 0,36-70 15,-1 0-16,89-53 1,-18-53 0,-35-17-1,-106 52 1,0 36 0,-18 70 15,18 1-31,0 34 15,18 36 1,17-18 0,18-52-1,53-36 1,-53 0 0,53-53 15,-18-53-16,-18-35 1,-52 70 0,-18 18-1,0 36 1,-53 34 0,36 1-16,-72 88 15,54-18 1,17 35-1,18-70 1,89 0 0,69-53-1,36 0 1,-70-53 0,17-70 15,-70 17-16,-54 0 1,-17 88-16,-53 1 16,-35 34-1,0 89 1,53-18 0,35 18-1,52-35 1,-16-53-16,105-1 15,-18-17 1,36-35 0,-53-71-1,-53 0 1,-53 0 15,0 89-31,0 34 31,-35 36-15,-1 53 0,19-18-1,-1-17 1,18-53-16,-18 17 16,18-53 15,0-52-16,71-36 1,-18 0 0,35 0-1,-53 88-15,54 1 16,-19 17 0,-35 106 15,-35-18-16,-17 18 1,-1-36 0,18-34-1,35-36 1,71 0 0,18-89-1,-19 19 1,37-71-1,-89 35 1,-53 53 0,-71 53-1,-35 53 1,53 17 0,53 89 15,35-88-16,36 17 1,-53-53 0,-18-17-1,-18-18 1,-70 0 0,-36-18-1,54 1 1,52-19-1,18 1 1,88-18 0</inkml:trace>
  <inkml:trace contextRef="#ctx0" brushRef="#br0" timeOffset="41778.23">21167 3581 0,'0'-36'0,"0"72"0,0-107 16,-18 53-16,-35 1 16,0 34-1,0 89 1,18 0 0,0 53-1,35-18 1,0 18-1,0-124-15,0 36 16,17-18 0,1-53-1,0-36 1,-18-52 0,17 0-1,1 35 1,70-71-1,-17 54 1,34 35 0,1 35-1,-17 35 1,-72 88 0,-17 18-1,-53-52 1,-17-36-1,52-36 1,0-17 0,36-53 15,53 0-15</inkml:trace>
  <inkml:trace contextRef="#ctx0" brushRef="#br0" timeOffset="42196.28">21872 3881 0,'0'0'0,"0"-18"15,-35 18 17,17 18-32,-17 17 15,-36 71 1,36 35-1,35-35 1,53-71 0,53-17-1,-36-18 1,36-89 15,-53 1-15,-35-71-1,-36 71 1,-52 53 0,-36 35-1,35 35 1,18 71 0,36-35-1,17-19 1,53-52-1</inkml:trace>
  <inkml:trace contextRef="#ctx0" brushRef="#br0" timeOffset="42527.49">22331 3669 0,'0'0'0,"17"-35"0,1-71 31,-18 53-16,-18 106 17,1 35-17,-1-53-15,1 71 16,-19 53 0,36 17-1,0-88 1,36 18-1,-1-88 1,18-18 0,-18-18-1,53-88 1,-53 53 0</inkml:trace>
  <inkml:trace contextRef="#ctx0" brushRef="#br0" timeOffset="42796.89">22154 3828 0,'106'0'31,"-70"0"-31,-1 0 0,88 0 16,1-36-1,-1 36 1,-70 0 0,-35-17-1,-36 17 17,-17 0-32,-71 0 15</inkml:trace>
  <inkml:trace contextRef="#ctx0" brushRef="#br0" timeOffset="45445.32">882 6368 0,'0'-18'16,"0"0"-1,0 1 1,0-1 0,0 0-16,0 1 15,0-18 1,35-1 0,36 19-1,-36 17 1,-17 0-1,35 53 1,0 88 0,-53 17-1,-18 1 1,-88 18 0,18-89-1,17-71 1,18-17-1,36-35 1,-36-53 0,53 17-1,0 36-15,0-53 16,53 53 0,0 35-1,17 70 16,-52 1-15,35 17 0,-36-35-1,1-53-15,0 35 16,-1-35 0,19 0-1,-1-18 1,-17 1-16</inkml:trace>
  <inkml:trace contextRef="#ctx0" brushRef="#br0" timeOffset="45655.24">1552 6667 0,'0'0'16,"18"0"-16,-18-17 0,0-1 15,0 1 79</inkml:trace>
  <inkml:trace contextRef="#ctx0" brushRef="#br0" timeOffset="49799.07">2558 6191 0,'17'0'16,"1"0"-1,0 0 1,-36 0 265</inkml:trace>
  <inkml:trace contextRef="#ctx0" brushRef="#br0" timeOffset="51015.78">2522 6174 0</inkml:trace>
  <inkml:trace contextRef="#ctx0" brushRef="#br0" timeOffset="51928.23">2575 6191 0,'0'0'0,"0"-17"0,0-19 32,0 19-32,0 34 46,0 1-46,-17 53 16,17-36-16,-18 53 16,-17 53-1,17-53 1,0-17 0,18-54-1,18-34 32,0-1-47,35-88 16,0 1-1,17-1 1,-35 88 0,-17 0-1,35 107 1,0 34-1,-36-35 1,36 0 0,0-70-1,18-18 1,-1-70 0,1-72-1,-36 37 1,-35-19 15,-35 54-15,0 34-1,17 36 1,36 0 15,35 0-15</inkml:trace>
  <inkml:trace contextRef="#ctx0" brushRef="#br0" timeOffset="52444.71">3528 5997 0,'-36'18'31,"19"-1"-31,17 1 0,-18 53 31,18-36-31,-17 124 16,-19-18-1,1 18 1,0-54 0,35-34-1,-18-71 1,18-53-1,0-18 1,35-105 0,36 53-1,70-1 1,18 71 0,-18 71-1,-71 35 1,-34 88 15,-36-35-15,-36 0-1,-16-36 1,52-88 31,52-52-32</inkml:trace>
  <inkml:trace contextRef="#ctx0" brushRef="#br0" timeOffset="53194.38">4410 6262 0,'0'-18'0,"0"36"0,0-53 15,-18 35 1,0 0-1,-34 0 1,-54 70 0,35 71-1,53 0 1,1-17 0,17-54-1,35-52 1,36-18-1,17-88 1,0 0 0,-53-54-1,1 1 1,-36 124-16,17-19 16,-17 72 15,0 87 0,-17-35-15,17 36-1,17-54 1,1-52-16,52 17 16,36-35-1,-18-35 1,1-71-1,-36-17 1,35-71 0,-71 141-16,19-53 15,-19 18 1,-17 70 0,0 53-1,-35 89 1,0 52 15,35-17-15,0-71-1,17-17 1,36-71 0,0-18-1,18-52 1,-71 34-16,17-17 15</inkml:trace>
  <inkml:trace contextRef="#ctx0" brushRef="#br0" timeOffset="53377.24">4868 6350 0,'0'0'0,"-17"0"15,34 0 16,36 0-15,35-18 0,18-17-1,-70 17-15,34 1 0</inkml:trace>
  <inkml:trace contextRef="#ctx0" brushRef="#br0" timeOffset="53643.7">6174 6191 0,'17'0'15,"1"0"-15,-18 18 32,0 17-32,0 36 15,0 35 1,0-36 15,0-52-31,0 35 16,0-36-1,35-34 1,-17-1-16</inkml:trace>
  <inkml:trace contextRef="#ctx0" brushRef="#br0" timeOffset="53993.92">6703 6191 0,'35'-35'0,"-70"70"0,141-105 16,-89 52 0,-70 18-1,-53 53 1,1 0 0,87-18-1,53-17 1,36 17 15,52 0-15,-52 1-1,-53-19-15,-18 36 16,0-18 0,-89 1-1,-17-36 1,36 0-1,-1-36 1,36-16 0,17 16-16,-17 1 15</inkml:trace>
  <inkml:trace contextRef="#ctx0" brushRef="#br0" timeOffset="54150.48">6174 5944 0,'0'0'0,"-18"-17"32,0 17-17,18-18 1</inkml:trace>
  <inkml:trace contextRef="#ctx0" brushRef="#br0" timeOffset="54626.76">8184 5821 0,'0'-18'0,"0"36"0,-17-71 0,-1 0 31,18 71-15,-17-1-16,-36 124 15,0 0 1,-36 18 0,54-35-1,35-18 16,0-71-15,53-35 0,-18-71-1,-35 54-15</inkml:trace>
  <inkml:trace contextRef="#ctx0" brushRef="#br0" timeOffset="55277.13">7761 6227 0,'-35'0'0,"70"0"0,-123 0 15,70 0-15,1 0 16,34 0 0,36-18-1,106-17 1,0 17 0,-71 18-1,-53 0-15,0 0 16,-35 53 15,0 17-15,-17 36-1,17-53 1,35-35 0,18-18-1,53-53 1,17-35-1,-52 35 1,-36-18 0,-35 36-1,0 17 1,-53 89 15,18 70-15,0 0-1,35-88 1,0 123 0,0-87-1,0-1 1,0-53 0,-18 0-1,-88 18 1,-17-35-1,-1 0 1,36-18 0,88-36-1,0-34 1,71-1 0</inkml:trace>
  <inkml:trace contextRef="#ctx0" brushRef="#br0" timeOffset="55576.37">8890 6156 0,'0'0'0,"0"35"31,0-17-31,-18 105 16,-35 89-1,18-36 1,0 18 0,35-141-16,0 124 15,0-54 1,0-52 0,0-107 15,0 19-16</inkml:trace>
  <inkml:trace contextRef="#ctx0" brushRef="#br0" timeOffset="55876.78">8784 6562 0,'0'0'0,"0"-53"0,0-35 16,0-54-1,35 37 1,54 34-1,34 53 1,1 18 0,-19 53-1,-87 53 1,-53-18 0,-159 36-1,70-71 16,36-53-15,123-53 15,-17 35-31,35-17 0</inkml:trace>
  <inkml:trace contextRef="#ctx0" brushRef="#br0" timeOffset="56543.34">9631 5980 0,'0'0'0,"0"-18"0,-18 18 31,1 0-31,-36 0 16,-18 53-1,1 53 1,17 17-1,53-35 1,0 1 0,105-54-1,54-35 1,53-53 0,-89 0-1</inkml:trace>
  <inkml:trace contextRef="#ctx0" brushRef="#br0" timeOffset="56976.32">10301 6032 0,'0'0'0,"0"-52"15,-70 52 1,-54 35 0,1 71-1,52 0 1,53-18-1,18-35 1,71-18 0,35-53-1,-36-35 1,36-17 0,-88 35-16,17-36 15,0-35 16,-35 53-15,0 124 15,-17-36-31,-1 36 16,-17 34 0,35-34-1,17-36 1,89-35-1,18-70 1,-54 34 0</inkml:trace>
  <inkml:trace contextRef="#ctx0" brushRef="#br0" timeOffset="58212.49">10954 5997 0,'0'0'0,"-18"0"16,-17 0-16,-71 35 15,88-35 1,-52 36 0,52-1-1,53 0 1,54 1 0,-1 17-1,-35-18 1,-53-18-1,-36 1 1,-52-18 0,-18 0-1,18-18 1,53 18 0,17 18-1,18 17 1,71 1 15,35-36-15,0 0-1,52-53 1,1-35 0,-35-54-1,-72 37 1,-34-54-1,-18 71 1,-35 141 15,35-36-31,-18 71 16,1 53 0,17-17-1,35-53 1,53-36 15,-17-18-15,-36-17-16,71-35 15,-36-35 1,-35 17 0,-17-18-1,-18 89 16,-18-1-31,1 36 16,-1 18 0,18-36-1,53-17 1,71-18 0,-1-35-1,-17-36 1,-53-17 15,-36 35-15,-34 53 15,-1 17-31,-17 54 16,0 0-1,17-36 1,0-17-1,1-18 17,17-53-17,0 35-15,17-35 16,72-35 0,-1 17-1,53 36 1,-53 53 15,-53 70-15,-35 0-1,-17-35 1,-36 0 0,35-35-1,36-18 16,-1 0-31,54-53 16</inkml:trace>
  <inkml:trace contextRef="#ctx0" brushRef="#br0" timeOffset="58776.23">13088 5927 0,'0'0'0,"0"-18"0,-35 18 16,-89 18-1,18 35 17,1 35-17,52 0 1,53-17 0,70-54-1,18-17 1,54-35-1,-37-36 1,-69 1 0,-19-1-1,-17 89 17,-17 70-17,-19-17 1,1 105-1,17 71 17,1 0-17,17 17 1,0-87 0,-35 35-1,-18-89 1,35-105-16,-17 17 15,-71-35 1,71-53 0,17-18-1,-17-70 1,-36-88 0</inkml:trace>
  <inkml:trace contextRef="#ctx0" brushRef="#br0" timeOffset="58975.8">12100 5662 0,'0'0'0,"-123"-35"16,105 35-16,-17 0 31,17 0-16,1 0 1,-36 0 0</inkml:trace>
  <inkml:trace contextRef="#ctx0" brushRef="#br0" timeOffset="59159.48">11095 5856 0,'-18'18'0,"36"-36"0,-36 53 0,18-17 16,18-18 0,105 0-1,36-18 1,-18-17 0,-70 0-16</inkml:trace>
  <inkml:trace contextRef="#ctx0" brushRef="#br0" timeOffset="59942.63">14499 5874 0,'0'0'0,"35"-88"31,-35 70-31,18-70 16,-18 17-1,-18 54-15,-52-1 16,-36 36 0,-17 70-1,34 35 1,89-52 15,36-18-15,69-18-1,19-35 1,-36-18 0,-53 18-1,-52 0 1,-107 36-1,18 16 1,89-34-16,-54 17 16,54-17-1,70-18 17,-18 0-32,53-18 15,-70 18-15,52-17 16,-34 17-1,-19 53 17,-52 35-17,-36 53 1,36-35 0,17 17-1,18-105 1,53-36-1</inkml:trace>
  <inkml:trace contextRef="#ctx0" brushRef="#br0" timeOffset="60710.28">15787 5715 0,'0'0'0,"0"-18"0,-35-70 31,17 88-31,18-17 16,0 34-1,-18 107 1,1-19 0,-1 19-1,0-106-15,1 52 16,17-35 15,0-70 0,70-53-15,-17 0 0,-35 52-16,17-34 15,-17 52-15,17 1 16,-17 87-1,-18 18 1,17 18 0,1-35-1,35-54 1,53-17 0,-18-35-1,35-35 1,-87-19 15,-19-69-15,-52 52-1,-36 71 1,18 35 0,18 52-1,35 1 1,53-53-1,88 0 1</inkml:trace>
  <inkml:trace contextRef="#ctx0" brushRef="#br0" timeOffset="62825.48">16792 5397 0,'0'0'0,"0"-17"0,0-18 15,-17 35 1,-36 88 15,35 18-15,0 52-1,-17-17 1,35-52 0,-18-19-1,18-87 16,0-19-15,53-34 0,0-18-1,-53 52 1,18 54 0,0 35-1,17 17 1,-18-17 15,36-17-15,-35-36-16,53 0 15,52-18 1,-17-35 0,-36 0-1,-70-70 1,0 34-1,0 54 1,-17 35-16,-36 35 16,18 89-1,17-36 1,18 18 0,35-53-1,18-53 1,-35 0-16,70-18 31,-17-17-15,34-53-1,-52 0 1,0 35 0,-35 53-1,-18 53 1,0 17-1,0-17 1,0 0 0,53-35-1,35-18 1,-35-36 0,17-17-1,-34-35 1,-1 35-1,-17 18 17,-18 17 30,0 1-46,0-1-1,0 0 1,0 1 0,0-1-1,0 1 1,0-1 0,0 36 124,0-1-124,0 1 78,0-1 77,-18 1-155,18 0 0,0-1-16,0 1 15,0 0 1,0-1-16,0 1 16,0 35-1,0-36 1,0 1-16,0-36 203,0 1-187,18-1-16,-18 1 0,0-19 15,0-34 1,0 17-1,0 0 17,0 35-17,-18 18 1,-17 53 0,-1 35-1,1 18 1,35-18-1,0-70-15,0 53 16,35-54 0,54-17-1,-19 0 1,18 0 0,-52-35-1,-19 0 1,1 35-16,0-18 15</inkml:trace>
  <inkml:trace contextRef="#ctx0" brushRef="#br0" timeOffset="63099.23">19015 5644 0,'0'18'16,"0"0"-1,-18-1-15,18 19 0,-18 34 16,18 18 0,0-35-1,0-70 32,0-1-31</inkml:trace>
  <inkml:trace contextRef="#ctx0" brushRef="#br0" timeOffset="63260.18">19015 5433 0,'0'0'16,"0"-18"-16,0 0 15,-18 18 17,36 0-17,52 0 1</inkml:trace>
  <inkml:trace contextRef="#ctx0" brushRef="#br0" timeOffset="63509.87">19526 5327 0,'18'-18'16,"-36"36"-16,36-53 16,-18 52-1,-18 19 1,-35 52 0,0 53-1,53-106-15,-17 89 16,17-19-1,70-52 1,-17-35 0,18-18-1,-36-18 1</inkml:trace>
  <inkml:trace contextRef="#ctx0" brushRef="#br0" timeOffset="63675.98">19438 5592 0,'0'0'0,"-18"0"0,18-18 31,53 18-15,88-18 0,53 1-1,-141 17-15</inkml:trace>
  <inkml:trace contextRef="#ctx0" brushRef="#br0" timeOffset="63926.07">21043 5380 0,'0'0'15,"0"17"1,-35 1-16,0 35 15,35-18 1,-36 71 0,19-35-1,17-18 1,0-36 0,17-17-1,19 0-15,-19-17 0</inkml:trace>
  <inkml:trace contextRef="#ctx0" brushRef="#br0" timeOffset="64259.54">21484 5450 0,'0'0'15,"0"-35"-15,-17 17 16,-1 18-16,-70 0 16,-18 53-1,71-17 1,17 17-1,53-36 17,89 1-17,-18 17 1,-54 18 0,-52-18-1,-70 18 1,-36-35-1,35 0 1,-34-18 0,52-36-1,0-17 1</inkml:trace>
  <inkml:trace contextRef="#ctx0" brushRef="#br0" timeOffset="64426.27">20708 5062 0,'0'0'0,"0"-17"31,-18 17-15,1 0-1,-1 17-15,0-17 0</inkml:trace>
  <inkml:trace contextRef="#ctx0" brushRef="#br0" timeOffset="65342.77">2505 7673 0,'0'0'0,"0"-18"0,0-105 16,0 105-16,0-35 16,0 36-1,0 70 1,-36 105-1,-16-17 1,-1 106 15,53-106-15,0-105-16,17 34 16,71-52-1,18-53 1,35-89-1,-17-70 1,-54 0 0,-34 0-1,-36 106 1,0 35 0,-36 53-1,36 18 1,18 52-1,35 18 1</inkml:trace>
  <inkml:trace contextRef="#ctx0" brushRef="#br0" timeOffset="65725.55">3422 7761 0,'0'0'0,"35"0"16,-17 0-16,-1-18 15,1-17 1,-71 35 15,-35 35-15,70 1-16,-17 17 16,35 17-1,88-35 1,18 36-1,-18-18 17,-88-18-17,0-17-15,-88 17 16,-18 0 0,-35-35-1,88 0 1,36 0-1,17-35 1,17 35-16,19-35 16</inkml:trace>
  <inkml:trace contextRef="#ctx0" brushRef="#br0" timeOffset="66059.06">3669 7990 0,'35'0'31,"0"0"-15,18-17-16,18-54 31,-18 36-15,-36-18 0,-17 35-1,-70 18 1,17 36-1,0 52 1,18 18 0,35-36-1,35-17 1,71-53 0,53-35-1,-124 17 1</inkml:trace>
  <inkml:trace contextRef="#ctx0" brushRef="#br0" timeOffset="66526.14">4710 7761 0,'0'0'0,"-18"-35"16,-70 35-1,-36 53 1,18 17-1,1 54 1,87-89-16,0 53 16,36-17-1,70-71 1,0-18 0,18-52-1,0-54 1,-53 18-1,-53 71-15,35-141 32,-35 35-17,0 35 1,0 88 0,0 89-1,-17 105 1,-1 0-1,18-35 1,88-17 0,18-71-1,17-53 1,-34-53 0</inkml:trace>
  <inkml:trace contextRef="#ctx0" brushRef="#br0" timeOffset="66741.75">5927 7761 0,'0'0'0,"35"0"15,-17 0 1,-18 53 0,-36 0-1,1 17 1,17-17-1,18-35 1,18-71 15</inkml:trace>
  <inkml:trace contextRef="#ctx0" brushRef="#br0" timeOffset="66891.92">5944 7620 0,'0'-18'0,"0"36"0,0-53 0,0-1 15,-17 36-15,-1 0 32,18 18-17,0 17 1,53-17-16</inkml:trace>
  <inkml:trace contextRef="#ctx0" brushRef="#br0" timeOffset="67292.03">6350 7743 0,'0'0'0,"0"18"0,0 35 16,0 18 0,0-54-16,0 54 15,-18-54 1,18 1-1,-17-18 17,17-53-17,0-53 1,35 18 0,71-35-1,53 87 1,-54 72-1,-16 69 1,-72 1 0,-17-18-1,-17-52 1,-19-36 0,1-18-1</inkml:trace>
  <inkml:trace contextRef="#ctx0" brushRef="#br0" timeOffset="69241.7">8202 7620 0,'0'-18'31,"0"1"-31,35-36 15,54-35 1,-54 17 0,-35 53-1,0-70 1,-106 88 0,18 53-1,0 53 1,88-35-1,35 34 1,71-16 0,-71-72-16,36 36 15,-1 18 1,-70-18 0,-70-1-1,-72-16 1,37-36-1,-72-71 17,89 18-17,35-35 1,53 106 15,53 35-15,-35-18-16,35 35 15,52 1 1,1-36 0,0-35-1,18-35 1,34-53 0,-17 0-1,-70-36 1,-71 54-1,0 52 17,-53 18-17,-18 71 1,71-36-16,-17 35 16,17 1-1,35-36 1,71-35-1,17 0 1,-17-70 0,-70 52-16,105-105 15,-18-54 1,-70 18 0,-53 36-1,0 88 1,-53 88-1,35-36-15,-34 107 16,34 70 15,0-36-15,18-52 0,71 0-1,70-88 1,-35-36-1,53-52 1,-89-19 0,-17-16-1,-53 34 1,-88 89 15,70-1-31,-35 54 16,36 17-1,17-35 17,17-35-32,19-18 15,87 0 1,-88 0-16,106-36 16,18-34-1,-71-1 1,-52 1-1,-19 17 1,-17 70 0,-53 54-1,36 17 1,-1-35 0,0 0-1,18-35 1,0-54 15,53-34-15,0-1 15,35-35-15,-17 53-1,-36 53 1,-17 0-16,17 89 15,-35-1 1,18-18 0,17-17-1,18-35 1,0-18 0,-35 0-16,52-35 15,1-18 1,-18-35-1,-36 52 17,-17 72-1,0-19-31,0 36 16,0-18-1,18-17 1,52-18-1,-17 0 1,-35-71 0,0 36-16</inkml:trace>
  <inkml:trace contextRef="#ctx0" brushRef="#br0" timeOffset="69391.75">10901 7338 0,'0'0'16,"-18"0"-16,1 0 0,-36 0 15,17 53 17,36 0-17,0-18 1,18-17-16</inkml:trace>
  <inkml:trace contextRef="#ctx0" brushRef="#br0" timeOffset="69758.21">11183 7514 0,'0'0'0,"0"18"16,0 17-1,-35 36 1,35-1 0,0 1-1,35-36 1,36-35-1,17 0 1,-18-53 0,1-17 15,-53 34-31,17-70 16,-35 36-1,0 35 1,-18 70 15,18 18-15,0-36-16,0 1 15,53-18 1</inkml:trace>
  <inkml:trace contextRef="#ctx0" brushRef="#br0" timeOffset="70424.48">11783 7514 0,'17'0'0,"-34"0"0,34-17 0,-17 34 47,0 36-16,-17 35-15,-1-17-1,0-36 1,18-17-1,0-36 17,0-35-17,0 0 1,71-105 0,-18 87-1,35 53 1,-17 54-1,-36 17 1,-17 52 15,-18-16-15,0-72-16,0 18 16,0-17 15,-18-18-16,18-35 1,0 17-16,0-35 16,71-88-1,52 18 1,-17 52 0,17 53-1,-52 54 1,-36 70-1,-35 35 1,-17-53 15,-54-18-15,-17-34 0,17-19-1,-70 1-15</inkml:trace>
  <inkml:trace contextRef="#ctx0" brushRef="#br0" timeOffset="71443.28">670 9296 0,'0'0'0,"0"-18"31,0 0-15,0 1-1,0-1-15,18 0 16,52-17-1,1 35 1,-36 18 15,-35-1-31,0 54 16,-53 17 0,-70 0-1,52-52 1,36-36-1,70 0 17,54-36-17,-72 36-15,71 0 16,18 18 0,-53 35-1,-53 35 1,-53-17-1,-88-1 1,-18-52 15,71-18-15,35 0 0,89-35 15,34-1-16,-52 19-15</inkml:trace>
  <inkml:trace contextRef="#ctx0" brushRef="#br0" timeOffset="71612.13">1376 9454 0,'0'0'0,"17"0"78</inkml:trace>
  <inkml:trace contextRef="#ctx0" brushRef="#br0" timeOffset="72259.49">2752 9013 0,'0'0'0,"-53"142"31,35-90-31,-35 54 15,-53 18 1,1-18 0,34-71-1,36-35 1,35-18 0,53-70-1,35-35 1,35-36-1,-35 35 1,18 36 15,-70 88-31,-1 18 16,35 141 0,-52-36-1,17 18 1,-35-53-1,18 1 1,-18-54 0,-71-53 15</inkml:trace>
  <inkml:trace contextRef="#ctx0" brushRef="#br0" timeOffset="72424.82">2558 9472 0,'0'-18'0,"0"36"0,70-36 47,71 1-31,-17 17 0,35-35-1,-71 17-15</inkml:trace>
  <inkml:trace contextRef="#ctx0" brushRef="#br0" timeOffset="74440.77">3704 9190 0,'0'0'15,"0"-35"-15,-17 17 16,-89 0 0,-18 36-1,-17 70 1,71 0-1,17 53 1,53-52 15,35-1-15,71-71 0,0-52-1,35-53 1,-53 0-1,0-71 1,-53-17 0,-35 35-1,0 88-15,0-53 16,0 71 0,-35 52-1,17 71 1,1 89-1,17-1 1,0-35 15,17-53-15,54-52 0,17-36-1,-17-18 1,35-70-1,-71 17 1,-18-17 0,-17 70-1,0 36 17,0 0-32,0 52 15,0 19 1,18-37-1,17-34 1,18-18 15,36-35-15,-19 0 0,-52-1-16,35-52 15,-18 17 1,-35 1-1,0 88 17,0 34-17,0-16-15,0 34 16,0 1 0,70-18-1,1-36 1,52-17-1,1-35 1,-1-18 15,-17-35-15,-88 0 0,-18-36-1,-18 71 1,-52 53-1,52 18-15,-70 70 16,35 36 0,35-54-1,18 1 1,53-36 0,35-35-1,-70 0-15,70-17 16,-35-36-1,0-36 1,-18-16 15,-35 52-15,-17 106 15,-1 17-15,18 1-1,0-36 1,53-17 0,35-18-1,-53 0-15,36-36 16,0-34 0,-36-36-1,-17 53 1,-18 71 15,0 70 0,0 0-15,0-35 0,0-35-1,0-36 16,17-53-15,36 1 0,18-54-1,17 36 1,-35 88 0,-36 0-16,1 35 15,0-17-15,-1 88 16,-17-18-1,53-17 1,18-18 15,-18-36-15,35-17 0,-35-53-1,0-17 1,0-71-1,-36 0 1,1-36 0,-18 71-1,0 89 1,-18 87 0,-17 36-1,35 53 1,0 0-1,0-71 1,53 0 15,-18-88-15,36 0 0,17-35-1,-53-18 1,-17-18-16</inkml:trace>
  <inkml:trace contextRef="#ctx0" brushRef="#br0" timeOffset="74640.87">6279 8996 0,'0'0'0,"-17"17"16,211-17 30,-159 0-46,89-17 16,-36-1 0,-88 1 15</inkml:trace>
  <inkml:trace contextRef="#ctx0" brushRef="#br0" timeOffset="76075.27">7073 9190 0,'0'0'0,"18"0"0,52-71 32,-52 54-32,17-36 15,-35-18 1,0 18 0,-88 18-1,53 35-15,-53 18 16,-53 105-1,52 18 1,54-35 15,35 0-15,35-53 0,18-53-1,53-35 1,0-18-1,-18-36 1,-70 72-16,52-89 16,-34 0-1,-36 53 1,-18 106 15,0 35-15,18 18-1,0-35 1,0-54 0,71 19-1,52-19 1,1-17 0,70-53-1,-18-35 1,-88 18-1,-52-72 1,-36 72 0,-71 35-1,-35 70 1,18 35 0,-18 54-1,71-89-15,0 36 16,35-1-1,70-52 1,1-18 15,70-53-15,-35-35 0,-89 17-1,1 1 1,-18 52-1,0 36 17,0 35-17,0-18-15,0 88 16,0 36 0,18-18-1,70 89 1,-18-19-1,-34 1 1,-36 0 15,0-54-15,-53-69 0,-53-19-1,0-70 1,18-35-1,53 0-15,-54-124 16,72-106 0,17 54-1,70-125 1,36 107 0,-18 123-1,36 0 1,-36 53-1</inkml:trace>
  <inkml:trace contextRef="#ctx0" brushRef="#br0" timeOffset="76657.17">8326 9155 0,'17'-18'15,"1"0"1,35-17-1,0-36 1,-36 19 0,1 34-16,-18-17 15,0 17 1,-53 53 0,0 71-1,18-35 1,17 34-1,18-52 1,53-35 0,53-36 15,35-35-15,-35-17-1,0-54 1,-53 1-1,-53 52 1,-36 54 0,-17 52-1,36 53 1,52 0 0,53 1-1,-17-19 1,-54-35-1,-17-17 1,-88 17 15,18-35-15,-18-17 0,70-19-16</inkml:trace>
  <inkml:trace contextRef="#ctx0" brushRef="#br0" timeOffset="77557.53">10125 8749 0,'0'0'0,"17"-18"0,1 1 0,-18-1 31,0 36 0,-18-1-15,-17 89-1,17-88-15,1 70 16,17 18 0,17-89-1,36-17 1,36-17 0,-1-54-1,-53-17 1,-35-35-1,-88 34 1,35 54 0,18 35 15,88 0 0,70-18-15,-35-17-1,53 0 1,-35 17 0,-88 1-1,-18 34 17,0 1-32,0 35 15,0 106 1,-18-1-1,1 89 1,17 35 0,0-211-1,0 158 1,52 18 0,1-17-1,-35-89 1,-18-18-1,-106-52 1,18-71 0,-18-53-1,-17-18 1,52 18 0,53-53-1,18-17 1</inkml:trace>
  <inkml:trace contextRef="#ctx0" brushRef="#br0" timeOffset="78023.75">12312 8237 0,'0'0'0,"-18"0"32,18-17-32,36 17 15,52 0 1,71-36-1,-107 36-15,107 0 16,0 0 0,-106 0-1,-71 0 1,-17 0-16</inkml:trace>
  <inkml:trace contextRef="#ctx0" brushRef="#br0" timeOffset="78374.42">12700 8184 0,'-18'0'0,"36"0"0,-36 18 32,18 17-32,0 36 31,0 35-15,0 35-1,0-106-15,0 89 16,0 52-1,0-70 1,-35-18 0,-53-53-1,53-17-15,-54-18 16,-34-35 0,35-18-1,17-35 1,54 35-1,17 35 1,70-17 0,-52 35-1,52-18-15</inkml:trace>
  <inkml:trace contextRef="#ctx0" brushRef="#br0" timeOffset="78857">13176 8608 0,'-53'0'16,"36"0"0,-36 0-16,-35 88 15,70-70-15,-35 70 16,0 35-1,35-52 1,18-18 0,53-53 15,18-36-15,70-69-1,-88 16 1,-18-16-1,-17 52 1,-18 88 15,0-17-31,18 70 16,-1 0 0,36 0-1,18-35 1,-18-35-1,17-18 1,-52-36 0</inkml:trace>
  <inkml:trace contextRef="#ctx0" brushRef="#br0" timeOffset="79063.99">13547 8696 0,'0'-18'16,"0"36"-16,0-53 15,0 52 1,0 1-16,35 53 16,0 34-1,0-34 1,1-18 0,-19-71 30</inkml:trace>
  <inkml:trace contextRef="#ctx0" brushRef="#br0" timeOffset="79275.46">13899 8643 0,'0'0'0,"0"-18"0,0 1 31,-52 52-15,16 18-1,1 70 1,-18-17 0,53-88-16,0 17 15,0 0 1,71-35 0</inkml:trace>
  <inkml:trace contextRef="#ctx0" brushRef="#br0" timeOffset="79740.03">14340 8714 0,'0'0'15,"0"-18"-15,0 0 0,0 1 16,-35-1 0,-53 0-1,17 18 1,-34 89-1,52 52 1,53-71 0,0 1-1,70-71 1,-17 0 0,35-35-1,-35-36 1,18-52-1,-36 34 1,-35 72 0,0 52 15,0 53-15,0 0-1,0 1 1,18-54-1,52-18 1,-34-17 0,-1-52-1</inkml:trace>
  <inkml:trace contextRef="#ctx0" brushRef="#br0" timeOffset="80390.42">14870 8520 0,'0'0'0,"88"-36"16,-35 19 0,-18-36-1,-35 35-15,0-52 16,-18 52-1,-88 18 1,-35 53 0,53 0 15,71 35-15,34 0-1,71 0 1,36 1-1,-36-1 1,-35 0 0,-53 0-1,-53-53 1,-123-17 0,70-18-1,0-18 1,71-35-1,35 36 1,0-1 0,17 1-1,54-1 1,-36 0-16</inkml:trace>
  <inkml:trace contextRef="#ctx0" brushRef="#br0" timeOffset="81074.55">15311 8643 0,'0'0'0,"-18"0"47,0 0-32,18 18-15,0-1 0,-53 36 16,36-35-16,-19 88 15,1-18 1,35-18 0,53-34-1,18-36 17,52 0-17,18-53 1,-53-53-1,-52 0 1,-36 36 0,-36 52-1,-17 18 1,53 35 0,-17 71-1,17-35 1,35 17-1,18-53 1,0-35 0,-35 0-1,52-18 1,-17-17 0,-18-53-1,1 0 1,-36 35-1,0 106 17,0 35-17,0 0 1,0-53 0,0-17-1,0-36 16,17 1-31</inkml:trace>
  <inkml:trace contextRef="#ctx0" brushRef="#br0" timeOffset="81247.2">15928 8608 0,'0'0'16,"0"-36"-1,0 19 1,0 34 31,0 1-47,0 0 15</inkml:trace>
  <inkml:trace contextRef="#ctx0" brushRef="#br0" timeOffset="81592.33">16157 8625 0,'0'18'31,"0"0"-31,0-1 16,-35 72 0,35 87-1,0 18 1,0-159-16,0 71 15,0 70 1,0-140-16,35 122 16,-17-69-1,-18-1 1,-18-35 0,-17-53-1,17-36 1,18-87-1,36 17 1</inkml:trace>
  <inkml:trace contextRef="#ctx0" brushRef="#br0" timeOffset="81890.35">16298 8890 0,'0'0'15,"0"-35"-15,36-106 16,-19 88-1,1 17 1,70 36 0,-35 0-1,18 36 1,-71 105 0,-36-71-1,-87 19 1,35-54-1,-1-35 1,72 0 0,34-35 15,36-36-31</inkml:trace>
  <inkml:trace contextRef="#ctx0" brushRef="#br0" timeOffset="82156.36">16845 8361 0,'0'0'0,"0"-35"0,18 17 16,-18 0-1,-18 106 17,-17 36-17,35-89-15,0 53 16,0 106-1,17-88 1,36-70 0,0-36 15,0 0-15,0-53-16</inkml:trace>
  <inkml:trace contextRef="#ctx0" brushRef="#br0" timeOffset="82339.77">16775 8678 0,'0'0'0,"0"-17"16,17 17 15,18 0-31,54 0 16,-19-36-1,-52 36-15</inkml:trace>
  <inkml:trace contextRef="#ctx0" brushRef="#br0" timeOffset="84523.16">17251 8520 0,'0'0'0,"-18"35"32,36-35-17,-1 0-15,36 0 32,71-18-17,-89 1-15,89-36 16,-1-18-1,-70-17 1,-53 17 0,-71 36-1,-52 53 1,-1 70 0,89 18-1,35-36 1,88 18-1,18-52 1,-35-36 0,-1 0 15,-87 0 0,-54 0-15,1 53-1,17 35 1,53-53-16,0 89 16,0-54-1,35-17 1,18-53 0,35-18-1,-17-70 1,17-18-1,0-17 1,0 52 0,-35 71-1,-18 18 17,-17 35-17,-18 70 1,0-17-1,-18-70 1,1-1 0,-1-35-1,18-18 1,35-70 0,36 0-1,17-18 1,-17 18-1,-54 70 1,-17 53 15,-17-17-15,-19 70 0,19 36-1,17-54 1,17 1-1,89-54 1,53-17 0,17-35-1,-87-18 1,-19-53 0,-70 1-1,0 52 1,-106 35-1,53 36 1,0 70 0,53 18-1,0-18 1,89-18 15,-72-52-31,54-18 16,17 0-1,-17-70 1,-1-1 0,1-70-1,17 35 1,0 53 0,-35 35-1,-53 71 16,0-17-15,18-19 0,-1-17 15,-17-17-15,0-1-1,0-17 1,0-1-1,-35 19 1,-36 34 0,54-17-16,-36 53 15,0 53 1,53 18 0,0-54-1,53 1 1,53-36-1,35-35 1,-18-53 0,-34-17-1,-1-54 17,-88 54-17,0 52 1,-18 36-1,-17 35 1,17 35 0,18 0-1,18-35 1,70-36 0,-35-17-1,17-52 1,1-37-1,-36-16 1,1-1 0,-36 70 15,-18 107 0,0 17-15,18 0-1,0-17 1,53-53 0,-35-18-16,35 0 15,-18-18 1,-17-53 0</inkml:trace>
  <inkml:trace contextRef="#ctx0" brushRef="#br0" timeOffset="84806.75">20532 7973 0,'0'0'0,"-18"35"0,0 18 15,-35 53 1,36-53-16,-18 123 15,35-52 1,0 34 0,0-34-1,0-54 1,0-34 0,70-54-1,-35 0 1</inkml:trace>
  <inkml:trace contextRef="#ctx0" brushRef="#br0" timeOffset="85223.3">20849 8608 0,'-35'0'0,"17"0"16,1 17-16,-36 19 15,-18 70 1,36-36-1,35 18 1,35-35 0,0-53-16,36 0 15,35 0 1,0-70 0,-53-19-1,-18-34 1,-35 35-1,-71 52 1,-35 54 0,36 35 15,-36 35-15,71-17-1,35-1 1,123-34-1,-35-36 1,-70 0-16</inkml:trace>
  <inkml:trace contextRef="#ctx0" brushRef="#br0" timeOffset="85622.72">21131 8696 0,'0'0'0,"0"-18"15,18-17 1,0 0-1,35 17 1,17 18 15,-35 0-31,18 71 32,-35 17-17,-18 0 1,0-17-1,0-36 1,-18-35 0,-17 0-1,17-53 1,18-53 0,53 0-1,18 18 1,-1 35-1,1 18 1,-53 35 0,-18-18-1</inkml:trace>
  <inkml:trace contextRef="#ctx0" brushRef="#br0" timeOffset="86007.77">20285 8361 0,'0'0'0,"-36"0"0,19-18 16,17 1-16,35 17 15,106-36 1,18 19-1,35-1 1,-18 0 0,-105 1-1,-53 17 1,-1-18 0,1 18-1,-36 0 32,18 18-31,-17-1-1,-1-17-15,-53 18 16</inkml:trace>
  <inkml:trace contextRef="#ctx0" brushRef="#br0" timeOffset="90322.23">723 10636 0,'0'0'0,"-35"-106"32,35 89-32,0-1 15,0 36 1,0 35 0,0-36-16,0 107 15,0-1 1,0 18-1,-53-70 1,-18-36 0,36-35-1,35-17 1,0-36 0,71 35-1,17-17 1,0 17-1,-53 18-15,36-53 16,35 0 0,-71 18-1,-35 0 17,0-1-17,-35 36 1,-1 18-1,36 0-15,-17 88 16,-1-18 0,18 0-1,0-18 1,0-17 0,0-70 15,0-36-16</inkml:trace>
  <inkml:trace contextRef="#ctx0" brushRef="#br0" timeOffset="90506.23">1252 10777 0,'0'0'0,"18"-17"0,0 17 62,-1 0-62,1 0 16,17 0-1,-17-18-15,35 0 0</inkml:trace>
  <inkml:trace contextRef="#ctx0" brushRef="#br0" timeOffset="91205.68">2505 10407 0,'0'-18'31,"17"1"1,1 17-32,0 0 0,70-53 15,0 17 1,0 1-1,-70 18 1,-36 17 0,-35 0-1,-105 17 1,122 1 0,-52 52-1,35 54 1,53-71-1,124-18 1,-1-35 0,18-18-1,-53 18 1,-176 36 15,-18 34-15,-35 18-1,88 1 1,53-19 0,71-52-1,35-18 1,-18 0 15,35-53-15,-34 0-1,-19-18-15</inkml:trace>
  <inkml:trace contextRef="#ctx0" brushRef="#br0" timeOffset="91405.59">3140 10583 0,'0'-17'0,"0"34"0,0-70 16,0 36 0,17 34-1,36 36 1,35 36-1,1-37 1,16 1 0,-52-35-1,-35-18 1</inkml:trace>
  <inkml:trace contextRef="#ctx0" brushRef="#br0" timeOffset="91621.85">3598 10495 0,'0'0'16,"0"-18"-16,-17 18 15,-19 18 1,1 0-16,-35 52 16,-19 54-1,1-18 1,53-36-1,35-17 1,70-35 0,36-71-1</inkml:trace>
  <inkml:trace contextRef="#ctx0" brushRef="#br0" timeOffset="91907.02">3863 10548 0,'0'18'32,"0"-1"-32,0 54 15,-18 88 1,18-18 0,0 141-1,0-194-15,-17 141 16,17 71-1,0-88 1,0-141 0,0-54-1,17-52 1,36-159 15</inkml:trace>
  <inkml:trace contextRef="#ctx0" brushRef="#br0" timeOffset="92223.6">3863 10901 0,'0'0'0,"0"-53"0,-35-18 15,-18-70 1,53 35 0,53 36-1,52-1 1,1 71-1,-18 106 1,-88-88-16,0 88 16,-52 17-1,-54-35 1,18-52 15,52-36-15,19 0-1,17-36 1,70-70 0</inkml:trace>
  <inkml:trace contextRef="#ctx0" brushRef="#br0" timeOffset="92471.77">4445 10160 0,'0'0'0,"18"-18"0,-18 1 15,-18 17 1,-17 70 0,-1 71-1,36-17 1,0 17 15,0-123-31,0 52 16,36-35-1,34-35 1,-52-17-16</inkml:trace>
  <inkml:trace contextRef="#ctx0" brushRef="#br0" timeOffset="93538.13">4886 10460 0,'0'-18'0,"0"36"0,0-89 16,-35 54-1,17 17-15,-53 0 16,-17 70 0,35 71-1,53-52 1,18 16 15,35-69-15,0-36-1,35-18 1,-70 0-16,35-52 16,-18-36-1,-17 18 1,-18 17 0,0 142 15,0-36-31,-18 89 15,18-54 1,35 1 0,36-54-1,-1-17 1,-34-17 0,69-54-1,-34-17 1,17-36-1,-70 54 1,-18 52 0,-18 53-1,-35 54 1,53 17 0,0-18-1,53-35 1,35-36-1,36-17 1,-18-53 0,-89 36-16,89-54 15,-71-17 1,-35 0 15,-17 52-15,-1 54-1,-17 70 1,35-70-16,0 53 16,-18 17-1,18-53 1,0-53 31,0 1-47,0-71 15,18-36 1,35 18 0,88 18-1,0 70 1,-70 71 0,-54-35-1,18 70 1,-35 0-1,-17 1 1,-36-19 0,53-52-1,-18-18 1,-17-36 0,17 19-16</inkml:trace>
  <inkml:trace contextRef="#ctx0" brushRef="#br0" timeOffset="93698.94">5556 10231 0,'0'0'16,"-17"0"-16,-54 0 0,71 17 47</inkml:trace>
  <inkml:trace contextRef="#ctx0" brushRef="#br0" timeOffset="95371.07">7267 10689 0,'-35'18'31,"35"-36"0,0 1-31,18-1 16,17-53-1,0 18 1,-35 36-16,18-107 16,-1 36-1,-17-35 1,0 17-1,0 53 1,-17 106 15,17 70-15,0 54 0,0-19 15,0 1-16,0-53 1,0-124 15,53-70-15,0 0 0,17-18-1,-35 53 1,-17 53-16,0 18 15,17 70 1,-17-17 0,17 34-1,0-52 1,36-17 15,35-36-15,-36-36-1,54-34 1,-19-54 0,-52 36-1,-35 35 1,-18 36-16,0 105 31,-18 0-15,18-17-1,0-19 1,71-34 0,-53-18-16,70-18 15,18-34 1,-1-37 15,-52-17-15,-53-35-1,-53 71 1,-105 17 0,-1 88-1,88 71 1,36 53 0,35 0-1,35-124 1,89 18-1,-54-53 1,71-36 0,-17-52-1,-53 18 1,17-54 0,-88 36 15,0 106-16,0 70 1,0 0 0,0 0-1,0-35 1,17-53-16,54 0 16,-1 0-1,1-53 1,-18-17-1,0-36 1,-36 53 0,-17 159 15,0-36 0,0 36-15,0-53-1,53-35 1,-35-18-16,53 0 16,-1-53-1,1-35 1,-54-36 0,-17 18-1,-35 36 1,35 52-16,-53 0 15,18 18 1,17 0 0</inkml:trace>
  <inkml:trace contextRef="#ctx0" brushRef="#br0" timeOffset="95755.14">10848 9878 0,'-18'0'31,"18"17"-31,0 1 0,-35 106 16,35-19 15,-35 72-15,17-71-1,18-1 1,0-87-16,35 17 16,18-35-1,18-53 1</inkml:trace>
  <inkml:trace contextRef="#ctx0" brushRef="#br0" timeOffset="96087.86">11183 10231 0,'0'52'32,"-18"1"-32,1 36 15,17-1 1,35-18 0,36-70 15,17 0-16,-18-88 1,-52 18 0,-18-54-1,-53 71 1,-35 36 0,-18 17-1,53 17 1,0 1-1,18-18 1</inkml:trace>
  <inkml:trace contextRef="#ctx0" brushRef="#br0" timeOffset="96322.71">10548 10142 0,'0'0'0,"-18"0"0,54 0 47,-19 0-47,160-17 16,-19 17 0,19-18-1,-54-17 1,-105 17-16,0 18 0</inkml:trace>
  <inkml:trace contextRef="#ctx0" brushRef="#br0" timeOffset="97005.52">12912 10213 0,'0'0'0,"17"-18"0,89-105 32,-106 105-17,0-35 1,-53-17-1,-17 70 1,34 0-16,-87 17 16,70 72-1,53-37 1,35 54 0,71-18-1,-18 1 1,-52-54-16,52 88 15,-71-52 1,-34 0 0,-142-36-1,18-35 1,-18-18 15,124 1-31,-36-36 16,36-36-1,35 19 1,18 52 0,52-17-1,-52 35-15</inkml:trace>
  <inkml:trace contextRef="#ctx0" brushRef="#br0" timeOffset="98471.07">13370 10213 0,'0'0'0,"0"-18"16,-17 18-1,-19 0 1,-34 71 0,17 52 15,53-35-16,0 18 1,0-88-16,35 35 16,53 0-1,36-53 1,-36-18 0,35-52-1,-34-36 1,-72-18-1,-17 36 1,0 35 0,-17 53-1,-1 18 1,18 35 15,18 70-15,17-17-1,0-53 1,36-18 0,-18-17-1,0-18 1,52-53 0,-52 0-1,0-53 1,-17 18-1,-19 53 1,-17 70 15,-35 71-15,35-18 15,0-35-15,88 0-1,0-53 1,-70 0-16,70-18 16,0-35-1,-35-17 1,-35-71 0,-18 17-1,-53 71 1,-88 53-1,17 36 1,71 34 0,36 54-1,17-54 1,70 18 15,72-52-15,-54-36-1,35-53 1,-52-18 0,35-70-1,-36-18 1,-35 36 0,-35 35-1,-70 141 16,35 52-15,17 1 0,18-71-16,0 71 15,0-88-15,18 70 16,52-17 15,36-54-15,0-17-1,0-88 1,-1-35 0,-52-54-1,-35 1 1,-18 70 0,0 88-1,-35 54 1,17-1-16,-17 88 15,35-17 1,0 35 0,88-35-1,-17-71 1,17-17 0,-18-18 15,-70-18-16,18-17 1,-18 18-16</inkml:trace>
  <inkml:trace contextRef="#ctx0" brushRef="#br0" timeOffset="98632.72">15734 10442 0,'0'18'16,"0"-1"-1,0-34 48</inkml:trace>
  <inkml:trace contextRef="#ctx0" brushRef="#br0" timeOffset="103720.58">13159 10178 0,'0'0'0,"-36"17"0,-70 19 32,89-36-32,-1 35 15,53-35 1,107 0 0,-72 0-16,301-18 15,122-17 1,-104 0-1,157-1 1,-246 19 0,-71-1-1,-176 18 1,-141 0 0,-141 18 15,-18 17-16,-159 18 1,283-35-16</inkml:trace>
  <inkml:trace contextRef="#ctx0" brushRef="#br0" timeOffset="103936.92">13300 10513 0,'-88'17'0,"176"-34"0,-388 105 16,247-53-1,159-35 1,105-35-1,-122 17-15,352-35 16,105-17 0,-175 35-1,-1 17 1,-264 18 0,-141 0 15,-124 0-31</inkml:trace>
  <inkml:trace contextRef="#ctx0" brushRef="#br0" timeOffset="104137.89">13511 10672 0,'0'0'0,"-158"52"16,158-34-1,35-18-15,159 0 16,53-35-1,194-36 1,-88 1 0,52-19-1,-158 1 1</inkml:trace>
  <inkml:trace contextRef="#ctx0" brushRef="#br0" timeOffset="106471.06">16810 10530 0,'0'0'0,"17"0"31,1 0-31,0-17 0,70-54 16,18-52 15,-36 17-15,-52 71-16,-18-159 15,0 88 1,0 35 0,-35 106-1,-36 107 1,36 52 0,0 0-1,-1-36 1,36-105-1,0-17 1,0-54 0,36-35-1,52-70 1,-71 87-16,19-34 16,34 17 15,-52 53-16,17 70 1,18 36 0,0-53-1,-35-35-15,87 35 16,1-53 0,35-18-1,1-35 1,-37-35-1,1-36 1,-88 19 0,-71 34-1,-53 71 1,18 53 0,-18 70 15,53-17-16,53 53 1,35-124 0,18-17-1,53-53 1,-18-18 0,1-88-1,-54 70 1,-18 18-1,-34 106 17,17-35-32,-18 52 15,18 18 1,71-52 15,-1-36-15,1-18-1,-1-52 1,-34-1 0,-19-17-1,-17 53 1,0 52 0,-35 71-1,17 18 1,-34-18-1,34-52 1,36-54 15,34-35-15,19-53 0,35 18-1,-89 70 1,54-17-1,-18 35 1,-18 35 0,-17 36-1,52 17 1,-34-53 0,52-17-1,35-18 1,1-53-1,-18-35 1,-71 0 0,-35 0-1,-18 52 1,-105 36 0,17 71 15,53-1-16,35 36 1,18-35 0,53-18-1,36-53 1,-1-36 0,-18-52-1,-17 0 1,0-106-1,-35 106 1,-1-71 0,-17 141-1,-35 71 1,-18 89 0,53-37 15,35 36-16,36-35 1,17-35 0,-17-71-1,-18-18 1,35-70 0,-35 0-1,-53 53-15,53-142 16,-18 18-1,-35 71 1,0 141 15,-18-18-31,1 71 16,-1 35 0,18 0 15,35-52-16,18-36 1,18-53 0,-1 0-1,72-106 1,-37 0 0,-69 18-1,-36 17 1,-18 54-1,-53 52 1,19 88 0,52-52-1,17 17 1,54-53 0,52-35 15,1-17-16,-71-36 1,-53 0-16</inkml:trace>
  <inkml:trace contextRef="#ctx0" brushRef="#br0" timeOffset="107153.56">16669 11342 0,'0'-18'15,"0"1"-15,35-54 16,18 0-1,-18 1 1,-35 17 0,-70 53-1,-36 70 1,35 1 0,54 53-1,52-36 16,0-53-31,89 53 16,-19-35 0,-16 18-1,-89-18 1,-53-36 0,-106 18-1,-70-35 1,123-35-1,53 18 1,88 17 15,-17 0-31,88-18 16,0 0 0</inkml:trace>
  <inkml:trace contextRef="#ctx0" brushRef="#br0" timeOffset="108436.94">17145 11377 0,'0'0'0,"0"-18"0,0 1 15,0 34 17,-35 36-17,17 53 1,0-18-1,18 18 1,36-53 0,-19-53-16,54 18 15,52-18 1,-34-53 0,16-35-1,-52-1 16,-17 37-15,-36 34 0,0 36-1,0 34 1,0 1 0,17-35-1,1 0-15,35-1 16,0-17-1,17-17 1,1-54 0,-36 1-1,-17-19 1,-1 89 0,-17 18 15,0 53-16,0-1 1,0 1 0,0-1-1,71-70 1,-53 18-16,105-18 16,-17-35-1,0-36 1,-53-35-1,-53 0 1,0 71-16,-106-53 16,18 70-1,-54 36 1,72 52 0,35 54-1,35-18 16,0-89-31,70 36 16,54-35 0,-1-18-1,54-18 1,-54-70 0,-52 0-1,-19-106 1,-52 88-1,0 53 1,-35 71 0,-18 70-1,0 53 1,53-17 0,18-19-1,88-69 16,-36-36-15,36-18 0,-18-70-1,-17-71 1,-36-17 0,-17 70-1,-18 35 1,-35 177 15,17-71-31,0 107 16,18-107-16,0 88 15,18-17 1,53-71 0,17-35 15,0-17-31</inkml:trace>
  <inkml:trace contextRef="#ctx0" brushRef="#br0" timeOffset="108969.94">19897 10936 0,'0'-18'16,"0"36"-1,0 0-15,-36 70 16,36 53 0,-17 0-1,17-35 1,-18-18 0,0-70-16,18-1 15,0 1 16,0-53-15,0-18 0,0-71-1,18 36 1,0 71-16,70-89 16,0 70-1,-17 36 1,17 71-1,-53 0 1,-52 70 0,-72-53-1,19-53 1,-54-17 0,71-18-1,89 0 32,-19-18-47,36-17 0</inkml:trace>
  <inkml:trace contextRef="#ctx0" brushRef="#br0" timeOffset="109437.08">20796 11130 0,'0'0'0,"-53"-70"16,36 70-16,-72 0 16,-34 52-1,35 19 1,70-36-16,-35 89 16,53-54 15,53-17-16,35-53 1,-17 0 0,-1-70-1,-34-54 1,-1 1 0,-35 105-1,0 106 16,0-17-15,0 17 0,18-70-16,17 35 15,53-18 1,-17-35 0,-36 0-1,-17-53 1</inkml:trace>
  <inkml:trace contextRef="#ctx0" brushRef="#br0" timeOffset="109802.93">20990 11377 0,'0'-53'16,"18"-53"0,-36 265-16,89-424 15,-54 213 1,54 34 0,-18 18-1,0 35 1,-36 0-16,19 89 15,-19-36 1,-17 36 0,-17-54-1,-19-52 1,-16-18 0,52-35 15,0-54-16,70-52 1,1 35 0,35 1-1,-1 52 1,-69 35 0</inkml:trace>
  <inkml:trace contextRef="#ctx0" brushRef="#br0" timeOffset="110735.89">4851 12577 0,'0'0'0,"0"-18"0,17-106 31,-17 107-31,0-1 15,0 71 1,0 88 0,0 106-1,0-18 1,0-105 0,-17-106-16,-36 70 15,17-88 16,-34 0-15,17-36 0,-18-16-16</inkml:trace>
  <inkml:trace contextRef="#ctx0" brushRef="#br0" timeOffset="111223.14">4269 12929 0,'-36'-35'0,"72"70"0,-142-193 15,70 16 1,36 19-1,106-18 1,71 53 0,-107 88-16,248 53 15,-124 52 1,-35 89 0,-124-52 15,-35 34-16,-71-70 1,1-106 0,52-71-1,0-52 1,36-89 0,35 36-1,88-18 1,0 141-1,-88 53-15,176 123 16,-105 1 0,-71 87-1,-71-52 1,-88 17 0,71-123-1,17-35 16,54-53 1,-19 17-32</inkml:trace>
  <inkml:trace contextRef="#ctx0" brushRef="#br0" timeOffset="113102.72">6032 12947 0,'0'0'0,"89"-18"15,34-52 1,-35-18-1,-70 17 1,-18-17 0,-18 53-16,-52 17 15,-36 0 1,18 71 0,-18 106-1,53-18 16,35 35-15,54-87 0,52-72-1,18-17 1,-18-53 0,0-53-1,-70 1 1,-18 52-16,0-88 15,0 88 1,-18 53 0,0 106-1,18-1 1,0 1 0,71-35 15,52-71-31,-17-36 31,35-34-15,-70-18-1,-71-71 1,-18 106 0,-17 159 15,35 0-16,0-89-15,-18 72 16,18-19 0,0-52-1,53-89 17,-17-52-17,-1 17 1,-17 71-1,17-36 1,0 53 0,0 89-1,1 35 1,-1 0 0,18-18-1,0-88 1,17 0-1,-52 0-15,35-53 16,0-53 0,-36-35-1,1 70 1,-18 19 0,0 69-1,0 89 16,0-18-15,18 18 0,17-53-1,53-35 1,18-18 0,-71-18-16,53-35 15,-35-35 1,-53 0-1,-53-1 1,1 54 0,52 18-1,105-1 1,36-17 0,54 17-1,-54 0 16,-18 18-15,-158 0 15,-89 36-15,36 17 0,0 52-1,70 1 1,36-18-1,53-35 1,-19-53 0,19 0-1,-36-70 1,36-54 0,-71 89-16,17-53 15,-17 53-15,0-36 31,0 53-15,0 36 0,-17 70-1,17 36 1,0-19 0,35-16-1,18-54 1,53-35-1,-18 0 1,36-88 0,-54-71-1,-35-17 1,-35-1 0,-35 89-1,-18 70 16,36 89-15,-1 123 0,18-71-1,35 54 1,18-36 0,0-71-1,35-70 1,18 0-1,-18-105 1,-70 69-16</inkml:trace>
  <inkml:trace contextRef="#ctx0" brushRef="#br0" timeOffset="113836.75">9807 12418 0,'0'0'0,"-17"0"0,-19 0 31,36-18-15,0-52-1,0 34 1,0 19 0,-17 17-16,-1 17 15,0 1-15,-17 105 16,17 54 0,18-54-1,0 36 16,53-88-15,-17-54-16,69 1 16,-52-18-16,89-35 15,52-71 1,-53-53 0,-88 18-1,-53-88 1,-142 35-1,-87 105 1,53 125 0,35 122-1,176 19 1,71-36 0,88 35-1,-124-123 1,71 88-1,-17 36 1,-106-19 0,-71-52-1,-124 0 1,107-106 0,34 0-16,-52-18 15,88-52 1,18 17-1,88-70 1</inkml:trace>
  <inkml:trace contextRef="#ctx0" brushRef="#br0" timeOffset="114187.2">10601 12682 0,'35'-17'0,"-70"34"0,123-105 15,-88 71 16,0 34-15,0 1-16,-17 52 16,17-34-16,0 52 15,17 0 1,54-35 0,-1-53-1,18-35 1,18-54-1,-70-34 1,-36 17 0,0 53-1,0 36 1,0 52 15,17 0 0</inkml:trace>
  <inkml:trace contextRef="#ctx0" brushRef="#br0" timeOffset="114735.99">11271 12647 0,'36'0'16,"16"-18"-1,-16-17 1,17-35-1,-18 17 1,-35 17 0,-53 72-1,0 17 1,0 70 0,36-35-1,17 0 1,52-35 15,19-53-15,-36 0-16,71-70 15,0 17 1,17-53 0,-70 0-1,-53 89 1,-35-1-1,-18 53 1,35 53 0,71-17-1,0 0 1,-35-19 0,-18-16-1,-18-36-15,-70 17 31,18-34-15,52-19 0,18-16-16</inkml:trace>
  <inkml:trace contextRef="#ctx0" brushRef="#br0" timeOffset="115019.14">12488 12083 0,'0'0'0,"-17"0"16,-1 17-1,0 19-15,-35 122 16,36-34 0,-18 35-1,35-71 1,0 18 15,0-89-31,0 36 16,70-53-1,1-35 1,-36-18-16</inkml:trace>
  <inkml:trace contextRef="#ctx0" brushRef="#br0" timeOffset="115238.41">12700 12471 0,'18'-71'15,"-36"142"-15,36-160 16,-18 107 0,0 53-1,-18 35 1,18-18 0,-18-18-1,18-52-15,0 0 31,18-18-15,105-36 0,1-17-1</inkml:trace>
  <inkml:trace contextRef="#ctx0" brushRef="#br0" timeOffset="115918.9">13229 12471 0,'0'0'15,"-17"17"1,-19 1-1,-17 53 1,36-1 0,17-17-1,0-35-15,0 17 16,17-35 15,1-35-15,-18-54 15,35-16-15,-17 69-16,35-52 15,35 18 1,-17 70 0,34 35-1,-34 53 1,-53-35-1,-18-18-15,17 36 16,-17-18 0,0 0-1,-17-53 17,17-18-17,0 0-15,0-35 31,17-52-15,54-1 0,17-18-1,-70 107-15,70 17 16,-18 35 0,-34-17-16,-1 105 15,-35-52 1,0 34-1,-18-34 1,-17-18 0,17-53-1,1 0 1,-1-53 0,18 35-1</inkml:trace>
  <inkml:trace contextRef="#ctx0" brushRef="#br0" timeOffset="116120.43">13423 11942 0,'0'0'0,"0"-18"16,-17 18-16,-19-18 15,19 18 1,17 18 15,-36 0-15,-34 34-1</inkml:trace>
  <inkml:trace contextRef="#ctx0" brushRef="#br0" timeOffset="116318.42">12347 12347 0,'0'0'0,"-17"18"16,17-1-1,52-17 1,-16 0-16,34 0 16,89-17-1,-88 17 1,-36-18-1</inkml:trace>
  <inkml:trace contextRef="#ctx0" brushRef="#br0" timeOffset="117404.19">3986 13423 0,'-17'0'16,"17"18"0,0-1 15,0 1-31,53-18 16,70 18-1,18-18 1,124 17 15,-36-17-15,-158 0-16,317 18 15,88-18 1,-88 0 0,194 0-1,-141-18 1,176-17-1,1 0 1,52 0 0,36-1-1,-195 1 1,195 17 0,-36 1-1,-53-1 1,-105 0 15,-177-17-15,53 18-1,-88-1 1,-106 18 0,18 0-1,-159-18 1,-53 1 15,0-1 16,-18 18-47,-35-18 16</inkml:trace>
  <inkml:trace contextRef="#ctx0" brushRef="#br0" timeOffset="117559.09">13952 13247 0,'0'0'0,"-17"0"0,-1 17 16,0-17 0,18 36-1</inkml:trace>
  <inkml:trace contextRef="#ctx0" brushRef="#br0" timeOffset="119940.22">2822 14252 0,'0'-17'31,"18"-1"-31,-1 18 16,1-18-16,35-52 15,-18 17 1,-35 0 0,0 35-1,0 36 16,0 52-15,0-34-16,0 52 16,0 53-1,18-35 1,17 17 0,-35-52-1,0-53-15,0 34 16,-17 1 15,-89-17-15,0-19-1,-70 1 1,70-18 0,53 0-1,70 0 1,54 0-1,105 0 1,-35-18 0,18 1-1,-71 17 1,-70 0-16,17 0 16,-35-18 30</inkml:trace>
  <inkml:trace contextRef="#ctx0" brushRef="#br0" timeOffset="120284.79">3634 14676 0,'0'0'0,"0"17"0,0 1 16,0-1 0,53-34-1,-1-18 1,-16-36 0,-36 18-1,0 35 1,-18 18-16,-17 0 31,-18 18-15,18 17-1,35 1 1,0-19 0</inkml:trace>
  <inkml:trace contextRef="#ctx0" brushRef="#br0" timeOffset="121084.82">5133 14217 0,'18'0'31,"-1"-18"-15,1 18-16,-1-17 0,19-1 16,52-35-1,-35 18 1,-36 17-1,-17-35 1,-17 36 0,-71-1-1,-1 53 1,37 18 0,34 35-1,18 1 1,53-19-1,0-70 1,35 0 0,-35 0-1,-36-18 1,-34 18 0,-89 18-1,0 70 1,71-17-1,17 52 17,18-34-17,36-1 1,34-53 0,36-35-1,0 0 1,35-53-1,-71 18-15</inkml:trace>
  <inkml:trace contextRef="#ctx0" brushRef="#br0" timeOffset="121336.22">5874 14358 0,'0'0'0,"0"-18"16,17 18-1,19 53 17,34 18-17,-35-1 1,36 1 0,-36-18-1,-35-35-15,36-1 16,-36-34 15</inkml:trace>
  <inkml:trace contextRef="#ctx0" brushRef="#br0" timeOffset="121551.76">6244 14376 0,'0'0'0,"-70"53"46,52-36-46,-70 89 32,17 0-17,54-88-15,-19 52 16,36-35 0,0-17-1,18-18-15</inkml:trace>
  <inkml:trace contextRef="#ctx0" brushRef="#br0" timeOffset="121952.03">6791 14358 0,'0'0'0,"-18"-18"31,1 18-31,-36 0 16,-18 18-1,54 70 1,17 53 0,0 0-1,0-105-15,0 193 16,0 53-1,-18-70 1,-35 70 0,18-70-1,35-89 1,-36-70 0,36-88-1,-17-106 1,17 88-1</inkml:trace>
  <inkml:trace contextRef="#ctx0" brushRef="#br0" timeOffset="122284.58">6473 14834 0,'0'0'16,"-17"-35"-16,-18-124 15,17 53 1,36-17-1,52 52 1,159 36 0,-35 70-1,-88 54 1,-70 52 0,-72-35-1,-87-1 1,-36-16 15,106-89-15,35 0-1,36-18 17,0 18-32</inkml:trace>
  <inkml:trace contextRef="#ctx0" brushRef="#br0" timeOffset="122734.85">7267 14129 0,'0'0'0,"0"-18"0,0-17 31,0 52 0,0 19-31,0 52 16,0-53-16,-17 142 15,-1-36 1,0 17 0,18-69-1,0-54 1,53-35 15,0-18-15,-18-17-16</inkml:trace>
  <inkml:trace contextRef="#ctx0" brushRef="#br0" timeOffset="123418.43">7832 14499 0,'0'0'0,"0"-17"0,0-19 16,-53-34 0,-18 34-1,1 19 1,52 17-16,-53 53 16,36 35-1,0 53 1,35-35 15,0 0-15,53-71-1,0-35 1,-36 0-16,72-35 16,-19-36-1,1-35 1,-36 0-1,0 18 1,-35 71 0,0 34-1,0 71 1,0 1 0,0 16-1,18-34 1,52-53 15,19-18-15,-19-36-1,1-52 1,-18 0 0,-53 35-1,0 88 16,0 36-15,0-1 0,0-52-1,0 0 1,17-18 0,1-18-16,0-35 15</inkml:trace>
  <inkml:trace contextRef="#ctx0" brushRef="#br0" timeOffset="123751.35">8361 14305 0,'-18'0'0,"36"0"0,-53 0 16,-18 35 0,35 18-1,0-35 1,36-18-1,17-18 1,-17-17 0,0 17-16,-18-52 15,0 35 1,-18-1 0,0 36-1,-17 18 1,17 52 15,18-17-15,0 0-1,18-53-15</inkml:trace>
  <inkml:trace contextRef="#ctx0" brushRef="#br0" timeOffset="124218.51">8643 14429 0,'0'53'32,"0"-18"-32,0 18 15,0 35 1,0-70-16,0 52 16,0-17-1,0-35 1,0-36 31,0-35-32,0 18-15,18-53 16,-1 52-16,36-69 16,71-19-1,34 71 1,-52 71-1,0 70 1,-88-53-16,-1 53 16,-17 18-1,0-35 1,0-54 0,-17 1-1,-1-18 1,-17-53-1,35 36 1</inkml:trace>
  <inkml:trace contextRef="#ctx0" brushRef="#br0" timeOffset="129500.97">10654 14111 0,'0'0'0,"0"18"16,0 35 15,0-36-31,18-17 16,-1 0-1,54-17 1,17-19-1,18-17 1,-89 36-16,36-36 16,-53 18-1,-53 17 1,-52 36 0,-37 52-1,54 1 1,53 35-1,35-18 17,71-35-17,-1-53 1,36 0 0,-18-18-1,-70 0 1,-71 18-1,-53 0 1,-17 89 0,52-19-1,53 54 1,18-54 0,124 1-1,-18-54 1,52-17-1,-17-70 17,-52-1-17,-72 54-15</inkml:trace>
  <inkml:trace contextRef="#ctx0" brushRef="#br0" timeOffset="129701.43">11324 14393 0,'18'-35'15,"-36"70"-15,36-105 16,-1 70-1,19 35 1,34 0 0,36 71-1,-35-35 1,-54-1 0,1-52-1,-18 0 1,0-36-1</inkml:trace>
  <inkml:trace contextRef="#ctx0" brushRef="#br0" timeOffset="129900.78">11800 14323 0,'0'-18'0,"0"36"0,0-54 16,-17 36-1,-54 18 1,36 17-16,-36 36 15,-17 52 1,0 1 0,53-54-1,17-17 1,36-53 0</inkml:trace>
  <inkml:trace contextRef="#ctx0" brushRef="#br0" timeOffset="130300.93">12259 14376 0,'0'0'0,"18"0"15,-18 17 1,0 19 0,0 69-1,0-69-15,0 158 16,0-18 0,-71 142-1,-17-1 1,17-70-1,-34 88 17,87-194-17,0-105 1,1-72 0,17-70-1,0-17-15</inkml:trace>
  <inkml:trace contextRef="#ctx0" brushRef="#br0" timeOffset="130634.89">11871 14781 0,'-18'-35'0,"36"70"0,-106-211 16,52 141-16,-34-71 16,35-18-1,35 89-15,17-35 16,124-1-1,1 53 17,87 36-17,-70 88 1,-107 0 0,-52-53-16,-70 88 15,-54-71 1,-34 1-1,105-71 1,35 0 0,36 0-1,35-53 1</inkml:trace>
  <inkml:trace contextRef="#ctx0" brushRef="#br0" timeOffset="131183.56">12841 14023 0,'0'0'16,"0"-18"-16,-35-88 31,17 89-31,1 17 16,-1 35-1,-17 71 1,17 70-1,0 18 1,18-88 0,0-71-16,0 54 15,0-54 1,53-70 15</inkml:trace>
  <inkml:trace contextRef="#ctx0" brushRef="#br0" timeOffset="131567.34">13106 14235 0,'0'0'0,"-18"0"32,0 17-32,-17 18 15,-18 54 1,53-1-1,0 18 1,35-71 0,54-35-1,17-18 1,17-70 0,-52-18-1,-71 18 1,0 53-16,-71-36 15,-35 71 1,-35 18 15,53 17-15,53 36 0,35-54-16,35 54 15,35-53 1,36-18-1</inkml:trace>
  <inkml:trace contextRef="#ctx0" brushRef="#br0" timeOffset="131983.68">13529 14305 0,'0'0'0,"0"-18"0,0-17 15,0 0 1,71 0-1,-1 17 1,1 18 15,-36 0-31,53 88 16,-53 0 0,-35 36-1,0-54 1,-52-34-1,34-72 17,18-52-17,0 18 1,18-19 0,-1 37-1,1 52-15,35-18 16,0 18-1,0 0 17,35 18-32</inkml:trace>
  <inkml:trace contextRef="#ctx0" brushRef="#br0" timeOffset="132517.66">14764 14305 0,'0'0'16,"0"-35"-1,0 17-15,0 1 0,-88-36 16,17 53 0,-17 0-1,35 35 1,-18 71-1,36 17 17,35-17-17,18-53 1,52-53 0,1 0-1,-18-35 1,17-53-1,-17-71 1,-35 71 0,-18 35-1,0 106 17,0 52-17,0 19 1,17-18-1,19-71 1,52-35 15,18-35-15,-18-36-16</inkml:trace>
  <inkml:trace contextRef="#ctx0" brushRef="#br0" timeOffset="132767.41">15346 14041 0,'0'0'0,"35"-124"16,-35 89 0,-18 88 15,1-36-31,-36 124 16,35-35-1,1 35 1,17-35-1,0-53 1,35-35 15,35-36-15,19-35-16</inkml:trace>
  <inkml:trace contextRef="#ctx0" brushRef="#br0" timeOffset="133117.82">15699 14182 0,'0'0'15,"-18"70"32,0-35-47,1 54 16,17-1 0,0-53-1,88-35 1,-18-17-1,1-54 1,-53-35 15,-18 36-15,-53-19 0,35 89-16,-17-17 15,-18 17 1,0 17-1,35 1 1,-17 0 0</inkml:trace>
  <inkml:trace contextRef="#ctx0" brushRef="#br0" timeOffset="133334.76">15064 14111 0,'0'0'0,"-18"0"0,0 0 16,-17 18-1,70-18 1,-17 0 0,158 0-1,36 0 1,-106-18-1,-71 0-15,-17 18 0</inkml:trace>
  <inkml:trace contextRef="#ctx0" brushRef="#br0" timeOffset="133916.76">16228 14358 0,'0'0'0,"0"-18"0,0 1 16,0-36-1,0-18 1,0 18 0,70 18-1,-52 35-15,70-18 16,-35 36 0,35 53-1,-52 17 1,-19 53-1,-52-18 1,-36-70 15,18-35-15,18-36 0,35-35-1,0-35 1,35-35-1,54-18 1,-19 88 0,36 35-1,-35 18 1,17-18 0,-71 18-16</inkml:trace>
  <inkml:trace contextRef="#ctx0" brushRef="#br0" timeOffset="134567.88">17022 14093 0,'17'0'16,"-34"0"-16,52 18 0,-35 17 16,-18 18 15,1-35-31,-1 52 16,0 19-1,18-19 1,71-34-1,-1-36 1,71-36 0,-35-17-1,18-70 1,-54 17 0,-52 71-1,0-1 1,-18 54 15,0 53 0,-18-36-31,18 71 16,-18 88 0,18-35-1,0 52 1,0 19-1,18-1 1,-18 0 0,-18-70-1,-52 0 1,-1-89 0,-17-87-1,0-54 1,70 36-16,-105-159 15,35-18 1,52-88 15,36 106-15,141-106 0,-17 159-1,52-18 1,-17 36-1</inkml:trace>
  <inkml:trace contextRef="#ctx0" brushRef="#br0" timeOffset="136750.03">18503 13705 0,'0'0'0,"-17"-17"0,-72-1 31,36 18-15,36 71-1,-1-18 1,36-18-1,70-17 1,35-36 0,19-35-1,-54 0 1,-35-53 0,-53 36-1,0 52 1,-18 18-16,-17 35 15,17 142 1,0-36 15,1 35-15,17-35 0,0-53-1,0-70-15,-18 35 16,-17-53-1,-53-18 1,17-35 0,1-35-1,17 35 1,35 53-16,0 0 16,18 36-1,18 17 1,70 35-1,36-35 1,34-53 15,-16 0-15,-19-53 0,1-35-1,-54 17 1,-52 0-1,-18 36 1,-18 35-16,-35 0 16,0 53-1,18 18 1,35 34 0,0-52-1,53 0 1,-35-53-16,105 0 15,-17-17 1,35-36 15,-53-18-15,-35-35 0,-35 36-1,-54 70 1,1 0-1,35 53 1,0 35 0,53-18-1,-18 1 1,-17-53 0,-53-36 15,-36-17-16,54 17 1,-54 0-16,36 18 31,35 18-15,17 35 0,54-18-1,35-17 1,0-18-1,-71 0-15,71 0 16,17-106 0,-105 18-1,17-71 1,0 36 0,-35-18-1,0 70 1,0 53-16,0 89 31,-53 52 0,36 36-15,17-53 0,0-88-16,0 105 15,0-52 1,70-54-1,-17-17 1,53-53 0,-18-17-1,-70 35-15,0-1 16,-18 19-16,35-36 16,-35 70 15,-18 36-16,1 0 1,17 35 15,0-70-31,52 0 16,37-1 0,-19-34-1,18-54 1,-35-17-1,-53 17 1,0 36 0,-17 70 15,-1 36-15,-17 17-1,17-17 1,0-71-16,18 17 15,0-34 17,18-54-1,53-35-15,-18 53-1,-36 36-15,36-19 16,0 36-1,0 36 1,-35 34 0,-18 54-1,0-107-15,0 72 16,-36-36 0,19-53-1,17-18 32,0-17-47,17-18 31,1 35-31</inkml:trace>
  <inkml:trace contextRef="#ctx0" brushRef="#br0" timeOffset="137449.32">21343 14146 0,'0'0'0,"18"-17"0,-18-1 16,0 0 0,-71 1-1,-17 17 1,35 35 0,-18 36-1,71-54-15,-17 19 16,-1 69-1,36-69 1,70-19 15,0-34-15,-35-36 0,18-18-1,-54 18 1,-17 18-1,18 35 1,-18 53 15,-18-35-31,18 52 16,-35 89 0,0-18-1,-18 71 1,53 35-1,0-36 1,0 54 0,0-18 15,0-18-15,-18-35-1,-17-106 1,-53-17-1,17-53 1,-52-54 0,17-34-1,35 17 1,-17-53 0,70 18-1,18-53 1,53 17-1</inkml:trace>
  <inkml:trace contextRef="#ctx0" brushRef="#br0" timeOffset="137782.69">20726 13635 0,'0'0'0,"0"-18"0,0-35 15,0 0 1,0 36-1,0 34 48,-53 1-47,35-18-16</inkml:trace>
  <inkml:trace contextRef="#ctx0" brushRef="#br0" timeOffset="138049.49">19226 14005 0,'0'0'0,"18"0"16,35 0-16,0 0 0,88 0 15,71-17 1,-71 17 0,-35-18 15,-89 18-15,-34 0-1</inkml:trace>
  <inkml:trace contextRef="#ctx0" brushRef="#br0" timeOffset="140332.22">3087 15998 0,'-18'0'0,"-17"-70"31,35 52-31,0-17 16,0-18 0,35-17-1,18 34 1,18 36-1,34 36 1,-16 69 0,-54 72 15,-70-36-15,-89 18-1,18-71 1,89-71-16,-107 19 15,71-36 1,18-53 0,17-18-1,18-35 1,18 18 0,35 0-1,18 70 1,-36 71-1,35 71 1,-34-1 0,-1-17 15,-17-71-31,-1 18 16,1-35-1,17-18 1,-17-35-1,35-18 1</inkml:trace>
  <inkml:trace contextRef="#ctx0" brushRef="#br0" timeOffset="140549.32">3722 16245 0,'35'0'0,"-70"0"0,141-35 15,-89 17 1,-17 1-1,0-1 17,18 18-1,0 0 0,17-17-15</inkml:trace>
  <inkml:trace contextRef="#ctx0" brushRef="#br0" timeOffset="141265.76">5186 15787 0,'-18'17'31,"18"1"-15,18-18-1,17-18 1,36-17-1,52-18 1,-88 36-16,54-36 16,-72 0-1,-70 17 1,-53 19 0,-35 52-1,53 18 1,0 71-1,88-19 1,0-16 0,53-54 15,35-35-15,0-35-1,0 17 1,-88 0-16,18 1 15,-71 17 1,-17 35 0,-54 71-1,71 35 1,36-53 0,17-70-16,53 70 15,17-70 1,54-1-1,-1-17 1,18-53 15,-53-35-15,-52 35-16</inkml:trace>
  <inkml:trace contextRef="#ctx0" brushRef="#br0" timeOffset="141466.2">5909 15981 0,'35'-35'15,"-70"70"-15,88-70 16,-53 52 0,35 36-1,36 18 1,-18-1 0,-18-35-1,0 1 1,-35-54 15,0 0-31</inkml:trace>
  <inkml:trace contextRef="#ctx0" brushRef="#br0" timeOffset="141682.43">6244 15946 0,'0'-18'0,"0"36"0,0-18 31,0 17-16,-70 71 1,17 18 0,0-35-1,17 17 1,36-70-16,-17-1 16,34-17-1,1 0-15</inkml:trace>
  <inkml:trace contextRef="#ctx0" brushRef="#br0" timeOffset="142065.48">6685 15946 0,'0'0'0,"-35"-18"15,17 18 1,18 18 0,0-1-16,0 71 15,35 71 1,1-18 0,-19 89-1,-17 52 1,0-71-1,0 125 1,0-178 0,0-17 15,-17-105-15,17-124-1,0-1 1,0-140-1</inkml:trace>
  <inkml:trace contextRef="#ctx0" brushRef="#br0" timeOffset="142415.51">6703 16475 0,'-18'-53'16,"36"106"-16,-54-141 0,-16-36 16,34-52-1,36 105 1,87-35-1,19 71 1,17 17 0,-18 54 15,-105 87-15,-71 18-1,-70-35 1,-54 0-1,71-53 1,54-53 0,34 0-1,53-35 1,53-54 0,-52 72-16</inkml:trace>
  <inkml:trace contextRef="#ctx0" brushRef="#br0" timeOffset="142798.51">7444 15928 0,'0'0'0,"-36"-88"32,36 70-32,0-52 15,0 34 1,0 19 0,0 70-1,0-36-15,18 89 16,-18 53-1,0-36 1,0 1 0,0-54 15,0-52-15,18-18-1,35-53-15</inkml:trace>
  <inkml:trace contextRef="#ctx0" brushRef="#br0" timeOffset="143532.21">8008 15981 0,'0'0'0,"0"-18"0,-88-17 31,70 35-31,-70 0 15,53 0-15,-36 70 16,36 19 0,0 34 15,35-35-15,0 1-1,17-37 1,54-34-1,-1-36 1,1-34 0,17-54-1,-35 0 1,-35 18 0,-1 35-1,-17 70 1,0 54-1,0 17 1,0 0 15,18-17-15,53-18 0,-1-53-1,1 0 1,-1-71-1,1 1 1,-36-1 0,-35 53-16,0-52 15,0 105 17,0 0-17,18 54 1,35-36-1,-36-18 1,1-35-16,17 0 16,0-35 31,-17-18-47</inkml:trace>
  <inkml:trace contextRef="#ctx0" brushRef="#br0" timeOffset="143948.6">8414 15769 0,'-18'0'0,"36"0"0,-54 0 15,19 0-15,-18 35 16,35-17-1,0 0 1,52-18 0,19 0 15,-53 0-31,-1-53 16,1 18-1,-18 17 1,-35 0-1,-36 36 1,18 35 0,36 17-1,17 1 1,0-36 0,70-17-1,1-18 1,34 17-1</inkml:trace>
  <inkml:trace contextRef="#ctx0" brushRef="#br0" timeOffset="144942.85">8943 16069 0,'0'-18'32,"18"18"-17,-18 18-15,17 17 16,1 18 0,-1-35-16,-17 52 15,0 1 1,0-18-1,0-35 1,-17-54 31,-1-34-31,1 52-16,17-88 15,52-35 1,37 35-1,52 18 1,0 88 0,-53 53-1,-35 70 1,-53-17 0,0 0-1,0-18 1,0-52-1,0-19 1,18-17 281,-1 0-250,-17-17-32,0-1 32,0 0 0,0 1-31</inkml:trace>
  <inkml:trace contextRef="#ctx0" brushRef="#br0" timeOffset="153663.99">11659 15787 0,'0'-18'15,"0"-52"17,0 52-32,0-17 15,-35-18 1,0 17 0,35 19-16,-36-1 15,19 53 16,-1 36-15,18-36-16,0 89 16,0 70 15,18 0-15,35-88-1,35 0 1,18-89-1,-18-34 1,53-107 0,-70 1-1,-18-36 1,-53 35 0,0 1-1,0 52 1,0 107 15,0 34-15,0 107-1,0-36 1,17 17 15,-17-122-31,53 34 16,35-52-1,36-36 1,-18-52 0,35-54-1,-18-35 1,-70 54 0,-141 122 15,-36 71-16,72-17 1,52 17 0,0-70-16,35 17 15,71 0 17,-36-17-17,-17-18 1,-141 0 15,70 0-31,-88-18 16,71 1-1,18 17 1,17 53 0,17 0-1,54-18 1,-36-35-16,106 18 15,0-18 1,53-36 0,-17-52-1,-89 0 17,-53-18-17,-35-17 1,-53 52-1,-35 53 1,17 18 0,1 89-1,35 16 1,35 54 0,35-71-1,18-70 1,17-18-1,-17-35 1,0-54 0,-18-34-1,-35 17 17,0 71-17,18 53 1,-18 70-1,18 0 1,-1 35 0,36-70-1,0-70 17,-35-19-32</inkml:trace>
  <inkml:trace contextRef="#ctx0" brushRef="#br0" timeOffset="155797.62">13917 15716 0,'0'0'0,"-18"-35"16,1 17-1,17 1-15,0 34 47,0 36-47,35 71 16,-35-1-1,0 36 1,0-53 0,0-89-16,-18 36 15,1-53 17,-18-35-17,17-53 1,18 17-1,35 1 1,71 34 0,17 36-1,-34 53 1,16 36 0,-105-19-1,0 1 1,-105-18-1,16-53 1,19-18 0,35 0-1,17 1 17,36 70-1,52-18-16,1-17 1,35-18 0,35-18-1,-53-53 1,18-35 0,-89 71-16,36-71 15,-17 18 1,-36 53-1,0 123 17,0-53-17,0-17 1,0 88 0,17-53-1,36-18 1,18-17-1,-18-36 1,52-70 0,-52 0-1,-35-71 1,-18 0 0,0 71-1,0 17 1,0 124 15,0 53-15,0 0-1,35 35 1,-17-70 15,0-36-31,52 18 16,-35-53-1,36-18 1,-1-70 0,-52 17-1,-18-17 1,0 106 15,18 70-15,-18-17-1,35-1 1,0-35 0,-17-35-16,70 0 15,-17-52 17,-1-19-17,-17-70 1,-35 17-1,17-17 1,-35 71 0,0 123 15,-35 35-15,17 53-1,1-18 1,17-87-16,0 34 15,0 1 1,35-54 0,18-34-1,0-36 17,-18-18-17,-17 36 1,-18 88 15,0 0-15,0 17-1,17-17 1,71-53 0,-52 0-16,105 0 15,-35-70 1,17-18-1,-70-1 1,-35 72 0,-18-1-1,0 1 17,0 34-17,-36 71 1,-17 1-1,36 87 1,17 18 0,35 18-1,0 35 1,-17-53 0,-18 35-1,0-88 1,0-88-16,-35 35 15,17-70-15,-105 17 16,17-35 0,-18-35-1,71-18 1,-35-124 15,53 36-31</inkml:trace>
  <inkml:trace contextRef="#ctx0" brushRef="#br0" timeOffset="156080.09">15134 15804 0,'0'0'0,"18"-17"0,-1 17 16,36-18-16,88-17 15,18-18 1,-18 18 15,-35 17-15,-71 0-1,-35 1-15</inkml:trace>
  <inkml:trace contextRef="#ctx0" brushRef="#br0" timeOffset="156291.32">15363 15540 0,'18'0'16,"-36"0"62,1 0-78</inkml:trace>
  <inkml:trace contextRef="#ctx0" brushRef="#br0" timeOffset="156480.57">14570 15540 0,'0'0'16,"-36"17"-1,54-17 16,0 0-15,-1 0-16</inkml:trace>
  <inkml:trace contextRef="#ctx0" brushRef="#br0" timeOffset="159214.74">18027 15752 0,'0'0'0,"-18"0"0,1 17 31,34-17-15,36 0-1,18-17 1,52-19 0,-70 19-1,-18-36 1,-35 35 0,0 0-16,-17 18 15,-36 36 1,18 34-1,35 89 1,0 53 0,0-36-1,0-52 17,0-72-17,-53-34 1,0-18-1,-18-70 1,-17-72 0,53 54-1,-1 53 1,19 35 0,17 70-1,35 19 1,36 17-1,52-36 1,1-70 0,52 0-1,-53-35 1,1-36 15,-71-35-15,-53 71-16,0-53 15,-18 35 1,-17 53 0,17 53-1,18 53 1,0 0 0,36-36-1,16-70 1,37 0-1,-1-35 1,-18-36 0,36-52-1,-88 52 1,-18 36 15,-35 53-15,-18 52-1,53 18 1,17-35 0,72 18-1,-19-53 1,-35-18 0,-70-18 15,17 18-31,-52 0 15,52 0-15,-35 0 16,36 18 0,17-1-1,53 1 17,35-18-17,0-18 1,-53 18-16,89-53 15,-54-17 1,-17-54 0,-35 18-1,-18-17 1,0 52 0,0 54-16,-18 17 15,-17 0 1,35 70-1,0 71 1,0 18 0,18-71-1,35 1 1,-1-89 15,37 0-15,-19-36-1,-17-34 1,-35-1 0,-18 53-16,17 1 15,-17 34 17,0 72-17,0-19 1,0-34-1,18-19-15,53-17 16,-19 0 0,54-35-1,-35-18 17,-18-35-17,-53 35 1,-18 88 15,-17 18-15,0 18-1,17-36 1,18-17 0,0-36 15,0 0-31,0-52 15,53-19 1,17 1 0,-52 71-16,0 17 15,-1 0-15,19 0 32,-1 53-17,-17 35 1,34 18-1,1-53 1,53-1 0,-18-52-1,36 0 1,-1-52 0,-34-19-1,-19-35 1,-52 36-1,-18 34 1,-53 54 0,-35 52-1,-1 19 1,72-36 15,17-18-15,35-17-1,36-36 1,-1-17 0,-35-1-1,-35 1 1,18 17 0,-18 36 15,-53 70-16,36 36 1,-1-18 0,18 70-1,0-123-15,0 106 16,0 35 15,0-36-15,-88 54-1,-18 0 1,-18-71 0,-52-35-1,17-89 1,1-70 0,69-52-1,36-72 1,53 18-1,53-105 1</inkml:trace>
  <inkml:trace contextRef="#ctx0" brushRef="#br0" timeOffset="159487.31">19808 15663 0,'0'0'0,"0"-35"31,18 35-16,0 0-15,35 0 16</inkml:trace>
  <inkml:trace contextRef="#ctx0" brushRef="#br0" timeOffset="159696.32">19103 16069 0,'0'0'16,"0"18"-16,0 17 15,35-35 1,89 0 0,-1-18-1,-52 1 1,-54 17-16</inkml:trace>
  <inkml:trace contextRef="#ctx0" brushRef="#br0" timeOffset="-208774.09">10583 16087 0,'0'0'0,"0"-18"16,0-70 0,0 70-16,0-70 15,-17 70 1,-1 36-1,18 70 1,0-53-16,0 159 16,-18-70-1,18-1 17,0-70-17,0-17 1,0-54 15,0 0-31</inkml:trace>
  <inkml:trace contextRef="#ctx0" brushRef="#br0" timeOffset="-208558.21">10672 16351 0,'0'-17'47,"0"-1"-31,0 0-1,0 36 17,0 0-17,35 17 1,-35-17-16,17-1 0</inkml:trace>
  <inkml:trace contextRef="#ctx0" brushRef="#br0" timeOffset="-207841.36">10689 17286 0,'0'0'0,"-53"0"15,53-18 1,-35-34-1,35 34-15,0-17 16,0-18 0,35 53-1,18 35 1,18 18 0,-36 70-1,-53 71 1,-35-52-1,-70 34 1,35-88 0,0-70-1,35-18 17,0-106-17,17 18 1,36-36-1,0 54 1,36 52 0,52 53-1,-35 54 1,0 16 0,-36-34-1,1-1 1,35 1-1,-35-36 1,17-17 0,-17-18-1,-1-18 17,1 1-32</inkml:trace>
  <inkml:trace contextRef="#ctx0" brushRef="#br0" timeOffset="-207490.36">11218 17745 0,'-17'53'31,"-1"-36"-31,18 1 15,18-36 17,52-52-17,-52 17 1,-18 35 0,0-35-1,-18 53 1,-35 0-1,36 18 1,-19 0 0,36-1-1,36-17 1</inkml:trace>
  <inkml:trace contextRef="#ctx0" brushRef="#br0" timeOffset="-189210.46">12753 17357 0,'0'-18'15,"0"0"16,0 1-15,0-1 0,0 0-1,35-17 1,18 0 0,-18 17-1,-35 1 1,-35 17-1,-18 0 1,-17 17 0,34 1-16,-52 35 15,53-18 1,0 18 0,17-35-1,18-1 16,35 19 1,18-36-17,71 52 1,-19 1 0,-16 0-1,-72-53-15,19 71 16,-36-18-1,-36 0 1,-52-18 0,-35 0-1,17-35 1,71 0-16,-71 0 16,17-53 15,72 18-16,-18 17 1,35 1 0,17-1 15,1 18-31,35-17 16,-36 17-16</inkml:trace>
  <inkml:trace contextRef="#ctx0" brushRef="#br0" timeOffset="-188093.71">13017 17462 0,'0'0'0,"36"-17"31,-1-1-15,-35 36 15,0 35-15,0 17-1,-18 1 1,18-53-16,-17 52 15,17-35 1,70-35 0,1-53-1,17-17 1,0-18 0,-70 35-1,-18 35 16,0 36 1,0 17-17,-18 53 1,18-52-16,0 87 16,18 36-1,17-18 1,18 71-1,-53-54 1,0 72 0,0-54-1,-35-70 1,-71-36 0,-35-70-1,17-17 16,-34-107-15,122-70 0,36 18-1,106-53 1,35 70 0,53-71-1,-53 72 1,18-19-1,-88 71 1,-71 89 0,-36-1-1,-34 18 1,35 18 0,17 70-1,18 0 1,53-17 15,17-18-15,-34-18-1,-19 0 1,-17-17 0,-70 17-1,-18-35 1,35 0-1,17 0 1,19 0 0,87-17 15,-52 17-15</inkml:trace>
  <inkml:trace contextRef="#ctx0" brushRef="#br0" timeOffset="-187777.27">13917 17339 0,'0'0'16,"18"-35"-16,-1 17 0,1-17 16,0-18-1,-18 71 16,-18 52-15,0 18 0,-17 53-1,17-35 1,1-18 0,17-70-16,0 0 15,17-1 16,36-34-15,-53-19-16</inkml:trace>
  <inkml:trace contextRef="#ctx0" brushRef="#br0" timeOffset="-187560.67">13917 17568 0,'0'0'0,"-18"0"16,18-17 15,18 17-31,35-18 16,-18 0 0,36 1-1</inkml:trace>
  <inkml:trace contextRef="#ctx0" brushRef="#br0" timeOffset="-186594.16">14305 17551 0,'0'0'0,"18"0"16,-1 0-1,1-18-15,17-17 16,1-36 0,-19 36-1,-17 0 1,-17 35 15,-1 17-31,-17 36 31,35 53-15,0-18 0,35-17-1,36-54 1,70-17 0,-53-52-1,-18-37 1,-34 19-1,-36-1 1,0 36 0,0 88 15,0 53-15,0-36-1,0 1 16,0-54-15,0-34 15,0-54-15,17-35 0,19 18-1,-1 18 1,-18 52-16,19 18 15,34 18 1,-17 52 0,-17 18-1,16-17 1,-16-36 0,-19-35-1,36-17 16,0-54-15,35-52 0,1 34-1,-1 19 1,-71 70 0,-17 53-1,0 17 1,36 36-1,-1-53 1,18-18 0,-35-35-1,52-35 1,-35 17 0</inkml:trace>
  <inkml:trace contextRef="#ctx0" brushRef="#br0" timeOffset="-183728.02">17586 17163 0,'18'17'16,"-1"-17"-1,36 0 1,0-17 0,35-36-1,-70 0 1,-18-18 0,0 54-1,-35 34 1,-1 36-1,36 71 1,0-19 0,0-69-16,36 87 15,-1 36 1,-35-36 0,0-87-1,-53-1 16,0-35-15,-70-71 0,34-17-1,1-35 1,53 52 0,17 54-1,36 69 16,35 19-15,53 35 0,-18-36-1,53-34 1,-35-36 0,70-71 15,-70 1-16,0-54 1,-106 36 0,0 35-1,0 35 1,-35 36 0,35 0-16,-36 70 15,19-18 1,17 19-1,17-54 1,54-17 0,-1-18-1,-52-18-15,70-35 16,36-53 0,-36 0-1,-70 53 16,-18 36-15,-53 52 15,35 18-15,18 17 0,35 1-1,18 0 1,-35-54-16,-1 1 15,1-18 1,-71-53 15,-17 18-15,17 17 0,53 36 15,0 35-16,35 0 1,53-18 0,-17-18-1,35-17 1,-36-35 0,-52 0-16,70-71 15,-35 0 1,-35-53-1,-18 71 1,0 0 0,-36 123 15,1 36-15,35 52-1,0-17 1,0 0 15,18-71-31,-1 1 16,1-36-16,70 17 15,0-17 1,18-70 0,-35-1-1,-18 1 1,-53 52-1,0 53 17,-18 53-17,18-17 1,18-18 0,35-35-1,-36-18-15,71 0 31,-17-36-15,-1-52 0,-34 0-1,-1 17 1,-17 36 0,-18 53-1,0 35 1,-36 35-1,19-18 1,17-34 0,0-19-1,17-70 17,36-35-17,-17 18 1,16 34 15,1 36-15,-17 53-1,-19 0 1,1 18 0,35-18-1,17-36 1,19-17-1,-54 0-15,88-17 16,71-54 0,-70 0-1,-18 1 1,-71 17 0,-35 35-1,0 1-15,-88 17 16,17 0 15,-52 70-15,35 1-1,52 17 1,36-17 0,18-54-1,52-17 1,1-17-1,17-54 1,-35-17 0,-18 53-1,-35 52 32,0 1-47,-17 88 16,-18 52 15,35-16-15,0-90-16,0 90 15,0 69 1,-18-34 0,-35 52-1,0-88 1,-53 18-1,18-89 1,-18-70 0,36 0-1,17 0 1,0 0 0,18-88-1,35 35-15,0-123 31,17-53-15,36 70 0,35 0-1,-17 53 1,-1 0-16</inkml:trace>
  <inkml:trace contextRef="#ctx0" brushRef="#br0" timeOffset="-183344.61">19703 16969 0,'0'0'0,"0"17"16,0-34 31,35-19-32,-17 1 1,-18 0-1,-18 35 1,-35 17 0,18 19-1,-1-1 1,19-17-16</inkml:trace>
  <inkml:trace contextRef="#ctx0" brushRef="#br0" timeOffset="-183109.96">18979 17216 0,'0'0'0,"-35"35"31,53-35-15,17 0-16,106 0 15,-17 0 1,34-18 0,-69 18-1,-54 0-15,71-35 16</inkml:trace>
  <inkml:trace contextRef="#ctx0" brushRef="#br0" timeOffset="-182845.26">21467 17462 0,'0'0'16,"-18"18"-16,0-18 31,1 0 1</inkml:trace>
  <inkml:trace contextRef="#ctx0" brushRef="#br0" timeOffset="-131951.24">20179 16387 0,'0'0'0,"0"17"16,0 1 0,0 35-1,-18-18 1,1 0-1,-19-17 1,36 0 0,0-1-1,18 36 1,70-18 0,-53-17-1,71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8T03:43:27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5821 582 0,'0'0'0,"-18"0"0,-105 18 32,87-18-32,-52 0 15,35 17 1,71-17 15,53 0-15,123-17-1,-142 17-15,231 0 16,-89 0 0,0 0-1,-106 17 1,-88 19 0,-18-19-1,1-17-15</inkml:trace>
  <inkml:trace contextRef="#ctx0" brushRef="#br0" timeOffset="366.79">6332 706 0,'-17'-18'0,"34"36"0,-70-54 16,36 36 0,-1 0-1,1 18 1,-1 70-1,18 36 1,53 70 0,-18-53-1,18 88 1,-53-123 0,-35 35-1,-18-88 1,-71-35-1,36-36 1,-53-53 0,18 1-1,70-1 1,35 36 0,89-18-1</inkml:trace>
  <inkml:trace contextRef="#ctx0" brushRef="#br0" timeOffset="933.04">7302 1199 0,'0'0'0,"-35"-35"16,0 0-16,-18 0 15,-35 35 1,53 0-16,-1 35 16,1-17-1,0 105 1,35-17-1,0 17 1,0-52 0,53-18-1,35-53 1,-18-71 0,-17 18-1,-17-53 1,-36 18-1,0 0 1,0 141 15,0 18-15,52 52 0,-16-52 15,52-1-16,0-52 1,18-18 0,-53-36-16</inkml:trace>
  <inkml:trace contextRef="#ctx0" brushRef="#br0" timeOffset="1183.94">7779 1235 0,'0'35'32,"0"-17"-32,0-1 0,17 36 15,72 71 1,-54-71 0,-35-36-1,35 89 1,-17-53-1,-18-35 1,35-36 0,-35 0-16</inkml:trace>
  <inkml:trace contextRef="#ctx0" brushRef="#br0" timeOffset="1401.04">8167 1341 0,'0'-36'16,"0"72"-16,0-125 15,-18 89 1,1 0-16,-19 36 16,-17 69-1,0 19 1,36-18 0,17-53 15,35-53-16,0 0-15</inkml:trace>
  <inkml:trace contextRef="#ctx0" brushRef="#br0" timeOffset="1850.62">8590 1288 0,'0'0'0,"18"-36"15,-18-69 1,-18 105-16,-52-36 15,-19 54 1,36 52 0,18 72-1,18-37 1,17 19 0,0-107-16,35 36 31,35-35-16,1-18 1,-1-71 0,-17 1-1,-17-54 1,-1 1 0,-17 105-1,-18 54 1,0 52-1,0 35 1,17-35 0,36-35-1,0-53 1,0 0 0</inkml:trace>
  <inkml:trace contextRef="#ctx0" brushRef="#br0" timeOffset="2633.46">10530 564 0,'0'0'0,"-17"0"0,-71-70 15,70 70 1,-53 0-1,-52 70 1,17 54 0,-53 158-1,142-194-15,-54 106 16,89 18 0,105-53-1,36-89 1,88-52-1,-53-53 1,35-89 0,-176 107-16,35-107 15,-70-52 1,-106 17 0,-106-53 15,53 106-16,-36 54 1,142 52-16,-18 35 16,71 176-1,70 1 1,88 53 0,-35-54-1,18 36 1,-141 0-1,-106-141 1,-71 0 0,71-71-1,-1-70 1,89-18 0,89-141 15,-54 141-31</inkml:trace>
  <inkml:trace contextRef="#ctx0" brushRef="#br0" timeOffset="2983.06">11395 1323 0,'17'-18'16,"-34"36"-16,34-71 16,-17 88-1,-53 36 1,18 52-1,35-35 1,18-17 0,-1-53-16,36-18 15,18-18 1,-1-53 15,-17-34-15,-35 16-1,-18-16 1,0 52 0,0 88 15,18 36-15,17-36-16</inkml:trace>
  <inkml:trace contextRef="#ctx0" brushRef="#br0" timeOffset="3516.24">11906 1429 0,'0'0'0,"53"-18"16,-18-17-1,18-36 1,-17 18 0,-36 36-16,0-1 31,-53 89 0,0 17-15,18 35-1,35-35 1,35-52 0,53-19-1,-17-52 1,70-35-1,-36-1 1,-34-17 0,-71 70-16,0-52 15,-18 70 1,-35 0 0,36 70 15,17 1-16,35-1 1,18 1 0,-35-18-1,-18-36 1,-36-17 0,-34 0-1,52-53 1,18-52-1</inkml:trace>
  <inkml:trace contextRef="#ctx0" brushRef="#br0" timeOffset="3799.8">12735 882 0,'18'-35'0,"-36"70"0,54-176 16,-36 123-1,0 1 1,0 34-1,0 54 1,0 123 0,0-18-1,-36 1 1,19-142-16,17 53 16,0-35-1,0-35 1,53-36-1,17-35 1,-35 35-16</inkml:trace>
  <inkml:trace contextRef="#ctx0" brushRef="#br0" timeOffset="4717.06">13159 1147 0,'0'0'15,"0"17"1,-53 54-1,17-1 1,19-34-16,17 52 16,0-35-1,17-18 1,36-35 0,18 0-1,35-71 1,0-17-1,-36 0 1,-52 53 0,-18 52 15,-18 54-15,18-36-1,0 18 1,0 18-1,53-36 1,0-17 0,-18-18-1,-35-18 1,0-70 0,0 0-1,0-1 1,0 19-1,18-1 1,35 36 0,35 70-1,-35 36 1,0 35 0,-53-36 15,0 18-16,0-35 1,0-35 0,-18-36 15,18-35-15,0 0-1,53-52 1,-35 69-16,52-52 15,89 0 1,-36 70 0,-17 71-1,-70 35 1,-19 54 0,-70-54 15,18-53-16,0 0 1,17-17 0,36-36 15,17 1-31</inkml:trace>
  <inkml:trace contextRef="#ctx0" brushRef="#br0" timeOffset="5082.93">14905 1182 0,'0'0'16,"35"-35"-16,-35-1 16,0 19-16,-35 17 15,-53 17 1,17 36 0,53 35 15,18-52-16,18 17 1,88-18 0,-18 0-1,-53 0 1,-17 1 0,-53-1-1,-36-35 1,-35 18-1,71-18-15,-53 0 16,0 0 0,35-36-1,-35-34 1</inkml:trace>
  <inkml:trace contextRef="#ctx0" brushRef="#br0" timeOffset="5333.38">13688 582 0,'0'0'16,"-18"-18"-16,0 18 0,-17 0 15,18-17 1,-1 17 46,0 0-62,1 0 0,-19 17 0</inkml:trace>
  <inkml:trace contextRef="#ctx0" brushRef="#br0" timeOffset="5551.13">12629 952 0,'0'0'0,"-17"18"16,17 0-16,88-18 31,0 0-15,71-36-1,-53 19 1,-71 17-16,53-35 15,-123 35 17</inkml:trace>
  <inkml:trace contextRef="#ctx0" brushRef="#br0" timeOffset="6665.52">5592 2187 0,'0'0'0,"-53"0"31,88 18-15,-17-18-1,70 0 1,141 17 0,-70 1-1,88-18 1,88 0-1,-35-18 1,123 1 0,-299 17-16,122-18 15,425-17 1,-248 17 0,159-35 15,-106 18-16,177 0 1,-159-18 0,-335 53-16,529-35 15,-212-1 1,141 19 0,-176-1-1,88-17 1,-52 0-1,-107 17 1,-123 0 0,18 1-1,-142-1 1,-35 18 0,-70 0 15,-36 0 0,1 0-31</inkml:trace>
  <inkml:trace contextRef="#ctx0" brushRef="#br0" timeOffset="6816.64">15293 1782 0,'-18'17'0,"36"-34"0,-71 52 16,18-18-1,35 36 1,-36-35 0,-16 17-1</inkml:trace>
  <inkml:trace contextRef="#ctx0" brushRef="#br0" timeOffset="8765.14">2593 3687 0,'0'17'0,"0"-34"47,0-1-47,0 0 15,18 1-15,34-72 16,-16 36 0,-1-35-1,-17 71 16,-18 52 1,0-17-32,-18 52 15,0 71 1,1-35 0,-19 0-1,19-36 1,-18 1-1,-1-53 1,-52-1 0,0 1-1,-53-18 1,53 0 0,35 0-1,106 0 32,123 0-31,-17-18-1,17 18 1,-88 0 0,-70 0-16,17-17 15,-35-1 1</inkml:trace>
  <inkml:trace contextRef="#ctx0" brushRef="#br0" timeOffset="8947.89">3034 3828 0,'0'0'0,"18"0"0,-18-18 63,35-17-32</inkml:trace>
  <inkml:trace contextRef="#ctx0" brushRef="#br0" timeOffset="9715.24">4233 3387 0,'-17'17'0,"34"-34"0,-52 34 0,53-17 47,35-17-31,35-36-1,53-18 1,-71 18 0,-52 0-1,-88 18 1,-89 35 0,53 0-1,-18 88 16,72 0-15,52 36 0,0-89-16,17 36 15,71-18 1,1-36 0,34-17-1,-52 0 1,-107-17-1,-69 17 1,-54 17 0,53 36-1,18 35 1,88 1 0,17-54 15,1-17-31,70-1 15,18-17 1,35-35 0,-35 0-1,-18-18 1,-53 17-16</inkml:trace>
  <inkml:trace contextRef="#ctx0" brushRef="#br0" timeOffset="9916.07">4621 3563 0,'18'0'15,"-36"0"-15,54 35 32,17 18-17,-36-35-15,36 52 16,-18-34 0,-17-1-1,0-35 1,-1 0 15,36-35-31</inkml:trace>
  <inkml:trace contextRef="#ctx0" brushRef="#br0" timeOffset="10099.01">5009 3581 0,'0'0'0,"-17"17"15,-36 19 1,-53 34-1,-17 36 1,17-35 0,70-19-1,54-52 1,106-35 0</inkml:trace>
  <inkml:trace contextRef="#ctx0" brushRef="#br0" timeOffset="10415.64">5292 3545 0,'0'0'0,"17"0"0,-34 18 31,-1 53-15,0-54-16,-17 89 15,17 70 1,18 1-1,0 87 1,0 19 0,0-72-1,18 54 1,-18-195 0,0-52-1,0-124 16,0-35-15,0-53-16</inkml:trace>
  <inkml:trace contextRef="#ctx0" brushRef="#br0" timeOffset="10732.41">5221 3969 0,'0'-106'16,"0"212"-16,-18-353 15,1 123 1,17 89-16,0-18 15,88-53 1,18 71 0,35 35-1,-53 53 1,-35 70 0,-106 19 15,-106-19-16,18-52 1,71-36 0,34-35-1,72-53 17,-19 35-32,72-52 15</inkml:trace>
  <inkml:trace contextRef="#ctx0" brushRef="#br0" timeOffset="10998.84">6103 3193 0,'0'0'0,"0"17"31,0 19-31,0-1 0,-35 124 31,-1-36-15,19-88-16,-18 71 16,35 18-1,0-107 1,17 1 0,54-18-1,-18-53 1</inkml:trace>
  <inkml:trace contextRef="#ctx0" brushRef="#br0" timeOffset="12115.16">6579 3545 0,'0'0'16,"0"-17"-16,0-19 0,0-16 16,-53 52-1,-52 0 16,-19 70-15,36 36 0,53-18-1,17 18 1,18-35 0,71-54-1,-1-17 1,18-35-1,18-36 1,-53-17 0,-35-18-1,-18 53 1,-18 124 15,-17 17-15,35-35 15,0-18-31,0 18 16,53-17-1,35-36 1,35-18 0,-17-17-1,0-36 1,-71 1-1,-17-19 1,-18 107 15,-18 53-15,1-1 0,17 1-1,0-54 1,35 1-1,53-18 1,0-18 0,0-17-1,1-36 1,-54-17 0,-35 18-1,0 123 16,-35 17-15,17 1 0,0-1-1,18-34 1,-17-36 0,17-18 15,0 0-31,0-70 31,17 18-15,-17 34-16,71-52 15,-53 70-15,87-35 16,37 53 0,-54 53-1,-35 36 1,-36 16-1,-34-52 1,-1-35-16,-17 17 16,-1-17-1,-34-18 1,-1-18 0,36 1-1</inkml:trace>
  <inkml:trace contextRef="#ctx0" brushRef="#br0" timeOffset="12287.45">7091 3263 0,'0'0'0,"0"-17"16,0-1 0,-18 18-1</inkml:trace>
  <inkml:trace contextRef="#ctx0" brushRef="#br0" timeOffset="13498.6">9596 3528 0,'0'0'0,"17"0"16,-17-53-1,0 35-15,0-52 16,0-19 0,-70-34-1,-1 70 16,53 35-31,-70 18 16,-18 89 0,18 34-1,0 89 1,70-89 0,36 18-1,53-105 1,52-36-1,1-36 1,-1-34 0,0-89-1,-34 0 1,-36-123 0,-36 141-1,-17 17 16,0 89-15,-35 53 0,0 105-1,-18 54 1,35 34 0,18-70-1,35-17 1,18-71-1,53-18 1,-35-35 0,35-53-1,-18-17 1,0-54 0,-53 1-1,-35 70 16,-35 53-15,-18 70 0,35 19-1,18-19 1,53 1 0,18-1-1,-36-17 1,-17-35-1,-1-18 1,36 0 0,18-71-1,-18 1 1,0-54 0,-36 71-1,-17 106 32,-17 35-31,-1-35-1,18-35-15,0 17 16,0-52 15,0-19-15</inkml:trace>
  <inkml:trace contextRef="#ctx0" brushRef="#br0" timeOffset="13649.6">10601 3193 0,'0'-18'0,"0"36"0,0-54 16,-18 36 0,1 18-1,17 17 1</inkml:trace>
  <inkml:trace contextRef="#ctx0" brushRef="#br0" timeOffset="16130.9">10936 3404 0,'0'0'0,"0"18"0,53 17 32,35-35-17,-70 0-15,35 0 16,123-70 0,-70-1-1,-18-35 16,-70 0-15,-18 18 0,-88 53-1,-18 53 1,0 123 0,53 53-1,0 88 1,35 0-1,18-53 1,0-158-16,0 211 16,0-105-1,0 34 1,18-122 0,35-107-1,18-88 16,-54 71-31,36-142 16,-53 1 0,-53-106-1,-35 105 1,-35 19 0,70 87-1,53 36 1,105 0-1,37-18 1,52-53 0,17-71-1,-70 36 1,-105 88-16,52-123 16,-88 88-1,-71 70 16,1 53-15,-18 124 0,52 53-1,19 158 1,-1-105 0,18-54-1,0 36 1,18-105-1,17-1 1,-17-124-16,52 1 16,18-18-1,36-71 1,-18-52 0,-53-18-1,-53-177 16,-89 142-15,-87 35 0,52 88-1,19 35 1,87 18 0,106 0 15,-70 0-31,105-35 15,54-36 1,-54 18 0,-17-35-1,-53 35 1,-53 71 15,0 53-31,0-1 16,0 18 15,18-52-15,52-36-1,-52 0-15,52 0 16,54-71 0,-36-17-1,-53 0 1,-17-1-1,-18 72 1,-53-1 0,18 71-1,-1 53 1,36-18 0,18 0-1,35-52 16,88-36-15,18-18 0,-36-35-1,1-53 1,-54 18 0,-34 0-1,-72 141 16,1 17-15,0 36 0,35-35-1,0-54 1,17-17 0,36-35-1,0-36 1,0 1 15,-18-1-15,-35 89-1,0 35 1,36 17 0,-1-34-1,18-19 1,0-17-1,35-35 1,-70 35-16,35-70 16,35-36-1,-18 0 1,-52 53 0,0 35-1,-18 54 32,0-19-31,0 1-1,17-18 1,1-35 0,-18-1-1,0 19 1,0-1-1,-53 36 1,-18 88 0,1-1-1,52 36 1,18-123-16,0 53 16,88-18-1,54-53 1,-37 0 15,36-71-15,-52-17-1,-19-106 1,-70 106 0,-17 52-1,-72 107 1,54 35-1,17 17 1,36-35 0,70-17-1,-35-71 1,18 0 0,-18-53-1,-36 0 1</inkml:trace>
  <inkml:trace contextRef="#ctx0" brushRef="#br0" timeOffset="16831.57">15646 2646 0,'0'0'0,"0"-18"0,0-52 31,-18 70-31,0 0 16,-17 70-1,35-35-15,0 124 16,0-18 0,-18 71-1,18-71 1,-17-35-1,17-53 1,-18-53 0,18-18-1,-17-70 1,52-18 0,53-35-1,18 53 1,88 35 15,-88 53-15,-18 88-1,-88 18 1,-106 17 0,-35-17-1,0-70 1,70-19-1,124-70 17,35-17-17,-52 52-15</inkml:trace>
  <inkml:trace contextRef="#ctx0" brushRef="#br0" timeOffset="17366.27">16175 3246 0,'0'0'15,"17"0"1,19 0 0,52-18-1,0-35 1,0 0 0,-88 0-1,0-17 1,-17 52-1,-54 71 1,-52 106 0,123-54-1,0 1 1,35-53 0,88-53-1,-17 0 1,53-70 15,-88-36-15,17-71-1,-71 36 1,36-17 0,-53 87-1,0 89 1,-35 87-1,-36 72 1,54-36 0,17 0-1,17-70 1,54-54 0,-36-52-1</inkml:trace>
  <inkml:trace contextRef="#ctx0" brushRef="#br0" timeOffset="18947.58">16669 3069 0,'0'0'0,"17"0"31,1 0-31,88-17 16,0-1-1,52 0 1,-52 1 0,-70 17-16,34-18 15,-35 18 1,-17 0 0,-18 71-1,-53 17 1,-17 70 15,52-87-15,18 0-1,18-54 1,52-17 0,18-53-1,0-53 1,-35 36-1,-17-1 1,-36 89 15,0 53-15,0-54-16,-36 71 16,36-35-1,36-17 1,17-36 15,70-18-15,-35-17-1,36-106 1,-71 52 0,-53 1-1,0 71 1,-36 17-1,-17 17 1,36 71 0,17 53-1,0-52 1,106-1 0,-1-88-1,72 0 16,-36-18-15,-123 1-16,87-89 16,-87 18-1,-18-18 1,0 70 0,-53 36-1,-17 89 1,17-1-1,53 0 1,35-17 0,53-36-1,89-35 1,-19-18 0,-17-52-1,-70-19 16,-53-34-15,-18 88 0,-53 35-1,0 53 1,0 52 0,53-34-1,35 0 1,53-54-1,36-17 1,35-35 0,-54-36-1,1-34 1,-88 52 0,-18 35-1,-53 36 16,-35 87-15,52-52 0,19 18-1,17-36 1,0-52 15,0-1-15,0 0-16,0-52 15,106-54 1,17 36 0,71 18-1,-70 70 1,-19 88 0,-105 0-1,-70 53 1,17-70 15,18-19-15,35-34-1,-53 17 1</inkml:trace>
  <inkml:trace contextRef="#ctx0" brushRef="#br0" timeOffset="19781.9">4110 5786 0,'0'0'0,"0"-18"0,0-17 16,35 105 15,-17 54-15,-18-89-16,0 106 15,0 0 1,-36-35 0,19 0-1,17-71 1,0-53-1,0 1-15</inkml:trace>
  <inkml:trace contextRef="#ctx0" brushRef="#br0" timeOffset="19949.28">4410 6244 0,'17'-35'15,"-34"35"32,34 0 0</inkml:trace>
  <inkml:trace contextRef="#ctx0" brushRef="#br0" timeOffset="20513.93">5962 5680 0,'0'0'0,"-88"35"31,70-17-15,-17 17-16,-36 88 15,1 54 1,-1-18 0,18-54-1,53-16 1,0-125 15,36-52-15,34-53-1,-17 0 1,35-53 0,-35 70-1,18 124 1,-1 89 15,-35 34-15,18 36-1,-35-53 1,17 35 0,-35-88-1,-35-18 1,-53-35-1</inkml:trace>
  <inkml:trace contextRef="#ctx0" brushRef="#br0" timeOffset="20698.46">5397 6297 0,'-17'0'0,"34"0"0,-69-18 16,69 18-1,54-17 1,105-1 15,-123 1-31,106-1 16,35-17-1,-124 17-15</inkml:trace>
  <inkml:trace contextRef="#ctx0" brushRef="#br0" timeOffset="21096.87">6332 6050 0,'-17'0'16,"34"0"-16,-52 0 0,0-35 16,35 0-1,17 17 1,54 18 0,88 35-1,-18 53 1,-71 1-1,-34-1 17,-36-18-17,-18-70 1,0-17 0,18-36-1,0-35 1,0-1-1,0-16 1,71 34 0,-53 71-16,70-18 15,-71 18-15,72-17 16,-54 17-16</inkml:trace>
  <inkml:trace contextRef="#ctx0" brushRef="#br0" timeOffset="21497.38">7144 5944 0,'0'0'0,"-18"0"0,0 0 16,1-17 0,17-1-1,53 0 1,35 18-1,-70 0-15,105 71 16,-52-1 0,-18 54-1,-53-36 1,-53-35 0,-18-35-1,53-36 1,18-35 15,0-35-15,18 0-1,35 0 1,0 35 0,70 17-1,-34 36-15</inkml:trace>
  <inkml:trace contextRef="#ctx0" brushRef="#br0" timeOffset="22613.89">8308 5962 0,'18'0'16,"-36"0"-16,36-35 16,-18-18-1,-53-18 1,0 54 15,35 17-31,-88 17 16,18 71-1,-18 53 1,36-35 0,70-17-1,35-54 1,88-35-1,19-35 1,-37-54 0,-52 19-1,-35-36 1,-18 53 0,-18 106 15,-17 17-16,17 36 17,18-53-17,18 0 1,88-53 0,-18-17-1,35-54 1,-17-17-1,-53 17 1,-35 36 0,-36 53 15,1-1-31,-1 18 0,-35 54 16,35-36-1,18 17 1,71-70 15,52 0-15,1-53-1,-36 0 1,-17-53 0,-54 36-1,-17 35 1,0 52 15,0 71-15,-17 36-1,17 17 1,0 88 0,35 18-1,18 18 1,0-1-1,-53-69 17,0 34-17,-124-53 1,-70-52 0,141-124-16,-88-18 15,0-123 1,106-53-1,17-159 1,53-17 0,36 105-1,-53 177-15,88-194 16,-1 52 0,-69 177-1</inkml:trace>
  <inkml:trace contextRef="#ctx0" brushRef="#br0" timeOffset="23346.99">9948 5486 0,'0'0'16,"0"-36"-16,0 19 0,0-36 15,-17 53 1,-36 35 0,-18 89-1,54-89-15,-72 194 16,1-70-1,-18 17 17,1-70-17,52-88 1,35-18-16,-17 0 16,17-88-1,18-18 1,35-53-1,1 36 1,-19 123 0,36 52-1,0 90 1,18-19 0,-1-35-1,18-70 1,36-18 15,35-35-15,-36-54-1,-35 1 1,-70 35 0,0 36-1,-18 52 1,-18 35-1,-17 36 1,35-53 0,0-35-1,35-18 1,0-18 0</inkml:trace>
  <inkml:trace contextRef="#ctx0" brushRef="#br0" timeOffset="23531.11">10442 5821 0,'0'0'0,"0"-18"15,-35 18 17,35 18-1,18-18-31,17 0 15,-18 0-15</inkml:trace>
  <inkml:trace contextRef="#ctx0" brushRef="#br0" timeOffset="23880.44">10954 5786 0,'0'0'0,"-18"0"31,-35 0-31,-17 17 15,-36 54 17,88-54-32,18 19 15,71 34 1,70-17 0,-35-18-1,-53-17-15,17 17 16,-52 1-1,-124-1 1,-88-17 0,70-18-1,19 0 1,105-53 0,88-71-1,-71 89 1</inkml:trace>
  <inkml:trace contextRef="#ctx0" brushRef="#br0" timeOffset="24113.35">11483 5468 0,'0'0'0,"0"18"16,-18 35-1,-17 70 1,-36 53-1,54-17 1,17-71 0,17-17-1,1-53-15,35-1 16,0-17 0,-18-35-1</inkml:trace>
  <inkml:trace contextRef="#ctx0" brushRef="#br0" timeOffset="24280.19">11271 5909 0,'0'0'0,"-17"0"16,17-35 0,70 17-1,18-17 1,89-18-1,-142 35-15,18 1 0</inkml:trace>
  <inkml:trace contextRef="#ctx0" brushRef="#br0" timeOffset="24980.57">13000 5609 0,'0'0'0,"0"-35"15,0 17-15,0-35 16,17 0-1,-17 36 1,-52 17 0,-37 53-1,72-36-15,-54 89 16,71-35 0,18-1-1,52-52 1,54 0 15,52-18-15,-105-18-1,-124 18 17,-88 35-17,-18 36 1,88-18-1,71-36-15,0 1 16,71-18 0,70-18-1,-53 1 1,1 17 0,-72 35-1,-17 53 1,-17 36-1,-36-19 17,-36 54-17,36-53 1,53-71 0,18-35-16</inkml:trace>
  <inkml:trace contextRef="#ctx0" brushRef="#br0" timeOffset="25798.3">15434 5168 0,'0'0'0,"0"-35"0,0 17 16,-18-123 0,-35 71-1,36 52-15,-54 18 16,18 88-1,36-35-15,-36 194 16,0 18 0,-18-71-1,-35 0 1,36-89 0,-36-52-1,18-53 1,35-70 15,35-71-15,1-18-1,17-35 1,17 70 0,36 107-1,35 87 1,-17 54-1,17 52 1,-17-52 0,17-18-1,18-71 1,0-35 0,17-53-1,-35-35 1,-17-36 15,-54 54-15,-17 87-1,0 54 1,-35 17 0,0 0-1,17-70 1,18 0-1,0-36 1,0-53 0</inkml:trace>
  <inkml:trace contextRef="#ctx0" brushRef="#br0" timeOffset="25963.55">15610 5433 0,'0'0'16,"-17"0"15,-1 0-31,18 17 16,0 19-1,53-1 1,18 0 0</inkml:trace>
  <inkml:trace contextRef="#ctx0" brushRef="#br0" timeOffset="27113.4">15981 5574 0,'0'18'16,"0"-1"-16,0 18 15,-18 89 1,18-106-16,-17 70 16,-19-18-1,36-52 1,0-36 31,0-35-32,0 36-15,71-124 16,-18 35 0,17 18-1,-52 70 1,17 89-1,-35 34 1,35 1 0,18-18-1,18-70 1,35-18 0,0-18-1,-18-52 1,-18-71 15,-34-53-15,-1-18-1,-17 106 1,-18 89 0,0 105-1,-18 53 1,-17 0-1,-36 35 1,18-105 0,36-18-1,52-106 17,35-53-17,1 36 1,35-36-1,-36 88 17,-52 18-32,0 0 15,-18 35 1,-71 18 0,-35-17-1,36-1 1,17 18-1,53 0 1,0-36-16,0 54 16,35-18-1,53 0 1,36-36 0,-18-17-1,70-53 1,-70-17 15,-18-54-15,-53 36-1,-17 0 1,-53 70 0,-36 89-1,0 17 1,54-17-1,17 17 1,35-53 0,71 18-1,17-35 1,1-18 0,-36-18-1</inkml:trace>
  <inkml:trace contextRef="#ctx0" brushRef="#br0" timeOffset="27613.53">18115 5521 0,'0'-35'0,"0"70"0,-35-106 16,-36 54 0,-35-1-1,18 36 1,0 70-1,35 35 1,53 1 0,53-18-1,18-71 1,34-35 0,1-18-1,0-87 1,-18-54 15,-35 0-15,18-88-1,-54 106 1,-17 88 0,-52 106-1,-37 141 1,72-53-1,17 36 1,35-36 0,36-71-1,-1-35 1,36-35 0,-36-35-1</inkml:trace>
  <inkml:trace contextRef="#ctx0" brushRef="#br0" timeOffset="28263.54">19138 5080 0,'0'0'0,"0"-53"16,0 18 0,-17 70-1,-36 106 1,53 0-1,-36 53 1,19-141-16,-36 88 16,18-17-1,-1-54 1,1-70 0,17-35-1,18-35 1,0-107-1,18 71 17,0 36-17,-1 70 1,1 17 0,35 72-1,-36-72-15,36 36 16,0 18-1,18-71 1,35 0 0,-1-18-1,-16-35 1,-72 18-16,54-71 16,-36 53-1,-17 53 1,-36 18-1,-52 88 17,34-1-17,19 1 1,17-53 0,0-70 15,0-1-31</inkml:trace>
  <inkml:trace contextRef="#ctx0" brushRef="#br0" timeOffset="28430.05">19579 5309 0,'0'0'0,"0"-17"0,0-1 16,-17 18-1,-1 0 1,18 18 15,0-1-15,18 1-16</inkml:trace>
  <inkml:trace contextRef="#ctx0" brushRef="#br0" timeOffset="29179.79">20126 5397 0,'0'0'0,"35"-17"15,-35-1 1,-88 18 0,0 0-1,-18 53 1,88-35-16,18 17 16,36 36-1,34-36 1,36 18-1,-53 0 17,-35-18-17,-54-17 1,-34-1 0,-18-17-1,17 0 1,18 0-1,18 0 1,35 36 0,53-1-1,17-35 1,54 0 0,-36 0-1,53-53 1,0-53-1,18-70 17,-53 17-17,17-88 1,-105 88 0,-18 124-1,-106 123 1,0 71-1,71 17 1,35-52 0,70 35-1,-70-124-15,36 18 16,34 17 0,-34-70-1,34 0 1,-17-35-1,0-53 17,-35 53-32</inkml:trace>
  <inkml:trace contextRef="#ctx0" brushRef="#br0" timeOffset="29412.96">20479 5345 0,'0'0'15,"35"-36"1,106 19 0,0-1-1,53 0 1,-88 18 0,18-17-1,-36-19 1,-88 19-1,0-1 1,0 1-16</inkml:trace>
  <inkml:trace contextRef="#ctx0" brushRef="#br0" timeOffset="30829.58">3863 8061 0,'-18'-18'31,"1"-17"-31,-1 17 16,18-35-1,0 36-15,0-36 16,71 0 0,-19 35-1,54 18 1,-18 71-1,-35 52 1,-53 142 0,-53-124-1,-88 18 1,-35-36 0,53-52-1,-1-71 1,53-53 15,54-53-15,17 0-1,17-17 1,72 70 0,17 53-1,-36 70 1,-17 19-1,0 16 1,-18-34 0,18-18-1,0-35 1,-18-18 0,-17 0-1,-18-18 1,-18 18 171,1 0-171,17-18-16,0 1 0</inkml:trace>
  <inkml:trace contextRef="#ctx0" brushRef="#br0" timeOffset="31314.4">4463 8431 0,'17'0'0,"1"0"31,0-17-15,-1-1-16,1-17 15,-1 17 1,-17 1 15,-52 34-15,34 18 0,0 18-1,18-35 1,18-18-1,0 0 1,17-18 0,-18-17-1</inkml:trace>
  <inkml:trace contextRef="#ctx0" brushRef="#br0" timeOffset="31912.94">5468 7885 0,'0'0'16,"0"-18"-16,0 36 31,-18 105-16,1-70-15,-1 35 16,-35 159 0,18-159-1,17 0 1,18-70 0,53-88 15,-35 34-31,35-70 31,-18 18-31</inkml:trace>
  <inkml:trace contextRef="#ctx0" brushRef="#br0" timeOffset="32096.81">5503 8202 0,'89'-194'31,"-19"106"-15,-229 370-16,371-599 16,-177 334-1,-17 18-15,35 107 16,0 34-1,-53-53 1,0-17 0,0-35-1,-36-71 1,1 0-16</inkml:trace>
  <inkml:trace contextRef="#ctx0" brushRef="#br0" timeOffset="32262.7">5362 8467 0,'0'0'16,"35"-18"15,54-17-15,52-1-1,88-34 1,-53-1-1</inkml:trace>
  <inkml:trace contextRef="#ctx0" brushRef="#br0" timeOffset="32630.65">6191 8096 0,'0'-17'16,"-17"-1"-1,34 36 32,19-1-47,34 54 31,1 52-15,-71 18 0,0-52-1,0-72 1,0-34 15,0-1-31,0-70 16,-18 0-1,0-36 1,18 106-16,18-52 16,70 17-1,18 53 1</inkml:trace>
  <inkml:trace contextRef="#ctx0" brushRef="#br0" timeOffset="33013.12">6897 8079 0,'0'-18'15,"0"0"-15,-18 1 16,18-1-1,18 18 17,17 18-32,-17-1 0,35 54 15,17 52 1,-35 1 0,-17-36-1,-18-53 1,0-70 15,0-71 0,0 0-15,0 1 0,71-1-1,-54 70-15,54-17 16</inkml:trace>
  <inkml:trace contextRef="#ctx0" brushRef="#br0" timeOffset="34196.05">8096 8396 0,'0'0'0,"0"-18"0,0-17 16,0-71 0,0 1-1,0-37 1,-35 37-1,-18 69 1,18 36-16,-71 0 16,71 18-16,-124 123 15,71 0 1,35 36 0,53-72-1,35-34 1,71-71-1,53-53 17,-18-35-17,-35-53 1,-71 35 0,-17-18-1,-18 107 1,-18 34-1,-35 107 1,35-1 0,18 1-1,18-54 1,53-70 0,70-17-1,-18-71 1,-35 17-1,-52-35 1,-36 71 15,0 70 1,-18 71-17,0 0 1,18-36-1,53-52 1,-35-18-16,88 0 16,-71-18-16,71-35 15,53-52 1,-89 34 0,-52-35-1,-1 53 1,-17 194 15,0 36 0,0-18-15,18 70 0,53 106-1,-54-194 1,1-53-16,-18 230 15,0-36 1,0-141 0,-71-53-1,-17-105 1,-18-124 0,-17-89-1,88-70 1,35-52-1,88 105 1,70-18 15,1 36-31</inkml:trace>
  <inkml:trace contextRef="#ctx0" brushRef="#br0" timeOffset="34895.43">10019 7638 0,'0'0'0,"18"-18"0,-18 0 0,0-35 16,0 18 0,0 18-1,-18 87 1,-35 89-1,35-106-15,-52 141 16,-36 53 15,0-89-15,53-105 0,18-53-1,17-17 1,18-19-16,0-69 15,0-19 1,0-35 0,0 71-1,0 141 17,18-35-32,35 88 15,17 35 1,36-35-1,-18-71 1,54-35 15,-1-53-15,-36-35 0,-16-53-1,-72 17 1,-17 89-1,0 123 17,-17-53-32,17 36 15,0 35 1,0-71 0,0-17-1,0-54 1,0 19-16</inkml:trace>
  <inkml:trace contextRef="#ctx0" brushRef="#br0" timeOffset="35064.23">10425 7779 0,'0'0'0,"0"-18"0,-36 18 31,1 0-16,35 35 1,0-17 0,71 17-1</inkml:trace>
  <inkml:trace contextRef="#ctx0" brushRef="#br0" timeOffset="35445.12">11060 7814 0,'0'-18'0,"-18"18"31,-17 0-31,17 0 16,-17 0-16,-124 36 16,71 34-1,35 18 1,141 1-1,36-72 1,34 19 0,-34 34-1,-124-35 1,-88 1 0,-54-1-1,54-35 1,0 0-1,70-53 1,18 18 0,36-36-1,-19 36-15</inkml:trace>
  <inkml:trace contextRef="#ctx0" brushRef="#br0" timeOffset="35678.93">11589 7444 0,'0'0'0,"0"123"32,0-88-32,-36 36 15,1 70 1,0 18 0,35 0-1,18-89 1,70-70-1,-18-18 1,-52 18 0</inkml:trace>
  <inkml:trace contextRef="#ctx0" brushRef="#br0" timeOffset="35846.57">11589 7832 0,'-18'0'0,"36"0"0,-54-18 15,54 18 32,0 0-47,17 0 0,36-18 16,105-35 0</inkml:trace>
  <inkml:trace contextRef="#ctx0" brushRef="#br0" timeOffset="36445.57">13388 7691 0,'0'0'0,"0"-18"31,0 0-15,0 1 0,-18 17-1,-105 53 1,17 17 0,71-52-16,-36 35 15,53-36 1,89-17-1,35 0 1,-18-17 15,-35 17-15,-88 17 0,-36 19-1,-52 34 1,52-17-1,53-18 1,71-17 15,-17-18-31,70 53 16,17 53 0,-70-18-1,-53 53 1,-18-18-1,-17-52 17,53-106-17</inkml:trace>
  <inkml:trace contextRef="#ctx0" brushRef="#br0" timeOffset="36812.08">14817 7338 0,'0'0'15,"0"-18"-15,0-17 0,0 0 16,0 87 0,17 54 15,1-53-31,17 141 16,-35-70-1,0-1 1,0-35-1,18-105 17,35-36-32</inkml:trace>
  <inkml:trace contextRef="#ctx0" brushRef="#br0" timeOffset="37029.72">15452 7214 0,'0'0'0,"0"-17"0,-36 34 16,-69 142 15,-19 35-15,54-70 0,-1-1-1,53-70 1,18-35-1,18-18-15,53-18 16</inkml:trace>
  <inkml:trace contextRef="#ctx0" brushRef="#br0" timeOffset="37395.57">15593 7620 0,'17'0'47,"1"0"-31,0 0-16,17 0 0,53-18 31,-70 1-31,17-19 16,-35-34-1,0 52 1,-88 36-1,-18 70 1,35 0 0,19 53-1,52-88 1,70-35 0,36-18-1,-18 0 1,53-53-1</inkml:trace>
  <inkml:trace contextRef="#ctx0" brushRef="#br0" timeOffset="37645.86">16369 7497 0,'18'-18'0,"-36"36"0,36-54 15,-36 54 1,-35 35-1,53-36-15,-35 107 16,35-54 0,17 19-1,72-36 1,16-53 0,72-18-1,-71-35 1,-36-18-1</inkml:trace>
  <inkml:trace contextRef="#ctx0" brushRef="#br0" timeOffset="37879.36">17057 7232 0,'0'-124'16,"0"248"-16,0-283 16,0 142-16,-53 34 15,18 71 1,-36 106-1,53 0 1,18-70 0,0-18-1,0-89-15,0 19 16,53-36 0,0-18-1,-35 0 1</inkml:trace>
  <inkml:trace contextRef="#ctx0" brushRef="#br0" timeOffset="38361.46">16827 7567 0,'0'-18'16,"0"36"-16,0-71 16,53 36-1,71-36 1,70 0-1,-18 35 1,-88 18 0,-88 53-1,-70 53 1,-1-18 0,36 0-1,35-70-15,0 35 16,35-36-1,54-17 1,-1 0 0,18-53 15,-18-52-15,-88 69-16,0-69 15,-53-1 1,-35 70-1,-53 54 1,35 53 0,88 34-1,36-52 1,70-35 0,-53-18-16</inkml:trace>
  <inkml:trace contextRef="#ctx0" brushRef="#br0" timeOffset="38745.91">18009 7444 0,'0'0'0,"0"-18"0,0 0 0,0-35 32,53 0-17,0 53 1,0 53-1,-35-35-15,52 123 16,-52-35 0,0 0-1,-18-53 1,-18-36 0,-17-17-1,35-53 1,0-17-1,88-54 1,0 36 15,53 0-15,0 35 0,-35 53-1,-88 0-15</inkml:trace>
  <inkml:trace contextRef="#ctx0" brushRef="#br0" timeOffset="38913.01">19244 7761 0,'0'0'0,"-35"18"16,17-18-16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8T03:47:20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5292 1870 0,'17'0'16,"-34"0"0</inkml:trace>
  <inkml:trace contextRef="#ctx0" brushRef="#br0" timeOffset="115.79">5309 1887 0,'18'0'62,"0"0"-46,-1 0 0</inkml:trace>
  <inkml:trace contextRef="#ctx0" brushRef="#br0" timeOffset="967.52">5450 529 0,'0'0'0,"0"-17"0,0-54 31,0 53-31,0 1 15,-17 17 1,-1 0 0,0 35-1,18 0-15,0 89 16,0-1 0,18 106-1,0-34 1,-1 34-1,-17-70 1,0 35 15,-35-18-15,35-123 0,0-18-1,0-52 16,-18-54-15</inkml:trace>
  <inkml:trace contextRef="#ctx0" brushRef="#br0" timeOffset="1449.14">5256 688 0,'0'0'0,"-35"-18"0,17-70 32,1 35-17,17 36-15,0-54 16,70 0-1,1 18 1,35 18 0,-106 1111 124,-18-1076-124,18 18 0,18-18 15,-1 0-31</inkml:trace>
  <inkml:trace contextRef="#ctx0" brushRef="#br0" timeOffset="2360.41">5345 459 0,'0'-18'16,"0"0"15,17 1-31,1 17 0,52-36 16,19 19-1,69-1 17,-34 18-17,-89 0-15,71 71 16,-71 35-1,-35-1 1,-141 1 0,-35 18-1,70-36 1,0-18 0,53-34-1,18-36 1,52 0 31</inkml:trace>
  <inkml:trace contextRef="#ctx0" brushRef="#br0" timeOffset="3065.11">6068 1323 0,'0'0'0,"0"-35"31,-18 35 0,0 0-31,-17 53 16,-18 17 0,18 36-1,17-71-15,1 36 16,17-36-16,0 53 16,0 36-1,70-71 1,1-53-1,17 0 1,-17-71 0,17-52 15,-35-19-15,-53 1-1,-36 71 1,-52 35-1,-18 35 1,-35 35 0,71 0-1,70 36 1,17-18 0,89-18-1,-18-18 1</inkml:trace>
  <inkml:trace contextRef="#ctx0" brushRef="#br0" timeOffset="3465.61">6579 1393 0,'0'0'0,"0"-17"16,0-18-1,0 52 17,0 36-17,0 71 1,0 34 0,0-105-16,0 212 15,0-71 1,0 106-1,0-89 1,0 19 0,0-72 15,0-69-15,-17-72-1,-1-70 16,18 18-31,0-35 0</inkml:trace>
  <inkml:trace contextRef="#ctx0" brushRef="#br0" timeOffset="3865.29">6509 1782 0,'0'0'0,"-18"-106"16,0 53-16,18-35 16,18 35 15,88-18-15,0 53-1,35 18 1,-106 0-16,36 18 15,-36 53 1,-35 17 0,-141 35-1,0-34 1,17-19 0,71-52-1,53-1 1,0 1-1,71-18 1,-1-53 0</inkml:trace>
  <inkml:trace contextRef="#ctx0" brushRef="#br0" timeOffset="4332.27">7320 1446 0,'0'-17'31,"-18"17"-15,1 17 0,17 1-16,-35 88 15,17 17 1,18-34-1,0-54-15,18 18 16,52-18 0,-17-35 15,53-18-15,-18-52-1,-17-18 1,-54-36-1,-17 36 1,0 53 0,0 17-1,18 18 32,0 0-47,34 0 16,-16 0-1</inkml:trace>
  <inkml:trace contextRef="#ctx0" brushRef="#br0" timeOffset="4732.53">8079 1393 0,'0'0'0,"0"18"62,0 0-62,0 17 16,0 71-1,0 35 1,0 88 0,0 36-1,17-71 1,1 70-1,0-193-15,-18 88 16,0 17 0,-36-17 15,-17-71-15,36-35-1,-1-53 1,18-71-1,18-34 1,17 16-16</inkml:trace>
  <inkml:trace contextRef="#ctx0" brushRef="#br0" timeOffset="5150.07">8096 1746 0,'0'0'0,"-17"-17"0,17-1 16,-18-35-16,18-18 31,0 54-31,0-54 16,71 18-1,17 0 1,18 53-1,-36 0 1,1 53 0,-71-35-16,17 53 15,-34 17 1,-36-18 0,-53 19-1,35-54 1,1 0-1,52-17 1,36-36 31,17 0-31</inkml:trace>
  <inkml:trace contextRef="#ctx0" brushRef="#br0" timeOffset="5647.95">9225 1535 0,'0'0'16,"18"-18"-16,-18 0 0,0-35 15,0 18 1,-18 35-1,-35 0 1,-53 53 0,36 0 15,35-35-31,-1 52 16,36-17-1,18 18 1,35-36-1,53 0 1,-36-17 0,-52-1-16,35 19 15,-53-19 1,-18 36 0,-105-17-1,34-1 1,1-35-1,71 17 1,-1-17 0,-17 0 15,17 0-31</inkml:trace>
  <inkml:trace contextRef="#ctx0" brushRef="#br0" timeOffset="6400.24">5098 2346 0,'0'0'0,"-89"35"31,72-35-31,17 18 31,17-18-15,54 18 0,35-1-1,53-17 1,35 0-1,-124 0-15,265 0 16,-52 0 0,157 0-1,19-35 17,-124 17-17,141 1 1,-352 17-16,211 0 15,106 0 1,-159 0 0,36 0-1,-89 0 1,-105 0 0,-54 0-1,-52 0 16,-18-18-15,-18 0 15,0 18-15,1-17 0,-1 17-16</inkml:trace>
  <inkml:trace contextRef="#ctx0" brushRef="#br0" timeOffset="6568.16">9719 2311 0,'0'17'47,"0"1"-47,0 0 16,-18-18 15,1 0-15</inkml:trace>
  <inkml:trace contextRef="#ctx0" brushRef="#br0" timeOffset="8014.78">512 3069 0,'0'18'31,"0"-1"-15,0 1-16,0 0 16,0-1-1,17-17-15,1 0 16,-1 0-1,1 0 1,0-53 0,-18 36 15,0-1-31,-36 1 16,1 17-1,-18 35 1,18 35-1,17 54 1,18-36 0,0-17-1,18-54-15,35-17 0</inkml:trace>
  <inkml:trace contextRef="#ctx0" brushRef="#br0" timeOffset="8481.43">917 3193 0,'0'17'16,"0"1"-1,0 0 1,18-36 31,-18 0-31,17 1-16,1-1 15,-18 0-15,0 1 16,0-1-1,-18 18 1,-34 35 0,16 36-1,36-53 1,0 17 0,0-18-16,0 19 15,0-19 1,36-17-1,-1-35 1,-18 35-16</inkml:trace>
  <inkml:trace contextRef="#ctx0" brushRef="#br0" timeOffset="8797.62">952 3140 0,'-17'0'16,"-1"0"-1,1 0 1,17 17-1,-18 36 1,0 18 0,18 17-1,0-35 1,0-18 0,71-17-1</inkml:trace>
  <inkml:trace contextRef="#ctx0" brushRef="#br0" timeOffset="9797.89">1499 3104 0,'0'0'16,"-17"0"-16,52 0 47,-17 0-47,52 0 0,54-17 31,52-1-15,-53 1-1,-70 17-15,36 0 16,-19 0 0,-123 0 15,-17 0-15,34 0-16</inkml:trace>
  <inkml:trace contextRef="#ctx0" brushRef="#br0" timeOffset="10131.04">1817 3104 0,'0'0'0,"-18"0"16,18 18-16,0 0 15,-17 17 1,17 36 0,0 87-1,0 19 1,0-71 0,-18-1-1,18-69 1,0-19-1,0-34 17,0-1-32,0 0 15</inkml:trace>
  <inkml:trace contextRef="#ctx0" brushRef="#br0" timeOffset="10698.15">2064 3104 0,'0'0'0,"17"0"0,-17-17 15,0 34 17,0 1-32,0 53 15,0-36-15,0 88 16,0 1-1,0 35 1,-17-71 0,-1-35 15,18-36-15,0-34 15,0-36-16,0-18 1,18-17 0,70-18-1,-70 71-15,70 0 16,18 35 0,-53 53-1,-36 70 1,-17-52-1,-17 34 1,-19-52 0,19-35 15,17-36 0,35-35-15,-35 36-16</inkml:trace>
  <inkml:trace contextRef="#ctx0" brushRef="#br0" timeOffset="11099.01">2575 3598 0,'53'0'15,"-18"0"1,-17 0-16,53-35 15,17-36 1,-53 36 0,-17-35-1,-18 52 17,-71 18-17,1 35 1,-19 71-1,54-18 1,18 36 0,17-71-1,52 17 1,19-70 0,52 0-1,-17-35 1,-35-36-1,-53 54-15</inkml:trace>
  <inkml:trace contextRef="#ctx0" brushRef="#br0" timeOffset="11598.03">4374 3193 0,'0'0'0,"0"-18"0,0-53 16,0 54 0,0 34 15,0 54-16,18 105 1,-18-17 0,0-35-1,0-89-15,0 53 16,0-35 0,35-71 30,-35 1-46,36-19 16</inkml:trace>
  <inkml:trace contextRef="#ctx0" brushRef="#br0" timeOffset="11849.49">4904 3316 0,'0'0'0,"-36"35"31,-34 18-15,-54 71 0,18-54-1,18 19 1,35-37 0,53-34-1,18-36 16,0 1-31,70-54 16</inkml:trace>
  <inkml:trace contextRef="#ctx0" brushRef="#br0" timeOffset="12097.98">4886 3316 0,'0'0'0,"18"0"0,17 0 16,0 0-1,18 88 1,-18-17 0,18 52-1,-35-34 1,0-37 0,-1-52-1,1-17 16,-18-36-15</inkml:trace>
  <inkml:trace contextRef="#ctx0" brushRef="#br0" timeOffset="12365.98">5292 3087 0,'0'0'0,"0"-18"0,0 1 16,0 34 15,-18 71-15,-35 71-1,35-18 1,-17 0 0,18-52-1,17-54 1,17-35 15,1-18-15,-1 1-16</inkml:trace>
  <inkml:trace contextRef="#ctx0" brushRef="#br0" timeOffset="12614.46">5486 3387 0,'0'17'16,"0"1"-16,0 0 0,0-1 16,-18 54-1,18-54-15,-18 72 16,1-36 0,17-18-1,0-53 32,0 1-47,0-1 0,0 0 16</inkml:trace>
  <inkml:trace contextRef="#ctx0" brushRef="#br0" timeOffset="12780.88">5521 3228 0,'0'0'16,"-18"0"31,18 18-32,0-1 1,0 1-16</inkml:trace>
  <inkml:trace contextRef="#ctx0" brushRef="#br0" timeOffset="13214.77">5786 3457 0,'0'18'16,"0"-1"-16,0 1 0,0 53 31,0-54-31,0 36 16,0 0-1,0-18 1,0-17 0,0-36 15,0-17-15,17-53-1,1 17 1,52-34-1,1 34 1,-53 71-16,52-18 16,-52 18-16,35 53 15,-18 18 17,-17 35-17,-18-36 1,-18-17-1</inkml:trace>
  <inkml:trace contextRef="#ctx0" brushRef="#br0" timeOffset="13264.2">6103 3775 0,'0'-18'15,"0"36"-15,18-71 16</inkml:trace>
  <inkml:trace contextRef="#ctx0" brushRef="#br0" timeOffset="13880.81">6685 3510 0,'0'-53'31,"0"36"-31,-18 17 31,-34 0-15,-19 52 0,-17 19-1,35 0 1,53-36-16,-35 18 16,-18 17-1,88-34 1,53-36-1,-17-18 1,17-35 0,-53 35-16,53-123 15,-35-17 17,-17-54-17,-36 88 1,0 89-1,-36 53 1,19 105 0,-19 36-1,36-18 1,0-53 0,0-17-1,53-1 1,36-52-1,-19-18 1,18 0 0,-52-53-1</inkml:trace>
  <inkml:trace contextRef="#ctx0" brushRef="#br0" timeOffset="14436.43">7426 3492 0,'18'-17'16,"-1"-1"-16</inkml:trace>
  <inkml:trace contextRef="#ctx0" brushRef="#br0" timeOffset="16463.71">7302 3457 0,'0'0'0,"0"-17"16,-17 17 15,17 17-15,-18 1-16,1-1 15,-1 19-15,0 17 16,1 17-1,17 1 1,0-36 0,0 0-1,17-35-15,19 18 32,16-18-17,-16 0 1,34-53-1,1 0 1,-18-35 0,-36 17-1,-17-17 1,-35 18 0,-35 70-1,17 0 1,35 0-16,-35 70 15,35 1 1,-17 17 0,18 0-1,17-53 17,0-17-17,35 0 1,0-18-1,0 0-15</inkml:trace>
  <inkml:trace contextRef="#ctx0" brushRef="#br0" timeOffset="17147.88">7796 3440 0,'0'35'16,"0"-18"0,-35 54-1,17 0 1,18-1-1,0-35 1,18-52 15,17-1-15,1-35 0,34-35-1,-17 35 1,-35 35-16,-1 1 15,19 17 1,-19 53 0,-17 0-1,0 35 17,0-35-17,18-36 1,53-17-1,-36 0 1,35-52 0,-34-1-1,-36-53 1,0 18 0,-18 17-1,-17 71 1,17 0-1,0 0 1,18 18 0,36-18 15</inkml:trace>
  <inkml:trace contextRef="#ctx0" brushRef="#br0" timeOffset="17947.29">9172 3157 0,'0'0'16,"0"-17"-16,0-36 16,0 70 15,0 1-15,0 0-16,0 158 15,0-70 1,-17 17-1,-1-87-15,18-1 16,0 0 0,18-52 31,34-54-32,1 0 1,0-52-1,-35 70 1,-18 35-16,35 18 16,-17 106 15,-18-35-15,18 17-1,-1-53 1,36-17-1,18-18 1,34-53 0,-34 0-1,-18-53 1,-53-52 0,-35 34 15,-1 71-31</inkml:trace>
  <inkml:trace contextRef="#ctx0" brushRef="#br0" timeOffset="18661.97">10407 3016 0</inkml:trace>
  <inkml:trace contextRef="#ctx0" brushRef="#br0" timeOffset="19829.93">9948 2857 0,'0'-17'0,"-17"17"32,17 17-17,0 1-15,0 35 16,0 88 0,0-35-1,0 35 1,0-53-1,0 0 1,0-35 0,0-35-1,0-36 32,0-35-31,0 1-1,17-54 1,1 70-16,0-16 16,-1 16-16,71-52 15,-17 53 1,17 17 0,-35 18-1,18 71 1,-71-54-16</inkml:trace>
  <inkml:trace contextRef="#ctx0" brushRef="#br0" timeOffset="19946.88">10407 3387 0,'0'17'0,"0"1"16,-18 17-1,36-105 1,-36 123 31</inkml:trace>
  <inkml:trace contextRef="#ctx0" brushRef="#br0" timeOffset="20197.98">10601 3122 0,'0'35'16,"0"-17"-1,0 17-15,0 53 16,0-17 0,0 17-1,-18-70-15,18 17 32,0-53-1,0 1-16</inkml:trace>
  <inkml:trace contextRef="#ctx0" brushRef="#br0" timeOffset="20580.81">10636 2893 0,'0'0'0,"-17"17"16,17 1-16,0 35 16,0-18-1,17-35 17,1 0-17,35 0 1,-36-17-16,19-19 15,-36-17 1,0 0 0,-18 36-1,-35 17 1,36 35 0,-1 36-1,18-18 1,0 0-1</inkml:trace>
  <inkml:trace contextRef="#ctx0" brushRef="#br0" timeOffset="21063.03">10442 3193 0,'-17'0'16,"17"17"15,0 1-15,0 0-16,0 17 15,35 35 1,-35-17 0,0 0-1,0-35 1,-18-1-16,1 1 16</inkml:trace>
  <inkml:trace contextRef="#ctx0" brushRef="#br0" timeOffset="21396.58">11042 3140 0,'-18'-18'32,"1"18"-32,-19 0 15,-34 53 1,17 18-1,35-54-15,-17 71 16,0 1 0,35-19-1,0-52 1</inkml:trace>
  <inkml:trace contextRef="#ctx0" brushRef="#br0" timeOffset="21463.32">10901 3581 0,'53'-18'31,"-18"18"-31,-123 18 0,229-54 15,-123 19-15,70-36 0</inkml:trace>
  <inkml:trace contextRef="#ctx0" brushRef="#br0" timeOffset="22013.01">11395 2805 0,'0'0'0,"0"-18"0,-18 18 15,0 0 1,-87 635 156,105-653-156,0 1-16,0-19 0,17-17 15,36-52 1,-18 52-1,54 17 1,-72 36-16,54 0 16,-18 53-1,-18 53 1,-17-18 15,-18 1-15,-36-19-1,19-35 1,-1-35 0,0-17-1</inkml:trace>
  <inkml:trace contextRef="#ctx0" brushRef="#br0" timeOffset="22630.25">10971 3140 0,'0'0'0,"-88"0"31,71 17-31,-36 36 16,17 35 0,1 1-1,0-1 1,35-18 0,0-17-1,53-53 1,35 0-1,0 0 1,-35-35 0,-35 35-16</inkml:trace>
  <inkml:trace contextRef="#ctx0" brushRef="#br0" timeOffset="23546.33">12823 3210 0,'0'0'15,"0"-17"-15,0-1 0,-35-53 32,-18 54-17,-35 17 1,53 0-1,-71 88 1,71 35 0,35-17-1,0-70-15,0 52 16,0-35 0,70-53-1,-34 0 1,52-36-1,-53 19-15,18-36 16,17-35 0,-52 17-1,0-17 17,-18 53-17,0 105 16,0-52-31,0 88 16,0-53 0,35-1-1,0-34 1,1-18 0,34-35-1</inkml:trace>
  <inkml:trace contextRef="#ctx0" brushRef="#br0" timeOffset="23863.24">13264 3157 0,'0'0'15,"0"18"17,0 35-17,0 53 1,36 0-1,-54 52 1,0 1 0,18 17-1,0-140-15,0 140 16,0-70 0,-17-18-1,-1-70 1,18-89 15,0 54-31,0-72 16</inkml:trace>
  <inkml:trace contextRef="#ctx0" brushRef="#br0" timeOffset="24229.19">13264 3440 0,'0'0'0,"0"-36"0,0-17 15,-17 36-15,-1-89 16,18 53 0,0 35-1,71-17 1,17 35 0,35 0-1,-70 35 1,-17 71-1,-36 18 1,-53-54 0,-71 1-1,1-18 1,87-53 15,54 0 0,53-36-15,-54 19-16</inkml:trace>
  <inkml:trace contextRef="#ctx0" brushRef="#br0" timeOffset="24695.74">13776 3210 0,'0'-17'31,"0"34"1,0 1-32,0 52 15,0 72 1,-18-37 0,18 72-1,0-142-15,0 141 16,-17-34-1,-1-1 1,18-35 0,0-89-1,0 1 1,0-89 0,0 1 15,0 34-31</inkml:trace>
  <inkml:trace contextRef="#ctx0" brushRef="#br0" timeOffset="24913.05">13705 3404 0,'0'0'0,"-17"-35"0,17-36 16,-36 1-1,36-18 1,106 70-1,-70 0 1,87 18 0,-35 18-1,-52 70 1,-72-70 0</inkml:trace>
  <inkml:trace contextRef="#ctx0" brushRef="#br0" timeOffset="25001.22">13970 3457 0,'-18'0'16,"-70"53"-1,-18-35 1,318-89-16,-441 159 16,211-88-1</inkml:trace>
  <inkml:trace contextRef="#ctx0" brushRef="#br0" timeOffset="25030.24">13829 3457 0</inkml:trace>
  <inkml:trace contextRef="#ctx0" brushRef="#br0" timeOffset="25446.58">14235 3951 0,'0'0'0,"-18"-353"15,18 212 1,0 71-1,35 17 1,36 17 0,-1-16-1,-52 34-15,0-35 16,-18 18 0,-71 35 15,-17 53-16,17 17 1,71-52-16,0 52 16,0-34-1,0-19 1,36-17 15,-1-17-15,-18 17-16</inkml:trace>
  <inkml:trace contextRef="#ctx0" brushRef="#br0" timeOffset="26045.7">14305 3175 0,'-18'71'32,"1"-36"-32,17-18 0,-18 54 31,18 0-16,0-54-15,0 36 16,0-35 0,53-18-1,18 0 1,17-53 0,-70 35-1</inkml:trace>
  <inkml:trace contextRef="#ctx0" brushRef="#br0" timeOffset="26548.32">14076 3140 0,'0'0'0,"53"35"31,-53-17-31,0 52 16,0 1-1,-53 35 1,-18-54 0,1 1-1,52-53-15</inkml:trace>
  <inkml:trace contextRef="#ctx0" brushRef="#br0" timeOffset="27545.98">14940 3263 0,'0'0'0,"0"-17"0,18-89 32,-18 88-17,-18 18-15,-35-18 16,36 18-16,-54 0 31,-35 71-15,53 0-1,0 52 1,53-17 0,0-53-1,18-36-15,53 1 16,-19-18 0,37-18-1,-36-35 1,17-17-1,-52-1 1,-1-52 0,1 88-1,-18 17 1,0 36 15,0 70-15,18 18-1,-1-36 1,1-17 0,0-35-1,-1-18 1,19 0 0,16-36-1</inkml:trace>
  <inkml:trace contextRef="#ctx0" brushRef="#br0" timeOffset="27963.11">15311 3210 0,'0'-17'16,"0"-1"0,0 0-1,0 1 1,70-19-1,1 36 1,-18 0 0,35 53-1,-88-17-15,35 34 16,-17 36 0,-18-35-1,-36-1 1,1-52-1,0-18 1,35-53 15,0-35-15,35 35 0,18-35 15,-35 35-16,-1 35-15,-17-17 0</inkml:trace>
  <inkml:trace contextRef="#ctx0" brushRef="#br0" timeOffset="28079.72">15946 3263 0,'17'0'0,"36"0"15</inkml:trace>
  <inkml:trace contextRef="#ctx0" brushRef="#br0" timeOffset="28496.63">15981 3334 0,'17'0'0,"1"0"15,0 0-15,52 17 16,1 1-1,-18 35 1,-53-35 0,0-1-16,-36 18 15,-34-17 1,-18-18 0,17 0 15,36 0-16,0 0 1,17-18 0,18-17-1</inkml:trace>
  <inkml:trace contextRef="#ctx0" brushRef="#br0" timeOffset="29428.64">15963 3157 0,'-17'0'16,"17"-17"31,0-1-47,17 0 15,1 1-15,35 17 16,35-18 0,-18 18-1,1 0 1,-36 0 0,-35 18-1,-17-18 63,-19 0-78,19 0 16,-19 0 0,-16 0-1,-19 0 1,18 53-1,0 0 1,18 35 0,35-53-1,0-17 1,53-1 0,0-17-1</inkml:trace>
  <inkml:trace contextRef="#ctx0" brushRef="#br0" timeOffset="46093.36">17604 2893 0,'0'0'0,"0"-18"0,17 18 16,1 0 0,0-18-1,-36 18 17,0 0-32,-35 53 15,-17 18 1,52-53-16,-52 105 15,52 1 1,18 17 0,0-53-1,70-18 1,36-34 0,18-36-1,-18-18 1,-1-53 15,-52-17-15,-35-35-1,-18-1 1,0 89-16,-35-106 16,-18 70-1,-53 36 1,-17 35-1</inkml:trace>
  <inkml:trace contextRef="#ctx0" brushRef="#br0" timeOffset="46710.9">18344 3034 0,'0'18'31,"0"-1"-15,0 1-16,0 17 15,0-17-15,-17 35 16,-1-18-16,1 35 15,-1 36 1,0-53 0,1-18-1,-1-35 1,18-52 15,18-54-15,17 0 15,18-18-15,35 36-1,0 71 1,-53 17-16,71 0 16,-35 35-1,-18 35 1,-53 19-1,0-1 1,-36-35 0,36-36-16,-17 19 15,17-19 1,-18-17 0,1 0-1,-54-53 1,71 36-16</inkml:trace>
  <inkml:trace contextRef="#ctx0" brushRef="#br0" timeOffset="47926.36">19826 2681 0,'0'0'0,"0"-18"0,0-17 31,0 53-15,-18 35 0,1 53-1,-54 52 1,54-105-16,-19 71 15,1-1 1,17-52 0,1-36-1,17-17 1,17-54 0,1 19-1</inkml:trace>
  <inkml:trace contextRef="#ctx0" brushRef="#br0" timeOffset="48444.03">19985 2681 0,'0'0'0,"0"-18"0,0 1 16,0 34-1,0 54 1,0 70-1,-35-35 1,35-53-16,-18 53 16,18-71-16,-18 53 15,1-17 1,-1-54 0,18-52 15,0-35 0,0 52-31,35-70 16,36-18-1,-18 35 1,35 18 0,0 71-1,-53 53 1,-35-36-16,0 53 15,0 18 1,0-36 0,-17-34-1,17-19 1,0-52 15,70-35-15</inkml:trace>
  <inkml:trace contextRef="#ctx0" brushRef="#br0" timeOffset="48892.42">20567 3104 0,'0'18'0,"0"0"31,18-18-15,-1 0-16,1 0 16,52 0-1,1-53 1,-36 18 0,-35-36-1,0 53 16,0 1-31,-70 17 16,-36 53 0,18 35-1,52 0 1,19 18 0,52-36-1,88-34 1,-87-36-16,87 0 15,18-36 1,-52-17 0,-1-35-1,-88 0 1</inkml:trace>
  <inkml:trace contextRef="#ctx0" brushRef="#br0" timeOffset="49243.97">19209 3016 0,'0'0'0,"17"0"0,54 0 16,176-17-1,-88-19 1,35 19 0,-89-1-1,-34 18 1,-53 0 15,-18 18-15,-18-1-16</inkml:trace>
  <inkml:trace contextRef="#ctx0" brushRef="#br0" timeOffset="50327.24">8555 4692 0,'0'0'0,"17"-18"0,54-35 16,-53 36-16,35-36 16,-36-18-1,-17 1 1,-88 52-1,0 18 17,-53 53-17,53-18 1,52 18 0,36-35-16,0 35 15,71 0 1,17 0-1,71-1 1,-36 19 0,18 35-1,-141-53 1,-70 53 0,-107-36-1,54-52 1,-1-18 15,54-35-15,35-36-1,35 0 1,0 1 0,17 35-1,19 17 1,34 0-16</inkml:trace>
  <inkml:trace contextRef="#ctx0" brushRef="#br0" timeOffset="51860.76">9155 4604 0,'0'0'0,"0"-18"16,0 0-16,0 1 31,-18 17-15,18 35-1,-18 53 1,-17 36 0,0 17-1,35-71 1,35 1-1,18-71 1,35 0 0,-17-18-1,-54 1-15,89-71 16,-35-1 0,-18-17-1,-53 36 1,-53 70 31,35 0-47,0 53 15,1 0 1,17 0 0,70 17-1,-17 1 1,0-18-1,0 0 1,-18-36 0,54-17-1,-37 0 1,90-53 0,-72-17-1,36-54 1,-35 1-1,-54 52 17,-17 36-17,-17 35 1,-54 18 0,-17 52-1,35 36 1,35-18-1,18 0 1,53-52 0,-35-36-16,88 0 15,-71 0-15,124-36 16,-36-16 0,1-19-1,-19-53 1,-105 72 15,-17-1-15,-1 53-16,-35 0 15,18 35 1,17 18 0,18 17-1,18-17 1,53 0-1,-54-53-15,107 0 16,-19-17 0,19-54-1,-71 0 1,-18 1 0,-35 17-1,-18 35 1,-17 54-1,18 17 17,-19 35-17,19 0 1,17-17 0,0-54-1,-18-17 1,0 0-1,18-70 1,0-1 0,53-70-1,35 53 1,18 35 0,0 35-1,0 36 1,-53 35 15,-35 53-15,-18-36-1,-36 18 1,-34-17 0,17-53-1,53-36 16,35-35-15,18-18 0</inkml:trace>
  <inkml:trace contextRef="#ctx0" brushRef="#br0" timeOffset="52159.71">11889 4269 0,'0'0'0,"0"-18"15,0 0 1,0 36 0,0 0-1,0-1-15,0 19 16,-18 34-1,-17 1 1,35-54 0,17-17-1,19-35 1,-1 0 0</inkml:trace>
  <inkml:trace contextRef="#ctx0" brushRef="#br0" timeOffset="52343.6">12083 4180 0,'0'18'31,"17"-18"-15,-17 71 0,-53-18-1,53-1 1,0-16-1,-17-19-15,-19 1 16</inkml:trace>
  <inkml:trace contextRef="#ctx0" brushRef="#br0" timeOffset="56242.14">864 6421 0,'0'-18'31,"0"0"-15,18 1-16,17-19 16,-35-17-1,0 1 1,0 16-1,0 19 1,-17-1 0</inkml:trace>
  <inkml:trace contextRef="#ctx0" brushRef="#br0" timeOffset="56659.12">935 6244 0,'0'0'0,"0"53"16,0 35-1,0 53 1,0-35-1,0 0 1,0-88-16,-18 52 16,1-52-1,-19 0 1,-17-18 0,-17 0-1,-54 0 1,71 0-1,18 0 17,18-18-17,34 18 1,71 18 0,53-18-1,1 17 1,-54-17-1,-18 18 1,1-18 0,-71-18 15,0 1-15</inkml:trace>
  <inkml:trace contextRef="#ctx0" brushRef="#br0" timeOffset="56774.38">1411 6667 0,'0'-17'0</inkml:trace>
  <inkml:trace contextRef="#ctx0" brushRef="#br0" timeOffset="56875.25">1411 6667 0,'18'0'78,"-1"0"-63,1 0-15</inkml:trace>
  <inkml:trace contextRef="#ctx0" brushRef="#br0" timeOffset="57908.65">2840 6703 0,'0'-18'16,"0"0"-1,0 1-15,0-36 16,0 35-16,17-35 16,-17-52-1,0 34 1,-70 36-1,-36 17 17,0 36-17,53-1-15,-105 107 16,69-1 0,19 36-1,70-53 1,53-18-1,35-70 1,-53-18-16,89 0 16,34-36-1,-16-52 1,-54 18 0,-53-54-1,-35 18 1,0 71-16,0-35 31,-18 70-15,-35 35-1,18 53 1,18 53 0,17-53-1,0-52-15,35 34 16,18-35-1,35-35 1,0-17 0,36-54-1,-54-35 1,-52 71-16,88-124 16,-71 36-1,-35-18 1,0 88-1,-18 35 17,-17 36-17,35 0-15,-35 87 16,35 19 0,0 35-1,0-18 1,0-71-1,35 1 1,0-54 0,18 1-1,18-53 1,-18 0 0</inkml:trace>
  <inkml:trace contextRef="#ctx0" brushRef="#br0" timeOffset="58308.28">3757 6650 0,'0'17'31,"18"-17"-15,-1 0-16,1 0 15,53-52 1,-19-1-1,-34 17 1,-18 1 0,-53 35-1,-35 35 1,70-17-16,-52 53 16,35 17-1,35 0 1,0-35-1,70-18 17,-17-17-17,53-18 1,-53-35 0,17-36-1,-52 53-15</inkml:trace>
  <inkml:trace contextRef="#ctx0" brushRef="#br0" timeOffset="58691.99">4180 6544 0,'0'0'0,"0"-35"15,0-18 1,36 18 0,34-1-1,-17 36 1,53 71-1,-53-1 17,0 54-17,-53-36 1,0-35 0,-53-18-1,18-35 1,35-35-1,0-18 1,53-70 0,17 17-1,1 53 1,-18-18 0,-18 36-1,0 17 1</inkml:trace>
  <inkml:trace contextRef="#ctx0" brushRef="#br0" timeOffset="59025.17">5133 6050 0,'0'0'16,"0"18"15,0-1-31,-18 1 16,18 17-16,-70 89 15,34-18 1,-16 70 0,52-70-1,0-18 1,0-70-16,17 17 15,1-35 1,35 0 0,0 0-1,-18-53 1,-35 18-16</inkml:trace>
  <inkml:trace contextRef="#ctx0" brushRef="#br0" timeOffset="59225.47">4815 6421 0,'0'0'16,"-17"0"-16,34 0 31,1 0-31,0 0 0,35 0 16,35 0-1,-35-18 1,17-17-1,-52 35 1</inkml:trace>
  <inkml:trace contextRef="#ctx0" brushRef="#br0" timeOffset="59709.06">5662 6473 0,'0'0'0,"0"-70"15,0 52 1,-18 18 0,18 18-1,-17 70 1,-1-35-16,-17 141 15,0 18 1,-36-36 0,18 71-1,53-71 1,0-52 0,0-106-1,-18-36 1,18-35-1</inkml:trace>
  <inkml:trace contextRef="#ctx0" brushRef="#br0" timeOffset="60075.31">5521 6667 0,'0'0'0,"0"-35"0,0 0 16,35-106-1,36 35 1,-54 88-16,107-52 16,52 35-1,-70 52 1,-53 54 0,-35 70-1,-36-35 1,-141 17-1,71-70 17,0-35-17,53-18 1,35 0 0,0-18-1,70-17 1,-52 17-16</inkml:trace>
  <inkml:trace contextRef="#ctx0" brushRef="#br0" timeOffset="60725.82">6403 6368 0,'-18'0'31,"1"17"-31,-1-17 0,-35 106 15,18 0 1,17-36 15,18-52-31,0 17 16,35-17 0,18-18-1,36-35 1,-19-53-1,-70 35 1,-53-18 0,-17 1-1,34 70 1,54-18 0,0 0-1,70 1 1,53-1-1,-106 18-15,71 0 32,-18 0-17,-88 53 1,0 17 0,0 54-1,0-18 1,0-71-16,-17 141 15,-19 36 1,1-53 0,0 53-1,17-36 1,-17-88 0,35-53-1,17-52 1,19-54-1,-1-70 1</inkml:trace>
  <inkml:trace contextRef="#ctx0" brushRef="#br0" timeOffset="61057.95">6756 6809 0,'0'0'0,"-36"-106"16,-17 0-1,53 18 1,71 17 0,105 18-1,-52 36 1,17 70 0,-106 17-1,-52 54 1,-54-36-1,36-53-15,-106 36 32,88-54-17,35-17 1,36 0 0,35 0-1,35-17 1</inkml:trace>
  <inkml:trace contextRef="#ctx0" brushRef="#br0" timeOffset="61458.22">7373 6473 0,'0'0'0,"0"-17"16,0-1-16,0 36 46,0 17-46,-18 71 16,1-18 15,17-17-15,0-54-16,17 1 16,54-18-1,17-35 1,-35-18-1,0-53 1,-53-18 0,0 89-1,35 18 1,-52 34 0,-1 18-1,36-35 16</inkml:trace>
  <inkml:trace contextRef="#ctx0" brushRef="#br0" timeOffset="61792.68">8008 6403 0,'0'-18'0,"-18"18"31,1 0-31,-19 18 15,1 70 1,18 88 0,17-34-1,0 52 1,0-141-16,0 52 16,0 195-1,-18-88 1,-17-106-1,35-18 1,0-106 31,0-35-31,0-105-1</inkml:trace>
  <inkml:trace contextRef="#ctx0" brushRef="#br0" timeOffset="62092.87">7832 6773 0,'0'0'0,"0"-123"15,-18 52 1,18-17 0,71 35-1,70 18 1,-35 35-1,-89 0-15,71 88 32,-88 18-17,-17-18 1,-107-17 0,18-18-1,-52-36 1,105-17-1,35-35 1</inkml:trace>
  <inkml:trace contextRef="#ctx0" brushRef="#br0" timeOffset="62591.05">9172 5821 0,'0'0'0,"-17"-18"31,-1 18-31,-53 106 16,-34 88-1,16 18 1,-52 105-1,106-229-15,-89 177 16,54-89 15,35-17-15,35-71 0,0-70-1,0-53 1,70-106-1,-52 105-15</inkml:trace>
  <inkml:trace contextRef="#ctx0" brushRef="#br0" timeOffset="62841.26">9331 6244 0,'18'-17'32,"-1"-1"-32,19 18 0,69 0 31,-69 0-31,69 0 16,54 0-1,-53 0 1,-88 0-1,-54 0 1</inkml:trace>
  <inkml:trace contextRef="#ctx0" brushRef="#br0" timeOffset="63191.26">9648 6209 0,'0'0'15,"-17"18"1,-1-1-1,18 89 1,0-18 15,0 53-15,18-35 0,-18-35-1,-35-1 1,17-52-16,-70 17 15,-18-35 1,18 0 0,35-35-1,35 0 1,18 17 0,71 0-1,-18-17 1</inkml:trace>
  <inkml:trace contextRef="#ctx0" brushRef="#br0" timeOffset="63457.82">10266 6456 0,'0'0'15,"0"-18"-15,-18-17 0,1 0 16,-54 35-1,-35 0 1,18 53 0,70-18-16,-105 88 15,88-17 1,17-18 0,36-35-1,52-35 1,-17-18-1</inkml:trace>
  <inkml:trace contextRef="#ctx0" brushRef="#br0" timeOffset="63674.08">10178 6738 0,'17'-71'31,"-34"142"-31,52-230 16,-35 36 0,0 88-1,0 52 1,0 89-1,0 0 1,0-18 0,35-35-1,18-53 1,0-18 0,-35 1-16</inkml:trace>
  <inkml:trace contextRef="#ctx0" brushRef="#br0" timeOffset="63891.33">10530 6332 0,'0'0'15,"0"18"1,0 0 0,0-1-16,0 107 15,0-36 1,36 18-1,-1-53 1,0-36 0,1-17-1</inkml:trace>
  <inkml:trace contextRef="#ctx0" brushRef="#br0" timeOffset="64107.67">10830 6332 0,'0'0'0,"0"-17"0,-53 52 47,36 18-31,-54 70-1,36-17 1,17-53-1,18-35-15,18-18 32</inkml:trace>
  <inkml:trace contextRef="#ctx0" brushRef="#br0" timeOffset="64474.82">11271 6368 0,'0'0'0,"0"-18"0,0 0 0,0-17 31,-35 35-15,17 0-16,-70 18 16,18 70-1,-1 35 1,53-17-1,18-18 1,36-52 0,34-36-1,1-53 1,-1-18 0,1-52-1,-36-1 1,-17 89-1</inkml:trace>
  <inkml:trace contextRef="#ctx0" brushRef="#br0" timeOffset="64608.63">11289 6597 0,'0'18'16,"0"34"0,53 1-1,53-17 1,-1-36-1,-16-18 1,-54-17-16</inkml:trace>
  <inkml:trace contextRef="#ctx0" brushRef="#br0" timeOffset="65824.12">12136 6332 0,'0'-17'16,"17"-1"15,1 18-31,-1-18 0,54-17 16,-36 0-1,-17-18 1,-18 35 15,-88 18-15,-53 18 0,70 35-1,53 17 1,18-52-16,0 53 15,18-54-15,53 71 16,34-17 0,-52 0-1,-35-1 1,-18-35 0,-71-17-1,54-18-15,-107 0 16,36 0-1,0 0 1,35-35 15,35 17-15,18 0 0,36 1-1,17-18 1,0 35-16</inkml:trace>
  <inkml:trace contextRef="#ctx0" brushRef="#br0" timeOffset="66356.28">12524 6350 0,'0'0'0,"0"-18"31,-18 18-16,0 0-15,-17 71 16,17-53 0,1 70-1,-1 0 1,18 0 0,0-53-1,53 1 1,18-36-1,17-18 1,-18-17 0,54-53-1,-36-36 1,-88 54 0,-53 17-1,35 35-15,-52 18 16,17 35-1,53 18 1,-18 53 15,71-18-15,-35-35 0,0-35-16,-1 35 15,1-36 1,-1-17-1,54 0 1,0-53 0</inkml:trace>
  <inkml:trace contextRef="#ctx0" brushRef="#br0" timeOffset="66590.25">13194 6597 0,'0'-18'0,"35"-35"16,18-70 0,-18 70-1,-158 300 1,246-459-1,-140 248-15,-19 87 16,19-17 15,17-53-15,0-18 0,35-35 15,-17-53-16,-18 35-15</inkml:trace>
  <inkml:trace contextRef="#ctx0" brushRef="#br0" timeOffset="66958.36">13441 6121 0,'0'0'0,"-18"0"0,-70 0 16,17 35-1,54 0 1,17 1 15,70-19-15,19-17 0,-19-17-1,-35-19 1,-17-34-1,-36 34 1,-70 36 0,71 0-16,-36 0 15,0 53 1,35 18 0,18-18-1,35 0 1,18-53-1</inkml:trace>
  <inkml:trace contextRef="#ctx0" brushRef="#br0" timeOffset="67123.96">13741 6297 0,'0'0'0,"0"18"32,0 17-32</inkml:trace>
  <inkml:trace contextRef="#ctx0" brushRef="#br0" timeOffset="67340.25">13723 6667 0,'0'71'16,"-18"35"-1,18-53-15,-53 141 16,-17 17-1,35-69 1,-18-1 15,35-53-15,18-70 0,0-1-1,18-87 1,17-19-1,-35 37-15</inkml:trace>
  <inkml:trace contextRef="#ctx0" brushRef="#br0" timeOffset="67724.05">13705 6615 0,'0'0'0,"0"-53"15,0 0 1,18-18-1,-18 54 1,106-72 15,-18 54-15,-35 17 0,35 18-1,-35 89 1,-53 16-1,-70 54 1,-1-88 0,-52-36-1,70-17 1,17-18 0,19 0-1,17-36 1,0 1-1</inkml:trace>
  <inkml:trace contextRef="#ctx0" brushRef="#br0" timeOffset="68357.09">14570 5944 0,'0'0'0,"17"-17"0,-17-1 16,0 36 0,-53 52-1,1 36 1,-19 53-1,18-36 1,35 54 0,1-89 15,17-18-15,0-52-16,35 0 15,18-18 1,18-53-1,-1-18 1,-35 18 0</inkml:trace>
  <inkml:trace contextRef="#ctx0" brushRef="#br0" timeOffset="68557.27">14270 6315 0,'0'0'0,"-18"0"0,36 0 47,17-18-47,-17 18 15,70-18 1,35 1 0,1-18-1,-54 17-15</inkml:trace>
  <inkml:trace contextRef="#ctx0" brushRef="#br0" timeOffset="68891.09">15487 5821 0,'0'0'0,"18"-18"0,-1 1 16,18-1-1,-17 0 1,-36 18-1,-17 53 1,-35 71 15,-89 70-15,0 53 0,124-177-16,-71 107 15,18 17 1,35-89-1,18-16 1,17-36 0,-17-53-1,17-36 1</inkml:trace>
  <inkml:trace contextRef="#ctx0" brushRef="#br0" timeOffset="70241.56">16228 5997 0,'0'0'0,"0"-17"0,0-1 16,0 0-1,-36 18 1,-34 18 0,-18 70-1,0 36 1,52 52 0,19-35-1,17 0 1,35-88-1,71-18 1,-89-35-16,107 0 31,35-70-15,-54-1 0,1-70-1,-53 53 1,-35 53-1,-36 88 1,-35 35 0,18 18-1,35-36 1,18-17 0,70-35-1,0-18 1,-17-53-1,-71-18 1,0-35 15,-71 36-15,36-1 0,17 36-1,36 0 1,70 17-1,0 1 1,18 17 0,-35 35-1,-19 88 1,-34 1 0,-18-36-1,0-18 1,0-52-1,0 0 1,0-36 15,0-52-15,0-1 0,71-52-1,52-1 1,-17 71-1,53 36 1,-106 69 0,-53 72-1,0-18 1,-36-18 0,1-18-1,17-70 1,54-52 15,17-1-15</inkml:trace>
  <inkml:trace contextRef="#ctx0" brushRef="#br0" timeOffset="70656.89">18027 5980 0,'0'0'0,"0"-18"0,18-35 15,-71 106 17,17 35-17,19-35-15,-19 159 16,19 17 0,-36 36-1,35-1 1,-17 18-1,0-105 1,17-124 0,18 123-1,0-105-15,35-36 32,71-53-17,0-52 1,-18-36-1,18-123 1,-194-1 0,0 72-1,-89-1 1,89 88 0</inkml:trace>
  <inkml:trace contextRef="#ctx0" brushRef="#br0" timeOffset="70924.57">17604 6720 0,'88'-53'16,"0"1"-1,-264 157-15,511-299 16,-229 106 0,17 0 15,-105 88-31,17-18 16,-53 71 15,18-35-31,-17 52 15,-1 19 1,0-36 0,18-36-1,0-34 17,18-36-17</inkml:trace>
  <inkml:trace contextRef="#ctx0" brushRef="#br0" timeOffset="71107.7">18221 6156 0,'0'0'0,"-18"-18"0,-35 1 32,18 34-17,35-17 1,35 0-1,54 18 1,-54 17-16</inkml:trace>
  <inkml:trace contextRef="#ctx0" brushRef="#br0" timeOffset="71489.36">18556 6279 0,'0'-17'15,"0"-1"-15,18 18 16,-1 0 0,36-17-16,18 17 15,17 17 17,-70 36-17,-18-35-15,17 123 16,-52-53-1,-18-17 1,18-54 0,17-34-1,18-36 1,0 35-16,35-70 16,18 0-1,18-1 1,-18 72-1,0-1 1,0 18 0</inkml:trace>
  <inkml:trace contextRef="#ctx0" brushRef="#br0" timeOffset="72191.32">19209 6244 0,'0'18'16,"-18"-1"0,18 1-16,-18 53 15,1-18 1,17 35 0,0-35-1,0-36 1,0 1-1,-18-53 1,18-36 0,0 1-1,71-36 17,-54 88-32,36-35 15,53 36 1,-35-1-1,-1 53 1,-34 36 0,-19 17-1,-17 0 1,0-35 0,-17-53-1,-1 0 1,0-35-1,18-18 1,71-71 0,17 54 15,53-1-15,-70 71-1,-18 18 1,-18 70-1,-35 18 1,0 0 0,-35-53-1,-18-36 1,53-34 15,35-1-15</inkml:trace>
  <inkml:trace contextRef="#ctx0" brushRef="#br0" timeOffset="72641.1">20514 6209 0,'0'0'16,"0"-18"-16,0-17 15,-18 17-15,-70 1 16,35 17-1,-53 53 1,18 35 0,18 35-1,70-35 1,0-70-16,0 53 16,70-71-1,18-36 1,1-34-1,-19-18 1,18-36 0,-70 71 15,-18 71-15,-53 35-1,18 35 1,17 18-1,18-53 1,0-36-16,71-17 16,-18 0-1,17-17 1</inkml:trace>
  <inkml:trace contextRef="#ctx0" brushRef="#br0" timeOffset="73941.08">20955 5909 0,'0'0'0,"0"-18"0,0-17 16,0 17-16,0 36 31,0 17-15,-35 71-1,17-71-15,-17 71 16,-18 18-1,53-36 1,0 0 0,0-53-1,18-35 1,-1 0-16,54 0 16,35-88-1,-1 0 1,-52 18-1,-35-1 1,0 71 0,-36 35 15,-17 1-15,17 52-1,0-35 1,18 17-1,0-35 1,18-35-16,35 0 16,17-35-1,19-53 1,-19 0 0,-34 53-1,-36 17 1,-36 88 15,1-17-15,17 0-1,18-17 17,18-19-17,0-17-15,52 0 16,-35-35-1,-35-18 1,0-18 0,0 19-1,-17 16 1,17 1 0,53 35-1,35-35 1,18 35-1,0 0 1,-36 17 0,-35 54 15,-35-18-15,0 17-1,-17-17 1,17-35-1,-18-18 1,0 0 0,1-18-1,17-52 1,35-1 0,36 1-1,-18-1 1,-18 71-16,18 0 15,17 0 1,-34 53 0,-36 35 15,0 18-15,0-35-1,0-54-15,0 36 16,17-53-1,54 0 1,-18-35 0,35-53-1,-70 35 1,-1-35 0,-17 35-1,-53-18 1</inkml:trace>
  <inkml:trace contextRef="#ctx0" brushRef="#br0" timeOffset="74225.39">21255 5803 0,'-106'0'0</inkml:trace>
  <inkml:trace contextRef="#ctx0" brushRef="#br0" timeOffset="74406.23">20637 5997 0,'0'0'0,"0"18"15,18-18 1,106 0-1,17 0 1,-35 0 0,-54 0-1,1 0 1</inkml:trace>
  <inkml:trace contextRef="#ctx0" brushRef="#br0" timeOffset="77573.28">794 8308 0,'-18'0'31,"0"0"-31,1 0 16,-36-35-1,35-18 1,36-35 0,52-18-1,19 35 1,-1 53-1,-53 18-15,0 53 16,-35 71 0,-17 88-1,-54-71 17,-52 0-17,52-71 1,54-70-16,-36 0 15,-18 0 1,36-35 0,35-18-1,0-35 1,53 35 0,0 53-1,35 35 1,-53 36-1,18 52 1,-35-34 0,-1-19-1,54-35 17,-36-35-17,36-88 1,-54 71-16</inkml:trace>
  <inkml:trace contextRef="#ctx0" brushRef="#br0" timeOffset="77739.91">1270 8502 0,'0'0'0,"0"-18"47,18 18 0</inkml:trace>
  <inkml:trace contextRef="#ctx0" brushRef="#br0" timeOffset="78140.75">2417 7990 0,'0'0'15,"0"-35"-15,-18-71 16,18 89-16,-18 17 16,1 17-1,17 107 17,0 70-17,-36-53 1,-17 35-1,18-70 1,35-35 0,18-71-1,52-53 1</inkml:trace>
  <inkml:trace contextRef="#ctx0" brushRef="#br0" timeOffset="78406.63">2752 7937 0,'0'0'16,"17"-17"-16,-17-18 0,18 52 15,-18 89 17,0 18-17,-35 52 1,17-141-16,-35 71 15,18 0 1,35-71 0,0-17-1,0-36 1,0 0-16</inkml:trace>
  <inkml:trace contextRef="#ctx0" brushRef="#br0" timeOffset="78723.94">2293 8484 0,'0'0'0,"-35"0"0,-18 0 16,35 0 0,124-17 31,-71 17-47,159-53 15,-53 17 1,18 19-1,-88 17 1,-36 17 0,-17 72-1,-36-19 1,0-35 0,1 1-1,-1-36 16,18-36-15</inkml:trace>
  <inkml:trace contextRef="#ctx0" brushRef="#br0" timeOffset="78906.32">3016 8114 0,'0'0'0,"0"-18"31,0 36 1,0 0-32,0-1 15,36 1 1,-19-1-16</inkml:trace>
  <inkml:trace contextRef="#ctx0" brushRef="#br0" timeOffset="80589.12">3757 8396 0,'0'0'0,"35"0"16,-35-18 0,18-17-1,-18-18 1,-18-17-1,-70 34 1,0 19 0,53 17-16,-54 53 15,-52 53 1,71-1 0,35 19-1,35-71 1,70-18-1,54-35 1,17-53 0,-35 0-1,-1-70 17,-34-1-17,-18-52 1,-53 70-1,0 71 1,-35 123 15,-1 18-15,19 53 0,17-124-16,0 53 15,35-17 1,35-36-1,19-35 1,52 0 0,-18-53 15,-87 35-31,69-35 16,-87 36-16,17-71 15,-35-36 1,-70 54-1,-1 70 1,-52 88 0,87-35-1,19-36-15,-36 107 16,53-54 0,0-17-1,35-53 1,71 0-1,-18-70 1,-35-1 0,-18-70-1,1 0 17,-1-18-17,-17 71 1,-18 70-1,-18 54 1,-35 105 0,35 0-1,1 35 1,34-52 0,72-71-1,52-53 1,-18 0-1,18-53 1,-53-18 0,-52-17-1,-36 70 1,0-88 0,-18 106-1,-35 0 1,18 71-1,17 35 1,18-18 0,71-35-1,17-35 1,0-18 0,18-53-1,-53 17 1,-35-52-1,-18 53-15,0-18 16,0 71 15,-18 52 1,-17 18-17,35-70-15,-18 35 16,0 0-1,18-71 32,0 1-47,0-36 16,53-71 0,53-17-1,35 35 1,-17 124-1,-54 52 1,-34 54 0,-36-36-1,0-70 1,-18 70 0,-17-35-1,17-36 1,-35-17-1,18-35-15</inkml:trace>
  <inkml:trace contextRef="#ctx0" brushRef="#br0" timeOffset="81472.58">6967 8484 0,'0'0'0,"18"0"0,0 0 15,-1 0 1,36-35-1,-53 17-15,35-70 16,-17 0 0,-18-35-1,-70 17 1,-72 53 0,-69 106-1,87 53 1,36 70-1,88-70 1,18 0 0,105-54-1,1-52 1,87-52 15,-87-19-15,-1-52-1,-52-71 1,-36 52 0,-35 1-1,0 124-15,0-1 16,-35 106 15,17-53-31,1 107 16,-1 52-1,18-89 1,0-69-16,53 34 16,17-52-1,36-18 17,18-35-17,-54-36 1,1-17-1,-71 70-15,17-35 16,-17 71 0,-17 53-1,-18-19 1,17 1 0,18-35-1,0-36 16,18 1-15</inkml:trace>
  <inkml:trace contextRef="#ctx0" brushRef="#br0" timeOffset="81639.16">7761 8043 0,'0'0'15,"-35"-17"1,17 17-1,1 53 1,17-18 0,0-17-1,17-18-15,1 17 0</inkml:trace>
  <inkml:trace contextRef="#ctx0" brushRef="#br0" timeOffset="82272.58">8061 8184 0,'0'18'16,"0"0"-16,0 35 15,0 35 17,0 0-17,18-35 1,-1-35-16,36-1 15,0 1 1,18-36 0,-1-35-1,-17-17 1,-18-36 0,1-35-1,-19 88 1,-17 71-1,-17 52 1,-36 54 0,53-36-1,0 0 17,88-70-17,-18-18 1,54-36-1,-53 1 1,-19-71 0,-34 0-1,-18 71 1,-18 53 0,-17 35-1,0 35 1,17-18-1,18-52 1,18-18 0,0-18 15</inkml:trace>
  <inkml:trace contextRef="#ctx0" brushRef="#br0" timeOffset="82455.46">8872 7973 0,'0'0'0,"-17"0"0,-19 0 15,-16 0 1,16 53 0,36-36-1,36 1 1,-19-18-16,1 0 0</inkml:trace>
  <inkml:trace contextRef="#ctx0" brushRef="#br0" timeOffset="84105.13">9349 8096 0,'0'0'0,"17"0"0,-17-17 15,0-1 1,-17 18-1,-36 0 1,-18 53 0,53-18-1,18-17-15,18 52 16,53-17 0,-1 0-1,-17 0 1,-35-18-1,-18-17 1,-18 0 0,-70-18-1,0-36 17,17 1-17,54 17 1,-1 18-16,0 36 31,36 17-15,52-36-1,36-17 1,0 0 0,-18-17-1,-52-1-15,122-53 16,-52 1-1,-18-54 1,-88 54 0,18 35-1,-18 52 17,-35 54-17,17 35 1,18-53-1,71-1 1,17-34 0,0-18-1,53-35 1,-70 0 0,-18-71-1,-18-18 1,-17 54-1,-18 52 1,-36 71 0,1 53-1,17 0 17,18-36-17,18 1 1,53-71-1,-54 0-15,54 0 16,17-36 0,-53-16-1,1-72 1,-36-17 0,-53 53-1,17 70-15,-52-17 16,0 70-1,0 71 1,52 35 0,36-53-1,106 18 17,18-88-17,158-1 1,0-34-1,-123-36 1,-53-53 0,-71-17-1,-35-1 1,-53 124 0,-17 35-1,17 36 1,0 52-1,35-17 1,18-18 0,0-52-1,18-54 32,35-17-31,0-53-1,52-54 1,19 19 0,-36 70-1,-53 53 1,-17 106 0,-18 17-1,0-87-15,18 69 16,35-69-1,17-1 1,36-35 0,-18-35-1,18-36 17,-88 54-32,35-72 15,-1-34 1,-34 17-1,-36 53 1,-105 18 0</inkml:trace>
  <inkml:trace contextRef="#ctx0" brushRef="#br0" timeOffset="84256.03">10160 7779 0,'0'0'0</inkml:trace>
  <inkml:trace contextRef="#ctx0" brushRef="#br0" timeOffset="84404.9">9313 8114 0,'-123'53'16</inkml:trace>
  <inkml:trace contextRef="#ctx0" brushRef="#br0" timeOffset="85371.49">547 9842 0,'-18'0'0,"18"-17"31,18 17-31,17-18 15,53-17 1,0 35 0,1 18-1,-72 34 1,-17-16 0,-35 52-1,-71-17 1,-17-19-1,-1-52 1,107 0 0,34 0-1,89-17 1,53 17 0,-18 0-1,18 70 1,-71-17-1,-88 18 1,-88 35 0,52-89-16,-105 54 15,-35-36 17,88-35-17,17-35 1,54 0-1,17-1 1,88-17 0,-18 18-1</inkml:trace>
  <inkml:trace contextRef="#ctx0" brushRef="#br0" timeOffset="85535.48">1552 10089 0,'0'0'16,"18"0"31,-1-17-47</inkml:trace>
  <inkml:trace contextRef="#ctx0" brushRef="#br0" timeOffset="85921.97">3034 9860 0,'-18'-18'0,"36"36"0,-53-106 16,35 70-16,-18 1 15,-17 17 17,35 70-17,-18 71 1,-17 18-1,-1-18 1,1-35 0,35-53-1,18-53 1,35-71 0,-36 54-16</inkml:trace>
  <inkml:trace contextRef="#ctx0" brushRef="#br0" timeOffset="86122.89">2946 9878 0,'0'-36'0,"0"72"0,35-160 15,0 71 1,36 0 15,17 18-15,18 35-1,-71 0 1,-35 71 0,-53-1-16</inkml:trace>
  <inkml:trace contextRef="#ctx0" brushRef="#br0" timeOffset="86304.84">2857 10107 0,'0'0'0,"18"35"15,0-17-15,-1 0 16,19-18 0,-19 0-16,54 0 15,35-36 1,0 1 15,-36 0-31</inkml:trace>
  <inkml:trace contextRef="#ctx0" brushRef="#br0" timeOffset="86472.63">3528 10089 0,'0'18'0,"0"-36"0,-18 89 15,0 0 1,-17-19 0,18 1-1,17-35 1,0-36-1,17-17 1</inkml:trace>
  <inkml:trace contextRef="#ctx0" brushRef="#br0" timeOffset="86638.67">3616 9948 0,'0'-17'15,"0"34"-15,0-70 16,0 36-1,0-1 32,18 18-47,-1-18 0</inkml:trace>
  <inkml:trace contextRef="#ctx0" brushRef="#br0" timeOffset="86888.33">4075 9613 0,'0'18'16,"0"-1"-16,-18 1 15,0 35-15,18-18 0,-53 106 16,18 18 15,0-18-15,17-35-1,18-35 1,53-71 0,18-36-1,-36 1-15</inkml:trace>
  <inkml:trace contextRef="#ctx0" brushRef="#br0" timeOffset="87255.32">4304 10142 0,'106'-17'32,"-89"-1"-32,19 18 15,-19-18-15,19-17 16,-36 0-1,-71 0 1,0 35 0,-52 53-1,105-36-15,-35 89 16,36-18 0,17 0-1,70-52 1,36-36-1,53 0 1,-36-53 0,-70 17-16,53 1 15</inkml:trace>
  <inkml:trace contextRef="#ctx0" brushRef="#br0" timeOffset="88389.47">5468 9913 0,'0'0'0,"0"-18"0,0-35 31,0 36-31,0-18 16,-18 17-16,1 0 31,17 1-15,0-1-1,0-17 1,0 17 0,-18 18-16,0-18 15,1 18 1,17-17 31,0-1-32,17 1 1,-17-1-16,18 0 16,-18 1-1,0-1 1,0 36 15,0-1-15,-35 54-1,17 17 1,1 53 0,-1-35-1,18 0 1,0-36 15,35 1-15,0-18-1,-17 17 1,17 19 0,-17-72-1,17 1 1,-17-18-16,35-18 16,35-35-1,18-17 1,-18 17-1,18-53 1,-53 18 0,17-89-1,-34 19 1,-36 69 15,0 72-15,0 34 15,-18 19-15,18-1-1,0 18 1</inkml:trace>
  <inkml:trace contextRef="#ctx0" brushRef="#br0" timeOffset="88704.6">6403 9807 0,'0'0'0,"18"0"16,-18 35 0,0 71-1,-18 0 1,18 71 15,0-125-31,-18 213 16,1-18-1,-72 18 1,37-89 0,16-17-1,36-106 1,0-124 0,36-88-1,16-70 1,19 35-1</inkml:trace>
  <inkml:trace contextRef="#ctx0" brushRef="#br0" timeOffset="89937.31">6438 10178 0,'-17'-106'0,"34"212"0,-34-318 16,34 141 0,36 18 15,18 18-16,17 35 1,-53 0-16,71 71 16,-88-1-1,-36 36 1,-106-35 0,19-54-1,-19 1 1,107-18-1,34 0 1,36 0 0,0 0-1,35 0 1,71-18 0,35-52 15,-106 17-16,18-71 1,-53-34 0,-35 52-1,-18 35 1,0 54-16,-18 52 16,-17 53-1,17 0 1,0 53-1,18-17 1,0-71 0,18-36-16,53 1 15,17-18 1,0 0 15,53-70-15,-53-19-1,-52 19 1,-19 17 0,-34 53-1,-36 70 1,0 19 0,53-19-1,0-17 1,17-35-16,72-1 15,-1-17 1,70 0 0,-16-53-1,-54-35 1,-71 0 15,-17-88-15,-88 105-1,-53 53 1,-35 54 0,88 34-1,17 54 1,71-1 0,53-35-1,141-35 1,18-53-1,-36 0 1,36-53 0,-159 36-16,105-54 15,-122-17 1,-36-18 0,-71 71 15,-17 35-16,-36 35 1,36 89 0,88-18-1,0-54 1,35 19 0,71-71-1,-106-18-15</inkml:trace>
  <inkml:trace contextRef="#ctx0" brushRef="#br0" timeOffset="90653.8">8731 10054 0,'18'-17'0,"52"-72"16,-34 1 0,17-18-1,-53 89 1,-36 140 31,-105 71-47,282-317 15,-123 211 1,53-35 0,-36-36-16,71-17 15,52 0 1,-105 0-16,71-35 16,35-35-1,-89-19 1,-52-16-1,-36 16 1,-70 72 0,70 17-16,-105 53 15,35 17 1,-1 36 15,89-18-15,0-35-1,89-53 1,-1 0 0,-18-35-1,19-71 1,-54-17 0,35-71-1,-34 17 1,-19 54-1,-17 87 1,-35 72 0,-36 87-1,54 18 1,-1 53 15,89-17-15,35-124-1,52-18 1,-17-35 0,36-35-1,-36-54 1,-53 1-16</inkml:trace>
  <inkml:trace contextRef="#ctx0" brushRef="#br0" timeOffset="91687.07">335 11695 0,'0'0'0,"194"-53"16,-176 53-16,-1 0 15,-17 17-15,0 71 16,-52 36 0,-19-1 15,-35 36-16,53-71 1,18-52 0,70-89 15,71-35-15,-18 17-1,36 18 1,17-17-1,-106 52-15,18-35 16,-35-18 0,-18 36-1,0 17 1,-18 36 15,0 0-31,-35 52 16,1 89-1,-19-53 1,0 0 0,19-18-1,52-70 1,17-18 0,54-36-1,-36 19-15</inkml:trace>
  <inkml:trace contextRef="#ctx0" brushRef="#br0" timeOffset="91853.67">1217 12012 0,'0'0'0,"0"-18"0,-18 18 47,36 0-16</inkml:trace>
  <inkml:trace contextRef="#ctx0" brushRef="#br0" timeOffset="92203.98">2769 11642 0,'0'0'0,"-17"-18"0,-1 0 0,-35-17 31,0 35-15,36 0-16,-19 53 15,-17 106 1,36 0 0,-36 52-1,0-87 1,35-36 0,18-71-1,18-34 1,0-1-1</inkml:trace>
  <inkml:trace contextRef="#ctx0" brushRef="#br0" timeOffset="92420.24">2540 11730 0,'0'0'16,"0"-141"-16,35 70 31,53 1-16,1 34 1,-54 19-16,71 17 16,-89 0-16,72 0 15,-54 70 1,-53 1 0,-17-36-16</inkml:trace>
  <inkml:trace contextRef="#ctx0" brushRef="#br0" timeOffset="92605.11">2575 11977 0,'-17'17'0,"34"-34"0,-34 70 15,17-36 1,53-17 0,17 0 15,-52-17-31,105-19 15,-52 19 1,35-36 0</inkml:trace>
  <inkml:trace contextRef="#ctx0" brushRef="#br0" timeOffset="92787.47">3140 11959 0,'0'0'0,"0"53"15,-18 35 1,0-17-1,1-18 1,-1-36 0,1 1-1,34-53 1,18-18 0</inkml:trace>
  <inkml:trace contextRef="#ctx0" brushRef="#br0" timeOffset="92953.78">3281 11783 0,'0'0'0,"0"-18"15,-18 18 1,36-18 31,-1 18-47,72-52 15</inkml:trace>
  <inkml:trace contextRef="#ctx0" brushRef="#br0" timeOffset="93187.64">3739 11430 0,'0'-18'0,"0"36"0,0-18 31,0 71-15,-17 70-1,-1 35 1,-17-35 0,-18 36-1,35-107 1,18-52-16,0-1 16,53-34-1,0-36 1</inkml:trace>
  <inkml:trace contextRef="#ctx0" brushRef="#br0" timeOffset="93537.15">3863 11924 0,'0'0'0,"18"0"16,34-18 15,37-17-16,-19-18 1,-35 35-16,18-17 16,-53 0-16,0 0 15,-17 35 1,-89 35 0,18 53-1,0 36 1,52 34-1,54-87 1,70-36 0,-17-35-1,52-18 1,1-52 0</inkml:trace>
  <inkml:trace contextRef="#ctx0" brushRef="#br0" timeOffset="94635.37">5397 11695 0,'0'0'0,"0"-18"0,18-70 31,-18 70-31,0-105 16,0 52 0,0 36-1,-18 35 1,18 35-1,0-17 1,0 17 0,18-35 171,0 0-171,-1-35-1,-17 17 1,18 0-16,0-17 16,-18 18-1,-18 17 48,18 17-63,-18 1 15,18-1 17,0 1 77,-17-18-46,34 0-17,-17 18 1,0-1-31</inkml:trace>
  <inkml:trace contextRef="#ctx0" brushRef="#br0" timeOffset="96537.86">5415 11906 0,'18'-17'16,"-18"-1"-1,0-17 1,-53-18-1,-18 17 1,-52 19 0,105 17-16,-88 17 15,18 89 1,18 0 0,52 53-1,18-53 1,53-53-1,70-36 1,-34-52 0,16-71-1,-16 0 1,16-88 0,-34 36 15,-36 105-31,1-177 15,-36 89 1,-36 53 0,-34 123-1,-1 71 1,1 106 0,17 17-1,53-17 1,17-106-1,89-18 1,0-71 0,53-34-1,52-89 1,-122 35 0,-19-17 15,-52 53-16,-18 88 17,-18-35-32,0 70 15,1 18 1,17-54 0,70 1-1,54-53 1,-36-35-1,-53 17-15,71-70 16,-53 0 0,-53-53-1,0 35 1,-106 18 0,0 88 15,-17 70-16,17 54 1,88-18 0,18 17-1,89-52 1,17-71 0,88-18-1,-71-35 1,0-53-1,-52 18 1,-36 0 0,-52 88 15,-1 0-31,-35 88 16,18 0 15,35 18-16,0-35 1,70-54 0,36-17-1,-70 0-15,52-35 16,35-53 0,-35 0-1,-70 70 1,-18 36-1,0 52 1,0 19 0,0-54-1,0-18 1,71-17 0,-19 0 15,-34-17-31,53-54 15,-54 1 1,-17-18 0,-17-1-1,17 36 1,0 0 0,88 18-1,35 35 1,-17 53-1,-53 18 1,-53 52 0,0-35-1,0-17 1,-18-71 15,1-53 0,17-18-15,17-34 0,142-54-1,-53 88 1,18 71 0,-54 36-1,-17 69 1,-53 1-1,0-88-15,0 52 16,-53-17 0,18-35-1,17-18 1,36-71 0</inkml:trace>
  <inkml:trace contextRef="#ctx0" brushRef="#br0" timeOffset="96803.39">8696 11377 0,'-71'53'15,"54"-18"-15,-36 53 16,-18 71-1,36-53 1,35 0 0,0-36-1,0-52-15,35 0 16,71-36 0,-35-17-1</inkml:trace>
  <inkml:trace contextRef="#ctx0" brushRef="#br0" timeOffset="97220.15">9049 11659 0,'0'-17'15,"0"34"-15,-18-34 16,-17 52 0,-53 35-1,35 19 1,53-1-1,0-53-15,17 18 16,72-35 0,52-18-1,-18-18 1,18-52 0,-105-1-1,-54-70 16,-70 35-15,-1 88 0,-52 36-1,18 53 1,70-1 0,53 54-1,71-71 1,52-53-1,-88 0-15</inkml:trace>
  <inkml:trace contextRef="#ctx0" brushRef="#br0" timeOffset="98152.82">9790 11712 0,'17'-35'0,"-34"70"0,34-88 15,1-17 1,-71 52-1,-35 36 1,0 35 0,-1 52-1,72-69-15,-1 70 16,18-53 0,35-1-1,18-52 1,53-35-1,35-71 1,-88 36 0,18-36-1,-54 71 1,-34 88 31,-1-36-47,0 36 15,18 35 1,53-17 0,71-18-1,52-36 1,-35-17 0,106-70-1,-123-1 1,-71-52-1,-71 35 1,-70 35 0,-53 53-1,17 53 1,89-36-16,-36 54 16,54 35 15,34-18-16,54-35 1,52-53 0,19-18-1,-90-70 1,1 0 0,0-89-1,18-52 1,-1 70-1,-52 36 1,-18 105-16,0 1 16,-71 122-1,-52 107 1,52-18 0,54-18-1,70-70 16,176-17-15,36-89 0,-124-36-1,-35-34 1,-89 34-16</inkml:trace>
  <inkml:trace contextRef="#ctx0" brushRef="#br0" timeOffset="98853.29">406 13741 0,'0'0'0,"0"0"16,17 0-16,72-18 16,52-17-1,-18-1 1,18 36 0,-123-17-1,-1 17 1,-69 0 15,16 17-31</inkml:trace>
  <inkml:trace contextRef="#ctx0" brushRef="#br0" timeOffset="99287.77">547 13705 0,'0'0'0,"-71"71"15,-35 0 1,36-19-1,52-34-15,18 0 16,-17-1-16,17 1 31,17-18 1,36 0-32,18 0 31,17 0-16,-53 0-15,106 0 16,-53 35 0,-35 36-1,-53-18 1,-70 17 0,-89 1-1,0-54 1,71-17-1,35-17 1,36-1 0,34 1-1,107-19 1,-89 19 0</inkml:trace>
  <inkml:trace contextRef="#ctx0" brushRef="#br0" timeOffset="99444.84">1094 14111 0,'0'0'0,"17"0"0,1 0 15,-18-18 48</inkml:trace>
  <inkml:trace contextRef="#ctx0" brushRef="#br0" timeOffset="100453.36">2522 13705 0,'0'0'0,"18"-17"0,-18-54 31,-53 1-15,35 70-16,-17-36 15,-53 54 1,0 123-1,17 0 1,18 53 0,53-88-1,53 0 1,71-88 15,105-36-31,-35-53 31,35-34-15,-88-19 0,-52-52-1,-89 123-15,0-88 16,-18 0 0,-17 105-1,-1 72 1,1 105-1,35 53 1,-35 0 0,17-106-1,18-18 1,53-87 15,-35-1-15,17-17-1,-17 17-15,35-70 16,0 0 0,-1 35-1,-16 53 1,-1 88 0,-17 18-1,-18-88-15,53 70 16,17-53-1,18-17 1,53-36 0,-17-35-1,-1-35 1,-105 70-16,17-52 16,-35-1 15,0 54-16,0 87 1,0-17 0,0 18-1,0-18 1,0-36 0,18-34 15,-18-54-16</inkml:trace>
  <inkml:trace contextRef="#ctx0" brushRef="#br0" timeOffset="100637.65">4039 13652 0,'0'0'0,"-17"-70"16,-1 52 0,0 18 15,1 18-16,-1 17 1,18 0 0,35-35-1,36-17 1</inkml:trace>
  <inkml:trace contextRef="#ctx0" brushRef="#br0" timeOffset="100887.96">4269 13388 0,'17'-35'15,"-34"70"-15,34-106 16,-17 89 15,0 0-31,-17 105 16,-1 53 0,0-17-1,1-18 1,17-70 15,0-18-15,17-53-1,36 0 1,-35-18-16</inkml:trace>
  <inkml:trace contextRef="#ctx0" brushRef="#br0" timeOffset="101403.76">4851 13758 0,'0'0'16,"35"-35"-16,-35-36 16,-18 1-1,-35 70 1,-52 53 0,16 53-1,1 35 16,88-106-31,0 53 16,18-35 0,70-35-1,0-18 1,36-71 0,-36-17-1,0-141 1,-53 17-1,-35 89 1,0 52 0,-35 89-1,-18 158 1,36-70 0,-1-53-16,18 123 31,35-70-16,36-18 1,17-52 0,0-36-1,-17-53 1</inkml:trace>
  <inkml:trace contextRef="#ctx0" brushRef="#br0" timeOffset="102052.44">5891 13212 0,'0'0'0,"-17"-18"0,-19 36 31,36 34-15,-17 54 0,-18 88-1,-1 0 1,19-53-1,-1-70 1,18-53 0,0-36-1,0-35 1,35-53 0,-17 71-16,35-89 31,70-17-16,-35 71 1,36 52 0,-1 89-1,-34 70 1,-72 18 0,-52-71-1,-71 0 1,0-70-1,71-1-15,-53-17 16,-36 0 0,89-17-1,53-1 17,35 0-17</inkml:trace>
  <inkml:trace contextRef="#ctx0" brushRef="#br0" timeOffset="102453.03">6438 13688 0,'0'0'16,"18"-53"-1,-18 35-15,35-35 16,36-17-1,34 52 1,-16 18 0,17 88-1,-36 18 1,-52 18 0,-18-89-16,0 53 15,0-70 16,-36-18-15,36-18 0,-17-52-1,17-36 1,17 17 0,36 1-1,-17 53 1,34 0-1</inkml:trace>
  <inkml:trace contextRef="#ctx0" brushRef="#br0" timeOffset="102920.78">7461 13441 0,'0'0'15,"-17"0"-15,-19 0 16,19 0-16,-54 53 16,18 17-1,-17 71 1,52-17 0,18-71-1,106 0 1,-18-53-1,36-18 1,-1-52 0,-70-1-1,-53-70 1,-18 35 0,1 88-16,-54-52 31,-35 70-16,36 35 1,-1 89 0,36-36-1,35-71-15,0 89 16,35-70 0,36-36-1</inkml:trace>
  <inkml:trace contextRef="#ctx0" brushRef="#br0" timeOffset="103487.22">7973 13458 0,'0'0'0,"-18"0"16,0 18-1,-34 53-15,16 34 16,1 19 15,35-36-15,71-70-1,-1-18 1,-17-18 0,35-70-1,-52 17 1,-19 54-16,1-19 15,-1 36 1,-17 53 0,-17 36-1,17-36 1,17-18 0,54-35 15,0-18-16,-1-52 1,-52-19 0,-18-34-1,-18-1 1,-17 72 0,0 52-1,17 52 16,18-16-15,0-1 0</inkml:trace>
  <inkml:trace contextRef="#ctx0" brushRef="#br0" timeOffset="103854">8872 13406 0,'0'0'0,"-17"0"31,-71 0-15,-1 0-1,1 35 1,88 0 0,18 18-1,-1-35-15,89 52 16,-18 1-1,-17 17 1,-71-53 0,-53 1-1,-88-19 1,35-17 0,-17-17-1,87-1 16,36-35-15,36-18 0</inkml:trace>
  <inkml:trace contextRef="#ctx0" brushRef="#br0" timeOffset="104269.92">9454 13600 0,'0'-18'32,"0"0"-32,18 18 15,0-35-15,-1-18 31,-17 18-15,-17 35 0,-54 17-1,1 54 1,34 17 0,19 0-1,17-70-15,17 53 16,1-54-16,35 1 15,53 0 1,17-18 0,-35-36-1,-52 19-15</inkml:trace>
  <inkml:trace contextRef="#ctx0" brushRef="#br0" timeOffset="104619.26">9807 13547 0,'0'0'15,"0"-89"-15,0 72 0,18-36 16,17 35 0,18 18-1,35 0 1,0 88 0,-52 1-1,-1 34 1,-35-35-1,0-70 1,-18-36 15,1 1-31,17-1 16,-18-53-16,0-34 16,18 16-1,53 1 1,-35 53 15,35-18-15,-18 18-16</inkml:trace>
  <inkml:trace contextRef="#ctx0" brushRef="#br0" timeOffset="105019.36">10901 13441 0,'-18'0'15,"18"-18"-15,-17 18 0,-19-17 31,19 17-15,-36 17 0,17 71-1,-16 124 1,34-18 0,0 18-1,1-71 1,-19 53-1,-17-35 1,18-89 0,35-123 15</inkml:trace>
  <inkml:trace contextRef="#ctx0" brushRef="#br0" timeOffset="105352.29">10601 13652 0,'0'0'16,"0"-52"-16,0-90 15,35 54 1,89 0 0,-18 70-1,52 18 1,-122 18-16,16 70 15,-34-17 1,-88 52 0,-36-52-1,-53-1 1,53-52 0,89-18-16,-1 18 31,36-36-16,70-35 1,-53 35-16</inkml:trace>
  <inkml:trace contextRef="#ctx0" brushRef="#br0" timeOffset="105969.25">11536 13370 0,'0'-17'0,"0"34"0,-18-34 16,-52 34-1,-19 19 1,-16 69 0,52 19-1,53-71 1,53-18 0,17-17-1,36-36 16,-35-53-15,-54-17 0,-34 18-1,-1 17 1,0 18 0,36-1-1,35 19 1,-18 17-16,71 0 15,-36 0 1,19 53 0,-72 70-1,-17-17 1,0 88 0,-17 0-1,-54 18 16,36-18-15,0-71 0,35 1-1,0-54 1,17-105 15,18-36-15,-17-70-1,-18 88-15</inkml:trace>
  <inkml:trace contextRef="#ctx0" brushRef="#br0" timeOffset="106302.17">11853 13829 0,'18'-141'0,"-36"282"0,36-441 16,-18 212-1,35 0 1,18 35 15,-18 53-31,107 0 16,34 0-1,-123 53 1,-53 35 0,-53 18-1,-35-36 1,52-52-16,-140 17 15,70-17 1,71-18 0,106 0 15,17-36-15,-53 19-16,53-1 15</inkml:trace>
  <inkml:trace contextRef="#ctx0" brushRef="#br0" timeOffset="106668.97">12612 13423 0,'-53'18'31,"35"-1"-15,1 1-16,-36 70 15,35 0 1,18-17-1,53-18 1,35-53 0,-53 0-16,36 0 15,-53-18-15,52-52 16,-35-36 0,-17 0-1,-18 36 16,0 52-15,-18 53 15,18 18-15,0-35 0,0-1-16</inkml:trace>
  <inkml:trace contextRef="#ctx0" brushRef="#br0" timeOffset="107002.26">13335 13388 0,'0'0'0,"0"-18"0,-35 18 31,-1 36-15,19-19-16,-18 71 15,-18 71 16,35 35-15,18 18 0,0-53-1,0 70 1,18 0 0,-1-70-1,-17-89 1,0-52-1,0-36 1,53-52 0,-35 17-1</inkml:trace>
  <inkml:trace contextRef="#ctx0" brushRef="#br0" timeOffset="107318.73">13264 13688 0,'0'0'0,"0"-71"0,-17 1 16,-1-54-1,106 54 1,53 34 0,18 19-1,-18 34 1,-123 36-1,-53 53 1,-106 0 0,-53-18-1,0-17 1,17-1 0,124-52-16,-106 17 15,36 0 1</inkml:trace>
  <inkml:trace contextRef="#ctx0" brushRef="#br0" timeOffset="108136.18">847 15222 0,'0'0'0,"-53"-17"31,17 17-31,-34 35 16,-71 88-1,35 36 1,53 35 0,53-141-16,0 88 15,88-17 1,0-107-1,124-34 1,-53-71 0,-89 17-1,-105-17 1,-35 53 0,-72 35-1,54 17 16,0 36-15,88 0 0,0-35-16,0-1 15,71 1 1</inkml:trace>
  <inkml:trace contextRef="#ctx0" brushRef="#br0" timeOffset="108301.85">1252 15734 0,'0'0'0,"-17"0"31,17-18 1,17 18-17,1 0-15</inkml:trace>
  <inkml:trace contextRef="#ctx0" brushRef="#br0" timeOffset="108685.74">2487 15487 0,'0'0'0,"0"-35"0,0-54 16,0 1 0,0 53-1,-18 35 16,-17 106-15,18 70 0,-36 1-1,35-54 1,0-17 0,18-71-1</inkml:trace>
  <inkml:trace contextRef="#ctx0" brushRef="#br0" timeOffset="109086.24">2240 15469 0,'0'0'0,"-18"-53"0,18-35 0,0-18 16,71 1-1,-36 87 1,89 18-1,87 88 1,-69 71 0,-19 52-1,-52-34 1,-71-89 0,0-35-1,-18-71 1,0-70-1,1-18 1,17-88 0,17-17-1,1 70 1,0 105 0,-1 54-1,36 70 1,0 0-1</inkml:trace>
  <inkml:trace contextRef="#ctx0" brushRef="#br0" timeOffset="109484.79">3510 15487 0,'0'0'0,"0"-35"15,0 17 1,-88 18-1,0 71 1,17 70 0,36-35-1,17 17 1,36-70 0,105-35-1,107-107 16,-124 19-15,-71-18 0,-53-1-1,-88-16 1,-17 69 0,17 54-1,0 52 1,89-17-1,34-17 1,36-36-16</inkml:trace>
  <inkml:trace contextRef="#ctx0" brushRef="#br0" timeOffset="109919.23">4092 15099 0,'0'0'0,"0"-18"0,0 1 16,18 17 0,-18 105-1,-35 89 1,-18 0 0,35-70-1,18-1 1,18-70-1,70-70 1,35-54 0,-52 1-1,17-19 1,-70 54 0,-18 141 15,0-35-16,-18 17 17,18-53-17,0-53 1,18 1 0,-18-1-16,17-17 0</inkml:trace>
  <inkml:trace contextRef="#ctx0" brushRef="#br0" timeOffset="110103.07">4516 15275 0,'0'0'16,"0"-35"-16,0-36 15,-18 71 1,-17 18 0,-1 0-1,19 17 1,-19-35 15,19 0-31</inkml:trace>
  <inkml:trace contextRef="#ctx0" brushRef="#br0" timeOffset="110285.2">3739 15434 0,'-17'0'0,"34"0"0,-34 18 15,34-18 1,72 0 0,52-18-1,-18-17 1,-17-1 0</inkml:trace>
  <inkml:trace contextRef="#ctx0" brushRef="#br0" timeOffset="111217.4">4974 15610 0,'0'0'16,"-70"36"-1,105-36 1,0-18 0,53-53-1,-70 36-15,70-71 16,-35 1 0,-53-37-1,0 54 1,-53 35 15,-17 71-15,52 123-1,18 88 1,-18-35 0,-35 124-1,-17 35 1,-1-71-1,54-176-15,-54 317 16,53-123 0,18 53-1,18-159 1,53-53 0,-1-124-1,89-175 16,17-107-15,1 1 0,-71-36-1,-124-35 1,-123 123 0,88 141-16,-176-123 15,17 106 1,124 88-1,52-18 1,36-17 0,89-18-1,-72 36-15,142-107 16,0 1 0,-18 17-1,-71 53 1,-34 35 15,-36 36-15,-18 53-1,18-19 1,-18-34 0,1-18 15,17-35-16,0 17-15,0-17 16</inkml:trace>
  <inkml:trace contextRef="#ctx0" brushRef="#br0" timeOffset="111385.32">5486 15399 0,'0'-18'0,"0"36"0,0-54 15,-18 36 1,0 0-16,18 36 47,36-1-32,-1-17-15</inkml:trace>
  <inkml:trace contextRef="#ctx0" brushRef="#br0" timeOffset="111635.58">5997 15434 0,'0'0'16,"0"-18"0,-53 1-1,36 17-15,-54 17 16,1 54 0,70 35-1,0 17 1,0-35 15,88-35-15,-53-17-16,124-54 15,0-70 1</inkml:trace>
  <inkml:trace contextRef="#ctx0" brushRef="#br0" timeOffset="113401.19">6756 15452 0,'0'-18'0,"0"36"0,0-54 0,-53 19 16,-71 17 0,-17 17-1,53 54 1,17 17 0,54 0-1,52-70 1,53-18 15,36-18-15,-36-35-1,0-17 1,-53-1 0,-17 1-1,-18 52 1,-18 71-1,1 18 1,-1 52 0,18-35-1,18-88-15,52 36 16,89-36 0,0-36-1,0-52 1,-89 0 15,-35-71-15,1-70-1,-36 88 1,0 105 0,-36 125 15,36-54-31,-17 53 15,-19 141 1,19-70 0,17-88-1,35-36 1,18-35 0,35-53-1,-17-18 1,-54 54-16,54-89 31,-18 35-15,-53 107 15,0-19-31,0 54 16,0 17-1,0-35 1,35-18-1,71-35 1,-18-17 0,36-54-1,-18-17 1,-89 70-16,36-88 16,-35 54-1,-18 104 32,-18-34-47,0 35 16,-17 53-1,35-89-15,0 72 16,0-54 0,53-35-1,18 0 1,17-35-1,-18-1 1,-34 19-16,-1-89 16,-35 0-1,-71 18 1,-34 35 0,16 53-1,19 123 1,70-17 15,17 0-15,72-35-1,16-54 1,72-17 0,17-70-1,-124-1 1,1-35-1,-36 1 1,1 52 0,-36 88 15,0-17-31,-53 70 16,17 0-1,-17 0 1,53-53 15,0-52 0,36-36-15,70-53 0,-1 18-1,19-36 1,-54 124-1,-52 106 1,-18-18 0,0 36-1,18-54 1,52-70 0,1 0-1,35-35 16,-36-53-31,-35 0 32,-35-36-17,0 18 1,0 71-16</inkml:trace>
  <inkml:trace contextRef="#ctx0" brushRef="#br0" timeOffset="113634.33">8467 14711 0,'0'0'16,"-18"0"-16,-35 0 15,53 17-15,-35 1 16,0-18-1,17 18 17</inkml:trace>
  <inkml:trace contextRef="#ctx0" brushRef="#br0" timeOffset="113785.27">7108 15346 0,'0'0'0,"-17"35"0,17-53 16,70-34 0</inkml:trace>
  <inkml:trace contextRef="#ctx0" brushRef="#br0" timeOffset="113868.71">7479 15222 0,'35'0'0,"89"-17"16,-283 34-16,371-52 15,-36 17 1,18-17 0,-159 35-16</inkml:trace>
  <inkml:trace contextRef="#ctx0" brushRef="#br0" timeOffset="114069.14">10619 15663 0,'0'0'0</inkml:trace>
  <inkml:trace contextRef="#ctx0" brushRef="#br0" timeOffset="114118.09">10619 15681 0,'-18'35'16,"-53"-17"0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8T03:50:44.0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2311 935 0,'0'-35'15,"0"70"-15,0-88 0,0-53 32,0 88-32,0 1 15,0 52 16,0-17-31,0 52 16,-18-17-16,-35 106 16,-17 53-1,17-89 1,17 1 0,19-72-1,17-34 1,0-71-1</inkml:trace>
  <inkml:trace contextRef="#ctx0" brushRef="#br0" timeOffset="285.94">2275 811 0,'0'0'0,"18"-17"0,0-19 15,52-16 1,1 52 0,17 35-1,0 141 1,-88 54 0,-35-36-1,-18-89 1,0-34-1,0-1 1,36-70 0,-54-17 15</inkml:trace>
  <inkml:trace contextRef="#ctx0" brushRef="#br0" timeOffset="817.24">1993 1411 0,'-17'-18'32,"34"1"-17,1 17-15,70-35 16,106-18 0,0 0-1,-141 35-15,106 18 16,-124 0-16,53 18 15,-53 52 1,-35 18 0,0 1 15,0-36-15,0-18-1,53-35 1,36-18-1,-1-52 1,18-36 0,-53 18-1,-36-1 1,-17 72 0,-35 105 15,0 0-16,17 18 1,18-53 0,0-18 15,71-35-15,-19-17-16</inkml:trace>
  <inkml:trace contextRef="#ctx0" brushRef="#br0" timeOffset="935.42">3845 811 0,'-35'-35'16</inkml:trace>
  <inkml:trace contextRef="#ctx0" brushRef="#br0" timeOffset="1100.01">3581 1199 0,'-18'53'15,"-35"53"1,18-35 0,35-36-1,53-17 17,53-54-17,-71 36-15,53-70 16,-35 35-16</inkml:trace>
  <inkml:trace contextRef="#ctx0" brushRef="#br0" timeOffset="1417.57">3881 1235 0,'0'17'31,"-53"54"-15,35-53-16,0 70 16,18-35-1,18-18 1,53-35-1,34-18 1,1-35 0,-71-17 15,-52-18-15,-71 35-1,-1 35 1,-16 18-1,34 35 1,71 1 0,35-54-1</inkml:trace>
  <inkml:trace contextRef="#ctx0" brushRef="#br0" timeOffset="1649.82">3475 1164 0,'0'0'0,"-18"0"0,1 0 15,34 0 1,18 0 0,107-17-1,-19-19 1,-88 36-16,106-53 15,-88 18 1,-53 0 0,0 17-16</inkml:trace>
  <inkml:trace contextRef="#ctx0" brushRef="#br0" timeOffset="1882.6">3810 706 0,'0'0'0,"-53"17"32,35 36-32,-34 71 15,16-89 1,-70 177 0,36-71-1,-18 17 1,52-69-1,36-54 1,53-35-16</inkml:trace>
  <inkml:trace contextRef="#ctx0" brushRef="#br0" timeOffset="3316.47">4568 1182 0,'0'-18'15,"18"18"1,35-53-1,35-35 1,-70 17 0,-18 36-1,-71 35 1,-70 35 0,88-17-16,-123 88 15,123-53 1,53 17-1,88-17 1,106 18 0,-70-18-1,-1 17 17,-123-34-17,-70-1 1,-19-17-1,-16-18 1,16-36 0,72 19-16,-36-19 15,35 19 1,53 34 15,54 36-15,-1-17-1,18-36 1,17 0 0,-17-36-1,0-17 17,-36 0-17,-34-35 1,-36 71-16,17-1 15,-17 0 1,0 36 0,-17 53-1,-1-1 1,18 1 0,18-36-1,35-35 1,52 0-1,-16-35 1,-1-36 0,-18-17 15,-52 53-15,-18 52 15,-35 19-16,35 16 1,-18 37 0,18-72-16,18 19 15,70-36 1,71 0 0,-36-18-1,36-53 1,-89 1-1,-52-18 1,-53 52 0,-71 19-1,18 34 17,-18 36-17,71-17 1,35-19-1,70 18 1,18 1 0,1 52-1,-19 0 1,-70 89 0,-35 69-1,-71-104 1,-53-1-1,36-53 1,35-88 0,88-71-1,0 36-15,53-106 32,35 0-32</inkml:trace>
  <inkml:trace contextRef="#ctx0" brushRef="#br0" timeOffset="3782.84">6615 1270 0,'0'0'16,"0"-18"-16,0 1 0,-53-19 16,-36 1-1,19 35 1,52 0-16,-35 53 15,0 53 1,36-36 0,17-52-1,70-18 17,1 0-17,17-18 1,-17-34-1,-54 52 1,-17 35 0,0 71-1,-17 52 1,-36 54 0,-18 35-1,18-71 1,18-34-1,35-107 1,18-88 0,70-71-1</inkml:trace>
  <inkml:trace contextRef="#ctx0" brushRef="#br0" timeOffset="4365.99">6809 1482 0,'0'0'0,"0"-71"32,17 36-17,36-18 1,-35 18 0,-1 17-1,-34 18 16,17 18-31,-18-1 0,-52 54 16,34 17 0,19-35 15,17-18-15,53-35-1,52 0 1,54-88-1,-18 0 1,-53-36 0,-70 36-1,-71 88 17,36 18-32,-19 70 15,36-17 1,0-19-1,36 1 1,-19 0 0,-17-35-1,-35 0 17,-18-18-17,35-53 1,18-18-1,0 36-15</inkml:trace>
  <inkml:trace contextRef="#ctx0" brushRef="#br0" timeOffset="4600.78">7620 706 0,'0'-18'16,"0"36"-16,18-36 15,-18 71 1,0-18-16,-36 71 15,-17 106 1,1-71 0,16-35 15,36-54-15,0-34-1,53-36 1,18-17-16</inkml:trace>
  <inkml:trace contextRef="#ctx0" brushRef="#br0" timeOffset="4815.64">7920 1094 0,'-18'53'16,"-17"17"-1,0 1 1,-1-1-1,36-35 1,18-35 0,35 0-1,-35 0 1,87-52 0,-69 34-16</inkml:trace>
  <inkml:trace contextRef="#ctx0" brushRef="#br0" timeOffset="5433.14">8255 1147 0,'-18'70'32,"1"-70"-17,17 18-15,-18 35 16,18-18 0,18-35 15,-1 0 0,-17-53-31,0-35 16,18 0-1,35 17 17,0 53-17,35 18 1,0 71-1,-53 17 1,-35 0 0,0-52-1,0-19-15,-17 1 16,-18 0 0,-1-18-1,36-53 1,0-18-1,88-35 1,18-35 0,53 71-1,17 70 17,-105 105-17,-71 1 1,-18 18-1,-35-18 1,18-71 0,0-18-1,-18-17 1,0-70 0</inkml:trace>
  <inkml:trace contextRef="#ctx0" brushRef="#br0" timeOffset="5616.3">8608 600 0,'-88'0'32,"70"0"-32,18 17 15,-35 1 1,17-18-16,-35 18 15,18-1-15</inkml:trace>
  <inkml:trace contextRef="#ctx0" brushRef="#br0" timeOffset="5800.07">7461 900 0,'0'0'0,"-35"35"15,53-18 16,105-17-15,71-35 0,18 0-1,-124 17 1</inkml:trace>
  <inkml:trace contextRef="#ctx0" brushRef="#br0" timeOffset="6165.19">10054 1252 0,'0'0'15,"18"0"1,35 0-16,-36 0 16,89 0-1,71 0 1,34-17-1,-158 17-15,124-18 16,-72-17 0,-105 0-1,-17-1 1</inkml:trace>
  <inkml:trace contextRef="#ctx0" brushRef="#br0" timeOffset="6432.15">10601 988 0,'0'0'15,"53"35"17,0-17-32,35-18 15,-53 0 1,71 17 0,0 19-1,-106 34 1,-88 18-1,-71 36 1,-35-1 0,88-70-1,106-35 1</inkml:trace>
  <inkml:trace contextRef="#ctx0" brushRef="#br0" timeOffset="8215.92">12171 1252 0,'0'0'0,"-18"18"16,36-18 15,17 0-31,53-53 16,53-35 15,1-71-15,-54 36-1,-71 87-15,1-105 16,-36 53 0,-52 53-1,-36 70 1,18 89 0,-36 175-1,89-210-15,-71 158 16,0 123-1,53 0 1,36-123 0,17 88-1,0-88 17,17-194-32,36 53 15,53-88 1,53-89-1,-36-52 1,1-177 0,-124 106-1,-18 141-15,-70-141 16,-124-18 0,1 54-1,123 87 1,70-17-1,88 0 1,89 17 0,35 0-1,-53 1 17,36-18-17,-54 70 1,-123 106-1,-53 36 1,0-36 0,0 0-1,36-88 1,52-70 15,-35 52-31,18 0 0</inkml:trace>
  <inkml:trace contextRef="#ctx0" brushRef="#br0" timeOffset="8365.7">12894 1076 0,'-71'0'32,"36"35"-17,18-17 1,105-18-1,-35 18-15</inkml:trace>
  <inkml:trace contextRef="#ctx0" brushRef="#br0" timeOffset="9134.1">13300 1288 0,'0'0'0,"0"53"0,-18 17 15,-35 18 1,53-52-1,0-19 1,0-34 0,35-36-1,54-18 1,-19-17 15,-35 88-31,1-18 16,-1 18-1,-17 18-15,-1 52 16,19-34 0,-1 17-1,53-18 1,0-35 0,53 0-1,-105-18-15,69-35 16,-87 0-1,-36-35 1,-70 18 0,-35 52-1,-1 36 1,107 17 0,-54 36-1,71 34 1,0-16-1,53-54 1,35-35 0,-17 0-1,70-88 1,-53-18 0,-35-18-1,0-70 1,-18 18-1,-17 35 1,-18 123-16,0 1 16,-53 105-1,-18 106 1,36 17 15,0-87-15,35-18-1,0-89-15,17 19 16,54-36 0</inkml:trace>
  <inkml:trace contextRef="#ctx0" brushRef="#br0" timeOffset="9258.35">14640 1147 0,'-17'-18'16</inkml:trace>
  <inkml:trace contextRef="#ctx0" brushRef="#br0" timeOffset="9666.12">14834 1041 0,'53'-36'15,"-53"1"1,0 0-1,-106 17 1,18 18 0,-35 71-1,35 17 1,88-35 0,70-18-1,-17-17 1,-18-18-1,-17 17 1,-18 1 0,0 0-16,-71 52 15,1 1 17,-1 17-17,54-17 1,17-36-1,123-35 1,-35-35 0,71-54-1,-71 36-15</inkml:trace>
  <inkml:trace contextRef="#ctx0" brushRef="#br0" timeOffset="9900.5">15346 776 0,'17'-35'0,"-34"70"0,34-123 15,-52 106 1,-71 123 0,18 17-1,-18 36 1,89-141 0,-54 88-1,71-70 1,0-18-1,35-53 1,36-18 0,-36 1-16</inkml:trace>
  <inkml:trace contextRef="#ctx0" brushRef="#br0" timeOffset="11466.34">15187 1376 0,'18'0'31,"-1"0"-31,54 0 16,-36 0-16,53-18 15,18-35 17,-71 0-17,-35 0 1,-35 53-1,0 0-15,-53 18 16,-36 70 0,71 18-1,36-53 1,52-18 0,71-17-1,53-36 1,-1-52-1,-69 17 1,-19-71 0,-52 71-1,-36 89 32,0-1-47,-17 18 16,0 35-1,35-35 1,0-18 0,18-35 15,34-70-15,1-18-1,-17 35 1,-1 0-1,-17 53 1,-18 35 0,0 36-1,0-19 1,52-16 15,1-19-15,0-17-1,-35 0-15,52 0 16,-17-53 0,-17-17-1,-19-1 1,1 1 0,-18 52-1,-18 71 1,1 35-1,17-35 1,0 0 0,53-35-1,35-18 17,-53 0-32,89-18 15,-54-35 1,-17-35-1,-35 35 1,-18 35 0,-36 54-1,1 17 1,35-36-16,0 54 16,0-36-1,0 0 1,71-35-1,-18 0 1,-36 0-16,36-53 16,-18 36-16,18-54 15,18-35 1,-36 18 15,18-53-15,-18-35-1,1 17 1,-36 106 0,0 71-1,-53 88 1,-18 35 0,18 35-1,36-123-15,-1 53 16,18 0-1,0-53 1,53-53 0,17 0-1,54-71 17,-36 0-17,-35 1 1,-35 70-1,-18 53 1,-36 35 0,19-35-1,-1-35-15,0 34 16,18-34 0,0-36 15</inkml:trace>
  <inkml:trace contextRef="#ctx0" brushRef="#br0" timeOffset="11634.11">16951 1094 0,'-18'-18'0,"36"36"0,-53-89 16,35 53 15,35-17-15,88 35-1,-87-18-15,34 1 16,160-1 0</inkml:trace>
  <inkml:trace contextRef="#ctx0" brushRef="#br0" timeOffset="11866.08">17974 847 0,'0'0'0,"-18"17"31,-35 54-15,1 35 0,16 35-1,19-35 1,17-53 15,0-36-31,35 18 16,18-35-1,35 0 1</inkml:trace>
  <inkml:trace contextRef="#ctx0" brushRef="#br0" timeOffset="12115.49">18292 988 0,'0'0'0,"0"-36"0,17-16 15,18 34 1,36 36-1,-18 52 1,53 89 0,-71-71-1,-53 0 1,-70-17 0,-88 17 15,17-17-16,106-54-15,-70 36 0</inkml:trace>
  <inkml:trace contextRef="#ctx0" brushRef="#br0" timeOffset="14282.36">2681 3246 0,'0'0'0,"0"-18"31,0 0-15,0 1-16,0-1 15,0-17 1,0-1 0,-70-34-1,-19 52 1,-34 18-1,-71 18 1,70 52 0,19 72-1,87-90-15,0 72 32,18-1-17,36-70 1,69-53-1,107-70 1,-18-36 0,53-88-1,-124 53 1,-52-53 0,-53 70-1,-54 18 1,-52 124-1,0 88 1,35 35 0,0 35-1,53-34 1,0-1 15,53-71-15,0-52-1,18 17 1,-36-35 0,18 0-1,-36-18 1,72-87 0,-36 16-1,17-52 1,-17 53-1,-35 18 1,-71 105 15,35-17-31,-17 70 16,0 53 15,35-35-15,17-18-1,36-53 1,53-35 0,35-53-1,-18-17 1,-17-54 0,-88 36-1,-18 53-15,-35-36 16,-1 36-16,-69 17 15,-37 18 1,37 71 0,52 52-1,53 1 1,17-18 15,107-71-15,70-35-1,-53-35 1,35-71 0,-87 18-1,-37-18 1,-52 70 0,-17 89 15,-18 71-16,17-36 1,18 0 0,0-70-16,53-1 15,53-17 1,-18-17 15,35-71-15,-34-1-1,-37-16 1,-52 69 0,-17 19-1,-36 52 1,18 71 0,17-18-1,18-17 1,18-19-1,70-52 1,0-17 0,71-71-1</inkml:trace>
  <inkml:trace contextRef="#ctx0" brushRef="#br0" timeOffset="14781.45">4921 2857 0,'0'0'15,"0"-88"1,-17 88 0,-19 36-1,-17 87 1,53-17 0,0 35-1,0 0 1,0-70-1,0-36 1,0-53 15,0 1-31,0-1 0,0-35 16,53-70 15,18 52-15,52 18-1,1 53 1,-36 53 0,-88 35-1,-53-17 1,-88 35 0,18-53-1,17-36 1,88-17-1,0-35 1,107-53 0,-54 52-16</inkml:trace>
  <inkml:trace contextRef="#ctx0" brushRef="#br0" timeOffset="15015.46">5644 2752 0,'18'-18'15,"-36"36"-15,36 17 32,-36-17-32,-17 123 15,0-35 1,0-1 0,35-69-16,-18 87 15,18-70 1,0-18-1,35-52 1,-17-1-16,0 18 16</inkml:trace>
  <inkml:trace contextRef="#ctx0" brushRef="#br0" timeOffset="15364.95">5803 3175 0,'18'18'31,"35"-18"-15,0-18-1,52-17 1,-52-18 0,-35 18-1,-53 17 1,-36 18-1,54 0-15,-107 53 16,36 17 0,35 54-1,53-54 1,18 19 15,70-89-15,18 0-1,-36-36-15</inkml:trace>
  <inkml:trace contextRef="#ctx0" brushRef="#br0" timeOffset="16216.4">6544 3069 0,'0'0'0,"0"-17"0,0-36 31,0 35-31,0 0 16,-18 1-1,-52 17 1,-18 88 0,35 0-1,-18 71 1,54 0-1,17-54 1,88-69 0,0-36-1,106-53 1,-35-53 15,-106 71-31,123-142 16,-88 54-1,-17-71 1,-71 70 0,17 36-1,-52 194 17,17-71-32,1 89 15,-36 52 1,35-17-1,18-71 1,36-17 0,34-71-1,1-36 1,-18-17 0,-18-35 15,-18 53-16,-17 88 17,0 17-17,-17-34 1,17-19 0,0-34 15,0-1-31</inkml:trace>
  <inkml:trace contextRef="#ctx0" brushRef="#br0" timeOffset="16382.01">7444 2999 0,'0'0'16,"0"-18"-16,-18 18 15,0 0 1,36 0 15,17 0-15</inkml:trace>
  <inkml:trace contextRef="#ctx0" brushRef="#br0" timeOffset="17097.75">7814 2946 0,'0'0'0,"-106"70"47,71-17-47,-18 18 16,35-36-16,-17 53 15,35-53-15,0 36 16,35-18 0,89-53 15,-1-35-16,36-71 1,-71 18 0,18-106-1,-88 70 1,-1 1 0,-17 87-1,0 72 1,-35 87-1,17 18 1,-17-17 0,18-54-1,17-34 1,0-19 15,0-34-15,0-1-16,35-35 15,35-18 1,-17 19 0,-17-1-1,-36 70 17,-36 19-17,-17-1 1,18 0-1,0 0 1,35 18 0,0-35-16,0 17 15,70-35 1,54 0 15,-1 0-15,107-53-16</inkml:trace>
  <inkml:trace contextRef="#ctx0" brushRef="#br0" timeOffset="17597.7">9384 3034 0,'0'0'0,"-18"0"0,1 0 15,-1 0 1,53 0 0,124 0-1,106 0 1,-54 0 0,71-18 15,-193 1-16,-72-19 1,-52 19 0,-53-1-1,-18 18 1,71-18 0,88 1-1,52 17 1,37 0-1,-90 53 1,-52 17 0,-123 54-1,-36-36 1,-52 0 15,69-17-15,125-71-16</inkml:trace>
  <inkml:trace contextRef="#ctx0" brushRef="#br0" timeOffset="18931.04">12753 2575 0,'0'0'0,"0"-17"0,0-1 16,0 0 0,-18 18-1,1 18-15,-36 105 16,-35 89 0,-1 0 15,19-53-16,-18-18 1,70-71 0,18-52-16,35-18 31,18-106-15,18-35-1,-1 0 1,18-53-1,-70 141-15,53-106 16,17 0 0,-53 106-1,-35 124 1,0 52 0,-35 124 15,17-123-16,1 17 1,-1-53 0,0-17-1,1-71 1,-1 0-16</inkml:trace>
  <inkml:trace contextRef="#ctx0" brushRef="#br0" timeOffset="19130.39">12453 3104 0,'0'0'16,"0"-17"-16,18-1 31,-1 18-31,36-17 16,71 17 15,-1-18-16,54-17 1,-36-1-16</inkml:trace>
  <inkml:trace contextRef="#ctx0" brushRef="#br0" timeOffset="19382.14">13370 2857 0,'-35'0'15,"17"0"-15,1 18 16,-89 53-1,0 52 1,71-17 0,17 0-1,36-71 1,88-17 15,-18-18-15,106-106-1,-106 35 1</inkml:trace>
  <inkml:trace contextRef="#ctx0" brushRef="#br0" timeOffset="19630.46">13811 2646 0,'36'-106'16,"-72"212"-16,89-247 0,-53 35 15,-35 106 1,-36 106-1,18 88 1,36-53 0,-1 35-1,0-35 1,18-52 0,18-37 15,53-52-16,-18-35 1,35-18-16</inkml:trace>
  <inkml:trace contextRef="#ctx0" brushRef="#br0" timeOffset="19847.62">14164 2910 0,'0'-17'0,"0"34"0,18-70 15,-18 71 1,-18 35-1,-53 53 1,36-53 0,0 17-1,35-34 1,18-36 0,-1 0-1,54 0 1,-1-18-16</inkml:trace>
  <inkml:trace contextRef="#ctx0" brushRef="#br0" timeOffset="20530.99">14570 2946 0,'17'-18'16,"-122"106"31,69-52-47,-17 34 15,53-17 1,0 0 0,0-35-1,36-18 1,-36-53 0,17-36 15,-17 19-16,71-36 1,17 35 0,-70 71-16,52 0 15,1 36 1,-54 34 0,1 36-1,-18-35 1,0 17-1,0-53 1,-18-35 0,18-17-1,0-36 1,18-53 0,53 18 15,105-36-16,-70 106 1,0 54 0,-89 52-1,-17 35 1,-70-17 0,17-35-1,53-36 1,106-70 15,-1-18-15,-69 18-16</inkml:trace>
  <inkml:trace contextRef="#ctx0" brushRef="#br0" timeOffset="20864.22">15840 2893 0,'35'-18'0,"-70"36"0,141-106 31,-124 70-16,-53 18 1,36 18-16,-53 34 16,53-34-16,-36 53 15,71-18 1,71-36 0,17 19-1,35-19 1,-87 1-16,16 17 15,-34 18 1,-71 0 0,-35-18-1,-18-17 1,18-18 0,0 0 15,0-71-16,35 36-15</inkml:trace>
  <inkml:trace contextRef="#ctx0" brushRef="#br0" timeOffset="21064.01">15134 2505 0,'0'0'0,"-141"-36"15,106 36 17,17 0-1,0 0-31,1 0 16</inkml:trace>
  <inkml:trace contextRef="#ctx0" brushRef="#br0" timeOffset="21180.82">13635 2699 0,'0'0'0,"-35"0"0,-18 35 16,53-17 0</inkml:trace>
  <inkml:trace contextRef="#ctx0" brushRef="#br0" timeOffset="21630.5">16616 2628 0,'88'0'31,"-70"0"-31,17 0 15,18-17 1,-18-1-16</inkml:trace>
  <inkml:trace contextRef="#ctx0" brushRef="#br0" timeOffset="22365.64">16792 2293 0,'0'-35'31,"0"17"-31,-35 18 16,0 0-1,17 0-15,-53 88 16,1 36 0,35-36-1,17 18 1,53-53 0,53-36 15,-52-17-31,105-17 15,-35-36 1</inkml:trace>
  <inkml:trace contextRef="#ctx0" brushRef="#br0" timeOffset="22880.07">17127 2117 0,'0'0'0,"-17"-36"0,-1 19 0,-52-36 15,-54 35 1,1 18 0,-71 53-1,17 35 1,107-52-16,-124 122 16,70-17 15,89 36-16,52-71 1,142-18 0,18-71-1,-107-17-15,212 0 16,-88-52 0,36-54-1,-72-18 1,-52-140-1,-106 175 1,0 37-16,-158-90 16,-1 90-1,-53 69 1,53 36 0,-52 71 15,52-1-16,71 1 1,88-54-16</inkml:trace>
  <inkml:trace contextRef="#ctx0" brushRef="#br0" timeOffset="23497.02">16880 3228 0,'0'0'0,"-17"0"0,-36 0 31,70 0-15,107 0-1,17 0 1,88 0-1,-88-35 1,-35 17 0,-106 0-1,-106 1 1,18-19 0,53 36-1,53-17 16,87 17-15,-16 17 0,-1 54-1,-88 52 1,-88-34 0,-71 16-1,35-52 1,107-53-1,52 0 1</inkml:trace>
  <inkml:trace contextRef="#ctx0" brushRef="#br0" timeOffset="24080.54">18503 3034 0,'0'0'0,"-17"-53"16,-1 35-1,0 1-15,-105-19 16,17 36 0,-35 53-1,35 53 1,18 53-1,88-53 1,0-71-16,0 53 16,70-70-1,54-18 1,-1-53 0,36-53 15,-71 0-16,18-123 1,-35 53 0,-18-18-1,-53 123 1,-53 106 0,0 71-1,-35 123 1,52-87-1,19 34 1,17-88 0,53 0-1,-1-88 1,72-17 0,-71-1-1</inkml:trace>
  <inkml:trace contextRef="#ctx0" brushRef="#br0" timeOffset="24447">18944 3069 0,'0'0'0,"0"18"16,-35-1-16,0 54 16,-1 17-1,19-17 1,17-18-1,35-36 1,36-17 0,-36 0-16,35-35 15,1-71 1,-53 18 0,-18-18-1,-71 71 16,-88 53-15,53 52 0,36 36-1,70-36 1,35-34 0,36-19-1</inkml:trace>
  <inkml:trace contextRef="#ctx0" brushRef="#br0" timeOffset="24847.95">19279 3122 0,'18'-18'15,"-36"36"-15,36-71 0,-36 71 32,1-1-32,-1 1 0,-35 53 31,35 34-16,18-34 1,18-36 0,35-35-1,106 0 1,-71-70 0,0-18-1,-53 35 1,-35 35-1,-35 53 1,18-17-16,-72 70 16,54-17-1,17-1 1,18-35 15,89-35-31,-36 0 16</inkml:trace>
  <inkml:trace contextRef="#ctx0" brushRef="#br0" timeOffset="25330.93">20002 2840 0,'0'-35'0,"0"70"0,0-88 0,0 35 15,0-17 1,-52 70-1,34 36 1,-35 70 0,18 0-1,17-35 1,0-71-16,18 36 16,0-36-1,18-70 32,35-18-31,53-53-1,-71 88-15,53-35 16,-35 53 0,-53 36-1,0 17 1,-70 35-1,-19-18 1,-87-17 0,106-53-1,34 18 1,36-36 0,71-35-1</inkml:trace>
  <inkml:trace contextRef="#ctx0" brushRef="#br0" timeOffset="25579.66">20514 2681 0,'0'0'0,"-35"18"31,17-1-31,0 19 0,-70 105 16,35-35-1,18 52 1,0-52 0,35-18-1,0-70-15,0 0 16,35-18 15,0 0-31</inkml:trace>
  <inkml:trace contextRef="#ctx0" brushRef="#br0" timeOffset="25929.98">20549 3246 0,'0'0'0,"0"-18"0,0 0 32,18 18-17,35-17 1,0-19-1,0 1 1,-53 17 0,-53 18-1,-53 18 1,18 53 0,17-1-1,54-17 16,17 0-15,35-53 0,35 0-1,36 0 1,71-35 0</inkml:trace>
  <inkml:trace contextRef="#ctx0" brushRef="#br0" timeOffset="26763.62">21131 2999 0,'0'0'0,"0"-18"0,-17 18 47,-1 0-47,-52 71 16,-1 17 15,36 0-15,17 18-1,18-53 1,0-36-16,71 19 16,-18-19-1,35-17 1,-71 0-1,19-53 1,-36 36 0,35-36-1,-35 17 1,70-16 0,-34-1-1,17-36 16,17-16-15,1-54 0,-54 53-1,-17 53 1,-88 159 15,18 0-15,52-53-16,-53 105 15,36-34 1,35-1 0,18-52-1,52-36 1,54-35 0,-18-70 15,-36 17-16,-34-35 1,-54 105 15,-35 54-15,35-54-16,-17 72 16,17-54-1,18 0 1,53-70 15,-35 17-31</inkml:trace>
  <inkml:trace contextRef="#ctx0" brushRef="#br0" timeOffset="26913.6">21731 3087 0,'0'-35'16,"0"70"-16,-53-70 15,18 35 1,17 0-16,18 17 16,18 1-1,17-18-15</inkml:trace>
  <inkml:trace contextRef="#ctx0" brushRef="#br0" timeOffset="27562.46">21943 3069 0,'0'0'0,"-18"0"31,0 0-31,-34 35 16,-19 54-1,53-19 1,1 18 0,17-52-16,53-1 15,52-17 16,-16-18-15,17-71 0,-54 0-1,19-70 1,-53 106-16,-1-71 16,19 36-1,-72 105 16,19-17-31,17 35 16,-36 52 0,19-52-1,17 0 1,0-35 0,17-18-1,19-35 32,-36 52-16,-18 1-15,-35 35 0,53-18-1,-18 0 1,18-17-1,0 0 1,36-18 0,52 0-1,18-18 1,0-35 0</inkml:trace>
  <inkml:trace contextRef="#ctx0" brushRef="#br0" timeOffset="27780.07">22754 3016 0,'-17'0'15,"-1"18"1,-17-18-16,-18 70 16,0 1-1,35 0 1,18-19-1,0-34 1,71-18 0,-54 0-16,36 0 15</inkml:trace>
  <inkml:trace contextRef="#ctx0" brushRef="#br0" timeOffset="28030.04">23107 2981 0,'0'0'16,"0"18"-1,18-1 1,-18 1-16,35 17 16,18 71-1,-53 0 1,-71-18-1,-52-17 1,-159-1 0,193-52-16</inkml:trace>
  <inkml:trace contextRef="#ctx0" brushRef="#br0" timeOffset="29513.25">2099 4727 0,'18'0'47,"-18"-17"-32,0-1-15,0-70 16,-18 0 0,-70-1-1,17 54 1,1 53-1,-54 105 1,107-88-16,-54 54 16,53-36-16,-52 158 15,70-87 1,17-54 0,107-70-1,-18-70 16,53-107-15,-18-17 0,-71-17-1,-35 17 1,-35 35 0,-17 35-1,-18 124 1,-54 177-1,36-1 1,18 1 0,35 34-1,18-87 1,70-71 0,88-71-1,36-70 16,-71 0-15,-35-36 0,-106 54-1,-88 34 1,-89 72 0,72 34-1,52 36 1,88-36-1,106 1 1,0 0 0,-17-1-1,-71-17 1,17-35 0,1-18-1,70-53 16,-18-35-15,-70 70-16,124-88 16,-89 36-1,-71-1 1,-17 18 0,-17 53-1,-1 0 1,-17 88-1,35-17 1,53-18 0</inkml:trace>
  <inkml:trace contextRef="#ctx0" brushRef="#br0" timeOffset="40004.29">3422 4851 0,'0'-18'78</inkml:trace>
  <inkml:trace contextRef="#ctx0" brushRef="#br0" timeOffset="40853.24">3457 4692 0,'0'18'140,"-17"-18"-140</inkml:trace>
  <inkml:trace contextRef="#ctx0" brushRef="#br0" timeOffset="41092.94">3422 4745 0,'18'0'31,"-18"17"-31,0 1 78</inkml:trace>
  <inkml:trace contextRef="#ctx0" brushRef="#br0" timeOffset="41316.91">3422 4780 0,'0'18'32</inkml:trace>
  <inkml:trace contextRef="#ctx0" brushRef="#br0" timeOffset="42008.9">3440 4868 0,'0'-17'94,"0"-1"-94</inkml:trace>
  <inkml:trace contextRef="#ctx0" brushRef="#br0" timeOffset="42761.46">3651 4762 0,'0'0'0,"36"-17"16,-19-36-1,-17 35 17,-17 1-17,-36-1 1,-36 36 0,19 52-1,35-52-15,-71 105 16,53-34-1,53-1 1,17-88 0,89 0-1,0-53 1,71-71 0,-125 71-1,1-17 1,-53 35-1,18 17 17,-18 53-1,0-17-31,0 88 16,0 105-1,18-17 1,-1 106-1,19 35 1,-19 1 0,-17-19-1,-35-123 1,-36-18 0,-17-123-1,-18-88 1,-17-106-1,70-53 17,18-106-17,35 53 1,35-70 0,35 140-1,-52 124-15,88-105 16,-18 52-1,53-18 1,-70 71-16</inkml:trace>
  <inkml:trace contextRef="#ctx0" brushRef="#br0" timeOffset="43345.39">4868 4639 0,'0'0'0,"18"-18"0,0 1 16,-18-19 0,0-16-1,-36 52 1,19 0-16,-89 0 16,0 35-1,18 18 1,70-18-1,18 0 1,53-17 0,71 0-1,-54-18 1,-17 0 0,-35 0-1,-36 17 1,-70 36-1,0 18 17,88-36-17,53-35 17,17 0-17,18 0 1,-70 18-16,0 70 15,-18 53 1,-71-35 0,-35 35-1,53-53 1,53-53 0,53-35-1,35-35 1</inkml:trace>
  <inkml:trace contextRef="#ctx0" brushRef="#br0" timeOffset="44830.07">6368 4604 0,'0'-36'0,"0"72"0,0-89 0,0 18 15,-36-18 1,19 35-16,-71 18 16,70 0-16,-123 35 15,35 36 1,-18 70 0,89-53-1,18 36 1,52-89-1,0-35-15,71 18 16,0-54 15,17-70-15,1-35 0,-36 18-1,0-159 1,-17 123-1,-36 35 1,-70 177 15,-36 88-15,36-88-16,-36 124 16,54-124-16,-36 88 15,35 17 1,18-52-1,71-70 17,52-54-17,36-70 1,0-18 0,-54 18-1,-52 0 1,-53 52-1,-70 36 1,-1 71 0,71-18-1,36-18 1,34 18 0,-35 0-1,-17 35 1,-18-17-1,0-36 17,53-35-17,17-18 1,36-52 0,-35-1-1,35-35 1,-53 36-1,-36 34 1,-34 89 15,-54 36-15,36-19 0,35-35-16,0 36 15,0-36 1,88-35-1,18-17 17,-18-19-17,-17-34 1,-71-18 0,-53 35-1,-18 53 1,-17 0-1,70 0 1,71-18 0,106-17-1,-18-1 1,53 1 0,-70 18-1,-89 17 1,-35 88 15,-18 0-15,-17 124-1,0 52 1,35-35 0,-36 107-1,-17-1 1,0 0-1,1-71 1,34-140 0,0-53-1,18-107 1,53-140 0,53-106-1</inkml:trace>
  <inkml:trace contextRef="#ctx0" brushRef="#br0" timeOffset="45160.97">8255 5080 0,'0'0'0,"-18"-53"0,-17-70 16,17-36 0,18 53-1,18 53 1,70 0-1,36 36 1,-1 34 0,-52 89-1,-71 17 1,-124 54 0,1-71-1,-18 0 1,70-89-1,177-70 32,0-17-47</inkml:trace>
  <inkml:trace contextRef="#ctx0" brushRef="#br0" timeOffset="45528.75">9454 4851 0,'0'0'0,"-17"17"0,-18 1 31,35 0-16,105-18 17,36 0-17,-88 0-15,141 0 16,124-18 0,-177 18-1,-53-35 1,-88-1 15,-17 36-31,-36-35 16,-18-18-1</inkml:trace>
  <inkml:trace contextRef="#ctx0" brushRef="#br0" timeOffset="45846.44">10231 4621 0,'0'0'16,"-18"0"-16,18 18 15,0 0 17,53-1-17,70-17 1,1 0 0,-36 0-1,0 0 1,-88 18-1,-53 52 1,-88 72 0,0-1-1,-53 0 1,88-53 0,89-70-16,17-1 15</inkml:trace>
  <inkml:trace contextRef="#ctx0" brushRef="#br0" timeOffset="46760.35">12541 4657 0,'0'0'0,"36"-71"31,-36 53-31,-18 36 47,-35 88-32,-35 70 1,52-105-16,-140 176 16,35-106-1,0-18 1,123-70-1,18-35 1,36-71 0,69-53-1,36-88 1,-35 0 0,53-35-1,-35 70 1,-72 124-1,-34 141 17,-18 52-17,-35 72 1,-18-72 0,0 1-1,35-71 1,-17-35-1,-18-53 1,18 0-16</inkml:trace>
  <inkml:trace contextRef="#ctx0" brushRef="#br0" timeOffset="46960.23">12100 5292 0,'0'0'0,"-17"-18"15,17 0 1,17 18-1,89-17 17,53-1-17,-124 18-15,53-18 16,-35 1-16,141-18 16,-53-18-1,-70 35-15</inkml:trace>
  <inkml:trace contextRef="#ctx0" brushRef="#br0" timeOffset="47160.9">13035 5027 0,'0'-35'31,"-18"35"-31,-52 0 16,140 35-16,-158-53 0,194 36 0,-265 0 15,142 17-15,-54 71 16,36-18 0,17 0-1,18-70 1,0-1-16,124 19 31,17-36-15,0-53-1,-53 0-15</inkml:trace>
  <inkml:trace contextRef="#ctx0" brushRef="#br0" timeOffset="47394.12">13564 4868 0,'53'-211'16,"-106"422"-16,124-493 15,-71 247-15,0-18 16,-18 88 0,-35 89-1,-35 87 1,18-34 0,52-124-16,-35 105 15,53-87 1,0-1-1,35-70 17,53-17-32</inkml:trace>
  <inkml:trace contextRef="#ctx0" brushRef="#br0" timeOffset="47627.92">14076 4921 0,'0'0'0,"-18"0"16,1 18 0,-1 0-16,-53 87 15,1-16 1,17 16 0,18-16-1,35-54 1,70-35-1,1 0 1</inkml:trace>
  <inkml:trace contextRef="#ctx0" brushRef="#br0" timeOffset="48278.41">14552 5062 0,'0'0'0,"-18"0"16,1 0-16,-54 36 15,-17 52 1,53-18 0,35-17-1,35-17 1,18-36 0,-35 0-16,-1-18 15,-17-35 1,0-35 15,36-36-15,16 54-1,19 35 1,17 35 0,-17 70-1,-54 18 1,1 18-1,-18-35 1,-18-36 0,-17-35-1,17 0 1,18-35 0,0-36-1,89-70 1,52 0-1,35 106 17,-70 105-17,-88 36 1,-54 35 0,-52-53-1,35-35 1,36-35-1,52-18 1,88-35 0,-70 17-16</inkml:trace>
  <inkml:trace contextRef="#ctx0" brushRef="#br0" timeOffset="48577.83">15804 5027 0,'53'-70'15,"-70"17"1,-54 53-1,-70 53 17,53-18-17,70 35 1,18-52-16,71 35 16,-1 17-1,-17 1 1,-35-36-1,-53 1 1,-71-1 0,0-35-1,0-35 1,53-36 0,18 36-16</inkml:trace>
  <inkml:trace contextRef="#ctx0" brushRef="#br0" timeOffset="48744.6">14922 4498 0,'0'0'0,"-35"-18"16,-18 1 0,18 17-1,17 0 1,-35 17-1,1-17-15</inkml:trace>
  <inkml:trace contextRef="#ctx0" brushRef="#br0" timeOffset="48928.05">13511 4710 0,'0'0'0,"-70"0"0,35 35 16,123-35 31,141-53-32,-141 35-15,106-17 16,-88 17-16</inkml:trace>
  <inkml:trace contextRef="#ctx0" brushRef="#br0" timeOffset="49210.25">16722 4127 0,'17'-17'0,"-34"34"0,52-52 16,-35 18-16,0-19 16,-71 19-1,-87 17 1,122 17-16,-52 19 15,53-1 1,-89 53 0,89-17-1,53-18 1,105-18 0,18-35-1,-88 0-15</inkml:trace>
  <inkml:trace contextRef="#ctx0" brushRef="#br0" timeOffset="49627.51">16898 3898 0,'-35'-35'0,"70"70"0,-176-141 16,123 106-16,-52 0 16,-195 53-1,89 53 1,-36 88-1,124-35 17,88 17-17,159-35 1,123-70 0,0-71-1,-106-18 1,1-88-1,-89-35 1,-70-88 0,-71 0-1,-71 141 1,-52 105 0,17 71-1,0 71 1,124-18-1,35-105 1</inkml:trace>
  <inkml:trace contextRef="#ctx0" brushRef="#br0" timeOffset="50143.96">17057 5486 0,'0'0'16,"17"-18"-1,19 18-15,87 0 16,142-18-1,-1 1 17,-87-1-17,-142 0-15,53 18 16,-88-52 0,-106-1-1,36 17 1,35 1-1,52 17 1,54 18 0,-1 89-1,-70-19 1,-53 18 0,-17-35-1,17-17 1,35-36-1,71 0 17,-18 0-32</inkml:trace>
  <inkml:trace contextRef="#ctx0" brushRef="#br0" timeOffset="50662.86">19050 5133 0,'0'0'0,"18"-18"0,-18 1 16,17-1-16,-17-70 16,0 35-1,-35 18 1,-36 52 0,-105 124-1,53-35 1,-1 0-1,124-18 1,53-70 15,-18-18-31,53 0 16,71-35 0,-53-54-1,-53-34 1,0-106-1,-35 17 1,-1 124 0,-34 52-1,-19 107 1,-17 105 0,18 1-1,35 17 1,0-88-1,0-1 17,35-87-17,18-18 1</inkml:trace>
  <inkml:trace contextRef="#ctx0" brushRef="#br0" timeOffset="51178.32">19897 4939 0,'0'0'0,"17"-35"0,1-54 16,-36 89-1,-70 18 1,-71 53 0,124-54-16,-18 19 15,53 16 1,35-34-1,124 17 1,-18-35 15,-88 0-15,-88 0 15,0 18-31,-71 17 16,0-17-1,18 17 1,70 0 0,71 18-1,18 0 1,-18 0 0,-53 35-1,0 1 1,-89-19-1,-34 1 1,52-71 15,160-18 1</inkml:trace>
  <inkml:trace contextRef="#ctx0" brushRef="#br0" timeOffset="52028.24">20673 5133 0,'0'0'16,"35"-35"-16,18-71 15,-71 35 1,-70 71 0,53 0-16,-106 53 15,-36 71 1,36 17-1,124-71 17,105-17-17,71-53 1,-107 0-16,160-17 16,-159-1-16,123-53 15,-34-105 1,-54-53-1,-53 88 1,-35-1 0,-35 107-1,-89 123 1,18 18 0,1 88-1,105-53 1,53-17-1,70-36 1,0-53 15,-17-35-15,-35-35 0,17-36-1,-53 36 1,-17 35-1,-71 53 1,0 35 0,53-35-1,0-35 1,124-18 0,52 0-1,-17-71 1,-18-17-1,-88 53 1,-53 70 31,-18-17-47,-35 70 16,53-35-1,35 0 1,71-18-1,-53-35 1,18 0 0,-54-18-16</inkml:trace>
  <inkml:trace contextRef="#ctx0" brushRef="#br0" timeOffset="52157.62">22243 5362 0,'17'-17'16,"-34"52"-16,17-53 0,17-35 15,-17 36 1,0-1-1</inkml:trace>
  <inkml:trace contextRef="#ctx0" brushRef="#br0" timeOffset="55209.38">2081 7108 0,'0'0'16,"18"0"-16,35-52 15,-35 34-15,52-35 16,-35 18-16,36-18 16,-18-18-1,-53 54 1,-71-1 0,-87 36-1,52 35 1,-18 17-1,71-17 1,36 0 15,17-35-15,70-18 0,-17 0-1,-35 17-15,70 36 16,-35 35-1,-53 71 1,-53 0 0,-106 0-1,-17-71 1,52-88 0,1 0-1,70-53 1,0-53-1,35 35 1,18-34 15,53 16-15,18 72 0,17-1-1,-53 18-15</inkml:trace>
  <inkml:trace contextRef="#ctx0" brushRef="#br0" timeOffset="56811.68">2575 7197 0,'36'0'0,"-72"0"0,89 0 0,-35-36 31,-18 19-31,0-1 16,-18 18 0,1 0-16,-54 18 15,-35 88 1,0 70 0,53-35-1,36 0 1,34-88-1,89-35 1,71-18 15,-1-53-15,-53-18 0,19-17-1,-107 0 1,-35 0-1,-18 35 1,1 53-16,-36 17 16,35 36-1,18 53 1,0 0 0,18-35-1,17-19 1,36-52-1,-1 0 1,1-35 15,70-18-15,-53-17 0,0-18-1,-88 52-15,18 1 16,-18 70 15,-18 36-15,-17 52-1,35-52 1,0-54-16,17 19 16,36-19-1,36-17 1,34-70-1,-35 17 1,-17-88 15,-71 35-15,-53 0 0,-35 53-1,-18 71 1,0 88-1,53 0 1,53-54-16,0 72 16,53-54-1,71-17 1,-19-53 0,36-17-1,18-54 1,-53-35-1,-35-35 1,-54 0 15,-17-18-15,0 106 0,-17 53-1,-54 142 1,36-1-1,-1 17 1,36-52 0,18-35-1,53-54 1,52-17 0,1-52-1,-19-19 1,1-70-1,-53-18 1,-18-53 15,-35 124-15,-17 88 0,-54 106-1,18 35 1,36 36-1,17-36 1,53-71 0,17-34-1,1-36 1,35-36 0</inkml:trace>
  <inkml:trace contextRef="#ctx0" brushRef="#br0" timeOffset="57326.39">5397 6950 0,'0'0'0,"-17"0"16,-1 17 0,-17 19-1,35-1-15,-53 106 16,35 18-1,1-36 1,-19 1 0,19-54-1,17-34 1,0-89 15,0-53-15,35 0-1,53-35 1,71 53 0,-18 105 15,-35 71-15,-106 1-1,-35 17 1,-106-1-1,17-52 1,71-53-16,-70 36 16,52-36-1,54-18 1,69-53 0,-34 54-16</inkml:trace>
  <inkml:trace contextRef="#ctx0" brushRef="#br0" timeOffset="57794.29">6068 7232 0,'0'0'0,"17"-18"0,-17 1 16,18-19-1,-18 19 1,-18 17-1,-52 35 1,-1 53 0,1 53-1,52-105-15,0 17 16,18 35 0,36-88-1,17 0 1,35-71-1,-35-17 1,-36-18 0,19 0 15,-36 212 0,0-18-15,-18 36-1,18-36 1,0-70-16,35 17 16,54-35-1,34 0 1</inkml:trace>
  <inkml:trace contextRef="#ctx0" brushRef="#br0" timeOffset="58159.86">6756 7338 0,'0'0'31,"0"-106"-31,17 106 0,-17-18 0,18 18 16,0-17 0,52 34-1,-35 19-15,18 34 16,18 54-1,-36-1 1,-17-52 0,-18-1-1,-18-70 17,18-70-17,0-1 1,35-70-1,36-18 1,0 53 15,-54 89-31,71-54 0</inkml:trace>
  <inkml:trace contextRef="#ctx0" brushRef="#br0" timeOffset="58576.33">8202 7461 0,'-53'0'16,"106"0"-16,-194-53 31,159 53-31,70-17 16,71 17-1,-107 0-15,284 0 16,34 0-1,-141-18 1,-35 0 0,-123-17-1,-71-18 1,-106-17 0,71 52-16</inkml:trace>
  <inkml:trace contextRef="#ctx0" brushRef="#br0" timeOffset="58827.27">9313 7144 0,'-88'-18'16,"35"18"-1,194 18-15,-264-36 32,140 18-17,54 18 1,53 17 0,-1 0-1,-52 1 1,-71 105-1,-36-106-15,-34 53 16,-177 106 0,17-70-1,125-71 1,87-53 0,53-18-1</inkml:trace>
  <inkml:trace contextRef="#ctx0" brushRef="#br0" timeOffset="59209.64">11518 6738 0,'0'0'15,"-17"-18"-15,17-52 16,17 52-1,54 1-15,158-19 16,-35 1 0,-123 35-1,140 0 1,-123 0 0,-88 18-1,-52-1-15</inkml:trace>
  <inkml:trace contextRef="#ctx0" brushRef="#br0" timeOffset="59558.86">12030 6632 0,'-18'53'16,"18"0"0,-18 53-1,18 35 1,0-106-16,0 36 15,0-18-15,0 88 16,-17-18 15,-36-70-15,-53-17 0,18-36-1,-36-36 1,107 19-16,-89-72 15,71 19 1,17-18 0,36 52-1,105 1 1,-88 35-16</inkml:trace>
  <inkml:trace contextRef="#ctx0" brushRef="#br0" timeOffset="60026.06">12559 7038 0,'18'-18'15,"-18"1"1,-36 17 0,-52 0-1,-18 70 1,0 18-1,-17 71 1,88-124-16,-1 36 16,36-36-16,0 1 15,89-36 1,-1-18 0,35-70-1,-17-36 1,-53 1-1,0-1 1,-53 107 0,0 52 15,0 88-15,18-17-1,-1 0 1,1-88-16,17 52 15,0-70 1,18 0 0,-17-35-16</inkml:trace>
  <inkml:trace contextRef="#ctx0" brushRef="#br0" timeOffset="60225.54">12912 7144 0,'35'-71'15,"-70"142"-15,88-195 16,-53 142-1,0 52 1,0-34 0,0 70-16,17 35 31,1-53-15,35-53-1,0-35 1,-18-17-16</inkml:trace>
  <inkml:trace contextRef="#ctx0" brushRef="#br0" timeOffset="60425.3">13406 7091 0,'0'-35'0,"0"70"0,-36-70 16,19 35-16,-36 35 15,-71 53 1,36 0-1,70-53-15,-70 71 16,88-35 0,18-53 15,70-18-31</inkml:trace>
  <inkml:trace contextRef="#ctx0" brushRef="#br0" timeOffset="60876.65">13758 7144 0,'0'0'0,"0"-18"0,0-35 15,-53 36 1,-17 34 0,-1 89-1,18 35 1,36-70-1,17 17 1,35-70 0,18-18 15,-35 0-31,70-53 16,-35-18-1,-18-70 1,0 53-1,-35 70 1,0 53 0,-17-17-16,-19 88 15,19 0 1,17-36 0,0 1-1,53-71 1,0 0-1,-36 0-15</inkml:trace>
  <inkml:trace contextRef="#ctx0" brushRef="#br0" timeOffset="61427.03">14746 6932 0,'0'-18'16,"0"1"-16,0-1 15,18-17 1,35-18-1,-53 0 1,0 35 0,-36 36 15,1 0-31,-53 35 16,-36 52-1,107-16 1,34-1-1,89 0 1,-35-35 0,-54-18-16,54 36 15,-53-36 1,-71-17 0,-71-18-1,-17 0 1,-18-53-1,106 17 1,53 1 15,53 18-15,89-19 0</inkml:trace>
  <inkml:trace contextRef="#ctx0" brushRef="#br0" timeOffset="62020.51">15222 6985 0,'0'0'0,"-17"0"0,-19 0 0,-52 35 16,0 36 0,70-54-16,-70 107 15,71-36 1,34 0-1,71-52 1,18-19 15,53-34-15,-18-72 0,-35-16-1,-71 16 1,-35 72-1,0 34 1,-53 54 0,18 17-1,35-17 1,18-36 0,70-35-1,18 0 1,-18-18-1,0-88 1,-53 36 0,-17 35 15,-18 88 0,-35 17-15,35-52-16,-18 17 15</inkml:trace>
  <inkml:trace contextRef="#ctx0" brushRef="#br0" timeOffset="62176.4">15910 7020 0,'0'0'0,"-17"0"16,-1 0-16,0 0 16,18 18 15,18-18-31</inkml:trace>
  <inkml:trace contextRef="#ctx0" brushRef="#br0" timeOffset="62458.86">16439 7038 0,'-17'0'15,"-1"0"-15,1 0 0,-1 18 16,-53 87 0,-17 89-1,53-35 1,17-124-16,-17 124 15,-36 18 1,36-1 0,17-88 15,18-70-15,0-36-1,0-17-15</inkml:trace>
  <inkml:trace contextRef="#ctx0" brushRef="#br0" timeOffset="62742.36">16069 7549 0,'0'0'0,"35"-247"15,36 53 1,-18 124 0,123 35-1,-17 52 1,-89 54-1,-70 52 1,-70-35 15,-142 1-15,71-72 0,106-17-1,35-70 1,70-1-1,1 18-15</inkml:trace>
  <inkml:trace contextRef="#ctx0" brushRef="#br0" timeOffset="62958.89">16933 6720 0,'0'0'0,"0"36"15,-17-19-15,-36 72 16,0 16-1,35-69-15,1 105 16,-1-35 0,18-1 15,0-69-15,35-36-1,0-18-15</inkml:trace>
  <inkml:trace contextRef="#ctx0" brushRef="#br0" timeOffset="63125.49">16686 7038 0,'0'0'0,"-17"0"0,34 0 31,54 18-15,-1-18-1,36 0 1</inkml:trace>
  <inkml:trace contextRef="#ctx0" brushRef="#br0" timeOffset="65025.48">17251 7003 0,'0'0'0,"0"-18"31,17 0-31,19 18 16,87-53 0,18 1-1,-35-1 1,-71 35-16,1-35 15,-36 35-15,0 1 16,-141 52 0,-18 36 15,71-18-15,70 17-1,36-35 1,87-17-1,-34-18 1,-36 0 0,-17 0-1,-18 18 1,-71 52 0,-17 18-1,35 18 1,53-18-1,0-35 1,88-53 0,-17 0 15,35-70-15,0-36-1,-18 18 1,18 0-1,-71 88 1,-17 0 0,-1 88-1,-17 0 1,0 0 0,0-35-1,0-35 1,18-54 15,0 19-31,87-71 16,19-18 15,17 0-15,-88 35-1,-71 71 1,-17 36-1,17-19-15,-35 54 16,1 17 0,52-17-1,35-1 1,88-52 0,54-18-1,-1-36 1,-70-34-1,-36-54 1,-70 72 0,-35 52 15,18 0-31,-72 35 16,54 18-1,35 35 1,0-35-1,71-18 1,17-35 0,18-35-1,-1-53 1,-52 17 0,18-35-1,-53 71 1,-18 53 15,0-1-15,0 1-16,0 0 31,17-18 0,1-36-15,-18 19-16,0-1 15,0 0 1,-71 18 0,1 36-1,-1 52 1,54 0 0,17 18-1,35-36 1,35-70-1,36 0 1,-18-53 0,18-52 15,-35-19-15,-54 71-1,-34 53 1,-18 36-1,-18 69 1,53-34 0,0 17-1,123-53 1,-17-35 0,17 0-1,-52-53 1,-1-52-1,-52 69-15,17-17 16,-35 36 0,0 34 15,-17 54-15,17 17-1,0-35 1,0-35-1,53-18 1,17-36 0,-17-16-1</inkml:trace>
  <inkml:trace contextRef="#ctx0" brushRef="#br0" timeOffset="65275.91">20426 6756 0,'0'0'0,"17"-71"0,1 1 15,-71 158 17,-17 53-1,17-35-15,35-71-16,-17 124 15,35-71 1,0 0-1,70-88 17,19-35-17</inkml:trace>
  <inkml:trace contextRef="#ctx0" brushRef="#br0" timeOffset="65508.62">20690 7073 0,'0'0'16,"-35"18"-16,-53 52 15,70-34-15,18-1 16,0 35 0,71-34 15,52-36-15,18-18-1,-70-70 1,-53 0-1,-18 0 1,-18 52-16</inkml:trace>
  <inkml:trace contextRef="#ctx0" brushRef="#br0" timeOffset="65724.28">21272 6897 0,'18'0'15,"0"0"-15,-1 0 16</inkml:trace>
  <inkml:trace contextRef="#ctx0" brushRef="#br0" timeOffset="65975.71">21431 7373 0,'18'-18'47,"-18"1"-47,0-1 15,0-35-15,53-53 16,-53 71-16,53-53 16,0 17 15,-18 54-15,18 17-1,-18 0 1</inkml:trace>
  <inkml:trace contextRef="#ctx0" brushRef="#br0" timeOffset="66192.36">20391 6879 0,'0'0'31,"-212"-17"-31,212-1 0,53 18 15,88 0 1,123 0 0,-34 0-1,-124 0 17,-89 0-32</inkml:trace>
  <inkml:trace contextRef="#ctx0" brushRef="#br0" timeOffset="66625.03">15505 8308 0,'0'0'0,"52"-71"31,-34 71-15,-18 18-16,0 53 15,0 17 1,0-53-16,0 0 16,0 53-1,0-70-15,0 0 16</inkml:trace>
  <inkml:trace contextRef="#ctx0" brushRef="#br0" timeOffset="66760.52">15734 8467 0,'0'0'0,"18"0"62,-1 0-62,1 0 16</inkml:trace>
  <inkml:trace contextRef="#ctx0" brushRef="#br0" timeOffset="68891.72">16140 8590 0,'17'0'32,"1"0"-32,-1-18 0,36-17 15,18-18 17,35-53-17,-89 71-15,19-35 16,-36 17-1,-53 88 1,-18 36 0,-35 52-1,71-17 1,35-53 0,88-36-1,53-17 1,-105 0-16,52-17 15,35-54 1,-17 1 0,18-36 15,-36 53-15,-53 71-1,-35 70 1,-35-18-1,0-17 1,-18-18 0,35-17-1,71-53 17,35-18-17,36-35 1,-89 70-16,35-70 15,-34 53 1,-54 35 0,-35 35 15,-17 53-15,17 0-1,53-35 1,17 0-1,89-35 1,71-18 0,-1-18-1,-53-17 1,-17-53 0,-106-1-1,0 72-15,0-1 16,-106 36-1,18 35 1,0 35 0,88-18-1,0-52 17,124 0-17,-1-18 1,-17-36-1,17-34 1,-35-18 0,-52 17-1,-1 71 1,-35 53 15,0-35-15,0-36 31,0 0-32,18 1-15,-18-1 32,-36 18-17,-34 18 1,-1 52-1,36 19 1,35-19 0,0-17-1,53-35 1,88-18 0,-106 0-16,54-18 15,-54 18-15,88-71 16,-52-34-1,-54 52 1,-17 0 0,-17 53 15,-54 70-15,54 19-1,17-37 1,35-16-1,53-36 1,18 0 0,17-36-1,-34-34 1,-19-36 0,-52 36-1,-18 52 1,-53 53-1,0 36 1,35-1 0,18-17-1,18-18 17,70-35-17,18 0 1,-18-35-1,-53 18-15,36-107 16,-18-17 0,-35 35-1,-18 36 1,-36 70 0,-17 70-1,36-35-15,-1 54 16,18 34-1,0-35 1,18-35 0,70 0 15,35-53-15,-34 0-1,-19-70 1,-35-1-1,-35 18 1,-52 71 15,34 35-15,18 0 0,0-36-1,53-17 1,0 0-1,-36 0 1,1-17-16,-18-1 16</inkml:trace>
  <inkml:trace contextRef="#ctx0" brushRef="#br0" timeOffset="69058.5">19156 8326 0,'-35'0'16,"70"0"-16,-176 0 15,141-18 17,17 18-32,72 0 15,105-35 1,17-1 0</inkml:trace>
  <inkml:trace contextRef="#ctx0" brushRef="#br0" timeOffset="70326.47">20108 8237 0,'18'0'16,"0"0"-16,35-35 15,35 0 1,18-18 0,-71-18-1,-35 54-15,-71-19 16,-35 36 0,-35 53-1,88 36 1,53-19-1,53 36 1,18 0 0,-36-18-1,-35-53 17,-35-35-17,-53-17 1,17-19-1,36 19 1,17 17-16,18 17 47,35-17-47,54 18 16,-1 0-1,-53-1-15,124-17 16,-53 0-1,17-70 1,-52-1 0,-54 18-1,-17 36 17,0 34-1,18-17 0,17 0-15,-17 0-1,0-17 1,-18-1-16,-18 36 47,-35 17-32,-18 35 1,19 1 0,34-53-16,18 17 31,35-18-15,36-17-1,88 0 1,-18-52-1,-53-19 1,-71 0 0,-17 54-1,-35 17 1,-35 70 0,34-17-1,36-17 1,53-19-1,0-17 1,71-17 0,-54-19-1,18-17 17,-70 36-32,0-1 15,-18 36 1,-18 35-1,0 0 1,18-18 0,18-18-1,53-17 1,-54 0 0,1-52-1</inkml:trace>
  <inkml:trace contextRef="#ctx0" brushRef="#br0" timeOffset="70491">21414 8202 0,'0'0'0,"-18"0"15,0 0 17,18 18-17,0 17 1,18-17-1,35-18-15</inkml:trace>
  <inkml:trace contextRef="#ctx0" brushRef="#br0" timeOffset="70707.6">21749 8414 0,'0'35'0,"0"-70"0,-36 105 15,-34 36 1,52-71-16,-17 107 15,0-19 1,-1 18 0,1-53-1,18-35 17,34-53-17</inkml:trace>
  <inkml:trace contextRef="#ctx0" brushRef="#br0" timeOffset="70991.23">21608 8520 0,'0'0'0,"17"-89"16,54-16 0,-18 87-1,70 0 1,-35 18-1,-70 18 1,-71 52 0,-106-17-1,18-17 17,71-36-17,158 0 16,-53 0-31</inkml:trace>
  <inkml:trace contextRef="#ctx0" brushRef="#br0" timeOffset="71223.84">22243 7990 0,'0'0'0,"17"-17"0,1-1 15,-36 71 1,1-35-16,-54 88 15,-17 35 1,88-36 0,0-34-1,0-18 17,0-35-17,18-18-15,34 0 16,-34 0-16</inkml:trace>
  <inkml:trace contextRef="#ctx0" brushRef="#br0" timeOffset="71424.49">22102 8220 0,'0'0'0,"-18"-18"0,18-17 31,18 35-31,52 0 16,18 0-1,71 0 1,-18 17 0,-106 1-16,71-18 31</inkml:trace>
  <inkml:trace contextRef="#ctx0" brushRef="#br0" timeOffset="73140.57">1940 9296 0,'0'0'0,"-17"-124"31,-1 107-31,0-19 16,18 19-16,-17 17 16,17 53-1,0 88 1,0 0 0,0 18-1,0-18 1,0-88-1</inkml:trace>
  <inkml:trace contextRef="#ctx0" brushRef="#br0" timeOffset="73774.09">1729 9437 0,'0'0'0,"-18"-35"0,-35-124 31,53 35-15,88-70 0,18 88-1,70 36 1,-140 70-16,105 88 16,-53 53-1,-141 53 1,-70-53-1,-54-17 1,89-89 0,18-35-1,70-35 1,0-18 15,17 35-15,36 36-1,-18 35 1,36 106 0,-18-54-1,17-16 1,-17-72 0,53-34-1,-18-36 1,1-53-1,-37 0 1,-52 18 0,0 70-1,0 53 17,-17 36-17,-1 35 1,1-36-1,17-34 1,17-36 0</inkml:trace>
  <inkml:trace contextRef="#ctx0" brushRef="#br0" timeOffset="73940.56">2611 9278 0,'0'-18'15,"0"36"-15,0-71 0,-18 35 16,0 18-16,-17 0 16,35 18 15,35 17-15,-17-17-16</inkml:trace>
  <inkml:trace contextRef="#ctx0" brushRef="#br0" timeOffset="74690.88">3334 9507 0,'0'0'0,"0"-35"32,0 17-32,0-34 15,-53 16 1,35 19-16,-35-19 15,-35 36 1,-18 53 0,36 18-1,17 35 17,53-53-17,53-1 1,17-52-1,54-52 1,-36-1 0,-35 0-1,-36 35 1,-17 0 0,0 89 15,0 17-16,0 71 1,36 0 0,17 70-1,-36-176-15,19 264 32,-1-87-17,0 105 1,-35-123-1,-53 17 1,18-194-16,-71 53 16,-70-70-1,-18-142 1,35-52 0,-17-124-1,123 53 1,53 159-16,35-229 15,53 123 1,106-18 0,-35 53 15,-89 106-31,124-106 16,-105 124-16</inkml:trace>
  <inkml:trace contextRef="#ctx0" brushRef="#br0" timeOffset="75290.75">3986 9243 0,'-35'17'31,"17"1"-15,18 0-16,-88 123 16,18-18-1,34 18 1,36-70-1,0-36 1,106-123 15,-53 0-15,0-18 15,-18 35-15,-17 71-1,-18 71 1,18 17 0,-18-53-16,0 71 15,53-53 1,17-53 0,54-35-1,-1-36 1,18-87-1,-88 34 1,-18-52 0,-35 52-1,0 71 1,-17 124 15,-36 88-15,18 17-1,35-70 1,52-18 0,-16-70-1,-1-18 1</inkml:trace>
  <inkml:trace contextRef="#ctx0" brushRef="#br0" timeOffset="75490.38">4445 9454 0,'0'0'16,"-18"-17"-16,1-1 16,17 1-16,88-1 31,88-17 0,1 17-15,70-35-1,-194 35-15</inkml:trace>
  <inkml:trace contextRef="#ctx0" brushRef="#br0" timeOffset="76047.94">5397 9190 0,'0'0'0,"-17"0"16,-1 0-16,-52 35 16,17 36-1,0 35 1,35 35-1,18-36 1,35-34 0,36-53-1,105-36 1,18-53 15,-35-52-15,-53-36-1,-88 0 1,-1-35 0,-17 124-1,0 70 1,-53 123 0,36-70-16,-1 71 15,0 52 1,18-88-1,89 1 1,-1-72 0,-18-34-1,-52-1-15,53-53 32,-54 18-17,-17 18 1,0 70 15,-17 18-15,17-35-16,-18 0 15</inkml:trace>
  <inkml:trace contextRef="#ctx0" brushRef="#br0" timeOffset="76209.22">6297 9296 0,'0'0'0,"0"-18"16,-18 0-16,-17 1 15,18 17 17,17 17-17,35 1 1</inkml:trace>
  <inkml:trace contextRef="#ctx0" brushRef="#br0" timeOffset="76473.75">6685 9190 0,'0'0'0,"-88"53"32,17 17-17,1 36 1,35-18-1,35 18 1,17-53 0,1-53-16,123 0 15,53-88 1,-53 17 15,-35-70-15,-88 88-16</inkml:trace>
  <inkml:trace contextRef="#ctx0" brushRef="#br0" timeOffset="76940.24">7056 9278 0,'17'-123'15,"-17"34"1,0 19 0,-17 352-1,17-476 1,0 265 0,0 34-1,0-69-15,0 17 16,35-18-1,18-17 1,0-36 0,0-17-1,-36 17 17,-17 0-17,-88 36 1,0 17-1,88 1 1,0-1 0,88-18-1,18 1 1,35 0 0,0-18-1,-159 0 16,-34 0-15,34 0 0,36 0-1,52 0 1,-35 0 0</inkml:trace>
  <inkml:trace contextRef="#ctx0" brushRef="#br0" timeOffset="77375.52">7990 9225 0,'18'0'32,"0"18"-32,35-18 15,88 17 1,0-17-1,-88 0-15,123 0 16,-88 0 0,-70-17-1,-89-19 1,-52 1 15,52 35-15,36 0-1,53 0 1,52 0 0,1 0-1,-18 53 1,-53 0 0,-71 18-1,-52-1 1,35-17-1,17 18 1</inkml:trace>
  <inkml:trace contextRef="#ctx0" brushRef="#br0" timeOffset="78006.39">10354 9172 0,'0'0'0,"-106"-159"32,89 159-32,-54 18 15,-52 106 1,17 34 15,17-52-15,72-71-16,-71 107 15,52-90 1,19-34 0,17-71-1,17-35 1,107-159 0,-18 53-1,70-35 1,-52 141-1,-1 158 1,-70 106 0,-53 36-1,0-53 1,0-53 15,0-53-15,-53-18-1,0-35 1,-17 0-16</inkml:trace>
  <inkml:trace contextRef="#ctx0" brushRef="#br0" timeOffset="78173.59">9807 9507 0,'-53'0'16,"106"0"-16,-123 0 15,87 0 1,89-17-1,-71 17-15,195-36 16,-54 1 0,18-18-1,-123 18 1</inkml:trace>
  <inkml:trace contextRef="#ctx0" brushRef="#br0" timeOffset="78374.03">10777 9225 0,'0'0'16,"-88"18"15,18 52-15,17 36-1,35-88-15,18 35 16,0 53 0,18-54-1,70-52 1,71-35-1,-18-35 1</inkml:trace>
  <inkml:trace contextRef="#ctx0" brushRef="#br0" timeOffset="78623.45">11448 8802 0,'0'0'0,"0"-53"16,0 0-1,-18 53 1,0 35-16,-35 89 16,-17 70-1,35-18 1,17-35 0,18-70-1,0-36 1,53-17-1,0-36 1</inkml:trace>
  <inkml:trace contextRef="#ctx0" brushRef="#br0" timeOffset="78856.19">11765 9102 0,'0'0'0,"-18"35"31,-17 35-15,-35 19 0,34-19-1,19-17 1,17-18 0,17-35-1,1 0-15,105-35 16,-70 35-16</inkml:trace>
  <inkml:trace contextRef="#ctx0" brushRef="#br0" timeOffset="79457.84">12206 9225 0,'0'0'0,"-18"0"32,-34 35-17,-1 1 1,17 34-1,19-17 1,34-53 15,1-17-15,17-36 0,18-36-1,0 1 1,35 0-1,-70 70-15,35 1 16,-18 70 0,0 52-1,-17-34 1,-18 17 15,0-35-15,-35-53 15,35-53-15,17 0-1,54-53 1,0 36 0,17 17-1,-53 53-15,-17 71 16,-1-1-1,-17 36 1,-17-53 0,-19-18-1,19-17 1,52-53 31</inkml:trace>
  <inkml:trace contextRef="#ctx0" brushRef="#br0" timeOffset="79773.42">13194 9084 0,'53'-18'15,"-106"36"-15,123-36 16,-140 54 0,-18 17-1,-1 17 1,89-52-1,18-1 1,0 1-16,88 0 16,-36 17-1,-35 0 1,-35 1 0,-52-19 15,-90-17-16,54 0 1,18-17 0,-19-36-16</inkml:trace>
  <inkml:trace contextRef="#ctx0" brushRef="#br0" timeOffset="79957.39">12453 8767 0,'0'0'0,"-18"0"31,1 0-31,-19 0 0,-16 0 16,34 0 15,-17 0-31</inkml:trace>
  <inkml:trace contextRef="#ctx0" brushRef="#br0" timeOffset="80140.53">11448 8978 0,'0'0'0,"-18"18"16,36-18-1,35 0 1,-18 0-16,88-35 15,160-36 1,-213 53 0</inkml:trace>
  <inkml:trace contextRef="#ctx0" brushRef="#br0" timeOffset="80406.46">13776 8502 0,'0'0'0,"0"-18"0,-18 18 16,1 0 0,-19 0-1,1 36 1,-18 16 0,36-34-16,-36 70 15,35-52 1,18-1-1,71-35 1,17-35 0,-35 17-1</inkml:trace>
  <inkml:trace contextRef="#ctx0" brushRef="#br0" timeOffset="80823.17">13935 8378 0,'0'0'0,"-18"-52"15,-52 34 1,-72 36 0,107-1-16,-88 54 15,-36 35 1,53 35 0,106-35-1,53 17 1,53-70-1,70-18 1,-123-35-16,141 0 16,-53-70-1,0-54 17,-105 1-17,-72-89 1,-52 124-1,-53 35 1,-35 71 0,52 34-1,18 37 1,89-1 0,17-53-16</inkml:trace>
  <inkml:trace contextRef="#ctx0" brushRef="#br0" timeOffset="81426.17">14270 9648 0,'17'0'31,"1"0"-31,17 0 0,1-17 16,-1 17-16,71-18 15,105-52 1,-69 52 0,-19-17-1,-88-1 1,-52 1 0,-72 18 15,1-1-16,71 18 1,70 0 15,52 0-15,-16 0 0,-36 35-1,-71 36 1,-70-1-1,-36 36 1,1-35 0,52-54-1,71 1 1</inkml:trace>
  <inkml:trace contextRef="#ctx0" brushRef="#br0" timeOffset="81608.47">15011 9754 0,'0'0'0,"17"0"0,-17 18 16,0-36 46</inkml:trace>
  <inkml:trace contextRef="#ctx0" brushRef="#br0" timeOffset="82889.42">16192 9419 0,'0'0'0,"0"-35"0,18-89 31,-36 124-31,-34-17 16,-37 34-1,-16 72 1,69-54-16,-34 124 16,52-1-1,18-34 1,35-36 0,36-88 15,88 0-16,-124 0-15,141-71 16,-52-17 0,-71-18-1,-36 1 1,-17 69 0,-53 54-1,-35 88 1,18 17-1,52-35 1,18-35 0,88-35-1,0-18 1,-70 0-16,35-53 31,-53-17-15,0-36-1,-18 18 1,18-1 0,36 36-1,69 36 1,1 34 0,-53 54-1,-18 35 1,-35 0-1,0-36 1,0-35 0,-35-35-1,18 0 1,17-70 15,17 17-15,54-88-1,-36 106-15,71-71 16,-36 106 0,-34 35-1,-19 89 1,-17-36 0,-17 18-1,17-71-15,-18 0 16,18-17-1,18-54 17</inkml:trace>
  <inkml:trace contextRef="#ctx0" brushRef="#br0" timeOffset="83122.39">17657 9278 0,'0'-35'0,"0"70"0,0-106 15,0 89 1,-53 35 0,17 53-1,19-88-15,-1 105 16,-17-17 0,17-36-1,18-34 1,0-19-1</inkml:trace>
  <inkml:trace contextRef="#ctx0" brushRef="#br0" timeOffset="83289.66">17427 9543 0,'-17'0'0,"34"0"0,-34-18 46,69 18-30,37 0 0,17-18-1,-89 1-15</inkml:trace>
  <inkml:trace contextRef="#ctx0" brushRef="#br0" timeOffset="83606.17">17851 9472 0,'0'18'16,"17"-18"0,1 0-1,-18-18-15,17 0 16,-17 1 15,-17 17-15,-18 17-1,-18 54 1,17 0 0,36 17-1,0-71-15,36 36 16,52-17 0,35-36-1,-17 0 1,-53 0-16</inkml:trace>
  <inkml:trace contextRef="#ctx0" brushRef="#br0" timeOffset="83822.6">18327 9454 0,'0'0'0,"0"-17"0,0 34 31,-18 19-15,1 17-1,-1 35 1,0-53-16,18 18 16,-35 0-1,0-53 1,35-35 15</inkml:trace>
  <inkml:trace contextRef="#ctx0" brushRef="#br0" timeOffset="84006.09">18309 9490 0,'0'0'0,"0"-18"16,-70 36-1,-36 88 1,18-36 0,17 36 15,53-53-16,107-53 17</inkml:trace>
  <inkml:trace contextRef="#ctx0" brushRef="#br0" timeOffset="84273.28">18874 9243 0,'-36'17'16,"19"1"-16,-1 0 15,-17 35-15,-36 70 16,36 1 0,35-1 15,0-17-16,18-89-15,17 1 16,35 0 0,-34-18-16</inkml:trace>
  <inkml:trace contextRef="#ctx0" brushRef="#br0" timeOffset="84439.3">18644 9543 0,'0'0'0,"-35"0"0,17-36 16,54 36 0,52-17-1,71-1 1,35 0 0</inkml:trace>
  <inkml:trace contextRef="#ctx0" brushRef="#br0" timeOffset="85028.91">19456 9402 0,'-106'35'15,"71"-18"1,17 1-16,-88 88 16,53 17-1,36-52 1,52-1-1,53-34 1,124-36 0,-36-53-1,-88-18 1,18-70 0,-35-18 15,-36 54-16,0-19 1,-35 195 15,-53 52-15,18 1 0,35-89-16,0 53 15,18 18 1,52-71-1,1-35 1,-18-35 0,0-18-1,0 0 1,-53 88 31,0 36-32,0-1 1,0-34 0</inkml:trace>
  <inkml:trace contextRef="#ctx0" brushRef="#br0" timeOffset="85189.95">20249 9596 0,'0'0'0,"0"-18"0,-17-17 16,-1 17 0,36 18 31,17 0-47</inkml:trace>
  <inkml:trace contextRef="#ctx0" brushRef="#br0" timeOffset="86039.67">20690 9507 0,'0'0'0,"-88"71"31,71-53-15,-54 87-1,53-87-15,1 70 16,17-35-1,106-18 1,17-17 0,-35-18-1,0-53 1,-17-53 0,-36-52 15,1 16-16,-1 72 1,0 52 0,-35 71 15,0-35-31,0 88 16,-35-18-1,35-18 1,0-52-1,0 0 1,0-36 15,-18 18 16,1 0-31,17 18-1,0-1 1,35-17 0,35 0-1,1 0 1,17-35 0,0-18-1,-35 0 1,-35 18-16,35-53 15,-36 52 1,-17 19 0,-35 52-1,-35 53 1,17 53 0,35-70 15,18-18-16,53-36 1,18 1 0,-1-18-1,18-53 1</inkml:trace>
  <inkml:trace contextRef="#ctx0" brushRef="#br0" timeOffset="86288.64">21890 9384 0,'0'-18'0,"0"36"0,0-71 16,0 71 15,0-1-31,0 54 16,0-1 0,0 19 15,0-54-31,-18 35 15,-70 36 1,17-53 0,19-35-1,34-18-15</inkml:trace>
  <inkml:trace contextRef="#ctx0" brushRef="#br0" timeOffset="86455.05">21678 9948 0,'0'0'16,"-17"0"-16,-1 0 15,0 0 1,1 18 15,-1-18-31</inkml:trace>
  <inkml:trace contextRef="#ctx0" brushRef="#br0" timeOffset="87972.27">2293 11430 0,'0'0'0,"0"-71"15,0 54-15,-18-36 16,18 18 0,-17 35-1,-36 123 1,18 1 0,17-89-16,-17 124 31,35-71-16,-18-18 1,18-52 0,0-106 15,53-36-15,-18 18-1,36-35 1,-1 71-1,36 70 1,-18 88 0,-52-70-16,17 123 15,-36-53 1,1 0 0,-1-88 15,19 0-16,34-70 1,18-54 0,-35 18-1,36-52 1,-36 105 0,-36 88-1,-17 71 1,0-71-16,0 53 15,0 36 1,0-54 0,53-35-1,0-35 1,88-17 0,18-36 15,-89 18-31</inkml:trace>
  <inkml:trace contextRef="#ctx0" brushRef="#br0" timeOffset="89372.55">3722 11412 0,'0'0'0,"0"-17"0,0-36 16,-53 35 0,0 53-1,18 54 1,-1 34-1,36-52 1,36-1 0,87-35-1,18-52 1,0-54 0,-70 18 15,-36-52-16,-35-1 1,0 70-16,-70-87 16,-71 105-1,35 36 1,-35 123 0,88-17-1,53 17 1,0-124-16,53 54 15,88-54 1,17-34 0,-52-18-1,18-54 1,-54 19 0,-52 35-1,35-107 1,-53 72-1,0 52 1,0 89 0,0 17-1,0 18 1,35-36 0,53-52-1,18-18 1,-18-18-1,18-70 1,-53 0 0,-35-71-1,-18 89 1,0 176 31,0-18-32,0-53-15,35 53 16,18-53 0,0-35-1,35-35 1,-35-18 0,35-53-1,-17-17 1,-36 88-1,36 52 1,-54 54 0,-17 52-1,-53-17 1,36-71 0,-1-17-1,-17-18 1,17 0-1,-17-53 1,35-17 0,0 17-1,0 88 17,0-17-32,17 35 15,36 35 1,0-71-1,-35-17-15,52 0 16,89-35 0,-123 17-16,87-52 15,-17-36 1,-89-17 0,-17 34 15,-35 54-16,-35 53 1,52-1-16,0 107 16,1-1-1,34-52 1,72-18 0,16-53-1,19-18 1,-89 1-16,106-89 15,-88 88-15</inkml:trace>
  <inkml:trace contextRef="#ctx0" brushRef="#br0" timeOffset="89588.61">6526 10848 0,'0'0'0,"0"-18"0,0-35 16,-17 71 15,-36 70-16,18 53 1,-1 18 0,19-71-1,17 0 1,53-88 0,-1-52-1,-16 16-15</inkml:trace>
  <inkml:trace contextRef="#ctx0" brushRef="#br0" timeOffset="89824.14">6826 10724 0,'0'0'16,"0"-35"-16,-35 70 16,17 71-1,18 18 16,0-1-15,0-88-16,0 54 16,0-36-1,0-36 1,-53-52 15</inkml:trace>
  <inkml:trace contextRef="#ctx0" brushRef="#br0" timeOffset="89921.89">6509 11148 0,'-36'0'0,"72"0"0,-177-18 16,141 0 0,53-17-1,-1 18 1</inkml:trace>
  <inkml:trace contextRef="#ctx0" brushRef="#br0" timeOffset="90841.12">7144 11271 0,'17'18'16,"1"-18"-16,17 0 15,36-18 1,17-17-1,18-53 1,-88-18 0,-18 88-16,0-35 15,-18 18-15,-70-53 16,-18 70 0,18 54 15,17 87-16,53 0 1,36-17 0,53-70-1,-1-36 1,18-36 0,-17-34-1,-18-1 1,17-17-1,-70 70-15,36-17 16,-36 106 15,0-1-15,0-52 0,35 35-16,36-18 31,-54-35-31,89 0 15,17-35 1,1-36 0,-71 18-1,-35-17 1,-18 87 15,-36 54-15,36-18-1,0-18 1,71-17 0,-54-18-16,54 0 15,17-36 1,-35-16 0,-18-19 15,-17 0-16,-18 54 1,0 87 0,0 19-1,0-37 1,0 1 0,71-70 15,-36-1-31</inkml:trace>
  <inkml:trace contextRef="#ctx0" brushRef="#br0" timeOffset="91405">9613 11060 0,'0'0'0,"-17"0"0,-1 0 16,-35 0-1,35 0 1,71-18-1,71 18 1,140-18 0,89 1-1,-212-1 1,-70 0 0,-89-35-1,-70 18 16,-53 0-15,106 17 0,70 1-1,88-1 1,-35 36 0,1 52-1,-89 36 1,-53-18-1,35-53-15,-123 89 16,53-53 0</inkml:trace>
  <inkml:trace contextRef="#ctx0" brushRef="#br0" timeOffset="91971.86">11430 10583 0,'0'0'0,"-53"36"31,35-19-31,-52 89 16,-18 35 0,52-88-16,-69 88 15,-1 36 1,18-36 0,52-106 15,36-70 0,18 17-31,35-88 16,53-88-1,17 0 1,-17 35 0,0 54-1,-71 122 1,-17 71-1,35 124 1,-36-71 0,-17-35-1,0-18 1,-17-52 0,-36-36-1,17 0 1,19 0-16</inkml:trace>
  <inkml:trace contextRef="#ctx0" brushRef="#br0" timeOffset="92138.27">10989 11148 0,'0'0'15,"-35"-18"-15,35 0 16,17 18 0,72 0-1,-54 0-15,106 0 16,35-17-1,18-36 1,-35 18 0</inkml:trace>
  <inkml:trace contextRef="#ctx0" brushRef="#br0" timeOffset="93572.26">12012 10830 0,'0'0'0,"-35"0"15,-18 0 16,35 36-31,-35 34 16,-35 54 0,70 17-1,18-35 1,71-54 0,70-52-1,36-17 1,-54-36-1,36-88 1,-89-18 0,-34 0-1,-19-17 1,-17 52 0,-17 248 30,-19-1-30,1 18 0,35 1-1,0-72 1,0-52-16,53 35 16,35-53-1,0-36 1,36-34-1,-1-36 1,-70 53 0,-53 35-1,-35 18 1,-36 89 0,54-1-1,17-18 16,35 1-15,53-53 0,18-18-1,53-18 1,-53-35 0,-18-53-1,-71 36 1,-52 70 15,18 0-31,-72 70 16,36-17-1,36-18 1,17-17 0,35-18-1,36-53 16,-54 0-15,19-35 0,16 17-1,-16 36 1,-19 35 0,1 0-16,-18 71 15,0-1 1,0 1-1,0-1 1,0-34 0,0-54 15,18-17-15,35-53-1,17-1 16,1 19-15,-54 52-16,54 18 16,-71 71-1,0-1 1,0 18 0,0-17-1,70-53 1,36-18-1,35-36 1,-35-17 0,-53-35-1,-35 35 1,17 18 0,-70 88 15,17-35-16,-35 70 1,18-18 0,17-34-1,-17-36 17,35-18-32</inkml:trace>
  <inkml:trace contextRef="#ctx0" brushRef="#br0" timeOffset="93757.05">13794 10654 0,'0'0'0,"0"-18"0,0-35 16,-18 36 0,-17 17-1,-1 53 1,1-18 15,-35-17-15,34-1-16</inkml:trace>
  <inkml:trace contextRef="#ctx0" brushRef="#br0" timeOffset="93854.87">12400 10830 0,'0'0'0,"-18"18"0,-52 17 15</inkml:trace>
  <inkml:trace contextRef="#ctx0" brushRef="#br0" timeOffset="93938.08">12453 10866 0,'53'0'16,"-106"0"-16,247-18 15,18-35 1,-159 53-16</inkml:trace>
  <inkml:trace contextRef="#ctx0" brushRef="#br0" timeOffset="94241.97">14817 10495 0,'0'-18'0,"0"36"0,0-53 15,-18 35 17,0 0-32,-52 70 15,70-52-15,-18 53 16,1-18 0,17-18-1,52-35 16,90 0-15</inkml:trace>
  <inkml:trace contextRef="#ctx0" brushRef="#br0" timeOffset="94688.62">14887 10231 0,'0'0'0,"-35"0"0,-18 0 15,-88 52 1,-35 90 0,17 16-1,123-52 1,54 18 0,88-36 15,35-53-16,35-35 1,-34-35 0,16-36-1,-34-70 1,-107 0 0,-69-106-1,-37 159 1,-69 53-1,-1 70 1,35 35 0,1 72-1,88-1 1,35-106 0</inkml:trace>
  <inkml:trace contextRef="#ctx0" brushRef="#br0" timeOffset="95388.23">15399 11183 0,'0'-18'31,"17"18"-16,36 0 1,71 0 0,52 0-1,-52-17 1,52-1 0,-141 18-16,53-18 15,-52-34 1,-36 16-1,-36 1 1,-52 17 0,-35 18-1,35 0 1,70 0-16,-17 0 16,123 0 30,35 0-30,-17 0 0,-71 0-16,18 36 15,-70 69 1,-54 1 0,-52 18-1,35-54 1,17 1-1,53-53-15,1-1 16</inkml:trace>
  <inkml:trace contextRef="#ctx0" brushRef="#br0" timeOffset="95537.72">16051 11395 0,'0'0'0,"-17"0"47</inkml:trace>
  <inkml:trace contextRef="#ctx0" brushRef="#br0" timeOffset="97687.83">17092 10971 0,'0'-17'94,"0"-1"-79,0 0-15,0 1 16,0 34 62,0 1-78,0 0 0,0 52 31,0 18-15,-18 1 0,1-54-1,-1-17 1,18-36 0,0-35-1,35-35 1,-17 17-1,0 54-15,35-54 16,-36 53-16,1 1 16,35 17-1,-18 53 1,-17 17 0,17 18 15,-17 1-16,-1-54 1,1-35 0,35-35-1,17-36 1,1-35 0,-18 36-1,-35 34-15,17-34 16,-18 70-1,-17 35 1,0 53 0,0 1-1,36 34 1,17-52 0,-18-71-1,18 0 16,-18-53-15,36-36 0,-1 1-1,-35 71 1,-35 34 0,0 54-1,0-18 1,0 0-1,18-36 1,0-17-16,52 0 16,19-17-1,-37-19 1,-16-34 0,-36-18-1,0-1 16,-18 72-31,-70-54 16,0 71 0,-18 53-1,88 53 1,18-18 0,71 18-1,17-88 1,53-18-1,0-36 1,-70-17 0,-1-17-1,-34 35 1,-36 88 15,0-1-15,0 19 15,0-18-15,17-53-1,18 0 1,-17-18-16,53-17 16,-18-18-1,-18 0 1,-35 36-1,18-1 1,-18 36 0,-18 34-1,18 19 1,0-53 0,70-18-1,36 0 16,35-53-15,-17-18 0,-89 18-1,-35-53 1,-18 36 0,-34 70-1,-37 88 1,72 0-1,17 18 1,35-18 0,36-52-1,52-19 1,-88-17-16,89-53 16</inkml:trace>
  <inkml:trace contextRef="#ctx0" brushRef="#br0" timeOffset="97920.55">19826 10654 0,'0'0'16,"0"-18"-16,0-17 16,0 0-1,71 17 1,52 18-1,-17 0 1,-88 0-16,105 0 16,-105 0-1</inkml:trace>
  <inkml:trace contextRef="#ctx0" brushRef="#br0" timeOffset="98138.93">20073 10548 0,'-35'71'16,"-18"17"-1,35 71 1,-17-54 0,17-69-16,18 69 15,0-87-15,0 35 16,53 0-1,0-53 1,-18-35 0</inkml:trace>
  <inkml:trace contextRef="#ctx0" brushRef="#br0" timeOffset="98487.88">20197 10936 0,'0'0'0,"0"18"0,-18-1 16,0 19 0,1 52-1,34-53 1,54-17 0,35-18-1,-18-18 1,-18-52-1,-52-19 1,-18-16 0,-106 87-1,0 18 1,-17 18 0,52 17-1,71-18 1</inkml:trace>
  <inkml:trace contextRef="#ctx0" brushRef="#br0" timeOffset="99937.47">21026 10742 0,'0'0'0,"17"0"0,1-35 15,17 0 1,0-1 0,18-17-1,-35 36 1,-36 17 0,-70 53-1,18 0 1,52-1 15,18-16-15,0-19-1,88 1 1,-70-18 0,-1 0-1,-34 53 1,-54 0-1,-35 35 1,53 0 0,53-17-1,53-36 1,18-17 0,52-18-1,-87-18 1,17-17-1,-18 17-15,71-88 16,0-52 0,-36 16-1,-17-34 1,-35 105 0,-36 89-1,-70 88 1,-18 35-1,18 18 1,88-71 0,0 18-1,88-36 1,18-52 0,0-18-1,-36-53 16,-17 0-15,-53 18 0,0 17-1,-18 18-15,-34 0 16,-1 36 0,35 16-1,18-16 1,0-19-1,35-17 1,36 0 0,17-17-1,-35-36 1,17 18 0,-52 17-1,-18 36 32,0-1-16,0 1 1,0-1-17,0 1-15,18 0 16,-1-1-1,19-17 1,-19-17 0,19-36-1,17-53 1,-18-35 0,0-35-1,-17 34 16,-18 19-15,0 105 0,-18 89-1,-17 88 1,17-18 0,1 0-1,17-71 1,0 1-1,0-36 1,17-35 15,-17-53-15</inkml:trace>
  <inkml:trace contextRef="#ctx0" brushRef="#br0" timeOffset="100104.04">22049 10866 0,'-18'-18'16,"36"36"-16,-18-36 31,35 18-15,18 0 0,-36 0-16,1 18 15,35-18 1,-35 0-1</inkml:trace>
  <inkml:trace contextRef="#ctx0" brushRef="#br0" timeOffset="100336.92">22384 10795 0,'0'18'15,"0"-1"-15,-53 19 0,18 16 16,-18 19 15,35-18-15,18-18-1,18 0 1,52-35 0,36 0-1,-71-35-15</inkml:trace>
  <inkml:trace contextRef="#ctx0" brushRef="#br0" timeOffset="100537.29">22701 10795 0,'0'0'0,"0"-18"15,0 36 1,-35 70 0,35 0-1,0-17 1,0 35 15,-35-71-15,-18-35-1,35 18-15</inkml:trace>
  <inkml:trace contextRef="#ctx0" brushRef="#br0" timeOffset="100687.73">22102 11448 0,'-36'17'15,"72"-34"-15,-125 52 16,89-17 0,-35-18-1,-18 0 1,0 0 0</inkml:trace>
  <inkml:trace contextRef="#ctx0" brushRef="#br0" timeOffset="102353.81">2081 12753 0,'0'0'15,"-17"0"-15,-1 0 16,0 0-1,18 18 1,18-18 15,0 0-15,17 0 0,0 0-1,-17 0 1,0 0-16</inkml:trace>
  <inkml:trace contextRef="#ctx0" brushRef="#br0" timeOffset="105020.21">2328 12894 0,'0'0'0,"18"0"0,70-71 32,-70 54-32,35-54 15,-18 18 1,-35 0-1,-71 18 1,-70 35 0,106 0-16,-71 0 15,0 53 1,89 18 0,17 70-1,35-35 1,88-1 15,54-34-15,-54-18-1,-34 35 1,-107-17 0,-123-1-1,-71-17 1,53-71-1,89-34 1,35-1 0,17-71-1,18 54 1,18-1 0,17 89-1,35 88 1,1-18 15,52 18-15,-17-36-1,35-52 1,0-36 0,-35-17-1,0-71 1,-35 35-1,-18-52 1,-18 35 0,-17 70-1,-1 36 1,-17 35 0,0-18-1,18-35 32,-1-18-31,-17-35-1,0 0 1,-17 18 0,-1 18-1,-17 52 1,17 88-1,18-17 1,0 18 0,0-19-1,53-52 1,18-53 0,52-17-1,18-54 1,53-17 15,-53-35-15,-105 52-1,-36 53-15,0-17 16,-71 35 0,54 0-16,-19 18 15,36 17 1,18 36-1,35-19 1,17 37 0,-52-72-16,17 36 15,18 0 1,0-53 0,53 0-1,-18-35 1,36-36 15,-1-17-15,-70 0-1,-53-18 1,0 53 0,-53 35-1,0 18 1,0 89-1,18-1 1,35 35 0,0-52-1,88-18 1,0-53 0,124-18-1,-71-35 1,18-35 15,-71 0-15,-70 53-1,-18 17 1,-53 53 0,0 53-1,35-17 1,36 0-1,88-54 1,35-34 0,0-36-1,-53 17 1,-35-52 0,-53 18-1,0 17 1,0 35 15,-18 18-31,1 53 16,-1 18-1,-17-1 1,0 1 0,35-54-1,-18-17 1,36-17-1,34-36 1,54-35 0,-35-1-1,35-17 1,-36 71 0,-52 88-1,-18 53 1,0-35 15,0 17-15,0-53-1,88-35 1,71-18 0,-71-35-1,0-17 1,-52-18-1,-36-1 1,-36 54 0,-17 53-1,18 52 1,35 1 0,0 0-1,0-19 1,18-52-16,-18 18 31,0-36-15</inkml:trace>
  <inkml:trace contextRef="#ctx0" brushRef="#br0" timeOffset="105787.2">6421 12700 0,'0'0'0,"17"-71"15,-17 142 17,-17 17-17,-1 53 1,18-35 0,0-18-1,0-70-15,0 35 31,18-53 1,34-35-17,37-54 1,-72 72-16,54-54 16,-18 36-1,-53 70 1,0 18-1,0 53 1,0-53 0,35-35-1,89-18 1,-1-18 0,18-35-1,-88 0 1,-18-18 15,-35 36-15,0 53-1,-17 70 1,17 0 0,-18-52-1,53-1 1,18-35-1,18-53 1,-1 0 0,-52-18-1,-18-34 1,-53 34 0,35 53-16,-70-17 15,18 35 16,34 53-15,19 0 0,34-53-1,36 0-15</inkml:trace>
  <inkml:trace contextRef="#ctx0" brushRef="#br0" timeOffset="106036.51">7902 12488 0,'0'-17'0,"0"34"0,-17-34 32,-54 87-17,53-52-15,-35 88 16,1 52 0,52-52-1,0-18 1,52-52 15,19-19-15,0-52-1,-71 17-15</inkml:trace>
  <inkml:trace contextRef="#ctx0" brushRef="#br0" timeOffset="106204.17">7532 12771 0,'0'0'0,"-35"0"16,140 0 31,-34 0-47,88-36 16,-71 19-1</inkml:trace>
  <inkml:trace contextRef="#ctx0" brushRef="#br0" timeOffset="106836.44">9084 12965 0,'0'0'0,"-53"0"0,-141-18 16,159 18-1,0 0 1,70-35 0,106-1-1,88 1 1,36 0 0,-54 0-1,1-1 1,-141 19-1,-89-1 1,-105 0 0,34 1-1,36 17 1,53-18 0,18 0-1,17 18-15,89-17 16,-18 17 15,0 35-15,-89 53-1,-87 53 1,-124 0 0,141-105-16,-106 34 15,53-17 1</inkml:trace>
  <inkml:trace contextRef="#ctx0" brushRef="#br0" timeOffset="107254.56">11254 12524 0,'0'0'0,"141"-36"31,-124 36-31,72-17 16,87-1 0,-35-17-1,-106 35-15,71-18 16,-212 18 31</inkml:trace>
  <inkml:trace contextRef="#ctx0" brushRef="#br0" timeOffset="107470.61">11606 12418 0,'0'17'31,"0"1"-31,0 17 15,0 36 1,-35 88 0,0 17-1,17-35 1,18-35 0,0-53-1,18-53 1</inkml:trace>
  <inkml:trace contextRef="#ctx0" brushRef="#br0" timeOffset="108789.25">12241 12876 0,'0'0'0,"71"-35"16,-1-53-1,-70 53 1,-70-1-1,-1 36 1,-52 18 0,35 123-1,35-35 1,53-53-16,-18 35 16,18 0-1,53-70 1,35-36 15,0-17-15,18-53-1,-53 0 1,-35 52-16,-1-70 16,-17 89-1,0 52 1,0 53-1,0 0 1,53-17 0,-35-53-16,53-1 15,17-17 1,35-35 0,-52-18-1,-18-70 1,-36-1 15,36-105-15,-17 123-1,-36 35 1,0 107 15,0-19-31,-18 72 16,-17-1-1,-18 71 1,53-89 0,53-70 15,-36 0-31,36-35 16,71-53-1,-71 52 1,-36 19 15,-34 17-15,-54 17-1,-88 72 1,106-54 0,18 53-1,35-35 1,53 0-1,53-36 1,0 1 0,88-18-1,-141 0-15,52-35 16,-16-18 0,-72-35-1,-17 35 1,0 18 15,-17 70-15,-1-18-16,0 72 15,1-19 1,17-17 0,35-53 15,-17 0-31,35-35 15,35-53 1,35-18 0,-35 35-1,1 54 1,-89 87 0,-53 36-1,0 0 1,35-71 15,18-17-15,53-71 15,-35 35-31</inkml:trace>
  <inkml:trace contextRef="#ctx0" brushRef="#br0" timeOffset="109185.86">14640 12453 0,'0'-18'0,"0"36"0,0-53 16,0 17-16,-70 18 31,34 0-31,-87 53 16,52 0-1,71 0 1,71-18-1,17 0 17,-70-17-32,123 53 15,-53-1 1,-53 18 0,-70-35-1,-88 0 1,-71-53-1,35 0 1,88 0 0,71-53-1,88 0 1,18 18 0</inkml:trace>
  <inkml:trace contextRef="#ctx0" brushRef="#br0" timeOffset="110701.91">15169 12577 0,'-88'0'16,"71"17"0,-19 1-16,-17 17 15,18 0-15,-53 71 16,70-18-1,18-17 1,53-36 0,35-35-1,36-35 1,17-36 0,0-34-1,-70 34 1,-18 53 15,-53 107 0,-18 16-15,18-52 0,53 0-1,17-53 1,36 0-1,-70 0-15,34-35 16,1-53 0,-36 0-1,-35 35 1,0 35 0,-35 18-1,-54 88 1,54-17-1,35-1 17,0 1-17,35-36 1,89-17 0,52-18-1,-17-18 1,-71-52-1,-88-1 1,0-17 0,-35 53-1,-18 52 1,18 54 0,35-1-1,35 1 1,18-36-1,88-17 17,-88-18-32,70 0 15,-17-18 1,-35-70 0,-71 0-1,0 17 1,0 54-1,0 52 1,-35 71 0,17-53-1,-17-1 1,35-34 0,0 0-1,53-89 32,-1-17-31,1 17-1,18 1 1,-53 70 0,-18 35-1,0 0-15,0 18 16,-18 18-1,18-36 1,53-17 0,53-18-1,17 0 1,1-53 0,-36-35-1,-88 17 1,0 1-1,-53 52 17,-35 71-17,70 0 1,18 17 0,35-17-1,-17-35 1,17 0-1,-88-18 17,-35-18-17,35 18 1,36-35 0</inkml:trace>
  <inkml:trace contextRef="#ctx0" brushRef="#br0" timeOffset="111535.85">17868 12418 0,'0'0'0,"18"-53"31,-53 53-15,-36 88-1,36 18 1,-36 53 0,18-1-1,36-52 1,17-53 0,35-53-1,0-35 1,0-18-1,36-71 17,-53 89-32,52-71 15,-52 89-15,35-36 16,-18 35 0,-35 53-1,0 71 1,0 18-1,0-36 1,0-35 0,35-53-1,36 0 1,17-35 0,18-36-1,-36-52 1,-52 87 15,-36 36-15,-34 53-1,-1 53 1,35-53 0,18 17-1,53-34 1,35-36-1,18 0 1,-53-53 0,-18-35-1,-35-18 1,-106 53 0,-17 53-1,35 35 1,35 36-1,53-54 17,35 1-17,-17-18-15,-1 0 0</inkml:trace>
  <inkml:trace contextRef="#ctx0" brushRef="#br0" timeOffset="111835.99">18944 12400 0,'0'0'0,"0"18"31,-17-1-31,-19 54 16,-17 17-1,36-70-15,-1 123 16,0-35 15,1-18-15,17-18-1,17-70 1,54 0 0,-18-35-1,-35 18-15</inkml:trace>
  <inkml:trace contextRef="#ctx0" brushRef="#br0" timeOffset="112019.51">18768 12647 0,'-18'-18'0,"36"36"0,-18-36 32,88 18-17,-35 0 1,35 0-1,-35 0 1,-35-17 0,35 17-16</inkml:trace>
  <inkml:trace contextRef="#ctx0" brushRef="#br0" timeOffset="112302.42">20161 12065 0,'0'0'0,"-35"18"16,-18 52-1,0 1 1,35-36-1,18 71 1,-17-53 0,17 0-1,17-36 1,36-17 0</inkml:trace>
  <inkml:trace contextRef="#ctx0" brushRef="#br0" timeOffset="112518.52">19897 12418 0,'0'0'0,"-18"0"0,-17 0 15,52 0 17,19 17-32,52 1 15,-18-18 1,36 0-1,-53-35 17,-18-1-32</inkml:trace>
  <inkml:trace contextRef="#ctx0" brushRef="#br0" timeOffset="113118.63">19861 12065 0,'0'0'0,"-35"-18"0,0 1 15,-18-19 1,71 36 0,70 0-1,70 36 1,-16-36 0,-37 0-1,-16-53 1,-72 35-1,1-35-15,-18-35 32,-18 35-17,-70 35 1,-35 18 0,-1 71-1,89-53-15,-159 140 16,70-16-1,71 34 1,89-70 0,122 0-1,19-36 1,-1-52 0,1-36-1,-54-52 1,1-89-1,-89-70 17,-88 17-17,-123 88 1,-1 89 0,-105 53-1,0 88 1,-1 52-1,160-69 1</inkml:trace>
  <inkml:trace contextRef="#ctx0" brushRef="#br0" timeOffset="113536.31">14340 14076 0,'0'0'0,"0"17"16,-17-17 0,-1 18-16,18 17 0,-18 54 15,-17-19 1,18 1-1,-1-54 17,36-17-17</inkml:trace>
  <inkml:trace contextRef="#ctx0" brushRef="#br0" timeOffset="113674.27">14499 14270 0,'0'0'15,"18"0"48,-1 0-63</inkml:trace>
  <inkml:trace contextRef="#ctx0" brushRef="#br0" timeOffset="114319.04">15505 14146 0,'0'0'0,"17"0"16,1 0-16,-18-35 16,-18 0-1,-105 35 1,52 0-1,-35 53 1,53 35 0,36-35-1,52-36 1,89-17 0,34-52-1,-17-1 1,-88 0-1,-35 0 17,-18 35-17,0 53 1,-35 54 0,-1 16-1,19 90 1,17 34-1,0-70 1,0 105 0,-36-70-1,-34-106 1,-54 1 0,-52-107-1,53-53 1,-36-140-1,124 70 17,52-18-17,124 0 1,18 18 0,-18 35-16</inkml:trace>
  <inkml:trace contextRef="#ctx0" brushRef="#br0" timeOffset="114853.07">15946 14235 0,'17'0'31,"-17"-18"-15,0 0-16,53-17 16,18-36-1,-18 1 1,-36 17-1,-34 53 17,-36 0-17,-36 141 1,54-17 0,35-36-1,71 0 1,35-88-1,70-18 1,-141 1-16,106-36 16,36-71-1,-71-34 1,-36 16 0,-35 1-1,-35 106 1,-35 88-1,-35 88 1,17-17 15,0 34-15,35-52 0,18-18-1,88-52 1,-52-54-1</inkml:trace>
  <inkml:trace contextRef="#ctx0" brushRef="#br0" timeOffset="115037.16">16633 14023 0,'0'0'0,"-17"-35"31,34 35-16,1 0 1,70 0-16,0 0 31,-35 0-31,141-18 16</inkml:trace>
  <inkml:trace contextRef="#ctx0" brushRef="#br0" timeOffset="115518.85">17639 13882 0,'-53'0'31,"53"-18"-15,0 1-16,35-19 15,18-17 1,-35 0-1,-18 36 17,-53 17-17,-35 53 1,17 17 0,71-52-16,0 70 15,0-70-15,71 88 16,-1-54-1,1 19 1,-54-36 0,-34-35-1,-71 0 1,-54-17 0,19-19-1,70 1 1,88 35 15,1 0-15,17 0-16</inkml:trace>
  <inkml:trace contextRef="#ctx0" brushRef="#br0" timeOffset="116970.37">18045 13917 0,'0'0'0,"0"-18"15,-18 1 1,-35 34 0,35 1-16,-17 53 15,0 34 1,17-16 0,18-36-1,71-36 1,-54-17-16,72 0 15,34-53 1,18-17 15,-53-1-15,-35 18 0,-53 89 15,-17-19-31,-19 54 15,36-36 1,18 0 0,70-17-1,18-18 1,-71 0-16,106-18 16,-52-35-1,-19-35 1,-35 35-1,-52 53 32,-54 53-31,54 18 0,17-18-1,35-18 1,71-17-1,-71-18-15,88 0 16,1 0 0,-71-18-16,88-35 15,-88-18 1,-35-17 0,-54 35-1,-34 53 1,-71 71-1,70-18 1,71 17 15,35-17-15,53-53 0,89 0-1,17 0 1,-71-53-1,-70-17 1,-35 35 0,-89 52 15,36 36-15,17-35-16,-17 17 15,18-17 1,-1-18-1,18-18 32,53-17-31,17-18 0,19-18-1,-19 36 1,-52 35-1,-18 35 1,0 18 0,0-35-16,-36 35 15,36-18 1,18-35 15,106 0-15,-1 0-1,-88 0-15,89-53 32,-89 0-17,-17 0 1,-71 53 0,-35 0-1,52 36 1,19-19-16,-1 36 15,18-18 1,0 1 0,-18-36 31,18-36-32,18-34 1</inkml:trace>
  <inkml:trace contextRef="#ctx0" brushRef="#br0" timeOffset="117784.77">20602 13723 0,'0'0'0,"71"-71"16,-54 36-16,-17 18 16,-35 87 15,0 36-16,17-71-15,-17 53 16,35 36 0,-18-54-1,18-34 1,18-36 15,35-18-15,17-35-1,-52 18 1,53-18-16,-54 35 31,-17 36-15,-35 17 0,0 36-1,35-54-15,0 19 16,0-19-1,106 1 1,-18-18 0,70 0-1,-52-18 1,-70-35 0,-19 36-16,-17-54 15,-53 71 16,-17 36-15,52-19 0,0 1-1,1 17 1,17-17 0,70-18-1,-17 0 1,-35-36-1,17-52 1,-17 18 0,-1-54-1,1 71 1,-36 53 15,1 0-15,-1 0-1,18-17 17,35-1-17,1 0-15</inkml:trace>
  <inkml:trace contextRef="#ctx0" brushRef="#br0" timeOffset="118035.14">21502 13547 0,'0'-36'15,"0"72"-15,0-89 0,17 0 16,-17 35-1,0 53 1,-35 54 0,-35 69-1,17-34 1,-36-1 0,89-87-16,-17 17 15,17-18 1,17-35-1,1 0 1,0-35 15,-18 17-31</inkml:trace>
  <inkml:trace contextRef="#ctx0" brushRef="#br0" timeOffset="118985.73">21237 13864 0,'-17'0'16,"34"0"-16,-34-17 15,34 17-15,18 0 16,71-18 0,106-17-1,-53 17 1,35-35 0,-124 0-1,-70 35 1,-106 124 15,36-17 0,-18 52-15,35-53 0,53-35-1,-18-18 1,18-53 15,18 1-31,17-54 16,18-35-1,70-70 1,-34 52 0,-72 89-16,54-35 15,-71 87 1,0 107-1,-35-18 1,35 17 15,-18-35-15,18-35 0,0-35-1,35-18 1,-17-35-1,-18-18 1,-18-53 0,1 53-1,-19 35 1,72 18 15,52 0-15,-18 0-1,-34 0-15,52 0 16,-53 0 15,-17 0-15,-71 36 15,0-1-15,53-18-16,0 19 15,18-1 1,-1-35 0,1 35-1,-18 1 1,-35-36 0,-71 35-1</inkml:trace>
  <inkml:trace contextRef="#ctx0" brushRef="#br0" timeOffset="119201.57">22966 13917 0,'0'-35'31,"0"17"-31,0 1 16,0-1 31,-18 18-31,1 0-16</inkml:trace>
  <inkml:trace contextRef="#ctx0" brushRef="#br0" timeOffset="123334.54">2011 1693 0,'0'0'0,"0"18"0,0 53 32,-18-36-32,-52 53 15,-1-17 1,18-36-1,0-18 1,71-34 0,52-36-1,-17 18-15,247-142 16,300-87 0,-53 70-1,-53 0 1,35-18-1,-282 124 1,-194 70 0,52 0-1,-122 36 17,-71 17-17,-53 54 1</inkml:trace>
  <inkml:trace contextRef="#ctx0" brushRef="#br0" timeOffset="124129.44">2187 4022 0,'0'0'0,"-35"17"0,-89 36 32,107-35-32,-18-1 15,17-17 1,18-17 0,212-107-1,140-17 1,319-159-1,87-35 1,-211 141 15,-53 0-15,-318 124 0,-105 34-1,-71 19 1,-18 17-1,-35 0 1,36 0 0,-1 0-1,36 0 48,-1 0-48,1 0 1,-18-18 0,0 36 93,-53 35-109</inkml:trace>
  <inkml:trace contextRef="#ctx0" brushRef="#br0" timeOffset="124653.18">2417 5486 0,'0'0'0,"-36"17"0,-52 19 16,53-19-16,-1-17 16,54 0-1,176-53 1,88-70-1,230-124 1,-106 53 0,70-53 15,-370 212-31,176-89 16,-53 18-1,-158 53 1,-36 53-1,-53 0 17,-70 0-17,53 0-15</inkml:trace>
  <inkml:trace contextRef="#ctx0" brushRef="#br0" timeOffset="125384.33">2505 8484 0,'17'0'62,"1"0"-62,35-17 16,176-107-1,-158 71-15,264-141 16,176-106 0,54 18-1,-195 123 1,-52 18-1,-159 106 1,-142 0 15,-17-1-15,0-16 0,0 34-1,-17 18 16,-54 18-15,-17 52 0</inkml:trace>
  <inkml:trace contextRef="#ctx0" brushRef="#br0" timeOffset="126034.39">1729 10213 0,'0'0'0,"-18"18"16,-106 52-1,107-52 1,-1 17-16,-17 71 31,35-53-15,0 17 0,35-52-1,106-18 1,53-88-1,-105 52-15,404-193 16,90-71 0,-125 106-1,54 0 1,-142 53 0,-158 71-1,-106 52 1,-89 0-1,-34 18 17,-107 53-17</inkml:trace>
  <inkml:trace contextRef="#ctx0" brushRef="#br0" timeOffset="126633.75">2152 12012 0,'18'-18'0,"-36"36"0,53-36 0,36 36 31,-54 0-31,19 52 16,-19-52-16,19 105 15,17-34 1,17-1 0,18-71 15,89-52-15,228-229-1,-52-54 1,212-158-1,-1 88 1,-441 335-16</inkml:trace>
  <inkml:trace contextRef="#ctx0" brushRef="#br0" timeOffset="127983.96">1746 13600 0,'0'0'0,"-17"17"31,34-17 47,19 0-62,-19 0-16,1 0 16,-1 0-1,1 0 16,0 0 1,-1 0 15,1-17-32,0 17 1,-1 0-16,19 0 15,-1 0 1,-18 0 0,19 17-16,-1-17 31,18 0-15,-35 18-1,17 17 1,-18-17-1,-17 52 1,0-52 0,18-18-1,70-71 1,53-87 0,124-230-1,158-247 1,-246 405-1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8T02:09:52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11659 3246 0,'-17'0'15,"-1"-36"16,0 36-31,18-35 16,-17 0 0,17 17 15,0 36 0,0 17-15,0 53-1,0 0 1,0-70-16,17 123 31,1-17-31,0-19 32,-18 37-17,0 16 1,0 1-1,17-18 1,1 0 0,0-53-1,-18 18 1,0-18 0,17-35-1,-17-35 1,0-36 15,0-52-15,-17-1-1</inkml:trace>
  <inkml:trace contextRef="#ctx0" brushRef="#br0" timeOffset="2766.26">11642 3175 0,'0'0'0,"-18"0"31,18-18-31,-18 18 16,18-17-16,-17 17 15,-1-18 1,18 0-1,0 1 1,0-1 0,18 18 31,-18-17-32,35 17 1,0 0-1,18 0 1,18 0 0,-1 0-1,-52 0-15,88 0 16,17 0 0,-17 0-1,53 0 1,0 0-1,-18 0 1,159-36 0,-36 36 15,-87-17-15,52-1-1,35 0 1,-34 1-1,-160 17-15,195 0 16,-36-18 0,-52 18-1,87 0 1,1-18 0,-71 18-1,88-17 1,-106 17-1,89-18 1,-36 18 0,-35 0 15,-70 0-15,-89 0-16,141-18 15,-52 18 1,70-17-1,-53 17 1,35-18 0,-34 18-1,-107 0-15,53 0 16,53-17 0,18-1-1,-36 18 1,54 0-1,-54 0 1,36 0 0,-71 0-1,-53 0 17,1 0-17,-19 0 16,-17 18 1,0-1-17,0 1 1,0 35 0,0 0-1,0 35 1,0-35-1,18 53 1,0-1 0,-18-16-1,0 34 17,0-105-32,17 70 15,1 18 1,-18-18-1,18-35 1,-18 35 0,0 0-1,0 0 1,0-17 0,0-36-1,0-17 1,-18-18-1,0 0 17,-17-18-17,17-17 1</inkml:trace>
  <inkml:trace contextRef="#ctx0" brushRef="#br0" timeOffset="4383.41">11977 4939 0,'0'0'0,"-18"0"0,1 0 16,-1 0-1,0 0 1,1 0 0,-19 0-1,19 0 1,34 0 46,1-18-62,17 18 0,36-17 32,88-1-17,-1 18 1,-34-18-1,52 1 1,53-1 0,-35 0-1,-141 1-15,230-1 16,-19 0 0,-34 1-1,105-1 1,-18 1-1,-88 17 1,212-18 0,-88 18-1,18-18 17,-72 18-17,72 0 1,-54 0-1,-17 0 1,-35 0 0,-53 0-1,-89-17 1,18 17 0,0 0-1,18-18 1,-53 18-1,35 0 1,-18 0 0,-17 0-1,0 0 17,35 0-17,-88 0 1,0 0-1,-18 0 1,1 0 0,-19 0-1,18 0 1,1 0 0,-19-18-1,1 18 16,0-17-15,-18-1 31,0 0-31,0 1-1,0-36 1,0 0-1,0-18 1,0 1 0,-18 17-1,-88 35 1</inkml:trace>
  <inkml:trace contextRef="#ctx0" brushRef="#br0" timeOffset="6701.99">12312 3739 0,'0'0'0,"0"-17"15,0-1 1,0 1-1,0-1 1,0 0 0,0 1-1,0 34 17,0 1-17,0 52 1,0 54-1,0-1 1,18-17 0,-18 35-1,0-35 1,0-35 0,0-54-1,0-34 16</inkml:trace>
  <inkml:trace contextRef="#ctx0" brushRef="#br0" timeOffset="7082.07">12700 3863 0,'0'0'0,"18"-18"0,-18 36 31,-18 17-15,-17 18-1,-18 71 1,35-89-16,-70 88 15,35-34 1,18-19 0,-1-35 15,36-52 0,0-36-15,18-18-1,0 36-15</inkml:trace>
  <inkml:trace contextRef="#ctx0" brushRef="#br0" timeOffset="7364.85">12647 3916 0,'53'-35'16,"-106"70"-16,124-70 15,-54 35 1,19 35-1,-19 18 1,-17-36-16,35 54 16,-17-36-16,17 36 31,18-1-15,-17 1-1,-1-53 1,0-1-1,0-17 1,-17-17 0,0-19-1</inkml:trace>
  <inkml:trace contextRef="#ctx0" brushRef="#br0" timeOffset="7706.74">13088 3581 0,'0'-18'0,"0"36"0,0-18 47,0 17-47,0 72 16,0-1-1,0 53 1,0-18 0,0-35-1,0 1 1,0-36 0,0-36-1,0-34 32</inkml:trace>
  <inkml:trace contextRef="#ctx0" brushRef="#br0" timeOffset="8215.25">13406 4127 0,'0'18'32,"17"-18"-32,1 0 15,17-53 1,-17 53-16,35-70 15,-36-1 1,-17 18 0,0 0-1,-17 53 17,-36-17-17,0 70 1,0 35-1,35 0 1,18 0 0,18 0-1,17-52 1,53-19 0,-17-17-1,17-35 1,-35-18-1,-35 35-15</inkml:trace>
  <inkml:trace contextRef="#ctx0" brushRef="#br0" timeOffset="8848.92">13952 3651 0,'0'0'0,"0"-17"16,-17-36-1,-1 17 1,0 36 0,18 53-1,0 0 1,0 71 0,0-54-1,18 54 1,-18-18-1,0-54 1,0-34 0,0 0-1,0-89 32,0 18-31,0-17-1,18-1 1,17 18 0,36 36-1,34-1 1,-87 18-16,88 0 16,35 35-1,-53 36 1,-53-18-1,-35 17 1,-70 18 0,-1-52-1,36-19 1,-106 1 0,53 0-1,0-18 1,70 0-1,18-18 1,18-35 0</inkml:trace>
  <inkml:trace contextRef="#ctx0" brushRef="#br0" timeOffset="9431.87">14764 3563 0,'0'0'15,"0"-18"-15,0-17 16,0 17-16,0 36 47,0 17-47,0 36 31,0 52-15,0 19-1,0-1 1,0-124-16,0 71 16,0-70-16,0 35 15,0-35 1,0-54 15,0 19-31</inkml:trace>
  <inkml:trace contextRef="#ctx0" brushRef="#br0" timeOffset="9914.68">14711 3669 0,'0'0'0,"0"-18"0,-18 1 16,-35-1-1,53-17 1,18-1 0,35 1-1,53 35 1,105-18 0,1 54-1,-71 17 1,-17 17-1,-89 36 1,-70 18 0,-89-1-1,1-17 1,-1-36 15,36-34-15,0-36-1,17 0 1,36-36 0,35 19-1,0-19 1,0-16 0,35 34-16</inkml:trace>
  <inkml:trace contextRef="#ctx0" brushRef="#br0" timeOffset="10348.6">15663 3863 0,'0'0'0,"0"-18"15,-53 18 1,53-53 0,0 0-1,36 36 1,-36-1-16,70 1 16,36 17-1,0 0 1,0 52-1,-53 1 1,-18 53 0,-35-53-1,0-35-15,-71 35 32,1-36-17,52-17 1,-35 0-1,0-17 1</inkml:trace>
  <inkml:trace contextRef="#ctx0" brushRef="#br0" timeOffset="10632.07">16104 3757 0,'36'-18'16,"52"1"-1,35-1 1,-105 18-1,17 71 1,-35-54 0,0 36-1,0-17 1,0 34 15,0-52-15,0 17-1,-17-35 32,17-18-47,0 1 16</inkml:trace>
  <inkml:trace contextRef="#ctx0" brushRef="#br0" timeOffset="11031.34">16334 3510 0,'0'0'0,"-18"0"16,-35-35 0,35 35-1,18 17 1,0 1-1,0 0 1,18-1 0,0-17-16,52 0 15,-17 0 1,-18-35 0,-17 0-1,-18-18 1,-35 53-1,-18-18 1,-18 36 0,54 17-1,-19 36 17,19-18-32</inkml:trace>
  <inkml:trace contextRef="#ctx0" brushRef="#br0" timeOffset="11481.71">16034 3792 0,'0'18'47,"0"0"-47,-18-1 0,0 1 16,-34 52-1,34-17 1,-17 0-1,35-35-15,0 0 16</inkml:trace>
  <inkml:trace contextRef="#ctx0" brushRef="#br0" timeOffset="11914.35">16739 3722 0,'-17'-18'31,"-19"1"-15</inkml:trace>
  <inkml:trace contextRef="#ctx0" brushRef="#br0" timeOffset="12114.09">16686 3687 0,'0'17'16,"18"36"-1,17 18 1,1-1 0,-1 1-1,-35-18 1,17-18 0,-17-17 15,0-36 0,0-17-15</inkml:trace>
  <inkml:trace contextRef="#ctx0" brushRef="#br0" timeOffset="12280.83">17057 3687 0</inkml:trace>
  <inkml:trace contextRef="#ctx0" brushRef="#br0" timeOffset="12330.91">16933 3810 0,'0'18'15,"-17"35"1</inkml:trace>
  <inkml:trace contextRef="#ctx0" brushRef="#br0" timeOffset="12770.28">17286 3792 0,'18'-17'16,"-18"-1"-1,-18 18 63,0 0-62,1 0-16,-1 18 16</inkml:trace>
  <inkml:trace contextRef="#ctx0" brushRef="#br0" timeOffset="13298.77">17022 3739 0,'0'-35'15,"0"18"1,-18 17 31,18 17-32,0 1-15,0 17 16,-18 36 0,1 17-1,-19-18 1,19 1-1,-1-18 1,18-18 0,0-53 31,0 1-47,0-1 15</inkml:trace>
  <inkml:trace contextRef="#ctx0" brushRef="#br0" timeOffset="13500.13">17251 3863 0,'-35'18'15</inkml:trace>
  <inkml:trace contextRef="#ctx0" brushRef="#br0" timeOffset="13864.94">17339 3775 0,'0'-18'16,"18"18"-16,-1 0 0,-17-18 16,-17 18 31,-1 0-47,-35 0 15,0 36 1,18-1-1,0 0 1,35 18 0,0 0-1,17-35 1,71-1 0,-70 1-1,0-18 1,35 0-1,-18 0 1,35-53 0,-52 53-16,0-18 0</inkml:trace>
  <inkml:trace contextRef="#ctx0" brushRef="#br0" timeOffset="14535.04">17604 3775 0,'0'0'0,"-18"0"0,18-18 32,0 0-17,0 1 1,18 17-1,17 0 1,0 0 0,36 0-1,-54 17 1,54 19 0,-53 17-1,-1-18 1,-17 0-1,0 0 1,0 1 0,0-19-1,-17-17 17,-1 0-1,18-17-16,-18-36 1,18 18 0,0-18-1,0 0 1,18-18 0,17 36-1,18-18 1,-18 35-1,18 1 1,-53 34 31,0 1-16</inkml:trace>
  <inkml:trace contextRef="#ctx0" brushRef="#br0" timeOffset="15172.9">17251 3916 0,'0'-18'63,"17"1"-32,1 17-16,0 0-15,-18-18 16,17 18-16,1-18 16,-18 1-1</inkml:trace>
  <inkml:trace contextRef="#ctx0" brushRef="#br0" timeOffset="22680.03">1323 3775 0,'0'0'16,"-35"-71"0,17 54-16,18-1 31,0-17-16,-18 17 1,18 36 31,0-1-47,-17 36 16,17 35-1,0-17 1,0 35-1,17 88 1,-17-53 0,0-106-16,-35 89 15,17-1 1,18 53 0,0-34 15,-17 52-16,-1-71 1,18-70 0,0-35-1,0-36 17,0-53-17,0 54-15</inkml:trace>
  <inkml:trace contextRef="#ctx0" brushRef="#br0" timeOffset="23747.95">1446 3722 0,'0'0'16,"-17"0"-1,34 0 32,1 0-47,0 0 16,17 0-1,88 0 1,-34 0 0,52 0-1,17 0 1,-16 0 0,122 0-1,-70 0 1,-123 0-16,211 0 15,-70 0 1,123 0 0,-71 0-1,71 0 1,18 0 0,18 0 15,-36 17-16,-88-17 1,88 18 0,-18 0-1,-34-1 1,-1-17 0,-88 0-1,53 18 1,-53 0-1,-53-18 1,53 0 0,-141 0-16,141 0 15,-53 0 1,0 0 0,-17 0-1,-36 0 16,35-18-15,-52 18 0,35-18-1,-18 18 1,0 0 0,18 0-1,-71 0 1,-17 0-16,-18-17 15,17 17 17,-17-18-17</inkml:trace>
  <inkml:trace contextRef="#ctx0" brushRef="#br0" timeOffset="24130.03">9084 3757 0,'0'18'31,"0"-1"-16,0 19 1,-18 34 0,1 18-1,-19 36 1,1 17 0,0-18-1,17 19 1,18-19-1,0 0 1,18 1 0,-18 17-1,0-53 1,-18-17 0,1-18 15,-1-53-16,18 17 1,-18-17 0,1 0-16,-71-53 15,52 36-15</inkml:trace>
  <inkml:trace contextRef="#ctx0" brushRef="#br0" timeOffset="25564.11">1217 5415 0,'0'-18'47,"18"18"-16,17 0-31,-17-17 0,70-1 15,53 18 1,-53-17 0,53 17-1,-17-18 1,70 18 0,-18 0 15,-105 0-31,246 0 15,-105 0 1,88 0 0,0 0-1,-53-18 1,158 18 0,-140 0-1,105 0 1,-52 0-1,-107 0 1,125 0 0,-54 0-1,-88 0 1,17 0 15,-17 18-15,-52-18-1,69 0 1,36 18 0,-123-18-1,34 0 1,-16 17 0,-37 1-1,19-18 1,-107 0-16,107 17 15,-1-17 1,-34 0 0,16 0-1,-16 0 1,-19-17 0,-52 17-1,35-18 1,17 1-1,1 17 1,-1 0 0,-34 0-1,34-18 1,-17 18 0,-18-18-1,-17 18 1,-18-17-1,18 17 32,-1 0-47,1-18 16,53 0 0,-19 1 15,-16-1-16</inkml:trace>
  <inkml:trace contextRef="#ctx0" brushRef="#br0" timeOffset="26462.37">1676 4180 0,'17'0'93,"1"0"-77,17 0-16,-17 0 0,52 0 16,36 0-1,-70 0-15,87 0 16,0-17 0,-87 17-16,70-18 15,-89 18 1,-70 0-1,18 18 1</inkml:trace>
  <inkml:trace contextRef="#ctx0" brushRef="#br0" timeOffset="26913.43">2081 4251 0,'0'0'0,"0"18"0,0-1 15,-17 1 1,17 0 0,0-1-16,0 18 15,0 36 1,0 17 0,0-17-1,0 35 1,0-18-1,-18 53 1,-17-88 0,-18 0-1,0-36 1,-18-17 0,1-17 15,-1-36-16,36 35 1,0-17 0,35 0-1,17 35 1,72-18 0,-36 36-16</inkml:trace>
  <inkml:trace contextRef="#ctx0" brushRef="#br0" timeOffset="27496.88">2663 4692 0,'0'0'0,"0"-18"0,0 1 31,0-1-15,-52 0 0,34 18-16,-35 18 15,-53 35 1,18 35 0,17 36-1,36-36 1,35-18-1,0-34 1,53-36 0,0-18-1,53-53 1,-18 1 0,0-71-1,-70 70 16,-1 54-15,-17 52 15,0 53-15,0 0 0,0-70-16,0 70 15,36-35 1,-1-18-1,-17-35 1,17 0 0,-17-53-1</inkml:trace>
  <inkml:trace contextRef="#ctx0" brushRef="#br0" timeOffset="27762.43">2928 4639 0,'0'0'0,"0"18"15,0 17 1,18 18 0,-18 17-1,17 36 1,1 0-1,-18-88-15,0 17 16,18-35 0,-18-18-1,0 1-15</inkml:trace>
  <inkml:trace contextRef="#ctx0" brushRef="#br0" timeOffset="27989.06">2963 5045 0,'-17'53'31,"17"-36"-31,-18 1 0</inkml:trace>
  <inkml:trace contextRef="#ctx0" brushRef="#br0" timeOffset="28396.11">3528 4710 0,'0'0'0,"0"-18"16,-18 18-16,0-18 15,-34 18 1,-37 18-1,72 0-15,-36 52 16,-35-17 0,88 106-1,0-89 1,0-34 0,53-36 15,17-18-16,1-53 1,-1-17 0,-35-18-1,-17 18 1</inkml:trace>
  <inkml:trace contextRef="#ctx0" brushRef="#br0" timeOffset="28729.98">3545 4621 0,'0'18'63,"0"0"-63,0 35 15,0 35 1,0 18 0,0-53-1,71-18 1,-18-35-1,-18 0-15,0-18 16,-17-17 0</inkml:trace>
  <inkml:trace contextRef="#ctx0" brushRef="#br0" timeOffset="29262.77">3210 4621 0,'0'18'47,"0"0"-47,-17-1 0,-1 1 16,-17 88-1,17-18 1,-17 53-1,0-70 1,35-54-16,0 36 16,0-35-1</inkml:trace>
  <inkml:trace contextRef="#ctx0" brushRef="#br0" timeOffset="31346">4145 4568 0,'0'0'0,"0"-17"47,0-1-47,18 18 16,17-35 0,-17 0-1,-18 17-15,0-35 16,0 18-1,-18 17 1,-35 18 0,-17 18-1,-19 70 1,36-17 0,36-19 15,17 19-16,35-53 1,36 17 0,34 0-1,-34-17 1,0 17 0,-54 18-1,-34 18 1,-54-1-1,-70 1 1,70-71 0,-17 0-1,35 0 1,36-53 0,-1 35-1,18 1-15,0-1 31,71-17-15,-36 35-16</inkml:trace>
  <inkml:trace contextRef="#ctx0" brushRef="#br0" timeOffset="32245.29">4586 4621 0,'0'0'0,"53"-35"15,-53 17 1,-18 1-16,1 17 16,-36 0-1,18 53 1,-18 35 15,17-18-15,1 19-1,35-72-15,0 54 16,35-36 0,1-35-1,34 0 1,18-17-1,18-54 1,-18-35 0,-17 53-1,-53-35 1,-18 70 0,-18 1-1,-35 52 16,35 0-15,18 1 0,0-19-1,53 1 1,-35 17 0,17 18-1,-35 0 1,18-35-1,0 17 1,-1-35 0,1 0-1,35-53 1,0 0 0,-18-18-1,0 19 16,-35 16-15,0 54 15,-17 52-15,17-17 0,0 0-1,0-17 1,0-54 31,0 0-47,0 1 15</inkml:trace>
  <inkml:trace contextRef="#ctx0" brushRef="#br0" timeOffset="32661.67">5186 4480 0,'0'0'0,"0"-17"15,-18 17 1,-17 17 0,17 19-1,18-1 1,0-18-1,36-17 1,-1 0 0,-18-17-1,1-36 1,-18 0 0,0 18-1,-18 35 1,-17 0 15,0 53-15,0 0-1,35-1 1,0-34 0,17 0-16</inkml:trace>
  <inkml:trace contextRef="#ctx0" brushRef="#br0" timeOffset="33095.35">5503 4657 0,'-35'0'31,"17"0"-31,1 17 16,-1 19 0,0 16-1,18 72 1,-17 35 0,17-1-1,0-122-15,0 175 16,0-52-1,-18 53 1,1-71 0,-19-53-1,19 18 1,-1-88 0,0-18-1,18-18 1,0-53 15,0-34-31</inkml:trace>
  <inkml:trace contextRef="#ctx0" brushRef="#br0" timeOffset="33528.12">5556 4639 0,'88'0'31,"-52"0"-31,-1 0 16,53 53 0,-70 17-1,-36 1 1,-88 0 0,71-36-16,-35 0 15,-72 36 1,72-71-1,52 0 1,53-53 15,18 0-15,-35 18-16,17 17 16</inkml:trace>
  <inkml:trace contextRef="#ctx0" brushRef="#br0" timeOffset="33845.48">6121 4427 0,'0'-17'0,"-18"17"31,0 0-31,18 17 16,-17 36-1,-1 35 1,18-70-16,-35 106 16,17-19-1,1 1 1,17-53 0,0-35-1,88-18 16,-53-53-15,0 35-16</inkml:trace>
  <inkml:trace contextRef="#ctx0" brushRef="#br0" timeOffset="33970.31">5962 4657 0,'0'0'0,"-71"0"16</inkml:trace>
  <inkml:trace contextRef="#ctx0" brushRef="#br0" timeOffset="34095.1">6121 4639 0,'17'0'0,"1"0"16,0 0-16,17-18 31,-17 1-31</inkml:trace>
  <inkml:trace contextRef="#ctx0" brushRef="#br0" timeOffset="34929.21">6597 4551 0,'0'0'0,"-18"0"0,1 0 31,-1 0-31,0 0 16,-17 0-1,17 0 1,18 17-1,36 1 1,52-18 0,0 0-1,36-53 1,-54 0 0,-52-17-1,-36 17 1,-35 35 15,-53 18-15,71 18-16,-35 17 15,-36 53 1,88-17 0,18 17-1,53-35 1,0-35-1,70-18 1,-52 0 0,-53 0-1,-54 0 1,-34 17 0,-54 36-1,36 0 16,18 71-15,52-72 0,36-16-1,52-19 1,18-17 0,18-17-1,-18-19 1</inkml:trace>
  <inkml:trace contextRef="#ctx0" brushRef="#br0" timeOffset="35495.32">6985 4798 0,'0'0'0,"-18"0"0,1-18 16,-19 0-16,36-17 15,0 18 1,53-19 15,18 36-15,-36 0-1,-17 0-15,17 53 16,-17 0 0,-18 18-1,-53-1 1,18-34-1,17-36 1,53-53 15,18-36-15,-18 19 0,1-1-1,-19 36 16,-17 53-15,0-1 0,0 19-1,-35 52 1,17 0 0,18-35-1,0-18 1,18-17-16,17-18 15,18 0 1,0-53 0,-18 18-1</inkml:trace>
  <inkml:trace contextRef="#ctx0" brushRef="#br0" timeOffset="35895.47">7444 4762 0,'-36'0'32,"54"0"-1,0-17-31,35-1 16,-18 1-1,0-19 1,-35 1-1,-18 35 1,-70 0 0,35 18-1,18 35 1,35-1 0,0 19-1,0-18 1,35-53 15,36 0-15,-36 0-1,18-18 1,-18 1-16</inkml:trace>
  <inkml:trace contextRef="#ctx0" brushRef="#br0" timeOffset="36245.56">7867 4604 0,'-18'0'31,"1"0"-31,-1 0 0,-17 17 16,-36 36-1,36 35 1,35-35 15,0 18-15,18-53-1,52-1 1,-17-17 0,-18-53-1,1 0 1,-1 0-1,0-17 1,-17 17 0,-18 35-1</inkml:trace>
  <inkml:trace contextRef="#ctx0" brushRef="#br0" timeOffset="36411.53">7990 4657 0,'0'35'16,"0"-70"-16,-17 123 15,17-35 16,0-36-15,0 19 0,17-36-1,19 0 1,-1-18 0,0-35-1</inkml:trace>
  <inkml:trace contextRef="#ctx0" brushRef="#br0" timeOffset="36712.75">8202 4304 0,'0'0'0,"18"-18"0,-18 1 16,0-19-16,0 54 31,0 0-31,-18 52 16,-17 54 15,17-19-15,1-16-1,17-54-15,-18 53 16,0-35 0,18-18-1,18-52 16,0-1-31</inkml:trace>
  <inkml:trace contextRef="#ctx0" brushRef="#br0" timeOffset="37111.16">8308 4621 0,'-18'0'15,"18"18"1,-17 0-16,-1-1 16,-17 36-1,35 0 1,0 18 0,0-36-1,35-35 1,18-18-1,-18-35 1,-17 0 0,-18-35-1,0 53 1,0 17-16,-18 18 16,1-17-1,-1 17 16,18 17 1,18-17-17</inkml:trace>
  <inkml:trace contextRef="#ctx0" brushRef="#br0" timeOffset="37578.11">8537 4604 0,'0'0'0,"0"-18"0,0 0 15,18 18 32,-1 0-47,19 0 16,-36 53 15,35 0-15,-35 18-1,0-18 1,0-18 0,0-17-1,-18-1-15,1-17 16,-1 0-1,18-35 1,0-36 0,0 19-1,0-1 1,53 0 0,-18 35-1,1-17 1,-36 17-1</inkml:trace>
  <inkml:trace contextRef="#ctx0" brushRef="#br0" timeOffset="38061.46">7920 4427 0,'-35'0'31,"52"0"-15,18 0 0,71-35-1,-17 35 1,16-35 0,1 35-1,-18-18 1,-17 18-1,-18-17 1,-18 17 0,-17 0-1</inkml:trace>
  <inkml:trace contextRef="#ctx0" brushRef="#br0" timeOffset="40294.3">13547 2857 0,'0'18'15,"17"-18"1,1 0 15,0 0 0,-1 0-15,-17-18 0,18 18-1,-18-17 79,17 17-94,-17-18 31,0 1-31,0-1 16,0 0 0,-17 18-1,-1 0 1,-17 18 15,0 17-15,35 0-1,0-17 1,0 0 0,35-18-1,-17 0 1,17 0-1,-18 0 1,-17-36 0,0 19-1,-35-1 1,18 18 15,17 35-31,0 1 16,0-19 15,0 1-15,17-18-1,1 0 1,-1 0 0,1 0-1,-18-18 1,0-17-1,0-18 1,0 18 0,0-36-1,0 1 1,0 17 0,-18-35-1,-34 17 1,52 54-1,-36-19 1,19 19-16,-1-19 16,-35-17-1,-17-17 1,17 17 0,0 0-1,-18 0 1,36 35-16,-53-52 15,35 35 1,-35-18 0,-1 0-1,36 18 1,-17-1 0,17-17-1,18 18 1,17 17 15,-17 1-15,0-19-1,-1 1 1,-17 18 0,0-19-1,-17 1 1,17 0-1,-35-1 1,-18 1 0,88 18-16,-70-1 15,-35 0 1,17-17 0</inkml:trace>
  <inkml:trace contextRef="#ctx0" brushRef="#br0" timeOffset="40795.94">11483 1217 0,'-88'0'31,"70"0"-31,-70 0 16,282 0-16,-476 0 15,105 0 1,54 0 0,88 0-16,-71-18 15,0 18 1,0 0-1,0 0 1,18 18 0,-53-18-1,0 18 1,53-1 0,-54 1-1,54-18 1,-53 35 15,35-17-15,18-18-1,18 18 1,-19 17 0,36-18-1,-17 1 1,-1 0-1,18 17 1,-17-17 0,52-1-16,-35 1 15,-17 17 1,-1 0 0,1-17-1</inkml:trace>
  <inkml:trace contextRef="#ctx0" brushRef="#br0" timeOffset="41560.96">8290 1905 0,'-35'53'31,"0"-18"-15,-18 0-1,35-17-15,-17 17 16,-36 18-1,18 0 1,18-18 0,-18 18-1,18-17 1,-18 34 0,18 1-1,-18 17 1,18-35 15,-1 35-15,19-17-1,-36 17 1,53-35 0,-18 0-1,18 0 1,-35 17-1,17 1 1,1 17 0,17-35-1,0 35 1,-18-35 0,0 35-1,18-35 1,0 18 15,0-36-15,0 18-1,0-18 1,0-17 0,0-1-1,0 19 1,0-19-1,-17-17 79,-1 0-94,18-17 16,0-1-16</inkml:trace>
  <inkml:trace contextRef="#ctx0" brushRef="#br0" timeOffset="42077.97">7091 3510 0,'0'0'0,"0"-18"0,0-17 31,17 35-16,1 0 1,0 0 0,17 18-1,36 35 1,-1 0 0,18 0-1,-35 0 1,-53-36-16,36 36 15,-36-35 1,17-1 0,1-17-1,-1 0 1,1-17 15,-18-19-15,18 19-1</inkml:trace>
  <inkml:trace contextRef="#ctx0" brushRef="#br0" timeOffset="42460.4">8026 3316 0,'0'0'0,"0"-18"0,106 1 16,-142 17-1,1 0 1,17 0 0,-35 17-1,-17 72 16,35-36-15,-71 35 0,88-53-16,-52 36 15,-1-1 1,0 1 0,54-54-1,-1 1 1</inkml:trace>
  <inkml:trace contextRef="#ctx0" brushRef="#br0" timeOffset="42494.92">7567 3775 0,'0'0'0,"0"-36"16,0 19-16</inkml:trace>
  <inkml:trace contextRef="#ctx0" brushRef="#br0" timeOffset="43743.81">8273 2011 0,'17'0'31,"1"-18"0,0 18-15,-18-17-1,0-1 1,17 0 0,18 1-1,-17-1 1,-18 0-1,0 1 1,18 17 0,-1-18-1,1 18 1,17-35 0,-17 35-1,-18-18-15,0 1 31,18-1 1,-1 18-17,1-18 1,-1 1 0,36-1-1,-17-17 1,17-1-1,0 1 1,-18 17 0,0-17-1</inkml:trace>
  <inkml:trace contextRef="#ctx0" brushRef="#br0" timeOffset="45041.75">11536 1235 0,'-18'0'15,"1"0"17,-1 0-32,0 0 15,1 0-15,-1-18 16,-17 18-1,52 0 95,1 0-95,0 0 1,-1 0 0,54 0-1,-18 18 1,35-18 0,-35 17-1,17-17 1,1 18-1,17 0 1,-35-1 0,-35-17-1,-1 18 1,-17 0 15</inkml:trace>
  <inkml:trace contextRef="#ctx0" brushRef="#br0" timeOffset="51043.37">4551 741 0,'0'0'0,"-18"0"15,-88 0 1,89-18-16,-54 18 16,-17 0-1,53-17 1,52 17 15,1 0-15,176 0-1,-159 0-15,142 0 16,17 0 0,-71 0-1,-17 0 1,-71 0-1,-17 0 1,-18 17 15,-18 1-15,-17-1 0,0 19-1</inkml:trace>
  <inkml:trace contextRef="#ctx0" brushRef="#br0" timeOffset="51376.8">4851 864 0,'-18'0'31,"0"0"-31,1 0 16,17 18-1,-18 17 1,0 18 0,18 71-1,-35-36 1,0 18 0,35-71-16,-18 18 15,-17 0 1,35-71 46,35-17-62</inkml:trace>
  <inkml:trace contextRef="#ctx0" brushRef="#br0" timeOffset="51542.45">5045 1147 0,'0'0'0,"17"0"0,1 0 16</inkml:trace>
  <inkml:trace contextRef="#ctx0" brushRef="#br0" timeOffset="52093.09">4992 1288 0,'0'35'15,"0"-17"-15,17-1 32,1 1-17,35-18 1,0-18 0,0-35-1,0 0 1,-53 36-16,35-36 15,-35-18 1,0 54 0,0 34 31,0 1-47,0 35 15,0 53 1,-18-36-1,1 36 1,17-18 0,0 0 15,35-70-31,-17 70 16,-18 0-1,-36-35 1,-34 0-1,-18-35 1,17-18 0,53 0-16,-70 0 15,0 0 1,88-18 0,-18-35-1,18 18 1,36-35-1,-19 34 1</inkml:trace>
  <inkml:trace contextRef="#ctx0" brushRef="#br0" timeOffset="52559.98">5027 1111 0,'0'-17'31,"-18"17"-31,1 0 31,17 53-15,0-18-1,-18 18 1,18-18 0,18-17-1,-18-1-15</inkml:trace>
  <inkml:trace contextRef="#ctx0" brushRef="#br0" timeOffset="53061.09">5609 1076 0,'0'-35'31,"0"52"-31,0 1 0,-17 35 16,-1 35 15,18 18-15,0 17 0,0-17-1,-18 35 1,18 18-1,-17-35 1,-1-36 0,18-71-16,-18 36 15,18-35 1,18-53 15,0-18-15,-18 35-16</inkml:trace>
  <inkml:trace contextRef="#ctx0" brushRef="#br0" timeOffset="53559.1">5521 1252 0,'0'0'16,"0"-17"-16,0-1 15,0 0 1,-35-17 0,70 18-1,36-1 1,-1 0-1,18 18 1,-17 0 15,-18 53-15,-36-35-16,1 17 16,-18 36-1,-71-18 1,-17-18-1,-35 0 1,70-17 0,71-18 46,17-36-62,-18 36 0</inkml:trace>
  <inkml:trace contextRef="#ctx0" brushRef="#br0" timeOffset="54710.18">6227 1058 0,'0'0'0,"0"-17"16,0-1 0,-36 18-1,19 0 1,-1 0 0,0 0-1,1 18-15,-36 70 16,35-18-1,0-52-15,18 35 32,0 18-17,0-19 1,53-34 0,18-18-1,0 0 1,34-53-1,-16 18 1</inkml:trace>
  <inkml:trace contextRef="#ctx0" brushRef="#br0" timeOffset="55142.9">6632 1076 0,'0'0'0,"0"-18"15,-35 18-15,-36 0 16,1 18 0,-18 53 15,52-19-15,19 19-1,17-18 1,0-18-1,0-17 1,53-18 0,-36 0-16,19-18 15,34-35 1,-17 0 0,0-17-1,-35 17 1,-18 35-1,0 54 17,0 34-1,-18-52-15</inkml:trace>
  <inkml:trace contextRef="#ctx0" brushRef="#br0" timeOffset="55225.86">6597 1358 0,'18'0'16,"17"0"-1,0 0 1,0-17-16</inkml:trace>
  <inkml:trace contextRef="#ctx0" brushRef="#br0" timeOffset="55692.3">7091 1041 0,'0'0'0,"0"-18"0,0 0 16,-18 18 0,-17 0-16,-71 18 31,71 0-15,17-1-16,-17 36 15,35-35 1,0 17-1,35-35 1,53 18 0,-17-18-1,-36 17 1,-35 19 0,0-1-1,-70 0 1,-54 1-1,18-19 1,18-17 15,53 0-15,17 0 0,36-35 15,17 35-31</inkml:trace>
  <inkml:trace contextRef="#ctx0" brushRef="#br0" timeOffset="56376.08">7302 776 0,'0'0'16,"0"-18"15,0 36-15,-17 35-1,-1 35 1,1 36 0,-1-18-1,18-54 1,0 19-1,0-53 1,0-1 0,53-17-1,-18 0 1,0-35 0,18-18-1,-17 0 1,-1-17-1,-35 52 1,0 36 15,-18-1-15,18 54 0,-17-18-1,17-36 1,0 1-1,0-36 17,17 1-17,1-1-15</inkml:trace>
  <inkml:trace contextRef="#ctx0" brushRef="#br0" timeOffset="56588.93">7567 882 0</inkml:trace>
  <inkml:trace contextRef="#ctx0" brushRef="#br0" timeOffset="56841.42">7161 1005 0,'0'0'0,"0"18"16,18-18 0,0 0-1,-1 0-15,36 0 16,-18-18-1,-17 18 1</inkml:trace>
  <inkml:trace contextRef="#ctx0" brushRef="#br0" timeOffset="57475.37">7761 1023 0,'0'0'0,"-18"0"16,1 0-16,-1 0 15,1 35 1,17 1-1,0 34 1,-18-17 15,0-35-15,18 17 0,-17-35-1,17-18 32,0 1-47,0-36 16,35 18-1,35-36 1,-17 18 0,18 35-1,-18 18 1,-36 18-1,36 35 1,-53 0 15,0 0-15,0-36-16,-35 19 16,0-19-1,17 1 1</inkml:trace>
  <inkml:trace contextRef="#ctx0" brushRef="#br0" timeOffset="58325.27">8237 1058 0,'0'-17'16,"-17"17"0,-19 0-1,19 0-15,-1 0 16,-35 53-1,18 0 1,0-1 0,35-16-1,0-19 1,53-17 0,0 0-1,-36-17 1,18-36-1,1 18 1,-36 17 15,0 0-15,0 36 31,0 17-32,0 18 1,0 35 0,0-17-1,0-54-15,0 89 16,0 0 0,0 35-1,0-17 1,0 34-1,0-87 1,0 0 15,-53-54-15,0 1 0,-18-1-1,-52-17 1,35-17-1,17-1 1,53 1 0,1-1-1,17 0 17,0 1-17,17-19 1,-17 1-1</inkml:trace>
  <inkml:trace contextRef="#ctx0" brushRef="#br0" timeOffset="59975.61">7497 794 0,'17'0'15,"1"0"1,-36 0 31,1 0-32,17 17-15,0 1 32,17-18 14,1 0-30,-1 0 0,-17 18 93,18-18 16,-18-18-109,0 0-16,0 36 62,0 0-62,-18-1 16,18 1-16,0 0 15,0-1 1,18-17 15,0 0-15,-1 0 0,1 0-1,-18-17-15,0-1 16,0 0-1,-18 18 17,1 18-1,-1 0-15,18-1-1,0 1 1,0-1 15</inkml:trace>
  <inkml:trace contextRef="#ctx0" brushRef="#br0" timeOffset="63375.12">6068 4621 0,'0'0'0,"-18"0"0,0 0 31,1 0-15,-1 0-16,1 0 15,-1 18 1,0-18-1,36 0 64,0 0-64,-1 0-15,36 0 16,-35 0-16,35 0 15,35-18 1,-18 18 0,-52 0-1,0 0 1,-36 0 46,0 0-46,18 18 0,-35-18-16,0 18 31</inkml:trace>
  <inkml:trace contextRef="#ctx0" brushRef="#br0" timeOffset="68605.59">1164 6703 0,'0'-18'63,"18"18"-48,-18-18 1</inkml:trace>
  <inkml:trace contextRef="#ctx0" brushRef="#br0" timeOffset="69139.27">1076 6932 0,'0'18'32,"-18"-18"-1</inkml:trace>
  <inkml:trace contextRef="#ctx0" brushRef="#br0" timeOffset="71491.31">1076 6914 0,'53'-35'31,"-18"-18"-16,18-17 1,-35-1 0,-1 53-16,-17-34 15,0 16 1,0 19 0,0-1-1,-35 18 1,0 18-1,-18 35 1,18 17 0,-1-17-1,36 35 17,0-35-17,0 0 1,18 0-1,35-35 1,0-18 0,17 0-1,-17-18 1,18-17 0,-54 17-16,36-35 15,0 0 1,0 0-1,0 18 1,18 0 0,-36-1-1,-17 36 1,17 0 0,-17 18-1,-1 35 1,-17 0-1,-17 18 1,-19-1 0,19-35-1,-1-17 1,0 0 0,18-36 30,18 0-46,0 1 0,17-36 16,18-35 0,0 35 15,-36 0-15,19 35-1,-36 0 1,0 36 15,0 0-15,-36 35-1,36 0 1,-17 0 0,17 17-1,0-35 1,17 1-1,19-36 1,34 0 0,1 0 15,-54 0-31,89-36 16,-18-17-1,1-17 1,-72 17-1,1-35 1,-18 52 0,0 19-16,-18-1 15,-17 18 1,-36 0 0,36 53-1,0 0 1,35 53-1,0-53 1,35 0 0,18-53 15,18 17-15,-1-17-1,36-17 1,-35-19-1,-1-34 1,1-1 0,-1 1-1,-35 34 1,-17 36 0,0 0-1,-1 36 16,-17-54 48,0 0-64,0 1-15,0-1 16,-17 1-1,-1-1 1,0 18-16,1 0 16,-18 35-1,17 0 1,-17 54 0,17-1-1,18-35 1,0 0-1,71-18 1,-19-17 0,1-18-1,18-18 1,-18-17 15,0-53-15,-18 17-1,0-17 1,-17 52 0,-18 19-1,-18 17 32,18 35-47,0 18 16,0 18-1,0-18 1,0-1 0,0-34-1,53-18 17,18 0-17,-18-35 1,0-18-1,-18-35 1,-35 35 0,18 0-1,-18 35 1,0 36 15,-18-18-31,0 53 16,18 17-1,0 1 1,18-18 0,17-36-1,71 1 1,-35-18 15,-18-18-15,-1-70-1,-16 0 1,17-35 0,-53 34-1</inkml:trace>
  <inkml:trace contextRef="#ctx0" brushRef="#br0" timeOffset="72058.78">3775 6473 0,'0'71'16,"0"-36"-16,0-17 0,0 70 15,0-53 1,0 36 0,0 0-1,0-19 1,35-34-1,36-18 1,-1 0 0,1-35-1,-18 0 1,-18-36 0,-18 18-1,-17 35 1,0-17-1,-17 35 1,-18 0 0,17 18-1,18 35 17,0 0-17,0-18 1,0 18-1,0-36 1,53-17 0,-18 0-1,36 0 1,-1-70 0,-34 35-1,-19-36 1</inkml:trace>
  <inkml:trace contextRef="#ctx0" brushRef="#br0" timeOffset="72457.25">3510 6579 0,'0'0'0,"124"0"15,-89-17 1,53-1-16,0-17 16,0 17-1,-35 0 1,-35 18 15,17 18-15,-35-36-1</inkml:trace>
  <inkml:trace contextRef="#ctx0" brushRef="#br0" timeOffset="73357.58">4692 6632 0,'18'-17'16,"52"-1"-1,-70 0 1,53 1 0,0-19-1,-18-17 1,-35 18-1,-35 35 1,-53 0 0,-18 53-1,53 0 1,35 0 0,18 0-1,36 0 1,17-18-1,17 0 1,1-17 0,-36 17-1,0-17 17,-35 0-32,18-1 15,-18 18 1,-88-17-1,-1-18 1,-16 18 0,-1-18-1,88 0-15,-35 0 16,36-18 0,17 0 15,17 18-16,19 0 1,-1 0 0</inkml:trace>
  <inkml:trace contextRef="#ctx0" brushRef="#br0" timeOffset="74323.89">5309 6579 0,'0'-35'31,"-17"35"-31,-1 0 0,-17 0 16,-1 35-1,1 18 1,18 18 0,-1-1-1,0-17 1,18-35 0,0 35-1,0-36 1,18 1-1,35-18 1,-18 0 0,36-18-1,34-34 1,-16-19 0,-19 0-1,-70 1 1,0 35-1,-17 17 1,-1 18 0,0 18-1,18 34 17,0-16-17,18-1 1,17 18-1,-35-18 1,18-17 0,0 17-1,-1-17 1,1-18 0,52 0-1,-17-18 1,18-35-1,17-17 1,-35-1 0,-53 18-1,18 18 17,-18 53-1,0 34-16,-18 19 1,18-36 0,0 1-1,0-19 1,18-17 0,-1 0-1,-17-17 1,18-1-1</inkml:trace>
  <inkml:trace contextRef="#ctx0" brushRef="#br0" timeOffset="74773.41">5980 6332 0,'0'0'0,"-18"-35"0,0 35 16,18 35-1,-17-17 1,17 17 0,0 1-1,35-36 1,0 0-1,-17-18 1,17-17 0,-35-18-1,0 35 1,0 0 0,-18 18-1,-52-17 1,52 17-1,1 53 1,-1-18 0,18 18-1,0-35-15,0 17 16,18 0 0</inkml:trace>
  <inkml:trace contextRef="#ctx0" brushRef="#br0" timeOffset="75273.28">6332 6526 0,'0'0'0,"-17"0"47,17 18-16,0 0-31,0-1 0,-18 36 16,18 35 0,0 36-1,0-89-15,0 106 16,0-17-1,-35 70 1,35-71 0,-53 36-1,0-36 1,35-105 0,1 53-1,-19-1 1,36-52-1,0-36 17,0-17-17,18 17-15,0-105 16,-1 88-16</inkml:trace>
  <inkml:trace contextRef="#ctx0" brushRef="#br0" timeOffset="75423.52">6297 6791 0,'0'-18'0,"0"36"0,0-53 15,-18 35-15</inkml:trace>
  <inkml:trace contextRef="#ctx0" brushRef="#br0" timeOffset="75723.1">6615 6579 0,'17'36'31,"-17"-19"-31,0 54 15,-106-1 1,36-34 0,-36 17-1,53-53 17,53 17-32,-35 1 15,35-36 32,0 1-47,53-19 16</inkml:trace>
  <inkml:trace contextRef="#ctx0" brushRef="#br0" timeOffset="76240.11">6862 6209 0,'0'-35'15,"0"17"1,0 36 46,0-1-62,0 1 0,-18 17 16,0 36 0,-17 70-1,35-35 1,0-1-1,0-52 1,0 18 0,18-36-1,-18-17 1,35 0 0,-17-18-1,17 0 1,18-36-1,-18-17 1,0 18 0,-17 0-16</inkml:trace>
  <inkml:trace contextRef="#ctx0" brushRef="#br0" timeOffset="76568.83">6632 6403 0,'0'0'0,"35"-18"31,-17 18-16,70-17 1,1-1 0,-1 0-1,-35 1 1,-18 17 0</inkml:trace>
  <inkml:trace contextRef="#ctx0" brushRef="#br0" timeOffset="77157.14">6368 6579 0,'17'0'47,"1"0"-47,0 0 16,17 0 0,18 0-1,-18 0 1,0 0-1,-17 36 1,-18 16 0,0-16-1,-88 17 1,70-36 0</inkml:trace>
  <inkml:trace contextRef="#ctx0" brushRef="#br0" timeOffset="79006.03">7585 6332 0,'0'-17'16,"0"-1"-1,0 0 1,-18 18 0,0 0-1,1 0 1,-1 18-1,-35 53 1,53 17 0,-17-71-16,-1 89 15,0-18 17,18-17-17,0 0 1,36-54-1,17 1 1,-36-18-16,54 0 16,-18-18-1,0 1-15</inkml:trace>
  <inkml:trace contextRef="#ctx0" brushRef="#br0" timeOffset="79440.13">8096 6262 0,'0'0'0,"18"0"47,0 0-31,-1 0-16,18 0 16,18 17-1,-17 36 1,-36 18-1,0-1 1,0 54 0,0-89-16,-71 53 15,18-17 1,-17-18 15,17-35-15,0-18-1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8T02:12:05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7602 3881 0,'0'0'0,"0"-18"16,0 0 0,0 1-16,0-1 15,0 0 1,0 36 31,18 0-47,-18 35 15,18 70 1,-18-88-16,17 89 16,-17 35-1,0-36 17,0 53-17,0-17 1,-35 88-1,17-176-15,1 87 16,-1 54 0,0-53-1,18 52 1,0-34 0,-17 17-1,-1 18 1,18-18-1,0 17 1,0-52 0,-17 70 15,-1 54-15,0-142-1,1 53 1,17-36-1,-18-52 1,18-18 0,-18-88-1,1-17 1,17-124 0,0 35-1</inkml:trace>
  <inkml:trace contextRef="#ctx0" brushRef="#br0" timeOffset="2167.56">7726 3898 0,'0'0'0,"-18"-17"31,1 17-31,34 0 79,1 0-79,17-18 15,36 18 1,-36 0-16,106 0 15,71-18 1,70 18 0,0 0-1,141 0 1,-70-17 0,212-1-1,-18 18 1,-18 0-1,-88 0 1,-141 0 0,17 0 15,-105 0-15,-71 0-1,-71 0 1,36 0-1,-35 0 1,17 0 0,0 0-1,-35 0 1,-35 0 0,-18 18 15,0 17-16,17 35 1,-17 1 0,18-36-16,-18 89 15,18-18 17,-1 52-17,1-52 1,0 71-1,-1 34 1,-17 1 0,18 0-1,-1-36 1,1 53 0,0 1-1,-18-19 1,0 36-1,0-70 1,0 70 0,0-89-1,0 72 17,-36 17-17,1-106 1,18 17-1,-19-17 1,19-52 0,-19 34-1,1-17 1,35-53 0,-35 0-1,17-36 1,-17 1-1,17 0 1,-35-18 0,0 0-1,-17 0 17,-1 0-17,-70 0 1,0 0-1,0 0 1,-18 0 0,-70 0-1,70 0 1,-70-18 0,-18 18-1,-35-18 1,-36 18-1,-17 0 1,53 0 0,-177 0 15,283 0-15,-300 0-1,105 0 1,142 0-1,-53 0 1,-1 0 0,107 0-1,-36 0 1,124 0 0,0 0-1,17 0 1,18 0-1,-17 0 1,35 0 0,-1 0 15,1 0-15,17 0 15,1 0-16</inkml:trace>
  <inkml:trace contextRef="#ctx0" brushRef="#br0" timeOffset="3183">7585 7743 0,'-36'0'16,"36"-17"-1,-17 17-15,-18 0 16,-1 0 0,19-18-1,-1 18 1,0 0-1,36 0 1,70 0 0,89 0-1,52 0 1,-35 0 15,53 0-15,70 0-1,-52 0 1,-177 0-16,283 0 16,-54-17-1,124-1 1,-18 18 0,-88 0-1,159 0 1,-176 0-1,-124 0 1,0 0 0,-88 0 15,0 0-15,-18 0-1,-35 0 1,35 0-1,0-18 1,-17 18 0,-18 0-1,-18 0 1,-18 0 0,19 0-1,17 0 1,35 0-1,0 0 1,-35 0 0,-53 18 31,0-36 15,0 1-62,0-1 16</inkml:trace>
  <inkml:trace contextRef="#ctx0" brushRef="#br0" timeOffset="4667.66">12612 4022 0,'0'0'0,"-18"-36"31,18 19 0,0 34 16,0 1-47,0 17 16,-35 53-1,17 18 1,18 53-1,0-53 1,0-71-16,-17 142 16,-1-19-1,0 54 1,1-18 0,17-71-1,0 54 1,0-124-16,0 70 15,0 36 1,0-53 0,0 17 15,0-17-15,0 18-1,0 17 1,0-53-1,0 18 1,0 0 0,0-36-1,0 1 1,0 17 0,0-35-1,0 17 1,-18 1-1,18-36 1,0 18 0,0-35-1,0-1 17,-18-17 14,1 0-30</inkml:trace>
  <inkml:trace contextRef="#ctx0" brushRef="#br0" timeOffset="4833.47">12418 7355 0</inkml:trace>
  <inkml:trace contextRef="#ctx0" brushRef="#br0" timeOffset="5615.79">8890 9525 0,'0'0'0,"-35"0"0,-124 0 31,141 0-31,-35 18 16,53-1 15,18-17-15,88 0-16,123 0 31,106 0-15,-17 0-1,140 0 1,36 0 0,0 18-1,-194-18 1,-212 0-16,194 0 16,-52 0-1,-107 0 1,-52 0-1,-54 0 1,-52 0 15,18 0-31,-54-53 32,0 18-32</inkml:trace>
  <inkml:trace contextRef="#ctx0" brushRef="#br0" timeOffset="6016.5">11730 9384 0,'0'0'16,"-18"0"-16,1 0 15,34 0 17,1 0-17,70 18 1,-70-18-16,105 0 15,1 17 1,-71 1 0,-53 17-1,-71 36 17,0-1-17,-52 54 1,35-1-1,35-52 1,0 17 0,35-35-1,18-36 1,53-69 15,-35 34-31</inkml:trace>
  <inkml:trace contextRef="#ctx0" brushRef="#br0" timeOffset="6732.8">12524 9437 0,'0'0'0,"0"-53"32,17 35-32,36-35 15,18 0 1,35 18 0,17 35-1,-17 0 1,-36 35-1,-70-17-15,18 70 16,-53 18 0,-18-18-1,-53 18 17,88-71-32,-35 18 15,36-35 1,34-53 15,54-54-15,17 1-1,36-53 1,-89 106-16,88-89 16,-52 54-1,-18 17 1,-35 35-1,-1 18 1,-17 18 0,-88 105 15,53-17-15,35 18-1,0-18 1,35-54-1,36-16 1,52-36 0,18-53-1,-53-18 1,36-52 0</inkml:trace>
  <inkml:trace contextRef="#ctx0" brushRef="#br0" timeOffset="7482.94">14129 5045 0,'0'0'0,"0"-18"0,0-70 32,0 70-1,0 36-31,0 0 0,17 87 16,19 72-1,-19-1 1,-17 195-1,0-89 1,0-53 0,0 89-1,0-89 1,0 71 15,0 0-15,0-177-1,0-17 1,0-53 0,0-124 15,0-87-15</inkml:trace>
  <inkml:trace contextRef="#ctx0" brushRef="#br0" timeOffset="8215.12">14182 5256 0,'0'0'0,"-18"0"63,0 0-63,1 18 0,-19 17 15,19-17-15,-54 52 16,-17 36 0,53-35-1,0-18 17,35-36-17,0-34 1,17-36-1,54-53 1,17-35 0,-18 35-1,19-17 1,-19 52 0,1 53-1,-18 18 1,0 89-1,-18-1 1,-17 35 0,-1-35-1,-17-52 1,35 52 0,-17-53-1,-18 1 1,18-19-1,-18 1 1,35-36 15,0 1-15</inkml:trace>
  <inkml:trace contextRef="#ctx0" brushRef="#br0" timeOffset="9482.37">15416 5786 0,'0'0'0,"-17"0"0,-1 17 0,-17-17 31,17-17-16,18-36 1,0 0 0,53-35-1,18 52 1,34 19 0,-87 17-16,17 0 15,-17 35 1,-18 18-1,-35 53 1,-36-18 0,54 0-1,17-17 1,0-54 15,88 1-15,-18-18-1,36-53 1,-18-18 0,1-34-1,-54 16 1,0 36 0,0-17-1,-17 52 1,-18 36 31,0 35-47,0 17 15,0 54 1,-18 35 0,18-54 15,0-69-31,0 158 15,0-36 1,0 89 0,18-35-1,-18-159-15,18 53 16,-1 158 0,-17-105-1,0 0 1,0-53-1,-53-53 1,-17-18 0,52-35-16,-88-18 31,36-17-15,-36-88-1,35-36 1,54-18-1,17-70 1,0 195-16,17-125 16,36-70-1,18 36 1,-18 105 0,17 0-1,1 53 1,-53 35-16,34-17 15,-16 35 1,-1-18 0,-35 1-1,18-1 32,-1 18-31,1 0 15,-18 18-15,0-1-1,18 1 1,-18 0-16,-18 17 16</inkml:trace>
  <inkml:trace contextRef="#ctx0" brushRef="#br0" timeOffset="16314.39">15275 10848 0,'0'18'0,"0"-36"47,0 0-47,18-17 15,35 0 1,0 35 0,17 0 15,-17 70-16,-53-52-15,0 52 16,0 54 0,-70-1-1,17-34 1,17-19 0,19-52-1,70-71 16,35-53-15,-18 18 0,19 0-1,-72 17 1,-17 53-16,0 1 31,0 34 0,0 1-15,-17 70 0,17 18-1,0-71-15,-18 54 16,18-1 0,18-35-1,35-18 1,0-35-1,-18 0 1,0 0 0</inkml:trace>
  <inkml:trace contextRef="#ctx0" brushRef="#br0" timeOffset="16597.71">16351 11024 0,'-17'0'0,"34"0"47,1 0-47,0 0 15,17-17-15,53-1 16,-17 18 0,-36 0-1</inkml:trace>
  <inkml:trace contextRef="#ctx0" brushRef="#br0" timeOffset="16847.98">16404 11165 0,'0'0'0,"18"0"31,-1 0-16,36 0 1,-17-17 0,-19 17-16,36-18 15,-35 0 1</inkml:trace>
  <inkml:trace contextRef="#ctx0" brushRef="#br0" timeOffset="17432.68">17286 10813 0,'0'-18'31,"-18"18"-31,1 0 16,-18 18 0,-1 35-1,19-1 1,-19 19 0,19-53-1,17 70 1,0-35-1,35-18 1,36-35 0,-1 0-1,54-53 1,-1-17 0,-52 34-1,-36-34 1,-17-18-1,-18 17 1,-36-17 0,-52 70-1,17 18 1,-17 18 0,0 52 15,70-34-16,1 52 1,17-71-16,-35 72 16</inkml:trace>
  <inkml:trace contextRef="#ctx0" brushRef="#br0" timeOffset="21397.09">18097 6809 0,'-17'0'16,"-1"0"-1,1 0-15,-1 0 16,18-18 15,0 0-31,0 1 16,0-1-16,18-17 15,34-1 1,1 1 0,-17 35 15,-19 18-16,1 70 1,-18 0 0,-18-17-1,-17-1 1,35-34 0,71-36 15,-54 0-31,71-36 15,36-17 1,-54 1 0,1-54-1,-36 17 1,-17 54 15,-18 70 0,0 71-15,-18-35 0,1 70-1,17-35 1,0-53-16,0 123 16,0-70-1,-18 17 1,-53-52-1,19-36 1,-72-35 0,54 0-1,17-53 1,53-17 0,0 17 15,35 18-31</inkml:trace>
  <inkml:trace contextRef="#ctx0" brushRef="#br0" timeOffset="21630.26">19015 6879 0,'53'-17'32,"-36"17"-32,1 0 0,52-18 15,1 18 1,-36 0 0</inkml:trace>
  <inkml:trace contextRef="#ctx0" brushRef="#br0" timeOffset="22263.6">19950 6632 0,'-18'0'16,"0"18"-1,-17 35 1,-18 17 0,18 19-1,0 16 1,35-52-1,0-35-15,52 17 16,19-17 0,17-18-1,0-35 1,-17-18 0,0-71 15,-71 18-16,-36 0 1,-17 54 0,-17 16-1,17 36 1,35 0-16,-35 36 16,36-1-1,-19-18-15</inkml:trace>
  <inkml:trace contextRef="#ctx0" brushRef="#br0" timeOffset="23307.4">18944 7126 0,'0'0'0,"0"18"0,18-18 31,-1 0-15,1 0-16,17 0 15,36 0 1,-18-18 0,-36 18-1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8T02:53:28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3845 3845 0,'0'-17'93,"18"17"-93,0-18 16</inkml:trace>
  <inkml:trace contextRef="#ctx0" brushRef="#br0" timeOffset="1374.22">4621 635 0,'0'-18'0,"0"1"31,0-1-31,0 36 47,18-1-47,0 72 16,-1 16-1,-17-52-15,18 88 16,-18 36 15,0-71-15,-18-18-1,18-35 1,0-36 0,0-87 15</inkml:trace>
  <inkml:trace contextRef="#ctx0" brushRef="#br0" timeOffset="1722.66">5045 600 0,'0'-18'31,"0"36"-15,0 17-1,17 71 1,-17 70 0,0-35-1,0 18 1,0-71 0,0-52-16,0 34 15,0-52 1,-17-18-1,-1 0 1,18-36 0</inkml:trace>
  <inkml:trace contextRef="#ctx0" brushRef="#br0" timeOffset="1989.03">4657 1199 0,'17'0'15,"1"0"-15,17 0 16,0 0-16,89-52 16,-36 34-1,-17 0 1,-54 18-1,1 0 1,0 0 15</inkml:trace>
  <inkml:trace contextRef="#ctx0" brushRef="#br0" timeOffset="3125.15">5927 1252 0,'0'0'0,"17"-88"31,-17 71-31,0-1 0,-17-53 16,-54-17 0,53 70-16,-34 1 15,16-1-15,-105 18 32,35 35-17,-35 71 1,88 0-1,18 18 1,35-54 0,53 1-1,0-54 1,35-17 0,0-17-1,18-54 1,-18 1-1,0-71 1,-70 70 0,-18 36-1,0 52 32,0 1-47,0 17 16,0 71-1,18-35 1,35-18 0,0-18-1,35-35 1,-18 0 0,54-88-1,-54 17 1,-34-17-1,-19 17 1,-17 36 0,0 88 15,-17-35-15,17 35-1,-18 52 1,0-34-1,1-18 1,17-36 0,0-34 15,0-36-15,17 0-1,36-53 1,18 18-1,-36 70-15,89-35 16,-19 36 0,19 70-1,-54 17 1,-70 36 15,0-53-15,0-35-16,0 35 15,-17-36 1,-18-17 0,35-35 15,0 17-31</inkml:trace>
  <inkml:trace contextRef="#ctx0" brushRef="#br0" timeOffset="4274.47">7567 1147 0,'0'-18'0,"0"36"0,18-36 16,-18 0-16,0-35 31,-53-17-15,-18 17-1,1 35 1,-1 18 0,-35 88-1,36 36 1,34-1 0,19-52-1,17-1 1,53-52-1,53-18 1,-18-53 0,-18 0-1,36-70 1,0-36 0,-18 0 15,-88 71-16,0 70-15,0-34 16,0 34 0,-53 36-1,53 87 1,0 72 0,0-18-1,-17-36 1,17-70-1,70-35 1,36-18 0,0-18-1,0-53 1,-18-52 15,-18-36-15,-34 36-1,-19 34 1,-17 54 0,0 18-1,0 34 1,-17 89 0,-19 0-1,1 70 1,18-88-1,17 36 1,0-89 0,70-17-1,1-18 1,-1-18 15,18-52-15,-35-36-1,-35 35 1,17 18 0,-35 71 15,0 35-15,0 17-1,-17-52-15,17 53 16,0-36-1,70-35 1,-17 0 0,53-18-1,-88-17 1,-1 17-16,36-87 31</inkml:trace>
  <inkml:trace contextRef="#ctx0" brushRef="#br0" timeOffset="4657.88">8696 706 0,'0'0'0,"-88"70"31,88-52-31,0 17 16,0-17-16,17-18 16,36 0-1,18-18 1,-53-17 15,-18-18-15,-18 18-1,-35 35 1,18 0 0,-1 35-1,36 18 1,0-18 0,53-35-1</inkml:trace>
  <inkml:trace contextRef="#ctx0" brushRef="#br0" timeOffset="5306.11">9190 1076 0,'-18'-53'31,"18"35"-15,0 36 15,0 0-31,0 17 16,-17 53-1,-1 0 1,0-17 0,18-36-1,0-17 1,0-36 15,0 1-15,0-36-1,0 35-15,0-53 16,71-52 0,-1 17-1,72 18 1,-54 70 0,53 54-1,-88 34 1,-53 54-1,0-54 1,-18 1 0,0-36-1,-17-17 1,35-54 31,53 19-47</inkml:trace>
  <inkml:trace contextRef="#ctx0" brushRef="#br0" timeOffset="6238.77">10283 1005 0,'0'0'0,"0"-53"16,0 36-1,-17-1-15,-71 1 16,-18 17 0,35 35-1,-17 53 1,35 0 15,35 0-15,18-35-1,0-35-15,53 17 16,71-35 0,-36-17-1,0-36 1,-35-18 0,0-17-1,-53 53-15,18-18 16,-1 0-1,-17 70 32,0 19-47,0 52 16,0-53-16,0 71 16,0 70 15,0 36-16,18-18 1,0 53 0,-18 71-1,0-124 1,0 35 0,0-35-1,-18-71 1,0 1-1,-17-89 1,-18-35 0,-17-70-1,-19-54 1,1-35 15,0-105-15,70 35-1,36-124 1,53 159 0,17-36-1,0 89 1,-35 53 0,17 18-1,-34 34 1,-19 19-1,1 17 17,0 0-17</inkml:trace>
  <inkml:trace contextRef="#ctx0" brushRef="#br0" timeOffset="7089.85">12312 829 0,'0'0'0,"18"0"0,34-35 15,-16 17-15,-1 0 16,-17 1-16,52-54 15,-52 18 1,-18 0 0,-71 36-1,-70 17 1,-18 35 15,54 18-15,87 0-1,36 17 1,87 19 0,1-19-1,-70-52-15,52 52 16,0 36 0,-70-18-1,-36-17 1,-123-36-1,0-17 1,-71-18 0,124-53-1,0 0 1,70 0 0,18 18 15,53 17-16,123-17 1,-140 35-16</inkml:trace>
  <inkml:trace contextRef="#ctx0" brushRef="#br0" timeOffset="8689.33">12894 847 0,'0'0'0,"0"-18"16,0 0-16,0 1 16,-35 17-1,-36 35 1,18 36 0,36-54-1,-1 107 1,0-36-1,18 0 1,0-35 0,71-35-1,-53-18-15,70 0 16,53-36 0,0-34-1,0-54 1,-53 18-1,-70 1 1,-18 69 0,-53 36-1,35 36 1,18 52 15,0-18-15,18 36-1,17-18 1,-17-17 0,52-36-1,1-35 1,17 0 0,-17-35-1,52-71 1,-52 18-1,17-18 1,-70 53 0,-18 36-1,-53 69 17,35-34-17,-52 70 1,52-17-1,18 17 1,18-53 0,105-17-1,-70-18 1,-18 0-16,106-35 16,-53-18-1,-17-53 1,-71-53-1,-18 53 1,-70 36 0,71 52-16,-72 18 15,-16 35 1,34 54 15,18 52-15,53-53-1,53 53 1,35-106 0,53-17-1,36-18 1,-71-53 0,17-53-1,-35-53 1,-53-17-1,-35 88 1,0 17 0,-17 89 15,17 0-31,-35 70 31,17 71-15,0-1-1,18-69 1,18-1 0,35-71-1,35 1 1,-17-36 0,34-70-1,-16-18 1,-1-88-1,-71 88 1,-17 18 0,0 71-16,0-19 15,-17 36 1,-18 36 0,-1 52 15,36 53-16,0 18 1,0-36 0,0-52-1,0-36 1,71-35 0,-1-18-1,71-70 1</inkml:trace>
  <inkml:trace contextRef="#ctx0" brushRef="#br0" timeOffset="9256.61">15804 582 0,'0'0'0,"0"-18"16,-17 18-1,-18 36 1,-1 52 0,19 0-1,-1 53 1,0-106-16,18 71 16,-17 18-1,17-54 1,0-52-1,-18-18 1,0-18 0,18-52-1,0-1 1,36-17 15,17 17-15,35 1-1,-53 52-15,53 18 16,0 18 0,-35 35-1,-53 35 1,-17 0 0,-54-35-1,-35 0 1,89-53-16,-36 18 15,18-1 1,35-34 15,52-19-15</inkml:trace>
  <inkml:trace contextRef="#ctx0" brushRef="#br0" timeOffset="9855.16">16722 935 0,'0'0'0,"0"-18"0,0 1 16,0-1-16,-18-70 15,-17 52 1,-36 19-1,-17 34 1,0 36 0,70-17-16,-70 69 15,53-16 1,35-1 0,0-35 15,70-18-16,18-35 1,1-18 0,-36-17-1,17-88 1,-35 17 0,-35 88-16,0-70 15,0 53 1,0 70 15,-17 88-15,17-17-1,0-35 1,-18-18 0,18-36-1,0 1 1,0 0-1,53-18 1,18-18 0,-1-17-1</inkml:trace>
  <inkml:trace contextRef="#ctx0" brushRef="#br0" timeOffset="10509.94">16969 935 0,'-18'-18'0,"36"36"0,-54-36 0,36-35 16,-17 53-16,17-70 15,0 34 1,70 1 0,1 35 15,-1 0-16,1 53 1,-53 53 0,-18-18-1,0 36 1,0-36 0,0-53-1,-36-17 1,19-18-1,-1-18 1,18-35 0,35-35-1,18-18 1,53-17 0,-18 34 15,-53 37-16,1 52 1,-19 0 0,-17 17 124,-17-17-124,17 18-16,-18-18 16</inkml:trace>
  <inkml:trace contextRef="#ctx0" brushRef="#br0" timeOffset="15121.2">4233 1817 0,'0'0'0,"-17"0"0,17 17 16,-36-17 0,19 0-1,17 18 1,17 0 15,-17-1-31,18-17 16,35 18-1,0 0 1,53-18 0,-71 0-1,88 0 1,89 0-1,-35 0 1,69-18 0,-34 0-1,106 1 1,-1 17 0,18 0-1,53 0 1,-123 0-1,105 0 1,-52 0 0,88 0-1,-301 0-15,213 0 16,140 0 0,-140 0-1,141 0 16,-18 0-15,-18 0 0,0 0-1,-141 17 1,106-17 0,1 18-1,-125-18 1,107 0-1,-125 0 1,72 0 0,-106 0-1,52 0 1,1 0 0,-1 0 15,-34 0-16,-54 18 1,71-18 0,35 0-1,-88 0 1,106 0 0,-123 0-1,52 0 1,-53 0-1,36-36 1,-18 36 0,-88-17-1,17 17 1,-87 0 0,-19-18 15</inkml:trace>
  <inkml:trace contextRef="#ctx0" brushRef="#br0" timeOffset="88846.04">11624 4568 0,'0'0'0,"0"-17"32,0-1-17,0 1-15,0-1 16,0 36 46,0-1-46,0 1-16,0-1 0,0 19 16,0 70-1,0-71-15,0 71 16,0 52 0,0-16-1,0 16 1,0 1 15,0-35-15,0 52-1,0-88 1,0-17 0,0-36-1,0-70 16,0 17-31,0-70 16,18 53-16</inkml:trace>
  <inkml:trace contextRef="#ctx0" brushRef="#br0" timeOffset="90114.4">11677 4480 0,'0'0'16,"-18"0"-16,36 0 78,0 0-62,-1 0-16,1 0 0,52 0 15,89 0 17,53 0-17,17 0 1,36 0 0,-18 0-1,123 0 1,-123 0-1,159 0 1,-300 0-16,229-17 16,106 17-1,17-18 1,-158 18 0,88-18-1,0 1 16,-35-1-15,-53 0 0,-71 18-1,36-35 1,-89 35 0,18 0-1,-106-17 1,1 17-1,-54-18 1,-18 18 15,-17-18-15,18 18 218,0 0-218,-18 18-16,0 0 62,-18-18 95,0 0-142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8T02:56:30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 2328 0,'-18'0'125,"0"0"-78</inkml:trace>
  <inkml:trace contextRef="#ctx0" brushRef="#br0" timeOffset="1855.41">1640 1323 0,'18'0'16,"0"0"15,-18-18 63,0 1-78,0-1-1</inkml:trace>
  <inkml:trace contextRef="#ctx0" brushRef="#br0" timeOffset="2453.48">1676 1164 0,'0'0'0,"0"-35"31,0 17-31,0 1 16,0-1-1,0 0 1,0 36 15,0 0-31,-18 35 16,-35 52 15,53-16-15,-18 16-1,-17 72 1,18-18-1,-1-18 1,-17 53 0,35-141-16,-18 88 15,0 70 1,18-70 0,0-17-1,0 52 1,-17-17-1,-1-18 1,0 18 0,18-53 15,0 0-15,0-53-1,0-18 1,0-70 15,0-54-15,36-52-1,-19 35-15</inkml:trace>
  <inkml:trace contextRef="#ctx0" brushRef="#br0" timeOffset="4153.47">1711 1270 0,'-18'0'16,"18"-18"-1,0 1-15,-35-1 32,17 0-17,-17 18 1,0-17-1,35-1 1,17 18 47,1 0-63,0 0 15,17 0-15,36 0 16,52 0-1,-17 0 1,35-17 0,88-1-1,-158 0 1,141 18 0,-1-17-1,71-1 1,-35 0-1,106 18 1,-124-17 0,-158 17-16,211 0 15,-52 0 1,-19 0 0,71 0-1,-105 0 1,87 0-1,-193 0-15,123 0 16,35 0 0,-70 0 15,53 0-15,-54 0-1,54 0 1,0 17-1,-71-17 1,-18 18 0,-34-18-1,-19 0 1,-52 0 0,-1 0-16,19 0 15,-1 0 1,-35 18 31,0-1-47,0 1 15,0 0 1,0 17 0,0 35-1,0-17 1,-18 35-1,1 1 1,17 16 0,-18-69-16,18 70 15,-18 35 1,18-53 0,-17 53-1,17-53 1,-18 53-1,18-52 1,-18 52 0,18-18-1,0-35 17,0 18-17,-17-35 1,17-54-16,-18 72 15,18-19 1,-17-17 0,17 35-1,0-35 1,-18 35 0,18-35-1,0 0 1,0 0-1,0-35 1,0 17 0,0-17 15,-18-18 0,1-36-15,-36 1-1,-53-18-15</inkml:trace>
  <inkml:trace contextRef="#ctx0" brushRef="#br0" timeOffset="5403.93">1799 3510 0,'0'0'0,"-35"35"31,17-35-31,-35 18 15,0 17 1,-17-17 0,52-18-16,-35 18 15,36-1 1,-19-17 0,36 18 15,53-18-16,-17 0-15,52 0 16,71 0 0,-18 0 15,106 0-15,70-18-1,-70 1 1,88-1-1,18 18 1,-106 0 0,35 0-1,-88 0 1,124 0 0,17 0-1,-35 0 1,-53 0-1,-71 0 1,89 0 0,-89 0-1,-123 0 1,141 0 0,-71 0-1,36 0 1,-35 0-1,52-18 1,-53 18 0,-105 0-16,70 0 15,-17 0 1,-18 0 0,0 0-1,0 0 1,-36 0-1,1 0 1,-1-17 0,19 17-1,-36-18 17,17 18-17,-17-18 1,0 1-1</inkml:trace>
  <inkml:trace contextRef="#ctx0" brushRef="#br0" timeOffset="6403.22">1341 6068 0,'0'0'0,"0"-18"0,17-70 31,-17 70-31,0-35 16,0 18-1,0 17 1,0 1 0,0 34 15,0 19-15,0 52-1,0 18 1,0 88-1,0-18 1,0 18 0,0-123-16,-17 158 15,17-17 1,0 52 0,0-70-1,0 18 1,0-53-1,0 17 1,0-52 0,0-89 15,0-17-15,0-36-1,0-53 1,0-70-1,0 88-15</inkml:trace>
  <inkml:trace contextRef="#ctx0" brushRef="#br0" timeOffset="8419.76">1482 6015 0,'0'0'0,"-18"-18"32,0 18-32,1-17 15,17-1 1,-18 0 0,18 1 15,0-1 0,18 18-15,-1 0-16,54-18 15,52-17 17,1 35-17,52-18 1,36 1-1,-142 17-15,230-18 16,71 1 0,-54-1-1,107 0 1,-125 1 0,248 17-1,-212 0 1,36 0-1,-89 0 1,53 0 0,-88 0-1,-88 0 17,-106 0-32,158 0 15,-52 0 1,0 0-1,-53 0 1,17 0 0,-17 0-1,0 0 1,-53 0 0,-18 0-1,0 0 1,-35 17 31,0 1-32,0 17-15,0 18 32,0 35-17,-17 0 1,-1 18-1,18 18 1,0-18 0,-18 70-1,18-35 1,-17 53 0,-18 35-1,-1-70 1,36 35-1,-35-35 1,17-71 0,18-53-16,0 36 15,-17 17 17,17-53-17,-18 18 1,0-35-1,-17 17 1,35 1 0,-17 17-1,-1-18 1,0 0 0,1-17-1,17 17 1,0 0-1,-18-17 1,0 0-16,1-1 16,-19 1-1,-16-1 17,-19 1-17,-17 0 1,0-1-1,52-17-15,-122 18 16,-19-18 0,18 0-1,-88 0 1,-88 0 0,212 0-1,52 0-15,-193 0 16,-36 0-1,71 0 1,-54 0 0,-17 0-1,71 0 17,141 0-32,-212 0 15,124 0 1,-89 0-1,53 0 1,-34 18 0,175-18-16,-17 0 15,52 0-15,-105 0 16,53 0 0,-18 17-1,18 1 1,-18-18-1,18 0 1,70 0-16,-87 18 16,34-18-1,1 0 1,52 0 15,18-18 16,18 0-31</inkml:trace>
  <inkml:trace contextRef="#ctx0" brushRef="#br0" timeOffset="9403.49">1217 10566 0,'0'0'0,"18"-18"0,-1-53 16,-17 54-16,18-36 15,17-35 1,-17 52 15,-18 19-15,0 34-1,0 36 1,0 159 0,-18 0-1,18-142-15,0 177 16,-17 106 0,17-106-1,0 70 1,-18-87-1,0-54 1,18 36 0,0-124-1,0-70 17,0-89-1,0 53-31,0-87 15,0 69-15</inkml:trace>
  <inkml:trace contextRef="#ctx0" brushRef="#br0" timeOffset="11002.1">1411 10266 0,'0'-18'0,"0"36"0,0-53 16,0 17-1,53 0 1,0 18 0,70-17-1,54 17 1,-36-18 0,194 18-1,88-18 1,-70 18-1,194 0 1,-424-17-16,283-1 16,176 18-1,-158 0 17,87 0-17,-88 0 1,-140 0-1,-178 0-15,248-18 16,-141 18 0,-18 0-1,-106 0 1,-53 0 0,-17 0-1,0 0 1,-1 0-1,-17 36 17,0 34-17,0 18 1,0 54 15,-17 34-15,-1-35-1,0 35 1,18 36 0,0-35-1,0-125-15,0 160 16,0-88 0,0 34-1,0 1 1,0-53-1,-17 0 1,17-89-16,-18 54 16,0-18-1,1 0 17,-1-18-17,1-17 1,-54 17-1,0-17 1,1-1 0,-54 1-1,-34-18 1,17 0 0,-89 0-1,-52 18 1,-88-18-1,-18 17 1,123 1 0,-158-1-1,35 19 17,0-1-17,-36-17 1,124 35-1,-52-36 1,87 1 0,-35-1-1,88 19 1,89-19 0,-18-17-1,53 18 1,-18-18-1,71 0 1,-1 0 0,1 0-1,17 0 17,-35 0-17,18 0 1,-35-18-1,52 18-15,0 0 16,-17 0 0,0 0-1,35-17 17,88-1-17,-70 18-15,105-18 16</inkml:trace>
  <inkml:trace contextRef="#ctx0" brushRef="#br0" timeOffset="11885.9">1552 14940 0,'0'0'0,"0"-18"0,-17-34 16,17 34-16,0-17 15,-36 17 1,19 18 0,-19 0-1,-17 35 1,36-17 0,-1 105-1,1 36 1,-1 53-1,18 52 1,0-34 0,0-19-1,0 125 1,0-160 0,0 53-1,0-88 1,-18-17-1,1-18 1,17-53 0,0-71 31,0-35-32,0-70 1,-18-54-16</inkml:trace>
  <inkml:trace contextRef="#ctx0" brushRef="#br0" timeOffset="13602.12">1305 14905 0,'0'-18'0,"36"-17"15,-19 35 1,18-35-1,36 35 1,0-18 0,52 0-1,-88 18-15,89-17 16,17-1 0,141-17-1,-17 0 1,87 17-1,37-17 1,-54 35 0,-229 0-16,211-18 15,142 0 1,-107 1 15,72 17-15,17 0-1,-159 0 1,-194 0-16,230 0 16,-107 17-1,36-17 1,-106 18 0,-17-18-1,-107 0-15,19 18 16,-19-18-1,1 17 1,-18 1 0,0 0-1,18 17 17,-1 0-17,1-35-15,-18 53 16,0 0-1,0 35 1,0 36 0,-18 17-1,-35 88 1,36-70 0,-1 17-1,0 36 1,18-53-1,-35 35 1,18-18 0,-1-17-1,18-18 17,-18-35-17,18 0 1,-17-36-1,-1 54 1,-17-54 0,-1-17-1,1-18 1,18 1 0,-54-19-1,-35-17 1,18 18-1,-53-1 1,17 1 0,-87 0-1,17-1 17,-71-17-17,195 0-15,-125 0 16,-104 0-1,-19 0 1,54 0 0,-54 0-1,71 0 1,159 0-16,-265-17 16,106-1-1,-35 18 1,53-18-1,-71 18 1,35 0 0,106 0-1,18 0 1,71 0 15,-1-17-15,18 17-1,0 0 1,36 0-16,-36-18 16,35 1-1,-17 17 1,17-18 0,18 0-1,0 1 16,-17-1-15,-19 18 0,-17 0-1,36 0 1</inkml:trace>
  <inkml:trace contextRef="#ctx0" brushRef="#br0" timeOffset="13719.53">1517 17268 0,'0'0'0,"18"0"0,-18-17 47,0-1-31,0 1-16,35-19 16</inkml:trace>
  <inkml:trace contextRef="#ctx0" brushRef="#br0" timeOffset="19723.66">8396 1129 0,'-18'0'93</inkml:trace>
  <inkml:trace contextRef="#ctx0" brushRef="#br0" timeOffset="20301.88">8378 1129 0,'0'-18'63,"0"1"-32,0-1-15,0 36 77,0-1-77,0 1 0,0 0-16,0-1 0,0 1 15,0 17 1,0 0-1,0 1 1</inkml:trace>
  <inkml:trace contextRef="#ctx0" brushRef="#br0" timeOffset="20850.87">8449 2822 0,'0'-17'0,"0"-19"16</inkml:trace>
  <inkml:trace contextRef="#ctx0" brushRef="#br0" timeOffset="22367.28">8378 1305 0,'0'-17'0,"0"-1"15,0 0 1,0 1 15,0-1-31,0 0 47,-17 18-31,17 18-1,0 0-15,-18 17 16,1-35-16,17 53 31,-18 17-15,18-17-1,0 36 1,0-1 0,0-53-16,0 89 15,0-36 1,0 18 0,0 17-1,0-52 1,-18 17-1,18-18 1,0 19 0,0-37-1,0 37 1,0-19 0,0-35 15,0-17-31,0 35 15,0-18 1,0 18 0,0-18-1,0-17 1,0 0 0,0-1-1,0-34 79,0-1-78,0 0-16,-17 18 15,17-35-15</inkml:trace>
  <inkml:trace contextRef="#ctx0" brushRef="#br0" timeOffset="22936.17">7955 2611 0,'18'0'78,"-18"17"-63,17 1-15,1-1 16,0 1-16,-1 0 16,19 52-1,-1 1 1,0-1 0,-35-52-16,35 53 15,-17-36 1,17 18-1,-35-18 1,0 0 0,18-17-1,-18 0 1,0-36 46,0 0-46,0-17 0,0 17-16,0-17 15</inkml:trace>
  <inkml:trace contextRef="#ctx0" brushRef="#br0" timeOffset="23450.7">8749 2628 0,'0'0'15,"0"-17"-15,18-1 16,17 0-1,-53 18 48,1 18-63,-19 17 16,-17 18-1,18-35-15,-36 70 16,1-18-1,-1 1 1,36 0 0,0-36-1,0 18 1,17-36 0,18 1 15,-18-18 0,18-18-15,0 1-1,0-18-15</inkml:trace>
  <inkml:trace contextRef="#ctx0" brushRef="#br0" timeOffset="24617.46">6667 1305 0,'0'0'0,"0"-17"15,0-1 1,0 0 15,0 1 0,-17 17-15,-1 0 0,1 0-1,-1 0 1,18 17-1,-18 19 1,18 34 0,0 1-1,0 52 1,0 1 0,0-89-16,0 141 15,0-52 1,0 17-1,0-18 1,-35 36 0,0-35-1,17 70 1,18-106 0,0 35 15,0-17-16,0-35 1,0 35 0,0-36-1,0-35-15,18 54 16,-18-19 0,0 1-1,0-36 1,0 0-1,0-52 48,0-1-63,0-70 16,17 0-1</inkml:trace>
  <inkml:trace contextRef="#ctx0" brushRef="#br0" timeOffset="25517.59">6597 2046 0,'0'0'0,"-18"0"16,18-18 15,18 18-31,17 0 16,18 0 0,35-35-1,1 35 1,34 0-1,-105 0-15,52 0 16,18 0 0,-52 0-1,-1 0 1,-17 18 15,-18 17 0,0-17-31,0 35 16,0 0 0,0 17-1,0 18 1,0 1 0,0 16-1,0-87-15,-18 53 16,18-1-1,-18-35 1,-17 1 0,17-19-1,-87-17 1,16 0 0,19 0 15,-18 0-16,52-17 1,-17-1 0,18 18-1,0-18 1,17 1 0,18-36-1,0 18 1,0 17-16</inkml:trace>
  <inkml:trace contextRef="#ctx0" brushRef="#br0" timeOffset="33832.68">6562 2046 0,'0'0'0,"-18"0"0,36 0 31,-1 0-15,71-18 0,71 1-1,18 17 1,-54 0-1,-88 0 1,-52 17 15,-1-17-31,0 0 0,-70 36 16,53-36-16,-88 35 16,-36 0 15,53-17-16,88 0 1,1-18 0,70 0-1,52 0 1,1 0 0,35-18-1,-17 0 1,-18 18-1,-71 0 1,-70 18 15,-71 17-15,0-17 0,-35 17-1,35-17 16,88-18-15,36 0 0,0 0-1,70 0 1,-18 0 0,89 0-1,-71-18 1,-17 18-1,-89 0 17,-52 35-17,-1-17 1,36-18-16,-71 35 16,36-17 15,-19 17-16,36-35 1,36 36 0,70-36 15,17 0-15,36-18-1,-18 18 1,18-35-1,-71 35-15,18 0 16,-35 0 0,-53 35 15,-54 18-15,1-18-1,53-17 1,-88 35-1,34-36 1,54 1 0,17-18-1,71 0 1,36 0 0,34 0-1,-17-18 1,0 18-1,-53 0 1,-36 0 0,-34 0-1,-54 36 1,-52-1 0,52-18 15,0 1-16,54-18 1,-1 0 0,89 0 15,-1 0-15,1 0-1,-36 0 1,-53 0 15,1 0-31,-89 18 16,0-1-1,36-17 1,34-53 0,1-17 15,0-18-16,35 52-15,-18-87 16,18 52 0,0 18-1,0 18 1,-18 18 0,18 34 15,0 1-31,0 35 15,18 53 1,-18 17 0,0 1-1,0-19 1,0-69 0,18-36 30,-1-53-30,1-18 0,0-88-1,-18 107-15,0-72 16,0 1 0,0 52-1,0 53 1,0 89 15,0-53-31,0 87 16,-18 72-1,-17-71 1,17-18 0,18-53-1,0-70 32,0 17-47,18-70 16,-1-53-1,-17 35 1,0-35 0,0 88-1,0 35-15,0 1 16,0 70-1,0 52 1,0 1 0,0 35-1,0-52 1,0-72-16,0 54 16,0-89 30,0-17-30,36-71 0,-19-53-1,19 36 1,-1 35 0,-17 70-1,-1 18 1,1 35-1,-1 71 1,-17-88-16,0 105 16,0 36-1,-35-53 1,35-36 0,0-52 15,0-71 0,0-53-15,35-52-1,1 16 1,-19 1 0,-17 71-1,0 52-15,0 0 16,0 71-1,0 71 1,0-1 0,-17 71-1,-1-88 1,0 0 0,18-88 15,18-71 0,17-71-15,18-52-1,-17 17 1,-36 53 0,17 89-1,1 34 1,-18 54-1,0 70 1,0-106-16,0 106 16,-35 0-1,35-70 1,0-53 0,0-54 30,17-105-30,1 0 0,-1-18-1,1 36 1,-18 52 0,0 89-1,18 70 1,-18 18-1,0 70 1,0 1 0,-18-89-1,0-17 1,18-54 0,-17-17-16,-1-17 46,1-1-30,-36 0 0,0 18-1,17-17-15,-87-1 16,35 18 0,-18 0-1,71 0 1,35-18 15,17 18-31,36-17 16,-18 17-1,-17 0 1,0 0 15,-18-18 0,0 0-15,0 1 0,0-36-1,-18-35 1,18 0 0,0-36-1,0 89-15,0-36 16,0-17-1,0 70 1,-18 1 0,18 34-1,0 89 1,0-71-16,0 71 16,0 71 15,0-71-16,0-1 1,0-87 0,0 0-1,0-36 1,0-70 0,0 0-1,0-71 1,0 18-1,0 53 1,-17 70-16,-1 0 16,1 18-1,17 88 1,0 1 0,0 69-1,0-52 16,0-70-31,0 34 16,0-35 0,0-52 15,0-54-15,0 1-1,0 34-15,0-105 16,0 53-1,0 17 1,0 54 0,0 34-1,0 54 1,0 70 15,0 0-15,-18-53-1,0-17 1,1-53 0,17-54 15,0 19-31,17-89 16,19 0-1,-1-53 1,-18 53-1,36-17 1,-35 105 0,-18 54 15,0 69-15,0 72 15,-18-54-16,18-87-15,-17 52 16,17-18 0,0-52-1,17-106 17,1 70-32,0-70 15,35-71 1,-18 53-1,-17-17 1,-18 88 0,0 88 15,0-18-31,0 106 16,-36-18 15,19 19-16,17-72 1,0-35 0,0-70 15,0 17-31,17-70 16,-17-35-1,36-36 1,-1 53-1,-18-17 1,-17 105 0,0 53-1,0 36 1,0 70 0,-17 0 15,-1 0-16,18-105-15,0 16 16,0-16 0,35-107 15,-35 54-31,36-72 16,-1-69-1,0 16 1,-17 54-1,-18 53 1,18 123 15,-18 0-15,0-52-16,0 122 16,0-52 15,-18-18-16,18-52 1,0-89 15,18 0-15,-1 18-16,1-106 16,-1 17-1,1-17 1,0 70-1,-18 36 1,35 70 0,-35 89-1,0-18 1,0 35 0,0-53-1,0-17 16,0-54-15,0-87 15,0-19-15,0-52 0,18 35-1,-18 18 1,0 71-16,0 70 31,0 17-15,0 71-1,0-17 1,0-36 0,0-70-16,0 17 15,0-53 48,0 1-32,-18 17-15,0 0-1,1 0 48,17-18-48,-18 18 1,18-18 0,0 1-1,-18-19-15,18 1 31,0-53-15,0 70-16,0-52 16,0-1-1,0 1 1,-17 17 0,17 0-1,-18 17 1,-17 36 15,-36 0-15,18 0-1,-35 0 1,18 0 0,52 0-16,-35 18 15,35-18 16,36 0 32,0 0-63,-1 0 16,1 0-16,53 18 15,34-18 1,-34 0-1,0 0 1,-54 0 0,-34 0-1,-54 17 1,-35 1 0,18-18-1,0 0 16,70 0-31,0 0 16,18-18 47,-17 18 15,-1 0-63,18 18-15,-17-18 16,17 18-16,-36 17 16,36-17-16,0 17 31,-17 18-31,17-18 31,0 36-15,0-1-1,0 18 1,0 1 0,0-37-1,17-16 1,1-54 31,-18 0-32,0 1 1,0-1 0,0 36 46,0-1-46,0 1-1,-18-18 1,18 18 0,18-18 30,0 0-46,52 0 16,54 0 0,-36 0-1,18 0 1,-36 0 0,-17 0-1,-35 0-15,-1 0 16,-34 0 31,-1 0-32,-52 0 1,52 17-16,-35-17 16,-18 18-1,54-18 1,17 18-1,53-18 17,17 0-17,-52 0-15,35 0 16,0 0 0,-36 0 15,1 17-16,-18-34 32,0-19-31,0-17 0,-18-17-1,18-36 1,0 71-16,0-53 15,0 17 1,0 36 0,0-1-1,0 1 1,0 18 0,0-1-1,-17 18 423,17 18-438,-18-18 0,18 17 15</inkml:trace>
  <inkml:trace contextRef="#ctx0" brushRef="#br0" timeOffset="35832.25">11642 1376 0,'17'0'16,"1"-18"0,0 18-1,-18-17-15,-18 17 94,0 0-94,1 0 0,17 17 16,-71 36-1,53-18-15,-34 18 16,-19 71-1,36-18 1,-18 52 0,35-34-1,18-89-15,0 106 16,-17-53 0,17 54-1,52-37 16,1-34-15,53-18 0,-35-36-1,-1-17 1,-52 0 0,0 0-1,-1 0 1,-17-35-1,0 18 1,0-19 0,0-34-1</inkml:trace>
  <inkml:trace contextRef="#ctx0" brushRef="#br0" timeOffset="37784.53">11659 388 0,'0'-18'32,"-17"1"-17,17-1 1,0 0 0,0 1-16,0-1 15,35-17 1,35-18-1,-52 53-15,53-35 16,35 35 0,-54 0-1,1 88 1,-53 0 0,-35 18-1,17-71-15,-52 36 31,17-1-15,18-52 0,35 0-1,17-18 17,1 0-32,35-53 15,53-18 1,-18-17-1,35-36 1,-70 54 0,-53-18-1,18 88-15,-18-18 16,0 53 15,-35 36-15,-1 52 15,19-17-15,17-18-1,0-52 1,53-19 0,0-17-1,-18 0 1,0 0-1,-17 0-15,17-17 16</inkml:trace>
  <inkml:trace contextRef="#ctx0" brushRef="#br0" timeOffset="38515.56">13617 547 0,'0'0'0,"0"17"16,-17-17-1,-1 0-15,0 0 16,-17 0 0,17 0-1,18-35 1,0-18 15,18 36-15,0-1-16,-1 0 15,1 18 1,0 18 0,-18 35-1,0-18 1,-36 0-1,1-17 1,17-18 0,1 0-1,17-35 1,0-18 0,53-18-1,0 36 16,-36 35-15,18 35 0,-35 18-1,-17 35 1,-54 1 0,-52-19-1,105-52 1</inkml:trace>
  <inkml:trace contextRef="#ctx0" brushRef="#br0" timeOffset="39548.75">14922 194 0,'0'0'0,"0"-18"0,36-17 31,-36 17-31,0 36 32,0 17-17,0-17-15,-18 88 31,0-18-15,1-35 0,17 18-1,53-54 1,17 1 0,54-36-1,-1-35 1,-35-35-1,-35 17 1,-35-17 0,-18 35-1,18 18 1,-18 53 31,0 35-47,0 35 31,-18-71-31,0 89 16,18-70-16,-17 69 15,-19 37 1,1-19 0,35 53-1,-35-34 1,0-54-1,17 0 1,18-70 0,-18-18-1,-17 0 1,-18-18 0,0-17-1,36-54 1,17 54-1,0-71 1,70-52 0,-35 52-1,18 0 1,-17 53 0,34 0-1,-35 35 1,1-17-1,-19 18 1,36-19 0</inkml:trace>
  <inkml:trace contextRef="#ctx0" brushRef="#br0" timeOffset="40048.35">16087 18 0,'0'0'0,"0"-18"0,17 18 46,1 0-46,0 0 16,-1 0-16,71 0 16,-17 0-1,-18 53 1,0 88 0,-36-18-1,-17 36 1,0-123-1,-17 69 1,-54 19 0,18-54-1,-35 19 1,70-54 0,-17-35-1,18 0 16,-1 0-15</inkml:trace>
  <inkml:trace contextRef="#ctx0" brushRef="#br0" timeOffset="41964.53">12224 1834 0,'0'0'0,"0"-17"15,17-1-15,-17 1 16,0-1 0,-17 18 31,-1 0-47,18 18 15,-18-1-15,-34 54 16,16 17-1,1 18 1,0-18 0,35-18-1,0 1 1,0 0 0,17-18-1,19-18 1,34-35 15,-17 0-15,71-35-1,-72-18 1,19 0 0,-18-18-1,-35 1 1,-18-54-1,0 1 1,-18-1 0,-35 54-1,-18 17 1,1 53 0,-1 0-1,18 17 16,36 36-15,17 18 0,0-1-1,35-17 1,18 0-16</inkml:trace>
  <inkml:trace contextRef="#ctx0" brushRef="#br0" timeOffset="42631.62">13141 2311 0,'-18'17'31,"1"-17"-31,-1 0 16,-17 0-1,-1 0 1,36-17 0,0-1-1,0 0 1,36 1-1,-19 17 1,1 0 0,0 17-1,-18 1 1,0 17 0,-18 1-1,-35-36 1,18 0 15,17 0-15,18-36-1,0 1 1,35 17 0,-17 18-16,0 0 15,35 0 1,-36 0-1,19 53 1,-36 36 0,-53-19-1,-53 18 1,71-70-16,-54 17 16,1-35-1,53 0 1</inkml:trace>
  <inkml:trace contextRef="#ctx0" brushRef="#br0" timeOffset="43132.85">14217 1587 0,'35'-17'16,"-17"17"-16,52-18 15,36 18 1,-35-17 0,-1 17-1,-52 0 1,-36 0 15,-17 0-31,-35 0 16</inkml:trace>
  <inkml:trace contextRef="#ctx0" brushRef="#br0" timeOffset="43732.19">14270 1587 0,'0'0'16,"-35"53"-1,17 0 1,-17 18-1,-1-18 1,36-36-16,-17 36 16,17-35 15,0-36 16,0 1-47,35 17 31,-17-18-31,35 18 16,35 0-1,0 0 1,0 0 0,-17 53-1,-36 0 1,-35 17-1,-18-17 1,-52 18 0,-36-36-1,18-17 1,-18-18 0,53 0-1,18 0 1,17 0 15,0-18-15,18 1 15,71-19-15,-36 36-16</inkml:trace>
  <inkml:trace contextRef="#ctx0" brushRef="#br0" timeOffset="44315">15011 1711 0,'0'-18'0,"0"36"0,0-53 16,0 17-16,-18 18 31,0 0-15,-17 35-1,-18 54 1,18-1 0,0 18-1,35-89-15,-18 54 16,18-1-1,18-52 1,35 0 0,17-18-1,54-18 1,34-53 0,-69 18-1,-37-52 1,-34 16 15,-18-16-15,-53 52-1,-70 35 1,35 18 0,-1 18-1,54-1 1,17 19-1,18-19 1,0 1-16,18 0 16,0-18-16,17 0 15</inkml:trace>
  <inkml:trace contextRef="#ctx0" brushRef="#br0" timeOffset="44849.54">15681 1729 0,'0'0'0,"0"-18"15,0 0 1,0 1 0,-35 17-1,-1 17 1,36 1-16,-53 35 15,1 35 1,34 0 0,0-17-1,18-18 1,36-18 0,52-35-1,-18 0 1,1-35 15,-18-1-15,-18-87-1,-35 52 1,0 36-16,0-71 16,-35 53-1,-36 36 1,1 17-1,17 17 1,35 19 0,0-36-16,18 17 15,53-17 17</inkml:trace>
  <inkml:trace contextRef="#ctx0" brushRef="#br0" timeOffset="45364.36">16122 1323 0,'18'0'47,"-1"0"-47,1 0 16,-1 0-16,72 35 15,-19 0 1,54 54-1,-54-19 17,-17 54-17,-53-89-15,35 71 16,-35 17 0,0 1-1,-52-36 1,-54-18-1,-18-17 1,-35 0 0,89-35-1,17 0 1</inkml:trace>
  <inkml:trace contextRef="#ctx0" brushRef="#br0" timeOffset="46231.16">15011 2593 0,'0'0'0,"17"-18"16,-17 36 15,0 0-15,-35 17-1,0 53 1,-1-17-1,36 17 1,0-71-16,0 19 16,106-1-1,71-17 1,-1-1 0,89-17-1,-18 0 1,141 0 15,-194-17-15,-18-1-1,-123-17 1,-71-1 15,-70 19-15,18-1-1,52 18 1,36 0 15,-1 0-31,36 0 16,-35 0-16,35 0 16,0 35-1,-36 1 1,-34 17-1,-36 0 17,-53 17-17,35-35 1,1 1 0</inkml:trace>
  <inkml:trace contextRef="#ctx0" brushRef="#br0" timeOffset="46698.93">17639 2575 0,'0'0'0,"0"-35"31,0 53-15,0 52 0,-18 71-1,1-17 1,-19 35 0,36-107-16,-53 90 15,53-54 1,-17-18-1,-1-70 17,0-17-17,1-54-15</inkml:trace>
  <inkml:trace contextRef="#ctx0" brushRef="#br0" timeOffset="47048.97">17427 2734 0,'0'18'0,"0"-36"0,0 0 0,0-35 16,0 18-16,0-35 15,35 17 1,71 0 0,0 53-1,18 35 1,-36 36-1,-71 87 17,-69-87-17,-72 17 1,36-53 0,17-17-1,54 0 1,52-54 15,36 1-15</inkml:trace>
  <inkml:trace contextRef="#ctx0" brushRef="#br0" timeOffset="47299.18">18062 2558 0,'0'0'0,"0"17"47,0 19-47,0-19 16,-35 54 0,17-18-1,18-36 1,0 1-1,0-36 1,0 1 0</inkml:trace>
  <inkml:trace contextRef="#ctx0" brushRef="#br0" timeOffset="47497.59">18027 2381 0,'0'0'0,"0"-17"0,-18 17 31,1 0-15,34 0 15,19 17-15,-1 19-1,-18-19-15</inkml:trace>
  <inkml:trace contextRef="#ctx0" brushRef="#br0" timeOffset="48065.01">18239 2540 0,'17'-18'63,"1"18"-63,0 0 0,17 0 31,35 0-15,-17 71-1,-17 17 1,-36-17 0,-53 17-1,0-53 1,35-35-1,18-18 17,0 1-32,71-54 15,-1-17 1,18-18 0,-35 36-1,-35 34 1,-18 54 15,-35 35-15,-18 18-1,17 34 1,19-34 0,17-1-1,53-52 1,-36-18-16,54 0 15,-18 0 1,35-35 0,-53 0-16</inkml:trace>
  <inkml:trace contextRef="#ctx0" brushRef="#br0" timeOffset="48332.95">19050 2434 0,'0'-17'0,"0"34"0,0-52 15,-35 17 17,-18 36-17,18 70 1,17-53-16,0 54 16,1 16-1,17-52 1,17 0-1,36-35 1,0-18 0,18-53-1,17-18 1</inkml:trace>
  <inkml:trace contextRef="#ctx0" brushRef="#br0" timeOffset="48981.04">19279 2593 0,'-35'0'16,"17"18"-1,36-18 1,0 0 0,52-18-1,36-35 1,-53 0-1,-53 18 1,0 0 0,-53 35-1,-53 52 1,36 19 0,52-53-16,-35 87 15,53-16 1,18-19 15,52-52-15,54-18-1,-18-18 1,52-70 0,-87 17-1,-18-70 1,-36 36-1,1-1 1,-18 53 0,0 35-1,-35 53 1,0 54 0,17 52-1,0-35 1,18-1-1,0-34 17,71-53-17,-1-18 1,1-18 0,-18-17-16</inkml:trace>
  <inkml:trace contextRef="#ctx0" brushRef="#br0" timeOffset="49281.93">20408 2328 0,'0'0'0,"0"-17"15,0-1 1,0 36-1,18 70 1,-1 0 15,-17-53-31,0 71 16,0-35 0,0-18-1,18-71 16,0 18-15</inkml:trace>
  <inkml:trace contextRef="#ctx0" brushRef="#br0" timeOffset="49532.39">20814 2311 0,'0'0'0,"18"-36"0,-54 36 47,19 18-47,-1 17 16,-35 36-1,-53 70 1,53-53 0,18-17-1,35-36 1,53-35-1,17 0 1</inkml:trace>
  <inkml:trace contextRef="#ctx0" brushRef="#br0" timeOffset="50114.36">21114 2593 0,'0'0'0,"17"-53"16,-17 35-16,0 1 16,0-36-1,0-18 1,-17 54 0,-54 17-1,18 53 1,-35 52-1,53-16 1,35 34 0,0-88-1,35-35 1,53 0 0,-35-35-1,18-36 1,-18-17 15,-53 53-31,17-71 16,-17 71-1,0 88 17,-35 53-17,35-36 1,0 36-1,18-71 1,35-17 0,-1-18-1,37-35 1,-19-18 0,-52 17-16,35-52 15</inkml:trace>
  <inkml:trace contextRef="#ctx0" brushRef="#br0" timeOffset="51065.54">21590 2311 0,'0'0'16,"18"-89"0,-18 72-1,0-1 1,-36 89 15,19-1-15,-19 54-1,1-18 1,35-1 0,0-87-16,18 35 15,52-35 1,1-18 0,17-18-1,-17-53 1,-36 1-1,-17-1 17,-1 54-17,-17 52 17,-17 36-17,-1-19 1,18 19-1,0-53 1,35-18 0,0-18-1,18-35 1,-35 35-16,17-17 16,1-71-1,-19 89 1,1-1-1,-18 36 17,-18 35-17,1 17 1,17-17 0,17-18-1,36-17 1,35-18-1,-17 0 1,-1-71 0,-17-17-1,-53 0 1,0 35 0,-17 18-1,-19 35 1,-16 70-1,34 19 17,18-1-17,0-53 1,18 0 0,34-17-1,1-18 1,0-18-1,-17 1 1,-19-1 0,18 18-1</inkml:trace>
  <inkml:trace contextRef="#ctx0" brushRef="#br0" timeOffset="51219.67">22560 2716 0,'0'0'0,"-18"0"16</inkml:trace>
  <inkml:trace contextRef="#ctx0" brushRef="#br0" timeOffset="54613.1">6262 5927 0,'0'0'0,"17"0"0,-17-18 15,0 0 1,0 1-1,0-1-15,0 0 16,0 1 15,0 34 32,0 1-63,-17 0 0,17-1 15,0 54 1,-18-1 0,18 36-1,0-17 1,0-72-16,0 124 16,0-17-1,0 52 1,0-52-1,0 17 17,0 35-17,0-70 1,0 53 0,18-53-1,-18 35 1,0-18-1,17-17 1,-17-36 0,0-34-1,0-1 1,0-17 0,0-1-1,0 1 1,0 0-1,0-1 48,0 1-47,0 17-1,0-17 16,0-1-15,0 1 62,0 0-78,0-1 31,0 1 16,0 0-47,0-1 16,0 19 0,0 16-1,0 1 1,0-70 31,0-1-47,18 18 15,-18-35 1,0 0 0,18-1-1</inkml:trace>
  <inkml:trace contextRef="#ctx0" brushRef="#br0" timeOffset="55680.38">6350 6685 0,'0'0'0,"18"0"63,-1 0-47,19 0-16,-19 0 0,54 0 15,-36 0-15,124 0 16,-106 0-16,88-35 15,18 17 1,-71 1 15,-18 17-15,-34 0 0,-19 0-1,-17 17 16,0 36-15,0 0 0,0 18-1,0 17 1,0-18 0,18 19-1,-18-19 1,0 36-1,0-36 1,0-34 15,-18-19-31,1 19 16,-54-19 0,-35 19-1,-53-36 1,18 17-1,-106-17 1,124 0 0,17 0-1,71 0 1,17 0 0,1 0-1,-1 0 1,18-35 15,0 17-15</inkml:trace>
  <inkml:trace contextRef="#ctx0" brushRef="#br0" timeOffset="58313.35">6368 6826 0,'0'0'0,"-18"0"31,36 0-16,35-17-15,35 17 16,70 0 0,-105-18-1,106 0 1,18 18 0,-72-17-1,-34 17 1,-106 17 15,-1-17-31,-105 36 16,-35-1-1,-53 0 1,87 0 0,54-17-1,88 0 1,36-18-1,87 0 1,18-18 15,53 0-15,-35-17 0,-18 35-1,-106-17-15,1 17 16,-160 52 15,1-16-15,-36 17-1,18-18 1,123-35-16,-35 18 16,53-1-1,35-17 1,89 0-1,88-17 17,-142 17-17,-35 0-15,54-18 16,-125 18 15,1 18-31,-88-1 16,-18 36-1,-71-18 1,159-17 0,35-18-1,36 0 1,52 0 0,19 0-1,-72 0 1,1 0-16,-53 0 31,-54 0-15,19-18 15,17-17-15,18-35-1,35 34-15,-18-34 16,-17-36-1,0 53 1,-1 0 0,19 53-1,-1 53 1,18-35-16,0 105 16,0-17-1,-18 70 1,1-70-1,17 0 1,0-88 15,17-18-15,1-89 0,-18 1-1,0-71 1,0 36-1,0-71 1,0 159 0,-18 35-1,18 106 1,0-1 0,0-69-16,0 105 15,0 35 1,0-70-1,0-71 1,36-52 15,34-72-15,-52 1 0,35-106-1,-36 71 1,19-18-1,-19 105 1,-17 125 15,-17 16-15,17-69-16,-36 140 16,36-53-1,0-34 1,0-72-1,18-34 1,35-89 15,-53 71-31,18-71 16,34-53 0,-34 36-1,0 17 1,-18 88-1,0 106 1,-18 36 0,0-1-1,1 36 1,17-53 0,0-71-1,53-35 1,0-71-1,17-70 1,-52 53 15,17-53-15,-35 71 0,18 34-1,-18 72 1,0 69-1,-35 36 1,17-35 0,18 18-1,0-107 1,53-52 0,17-71-1,-34 18 1,-1-53-1,-17 53 1,-18-18 15,0 88-31,0 89 32,0 52-17,-18-17 1,18 35-1,0-70 1,0-54 0,0-69-1,18-19 1,17-35 0,-35-17-1,17 52 1,-17 54-16,0-1 15,0 53 1,0 53 15,0 18-15,-17 18 0,17-54-1,0-35 1,17-52 15,36-71-15,-17 35-16</inkml:trace>
  <inkml:trace contextRef="#ctx0" brushRef="#br0" timeOffset="58947.4">8026 6368 0,'0'0'0,"0"-18"0,17-53 16,-17 54-16,0-18 15,0-1 1,0 54 31,-17 35-47,-1 88 31,0 18-15,1 70-1,17-176-15,-18 106 16,0 105-1,18 1 1,0-71 0,-17 53-1,17-36 1,0-17 0,0-70-1,0-71 1,0-88 15,0-36 0,0 36-31,0-124 16</inkml:trace>
  <inkml:trace contextRef="#ctx0" brushRef="#br0" timeOffset="59878.92">8008 6121 0,'35'-36'31,"-35"19"-15,0-1-16,-17 18 47,-1 0-47,-17 35 15,-36 36 1,1 17-1,-36 36 1,35-19 0,54-69-1,-19 52 1,19-70 0,17-36 15,17-17-16,54-54 1,-1-16 0,1 16-1,-36 1 1,18 35 0,-35 36-1,17-1 1,-17 0-16,-1 18 15,19 0 1,-19 36 15,36 52-15,0 18 0,-18-18-1,18 35 1,-53-105-16,36 53 15,-1-19 1,-35-34 0,0 0-1,0-36 48</inkml:trace>
  <inkml:trace contextRef="#ctx0" brushRef="#br0" timeOffset="60862.61">11501 5592 0,'0'0'0,"0"-18"15,35 0 1,-18 18-16,1-35 15,0 35 1,-18-18 0,-18 18-1,-17 0 1,-18 36 0,18 34-1,-36 54 1,53-89-16,-17 88 15,18-70-15,-1 71 32,-17 52-17,35-35 1,0 53 0,35-53-1,53-35 1,18-35-1,-18-71 1,36 0 0,-72 0-1,-16-53 1,-36 18 0,0 17-16,0 0 0</inkml:trace>
  <inkml:trace contextRef="#ctx0" brushRef="#br0" timeOffset="62264.35">12118 5856 0,'-18'0'31,"18"18"-31,-17-1 16,-1 1-16,0 17 16,1 1-16,-19 52 15,1 0 1,0 18-1,35-36 1,0 36 0,18-53 15,34-35-15,19-18-1,0-36 1,-1-52-1,-17 35 1,-18-35 0,-17 53-16,0-36 15,-18-17 1,0 18 0,-18 52-1,-35 18 1,0 0-1,35 0-15,-70 35 16,35-17 15,36-1-15,17 1 0,35 0 15,-17-1-31,52 1 15</inkml:trace>
  <inkml:trace contextRef="#ctx0" brushRef="#br0" timeOffset="62845.42">12753 6473 0,'0'0'0,"0"-17"0,0-1 16,0-17 0,-18-18-1,18 35 1,0 1-16,18 17 31,-18 17-15,0 36-1,0 0 1,-18-35 0,1-18-1,17-18 16,0 1-31,0-36 16,0 35 0,0 0 15,35 18-15,0 53-1,-17 53 1,-18-88-16,-35 88 15,-71-1 1,35-34 0,-35 0-1,36-54 1,52-17 0</inkml:trace>
  <inkml:trace contextRef="#ctx0" brushRef="#br0" timeOffset="63412.79">13582 5927 0,'0'0'0,"-18"0"0,1 0 31,34 0 0,1 0-31,52 0 16,36 0-1,-17 0 1,-37 0 0,-34 0-16,0 0 46,-1 0-30,19 0-16</inkml:trace>
  <inkml:trace contextRef="#ctx0" brushRef="#br0" timeOffset="63713.45">14429 5803 0,'35'-17'15,"-17"17"-15,17 0 16,18 0 0,17-18-1,18 18 1,-52 0-1,-54 0 32,-70 0-31,70 0-16</inkml:trace>
  <inkml:trace contextRef="#ctx0" brushRef="#br0" timeOffset="64262.95">14464 5768 0,'-18'0'0,"36"0"0,-71 18 16,0 34-1,18-34 1,17 17 0,0-17-1,1 17 1,34-35 46,19 0-46,34-17 0,-17-1-1,18 18 1,-18 0-1,17 18 1,-52-1-16,0 36 16,-1 18-1,-17-1 1,-53-17 0,-17-17-1,-54-1 1,36-35-1,-71 0 1,89 0 0,17-35 15,35 35-15,18-18-1,18 0 1,70 1-1</inkml:trace>
  <inkml:trace contextRef="#ctx0" brushRef="#br0" timeOffset="64779.46">15099 5891 0,'0'-35'32,"-18"35"-17,-17 0 1,17 0-16,-35 35 16,0 36-1,1 17 1,34-17-1,18-18 1,35-18 0,53-35-1,18 0 1,-18-18 0,1-52-1,-54-19 1,-35 19-1,-35-36 1,-36 106 0,-35 0 15,36 0-15,34 53-1,36-18 1,53-17-1,-35-18-15</inkml:trace>
  <inkml:trace contextRef="#ctx0" brushRef="#br0" timeOffset="65262.47">15716 5838 0,'0'0'0,"0"-17"0,-17 17 31,-1 0-15,-17 0-16,-18 70 31,35-52-31,-35 53 16,36 17-1,-1-18 1,36-17-1,34-35 1,1-18 0,-35 0-16,70-18 15,-52-17 1,16-53 0,-34-18-1,-18 35 1,-53 1-1,-35 52 1,17 18 0,36 0 15,17 35-15,36-35 15,0 0-31,17 0 0</inkml:trace>
  <inkml:trace contextRef="#ctx0" brushRef="#br0" timeOffset="65787.8">16069 5415 0,'0'0'0,"-18"0"0,18-18 0,0 1 16,18 17 15,35 0-15,17 53-1,1 17 1,35 54-1,-18-18 1,0 52 0,-52-17-1,-36 18 1,-124 18 0,-17-36-1,-18 0 1,36-71-1,17 1 1,88-53-16,-52-1 31,52-17-15,-17 0 0,17 0 15</inkml:trace>
  <inkml:trace contextRef="#ctx0" brushRef="#br0" timeOffset="65958.74">15787 6809 0,'0'17'31,"0"1"16,-18-18-31</inkml:trace>
  <inkml:trace contextRef="#ctx0" brushRef="#br0" timeOffset="67663.98">1429 11906 0,'0'0'0,"-18"0"15,-17 0 1,17 0 0,36 0 30,-1 0-46,36-17 16,0 17 0,53 0-1,0 0 17,17-18-17,-17 0 1,71 18-1,-19 0 1,107 0 0,-71-17-1,-123 17-15,158 0 16,-53-18 0,71 18-1,-53-18 1,36 18-1,-19 0 1,-176 0-16,124 0 16,71 0 15,-54-17-15,36 17-1,-18 0 1,-53 0-1,-106 0-15,177-18 16,-71 18 0,53-18-1,-18 1 1,-70 17 0,18 0-1,-89 0-15,71-18 16,35 1-1,0-1 1,-35 18 0,-18-18 15,-35 18-15,-36 0-16,19-17 15,-19 17 1,1 0-1,35 0 1,-18 0 0,0 0-1,-17 0 1,0 0 15,-36 0 0,0 0-31,-52-18 16,35 18-16</inkml:trace>
  <inkml:trace contextRef="#ctx0" brushRef="#br0" timeOffset="68562.67">2258 11924 0,'0'-18'0,"0"-17"32,0 17-32,0 36 62,17 158-31,-17-140-31,0 52 0,0 53 16,-17 35 0,17-70-1,0 0 17,0-88-32,0 17 15,0-53 16,0-17-15,0-36 0,0 36-16</inkml:trace>
  <inkml:trace contextRef="#ctx0" brushRef="#br0" timeOffset="69279.78">2381 11924 0,'18'0'31,"0"0"-15,17 0-16,35 0 16,54 0-1,87-35 1,-52 35 0,106 0-1,-195 0-15,177-18 16,-123 18-1,-18 0 1,-71 0 0,-17 0-1,-18 18 32,0-1-31,0 1-1,0 17 1,0 36 0,0 35-1,0 35 1,0-18 0,0-52-1,0 17 1,0-35-1,-18 0 1,18-36-16,-18 1 16,1 0 15,-1-18-15,0 0-1,1-18 1,-19 0-1,36 1-15,-52-36 16</inkml:trace>
  <inkml:trace contextRef="#ctx0" brushRef="#br0" timeOffset="70823.38">2417 12171 0,'0'0'0,"0"-18"16,17 18 15,1 0-31,17 0 16,-17 0-16,123-35 16,18 35-1,70-35 1,-35 35-1,18-36 1,-36 36 0,-88-17 15,-158 17 0,-36 17-15,-88 36-1,141-53-15,-124 36 16,-87 16 0,87-16-1,19-19 1,87 1 0,36 0-1,70-18 1,71 0-1,17 0 1,71 0 0,-52-18 15,87 0-15,-17 1-1,-36-1 1,-105 18-1,-54 0 1,-70 18 0,-70 17-1,-195 18 1,107 0 0,-54-18-1,89-17 1,17-1-1,124 1 1,158-18 15,18 0 1,88-18-17,36 1 1,-71-1-1,-123 18-15,140-18 16,-105 18 0,-35-17-1,-142 17 17,-70 35-17,88-35-15,-211 53 16,52-18-1,-35-17 1,106 17 0,17-35 15,89 0-15,88 0 15,70 0-16,36 0 1,53-17 0,52-1-1,-34 0 1,-71 18 0,-89 0-1,-105 0 1,-36 18-1,-140 17 1,140-35-16,-141 36 16,-88-1 15,106-18-15,-17 19-1,105-36 1,53 0-1</inkml:trace>
  <inkml:trace contextRef="#ctx0" brushRef="#br0" timeOffset="77093.84">2381 11977 0,'0'0'0,"-17"-18"16,17 36-1,0 17 1,17 71 0,1 0-1,-18-71-15,0 71 16,0-71-16,0 53 16,0 18-1,0-71 1,0-52 31,0-1-47,0-52 15,0-36 17,18-18-17,17-52 1,-18 88-1,-17 17 1,0 89 0,0 52-1,-35 89 1,0-35 0,-18 52-1,35-88 1,18-70-16,-17 35 15,34-53 17,1-53-17,35-53 17,-53 71-32,53-89 15,0-87 1,-36 87-1,19 36 1,-36 158 15,0-34-31,-18 87 16,-17 18 0,-1 18-1,1-71 1,0-35-1,35-35 1,18-89 15,17-35 1,18-17-17,0-53 1,-36 70-1,-17 70-15,36-16 16,-36 175 15,0 0-15,-36 54 0,1-54-1,17-34 1,18-72-16,0 1 15,18-53 17,35-54-17,0-17 17,-53 71-32,70-124 15,-52 54 1,0 34-1,-18 159 17,0 36-17,0-71-15,-36 70 16,36-88-16,-17 71 16,-1-18-1,18-70 1,35-53 15,-17 17-31,35-52 16,0-89-1,0-18 17,-18 54-17,-17 17 1,-1 177 15,-17-36-31,0 106 16,0 35-1,0-52 1,0-1 0,0-70-1,0-35 1,36-71-1,-1-35 1,0 0 0,18-106-1,-18 0 17,-17 105-17,-18 72-15,18 17 16,-1 88-1,-17 35 1,0 54 0,0-71-1,0 0 1,0-89-16,0 18 16,36-35-1,-1-52 1,35-54-1,-34 0 1,17-71 0,-53 125-16,17-72 15,1 71 17,-1 71-17,-17 88 1,0 17-1,0 89 1,0-106 0,0-36-1,0-35 1,36-105 15,-1-1-15,-17 36-16,17-71 15,-35 53-15,18-88 16,17 0 0,-17 106-1,-1 105 1,-17-34 0,0 87-1,0 53 1,-17-70-1,-19 0 1,36-53 0,0-71 15,0-52-15,-17-36-1,-72 0 1,-69-17-1,-19 52 1,-70 71 0,177 0-16,-89 0 31,18 18-15,123-1-1,71-17 1,71 0-1,105-17 1,53-18 0,0-18-1,-140 35 1,-90 18 0,-104 0-1,-125 0 1,-87 0-1,-1 53 1,89-53 0,17 35-1,124-35 17,87 0-17,125 0 1,87-35-1,-34 0 1,70-18 0,-159 17-1,-106 19 1,-176 17 0,-159 0-1,71 17 1,-71 1-1,159-18 1,88 0 0,123 0-1,107 0 17,-18-18-17,70 1 1,-35-1-1,-124 18 1,-123 0 0,-141 0-1,-17 18 1,-89-1 0,106-17-1,70 0 1,177 0-1,141-17 1,-17 17 0,87-18-1,-70 18 17,-35 0-17,-141 0-15,-36 0 16,-176 18-1,18-1 1,-107 1 0,125-18-1,17 18 1,123-18 0,177 0-1,-18 0 1,106 0-1,-88 0 1,-18 0 0,-177 35-1,-140 18 17,-18-18-17,-88 0 1,123-17-1,71 0 1,158-18 0,195-18-1,-18 0 1,123-17 0,-176 18-1,-141 17 1,-88 0-16,-159 0 15,-124 52 1,71 1 0,36-17 15,158-19-15,176 1-1,36-18 1,106 0-1,-71-35 1,0 17 0,-177 18-1,-140 0 1,-142 71 0,-87-19-1,105-16 1,53-1-1,176-35 1,124 18 0,-36-18-16,142 0 31,106-18-15,-89 18-1,-18-18 1,-193 18-1,-141 18 1,-177 17 0,-35 18-1,141-35 1,70 0 0,159-18-1,159 0 1,89 0-1,34-18 1,-88 0 0,-193 18-1,-142 0 17,-88 18-17,123-18-15,-246 35 16,123 0-1,70-17 1,142-18 0,141 0-1,17 0 1,177-18 0,-159 1-1,-35-18 1,-142 35-1,-158 0 1,88 0-16,-70 0 16,-265 17 15,141 1-31,53-1 31,159 1-15,158-18-1,89 0 1,176-18 0,-159 18-1,-70-17 1,-212 17 0,-106 0-1,-105 17 1,-19 19-1,125-19 1,69 1 0,125 0-1,140-18 17,18 0-17,176-53 1,-123 17-1,-141 19 1,-70-18 0,-36-1-1,-18-34 1,0 17 0,18-35-1,-17 17 1,-19-17-1,36 35 1,-17-18 0,17 54-1,0-1 17,0 36-17,0 52 1,17 54-1,1-18 1,17 35 0,1-88-1,-19-36 1,1-17 0,-1-35-1,1-18 1,0-88-1,-18 35 1,17-17 0,1 52-1,-18 142 32,0-54-47,18 89 16,-18 53-1,0-53 1,0-18 0,0-70-1,0-36 17,0-70-17,17 70-15,-17-70 16,0-18-1,0-35 1,0 70 0,0 89 15,-17 53-15,-1 70-1,0-36 1,1 19-1,17-36 1,0-105 15,0-1-15,0-70 0,0 17-1,0 36-15,0-36 16,-36-17-1,-69 70 1,16 18 0,-69 53-1,34-17 17,36-1-17,53 0 1,70-35 15,53 0-15,0 0-1,-35-17 1,-53-1 0,-70 0-1,-18 18 1,17 36-1,53-1 1,18-18 0,36-17-1,69 0 17,1-17-17,-70-1 1,-36-17-1,-36 35 1,19 0-16,-107 0 16,36 0-1,17 35 1,54 0 0,17-17-1,17 0 1,1-18-16,70 0 15,-17-18 1,-18-35 0,-53 0-1,-36 18 17,-34 17-17,52 18-15,-52 0 16,34 18-1,19 53 1,17-36 0,0 18-1,35-53 1,-17 0-16,-1 0 16</inkml:trace>
  <inkml:trace contextRef="#ctx0" brushRef="#br0" timeOffset="77299.39">3263 12453 0,'0'0'0,"-17"0"0,-1 18 16,0-18 0</inkml:trace>
  <inkml:trace contextRef="#ctx0" brushRef="#br0" timeOffset="80977">2805 13388 0,'0'0'0,"-18"0"0,0 18 0,-105-18 31,105 0-31,-17 0 0,-36 0 16,-52 35-1,52-35 1,36 0-1,17 0 1,1 0 31,34 0 0,72 0-32,16 0 1,19 0 0,-1 0-1,18-18 1,-17 1 0,-71 17-16,159 0 15,-18 0 1,70-18-1,-17 18 1,-53 0 0,159-18-1,-124 18 17,18 0-17,-88-17 1,17 17-1,-17-36 1,-53 36 0,-71 0-16,71-17 15,-35 17 1,-19 0 0,-34 0-1,0 0 16,-18-18 32,-18 18-63,18-18 16,-18 18-16</inkml:trace>
  <inkml:trace contextRef="#ctx0" brushRef="#br0" timeOffset="81651.89">5556 13035 0,'0'0'15,"-35"0"1,17 0-16,18 18 31,0-1-15,18 1-16,0-18 16,35 35-1,17-17 1,18 0-1,-35-18 1,18 0 0,-36 0-1,-17 0 1,-18 17 15,-53 1-15,17 17-1,-34 36 1,-1-18 0,1 0-1,-18 35 1,17-35 15,53-36-31,-52 54 16,35-18-1,35-36 1,-18-17 15,0 0 47,1 0-62</inkml:trace>
  <inkml:trace contextRef="#ctx0" brushRef="#br0" timeOffset="85422.64">11024 9913 0,'0'-18'15,"0"1"17,18 17-32,-18-18 15,18 18 1,-1-35-1,18 17 1,-35 1-16,36-19 16,-19 1-1,1 17 1,-36 18 46,1 18-46,-36 17 0,18 18-1,-36 35 1,18 36 0,0-36-1,36-53-15,-54 124 16,18-18-1,35 53 1,18-70 0,0 34-1,106-52 1,-70-70 0,69 16-1,54 1 1,-18-35-1,-70 0 1,-54-18 0,1 0-1,-18-18 63,0 0-46</inkml:trace>
  <inkml:trace contextRef="#ctx0" brushRef="#br0" timeOffset="86042.89">11518 10178 0,'0'0'16,"-17"0"-1,34 0 16,1 0-31,17 0 16,53-18 0,-70 18-16,105-18 15,-52 18 1,-53 0 15,-71 0 0,-71 0-15,89 0-16</inkml:trace>
  <inkml:trace contextRef="#ctx0" brushRef="#br0" timeOffset="86575.84">11553 10142 0,'0'0'0,"-17"18"15,-18 35 1,17-18-1,0 36 1,-17-1 0,0-34-1,17-1 1,18-18 15,0-34 0,35-1-15,18-17 0,0 17-1,-35 1-15,70 17 16,0 0 0,0 53-1,-52 35 1,-36 0-1,-71 0 1,-52-17 0,-1-36-1,36-35 1,53 0 0,-1-18 15,36 1-16,0-1 1,0 0 0,36 1-1,-1 17-15</inkml:trace>
  <inkml:trace contextRef="#ctx0" brushRef="#br0" timeOffset="87076.12">12312 10266 0,'0'0'0,"0"-18"16,-18 18-1,1 0 1,-72 53-1,19 35 1,-1 36 0,71-36-1,0-70-15,0 52 16,0-52-16,71 35 16,-1-36-1,19-17 1,-1-35-1,-35-18 1,0-88 0,-53 53-1,-36-36 1,-34 54 0,-1 52 15,1 18-16,-1 18 1,36-1 0,35 19-1,35-1 1</inkml:trace>
  <inkml:trace contextRef="#ctx0" brushRef="#br0" timeOffset="87643.32">12788 10195 0,'-17'0'15,"-1"0"1,0 18 0,18 0-16,0-1 15,-17 1-15,-1 17 16,18-17-16,-35 88 16,35-1-1,0-34 1,35-18-1,36-18 1,17-35 0,-53 0-16,71-35 15,-36-18 1,-34-53 0,-19-17 15,-17 17-16,-88-18 1,35 89 0,-17 35-1,17 18 1,17 17 0,1 36-1,35-1 1,0-35-1</inkml:trace>
  <inkml:trace contextRef="#ctx0" brushRef="#br0" timeOffset="88025.7">13688 10672 0,'0'0'0,"-18"0"31,0 0-31,18-18 16,0 0-1,18 18 16,0 0-15,35 36 0,-53-19-16,17 71 15,-17-35 1,-123 35 0,-36 1 15,71-72-16,70 1-15</inkml:trace>
  <inkml:trace contextRef="#ctx0" brushRef="#br0" timeOffset="88676.49">14693 10037 0,'18'0'16,"-18"17"15,-35 1-31,17-1 16,-35 54 0,0 17-1,0 36 1,53-36-1,18 18 1,35-71 0,-18-17-16,53-1 15,36-17 1,-36-53 15,18-35-15,-53 0-1,-36-53 1,-87 0 0,-1 88-1,-35 35 1,36 18 0,34 18-1,19 17 1,17 0-1,35-35 1,0 0 0</inkml:trace>
  <inkml:trace contextRef="#ctx0" brushRef="#br0" timeOffset="89127.72">15487 9648 0,'0'0'0,"-18"-17"16,36 34 15,35 19-15,17 34-1,54 54 1,-18-1 0,-71-70-16,88 124 15,-70-19 1,-53 72 0,-53-36 15,-52-71-16,-89 53 1,52-70 0,72-70-1,35-19 1,52-34 15,1 17-15,-18-18-16</inkml:trace>
  <inkml:trace contextRef="#ctx0" brushRef="#br0" timeOffset="90842.87">1746 16827 0,'-17'-17'15,"-1"17"1,0 0-1,-17 0 1,-18 0 0,0 0-1,-17 0 1,52 0 0,0 0-1,36 0 1,88-18-1,0 1 1,70-1 0,0 0-1,-105 18-15,176-35 16,106 17 0,-71 1 15,159-1-16,-106 18 1,-211 0-16,334 0 16,-87 0-1,105 0 1,-106 0 0,106 0-1,-158 0 1,70 0-1,-106 0 1,-123 0 0,0 0-1,-36 0 1,-52 0 0,-54 0-1,36 0 1,-35 0-1,0 0 1,-36 0 15,-17 0-15,17 0-16,-35 0 0</inkml:trace>
  <inkml:trace contextRef="#ctx0" brushRef="#br0" timeOffset="91425.97">3739 16863 0,'0'0'0,"-35"-71"31,35 54-15,0-1-1,-17 36 16,-1 105-15,18 18 0,0 36-1,0-54 1,18-88-16,-18 36 16,17-18-1,1-71 16,-1-52-15,-17 52-16,0 0 16</inkml:trace>
  <inkml:trace contextRef="#ctx0" brushRef="#br0" timeOffset="91941.66">3739 16775 0,'0'0'16,"0"-18"-16,0 0 31,18 18-31,70-35 16,0 0-1,36 17 1,88 0-1,-142 18-15,107-17 16,17 17 0,-89 0-1,-34 35 1,-53 53 15,-1 18-15,1-88-16,-18 88 15,35 17 1,-17-52 0,-1 17-1,-17-53 1,-35 18 0,-35-18-1,-36-35 1,-106 18-1,53-18 1,-35-35 0,124-1-1</inkml:trace>
  <inkml:trace contextRef="#ctx0" brushRef="#br0" timeOffset="95858.69">3916 16933 0,'0'0'0,"17"-17"16,1 17-16,53-53 15,34 0 1,72 0 0,-1 18-1,1 17 1,-142 18-1,-35 18-15,-53 52 16,-212 18 0,36 1-1,-88-19 1,123-35 15,158-35-15,195 0-1,70-17 1,177-18 0,-106 17-1,-106 18 1,-194 18-16,-53 17 16,-264 35-1,123-17 1,-1-35-1,125 0 1,70-1 0,123-17-1,54 0 1,70-17 0,-89-1-1,-140 18 16,-177 18-15,-140 52 0,210-52-16,-122 17 15,52-17 1,141-18 0,142 0-1,34-18 1,142-17-1,0-1 1,-159 36 0,-123-17-1,-142 17 1,-175 0 0,34-35 15,89-18-16,158-18 1,89-52 0,52 52-1,71-17 1,88 35 0,-246 35-1,-125 18 1,-105 36-1,-70 16 1,123-52 0,70 0-1,89 0 1,88 0 0,123-52-1,-35 16 16,18 1-15,-195 35 0,-34 0-16,-177 18 15,-18 35 1,-70 17 0,123-52-1,71-1 1,123-17-1,-17 0-15,123 0 16,88-17 0,-35 17-1,0 17 1,-176 19 0,-212 70 15,-89-1-16,72-52 1,52-17 0,141-36-1,160 0 1,104-36 0,90-17-1,-107 53 1,-88-17-1,-141 34 1,-212 36 0,-17 0-1,159-35-15,-125 17 16,54-17 0,124-1 15,105-17-16,71 0 1,193-17 0,-158-1-1,-52 18 1,-178 0 0,-175 18-1,-54 17 1,142-35-1,-36 18 1,212-54 15,-18 19-31,53-1 16,124-88 0,-53 36-1,-106 52 1,88-52-1,-88 52 1,-106 71 15,-18 0-15,36-36-16,-36 19 16,18-19-1,53-34 16,71-89-15,-36 0 0,-17-18-1,-18 107-15,0-18 16,0 87 0,0 54-1,17 71 16,1-54-15,-18-17 0,18-71-1,-1-35 1,19-53 0,-36-17-1,0-89 1,0-35-1,-53 71 1,17 105 0,1 71-1,-18 53 1,-17 35 0,-1-53 15,54-53-31,-36 18 15,-18-53 1,18 0 0,-70-53-1,17-17 1,-53-36 0,124 71-16,-36-1 15,36 19 1,123 17 15,18 0-15,-53-18-16,106 0 15,88-52 1,-71 17 0,-105-18-1,-160 36 16,-210 35-15,34 35 0,177-17-16,-194 35 15,176-18 1,106 0 0,141 36-1,18-53 1,87 17-1,-175-35-15,141 18 16,-71-1 0,-141 36-1,-194 18 1,0-18 0,-36 17-1,72-35 16,140-17-15,71 0 0,70-18-1,71 0 1,-35 0 0,-123 0-16,87 0 15,-141 0 1,-123 17-1,18 1 1,-1 0 0,36-18-1,176 0 17,18-36-17,88 1 16,-70 17-15,-107 18-16,1 0 16,-106 0-1,-36 36 1,-52-1 0,88-35-1,52 18 1,125-89 15,-1 18-15,35-53-1,-87 18 1,-72-35 0,-87 70-1,70 53 1,-88 0-1,-36 0 1,107 0 0,87 0-1,72 0 1,105-53 0,0 18-1,-71 35 1,-123 17-1,-88 36 1,-88 35 0,17-17-1,18 17 1,141-53 0,141-35-1,18 0 16,70 0-15,-70 18 0,-159 35-1,-141 0 1,-1 0 0,-34-18-1,158-35 1,36 0-1,0 0-15,70-18 16,71-17 0,-54 35-1,-69 0 1,-107 35 0,-52-17 15,-71 17-16,123-17 1,53-18 0,107 0 15,-19 0-15,-52 0-16,52 0 0</inkml:trace>
  <inkml:trace contextRef="#ctx0" brushRef="#br0" timeOffset="97274.69">6738 17992 0,'0'0'0,"53"0"16,-71 0 15,-17 0-15,-71 0-1,-88 17 1,18 19 0,105-36-16,-264 52 15,53-34 1,0 0-1,-71 17 1,88 0 0,-87-17-1,-1 17 1,53-17 0,-53 0 15,124-1-16,-1-17 1,-69 18 0,-1-1-1,141-17 1,0 0 0,89 0-1,-1-17 1,1-1-1,34 1 1,36-1 0,-17 0 15,-1 18-15,18-17-1,0-1 1,0 0-1,0-52 1,53 17 0,0-18-1,53-17 1,-53 53 0,-36 17-1,-34 36 16,-1-1-15,-70 54 0,0 17-1,52-53 1,1 1-16,-18 17 16,18-18 15,52-35 31,1 0-62,0 0 16,35 35 0,0 1-1,70 52 1,-35-18-1,-52-52-15,69 52 16,1 19 0,-53-72-1,-18 1 1,-35 0 0,18-18 15,-18-18-16,35-35-15</inkml:trace>
  <inkml:trace contextRef="#ctx0" brushRef="#br0" timeOffset="98325.06">11095 14764 0,'17'-18'15,"-34"36"-15,52-54 0,89-52 32,-107 71-32,-17-19 15,18 1 1,-53 17 0,-71 36-1,0 53 1,-70 70-1,140-88-15,-70 88 16,1 106 0,87 0-1,18-89 1,71 1 0,70-18 15,-36-70-16,-69-54-15,34 1 16,36-18 0,-53-35-1,18-53 1</inkml:trace>
  <inkml:trace contextRef="#ctx0" brushRef="#br0" timeOffset="98625.26">11412 15363 0,'0'0'0,"-17"0"31,34 0 0,1 0-31,17 0 16,18-17-1,-35 17-15,17 0 16,-17 0 0,-1-35-1,1 35-15</inkml:trace>
  <inkml:trace contextRef="#ctx0" brushRef="#br0" timeOffset="98860.08">11994 15134 0,'0'-35'31,"18"35"-31,17-18 16,18 1 0,18-1-1,-18 18 1,-36 0 0,-34 18-1</inkml:trace>
  <inkml:trace contextRef="#ctx0" brushRef="#br0" timeOffset="99358.33">12083 15081 0,'0'0'0,"-53"0"15,0 0 1,35 0-16,-70 71 16,35-1-1,18 19 16,17-37-15,18-16 0,35-36 15,1 0-15,52 0-1,-18 0 1,36 0-1,-35 0 1,-18 53 0,-53 17-1,-18-17 1,-88 18 0,18-54-1,0 1 1,70-18-1,-35 0 1,18 0 0,35-18-1,71-17 17,-1 17-32</inkml:trace>
  <inkml:trace contextRef="#ctx0" brushRef="#br0" timeOffset="100074.31">12735 15240 0,'0'0'0,"0"-18"0,0 1 0,0-1 16,-70 18-1,17 0 1,-18 71 15,36 17-15,35-18-1,0-34-15,18 34 16,17-52 0,35-1-1,-17-17 1,-35-52-1,-18 34-15,0-35 16,-18-53 0,-17 18-1,35 35 1,35-17 0,36 52-1,52 18 16,-17 53-15,-53 53 0,-53-36-1,-18 54 1,18-36 0,18-35-1,88-36 1,0-17-1,0-35 1,-36-18 0,-52-53-1,-53-17 1,-54 17 0,-16 53-1,34 53 16,36 35-15,35 18 0,17 18-1,19-53-15</inkml:trace>
  <inkml:trace contextRef="#ctx0" brushRef="#br0" timeOffset="100424.57">13970 15593 0,'0'0'0,"-18"0"0,1 0 16,17-18-1,0 0-15,0 1 16,17 17 0,19 0-1,-19 35 1,-17 53 0,-88 1-1,-18-1 1,36-35-1,52-53 1</inkml:trace>
  <inkml:trace contextRef="#ctx0" brushRef="#br0" timeOffset="100942.2">14658 14887 0,'0'0'0,"-18"0"32,1 0-17,-1 18-15,-35 35 16,-35 70-1,53 18 1,35-35 0,35-18-1,35-52 1,36-36 0,-35 0-1,35-89 1,-36-69 15,-52-19-15,-36 36-1,-70 71 1,-35 52 0,34 18-1,72 18-15,-54 52 16,71-17-1,0 35 1,35-17 0,36-53-1</inkml:trace>
  <inkml:trace contextRef="#ctx0" brushRef="#br0" timeOffset="101463.78">15134 14340 0,'0'0'0,"-17"-17"16,17-1-16,0 0 15,70 1 1,-52 17-16,70 0 16,88 35-1,-70 53 1,35 53 0,-70-17-1,-1 52 16,-70 71-15,-35-106 0,-53 36-1,0-71 1,-36-1 0,36-52-1,53-17 1,17-36-16,0 0 15,18 17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8T02:59:44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5662 4586 0</inkml:trace>
  <inkml:trace contextRef="#ctx0" brushRef="#br0" timeOffset="2375.88">5027 2328 0,'0'-17'32,"0"-1"30</inkml:trace>
  <inkml:trace contextRef="#ctx0" brushRef="#br0" timeOffset="5274.26">2752 476 0,'-18'-17'0,"-53"17"15,36 0 1,-18 0 0,0 0-1,36 0-15,-54 0 16,18 0-1,71 0 17,141 0-17,-106 0-15,105-18 16,19 0 0,87 1-1,-52 17 1,-36-18-1,-35 18 1,-123 0-16,17 0 31,-52 0 16,-19 0-31,1 18-16</inkml:trace>
  <inkml:trace contextRef="#ctx0" brushRef="#br0" timeOffset="5625.23">3246 494 0,'0'0'0,"-36"0"31,19 0-31,-1 0 16,18 18 0,0 34 15,0 72-15,0-71-16,0 88 15,-18 35 1,18-17-1,-17-71 1,17-17 0,0-36-1,0-70 17,17 17-32</inkml:trace>
  <inkml:trace contextRef="#ctx0" brushRef="#br0" timeOffset="6324.36">3969 1094 0,'0'0'0,"0"-18"0,17 18 16,1-18-16,-18 1 15,18-19 1,-18 19-16,0-36 16,0-35-1,0 52 1,-53 19 0,-18 17-1,-17 0 1,53 17-16,-89 54 15,36 17 1,35 18 0,0 17-1,53-34 17,0-19-17,71-35 1,-1-35-1,36-17 1,-18-36 0,18-35-1,-18-53 1,-70 35 0,-18 18-1,0 35 1,0 70 15,0 54-15,-18 52-1,18-17 17,0-35-17,0-1 1,0-52-1,53-18 1,0-35 0,-18-1-16</inkml:trace>
  <inkml:trace contextRef="#ctx0" brushRef="#br0" timeOffset="7324.42">4286 529 0,'0'0'0,"0"18"32,0-1-32,0 1 15,0 35 1,0 70-1,-17 1 1,17-1 0,-18 1-1,0-106-15,18 34 16,0-16 0,0-54 15,0-35-16,0-17 1,0 34-16,18-52 16,35-35 15,0 52-15,35 18-1,-17 36 1,17 17-1,-88 35 1,0 18 0,-88 17-1,-18-17 1,18-53 0,-1 18-1,72-18 1,17 17 31,0 1-47,35 35 15,18 0 1,-18-18 15,-17-17-31,52 35 16,-17-18-1,18-17 1,-1-18 0,36-18-1,-18-35 1,-52 36-16,34-72 16,1 1-1,-54 35 1,-17 18-1,0 88 17,0 35-17,0-17 17,0-18-17,0-18 1,0-18-1,18-17 1,0-17 0,-1-18-16</inkml:trace>
  <inkml:trace contextRef="#ctx0" brushRef="#br0" timeOffset="7740.71">5080 547 0,'0'0'0,"-18"0"16,-17 17 0,17 1-16,1 17 15,17 18 1,0-35-1,53-18 1,-18 0 0,18-18-1,-35-35 1,-1 53-16,-17-53 16,-17 18-1,-19 18 1,-34 34-1,17 18 1,35 36 0,18-18-1,18-35 17,-1-1-32</inkml:trace>
  <inkml:trace contextRef="#ctx0" brushRef="#br0" timeOffset="8524.29">5309 917 0,'0'0'0,"-17"0"0,17-17 31,-18 17-15,18 35 0,0 53-1,0-17 1,0 17-1,0-18 1,0-52 0,0 0-16,0-36 47,0 0-32,0-70 1,0 0-1,0-36 1,35 89-16,53-35 16,54 17-1,52 53 1,-71 35 0,-35 71-1,-88 35 1,0-53-1,-35-35 1,35-35 0,-18 17-1,1-35 17,17-35-1,35 17-31</inkml:trace>
  <inkml:trace contextRef="#ctx0" brushRef="#br0" timeOffset="9557.11">6509 900 0,'0'0'16,"0"-18"-16,0 0 0,17-52 15,-52 17 1,-53 35 0,0 18 15,0 71-31,17-1 31,53 36-15,1 18-1,17-36 1,70-53 0,1-35-1,35-18 1,-36-52 0,1-1-1,-18-87 1,-36 87-1,1 36 1,-18 17 0,0 71 31,0-18-32,0 1-15,0 122 16,18-34-1,17 52 1,0-17 0,0 88-1,1-35 1,-36-142-16,17 212 16,-17-52-1,0 69 1,0-122-1,0 17 1,-17-88 0,-36-36-1,17-70 17,-52-88-17,0-88 1,0-1-1,17-105 1,36-35 0,35 87-1,18-70 1,35 106 0,35 0-1,18 106 1,35-18-1,-88 71 1,0 17 0,-36 18 46,1 0-46,17 0-1,0 0 1,-17 0-16</inkml:trace>
  <inkml:trace contextRef="#ctx0" brushRef="#br0" timeOffset="10507.27">8908 653 0,'0'17'16,"17"-17"0,1 0-1,0 0-15,17 0 16,53-17-1,-17-19 1,-36 1 0,-18 0-1,-34 17 1,-89 1 0,-17 17-1,-89 52 1,71 1-1,35 36 1,106-19 0,0-52-16,35 35 15,89 0 17,17-1-17,53 19 1,-88-18-1,-36 18 1,-52-54-16,-18 71 16,-88-35-1,-106 0 1,53-35 0,-54-18-1,90-35 1,-19-54-1,89 54 1,35 0 0,0 17-1,35 1 17,106 17-17,-35-18-15</inkml:trace>
  <inkml:trace contextRef="#ctx0" brushRef="#br0" timeOffset="12338.91">9701 882 0,'0'0'0,"0"-18"0,0-17 16,0 0-1,-17 17 1,-54 18 0,36 18-1,17-1 1,-17 54 0,0 35-1,17-18 1,0 18-1,18-18 1,0-35 0,53-35-1,0-18 1,53 0 0,-18-36-1,53-52 1,-105 70-16,70-87 15,-18-19 1,-88 54 0,0 52-1,-36 18 17,1 0-17,35 18-15,0 34 16,0 1-1,18 0 1,-1 0 0,-17 18-1,0-18 1,18-18 0,17 0-1,18-35 1,18 0-1,-1 0 1,19-53 0,-1-17-1,-18-18 17,-52-1-17,0 19 1,-18-1-1,-18 71 1,-53 18 0,18 17-1,36 36 1,-18 35 0,35-36-1,0 18 1,17-17-1,54-36 1,17-35 0,53 0-1,-35-35 17,35-36-17,-53-34 1,-53-1-1,-35 53 1,0 0 0,-52 53-1,16 0 1,19 0-16,-54 35 16,36 36-1,17 17 1,18-18-1,0 19 1,53-54 0,71-17-1,-36-18 17,35-18-17,-70-17 1,18-71-1,-54 35 1,1-17 0,-18 35-1,0 71 17,0 17-17,0 0-15,-18 18 16,1 35-1,-1 1 1,18-54 0,-18 18-1,1-53 17,17-18-1,0-35-16,0-17 1,35-54 0,18 36-1,35-18 1,0 53 0,-17 53-1,-1 36 1,-17 16-1,-17 54 1,-36-35 0,0-53-16,0 52 15,-18-17 17,0-18-17,1-35 16,-1 0-15,0 0 0,18-17-1</inkml:trace>
  <inkml:trace contextRef="#ctx0" brushRef="#br0" timeOffset="12513.91">11836 1235 0,'-18'0'0,"18"17"16,-18-17-1,18-17 48,0-1-63</inkml:trace>
  <inkml:trace contextRef="#ctx0" brushRef="#br0" timeOffset="13257.27">12259 1005 0,'18'0'32,"-18"-17"-32,17 17 0,19-36 15,34 1 1,-35 0 0,-35-18-1,-17 18 1,-1 35-16,-52 0 15,-89 17 1,71 36 0,35 18-1,53-18 17,17-18-17,89 36 1,-18-36-1,18 18 1,-53-18 0,-18 0-1,-35 1 1,-141-1 0,35-35-1,-17 0 1,35 0-1,35 0 1,53-18 0,0 1-1,0-1 17,88-53-17,-53 54-15</inkml:trace>
  <inkml:trace contextRef="#ctx0" brushRef="#br0" timeOffset="13857.18">12700 564 0,'0'0'0,"0"-17"0,0-18 16,0 17-1,0 36 16,0-1-31,0 54 16,0 17 0,-35 88-1,17-35 1,0 18 15,18-141-31,0 52 16,-17-17-1,-1-53 17,18-17-17,-17-54 1,17 53-16,0-70 16,17-18-1,54-17 1,17 52-1,53 54 1,-35 34 0,0 89-1,-106 0 17,-18 0-17,-35-53 1,-17 17-1,52-52 1,-17 0 0,70-36 15,35-35-15</inkml:trace>
  <inkml:trace contextRef="#ctx0" brushRef="#br0" timeOffset="14439.14">13476 794 0,'0'-18'0,"0"0"0,-18 18 47,1 0-47,-1 18 16,-35 70-1,0 0 1,18 18 0,35-17-1,0-19 1,35-35 0,-17-35-16,70 0 15,0 0 1,18-53-1,-53 1 1,-18-72 0,-35-17 15,-17 70-15,-71 18-1,17 53 1,-17 36-1,17 17 1,1 88 0,70-53-1,0-17 1,0-19 0,53-16-1,-18-36 1,53 0-1,0-53 1,-70 35 0</inkml:trace>
  <inkml:trace contextRef="#ctx0" brushRef="#br0" timeOffset="14824.37">14146 547 0,'0'0'0,"0"-18"0,0 1 15,0-19 1,-17 19 0,-19 17-1,1 53 1,0 17 0,35-35-16,-18 106 15,18-17 1,0-18-1,0 17 1,0-70 0,36 0-1,16-35 17,19-18-17,-18-18 1,35-17-1,-35-18 1,-18-35 0,-35 70-16,0 0 0</inkml:trace>
  <inkml:trace contextRef="#ctx0" brushRef="#br0" timeOffset="15089.63">14023 776 0,'0'0'0,"-35"0"15,17 0-15,18-18 16,18 18 0,105-17-1,18 17 17,36-18-17,-72 18 1,-87 0-16,35 0 15,-35 0 1,-54 0 15,19 0-31,-1 0 0</inkml:trace>
  <inkml:trace contextRef="#ctx0" brushRef="#br0" timeOffset="16079.52">3069 1782 0,'0'0'0,"0"-18"16,18 18 31,17 0-32,-17 0-15,88 0 16,123 0 0,18 0-1,123 0 1,-35 0-1,124 0 1,-353 0-16,211 0 16,54 0-1,-160 0 1,-17 0 15,-123 0-15,-36 0-1,-35-18 17</inkml:trace>
  <inkml:trace contextRef="#ctx0" brushRef="#br0" timeOffset="16889.5">8237 1693 0,'-35'0'0,"70"0"0,-193 0 15,122 0-15,-17 0 16,18 0-16,-35 0 16,52 0-1,71 0 32,-18 0-47,71 0 16,35 0-1,106 0 1,159 0 0,-54-17-1,213-1 1,-124 18 0,317 0-1,-352 0 1,141 0-1,-177 0 1,54 0 0,-160 0-1,-193-18-15,123 18 16,-159 0 0,53 0-1,-52-17 1,-36-1 15,0 0-15,17 18 15,18 0-15,1-35-1,-19 35-15</inkml:trace>
  <inkml:trace contextRef="#ctx0" brushRef="#br0" timeOffset="67115.59">11994 4551 0,'-17'-18'15,"17"1"16,0-1-15,0 0 0,0 1-1,-18 17 1,18-18 0,-17 0-1,-1 1 1,18-1-1,-18 18 1,18 18 0,0 35-1,0-18 1,0 53 0,0-35-1,36 88 1,-36-88-1,0-18-15,17 106 16,-17-35 0,0 35 15,0-35-15,0 0-1,0 18 1,0-36-1,0 18 1,0-18 0,0-18-1,0 36 1,0-71 0,0 18-1,0-35 1,-17 0-1,17-1 1,-18-17 0,0-17 15,18-72-15,18 72-16</inkml:trace>
  <inkml:trace contextRef="#ctx0" brushRef="#br0" timeOffset="68366.36">12012 4480 0,'-18'0'16,"18"-17"-1,-17 17-15,34 0 94,1 0-94,0 0 16,-1 0-16,36 0 15,18 0 1,35 0-1,-1 0 1,19 0 0,-106 0-16,87 0 15,54 0 1,-18 0 0,71 0-1,0-18 1,-159 18-16,88-18 15,53 18 1,-18-17 0,124 17 15,-88 0-15,87-36-1,-122 36 1,70 0-1,-53 0 1,88-17 0,18 17-1,-71 0 1,-158 0-16,158 0 16,-88 0-1,36 0 1,-36-18-1,106 18 1,-71-17 0,71 17 15,-124 0-15,19 0-1,-37 0 1,72 0-1,17 0 1,-35 0 0,-89 0-1,18 0 1,-17 0 0,-18 0-1,0-18 1,-36 18 31,-17-18-32,0 1 17,0-1-32</inkml:trace>
  <inkml:trace contextRef="#ctx0" brushRef="#br0" timeOffset="69200.57">18909 4286 0,'18'0'16,"-1"0"-1,-17 18 17,0 0-17,0 34 1,0 37-1,0-1 1,0 0 0,0 53-1,0-35 1,18 70 0,-18-70-1,0 0 1,0 17-1,0-52 1,0 0 0,-18 17-1,18-35 17,-17-18-17,17-17 1,0-1-1,0-34 17,0-1-17</inkml:trace>
  <inkml:trace contextRef="#ctx0" brushRef="#br0" timeOffset="71082.2">12100 6209 0,'0'0'0,"-17"0"16,34 0 31,1 0-47,-18 18 31,18-18-16,-1 0-15,18 0 16,36 0 0,-18 0 15,-18 0-31,71 0 16,35 0-1,-17 0 1,123 0-1,17 0 1,1-18 0,-1 0-1,-52 18 1,88-17 0,-18 17-1,-88 0 1,141 0-1,-53-18 1,-88 18 0,18-18 15,-35 18-15,105-17-1,-18 17 1,-211 0-16,106-18 15,35 0 1,-18 1 0,-34 17-1,52-18 1,-53 18 0,70 0-1,-87 0 1,-36 0-1,18 0 1,-36 0 0,89 0 15,-35 0-15,-54 0-1,18 0 1,-35-18-1,-35 18 1,17 0 0,-17 0-16,-18-17 15,35 17 1,0 0 0,-17-18 15,-18 1-16,18 17 1,-1 0 15,1 0 16,0 0-31,-18-18-1,17 18 1,1-18 0,-18 1-1,18-1 1,-1 0 0,1-17-1,-18 0 1,0 0-1,0-1 1,0-17 0,-71 0-1</inkml:trace>
  <inkml:trace contextRef="#ctx0" brushRef="#br0" timeOffset="85897.84">12682 4957 0,'0'0'0,"-35"-71"31,35 53-31,-35-35 16,17 18 0,1 35-1,17 18 1,0 70 0,0 88-1,0 18 1,-18-70-1,-17 35 1,35-54 0,-18-34-1,18-89 32,35-35-31,-35 36-16</inkml:trace>
  <inkml:trace contextRef="#ctx0" brushRef="#br0" timeOffset="86147.53">12929 5309 0,'-35'36'15,"17"-19"-15,-17 18 16,-71 71-1,89-88-15,-36 70 16,-18 0 0,54-52-1,-1-19 1,18-34 15,35-36-15</inkml:trace>
  <inkml:trace contextRef="#ctx0" brushRef="#br0" timeOffset="86365.21">12841 5397 0,'0'0'0,"35"0"16,36 53-1,-18 0 1,0 36-1,-36-19 1,1-17 0,-18-35-16,18-1 15,-1-17 1,19-35 0</inkml:trace>
  <inkml:trace contextRef="#ctx0" brushRef="#br0" timeOffset="86664.38">13264 5098 0,'0'0'16,"0"-36"-16,0 19 0,0-19 16,0 54 15,0 17-31,0 54 15,0-54-15,0 88 16,0 18 0,-17 1-1,-18-72 1,35-17 15,17-71 0,-17 1-31</inkml:trace>
  <inkml:trace contextRef="#ctx0" brushRef="#br0" timeOffset="87079.82">13423 5521 0,'0'0'0,"0"18"0,35-18 16,1-18 0,17-17-1,-36 17-15,19-35 16,-19-17 15,-17 52-15,-35 0-1,-18 18 1,-18 53 0,19 53-1,34-18 1,0 0 0,36-35-1,35 0 1,35-53-1,0-35 1,0-36 0,-52 36-1</inkml:trace>
  <inkml:trace contextRef="#ctx0" brushRef="#br0" timeOffset="87630.87">13917 5009 0,'0'0'16,"-18"-17"0,1 17-1,17 35 1,0 124 0,0-53-1,-18 35 1,1-53-1,17 0 1,0-53 0,0-52 31,0-1-47,-18-52 15,18-19 16,18 54-15,52 0 0,-35 17-16,54 18 15,34 0 1,-17 53 0,-71 0-1,-35 35 1,-106-17-1,-35-1 1,0-34 0,53-19-1,35-17 1,53-35 0,71-36-1</inkml:trace>
  <inkml:trace contextRef="#ctx0" brushRef="#br0" timeOffset="88129.91">14605 4957 0,'0'0'0,"0"-18"0,0-17 31,0 52-15,0 36-1,0 71 1,0-1-1,0-70-15,0 88 16,-18-53 0,1 1-1,17-54 1,0-70 15</inkml:trace>
  <inkml:trace contextRef="#ctx0" brushRef="#br0" timeOffset="88547.43">14411 5133 0,'-18'-18'0,"36"36"0,-53-71 16,17 53-16,0-53 15,18 18 1,18 17-1,88-17 1,-18 17 0,-53 18-16,71 0 15,35 36 1,0 69 15,-88 54-15,-53-53-1,-106 17 1,-35 1 0,-17-54-1,52-52 1,71-18 0,35-18-1,0 1 1,17-1-1,1 1-15,35-19 16</inkml:trace>
  <inkml:trace contextRef="#ctx0" brushRef="#br0" timeOffset="89180.58">15099 5450 0,'-18'0'0,"36"0"0,-36-17 16,18-1-16,0 0 16,0-17-1,18 35-15,52-35 16,36 35-1,-35 0 1,17 35 0,-70 18-1,-18 53 1,-36-35 0,-17-19 15,18-52-16,35-35 17,18-18-17,52-35 1,1 0 0,-18 53-1,35 17 1,-53 18-1,-17 53 1,0 17 0,-18-17-1,0 0 1,0-17 0,0-19 15,0-34 0,17-1-31</inkml:trace>
  <inkml:trace contextRef="#ctx0" brushRef="#br0" timeOffset="89530.88">15822 5115 0,'-18'0'0,"1"0"0,-1 0 16,1 0 0,-1 0-16,18 36 15,0-19 17,18-17-17,17 0 1,-18-35-1,-17 0 1,0-1 0,-35 19-1,18 17 1,-19 53 0,36-18-1,0 35 1,53-17-1</inkml:trace>
  <inkml:trace contextRef="#ctx0" brushRef="#br0" timeOffset="89814.59">15998 5309 0,'0'0'0,"-17"0"15,-1 0-15,1 36 32,17 16-17,0 19 1,17 0 0,-17-54-16,18 54 15,-18-54 1,17 1-1,19-36 1,-19-17 0</inkml:trace>
  <inkml:trace contextRef="#ctx0" brushRef="#br0" timeOffset="90064.05">16281 5292 0,'-53'17'16,"35"1"-16,0 0 15,1-1-15,-36 54 16,0 17 0,18-35-1,17-18 1,18-17-1,18-18 1,35-18 0</inkml:trace>
  <inkml:trace contextRef="#ctx0" brushRef="#br0" timeOffset="90448.52">16351 5486 0,'18'-18'15,"0"0"-15,17 18 16,18-35 0,-36 17-16,36-34 15,-53 34 1,0 0-1,-35 18 1,-18 36 0,-17 34-1,52 18 1,0-17 0,18-36 15,53 0-16,35-35 1,-35 0 0,35-52-1</inkml:trace>
  <inkml:trace contextRef="#ctx0" brushRef="#br0" timeOffset="90846.38">16704 5415 0,'0'0'0,"0"-18"0,0-34 31,0 16-15,53 19 0,17-1-1,-17 18 1,18 35 0,-36 18 15,-17-35-31,0 52 15,-18 1 1,0-36 0,-36-17-1,19-18 1,-1 0 0,18-53-1,0-18 1,0 1-1,35 17 1,36 0 0,-1-18-1,-34 54 1</inkml:trace>
  <inkml:trace contextRef="#ctx0" brushRef="#br0" timeOffset="91297.15">18080 4674 0,'0'0'0,"0"-17"15,0-1 1,0 36 15,0 35-15,0 17-1,0 54 1,0-36 0,0-71-16,0 72 15,0-72 1,0 1-1,17-18 1</inkml:trace>
  <inkml:trace contextRef="#ctx0" brushRef="#br0" timeOffset="91563.65">17974 5115 0,'-18'0'0,"36"0"0,-18 0 47,18 0-47,52 0 16,1 0-1,17 0 1,-53-17-1,1-19 1,-36 19 0</inkml:trace>
  <inkml:trace contextRef="#ctx0" brushRef="#br0" timeOffset="91879.78">17921 4674 0,'0'0'0,"18"-17"31,-1 17-31,36 0 16,71-18 0,-36 18-1,-53 0-15,18 0 16,-35 0 0</inkml:trace>
  <inkml:trace contextRef="#ctx0" brushRef="#br0" timeOffset="92563.96">18380 4480 0,'-18'0'0,"-70"-35"15,53 35 1,-89 0 0,36 0-1,0 0 1,0 53 0,17 0 15,-17 70-16,17 36 1,36 17 0,35-70-1,0 0 1,88-18 0,-17-35-1,-36-53-15,106 35 16,-17-35-1,87 0 1,1-52 0,-89 16-1,-87 19-15,69-72 16,-52 1 15,0-70-15,-17 52-1,-36-35 1,0 35 0,-36 35-1,19 36-15,-54-36 16,1 36 0,-19 17-1,19 18 1,-54 0-1,19 0 1,-1 36 0</inkml:trace>
  <inkml:trace contextRef="#ctx0" brushRef="#br0" timeOffset="93845.52">1640 5027 0,'0'0'0,"-17"-70"32,-1 52-32,0-35 15,1 0 1,-1 35-1,1 18 1,-1 0-16,0 36 16,1 34-1,-1 89 1,18-18 0,0 53 15,0-17-16,0-125-15,0 125 16,0 34 0,0-87-1,0-1 1,0-52 0,0-36-1,0-17 1,0-53 15,0-1-15,0-17-1,0-17 1</inkml:trace>
  <inkml:trace contextRef="#ctx0" brushRef="#br0" timeOffset="94979.23">1640 5009 0,'0'0'0,"0"-17"0,-17-1 16,-1-17 0,18 17-1,0 1 32,53 17-47,18 0 31,-54 0-31,107 0 16,-18 0 0,52 0-1,160-18 1,-54 18 0,72-18-1,69 1 1,54 17-1,-53-18 1,211-17 0,53-1-1,-70 36 1,0 0 0,-212 0 15,123 0-16,-176 0 1,18 0 0,-124 0-1,-176 18-15,124 0 16,-107-18 0,-70-18 46,0 0-31,18 36 32,-18 0-48,0-1-15,0 1 16,0 53 0,0 34-1,0 1 1,0 18 0,0-18-1,0 35 1,0-88-16,0 88 15,0 53 1,0-36 0,0-69-1,18 17 1,-18 17 0,0-88 15,0-17-16,0-36 17,0 1-17,-18-36 1,-35 17 0</inkml:trace>
  <inkml:trace contextRef="#ctx0" brushRef="#br0" timeOffset="96463.47">1535 6368 0,'-18'0'16,"0"0"0,18-18-16,18 0 31,17 18-16,-17 0-15,52 0 16,19 0 0,69 0-1,19 0 1,158-17 0,35-1-1,18 0 1,71 1-1,-124-1 1,141 18 0,-123 0-1,88 0 1,71 0 0,-230 0 15,71 0-16,-36 0 1,-88 0 0,1 0-1,-89 0 1,-18 0 0,18 0-1,-52 0 1,34 0-1,-17 0 1,0 0 0,-18 0-1,-17 0 1,-1 0 0,-17 0-1,0 0 16,0 0-15,0 0 0,-18 0-1,36 0 1,-36 0 0,0-17-1,18 17 1,-35 0-1,-1 0 1,1 0 0,0 0-1,-1 0 1,1 0 0,-36 0 77,1 0-93,-1 0 16,0 0-16</inkml:trace>
  <inkml:trace contextRef="#ctx0" brushRef="#br0" timeOffset="97497.06">2028 5256 0,'0'0'0,"-88"0"31,88 18-31,-35-18 16,17 0 0,18 18 15,18-18-31,35 0 16,-18 0-16,53 0 15,71 0 16,-18-18-15,0 18 0,-88-18-1,-88 18 17,-53 18-17</inkml:trace>
  <inkml:trace contextRef="#ctx0" brushRef="#br0" timeOffset="97795.74">2222 5327 0,'0'0'0,"-17"0"0,17 18 31,-18-1-31,18 36 16,0 106 15,-17-36-15,-1-17-1,-17 18 1,35-71 0,0-36-1,0-34 16,35-19-15</inkml:trace>
  <inkml:trace contextRef="#ctx0" brushRef="#br0" timeOffset="98429.66">2946 5521 0,'0'0'16,"0"-53"-16,0 35 16,-18 1-16,-35 17 15,0 0 1,-53 0-1,36 53 1,-36 70 0,71-70-16,-18 53 15,35 17 1,18-52 0,53-36-1,18-35 16,34-17-15,-87-1-16,70-53 16,18-34-1,-88 16 1,-1-16 0,-17 52-1,0 70 16,-17 89-15,17-35 0,0 34-1,0-52 1,35-17 0,0-36-1,1-18 16,-1-17-15,0-1-16</inkml:trace>
  <inkml:trace contextRef="#ctx0" brushRef="#br0" timeOffset="99095.85">3246 5239 0,'0'0'15,"0"17"17,0 1-32,0 0 0,0 52 15,0-35-15,0 107 16,0-37 0,0 19-1,0-71 16,0-18-15,0-53 15,0-17-15,0-53 0,0 17-1,52-17 1,1 53-1,-35 17-15,70 1 16,-70 17 0,-1 0-1,-34 35 1,-71 0 0,-1 1-1,37-36 16,34 35-15,18 0 0,0 0-1,70 18 1,-17 18 0,-17-18-1,-1-36 1,-17-17 15,17 0-15,-18 0-16,-17-35 15,18 17-15</inkml:trace>
  <inkml:trace contextRef="#ctx0" brushRef="#br0" timeOffset="99461.78">3704 5715 0,'35'-18'16,"-17"1"-1,-18-1 1,35-17 0,1 0-1,-36-1 1,0 19-16,-18 17 31,-35 17-15,35 54-1,-17 17 1,35-17 0,0-54-16,0 54 15,0-36 16,35-17-15,1-18 0,52-36-1,18-34 1</inkml:trace>
  <inkml:trace contextRef="#ctx0" brushRef="#br0" timeOffset="99813.33">4127 5556 0,'0'0'0,"0"-17"0,0-1 31,-17 18-31,-18 0 16,-18 18-1,35 17 1,0 0 0,18 0-1,71 1 16,-36-19-15,18 36 0,-53-17-1,0-1 1,-35 0 0,-36-17-1,18-1 1,0-17-1,53-35 1,0-18 0</inkml:trace>
  <inkml:trace contextRef="#ctx0" brushRef="#br0" timeOffset="100562.05">4710 5503 0,'0'0'0,"0"-35"31,0 17-31,0 1 16,17-19 0,-17 19-16,0-18 15,-53 35 1,-35 0 0,0 35-1,0 35 1,70 1-1,18 0 1,71-36 0,17 35-1,18 1 1,-36-36 0,-52 18-1,-89 0 16,-70-18-15,35-17 0,1-18-1,16-18 1,72 1 0,17-1-1,0 0 1,35 1-1,53-19 1,-53 19-16</inkml:trace>
  <inkml:trace contextRef="#ctx0" brushRef="#br0" timeOffset="102480.45">4939 5609 0,'0'0'0,"0"-17"0,35-1 31,-70 36 0,17 17-15,1 18 0,-1 17-1,0 1 1,18-18-1,0-36-15,53 1 16,0-18 0,35 0-1,-17-35 1,17-53 0,0-1-1,-70 1 16,-18 71-15,-71-1 0,54 18-1,-1 35 1,18 18 0,71 0-1,-36 18 1,0-36-1,-17 18 1,-1-36 0,36 1-1,-17-18 1,70-18 0,-18-35-1,18 1 16,-18-37-15,-71 19 0,-17 52-16,0-52 15,0 52 1,-17 18 0,-36 35-1,0 18 1,35 35-1,1-17 1,17-1 0,0-17-1,88-53 1,18 0 0,-18 0-1,53-70 16,-88-1-15,-18 1 0,-17-1-1,-18 36 1,0 53 15,0-1-15,17 18-1,-17 1 1,18-19 0,17-17-1,-17 0-15,0 0 16,-18-35 15,0 0 0,0 17-15,0 1 0,-18 34 77,18 1-77,-18-18-16,18 17 0,-17 36 16,-19 18-1,36-36 1,0 0 0,0-17-1,0-36 32,18-34-31,35-19-1,-18 0 1,1-17 0,-19 71-16,18-19 15,1 36 1,-36 36-1,0 34 1,17 18 0,1-35-1,0-53-15,17 36 16,18-36 0,35 0-1,-17-53 16,17-18-15,-71 53-16,36-52 16,0-1-1,-35 36 1,-36 35 0,-70 18-1,70 35 1,18-18-1,0 35 1,53-34 0,-35-1-1,17-17 1,-35-1 0,-35-17 30,-53 0-30,35 0 0,53-17-1,0-1 1,18-35-16</inkml:trace>
  <inkml:trace contextRef="#ctx0" brushRef="#br0" timeOffset="102995.16">7267 5239 0,'0'0'0,"-17"0"16,17 17 0,-18 1-16,18 0 15,-18 35-15,18 17 16,0 36 15,0 0-15,0-71-16,0 18 15,0-18 1,0-17 0,-17-18-1,17-35 1,-18-1-1,18-69 1,53 34 0,17 18-1,19 35 1,-36 18 0,-36 71-1,-17 0 16,0 17-15,-17-35 0,17-36-1,-18-17 1,18-17 0,53-19-1</inkml:trace>
  <inkml:trace contextRef="#ctx0" brushRef="#br0" timeOffset="103378.42">7708 5486 0,'-17'0'16,"-1"17"0,0 1-16,-35 70 15,36-35 1,-1 18 15,18-54-31,0 19 16,53-19-1,18-17 1,-1-35 0,-17-36-1,-35-17 1,-18 18-1,-71 17 1,18 53 0,18 0-1,17 35 1,18-17 0,71-18-1</inkml:trace>
  <inkml:trace contextRef="#ctx0" brushRef="#br0" timeOffset="103694.94">8237 5221 0,'0'0'0,"0"-18"0,0 1 16,0 34 15,-17 19-16,-1 34 1,0 36 0,-34 0-1,52-71-15,-36 36 16,36-1 0,0-52-1,36-18 16,52-18-15,-18-35 0,-52 36-16</inkml:trace>
  <inkml:trace contextRef="#ctx0" brushRef="#br0" timeOffset="103881.48">8043 5450 0,'0'0'0,"-17"0"16,34 0 15,19 0-31,52 0 16,-35-17 0,17-19-1,-52 36-15</inkml:trace>
  <inkml:trace contextRef="#ctx0" brushRef="#br0" timeOffset="104145.55">8484 5045 0,'0'35'15,"0"-17"-15,0-1 16,0 36 0,0 0-1,-17-35 1,17-1-16,0 1 16</inkml:trace>
  <inkml:trace contextRef="#ctx0" brushRef="#br0" timeOffset="104378.14">8414 5327 0,'0'18'31,"0"-1"-16,17-17 1,1 0-16,35 0 16,-18-17-1,0-1 1,-35-17 0</inkml:trace>
  <inkml:trace contextRef="#ctx0" brushRef="#br0" timeOffset="104561.78">8361 5168 0,'17'0'31,"1"0"-31,0 0 0,17 0 15,18-17 1,-35 17-16</inkml:trace>
  <inkml:trace contextRef="#ctx0" brushRef="#br0" timeOffset="105094.84">8661 4904 0,'0'0'0,"-18"0"0,0 0 16,-35 0-1,36 0-15,-54 17 16,1 19 0,-1 52-1,18 0 1,36 0-1,17-70-15,0 88 16,0-54 0,70 1-1,18-35 1,-17-18 0,35 0-1,-71 0-15,36-35 31,34-18-15,-34-35 0,-53-1-1,-36-69 1,-53 34 0,54 89-16,-89-71 15,18 88 1,17 36-1,-35 35 1,53 18 0,18-36-1</inkml:trace>
  <inkml:trace contextRef="#ctx0" brushRef="#br0" timeOffset="106712.87">13741 4304 0,'0'0'0,"0"18"15,0-1-15,0-34 94,0-1-94,0 0 16,0 1-16,0-36 15,0-71 1,-18 1 0,0 35-1,-17-36 1,-35-17 0,34 35-1,-34-35 1,70 106-1,-71-71 1,-35 0 0,1 18-1,-72 0 1,54 17 0,-89-52-1,71 52 1,-71-35-1,-52 18 1,34 35 0,-17-17-1,-17 17 1,-1 35 0,54 0-1,-54 1 1,71-1 15,-88 0-15,-18 18-1,35 0 1,54 36 0,34-1-1,-70 18 1,71 0-1,-89 53 1,142-36 0,-18 36-1,17-35 1,1 34 0,35-34-1,-36 53 1,54-36 15,-1 70-15,53-34-1,-35 52 1,18-70 0,0 35-1,35-88-15,-18 53 16,1 35-1,-1-35 1,0 17 0,1-34-1,-1-36 1,18-36-16,0 1 16,0-1 15,0-34 16,0-1-32,0 1 1</inkml:trace>
  <inkml:trace contextRef="#ctx0" brushRef="#br0" timeOffset="107060.98">7126 4374 0,'0'-35'31,"18"35"-15,-1 0-1,19 18 1,34 35 0,-17 0-1,0 17 1,-18-17 0,-17 0-1,0-35 1,-1-18-1,1 0 1,0-18 0</inkml:trace>
  <inkml:trace contextRef="#ctx0" brushRef="#br0" timeOffset="107310.91">7832 4322 0,'0'0'0,"-18"17"32,0 1-32,-35 35 15,-35 17 1,18 1 0,17-18-1,35-18 1,18-17-1,0-36 1,18 0 0</inkml:trace>
  <inkml:trace contextRef="#ctx0" brushRef="#br0" timeOffset="107794.34">8326 2946 0,'0'0'16,"-18"0"-16,0-36 31,36 36-15,0 0-16,52-17 15,54 17 1,-36 0 0,0 0-1,-70 0 1,-36 0-1,0 0-15,-17 0 16</inkml:trace>
  <inkml:trace contextRef="#ctx0" brushRef="#br0" timeOffset="108045.63">8502 2910 0,'0'0'16,"0"18"15,0 0-31,-35 52 31,17 36-15,0-18-1,1 18 1,17-35 0,0-36-1,0-17-15,35-36 31,18-35-15</inkml:trace>
  <inkml:trace contextRef="#ctx0" brushRef="#br0" timeOffset="108628.52">8731 3157 0,'0'0'0,"0"-17"0,0 34 31,0 19-16,-35 34 17,35-17-17,0-35-15,0-1 16,53-17 0,53-35-1,-36 0 1,18-36-1,-52 18 1,-19 36-16,-17-19 16,0 19-1,0 34 17,0 1-17,0 17-15,-17 54 16,17-72-16,0 71 31,0 36-15,0-36-1,0 0 1,0-17 0,-36-36-1,-69 0 1,-1-35-1,-53 0 1,88-17 0,19-1-1,52-17 1,52-36 0,37 18-1</inkml:trace>
  <inkml:trace contextRef="#ctx0" brushRef="#br0" timeOffset="108944.61">9278 3122 0,'0'0'0,"0"-18"0,0 1 16,0 34 30,0 1-46,0 53 16,0-54-16,0 142 16,0-36-1,0 19 1,0-72 0,-18 18-1,18-70 1,0-53 31,0 17-47</inkml:trace>
  <inkml:trace contextRef="#ctx0" brushRef="#br0" timeOffset="109260.68">9278 3246 0,'0'-18'0,"0"36"0,0-89 15,0 18 1,0 35 0,71 1-1,17-1 1,-71 18-16,36 18 16,-53 52-1,0-17 1,-88 35 15,18-35-15,-1-17-1,53-36 1,36-36 15,17 19-15</inkml:trace>
  <inkml:trace contextRef="#ctx0" brushRef="#br0" timeOffset="109560.78">9842 3034 0,'0'0'0,"0"-18"0,-35 18 15,-18 0 1,36 0-1,-72 0 1,37 53 0,-1 35-1,35-17 1,18 17 0,0-35-1,123-35 1,-34-18-1,52-36 1,-106 19-16</inkml:trace>
  <inkml:trace contextRef="#ctx0" brushRef="#br0" timeOffset="110011.01">10213 3069 0,'0'0'0,"0"-17"0,0-1 0,-71 18 31,1 35 1,17 18-17,35-35-15,1 70 16,17-35 0,0-18-1,35-35 1,35-18-1,-17-17 1,-35 18-16,17-54 16,1 0-1,-36 54 17,0 34-17,0 54 1,0-36-1,-18 18 1,18 18 0,0-36-1,18-35 1,17 0 0,0-18-1,-17 1-15,17-19 0</inkml:trace>
  <inkml:trace contextRef="#ctx0" brushRef="#br0" timeOffset="110427.47">10636 3016 0,'-17'0'32,"-1"0"-32,-53 0 15,54 36 1,-1-1-1,18 0 17,0-17-17,0-1-15,35 1 16,-17-18-16,35 18 16,18-1-1,-54 1 1,-17 0-1,-17-1 1,-54 1 0,18-18-1,-35 0 1,53 0 0,52-18 30,1 1-30</inkml:trace>
  <inkml:trace contextRef="#ctx0" brushRef="#br0" timeOffset="110927.02">10830 2875 0,'0'0'0,"0"-18"0,0-17 31,0 53 0,0 35-15,0-36-16,0 54 16,-17 17-1,-1-17 1,18 17 15,0-53-15,53-35-1,17 0 1,1-53 0,-18 0-1,-35 0 1,-1 36-1,-17 34 17,0 19-17,-17 17 1,17-36 0,0-34 46,0-1-62,17 18 0</inkml:trace>
  <inkml:trace contextRef="#ctx0" brushRef="#br0" timeOffset="111095.64">11165 2928 0,'0'0'0,"-35"0"31,17 0-15</inkml:trace>
  <inkml:trace contextRef="#ctx0" brushRef="#br0" timeOffset="111312.2">10707 3034 0,'0'0'0,"-18"0"0,36 0 46,-1 0-46,36 0 16,-35 0-16,70 0 16</inkml:trace>
  <inkml:trace contextRef="#ctx0" brushRef="#br0" timeOffset="111910.97">11377 3034 0,'0'18'16,"0"-1"-16,0 1 15,-18 17 1,1 18-1,17-18 1,-18 18 0,18-35-1,0-1 1,-17-17 0,17-17 15,0-18-31,0-18 15,0 0 17,52-18-17,1 36 1,-17 17-16,34 1 16,-17 17-1,-35 35 1,-18 35-1,0-17 1,0 18 0,-18-36-1,18-17 1,-18-1 0,18-34 15,0-1-16</inkml:trace>
  <inkml:trace contextRef="#ctx0" brushRef="#br0" timeOffset="112677.5">11889 3087 0,'0'0'0,"0"-18"15,0-17 1,-18 35-1,-17-18 1,-36 36 0,18 17-1,36-17-15,-1 35 16,-17 0 0,35 0-1,0-36 1,53-17-1,-1-17 17,19-36-17,0-18 1,-71 53 0,0 1-1,0 34 16,0 36-15,-18 18 0,18-53-16,-35 123 15,35-53 1,0 53 0,0-53-1,35 36 1,-17-1 15,-1-52-15,-17-18-1,-35-36 1,-36-17 0,1-17-1,35-36 1,35-71-1,0 18 1,35-35 0,35 18-1,-34 35 1,34-1 0,-52 72-1,0 17 1,-36 17 15</inkml:trace>
  <inkml:trace contextRef="#ctx0" brushRef="#br0" timeOffset="116227.85">1217 7126 0,'-18'0'0,"18"-18"16,0 1-1,-17 17 1,17-18-1,0 1-15,0-19 32,-18 36-32,18-35 15,0 17 1,0 1 0,-17 17 15,17 35-16,0 71 1,0 0 0,-18 70-1,18-70 1,0 0 0,0-53-1,0-36 16,0-34 16,0-1-31,0-17-16</inkml:trace>
  <inkml:trace contextRef="#ctx0" brushRef="#br0" timeOffset="117459.11">1535 7408 0,'0'18'32,"0"0"-17,0-1-15,0 1 16,0 0 0,0-1-1,0-34 32,0-1-47,0 0 31,0 1-15,-18 17 15,0 17-15,1 19-1,17-1 1,17-35 15,1 0-15,0-35 0,-18-1-1,0 1 1,0 17-1,-18 18 17,0 18-17,1 17 1,17 1 0,0-19-1,17-17 1,19-17-1,-19-19 1,-17 19 0,0-19-1,-17 36 1,-1 0 0,0 36-1,18-19-15,-17 19 16,17-19-1,17-17 17,19 0-17,-19 0 1,-17-35 0,0 0-1,-17-1 1,-1 36-1,-17 0 1,17 18 0,0 17-1,18-17 1,0 0 0,18-18 30,-18-18-14</inkml:trace>
  <inkml:trace contextRef="#ctx0" brushRef="#br0" timeOffset="118876.5">2699 7320 0,'17'0'0,"-17"-18"0,18 1 16,0-36 0,-18 0-1,0 18 1,-89 17 0,72 18-16,-36 0 15,-53 53 1,36 18-1,-19 70 1,72-35 15,17-18-15,17-53 0,54-35-1,17-35 1,18-36-1,-36 1 1,36-19 0,-70 1-1,-19 53 1,-17 17 0,0 54 15,0 34-16,0 54 17,35 34-17,-17 19 1,17-1 0,1 106-1,-36-70 1,0-141-16,35 211 15,-17-35 1,-18-106 0,0 18-1,-71-71 1,18-53 0,-70-35-1,17-70 1,-53-89 15,36-53-15,17-105-1,88 52 1,89-123 0,17 212-1,53 34 1,-35 54-1,-53 53 1,-36 0 0,1 17-1,35-17 1,-18 0 0,0 17-1</inkml:trace>
  <inkml:trace contextRef="#ctx0" brushRef="#br0" timeOffset="119542.9">3104 7426 0,'0'0'0,"18"0"15,0 0 32,35-35-31,-18-1-1,18-69 1,-36 52 0,-17-18-1,-17 71 1,-54 0 0,18 53-1,36-18-15,-71 124 16,88-53-1,0 17 17,35-52-17,35-71 1,54-18 0,-89 18-16,89-53 15,-1-70 1,-35-1-1,-35-52 1,-35 35 0,-18 70-1,0 54-15,0-19 16,-18 36 0,-17 71-1,35 0 1,-18 87-1,18-34 1,0 52 15,36-105-15,16-71 0,1 0-1,-35 0 1,17-88-1,-17 52-15</inkml:trace>
  <inkml:trace contextRef="#ctx0" brushRef="#br0" timeOffset="119760.18">3563 7302 0,'-18'18'31,"36"-18"-31,35 0 0,0 0 31,35-35-15,-35 0 0,-35 35-1,-18-18-15</inkml:trace>
  <inkml:trace contextRef="#ctx0" brushRef="#br0" timeOffset="120543.63">4304 7267 0,'-18'-17'16,"18"-1"-1,0 0-15,18-17 16,35-36 0,-18 36-1,-17-18 1,-71 53-1,-18 0 1,-52 53 15,70 0-15,18 18 0,35-54-16,0 36 15,70 0 1,18 0-1,1-18 1,16 18 0,-69-17-1,-36-19-15,-18 36 16,-70-18 0,-53 1-1,0-19 1,70-17-1,18-53 17,35 53-32,18-53 15,0 18 1,36 35 0,-1 0-1,36-17 1,-19 17-1,-34 0-15</inkml:trace>
  <inkml:trace contextRef="#ctx0" brushRef="#br0" timeOffset="122376.13">4692 7285 0,'0'0'0,"35"-18"0,0-52 16,-35 52 15,-17 18-15,-1 18-1,1 17 1,-19 35 0,19 19-1,17-72-15,0 89 16,0-53-1,0 0 1,53-53 0,17 0-1,1-35 1,-1-18 0,18-35-1,-17-18 1,-71 53-1,0 0 1,-35 53 15,-1 18-15,36 34 0,0-16-1,36-1 1,-1 18-1,0 0 1,-17 0 0,0-36-1,17 1 1,18-18 0,-18 0-1,71-18 1,-53-34-1,35-19 1,-35-17 15,-35 17-15,-18 1 0,-36 52-1,1 18 1,-36 18-1,18 35 1,36 35 0,-1 18-1,18-53 1,0-36-16,53 36 16,71-35-1,-19-18 1,54-53-1,-53 18 17,17-89-17,-87 18 1,-36 53 0,0 36-1,-71 34 1,1 36-1,52-35-15,0 52 16,18-34-16,0 17 16,18 17-1,53-52 1,-1-18 0,18-18-1,1-52 1,-19-1-1,-52-35 1,-18 53 15,0 36-15,0 87 15,-18 18-15,18 1-1,-18-36 1,18-18 0,0-53 15,0-17-15,0-36-1,18-17 1,53-18-1,34 18 1,-34 53 15,-36 35-31,1 17 16,-19 36 0,-17 36-1,0-1 1,0-35-1,35-18 1,54-35 0,-19-18-1,18-35 1,1-17 0,-36-1-1,-53-35 1,-53 106 15,0 53 0,35 18-15,18-36 0,18-17-16,17 52 15,-17-34 1,-1-1-1,-52-17 1,-18-1 0,35-17-16,-52 0 15,-1 0 1,54 0 0,34-35-1</inkml:trace>
  <inkml:trace contextRef="#ctx0" brushRef="#br0" timeOffset="123160.28">7320 6932 0,'0'0'0,"-18"-18"0,18 36 47,0 0-32,0 88 1,0 35 0,-17-36-1,-1 19 1,1-106-16,-1 35 16,18-36-1,0-34 16,0-54 1,0-35-17,53 18 1,17 0 0,36 52-1,-18 36 1,1 53-1,-89 53 1,0-18 0,-36 1-1,1-54 1,17-17 0,1-18-1,17-18 16,0 0-31,17 18 0</inkml:trace>
  <inkml:trace contextRef="#ctx0" brushRef="#br0" timeOffset="123592.6">7937 7108 0,'0'0'0,"-17"0"31,-1 0-15,1 18-16,-54 70 16,36-17-1,35 17 1,0-70-16,17 35 16,54-53-1,35 0 1,-36-18-1,19-53 1,-54-17 15,-35 53-31,0-36 16,-71 1 0,-35 35-1,36 35 1,-1 35-1,36 0 1,35-17-16,0 17 16,106-35-1,-53 0 1</inkml:trace>
  <inkml:trace contextRef="#ctx0" brushRef="#br0" timeOffset="123877.2">8431 6914 0,'0'0'0,"0"-35"0,0 18 31,0-1-15,0 36 0,-35 52-1,0 89 1,0-18-1,35-53 1,0-17 0,52-71-1,19 0 1,0-53 0,-36 0-1</inkml:trace>
  <inkml:trace contextRef="#ctx0" brushRef="#br0" timeOffset="124075.6">8167 7073 0,'17'0'47,"1"0"-47,0 0 0,17 0 15,36-17 1,-54 17-16,89-36 16,-35 19-1</inkml:trace>
  <inkml:trace contextRef="#ctx0" brushRef="#br0" timeOffset="124592.88">8978 6791 0,'0'0'0,"-17"0"16,-1 0-1,-35 71 1,0 17 0,53-53-16,-18 18 15,18-18-15,-35 71 16,0-18-1,35-53 1,18-52 15,-1-18-15,1 17-16,17-88 16,-17 36-1,-1-54 1,36 36-1,-35 35 1,0 53 15,-1 0-31,1 71 16,17 34 0,-35 1-1,18-18 1,-1-17-1,19-36 1,-36-17-16,0-36 47</inkml:trace>
  <inkml:trace contextRef="#ctx0" brushRef="#br0" timeOffset="124808.73">8784 7179 0,'-17'0'31,"17"-18"-15,52 1-1,-34 17-15,35-18 16,53-17-1,0-18 1,-36 53 0</inkml:trace>
  <inkml:trace contextRef="#ctx0" brushRef="#br0" timeOffset="125177.12">9384 6950 0,'-18'-18'47,"1"18"-47,-36 18 15,17-1 1,19 19 0,17-19-1,0 1 1,53 0 0,0 17-1,-18 0 1,-17 0-1,-18-17 1,0 17 0,-53-17-1,-36-18 1,36 0 0,1 0-1,52-18 16,17-17-15</inkml:trace>
  <inkml:trace contextRef="#ctx0" brushRef="#br0" timeOffset="125526.68">9895 6826 0,'0'0'0,"0"-17"0,0-1 16,-17 18-16,-1 0 16,0 0-16,-17 0 15,-18 71 1,18 17-1,17-18 1,18 36 0,0-18 15,18-35-15,53-35-1,-1-18 1,1-18-1</inkml:trace>
  <inkml:trace contextRef="#ctx0" brushRef="#br0" timeOffset="125875.38">10248 6773 0,'18'0'15,"-1"0"1,-17 18-16,0 0 16,18-1-16,0 1 15,17 52 1,-17 19-1,-18-1 1,0-35 0,-18 0-1,-53 0 1,54-36-16,-54 1 16,-17-1-1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8T03:05:41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4551 10213 0,'17'0'16,"1"0"15,0 0-15,-1 0-16,1 0 31,0 0-31,17-18 16,0 1-1,0-19 1,1 1 0,-36 17-1,-18 18 1,-70 0-1,-36 0 1,-17 53 0,71-17-1,17 17 1,53-36 0,0 18-1,106 18 16,-18-17-15,53 52 0,-53-35-1,-53 17 1,-35-52-16,-17 70 16,-54-35-1,-70 0 1,18-35-1,-1-18 1,1-18 0,87-35-1,1 18 1,18 17 0,17-17 15,17 0-16,71-1 1,-17 1-16</inkml:trace>
  <inkml:trace contextRef="#ctx0" brushRef="#br0" timeOffset="1100.48">5133 10213 0,'18'-18'0,"-18"1"31,0-1-31,0 0 47,0 1-16,0 34-15,0 54 0,0-1-1,0 89 1,-18-35 15,18-89-31,-18 36 16,18-1-1,0-52 1,18-18 0,17 0-1,0-36 1</inkml:trace>
  <inkml:trace contextRef="#ctx0" brushRef="#br0" timeOffset="1317.91">5009 10548 0,'0'0'0,"-17"0"16,34 0 31,1 0-47,35-18 15,0 1 1,-35 17-16,52-36 16,1 1-1</inkml:trace>
  <inkml:trace contextRef="#ctx0" brushRef="#br0" timeOffset="2050.07">5415 10530 0,'0'0'0,"0"36"16,0-19-1,18-17 1,17 0-16,36 0 31,-54-17-31,89-36 16,-35 0-1,-54 18 1,-17-1 0,-17 36-1,-124 18 1,35 70-1,53-17 1,35 35 0,18-36-1,35 1 1,71-71 0,35 0-1,0-53 16,-35-18-15,-53 18 0,-35-17-1,-18 17 1,0 88 15,0 53-15,0 53-1,0 36 1,-18-1 0,18-123-16,-53 194 15,0-18 1,0-105 0,1 17-1,52-71 16,-18-70-15,18-105 15,18-54-15,-18 106-16</inkml:trace>
  <inkml:trace contextRef="#ctx0" brushRef="#br0" timeOffset="2466.44">5980 10724 0,'0'0'0,"0"-70"16,17-1-1,-17 18 1,71-17 0,-71 52-1,53-17 1,17 35-1,1 0 1,-1 35 0,-34 53-1,-36 18 1,-36-53 0,-52 18-1,-18-18 1,53-36-1,36 1 1,17 0 0,-18-18-1,18-18 32,0 0-47,0 1 16</inkml:trace>
  <inkml:trace contextRef="#ctx0" brushRef="#br0" timeOffset="3133.41">6720 10601 0,'53'-53'32,"-53"35"-32,0 1 15,36-36 1,-36 18 0,-18 17-1,-70 18 1,17 18-1,-17 34 1,70-34 0,18 0-16,0-1 15,53 19 1,71-1 0,-18 0-1,-1 18 1,-87 0 15,-71-18-15,-106 18-1,18-35 1,53-18 0,18 0-1,34 0 1,19-35-1,34-1 1,36-17 0</inkml:trace>
  <inkml:trace contextRef="#ctx0" brushRef="#br0" timeOffset="3533.9">8096 10142 0,'0'0'0,"0"-17"0,0-1 15,-17 18 17,17 35-17,0-17-15,0 70 16,0 53 0,-18 18-1,0-53 16,18 0-15,0-71 0,53-35 15</inkml:trace>
  <inkml:trace contextRef="#ctx0" brushRef="#br0" timeOffset="3950.19">8396 10372 0,'0'0'0,"0"-18"0,0-17 16,0 52 15,0 19-31,0 34 16,0-35-16,0 71 15,0-35 16,0-18-15,88-36 0,18-34-1,-18-36 1,-70 35-16,35-70 16,-53 0-1,-35 0 1,-36 35-1,18 53 1,-35 17 0,35 36-1,18-53 1,17 0 15</inkml:trace>
  <inkml:trace contextRef="#ctx0" brushRef="#br0" timeOffset="4149.43">7867 10301 0,'0'0'0,"35"0"47,-17 0-47,88 0 16,-53 0-16,70-18 15,36 1 1,-53-1 0,-89 18-16</inkml:trace>
  <inkml:trace contextRef="#ctx0" brushRef="#br0" timeOffset="6350.76">9807 10689 0,'0'0'0,"-53"-35"15,53 17 1,-17-52-1,17-54 1,0 89-16,0-71 16,53 0-1,35 36 1,-35 52 0,35 18-1,-53 18 1,-35-1-1,0 1-15,-17-18 63,-1-18-47,0 1-16,-17 17 15,17 0-15,-35 0 31,0 0-15,36 70 0,-36 36-1,35-18 1,1 53 0,17-105-16,17 52 15,54-53 1,35-35-1,17-17 1,-17-36 0,35-53-1,-106 70-15,18-69 16,-53-1 0,0 71-1,-35 35 16,17 0-15,18 52 0,36-16-1,34 34 1,-52 18 0,-1-35-1,-17 18 1,18-36-1,17-17 1,36-18 0,17-18-1,0-35 1,53-35 0,-35 0-1,-70 53-15,16-54 31,-52 37-15,0 34 0,-70 18-1,-1 53 1,18 35 0,18 18-1,35 0 1,18-36-1,88-17 1,52-53 0,-16 0-1,-107 0-15,141-70 16,-17-36 0,-89 0-1,-17-18 1,-53 36 15,-53 88-15,-70 0-1,17 71 1,18-1 0,53 54-1,35-18 1,17-71-1,72 0 1,-37-35 0,37-70-1,-19-19 1,-35-16 0,-17-19-1,-18 89 16,-18 88 1,1 53-17,-1-89-15,18 54 16,0 17 0,88-17-1,1-71 1,34-18-1,-35-35 1,0-70 0,-35-36-1,-53 124-15,0-71 16,18 0 0,-18 71 15,-18 35-16,-35 88 1,1 35 0,16 1-1,36-1 1,36-17 0,16-53-1,37-35 1,34-18-1,-88 0-15,54-36 16,-1-52 0,-53-18-1,-35 53 1,0 36 0,-35 17-1,17 17-15,1 36 16,17 35 15,0 1-15,35-54-1,18-17 1,35-18 0,-70 0-16,52-53 15,-35-18 1,18-35-1</inkml:trace>
  <inkml:trace contextRef="#ctx0" brushRef="#br0" timeOffset="6582.28">12100 10178 0,'-35'0'0,"70"0"0,-123 17 31,106-17-15,88 0-1,35 0 1,-36 0 0,1-35-1,-70 35-15</inkml:trace>
  <inkml:trace contextRef="#ctx0" brushRef="#br0" timeOffset="7099.55">13935 10160 0,'0'0'0,"-18"-35"31,18 52-15,0 1-16,0 105 16,0 89-1,0-35 1,-35 69 15,-18-16-15,53-177-16,-18 123 15,1-105 1,17-54 0,0-52-1,0-53 1,0 17-16</inkml:trace>
  <inkml:trace contextRef="#ctx0" brushRef="#br0" timeOffset="7417.26">13670 10442 0,'0'0'0,"-18"-35"0,1-71 16,17 71-16,0 0 15,0 17 1,70-53-1,89 18 1,0 53 0,53 0-1,-71 53 1,-141 18 0,-124 35-1,-105 0 1,141-71-1,35-18 1,53-52 15,17 18-31,107-72 16</inkml:trace>
  <inkml:trace contextRef="#ctx0" brushRef="#br0" timeOffset="7902.03">14640 9719 0,'0'18'31,"0"17"-31,-17 18 16,-19 88-1,19 0 1,-1-35-1,18-71-15,-18 89 16,1-36 0,-1-71-1,1-17 1,17-52 0,0-19-1,0 36-15,52-71 16,1 35 15,36 36-15,-1 35-1,-35 35 1,-18 71 0,-35-35-1,0-36-15,-18 18 16,-17 0-1,17-36 1,54-69 15,-1 34-31</inkml:trace>
  <inkml:trace contextRef="#ctx0" brushRef="#br0" timeOffset="8298.7">15152 10089 0,'0'0'0,"-18"0"16,1 18 0,-1 0-1,0-1-15,-35 89 16,18 0 0,17-18-1,18-17 1,53-71-1,71-18 1,-1-70 0,-70 0-1,-53-36 1,-53 36 0,-17 70-1,-71 18 1,70 36 15,71-1-15,0 36-1,71-71 1,-1 0 0</inkml:trace>
  <inkml:trace contextRef="#ctx0" brushRef="#br0" timeOffset="8566.85">15716 9842 0,'0'0'0,"0"-17"0,0-36 15,-70 141 17,34 18-17,-17 35 1,18 0 15,18-53-15,17-70-16,0 70 15,35-70 1,35-18 0,36-71-1</inkml:trace>
  <inkml:trace contextRef="#ctx0" brushRef="#br0" timeOffset="8933.24">15893 10160 0,'17'-18'0,"-34"36"0,34-53 16,-17 52-1,-35 19 1,0 34 0,35 18-1,0-70-15,0 17 16,0-17-1,70 17 1,36-35 0,-18-17-1,0-54 1,-52-35 0,-36 18-1,-18 70-15,-52-35 16,-1 53-1,-35 0 1,18 36 0,70-1-1,1-35 1</inkml:trace>
  <inkml:trace contextRef="#ctx0" brushRef="#br0" timeOffset="9133.7">15381 10019 0,'0'0'15,"18"0"17,-1 0-32,107 0 15,-1 0 1,18 0-1,-105 0-15,34 0 16,-17 0 0</inkml:trace>
  <inkml:trace contextRef="#ctx0" brushRef="#br0" timeOffset="10298.58">17039 10195 0,'0'0'0,"0"18"15,18-18 1,70 0 0,53-35-1,-17-18 1,-89 35-16,71-105 16,-106 17-1,-18-71 1,-53 89-1,1 71 17,-18 87-17,17 124 1,1 35 0,34 36-1,1-36 1,17 54-1,-34 69 1,16-158 0,19 0-1,17-88 1,35-71 0,53-52-1,106-124 16,0-71-15,-88 18 0,-88-53-1,-142 18 1,-17 105 0,-71 36-1,142 88 1,35-18-1,70 1 1,53-18 0,71-18-1,17-36 1,-35 1 0,-70 35-1,-54 36 1,-17-1 15,-52 36-15,-1 52-1,17 18 1,36-17 0,18-18-1,70-53 1,18 0-1,-35-35 1,-1-89 0,-52 54-1,-54-19 1,-87 54 0,52 35-1,-17 35 1,71-17-16,-1 53 31,18-36-15,71-35-1,34 0 1,-34-18-16</inkml:trace>
  <inkml:trace contextRef="#ctx0" brushRef="#br0" timeOffset="10533.56">18221 9878 0,'18'-36'0,"-36"72"0,89-177 16,-71 105 0,0 72-1,-53 87 1,35-88-16,0 71 16,-17 35-1,17-35 1,18-53 15,0-18-15,0-17-1,53-36-15</inkml:trace>
  <inkml:trace contextRef="#ctx0" brushRef="#br0" timeOffset="11065.43">18697 10125 0,'18'0'0,"-36"0"0,89-36 16,-71 19-16,17-18 16,-17-36-1,0 53 1,-105 18 0,-1 53-1,0 35 16,35 18-31,54-35 32,34-36-17,89-35 1,0 0 0,-18-53-1,-53 36-15,54-107 16,-19 1-1,-52-71 1,-18 35 0,0 106-1,0 88 1,-18-17-16,1 88 16,-1 70-1,18-35 1,0-53 15,0-17-15,18-18-1,17-53 1,18-18 0,-18 1-16</inkml:trace>
  <inkml:trace contextRef="#ctx0" brushRef="#br0" timeOffset="11398.32">19138 10054 0,'0'0'0,"-17"18"0,-1-1 16,18 19 0,18-36-1,70 0 16,-18-53-15,1 0 0,-54 0-1,-140 71 17,88 17-17,17-17-15,-17 34 16,17 19-1,18 0 1,71-54 0,35-17-1</inkml:trace>
  <inkml:trace contextRef="#ctx0" brushRef="#br0" timeOffset="11849.76">19614 10054 0,'-17'-17'0,"34"34"0,-34-52 16,17-18-1,0 35-15,35 1 16,18-1 0,53 18-1,-18 35 1,-35 18-1,-35 53 1,-18-18 0,-18-17-1,-17-36 1,17-35 0,0 0-1,18-53 1,0 36-16,18-36 31,53-71-15,-1 18-1,-17 71 1,0 17 0,0 18-1,-35 0 1,-1 18-1</inkml:trace>
  <inkml:trace contextRef="#ctx0" brushRef="#br0" timeOffset="12000.87">20285 10125 0,'-18'17'0,"36"-34"0,-36 52 15,0-35-15,-17 18 16,18-18 15</inkml:trace>
  <inkml:trace contextRef="#ctx0" brushRef="#br0" timeOffset="13731.26">4463 11359 0,'0'0'0,"-18"0"16,-53 0 15,89 0 16,0 0-47,-1 0 16,1 0-16,88 0 15,53 0 1,17 0 0,-35 0-1,106 0 1,71 0 0,-230 0-16,159 0 15,123 0 1,36 0 15,-106 0-15,88-35-1,35 18 1,-35-1 0,35 18-1,-105-18 1,88 1-1,17 17 1,18 0 0,0-18-1,0 18 1,-124 0 0,107-18-1,17 18 1,-336 0-1,213 0 1,141 0 0,-36-35-1,-123 35 1,123-18 0,-35 1-1,0-1 1,18 18-1,-124-18 1,89 1 0,17 17-1,-283 0-15,72-18 16,264 18 0,-106 0-1,-123-17 1,70-1 15,18 18-15,-71-18-1,106-17 1,-141 35 0,-53-18-1,0 1 1,1 17-1,-72-18 1,18 0 0,-70 18-1,0 0 1,-1 0 0,-17-17 15</inkml:trace>
  <inkml:trace contextRef="#ctx0" brushRef="#br0" timeOffset="13864.48">19720 10883 0,'0'0'0,"-17"18"0,-1-18 15,0 0-15,1 17 16,-36-17-1,0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8T03:02:21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1764 1429 0,'18'-18'78,"-1"0"-78,1 1 16,-1-1-16,-17 1 15,0-1 1,-17 18 0,-54 0-1,-105 53 1,17 0 0,53 0-1,71 0 1,35-36-16,18 1 15,70 17 1,88 18 0,-35 18-1,18 34 1,-106 1 0,-53-70-1,-18 52 1,-123 35-1,-35-70 1,-36-53 0,89-18-1,35-17 1,35-53 0,53-18-1,17 53 1,89-35-1,88 0 1</inkml:trace>
  <inkml:trace contextRef="#ctx0" brushRef="#br0" timeOffset="315.68">2434 1341 0,'0'0'0,"-17"17"31,-1-17-31,-35 71 16,18 70 0,-1 0-1,1 0 1,35-106-16,-35 124 15,35-88 1,0-18 0,35-53-1,0 0 1,18-36 0</inkml:trace>
  <inkml:trace contextRef="#ctx0" brushRef="#br0" timeOffset="514.8">2081 1958 0,'18'0'31,"0"0"-31,-1 0 16,71-35-1,1-1 1,34 19 0</inkml:trace>
  <inkml:trace contextRef="#ctx0" brushRef="#br0" timeOffset="1249.7">2505 1940 0,'0'18'32,"17"-18"-32,1 0 15,0 0-15,35 0 16,70-71 0,-52 36-1,-19 0 1,-52-18-1,-35 35 1,-71 36 0,18 17-1,0 71 1,53-35 0,35 52 15,17-88-16,89-17 1,-18-18 0,53-35-1,-52-18 1,-1-35 0,-35-18-1,-53 35 1,17 36-1,-17 53 17,0 34-17,0-16-15,18 105 16,-18 18 0,0 123-1,0-35 16,-18 88-15,-17 18 0,-18-89-1,18-87 1,17-89 0,1-53-1,17-53 1,17-87-1,1 52-15,17-124 16</inkml:trace>
  <inkml:trace contextRef="#ctx0" brushRef="#br0" timeOffset="1632.67">3140 2222 0,'0'0'0,"0"-35"0,-18 18 16,18-107 0,0 54-1,71-19 1,17 36 0,-71 36-16,142-1 15,-71 53 1,-52 71-1,-72 0 1,-105 0 0,0-18-1,35-53 1,89-17 0,34-18 30,36-53-30,-17 53-16,-19-18 0</inkml:trace>
  <inkml:trace contextRef="#ctx0" brushRef="#br0" timeOffset="2265.61">3986 1976 0,'0'0'0,"0"-18"0,0 0 15,18 1-15,17-54 31,-17-17-15,17 17 0,0-17-1,-35 70 1,0 1 0,0 70-1,0 88 1,0-18-1,0 36 1,0-71 0,0 0-1,0-70-15,-17 17 16,-54 18 0,-17-17 15,-35-1-16,52-17 1,53-18 0,142 0 15,-36 0-15,36 0-1,-36-18 1,0 0-1,-88 1 1,35-19 0</inkml:trace>
  <inkml:trace contextRef="#ctx0" brushRef="#br0" timeOffset="2532">5327 1976 0,'0'0'0,"0"-18"16,-18 0 0,1 18-1,17-17 1,17 17 15,-17 35-15,0-17-16</inkml:trace>
  <inkml:trace contextRef="#ctx0" brushRef="#br0" timeOffset="2749.94">5292 2328 0,'-18'0'0,"36"0"0,-36 18 16,0-18 93</inkml:trace>
  <inkml:trace contextRef="#ctx0" brushRef="#br0" timeOffset="3632.74">6879 1270 0,'-17'0'15,"-19"0"1,36 18-1,18-18 1,0 0-16,105 0 16,124 0-1,-177 0-15,195-36 16,17 36 0,-158 0-1,-107 0 16,-87 0-15,35 0-16</inkml:trace>
  <inkml:trace contextRef="#ctx0" brushRef="#br0" timeOffset="3883.54">7391 1323 0,'0'0'0,"0"18"0,-18 52 16,0 18 0,-17 89-1,35-36 1,-18 35 0,18-88 15,0-52-31,0 34 15,0-52 1,18-18 0</inkml:trace>
  <inkml:trace contextRef="#ctx0" brushRef="#br0" timeOffset="4517.66">7761 1817 0,'0'0'15,"0"17"1,0 1-16,-53 53 16,0 34-1,53-87-15,-17 53 16,17-1 0,53-52 15,35-18-16,53-71 1,-53 18 0,18-70-1,-71 52 1,-35 36 0,18 35-1,-18 53 1,0 0-1,0-18-15,-18 53 16,18-35 0,0-17-1,35-36 17,-17 0-17,-18-36 16,0 1-15,-18 17 0,1 18-1,-1 18 17,18-36 46</inkml:trace>
  <inkml:trace contextRef="#ctx0" brushRef="#br0" timeOffset="5048">8132 1905 0,'0'0'0,"-18"0"16,18 18 31,0-1-47,0 36 16,0 71-1,0-1 1,0 18-1,0-88-15,0 159 16,0-36 0,0 36-1,0-36 1,0 54 0,-35-54-1,-36-53 16,-17-70-15,0-88 0,35-71-1,35-141 1,18 18 0,35-141-1,18 140 1,71-17-1,-1 71 1,-17 70 0,18-17-1</inkml:trace>
  <inkml:trace contextRef="#ctx0" brushRef="#br0" timeOffset="5364.93">8520 1729 0,'0'0'0,"-18"17"32,18 1-17,0 0-15,-18 158 16,18 18 0,0 106-1,36-36 1,-36 142-1,-36-88 1,1-124 0,0-36-1,17-87 1,18-106 15,0 17-15,53-105-1,-18 17-15</inkml:trace>
  <inkml:trace contextRef="#ctx0" brushRef="#br0" timeOffset="5698.03">8678 2046 0,'0'0'0,"0"-35"0,0 17 0,0-35 15,18-17 1,105-1 0,1 54-1,-89 17-15,106 52 16,-123 37 0,-71 34-1,-70-35 16,-71-17-15,88-36 0,70-17-1,54-18 1,53-53 0,17 18-1</inkml:trace>
  <inkml:trace contextRef="#ctx0" brushRef="#br0" timeOffset="6181.18">9402 1905 0,'0'0'0,"17"0"16,18-18 0,-35 1-16,36-19 15,-1-34 1,-35 17-1,0 18 1,-53 35 0,-17 53-1,-1 88 1,18 17 0,35-52-1,18-35 16,71-18-15,17-36 0,89-17-1,-125 0-15,107-53 16,-35 18-16</inkml:trace>
  <inkml:trace contextRef="#ctx0" brushRef="#br0" timeOffset="6647.85">10389 1887 0,'18'-35'15,"-36"70"-15,36-105 0,-36 17 16,-70 35 0,0 18-1,-36 71 1,36 17 0,0 53-1,70-35 16,54-36-15,52-34 0,-18-36-1,19-36 1,-19-34 0,1-36-1,-36-53 1,0 71-1,-17 71 1,-18 52 0,0 88-1,0 1 1,0-18 0,0-54-1,35-16 16,36-36-15,-1-18 0,-34 18-16</inkml:trace>
  <inkml:trace contextRef="#ctx0" brushRef="#br0" timeOffset="8030.93">11130 1834 0,'0'-17'16,"0"34"-16,0-52 0,-70 35 15,-54 35 1,18 18 0,89-17-1,17-1 1,53-17 0,52 17-1,36 18 16,-52 0-15,-72-36 0,-17 19-1,-70-19 1,-1-17 0,54 0-16,-72 0 15,54 0 1,0-17-1,35 34 17,0 1-17,0-1-15,17 1 16,72 0 0,34-18-1,-17-18 16,35-35-15,-53-17 0,0-89-1,-52-53 1,-1 53 0,-35 89-1,0 35 1,-18 70-1,-17 71 1,17 105 0,18-87-1,0-1 1,0-52 0,36-36 15,-19-35-31,36 0 15,35-35 1,1-53 0,-19 17-1,-34 36 1,-36 88 15,0-36-31,0 36 16,0 18-1,35-53 1,35-18 0,54 0-1,17-36 1,-18-52 0,-70-18-1,-35 53 16,-53 71 1,35 0-32,-53 52 15,35 1 1,0-1 0,18 1-1,-17-54 1,17 1-1,-18-18 1,18-35 0,0-18-1,0-35 1,53 0 0,-35 70-1,17-17-15,141-54 31,-52 89-15,-1 36 0,-87 34-1,-36 36 1,0-18 0,-18-52-1,0-19-15,1 1 16,-1-18-1,53-18 17,18-17-17</inkml:trace>
  <inkml:trace contextRef="#ctx0" brushRef="#br0" timeOffset="8664.37">13547 2011 0,'0'-18'0,"0"36"0,0-53 16,0-54 0,-53 36-1,-53 36 1,-35 70 0,17 17-1,1 36 1,88-35-1,52-18 1,142-36 0,-53-17-1,35-53 1,-71-17 0,19-18-1,-72 35 16,-17 17-15,0 72 0,-35 17-1,-18 52 1,18 1 0,35 88-1,0 106 1,0-124-1,0 107 1,-18-72 0,-17 54-1,0-18 1,35-53 0,0-53-1,-18-88 16,-17-53-15,-18-53 0,-35-106-1,35 1-15</inkml:trace>
  <inkml:trace contextRef="#ctx0" brushRef="#br0" timeOffset="8930.61">12629 1570 0,'0'0'0,"0"-18"0,0-52 15,0 34 16,-17 36 1,-1 0-17,-35 0 1,18 0-16</inkml:trace>
  <inkml:trace contextRef="#ctx0" brushRef="#br0" timeOffset="9164.66">11236 1693 0,'0'0'16,"-18"18"-16,18 0 0,36-1 16,69-17-1,19 0 16,-36 0-15,0 0 0,-88 36-1,0-1-15</inkml:trace>
  <inkml:trace contextRef="#ctx0" brushRef="#br0" timeOffset="10099.42">794 5609 0,'0'0'0,"35"-17"0,88-54 31,-87 53-31,34-35 16,54-52 0,-124 52-1,-141 35 1,-18 36 0,-17 52-1,17 1 16,141 17-15,106-17 0,71 34-1,-18-34 1,-35-1 0,-53 36-1,-124-18 1,-105-17-1,35-71 1,17 0 0,19-35-1,87-18 1,36-53 0,105-17-1,18 17 1</inkml:trace>
  <inkml:trace contextRef="#ctx0" brushRef="#br0" timeOffset="10315.31">1464 5292 0,'0'0'0,"35"0"16,-35 70-1,-17 71 1,-36 0-1,17 53 1,36-158-16,0 52 16,0-35-1,71-53 1,-18-18 0</inkml:trace>
  <inkml:trace contextRef="#ctx0" brushRef="#br0" timeOffset="10530.83">1305 5750 0,'-17'0'0,"34"0"0,-52 0 16,53 0-1,-1 0 1,1-17-16,88-19 15,70-17 1,-52 18 0,-54 35-1</inkml:trace>
  <inkml:trace contextRef="#ctx0" brushRef="#br0" timeOffset="11164.94">1923 5680 0,'0'0'0,"-18"53"31,18-18-15,18-35 15,-1 0-31,54-53 16,-1 0-1,19-17 1,-89 34-1,-36 19 1,19 17-16,-54 35 16,-35 88-1,53-17 1,53-18 0,18-17-1,53-71 16,105-35-15,-17-36 0,-1-52-1,-105 34 1,-35 1 0,-18 53-1,0 70 1,-18 53-1,18 106 1,0-17 0,0 87-1,0-34 1,0 123 0,0-195-1,0-34 1,0-89 15,0-70-15,0-53-1,0 17-15</inkml:trace>
  <inkml:trace contextRef="#ctx0" brushRef="#br0" timeOffset="11498.26">2522 5733 0,'-17'-36'0,"34"72"0,-52-125 16,35 72-16,-18-36 15,54 18 1,52-1 0,71 1-1,-54 35 16,1 88-15,-106 0 0,-123 36-1,-1-36 1,-34-17 0,105-54-1,70-17 1,72-53-1,69-35 1</inkml:trace>
  <inkml:trace contextRef="#ctx0" brushRef="#br0" timeOffset="12013.53">3563 5503 0,'-53'-70'31,"53"52"-31,0 0 16,0-34-1,18 34-15,52 0 16,19 18 0,-19 53-1,-52 71 1,-36-1-1,-123 54 1,-53-54 0,53-52-1,88-71 1,35-18 0,18-70-1,36 0 1,16-1 15,19 72-15,0 70-1,-19 35 1,19 0 0,-36-35-1,36-18 1,-36-35-1,18-35 1,0 0 0</inkml:trace>
  <inkml:trace contextRef="#ctx0" brushRef="#br0" timeOffset="12197.11">4145 5450 0,'0'-17'0,"0"34"62,0 36-46,0-35 0,0 0-16,-18 17 0</inkml:trace>
  <inkml:trace contextRef="#ctx0" brushRef="#br0" timeOffset="12347.16">4092 5874 0,'0'17'15,"0"1"1,18-18 15,-18-18-15,0 1-16</inkml:trace>
  <inkml:trace contextRef="#ctx0" brushRef="#br0" timeOffset="13131.17">4886 5362 0,'0'0'0,"35"0"31,-35 18-31,0 17 16,0 124 0,-17-53-1,-19 17 1,19-35-1,34-88 17,19-35-17,-19 0-15,54-71 16,-18 0 0,17-17-1,-17 105 1,-35 36 15,17 88-15,-35-1-1,53 19 1,0-54 0,17-52-1,36-36 1,-35-70-1,-36-35 1,-35-1 0,0-17-1,-35 88 1,17 53 0,18 18-1,0 17 16,36 18-15,-19-53-16</inkml:trace>
  <inkml:trace contextRef="#ctx0" brushRef="#br0" timeOffset="13447.01">6015 5627 0,'0'0'0,"35"-35"31,-35 17-31,53-53 16,-35 54-16,-1-36 15,-17 0 1,-35 53 0,-18 35-1,-35 53 16,70 18-15,18 35 0,88-70-1,1-71 1,34 0 0,-17-35-16</inkml:trace>
  <inkml:trace contextRef="#ctx0" brushRef="#br0" timeOffset="13914.92">7479 5274 0,'0'0'0,"0"-18"0,0-105 31,-18 105-31,-17 18 16,0 18 0,17 0-16,-53 70 15,19 18 1,34 35 0,0 0-1,36-71 1,88 1 15,-71-53-31,106-18 16,88 0-1,-70-36-15</inkml:trace>
  <inkml:trace contextRef="#ctx0" brushRef="#br0" timeOffset="14780.92">8343 5415 0,'0'0'0,"0"-35"0,-17-36 16,-54 54 0,-35 34-1,-17 71 1,52 1 0,53-72-16,-52 124 15,70-52 16,18-19-15,70-70 0,35-35-1,18-53 1,-105 70-16,52-70 16,-18-36-1,-70 54 1,-17 87 15,17 1-31,-18 53 16,0 35-1,18-18 1,36-71 0,70-17-1,35-35 1,-53-18 15,-18-53-15,-52 36-1,-18-1 1,-18 124 15,-17 18-15,18-36-16,-1 36 15,18-1 1,0-35 0,-18-17-1,1-36 1,-1-35 0,18-52-1,53-19 16,17 18-15,72 0 0,16 89-1,-52 87 1,-88-52-16,70 123 16,-70-53-1,-18 18 1,-36-35-1,1-54 1,0-17 0</inkml:trace>
  <inkml:trace contextRef="#ctx0" brushRef="#br0" timeOffset="17014.53">10795 5397 0,'0'0'0,"0"18"0,18-36 31,17 1-15,18-71-1,0-18 1,-53 0 0,0 71-16,-71-71 15,-35 88 16,-35 71-15,35 53 0,1 70-1,69-17 1,36-124-16,0 54 16,88-19-1,-17-70 1,53-17-1,34-89 1,-105 53 0,71-124-1,-89 89 1,-35 53 0,0 105-1,-18 1 1,1 52 15,17-34-15,35-19-1,53-70 1,0 0 0,18-70-1,-35-19 1,-1-52-1,-17 18 1,-35 70 0,17 53-1,-35 35 1,0 18 0,0-18-1,18-35 1,-18-17 31,0-36-32,0 0 1,0 35-16,-36 18 16,1 36-1,0 34 1,17 71-1,18-53 1,0 18 0,124-70-1,-1-36 1,54-53 0,-72 0-1,19-71 1,-36-34 15,-53 122-31,18-34 16,-17 34-1,-1 36 1,-35 71 0,0 0-1,0-19 1,0-34-1,17-18 17,-17-70-17,0-1 1,0-17 0,-17 70-1,-36 53 1,0 36 15,-18 52-15,54 1-1,17-36 1,123 0 0,-17-52-1,35-36 1,0-71-1,-52 0 1,-1-52 0,-53 0-1,-35 52 1,-35 71 0,-18 53-1,-18 35 1,54 0 15,17-70-31,0 35 16,0-36-16,35 36 15,53-53 1,53 0 0,18-53-1,-36-17 1,1-89-1,-106 89 1,-18 34 0,-36 54-1,-34 70 1,70-17 0,53 17-1,0-35 1,-18-36 15,-35 1-15,-18-18-1,-52 0 1,-19 0 0,54 0-1,35 18 1,35-18-1,18 17 1,53-17 0,35-35-1,-53 0 1,18-53 0,-35-1-1,-36-16 1,-35 69 15,-53 54-15,36 70-1,17 0 1,0 1 0,0-1-1,0-71 1,-18 1-1,0-18-15,-35 0 16,36-53 0</inkml:trace>
  <inkml:trace contextRef="#ctx0" brushRef="#br0" timeOffset="17379.7">14728 4692 0,'0'0'0,"0"-53"15,0 71 16,-17 35-15,-18 88 0,-1 88-1,19-176-15,-54 106 16,53-71 0,18-35-1,36-89 32,-1 19-47,36-36 0</inkml:trace>
  <inkml:trace contextRef="#ctx0" brushRef="#br0" timeOffset="18013.77">15081 4727 0,'18'-35'15,"-36"70"-15,54-88 16,-36 89-1,-18-1-15,-53 141 16,18-17 0,18 0-1,35-36 1,0-70 0,0-18-1,18-35 1,35-53 15,35-35-15,-35 35-1,0 0 1,-36 53-16,-17 89 31,0-19-15,36-17-1,52-18 1,-18-17 0,54-18-1,-89 0-15,106-71 16,-53 1 0,1-54-1,-89 36 1,0 53 15,-89 88-15,19 53-1,52 0 1,18-54 0,88-16-1,36-19 1,17-34-1,-53-36 1,-88 18-16</inkml:trace>
  <inkml:trace contextRef="#ctx0" brushRef="#br0" timeOffset="18246.96">14499 4992 0,'0'0'0,"-35"17"16,0 1-1,70-18 1,-17 0-16,123 0 16,-18 0-1,71-18 1,-53-17-1,-105 18-15</inkml:trace>
  <inkml:trace contextRef="#ctx0" brushRef="#br0" timeOffset="19129.22">17039 4939 0,'0'0'0,"18"0"0,35-18 31,-36 1-15,-17 34-1,0 71 1,0 36 0,-17-18-1,-1-89-15,-17 72 16,17-72 15,1 1-15,-1-18-1,18-35 1,0-71 0,35 18-1,71-54 1,0 72-1,17 52 1,-35 54 0,18 87-1,-70 0 1,-19-17 0,-17-53-1,-35-53 16,17-17 1,18-1-32,18-70 15,53-18 1,-1 0 0,71-35-1,-35 106 1,0 70-1,-71 0-15,18 71 16,-53 53 0,-35-53-1,-1-53 1,-16-18 0,34-35-1,53-35 32,-17 17-47</inkml:trace>
  <inkml:trace contextRef="#ctx0" brushRef="#br0" timeOffset="19779.31">18680 4957 0,'17'-18'0,"-34"36"0,69-54 15,-52 19-15,-17 34 16,-18 1-1,-18 35 1,17 0 0,19-36-1,17 1 142,0 0-157,0-1 15,0 1 1,0 0-1,17-18-15,19 0 16,52-18 0,0-35-1,-35 0 1,-53-53 0,0 53-1,0 36-15,-88 34 16,0 54 15,-36 52-15,71-34-1,36-1 1,52-18 0,71-52-1,52 0 1,-34-36-1,-1-53 1,18-52 0,-88 17-1</inkml:trace>
  <inkml:trace contextRef="#ctx0" brushRef="#br0" timeOffset="19996.23">19350 4762 0,'17'-35'0,"-17"-71"16,0 71-1,-88 370-15,159-494 16,-89 1-16,-35 299 15,36-106 1,-1 106 0,0 36-1,1-54 1,17-70 0,35-18-1,18-35 1,0-35-1,-36 17-15</inkml:trace>
  <inkml:trace contextRef="#ctx0" brushRef="#br0" timeOffset="20429.43">19844 4657 0,'0'0'0,"17"-18"0,-17 0 0,0 36 15,-70 105 1,35 54 15,17-54-15,18 1-1,0-54 1,0-34 0,0-89 15,35-35-16,18-18 1,35 0 0,-35 71-1,-35 35-15,35 35 16,-53 53 0,0 18-1,17-36 1,1-34-1,0-19 17,17-17-17,-17-70 1,-18 52-16</inkml:trace>
  <inkml:trace contextRef="#ctx0" brushRef="#br0" timeOffset="20613.38">19350 4851 0,'0'0'0,"-71"0"16,-35 17-1,106 19 1,36-19 0,140-17-1,53 0 1,-105 0-1</inkml:trace>
  <inkml:trace contextRef="#ctx0" brushRef="#br0" timeOffset="20979">20461 4851 0,'0'0'0,"0"35"15,0-17-15,-70 52 16,-19 54-1,36-36 1,53-18 0,53-17-1,-17-53-15,52 0 16,53-17 0,-35-19-1,-53-69 1,-53-19 15,-71 36-15,-70 53-1,53 35 1,35 53 0,53-18-1,88 0 1,-17-17-16</inkml:trace>
  <inkml:trace contextRef="#ctx0" brushRef="#br0" timeOffset="21529.52">21290 4957 0,'0'0'0,"0"-18"0,0 0 0,-18-17 15,-70 35 1,53 0-16,-53 53 31,-36 53-15,89-36-1,35 36 1,35-35 0,36-54-1,17-17 1,-17-17-1,34-72 1,-16-52 0,-19-17-1,54-107 1,-54 124 0,-52 35-1,-36 124 1,-88 88 15,36 35-15,35 106-1,52-106 1,71-18 0,54-52-1,16-71 1,-34 0-1,17-36 1,-88-52 0,-53 71-16</inkml:trace>
  <inkml:trace contextRef="#ctx0" brushRef="#br0" timeOffset="23313.36">3828 7497 0,'0'0'0,"53"-71"31,-53 53-31,17-52 15,-17-18 17,-53 17-17,-70-17 1,-36 35 0,36 53-1,87 18-15,-70 87 16,18 107-1,88-71 1,71-17 0,52-107-1,124-70 1,-106-17 0,0-71-1,-70 0 1,-71 52-1,0 54 17,-18 70-17,1 1-15,17 122 16,0-52 0,17 0-1,72-71 1,-1-35-1,71-88 1,-71 18 0,-35-72-1,-53 19 1,0 88 0,-18 70-1,-35 88 1,18 1-1,17-36 17,18-17-17,18-89 17,35-52-17,0-19 1,0-52-1,-1 71 1,19 52 0,-36 124-1,1 0 1,-19-71-16,36 71 16,0-53-1,71-18 1,17-53 15,-53-17-15,53-88-1,-106 34 1,-35-52 0,-53 18-1,-17 88 1,-18 35-1,-1 105 1,36 54 0,36-18-1,17-88 1,53-18 0,17-35-1,18-70 1,-52 52-16,52-105 31,-53-18-15,18-36-1,-18 36 1,-17 18 0,-18 87-1,0 160 1,-18 52-1,1-52 1,17 34 0,70-69-1,19-89 1,34 0 0</inkml:trace>
  <inkml:trace contextRef="#ctx0" brushRef="#br0" timeOffset="23730.66">7020 6897 0,'-17'-18'0,"34"36"0,-70-36 31,36 36-31,-54 105 16,54 36 0,-54 141-1,-17 0 1,70-212-16,-35 141 15,18 53 1,17-52 15,18-107-15,0-17 0,0-212 15,18 71-31,-18-106 15</inkml:trace>
  <inkml:trace contextRef="#ctx0" brushRef="#br0" timeOffset="24063.35">6615 7391 0,'0'0'0,"-36"-177"16,36 124-16,-17-52 15,52 34 1,106 36-1,0 35 17,71 106-17,-177 17 1,-53-35 0,-105 18-1,0-53 1,-1-18-1,71-35 1,71-35 0,88-53-1,52-36 1,-69 54 0</inkml:trace>
  <inkml:trace contextRef="#ctx0" brushRef="#br0" timeOffset="24813.06">7355 6720 0,'0'0'16,"0"-17"-16,0 34 31,-17 72-15,-1 52 0,0-35-1,1-71-15,17 88 16,0-70-1,0-35 1,53-36 0,-18-35-1,36-70 1,-54 70 0,19 18-1,-1 52 1,-35 36-1,17 35 17,19-17-17,-19-71-15,36 35 16,53-35 0,-18-17-1,36-54 1,-36-17-1,-53 17 1,-17 18 0,-36 106 15,-35 53-15,53-35-1,18-18 1,0-36-16,87-17 31,-34-17-15,17-54-1,-70-17 1,-18 0 0,-35-18-1,-71 35 1,0 71-1,18 53 1,70 0 0,18 0-1,71-53 1,34 0 0</inkml:trace>
  <inkml:trace contextRef="#ctx0" brushRef="#br0" timeOffset="25063.8">8908 6509 0,'0'0'0,"0"-18"0,0 36 16,-18-1 0,-70 107-1,35-1 1,18 36-1,17-124-15,0 18 16,18-17-16,0 34 16,53-52-1,18-18 1,35-53 0</inkml:trace>
  <inkml:trace contextRef="#ctx0" brushRef="#br0" timeOffset="25395.33">9190 6809 0,'0'0'0,"-18"105"31,1-69-15,17 52-1,0-70-15,17 17 16,18-18-1,71-34 1,-17-36 0,-54 0-1,-18-53 1,-17 89-16,-17-54 16,-36 71-1,0 0 1,18 18-1,-1-1 17,1-17-32</inkml:trace>
  <inkml:trace contextRef="#ctx0" brushRef="#br0" timeOffset="25595.84">8608 6738 0,'0'0'0,"-18"-18"32,36 18-17,17 0-15,89 0 16,-1 0 0,36-17-1,-89-1 1</inkml:trace>
  <inkml:trace contextRef="#ctx0" brushRef="#br0" timeOffset="25863">10336 6667 0,'18'0'15,"-18"18"1,0 17 0,-18 18-1,-17 36 1,-18-1 0,36-71-1,17 1 1,52-18-1</inkml:trace>
  <inkml:trace contextRef="#ctx0" brushRef="#br0" timeOffset="26246.93">10918 6650 0,'0'0'0,"0"-35"0,0 17 16,-52 18-1,-37 18 1,54-18-16,-53 70 16,70-35-1,54 1 1,69-19 0,1 1-1,0 17 1,-71 18-1,-35 0 17,-70-18-17,-36-17 1,35 0 0,-17-18-1,18-18 1,34-17-1,1-1 1</inkml:trace>
  <inkml:trace contextRef="#ctx0" brushRef="#br0" timeOffset="26458.55">10266 6350 0,'17'0'31</inkml:trace>
  <inkml:trace contextRef="#ctx0" brushRef="#br0" timeOffset="26998.12">12171 6297 0,'0'-18'0,"0"36"0,-18-88 31,1 70-15,-19 0-16,-17 105 15,18 36 1,-18 53 15,-17 1-15,70-107 0,17-35-1,71-53 1,1 0-1,16-71 1,-87 71-16</inkml:trace>
  <inkml:trace contextRef="#ctx0" brushRef="#br0" timeOffset="27290.22">11747 6667 0,'0'0'0,"-17"0"0,17 18 16,17-18 0,36 0-1,71 0 1,52-18 0,-35 1-1,-17-18 1,-107 35-16,1 0 15,-36 0 17</inkml:trace>
  <inkml:trace contextRef="#ctx0" brushRef="#br0" timeOffset="31646.2">13017 6650 0,'18'0'32,"17"0"-17,-17-18-15,0 1 16,35-36-1,-53-18 1,0 18 0,-71 18-1,0 35 1,-70 88 0,106-53-16,-53 106 15,0 36 1,70-36-1,18-70 1,71-19 15,17-52-15,71-70 0,-124 52-16,106-88 15,-70-17 1,-19-53-1,-34 70 1,-18 70 0,-18 107-1,-17 70 1,35 0 0,0-53-1,35-17 1,36-36-1,35-52 17,0-54-17</inkml:trace>
  <inkml:trace contextRef="#ctx0" brushRef="#br0" timeOffset="32795.37">13811 6350 0,'0'-88'16,"0"176"-16,0-247 15,0 142-15,-17 34 16,-1 54 0,-35 70-1,18 88 1,-1-52 0,36-142-16,-17 53 15,17-35 1,0-35-1,0-54 1,53-52 15,0 0-15,70-71 0,-52 89-1,-18 52 1,-36 36-1,-52 17 1,-53 18 0,0-18-1,35 0 1,17 1 0,36 52-1,0 0 1,36-35-1,52-18 1,-53-17-16,71-18 31,88-18-15,-35-35 0,-53 0-1,-36-52 1,-70-19-1,0 36 1,-53 88 0,18 53-1,-18 70 1,35-34 0,54 16-1,52-105 1,18 0-1,17-35 1,-17-53 15,-53 17-15,-18-52 0,-35 105-16,0 1 15,0 34 1,-17 54-1,-36 52 1,17-35 0,36-35-1,0-35 1,0-36 15,0-52-15,0 52-16,0-52 15,71-89 1,52 35 15,-17 71-15,88 71 0,-88 70-1,-35 71 1,-71 0-1,-53-89 1,0-17 0,35-53-1</inkml:trace>
  <inkml:trace contextRef="#ctx0" brushRef="#br0" timeOffset="33411.19">17004 6650 0,'0'0'15,"-18"-18"-15,18-88 16,0 89-16,18-71 16,70-36-1,-53 54 1,-35 17-1,-17 53-15,-54 0 16,-52 17 0,17 54 15,106-1-15,17 36-1,89-18 1,18 1-1,-89-72-15,106 71 16,-106-35 0,-52 0-1,-107-35 1,-87-18 0,52 0-1,124 0-15,-54-18 16,89-35-1,18 0 1,53 0 15,-1 1-31</inkml:trace>
  <inkml:trace contextRef="#ctx0" brushRef="#br0" timeOffset="33661.71">17621 6015 0,'0'0'0,"18"0"0,0-18 16,-18 71 15,0-35-31,-36 88 16,-34 70 0,-1 0-1,36-70 1,35-18-1,35-52 1,18-36 15,-35-36-31</inkml:trace>
  <inkml:trace contextRef="#ctx0" brushRef="#br0" timeOffset="34144.72">17392 6473 0,'-18'-17'0,"36"34"0,-36-52 15,1 18-15,17-1 16,35-17 0,71-1-1,17 19 1,36-1 0,-53 18-1,-89 71 1,-17 17-1,-70 53 1,17-35 15,53-53-15,0-18 0,18-35-16,35 0 15,35-35 1,18-54-1,-54-34 1,-52 0 0,-35 17-1,-53 70 1,0 36 0,70 53-1,1 36 1,17-37-1,88-16 1,-53-36-16</inkml:trace>
  <inkml:trace contextRef="#ctx0" brushRef="#br0" timeOffset="34561.58">18503 6473 0,'0'0'0,"-17"-17"0,-1-18 16,18-18 0,0 35-1,53-17 1,35 35 0,-17 53-1,-54-18-15,1 53 16,-18 36-1,0-54 1,-53-17 15,18-35-15,17-36 0,18-35-1,53-17 1,17-36-1,-17 18 1,0-1 0,0 72-1,-35 17 1,-18 17-16</inkml:trace>
  <inkml:trace contextRef="#ctx0" brushRef="#br0" timeOffset="34862.96">18909 6491 0,'0'18'0,"35"-1"15,-70-52-15,105 88 16,-34-53 0,52-18-1,0-17 1,18-35 0,-88-36 15,-18 88-31,-71 18 15,-35 35 1,36 54 0,52-1-1,0 0 1,18-18 0,71-34-1,105-36 1,-35 0-1</inkml:trace>
  <inkml:trace contextRef="#ctx0" brushRef="#br0" timeOffset="35410.75">20144 6279 0,'0'0'0,"0"-17"15,-36-18 1,-52 35-1,-18 17 1,0 71 0,1 18-1,87 18 1,36-36 0,35-53-1,35-17 1,-35-18-1,35-106 1,0-35 15,-17 0-15,34-53 0,-52 70-1,-53 18 1,-17 71-1,-1 35-15,-52 71 16,52 34 0,0 37-1,18 34 1,36-70 0,16 0-1,19-53 1,-18-53-1,35-36 1,0 1 15,0 0-31</inkml:trace>
  <inkml:trace contextRef="#ctx0" brushRef="#br0" timeOffset="35627.36">21114 6227 0,'0'0'0,"0"17"32,0 1-17,0-1-15,-36 72 16,19-36 0,17-18-1,0-53 16,0 1-31,17-36 16</inkml:trace>
  <inkml:trace contextRef="#ctx0" brushRef="#br0" timeOffset="35795.4">21131 6085 0,'0'-17'15,"0"34"-15,-17-34 16,-1 17-16,0 0 31,18 17-15,0 1-1,53 17 1</inkml:trace>
  <inkml:trace contextRef="#ctx0" brushRef="#br0" timeOffset="36261.01">21484 6174 0,'0'17'16,"0"1"-16,0 0 15,0-1-15,-35 36 32,17-35-32,1 52 15,-1 18 1,18-17-1,-18-53 1,18-1 0,-17-17-1,-19-53 1,36-17 0,36-54-1,70 19 1,-1 34-1,36 71 1,-35 35 15,-70 53-15,-36 18 0,-36-35-1,-17-1 1,18-34-1,-18-1 1,18-17-16</inkml:trace>
  <inkml:trace contextRef="#ctx0" brushRef="#br0" timeOffset="36861.35">13406 8079 0,'0'0'0,"0"-194"31,0 176-31,0 36 31,-18-1-15,-17 124 0,17 36-1,-17-71 1,-1-1 0,36-69-1,0-19 1</inkml:trace>
  <inkml:trace contextRef="#ctx0" brushRef="#br0" timeOffset="37344.1">13212 8061 0,'0'0'0,"0"-18"0,-18-17 15,18-71 1,70 36-1,36 17 1,35 17 0,0 54-1,-35 88 1,-70 35 0,-72-17-1,-87-19 1,-36-69-1,71-19 1,17-34 15,71-19-15,0 1 0,53 35-1,18 71 1,17 34-1,18-16 1,-36-36 0,19-36-1,-36-17 1,17 0 0,-35-35-1,-35 17-15</inkml:trace>
  <inkml:trace contextRef="#ctx0" brushRef="#br0" timeOffset="37577.62">14358 8026 0,'18'-89'16,"-36"178"-16,36-230 15,-18 158 1,-18 71-1,0 36 1,1-36 0,-1 0-1,18-70-15,0 17 16,0-17 0</inkml:trace>
  <inkml:trace contextRef="#ctx0" brushRef="#br0" timeOffset="37911.03">14411 8079 0,'0'0'0,"0"-89"16,0 1 0,0 53-1,53-18 1,53 18-1,-71 35-15,53 0 16,18 70 0,-53 54-1,-35-18 1,-36 35 0,-35-71-1,35-52-15,-17 35 16,0-36-1,17-17 1,18-17 0,-17-1-1</inkml:trace>
  <inkml:trace contextRef="#ctx0" brushRef="#br0" timeOffset="38110.44">14235 8237 0,'0'0'0,"-18"0"16,-17-17 0,52-1-1,71 0 1,-70 1-16,141-1 16,-53 1-1,35-36 1,-71 53-1</inkml:trace>
  <inkml:trace contextRef="#ctx0" brushRef="#br0" timeOffset="38377.43">15311 7832 0,'0'0'0,"0"-18"16,0 36 15,0 87-15,-18 1-1,-17-17 1,-1-1 0,36-35-1,0-71 16,18 0-31,0 1 16</inkml:trace>
  <inkml:trace contextRef="#ctx0" brushRef="#br0" timeOffset="38578.08">15328 7814 0,'0'0'15,"35"-18"1,-17 18-16,0 0 15,35 71 1,17 17 0,1 0-1,17-17 1,-70-71-16,-1 0 16</inkml:trace>
  <inkml:trace contextRef="#ctx0" brushRef="#br0" timeOffset="39059.54">15981 7708 0,'-18'0'15,"1"0"-15,-36 35 16,0 18-1,-18 18 1,54-71-16,-19 53 16,1-18-1,53-35 17,52-35-17,1-36 1,-36 18-1,-17 36-15,35-36 16,-36 35 0,1 53 15,-18 54-15,17 34-1,36 18 1,-35-53-1,0 18 1,-18-35 0,0-54-1</inkml:trace>
  <inkml:trace contextRef="#ctx0" brushRef="#br0" timeOffset="39257.6">16581 8273 0,'0'0'16,"17"0"-1,-34 0 32</inkml:trace>
  <inkml:trace contextRef="#ctx0" brushRef="#br0" timeOffset="41110.16">1076 2822 0,'0'0'0,"-18"0"0,-35 0 31,36 0-15,-19 35 0,19-17-1,34 0 1,54-18-1,-18 0-15,123 0 16,159 0 15,-52 0-15,352-36 0,-371 19-1,389-36 1,-300 35-1,-18-17 1,-159 17 0,-35 1-1,-88 17 1,-70 0 0,-36-18-1,-88 18 1,52 0-1</inkml:trace>
  <inkml:trace contextRef="#ctx0" brushRef="#br0" timeOffset="41610.01">882 2999 0,'0'0'0,"-106"0"31,88 17-31,36-17 31,53 0-31,158 0 16,71 0-1,70-35 17,195 35-17,-424 0-15,264 0 16,89-18-1,-106 1 1,-176-1 0,-36 18-1,-105-18 1,-36 18-16,1-17 16,-54 17 15,0 0-31</inkml:trace>
  <inkml:trace contextRef="#ctx0" brushRef="#br0" timeOffset="42560.85">547 6438 0,'0'0'0,"-18"0"0,-52 0 31,52 0-15,36 0-1,87 0 1,54 0-1,-106 0-15,318 0 16,-1 0 0,194-35 15,-105-18-15,53 18-1,-124 17 1,-141 0-1,-142 18 1,-122 0 15,-71 0-15,-1 0 0</inkml:trace>
  <inkml:trace contextRef="#ctx0" brushRef="#br0" timeOffset="43109.86">653 6667 0,'0'0'16,"35"0"-16,35 0 0,-17 0 0,88 0 16,177 0-1,-1-35 17,124 0-17,-88 0 1,-229 35-16,264-36 15,-177 1 1,19 17 0,-89 1-1,-18 17 1,-52 0 0,-71-18 15</inkml:trace>
  <inkml:trace contextRef="#ctx0" brushRef="#br0" timeOffset="43277.48">3792 6438 0,'0'0'0,"18"0"0,17 0 16,-17 0-1,35 18 1,-36-18 0</inkml:trace>
  <inkml:trace contextRef="#ctx0" brushRef="#br0" timeOffset="77990.24">864 10231 0,'0'0'0,"18"0"15,0 0-15,-1-18 16,1-17 0,-1-1-1,-17 1 1,0 17-1,-17 18 1,-54 0 0,18 53-1,36-53-15,-54 36 16,54-1 0,-1 0-1,36 0 1,34 1 15,37 52-15,-36-18-1,-36-34-15,18 52 16,-17 18 0,-18-36-1,-106 19 1,0-54-1,-123-35 1,106-53 0,-36-18-1,88 18 1,36 18 0,35 18-1,106-19 1,88-17 15</inkml:trace>
  <inkml:trace contextRef="#ctx0" brushRef="#br0" timeOffset="78272.2">1235 10142 0,'0'0'0,"-18"18"47,18 0-47,-18-1 15,18 1-15,-17 123 16,-1-18 0,18 19-1,0-54 1,0-18 15,0-52-15</inkml:trace>
  <inkml:trace contextRef="#ctx0" brushRef="#br0" timeOffset="78488.67">970 10654 0,'0'0'0,"-18"0"16,36 0 15,0 0-31,52-53 16,1 18-1,-53 35-15,52-36 16,-35 19-16,1-1 15</inkml:trace>
  <inkml:trace contextRef="#ctx0" brushRef="#br0" timeOffset="79206">1358 10619 0,'0'0'0,"0"17"0,0 19 16,0-1-1,53-35 1,35-18 0,-17-17-1,35-36 1,-89 54-16,19-36 16,-36 17-1,-18 19 1,-70 34 15,0 54-15,17 17-1,53 18 1,18-53 0,71-18-1,-1-35 1,72 0-1,-19-53 1,-17-35 0,-53 0-1,-36-18 1,-17 71 0,18 35-1,-18 17 16,0 89-15,18 0 0,-18 88-1,0 71 1,-53-18 0,0 53-1,18-53 1,-1-71-1,19-88 1,17-70 0,-18-18-1,18-88 1,0 35-16,0-124 16,0 124-1</inkml:trace>
  <inkml:trace contextRef="#ctx0" brushRef="#br0" timeOffset="79556.33">2028 10495 0,'0'0'0,"0"-35"16,0-53-1,0 17 1,53 18-1,18 53 1,-36-17-16,89 17 16,-54 52-1,-34 72 1,-72-36 0,-105 53-1,18-35 1,34-53 15,72-35-15,-1-18-1,36-53 1,52 0 0</inkml:trace>
  <inkml:trace contextRef="#ctx0" brushRef="#br0" timeOffset="80122.7">2963 10213 0,'0'-35'16,"0"17"-1,18 18-15,53 0 32,-19 0-17,-34 0-15,35 53 16,-35 0 0,-54 35-1,-69 0 1,-37 0-1,107-70 1,17-18 0,36 0-1,53-35 1,35 35 0,-36 0-1,36 53 1,-88 0 15,-18 17-15,-71 1-1,-35-1 1,18-17 0,17-53-1,54 18-15,-1-18 16,0 0-1,-17-18 1</inkml:trace>
  <inkml:trace contextRef="#ctx0" brushRef="#br0" timeOffset="80589.06">459 11395 0,'0'0'0,"-106"17"15,18 1 1,140-18-1,125 0 1,-107 0-16,213-18 16,175-35-1,71 18 1,-88 0 0,106 0-1,-106-1 16,-123 36-15,-177-17 0,-124 17-1,-17-18 1,-35-53 15,18 54-31,17-1 0</inkml:trace>
  <inkml:trace contextRef="#ctx0" brushRef="#br0" timeOffset="80838.37">4039 10266 0,'18'17'78,"-18"1"-78,0 0 0,0-1 16</inkml:trace>
  <inkml:trace contextRef="#ctx0" brushRef="#br0" timeOffset="81042.71">4039 10707 0,'0'17'0,"-17"-17"31,-1 0-16,0 0 17</inkml:trace>
  <inkml:trace contextRef="#ctx0" brushRef="#br0" timeOffset="81789.07">6244 10231 0,'0'0'0,"18"0"0,88-36 31,-89 19-31,54-19 16,-18-17 0,-36 18-1,-52 18 1,0 17-16,-53 0 31,-18 35-15,18 18-1,88 0 1,35 0 0,53 35-1,36 0 1,-19 0-1,-87-17 1,-71 35 0,-88-36-1,-35-52 1,34-36 0,19-52-1,70-1 1,35 0 15,36 54-15,123 17-1,-17 0-15</inkml:trace>
  <inkml:trace contextRef="#ctx0" brushRef="#br0" timeOffset="82171.73">6914 10248 0,'-35'0'16,"18"0"0,-1 18-16,18-1 0,-35 36 15,35 88 1,0-88-1,-36 89 1,1 104 0,0 54-1,17-70 1,18 52 0,0-70-1,0-160-15,-18 54 16,18-53-1,-17-53 1,17-70 0,17-124-1,1 141-15</inkml:trace>
  <inkml:trace contextRef="#ctx0" brushRef="#br0" timeOffset="83388.84">6879 10548 0,'0'0'0,"0"-35"0,0-89 31,18 36-15,70 35 0,18 53-1,0 0 1,-18 88-1,-71 18 1,-105-18 0,-70-17-1,16-53 1,19-18 0,70 0-1,53 17 1,53 54 15,35-54-15,53-17-1,18 0 1,-18-35 0,18-53-1,-106 70-15,70-123 16,-52 18-1,-71 35 1,0 52 0,-53 54-1,-18 88 1,71-89-16,-17 89 16,17 0-1,88-35 1,0-54 15,36-17-15,17-70-1,-35-54 1,-1 1 0,-34 35-1,-53 52 1,-1 19-1,-17 34 17,0 19-17,18-36 32,-18-18-47,0-17 16,0 17-1,0 0 1,0 1 0,-35 70 15,-1 35-15,1 18-1,17 52 1,18-87-1,53-18 1,35-53 0,1-18-1,69-88 1,-87 18 0,-36 53-16,1-53 15,-19 17 1,-34 89 31,-1 52-32,18-52-15,0 53 16,0 17 0,0-18-1,0-87 16,18-19-15,-18 19-16</inkml:trace>
  <inkml:trace contextRef="#ctx0" brushRef="#br0" timeOffset="83539.48">8731 10037 0,'0'0'0,"-17"-18"16,-1 18 15,0 0-31,1 0 16,52 18 15</inkml:trace>
  <inkml:trace contextRef="#ctx0" brushRef="#br0" timeOffset="84954.41">8890 10566 0,'0'0'0,"18"0"32,-1 0-32,19-18 15,87-53 1,-88 54-16,106-107 16,-52 19-1,-36-1 1,-36 18-1,-17 35 1,-70 53 0,52 17-1,-17 89 1,-1 53 0,1 17-1,0 89 1,-36 105 15,36-123-15,17 53-1,1-53 1,17-88 0,0-18-1,53-106 1,17-88-1,54-88 1,-1-88 0,-52 17-1,-71-70 1,-88 0 0,-1 176-1,-34 18 1,70 52-1,53 19 17,18-19-17,105-16 1,-17-1 0,17-53-1,-34 0 1,-1 18-1,-88 52 1,0 19 0,0 34-1,0 72 1,0-19 0,17 1-1,54-36 1,-1-35 15,19-18-15,-19-52-1,36-36 1,-18 0 0,0 36-1,-52 52 1,-19 18-1,1 0 17,0 0-1,-18-18-15,0 1-1,0-1 1,-18 18-1,-35 18 17,-17 52-17,17 18 1,53-70-16,-18 70 16,36-17-1,52-36 1,1-35-1,17-18 1,-18-17 0,1-88-1,-71 52 1,-18 18 0,1 36-16</inkml:trace>
  <inkml:trace contextRef="#ctx0" brushRef="#br0" timeOffset="85155.32">9701 9895 0,'0'18'0,"0"-36"0,0 54 31,0-19-16,18-17 17,0 0-32</inkml:trace>
  <inkml:trace contextRef="#ctx0" brushRef="#br0" timeOffset="86204.46">11730 9860 0,'0'0'0,"17"-18"0,1-17 0,0-18 16,35 0-1,-36 36 1,-17 52 0,0 88-1,-17 54 1,-19-36-1,19-106 1,-71 159 0,35-88-1,-18-18 1,36-70 0,17-18-1,1-124 1,-1 19-1,18-36 1,18 35 0,-1 70-1,1 36 1,35 124 0,-18-36-1,18 36 1,0-54 15,17-35-15,36-35-1,-70-17-15,52-36 16,35-35 0,-35-36-1,-52 54 1,-36 52-1,0 36 1,-53 52 0,35 36-1,18-18 1,18-35 0,52-35-1,1-18 1,17-36 15,18-69-15,-88-1-1,-18 0 1,-53 18 0,0 88-1,-36 17 1,-16 89-1,87-35 1,0 35 0,18-18-1,53-53 1,35-35 0,18-18-1</inkml:trace>
  <inkml:trace contextRef="#ctx0" brushRef="#br0" timeOffset="86487.65">12947 10072 0,'0'0'16,"0"-18"-16,18-17 16,-18 17-1,-53 18 1,-18 71-1,36-18 1,35-18-16,-18 71 16,18-18-1,0-17 1,88-19 0,36-34-1,70-18 1,-53-53-1</inkml:trace>
  <inkml:trace contextRef="#ctx0" brushRef="#br0" timeOffset="88188.07">13670 10125 0,'0'0'0,"0"-18"0,0 0 16,-53 1-1,-35 17 1,53 0-16,-53 53 15,-18 35 1,70 18 0,36-36-1,36-17 1,87-53 0,-17-17-1,0-54 1,-36-17-1,-34-18 17,-19 35-17,-17 54 1,-35 70 0,0 35-1,17-18 1,18 36-1,35-18 1,18-70 0,71-18-1,-54-70 1,19-36 0,-19-53-1,-35 18 1,-35 0-1,0 105 1,0-16 0,-35 140 15,0 18-15,17 35-1,18-106-15,0 71 16,0 17-1,53-52 1,18-54 0,-18-17-1,17-52 1,18-54 0,-35 0-1,-17 18 1,-36 105 31,-18 19-32,0 34 1,18-35-16,0 54 16,18-36-1,35-18 1,17-35-1,-17-35 1,35-54 0,1-34-1,-72 52 1,1 54 0,-36 70 15,1 17-16,17-35 1,0 36 0,0 0-1,0-54 1,53-17 0,-1-17-1,-34-36 1,0-53-1,-36 35 1,-17 36 0,17 0-1,18 17 1,53-17 0,-35 35-16,123-35 15,-18 35 1,-17 17-1,-71 18 17,-35 54-17,-17-1 1,-18 0 0,-1-35-1,36-35 1,-17-18-1,17-36 1,0-17 0,17 36-16,89-89 15,0 0 1,35 0 0,-35 71-1,-71 53 1,-17 87 15,-18-16-15,0 16-1,17-34 1,36-53 0,0-18-1,18-36 1,-1-34-1,-52-1 1,0 18 0,-18-17-1,-89-1 1,54 54-16</inkml:trace>
  <inkml:trace contextRef="#ctx0" brushRef="#br0" timeOffset="88377.43">15046 9543 0,'0'0'0,"-18"-18"0,-17 18 16,17 0-1,1 0 1</inkml:trace>
  <inkml:trace contextRef="#ctx0" brushRef="#br0" timeOffset="88605.65">13758 10019 0,'0'0'0,"-17"18"0,17-1 15,35-17 1,71 0 0,53 0-1,-36-35 1,-70 17-16,17 1 0</inkml:trace>
  <inkml:trace contextRef="#ctx0" brushRef="#br0" timeOffset="89121.68">16951 10019 0,'0'-88'31,"0"70"-31,-18 18 16,18-18-1,-17 54 1,-1 87 0,-17 71-1,17 0 1,-17 88-1,17-193 1,-52 140 0,-54 88-1,-17-105 1,88-124 0,36-52-1,69-125 16,1-87-15</inkml:trace>
  <inkml:trace contextRef="#ctx0" brushRef="#br0" timeOffset="89469.89">16686 10195 0,'-17'-35'16,"34"70"-16,-34-193 0,17 34 15,35 36 17,71 0-17,17 70 1,-87 18-16,158 53 16,-89 53-1,-69 35 1,-89-35-1,-71-36 1,-34-34 0,52-36-1,123-36 17,36-17-17,18 18 1</inkml:trace>
  <inkml:trace contextRef="#ctx0" brushRef="#br0" timeOffset="90304.05">17657 9525 0,'0'0'0,"0"-18"16,-36 71 15,1 88-16,0 18 1,17-53 0,0 0-1,18-53 1,0-71 31,0 0-47,0-70 15,53 0 1,0 35 15,35 18-15,-17 35 0,0 88-1,-36 0 1,-35-17-1,17-18 1,19-36 0,-19-17-16,19 0 15,52-17 1,-35-19 0,35-52-1,-35-18 1,-35 53-1,-18 36 17,-36 34-17,1 72 1,35-1 0,0-35-1,35-18 1,-17-17-16,70-18 15,-35 0 1,35-71 0,-70 1-1,-18-72 1,-53 19 0,-35 88-1,-18 52 1,35 36-1,54 18 17,17-1-17,35-70 1,18 0-16</inkml:trace>
  <inkml:trace contextRef="#ctx0" brushRef="#br0" timeOffset="90570.97">18962 9454 0,'0'0'0,"0"-17"15,-18 34 1,-17 54 0,-36 70-1,36 35 1,0-52-1,35-18 17,0-89-32,0 19 15,53-36 1,53-18 0,-89 0-16</inkml:trace>
  <inkml:trace contextRef="#ctx0" brushRef="#br0" timeOffset="90937.32">19438 9772 0,'0'0'0,"-35"18"15,-36 34 1,1 37 0,52-72-16,0 36 15,18 0 1,89-18-1,-19-35 17,71-17-17,-35-54 1,-53-17 0,-53 53-16,0-89 15,-35 89 1,-89 35-1,18 35 1,18 36 0,53-36-1,17-35 1</inkml:trace>
  <inkml:trace contextRef="#ctx0" brushRef="#br0" timeOffset="91204.16">18732 9543 0,'18'0'31,"0"0"-15,17 0-16,53 0 15,106-18 1,-35 0-1,-106 18-15,106 0 16,-89 0 0,-158 36 15,-53-1-15,88 0-16</inkml:trace>
  <inkml:trace contextRef="#ctx0" brushRef="#br0" timeOffset="92020.38">5838 12188 0,'0'0'0,"0"-17"0,18-107 31,0 107-31,-18-71 16,0 52-16,0-17 15,0 36-15,-53-19 16,-18 36-1,-52 36 17,35 34-17,88 1 1,88 17 0,-53-70-16,106 35 15,53 17 1,-70 18-1,-107-35 1,-70 35 0,18-70-16,-88 17 15,70-35-15,-88 18 16,-36-36 0,107-17-1,17-53 1,53 17-1,70 1 17,-34 52-32</inkml:trace>
  <inkml:trace contextRef="#ctx0" brushRef="#br0" timeOffset="94020.15">6509 11747 0,'0'0'0,"0"18"16,-18 0-16,0-1 16,-17 89-1,18 35 1,17-17 0,-18-1-1,18-87-15,0 16 16,18-52 15,34-52 0,1-54-15,18-18 0,-1 54-1,-17 70 1,-17 53-1,-19 52 1,1 1 0,17-35-1,-17-54-15,52 19 16,36-36 0,-35 0-1,35-71 1,-36 18-1,1-35 1,-36-18 15,-35 89-15,0 34 0,-18 54-1,1-18 1,-1 35-1,18-70-15,18 34 16,35-34 0,17-18-1,18-35 1,-17-18 0,0-35-1,-54-53 1,-70 17-1,-70 54 1,35 70 15,-18 53-15,35 70 0,71-88-16,0 53 15,53 18 1,71-53-1,17-53 1,53 0 0,-36-70-1,-52-19 1,-17-16 0,-89 34-1,17 36 1,-17 52-1,0 54 17,0 35-17,0-18 1,18-53 0,35-17-1,0-18 1,17-53-1,36-35 1,-35 17 0,-19 1-1,-34 70 1,-18 35 0,0 36-1,0-36-15,0 35 16,35-34-1,36-19 1,35-17 15,-18-53-15,0-17 0,-70 52-16,17-105 15,-35 17 1,18-18-1,-18 71 1,0 106 15,0-35-31,-18 70 16,18 53 0,35-17-1,54-36 1,34 0-1,18-88 1,-17-35 15,-19-36-15,-16-34 0,-54 16-1,-35-34 1,-35 88-1,17 35-15,-70 0 16,-18 70 0,18 36-1,53 0 1,17 0 0,53-71-1,36-35 1,17-18-1,-18-17 1,19-71 15,-36-53-15,-18 1 0,-35-1-1,0 71 1,0 176 15,0 53-15,0-106-16,0 54 15,0 105 1,70-106 0,-17-71-1,18-17 1,-1-35-1,19-18 1,-54 36 0</inkml:trace>
  <inkml:trace contextRef="#ctx0" brushRef="#br0" timeOffset="95020.97">11501 11659 0,'0'0'0,"-36"-88"16,19 88-1,-1-35 1,0 35 0,18 106-1,0 35 1,0 0-1,-17 18 1,-19-18 0,36-88-1,-17-36 1,17-34 0,0-89-1,53-18 1,0 19-1,35 16 1,18 72 15,-89 17-31,71 53 16,18 35 0,-70 35-1,-36-52 1,-89-1-1,-69-52 1,69-18 0,19-35-1,70 17 1,0 36 15,35 35-15,-17-53-16,70 35 15,53-35 1,0 0 15,106-53-15,-53-35 0,-70-36-1,-89 1 1,-35 35-1,-18 88 1,-70 35 0,18 106-1,52-17 1,53-19 0,71-52-1,-18-53 1,53-17-1,18-54 1,-106 36 0</inkml:trace>
  <inkml:trace contextRef="#ctx0" brushRef="#br0" timeOffset="95619.81">14464 11818 0,'0'-18'31,"18"1"-31,-1-1 0,36-70 31,-35 35-15,-18 18 0,-53 35-1,-53 17 1,0 36-1,88 0 1,36 18 0,17-54-16,36 36 15,52 53 1,-17 0 0,-88-18-1,-36-17 1,-88-36-1,-17-35 1,-71 0 15,35-71-15,142 36 0,17 0-1,70 0 1,71-36-1,-53 36-15</inkml:trace>
  <inkml:trace contextRef="#ctx0" brushRef="#br0" timeOffset="95886.56">15117 11483 0,'0'0'0,"17"-18"0,-17 1 16,0 70-1,0 52 1,-53 36 15,18-17-15,0 17 0,17-106-16,0 71 15,18-88 1,0-53 15,0 17-31</inkml:trace>
  <inkml:trace contextRef="#ctx0" brushRef="#br0" timeOffset="96387.32">14817 11889 0,'0'-18'0,"0"-17"15,17 17 1,89 0-1,71 1 17,-1-1-17,-35 18 1,-106 53 0,-35 0-1,-70 53 1,17 0-1,35-18 1,18-53 0,53-17-1,53-18 1,0-71 0,-36 1-1,-34-89 1,-36 71-1,-53 17 17,-36 71-17,1 18 1,18 52 0,70-17-1,17-35 1,89 0-1,-18-18 1,-70 0-16</inkml:trace>
  <inkml:trace contextRef="#ctx0" brushRef="#br0" timeOffset="96802.7">15981 11906 0,'0'-17'0,"0"-1"16,0 0-1,0-17 1,53 0 15,17 35-15,36 0 0,-53 53-1,-18 53 1,-17-1-1,-53-16 1,-36-54 0,53-18-1,18-34 1,0-54 0,36 1-1,-19 34-15,54-34 16,-53 35-16,35-18 15,17 17 1,1 36 15,-18-17-15,-18 17-16</inkml:trace>
  <inkml:trace contextRef="#ctx0" brushRef="#br0" timeOffset="97171.22">16775 11977 0,'0'35'16,"17"-35"15,18 0-15,36-53-1,0 0 1,-54 0-1,-17 0 1,-35 53 15,-36 18-15,1 53 0,35-1-1,17 36 1,36-35-1,-1-54-15,54 1 16,35-18 0,-18 0-1,0-18 1</inkml:trace>
  <inkml:trace contextRef="#ctx0" brushRef="#br0" timeOffset="97770.08">17886 11800 0,'0'0'0,"0"-17"0,-18-71 31,-35 35-15,-53 53 0,-35 35-1,18 71 1,35 17-1,88-17 1,35 0 0,71-53-1,-36-53 1,-34 0-16,69-53 16,-34-18-1,17-70 1,0-18-1,-35 1 1,-35-19 0,0 72 15,-18 87-15,0 53-1,-36 53 1,19 71-1,17-53 1,0-71-16,0 89 16,17-18-1,36-54 1,35-52 0,1 0-1,34-17 1,-88-1-16,54-35 15,-72 0 1,-17 36 0</inkml:trace>
  <inkml:trace contextRef="#ctx0" brushRef="#br0" timeOffset="115834.68">882 14058 0,'0'0'0,"0"18"0,18-1 31,-1-17-31,1 0 47,-18-17-47,17-18 16,-17-1 0,0 1-1,-35 17 1,18 18-16,-36 0 15,-18 18 1,-35 35 0,53-18-1,18 18 17,17-35-17,18-1 1,89 19-1,-1-1 1,0 18 0,0 17-1,-53-17 1,-35-35-16,0 35 16,-88 17-1,0-17 1,-71-53-1,36 0 1,17-53 0,-17-35-1,123 35 17,0 18-17,52-18 1</inkml:trace>
  <inkml:trace contextRef="#ctx0" brushRef="#br0" timeOffset="116300.84">1464 13688 0,'0'17'16,"0"19"0,0-19-16,0 54 15,0 35 1,0 35 0,0-106-16,0 71 15,0-36 1,0 1-1,18-36 1,-1-35 15,-17-17-31,18 17 16</inkml:trace>
  <inkml:trace contextRef="#ctx0" brushRef="#br0" timeOffset="116501.88">1252 14252 0,'0'0'0,"-17"0"31,34 0-31,1-17 16,88-1-1,0 0 1,17-35-1,-105 53-15,52-35 16</inkml:trace>
  <inkml:trace contextRef="#ctx0" brushRef="#br0" timeOffset="117251.12">1782 14164 0,'0'0'16,"0"18"-16,0 17 15,0-17 1,17-18 0,54 0-1,-1-36 1,-52 19-16,35-19 16,-36 19-16,19-36 15,-36 0 1,-53 53 15,0 18-15,35-1-16,-35 36 15,18 18 17,35-18-17,0 17 1,53-52-1,35-18 1,0-36 0,53-34-1,-17-18 1,-71 35 0,-35 18-1,-18 52 32,0 1-47,0 70 16,0 35-1,-18 107 1,-17-36 15,17-124-31,0 230 16,18-70-1,-17 34 1,-19-87 0,36-89-1,-17 0 1,17-159 15,0-34-15,53-90-1,-36 125-15</inkml:trace>
  <inkml:trace contextRef="#ctx0" brushRef="#br0" timeOffset="117616.91">2364 14199 0,'0'0'0,"-18"-17"15,-53-36 1,71 0 0,18 18-1,53-1 1,52 19 0,18 17-1,-53 53 1,-70 52-1,-71 1 1,-35-18 0,-36 1-1,89-72 1,53-52 31,35 0-32,-36 17-15</inkml:trace>
  <inkml:trace contextRef="#ctx0" brushRef="#br0" timeOffset="118249.92">3087 13952 0,'0'0'16,"0"-17"-16,0-1 31,0 36-31,0-1 0,0 54 16,0 52 15,0-17-15,-53 18-1,0-36 1,18-53 0,17-35-1,18-53 1,0 18 0,71 35-1,-18 0 1,88 0-1,-71-35 1,1-1 0,-36-34-1,-35 17 1,0-35 15,-18 52-15,18 89 15,0 71-15,0-18-1,-35 17 1,35-88-16,-18 36 16,1 0-1,-1-71 1,1 0-1,-1 0-15</inkml:trace>
  <inkml:trace contextRef="#ctx0" brushRef="#br0" timeOffset="118734.68">1111 15099 0,'-17'0'0,"34"0"0,-70 0 16,36 0-16,-1 0 15,53 0 1,89 0 0,176 0-1,0 0 1,176 0 15,-106 0-15,-246 0-16,334-18 15,-70 18 1,-176 0 0,-89 0-1,-105 0 1,-18-17 15,0-1-31,0-17 16,18-36-1</inkml:trace>
  <inkml:trace contextRef="#ctx0" brushRef="#br0" timeOffset="119133.14">4674 14093 0,'0'18'31,"0"0"-31,0-1 16,18-17 15,0 0-16,-1-17-15,-17-1 16,0-17 0,-17 17 15,-1 18-31,-17 18 31,17 17-15,18 0-1,0-17 1,0 17 0</inkml:trace>
  <inkml:trace contextRef="#ctx0" brushRef="#br0" timeOffset="119467.95">4710 14534 0,'0'0'16,"-18"71"0,18-53-16,18-18 31,34-53 0,-34 17-15,-18 1-1,-18 18 1,1 17 0,-18 35-1,35 0 1,-36 0 0,19-17-1,-1 0-15</inkml:trace>
  <inkml:trace contextRef="#ctx0" brushRef="#br0" timeOffset="122599.25">7126 13988 0,'0'0'0,"18"0"0,-1-71 32,1 53-32,-18-17 15,0 18 1,0-1-1,-18 0 1,1 18-16,-71 36 16,-1 52-1,1 53 1,-18 70 15,36-34-15,52 52-1,53-141 1,89-17 0,-18-71-1,52-35 1,-16-54 0,-37-34-1,-34-18 1,-53 53-1,-18 35 1,-18 106 15,0 35-15,1-53 0,-1 89-1,18-19 1,35-52-1,54-35 1,-19-18 0,36-53-1,-88 35-15,34-52 16,-34-54 0,-53 19-1,-36 34 1,36 71-16,-36 0 15,1 35 1,17 89 0,53-54-1,0 1 1,35-53 15,53-36-15,-17-17-16</inkml:trace>
  <inkml:trace contextRef="#ctx0" brushRef="#br0" timeOffset="122916.75">8096 14270 0,'18'-18'16,"-36"36"15,18 70-15,-35 71-1,35 0 1,0 52 0,0 36-1,-18-53 1,1-141-16,-19 159 31,19-106-15,17-71-1,0-88 17,0-123-17,0 140-15</inkml:trace>
  <inkml:trace contextRef="#ctx0" brushRef="#br0" timeOffset="123233.09">7990 14728 0,'0'-35'15,"0"70"-15,0-105 0,0-18 16,36-36 0,17 36-1,17 35 17,54 35-17,-19 89 1,-105 17-1,-35 53 1,-35-52 0,-36-19-1,53-35 1,35-17 0,18-53 15,18 17-31,17 0 15</inkml:trace>
  <inkml:trace contextRef="#ctx0" brushRef="#br0" timeOffset="123966.44">8625 14340 0,'0'0'0,"0"-17"0,-17 17 46,-19 70-30,19 1 0,17 35-1,0-71-15,17 36 16,36-54 0,36-17-1,-1-17 1,18-54-1,-36-17 1,-70 53-16,35-71 16,-17 17-1,-18 72 1,0 70 31,0-36-47,-18 125 15,-17-19 1,0 106 0,35 36-1,0-18 1,53 88 0,-36-18-1,-17-228-15,0 105 16,-17-18-1,-54-70 1,-17-106 0,-18-18-1,0-140 1,89-107 15,17-88-15,17 89-1,36-36 1,0 70 0,0 72-1,-35 105-15,52-106 16,-17 71 0,35 35-1,-17 18 1</inkml:trace>
  <inkml:trace contextRef="#ctx0" brushRef="#br0" timeOffset="124399.89">10019 14199 0,'-35'-53'31,"35"36"-31,-18 17 0,18-18 16,0 36 15,0-1-31,0 54 16,0-18-16,0 176 15,0-17 1,0 105 0,0 36-1,-18-88 1,18 17 0,0-229-1,0 106 1,0-124-1,0-53 1,36-88 0,-1-35-1</inkml:trace>
  <inkml:trace contextRef="#ctx0" brushRef="#br0" timeOffset="124783.1">9895 14852 0,'0'0'15,"-35"-106"-15,-18-17 16,36 70-16,-72-106 16,72 35-1,17 19 1,106 16 15,35 54-15,88 35-1,-70 71 1,-106 52 0,-106 18-1,-53-52 1,-70 16 0,87-69-1,36-36 1,53-18-1,71 0 1,52-35 0,-87 36-16</inkml:trace>
  <inkml:trace contextRef="#ctx0" brushRef="#br0" timeOffset="125265.96">10830 14217 0,'36'-18'15,"-72"36"-15,89-89 16,-53 36 0,-70 35-1,-19 18 1,54-1-16,-71 89 16,36 0-1,34 35 1,36-70-1,0-1 1,71-52 0,-53-18-16,35-18 15,17-70 1,-17 0 0,0-53 15,-35 53-16,-18 105 17,0 54-17,0 35 1,0-18 0,0-35-1,17 0 1,1-53-16,35 0 15,17-18 1,19-35 0</inkml:trace>
  <inkml:trace contextRef="#ctx0" brushRef="#br0" timeOffset="125648.68">11483 14252 0,'0'0'0,"18"-17"0,-18-36 16,0 35-1,-36 0 1,-52 36 0,35 17-1,36-17-15,-1 17 16,18-17-16,0 17 16,88 18-1,0 0 1,-17 0-1,-36 17 1,-35-52-16,0 17 16,-70-17-1,-54 0 1,18-18 0,0 0 15,71 0-16,17 0 1,18-18 0,0 0-16</inkml:trace>
  <inkml:trace contextRef="#ctx0" brushRef="#br0" timeOffset="125932.69">11906 13988 0,'0'0'0,"0"-18"0,0-53 16,-17 71-1,-19 36 1,19-19-16,-1 72 16,18 34 15,-18 36-16,1-36 1,17 1 0,0-54-1,17-52 1,19-18-16</inkml:trace>
  <inkml:trace contextRef="#ctx0" brushRef="#br0" timeOffset="126333.07">12100 14464 0,'0'0'0,"18"0"31,0 0-31,34 0 16,19-53 15,0 0-16,-19-35 1,-52 53 0,-17-1-1,-71 54 1,17 52 0,-17 54-1,70-36 1,18-53-16,0 36 15,53-36 1,53-17 0,0-18-1,-36-53 1,-34 35 0,-1-70-1,-17 35-15</inkml:trace>
  <inkml:trace contextRef="#ctx0" brushRef="#br0" timeOffset="126582.87">11818 14111 0,'0'0'0,"-35"0"0,17 0 15,-17 0 1,52 0-1,36 0 1,-17 0-16,87-18 16,54 1-1,-36-18 1,-88 17 15</inkml:trace>
  <inkml:trace contextRef="#ctx0" brushRef="#br0" timeOffset="126999.59">13688 13882 0,'0'0'16,"0"-35"0,35 17-16,-17 18 15,-18-18 1,17 36-1,-17 52 1,-17 72 0,-19-19-1,19 53 1,-1-17 0,18-71-1,0-35 1,18-88 15</inkml:trace>
  <inkml:trace contextRef="#ctx0" brushRef="#br0" timeOffset="127466.05">13670 14199 0,'0'-35'0,"0"70"0,-35-158 31,17 35-16,18-1 1,88 19 0,36 35-1,52 52 1,-52 36 0,-54 53-1,-140 0 1,-71-36-1,-36-17 1,71-53 0,36 0-1,52 0 1,36 0 15,70 53-15,-17 18-1,34 17 1,-52-17 0,0-36-1,-17-18 1,16-69 15,-34 34-31</inkml:trace>
  <inkml:trace contextRef="#ctx0" brushRef="#br0" timeOffset="127716.68">14534 14005 0,'0'0'0,"0"-17"0,0-1 16,0 36 15,0 70-16,-17 35 1,-1 1 0,-35-1-1,36-70 1,-1-35 0,18-36-1</inkml:trace>
  <inkml:trace contextRef="#ctx0" brushRef="#br0" timeOffset="127999.81">14446 14182 0,'0'-53'0,"0"106"0,0-177 15,53 36 1,-35 70 0,35-52-16,70 52 31,-17 53-16,-35 36 1,-19 70 0,-34-17-1,-18-36 1,0-71-16,-18 72 16,-17-72-1,0-17 1,0 0-1,-1-35 1</inkml:trace>
  <inkml:trace contextRef="#ctx0" brushRef="#br0" timeOffset="128167.43">14464 14252 0,'0'0'16,"-18"0"-16,-17 0 0,53 0 46,-1 0-46,89-17 16,-71 17-16,89 0 16,35-53-1,-1 0 1</inkml:trace>
  <inkml:trace contextRef="#ctx0" brushRef="#br0" timeOffset="128865.99">15363 13952 0,'18'0'15,"-53"18"1,-18 35 0,18 35-1,17-17 1,0 52 15,18-52-15,0-18-1,-17-36 1,17-87 15,0 52-31,0-53 16,0-70 0,35 53-1,53-35 1,-17 87-1,-1 36 1,18 124 0,-52-36-1,-19 36 1,1-54 0,-18-35 15,0-17-16,0-53 1,0-36 0,53-17-1,35-53 1,53-18 0,-35 106-1,18 53 1,-36 106-1,-71 53 1,-17-71 0,-53 35-1,36-52 1,-1-36 0,-17-35 15,35-35-16</inkml:trace>
  <inkml:trace contextRef="#ctx0" brushRef="#br0" timeOffset="129218.84">17339 13741 0,'0'0'0,"0"-18"0,0-88 31,0 71-31,0 17 0,0 1 16,0 34 15,-18 89-15,-17 18-1,-18 105 1,0-123 0,18 35-1,0-35 1,35-71 0,70-70 15,-34 17-31</inkml:trace>
  <inkml:trace contextRef="#ctx0" brushRef="#br0" timeOffset="129615.84">17745 13899 0,'0'0'0,"-18"18"31,-17 35-15,17-35-16,-35 87 15,36-16 1,17 16 0,88-34-1,-18-53 1,54-36 0,-71-35-1,-36-53 1,-17 18-1,-53-18 1,36 71-16,-36 17 16,-18 18-1,1 18 1,70 0 0,-18-1 15,18 1-16</inkml:trace>
  <inkml:trace contextRef="#ctx0" brushRef="#br0" timeOffset="129916.12">16933 13829 0,'0'0'0,"0"18"0,18-18 32,105 0-17,36 0 1,70 0 0,-158 0-1,70-18 1,-35 18-1,-71 0 1,-105 18 15,52-1-31</inkml:trace>
  <inkml:trace contextRef="#ctx0" brushRef="#br0" timeOffset="130498.33">15557 15699 0,'0'0'0,"18"-18"0,88-106 31,-88 89-31,17-35 16,-17-1-1,-36 53 1,0 18-16,-70 18 15,53-18-15,-71 53 16,-18 35 0,124 0-1,36 1 1,87-19 0,1 36 15,-54-35-16,-70-19 1,-106-16 0,-123-19-1,53-17 1,-1-53 0,160 53-16,-1-35 15,53 0 1,106 0-1,-35 17-15</inkml:trace>
  <inkml:trace contextRef="#ctx0" brushRef="#br0" timeOffset="131948.99">16069 15663 0,'0'18'15,"0"0"-15,-18 17 16,1 53 0,-1-35-16,18 141 15,-35 71 1,0-54 0,-18 124-1,0-88 1,-18 53-1,54-229 1,-19-71 0,36-106-1,36-123 1,16-36 0,37-141 15,-1 18-16,18 106 1,-36 123 0,36 18-1,-53 106 1,35 70 0,-53 53-1,-35-17 1,-52 0-1,-19-54 1,-17-17 0,17 0-1,54 0 1,17-17 0,17 17 15,54 35-16,52-35 1,18 17 0,0-17-1,-17-35 1,-54-18 0,-52-35-1,-18 17 1,0 19-1,-53 87 1,36 18 0,-19 53-1,36-36 1,18 1 0,52-36 15,1-35-16,35-71 1,-18 19 0,0-72-1,-17 18 1,-54 89 0,1 17-1,-18 35 1,0 18-1,18-36 1,-1-17 0,1 0-1,0-35 1,-18-35 0,0 34 15,-71 89 0,53 0-15,1-35-16,-1 105 15,18-35 1,35-52 0,54-1-1,-1-35 1,35-18-1,-105 1-15,70-54 16,-35-17 0,-18 0-1,-17 88 1,-18 88 15,0-70-15,0 35-1,0 17 1,0-52 0,18-36 15,-18-35-15,0 36-16,17-1 0</inkml:trace>
  <inkml:trace contextRef="#ctx0" brushRef="#br0" timeOffset="132113.72">17815 15328 0,'0'0'0,"-17"0"15,-1 0 1,0 0 0,54 0 30</inkml:trace>
  <inkml:trace contextRef="#ctx0" brushRef="#br0" timeOffset="133431.6">17886 15646 0,'-18'0'0,"36"0"0,-53 0 0,17 0 16,36 0 15,-1-18-31,89-35 16,0-17-1,-71 34 1,71-87-1,-71 35 1,-35-1 0,-17 72-1,-54 34 1,0 107 0,-17 52-1,18 36 1,17-36-1,18 107 1,-1 16 0,1-87-1,35-141-15,-18 193 16,18-105 0,18-53-1,70-71 16,0-70-15,106-106 0,-70-18-1,-1-106 1,-105-52 0,-71 70-1,-106 18 1,36 105-1,88 124-15,-1-35 16,19 35 0,34-18-1,89-35 1,53-17 15,-89 34-31,-34 19 16,70-71-1,-54 35 1,-52 70 15,0 36-15,0-17-16,0 34 16,0 1-1,36-36 1,17-35-1,0 0 1,35-53 0,-35 0-1,35-70 1,-53 70 0,-17 35 15,-1 0-16,1 18 1,0 0 31,-18-17-31,0-18-1,0 17 1,-18 18 15,0 18-31,1-1 0,-36 36 16,35 53-1,18-36 1,0 1 0,53-18 15,0-53-16,35 0 1,-17-18 0,-1-52-1,-52-1 1,-18 18-16</inkml:trace>
  <inkml:trace contextRef="#ctx0" brushRef="#br0" timeOffset="133615.1">18680 15081 0,'0'0'0,"-18"0"16,36-17 30,-1 17-46</inkml:trace>
  <inkml:trace contextRef="#ctx0" brushRef="#br0" timeOffset="134631.24">20514 14852 0,'0'0'0,"0"18"31,-18 17-15,1-18-16,-1 54 16,-52 141-1,-36 17 1,0-106 0,88-70-16,-105 36 15,52-54 1,1-35-1,17-53 1,17-18 0,36-70-1,0 106-15,0-88 16,36-36 0,-1 124 15,-17 52-16,-1 124 1,19 36 0,16-36-1,-16-71 1,52-34 0,18-19-1,-18-34 1,35-54-1,-87 53-15,52-70 16,0-18 0,-70 53-1,-71 142 17,0-19-17,53-35 1,-18 36-1,18-18 1,71-35 0,35-18-1,-36 0 1,36-71 0,-88 53-16,17-70 15,-35-35 1,-18 52-1,-87 54 1,-19 34 0,53 36-1,-17 53 1,88-53 0,0 17 15,53-52-16,18-18 1,-1 0-16</inkml:trace>
  <inkml:trace contextRef="#ctx0" brushRef="#br0" timeOffset="134915.03">21343 15311 0,'0'0'0,"0"-71"16,0 36-1,-18 35-15,-17 0 16,-35 35 0,17 36-1,17 52 1,36 0 0,0-34 15,53-36-16,0-36 1,88-17 0,36-53-1,-124 53-15</inkml:trace>
  <inkml:trace contextRef="#ctx0" brushRef="#br0" timeOffset="136648.75">21943 15452 0,'53'-71'15,"-106"142"-15,141-265 16,-88 158-1,-53 36 1,-53 53 0,18 35-1,70-70-15,-35 70 16,36 0 0,17-17-1,53-53 16,17-18-15,18-18 0,-17-53-1,-18-52 1,-18 35 0,-17 53-1,-36 105 16,1-35-31,-1 71 16,18-18 0,35-17-1,36-36 1,-18-35 0,35-17-1,0-72 16,-35-52-15,0-17 0,0-54-1,-18 88 1,-35 71 0,0 71-1,-35 53 1,-18 105-1,18-35 1,35 36 0,0-54-1,17-70 1,36-53 0,18 0-1,35-71 1,-36 1 15,18-36-15,-52 53-1,-36 35-15,-18 89 32,0 0-17,1 17 1,17-53-1,17-17-15,36-1 16,-17-17-16,69 0 16,-34-17-1,17-54 1,-35-17 0,0-18-1,-35 53 16,-36 141 1,-17-17-17,17 17 1,18-35 0,0-35-16,0-1 15,35-17 1,1 0-1,-1-70 1,-35-1 0,0-17-1,-18 35 1,1 35 0,17 1 15,53-1 0,17 1-15,-35 17-16,106 0 15,-35 0 1,0 17 0,-88 54-1,-18 17 1,-53 0-1,35-35 1,1-35-16,-1 35 16,18-18-1,-18-35 17,18-71-1,18 18-16,0 18-15,70-53 16,88-71 0,1 71-1,-107 88 1,-52 88 0,-18 36-1,-36-1 1,36-52-1,0-1 1,36-52 0,17-18-1,0-18 1,-36 1-16,36-36 16,0-36-1,0 19 1,-18-1 15,-35-17-15,-70 18-16</inkml:trace>
  <inkml:trace contextRef="#ctx0" brushRef="#br0" timeOffset="136897.73">23513 14834 0,'0'0'0,"-71"0"16,36 0-16,0 0 16,17 0 46,0 0-62,1 0 16,-1 0-16</inkml:trace>
  <inkml:trace contextRef="#ctx0" brushRef="#br0" timeOffset="137148.24">22137 15258 0,'0'0'0,"0"17"31,53-17-31,-36 0 0,89 0 16,71-17 0,-54 17 15,18-18-31,-70 0 31,-71-17-15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8T03:08:09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2117 0,'0'0'0,"0"17"0,0 1 32,0 0-1,0-36 78,0 0-93</inkml:trace>
  <inkml:trace contextRef="#ctx0" brushRef="#br0" timeOffset="1200.43">2910 1323 0,'18'0'0,"0"0"0,70-18 31,-70 1-31,17-1 16,35-35-1,-52 0 1,-18 36 0,-53 17-1,0 17 1,36-17-1,-36 35-15,35-17 16,-35 35 0,35 0-1,1 0 1,17-36 0,35 1-1,53 0 1,18 17-1,-18 0 1,-35 1 0,-53 34-1,-35 18 1,-36 1 0,-52-19-1,88-52-15,-54-18 16,-34-18-1,52-17 17,1-18-17,-1-35 1,36 35 0,35 17-1,18 19 1,52-18-1,1-1 1</inkml:trace>
  <inkml:trace contextRef="#ctx0" brushRef="#br0" timeOffset="1536.07">3634 1129 0,'0'0'0,"17"-18"32,-17 36-17,0 0 1,-53 52 0,0 18-1,18-52-15,-18 52 16,0 35-1,36-17 1,17-53 0,17-18-1,19-35 1,-19 0 0,18-70-1</inkml:trace>
  <inkml:trace contextRef="#ctx0" brushRef="#br0" timeOffset="1734.66">3316 1499 0,'0'0'0,"-18"0"16,-17 0 0,53 0 15,35 0-16,35 0 1,18-17 0,-89-1-16,19 18 0</inkml:trace>
  <inkml:trace contextRef="#ctx0" brushRef="#br0" timeOffset="2484">3739 1482 0,'0'0'0,"-17"0"0,17 17 32,17-17-1,36 0-15,0 0-1,0 0 1,-35-17-16,-1-1 15,-17 0 1,0 1 0,-35 17-1,-53 17 1,17 19 0,1 52-1,35 0 1,35-35-1,53 0 17,17-53-17,54-18 1,-36-17 0,-53 17-16,53-70 15,-35 35 1,-35 0-1,-18 36 1,0-1 0,0 36-1,17 17 1,19 88 0,-19 19-1,1 122 1,-18-52-1,-71 88 17,-17-36-17,35-70 1,36-106 0,-19-17-1,36-53 1,0-36-1,0-53 1,0-70 0,18-35-1</inkml:trace>
  <inkml:trace contextRef="#ctx0" brushRef="#br0" timeOffset="2833.7">4145 1834 0,'0'0'0,"0"-35"0,18-88 32,17 34-17,36 1 1,17 35 0,0 36-1,0 34 1,-70 36-1,-18 35 1,-53-17 0,-88 35-1,70-71 1,1-35 0,52 0-1,53-53 32,1 53-47</inkml:trace>
  <inkml:trace contextRef="#ctx0" brushRef="#br0" timeOffset="3240.24">4921 1464 0,'0'0'0,"36"-18"16,-19-17-1,-52 35 1,-18 0 0,-53 18-1,71 17 1,17 0 0,18 1-1,71-19 1,35 18-1,-36-17 17,-35 17-17,-35 1 1,-88-1 0,-71 0-1,-17 1 1,88-19-1,35 1 1,124-89 15</inkml:trace>
  <inkml:trace contextRef="#ctx0" brushRef="#br0" timeOffset="3617.2">5838 1235 0,'0'0'15,"18"-18"-15,35-52 16,-53 17-1,0 35 1,0 53 0,-18 36-1,-35 70 1,1-35 0,-1 17-1,53-52 1,0-54-16,0 19 15,35-36 1,35-36 15,1 1-31</inkml:trace>
  <inkml:trace contextRef="#ctx0" brushRef="#br0" timeOffset="3984.11">6121 1393 0,'0'0'0,"17"0"15,-17 18 17,-35 35-17,17 35 1,18-35 0,0 0-1,36-35 1,34-18-1,-34-53 1,-19 53 0,1-88-1,-18 35 1,0-18 0,-35 36-1,-36 35 1,18 0-1,18 17 1,-1-17 15</inkml:trace>
  <inkml:trace contextRef="#ctx0" brushRef="#br0" timeOffset="4217.21">5680 1341 0,'0'0'0,"17"-18"32,36 18-17,53-18 1,70 1 0,-140 17-16,52 0 15,-53 0 1,-35-36 15</inkml:trace>
  <inkml:trace contextRef="#ctx0" brushRef="#br0" timeOffset="5933.95">7355 1676 0,'0'-18'31,"0"0"-31,18 1 16,-18-1-16,18-17 15,-18-36 1,0-17 0,-53 35-1,35 36-15,-70 17 16,35 17-1,-35 54 1,17 35 15,18 35-15,53-53 0,71-18-1,17-70 1,36-17-1,-36-36 1,0-18 0,-17-35-1,-54 1 1,-17 69 0,-35 36-1,0 36 1,17 17-1,36 52 1,105 1 15,142-35-15,-71-54 0,35-17-1,-88-52 1,-35-54-1,-106 17 1,0 54-16,-35-71 16,-36 53-1,-17 53 1,0 0 0,0 53-1,17 36 1,71-1-1,0 18 1,53-18 15,17-71-15,19-17 0,16-52-1,-16-37 1,16-52-1,-69 0 1,-1-35 0,-35 35-1,0 105-15,0-52 16,-18 88 0,-17 71-1,17 52 1,-17 54-1,35-54 1,0 36 15,35-53-15,36-53 0,70-18-1,0-35 1,18-35-1,-18-54 1,-53-17 0,-88 18-1,0 18 1,-53 52 0,-52 18-1,-1 71 1,0 34-1,88-16 1,18 17 15,36-54-15,69-34 0,19-36-1,-36-70 1,-17-35-1,-18-89 1,-18 36 0,-35-54-1,0 89 1,0 106 0,-35 106-1,-1 52 1,19 71-1,17-35 17,0 35-17,35-106 1,0-17 0,0-54-1,18-34 1,-17-36-16</inkml:trace>
  <inkml:trace contextRef="#ctx0" brushRef="#br0" timeOffset="6650.34">11465 1870 0,'18'-36'16,"0"-34"0,-18 35-16,17-54 15,-17 1 1,0 71-16,-35-36 16,-36 53-1,-52 53 1,52 35-1,36 71 1,35-71 15,0-53-31,18 36 16,52-71 0,36 0-1,-18-53 1,0-53-1,-52 0 1,-19-18 0,-17 107-1,0 52 1,0 36 0,0 52-1,18-35 1,70-52-1,18-36 1,35 0 15,-53-53-15,18-53 0,-71 35-16</inkml:trace>
  <inkml:trace contextRef="#ctx0" brushRef="#br0" timeOffset="6918.17">12206 1587 0,'18'-52'16,"-18"34"-1,0 36 1,0 52 0,-36-35-16,72-35 0,-54-53 0,18 265 15,0-159-15,0 53 16,18 229 0,-18-106-1,-36 89 1,-52-36-1,0-106 17,70-123-32,-70 106 15,53-106 1,35-141 15,0-53-15</inkml:trace>
  <inkml:trace contextRef="#ctx0" brushRef="#br0" timeOffset="7267">12188 1870 0,'0'0'0,"0"-53"0,0-35 16,18-54-1,0 90 1,-1 34-16,54-35 15,-1 53 1,36 0 15,-53 0-15,-35 71 0,-53 17-1,-107 35 1,54-70-1,18-18 1,52-35 0,71 0-1,53-35 1,-36 0 0</inkml:trace>
  <inkml:trace contextRef="#ctx0" brushRef="#br0" timeOffset="7750.32">13035 1499 0,'0'0'0,"18"-17"0,-18-1 15,0-17 1,-36 17 0,-34 18-1,-54 71 1,36 17-1,35 35 1,53-17 0,0-71-1,71-17 1,52-36 0,-34-34-1,16-54 1,-69 17-1,-36 54-15,0-18 32,-18 106-1,-17 18-15,17 35-1,18-18 1,35-53-1,18-17 1,53-36 0,0-35-1,-88 36-15</inkml:trace>
  <inkml:trace contextRef="#ctx0" brushRef="#br0" timeOffset="8633.06">13652 1411 0,'0'0'0,"0"-18"15,-17 18 1,-54 18 15,54-18-31,-36 71 16,0 34 0,53 1-1,0-17 1,53-54-1,53-18 1,-71-17-16,88-35 16,71-53-1,-70-18 1,-36-53 0,-53 71-1,-35 0 1,-70 123 15,17 36 0,-18 35-15,36-1 0,17-69-16,18 87 15,0-70 1,0-18-1,36-35 1,17-35 0,-18-35-1,35-19 1,-17 19 0,-35 52-1,0 53 1,-18 54-1,0-19 1,70 18 15,36-35-15,17-53 0,1 0-1,-54-53 1,19-52-1,-54-37 1,-35 72 0,0 52-1,-35 18 1,17 88 0,0-17-1,18 17 1,0-35-1,53-35 1,18-18 15,70-18-15,18-52-16</inkml:trace>
  <inkml:trace contextRef="#ctx0" brushRef="#br0" timeOffset="9000.2">15893 1446 0,'0'0'0,"-18"0"31,0 36-31,1 52 16,-19 88-1,19-17 1,-18 53 15,35-159-31,-36 105 16,36 54 0,-17-53-1,-1-53 1,0-36-1,18-105 17,0 17-32,0-88 15,0 53-15</inkml:trace>
  <inkml:trace contextRef="#ctx0" brushRef="#br0" timeOffset="9352.27">15734 1852 0,'0'0'15,"0"-53"-15,0 0 0,0 18 0,0-106 16,0 70 0,53 1 15,35 34-15,53 36-1,-17 18 1,-89 53-1,-53 17 1,-105 18 0,17-53-1,0 17 1,71-70-16,17 18 16,1-18-1,17 17 16,35-17-15,-18 0 15,1 0-31</inkml:trace>
  <inkml:trace contextRef="#ctx0" brushRef="#br0" timeOffset="16733.5">16175 1570 0,'-18'0'15,"18"-18"1,0 1 15,0-1-15,0 0-1,0 1 17,-70 17-17,34 0 1,-52 0-1,71 0-15,-36 17 16,-18 19 0,53-1 15,-34 71-15,16 0-1,1 35 1,35-36-1,35-16 1,36-36 0,-18-53-1,53 0 1,-1 0 0,72-71-1,-89 0 1,18-17-1,-36 18 1,-70 34 0,0 19 15,-17 52-15,-36 36-1,0 17 1,35-18-1,18-17 1,18-17 0,88-19-1,17-17 1,-52-17 0,17-54-1,-53-17 1,-17-53-1,-18 105-15,-35-52 16,-36 35 15,-17 53-15,-18 89 0,18 16-1,35 19 1,53-18-1,123-36 1,71-52 0,-53-18-1,18-35 1,-71-18 0,18-71-1,-88 71 1,-18 36-1,-71 87 17,54-52-17,-1 17 1,-17 71 0,35-53-1,0-36 1,17-17 15,19-17-15,-36-1-16,53-35 15,0-53 1,-18 36 0,0 35-1,-35 88 16,0-36-31,0 36 16,0 35 0,0-35 15,18-35-15,35-18-1,-18 0 1,-17 0-16,52-71 15,1 18 1,17-35 0,-35 35-1,-18 36 1,-35 34 0,0 1-16,0 35 15,0-18-15,-35 36 16,35-1-1,35-17 1,36-35 0,17-18 15,-71 0-31,36-18 16,-17 0-16,69-70 15,-69 18 1,-19-1-1,-52 89 17,17-18-32,-52 53 15,35 35 1,-1-35 0,36 0-1,0-36 1,18-34 15,35-54-15,-18 18 15,53-35-15,-70 70-16,0 1 15,-1 17 1,-17 35-1,0 36 1,0 17 0,0-35-1,71-18 1,-36-35 0,89 0-1,-54-35 1,36-53-1,-35 17 1,-1 0 0,-52 36 15,-18 53-15,-36 52-1,-34 36 1,52-53-1,18 18 1,36-71 0,16 0-1,-16 0-15,34-18 16,1-35 0,17-17-1,-70 34 1,-1 19-1,-17 70 1,-53-1 0,36-16 15,17-1-15,0 0-1,70-35 1,1 0-1,-36-53 1,-35-35 0,0 35-1,-53-17 1,36 34 0,-1 19-1,124 17 16,0 0-15,17 0 15,-105 0-31,17 0 0,-35 53 32,0-36-32,-18 36 15,-17 18 1,17-36-1,1 0 1,17-52 31,0-1-47,35-35 16,18 0-1,53-35 1,17 35-1,-52 36 1,-53 17-16,-1 17 16,-17 71 15,-53 1-15,0-37-1,0 1 1,36-35-1,17 0 1,17-18 0,72-53-1</inkml:trace>
  <inkml:trace contextRef="#ctx0" brushRef="#br0" timeOffset="17117.09">20108 2028 0,'0'0'15,"0"-17"-15,-17 17 32,-54 0-1,53 0-31,1 0 16,17 17-1,0 1 1,53 17-1,-18 1 1,-17 17 0,-18-36-1,0 18 1,-36-35 0,-52 0-1,0 0 1,53 0-1,17 0 1,106-35 31</inkml:trace>
  <inkml:trace contextRef="#ctx0" brushRef="#br0" timeOffset="17449.99">20391 2117 0,'0'0'0,"-18"0"31,0 0-31,1 17 16,17 1 0,17-18 15,1 0-31,0 0 31,-1-18-31,1 1 16,-18-1-1,-18 18 17,-17 0-17,17 0 1,36 0 15</inkml:trace>
  <inkml:trace contextRef="#ctx0" brushRef="#br0" timeOffset="17750.66">20955 1976 0,'0'0'0,"0"-18"0,18 0 0,-18 36 47,0 0-47,-36 52 31,1 1-15,-18-1-1,18-35 1,0 18-1,35-35 1,17-18 15,89-35-15</inkml:trace>
  <inkml:trace contextRef="#ctx0" brushRef="#br0" timeOffset="18166.27">21378 1940 0,'0'18'31,"-17"0"-31,-1-1 16,-17 36-1,17-35-15,-17 35 16,0 17-1,35-35 1,0-17 0,35-18-1,0 0-15,71 18 16,-18-36 0,0-52-1,-52-19 1,-36-16-1,-18 52 1,-88 35 0,36 18 15,-19 35-15,36-35-1,1 0 1</inkml:trace>
  <inkml:trace contextRef="#ctx0" brushRef="#br0" timeOffset="18532.18">20955 1446 0,'0'0'0,"-35"0"15,-18 0-15,-53 18 16,88 17 0,36 18 15,35-35-31,-35-1 16,52-17-1,-35-17 1,-35-54-1,0 18 1,-53 36 0,-17 17-1,52 0-15,-70 17 16,-35 36 0,34-35-1</inkml:trace>
  <inkml:trace contextRef="#ctx0" brushRef="#br0" timeOffset="20860.64">15946 1623 0,'0'-18'16,"0"0"-16,0 1 16,17-1-1,36 1-15,35-54 32,0 36-17,18-1 1,-17 19-1,-54 17 1,-18 0 0,-17 17-1,0 1 1,18-18 15,0 0 0,-18-18-15,0 1-16,0-1 16,0 1-1,-36 17 17,1 0-32,-71 35 15,18 0 1,-35 36-1,34-1 1,-16 18 0,52-17-1,35 0 1,0-71 0,18-18 15,18-17-16,17-18 1,1-36 0,34 1-1,-17 18 17,53 34-17,-18 19 1,-35 17-1,-18 0 1,1 0 0,-36 17-1,-18-17 32,0 0-31,-17 0-1,0 0-15,-18 0 16,-53 0 0,0 36-1,18-1 17,70-17-32,-35 52 15,-17 36 1,17 0-1,35-18 1,18 0 0,0-35-1,36 35 1,-1-52 0,18-19-1,-18-17 1,18 18-1,0-18 1,17 0 0,-70 18 15,-17-18 0,-54 17-15,36-17-1,17 0-15,-52 0 16,17 0 0,0-35-1,18-18 1,35-53 0,0 0-1,70-88 1,-17 106-1,35 0 1,18 35 0,71 18-1,-36 35 17,-71-18-17,-52 18-15,0 0 16,-36 0 62,0 0-62,-70-18-1,53 18 1,17 0-16,-88 0 15,-35 53 1,53 18 0,53-53-16,-53 87 31,-1 37-15,19-1-1,52-71 1,18 1-1,35-1 1,18-34 0,-53-19-1,18-17 1,0 0 62</inkml:trace>
  <inkml:trace contextRef="#ctx0" brushRef="#br0" timeOffset="21898.5">7973 4251 0,'0'0'0,"17"-18"0,54-123 16,-71 124-1,35-36-15,-17-18 16,0 53 0,-18 36 15,0 35-31,-71 141 31,0-18-15,-17 18-1,35-70 1,53-54 0,0-52-1,0-36 17,0 1-1,0-1-31,0 1 15,0-1 1,0 0 0,0 1 15,0-1-15,0 0-16</inkml:trace>
  <inkml:trace contextRef="#ctx0" brushRef="#br0" timeOffset="22398.26">7726 4480 0,'0'0'0,"-18"0"0,1 0 0,-1 0 16,0 0 0,71 0-1,53-17 1,88-54-1,-53 53 1,-106 1-16,54 17 16,-89 53 15,0 53-15,-71-1-1,53-34 1,18-36-1,36-35 1,-19 0-16,89-17 16,-18-36-1,36-36 1,-107 1 0,-87 35-1,-71 36 1,35 34-1,53 54 1,53-36 0,35 0-1,71-35 17,-71 0-32</inkml:trace>
  <inkml:trace contextRef="#ctx0" brushRef="#br0" timeOffset="22633.33">9454 3969 0,'0'0'0,"0"17"16,0 54 0,-35 52-1,-18 54 1,18-18-1,0-71 1,35-35 0,17-53-1,89-71 17</inkml:trace>
  <inkml:trace contextRef="#ctx0" brushRef="#br0" timeOffset="23247.68">10142 3916 0,'0'0'0,"0"17"15,0 19-15,-53 70 16,-52 70 0,-1 0-1,53-87 1,53-54-16,-18 0 15,18-17 1,88-36 0,36-52-1,-54-1 17,1-35-17,-53 106 1,-18 53-1,0 18 1,0 17 0,53-53-1,35-17 1,-35-18-16,141-36 16,-18-16-1,-88-19 1,-88-17-1,0 17 1,-70 54 0,52 17-16,-52 53 15,17 52 1,35-34 15,18-18-15,88-36-1,0-17 1,18-52 0,-106-19-1,0 53-15</inkml:trace>
  <inkml:trace contextRef="#ctx0" brushRef="#br0" timeOffset="23449.14">9207 4339 0,'0'0'0,"-52"18"0,16-1 0,-52 19 15,141-36 17,53 0-17,-53 0-15,211-71 16,19 18-1,-72 0-15</inkml:trace>
  <inkml:trace contextRef="#ctx0" brushRef="#br0" timeOffset="23847.98">12259 4180 0,'-18'-70'31,"18"52"-31,-17 1 16,-36 17-1,-18 105 1,1 125-1,-1-19 1,54-122-16,-107 281 16,53-88-1,1 53 1,17-70 0,18-124-1,-1-35 1,36-88-16,0-107 31,0 36-15</inkml:trace>
  <inkml:trace contextRef="#ctx0" brushRef="#br0" timeOffset="24160.08">11695 4762 0,'0'0'0,"17"-194"16,1 53-1,88-17 1,0 87 0,105-17-1,-17 70 1,-123 106 0,-107 54-1,-52-37 1,-70 1-1,87-71 1,0 1 0,230-142 46,-124 88-62</inkml:trace>
  <inkml:trace contextRef="#ctx0" brushRef="#br0" timeOffset="24533.24">12435 4322 0,'0'-18'0,"0"36"0,36-89 15,-1 36 1,0-18 0,36 35-1,-18 18 1,53 88-1,-54-17 1,-52 17 0,0-35-1,-35-35 17,18-18-32,-1 0 15,0 0-15,-17-36 16,17-17-1,18 1 1,36-37 0,34 19-1,71-1 1,0 36 0,-35 35-1</inkml:trace>
  <inkml:trace contextRef="#ctx0" brushRef="#br0" timeOffset="25197.68">13194 4057 0,'0'35'15,"-53"53"1,35-17 0,-17 52 15,35-70-15,35-17-1,36-36 1,35-18-1,-18-53 1,-88 54-16,18-71 16,-71-36-1,-36 71 1,-69 18 0,69 35-1,72 0 1,123 0-1,17-18 1,71 1 0,-70 17-1,-19 17 17,-87 36-17,-18 71 1,-18 34-1,1-16 1,17 87 0,0-17-1,0 123 1,0 106 0,0-194-1,0 17 1,-71-70-1,1-106 1,-18-52 0,70-36-16,-70-53 15,35-35 17,35-71-17,18-71 1,53-16-1,-18 157-15</inkml:trace>
  <inkml:trace contextRef="#ctx0" brushRef="#br0" timeOffset="25414.59">13705 3881 0,'0'-18'0,"0"36"0,0-54 0,0 19 0,-17-1 15,-1 18 1,36 0 31,35 0-47,35 35 31,-35-17-31</inkml:trace>
  <inkml:trace contextRef="#ctx0" brushRef="#br0" timeOffset="25749.22">14182 4039 0,'0'0'0,"17"36"15,1 16 1,0-52 0,34 0-1,1-52 1,-17-19-1,-36 18 1,0 18 0,-18 35-16,-88 17 15,36 54 17,-1 88-17,71-71 1,35 18-1,54-71 1,122-35 0,-70-18-1,36-52 1</inkml:trace>
  <inkml:trace contextRef="#ctx0" brushRef="#br0" timeOffset="26249.04">15064 4022 0,'53'-71'16,"-106"142"-16,106-160 0,-53 54 15,-71 53 1,0 52 0,-17 54-1,88-36 17,0 0-17,106-17 1,-71-71-16,89 0 15,87-18 1,-69-35 0,-19-88-1,-70 0 1,0-124 0,-35 160-1,-18 34 1,0 89-1,0 52 1,-71 124 0,36-53-1,35 18 17,0-53-17,70-35 1,36-36-1,-18-35 1,36-71 0,-54 1-1,-52-19 1</inkml:trace>
  <inkml:trace contextRef="#ctx0" brushRef="#br0" timeOffset="26448.68">15505 3810 0,'0'0'0,"35"18"15,0-18-15,53 0 16,106 0 15,-141 0-31,53 0 16,-53-18-16,141-17 15,-53-18 1</inkml:trace>
  <inkml:trace contextRef="#ctx0" brushRef="#br0" timeOffset="27431.11">3669 3140 0,'0'0'0,"-18"0"0,1-18 32,17 0-32,35 18 15,53 0 1,-53 0-16,124 0 16,0 0-1,158 18 1,89 17-1,-36-35 1,213 0 0,-425 0-16,195 0 15,-159 0-15,565-35 32,-142 35-17,230-18 1,52 18-1,-193 0 1,246-35 0,-722 35-16,493-17 15,212-19 1,-265 1 0,177-18-1,-89 0 1,-70 35-1,-177 1 1,-228 17 0,-19 0-1,-176 0 17,-35 0-17,-53-35 1,0 17-16</inkml:trace>
  <inkml:trace contextRef="#ctx0" brushRef="#br0" timeOffset="27564.53">17286 2752 0,'-35'17'16,"0"1"0,35 0-16,-53 17 15,0 0 1,0 0-1</inkml:trace>
  <inkml:trace contextRef="#ctx0" brushRef="#br0" timeOffset="28197.68">8184 6174 0,'0'0'0,"-88"-36"16,71 36-16,-54-53 16,18 18 15,0-35-16,36 70-15</inkml:trace>
  <inkml:trace contextRef="#ctx0" brushRef="#br0" timeOffset="28747.35">7761 5891 0,'18'0'0,"-36"0"0,-70-17 16,-18 17 0,-53-18-1,18 18 1,71 0-1,52 0-15,-17 18 16,35 17 0,70-17-1,71-18 17,177 0-17,-159 0 1,335 0-1,-18 0 1,-88 0 0,229 0-1,53 0 1,-511 0-16,194 0 16,-194 0-16,493 0 15,-52 0 1,-177 0-1,89-18 1,-71 0 0,-71 18-1,-105-17 17,-124-19-17,-88 36 1,-35 0-1,-18-17 1,17-1 0,19 1-1,-19 17-15</inkml:trace>
  <inkml:trace contextRef="#ctx0" brushRef="#br0" timeOffset="28884.68">14887 5768 0,'18'0'0,"-36"0"0,36 18 0,-1-18 16,1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2F20-767C-F772-4A9B-EE143B04C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3C54C-DC72-25B3-F152-EA3181D36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83ECF-D84E-BD3E-08D8-57C2C4C2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5E03-C6A4-4ADE-8801-67B5069BEC6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ED62C-E2EE-BC8C-2418-9D2866A4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1E6F0-D23A-A65E-D3B0-B20C615B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746-7043-433B-BEB7-6F1C47D1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27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23E9-AA17-4C7B-16BF-00FA5CB4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9511-C871-E472-1E99-D1C7559B3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1EB37-71BD-793C-D074-D4034845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5E03-C6A4-4ADE-8801-67B5069BEC6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F87AB-C28D-8528-0A5F-D9A1C2F9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89802-7CF6-BF40-DF0A-53D4BCAF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746-7043-433B-BEB7-6F1C47D1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55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720C8-A5C5-6EF9-D7B8-99C0225AF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5A01A-D4CE-1530-DE35-C6AC7187D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598FF-487B-4929-95A0-C4C80AF2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5E03-C6A4-4ADE-8801-67B5069BEC6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030C3-1763-F172-80F5-148BBB7A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F6AB0-61FF-0CB8-1EB1-794021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746-7043-433B-BEB7-6F1C47D1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57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658B-320D-E236-8BF1-43E3D595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A8B65-612A-0158-5F13-7F7B1121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06BC8-E2AA-83FD-6791-6C759748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5E03-C6A4-4ADE-8801-67B5069BEC6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A9D64-C4E2-D26B-9697-92F7ED53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C4188-93B8-66E2-0E9E-4A9FA91A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746-7043-433B-BEB7-6F1C47D1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41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8757-A18D-01D3-EC85-26CBB5E9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C6658-040E-45DD-AA33-866709067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E3245-EE52-0796-1FBE-06202255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5E03-C6A4-4ADE-8801-67B5069BEC6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58237-7861-75CA-EECB-C3D288CC1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B8255-2E2E-BCD4-B792-2471D91B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746-7043-433B-BEB7-6F1C47D1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30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1AA4-199F-139C-5937-4B999F49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AD80B-5F68-3C50-F766-524CD55B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1C805-2E62-83C8-DA90-70B24C9D9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2E985-21F0-CE84-9162-CC92B206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5E03-C6A4-4ADE-8801-67B5069BEC6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FF976-3C29-7E9E-F105-688A8684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503E4-99FA-23C1-8A88-B8AEE5FE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746-7043-433B-BEB7-6F1C47D1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70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F01F-A1FE-4222-874C-084335CE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927EA-F856-E1FC-B923-4D6A3C0CB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29E0-8D67-67CB-26FE-9298D293B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BE4EA-C15C-FDB3-D6FE-473E095B6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B53DC-669C-52C1-E3F9-C5FEEE9F0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EF66FB-DDAE-6A80-371E-9EF467BD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5E03-C6A4-4ADE-8801-67B5069BEC6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0434C9-4DD4-D67B-0169-4E4F658D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FEBC6-423F-62D6-56BB-CEA9987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746-7043-433B-BEB7-6F1C47D1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57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0711-57F6-BA7C-CCC3-91935B2E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AFF63-7CB2-E593-ACD7-5D4195C5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5E03-C6A4-4ADE-8801-67B5069BEC6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3C15A-F4A1-FAFD-1570-B313FB90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93660-CEBA-8E08-B041-5ED13FBC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746-7043-433B-BEB7-6F1C47D1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97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BB59E-92D6-903B-731E-0E7755BD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5E03-C6A4-4ADE-8801-67B5069BEC6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9684B-169A-2D45-3CA5-3B7A918F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F9087-DB76-7C11-B4D1-298F71CC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746-7043-433B-BEB7-6F1C47D1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68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F83A-1B4A-5014-CCF3-D52998D2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3CD4-AA0B-6428-0936-CDA4C19A2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99CE8-F9E4-22A1-DD58-50ADAEEE6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6F198-8064-C1FE-86C8-E024455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5E03-C6A4-4ADE-8801-67B5069BEC6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F3F0-A338-7B81-6078-0E461174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6E2F2-3996-1EF0-27E7-199E8027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746-7043-433B-BEB7-6F1C47D1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68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32F4-8480-AD2F-A0FB-3B104B5D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BE4D5-C788-1778-933F-3AE5EAC70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3F4CA-DF4F-EFF3-F3ED-03B34458B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26C5E-8F3E-54F3-52B2-AD68C404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5E03-C6A4-4ADE-8801-67B5069BEC6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58DFB-41EF-D7DE-3F83-43433C0D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95398-F6E1-F5C1-432A-09B2113A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746-7043-433B-BEB7-6F1C47D1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0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E8793-84A7-8533-D2F4-A7723921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053AF-645C-14E5-DF47-90777A4C5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3F641-EE4B-D2EC-77DD-C275065A9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95E03-C6A4-4ADE-8801-67B5069BEC6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813D6-34D0-F3C7-8C26-675AD74B7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E9AB0-F6FC-E298-BB80-D9932CFBF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2746-7043-433B-BEB7-6F1C47D1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71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A9D1-0023-FFF3-3F85-E76584B15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F4B24-9521-7F3B-525C-91679485E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3B51DB-AC48-8CE6-5E9C-6FB5637CA0AE}"/>
                  </a:ext>
                </a:extLst>
              </p14:cNvPr>
              <p14:cNvContentPartPr/>
              <p14:nvPr/>
            </p14:nvContentPartPr>
            <p14:xfrm>
              <a:off x="0" y="88920"/>
              <a:ext cx="3778560" cy="280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3B51DB-AC48-8CE6-5E9C-6FB5637CA0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9560"/>
                <a:ext cx="3797280" cy="282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7366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A9D1-0023-FFF3-3F85-E76584B15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F4B24-9521-7F3B-525C-91679485E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7837A9-C925-C403-76BD-3B5D98AC02E3}"/>
                  </a:ext>
                </a:extLst>
              </p14:cNvPr>
              <p14:cNvContentPartPr/>
              <p14:nvPr/>
            </p14:nvContentPartPr>
            <p14:xfrm>
              <a:off x="184320" y="101520"/>
              <a:ext cx="8077320" cy="595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7837A9-C925-C403-76BD-3B5D98AC02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60" y="92160"/>
                <a:ext cx="8096040" cy="59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8160A72-892A-73C8-A283-B7E8DB6B1900}"/>
                  </a:ext>
                </a:extLst>
              </p14:cNvPr>
              <p14:cNvContentPartPr/>
              <p14:nvPr/>
            </p14:nvContentPartPr>
            <p14:xfrm>
              <a:off x="266760" y="1955880"/>
              <a:ext cx="4724640" cy="1200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8160A72-892A-73C8-A283-B7E8DB6B19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400" y="1946520"/>
                <a:ext cx="4743360" cy="121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247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A9D1-0023-FFF3-3F85-E76584B15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F4B24-9521-7F3B-525C-91679485E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18371A-A748-776C-7854-CCB56CB02AB8}"/>
                  </a:ext>
                </a:extLst>
              </p14:cNvPr>
              <p14:cNvContentPartPr/>
              <p14:nvPr/>
            </p14:nvContentPartPr>
            <p14:xfrm>
              <a:off x="171360" y="101520"/>
              <a:ext cx="8026920" cy="675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18371A-A748-776C-7854-CCB56CB02A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0" y="92160"/>
                <a:ext cx="8045640" cy="67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099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A9D1-0023-FFF3-3F85-E76584B15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F4B24-9521-7F3B-525C-91679485E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E393B5-3CCE-82EE-0019-06F1E4E29285}"/>
                  </a:ext>
                </a:extLst>
              </p14:cNvPr>
              <p14:cNvContentPartPr/>
              <p14:nvPr/>
            </p14:nvContentPartPr>
            <p14:xfrm>
              <a:off x="762120" y="177840"/>
              <a:ext cx="6909120" cy="347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E393B5-3CCE-82EE-0019-06F1E4E292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" y="168480"/>
                <a:ext cx="6927840" cy="349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512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A9D1-0023-FFF3-3F85-E76584B15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F4B24-9521-7F3B-525C-91679485E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E41B3D-A892-B5BE-AAAA-4D787EEFC008}"/>
                  </a:ext>
                </a:extLst>
              </p14:cNvPr>
              <p14:cNvContentPartPr/>
              <p14:nvPr/>
            </p14:nvContentPartPr>
            <p14:xfrm>
              <a:off x="88920" y="101520"/>
              <a:ext cx="8013960" cy="641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E41B3D-A892-B5BE-AAAA-4D787EEFC0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60" y="92160"/>
                <a:ext cx="8032680" cy="643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630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A9D1-0023-FFF3-3F85-E76584B15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F4B24-9521-7F3B-525C-91679485E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D6C728-B387-AFAA-E1CB-A31874AF470C}"/>
                  </a:ext>
                </a:extLst>
              </p14:cNvPr>
              <p14:cNvContentPartPr/>
              <p14:nvPr/>
            </p14:nvContentPartPr>
            <p14:xfrm>
              <a:off x="501480" y="196920"/>
              <a:ext cx="7855560" cy="538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D6C728-B387-AFAA-E1CB-A31874AF47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120" y="187560"/>
                <a:ext cx="7874280" cy="540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84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A9D1-0023-FFF3-3F85-E76584B15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F4B24-9521-7F3B-525C-91679485E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F73123-91B0-40C2-F0AD-C79AAA3901D6}"/>
                  </a:ext>
                </a:extLst>
              </p14:cNvPr>
              <p14:cNvContentPartPr/>
              <p14:nvPr/>
            </p14:nvContentPartPr>
            <p14:xfrm>
              <a:off x="380880" y="254160"/>
              <a:ext cx="6553800" cy="259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F73123-91B0-40C2-F0AD-C79AAA3901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244800"/>
                <a:ext cx="6572520" cy="261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745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A9D1-0023-FFF3-3F85-E76584B15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F4B24-9521-7F3B-525C-91679485E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1D12F8-7329-BC1F-74B5-167678CA1982}"/>
                  </a:ext>
                </a:extLst>
              </p14:cNvPr>
              <p14:cNvContentPartPr/>
              <p14:nvPr/>
            </p14:nvContentPartPr>
            <p14:xfrm>
              <a:off x="2482920" y="1365120"/>
              <a:ext cx="4788360" cy="275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1D12F8-7329-BC1F-74B5-167678CA19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3560" y="1355760"/>
                <a:ext cx="4807080" cy="27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166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A9D1-0023-FFF3-3F85-E76584B15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F4B24-9521-7F3B-525C-91679485E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C90CDA-2CE7-3E25-28B7-260320C68EB3}"/>
                  </a:ext>
                </a:extLst>
              </p14:cNvPr>
              <p14:cNvContentPartPr/>
              <p14:nvPr/>
            </p14:nvContentPartPr>
            <p14:xfrm>
              <a:off x="1384200" y="196920"/>
              <a:ext cx="5144040" cy="194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C90CDA-2CE7-3E25-28B7-260320C68E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4840" y="187560"/>
                <a:ext cx="5162760" cy="196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728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A9D1-0023-FFF3-3F85-E76584B15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F4B24-9521-7F3B-525C-91679485E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50CE21-1365-7AD3-628C-8D0C9CD5F523}"/>
                  </a:ext>
                </a:extLst>
              </p14:cNvPr>
              <p14:cNvContentPartPr/>
              <p14:nvPr/>
            </p14:nvContentPartPr>
            <p14:xfrm>
              <a:off x="425520" y="0"/>
              <a:ext cx="7696440" cy="672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50CE21-1365-7AD3-628C-8D0C9CD5F5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160" y="-9360"/>
                <a:ext cx="7715160" cy="674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112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A9D1-0023-FFF3-3F85-E76584B15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F4B24-9521-7F3B-525C-91679485E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B8852A-F836-C01B-E16C-C2FE9DBD3ABA}"/>
                  </a:ext>
                </a:extLst>
              </p14:cNvPr>
              <p14:cNvContentPartPr/>
              <p14:nvPr/>
            </p14:nvContentPartPr>
            <p14:xfrm>
              <a:off x="406440" y="139680"/>
              <a:ext cx="6420240" cy="327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B8852A-F836-C01B-E16C-C2FE9DBD3A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080" y="130320"/>
                <a:ext cx="6438960" cy="32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2E9C3A9-DAD6-B2C3-3469-54CF807E91A4}"/>
                  </a:ext>
                </a:extLst>
              </p14:cNvPr>
              <p14:cNvContentPartPr/>
              <p14:nvPr/>
            </p14:nvContentPartPr>
            <p14:xfrm>
              <a:off x="1467000" y="3448080"/>
              <a:ext cx="5835960" cy="870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2E9C3A9-DAD6-B2C3-3469-54CF807E91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7640" y="3438720"/>
                <a:ext cx="5854680" cy="88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235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A9D1-0023-FFF3-3F85-E76584B15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F4B24-9521-7F3B-525C-91679485E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2DC28A-6DCF-E94A-2E5B-9496A3C17FE1}"/>
                  </a:ext>
                </a:extLst>
              </p14:cNvPr>
              <p14:cNvContentPartPr/>
              <p14:nvPr/>
            </p14:nvContentPartPr>
            <p14:xfrm>
              <a:off x="50760" y="450720"/>
              <a:ext cx="8807760" cy="584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2DC28A-6DCF-E94A-2E5B-9496A3C17F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00" y="441360"/>
                <a:ext cx="8826480" cy="586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647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A9D1-0023-FFF3-3F85-E76584B15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F4B24-9521-7F3B-525C-91679485E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D261FA-B1DA-882D-53E4-D128928BD588}"/>
                  </a:ext>
                </a:extLst>
              </p14:cNvPr>
              <p14:cNvContentPartPr/>
              <p14:nvPr/>
            </p14:nvContentPartPr>
            <p14:xfrm>
              <a:off x="914400" y="298440"/>
              <a:ext cx="6864840" cy="206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D261FA-B1DA-882D-53E4-D128928BD5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40" y="289080"/>
                <a:ext cx="6883560" cy="208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95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A9D1-0023-FFF3-3F85-E76584B15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F4B24-9521-7F3B-525C-91679485E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CEF4DD-20FC-B7EA-79FB-9BDC40A63D0B}"/>
                  </a:ext>
                </a:extLst>
              </p14:cNvPr>
              <p14:cNvContentPartPr/>
              <p14:nvPr/>
            </p14:nvContentPartPr>
            <p14:xfrm>
              <a:off x="152280" y="374760"/>
              <a:ext cx="8712720" cy="556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CEF4DD-20FC-B7EA-79FB-9BDC40A63D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365400"/>
                <a:ext cx="8731440" cy="558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763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2022-09-28T03:54:36Z</dcterms:created>
  <dcterms:modified xsi:type="dcterms:W3CDTF">2022-09-28T03:55:02Z</dcterms:modified>
</cp:coreProperties>
</file>