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4T02:52:54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459 0,'0'0'0,"-17"0"31,17 17-15,-18 1-1,1 17-15,-1 53 16,0 71 15,-17 0-15,17 35-1,18-141-15,0 53 16,0-18 0,0-53-1,0-53 16,0-17-15,0-35 0</inkml:trace>
  <inkml:trace contextRef="#ctx0" brushRef="#br0" timeOffset="447.39">2064 564 0,'0'0'0,"-18"-17"0,0-1 16,18-17 0,0 0-1,0 17-15,36-17 16,87-18-1,1 35 1,34 18 0,1 35-1,-88 54 1,-71 69 0,-88-69-1,-71 52 1,71-71 15,-18 1-15,88-71-1,0 0 1,1 0 0</inkml:trace>
  <inkml:trace contextRef="#ctx0" brushRef="#br0" timeOffset="2067.17">2893 1217 0,'0'0'0,"53"-18"15,-36 18 1,1-52 0,17-1-1,-35-36 1,0 36 0,-17 18-16,-72-35 15,19 52 1,-36 18-1,35 53 1,-34 53 0,52 0-1,17 17 1,36-35 0,0-35-1,36-18 1,-1-17 15,53-18-15,-17-18-1,-54 1-15,89-71 16,-35 17 0,-1-52-1,-52 52 1,0 18-1,-18 35 1,0 54 15,0 52-15,0-35 0,-18 35-1,18-35 1,0-35-1,0 35 1,18-36 0,35-17-1,-1 0 1,37-35 0,16-53-1,-16-18 1,-54 35-1,-17 1 1,-18 52 0,-53 18-1,17 35 1,19 1 0,17-1-1,0 0 16,53 18-15,-18 0 0,-17 0-1,17 0 1,18-35 0,-18-1-1,18-17 1,18 0-1,-19-35 1,37-71 0,-36 18-1,-1-71 1,-34 53 0,-18 0-1,0 71 1,0 18 15,0 69 0,0 37-15,-35 34 0,17-17-1,1-71-15,-1 71 16,18-53-1,0 0 1,53-18 0,17-35-1,1 0 1,17-35 0,-53 0-1,18-54 1,-35 1 15,0 53-15,-18 53 15,0-1-15,0 54-1,0-1 1,17-34-1,36-1 1,0-17 0,18-18-1,-18-18 1,17-35 0,1 0-1</inkml:trace>
  <inkml:trace contextRef="#ctx0" brushRef="#br0" timeOffset="2298.51">4551 706 0,'-18'0'0,"36"0"0,-53 0 16,-1 0-16,1 0 15,17 0 1,36 0 15,0-18-15</inkml:trace>
  <inkml:trace contextRef="#ctx0" brushRef="#br0" timeOffset="2547.86">3845 1005 0,'0'0'0,"18"0"31,0 0-31,52 0 16,-52-17-16,52-1 16,1 0-1,-36 18 1,-17-17 0</inkml:trace>
  <inkml:trace contextRef="#ctx0" brushRef="#br0" timeOffset="3715.07">5151 1288 0,'0'-18'16,"0"0"-16,17 1 0,1-1 15,-1-17-15,1-18 16,-18-18 15,0 18-15,-53 0-1,36 53-15,-19 0 16,-52 18 0,35 35-1,-35 18 1,35 17-1,53-71-15,-35 54 16,35-53-16,0 35 16,17-18-1,36-35 1,18 0 0,17-35-1,0-36 16,-17-35-15,-36-17 0,-17 52-1,-18 36 1,0 17 0,-18 71 15,18 18-16,0-1 1,0 18 0,0-35-1,53 18 1,-18-53 0,-17-18-16,35 0 31,35 0-31,0-36 31,18-17-15,-35-35-1,34-88 1,-52 52 0,-17 18-1,-36 36 1,-18 88 31,0-1-47,1 1 0,-36 105 15,35-17 1,1 18 0,17-36-1,0 0 1,35-35 15,35-35-15,1-18-1,-18 0 1,17-18 0,-52 0-1,0-35 1,-18 18-1</inkml:trace>
  <inkml:trace contextRef="#ctx0" brushRef="#br0" timeOffset="4865.5">7708 723 0,'18'-88'31,"-18"70"-31,0 1 16,0-1 0,-18 18 15,-17 0-15,-18 53-1,-18 88 1,54-106-16,-54 159 15,18-70 1,-17 17 0,-1-53-1,18-35 1,0-35 0,0-18-1,18-88 1,18 17 15,17-70-15,0 17-1,0 89-15,35-53 16,-18 70-16,19-52 16,-1 52-1,0 18 1,-35 35-1,18 71 1,-18-71-16,18 89 16,17-1-1,-18-34 1,36-36 0,0-53-1,-35 0 1,35 0-16,53-18 31,-71 18-31,36-53 16,17-53-1,-18 0 1,-52 36 0,-18 34-1,-35 89 16,17 0-15,-17 36 0,35-72-16,-18 36 15,18-18 1,0-17 0,0-36 30,0 1-30,0-36 0</inkml:trace>
  <inkml:trace contextRef="#ctx0" brushRef="#br0" timeOffset="5065.95">7920 811 0,'0'0'0,"-18"0"16,1 0 0,17 18 15,0 0 0,17-18-31</inkml:trace>
  <inkml:trace contextRef="#ctx0" brushRef="#br0" timeOffset="5614.83">8255 952 0,'-18'0'0,"1"0"16,-1 18-1,18 0 1,-18 17-16,18 18 16,0 35-1,0-35 1,-17-35-16,-1 35 16,18-36-16,-17 1 15,-1-18 1,18-18 31,0 1-47,0-36 15,53-53 1,-36 71-16,54-71 16,35 0-1,-18 71 1,18 52-1,-71 36 1,-17 88 0,-18-52-1,0-1 1,0-53 0,0-53 46,53-17-62</inkml:trace>
  <inkml:trace contextRef="#ctx0" brushRef="#br0" timeOffset="6380.81">9049 723 0,'0'-17'15,"0"34"-15,0-52 0,-18 53 47,18-1-47,0 18 16,0 54-16,0-54 0,-18 53 16,1 53-1,-18-35 1,-1-71 15,-17 1-15,71-36 15,-18-18-31,0-35 16,35-17-1,18-1 1,35-17-1,18 17 1,-35 36 0,-1 35-1,-52 18 1,-36 34 0,-17-16-1,-36-19 1,-17 1 15,35-18-15,36 0 15,17 35-15,0 18-1,0-17 1,0-19-16,17 54 15,19-18 1,17 0 0,-1-53-1,1 0 1,36 0 0,-54-18-1,0-35 16,-17 18-15,-18-1 0,0 19-16</inkml:trace>
  <inkml:trace contextRef="#ctx0" brushRef="#br0" timeOffset="6713.97">9613 653 0,'0'0'0,"-17"0"31,34 0-15,36 0-1,-53-18-15,141 18 16,-106-18-16</inkml:trace>
  <inkml:trace contextRef="#ctx0" brushRef="#br0" timeOffset="6814.68">10213 600 0,'53'0'16,"-106"0"-16,123 0 15,-87 0 1,-36 0 0,35 0-16,1 0 15</inkml:trace>
  <inkml:trace contextRef="#ctx0" brushRef="#br0" timeOffset="6930.4">9948 653 0,'-17'0'15,"34"0"-15,-52 0 16,17 0 0</inkml:trace>
  <inkml:trace contextRef="#ctx0" brushRef="#br0" timeOffset="7132.87">9825 1129 0,'-18'70'15,"18"-52"-15,-17 88 16,-19-88 0,36-1-1,0-34 32,18-19-31,88 1-1</inkml:trace>
  <inkml:trace contextRef="#ctx0" brushRef="#br0" timeOffset="7596.78">10089 1147 0,'0'0'0,"36"0"63,-19 0-63,1 0 0,35-36 16,-35 36-16,34-35 15,1-18 1,-35 18 15,-18 17-15,-53 0-1,18 18 1,-53 89 0,35-19-1,35-17 1,18 18-1,0-1 1,53-52 0,0 17-1,-18-17 1,18 17 0,18-88-1,-36 0 1,0 18-1</inkml:trace>
  <inkml:trace contextRef="#ctx0" brushRef="#br0" timeOffset="7846.89">10548 988 0,'18'0'47,"-1"53"-32,19 0 1,-1 35 0,18-18-1,-18-34 1,-35-19 0,18 1-16,-18 0 31,17-36-16</inkml:trace>
  <inkml:trace contextRef="#ctx0" brushRef="#br0" timeOffset="8114.43">10918 988 0,'0'0'0,"-17"0"16,-1 0-16,-52-18 15,17 36 1,-18 52 0,54-52-16,-54 70 15,36-17 1,17-1 0,18-52-1,0 0 1,18-18 15,-1-18-31</inkml:trace>
  <inkml:trace contextRef="#ctx0" brushRef="#br0" timeOffset="8497.04">11254 741 0,'0'-18'0,"0"36"0,0-53 16,17 35-16,-17-18 16,-17 36 15,17-1-31,-53 71 16,35-52-16,-17 69 15,-18 37 1,53-19 15,-18-52-15,18-1-1,18-52 1,52-18 0,19 0-1,-19-18 1,18-35-1,-35-17 1,-35 52-16</inkml:trace>
  <inkml:trace contextRef="#ctx0" brushRef="#br0" timeOffset="8781.08">11042 952 0,'0'0'0,"-35"0"0,52 0 16,-17-17-1,18 17 1,17 35 0,159-70-1,-35-18 1,-124 35-1,-17 1-15,70 17 16,-70 0 0,-18-18-1,-36 18 1</inkml:trace>
  <inkml:trace contextRef="#ctx0" brushRef="#br0" timeOffset="9430.91">9684 653 0,'-18'0'0,"0"0"15,-17 0 1,18 0-16,-19 0 15,19 0 1,34 0 15,19 0-31,52 0 16,88 0 0,-17 0-1,-106 0-15,106 0 16,-54 0-1,-122 0 32,-1 0-31,0 0-16,-17 0 16,-35 0-16</inkml:trace>
  <inkml:trace contextRef="#ctx0" brushRef="#br0" timeOffset="9815.06">9878 706 0,'-18'0'62,"0"0"-46,18 17-1,-17 36 1,-1 53 0,-17 17-1,0 1 1,17-18 0,-17-18-1,35-53-15</inkml:trace>
  <inkml:trace contextRef="#ctx0" brushRef="#br0" timeOffset="9933.44">9790 1341 0,'17'0'15</inkml:trace>
  <inkml:trace contextRef="#ctx0" brushRef="#br0" timeOffset="12130.43">13247 758 0,'0'-17'0,"-18"17"15,18-18 1,0 1 0,0-1-16,-35 18 0,35-18 15,18-52 1,17 17-1,-18 53 17,-17-18-17,-17 89 17,-54 70-17,-35 70 1,18-16-1,0-90 1,0 19 0,53-89-1,17-35 1,-17-18 0,17-52-1,18-36 1,0 0-1,0-17 17,-18 87-32</inkml:trace>
  <inkml:trace contextRef="#ctx0" brushRef="#br0" timeOffset="12648.82">12929 1147 0,'18'52'16,"0"-34"-16,34 35 16,1-18-1,-17-17 1,34-18 0,36-18-1,0-35 1,-88 36-16,70-71 31,-18-36-15,-34 36-1,-36 53 1,0 17 0,0 36-1,-18 34 1,0 54-1,1-17 1,17-37 0,17 19-1,36-71 1,-35 0-16,35 0 16,0-35-1,0-36 1,-36 1-1,36-89 17,-106 35-17,-17 54 1</inkml:trace>
  <inkml:trace contextRef="#ctx0" brushRef="#br0" timeOffset="12832.16">13547 1094 0,'0'70'32,"0"-52"-32,0 17 15,17 0 1,19-35 0,16 0-1,37 0 1,-72 0-16</inkml:trace>
  <inkml:trace contextRef="#ctx0" brushRef="#br0" timeOffset="13079.59">14429 935 0,'0'0'0,"0"-18"0,17 1 0,1-19 15,-18 19 1,0-1 0,-18 18 62</inkml:trace>
  <inkml:trace contextRef="#ctx0" brushRef="#br0" timeOffset="15129.53">13758 811 0,'0'-17'16,"-17"17"-1,17-18 1,0 0-1,-18 18 1,0 0 0,-35 36-1,36-1 1,17-17-16,0 52 16,0-35-1,0 1 1,17-36-1,36 0 17,-17 0-32</inkml:trace>
  <inkml:trace contextRef="#ctx0" brushRef="#br0" timeOffset="15629.88">14446 847 0,'0'-18'15,"18"18"1,-18-35 0,0 17-16,-18 18 15,-17 0 1,17 0-16,-70 0 15,0 53 1,-18 18 0,36 34-1,52 1 1,53-35 0,-17-18-1,70-18 1,0-35-1,36 0 17,34 0-32</inkml:trace>
  <inkml:trace contextRef="#ctx0" brushRef="#br0" timeOffset="16246.12">15081 970 0,'0'-18'0,"0"36"0,0-53 0,-17 17 16,-1 1-16,-35-19 15,0 36 1,-17 0 0,17 36-1,-18 34 1,71-35-16,-53 71 15,18-35 17,35-1-17,0-17 1,18-35 0,52-18-1,-52 0-15,35-18 16,35-35-1,0-17 1,-17-18 0,-18-36-1,-18 54 1,-35 52-16,17-17 16,-17 52 15,-35 71-16,35-52 1,-17 34 0,-1 36-1,18-35 1,0-36 0,70-35-1,-17 0 1,53-18-1,0-52 1,-35-1 0</inkml:trace>
  <inkml:trace contextRef="#ctx0" brushRef="#br0" timeOffset="16562.93">15769 600 0,'0'0'0,"0"-18"0,0-17 15,-17 17 1,-19 18 0,1 35 15,-18 71-15,35 0-1,-17 70 1,17-140-16,1 70 15,-1-1 1,1-52 0,17-35-1,35-18 1,35-35 0,1-1-1</inkml:trace>
  <inkml:trace contextRef="#ctx0" brushRef="#br0" timeOffset="17029.86">15928 917 0,'0'0'16,"18"-17"-16,-18-1 0,-18 36 47,-17 52-32,35-52-15,-36 52 16,19 36 0,17-71-1,17 1 1,19-36 0,52 0-1,18-36 1,-36 1-1,-35-53 17,-35 0-17,0 17 1,-52 36 0,-1 35-1,17 18 1,1 17-1,17 0 1,18-17 0,36-18 15</inkml:trace>
  <inkml:trace contextRef="#ctx0" brushRef="#br0" timeOffset="17545.93">16510 970 0,'-18'-18'0,"18"1"16,0-1-1,0-17 1,36 0-1,17 17 1,17 0 0,-17 36-1,-18 35 1,-17 35 0,0 36-1,-18-54 1,0-52-16,-36 52 15,19-52 17,-1 0-17,18-54 17,18-34-17,-18 35-15,53-36 16,17-70-1,-17 53 1,18 17 0,-18 36-1,-36 17 1,1 1 0</inkml:trace>
  <inkml:trace contextRef="#ctx0" brushRef="#br0" timeOffset="17946.96">15646 653 0,'0'0'0,"-18"0"31,36 0-15,35 0-16,-36 0 0,89-18 15,-18 18 1,53 0 15,-52 0-15,-1 0 0,-71 0-1,-34 0 1</inkml:trace>
  <inkml:trace contextRef="#ctx0" brushRef="#br0" timeOffset="18912.96">12629 1041 0,'0'-18'0,"0"0"31,0 1-15,18 17 31,0 0-47,-1 17 15,-17 1-15,18-18 0,53 53 16,-36-18 15,0-35-15,-35 18-16</inkml:trace>
  <inkml:trace contextRef="#ctx0" brushRef="#br0" timeOffset="20930.14">2099 1852 0,'-18'0'0,"1"0"16,-1 0 0,18-18-1,-18 18 1,18-17 0,18 17 30,0 0-46,52 17 16,18-17 15,54 0-15,-19 0 0,89 0-1,-177 0-15,124 0 16,35 0-1,70 0 1,-52 0 0,106 0-1,-72 0 1,125 0 0,-1 0-1,1 0 1,17 0-1,-106 0 1,71 0 15,-247 0-31,88 0 16,300 0 0,-212 0-1,106 0 1,18 0-1,-124 0 1,194 0 0,-123 0-1,-106 0 1,123 0 0,-105 0-1,70 0 1,0 0-1,0 0 1,-35 18 15,-106-18-15,88 0 0,18 0-1,-106 0 1,-141 0-16,176 0 15,18 0 1,-53 0 0,71 0-1,-89-18 1,177 18 0,-35-17-1,-89 17 1,35-18-1,-70 1 1,89 17 15,-1 0-15,-212 0-16,107-18 16,-1 18-1,-70 0 1,0 0-1,-18 0 1,-35 0 0,-35 0-1,-1-18 17,1 18-17,-18-17 95,-18 17-110</inkml:trace>
  <inkml:trace contextRef="#ctx0" brushRef="#br0" timeOffset="24078.65">864 3263 0,'-17'0'31,"-1"18"-15,18-1-1,-18-17 1,-35 0 0,36 0-16,-71 18 15,17-18 1,1 0 0,34 0-1,54 0 32,17 0-47,89 0 16,-1 0 15,18 0-15,71-18-1,-142 18-15,36-17 16,53 17-1,-124 0-15,36-18 16,-54 18 0,-34 0 46,-1-17-62,1 17 16</inkml:trace>
  <inkml:trace contextRef="#ctx0" brushRef="#br0" timeOffset="24661.93">1499 3034 0,'-17'0'16,"-1"0"0,0 0-1,18 18 1,0-1 0,0 1-16,36 17 15,34 0 1,1 1-1,17-36 1,-53 0-16,36 0 31,-18 0-15,0-18 0,-71 18 15,0 0-16,-52 35 1,-1 18 0,-35 35-1,1 1 1,-19 34 0,71-52-1,36-54-15,-19 19 16,19-19-1,17 1 1,17-18 31,19-35-47</inkml:trace>
  <inkml:trace contextRef="#ctx0" brushRef="#br0" timeOffset="51816.24">3404 3881 0,'18'0'0</inkml:trace>
  <inkml:trace contextRef="#ctx0" brushRef="#br0" timeOffset="53023.34">3440 2999 0</inkml:trace>
  <inkml:trace contextRef="#ctx0" brushRef="#br0" timeOffset="53087.59">3404 2946 0,'-17'-18'31</inkml:trace>
  <inkml:trace contextRef="#ctx0" brushRef="#br0" timeOffset="53124.83">3351 2999 0,'0'0'0,"-35"0"0</inkml:trace>
  <inkml:trace contextRef="#ctx0" brushRef="#br0" timeOffset="53175.82">3440 3404 0,'-53'18'0</inkml:trace>
  <inkml:trace contextRef="#ctx0" brushRef="#br0" timeOffset="53358.44">3193 3651 0,'105'106'15,"-105"0"1,-123-335-16,246 493 0,-123-176 16,0 18-1,-105-547-15,210 917 16,-105-440 0,18-36-1,-18-18 1,0 0-16,0 1 15,0-18-15</inkml:trace>
  <inkml:trace contextRef="#ctx0" brushRef="#br0" timeOffset="54839.18">3281 3104 0,'0'-17'31</inkml:trace>
  <inkml:trace contextRef="#ctx0" brushRef="#br0" timeOffset="54940.98">3316 3016 0,'0'-17'31,"18"17"-31,-54 0 16</inkml:trace>
  <inkml:trace contextRef="#ctx0" brushRef="#br0" timeOffset="56575">3404 3069 0,'0'-17'16,"0"-1"15,0 0-31,-17 18 16,-1 0 15,18 18-31,-18 0 15,1 70 1,-1 35 0,18-17-1,-35 35 1,0-35 0,-1 35-1,36-106 1,-17 18-1,17 53 1,0-88 0,0-1-1,0-52 17,0-18-17,0 0-15</inkml:trace>
  <inkml:trace contextRef="#ctx0" brushRef="#br0" timeOffset="56808.46">3193 3122 0,'0'0'0,"-36"-35"16,36 17 0,0-17-1,53 0 1,53-18 0,-35 0-1</inkml:trace>
  <inkml:trace contextRef="#ctx0" brushRef="#br0" timeOffset="57058.54">3951 3052 0,'0'35'15,"0"0"-15,-70 53 16,-36 0 0,18-35-1,-18-35 16,35-18-15,18 0 0,36 0-1,17-18 17</inkml:trace>
  <inkml:trace contextRef="#ctx0" brushRef="#br0" timeOffset="57741.27">3422 2999 0,'70'0'32,"-52"-18"-32,0 18 0,35 0 15,17 0 1,36-18 0,0 18-1,-36 36 1,-52-1-1,-18 18 1,-35 0 0,-18 0-1,-53 35 1,18-35 0,17-53-1,36 17 16,17-17-15,18-17 0</inkml:trace>
  <inkml:trace contextRef="#ctx0" brushRef="#br0" timeOffset="58391.75">4445 3087 0,'0'0'16,"0"-18"-16,0 1 15,0-19 1,-35 1 0,-36 35-1,-17 0 1,35 18 0,-18 52-1,54-52-15,-18 52 16,17 36-1,18-35 1,0-18 0,18-53-1,34 0 1,19-53 0,0 0 15,-1-35-16,-17-1 1,-53 54 0,0 0-1,0 17 17,0 36-1,0 0-31,0 34 15,0-34-15,0 35 16,0 0 0,0-35-16,-18-1 15</inkml:trace>
  <inkml:trace contextRef="#ctx0" brushRef="#br0" timeOffset="58507.1">4427 3369 0,'36'0'16,"-72"0"-16,142 0 15,-88-18 1,35 1-1,88-71 1,-71 17 0,-17 18-16</inkml:trace>
  <inkml:trace contextRef="#ctx0" brushRef="#br0" timeOffset="58693.27">4939 2981 0,'0'0'16,"-18"0"-16,-17 0 15,17 18 1,1 17-1,17 18 1,17-18 0,19 18-1,-19 0 1,1 0 0,0-36 15</inkml:trace>
  <inkml:trace contextRef="#ctx0" brushRef="#br0" timeOffset="59007.72">5062 3351 0,'18'0'16,"0"0"0,246-458 140,-264 475-140,0 1-1,0 17-15,-17 1 0,-1 52 16,18-71-1,0 72 1,0-36 0,-18-36-16</inkml:trace>
  <inkml:trace contextRef="#ctx0" brushRef="#br0" timeOffset="59124.92">5415 3369 0,'35'0'16,"-70"0"-16,88 0 0,-18 0 15,54-53 1,-54 0-1,-18 0 1,-17 0 0</inkml:trace>
  <inkml:trace contextRef="#ctx0" brushRef="#br0" timeOffset="59559.12">5098 2981 0,'0'0'0,"0"35"0,17-35 31,36-17-31,-35 17 15,70 0 1,35-36 0,1 1-1,-71 17 1,0 18 0,-53-17-1</inkml:trace>
  <inkml:trace contextRef="#ctx0" brushRef="#br0" timeOffset="59984.28">5415 2699 0,'0'0'0,"0"-18"32,-18 18 61</inkml:trace>
  <inkml:trace contextRef="#ctx0" brushRef="#br0" timeOffset="60074.8">5309 2910 0,'0'53'32,"0"-35"-32,-17 35 15,-1-35 1</inkml:trace>
  <inkml:trace contextRef="#ctx0" brushRef="#br0" timeOffset="60174.49">5345 3246 0,'70'0'15,"-35"-36"1,-17 19-16,17-1 16</inkml:trace>
  <inkml:trace contextRef="#ctx0" brushRef="#br0" timeOffset="73655.92">6967 2857 0,'0'0'0,"0"-17"0,18-1 15,0 1 1,-18-1 0,0 0-1,-18 18 1,-17 18 0,-36 17-1,-17 53 1,53-52-16,-18 34 15,0 54 1,53-1 0,35-70-1,71-35 1,0-18 0,17-53-1,-35 0 1,-17-35-1,-53-18 17,-18 35-17,-106-17 1,0 88 0,-35 0-1,53 18 1,17 35-1,53-18 1,18-17 0,71-1-1,-18-17 1</inkml:trace>
  <inkml:trace contextRef="#ctx0" brushRef="#br0" timeOffset="74239.25">7620 2769 0,'0'-17'0,"0"34"0,0-52 16,0 17 0,-18 18-1,-17 53 1,-18 0-1,0 71 1,18-1 0,-18 89-1,-18 35 1,54-177-16,-36 124 16,18 71-1,-1-36 1,19-88-1,17-52 17,53-72-17,-36-17-15,36-17 16,53-89 0,0-18-1,0-70 1,-89 0-1,-87 88 1,35 71-16,-124-71 16,18 53-1,70 36 1,89-19 15,17 1-15,0 17-1,71-34-15,-18-1 16</inkml:trace>
  <inkml:trace contextRef="#ctx0" brushRef="#br0" timeOffset="74621.96">9172 2699 0,'0'0'0,"0"-18"0,-17 0 16,-1 18-16,0 0 0,1 0 15,-19 18 1,-17 70-1,36 0 17,-18 36-17,-18-1 1,35-52 0,18-36-1,0-17 1,0-89 15</inkml:trace>
  <inkml:trace contextRef="#ctx0" brushRef="#br0" timeOffset="74839.63">8484 3016 0,'0'0'0,"0"18"16,0 0-16,0-1 15,106-17 17,53 0-17,0-17 1,70-36 0,-88 0-1,-106 35-15,54-105 16</inkml:trace>
  <inkml:trace contextRef="#ctx0" brushRef="#br0" timeOffset="75289.39">9402 2699 0,'-18'53'16,"-17"35"0,17-71-16,-17 107 15,-1-53 1,19-1-1,-1-35 17,18-17-17,0-36 17,0-35-17,53-17 1,18-1-1,34 1 1,19 34 0,-36 54-1,-70 53 1,-18-1 0,-36 18-1,-16-17 1,34-53-1,18-1-15,18-34 63,34-36-47</inkml:trace>
  <inkml:trace contextRef="#ctx0" brushRef="#br0" timeOffset="75722.62">9878 3052 0,'17'0'16,"1"0"-16,0 0 16,-1 0-16,72-18 15,-1-17 1,-35-1-1,-36 1 1,-52 0 15,-18 35-15,18 0-16,-71 35 16,35 18-1,1 18 1,52 17-1,18-35 1,0-18-16,53 18 16,35-18-1,1-35 1,34-18 0,-35-17-1,0-53 1,-52 53-1</inkml:trace>
  <inkml:trace contextRef="#ctx0" brushRef="#br0" timeOffset="76422.6">11747 2540 0,'0'0'0,"-17"0"16,17-18 0,17 18 30,19 0-46,-19 0 16,54 0 0,52 0-1,1 0 1,-36 0 0,-70 0 15,-18 18-16,0 0 17,-18-18-1</inkml:trace>
  <inkml:trace contextRef="#ctx0" brushRef="#br0" timeOffset="76772.75">11977 2593 0,'0'18'0,"0"-1"16,0 1-16,0-1 0,-18 36 15,-17 36 1,-18 34 0,35-17-1,-17-36 1,17-34-1,18-19 17,18-17-17,17-35 1</inkml:trace>
  <inkml:trace contextRef="#ctx0" brushRef="#br0" timeOffset="77238.53">12153 2981 0,'18'0'62,"-1"0"-46,19 0-16,34-18 15,-17-35 1,-35 18 15,-18 0-15,-18 35 0,-52 0-1,-1 53 1,36-18-1,0 36 1,35-54-16,-18 54 16,18-18-1,18-36 1,52 1 0,18-18-1,-17-18 1,-1-35-1,-52 53-15</inkml:trace>
  <inkml:trace contextRef="#ctx0" brushRef="#br0" timeOffset="77404.59">12612 2928 0,'0'-35'31,"0"-1"-16,35 19 1,71-18 0,-18 35-1,-17 0 1</inkml:trace>
  <inkml:trace contextRef="#ctx0" brushRef="#br0" timeOffset="78238.38">12947 2999 0,'-88'53'16,"35"-18"-1,0 0 17,35-17-17,1-18 1,17-18 0,17 0-16,36-17 15,35-18 1,1-17-1,-19 34 1,1-17 0,-54 36-1,-17-1 1,0 36 0,-35 35-1,-36 17 1,54 1-1,17 17 17,17-35-17,54-35 1,53-1 0,-1-17-1,-35-35 1,36-36-1,-54-34 1,-17 16 0,-18-52-1,1 35 1,-19 18 0,-17 71-16,0-1 15,-17 53 16,-19 36 1,1 52-17,35-105-15,-35 70 16,0 18 0,17-18-1,18-17 1,0-36-1,18 0 1,34-35 0,37 0-1,-1 0 1,-35-35 0,-18-18-1,-17 18 1,-18 0-1,17-36 1</inkml:trace>
  <inkml:trace contextRef="#ctx0" brushRef="#br0" timeOffset="78412.35">13564 2787 0,'0'0'0,"-17"0"0,-1 0 0</inkml:trace>
  <inkml:trace contextRef="#ctx0" brushRef="#br0" timeOffset="78521.35">13741 2769 0,'17'0'0,"142"-17"16,-18-1-1,-17 0 17,-89 18-17,-35-35-15</inkml:trace>
  <inkml:trace contextRef="#ctx0" brushRef="#br0" timeOffset="80488.67">12982 2840 0,'0'17'47,"0"1"-32,0 0 1,0-1-16,-17 1 31</inkml:trace>
  <inkml:trace contextRef="#ctx0" brushRef="#br0" timeOffset="82587.69">1323 5697 0,'0'-17'15,"0"-1"-15,0 0 16,0-17 0,-18 18-1,1 17 1,-1 0 31,18 17-47,-18 18 15,1 36 1,-1 0 15,0-1-15,1 36 0,-1-71-16,1 36 15,17-18 1,-18-18-1,18-17 1,0-36 15,18 0-31,17-35 16,35-17 0,1-1-1,-1-17 1,-17 53-1,-17 17 1,-19 18 0,1 0-1,0 53 1,-1 35 0,1-17-1,17-1 1,0-17-1,36-35 1,-36-18 0,36-18-1,-18-35 1,17-52 0,-34 16-1,-36 54-15,0-88 16,-36 52-1,-17 18 1,0 53 0,18 35 15,35 1-15,0 17-1,18-36 1,35-17-1</inkml:trace>
  <inkml:trace contextRef="#ctx0" brushRef="#br0" timeOffset="83070.6">2187 5486 0,'0'88'31,"0"-53"-31,0 18 16,0 88-1,0-35 1,-17 0-1,17-89-15,0 19 16,-18-19 0,18-34 15,0-36-15,0 35-16,53-52 15,17-54 1,19 36-1,-19 35 1,36 35 0,-35 54 15,-54 52-15,-17 18-1,-17-89-15</inkml:trace>
  <inkml:trace contextRef="#ctx0" brushRef="#br0" timeOffset="83172.81">2558 6085 0,'0'0'16,"0"-17"31,0-1-47,17-35 16</inkml:trace>
  <inkml:trace contextRef="#ctx0" brushRef="#br0" timeOffset="84272.25">2928 5891 0,'18'0'16,"-1"0"-1,1 0 1,0-17-16,17-19 16,-17 1-1,-1 18-15,-17-54 16,0 36-1,0 17 1,-53 18 15,-17 35-15,34 18 0,19 53-1,17-35 1,0-1-1,0-52 1,53-1 0,17-17-1,-52 0-15,88-35 16,-18-18 0,18-17-1,-36-36 1,-52 35-1,-18 1 17,-35 105 15,17 36-32,18-1 1,-18 1-1,18-1 1,-17-34 0,17-19-1,0-34 32,0-1-31,0-17-16,0-18 15,35-53 1,36 35 15,34-17-15,-16 53 0,-54 35-16,53 0 15,-17 18 1,-1 52-1,-52 18 1,-18 0 0,-35 1-1,-18-19 1,17-35 0,19-17 15,-1-18-16,18-18 17,0 1-17,0-18 1</inkml:trace>
  <inkml:trace contextRef="#ctx0" brushRef="#br0" timeOffset="84787.43">5433 5397 0,'0'0'0,"0"-35"31,0 18-31,-18 34 32,0 36-17,1-18-15,-1 36 16,1 52 0,-1-34-1,-17-1 1,35-53-1,0-17 1,0-71 31,0 18-47</inkml:trace>
  <inkml:trace contextRef="#ctx0" brushRef="#br0" timeOffset="85387.69">5098 5644 0,'17'0'47,"1"0"-47,105-35 15,-34 0 1,-54 35-16,141-53 15,-52 18 1,-36 35 15,-106 0 1,1 17-32,-72 54 15,37-1 1,-1 19-1,53-1 1,0-53 0,53 0-1,35-35 1,35-17 0,-35-54-1,-35 18 1,-35-35-1,-18 0 1,-53-18 15,0 88-15,0 18 0,-17 18-1,-1 17 1,1 36-1,52-18 1,18-36-16,0 1 16</inkml:trace>
  <inkml:trace contextRef="#ctx0" brushRef="#br0" timeOffset="86971.45">7461 5433 0,'0'-36'31,"0"54"1,-17 0-32,-1 17 15,0 71 1,1 0-1,17-89-15,0 107 16,0-71 0,0 0-1,53-53 1,0 0 0,35-71-1,0-35 1,-18-17-1,-34 17 1,-1 0 15,-17 53-15,-18 36 0,-18 69 15,-17 19-16,17 53 1,18-36 0,0 18-1,0-54 1,53-16 0,18-36-1,-19 0 1,37-71-1,-1 18 1,-70 18 0,87-71-1,-52 0 1,-35 71 0,-71 35 15,18 53-16,35-35-15,0 52 16,0-17 0,17 35-1,19-35 1,-19-35 0,1-1-1,-36-17 16,-17-35-15,0 18 0,17-1 15,18 36 0,0-1-15,0 18-1,35-35 1,18 18 0,18-18-1,-18 0 1,-18 0-16,71-53 16,-18 18-1,18-53 1,-18-18-1,-70 35 1,-18 1 15,-18 52-15,-35 18 0,0 35-1,53 18 1,0 36-1,0 34 1,0-70 0,36-18-1,-1-35 1,35 0 0,-17-35-1,0 0 1,-35 17-16,17-17 15</inkml:trace>
  <inkml:trace contextRef="#ctx0" brushRef="#br0" timeOffset="87495.51">10354 5292 0,'0'-18'0,"0"36"0,35-71 31,-35 70-15,0 19 0,-53 69-1,18 1 1,0-17 0,-18-1-1,53-53 1,0-17-16,18-36 47</inkml:trace>
  <inkml:trace contextRef="#ctx0" brushRef="#br0" timeOffset="88236.63">10054 5521 0,'0'0'0,"35"0"32,1 0-17,-1 0-15,88 0 16,-87 0-16,87-35 16,71-18-1,-88 17 1,-35-34-1,-54-1 1,-34 36 15,-54 35-15,36 18 0,0 52-1,17 36 1,0 0-1,18-35 1,-17 17 0,-1-53-1,0-17 1,1-18 15,17-18-31,0 0 16,0 1-16,0-54 15,70 1 1,1 17 0,35 17 15,-1 36-15,-34 0-1,-36 36 1,-35 17-1,0 35 1,-35-35 0,17-18-1,-17-17 1,35-1 0,0-34 15,35-19-16,-17 19-15</inkml:trace>
  <inkml:trace contextRef="#ctx0" brushRef="#br0" timeOffset="88487.33">11307 5433 0,'0'17'15,"-18"1"1,18 0-16,-18-18 0,1 35 16,-19 36-1,19-1 1,17-52 0,0-36 30,0 0-46,35-17 16</inkml:trace>
  <inkml:trace contextRef="#ctx0" brushRef="#br0" timeOffset="88838.73">11342 5168 0,'-18'0'0,"-17"18"15,17-18 1,18 17-16,-17 19 16,17-19-1,35-17 1,-17 0-16,52-17 16,-52-19-1,-1 1 1,-17 18-1,-35-19 1,-35 36 0,-1 36 15,53-1-15,18 0-1,0 0 1,71-17-1</inkml:trace>
  <inkml:trace contextRef="#ctx0" brushRef="#br0" timeOffset="89370.95">11765 5362 0,'35'-35'16,"-35"17"0,0 1-16,-35 17 31,-35 0-15,17 0-1,35 17-15,-17 19 16,17-1-1,18-18 1,35 19 0,1-19-1,34 19 1,18 17 0,-70-36-1,-18 19 1,-35-19-1,-53 18 1,-18 1 0,0-36 15,35 0-15,54 0-1,-1-18 1,18-17-1,35 0 1,-17 17-16</inkml:trace>
  <inkml:trace contextRef="#ctx0" brushRef="#br0" timeOffset="89921.4">12982 5397 0,'0'0'0,"-17"0"0,-1-17 15,-17-18 1,17-1 0,18-34-1,53-1 1,70 18 0,1 36-1,-18 17 1,-53 53-1,-53 17 1,-53 36 0,-35 0 15,-1-18-15,1 0-1,35-35 1,0 0-1,18-18 1,17-35 0,54 0 15,34 0-15</inkml:trace>
  <inkml:trace contextRef="#ctx0" brushRef="#br0" timeOffset="90253.53">13000 5980 0,'-18'17'0,"36"-34"0,-53 52 16,17-18 0,0 19-1,18-19 1,36-17-1,16 0 1,-34-17 0,-18-19-1,-18 19 1,1 17-16,-18 0 16,-1 0-1,1 0 1,35 17-1,35-17 17</inkml:trace>
  <inkml:trace contextRef="#ctx0" brushRef="#br1" timeOffset="98403.07">917 7020 0,'-17'0'16,"-1"0"-1,18 18 1,0 0 0,18-1 15,-1-17-31,18 0 15,54 0 1,-1-35 0,0-18-1,-70 18 17,-18-1-17,0 1 1,0 18-1,-18 17 1,-17 17 0,35 1-16,-18 17 15,18 53 1,-17-17 0,-1 70-1,18-35 1,-35 17-1,17-35 1,18-70-16,-18 35 16,-35-18 15,18-35-15,-18-17-1,18-36 1,35 35-16,-35-35 15,17 18 1,18 17 0,0 36 15,0 17-15,0-17-16,35 17 15,-35-17-15,36 17 16,34 0-1,-17-35 1,71-17 0,-1-36-1,53-35 17,-35-36-17,-88 18 1,0 0-1,-35 18 1,-18 71 0,-18 34 15,-17 36-15,-18 71-1,18-1 1,-18 53-1,18-34 1,17-107-16,0 159 16,18-53 15,0 18-15,0-53-1,0-1 1,0-34-1,0-53 1,53-18 0,18-71-1,-1 0 1,54-105 0,-71 35-1,-53-53 1,-35 106-1,-71 0 1,0 52 0,18 36-1,52 0 17,36-17-17,36 17 1,34-18-1,-17 0 1,0-17 0,-18 0-1,-17 35-15</inkml:trace>
  <inkml:trace contextRef="#ctx0" brushRef="#br1" timeOffset="99719.15">2769 7585 0,'18'0'31,"-18"-18"-31,53-35 16,17-35 0,-34 0-1,-36 52-15,35-105 16,-35 53-1,0 0 1,0 53 0,-35 70 31,17 53-32,0 53 1,18-35-1,0 18 1,36-54 0,34-35-1,-52-35-15,52 0 16,-17-35 0,18-35-1,-36-19 1,0-52-1,-17 35 1,0 71-16,-18-53 16,0 70 15,-18 71 0,0 18-15,1-54-16,-1 89 15,18-70-15,-17 52 16,-19 35 0,36-70-1,-17-35 1,17-36 15,53-35-15,-18-17-1,35-19 1,-17 54 0,0 0-1,-35 35 1,-18 70 15,0 1-15,0 0-1,0-18 1,35-1 0,18-34-1,-35-18-15,70 0 16,-18-18 0,36-34-1,-53-1 1,0-36-1,-35-16 1,-18 69-16,0 1 16,0 17 15,-36 36-15,1 35-1,0 53 1,35-89-16,0 19 15,0 52 1,53-70 0,0-18-1,17 0 1,18-36 0,-52 1-1,-19-53 1,-17 35-1</inkml:trace>
  <inkml:trace contextRef="#ctx0" brushRef="#br1" timeOffset="100003.16">2716 7250 0,'0'0'0,"18"0"32,0 0-32,87-18 15,1-17 1,35-1-1,-35 19 1,-88-1-16,70 18 16</inkml:trace>
  <inkml:trace contextRef="#ctx0" brushRef="#br1" timeOffset="101102.55">5362 7091 0,'0'-18'16,"0"36"-16,0-53 0,0-18 31,0 35-31,0 0 16,0 36 31,0 35-32,-17 35 1,-1-53-16,-17 89 16,35-89-16,-53 89 15,0-54 17,18 1-17,-1-54 1,1-17-1,17-35 1,1 17-16,17-52 16,0-18-1,0-36 1,17 36 0,1 53-1,17 35 1,-35 35-1,36 53 1,-19 0 0,18 18-1,18-35 17,0-54-17,53-17 1,-18-17-1,18-36 1,-35-18 0,-36-17-1,-17-18 1,-18 71 0,0 70 15,-36 36-16,36-54-15,-17 54 16,-1 0 0,18-54-16,0 1 15,0-36 48,0-52-48,0 52-15</inkml:trace>
  <inkml:trace contextRef="#ctx0" brushRef="#br1" timeOffset="101286.6">5750 7020 0,'0'0'0,"0"18"47,0 0-16,36-18-15,-19 17-16</inkml:trace>
  <inkml:trace contextRef="#ctx0" brushRef="#br1" timeOffset="101853.43">6103 7179 0,'-18'0'32,"18"18"-17,0-1-15,-17 54 16,17-18-1,0 35 1,-18-17 0,18-54-16,0 1 15,-18-18 17,18-18-1,0 1-31,0-19 15,36-87 1,-1 35 0,36-1-1,-1 54 1,1 17 0,-1 36-1,-52 70 1,-18 18-1,-18-18 1,18-52 0,-35-1-1,35-53 32,0 1-31,18-36-1,-1 35-15</inkml:trace>
  <inkml:trace contextRef="#ctx0" brushRef="#br1" timeOffset="102552.32">6756 6950 0,'0'0'0,"0"-18"0,-18 36 47,18 17-47,-18 18 16,18-35-16,-17 87 15,17 1 1,0-35 15,-18-1-15,-17-34-1,17-19 1,18-70 15,0 0-15,18-35 0,17 35-1,-17 36-15,52-19 16,19 1-1,-54 35 1,-53 18 15,-52-1-15,52 1 0,-88 0-1,71-18 1,17 0-1,18 35 17,18-17-17,-18-1-15,53 36 16,0 0 0,0 0-1,17-18 1,-52-35-1,-1 18 1,1-18 0,0 0-1,-1-53 17,1 53-32</inkml:trace>
  <inkml:trace contextRef="#ctx0" brushRef="#br1" timeOffset="102885.2">8026 7108 0,'0'0'16,"0"-17"-16,0-1 15,-18 18-15,0 0 32,1 0-32,-1 53 15,-17 18 1,35-36 0,-18 18-1,1 17 1,-1-34-1,36-36 17,17-18-17</inkml:trace>
  <inkml:trace contextRef="#ctx0" brushRef="#br1" timeOffset="103368.8">8290 7126 0,'18'0'16,"-36"0"-16,36-18 0,-18 1 16,-18 17 15,1 0-31,-36 17 31,35 36-15,18-17-1,0-19-15,0 19 16,35-19 0,18-17-1,35 35 1,-17 1 0,-53-36-1,-18 53 1,-71-18-1,-17 0 1,-18-17 0,0-18-1,53 0 1,18 0 15,35-35 0,35-18-15,-17 17-16</inkml:trace>
  <inkml:trace contextRef="#ctx0" brushRef="#br1" timeOffset="103587.93">7973 6862 0,'0'0'16,"-18"0"-16,0-18 15,36 18 48,0 0-48</inkml:trace>
  <inkml:trace contextRef="#ctx0" brushRef="#br1" timeOffset="104319.85">9490 7126 0,'0'0'31,"-18"-35"-31,18 17 0,0 1 0,18-54 16,70 18-1,-18 35 1,-34 18-16,52 0 16,-70 0-16,52 36 15,-17 52 17,-53 35-17,0-34 1,0 16-1,0-52 1,0-70 15,0-36-15,35-35 0,18-36-1,35 1 1,-70 87-16,35-34 15,0 17 1,-53 71 31,0-1-31,0 1-16,0-1 15,0 36 1</inkml:trace>
  <inkml:trace contextRef="#ctx0" brushRef="#br1" timeOffset="104701.79">10301 7214 0,'18'0'0,"-1"0"15,36-17 1,0-36-1,-18 17 1,-17 19-16,-18-18 16,0 17-1,-35 18 17,-36 18-17,36 52 1,17 1-1,1 17 1,17-71-16,0 54 16,53-53-1,0-18 1,17 0 0,1-36-1,-1 1 1</inkml:trace>
  <inkml:trace contextRef="#ctx0" brushRef="#br1" timeOffset="105102.19">10742 7126 0,'-18'-53'32,"18"36"-17,71-1 1,17-17-1,0 35 1,18 17 0,-53 36-1,-35 0 1,-36 53 0,-52-53-1,34-18 1,19-35-1,17-18 17,0 1-32,35-36 15,-17 35-15,17-35 32,53-17-17,-35 35 1,18 17-1,-36 18 1</inkml:trace>
  <inkml:trace contextRef="#ctx0" brushRef="#br1" timeOffset="105834.98">11501 7020 0,'17'0'15,"-34"0"16,17 18-31,-36 35 16,19 0 0,17 17-1,0-17 1,35-35 15,-17-18-31,52 0 16,18-35-1,-17-1 1,-1-34 0,-17-1-1,-35 18 1,0 36 0,-18-1-1,-18 53 16,0 1-15,18-19-16,-35 54 16,-18 123-1,35-71 17,18 36-17,0 0 1,0-36-1,0 107 1,0-89 0,-52-36-1,-1-69 1,-36-36 0,-16-18-1,34-35 1,36 36-16,-36-107 15,36-52 1,35 52 0,0 1-1,35 17 17,-17 88-32,52-70 15,-17 35 1,-17 18-16</inkml:trace>
  <inkml:trace contextRef="#ctx0" brushRef="#br1" timeOffset="106685.23">12859 6791 0,'0'0'0,"-18"-35"31,0 35-31,18 17 16,0 19-1,0-19-15,0 54 16,0 35 0,-17 17-1,-1-52 1,1-1 15,-1-52-15,0-18-1,1-18 1,17-17 0,0-53-1,0 17 1,70 1 0,36 17-1,0 35 1,0 18-1,0 18 1,-54 35 0,-52 52-1,-88-16 17,-18-36-17,-17-18 1,-1-18-1,54-17 1,17 0 0,53-17-1,0-18 1,53-1 0,0 19-1</inkml:trace>
  <inkml:trace contextRef="#ctx0" brushRef="#br1" timeOffset="107018.76">13582 6950 0,'0'17'32,"0"1"-32,-18 17 15,1 18 1,17-35-16,-36 52 16,19-17-1,17-35 1,-18-18-1,36-53 17,-18 35-32</inkml:trace>
  <inkml:trace contextRef="#ctx0" brushRef="#br1" timeOffset="107168.6">13652 6632 0,'0'0'0,"-17"0"16,-1 0-16,-17 0 15,0 71 1,17-71 0</inkml:trace>
  <inkml:trace contextRef="#ctx0" brushRef="#br1" timeOffset="107301.42">13423 6826 0,'18'18'0,"70"17"16,-194-88-16,230 106 0,-89-53 15,35 0 1,-34-53 0,-36 18-1,0-53 1,0 70 0</inkml:trace>
  <inkml:trace contextRef="#ctx0" brushRef="#br1" timeOffset="107417.72">13582 6579 0,'-18'18'15,"-17"52"1,88-158-16,-106 265 16,35-160-16,18 19 15,0 34 1,0-35-16</inkml:trace>
  <inkml:trace contextRef="#ctx0" brushRef="#br1" timeOffset="108252.98">14217 6967 0,'0'-17'0,"0"-1"0,0 0 15,0 1 1,-53-1-1,-18 18 1,54 0-16,-54 35 16,1 36-1,34-18 1,1 17 0,35-34-1,106-36 16,-35-18-15,-1-35 0,-35-17-1,-17 17 1,0 17 15,-18 19-15,0 34 15,0 36-15,0 0-1,-18 35 1,18-52-16,0 87 16,0 54-1,0 17 1,0 0-1,0-36 1,0 72 0,0-36-1,0-141-15,0 70 32,0 1-32,0-19 31,-35-87-16,-18-18 1,-18-35 0,54 17-16,-72-70 15,19-18 1,-18-106 0,70-52-1,18 70 1,71-88-1,-18 141 1,-18 52 0</inkml:trace>
  <inkml:trace contextRef="#ctx0" brushRef="#br1" timeOffset="108450.26">15081 7038 0,'36'0'0,"-1"-18"16,0 18-16</inkml:trace>
  <inkml:trace contextRef="#ctx0" brushRef="#br1" timeOffset="109051.19">15752 7073 0,'0'-70'0,"0"140"0,0-193 0,0 87 0,0-34 15,0 35 1,0 17 0,-18 0-1,-17 18 1,-18 53-1,0 18 1,0 17 0,35-17-1,18-19 1,53-34 15,18 0-15,-54-18-16,54-36 15,17 1 1,-53-35 0,-35-1-1,0-35 1,0 71-16,-35-18 16,-35 53-1,-1 35 1,18 18-1,-18 35 1,54-35 0,17-17-1,35-19 1,0-17 0</inkml:trace>
  <inkml:trace contextRef="#ctx0" brushRef="#br1" timeOffset="109534.09">16069 6897 0,'-18'0'0,"36"0"0,-53-35 15,35 17 1,0-17-1,0 17-15,53 0 16,0 18 0,17 18-1,-17 53 1,-35-19 15,-18 19-15,-36-18-1,1-35 1,0-18 0,17 0-1,18-36 17,0 19-32,18-36 15,17 17 1,18 19-1,-18-18 1,1 35 0,-19-36-1</inkml:trace>
  <inkml:trace contextRef="#ctx0" brushRef="#br1" timeOffset="110151.53">16475 6491 0,'0'0'16,"-18"-18"-16,0 1 0,-70-36 16,-71 18-1,36 35 1,-36 0-1,124 0-15,-53 70 16,-53 54 0,0 52-1,52-52 1,19 17 15,52 0-15,18-18-1,88-35 1,1-35 0,52-17-1,17-36 1,19 0 0,123-106-1,-89 0 1,-87 0-1,-36-35 1,-88-18 0,-53 0-1,-70 36 1,-1 52 15,-52 54-15,17 17-1,71 17 1,17 36 0,54-35-1,34-18-15</inkml:trace>
  <inkml:trace contextRef="#ctx0" brushRef="#br1" timeOffset="110684.54">17833 6403 0,'0'0'0,"-18"-18"16,-17-17-1,17 35 1,18-18 0,89 18 15,16 0-16,89 0 1,-17 0 0,-124 0-16,53 18 15,-71-18 1,-53 18 0,-70-1-1</inkml:trace>
  <inkml:trace contextRef="#ctx0" brushRef="#br1" timeOffset="110967.86">18150 6403 0,'0'0'0,"-17"0"16,-1 0 0,18 18-16,-18-1 15,-17 54 1,18-36-16,-1 71 15,-35 53 1,35-54 0,1-34-1,17-36 1,0-17 0,17-36 15,1 1-16</inkml:trace>
  <inkml:trace contextRef="#ctx0" brushRef="#br1" timeOffset="111352.61">18203 6932 0,'18'0'0,"0"0"16,-1-18-16,1 1 15,35-1 1,17-17 0,-52 17-16,35-52 15,-53 17 1,-35 53 0,-71 0-1,35 17 1,-17 72-1,35 16 1,53-52 0,0 0-1,53-35 1,18-18 0,34 0 15,19-35-16,-1-18 1</inkml:trace>
  <inkml:trace contextRef="#ctx0" brushRef="#br1" timeOffset="112266.92">18715 6756 0,'0'0'0,"17"-36"16,36 1-1,18 35 1,0 0 0,-36 53-1,-35-35-15,17 52 16,-17 1 0,-70-18 15,-1-18-16,36-35 1,17 18 0,18-36-1,53-17 1,18-36 0,17-17-1,0 0 1,-35 52-1,-35 19 1,-71 70 15,35 0-15,-17 17 0,35-17 15,0-35-31,0 35 15,18-36 1,35-17 0,35 0-1,0-35 1,-18 0 0,36-106-1,-53 52 1,18-69-1,-18 34 1,-36 71 0,-17 36-1,-17 17 1,-54 70 15,1 71-15,34-35-1,19 18 1,17-36 0,0-35-1,0-18 1,35-17 0,18-18-1,17 0 1,-34-36-1,17-16 1,-53-1 0,0 35-1</inkml:trace>
  <inkml:trace contextRef="#ctx0" brushRef="#br1" timeOffset="112495.89">19438 6685 0,'0'0'0,"-18"-18"16,36 18 0,53 0-1,34 0 1,-16-17 0,-54 17-16,53-18 15,-70 18-15,17 0 16</inkml:trace>
  <inkml:trace contextRef="#ctx0" brushRef="#br1" timeOffset="113284.56">20796 6491 0,'0'-18'16,"18"1"0,0-1-1,-18 1 1,0-1-1,17 0 1,-17 36 0,-35 35-1,0 35 1,-18 53 0,17-17-1,1-54 1,17 1-1,18-54 1,0-34 31,0-36-47</inkml:trace>
  <inkml:trace contextRef="#ctx0" brushRef="#br1" timeOffset="113867.88">20391 6773 0,'-18'-17'16,"36"34"-16,-54-34 16,124 17 15,54 0-15,-90 0-16,90-36 15,34-34 1,-70-1-1,-53-52 1,-53 35 0,-18 35-1,-52 53 1,34 53 0,1 70 15,17 36-16,1-71 1,-1 18 0,0-36-1,18-52-15,-17 0 16,17-36 156,0 0-157,0 1 1,17-1 0</inkml:trace>
  <inkml:trace contextRef="#ctx0" brushRef="#br1" timeOffset="114301.17">20973 6473 0,'0'0'0,"0"-17"0,0-1 15,-18 18 17,-17 35-32,-18 18 31,-35 53-16,-1 0 1,54-35 0,17-1-1,18-52-15,0 17 16,36-35 0,52 0-1,-35 0 1,17-53-1,1-35 1,-71 70-16,35-88 16,-17-35-1,-36 36 1</inkml:trace>
  <inkml:trace contextRef="#ctx0" brushRef="#br1" timeOffset="114418.72">20690 6544 0,'0'35'16,"0"-17"15,18-18-31,70 0 16</inkml:trace>
  <inkml:trace contextRef="#ctx0" brushRef="#br1" timeOffset="115016.59">21502 6244 0,'0'-35'32,"-18"35"-32,1 0 15,-19 0 1,-17 35-1,-17 53 1,-18 53 0,-1 53-1,19-52 1,52-107-16,-52 124 16,-19 35-1,54 17 1,0-87-1,35-1 1,0-87-16,53-1 16,0-18-1,53-34 1,-1-36 15,-34-35-15,-71-124-1,-53 36 1,-35 87 0,-36 1-1,54 71 1,70-1 0,17 18-1,36-18 1,36 1-1,-54 17 1</inkml:trace>
  <inkml:trace contextRef="#ctx0" brushRef="#br1" timeOffset="116350.94">2910 8608 0,'0'0'0,"0"-18"0,0-70 31,0 70-31,0 1 16,-17 17 0,-1 0-1,-17 88 1,-18 35 0,18 18-1,17-105 1,-35 140-1,35-105 1,1-54-16,-18 71 16,-1-88-1,-17 0 1,0-35 0,18-35-1,0-89 1,35 71-1,0 17 1,53 71 0,0 0-1,0 35 1,17 54 0,-52-72-1,35 54 1,0-1-1,17-52 1,18-18 0,18-53-1,-35-17 1,-18-36 0,-53 53-1,0 0 1,-18 106 15,18-36-31,-35 72 16,17-36-1,18-18 1,0-18 0,18-52 30,-18 18-46,17-19 0</inkml:trace>
  <inkml:trace contextRef="#ctx0" brushRef="#br1" timeOffset="116433.79">3210 8625 0,'-35'0'0,"70"0"0,-105-17 15</inkml:trace>
  <inkml:trace contextRef="#ctx0" brushRef="#br1" timeOffset="116550.65">3475 8749 0,'17'0'16,"19"0"-16</inkml:trace>
  <inkml:trace contextRef="#ctx0" brushRef="#br1" timeOffset="116632.92">3704 8731 0,'0'0'0</inkml:trace>
  <inkml:trace contextRef="#ctx0" brushRef="#br1" timeOffset="117017.05">3581 8890 0,'0'71'15,"0"-19"1,-18 1-1,18-35 1,0-36 15,0 1-31,0-19 16,35-52 0,18 0-1,53-18 16,18 36-15,-107 70-16,71 0 16,-35 17-1,-53 54 1,-17 52 0,-19-17-1,1-18 1,17-70-1,36-18 17,17-35-17</inkml:trace>
  <inkml:trace contextRef="#ctx0" brushRef="#br1" timeOffset="117100.37">4427 8502 0,'0'-18'0,"0"36"0</inkml:trace>
  <inkml:trace contextRef="#ctx0" brushRef="#br1" timeOffset="117617.6">4410 8449 0,'0'35'15,"0"-70"-15,0 88 0,-18 17 16,0 54 0,-34-18-1,16 17 1,1-52-1,17-71 17,18-35-17,71-54 1,17 1 0,-17 35-1,34 18 16,-87 35-31,17-18 16,-17 18 0,-89 18-1,1-18 1,-1 35 0,36-17-1,35 17 1,0 18-1,35-18 1,18 36 0,-17-1-1,-1-34 1,0-19 0,-17-17 30,52-35-30,-52 17-16</inkml:trace>
  <inkml:trace contextRef="#ctx0" brushRef="#br1" timeOffset="118001.49">6015 8837 0,'-18'-53'31,"18"36"-31,0-1 0,0 0 31,0 36-15,0 0 0,0 52-1,0 18 1,0-17 0,0-1-1,0-52 1,18-18-1,-1-18 1,19-35 0</inkml:trace>
  <inkml:trace contextRef="#ctx0" brushRef="#br1" timeOffset="118401.35">6350 8714 0,'18'0'0,"-18"-18"15,0 0 1,-18 18 0,-35 0-1,18 53 1,17 0 0,18-18-1,53-17 1,0 35-1,18-18 1,-54 1 0,-17-19-16,0 18 15,-35 1 1,-18-19 0,0 1 15,18-18-16,17 0 1,1-53 0,17 0-1,0 36-15</inkml:trace>
  <inkml:trace contextRef="#ctx0" brushRef="#br1" timeOffset="118599.87">5980 8431 0,'0'0'0,"-18"-17"16,0 17 0,18 17 15,18-17-16,35 0-15</inkml:trace>
  <inkml:trace contextRef="#ctx0" brushRef="#br1" timeOffset="119033.45">8132 8537 0,'0'0'16,"-18"-17"-16,0-19 31,1 72-15,-1-19-1,-35 89 1,-18 35 0,36-35-1,0 17 1,35-105-16,0 17 15,0-17 1,18-18 0,-1-53-1,-17 35 1</inkml:trace>
  <inkml:trace contextRef="#ctx0" brushRef="#br1" timeOffset="119899.67">7708 8872 0,'-17'0'0,"34"0"0,-87 0 16,34 0 0,54 0-1,35 0 1,-35 0-16,123-17 16,0-1-1,35-35 1,-70 36-1,-18 17 1,-88 70 15,-35 1-15,0 17 0,35-18 15,0-34-16,17-36 1,1 0 0,0-18-1,-18-35 1,0-17 0,0-19-1,-36 36 1,19 36-16,-1-1 15,18 1 17,53 17-17,35-36 1,0 36 0,-52-17-16,105 17 31,-88 0-16,-36 0 1,-17 70 0,-53 18-1,36-17 1,17-53-16,0 52 16,0-52-1,17-1 1,54-17-1,17-35 1,-17-18 0,-36 36-16,-17-89 15,-18 35 1,-53-17 0,-53 88 15,35 0-16,1 0 1,52 18-16,18 35 16,53-36-1,18 1-15</inkml:trace>
  <inkml:trace contextRef="#ctx0" brushRef="#br1" timeOffset="121500.53">10372 8502 0,'0'0'0,"0"-18"0,17-35 31,-17 36-31,0 34 32,0 1-32,-35 17 15,17 1-15,-35 87 16,-17 36 0,-1-53 15,-17 17-16,35-70 1,36-53 0,17-53-1,0 0 1,0-70 0,0-1-1,17 54 1,1 70-16,17-36 15,0 36 1,-17 36 0,0 52-1,17 18 1,-17-36 0,35 1-1,-36-71 1,36 17-1,0-17 1,35-35 0,-17-35-1,-18 17 1,-18-35 0,-35 70-1,0 36 16,-35 34-15,17 37 0,18-54-16,0 18 15,0 17 1,88-70 0,-17 0-1,35-17 16,-1-54-15,-52-17 0,-35-35-1,-53 52 1,-71 0 0,0 71-1,36 0 1,34 53-1,36-35 1,36 0 0,69-18-1,72 0 1,-54-18 0,36 0 15,-106 18-16,-35 0 1,-18 53 0,0 0-1,0 0 1,0 18 0,0-54-16,-36 19 15,19-19 1,-1 1-1,18-53 17,0 17-32,0-53 15,35 1 1,53-36 0,36 35-1,17 54 16,-53 17-15,-35 88 0,-53 0-1,-35 0 1,0-35 0,17-35-1,0 0 1,18-36 15,0-17-15</inkml:trace>
  <inkml:trace contextRef="#ctx0" brushRef="#br1" timeOffset="122399.5">12259 8678 0,'0'0'16,"18"0"-16,-18-17 0,0-19 15,0 19-15,0-1 16,-36 18 0,-52 18-1,35 17 1,-35 53-1,35-17 1,53-36 0,18 0-1,52-35 1,1-17 0,-1-36-1,-17 0 16,-35 18-15,0-1 0,-18 54 15,-18 35-15,0 35-1,1-17 1,17-36-16,0 88 15,0 18 1,-18-17 0,18 52-1,-18 18 1,18-35 0,-17 53 15,-1-71-16,-17-53 1,17-70 0,-52-18-1,17-36 1,18-34 0,-1-54-1,36-52 1,0-18-1,88-35 1,1 70 0,-1 35-1,-18 19 1,1 34 15,-53 36-31,-1 35 31,1-18-15,-36 36 15,-17-18-31</inkml:trace>
  <inkml:trace contextRef="#ctx0" brushRef="#br1" timeOffset="136179.98">1199 11095 0,'0'-18'94,"-17"18"-79</inkml:trace>
  <inkml:trace contextRef="#ctx0" brushRef="#br1" timeOffset="137030.6">1623 10601 0,'0'0'0,"0"-35"31,-18 35 16,0 0-47,1 17 0,-18 19 16,-107 69 0,19-16-1,-53 34 1,87-17-1,54-71 1,-71 71 0,36-35-1,-1-1 1,54-70 0,17-17 30,0-1-46,0 0 16,17 1 0,36-19-1,0 36 1,0 0 0,-35 0-16,52 36 15,1 17 1,35 17-1,-18 1 17,53-1-17,-71-35 1,36 18 0,-106-35-1,18-18 1,-1 0 31,-17-18-47,0 1 15,0-1 1</inkml:trace>
  <inkml:trace contextRef="#ctx0" brushRef="#br1" timeOffset="137747.28">2222 11095 0,'0'-18'0,"36"-17"31,-36 17-31,0-17 15,0 17-15,0-35 16,-71 1 0,18 16-1,-17 19 1,52 17-16,-35 0 16,-35 70-1,35 18 1,18-17 15,0 70-15,35-53-1,0 0 1,0-17 0,52-71-1,1 0 1,36-71-1,-19-34 1,1-1 0,-54 70-16,54-69 15,-54 34 1,1 18 0,-18 71 30,-18 17-46,18 36 32,-17-36-32,17 35 15,0 54 1,70-53 0,-34-36-1,52-18 1,-70-17-16,52 0 15,1-52 1,-18-1 0</inkml:trace>
  <inkml:trace contextRef="#ctx0" brushRef="#br1" timeOffset="138530.84">4127 10654 0,'0'0'16,"18"-35"-16,0-1 0,-18-34 15,0 17 1,0 70 15,0 1-15,0 106-1,0 17 1,0-35 0,-18 35-1,18-36 1,0-34-1,0-36 1,-18-35 0,18-35-1,0-36 1,0 36-16,0 0 16,36-89-1,52 36 1,-17 53 15,17 35-15,0 18-1,-53 52 1,-17 54 0,-18-54-1,-18 18 1,18-52-1,0-19 1,0-52 15,0 17-31,0-17 16</inkml:trace>
  <inkml:trace contextRef="#ctx0" brushRef="#br1" timeOffset="138997.01">4745 10918 0,'-18'-35'31,"18"18"-31,0-19 16,18 36-16,35-35 15,0 17 1,17 18 0,1 53-1,-54 0 1,1 35 0,-36 1-1,18-72-15,-35 36 16,18-35-1,17-54 32,0 19-47,0-36 16,0-18 0,0 54-16,35-54 15,18 18 1,-36 36-1,1 17 1</inkml:trace>
  <inkml:trace contextRef="#ctx0" brushRef="#br1" timeOffset="139413.79">5203 10989 0,'0'0'0,"18"0"16,-18 18-16,18-18 16,-1 0-1,19-36 1,34-17 0,-35 1-1,-35 16 1,0 19-1,-52 17 1,-19 53 0,53-1-1,18 19 1,0-18 0,0-35-16,0 17 15,53-18 1,0-17 15,53-17-15,0-54-1,-18 18 1,-53 18-16</inkml:trace>
  <inkml:trace contextRef="#ctx0" brushRef="#br1" timeOffset="139963.04">5962 10477 0,'-35'53'15,"17"-17"-15,-17 52 16,17 71 0,-35-36-1,0 71 1,-17 35-1,70-158 1,-36 88 0,19 35-1,17-35 1,17-54 0,36-34-1,0-71 1,53-35-1,-35-36 1,17-17 0,-35-36-1,-53-34 1,-36 34 0,-105-52-1,0 88 1,71 70 15,17 0-15,53 1 15,17-1-15,1 18-16,53-35 15,-18-1 1,-18 19-16</inkml:trace>
  <inkml:trace contextRef="#ctx0" brushRef="#br1" timeOffset="140214.76">6297 10866 0,'0'17'15,"18"1"1,-1-18 0,1 0-1,0 0-15,52 0 16,-35 0 0,-17 0-1,-36 0 1,1 0-16</inkml:trace>
  <inkml:trace contextRef="#ctx0" brushRef="#br1" timeOffset="140347.07">6244 11060 0,'0'0'0,"0"35"16,18-35 15,17 0-31,-17 0 0,35-18 16,0 1-1</inkml:trace>
  <inkml:trace contextRef="#ctx0" brushRef="#br1" timeOffset="140780.4">7179 10372 0,'0'-18'32,"0"36"-17,0-1 1,0 36-1,0-35-15,0 17 16,0-17 0,-18-18-1</inkml:trace>
  <inkml:trace contextRef="#ctx0" brushRef="#br1" timeOffset="140965.1">7355 10319 0,'0'0'0,"0"17"31,0 1-15,-17 0-16,-1 35 16,18-36-16,-18 36 15,18 0 1</inkml:trace>
  <inkml:trace contextRef="#ctx0" brushRef="#br1" timeOffset="141631.53">7902 10477 0,'0'0'0,"0"-17"0,0-18 32,-17 17-32,-36 18 31,17 53-15,-17 17-1,1 19 1,34-54-16,-35 88 15,53-52 1,0-1 0,53-17-1,17-35 1,1-18 0,141-18-1,-124-35 1,-18-35 15,-17 0-15,-53-106-1,-17 35 1,-89 36 0,18 123-1,-89 17 1,71 54-1,71 35 1,35 0 0,88 0-1,1-36 1,52 18 0,-53 0-1,-35 1 1,-53-1-1,-53 0 17,0-53-17</inkml:trace>
  <inkml:trace contextRef="#ctx0" brushRef="#br1" timeOffset="141731.56">7937 11271 0,'-35'-17'16,"70"34"-16,-105-70 15,52 53-15,1-35 16,17 0-1,0 17-15,0-35 16</inkml:trace>
  <inkml:trace contextRef="#ctx0" brushRef="#br1" timeOffset="142197.71">8449 10672 0,'18'0'0,"-36"0"0,36-18 0,-18 0 16,0 1 15,-53-1-15,17 18 0,19 0-16,-1 35 15,18 1 1,0-1-1,35-18 1,36 19 0,-36-1-1,1 0 1,-19 1 0,-52-36-1,-36 35 1,1-35 15,35 0-15,17 0-1,18-35 17,53 17-17,-18 0 1</inkml:trace>
  <inkml:trace contextRef="#ctx0" brushRef="#br1" timeOffset="142613.7">8802 10636 0,'0'-17'0,"-18"34"62,18 1-62,0 0 0,0-1 16,0 18-1,-17 54 1,17-54-16,0 71 16,0-71-16,0 141 15,0 1 1,17 34-1,-17-34 1,-35-36 0,17-123-16,1 17 15,17-17-15,-18-18 16,0 0 0,18-53-1,0 0 1,0-71-1,53-52 1</inkml:trace>
  <inkml:trace contextRef="#ctx0" brushRef="#br1" timeOffset="142996.96">8767 10830 0,'0'0'16,"0"-17"-16,-18-19 15,18 19-15,0-36 16,0 0 0,53 18-1,35-1 1,18 36 0,-18 0-1,-35 71 1,-53-53-16,0 52 31,-71 1-15,-34-18-1,-1-18 1,53 0 0,35-35-1,53 0 32,1-18-31</inkml:trace>
  <inkml:trace contextRef="#ctx0" brushRef="#br1" timeOffset="143280.24">9296 10654 0,'0'-18'0,"0"36"47,0 0-47,0-1 16,0 54 0,0-36-1,0 18 1,-18-35-1,0-18 1,1 0 0,17-36-1</inkml:trace>
  <inkml:trace contextRef="#ctx0" brushRef="#br1" timeOffset="143463.9">9331 10513 0,'0'-18'0,"0"36"110,18-18-110,-1 0 15</inkml:trace>
  <inkml:trace contextRef="#ctx0" brushRef="#br1" timeOffset="144064.6">9631 10672 0,'17'0'0,"-34"0"15,52 0-15,-17 0 0,-1-36 16,19-17-1,-36 0 1,0 18 15,-53 35-15,-35 35 0,17 36-1,0 17 1,71 0-1,0-70-15,0 35 16,53-53 15,18-18-15,-18-17 0,17-53-1,-34-18 1,-36 53-16,17-53 15,1-17 17,-18 35-17,0 105 17,-18 36-17,1-18-15,17 71 16,0 35-1,-18-17 1,18-71 0,0 0-1,18-53 17,35-36-17</inkml:trace>
  <inkml:trace contextRef="#ctx0" brushRef="#br1" timeOffset="144446.91">9966 10672 0,'0'17'32,"18"-34"-1,-1-1-16,1 0-15,17 1 16,-17-1-16,35-53 16,-53 54-1,-36 34 17,-34 54-17,70-53-15,-18 17 16,18 35-1,0-17 17,0-35-17,36 17 1,16-35 0,1 0-1,-35-17-15,17-19 16</inkml:trace>
  <inkml:trace contextRef="#ctx0" brushRef="#br1" timeOffset="144830.79">10266 10619 0,'0'0'0,"0"-36"16,0 1 0,70 0-1,1 17 1,-36 18-1,18 35 17,-53 36-17,0-53-15,0 52 16,-35 1 0,17-36-1,1-17 1,17-1-1,0-34 1,17-54 0,1 18-1,17-53 1,18 36 0,-35 34-1,-1 19 1</inkml:trace>
  <inkml:trace contextRef="#ctx0" brushRef="#br1" timeOffset="145146.31">10918 10672 0,'0'0'0,"-17"17"31,34-17 1,-17-17-17,0-1 1,0 0 0,-17 18-1,-1 0 1,1 18 15,-1-18-31,18 18 0,-18-1 31</inkml:trace>
  <inkml:trace contextRef="#ctx0" brushRef="#br1" timeOffset="146646.41">11448 10672 0,'0'0'0,"17"-18"0,1-17 31,-18 17-31,0 0 0,0 1 15,0-1 1,-35 18 0,-36 35-1,1 54 1,34 16 0,19-34-1,17-18 1,0-36-1,70 1 17,1-18-32,35-53 31,-18-17-15,-18-19-1,-52 37 1,0 16-1,-18 72 17,-18-36-32,0 70 15,18 1 1,0-18 0,0-18-1,36-35 1,16 0-1,19-35 1,-53-18 15,-18 17-15,-18-52 0,-53 53-1,54 35 1,-1-18-1,71 1 17,35-1-17,1 18 1,-19 35 0,-52-17-16,35 35 15,-53 17 1,0-34-1,0-1 17,-36-35-1,19 0-15,-19 0-1,36-53 1,0 0-1,0 35-15,36-34 16,34-1 0,18 35-1,-17 18 1,-18 35 0,0 18-1,-36 18 1,-17-54-16,0 36 15,-35-35 17,-18-18-17,36 0 1,17-35 15,17-36-15,1 53-16,52-70 15,36 0 1,0 88 0,-53 35-1,-53 18 1,0-35-16,0 70 16,-18-17-1,18-54 1,-17 1-1,-1-18 17,18-35-17</inkml:trace>
  <inkml:trace contextRef="#ctx0" brushRef="#br1" timeOffset="146896.12">12929 10301 0,'-17'0'32,"-1"18"-17,18-1-15,0 1 16,0 0-16,0-1 0,-18 1 15,1 0 1</inkml:trace>
  <inkml:trace contextRef="#ctx0" brushRef="#br1" timeOffset="147095.82">13141 10266 0,'0'17'47,"-18"1"-47,1 0 0,-1-1 16,0 1-16,-17 53 16,0-1-1,17-52 1</inkml:trace>
  <inkml:trace contextRef="#ctx0" brushRef="#br1" timeOffset="147879.35">13688 10160 0,'0'0'0,"0"-18"32,0 1-32,0 34 31,0 1-31,0 17 16,17-17-16,36 70 15,0-35 1,35 18-1,18-54 1,0-17 15,-35 0-15,-54 0 0,-70 0 15,-70 71-16,35-1 1,52-34-16,-105 87 16,18 1-1,35-36 1,52-53 0,19-17-1,17-1 1,0-34-1,0-19 17</inkml:trace>
  <inkml:trace contextRef="#ctx0" brushRef="#br1" timeOffset="148947.01">15064 10142 0,'0'0'0,"0"-17"16,-18-1-16,18 36 31,0-1-15,-18 1-16,1 70 15,-54 106 1,36-88-1,0 18 1,35-72 0,17-52 15,18-35-15,-17 18-16,35-54 15,35-70 1,18 35-1,-53 71 17,-18 52-17,-17 72 1,-18 34 0,18-17-1,17-53 1,35-36-1,36-17 1,0-52 0,0-54-1,-53-35 1,-36 35 0,-17-53-1,-35 53 1,-18 53-1,18 53 17,35 36-17,0-1 1,18 53 0,35-35-1,-53-18-15</inkml:trace>
  <inkml:trace contextRef="#ctx0" brushRef="#br1" timeOffset="149279.46">15928 10460 0,'0'0'15,"0"17"-15,18-17 0,17 0 16,35-35 0,19-18-1,-19-17 1,-52 17-1,-18 35 1,-18 18 15,-17 0-31,-53 53 16,17 18 0,53 34-1,18-16 1,0-19-1,36-70 1,70 0 0,-1-17-1,1-36 1</inkml:trace>
  <inkml:trace contextRef="#ctx0" brushRef="#br1" timeOffset="149562.63">16792 9966 0,'0'-18'16,"0"36"-16,-17-18 31,-36 71-15,0 34-1,0 1 1,53-71-16,-35 107 15,17-72 1,18 1 0,0-54-1,70-17 1,-17-35 0,-17 17-16,-19 1 15</inkml:trace>
  <inkml:trace contextRef="#ctx0" brushRef="#br1" timeOffset="149813.92">17127 10231 0,'0'0'15,"-35"0"17,-35 0-17,17 35 1,17 53-1,19-17 1,17-36-16,0 18 16,0-18-1,70-35 1,1 0 0,-1-35-1</inkml:trace>
  <inkml:trace contextRef="#ctx0" brushRef="#br1" timeOffset="150729">17462 10248 0,'0'-17'15,"0"34"-15,-17-34 16,-1 17 0,-35 52-1,36-34-15,-19 53 16,19-1-1,17-17 1,0-35 0,35-18-1,18 0 1,-53-18-16,0-35 16,18-35-1,17 0 1,0 35-1,36 18 1,-1 17 15,18 36-15,-35 35 0,-17 35-1,-36-18 1,0-17-1,-36-35 1,1-1 0,0-17-1,35-52 1,0-1 0,35-36-1,53 37 1,-70 34-16,52 0 15,1 18 1,-18 0 15,-35 53-15,-1 35 0,-34 1-1,17-72-15,-36 18 16,19 1-1,-1-36 17,18-36-17,0 19-15,0-54 16,71-35 0,34 1-1,1 69 1,-35 36-1,-36 53 1,-35 35 15,0 1-15,-35-36 0,35-18-1,0-53 16,35 1-31</inkml:trace>
  <inkml:trace contextRef="#ctx0" brushRef="#br1" timeOffset="151080.12">18538 10319 0,'18'0'47,"0"0"-47,35-18 15,-18 0-15,35 1 16,19-36 15,-36 0-15,-53 18 0,-36 17-1,-87 53 1,52 18-1,18 35 1,36 1 0,34-54-1,72-17 1,16-1 0,-69-17-16,52-35 15,-18-18 1</inkml:trace>
  <inkml:trace contextRef="#ctx0" brushRef="#br1" timeOffset="151496.44">20373 9772 0,'-18'0'16,"36"0"-16,-36-18 0,18 1 0,0-1 15,-17 18 1,-19 35-1,19-17-15,-36 123 16,35-35 15,-17 17-15,0-17 0,35-35-1,-18-1 1,18-52-1,35-18 1,36-53 0</inkml:trace>
  <inkml:trace contextRef="#ctx0" brushRef="#br1" timeOffset="151879.14">20761 10072 0,'53'-35'0,"-53"-1"16,-53 107-16,88-142 31,-88 124-31,-17 0 31,52-18-31,0 18 16,18-17-16,-17 34 16,52-35-1,71-35 1,17 0-1,-52-35 1,-18-35 0,-35 52-16,-18-88 15,-36 71 1,-52 0 0,18 35-1,17 0 1,0 17-1,0-17 1,17 0 0</inkml:trace>
  <inkml:trace contextRef="#ctx0" brushRef="#br1" timeOffset="152145.94">19932 9860 0,'0'0'0,"18"-18"31,-1 18-31,107 0 16,-89-17-16,212-1 16,-71-17-1,36 35 1,-124-18-1,-194 36 17,53-18-17,-158 35-15</inkml:trace>
  <inkml:trace contextRef="#ctx0" brushRef="#br1" timeOffset="153261.26">6244 12118 0,'18'-18'0,"-36"36"0,159-142 31,-123 107-31,17-54 16,-35 1-1,0 34 1,-17 36 0,-1 0-16,-17 71 15,-36 70 1,36 0 0,0 36-1,35-19 1,0-122-16,0-1 15,105 35 1,36-70 15,1-52-15,52-37 0,-36-34-1,-87-18 1,-53-106-1,-124 106 1,-35 88 0,-71 53-1,36 53 1,123 53 0,88 123-1,88-53 1,1-52-1,17 17 1,-88 0 15,-71-35-15,-105 35 0,-36-71-1,53-70 1,-17-17-1,52-36 1,71-18 0,18-35-1</inkml:trace>
  <inkml:trace contextRef="#ctx0" brushRef="#br1" timeOffset="153679">7302 12206 0,'0'0'0,"18"-18"0,-18 1 0,18-1 16,-36 18 15,-52 0-15,17 35-1,35-17 1,18 0-16,0-1 15,0 1-15,53 35 16,0-18 0,-18 0-1,0 1 1,-35-19 0,-70 19-1,-36-36 1,35 0-1,36 0 1,35-18 31,18 18-31,-1-18-16,19 1 0</inkml:trace>
  <inkml:trace contextRef="#ctx0" brushRef="#br1" timeOffset="154028.67">7673 12171 0,'0'0'0,"0"17"32,-18 1-32,-17 53 15,17 70 1,-17 18-1,17-1 1,1-105-16,-18 212 31,35-18-15,0-71 0,0 18-1,-36-70 1,19-89-1,-36-53 1,35-52 0,0-89-1,18 53 1</inkml:trace>
  <inkml:trace contextRef="#ctx0" brushRef="#br1" timeOffset="154329.32">7549 12435 0,'0'0'16,"18"-53"-16,0 1 0,-1 34 15,36-35 1,88 0 0,-70 53-1,-18 35 1,-53 54-1,-71-19 1,-70 1 0,35-36-1,89-17-15,-19-18 16,36-18 15,89-35-15</inkml:trace>
  <inkml:trace contextRef="#ctx0" brushRef="#br1" timeOffset="154562.54">8167 12206 0,'17'0'0,"-34"0"0,70 0 16,-36 0-1,-17 35 1,0-17-16,0 35 15,0-35-15,-17 34 16,17-16 0,-36-19-1,19-17 1,-1 0 0,18-35-16</inkml:trace>
  <inkml:trace contextRef="#ctx0" brushRef="#br1" timeOffset="154728.81">8184 12012 0,'0'0'0,"-17"0"32,17 18-17,0 17 1,17-17-1,36 17-15</inkml:trace>
  <inkml:trace contextRef="#ctx0" brushRef="#br1" timeOffset="155311.32">8961 12171 0,'0'0'0,"0"-18"0,0 1 0,-18-19 16,-17 19 0,-18-19-1,-35 36 1,35 0 0,-18 71-1,36 35 1,17 0-1,18-18 1,18-53 0,35-35-1,17-18 1,18-35 0,-17-35-1,52-106 1,-52 0-1,-36 88 1,-35 36 0,-35 105 31,17 0-47,1 107 15,-1 16 1,18-34-1,-18-18 1,18-36 0,18-52-1,35-18 1,18-36 0,-54 36-1</inkml:trace>
  <inkml:trace contextRef="#ctx0" brushRef="#br1" timeOffset="155928.44">9278 12312 0,'0'0'0,"18"-35"32,-1 17-32,19-35 31,-1 18-15,-17-18-1,-18 18 1,-53 52 15,17 54-15,19-1-1,-1 19 1,18-37 0,35-52-1,-17 0-15,53 0 16,-19-35-1,-16 0 1,34-53 15,-17-18-15,-18 53 0,-17 35-16,0 18 15,-1 0 1,1 71-1,-18 17 1,0-17 0,-18-18-1,18-36 1,-17-17 0,17-53 15,0 36-31,0-54 15,17 1 1,1 52-16,35-53 31,-18 54-15,36 17 0,-54 0-16</inkml:trace>
  <inkml:trace contextRef="#ctx0" brushRef="#br1" timeOffset="156278.32">10231 12030 0,'0'0'0,"17"-18"15,-17 0 1,-35 18 0,0 0-16,-36 36 15,1-1 1,52 0-1,18-17 17,70 35-32,1-18 31,-18 0-15,-35-35-16,-1 36 15,-17-19 1,-70 1-1,-54 17 1,18-35 0,53 0-1,53-17-15,0-19 16</inkml:trace>
  <inkml:trace contextRef="#ctx0" brushRef="#br1" timeOffset="158544.92">12100 11871 0,'0'0'0,"0"-18"0,-35-52 16,35 52-1,-18 0-15,-17-17 0,0 35 16,-18 0 15,-18 71-15,18 70 0,0 35-1,36-35 1,17-52-1,35-1 1,53-88 0,36-18-1,52-70 1,-17-18 0,-89-17-1,-52-36 1,-71 18-1,-88 53 1,-53 70 0,0 53 15,88 36-15,71 88-1,53 17 1,87-35-1,89-70 1,36-54 0,-1-34-1,-88-19 1,0-52 0,-70-35-1,-71 34 1,0 72-1,-18 52 1,-35 71 0,36-18 15,-1-17-15,0-18-1,18-71 16,18 0-15,17-70 0,18 0-1,-35 70-15,35-70 16,-18 70 0,0 54-1,-17 52 1,-18 0-1,0-70 1,18 35-16,70 17 31,0-70-15,0 0 0,18-35-1,0-36 1,-36-34-1,-70 52-15,53-106 16,-17 18 0,-36 70-1,0 89 17,0-1-32,0 19 15,-18-1-15,-35 106 16,18 18-1,35-71 1,0 0 0,53-52 15,-18-19-15,71-34-1,-18-36 1,-35-18-1,0-52 1,-36 34 0,-17 54-1,0 53 1,-17 70 0,-1-17-1,18 17 1,53-35-1,-18-36 1,106-17 0,-17-53 15,-54-17-15,-34-36-1,-36 35 1,0 89 15,0 17-31,-36 18 16,-16 35-1,34-17 1,18-36 0,0-52 30,0-19-46,53-52 16,17-18 0,-17 53 15,-17 53-15,-19 0-16,-17 53 15,18 0 1,0 35-1,17-17 1,18-36 0,17-17-1,54-18 1,-54-53 0,18-18-1,-17-52 1,-53 52-1,-18 19 1,-53 69 0,17 54 15,1 17-15,35 0-1,0-53 1,71-35-1,52 0 1,-35 0 0,18-70-1,-70-18 1,-36 52 0</inkml:trace>
  <inkml:trace contextRef="#ctx0" brushRef="#br1" timeOffset="158728.57">14340 11800 0,'-53'18'32,"36"-18"-17,-1 0 1,1 0-1,-1 0-15</inkml:trace>
  <inkml:trace contextRef="#ctx0" brushRef="#br1" timeOffset="161094.73">16598 11871 0,'0'0'0,"18"-18"0,17-35 31,-35 36-31,0-1 0,-35 0 32,-36 36-17,54-18-15,-19 53 16,19-35-16,-36 105 15,53 18 1,0-70 0,70-1 15,36-52-15,-35-18-1,70-71 1,-53-17-1,0-53 1,-35-18 0,-18 36-1,-35 17 1,0 88-16,-35 54 31,-18 70-15,18 35-1,35-18 1,18 1 0,-1-89-16,36 18 31,53 0-15,17-53-1,1-18 1,-1-52-1,-34-54 1,-89 89-16,17-53 16,-17-1-1,-70 54 1,-1 35 0,-17 71-1,70-54-15,-70 107 16,88-36-1,0 0 1,0-53 0,35-17 15,36-18-15,-1-70-1,-52 52-15,35-53 16,0-70-1,0 53 1,-35 53 0,-18 52-1,0 1-15,0 88 16,-18-36 0,18 36-1,35-53 1,18-53-1,35 0 1,53-88 0,-52 0 15,-1-18-15,-53 71-1,-17 35 1,-18 35-1,-36 88 1,36-70 0,0 18-1,0-36 1,18-35 0,-18-17 15,0-1-31,0-17 15,-53-18 1,18 17 0,17 36 15,1 53-15,17 0-1,35 0 1,53-35-1,0-18 1,36 0 0,34-53-1,1-35 1,-53-36 0,-88 18-1,-54 89 1,-34 17-1,17 53 1,35 35 0,18 0 15,36-35-15,-1 18-1,-18-54 1,-17 1-1,-52-53 17,-1-1-17,35 19 1,18 34 15,0 1-15,0 0-16,53-1 15,17-17 1,54 0 0,-36-17-1,36-36 17,-107 35-32,54-53 15,-36-34 1,-35 34-1,-18 71 1,-34 0 0,16 53-1,19 35 1,17-70-16,0 35 16,0-18-1,70-17 1,-17-18-1,53-18 1,17-53 0,-17-17 15,-53 0-15,-35 70-1,-1 18 1,-17 18-1,0 53 1,0-1 0,-35 1-1,-18-36 1,-35 0 0,17-17-1,36-36 1,35 1-1</inkml:trace>
  <inkml:trace contextRef="#ctx0" brushRef="#br1" timeOffset="161661.47">20955 11589 0,'0'0'16,"35"-36"-1,-35 54 1,0 0-16,-70 52 16,-54 36-1,-35 0 17,36-35-17,17-19 1,89-52-1,17-17 1,70-18 0,18 17-1,0 18 1,54 70 0,16-17-1,-69 0 1,-72-53-16,36 18 15,-35-18 1,-18-35 31,0 17-47,17-53 0</inkml:trace>
  <inkml:trace contextRef="#ctx0" brushRef="#br1" timeOffset="161944.66">21749 11430 0,'17'-18'15,"-34"36"-15,52-36 0,-35 36 16,0 0-16,-35 87 16,-89 54-1,18-35 1,-17 52-1,17-17 1,53-53 0,36-71-16,-19 53 31,19-35-15,-1-53-1</inkml:trace>
  <inkml:trace contextRef="#ctx0" brushRef="#br1" timeOffset="162494.41">22225 11994 0,'0'0'15,"0"-17"-15,0-1 0,0-52 16,0 52-16,-18-70 15,-17 35 1,-18 18 0,-17 52 15,-1 36-15,-35 53-1,89-88-15,-36 87 16,35-34-1,18-36 1,53-17 0,35-18-1,0-71 1,-52 54-16,34-54 16,18-35-1,-52 71 1,-19 17-1,-17 36 1,0 53 0,0 17-1,0-18 17,53-17-17,-35-17 1,17-36-1,18-18 1,0-53 0</inkml:trace>
  <inkml:trace contextRef="#ctx0" brushRef="#br1" timeOffset="162944.34">22860 11501 0,'0'0'0,"0"-36"31,-18 54-15,1 17-16,-19 53 15,36 1 17,0-54-32,36 0 15,-19-17-15,107 35 16,17-36-1,-53-17 1,18 0 0,-88-17-1,-107 34 17,72 1-32,-107 53 15,-34 52 1,-1-17-1,88-53 1,1 0 15,52-36-31,0-17 32,-17 0-17,17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4T02:13:16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4639 1041 0</inkml:trace>
  <inkml:trace contextRef="#ctx0" brushRef="#br0" timeOffset="9.4">4657 1023 0</inkml:trace>
  <inkml:trace contextRef="#ctx0" brushRef="#br0" timeOffset="117.65">4674 1111 0</inkml:trace>
  <inkml:trace contextRef="#ctx0" brushRef="#br0" timeOffset="767.63">4745 529 0,'0'0'0,"0"-17"16,0-1-1,0 0-15,0 1 16,0-19 0,0 54 46,0 0-62,-18-1 0</inkml:trace>
  <inkml:trace contextRef="#ctx0" brushRef="#br0" timeOffset="953.54">4745 723 0,'0'18'16,"0"-1"-16,0 72 16,0-54-16,0 124 15,0-18 1,0-35-1,0-36 1,0-52 0,0-36 15,0-17-15,0-18-1</inkml:trace>
  <inkml:trace contextRef="#ctx0" brushRef="#br0" timeOffset="1334.77">4604 600 0,'-18'0'16,"36"0"-16,-36-18 0,0 0 16,18 1-16,0-1 15,0-17 1,53-18 0,53 0-1,-88 53-15,88-35 16,35 17-1,-88 36 1,0 70 15,-36-17-15,-17 17 0,0-71-16,-35 72 15,-18-19-15</inkml:trace>
  <inkml:trace contextRef="#ctx0" brushRef="#br0" timeOffset="1823.36">5151 423 0,'0'18'0</inkml:trace>
  <inkml:trace contextRef="#ctx0" brushRef="#br0" timeOffset="3151.28">4745 494 0,'0'18'47,"0"-1"-47,0 1 0,0-1 16,0 36-1,0-35-15,0 70 16,-35 36 0,35-54-1</inkml:trace>
  <inkml:trace contextRef="#ctx0" brushRef="#br0" timeOffset="4098.56">5009 723 0,'0'18'47,"0"-1"-47,0 1 16,-17 0-16,-36 35 15,35-18-15,-52 18 16,-19 17-1,54-34 1,0-36 15,17 17-15,18-34 46,18 17-62,17-18 16,0 0 0,1 18-1,-19 0-15,19 0 16,-19 53 0,36 0-1,-35 0 1,17 18-1,-17-18 1,-18-18 15</inkml:trace>
  <inkml:trace contextRef="#ctx0" brushRef="#br0" timeOffset="4651.64">5203 1147 0,'18'0'32,"0"0"-17,17-36 1,18 1-1,-18-18 1,-17 18 0,-18 17-16,17-17 15,-17 0 1,-17 35 0,-36 0-1,18 52 1,-1 1-1,1 36 1,17 16 15,18-52-15,0 0 0,36-17-1,17-19 1,-18-17-1,-17 0-15,34 0 16,-16-17 0,34-19-1</inkml:trace>
  <inkml:trace contextRef="#ctx0" brushRef="#br0" timeOffset="5294.8">6103 3739 0,'0'-423'0,"0"846"0,0-1287 0,0-653 31,0 1429-31,0-71 16,0 142-16,0-19 15,-18 36 32</inkml:trace>
  <inkml:trace contextRef="#ctx0" brushRef="#br0" timeOffset="6883.96">6068 1182 0,'0'-18'15,"17"18"1,1-17-16,0-1 15,-1-17 1,-17-18 0,0 17-1,-53 19 1,-35-1 0,0 18-1,0 53 1,0 18-1,35 17 1,17 0 0,36-70-1,0 52 1,36-35 0,34 1-1,-17-36 1,35-18-1,1-35 1,-72 36-16,54-36 16,-36-36-1,0 19 1,-35 17 0,0 0-1,0 88 16,0 54-15,0-1 0,0-18 15,0-17-15,18-18-16,-18-17 15,35-18 1,1 0-1,-1-18 1,0 18-16</inkml:trace>
  <inkml:trace contextRef="#ctx0" brushRef="#br0" timeOffset="7399.7">6809 1058 0,'17'-17'0,"-34"34"0,52-52 0,-17-18 15,-18 35 1,-18 1 0,-17 17-1,-54 35 1,-16 36 0,-1-1-1,70 1 1,36-36-1,36-17 1,-19-1-16,72 1 16,34-18-1,-35 18 1,-17-1 0,-36 19-1,-35-1 1,-88 18-1,-18-36 1,-35 1 0,53-18 15,17 0-15,36 0-1,17-35-15,18 17 31,53-17-15,-35 35-16,17-35 16,0 35-16</inkml:trace>
  <inkml:trace contextRef="#ctx0" brushRef="#br0" timeOffset="8050.93">7391 1005 0,'0'0'15,"0"-17"-15,0-1 16,-18 18 0,0 0-1,-52 88 1,17-17-1,53-53-15,-35 87 16,35-52 0,0-17-1,35-36 1,-17 0 0,34 0-1,-34-36 1,-18-17-1,0-17 1,0-1 0,35-17 15,54 0-15,34 35-1,-17 35 1,0 89-1,-71 17 1,0 0 0,-35-70-16,0 70 15,0-70-15,0 52 16,0-34 0,-17-36 30,-1 0-46,18-36 16,0 19 0,0-89-1,0 0 1,18 53-16</inkml:trace>
  <inkml:trace contextRef="#ctx0" brushRef="#br0" timeOffset="8249.85">8449 1023 0,'0'18'16,"0"-1"-16,0 54 15,0 35 1,-35-53 0,-1 0-1,19-36 1,-1-17-1,1 0 1</inkml:trace>
  <inkml:trace contextRef="#ctx0" brushRef="#br0" timeOffset="8966.83">5027 1623 0,'0'0'0,"-18"0"0,-17 0 32,18 0-32,34 0 47,54 0-32,-36 0-15,106 0 16,-88 0-16,194 0 15,123-36 1,71 19 0,-70 17 15,176 0-15,-1 0-1,89-18 1,-299 18-1,-19 0 1,-141-17 0,-123-1-1,-70 0 17,-1 18-32,-53-35 15,54 35-15</inkml:trace>
  <inkml:trace contextRef="#ctx0" brushRef="#br0" timeOffset="9653.53">7955 1199 0,'0'0'0,"-18"0"31,18-17-16,0-1-15,0-35 16,53-35 0,0 17 15,-35 54-31,70-18 16,-35 35-1,18 70 1,-36 54-1,-35-19 1,18 1 0,-18-88-1</inkml:trace>
  <inkml:trace contextRef="#ctx0" brushRef="#br0" timeOffset="11632.73">2099 2928 0,'-18'0'16,"1"-18"15,-1 18-31,18 18 16,-18 0-1,18 35 1,0-18 0,36-17-1,17-18 1,-36 0-16,54 0 15,52-36 1,-52-17 0,-1 0 15,-52 0-15,-18 18-1,0 18-15,-18-1 16,1 18-1,-18 18 1,17 34 0,-17 37-1,35-1 1,-18 35 0,0-105-16,18 88 15,0 0 1,0-1-1,0-69 1,-17-1 0,-1-17 15,-53-18-15,19-36-1,-37-17 1,72 1-1,-19 16 1,19 36 0,34 36 15,19-1-15,17 0-1,17-17 1,-52-18-16,105 0 15,36-36 1,-35 1 0,52-71 15,-70 36-15,-18-54-1,-35 19 1,-53 87-16,0-53 15,0 18 1,-18 53 15,1 36-15,-1-19-16,0 72 16,-17 34-1,17 18 1,1 53-1,-54 35 1,54-35 0,-54 142 15,36-89-15,17-89-1,18 19 1,0-54-1,0-105 1,18-18-16</inkml:trace>
  <inkml:trace contextRef="#ctx0" brushRef="#br0" timeOffset="11766.44">2893 4798 0,'0'-18'0,"35"-17"16,-70 88-16,158-247 16,-35 0-1,-35 0 1,-53 123-16,0-123 15,0 141-15,-53-106 16,36 107 0</inkml:trace>
  <inkml:trace contextRef="#ctx0" brushRef="#br0" timeOffset="11950.3">2752 5927 0,'0'-371'0,"-36"-370"16,72 1853-16,-89-2523 0,17 864 15,36 247 1,53 194-1,0 71 1,53-18 0,-53 35-1,-18 1 1,-35-1 0,0 0-1</inkml:trace>
  <inkml:trace contextRef="#ctx0" brushRef="#br0" timeOffset="16432.75">5027 2893 0,'0'0'0,"0"-18"16,18 0-16,-18 1 16,0-1-1,0 1-15,-18 17 47,0 0-47,-17 88 16,0 0-1,35-53 1,-53 124 0,-18-18-1,-34 18 1,-1-18-1,18-88 1,17-35 0,36-18-1,-1-36 1,36-17 0,0-53-1,0-35 1,36 36-1,52 16 1,-53 89 0,36 36-1,-18 34 17,0 36-17,-1 17 1,1-34-1,0-54 1,18-17 0,-18-18-1,0-36 1,0-17 0,-36 36-16,19-89 15,-1 0 1,-18 36-1,-17 34 1,0 19 0,0 52-1,0 53 1,0-53 0,0 54-1,0-1 1,0 0-1,36-53 1,17-35 0,17 0-1,18-35 1,-17-36 0,-18 18-1,-18-70 1,-35 0-1,-53 34 1,-17 36 0,-1 36-1,1 52 17,17 36-17,53 34 1,0 19-1,0-106-15,0 52 16,53-17 0,-1-35-1,1-18 1,36-18 0</inkml:trace>
  <inkml:trace contextRef="#ctx0" brushRef="#br0" timeOffset="16782.63">6156 3104 0,'0'0'0,"-18"0"31,1 18-31,-1-18 15,-17 53 1,-18 70 0,35-105-16,-17 176 31,35-106-15,53-52-1,0-19 1,35-17-1,0-17 1,18-54 0,-35 18-1</inkml:trace>
  <inkml:trace contextRef="#ctx0" brushRef="#br0" timeOffset="18065.41">6562 3404 0,'70'-88'15,"-140"176"-15,158-194 0,-53 36 16,-35-1-1,-35 71 1,-18 0 0,-35 36-1,-18 69 1,53-16 0,18 34-1,35-105-15,0 52 16,0-34-1,53-19 1,0-17 0,35-53-1,0-17 17,-70 52-32,34-52 15,-34-36 1,-18 53-1,0 0 1,-18 53 15,1 35-31,-1 36 16,18 35 0,0-36-1,18 18 1,35-70-1,35 0 1,18-36 0,-18-35-1,0-35 1,-17-36 15,-36 19-15,0-37-1,-35 107-15,18-88 16,0 87 0,-18 19-1,-18 70 1,-17 17 0,-18 36-1,35-71-15,0 89 16,1 17-1,17-35 1,0-53 0,53-18-1,17-35 17,-52 0-32,35 0 15,17-53 1,1-18-1,-18 1 1,-18-1 0,-17 36-1,-18 53 17,0 35-17,-18 35 1,18-71-16,0 36 15,0 0 1,0-35-16,35 17 16,36-35-1,0 0 17,17-53-17,0-35 1,-53 18-1,-35 34-15,0-70 16,-35 36 0,-53 52-1,-18 18 1,35 36 0,18 34-1,18 18 1,35 0-1,0-17 1,18-53 0,52-18-1,19 0 17,-19 0-32</inkml:trace>
  <inkml:trace contextRef="#ctx0" brushRef="#br0" timeOffset="18570.53">8114 3334 0,'0'0'16,"0"-18"-16,-18 18 0,1-35 16,-1 0-1,18-18 1,53 35-1,-18 18 1,-17 0-16,52 18 16,-34 35 15,-1 35-15,-35-18-1,0 1 1,0-18-1,0-36-15,-18 1 16,1-18 0,-1 0-1,18-35 1,0-36 0,53-35-1,0 18 1,-18 35-1,0 36 1,-35-1 0</inkml:trace>
  <inkml:trace contextRef="#ctx0" brushRef="#br0" timeOffset="18883.05">7126 3140 0,'0'0'16,"-35"0"-16,-18 0 0,35-18 15,36 18 1,0 0-16,105-18 16,-17-17-1,70 18 17,-17-1-17,-53 18 1,-53 0-1,-36 0-15,1 0 16</inkml:trace>
  <inkml:trace contextRef="#ctx0" brushRef="#br0" timeOffset="21364.94">9066 3422 0,'0'-18'16,"53"1"-1,-35-1-15,17-17 16,0-18-1,-35 0 1,18 53-16,-18 18 31,0 34-15,0 72 15,-35-36-15,0 0-1,35-70-15,-18 17 16,18-52 31,0-1-47,18-35 16,17-35-1,18-18 1,-36 88-16,36-52 15,0 35 1,0 52 0,-18 54-1,18 35 1,0 17 15,18-52-15,17-36-1,-17-35 1,-1-18 0,1-52-1,-54 52-15,36-53 16,35-70 0,36 0-1,-18 71 1,0 17-1,-36 53 1,-70 70 0,18 36-1,-18-18 17,0-35-17,0-17 1,0-19-1,0-70 17,0 36-32,0-36 15,-18-18 1,-35-17 0,0 17-1,0 71 1,36 0-16,-71 18 15,17 53 1,18 17 0,18 53-1,35-18 1,0-34 15,53-54-15,17-35-1,1 0 1,-1-71 0,1-17-1,-18-35 1,-18 17 0,-35 18-1,0 70 1,0 106 15,0-17-15,0-36-16,0 53 15,0-17 17,71-18-17,-18-36 1,17-17-1,-52 0-15,88-53 16,-1-35 0,-52 18-1,-17-36 1,-36 18 0,0 52-1,-36 72 16,19 34-15,17 54 0,0-36-1,0-35 1,0-36 0,0 1-1,17-36 16,1-17-15,0-35 0,17-19-1,-17 72-15,52-89 16,-17 35 0,0 54-1,-35 34 1,35 54-1,-36 17 1,-17-70-16,18 70 16,-1-18-1,1-52 17,0-18-17,17 0 1,0-53-1,1-35 1,34-18 0,-35 36-1,36-1 1,-18 71 0,-36 0-1,-17 71 1,0 17-1,0-18 1,0 36 0,36-53-1,17-35 17,-36-18-32,54 0 15,35 0 1,-36-53-1,18-18 1,-35-17 0,-35-18-1,-18 53 1,-18 36 0,-70 52-1,18 71 1,70-71-16,-18 18 15,18 35 1,0-70-16,35 35 16,18-36-1,35-17 17,1-17-17,-37-19 1,-52-16-1,0 34-15</inkml:trace>
  <inkml:trace contextRef="#ctx0" brushRef="#br0" timeOffset="23414.14">13705 3581 0,'18'-18'16,"35"-35"-1,-35 53-15,35-70 16,-36 52-16,1-53 16,-18-17-1,-35 0 1,-71 17 15,17 36-15,-16 35-1,-19 53 1,18 35 0,53 18-1,53 35 1,18-53 0,53-35-1,52-53 1,-17-17-1,-36-19 1,1-34 0,-36-1-1,-17 1 1,-18 17 15,18 88 0,-18 53-15,17 0 0,36-35-1,-35-35-15,52 0 16,36-18 0,-18-18-1,18-53 1,-18-17-1,-70-18 1,-18 36 0,0 52-16,0-17 15,-18 88 32,1 53-31,-1-89-16,0 54 15,1-18 1,17-36-16,0 1 16,17-18 15,36-70-15,-17-1-1,-36 53-15,35-35 16,18 18-1,-35 53 1,17 17 0,0 53-1,18-17 1,-18-36 15,1-17-15,34-18-1,-35-18 1,36-52 0,35-19-1,-18 1 1,-53 53-16,106-53 16,0 52-1,-52 36 1,-36 36-1,-18 52 1,-35-35 0,0 17-1,0-34 1,0-54 46,0-35-46,-18-17 0,-35-19-1,18 36 1,-53 18 0,70 35-16,-70 0 15,-35 53 1,34 53-1,36 17 1,53-34 0,0-19-1,53-35 1,18-35 0,70-35 15,-35-18-16,-36-35 1,19-35 0,-19-19-1,-52 37 1,-1-54 0,-17 53-1,0 88 1,-17 36-1,-36 70 1,-18 124 0,54-36-1,17-70 1,53 18 15,17-54-15,1-70-1,17 0 1,-70 0-16,70-70 16,-35 17-1,-36 17-15</inkml:trace>
  <inkml:trace contextRef="#ctx0" brushRef="#br0" timeOffset="24664.08">17127 2981 0,'0'0'0,"0"-18"0,0-88 31,0 89-15,0-1-16,0 1 0,0 34 47,-17 54-47,-19 52 31,-16 54-16,16-142-15,1 71 16,0-71-16,-71 106 16,18-35-1,35-88 1,17-1 0,1-52-1,35-18 1,0-88-1,18 35 1,-1-17 0,19 34-1,-19 89 17,36 36-17,18 87 1,-18-35-1,0 18 1,35-35 0,-18-71-1,36 17 1,0-34 0,0-54-1,-53 1 1,-53-19-1,17 1 1,-17 53 0,0 70 15,0 36 0,0 35-15,0-18-1,36-35 1,-19-53-16,54 35 16,17-35-1,0-18 1,1-35 0,-37 1-1,-34-54 1,-18-53-1,-70 88 1,-19 19 0,19 52-1,-18 35 1,35 53 15,53 35-15,0-17-1,17-35 1,36-18 0,35-53-1,-17 0-15</inkml:trace>
  <inkml:trace contextRef="#ctx0" brushRef="#br0" timeOffset="26164.77">18203 3281 0,'0'0'0,"36"-18"0,-19 1 0,54-72 16,-54 54 0,1 17-1,-88 71 32,-1 36-31,36-19-1,17-35-15,18 54 16,0-19 0,18 1-1,52-36 1,18-35 0,36 0-1,35-53 1,-18 0-1,-18-35 1,-52 0 0,-36-36-1,-35 36 1,0 70 15,0 1-31,-88 17 16,17 53-1,-17 35 1,35 18 0,36-36-1,17 1 1,35-36 0,0-35-1,18 0 1,0-35-1,-18-36 1,18-17 0,-18 0-1,-17 35 1,-18 35 15,0 54-15,-18 52-1,18-18 1,0 1 0,36-36-1,17-17 1,35-18 0,-18 0-1,19-71 1,-19 1-1,-52 52-15,17-123 16,0-18 0,-35 53-1,0 18 1,0 53 15,-17 70-15,-1 53-1,0 54 1,18 16 0,0-52-1,53 0 1,0-53 0,0-53-1,18 0 1,-1-35-1,18-36 1,-35-17 0,-35 17-1,0 71 1,-36 36 15,-17 34-15,17 18-1,18-17 1,35-18 0,18-36-1,18-17 1,-1-17 0,-17-54-1,-17 1 1,-19-89-1,-17 88 1,-53 36 0,-35 35-1,0 18 1,0 52 15,70-34-31,-17 16 16,17 19-1,18-36 1,53-35 0,35 0-1,-52 0-15</inkml:trace>
  <inkml:trace contextRef="#ctx0" brushRef="#br0" timeOffset="26647.79">20285 3316 0,'0'-88'31,"0"70"-31,0 1 16,0-19-16,70 19 16,-17 17 15,18 0-16,-1 53 1,-52-36-16,17 36 16,-35 35-1,0 1 1,0-54 0,0 0-1,-17-17 1,-1-18-1,-17-36 1,35-16 0,0-37-1,53-16 1,-1 34 15,19 18-15,-53 35-16,17 1 15,36-18 1,-36-1 0,-18 19-16</inkml:trace>
  <inkml:trace contextRef="#ctx0" brushRef="#br0" timeOffset="26964.04">19385 2787 0,'-35'0'0,"70"0"0,-105 0 0,52 0 0,-17 18 31,52-18-15,89 0-1,106 0 1,-1 0 0,-175 0-16,87 0 15,-52-18 1,-89 18 15,-123 18-15</inkml:trace>
  <inkml:trace contextRef="#ctx0" brushRef="#br0" timeOffset="27897.14">4480 4674 0,'0'-17'0,"-17"17"0,-19-53 31,19 35-31,-1-17 16,18 0 0,35 17-1,-17 18-15,53 0 16,34 70-1,1 54 1,-53-1 0,-18 19-1,-35-107-15,0 53 16,0 0 15,0-70-15,0-53 15,0 17-31,0-17 0,0-54 16,18 72-16</inkml:trace>
  <inkml:trace contextRef="#ctx0" brushRef="#br0" timeOffset="28164.33">5186 4392 0,'17'-18'0,"-34"36"0,34-53 15,-17 52 1,0 1 0,-52 53-16,-19 52 15,18 1 1,0 52 15,36-53-15,17-87-16,0 52 15,0-53 1,0-17 0,35-36-1,53-35 1</inkml:trace>
  <inkml:trace contextRef="#ctx0" brushRef="#br0" timeOffset="29780.42">5697 4868 0,'0'0'0,"18"0"0,70-35 16,-17-18-1,-71 18 1,17-18 15,-34 18-15,-36-18-1,-53 35 1,35 18 0,-70 35-1,53 54 1,0 52 0,53 17-1,35-69 1,0-1-1,53-88 1,17 0 0,36-35-1,-35-18 1,34-53 15,-34 0-15,-18-35-1,-53 53 1,-35 123 15,17 0-15,18 53 0,0-70-16,18 123 15,17-70 1,18-1-1,17-70 1,-17 0 0,18-35-1,-54 0-15,54-71 16,-18 0 0,0-53 15,-53 36-16,0 35 1,0 52 0,0 89 15,0 71-15,0 17-1,0-18 1,0 1-1,0-107-15,35 54 16,18-71 0,18 0-1,-19-18 1,37-52 15,-19-18-15,-35-18-1,1 18 1,-19 35 0,-34 88 15,17-17-31,-18 34 16,18 54-1,0-17 1,18-54-1,17-18 1,53-17 0,-70 0-16,35-52 15,17-1 1,-52-36 15,17 36-15,-17 36-1,-18 34 17,0 1-17,0 70 1,18-17 0,-1-18-1,54-18 1,-18-17-1,-36-18-15,36 0 16,35-36 0,-17-16-1,-18-19 1,-35-35 0,-18 0 15,-18 71-16,-17 35 1,-18 53 0,53 17-1,0 36 1,0-17 0,35-37-1,36-34 1,-1-18-1,-17-18 1,0-17 0,-18-35-1</inkml:trace>
  <inkml:trace contextRef="#ctx0" brushRef="#br0" timeOffset="30279.92">8749 4780 0,'0'0'0,"0"-18"0,70-52 16,-52 70-1,0-35 1,-18 17-16,17 0 15,-17 36 17,0 0-17,-17 70 1,-19 35 0,36-87-16,-17 34 15,-1 18 1,1-70-1,34-36 17,36-35-17</inkml:trace>
  <inkml:trace contextRef="#ctx0" brushRef="#br0" timeOffset="30746.87">9384 4639 0,'0'0'16,"0"-18"-1,-18 18 1,-35 18 0,-17 17-1,17 36 1,18-1-1,35-34 1,17-1 0,54-35-1,-18 0 1,35 35 0,-53 1 15,-17-19-31,-18 18 15,0 1 1,-53 17 0,0-36-1,-18 1 1,36-18 0,0 0-1,0-53 1,17-18-1,18 19 1</inkml:trace>
  <inkml:trace contextRef="#ctx0" brushRef="#br0" timeOffset="30980.16">8908 4445 0,'-18'0'0,"0"0"16,1-18-1,-1 18 1,18 18 15,0 0-15,18-18-16</inkml:trace>
  <inkml:trace contextRef="#ctx0" brushRef="#br0" timeOffset="31896.85">10689 4657 0,'0'0'0,"0"-18"16,0-70-1,18 88 1,-18-35-16,0 17 16,0 36 15,-35 70-16,17 0 1,-17 35 0,17 19-1,0-72 1,18-52 0,0-1-1,0-52 1,36-53-1,17-18 1,-1 18 0,1 70-1,0 36 1,-35 35 15,0 53-15,34-1-1,-34-87-15,17 35 16,36-18 0,-1-35-1,1-53 1,17-17 0,-35-54-1,-53 89-15,18-71 16,-18-35-1,-35 35 1,-1 53 0,-34 53-1,17 36 1,35-19-16,18 36 31,0 18-15,35-18-1,54-36 1,-19-17 0,-17 18-16</inkml:trace>
  <inkml:trace contextRef="#ctx0" brushRef="#br0" timeOffset="32363.59">11553 4710 0,'-17'0'16,"-1"0"0,18-18-1,0 0 1,0 1 0,0-1-1,18 18-15,17-18 16,36 18-1,-18 36 1,-1 17 0,-52 17-1,0 36 1,0-35 0,-17-19-1,17-69 32,0-1-47,0-35 16,17-35-1,19 35 1,-36 35 0,53-17-16,-18 18 31,18-1-16,0 18-15</inkml:trace>
  <inkml:trace contextRef="#ctx0" brushRef="#br0" timeOffset="33180.06">12435 4657 0,'0'0'0,"-17"0"31,-1 0-31,-17 53 16,17-53-16,-35 70 16,0 36-1,18 0 1,35-53 0,0-18 15,71-35-16,-18 0 1,-18-35 0,-18-53-1,-17 17 1,0-35 0,0-17-1,36 87 1,17 19-1,17 17 1,-34 17 0,16 54-1,-34-53-15,0 52 16,-1-52-16,1 52 31,-18 1-15,0-36-1,0-17 1,-18-18 15,18-18-31,0-17 16,0-53 0,36-18-1,34 35 1,36 1-1,17 34 1,-87 36-16,34 18 16,19 53-1,-72 52 1,-17-35 0,0 1 15,-17-37-16,17-34 1,0-36 15,0 1-15,0-18-16</inkml:trace>
  <inkml:trace contextRef="#ctx0" brushRef="#br0" timeOffset="34274.48">13882 4674 0,'0'-17'16,"0"34"-16,-18-34 0,18-1 15,-53 18 1,-35 0 0,70 18-16,-70 35 15,35 17 1,0 18 0,53-35-1,0-17 1,36-36-1,52-18 1,-53-17 0,18-18-1,-18-18 1,-17 18 15,0 18-15,-18 17-1,0 36 17,0 17-17,0 18 1,0-35-16,0 52 16,0 71-1,-18 1 1,0 34-1,1 36 1,17-54 0,-18 54-1,18 35 1,0-53 0,0-53 15,0 18-16,0-18 1,0-35 0,0-71-1,-18-17-15,-35-1 16,-35-17 0,35-53-1,-52-35 1,-1-71-1,35-52 1,36-1 0,53 0-1,52-17 1,18 53 0,18-1-1,-18 54 16,-17 52-15,-54 18 0,1 53-1,-18-17 1,0-1 0,18 18 62</inkml:trace>
  <inkml:trace contextRef="#ctx0" brushRef="#br0" timeOffset="34546.42">14376 5362 0,'-53'0'31,"35"0"-31,0 0 16,1 0 0,-1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4T02:14:53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1923 935 0,'0'-18'16,"17"18"31,1 0 0,-18-17-47,18 17 31,-1 0-15</inkml:trace>
  <inkml:trace contextRef="#ctx0" brushRef="#br0" timeOffset="1100.42">2134 776 0,'-17'-18'31,"-1"18"-31,18-17 16,-18 17-16,18-18 16,0 36 15,-17 17-15,-1 0-1,0 36 1,-17 88-1,0-36 1,0 54 0,-1-54-1,19 36 1,-19-36 0,1-35-1,0-17 1,17-53-1,-17-18 1,0 0 0,17-89-1,0 19 1,1-54 15,17 36-15,0-18-1,0 53 1,0 18 0,17 35 15,19 53-15,17-18-1,-53 1-15,35 17 16,18 52-1,-18-16 1,18-19 0,0-17-1,-18-53 1,18 0 0,18-18 15,-1-52-16,1-1 1,-18-35 0,-36 18-1,1 18 1,-18 34 0,0 54 15,0 53-16,0-1 1,0-52-16,0 52 16,0 1-1,0-36 1,0-17 0,-18 0 15,1-18-16,17-53-15</inkml:trace>
  <inkml:trace contextRef="#ctx0" brushRef="#br0" timeOffset="1534.3">2346 1147 0,'0'0'0,"-35"35"16,17 0-1,18 18 1,0-35-16,0 17 47,18-35-47,17 0 15,36-18 1,-19-35 0,-34-17-1,-18 17 1,0 35-16,-18-35 16,-34 53-1,-1 36 1,17 17-1,19 17 1,17-17 0,17-35-1,19-1 1</inkml:trace>
  <inkml:trace contextRef="#ctx0" brushRef="#br0" timeOffset="2334.15">2822 1341 0,'-17'17'47,"17"1"-47,0-1 16,0 36-1,0 0 1,0-17-16,0 52 16,0-35-1,0 17 1,-18-70 15,0 0-15,18-17-1,-17-1-15,17-35 16,0-53 0,17 36 15,54-36-16,-18 53 1,53 35 0,-36 18-1,18 53 1,-52 18 0,-19 35-1,1-36 1,-18 36-1,-35-53 1,-1-35 0,19-1-1,17-34 17,0-1-17,0-53 1,0 54-16</inkml:trace>
  <inkml:trace contextRef="#ctx0" brushRef="#br0" timeOffset="3249.77">3510 1129 0,'0'0'16,"0"-18"-16,-18 18 31,18 18-31,0 35 16,0 53-1,-17-18 16,17-71-31,-18 72 16,1-1 0,-1-53-16,18 53 15,-18-35 1,18-35 0,-17-18 15,17-53-16,0 35-15,0-52 16,35-36 0,0 35-1,18 1 1,0 52 0,35 1 15,-70 17-16,17 17 1,-35 18 0,-17 1-1,-36-1 1,17-35 0,-17 0-1,36 0 1,-19 0-1,36 18 17,0-1-32,0 19 15,0-19-15,0 54 16,18-36 0,35 36 15,-18-54-16,18 1 1,35-18 0,-17-18-1,0-35 1,-54 18 0,18-18-1,-35 35 1,0 1 15,0-1-15</inkml:trace>
  <inkml:trace contextRef="#ctx0" brushRef="#br0" timeOffset="3835.09">4427 1129 0,'0'0'0,"-17"0"31,34 0 1,1 0-17,0 0-15,105 0 16,-70-18-16,88 18 15,18-35 1,-53 35 0,-36 0-1,-52 0 1,-36 0 15,1 0-15,-19 18-1</inkml:trace>
  <inkml:trace contextRef="#ctx0" brushRef="#br0" timeOffset="4185.54">4868 1129 0,'0'18'31,"0"-1"-15,0 1-16,0 35 15,0-36-15,0 54 16,-17 52 0,-1 1 15,0-36-16,1 0 1,17-52 0,17-54 31,19-35-32</inkml:trace>
  <inkml:trace contextRef="#ctx0" brushRef="#br0" timeOffset="4699.91">5151 1517 0,'0'18'0,"-18"-18"15,18 17 1,18-17 15,34-35-15,-34 35-16,17-35 16,1-18-1,-36 0 1,0 18-1,-18 35 1,-35 0 0,0 17-1,0 71 1,36 1 0,-1-19 15,18 18-16,0-52 1,53-1 0,-35-17-16,34-18 15,1 0 1,18-18 0,-18-35-1,-36 35-15</inkml:trace>
  <inkml:trace contextRef="#ctx0" brushRef="#br0" timeOffset="5783.95">5521 1446 0,'0'0'0,"0"-17"15,0-1 1,53 0-1,0-17 1,53 35 0,-18 0-1,-35 35 1,-36-17-16,1 17 16,-18 36-1,-53 35 1,-17-18-1,34-35 1,19-18 0,17-17-1,35-71 17,18-18-17,17-35 16,19 18-15,-19 0 0,-35 53-1,-17 0 1,-36 52 15,1 18-15,-19 36-1,36-53-15,-17 35 16,17 35 0,0-53-1,35 18 1,18-18 0,-18-35-1,54 0 16,-19-70-15,-17 17 0,18-35-1,-36-1 1,0-69 0,-35 52-1,0-18 1,0 54-1,0 52 1,0 89 15,0-54-31,0 89 16,0-18 0,0 36 15,0-36-16,0-17 1,0-1 0,0-17-1,18-35 1,35-1 0,-18-17-1,18 0 1,-18-17-1,18-19 1,-35-17 0,-18 1-1,17 34-15</inkml:trace>
  <inkml:trace contextRef="#ctx0" brushRef="#br0" timeOffset="6070.02">6562 1182 0,'-18'0'0,"36"0"0,-18 0 31,53 0-15,35 0-1,35-18 1,-52 1 0,-36 17-16,18-18 15,-18 18 1</inkml:trace>
  <inkml:trace contextRef="#ctx0" brushRef="#br0" timeOffset="7515.61">8378 1005 0,'0'-17'0,"0"34"0,18-52 0,0-18 16,-18 36 0,0-19-16,0 19 15,0-1 1,0 36 0,0 70-1,-53 53 16,0-18-15,-18 36 0,54-124-16,-36 89 15,-18-1 1,1-34 0,34-54-1,-17-35 1,18 0-1,18-71 1,17-52 0,0 35-1,0-36 1,17 71 0,-17 18-1,35 35 16,18 35-15,0 71 0,-17-35-1,17 34 1,-18-52 0,18 0-1,-36-53-15,36 18 16,0-18-1,0-53 1,0-18 0,18-17-1,-1-18 1,-52 36 0,-18 52-1,0 36 32,-36 35-31,36 17-1,0-52-15,-17 88 16,17-53 0,0 17-1,70-34 1,1-36-1,-36 0-15,71-18 16,-18-35 0,-17-18-1,-54-17 1,-17 0 0,-17-18-1,-54 36 16,1 52-15,17 18 0,-18 35-1,18 18 1,36 18 0,17 17-1,0-35 1,0-18-1,53-35 1,0 0 0,-18 0-1</inkml:trace>
  <inkml:trace contextRef="#ctx0" brushRef="#br0" timeOffset="9250.35">9490 1235 0,'0'0'0,"0"-18"0,0 0 32,-18 18-32,-35 0 15,0 0 1,-17 53-1,52-53-15,-17 53 16,-1 53 0,19-18-1,17 0 1,0 1 0,70-19-1,1-34 16,35-36-15,0 0 0,35-71-1,-18 0 1,-35 1 0,-70 52-16,17-52 15,-35 34-15,18-17 16,-53-17-1,-54 70 1,19 0 0,-36 35-1,0 36 1,71 17 0,17 0-1,18-35 16,0-18-15,53-17 0,18-18-1,17-53 1,-35-18 0,17 1-1,-17-18 1,-35 35-1,0 18 1,-18 52 31,0 1-47,0 52 16,0 1-1,0-1 1,53 1 15,0-36-15,-1-35-1,37 0 1,-19-17 0,-52-1-16,17-35 15,18-35 1,0 0-1,-18-53 1,0 0 0,-35 52-1,0 19 1,-35 87 15,0 89-15,35-35 15,0-36-31,0 53 16,-18 18-1,1-18 1,17 0 0,0-35-1,17 0 1,36-35-1,18 0 1,-18-18 0,0-36-1,0-34 1,17-18 0,-52 35-1,17 0 16,-35 35-15,-35 36 15,35 35-15,-18-36-16,0 36 16,18 18-1,0-1 1,53-17-1,36-35 1,-37-18 0,37-35-1,-36-1 1,-36 1-16,18-53 16,-35-18-1,0 18 16,-35 0-15,-18 70 0,-35 18-1,18 35 1,17 1 0,35 16-1,0-16 1,18-19-1,53-17 1,0 0 0</inkml:trace>
  <inkml:trace contextRef="#ctx0" brushRef="#br0" timeOffset="9908.1">11271 1411 0,'0'0'0,"-17"0"0,17-18 31,0 1-31,0-1 16,17-17-1,19 17 1,-19 1 0,18 17-1,1 0 1,-19 17-16,1 19 16,-18 34-1,0 18 16,0-17-15,0-1 0,0-17-1,0-35-15,-18 17 16,1-35 0,-1 0-1,18-70 16,0 52-31,0-35 16,18 35-16,52-87 16,1-1-1,-18 35 1,17 18 0,-17 36-1,0-19 16,-35 36-15,-1 0 0,-34 0 15</inkml:trace>
  <inkml:trace contextRef="#ctx0" brushRef="#br0" timeOffset="10399.86">10142 1094 0,'0'0'0,"-17"0"15,17 17-15,35-17 31,53 0-15,-53 0-16,89-17 16,17 17-1,18-36 1,-36 36 0,-70 0 15,-35 0-16,-36 0 17,-35 0-17,18 36-15</inkml:trace>
  <inkml:trace contextRef="#ctx0" brushRef="#br0" timeOffset="12115.04">1446 2522 0,'18'0'47,"0"0"-47,-1 0 0,36 0 16,35 0 0,-35 18-1,71-18 1,-89 0-1,53 0 1,106 0 0,-17 0-1,105-18 1,-18 1 0,-69-1-1,-125 18-15,124-35 16,88 35-1,-17-18 1,-71 18 0,106-35-1,35 35 1,-88-18 0,-159 18-16,247-17 15,-88-1 16,88 0-15,-17 1 0,-71 17-1,194-18 1,-124 0 0,-70 1-1,71-1 1,-1 0-1,-88 18 1,160-17 0,-160 17-1,71 0 1,-36-18 0,-34 18-1,52-17 1,18 17 15,-142-18-15,36 18-1,0-18 1,-70 1 0,-1 17-1,1 0 1,-106-18-1,-1 18 1,1 0 0,-18-18 77,17 18-77</inkml:trace>
  <inkml:trace contextRef="#ctx0" brushRef="#br0" timeOffset="12276.41">11412 2081 0,'-17'0'109</inkml:trace>
  <inkml:trace contextRef="#ctx0" brushRef="#br0" timeOffset="19578.84">1640 3281 0,'18'0'125</inkml:trace>
  <inkml:trace contextRef="#ctx0" brushRef="#br0" timeOffset="21464.42">1676 3528 0,'0'0'0,"0"-18"16,-18-52 15,18 52-31,0-17 16,0-1-1,0 19 1,0-1 0,0 36-1,0 35 1,0 70 0,0 1-1,0 17 1,0-18-1,0 18 17,0-105-32,0 16 15,0-16 1,0-54 15,18-35-15,-1 18-16</inkml:trace>
  <inkml:trace contextRef="#ctx0" brushRef="#br0" timeOffset="21815.3">1976 3387 0,'17'0'31,"-17"17"-31,0 1 0,0 35 16,0 17 0,0 89-1,0-71 1,0 18-1,0-35 1,0-1 0,0-52-1,-17-18 1,-1-35 0</inkml:trace>
  <inkml:trace contextRef="#ctx0" brushRef="#br0" timeOffset="22530.99">1711 3916 0,'0'-18'15,"18"18"1,-1 0-16,1 0 15,0-17-15,52-1 16,-35 0-16,36-17 16,52-18-1,-34 35 1,-37 1 0,-34 17 15,-18 17 0,-18 36-15,18 0-1,0 35 1,0-35 0,18 53-1,35-88 1,18-18-1,-18 0 1,35-35 0,-18-18-1,-34 35-15,-1-53 16,-18 19 0,-17-54-1,-17 18 1,-54 52-1,-17 36 17,-18 0-17,53 53 1,36 0 0,17 18-1,0-1 1,53 18-1,-18-52 1,18-36 0,-36 0-1,19 0 1</inkml:trace>
  <inkml:trace contextRef="#ctx0" brushRef="#br0" timeOffset="23247.09">3052 3757 0,'0'18'47,"-18"-1"-47,18 1 0,0 0 16,-18 52-1,18 18 1,0-17 0,0-1-1,0-52-15,0 0 32,0-54-17,36 1 1,16-35-1,1 17 17,-35 35-32,17-17 15,1 17 1,-19 18 0,-17 71-1,18-18 1,17 52-1,-17-16 1,-1-72-16,54 54 16,-1-53-1,-17-18 1,18-53 0,-18-18-1,0-88 1,-53 36 15,0 35-15,-53 17-1,0 53 1,0 18 0,35 0-16,-35 36 15,53-19 1,0 1-1,18-18 1,0 0-16</inkml:trace>
  <inkml:trace contextRef="#ctx0" brushRef="#br0" timeOffset="23748.19">4568 3528 0,'0'0'0,"0"-18"0,-35-35 16,35 71 15,-17-18-15,17 35-16,0-17 0,0 105 15,0 18 17,-18-52-17,18 34 1,0-52 0,0-19-1,0-34 1,35-88 15,-17 34-31</inkml:trace>
  <inkml:trace contextRef="#ctx0" brushRef="#br0" timeOffset="24214.15">4851 3704 0,'0'0'15,"0"18"17,0-1-32,0 1 15,-36 70 1,36 0 0,0 1-1,0-19 1,53-17-1,-35-53-15,35 0 16,-35 0-16,70 0 16,-18-53-1,-34 0 1,-19-35 0,-17-18-1,-70 36 1,-1 17-1,18 35 17,18 18-17,0 0 1,17 0 0,0 0-1,-17-17 1,17-1-16</inkml:trace>
  <inkml:trace contextRef="#ctx0" brushRef="#br0" timeOffset="24463.69">4339 3634 0,'0'0'0,"18"0"31,-1 0-31,1 0 16,70 0 0,-52-18-16,69 0 15,36 1 1,-35-1 0,-70 18-1</inkml:trace>
  <inkml:trace contextRef="#ctx0" brushRef="#br0" timeOffset="24997.32">6350 3669 0,'18'-18'0,"-36"36"0,53-36 15,-35 1 1,0 34 15,0 1-15,0 0-16,-17 52 15,17-52-15,-18 35 16,0 0 0,1-18-1,17-18 1,0-34 15,0-1-31,0 1 0</inkml:trace>
  <inkml:trace contextRef="#ctx0" brushRef="#br0" timeOffset="25214.54">6297 3440 0,'0'0'0,"0"-18"0,-18 18 16,18-18-1,-17 18 1,17 18 15,0 0-15,53-1-1</inkml:trace>
  <inkml:trace contextRef="#ctx0" brushRef="#br0" timeOffset="25948.19">7056 3757 0,'35'0'16,"-35"-18"-16,17 18 15,-17-52 1,0 16 0,-52-17-1,-1 18 1,-36 35-1,-16 18 1,87-18-16,-53 53 16,-17 52-1,88 1 1,0-35 0,18-1-1,52-34 1,19-36-1,-1-53 17,-18 0-17,19-35 1,-19-36 0,-52 18-1,-1-105 1,-34 87-1,-1 71 1,-17 36 0,0 87-1,35 89 1,0 0 0,0-53-1,52-1 1,1-34-1,0-36 17,-17-35-17,34 0 1,-35-17 0,18-19-1,-17 1-15</inkml:trace>
  <inkml:trace contextRef="#ctx0" brushRef="#br0" timeOffset="26880.78">7497 3739 0,'-18'0'0,"0"18"16,36-18 31,0 0-32,52-35-15,-17 0 32,0-18-17,-35-18 1,-18 36 0,-18 35-16,-53 0 15,1 35 1,17 18-1,35 53 1,1-36 0,17 1-1,53-1 1,17-52 0,36-18-1,-18-18 1,-17-17-1,-1-35 17,-17-36-17,-53 88-15,18-52 16,17 34 0,-35 19-1,0 70 16,0-36-31,-18 36 16,18-35-16,-17 35 16,17 17-1,0-17 1,0-18 0,0-17-1,-18-18 32,0-53-47,18-17 31,0-1-15,71-35 0,-53 89-16,35-54 15,-18 53-15,35 1 16,1-1-1,0 71 1,-36 18 0,-18-1-1,-17-35-15,0 18 16,0-35-16,0 53 16,0-36-1,-17-35 1,17-18 31,0 1-47,0-1 0</inkml:trace>
  <inkml:trace contextRef="#ctx0" brushRef="#br0" timeOffset="27447.42">8802 3316 0,'17'18'31,"-34"-1"-31,-1 1 0,18 53 16,-35 17-1,-36 35 1,71-87-16,-35 69 31,35-34-15,0-18-1,18-18 1,35-17 0,35-18-1,0-36 1,-17-16-1,17-37 1,-53 19 0,0 17-1,-35 71 32,0-1-47,-17 54 16,17-18-1,0 0 1,35-36 15,-17-17-31,34 0 16,19-17 0,-18-19-1,0-17 1</inkml:trace>
  <inkml:trace contextRef="#ctx0" brushRef="#br0" timeOffset="27646.7">9366 3369 0,'0'0'0,"-35"-18"31,17 18-31</inkml:trace>
  <inkml:trace contextRef="#ctx0" brushRef="#br0" timeOffset="27763.43">8572 3475 0,'0'0'0</inkml:trace>
  <inkml:trace contextRef="#ctx0" brushRef="#br0" timeOffset="27830.54">8520 3545 0,'35'0'31,"0"-17"-31,0 17 16</inkml:trace>
  <inkml:trace contextRef="#ctx0" brushRef="#br0" timeOffset="27881.33">8925 3440 0,'18'0'16,"17"-36"-16</inkml:trace>
  <inkml:trace contextRef="#ctx0" brushRef="#br0" timeOffset="29613.78">9366 3881 0,'0'0'0,"18"0"46,0 0-46,17 0 16,18 0 0,70-36-1,1-17 1,-89 36-16,53-36 16,0-35-1,-88-1 1,0 1-1,-70 0 17,17 70-17,0 36 1,-18 105 0,36-17-1,-35 53 1,17 53-1,17-36 1,19-105-16,-1 105 16,0-105-16,1 158 15,17-70 1,0-1 0,0-87-1,88-71 1,18-88-1,35-36 17,-18-52-17,-70 35 1,-53-71 0,-70 0-1,52 160-15,-88-37 16,-17 19-1,35 70 1,70 0 0,71 0 15,-18 0-31,106 0 16,0-18-1,53-35 1,-35-17-1,-71 17 17,-35 18-17,-35 17 1,-18 53 15,0 18-15,-18 0-1,18 0 1,0-35-16,53 17 16,0-35-1,18 0 1,35-35 0,-36-1-1,18-17 1,-35-35-1,-18 35 17,-35 36-17,0-1 1,0 53 15,0-17-31,-17 70 16,-1-17-1,18 87 1,0 36 0,0-17-1,0 52 1,0 89 0,53-71-1,-35-106 1,-18-18-1,0-88 17,-53-35-17,-18-35 1,54 17-16,-124-105 16,-1-71-1,54 0 1,53-53-1,35 0 1,53 35 0,17 54-1,36 34 1,-18 71 0,1-17-1,-54 70 1,-35-18-1,0 0 1</inkml:trace>
  <inkml:trace contextRef="#ctx0" brushRef="#br0" timeOffset="30663.38">12365 3404 0,'17'-17'0,"-34"34"0,87-123 31,-52 89-31,0-54 15,35 18 1,-36 36-16,1 17 16,0 0-1,-36 123 17,-35 54-17,0-36 1,35-106-16,-35 88 15,36-87-15,-71 87 32,35-70-17,17-35 1,19-18 0,-1-36-1,-17-34 1,35 52-16,-18-70 15,18-53 1,18 17 0,17 54-1,18 52 1,0 71 0,-35-35-16,17 70 15,18 36 1,-18-36-1,0-18 1,36-52 15,-18-18-15,35-18 0,-17-35-1,-36 0 1,18-52-1,-36 34 1,-17 89 15,0 35-15,0 17 0,-17-52-16,17 35 15,0-36 1,0 1-1,0-36 32,0-17-31,0 0-16</inkml:trace>
  <inkml:trace contextRef="#ctx0" brushRef="#br0" timeOffset="30863.5">12894 3351 0,'-35'0'16,"35"18"15,0 0-31,0-1 16,35 1-1,-17-18 1</inkml:trace>
  <inkml:trace contextRef="#ctx0" brushRef="#br0" timeOffset="31379.61">13212 3422 0,'0'18'16,"0"17"-1,0-18-15,-18 36 16,18 0 0,0 71-1,-18-54 1,1-17 0,-1-35-1,18-36 48,0-52-63,0 17 31,71-53-15,34-18-1,-87 107-15,70-36 16,-53 53-16,18 0 15,18 53 1,-36 35 0,-35 18-1,0-18 1,-17-17 0,-1-36-1,0-35 1,18-18 15,0 1-15,0-1-16</inkml:trace>
  <inkml:trace contextRef="#ctx0" brushRef="#br0" timeOffset="32096.45">13988 3175 0,'0'-18'0,"0"36"0,0-53 16,-18 52 15,18 1-31,-18 70 16,18 36 0,-17 17-1,-1-53 1,18-53-16,0 36 15,-35-1 17,17-52-17,18-36 17,0 1-17,0-1-15,18-35 16,-1 18-16,19-36 15,52-35 1,0 18 0,0 71-1,-35 17 1,-35 0-16,-18 35 16,-53 35-1,0-17 1,-53-17-1,36-19 17,52-17-17,0 0 1,18 18 15,18 0-15,0 35-1,35-1 1,-36-34-16,36 35 16,0-35-1,18-1 1,-54-17 0,18 0-1,1-17 1,34-36-1</inkml:trace>
  <inkml:trace contextRef="#ctx0" brushRef="#br0" timeOffset="32647.78">15628 3457 0,'0'-17'0,"0"-1"15,-18 18 1,-35-35 0,36 17-16,-18-35 15,17-17 1,0 17-1,18-18 17,0 53-32,53-34 15,0 16 1,-18 19-16,71-1 16,18 0-1,-1 54 1,-70 17-1,-35 35 1,-71 70 0,-18-69-1,-17 34 1,0-35 0,17-17-1,36-18 1,17-36-1,36-17 32</inkml:trace>
  <inkml:trace contextRef="#ctx0" brushRef="#br0" timeOffset="33242.42">15699 4322 0,'0'0'0,"53"0"16,-36-18-16,-17-17 16,0-1 15,0 19-31,0-19 16,-17 19-1,-19 17 1,-17 35-1,36 18 1,17-18 0,0-17-1,53-18 1,-18 0 0,0-18-1,-35-35 1,0 18-1,0 17 1,-17 18 15,-19 18-15,19 17 0,17 1 15</inkml:trace>
  <inkml:trace contextRef="#ctx0" brushRef="#br1" timeOffset="44411.69">1782 5786 0,'0'0'0,"0"-18"47,0 0-31,0 1-1,0-1-15,17-35 16,18-17 0,-35 52-1,0-17 1,18-36 0,-18 36-1,0 88 32,-18 35-31,18-53-16,-52 159 15,16-53 1,-34 36 0,17-71-1,0-18 1,35-35-1,1-36-15,-1-17 16,0 0 0,-17-53 15,35-17-15,0-36-1,0-35 1,0 0-1,18 88 1,35 35 0,-18 36-1,18 52 1,-18 36 0,0-18-1,-17-17 1,35-18-1,-18-53 1,36 0 0,17-18 15,-18-52-15,-34-1-1,-19 1 1,1-19-1,-18 72-15,0-1 32,0 71-17,0-18-15,-18 18 16,18 18 0,0-1-1,0-52 1,0 0-1,0-36 32,0 0-47,0-17 16</inkml:trace>
  <inkml:trace contextRef="#ctx0" brushRef="#br1" timeOffset="44628.98">2117 5715 0,'0'0'0,"-18"-18"31,0 18-15,18 18 30,0 0-30,18-18-16,17 17 16</inkml:trace>
  <inkml:trace contextRef="#ctx0" brushRef="#br1" timeOffset="45177.98">2487 5768 0,'0'35'16,"0"-17"-1,0 35 1,-18 17 0,1 1-1,-1-1 1,18-52-16,0 17 15,0-52 64,0-1-79,0-17 15,0 17-15,35-88 16,36 18-1,35-18 1,-18 53 0,-17 53-1,-36 53 1,-18 53 0,-17-71-16,0 71 15,0-35 1,0-18-1,0-36 1,36-17 15,-36-17-15,35-19 0,-17 19-16,-1-19 0</inkml:trace>
  <inkml:trace contextRef="#ctx0" brushRef="#br1" timeOffset="46005.97">3298 5468 0,'-17'0'16,"-1"0"0,1 0-16,17 35 15,-36 71 1,19 0-1,17 17 1,-18-17 0,18-35 15,-18-36-15,18-17-1,-17-18 1,17-18-1,0-17 1,0-53 0,35 17-1,36-17 1,-54 70-16,36-35 16,0 53-1,-53 36 16,-35 17-15,-36-18 0,36-18-1,17 1 1,1-18 0,-1 0-1,18 18 32,0-1-47,0 19 16,0-19-16,18 36 15,17 18 1,0-18 0,36-36-1,17-17 1,18 0-1,0-35 1,-36-18 0,-35 0 15,-17 0-15,-18 36-1,0-1 1</inkml:trace>
  <inkml:trace contextRef="#ctx0" brushRef="#br1" timeOffset="49084.04">5151 5644 0,'0'-17'0,"0"-1"0,17-35 31,-17 36-15,0-1-16,0 36 62,0-1-62,0 1 0,0 0 16,-17 105-1,-1 0 1,18-17 0,-18-53-1,18-18 1,18-52 46</inkml:trace>
  <inkml:trace contextRef="#ctx0" brushRef="#br1" timeOffset="54010.32">5539 5627 0,'17'0'0,"1"-18"32,0 1-32,-1-1 15,1-17 1,-18 17 0,0 0-1,-18 18 1,-35 0-1,-35 36 1,17 17 0,-17 17-1,71-17 1,34-53 15,1 0-15,70 0-1,-17 0 1,17 0 0,0 18-1,-53 17 1,-17 35 0,-18-34-1,-35 34 1,-18-17-1,35-53-15,-17 0 16,-36 18 0,18-18-1,18 0 1,-18-18 15,18-17-15,17 35-1,-17-53 1,17 18 0,18 17-16</inkml:trace>
  <inkml:trace contextRef="#ctx0" brushRef="#br1" timeOffset="54393.53">5221 5362 0,'-18'0'0,"-17"18"32,35-1-32,0 1 15,0 0 1,18-18-1,-1 0 1,1-36 0,0 19-1,-18-1-15,0 1 16,-18-1 0,0 18-1,1 0 1,17 35-1,17 18 1,36-18 0,-35-35-1</inkml:trace>
  <inkml:trace contextRef="#ctx0" brushRef="#br1" timeOffset="56910.9">7408 5962 0,'0'-18'47,"18"18"-47,0-17 16,-1-19-1,19-34 1,-36 17 0,0-35-1,0 70-15,-53-70 16,0 70 0,-71 1-1,1 34 1,-1 54-1,18 35 1,89-89-16,17 54 16,0-54-16,17 89 15,54-35 1,17-54 15,0-17-15,18-17-1,0-54 1,-18-35 0,0-52-1,-35 34 1,-35-35 0,-18 54-1,-35 16 1,35 72-16,-71 17 15,54 17 1,-19 72 0,36 16-1,0 37 1,0 16 15,0-122-31,53 34 16,18 18-1,-1-70 1,36-18 0,35-53-1,-106 18 1,-17 17-16,35-52 16,-53-19-1,0 19 1,-35 35-1,-1 35 1,19 35 0,-1 88-1,1-34 1,17-1 15,0-35-15,35-36-1,18-17 1,-36 0-16,54-35 16,-18 0-1,17-53 1,-17-1 0,-17 19-1,-1 17 1,-17 53-1,-18 53 1,0 35 0,0 18-1,0-53 1,17 0 15,1-53-31,17 17 16,18-17-1,18-35 1,-1-36 0,-17 19-1,18-72 1,-71 71 0,0 18-1,0 53 16,0-1-31,0 18 16,-18 71 0,18-70-1,18 16 1,17-16 15,18-36-15,17 0-1,36-36 1,-35-16 0,-1-19-1,-52-35 1,-18 53 0,0 18-1,-35 35 1,-18 35-1,17 53 1,19 1 0,17-19-1,0 1 17,53-18-17,-18-53 1,36 0-1,-1-36 1,1-17 0,-1-35-1,-34-53 1,-19 106-16,1-53 16,-1-1-1,-17 54 1,0 53 15,0-1-31,-17 36 16,-1 53-1,1 18 1,17-18 15,0-36-15,17-35-1,36-17 1,-35-18-16,52 0 16,1-18-1,17-52 1,0-1 0,-35 1-1,-35 34 1,-36 89 15,-17 36-15,35-72-1,0 36-15,0-18 32,53 1-17,70-36 1,-35 0-1,18-53 1,-70-18 0,-36 1-1,-18-36 1,-88 53 0,36 35-1,-19 18 1,36 36-1,36-1 1,17 0 0,0-17 15,53-18-31</inkml:trace>
  <inkml:trace contextRef="#ctx0" brushRef="#br1" timeOffset="58542.81">10672 5574 0,'-18'0'0,"36"0"0,-71 0 16,17-18-1,19 36 1,17 0-16,-18 52 15,18 54 1,0-19 0,0 36-1,-18 1 1,1-1 15,-36 106-15,53-71-1,0-70 1,0-71 0,0-88 15,0 36-31,0-125 16,0-34-1,0-71 1,35 0-1,0 71 1,18-1 0,18 54-1,-1 88 1,1 35 15,17 53-15,-70 0-1,-18 52 1,0-87-16,-53 35 16,-18-18-1,1-35 1,17 0 0,53-35-1,-35 0 1,17 35-1,18 35 17,0 0-17,35 0 1,36-17 0,-36-18-1,53 0 1,53-18-1,0-34 1,-35-1 0,0-36-1,-88 19 1,-18 35 0,-18 17-1,-35 18 1,18 53-1,17 17 1,18 19 0,0-19-1,53-17 1,71-18 15,-36-35-15,71 0-1,-18-53 1,0-17 0,-53-36-1,-53 18 1,-35 35 0,-70 18-1,-18 35 1,-18 35-1,18 36 1,70-1 0,0 1-1,18-1 1,18-35 15,52-17-15,1-18-1,0-53 1,-1-35 0,18-71-1,-52 71 1,17-88 0,-53 70-1,0 71 1,-53 70 15,35 53-15,0-53-16,1 106 15,17-17 1,0-1 15,70-17-15,-17-71-1,35 1 1,18-36 0,-71-36-1,1-16 1,-19-1 0</inkml:trace>
  <inkml:trace contextRef="#ctx0" brushRef="#br1" timeOffset="59276.38">14076 5750 0,'0'-17'32,"0"-1"-17,0 0-15,0 1 16,0-36-1,0-35 1,17 70-16,-17-70 16,0-36-1,0 1 1,-35 52 0,35 18-1,-17 53 1,-19 106-1,36 35 1,0-17 0,0 17-1,0-35 1,0-53 15,36-18-15,-19-35-16,36 0 15,18-18 1,-1-52 0,-35-1-1,-35 18-15</inkml:trace>
  <inkml:trace contextRef="#ctx0" brushRef="#br1" timeOffset="59475.95">13882 5397 0,'0'0'0,"-18"0"0,18 18 16,-17-18-16,34 0 31,54 0-31,70 0 31,-18-18-15,36-17-1,-88 35-15</inkml:trace>
  <inkml:trace contextRef="#ctx0" brushRef="#br1" timeOffset="60942.51">15099 5503 0,'0'0'0,"18"0"0,-18-17 15,17-19-15,-17-17 16,-17 36 0,-19-18-1,19 35-15,-89-36 16,-18 36-1,54 18 1,-18 52 0,35 54-1,35-36 1,18 36 0,35-71-1,18-53 1,35 0-1,1-36 1,-19-17 0,18-52-1,-70 34 1,17-17 15,1 35-15,-36 70 15,-18 72-15,18-19-1,18 36 1,52-35 0,36-36-1,35-17 1,-106-18-16,106 0 15,-35-36 1,0-34 0,-35-36-1,-36 18 1,-35-1 15,-18 19-15,-52 70-1,-36 35 1,18 53 0,70-17-1,0 17 1,18-35 0,53-35-1,18-18 1,-18 0-1,0-36 1,-18-16 0,-35 34-16,0-17 15,18 17-15,-1-17 16,1 35 15,-18 17 0,0 54-15,0-53-16,0 70 16,0 35-1,0 18 1,0-35 0,0 71-1,35 52 1,-35-176-16,18 141 15,-18 17 1,0-34 0,0-18-1,0-89 1,0-35 15,-71-52-15,1-71-1,-1-18 1,1-88 0,52-71-1,18 36 1,35-53 0,36 123-1,-18 53 1,53-17-1,-18 34 1,-35 54 0,-36 0-1,1 35 17,-36 0-17</inkml:trace>
  <inkml:trace contextRef="#ctx0" brushRef="#br1" timeOffset="61709.54">18027 4992 0,'0'-18'0,"0"36"0,0-53 0,35-18 31,-35 35-15,0 0 0,-17 18-1,-36 53 1,-18 35-1,-52 54 1,-54-19 0,142-88-16,-53 18 15,52-35-15,-105 52 16,88-34 15,36-36-15,52-18 15,-17 18-31,17-18 16,53 1-1,18 17 1,-18 35 0,18 0-1,-18 18 1,-17-17-1,-54-19-15,54 18 16,-18-17 0,-35-18-1,-18-18 48,0 1-63</inkml:trace>
  <inkml:trace contextRef="#ctx0" brushRef="#br1" timeOffset="62441.8">18644 5327 0,'0'0'0,"36"-71"16,-19 54 0,-17-1-16,0-52 15,0 52-15,-17-35 16,-36 35 0,0 18 15,-35 36-16,-36 34 1,54 18 0,34-70-16,-34 88 15,52-18 1,18-35 0,0-18-1,71-17 1,17-18-1,18-53 1,-1-18 0,-34 1-1,-18-54 1,-18 19 0,-17 52 15,-1 35-31,-17 0 15,0 71 17,0 53-17,0-71-15,0 36 16,0-1 0,0-17-1,36-17 1,17-19-1,0-17 1,17 0 0,-35 0-1,18-53 1,-35 0 15,0 18-31</inkml:trace>
  <inkml:trace contextRef="#ctx0" brushRef="#br1" timeOffset="63042.46">19262 4851 0,'0'0'15,"-18"-18"-15,18 0 0,-18 1 16,18-1-1,0 36 17,0-1-32,36 54 15,-1 0 1,18 17 0,35 0 15,-70-70-31,52 34 15,36-16 1,0-19 0,-36-17-1,-17 0 1,-70 0 31,-19 18-32,-34 35 1,-18 0 0,70-36-16,-35 19 15,-35 34 1,53 1 15,-1-53-15,19-1-1,17 1 17,-18-18-17,0-18 1,-17 18-16</inkml:trace>
  <inkml:trace contextRef="#ctx0" brushRef="#br1" timeOffset="66625.16">512 5662 0,'0'0'0,"0"-18"0,0 1 15,0-18 1,-18 35 0,0 0-1,1 0 1,17 52-1,0 19 1,0 70 0,0-35-1,0-71-15,0 36 16,0-1 0,0-34-1,0-1 1,-18-35-1,0 0 1</inkml:trace>
  <inkml:trace contextRef="#ctx0" brushRef="#br1" timeOffset="66960.3">723 5997 0,'0'0'0,"0"18"16,18-18-1,-1 35 1,19-35 0,-36-18 15,0 1-31,-18-1 31,0 18-15,1 0-1,-1 0 32,1 0-31</inkml:trace>
  <inkml:trace contextRef="#ctx0" brushRef="#br1" timeOffset="68114.71">547 7391 0,'0'17'0,"-18"-17"31,1 0-31,-1 0 16,0 0-1,18-35 1,0 17-16,0-35 16,36 18-1,34 18 1,-17-1 0,0 36 15,-35 34-16,-18 90 1,0-1 0,-53-35-1,-36 35 1,19-53 0,-54-18-1,36-52 1,0-18-1,53-35 1,17-18 0,18-35-1,0 52-15,0-17 16,53-17 15,-18 70-15,36 0-1,-1 53 1,1 0 0,0 53-1,-54-54 1,1 19 0,-1-53-1,1-18 1</inkml:trace>
  <inkml:trace contextRef="#ctx0" brushRef="#br1" timeOffset="68474.91">935 7726 0,'0'17'0,"0"1"16,0 0-1,17 17 1,1-35 0,0 0-1,-1-53 1,-17 18-1,0 0 1,0-1 0,0 54 15,0 0-15,0 17-1,-17-18 16</inkml:trace>
  <inkml:trace contextRef="#ctx0" brushRef="#br1" timeOffset="73657.8">2399 7250 0,'18'-18'47,"-18"0"-31,17 18-16,1-35 15,17-18 1,-17 18 0,-18-18-1,17 35-15,-17-17 16,0 0-1,0 17 1,-35 18 0,-18 88-1,18 18 1,0 70 0,17-123-16,-35 89 15,-18-1 16,19-53-15,-1-18 0,35-52-1,0-18 1,1-53 0,17-17-1,-18-36 1,18 0-1,0 18 1,0 35 0,0 70-1,18 54 1,17 35 0,0-18-1,18 0 16,0-53-15,71-17 0,-1-18-1,-35-35 1,18-36 0,-35 18-1,-18-52 1,-53 87-16,0-35 15,0 0 1,0 88 15,0 54-15,0-54-16,-18 0 16,0 71 15,18-53-16,0-36 1,71-17 0,-18 0-1,0-35 1,0-18 0,-36-17-1,-17-1 1,-53 18-1,-17 18 1,17 35 0,35 0-16,1 0 15,52 0 32,18 0-47,0 0 16,-36-18-1,54 18 1,-1-17 0,1 17-1,-18 0 1,-35 0 0,-18 70-1,0-17 1,0-18-16,-36 54 15,19-19 1,17-35 0,0-17-1,53-18 1,52-18 0,-69 18-16,69-70 15,-34 17 16,-36-35-15,-35 0 0,-53-1-1,-35 54 1,18 35 0,-1 18-1,18-1 1,18 19-1,35-19 1,0 1 0,53-36-1</inkml:trace>
  <inkml:trace contextRef="#ctx0" brushRef="#br1" timeOffset="74357.78">3933 6985 0,'0'0'0,"0"18"32,0-1-32,0 19 15,-17 34 1,-1-35-16,1 106 15,-19 1 1,19-72 0,-1 1-1,-17-36 1,17-35 15,18-35 0,0-36-15,35-35 0,18 36-1,18-18 1,-54 70-16,36 0 16,-35 18-1,-53 53 16,-36 0-15,1-35 0,52-18-1,0 0 1,18 35 15,0 0-31,18 18 31,0-35-31,-1 17 16,1-17-16,17 35 16,18-18-1,0-17 1,18-18 0,-36 0-1,0 0 1,-35-36-1,0 1 1</inkml:trace>
  <inkml:trace contextRef="#ctx0" brushRef="#br1" timeOffset="76290.34">5521 7444 0,'18'0'15,"-36"0"-15,53 0 0,-17 0 16,17-18 0,0-35-1,-17-18 1,-18 1-1,-53-18 1,0 17 0,-17 18-1,-36 53 1,18 36 0,-1 52-1,72-53 1,-36 71-1,18 35 1,35-35 0,17-53-1,36-18 1,18-35 0,35-18-1,-1-35 1,1-35-1,-35-35 1,-36 35 0,-17-18-1,-18 88 1,-18 36 0,-17 70-1,17 35 16,18-34-15,0-19 0,71-17-1,-18-53 1,-18 0-16,53 0 16,18-53-1,-53 0 1,-18-53-1,-17 18 1,-18 53 0,0 105 15,0-52-15,0 0-16,-18-1 0,0 89 15,1-35 16,17-1-15,-18-52 0,18 0-1,0-36 17,0 0-32,0 1 0,0-19 15,53-69 1,-35 69-16,17-34 15,0-18 1,18 70 0,-35 36-1,0 52 1,-1 18 0,1-70-16,17 35 15,18 17 16,0-52-15,-18-18 0,36 0-1,-54 0-15,19-53 16,-19 53-16,36-70 16,35-36-1,36 0 1,-36 35-1,18 36 1,-18 35 0,-70 53-1,-1 18 1,-17-19 0,18-16-1,-18-19 16,18-17 1,-18-53-17,0 1 1,0 34-16,-36-35 16,1 0-1,-35 35 1,-36 36-1,35 35 1,-17 53 0,17 17-1,54-52 1,17 17 15,35-53-15,18-17-1,53-18 1,17-53 0,-35 0-1,1-53 1,-72 71-16,36-124 16,-18 36-1,-35-1 1,0 36-1,0 71 1,-35 52 0,18-18-16,-36 107 15,17-1 1,36 36 0,0-35-1,53-54 16,0-52-15,-35-18-16,88 0 16,-18-35-1,-18-18 1,1 0 0</inkml:trace>
  <inkml:trace contextRef="#ctx0" brushRef="#br1" timeOffset="77374.98">8819 7302 0,'0'0'0,"-17"0"0,-1 18 15,1-18-15,17 18 16,-18-18-16,53-18 31,18-35-15,53-35 15,-71 70-31,36-52 16,-54 52-16,19-52 15,-36-19 1,0 19 0,-53 52-1,17 1 1,-16 52-1,16 71 1,19 52 0,17 1-1,0 106 1,0-18 0,-18 158-1,-17-175 16,-1 70-15,36-53 0,0-71-1,0-106 1,0-52-16,36-18 16,87-70-1,-35-54 1,53-105-1,-52-36 1,-72-70 0,-70 70-1,-105 71 1,-36 106 0,70 71-1,18-1 16,89 18-15,105-18 15,35-17-15,-17 0 0,0 0-1,-53 17 1,-35 0-16,-1 18 15,-17-17-15,0-36 16,35 0 0</inkml:trace>
  <inkml:trace contextRef="#ctx0" brushRef="#br1" timeOffset="78439.77">9366 7267 0,'0'0'0,"18"0"31,0 0-15,-1 0-16,1-17 16,-1-1-16,19-17 15,-1-1 1,-17-17-1,-18 36 1,-18-1 0,-17 18-1,-18 35 1,35 18 0,1 53-1,17 0 1,0-35 15,70-18-15,36-53-1,-18 0 1,53-53 0,0-18-1,-52-35 1,-54 36-1,-35 52-15,0-53 16,-18 36 0,-17 35-1,-36 18 1,1 52 0,34 36-1,36-18 16,0-17-15,53-53 0,36-1-1,-1-17 1,0-17 0,-70-1-16,87-53 15,-16-17 1,-36-53-1,-18 53 1,0-36 0,-35 36-1,0 71 1,-18 34 15,1 19-15,-1-19-1,18 54 1,-17 35 0,17-89-16,0 89 15,0 17 1,0-34 0,35-36-1,0-18 1,18-35-1,-35 0-15,52 0 16,-34-35 0,-1-1-1,0 19 1,-17-1 0,17-17-1</inkml:trace>
  <inkml:trace contextRef="#ctx0" brushRef="#br1" timeOffset="78611.74">11024 7373 0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4T02:17:53.7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9490 0,'0'-18'31,"-17"18"-15,17-18 15,0 1-15,-18 17 15,0 0-16,1 0 1,17-18-16,0 1 31</inkml:trace>
  <inkml:trace contextRef="#ctx0" brushRef="#br0" timeOffset="2159.77">1482 9331 0,'0'0'16,"17"-35"-1,-17 17-15,18 18 16,-18 18 31,-35 52-32,35-52-15,-18 35 16,18-18-16,-18 53 16,1 71-1,-1-53 1,18-18 15,0-70-15,0-1-1,18-17-15,17-17 16,18-54 0,17-17-1,-34 0 1,34-18 0,-52 71-1,-18 17-15,18 18 16,-1 0-1,-17 53 1,36 17 0,-1 19-1,-35-36 1,70-18 15,-34-18-15,52-17-1,-35-35 1,35-53 0,-18 0-1,-52 53-15,0-89 16,-18 18 0,0 53-1,-18 36 1,0 17-1,-17 53 1,35-36-16,0 54 16,0 35-1,35-36 1,18 1 15,0-36-15,18-35-1,35-18 1,-18-35 0,18-52-1,-53 16 1,-18-34 0,-17 17-1,-18 36 1,-36 87 15,19 71-15,17-70-1,0 35-15,0 88 16,0 0 15,0-53-15,0-35-1,17-53 17,1-35-17,17-36 1,-35 54-16,35-54 16,1 18-1,-1 53 1,-17 0-1,35 71 1,-53-18 0,53 17-1,-1-34 1,19 17 15,35-53-15,35-36-1,18-52 1,-53 0 0,-106 17-1,0-17 1,-71 53 0,0 35-1,36 0-15,-71 18 16,36 17-1,17 53 1,35 0 0,18 0-1,18-35 17,52-35-17,-17-18 1,18-18-1,-1-52 1,1-36 0,-18 18-1,-53 70 1,0 0-16,0 1 16,0 70 15,0 17-16,0-52-15,0 35 16,0-18-16,35 18 16,18-35-1,18-18 17,34-18-17,-34-17 1,0-53-1,-36-18 1,-35 0 0,0 0-1,0 18 1,0 53 0,0 52 15,0 1-31,-18 35 15,1 70 1,17-17 0,0-18-1,0 18 17,35-35-17,0-54 1,0-17-1,18-17 1,18-36 0,-71 0-1,0 0 1,0 35-16,0-17 0</inkml:trace>
  <inkml:trace contextRef="#ctx0" brushRef="#br0" timeOffset="2377.84">3969 9472 0,'17'0'31,"1"0"-31,0 0 0,-1-35 31,71 35-15,-35-18-16,0 1 15,18 17 1,-18-18 0,-18 0-1</inkml:trace>
  <inkml:trace contextRef="#ctx0" brushRef="#br0" timeOffset="2893.29">5397 9190 0,'0'0'0,"0"-18"0,0 36 32,0-1-17,-17 19-15,17 17 16,0 17 15,0 1-15,0-36-1,0 0 1,35-35 0,18-17-1,0-19 1</inkml:trace>
  <inkml:trace contextRef="#ctx0" brushRef="#br0" timeOffset="3342.19">5944 9225 0,'0'0'0,"18"-18"0,-89 18 47,1 36-47,-54 17 31,107-18-15,17 0-1,35-17 1,53-18 0,-17 0-1,-54 0-15,54 0 16,-53 0-16,70 0 16,-71 35-1,-17 0 1,-35 18-1,-53-17 1,17-1 0,36-35-16,-35 18 15,17-1 1,17-17 15,1-35-15,17-18-1,1 0-15</inkml:trace>
  <inkml:trace contextRef="#ctx0" brushRef="#br0" timeOffset="3560.5">5221 9031 0,'0'0'16,"-35"-35"0,17 35-16,1 0 15,34 0 17,1 0-17</inkml:trace>
  <inkml:trace contextRef="#ctx0" brushRef="#br0" timeOffset="4575.72">7602 9066 0,'0'0'0,"0"-17"0,18-36 31,-18 35-31,-18 18 16,1 0-1,-1 35 1,18-17-16,-35 88 15,-18 17 1,0-17 0,-18 18-1,1-18 1,17-54 15,18-34-15,-1-18-1,19-70 1,-1 17 0,-17-36-1,17 1 1,18 71-16,0-19 16,0 19-1,53 17 1,-18 35-1,1 18 1,17 17 0,17 19-1,-35-36 1,36-36 15,17-17-15,-17-35-1,17-18 1,-18-35 0,-70 17-1,0 54 1,0-1 0,0 36-1,0-1-15,0 1 16,0 0-16,0 34 15,0 1 1,0-35 0,0 0-1,0-1 1,0-70 31,0 18-47</inkml:trace>
  <inkml:trace contextRef="#ctx0" brushRef="#br0" timeOffset="4758.99">7849 9260 0,'0'0'0,"0"-17"16,0-1 0,-17 18-1,17 18 16,35-18-15,35 0 0,-52 0-1</inkml:trace>
  <inkml:trace contextRef="#ctx0" brushRef="#br0" timeOffset="5776.32">8096 9243 0,'0'17'15,"0"19"1,0-19-16,0 36 16,0 18-1,0-1 1,0 1 0,0-53-1,0-1 1,0-70 15,0 0-15,36-52-1,34 16 1,1 19 15,-36 52-15,0 53-1,-17 18 1,-1 18 0,-17-53-16,18 17 15,-18-18-15,35 36 16,18-35 0,18-18-1,-18-35 1,17-18-1,1-53 1,-53 88-16,-1-70 16,1-18-1,-18 71 17,-18 70-1,18-17-31,0 0 0,-17 52 15,-1 18 1,0 1 0,1-19-1,-1-52 1,18-1 0,0-34 15,0-1-31,0 0 15,35-17-15,36-53 16,-1 35 0,19 18-1,-37 35 17,-34 0-17,-36 53 1,-70-18-1,35-17 1,18 17 0,17-17-1,18-1-15,0 1 16,18 17 0,35 0-1,-35-17 1,35 0-1,-18-18 1,-18 0 0,19 0-1,17-53 1</inkml:trace>
  <inkml:trace contextRef="#ctx0" brushRef="#br0" timeOffset="6142.09">9860 9049 0,'-18'0'16,"36"0"-16,-53 0 0,17 0 0,36 0 31,17 0-31,53 0 16,71 0 0,-106 0-1,88-36 1,-88 36-1,-35 0 1,-71 0 15,35 0-31,-35 0 16</inkml:trace>
  <inkml:trace contextRef="#ctx0" brushRef="#br0" timeOffset="6391.31">10178 9013 0,'0'0'15,"-18"0"-15,0 0 16,18 53 0,0-35-16,0 70 15,-35 0 17,0 18-17,-18 0 1,18-35-1,35-54 1,0 1-16,17-18 16,54-18-1,-18-35 1</inkml:trace>
  <inkml:trace contextRef="#ctx0" brushRef="#br0" timeOffset="6809.32">10372 9366 0,'17'0'63,"1"0"-48,0 0-15,-1-17 16,1 17-16,17-53 15,-17 17 1,-18-17 0,-18 53 15,0 0-31,-34 36 16,-1 34-1,35-17 1,18 35-1,0-52 1,18-1 0,52-35-1,1 0 1,-1-35 15,19-18-15</inkml:trace>
  <inkml:trace contextRef="#ctx0" brushRef="#br0" timeOffset="7691.36">10918 9278 0,'0'0'0,"0"-18"15,0 1 1,0-19 0,18 1-1,70 35 1,0 0-1,-17 71 1,-53-1 0,-18-17-1,-71 18 1,18-36 15,36-17-15,17-1-1,88-87 17,-53 35-17,-17 17-15,70-53 16,0-17 0,-70 53-16,17 0 15,-35 17 1,-35 53 15,17-17-31,0 35 16,-17 17-1,35-34-15,0 17 16,0 17 15,18-35-15,52-35-1,-34 0 1,52-35 0,-18-18-1,-17-17 1,-17-72 0,-1 1-1,-35 36 1,0 34-1,-18 106 17,-17 53-17,35 18 1,0-70 0,0 16-1,0 90 1,0-72-1,35-35 1,0-17 0,36-18-1,17-18 1,-17-34 0,-18-19-1,-36 53-15</inkml:trace>
  <inkml:trace contextRef="#ctx0" brushRef="#br0" timeOffset="7876.85">11747 9155 0,'0'0'0,"-17"0"0,34 0 47,1 0-47,17 0 15,54-18 1,-1-17 0,35-1-1</inkml:trace>
  <inkml:trace contextRef="#ctx0" brushRef="#br0" timeOffset="8375.21">13529 9031 0,'0'0'0,"-18"0"0,1 0 0,-1 0 16,0 0-16,-52 0 15,-18-53 1,0 0 0,52 0-1,36-35 1,71 0 0,52 53-1,1 35 1,-36 17-1,-53 54 1,-17 52 0,-71 36-1,-18-71 1,-17 18 15,18-35-15,52-36-1,18-17 1</inkml:trace>
  <inkml:trace contextRef="#ctx0" brushRef="#br0" timeOffset="8696.99">13388 9666 0,'0'0'16,"0"18"-16,0 17 0,0-17 15,18-18 17,-1 0-32,1 0 15,-1-36 1,-17 19-1,-17 17 17,-18 0-17,17 35 1,18-53 31,18 18-47</inkml:trace>
  <inkml:trace contextRef="#ctx0" brushRef="#br1" timeOffset="13924.51">952 10636 0,'-17'0'0,"-1"0"15,53 0-15,-123 0 16,71 0-16,-1 0 15,0 0 1,36 0 15,123-17-15,-88-1-16,106-17 31,88 17-31,-89-17 31,-34 17-15,-89 18 0,-17 0-16,-36 0 31,-52 0-15,17 18-16</inkml:trace>
  <inkml:trace contextRef="#ctx0" brushRef="#br1" timeOffset="14224.9">1358 10548 0,'0'0'0,"-35"0"16,35 18-1,-18 35-15,18-36 16,0 19-1,0-1-15,0 71 16,0-18 0,0 0-1,0-35 1,0-18 0,18-52 15,0-19-16,-1 19-15</inkml:trace>
  <inkml:trace contextRef="#ctx0" brushRef="#br1" timeOffset="14723.81">1658 10530 0,'0'0'15,"0"-17"-15,0-1 16,0 53 15,0-17-31,0 35 16,0 70-1,0 1 1,0-18 0,0-53-1,0-18 1,0-53 15,0-35-15,53-52-1,-18 16 1,53-16 0,1 52 15,-36 53-16,-36 17-15,18 71 16,-35-17 0,0 35-1,0-36 1,-17-17 0,-1-35-16,18 0 15,0-54 16,0 19-15</inkml:trace>
  <inkml:trace contextRef="#ctx0" brushRef="#br1" timeOffset="15157.39">2240 10848 0,'18'0'47,"-1"0"-47,1 0 0,17-35 16,36-1 0,-36-17-1,-17 1 1,-18 34-1,-53 18 1,35 0-16,-35 35 16,0 71-1,36-35 1,-1 34 0,18-52 15,0-17-16,18-19-15,17-17 16,36 0 0,-1-53-1,-17 0 1,-35 36-16,-1-1 0</inkml:trace>
  <inkml:trace contextRef="#ctx0" brushRef="#br1" timeOffset="15642.94">3634 10513 0,'0'0'0,"0"-18"16,0 0-1,17 18-15,54-17 16,52-18 0,1 17-1,-36 0 16,-70 18-31,52 0 16,-70 18 15,-53 0-15</inkml:trace>
  <inkml:trace contextRef="#ctx0" brushRef="#br1" timeOffset="15896.88">3933 10477 0,'0'0'0,"0"18"16,-17 17-1,17-17-15,0 35 16,0 35 0,0 18 15,0-18-16,0-35 1,0-18 0</inkml:trace>
  <inkml:trace contextRef="#ctx0" brushRef="#br1" timeOffset="16274.07">4057 10830 0,'0'0'0,"18"0"0,-1 0 16,1 0 0,17-35-16,18 17 15,0-35 16,-35 18-15,-18 0 0,-71 35-1,18 0 1,18 70 0,0 19-1,17-1 1,18-18-1,18-17 1,34-53 0,37-17-1,-1-19 1</inkml:trace>
  <inkml:trace contextRef="#ctx0" brushRef="#br1" timeOffset="17107.58">4516 10777 0,'0'0'0,"0"-17"0,0-1 0,0 0 15,0 1-15,0-18 16,88-18 0,0 53-1,-35 0 1,17 35-1,-52 53 1,-36 0 0,-35-17-1,18-36 1,53-53 31,-18 1-32,17-1 1,1 1-16,35-72 16,0 36-1,-18-17 1,-17 35 0,-18 70 15,0-17-31,-18 52 15,18 1 1,0 17 0,0-35-1,36-36 1,52-17 0,-18-53 15,1 1-16,17-54 1,-17-53 0,-36 35-1,-35-34 1,0 105 0,-35 123 15,-1 71-16,19-17 1,17-89-16,-18 106 16,18-70-1,0-1 1,53-52 0,17-18 15,-17-18-16,36-52 1,-72 17-16</inkml:trace>
  <inkml:trace contextRef="#ctx0" brushRef="#br1" timeOffset="17325.55">5274 10583 0,'0'0'15,"18"0"17,-1 0-32,1 0 0,52 0 15,-52 0-15,35 0 16,18-35 0,-54 17 15</inkml:trace>
  <inkml:trace contextRef="#ctx0" brushRef="#br1" timeOffset="18942.25">6844 10566 0,'0'-18'0,"0"36"0,0-54 15,0-17 1,0 36-16,-18-1 16,-17 18-1,35 18-15,-18 35 16,1 70-1,17 18 1,0-52 0,0-1-1,0-71 1,35-17 0,18-53-1,17-17 16,-34-1-15,-1-34 0,0 16-1,-35 72 1,18 70 0,-18 35-1,0 18 1,18-1-1,70-52 1,-18-53 0,18-17-1,18-54 1,-35 1 0,-1-36 15,-52-18-16,-18 36 1,0 70 0,0 36-1,-35 53 1,0 35 0,17-18-1,18 18 1,35-71-1,36-18 1,17-17 0,18-52-1,-18-19 1,35-105 0,-70 17 15,-53 53-16,0 35 1,-17 142 15,-1 88-15,-17-18 0,35-53-1,-18 0 1,18-52-1,0-54 32,35-17-47,18-36 16,18-35 0,-1 36-1,-34 34 16,-1 54-15,-35 0-16,18 70 16,-18-18-1,0 1 1,35-36 0,18-17-1,17-36 1,1-35-1,-1-17 1,-34-1 0,-19 1-1,-17 52 1,0 36 0,0 52 15,-17 1-16,17-18 1,0-18 0,0-17-1,17-18 1,19 0 0,-19-53-1,-17 0 1</inkml:trace>
  <inkml:trace contextRef="#ctx0" brushRef="#br1" timeOffset="19127.43">8696 10336 0,'0'0'0,"-35"-17"16,-1 17 0,19 17-1,-1 1 16,18 0-15,18-18 0,17 17-1</inkml:trace>
  <inkml:trace contextRef="#ctx0" brushRef="#br1" timeOffset="19923.81">9137 10407 0,'0'0'0,"-53"-18"15,35 18 1,1 0-16,-1 0 0,-35 53 16,0 53 15,53-18-16,0 36 1,0-36 0,36-53-1,69-17 1,-87-18-16,105 0 16,-34-53-1,-1-18 1,0-52-1,-70-54 1,-1 54 0,-17 88-16,0-53 15,-17 105 17,-19 89-17,36-71 1,0 36-16,-17 52 31,17-87-31,0 69 16,0-52-1,0-17 1,0-54 31,0 0-47,0-70 15,53-18 1,35-17 0,18 70-1,-36 53 1,-34 88 0,-36-70-16,0 105 15,0-52 16,0 17-15,-18-35 0,18-35-1,0-54 17,0 19-32</inkml:trace>
  <inkml:trace contextRef="#ctx0" brushRef="#br1" timeOffset="20356.34">11271 10513 0,'0'0'0,"0"-18"16,0 36 15,0-1-15,0 1-16,-17 0 0,-1 35 15,0 35 1,18-18 0,-17-70-16,17 18 31,0 17-16,35-70 1</inkml:trace>
  <inkml:trace contextRef="#ctx0" brushRef="#br1" timeOffset="20774.25">11606 10389 0,'0'0'16,"0"-17"-16,-17 17 15,17 17 1,-18-17-16,-17 53 16,17-35-16,1 17 15,17 0 1,17-17 0,71 0-1,-17-1 16,-53 1-31,52 17 16,-17 18 0,-53-18-1,-35 1 1,-71-1 0,35-17-1,1-18 1,17 0-1,35-18 17,1-35-17,17 35 1,-18 1-16</inkml:trace>
  <inkml:trace contextRef="#ctx0" brushRef="#br1" timeOffset="20972.89">11271 10301 0,'-70'-18'31,"52"18"-31,18-17 16,-18 17-1,36 0 1,17 0-1,-17 0-15</inkml:trace>
  <inkml:trace contextRef="#ctx0" brushRef="#br1" timeOffset="21473.37">13353 10477 0,'0'-17'0,"0"34"0,-18-52 15,18 18-15,-18-36 16,1 17 0,-1 72 15,18-1-31,0 124 16,0 52-1,-35-52 16,0 88-15,-1 0 0,19-88-1,-19-18 1,36-124-16,0 36 16,0-70 15,0-71-16,0-54 1</inkml:trace>
  <inkml:trace contextRef="#ctx0" brushRef="#br1" timeOffset="21823.96">13035 10689 0,'0'0'15,"-18"-35"-15,1-36 16,17 36-16,-18 0 0,1-18 15,17-53 1,0 88-16,70-17 16,89 17-1,17 18 1,-70 71 0,0 35-1,-106 35 1,-53-35-1,-70-18 1,17-53 0,70-17-1,19-18 1,17-35 0,17-1-1,72-17 1</inkml:trace>
  <inkml:trace contextRef="#ctx0" brushRef="#br1" timeOffset="22307.43">13811 10513 0,'-17'-53'15,"17"35"1,0 1-16,0-36 16,88 17-1,-18 36 1,19 18 0,-19 70-1,-52-17 1,-18 17 15,0-70-31,0 35 16,-18-53-1,18-18 17,0-17-17,0 17-15,18-53 16,-18 54-16,35-54 15,18 1 1,17 34 0,-34 19-1,34 17 1,-52 0 0,0 0-16</inkml:trace>
  <inkml:trace contextRef="#ctx0" brushRef="#br1" timeOffset="24040.77">14534 10513 0,'0'0'0,"0"17"15,18-17 1,17-17 0,18-36-1,-17-18 1,-36 18-1,0-17 1,-36 70 15,19 17-31,-54 54 16,18 52 0,53-34-1,0-19 16,53-34-15,18-36 0,17 0-1,18-36 1,-1-34 0,1-19-1,-53-16 1,-53 69-1,-17 19 1,-19 17 0,36 70-1,0 18 1,0-17 0,18-53-16,17 52 15,-17-34 16,-18-19-15,0-34 15,-35-1-15,35 0-16,-53 1 16,0-1-1,35 18 1,18 53-1,0-18 1,35-17 0,36-18-1,-18 0 1,53 0 0,35-53 15,-53 0-16,0-35 1,-70 52-16,17-52 16,-35 35-1,-35 36 1,-18 52 0,18 18-1,17 35 1,18-70-16,0 52 15,35 1 1,36-53 0,17-18-1,0 0 1,18-36 0,-88 19-1,52-36-15,-34-36 31,-36-16-15,0 87 0,-36 53 15,1 53-15,35-52-16,0 17 15,-18 17 1,1-34-1,17-19 1,0-34 15,17-36-15,19-18 0,34-35-1,18 0 16,-17 89-15,-53 17-16,17 0 16,-18 88-1,-17 0 1,0 0 0,36-35-1,34-17 1,-52-36-16,105 0 15,-17-18 1,-18-35 0,-17-53-1,-36-35 1,-17-18 0,-18 36 15,0 88-16,-35 105 17,17-52-32,-17 52 15,17 36 1,18-71-16,0 89 16,18-54-1,35 1 1,0-53-1,-1-18 1,-34 0 0,35-71-1,-35 18 1,-18 35 0</inkml:trace>
  <inkml:trace contextRef="#ctx0" brushRef="#br1" timeOffset="24223.56">16669 10301 0,'-18'0'16,"36"0"-16,-54 0 15,19 0 1,52 0 0,36-18-1,-36 18-15,35-17 16,54-18-1,-89 35-15</inkml:trace>
  <inkml:trace contextRef="#ctx0" brushRef="#br1" timeOffset="24673.63">18133 10195 0,'0'0'16,"0"-17"-16,-18-1 0,0 0 16,1 18-1,17 36 1,0 17 0,0 35-1,0-18 1,0-34 15,0-19-31,-18-34 47,18-19-31,-17 19-16</inkml:trace>
  <inkml:trace contextRef="#ctx0" brushRef="#br1" timeOffset="24856.85">18045 10054 0,'0'0'0,"-53"-70"16,53 52-1,-18 0 1,18 36 15,18-18-31,52 35 16,-17-17 15,-18 0-31</inkml:trace>
  <inkml:trace contextRef="#ctx0" brushRef="#br1" timeOffset="25323.61">18397 10125 0,'0'17'0,"0"1"16,0 53-1,0 17 1,0 0 0,0-18-1,0-52-15,-17 17 16,-1-35 15,18-17-15,0-36 15,0 35-31,53-88 16,18 18-1,34-18 1,36 36 0,-70 70-1,-18 53 1,-35 70-1,-18-88-15,-18 54 16,-17 16 0,17-52-1,36-53 32,-1-17-47,1-1 0,35-17 16</inkml:trace>
  <inkml:trace contextRef="#ctx0" brushRef="#br1" timeOffset="26872.82">19438 10160 0,'18'0'16,"-36"0"-16,53 0 0,-17-18 16,-53 1-1,-71 17 1,-18 0-1,71 35 1,36-17 0,17-1-16,0 1 15,17 0-15,54-1 16,35 18 0,-18 1-1,-53 17 1,-35 0 15,-70-1-15,52-52-16,-70 18 15,-36 0 1,54-18 0,52-18-1,1-35 1,17 18-1,-18 35 1,18 18 0,0 17-1,53 0 1,35 0 0,-17-35-1,-36 0-15,106 0 31,18-35-15,-36-18 0,-17-17-1,-53-36 1,-18 35 0,-35 36-1,-17 70 16,-19 36-15,1 17 0,35-70-16,0 17 15,53 18 1,-35-36-16,70 1 16,18-18-1,35 0 16,18-70-15,-54 17 0,-69 17-16,17-52 15,-53 18 1,-36 34 0,-70 36-1,1 0 1,-1 71-1,18-1 1,70 1 0,18-18-1,53-18 1,0-35 0,35 0-1,18-70 16,-53-1-15,0-35 0,17-17-1,-52 35 1,17-1 0,-35 54-1,-18 53 1,-34 88-1,34-18 1,-17 35 0,35-17-1,0-71-15,17 36 16,71-1 0,1-34-1,-1-36 1,18-18 15,-18-35-15,-70 36-16,34-72 15,-16 1 1,-36 18 0,-36 70 15,19 17-31,-18 36 15,35 18 1,0-1 0,17-17-1,54-35 1,-1-18 0,-17 0-1,-35 0-15,52-53 31,-34 0-15,-36-18 0,0 19-16</inkml:trace>
  <inkml:trace contextRef="#ctx0" brushRef="#br1" timeOffset="27105.78">19967 9878 0,'-17'0'15,"34"0"-15,-52 0 0,17 0 0,1 0 78,-1 0-78,0 0 0,-17 0 16,17 0-16</inkml:trace>
  <inkml:trace contextRef="#ctx0" brushRef="#br1" timeOffset="27988.7">2505 11853 0,'0'0'16,"17"-17"-16,36-54 16,-53 53-1,0 1-15,0 34 31,0 1-15,0 70 0,-35 89-1,17-54 1,1-70-16,-19 53 16,19-88-16,17 34 15,0-34 1,0-36 15,-18-17-15</inkml:trace>
  <inkml:trace contextRef="#ctx0" brushRef="#br1" timeOffset="28655.98">2099 12206 0,'0'0'31,"18"0"-31,35 0 16,-36 0-16,107-35 15,70-18 1,-53-18 0,35-34-1,-88 34 1,-52 0-1,-36 18 1,-18 36 0,-17 17-1,35 53 1,0 70 0,0 1-1,0 52 16,0-105-15,0-1 0,0-52 15,0-36-15,0 1-16,0-1 15,0 0-15,0-88 16,35 1-1,53-19 1,18 89 0,-18 53-1,18 87 1,-88-34 0,-18 17-1,0-35 1,0-35 15,-18-18 0,0 0-15,18-36-16</inkml:trace>
  <inkml:trace contextRef="#ctx0" brushRef="#br1" timeOffset="29056.72">3457 12136 0,'0'0'0,"18"0"16,-1 0-1,19 0 1,17-18 0,35-17-1,0-36 1,-35 18 15,-53-17-15,-18 34-1,-52 36 1,-18 18 0,17 70-1,53-53-15,18 107 16,0-54-1,36 0 1,34-70 0,36-1-1,0-52 1,-18 0 0,-53-36-1</inkml:trace>
  <inkml:trace contextRef="#ctx0" brushRef="#br1" timeOffset="30004.87">5415 11677 0,'0'0'0,"0"-18"0,0-52 15,0 52 1,0 0-16,0-17 16,0 18-1,-18 34 1,1 71 0,-1 53-1,-17 18 1,-18-35-1,-18 17 1,36-71 0,18-70-1,-54 0 1,53-53 0,1-17-1,-1-54 1,18 36 15,0-18-15,35 71-1,1 53 1,34 52 0,-17 36-1,0-35 1,-35-54-16,35 54 15,-1-53 1,-34-18-16,88 0 16,0-36-1,-36-17 1,19-35 0,-54 18-1,-35-1 1,0 53 15,-18 89 0,1 17-15,-1-35 0,0 18-1,18-54-15,0 1 16,0-36 15,0 1-15,0-36-1</inkml:trace>
  <inkml:trace contextRef="#ctx0" brushRef="#br1" timeOffset="30221.82">5856 11677 0,'-18'0'16,"1"0"-1,17 18 1,0-1 0,0 1-1,0-1 1,53-17-1,-36 18-15</inkml:trace>
  <inkml:trace contextRef="#ctx0" brushRef="#br1" timeOffset="30772.46">6244 11747 0,'0'0'0,"0"18"63,0 0-63,0-1 15,0 72 1,0-1 0,-17-18-1,17-52-15,-18 35 16,18-71 46,0 1-62,0-54 16,0 53-16,53-105 16,17 35-1,36-18 1,0 71 15,-71 35-15,1 105-1,-36-16 1,0 17 0,-18-18-1,0-53 1,18-17-1,18-18 17,35-53-17,17 0 1</inkml:trace>
  <inkml:trace contextRef="#ctx0" brushRef="#br1" timeOffset="31561.49">7144 11553 0,'0'0'0,"17"-35"16,-17 53 15,0 17-15,-17 0-16,-1 36 15,0 52 1,-17-34-1,0-1 1,17-18 0,1-70-1,17-17 17,0-19-17,53-52 1,17-18-1,1 36 17,17-1-17,-35 71 1,-36 0 0,-17 36-1,-35 16 1,-18-16-1,18-1 1,17-35-16,-17 0 16,17 0-1,1 0 1,17 18 31,0 35-16,0 0-15,53 17-1,0-17 1,-1-35 0,-34-18-16,17 0 15,18 0 1,-35-36-1,0 1 1,-18-18 0,17 18-1,1 17 1</inkml:trace>
  <inkml:trace contextRef="#ctx0" brushRef="#br1" timeOffset="31716.5">7761 12100 0</inkml:trace>
  <inkml:trace contextRef="#ctx0" brushRef="#br1" timeOffset="74216.17">952 13123 0,'0'0'0,"0"18"16,-17-18-16,17 18 0,17-18 63,1-18-63,0 0 15,17 1 1,36-36-1,-54 35-15,19-35 16,-19 0 0,-17 0-1,-53 53 1,0 0 0,-17 71-1,-18 17 1,70-70-16,-88 88 15,88-18 1,18-35 0,36-36-1,52 1 1,-35-18 0,17-18 15,-34 1-16,-36-1-15</inkml:trace>
  <inkml:trace contextRef="#ctx0" brushRef="#br1" timeOffset="74466.36">882 13353 0,'0'17'16,"-18"-17"-16,-35 88 16,18-17-1,17 17 1,18-17-1,36-36 1,52-17 0,-18-18-1,19 0 1,-36-18 0,-18-17 15,18-36-16,-36 54-15</inkml:trace>
  <inkml:trace contextRef="#ctx0" brushRef="#br1" timeOffset="74592.2">1676 13300 0,'0'0'0,"-18"-36"16</inkml:trace>
  <inkml:trace contextRef="#ctx0" brushRef="#br1" timeOffset="75315.56">1341 13406 0,'-18'70'31,"18"-17"-15,0-35-1,0-1 1,53-17-1,17-17 1,36-54 0,-53 18-1,18 0 1,-36 18 0,-17 0-1,-18 52 32,0 19-47,0 17 16,0-18-16,0 88 15,0 1 1,0 52 0,35-52 15,0 70-16,-35 17 1,18-34 0,-1 17-1,-17-71 1,0 1 0,0-71-1,-70-18 1,-1-53-1,-52-70 1,17-53 0,-17-124-1,123 36 1,70-18 0,71 35 15,-35 107-16,0-1 1,-88 88 0,17 0-1,-18 18 1,1 0 0</inkml:trace>
  <inkml:trace contextRef="#ctx0" brushRef="#br1" timeOffset="75639.47">2222 13388 0,'0'18'172,"0"-1"-157,18 1-15</inkml:trace>
  <inkml:trace contextRef="#ctx0" brushRef="#br1" timeOffset="75917.14">2240 13794 0,'0'0'16,"0"17"-16,-18-17 0,18-17 109,0-1-93,-17 18 0,-1 0-16</inkml:trace>
  <inkml:trace contextRef="#ctx0" brushRef="#br1" timeOffset="76565.46">1535 13317 0,'0'0'0,"17"0"0,1-17 16,-18-1 15,-18 18 0,-35 0-15,0 18 0,-17 17-1,17 18 1,18-18 0,17 36-1,18-54-15</inkml:trace>
  <inkml:trace contextRef="#ctx0" brushRef="#br1" timeOffset="79768.91">5098 13300 0</inkml:trace>
  <inkml:trace contextRef="#ctx0" brushRef="#br1" timeOffset="80155.87">5115 13388 0,'0'18'0,"-17"-18"0</inkml:trace>
  <inkml:trace contextRef="#ctx0" brushRef="#br1" timeOffset="81382.31">5098 13406 0,'-18'0'15,"36"-18"48,-1 0-63,1 18 0,0-17 0,34-36 16,37-18-1,-36 1 16,-36 52-31,1-53 16,-18 1 0,0 35-16,-18-18 15,-17 35 1,-18 36 0,35 35-1,-35 70 1,18 18-1,-18 36 1,18 34 0,17-34-1,-17 52 1,0-88 0,35 71 15,0-142-16,0 1 1,17-71 0,54-35-1,-18-71 1,0 17 0,-36 37-16,1-107 15,-18 35 1,-70-34-1,-1 69 1,-17 36 0,35 53-1,53-17 32,53-1-47,17-17 31,-52 17-31,70-35 16,36-17 0,17-18-1,-53 52 1,-53 19 0,-35 34 15,0 1-31,-17 53 15,-1 17 1,0 0 0,18-35-1,36-18 1,34-35 0,1-35-1,-36 17 1,36-52-1,-71 17 1,0-53 0,-36 53-1,-52 18 1,18 35 0,-36 0-1,88 35 1,18 0-1,0-17 1,35 0 0,36-18-1</inkml:trace>
  <inkml:trace contextRef="#ctx0" brushRef="#br1" timeOffset="81831.73">5927 13370 0,'0'-17'31,"0"-1"-31,0 0 16,0 1 15,17 17-31,36 0 16,18 17-1,-54 1-15,36 17 16,0 53 0,-53 1-1,0-36 1,-17-18 0,-1-18-1,18-34 16,0-36-15,0-18 0,18-17-1,17 35 1,18-17 0,-36 52-1,54 18 1,-18 0-1</inkml:trace>
  <inkml:trace contextRef="#ctx0" brushRef="#br1" timeOffset="82800.16">6914 13388 0,'0'0'0,"53"0"31,-35 0-31,0-35 16,-18-1 0,0 19-16,0-19 15,-53 1 1,-35 35 0,17 0-1,-35 71 1,18-1-1,35 1 1,53-1 0,18-34-1,70-36 1,-18 0 0,19-71 15,-54 71-31,18-53 15,-18 0 1,-17 36 0,-18-1-1,0 53 17,0-17-32,-36 52 15,19 19 1,17 69-1,0 36 1,0-35 0,35 88-1,18 0 1,0 0 0,-35-53-1,-18-70 16,-106-19-15,-53-52 0,-53-70-1,-17-72 1,106-34 0,17-89-1,88-70 1,36 88-1,88-88 1,-18 141 0,53-18-1,-18 53 1,18 18 0,-52 53-1,-72 35 63,1 0-31</inkml:trace>
  <inkml:trace contextRef="#ctx0" brushRef="#br1" timeOffset="83432.41">7232 13335 0,'0'0'0,"-18"0"62,1 0-62,17 18 0,-18-1 16,0 19 0,-17 52-1,35-71-15,0 36 16,0-35-16,0 52 15,35-17 1,18-53 0,35-17-1,-17-19 1,0-52 0,-36 18-1,-53-54 16,-35 54-15,-35 34 0,-18 36-1,53 36 1,0 34 0,53-34-16,0 16 15,0 54 1,36-53-1,34-18 1,1-35 0,-1 0-1,36-52 1,-70 16 0,-1 1-1</inkml:trace>
  <inkml:trace contextRef="#ctx0" brushRef="#br1" timeOffset="83848.08">7937 13000 0,'0'0'0,"0"-18"16,0 36 31,0-1-47,0 1 16,-17 35-16,-1 53 31,-17 17-16,35-34 1,0 34 0,0-70-1,18-35-15,17 17 16,35-35 0,-17 0-1,-35 0-15,53-53 16,-36-18-1,-18 18 1</inkml:trace>
  <inkml:trace contextRef="#ctx0" brushRef="#br1" timeOffset="84116.65">7814 13212 0,'0'0'0,"-18"0"0,36 0 16,0 0 0,17 0-1,0 0-15,71 0 16,-18 0 0,0-18-1,-70 18 1,0 0-1,-71 0 17</inkml:trace>
  <inkml:trace contextRef="#ctx0" brushRef="#br1" timeOffset="84955.75">4727 13988 0,'-17'0'0,"34"0"0,-105 0 31,88 17 16,18-17-32,-1 0-15,1 0 16,0 0-16,17 0 0,124 0 16,-1 0-1,160 0 1,105 0 0,-88 0-1,159 18 16,-370-18-31,228 0 16,37 18 0,-72-18-1,-123 0 1,-18 0 0,-87 0-1,-54 0 1,-35-18 109</inkml:trace>
  <inkml:trace contextRef="#ctx0" brushRef="#br1" timeOffset="85132.23">8308 14005 0,'-53'0'15,"35"0"1,1 0 46</inkml:trace>
  <inkml:trace contextRef="#ctx0" brushRef="#br1" timeOffset="88015.87">9666 14270 0,'0'0'0,"0"-18"0,18 18 0,-1-17 31,1 17-31,-36 0 47,-17 17-31,-71 71-1,0 18 1,-70 35 0,141-105-16,-106 52 15,-18 0 1,53-35 0,18-35-1,88-1 1,-18-17 15,36 0-15,0-17-1,70-19 1,-18 1 0,36 17-1,-71 18-15,36 0 16,35 18-1,-53 35 1,17 0 0,1 17-1,-1-34 1,-52-19-16,35 19 16,-18-19-1,-17 1 16,-1-36 1,-17 1-17,36-36 1,-19 35-16</inkml:trace>
  <inkml:trace contextRef="#ctx0" brushRef="#br1" timeOffset="88797.59">10354 14658 0,'18'-88'31,"-18"70"-31,0 0 15,0 1-15,-36-36 16,19 0 0,-54 53-1,1 0 1,-19 35 0,1 36-1,0 52 1,70-87-16,-17 34 15,35 36 1,0-53 0,53-18-1,18-17 1,17-18 0,0-36-1,-17-16 1,-19-19 15,1-35-15,-35 18-1,0-35 1,-18 87 0,0 19-1,0 70 16,-18 52-15,18-34 0,0-36-16,0 53 15,0-17 1,0-18 0,53-36-1,0 1 1,17-18 15,-17 0-15,-35-18-1,-18-17 1,0-18 0,0 36-16</inkml:trace>
  <inkml:trace contextRef="#ctx0" brushRef="#br1" timeOffset="89480.24">11853 14235 0,'0'0'0,"0"-18"0,36-35 16,-36 35-16,0-52 15,0 17 1,0 35 15</inkml:trace>
  <inkml:trace contextRef="#ctx0" brushRef="#br1" timeOffset="89946.95">12259 14711 0,'-18'35'16,"18"-17"-1,-17-18 1,17-18 47,0 0-63,0 1 15,0-1-15,0 1 16</inkml:trace>
  <inkml:trace contextRef="#ctx0" brushRef="#br1" timeOffset="90732.36">11942 14093 0,'-18'-35'32,"0"35"-32,18 18 15,0-1 1,-17 36 0,17 88-1,0-17 1,0-89-16,-18 124 15,0-53 1,18-18 0,0-53-1,0-52 32,0-1-47,0-53 16,0 1 15,53-36-15,-17 36-1,52-1 1,-71 53-16,54 18 16,17 18-1,-53 35 1,1 53-1,-36 0 1,0-54 0,-18 37-1,0-89 1,18 17 0,-17-17-1,17-53 16,0 36-15,0-19 0</inkml:trace>
  <inkml:trace contextRef="#ctx0" brushRef="#br1" timeOffset="91214.44">12347 14446 0,'0'0'0,"0"-17"0,0-1 16,18 0-1,52 1 1,-17-1 0,-35 18-16,17 0 15,18 35 1,-18 54 15,-17-19-15,-18 18-1,0-35 1,-35-18 0,35-52 15,0-18-16,0-54 1,0 19 0,0 52-16,35-35 15,18 0 1,-18 36 0,36-1-1,-18 18 1</inkml:trace>
  <inkml:trace contextRef="#ctx0" brushRef="#br1" timeOffset="91597.85">12965 14534 0,'0'0'0,"17"18"15,36-18 1,0-18-1,0-17 1,-18-18 0,-35 0-1,0-17 1,-53 70 0,-35 17-1,35 36 1,0 36 15,53-1-15,0-18-1,36-17 1,34-53 0,54 0-1,-19-35 1,19-53-1,-106 70-15</inkml:trace>
  <inkml:trace contextRef="#ctx0" brushRef="#br1" timeOffset="91980.54">13635 14058 0,'0'0'0,"0"-17"15,-18 17 1,-35 70 15,0 36-15,-17 53-1,17-18 1,-18 53 0,1 0-1,17-35 1,35-106-16,-35 176 15,53-35 1,0-71 0,18-70-1,35-35 1,35-36 0,0-52-1,-35-1 16</inkml:trace>
  <inkml:trace contextRef="#ctx0" brushRef="#br1" timeOffset="92164.33">13353 17127 0,'0'0'0,"-18"-758"16,0 405-16,-52-494 15,52 600 1,18 124-1,0 88 1,35 35 0,89-36-1,-54 1 1,-34 18 0</inkml:trace>
  <inkml:trace contextRef="#ctx0" brushRef="#br1" timeOffset="92419.81">13882 14429 0,'-18'0'32,"36"0"-17,17 0 1,18 0-1,-35 0-15,35 0 16,-18-18 0,-18 18-1,-34 0 32</inkml:trace>
  <inkml:trace contextRef="#ctx0" brushRef="#br1" timeOffset="92697.58">13794 14640 0,'0'0'0,"17"0"32,1 0-17,0 0-15,-1 0 0,36 0 16,0 0 0,-18-17-1,1-1 1</inkml:trace>
  <inkml:trace contextRef="#ctx0" brushRef="#br1" timeOffset="93339.31">14764 13811 0,'0'0'0,"-18"0"31</inkml:trace>
  <inkml:trace contextRef="#ctx0" brushRef="#br1" timeOffset="93448.12">14676 13952 0,'17'0'15,"-34"0"-15,52 0 16,-35 36 0,17-36-1,1 0 1</inkml:trace>
  <inkml:trace contextRef="#ctx0" brushRef="#br1" timeOffset="93631.76">14905 13811 0,'0'53'31,"-18"-35"-31,18 35 16,0-18 0,0-17-16,0-1 15</inkml:trace>
  <inkml:trace contextRef="#ctx0" brushRef="#br1" timeOffset="93781.05">15205 14076 0,'0'0'0,"35"-18"15,-17 1-15,35 17 16,-36-36 0</inkml:trace>
  <inkml:trace contextRef="#ctx0" brushRef="#br1" timeOffset="94164.53">15346 13970 0,'-18'0'16,"36"0"-16,-106 18 15,-36 17 1,54 0 0,-1 18-1,71-35 1,18-1 0,35 19-1,-18-19-15,71 36 16,-36-18-1,1 18 17,-71 0-17,-18-17 1,-123 17 0,-18-18-1,18-35 1,71 0-1,34-18 1,36-17 0,0-18-1,0 0 1,0 18 0</inkml:trace>
  <inkml:trace contextRef="#ctx0" brushRef="#br1" timeOffset="94520.78">14799 13847 0,'-18'0'16,"18"17"-16,0 1 0,0-1 15,-17 19-15,17-1 32,0 0-17</inkml:trace>
  <inkml:trace contextRef="#ctx0" brushRef="#br1" timeOffset="94730.87">14870 13847 0,'0'17'16,"-18"-17"-1,18 35-15,0-17 16,0 0-1,0-1 1</inkml:trace>
  <inkml:trace contextRef="#ctx0" brushRef="#br1" timeOffset="95414.17">15681 13899 0,'0'0'0,"0"-17"31,-18 17-15,1 0-16,-1 17 15,-17 54 1,35 0 0,-18 52-1,0-35 1,1 18-1,17-35 17,0-54-17,0-34 48,0-1-48,0 0 1,0 1 0,17 17-16,-17-18 0,18 18 15,-18-35 1,18 17 0</inkml:trace>
  <inkml:trace contextRef="#ctx0" brushRef="#br1" timeOffset="96047.6">15787 14023 0,'0'0'0,"0"18"46,-18-18-46,1 35 16,-36 0 0,35-17-16,-53-1 15,36 19 1,35-19 46,0 1-46,18 0 0,-18-1-16,35 36 15,-35-18 1,71-17 0,-36-18-1,35 0 1,19-53-1,-19 0 1,-17-17 0,-53 34-1,0 19 1,-18 34 0,-17 36-1,18 18 1,-1-1 15,18-34-15,0-1-1,18-35 17,-1-53-32</inkml:trace>
  <inkml:trace contextRef="#ctx0" brushRef="#br1" timeOffset="96219.6">16104 14023 0,'0'0'15,"-17"-18"-15,-1 18 16,0 0-16,-17 0 16,53 0 46</inkml:trace>
  <inkml:trace contextRef="#ctx0" brushRef="#br1" timeOffset="97747.12">16387 13899 0,'0'0'15,"-18"0"1,0 0-16,-17 71 16,17 0-1,1 17 1,-1-18 0,18 36-1,0-53 1,0-35-16,18-1 15,35-17 17,35-35-17,-18-18 1,36-53 0,-53-17-1,-35 52 1,-18-17-1,-18 88 17,0 53-17,1-35-15,-18 70 16,17-18 0,18 19-1,0-19 1,0-17-1,53-35 17,0-18-17,35-36 1,-35-17 0,-18-35-1,0 35 1,-35 18-1,-17 35 17,-1 53-17,18-18 1,0 18 0,0 0-1,71 18 1,-18-54-1,35-17 17,0 0-17,18-35 1,-36-18 0,-34-35-1,-36 17 1,-53 54-1,-35-1 1,35 18 0,-18 71-1,53-18 1,18-36-16,0 54 16,0-36-1,18-35 1,35 0 15,18-18-15,-54 1-16,36-36 15,-18 0 1,18-18 0,-53 89 15,-17 0-16,-19 52 1,19-70-16,17 53 16,0 0-1,35-35 1,36-18 0,17-18-1,-18-17 1,-34 17-16,34-52 15,-52 17 17,-18-18-17,-18 71 1,-17 0 0,0 53-1,35 0 1,0 17-1,0-34 1,35-1 0,35-17-1,-17-18 1,-35 0-16,53-36 16,-54-17-1,18 1 1,-35 16-1,-17 19 17</inkml:trace>
  <inkml:trace contextRef="#ctx0" brushRef="#br1" timeOffset="98229.67">18168 14482 0,'0'88'16,"0"-71"0,0 1-16,18 35 15,-18-35-15,0 70 16,0-53-1,-36 0 1,-17-35 0,-17 0-1,-1 0 1,54-35 0,17 0-1,0-1 1,0-34-1,17 52 1</inkml:trace>
  <inkml:trace contextRef="#ctx0" brushRef="#br1" timeOffset="98546.72">18468 14235 0,'0'-18'0,"18"18"31,-1-18-15,1 1-16,-18-1 15,0 0 1,-18 18 31,18 18-47,-17 0 15,17-1 1,-18 1 0</inkml:trace>
  <inkml:trace contextRef="#ctx0" brushRef="#br1" timeOffset="99159.36">17939 14164 0,'-18'18'47,"18"-1"-47,-18 1 15,1 0-15,17 17 16,-18 18 0,18-36-1,0 1 1,53-18-1,0-18 17,0-17-17,0 0 1,-18-18 0,-35 18-1,0 17 1,-18 36 15,1-1-15,17 1-1</inkml:trace>
  <inkml:trace contextRef="#ctx0" brushRef="#br1" timeOffset="99596.92">18062 14482 0,'0'35'15,"0"-18"1,0 19-1,0-19 1</inkml:trace>
  <inkml:trace contextRef="#ctx0" brushRef="#br1" timeOffset="100413.12">18097 14164 0,'0'0'0,"36"-35"31,-36 17-31,0 36 47,0-1-31,0 19-1,0-19-15,0 107 16,0-18 0,0 17-1,0-35 1,0-17-1,-18-36 1,0-17 0,-17-18-1,18-18 1,17 0-16</inkml:trace>
  <inkml:trace contextRef="#ctx0" brushRef="#br1" timeOffset="101896.77">18979 13988 0,'0'0'0,"-17"0"31,-1 0-15,18 17 0,-17 1-16,-1 52 15,-17-17 1,35 36-1,0-54 1,35-18 0,18-17-1,17 0 1,1-35 0,17-18-1,-35-17 1,-35 34-1,-18 19 17,0 34-17,-36 36 1,1 0 0,35 18-1,0-36 1,18-17-1,35-1 1,-18-17 0,-17-53-1,-18 18 1,0-18 0,-18 36-16,0-19 15,18 1 1,0 0-1,88 35 17,-35-18-17,53 36 1,-53 17 0,-35 18-1,-18 18 1,0-19-1,0-34 1,0 0 0,-35-18-1,17 0 1,0-36 0,18-16-1,0 34-15,36-35 16,-19 35-16,54-35 15,17 18 17,-35 18-17,-18 34 1,0 54 0,-35-18-1,0 17 1,0-35-1,-17-35 32,17-17-47,0-1 16,17-52 0,36-1-1,0 18 1,35 18-1,-35 35 1,-35 0 0,0 35-1,-18 36 1,0-1 0,-36-17-1,19-18 1,17-17-1,0-36 32,0 1-47,0-1 16</inkml:trace>
  <inkml:trace contextRef="#ctx0" brushRef="#br1" timeOffset="102755.18">20532 13794 0,'0'0'0,"-18"0"0,0 0 16,1 0-1,-19 35 1,19 0-1,17-17 1,0-1 0,0 1-1,35-18 1,-35 18 203,18-1-219,-1-17 15,72 53 1,-54-35-16,18 0 16,53 17-1,-71-35-15,53 17 16,0-17-1,-52 0 17,-54 0 30,0 0-62,1 0 16,-36 18-1,0 17 1,-53 36 0,0 17-1,36-17 1,34-36-16,19 18 16,-1-35-16,0 17 15,18-18 1,0 1-1</inkml:trace>
  <inkml:trace contextRef="#ctx0" brushRef="#br1" timeOffset="106078.96">15487 15875 0,'-53'18'31,"35"-18"-31,36 0 31,70-36-15,-17 1-1,17-35 1,-17 17 15,-19-53-15,-52 70-16,18-52 16,-18 0-1,-18 70 1,-34 18-1,16 71 1,19 88 0,-1-124-16,-17 106 15,-1 106 1,1 0 0,35-71-1,-18 54 1,18-72-1,0-105-15,36 53 16,17-88 15,35-71-15,-18-18 0,1-87-1,-71-1 1,-53 0-1,-35 18 1,-36 18 0,-17 52-1,106 53 1,17-35 0,18 36-16,71-36 15,70-18 1,-35 1-1,35-18 1,-70 52 15,-36 19-15,-35 70 15,-18 0-15,18 17-1,0-35 1,18-17-16,35 0 16,-36-18-16,36 0 15,35-18 1,1-53 0,-89 36-1,0-53 1,-53 53-1,53 17-15,-88 18 32,35 0-17,-18 18 1,71 17 0,0 18-1,35-53 1,54 0-16</inkml:trace>
  <inkml:trace contextRef="#ctx0" brushRef="#br1" timeOffset="106444.86">16387 15734 0,'0'0'0,"0"-18"32,0 1-32,35-19 15,18 19 1,17 17-1,-34 17 1,34 36 15,-52 0-15,-18 35 0,0-70-1,0 0 1,0-36 15,0 0-31,0-17 16,0 17-16,0-17 15,17-18 1,36 18 0,18 17-1,17 18 1</inkml:trace>
  <inkml:trace contextRef="#ctx0" brushRef="#br1" timeOffset="107179.61">17216 15716 0,'0'0'0,"17"0"16,36 0-1,-18-53 1,-35 36-1,-17-19 1,-54 36 0,-52 0-1,52 36 1,-17 17 0,53 17-1,35-17 1,53-35-1,17-18 1,54-36 15,-54 1-15,-52 18-16,-1-19 16,-17 19-1,0-1 1,0 53 15,-17 53-15,-1 18-1,18-70-15,0 158 16,0-36 0,0 72-1,0-54 1,-53 36-1,36-177-15,-54 71 16,-35-53 15,18-53-15,0-71 0,35-70-1,53-18 1,0 106-16,35-194 15,36 71 1,88-53 0,-1 105-1,54 18 1,-89 36 0,-87 70-16,70-35 15</inkml:trace>
  <inkml:trace contextRef="#ctx0" brushRef="#br1" timeOffset="107578.84">17745 15663 0,'0'0'0,"0"18"32,-18 0-17,-17 35 1,0-1 0,17 37-1,18-19 1,18-52-1,34-1 1,19-17 0,-36-17-16,53-54 15,-17 18 1,-53-52 0,-18 34-1,-36 18 1,-52 53-1,18 0 1,17 53 15,35-18-15,18-17 0,35 0-1,36-18 1,-36-18-16</inkml:trace>
  <inkml:trace contextRef="#ctx0" brushRef="#br1" timeOffset="107862.84">18203 15487 0,'36'-53'16,"-72"106"-16,72-124 16,-36 89-1,0 17 1,-18 71-1,-17 18 1,-1-36 15,36 0-15,0-70-16,0-1 16,71 1-1,-18-36 1,35-35-1,-53 0 1,-35 36-16</inkml:trace>
  <inkml:trace contextRef="#ctx0" brushRef="#br1" timeOffset="108045.9">18097 15628 0,'0'0'0,"-17"0"0,-1 0 15,53 0 17,1 0-17,123 0 1,-1 0 0,-105-18-16,0 1 0</inkml:trace>
  <inkml:trace contextRef="#ctx0" brushRef="#br1" timeOffset="108478.75">19315 15363 0,'0'0'0,"-106"36"47,88-19-47,0 1 0,-52 53 15,52-54-15,-52 54 16,-1 17-1,18-35 1,18-35 15,53-36 1,-1 18-17,1 0 1,17 0-1,18 0 1,18 35 0,-1 0-1,-52-17-15,35 17 16,17 18 0,-17-35-1,-35 0 1,17-18-1,18-18 1</inkml:trace>
  <inkml:trace contextRef="#ctx0" brushRef="#br1" timeOffset="108845.39">20002 15593 0,'0'0'0,"0"-18"0,18-52 16,-53 17 0,-53 53-1,17 17 1,-35 71 0,18 36-1,70-53 1,1-19-1,17-34 1,70-18 15,-52 0-31,35 0 16,35-53 0,-17-17-1,-1-36 1,-70 35-1,0 54-15</inkml:trace>
  <inkml:trace contextRef="#ctx0" brushRef="#br1" timeOffset="111675.21">20514 15487 0,'0'-35'16,"0"-18"-1,0 35-15,0-17 16,0-18-1,-18 0 1,-17 18 0,0 17 15,0 0-15,17 18-1,18 71 1,18-18-1,52 53 1,36-18 0,-36-18-1,-34-52-15,70 17 16,-36-17 0,-17-18-1,-35 0 1,-36 0 15,0 0-31,-70 18 16,18-1 15,-36 36-15,-35 18-1,35-18 1,-18 17-1,54 1 1,52-54 0,1 1-1,-1-18 32</inkml:trace>
  <inkml:trace contextRef="#ctx0" brushRef="#br2" timeOffset="127043.19">15804 16528 0,'0'0'0,"-17"0"0,-124 0 31,123 0-31,-105 0 16,52 17-1,0-17 1,54 0-1,-1 0 1,18 18 15,35-18-31,89 0 16,52 0 15,18 0-15,194 0-1,-299 0-15,334 0 16,-88 18 0,124-18-1,-159 17 1,88 1 0,-53-1-1,-124-17 1,-87 0-1,-142 0 32,1 0-47,-72 0 16,-34 0 0</inkml:trace>
  <inkml:trace contextRef="#ctx0" brushRef="#br2" timeOffset="127725.79">15752 16827 0,'0'0'15,"-36"0"-15,-34 18 0,-1 0 16,-35-18 15,18 17-15,53 1-1,17-18 1,18 18 0,35-18-1,36 17 1,70-17 0,53 0-1,35-17 1,-140 17-16,334-36 15,-88 19 1,177 17 0,-142 0-1,71 0 17,-18 0-17,-264 0 1,-18 0-1,-88-18 1,-35 18 0,-36 0 31,1 0-47,-1 0 15,0 0 1,1 0-1,-19-18 1</inkml:trace>
  <inkml:trace contextRef="#ctx0" brushRef="#br2" timeOffset="127876.81">18838 16827 0,'0'-17'47,"0"-1"-16,0 1-31,-35 17 16,-18-36-16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4T03:08:22.7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7214 811 0,'0'0'0,"0"-17"15,36-1 1,-19 0-1,-17 1-15,0-1 16,0 1 0,0-1-1,0 0 1,-70 1 0,-1 17-1,-35 0 1,-35 53-1,0 17 1,-18 18 0,124-52-16,-53 52 15,35 53 1,35-53 0,18 36-1,36-54 1,52 18-1,-71-70-15,89 17 16,88-35 15,0-17-15,-53-19 0,0-17-1,-70 36 1,-53-1-16,17 0 15,-35 1 1</inkml:trace>
  <inkml:trace contextRef="#ctx0" brushRef="#br0" timeOffset="749.47">8220 952 0,'0'0'16,"0"-17"-16,35-18 15,0-1 1,-17-17 0,-18 18-1,-35 35 1,-18 0 0,-106 35-1,106 1 1,18-19-16,-71 71 15,53-35 1,35 18 15,18-53-15,53 17 0,35-35-1,-17 0 1,53 18-1,-54-18 1,18 35 0,-70 0-1,17 0 1,-35 1 0,-53 34-1,-53-17 1,18-35-1,-35-18 1,52 0 15,-17 0-15,35-18 0,18 0-1,35 1 1,17-1-1,36-17 1,0 17-16</inkml:trace>
  <inkml:trace contextRef="#ctx0" brushRef="#br0" timeOffset="1416.54">9066 935 0,'0'0'16,"36"-71"0,-36 36-1,0 0 1,-18 35-1,-53 0 1,-70 53 0,36 0-1,-19 17 1,106-35 0,18 1-1,18-36 1,53 0-1,-1 0 1,36 17 0,-71-17-1,53 18 1,1 17 0,-54 18-1,-17-18 1,-18 18-1,-36 0 1,-52 18 0,-18-54-1,18-17 1,-18 0 0,53 0-1,0 0 1,18-17-1,35-1 17,0 1-1,35 17-31</inkml:trace>
  <inkml:trace contextRef="#ctx0" brushRef="#br0" timeOffset="2416.46">10848 864 0,'18'0'15,"-1"-17"1,1-1-16,-1 0 16,1 1-16,17-36 31,-17 18-15,0-18-1,-18 35-15,0 0 16,-53 1-1,-53 17 1,0 17 0,0 54-1,53-18 1,18 17 0,17-52-16,18 17 15,18 18 1,35-35-1,53 17 1,35 0 15,-18 1-15,18 17 0,-105-18-1,-36 35 1,-53-34-1,-88 17 1,-36-18 0,19 0-1,34-35 1,54 0 0,17-35-1,53 0 1,0 17-1,0 0 1,53-17 15,17 17-15,-35 1-16</inkml:trace>
  <inkml:trace contextRef="#ctx0" brushRef="#br0" timeOffset="2899.69">11307 1147 0,'17'0'16,"1"0"-1,-1-18-15,19 0 16,34-35-1,-34 18 1,-19-18 0,-17 0 15,0 36-31,-35-1 16,-53 18-1,17 35 1,-17 18-1,53 18 1,17 17 0,18-70-16,0 70 15,35-53 1,18 0 0,0-35-1,18 0 1,-1 0-1,-17-53 1,-18 0 15</inkml:trace>
  <inkml:trace contextRef="#ctx0" brushRef="#br0" timeOffset="3249.17">11730 1341 0,'0'-18'47,"0"0"-47,0 1 15,0-1-15,0 0 16,0 1 0</inkml:trace>
  <inkml:trace contextRef="#ctx0" brushRef="#br0" timeOffset="4915.66">11836 1023 0,'0'-18'0,"-18"1"31,18-19-15,0 19-1,0-18-15,0-36 16,0-17 0,0 35-1,0 35 1,0 1 0,0 34 15,-18 1-16,1 70 1,-1 53 0,18-123-16,-18 123 15,18-35 1,0-36 0,0-52-1,0 0 1,18-18 15,17 0-15,-17-36 15,0 19-31</inkml:trace>
  <inkml:trace contextRef="#ctx0" brushRef="#br0" timeOffset="5365.45">12065 1111 0,'18'0'15,"-1"0"1,1 0-16,17-17 15,0-1-15,1-17 16,17-18 0,-53 0-1,0 35 1,0 1 0,-36 17-1,1 0 1,-18 70-1,0 1 1,36 17 0,-1-35-1,18-18-15,0 0 16,18-17 0,17 0-1,35-1 1,1-17-1,-18-17 1</inkml:trace>
  <inkml:trace contextRef="#ctx0" brushRef="#br0" timeOffset="5733.57">12771 811 0,'0'0'16,"-18"0"-1,0 0-15,-17 0 16,-18 53 0,35-35-16,-17 52 15,0 36 1,17-35-1,18-18 1,0 0 0,18-36 15,35 1-15,35-18-1,0-35 1,18-18-1,-35-35 1</inkml:trace>
  <inkml:trace contextRef="#ctx0" brushRef="#br0" timeOffset="6052.38">13123 617 0,'0'0'0,"0"-17"16,0 34 15,0 1-15,-17 35-16,-1 53 31,18 17-15,-18-17-1,18-88-15,-17 70 16,17-35-1,0-18 1,17-35 15,19-18-15,17-34 0,-36 34-16</inkml:trace>
  <inkml:trace contextRef="#ctx0" brushRef="#br0" timeOffset="6565.64">13423 900 0,'-17'0'32,"-1"17"-17,-17 36 1,-1 18-1,19-1 1,-1 1 0,18-36-1,0-17-15,35-1 16,36-17 0,-18 0-1,17-17 1,-34-54-1,-1 1 1,-35-36 0,0 0 15,-18 53-15,-35 53-1,0 0 1,36 0-16,-18 35 15,17-17-15,18 17 16,-35 18 0,35-35-1,0-1 1,53-17 0,-36 0-16,1 0 0</inkml:trace>
  <inkml:trace contextRef="#ctx0" brushRef="#br0" timeOffset="7163.26">13741 935 0,'0'-18'15,"0"1"1,0-1-1,0 0 1,35 1 0,-17 17-16,17-18 15,-17 18-15,34 0 16,1 0 0,-17 71-1,-1-19 1,-17 37-1,-1-1 1,-17-70-16,0 52 31,-17-35-15,-1-17 0,0-18-1,1 0 16,17-18-31,0-35 16,0 1 0,35-72-1,35 53 1,1 1 0,0 17-1,-54 35-15,36 18 16,-35-17-1,-18-1 32</inkml:trace>
  <inkml:trace contextRef="#ctx0" brushRef="#br0" timeOffset="7634.42">12947 670 0,'18'0'15,"17"0"-15,-18 0 16,19 0-16,-1 0 0,53 0 16,106-17-1,-53-1 1,-17 0 0,-107 18-16,19 0 15,-54 0 32,0 0-31,-17 0-16</inkml:trace>
  <inkml:trace contextRef="#ctx0" brushRef="#br0" timeOffset="8877.04">6138 1940 0,'36'0'16,"-1"0"-1,-17 0-15,34 0 16,72 0-1,35 0 1,-106 0-16,176 0 16,0 0-1,0-17 17,54-1-17,52 18 1,0 0-1,124 0 1,-89-18 0,0 18-1,36 0 1,88-35 0,-106 35-1,106-35 1,-141 17-1,35 18 1,-53-35 0,-35 35 15,105-18-15,-193 1-1,-71 17 1,-35 0-1,-53 0 1,-18 0 0,-35-18 62,-17 18-47,-1-18-31,0 1 16</inkml:trace>
  <inkml:trace contextRef="#ctx0" brushRef="#br0" timeOffset="10499.2">1940 2628 0,'0'0'16,"18"0"-16,0-53 31,-18 36-31,0-19 16,-18 1-1,-17 0 1,-54 35 0,1 0-1,53 17-15,-71 89 16,18-18 0,17 36-1,18-18 1,36 35-1,17-35 1,53-53 0,-18-18-16,53 0 15,36-35 17,17 0-17,-53-35 1,18 0-1,-36-18 1,54-18 0</inkml:trace>
  <inkml:trace contextRef="#ctx0" brushRef="#br0" timeOffset="12016.59">2540 2822 0,'0'0'0,"0"-17"0,0-1 0,0-35 15,-71 35 1,1 18 0,-36 18-1,35 17 17,-34 89-17,87-54 1,0 36-1,18-35 1,0-18 0,53-36-1,-35-17-15,35 0 16,53-53 0,-36 0-1,18-17 1,-35-18-1,-35 17 1,-18 18 0,0 36-1,0 52 32,0 0-31,0 53-1,0-70-15,0 35 16,0 0 0,18-18-1,17-35 1,35 0 0,1-18-1,17-52 1,-17-1-1,-1-17 1,-34 35 0,-36 18-1,-18 53 32,0-1-47,1 54 16,17-36-1,17 36 1,36-18 0,-17-36-1,-36 1 1,0-1 0,-36-17 15,-17 0-16,36-17 1,-1 17 0,18 17 15,18 1-15,-1 0-1,36-18 1,-17 0-1,-19 0-15,36 0 16,0-18 0,18-35-1,-19 18 1,19-53 0,0-1-1,-1 19 1,-52 52-16,35-35 15,-36 53 1,1 0 0,-18 53 15,0-17-15,0-1-1,18-35 16,-18-18-15,0 1 0,0-1-1,0 0-15,-53 1 16,-18-1 0,36 18-1,-18 53 1,35 17-1,18-17 1,0 36 0,0-72-16,0 36 15,18-18 17,52 1-17,1-36 1,-18 0-1,35-18 1,0-35 0,-35 18-1</inkml:trace>
  <inkml:trace contextRef="#ctx0" brushRef="#br0" timeOffset="12648.23">4269 2840 0,'0'0'15,"0"-18"-15,0-17 0,-18 0 16,-17 17 15,17 18-31,-35-18 16,0 18-1,-17 53 1,34 18 0,1-1-1,35 19 1,0-19 0,18-52-1,17-1 1,18-17-1,0-17 1,-18-18 0,-35 17-16,53-53 31,-18-17-15,-17 35-1,0 18 1,-18 53 15,0 17-15,-18 35-1,18-17 1,0 0 0,0-17-1,18-36-15,17 17 16,18-17-1,17 0 1,19-35 0,-19 17-1</inkml:trace>
  <inkml:trace contextRef="#ctx0" brushRef="#br0" timeOffset="13498.88">5009 2787 0,'0'0'0,"-17"-71"31,-1 71-31,-35 0 16,-17 0 0,17 18-1,-35 35 1,17 35-1,36-17 1,35-18 0,0-36-16,0 19 31,70-19-15,-17-17-1,35 0 1,1-53-1,-36 0 1,-36 36-16,54-107 16,-71-17-1,17 18 1,-17 52 0,0 36-1,-17 35 1,-19 70-1,19 36 1,17 18 0,0-36-1,0 0 17,0-17-17,0-54-15,53 19 16,0-36-1,17 0 1,-17-18 0,35-35-1,-17 0 1,-54 35-16,19-35 16,-19 18-1,-34 53 16,-1 17-15,-17 18 0,35 0-1,0-35 17,17-18-17,19 0 1,17-18-1,-36 18-15,19-53 16,-19 35-16</inkml:trace>
  <inkml:trace contextRef="#ctx0" brushRef="#br0" timeOffset="13865.08">5521 2417 0,'0'0'15,"-18"0"-15,1 0 0,-1 0 0,0 35 16,18 0 0,0 0-1,0-17 1,36-18 15,17-35-15,-18-1-1,-35-16 1,0 16 0,-18 36-1,-35 0 1,36 0-16,-19 53 16,-17 18-1,18-18 1,35 0-1,-17-36 1</inkml:trace>
  <inkml:trace contextRef="#ctx0" brushRef="#br0" timeOffset="14631.76">6138 2752 0,'0'0'0,"0"-18"16,-17 18-1,-1 0-15,0 18 16,18-1-1,-17 36 1,17 18 0,0-18-1,-36 0 1,36-36 0,-17-17-1,-1 0 1,18-17-1,-17-19 1,17-17 0,0 36-16,17-71 31,36 17-15,53-17-1,0 53 1,0 52-1,-53 36 1,-18 71 0,-35-19-1,-35-69 1,-1-1 0,36-17-1,0-36 32,0 0-47,0 1 16</inkml:trace>
  <inkml:trace contextRef="#ctx0" brushRef="#br0" timeOffset="15625.52">6967 2611 0,'0'-18'15,"0"36"-15,0-54 0,-35 36 16,0 0-16,-18 0 16,-35 53-1,-1 18 1,37 17-1,16-35 1,36 0 0,0-36-16,36 1 15,16-18 17,1 0-17,36-18 1,-36-35-1,-18 1 1,-18 34-16,1-35 16,0 53-1,-18-18 1,17 18 0,-17 36 15,0-19-31,0 54 15,0 35 1,0-18 0,0 53-1,36 35 17,17 18-17,-1 0 1,1 0-1,0 18 1,-17-18 0,-36-70-1,0 17 1,0-35 0,-53-89-1,-18-17 1,18-17-1,-53-54 1,71 36-16,-88-71 16,-36-159-1,124 71 17,17-88-17,18 17 1,70 71-1,54-35 1,-36 123 0,-35 53-1,-18 53 1,-17 0 78</inkml:trace>
  <inkml:trace contextRef="#ctx0" brushRef="#br0" timeOffset="16464.41">8678 2681 0,'18'-18'16,"0"1"-16,35-18 15,-36 17-15,18-17 16,-17 17-16,0-17 16,-18 17-16,0-35 15,-18 18 1,-70 35 0,-36 35-1,19 18 1,52 18-1,35-18 1,36-18 0,35-18-1,52 1 17,1 35-17,-88-53-15,88 53 16,-53 0-1,-53 17 1,-36 1 0,-87-18-1,17 0 1,-53-53 0,53 0-1,36-18 1,-1-52-1,36 17 1,35-18 0,0 36-1,35 17 17,18 1-17,0-19 1,-35 36-16</inkml:trace>
  <inkml:trace contextRef="#ctx0" brushRef="#br0" timeOffset="16764.63">9066 2434 0,'0'0'15,"0"-17"16,-17 17-15,-1 17-16,18 1 0,-53 70 16,36 0-1,-19 36 17,1-1-17,17-52 1,18-36-1,53-35 17,-35 0-32</inkml:trace>
  <inkml:trace contextRef="#ctx0" brushRef="#br0" timeOffset="17697.82">8819 2769 0,'0'0'0,"-17"0"0,34 0 31,1 0-31,53-17 31,34-1-15,1-17-1,-88 35-15,17 0 16,0 0 0,-35 17-1,0 19 1,-17 17 0,-1 17-1,18-17 1,0 0-1,18-35 1,35-18 0,0 0-1,35-53 17,-18 0-17,-52 35-15,17-17 16,-35 17-16,36-35 15,-19 18 1,-17 17 0,0 36 31,-17 0-47,-1 52 15,18-17 1,-18 53-1,18 17 1,0 36 0,0-18-1,0-105 1,0 158 0,0-36-1,0-69 1,-53-1-1,-17-35 1,52-36-16,-70-17 16,-71 0-1,1-53 1,-1-70 0,88-1-1,36-70 1,53 36-1,35 34 1,35 54 0,-18 34-1,36 1 17,-18-18-17,-52 36-15</inkml:trace>
  <inkml:trace contextRef="#ctx0" brushRef="#br0" timeOffset="18014.68">9754 2452 0,'0'0'0,"0"-18"0,-17 18 31,-1 0-31,0 35 16,1 36 0,-1-36-16,0 89 15,-17-1 17,35-52-17,0-18 1,0-36-1,18-17 17,-1-17-32</inkml:trace>
  <inkml:trace contextRef="#ctx0" brushRef="#br0" timeOffset="18431.41">9807 2787 0,'18'0'16,"-1"18"0,1-18-16,0 0 15,-1 0-15,36 0 16,-35-18 0,35 0-1,-18-17 1,-17 35-16,-18-35 15,0-1 1,-35 36 0,-36 0-1,18 53 1,-18 53 0,54-18-1,17-52 1,35-1-1,36-17 1,17-18 0,18-18-1,0-35 17,-54 18-32</inkml:trace>
  <inkml:trace contextRef="#ctx0" brushRef="#br0" timeOffset="20763.63">11606 2611 0,'-17'0'0,"34"-18"47,-17 0-47,36 1 16,17-36-1,-1 0 1,-34 35-16,-18-17 16,0 17-16,-35 18 15,-53 0 1,17 18-1,18 35 1,36-18 0,17 18-1,0-18 17,70 18-17,-35 0 1,1 18-1,-19-1 1,-17-35 0,-53 36-1,0-36 1,-52-35 0,52 0-1,-35-17 1,52-54-1,19 53-15,-1-52 16,18-18 0,0 35-1,0 35 1,0 53 31,0-17-47,35 53 15,-35-1 1,53 1 0,0-18-1,0-53 1,18 0 0,-54 0-16,89-18 15,-18-17 1,53-53-1,-52-18 1,-54 18 0,-35-36-1,0 106 1,-18-17 0,-17 35-1,0 18 1,17 52-1,0 36 1,18 0 0,-17-88-16,17 52 15,0-17 1,-18-35 0,18-1-1,18-34 32,-18-1-47,17 18 0,19-53 16,17 18-1,-18 17 1,-18 18 15,1 0-15,-18 18-16,18 17 15,17 18 1,18-35 0,0 17-1,17-35 1,54 0 0,-36-18-1,-17-35 1,-1 1-1,-52-19 1,-1-17 0,-17 0-1,0 70 17,-35 18-17,0 35 1,0 18-1,17 35 1,18-17 0,0-53-16,0 34 15,0-16 1,71-36 0,-19 0-1,37 0 1,-1-36-1,0-34 1,-53-1 0,-35 18-1,0 1 1,0 34 15,-17 18-15,-36 0-1,35 53 1,0-18 0,18 36-1,0-36 1,0 35 0,53-34-1,-17-19 1,52-17-1,0 0 1,0-35 0,18-35-1,-71 52-15,36-88 16,-36 18 15,0-71-15,-17 36-1,-18 70 1,0 17 0,-35 54 15,0 70-15,17-17-1,18-36-15,-18 53 16,18 53-1,0-70 1,0 0 0,36-19-1,-1-34 1,18-18 15,0 0-15,0-35-1,-36 17-15,18-52 16,1 17 0,-36 35-16</inkml:trace>
  <inkml:trace contextRef="#ctx0" brushRef="#br0" timeOffset="21047.47">13353 2505 0,'0'-18'0,"17"18"16,1 0-16,0 0 0,52-18 31,18 1-15,-52-1-1,-1 1 1,-18 17 0,-34 0 15,-1 0-31</inkml:trace>
  <inkml:trace contextRef="#ctx0" brushRef="#br0" timeOffset="62852.52">1323 4586 0</inkml:trace>
  <inkml:trace contextRef="#ctx0" brushRef="#br0" timeOffset="62959.22">1288 4586 0,'17'0'78</inkml:trace>
  <inkml:trace contextRef="#ctx0" brushRef="#br0" timeOffset="63908.46">1323 4710 0,'18'-18'47,"-1"18"-47,1-18 15,-1 1 1,1-1-1,17-17 1,-35 17-16,0 0 16,0 1-1,0-1-15,-70 18 16,-36 0 0,18 35-1,17 18 1,18-17-1,18-1 1,35 0 15,0 0-15,35-17 0,18 0-1,0-1 1,35 19-1,-52-19-15,17 19 16,35 34 0,-53 1-1,-17-54-15</inkml:trace>
  <inkml:trace contextRef="#ctx0" brushRef="#br0" timeOffset="64124.35">1376 5309 0,'-53'36'15,"-35"16"1,52-52-16,213-88 0,-442 212 15,142-124 1,52-18 0,54 0-1,-36-34 1,-18-19 0,53 18-1,1 35 1,17-17-1,35 35 1,0-35 0</inkml:trace>
  <inkml:trace contextRef="#ctx0" brushRef="#br0" timeOffset="65141.3">1570 5062 0,'0'0'0,"0"-17"16,0 34 30,-18-17-30,18 18-16,-17 35 16,17 0-1,0 0 1,0-36-16,0 19 16,35-1-1,18-35 1,0 0-1,35-35 1,-53-18 15,18-35-15,-35 35 0,-18 17-16,0-17 15,0 36 16,0 34-15,0 1 0,0 53-1,0-54-15,0 36 16,0 53 0,0 0-1,0 35 1,0 35-1,0-35 1,0-88-16,17 124 31,1-54-15,0 36 0,-18 0-1,0-71 1,-53 0-1,-18-35 1,-35-53 0,-35-35-1,35-36 1,-52-88 0,87 36-1,-17-71 1,88 88-1,35-35 1,36 35 15,17 0-15,0 36 0,18-1-1,-88 54 1,17-1-1,0 18 1,18-35 0</inkml:trace>
  <inkml:trace contextRef="#ctx0" brushRef="#br0" timeOffset="65792.78">2064 5168 0,'0'18'47,"0"-1"-47,0 1 15,0 0-15,0 17 16,0 36 0,-18-1-1,0-17 1,1 0 0,-1-35-1,18-36 32,0 0-47,0-52 16,0 17 15,0-35-15,18 70-16,17-35 15,36-17 1,-1 52-1,18 0 1,-17 54 0,-18 16-1,-53-34-15,0 70 16,0-17 0,0 17-1,0-17 1,-18-54-1,18 1 1,-17-18 15,17-35-15,17-36 0</inkml:trace>
  <inkml:trace contextRef="#ctx0" brushRef="#br0" timeOffset="66174.77">2752 4868 0,'0'0'15,"0"18"16,0 0-31,0 35 16,0 52 0,0 1 15,0-18-15,0-52-16,-18 52 15,0-35 1,18 0-1,0-18 1,36-35 15,-1-35-15,-35 17 0</inkml:trace>
  <inkml:trace contextRef="#ctx0" brushRef="#br0" timeOffset="66466.8">2628 5292 0,'18'0'31,"-1"0"-16,1 0-15,17-18 16,-17 18-16,53-18 16,-1 1-1,-17-1 1,-35 0 0</inkml:trace>
  <inkml:trace contextRef="#ctx0" brushRef="#br0" timeOffset="67225">3457 5345 0,'0'-18'63,"0"0"-63,0 1 0,0-1 15,0 0-15,0-17 16,-35-35-1,0 17 1,17 53-16,0-18 16,-70 18 15,18 53-15,-1 17-1,36 19 1,0-1-1,35-18 1,17-17 0,18-35-1,18-18 1,-35 0-16,17 0 16,36-35-1,-1-36 1,-34 1-1,-19-1 1,1 0 0,-18 36 15,0 18-15,0 34-1,0 54 1,0-18-1,0 17 1,18-17 0,-1-35-1,-17 17 1,53-35 0,-18 0-1,1-53 1,-19 35-1</inkml:trace>
  <inkml:trace contextRef="#ctx0" brushRef="#br0" timeOffset="67957.25">3722 5186 0,'0'-35'16,"0"17"0,0 0-16,0 1 15,35-1 1,36 0 0,-54 1-16,36 17 15,18 35 1,-54 18-1,-17 35 1,0-35 0,-17 18 15,-36-1-15,18-35-1,17-17 1,18-71 15,18 18-15,-1 17-16,18-35 15,18-53 1,-17 36 0,-19 17-1,19 18 1,-36 52 15,0 19-15,0-19-1,0 54 1,0-1 0,0 19-1,0-37 1,17-16-1,1-19 1,-18 1 0,17-18-1,1 0 1,0-35 15,-18 17-15</inkml:trace>
  <inkml:trace contextRef="#ctx0" brushRef="#br0" timeOffset="68625.49">5274 5203 0,'-18'0'15,"36"0"-15,-53 0 0,17 0 16,0 0-16,36 18 63,17-18-63,71 0 15,-53 0-15,159 0 16,17 0-1,-70 0 1,0 0 0,-36 0 15,-35 0-15,-70 0-16,0 0 15,-1 0 1,-17-18 15,0 1-15</inkml:trace>
  <inkml:trace contextRef="#ctx0" brushRef="#br0" timeOffset="69275.66">6227 4904 0,'0'0'15,"0"17"1,0 1-1,0 0 1,17-18-16,1 35 16,35 0-1,0 0 1,0 1 0,17-19-1,-17-17 1,0 0-1,-35 0 17,-36 0-1,0 18-15,-35 0-1,36-18-15,-36 52 16,0-16-1,-35 52 1,17-18 0,1 19-1,34-36 1,36-36-16,-53 19 16,36-1-1,-1-35 1,18-18 62</inkml:trace>
  <inkml:trace contextRef="#ctx0" brushRef="#br0" timeOffset="70657.6">8326 4604 0,'0'0'16,"0"-18"0,-18 18-16,0 0 31,18 18-15,0 35-1,-17-36-15,-1 89 16,-17-18-1,35 53 1,-18-35 0,0-35 15,18-1-15,0-52-1,36-18 1,17 0-1,0-53 1,-1 18 0,-16-18-1,-36 35-15</inkml:trace>
  <inkml:trace contextRef="#ctx0" brushRef="#br0" timeOffset="70908.16">8079 4957 0,'0'0'0,"17"0"47,1-18-47,0 18 16,70-35-1,0 17 1,-18 0 0,-52 18-16,17-17 15</inkml:trace>
  <inkml:trace contextRef="#ctx0" brushRef="#br0" timeOffset="71657.11">9031 5045 0,'0'0'0,"0"-18"0,0 0 0,0-52 31,0 52-31,-35-17 16,17 17-16,-52-35 15,-19 53 1,19 0-1,-1 36 1,18 52 15,36 18-15,17-18 0,0-18-1,35-17 1,18-53-1,0 0 1,17 0 0,-52-17-16,53-54 15,-18 18 1,-1-53 0,-16 18-1,-19 53 1,-17 17-1,0 36 17,0 53-17,0 17 17,0-71-32,0 19 15,-17-19-15,17 54 16,0-36-1,0-17 1,17-18 0,36 0-1,-17 0-15</inkml:trace>
  <inkml:trace contextRef="#ctx0" brushRef="#br0" timeOffset="72557.69">9666 4904 0,'0'0'0,"0"-71"16,0 53-16,-18 1 16,-70-19-1,0 36 1,35 0-1,-17 89 1,34 17 0,36-36-1,0 1 1,0-18 0,36-53-1,-1 0 1,53-18-1,-17-35 1,-18 0 0,-1 0 15,-34 0-15,-18 36-1,18 17 1,-18 17 15,-18 54-15,18 17-1,0-70-15,0 35 16,35 70 0,-17-88-16,0 89 15,35 35 1,-36-36-1,1 36 1,-18-1 0,0-34 15,-71-36-15,-35 0-1,-17-35 1,0-53-1,-36-17 1,106 17-16,-88-53 16,35-35-1,71-18 1,35-18 0,0 18-1,53-35 1,17 35-1,-52 89-15,17-36 16,36 0 0,-1 0 15,-17 18-15,0 17-16</inkml:trace>
  <inkml:trace contextRef="#ctx0" brushRef="#br0" timeOffset="73173.92">9895 5027 0,'0'0'0,"0"-35"31,-17 35-31,-1-18 16,18 36 15,0-1-31,0 36 16,0-35-16,0 53 31,0-19-15,0-16-1,0-1 1,0-53 31,0 1-47,0-36 15,0-18 1,18 1 0,70-18-1,-17 17 1,-36 53-16,71-17 15,-71 35-15,106 0 16,-70 53 0,-19 53-1,-34 0 17,-18-36-17,-18 1 1,1-36-1,-1-35 17,18-18-1</inkml:trace>
  <inkml:trace contextRef="#ctx0" brushRef="#br0" timeOffset="73790.84">10989 4974 0,'0'0'0,"0"-70"31,0 52-31,-53-17 16,0 17-1,0 18 1,36 0-16,-54 18 16,18 52-1,18 36 1,0 18 0,17-54-1,18 1 1,18-54-1,52-17 1,18-35 0,-17-18-1,-1-35 17,1-18-17,-53 36 1,-18 52-16,0-17 15,0 52 17,0 36-17,0-35-15,0 52 16,0 19 0,0-72-16,0 18 15,70 1 1,-17-1-1,0-35 1,0-18 0,0-35 15,-35 36-31,-1-1 0</inkml:trace>
  <inkml:trace contextRef="#ctx0" brushRef="#br0" timeOffset="73873.41">11395 4904 0,'0'-18'0,"0"36"0,0-54 16</inkml:trace>
  <inkml:trace contextRef="#ctx0" brushRef="#br0" timeOffset="74590.67">11377 4921 0,'0'36'15,"0"-1"1,0 35 0,0-211-16,0 353 15,0-194-15,-18-1 16,18 1-16,0-1 15,-17-17 32,-1-17-31,18-18 0,0 17-16,0-17 15,0 17-15,0-70 16,35 17-1,18 18 1,18 36 0,-18 17-1,-18 0 1,-17 17-16,17 54 16,0 17-1,-35-17 1,0-18-1,0-1 1,0-16 0,0-19 15,-17-17-15,17-35 15,0-35-16,0 34-15,17-17 16,71-70 0,1 35-1,-1 88 1,-18 0 0,-17 70-1,-35-17 1,-18 53-1,-18-35 1,1-19 0,-36-16 15,35-36 0,18-18-15,18-17-16</inkml:trace>
  <inkml:trace contextRef="#ctx0" brushRef="#br0" timeOffset="75039.8">12241 5027 0,'-17'0'0,"17"35"15,17-35 1,1-17-16,35-19 16,17-16-1,-70 34-15,53-35 32,-17 18-17,-36-1 1,-36 19-1,-17 17 1,18 0-16,-35 53 16,-36 53-1,71-18 1,35 0 0,17-35-1,54-36 1,17-17-1,-70 0-15,52 0 16,-17-17 0,-18-36-1,-17 18 1</inkml:trace>
  <inkml:trace contextRef="#ctx0" brushRef="#br0" timeOffset="75523.28">13123 4198 0,'0'0'15,"0"-18"-15,53 18 16,-35 0-16,70-17 15,-53 17-15,89-18 16,-1 0 0,-123 1-1</inkml:trace>
  <inkml:trace contextRef="#ctx0" brushRef="#br0" timeOffset="75574.71">13652 4127 0,'-52'0'15,"34"0"-15,88 0 0,-193 0 0</inkml:trace>
  <inkml:trace contextRef="#ctx0" brushRef="#br0" timeOffset="75692.25">13141 4198 0,'0'18'0,"0"-36"0,-18 36 15,-35-18-15</inkml:trace>
  <inkml:trace contextRef="#ctx0" brushRef="#br0" timeOffset="75991.36">13017 4304 0,'-17'18'0,"-1"17"16,-17 53 0,-18 18-1,35-89 1,1 107 0,-19-1-1,-16 71 1,16-17-1,36-18 1,0-71 0,0-53-16,0 71 15,88-36 1,-17-70 0,17 0-1,36-35 1,-54 0-1,54-89 1</inkml:trace>
  <inkml:trace contextRef="#ctx0" brushRef="#br0" timeOffset="76136.39">13564 4692 0,'18'18'31</inkml:trace>
  <inkml:trace contextRef="#ctx0" brushRef="#br0" timeOffset="76307.91">13458 4921 0,'0'88'31,"0"-70"-31,-35 70 15,35-17 1,-17-18 0,17-36-1,17-52 17,1 0-17</inkml:trace>
  <inkml:trace contextRef="#ctx0" brushRef="#br0" timeOffset="76706.83">13476 4851 0,'0'-18'0,"0"36"15,0-71-15,18 0 16,17 0 0,36 35-1,17-17 1,-71 17-16,54 1 15,-18 17-15,53 35 16,-71 18 0,0 53-1,-35 17 17,-35-17-17,-18-18 1,35-35-1,1-18 1,17-17 0,0-36 15,0 1-15,0-18-1,0 17-15,-18 0 16</inkml:trace>
  <inkml:trace contextRef="#ctx0" brushRef="#br0" timeOffset="77007.37">13529 4939 0,'-18'0'31,"36"0"-16,17 0 1,18 0 0,35-18-1,-70 18-15,70-35 16,-52 35 0,-1-18-1,-35 1 32,17 17-31</inkml:trace>
  <inkml:trace contextRef="#ctx0" brushRef="#br0" timeOffset="77372.78">14340 4657 0,'0'0'16,"0"17"46,0 1-62,-17 0 16,17 17-16,-36 53 16,-16 18-1,52-88 1,-18 52 0,0-17-1,18-35 1,18-36 15</inkml:trace>
  <inkml:trace contextRef="#ctx0" brushRef="#br0" timeOffset="77756.62">14340 4657 0,'53'0'31,"-35"0"-15,0 17 0,-1 19-1,19 16 1,-36-34-16,35 88 15,0-35 1,0 17 0,-17-35-1,0-18 1,-1-35 15,-17-18-15,0 1-1,18-54 1,-18 53 0</inkml:trace>
  <inkml:trace contextRef="#ctx0" brushRef="#br0" timeOffset="78107.7">14834 4604 0,'0'0'0,"0"-18"16,-17 18 15,17 35 0,-18-17-31,18 35 16,-35 70-1,17-105-15,0 53 16,1-18-16,-1 35 16,1-18-1,17-34 17,0-19-17,0 1 1,0-36-1,0 1-15,17-36 16</inkml:trace>
  <inkml:trace contextRef="#ctx0" brushRef="#br0" timeOffset="78804.14">15399 4692 0,'0'0'0,"-18"0"16</inkml:trace>
  <inkml:trace contextRef="#ctx0" brushRef="#br0" timeOffset="79116">15487 4851 0</inkml:trace>
  <inkml:trace contextRef="#ctx0" brushRef="#br0" timeOffset="79917.37">15363 4710 0,'0'0'0,"-17"0"31,34 0 16,19 0-32,-19 0-15,1 0 0,35 0 16,35-18 0,18 18-1,-88 0 1,35 0-16,17 0 31,-88 0 32,1 0-48,-1 0 1</inkml:trace>
  <inkml:trace contextRef="#ctx0" brushRef="#br0" timeOffset="80339.81">15381 4868 0,'0'0'0,"0"18"31,35-18-15,1 0 0,52 0-1,-71 0-15,89-18 16,-35 18-1,-18 0 1,-36 0 0,-17-17 15,18 17 0,-18-18-15,18 18-16</inkml:trace>
  <inkml:trace contextRef="#ctx0" brushRef="#br0" timeOffset="81306.82">16492 4516 0,'-17'0'32,"34"0"61,19 0-77,-19 0-16,-17-18 16,0-17-1,0 17-15,0 0 16,-35 1-1,0 17 1,-1 17 0,-16 54-1,34-36 1,18 18 15,70-53 0,-17 0-15,-17 0 0,-36-18-16,17 1 15,-17-18 1,0-1 0,-35 19-1,0 17 1,17 17-1,-17 19 1,35-1 0,0-18-1,17-17 32,36 0-31,-35-17-1,0 17-15,-18-35 16,0-18 0,0 35-1,-53 18 1,17 0 0,-16 71-1,-1 17 1,35-18-1,18-17 1,18 0 0,17-35-1,35-1 1,-34-17 0</inkml:trace>
  <inkml:trace contextRef="#ctx0" brushRef="#br0" timeOffset="81673.03">16986 4586 0,'0'0'0,"-17"0"15,-1 0-15,0 35 16,-17 36 15,0 35-15,-1 35-1,19-35 1,17-71-16,-18 18 16,18-18-1,18-35 17</inkml:trace>
  <inkml:trace contextRef="#ctx0" brushRef="#br0" timeOffset="82041.89">16916 4692 0,'0'0'0,"53"-35"16,-36 35-16,1-18 15,35 0 1,17 1-1,-17 17 1,18 17 0,-54 72-1,-17 52 1,0-18 0,0-52-1,-17-1 1,17-52-1,-18-18 1,1 18 0,-1-18-1,-17-36 1</inkml:trace>
  <inkml:trace contextRef="#ctx0" brushRef="#br0" timeOffset="82307.39">16810 4974 0,'17'0'31,"1"-17"-31,53 17 16,-1-18-1,1 18 1,17-35 0,-53 35-1,-35-18 1,18 18 0,-18-18-16</inkml:trace>
  <inkml:trace contextRef="#ctx0" brushRef="#br0" timeOffset="82655.94">17586 4639 0,'0'0'0,"0"-18"0,18 18 31,-1 0-15,-17 18-16,18 17 16,-18-17-16,18 88 15,-1 0 1,18-1 15,-35-52-15,18 0-1,-18-70 32</inkml:trace>
  <inkml:trace contextRef="#ctx0" brushRef="#br0" timeOffset="83006.28">18009 4568 0,'0'0'0,"0"-17"16,-17 34 15,17 1-15,-36 53-1,-17 17 1,1 35 0,52-87-16,-36 34 15,36-52-15,-17 52 16,17-52-16,0 17 16,-18-35-1,18-17 16,18 17-31,-18-53 16,17 35-16</inkml:trace>
  <inkml:trace contextRef="#ctx0" brushRef="#br0" timeOffset="83905.33">18415 4551 0,'0'-18'47,"0"1"-31,18 17-1,-1 0 1,19 0 0,-19 0 15,-17 17-16,0 18 1,-17-17 0,-36 17-1,35-17 1,0-18 0,18-18 15,0 1-31,0-19 15,18 19 1,0 17-16,17-35 16,-17 35-1,-1 0 1,-17 17 15,0 18-15,0 1-1,0-19 1,-35-17 0,17 0-1,1 0 1,-1-35 15,18 17-15,0 1-16,53-18 15,-18 17 1,0 18 0,1 0-1,-19 53 17,-17 0-17,0-36-15,0 72 16,-35-19-1,-18-17 1,36-35 0,-1-18-16</inkml:trace>
  <inkml:trace contextRef="#ctx0" brushRef="#br0" timeOffset="84835.47">18891 3969 0,'18'0'62,"0"0"-62,-1 0 0,36-18 16,-35 18-16,70 0 15,-18 0 1,1 0 0,-36 0-1,-17 0 1,0 0 15,-18 71-15,0-1-1,0 36 1,0 0 0,0-18-1,0 18 1,0-18 0,0 18-1,-36-36 1,19 36-1,17 0 1,-18-18 0,18 36-1,0-54 1,0 19 15,-18-37-15,-17-34-1,-18 0 1,36-18-16,-54 17 16,18-17-1,0 18 1,0-18 0,0 0-1,18 0 1,17 0-1,1 0 95</inkml:trace>
  <inkml:trace contextRef="#ctx0" brushRef="#br1" timeOffset="160946.17">1429 6932 0,'0'-18'16,"0"1"15,17-1-31,-17 1 31,-17 17 47,17 17-78,-18 1 0,0 17 16,-17 36 0,18 17-1,-1 18 1,18 35-1,0-18 1,18-52 0,-18-54-16,35 36 15,-18-35-15,19 0 16,17-18 0,0 0 15,17-18-16,18-35 1,-17-35 0,-1-53-1,-17 0 1,18 0 0,-36 35-1,-17 53 1,-18 35-1,0 1 17,0 34 15,0 18-47,0 1 15</inkml:trace>
  <inkml:trace contextRef="#ctx0" brushRef="#br1" timeOffset="161579.12">2152 7408 0,'35'-35'32,"-17"17"-32,-18 1 0,17-19 15,1-16 1,-18 34 0,-18 18-1,-34 0 16,34 0-31,-17 35 16,-18 18 0,53-35-16,-18 17 15,18 0 1,0 1 0,0-19-1,53 1 1,18 17-1,-19-17 1,-34 17 0,-18 0-1,-18 1 1,-52-1 0,17-17 15,35-18-31,-70 0 15,18 0 1,17-18 0,35 0-1,18 1 1,0-1 0,18 0-1,17 1-15</inkml:trace>
  <inkml:trace contextRef="#ctx0" brushRef="#br1" timeOffset="162028.84">2452 7497 0,'17'0'0,"-34"0"0,34-18 15,-17 0 1,18 1 0,0-1-16,17-35 15,-17 18 1,-18-1 0,-18 19-1,-17 17 1,-71 70-1,88-17 1,-17 36 0,35-19-1,0-35 1,35 1 0,1-19 15,-19-17-31,54 0 15,-18 0 1,-18-17 0,18-19-1,0 1-15</inkml:trace>
  <inkml:trace contextRef="#ctx0" brushRef="#br1" timeOffset="162528.26">2822 7408 0,'0'-17'15,"0"-1"1,0 0-16,35 1 16,1-19-1,17 36 16,-18 0-15,0 18 0,-35 0-16,36 52 15,-36 1 1,0-1 0,0-17-1,-36-17 1,19-19-1,-1-52 17,18 0-17,0-36 1,18 1 0,-18 52-1,35-35 1,-17 35-16,-1-17 15,1 0 1,-1 17 0,19 1-1,-1-1-15</inkml:trace>
  <inkml:trace contextRef="#ctx0" brushRef="#br1" timeOffset="163445.64">3351 7408 0,'0'0'0,"36"-35"15,-36 17 1,0 36 46,0 0-62,0-1 0,0 19 16,-18 34 0,18 1-1,-35-18 1,17-36 0,18 1-1,0-36 32,0 1-47,0-19 16,0-34-1,0 52-15,53-70 16,0 17 0,35 1-1,0 52 16,18 1-15,-18 52 0,-70 53-1,-18 0 1,0-17 0,-18-18-1,1 0 1,-1-36-1,18-34 64,0-1-79,18 0 0,-1 1 15</inkml:trace>
  <inkml:trace contextRef="#ctx0" brushRef="#br1" timeOffset="164045">4269 7444 0,'0'0'0,"17"0"15,1-18-15,0-17 16,-1-18-1,-17 17 1,-53-34 0,-17 52-1,34 18 1,-17 0 0,1 53-1,16 18 16,1 35-15,17-89-16,1 36 16,17-18-16,0 36 15,0-18 1,0-35 0,53-1-1,0-17 1,-1-35-1,1-18 1,18-18 0,0-17-1,-54-18 1,-17 36 0,0 52-1,0-17 1,0 53 15,0 34-15,0-34-16,-17 53 15,17-1 1,0-34 0</inkml:trace>
  <inkml:trace contextRef="#ctx0" brushRef="#br1" timeOffset="164812.59">5133 7250 0,'0'0'0,"18"0"0,17 0 15</inkml:trace>
  <inkml:trace contextRef="#ctx0" brushRef="#br1" timeOffset="166630.79">4233 7408 0,'18'0'0,"-18"18"94,0 0-79,0-1-15,0 1 0,0 0 16,0 17-1,0 18 1,0 0 0,0-36-1,35 1 1,18 0 0,0-18-1,-35 0-15,52 0 16,1-36-1,-36 1 1,18-18 0</inkml:trace>
  <inkml:trace contextRef="#ctx0" brushRef="#br1" timeOffset="167496.35">4692 7338 0,'0'-18'0,"0"36"0,0-54 16,0 54 15,-18-18-15,18 35-1,0 1-15,-17 17 16,17 0 0,0-1-1,0-16 1,0-1-1,0-17 17,0-36-1,0-17-15,0-36-1,0 1 16,0 52-31,35-53 16,35 36 0,-17 0-1,18 35 1,-18 17 0,0 72-1,-53-19 1,0-17-1,0 0 1,0-18 0,0-17-1,-18-36 48,18 1-48,0-54 1,18 1 0,-18 52-16,35-53 15,-17 54-15,52-54 16,-17 54 0,0 17-1,-18 35 1,18 35-1,-35 19 1,-18-19 0,0-35-1,0-17 1,0 0 0,-18-18 30,18-18-30</inkml:trace>
  <inkml:trace contextRef="#ctx0" brushRef="#br1" timeOffset="167994.37">5592 7391 0,'0'17'15,"17"-17"-15,1 0 16,-1 0 0,36-17-16,18-19 15,-18 19 1,-36-54 15,19 18-15,-36 18-1,0 17-15,-36 18 16,-34 0 0,17 36-1,0 52 1,35 18-1,18-53 1,0-36-16,0 36 16,0-18-1,36-17 1,17 0 0,17-18-1,-17 0 16,-35 0-31,35-53 16,17 35-16</inkml:trace>
  <inkml:trace contextRef="#ctx0" brushRef="#br1" timeOffset="168327.95">6421 7197 0,'17'0'31,"1"0"-15,-1-18 0,1 18-16,0-18 0,-18 1 15,0-19 16,-36 36 1,1 0-17,35 36 1,0-1 0,0-17-1</inkml:trace>
  <inkml:trace contextRef="#ctx0" brushRef="#br1" timeOffset="168639.61">6473 7514 0,'0'0'0,"-17"18"0,34-18 15,1 0 17,0 0-17,-18-18 1,0 1 0,-18-1-1,-17 18 1,17 0-1,1 18 1</inkml:trace>
  <inkml:trace contextRef="#ctx0" brushRef="#br1" timeOffset="169261.31">7373 6932 0,'0'0'0,"0"-18"15,0 1 17,0-1-32,-18 18 15,18 18 1,0-1-16,0 54 15,0 17 1,0 53 0,0-17-1,-17-36 1,17 0 0,0-70-1,0-36 32,0 1-31,0-1-16,0 0 0</inkml:trace>
  <inkml:trace contextRef="#ctx0" brushRef="#br1" timeOffset="171160.38">7408 6914 0,'0'-17'0,"-17"17"16,34 0 46,1 0-62,0 0 0,-1 0 16,54 0-1,52 0 1,1 0 0,-89 0-16,71 0 15,-53 0-15,106 0 16,-1 0-1,89 0 1,0 0 0,35 0-1,1 0 1,-213 0-16,336 17 16,-89-17 15,71 0-16,-52 0 1,-1 0 0,-35-17-1,-159 17-15,141 0 16,-18 0 0,-52 0-1,35 0 1,-88 0-1,-53-18 1,-53 18 0,-53-17-1,-18 17 17,0 0-17,-17 0 1,35 17 15,0 1-31,-18 17 16,18 53-1,0-35 1,0 35 0,0 36-1,0-1 1,0-70-1,0 0 1,0-18 0,0 1-1,0-19 1,-35 1 0,-18-18-1,0 18 16,-17-18-15,-36 0 0,0 0-1,-106 0 1,1 0 0,-107 17-1,36-17 1,-71 0-1,106 0 1,-17 0 0,17 0-1,70 18 1,1-18 0,-71 18-1,53-18 1,-18 0 15,-35 0-15,18 17-1,0-17 1,-1 0 0,89 0-1,0 0 1,88 0-16,-123 0 15,52 0 1,19 0 0,34 0-1,36 0 1,17 0 62,1 0-47,-1 0-15,0 0 15,1 0 32,-1 0-63,0 0 15,1 18-15,17-36 157,0 1-142,0-1 1,17 18-1,-17-18 1,18 18 0,0 0-1</inkml:trace>
  <inkml:trace contextRef="#ctx0" brushRef="#br1" timeOffset="178135.33">1711 8484 0,'0'18'47,"0"0"-47,-18-18 0,-35 70 16,-52 18 15,-1 1-15,-71 52-1,142-106-15,-88 35 16,-1 19 0,18-54-1,71-17 1,17-18 15,18-36-15,18 36-16,0-35 15,52 0 1,1-1 0,-1 36-1,1 0 1,17 18-1,0 35 17,-70-35-32,70 17 15,-35 0 1,0 0 0,-18-17-1,-17-18 1</inkml:trace>
  <inkml:trace contextRef="#ctx0" brushRef="#br1" timeOffset="178460.56">1905 8908 0,'0'17'46,"0"1"-30,0 0-16,0 34 16,0 1-1,0-35-15,0 17 16,-18-17 0</inkml:trace>
  <inkml:trace contextRef="#ctx0" brushRef="#br1" timeOffset="178893.89">1940 8661 0,'-17'0'16,"-1"17"0,18 1-16,-18 35 15,18-18 1,18-35 15,0 0-15,-18-17-16,35-19 15,-35-17 17,0 36-17,0-19 1,-18 36 0,1 0-1,-1 18 1,0 35-1,18-18 1,0-17 0,18 17-1</inkml:trace>
  <inkml:trace contextRef="#ctx0" brushRef="#br1" timeOffset="179226.23">2170 8872 0,'-36'0'31,"72"0"-31,-36 18 16,0 0-16,-18-1 15,18 19-15,0 16 16,0 19 0,0-18-1,0 0 1,0-36 0,18-17-1,-54 0 1</inkml:trace>
  <inkml:trace contextRef="#ctx0" brushRef="#br1" timeOffset="179527.29">2099 9049 0,'0'-18'0,"18"-17"16,35-53 0,52-36-1,-16 71 1,-1 53-1,0 0 1,-17 53 0,-36 35-1,-35 18 1,0-18 0,-35-35-1,17-17 1,0-36-1,1 0 32,17-18-47</inkml:trace>
  <inkml:trace contextRef="#ctx0" brushRef="#br1" timeOffset="179943.07">2875 8802 0,'0'0'0,"0"-18"16,0 1-1,0 52 17,0-18-17,0 1-15,0 0 0,0 88 16,0 17 0,0-17-1</inkml:trace>
  <inkml:trace contextRef="#ctx0" brushRef="#br1" timeOffset="180076.26">2840 10037 0,'0'52'15,"0"-16"-15,0 52 16,0 18 0,0-36-1,-18-52-15</inkml:trace>
  <inkml:trace contextRef="#ctx0" brushRef="#br1" timeOffset="180128.25">2928 10354 0,'-18'-18'16,"54"36"-16,-89-71 0,88 106 0,-70-212 16</inkml:trace>
  <inkml:trace contextRef="#ctx0" brushRef="#br1" timeOffset="180559.18">2805 9013 0,'0'-17'0,"0"34"0,0-52 0,0 18 16,0-1 0,0-17-1,52-1 1,1 1-1,18 35 1,-18 0 0,0 35-1,-53-17-15,17 53 16,-17 17 0,-70-18-1,-1-17 1,18-35-1,36-1 17,17-34 15</inkml:trace>
  <inkml:trace contextRef="#ctx0" brushRef="#br1" timeOffset="180992.93">2893 9066 0,'0'18'32,"0"0"-17,0-1-15,0 1 16,0 35 0,0-18-16,0 53 15,0 18 1,0 18-1,0 17 1,0-18 0,0-35-1,0 1 1,0-54 0,17-35-1,-17-35 16,18-54-15</inkml:trace>
  <inkml:trace contextRef="#ctx0" brushRef="#br1" timeOffset="182076.2">3281 8819 0,'0'-17'31,"0"34"0,0 1-15,0 0-16,-18 35 16,18 52-1,0-16 1,0-19-1,0-35 1,53-35 0,-35 0-1,-1 0-15,54-35 16,-18-18 0,-36-35-1,36 0 1,-17 17 15,-36 36-15,0 17-1,0 36 17,0 17-17,0 54 1,0-19-1,0-52-15,17 52 16,19-34 0,17-19-1,17-17 1,-17 0 0,18-53-1,-1-35 1,-52-35-1,17-18 17,-17 17-17,-18 18 1,0 71 0,0 17-1,-18 18 1,0 71-1,1 17 1,-1 18 0,18 17-1,0-17 1,0-88-16,18 52 16,17-17-1,0-35 1,18-18-1,0 0 17,-18-53-17,1 0 1,-1 0 0,-35-17-1,0 52-15</inkml:trace>
  <inkml:trace contextRef="#ctx0" brushRef="#br1" timeOffset="182186.77">3916 8749 0,'-18'0'15,"36"0"-15</inkml:trace>
  <inkml:trace contextRef="#ctx0" brushRef="#br1" timeOffset="182242.93">4004 11501 0</inkml:trace>
  <inkml:trace contextRef="#ctx0" brushRef="#br1" timeOffset="182567.52">5644 8802 0</inkml:trace>
  <inkml:trace contextRef="#ctx0" brushRef="#br1" timeOffset="183324.64">3969 8714 0,'0'0'15,"-18"0"1,18 17 0,18-17 15,-1 0-31,54 0 16,35-17-1,-89 17-15,54-18 16,-36 18-16,71-35 15,-53 35 17,-35 0 46</inkml:trace>
  <inkml:trace contextRef="#ctx0" brushRef="#br1" timeOffset="183925.73">5609 8555 0,'-17'-53'31,"-1"35"-31,18 1 16,-18 17 15,18 17-16,0 1 1,-17 35-16,-1 35 31,0 36-15,18-1 0,-17-35-1,17-70-15,17 52 16,36-52-1,18-18 1,-18 0 0,17-53-1,-52 18 1,-18 17-16,18-17 16</inkml:trace>
  <inkml:trace contextRef="#ctx0" brushRef="#br1" timeOffset="184825.97">5433 8784 0,'0'0'0,"-18"0"0,36 0 31,-1 0-15,36 0-1,-35 0-15,70-35 16,0 0 0,18 17-1,-18 0 1,-52 1 0,-36 34 15,0 36-16,0 18 1,0-1 15,0-17-15,17-17 0,-17-19-16,53-17 15,0 0 1,18-35-1,-18 0 1,0-36 0,-1 1-1,-52 52-15,0-35 16,0 18 0,0 52 46,0 1-46,-17 0-16,17 70 15,0 18 1,-18-1 0,18 19-1,-17-18 1,17 0-1,0-89-15,0 89 16,-18-18 0,0-17-1,-35-36 1,0-17 0,-17-18-1,-36 0 1,-17-36-1,52-16 17,18 16-17,53 1 1,0 0 0,71-36-1,-36 54-15</inkml:trace>
  <inkml:trace contextRef="#ctx0" brushRef="#br1" timeOffset="185226.15">6473 8714 0,'0'0'0,"0"-18"16,0 36 15,0-1-31,-17 1 16,17 0-16,0 87 16,0 36-1,0-17 1,-18 17-1,18-106-15,-17 71 16,17-35 0,-18-1-1,18-52 1,0-36 15,0 1-31,0-36 16,18 17-1</inkml:trace>
  <inkml:trace contextRef="#ctx0" brushRef="#br1" timeOffset="185608.68">6473 8978 0,'-17'-17'0,"34"34"0,-52-52 15,35 17-15,0-17 16,0-18-1,53 0 1,18 0 0,17 18-1,18 35 1,-36 18 0,-70 52-1,0 18 1,-70 1-1,-19-19 17,1-17-17,18-35 1,52-1 0,18-34 15,0-1-16,53-17 1</inkml:trace>
  <inkml:trace contextRef="#ctx0" brushRef="#br1" timeOffset="186076.11">6985 8908 0,'18'0'0,"-1"0"31,-17-18-31,18 0 16,0 18-16,-1-17 15,1-1-15,17-35 16,0 0-1,-17 18 1,-18 17 0,-53 18-1,0 0 1,36 18-16,-36 35 16,53 17-1,-18 19 1,18-19-1,0-17 17,35-35-17,-17-1-15,35-17 16,17 0 0,1-17-1,-18-19-15</inkml:trace>
  <inkml:trace contextRef="#ctx0" brushRef="#br1" timeOffset="186575.91">7708 8678 0,'18'0'31,"-1"0"-31,1 0 0,53 0 16,-1 0 0,-52 0-1,35 0 1,-18 0 0</inkml:trace>
  <inkml:trace contextRef="#ctx0" brushRef="#br1" timeOffset="186792.23">7726 8837 0,'0'18'0,"17"-18"31,1 0-31,53 0 32,-1 0-17,1-36 1,-18 19-16</inkml:trace>
  <inkml:trace contextRef="#ctx0" brushRef="#br1" timeOffset="187259.43">8590 8484 0,'0'0'0,"-35"0"16,35 18 0,0 0 15,17-18-15,1 0-1,0-36 1,-1 19-1,-17-1 1,0 0-16,0 1 16,-17-1-1,-36 18 1,18 53 0,17 18-1,18-1 1,0 1-1,53-54 17,0-17-32</inkml:trace>
  <inkml:trace contextRef="#ctx0" brushRef="#br1" timeOffset="187825.21">9190 8520 0,'0'0'0,"0"-53"16,0 35-1,0 0 1,0 36 0,-18 17-1,-17 53 1,17 36 0,1-18-1,-1 17 1,0-17-1,1-88-15,17 52 32,0-52-17,17 0 1,19-36 0,34-17-1,-52 17-15</inkml:trace>
  <inkml:trace contextRef="#ctx0" brushRef="#br1" timeOffset="187947.03">8925 8872 0,'-35'0'15,"17"0"-15</inkml:trace>
  <inkml:trace contextRef="#ctx0" brushRef="#br1" timeOffset="188059.39">8908 8908 0,'17'0'0,"36"0"32,18-18-17,17-17 1,-70 17-16,70-17 16,-53 17-16</inkml:trace>
  <inkml:trace contextRef="#ctx0" brushRef="#br1" timeOffset="188527.59">9384 8819 0,'0'0'0,"0"18"0,18-18 31,-1 0-16,1 0-15,52-35 16,-52 0 15,0-1-15,-18 19 0,-18-1-1,-17 18 1,17 0-16,-52 0 15,52 35 1,-17 1 0,35 52-1,0-18 1,0 18 0,35-52-1,18-19 16,0 1-31,17-18 32,-34 0-17,-19-18-15</inkml:trace>
  <inkml:trace contextRef="#ctx0" brushRef="#br1" timeOffset="188824.61">9878 8661 0,'0'17'32,"17"1"-32,-17 0 15,18-1-15,35 54 16,0-1-1,-35-34-15,17 17 32,-18-18-17,1 0 1,0-35 0</inkml:trace>
  <inkml:trace contextRef="#ctx0" brushRef="#br1" timeOffset="189159.88">10301 8608 0,'-18'0'0,"1"0"15,-1 0-15,-17 17 0,-36 36 16,1 0 15,52-35-31,-35 52 16,-17 19 0,34-1-1,36-35 1,-17-36-1,17 1 1,17-18 0,19-35-1,-19 35-15</inkml:trace>
  <inkml:trace contextRef="#ctx0" brushRef="#br1" timeOffset="189525.77">10513 8502 0,'0'0'0,"0"-18"0,0 1 16,0-1-16,0 0 16,0 36 15,0 35-16,0 17 1,0 19 0,-18-19-1,0 36 1,18-88-16,0 52 16,0-52-16,0 35 15,18-36 1,35 1-1,0-36 1,35-52 15,-70 52-31</inkml:trace>
  <inkml:trace contextRef="#ctx0" brushRef="#br1" timeOffset="189760.43">10460 8714 0,'0'0'0,"17"0"47,1 0-47,0 0 16,-1 0-16,54-18 15,-53 18-15,35-35 16,-18 35 15</inkml:trace>
  <inkml:trace contextRef="#ctx0" brushRef="#br1" timeOffset="190609.16">11342 8361 0,'0'-18'63,"0"36"15,0-1-63,0 1-15,-18-18 16,1 0-16,-1 18 16,0-18-16,-17 17 15,-18 1 1,35-18 0,18-18 15,0 1-16,18-1-15,35 0 32,-35 1-17,-1 17 1,-17 17 15,0 19-15,0-19-16,-17-17 15,-1 36 1,-17-36 0,17 0-1,18-18 1,0 0 0,0-17-1,35 0 1,1 35-1,-19 0 1,1 0 15,0 53-15,-18 35 0,-36-18-1,-52 1 1,-18 0-1,36-36 1</inkml:trace>
  <inkml:trace contextRef="#ctx0" brushRef="#br1" timeOffset="192959">12718 8625 0,'0'-17'31,"0"-1"-15,17 18-1,-17 18 79,0-1-78,0 1-16,0 0 15,0 35 1,0-36-16,0 54 15,0-1 1,18-17 0,-18-17-1,0-54 32</inkml:trace>
  <inkml:trace contextRef="#ctx0" brushRef="#br1" timeOffset="193459.07">12735 8326 0,'-17'0'0,"17"35"31,0-18 0,17-17-15,19 0 15,-1-35-15,-18 0-1,-17 17 1,-17 18-1,-1 0 1,1 18 0,-1 17-1,18 0 1,0 1 0,0-19-1,18-17-15,34 0 16</inkml:trace>
  <inkml:trace contextRef="#ctx0" brushRef="#br1" timeOffset="194242.23">13617 8678 0,'0'-17'15,"0"-1"1,0 0-16,-17-17 16,-36 0-1,17 0 1,-34 35-1,52 0-15,-17 0 16,-53 52 15,52 37-15,1-1 0,18-18-1,17 1 1,0 0-1,70-54 1,-17-17 0,35-17-1,0-36 1,1-36 0,-37-16-1,-16-19 1,-19-17-1,-17 18 1,0 34 15,-17 54-15,-1 35 0,0 124-1,1-19 1,17 36-1,0 1 1,0-37 0,35-16-1,-17-72-15,17 19 16,36-19 0,-1-17-1,18-35 1,-35-18-1,-17 35-15</inkml:trace>
  <inkml:trace contextRef="#ctx0" brushRef="#br1" timeOffset="194511.58">14376 8537 0,'17'0'31,"1"0"-31,0 0 16,52 0-1,-17 0 1,-35 0-16,17-17 15</inkml:trace>
  <inkml:trace contextRef="#ctx0" brushRef="#br1" timeOffset="194692.58">14393 8661 0,'-17'17'31,"17"1"-31,17-18 16,19 0-1,-19 0-15,36 0 16,0 0 0,18-35-1</inkml:trace>
  <inkml:trace contextRef="#ctx0" brushRef="#br1" timeOffset="195157.62">15328 8202 0,'0'-18'0,"0"1"16,-35 17 0,-36 17-1,54 19 1,17-19 0,0 1-16,0 0 15,17-18 1,36-18-1,-17-35 1,-19 18 15,-17 0-15,0 17 0,-17 18-1,-36 70 1,35-17-1,0 18 1,1-1 0,-1-34-1</inkml:trace>
  <inkml:trace contextRef="#ctx0" brushRef="#br1" timeOffset="195907.35">15822 8608 0,'18'-18'31,"-18"0"-31,0 1 16,0-1-16,0-17 16,-18-18-1,-52 35 1,-1 18-1,-17 36 1,35 17 0,0 35 15,53-71-31,-35 72 16,35-19-1,0-17 1,53-35-1,-1-18 1,19-18 0,35-52-1,-53-1 1,0-17 0,-18 0-1,-35 35 1,-18 70 31,1 19-47,17-19 15,-18 71 1,18 1 0,0-36-1,18-1 1,52-34-1,1-18 1,52-53 0,1-35-1,-89 70-15</inkml:trace>
  <inkml:trace contextRef="#ctx0" brushRef="#br1" timeOffset="196492.11">16510 8237 0,'0'0'0,"0"-17"15,0-36-15,-18 35 16,1 18 15,-36 35-15,35-17-16,18 35 16,0-18-16,-17 89 15,-1-1 1,0-17-1,1-35 1,17-18 0,0-36-1,0-34 17,0-36-17,0 17 1,0-52-1,35 35 1,-17 36-16,52-36 31,36 35-15,0 18 0,-36 18-1,-17 52 1,-53 18-1,-70-35 1,-36 18 0,-18-53-1,54-1 1,17 1 0,18-18-1,35-18 1,35-17-1,35-18 1</inkml:trace>
  <inkml:trace contextRef="#ctx0" brushRef="#br1" timeOffset="196924.48">17251 8396 0,'0'-35'31,"-18"35"-31,1 0 15,-36 17 1,35-17 0,-17 53-16,17-17 15,0 34 1,1 1 0,17-1-1,0-34 1,53-1-1,17-35 1,-52 0-16,52 0 16,19-35-1,16-18 1,-87 35-16</inkml:trace>
  <inkml:trace contextRef="#ctx0" brushRef="#br1" timeOffset="197624.99">17851 8026 0,'-18'0'15,"0"0"1,18-18-1,0 0 1,0 1-16,0-1 16,18 0 15,0 18-15,-1 0-1,1 0 1,-18 36-1,0-1 1,-53 0 0,18-17-1,17-18 1,18-18 31,0 1-47,18-36 15,17 35 1,0-17 0,-17 35 15,-18 17-15,0 36-1,0-35-15,-18 88 16,-17-36-1,-53 19 1,17-36 0</inkml:trace>
  <inkml:trace contextRef="#ctx0" brushRef="#br1" timeOffset="198724.97">19297 8449 0,'0'0'0,"0"-88"32,0 70-17,0-35 1,0 36 0,0 34-1,0 1 1,0 35-1,0-36-15,0 54 16,0-36-16,0 53 16,0 1-1,0-54 1,0-17 0,-18-1-1,1-17 1,17-53-1,0-17 1,17 17 0,54-35 15,17-1-15,18 72-1,-71-1-15,89 18 16,-19 53-1,-87 18 1,-18 17 0,-18 0-1,1-53 1,-1-17-16,1 0 16,17-36 30,17 18-46</inkml:trace>
  <inkml:trace contextRef="#ctx0" brushRef="#br1" timeOffset="199990.79">20249 8502 0,'0'0'0,"0"-18"0,0 1 16,0-1-1,0-17 1,-17 17-16,-18 0 16,-36 18-1,0 18 1,1 53 0,17-1-1,35 54 1,18-54-1,18-52 1,52 0 0,1-18 15,0-36-15,34-52-1,-69 17 1,-19 1-1,-17-1 1,0 36 0,-17 88 15,17-35-31,-18 52 16,18-17-1,18 0 1,35-18-1,35-17 1,18-18 15,-18-35-15,-35-18 0,-36 0-1,-17-35 1,0 52-1,0 19 1,0 34 0,-17 36-1,17 18 1,-18-18 0,0 0-1,18-18 1,0-53 31,0 1-47,0-36 31,0 17-15,0 19-16,71-71 15,0 17 1,-1 18-1,-35 53 1,1 35 0,-1 36-1,-17 17 1,-18-70-16,0 35 16,0 0-1,-18-53 16,18-18 1,0 0-32,18-52 31,52-36-15,-17 35-1,-35 54-15,52-36 16,1 53-1,-54 35 1,-17 71 0,0-18-1,-17-17 1,17-36 0,0-17 15,0-36-16,53-17 1</inkml:trace>
  <inkml:trace contextRef="#ctx0" brushRef="#br1" timeOffset="200390.62">21431 8502 0,'18'0'15,"0"0"-15,-1 0 16,54-18 0,-18 18-1,-36-17-15,36-19 16,-53 19-16,35-19 16,-35-16-1,0 34 1,-70 18-1,-18 70 1,0 36 15,52-35-15,36-1 0,36-17-1,52-35 1,-18-18-1,71 0 1,-52-53 0,-19 0-1</inkml:trace>
  <inkml:trace contextRef="#ctx0" brushRef="#br1" timeOffset="200687.12">22172 8343 0,'0'0'15,"18"0"32,-1 0-47,1 0 16,0 0-16,35 0 15,-18 0 1</inkml:trace>
  <inkml:trace contextRef="#ctx0" brushRef="#br1" timeOffset="200874">22119 8484 0,'-17'18'0,"17"0"32,17-18-17,18 0 1,36 0-1,-53 0-15,35-18 16,-36 18-16</inkml:trace>
  <inkml:trace contextRef="#ctx0" brushRef="#br1" timeOffset="201274.24">22613 7796 0,'-35'0'16,"17"0"-1,0 0 1,18 18-1,18-18 1,17 0 0,-17-18-1,-36 18 32,1 0-31,-1 36-16,0 17 15,-17-18 1,18 0 0,17 0-1</inkml:trace>
  <inkml:trace contextRef="#ctx0" brushRef="#br1" timeOffset="201499.87">22789 8273 0</inkml:trace>
  <inkml:trace contextRef="#ctx0" brushRef="#br1" timeOffset="201739.91">22754 8343 0,'0'18'16,"0"17"0,0-17-16,-35 52 15,17-34-15,-52 87 16,17 18-1,17-17 1,1 34 0,35-52-1,0-18 1,0-105 31,18-54-32,-1 36 1</inkml:trace>
  <inkml:trace contextRef="#ctx0" brushRef="#br1" timeOffset="202074.25">22701 8520 0,'0'0'0,"0"-18"0,0 0 16,18-52-1,35 17 1,-36 35-16,54 1 16,-18-1-1,0 18 1,-36 0 0,-17 53-1,-17-18 1,-89 0-1,35 1 1,36-36 0,18 0-1,34 0 32,1 0-47</inkml:trace>
  <inkml:trace contextRef="#ctx0" brushRef="#br1" timeOffset="202825.09">23160 8396 0,'0'0'16,"17"-35"-1,-17 17 1,-17 18-1,-1 0-15,-35 18 16,36-18-16,-1 35 16,-35 36 15,35-36-15,18-17-1,18-18 16,35 0-15,0-18 0,-53 0-16,35 1 15,0-19 1,-17 19 0,0-1-1,-18 36 16,0-1-31,-18 36 16,0 0 0,18 18 15,0 52-15,-17 1-1,-18 17 1,-1-35-1,1-18 1,17-35 0,18-71 31,36-17-32,17-53 1,-18-1-1,0-16 1,18-1 0,-53 88-1,18-35 1,-18 18 0,17 0-1,1-1 1</inkml:trace>
  <inkml:trace contextRef="#ctx0" brushRef="#br1" timeOffset="203290.74">23336 8308 0,'0'0'16,"0"-18"0,18 18-16,17 0 15,-17 0 17,17 0-17,0 18 1,-35 0-16,0 17 15,0-18 1,0 19 0,-17-36-1,17-18 32,17 0-31,1-34-1,17-1 1,-35 35-16,36-17 31,-19-1-31,1 19 16</inkml:trace>
  <inkml:trace contextRef="#ctx0" brushRef="#br1" timeOffset="203674.15">23830 7955 0,'0'18'32,"-18"-18"-17,18-18 17,18 0-17,0 18 1,-18-17-16,17 17 15,-17 17 17,0 1-32,0 0 15,-17 35 1,17-18 0</inkml:trace>
  <inkml:trace contextRef="#ctx0" brushRef="#br1" timeOffset="204256.87">24095 8096 0,'0'0'0,"0"-17"15,0 34 48,0 1-63,0 0 0,17 17 15,1-18-15,35 36 16,35 0 0,-17-17-1,-18-36 17,-18 0-17,-18 0 1,-34 0-1,-54 0 1,1 0 0,-1 52-1,18-16 1,0 17 0,53-36-16,-17 1 15,17 0 1,-18-18-1,-17 0 17</inkml:trace>
  <inkml:trace contextRef="#ctx0" brushRef="#br2" timeOffset="-207725.68">1111 10707 0,'0'0'0,"-17"17"0,-1 19 31,0-19-31,18 1 16,0 0 0,18-18-1,17 0 1,53 0 0,-17-36-1,0-17 1,-54 18-1,-17-18 1,-35 18 0,-36 17-1,18 18 1,-52 71 0,52-18-1,35-18 1,-17 53-1,35-17 1,0-18 0,35-36-1,36 1 1,17 0 0,-35-18-1,-36 0 1,-17-18 15,-53 18-15,-52 0-1,87 0-15,-53 35 16,-17 36 0,35-1 15,18 54-16,17-54 1,18 19 0,36-19-1,34-52 1,1-18 0,17 0-1,-17 0 1,17-18-1,18-35 1,-18-17 0,-35 34-1</inkml:trace>
  <inkml:trace contextRef="#ctx0" brushRef="#br2" timeOffset="-206725.98">1870 11095 0,'0'0'0,"0"-18"15,17 1 1,-17-19 0,-17 36-1,-54 0 1,18 0 0,18 0-16,-36 71 15,54-18 1,-19 17-1,36-34 1,0-1 0,53-35-1,36-35 1,-36-1 15,-1-34-15,-34 34-1,17 1 1,-17 0 0,-18 53 31,0 34-32,0 1 1,0-35-16,0 70 15,0 71 1,0 0 0,0 35-1,0-35 1,0 87 0,0-69 15,0-124-31,0 194 15,0-71 1,0 53 0,-35-105-1,-18-1 1,0-52 0,-35-36-1,-18-52 1,35-36-1,-35-106 1,18-70 0,53 35-1,17-36 1,18-34 0,18 87-1,88-34 16,0 87-15,52 1 0,-87 70-1,-36 53 1,-35-18 0,18 18-1,0 0 16,-1 0 1,-17-18-32,18 18 15</inkml:trace>
  <inkml:trace contextRef="#ctx0" brushRef="#br2" timeOffset="-206275.44">2434 11236 0,'-17'18'15,"-1"-1"-15,18 1 16,18-18 31,-1-18-47,-17 1 0,0-1 16,0-17 15,0 17-16,-17 18 1,-1 0 0,0 18-1,18-1 1,0 19 0,0-19-1,0 1 1</inkml:trace>
  <inkml:trace contextRef="#ctx0" brushRef="#br2" timeOffset="-205673.77">2434 11571 0,'0'18'0,"0"-1"31,0-34 32,0-1-63,0 0 15,-17 18 1,-1 0-16,0 0 16,1 0-16,-36 18 31,35 17-16,18-17 1,0 17 0,18-35-1,35 0 1,-18-17 0,-17-1-1,-18-17 1,-18 35 15,18 17 16,18-17-16,-1 0-15</inkml:trace>
  <inkml:trace contextRef="#ctx0" brushRef="#br2" timeOffset="-199376.32">4392 11077 0,'0'0'0,"0"-17"31,0-1-31,-18 18 16,1 0-1,-1 18 16,18 17-31,0 53 16,0 0 0,0 0-1,0-35 1,0 0 0,0-35-1,0-36 16,0-17-15</inkml:trace>
  <inkml:trace contextRef="#ctx0" brushRef="#br2" timeOffset="-198860.5">4357 10795 0,'0'0'0,"-35"0"16,-1 0-1,19 53 16,17-35-31,0-1 16,0 1-16,0 17 16,0-17-1,35-18 1,35 0 0,-52-36-1,0 36-15,-1-35 16,-17 18-16,0-36 15,0 17 1,-53 19 0,18 17-1,0 0 1,-18 53 0,53-36-16,-18 36 15,18 18 16,53-18-15,18-36 0</inkml:trace>
  <inkml:trace contextRef="#ctx0" brushRef="#br2" timeOffset="-198276.3">4727 11095 0,'0'17'15,"0"1"1,0 0 0,0-1-16,0 1 0,0 70 15,0-35 1,0 18 15,0-54-31,0 19 16,0-19-1,-17-17 17,-1-17-17,0-54 1,18 53-16,0-70 15,18-18 1,70 18 0,-17 53-1,35 17 1,-1 18 0,-87 53-1,0 53 16,-18-18-15,0 0 0,0-52-1,0-1 1,-18-35 0,18-18 15,0 1-16</inkml:trace>
  <inkml:trace contextRef="#ctx0" brushRef="#br2" timeOffset="-197810.07">5345 11060 0,'0'0'0,"0"-18"0,0 0 15,-18 18 1,18 18 31,0 52-31,0 1-1,18 70 1,-18 18-1,0-106-15,0 88 16,0 71 0,0 35-1,-18-1 1,18-104 0,0-89-16,0 88 31,0-71-16,0-17 1,0-88 15,0 17-31,0-52 16,0 34-16,0-122 16,0 69-16</inkml:trace>
  <inkml:trace contextRef="#ctx0" brushRef="#br2" timeOffset="-197394.18">5309 11377 0,'0'-35'16,"0"70"-16,-17-88 0,-1 0 0,18 0 16,0-17-1,18 17 16,35 0-15,-36 35-16,107 1 16,-18 17-1,-36 0 1,-35 70 0,-52 36-1,-54-18 1,-35 36-1,36-71 1,52-36 0,0 1-1,18-36 17,18 1-32,35-1 15,-18-17 16,36-1-31</inkml:trace>
  <inkml:trace contextRef="#ctx0" brushRef="#br2" timeOffset="-196477.44">6015 11042 0,'0'0'0,"0"-18"15,0 1-15,0-1 31,0 36 1,0-1-32,0 36 15,0-35-15,0 88 16,0-36 0,35 1-1,18-36 16,-18-35-15,54 0 0,-54-53-1,0 0 1,-17-53 0,-1 18-1,1 35 1,-18 18-1,0 17 1,0 71 15,0 18-15,0-1 0,0 36-1,0-70-15,53 34 16,-18-35 15,53-17-15,1-18-1,-37-35 1,54-71 0,-35-35-1,-36 17 1,-17-34-1,-18 34 1,0 36 0,-18 106 31,18 17-47,-17 71 15,-1 17 16,18-105-31,0 70 16,0 18 0,18-18-1,17-35 1,-18-18 0,36-35-1,-17 0 1,-19-17-1,36-36 1,-18-18 0,-17 36-1</inkml:trace>
  <inkml:trace contextRef="#ctx0" brushRef="#br2" timeOffset="-196226.69">6879 10883 0,'-17'0'0,"-1"0"16,36 0 15,34-17-15,37-1-1,-19 18 1,-52-18 0,-1 1-16,1 17 15</inkml:trace>
  <inkml:trace contextRef="#ctx0" brushRef="#br2" timeOffset="-195726.89">7832 10248 0,'17'0'47,"1"0"-32,0 0-15,70 0 16,-53-17-16,53 17 16,-52-18-16,52 18 15,-35 0 1,-71 0 15,0 0-31,-17 0 16,0 0-1</inkml:trace>
  <inkml:trace contextRef="#ctx0" brushRef="#br2" timeOffset="-195144.36">7885 10213 0,'-18'0'0,"0"0"16,1 0-16,-19 0 15,19 35 1,-36 18 0,18 18-1,17 17 1,18 53-1,-18-18 1,1-34 0,-1 34-1,-17 1 1,35-36 0,-36 88-1,36-35 16,-17-70-15,17 35 0,0-36-1,35-35 1,36 18 0,-1-35-1,18 0 1,-17-18-1,35-18 1,-18 0 0,-35-17-1,0 17 1,-18 1 0,-35-1 30</inkml:trace>
  <inkml:trace contextRef="#ctx0" brushRef="#br2" timeOffset="-194953.23">8202 11712 0,'0'18'16,"0"-36"62</inkml:trace>
  <inkml:trace contextRef="#ctx0" brushRef="#br2" timeOffset="-189778.32">8396 10689 0,'0'-53'31,"0"36"-31,0-1 16,0 0-1,0 1 1,-18 17 15,1 0-31,-1 53 16,-17 52-1,0-16 1,17 34 0,18 1-1,0-107-15,0 54 16,0-54-16,18 19 31,35-19-15,-1-17-1,19-35 1,-36-18 0,1 0-1,-36-17 1</inkml:trace>
  <inkml:trace contextRef="#ctx0" brushRef="#br2" timeOffset="-188910.81">8220 10971 0,'0'18'31,"17"-18"-15,19 0 0,34-35-1,-52 35-15,70-36 16,-17 19 0,-1-1-1,-52 18 16,-18 18-15,0 17 0,0 18-1,-18 18 1,18-19 0,0-16-1,71-19 1,-54-17-1,54 0 1,-1-53 0,1 1-1,-36-1 1,-17-18 0,-18 18-1,0 36 1,0 34 46,-18 1-62,1 17 16,17-17-16,0 52 16,0 36-1,0 35 1,0 0 15,0 0-15,17-17-1,-17-1 1,-35-17 0,-36-18-1,-34-35 1,-37-35-1,-16-18 1,70-71 0,35-17-1,53 0 1,17 17 0,36-17-1,-18 53 1</inkml:trace>
  <inkml:trace contextRef="#ctx0" brushRef="#br2" timeOffset="-188511.53">9190 10954 0,'0'0'0,"0"-18"16,-18 18-16,1 0 15,17 18 1,0 52 0,0 54-1,0 35 1,0 17 15,-18 0-15,-17-35-1,35-105-15,0 52 16,0-18 0,0-52-1,0-53 16,0 17-31,0-52 16</inkml:trace>
  <inkml:trace contextRef="#ctx0" brushRef="#br2" timeOffset="-188143.78">9172 11077 0,'0'0'0,"-17"-17"0,17-19 15,-18-17 17,18 18-17,70 17 1,1 18 0,-53 0-16,35 0 15,-36 0-15,36 53 16,-35 0-1,-18 0 1,-71 18 0,-17 17-1,17-53 1,54-35-16,-1 0 16,1 0-1,17-17 1,70-36-1</inkml:trace>
  <inkml:trace contextRef="#ctx0" brushRef="#br2" timeOffset="-187694.76">9578 11024 0,'18'0'16,"-1"0"-1,1 0-15,52 0 16,-17-53 0,-17 18-1,-36 17-15,17 1 16,-17-18 15,-70 35-15,-1 0-1,1 52 1,52 1 0,18 18-1,0-36-15,0 36 16,53-1-1,0-34 1,0-19 0,52-17-1,-52-35 1,-17 17-16,34-52 16</inkml:trace>
  <inkml:trace contextRef="#ctx0" brushRef="#br2" timeOffset="-187393.49">10425 10883 0,'0'0'15,"-18"0"-15,18 18 16,18-18 0,17 0-1,18 0 1,-18 0 0,-17-18-1</inkml:trace>
  <inkml:trace contextRef="#ctx0" brushRef="#br2" timeOffset="-187210.88">10460 10989 0,'0'18'0,"0"-1"31,0 1-16,17-18 1,1 0 0,35-18-1,18 1 1</inkml:trace>
  <inkml:trace contextRef="#ctx0" brushRef="#br2" timeOffset="-186626.79">11201 10460 0,'0'17'31,"0"1"-31,17-18 16,1 0 0,35 0-1,-53-18-15,53-17 16,-36-18-1,-17 18 1,-35 17 0,-18 18-1,-17 53 1,70-35-16,-53 70 16,35-17-1,18 17 1,35-35 15,36-36-15</inkml:trace>
  <inkml:trace contextRef="#ctx0" brushRef="#br2" timeOffset="-186243.85">11747 10495 0,'0'0'16,"0"-18"-16,0 1 0,0-18 15,-17 35 1,-1 0 0,1 35-1,-1-18-15,0 72 16,-17 52 15,17-18-15,18-17-1,0-18 1,0-35 0,0-35-1,53-18 1,-17 0-1,-1-53 1,-18 0 0</inkml:trace>
  <inkml:trace contextRef="#ctx0" brushRef="#br2" timeOffset="-186027.9">11536 10795 0,'-18'0'0,"36"0"0,-36 18 0,1-18 32,34 0-17,18 0 1,36 0 0,35-18-1,17-17 1,-70 17-16</inkml:trace>
  <inkml:trace contextRef="#ctx0" brushRef="#br2" timeOffset="-185579.14">12171 10760 0,'-18'0'0,"36"0"0,-36 17 16,36-17 15,17 0-15,53 0-1,-17-35 1,-18 0 0,-18-18-1,-35 18 1,0 17-16,-53 0 15,-35 18 1,0 36 0,35 17-1,18 35 1,35 35 0,35-52-1,35-18 1,1-53-1,17 0 17,-17 0-17,-1-36 1,-34 1-16</inkml:trace>
  <inkml:trace contextRef="#ctx0" brushRef="#br2" timeOffset="-185311.98">12700 10566 0,'0'17'31,"18"1"-15,-1 0-16,1-1 0,35 71 15,-36-70-15,19 70 16,-36-70-1,35 35 1,-17-36 0,-18 1-1,17-18 1,1 0 0,0-18-16</inkml:trace>
  <inkml:trace contextRef="#ctx0" brushRef="#br2" timeOffset="-185044.67">13070 10583 0,'0'0'0,"0"-17"0,-35 17 0,0-18 16,-18 18 0,-18 35-1,18 36 1,1 17-1,-19 18 17,53-36-17,1-34 1,52-36 15,-17 0-31</inkml:trace>
  <inkml:trace contextRef="#ctx0" brushRef="#br2" timeOffset="-184677.84">13388 10372 0,'0'0'15,"0"-18"-15,-18 18 16,1 0 0,-19 18-1,19 52 1,-1 36 0,0 35-1,18-123-15,0 88 16,0-36-1,0-17 1,36-35 0,17-1-1,17-17 1,-52 0-16,35-17 16,-36-1-1</inkml:trace>
  <inkml:trace contextRef="#ctx0" brushRef="#br2" timeOffset="-184462.14">13247 10742 0,'0'0'0,"17"0"31,1 0-31,17 0 16,-17 0-16,70-18 16,0-34-1,-52 34-15</inkml:trace>
  <inkml:trace contextRef="#ctx0" brushRef="#br2" timeOffset="-183928.99">13970 10425 0,'0'-53'16,"0"35"-1,0 0-15,0 1 16,18 17 0,-18 17 31,0 1-32,-18 0 1,-17-18-16,-1 35 15,19-35 1,-1 0 15,18-18-15,35-17 0,36 0-1,-36 35 1,1 0-1,-19 35 1,-17 0-16,-17 36 16,-54 17-1,18-35 1,35-18 0</inkml:trace>
  <inkml:trace contextRef="#ctx0" brushRef="#br2" timeOffset="-183229.02">14411 10037 0,'-35'0'16,"35"-18"0,17 18-1,1 0-15,17 0 16,-17 0-16,35-18 16,-36 18-16,72-17 15,-72 17 1,19 0-1,-19 53 17,-17 17-17,0-17 1,-17 70 0,17 1-1,-18-18 1,18 35-1,0-18 1,0 1 0,0-18-1,0-18 1,-18 0 0,-35-17-1,-17-18 1,-18-18-1,-54-18 17,72 1-17,-18 0 1,35-18 0,53-18 46,17 18-46,-17-18-1</inkml:trace>
  <inkml:trace contextRef="#ctx0" brushRef="#br2" timeOffset="-183095.65">14129 11342 0,'0'17'16,"0"1"-1,-18-18-15,0 18 32,1-18-17</inkml:trace>
  <inkml:trace contextRef="#ctx0" brushRef="#br2" timeOffset="-182177.69">4498 13229 0,'-18'0'16,"-17"18"-1,35-1-15,-18 19 16,18-19-16,0 36 15,0 18 1,0-54 0,0-34 31,0-1-32</inkml:trace>
  <inkml:trace contextRef="#ctx0" brushRef="#br2" timeOffset="-181995.62">4498 13053 0,'0'0'0,"0"-18"16,-18-17 0,1 17-1,87 89 32,-52-71-47,35 35 16</inkml:trace>
  <inkml:trace contextRef="#ctx0" brushRef="#br2" timeOffset="-181512.09">4886 13176 0,'0'18'16,"0"-36"-16,0 54 0,0-19 0,0 1 16,0 17-1,0 36 1,0-1 0,0-35-1,0 1 1,0-54 15,0-17-15,0-18-1,18-35 1,-1 52-16,36-34 16,-18 35-16,36-18 15,52 35 1,-52 53-1,-53 54 17,-18 34-17,-18-52 1,0-54-16,-17 71 16,35-70-1,35-53 16,-17 35-31,0-18 0</inkml:trace>
  <inkml:trace contextRef="#ctx0" brushRef="#br2" timeOffset="-181161.85">5821 13123 0,'0'18'15,"0"0"1,-35 35 0,35-36-16,0 54 15,0 70 1,0 35 0,-18-35-1,0 36 1,1 52-1,-1-106 1,18 19 0,0-37-1,0-87 1,0-36 0,0-87-1,0 69 1</inkml:trace>
  <inkml:trace contextRef="#ctx0" brushRef="#br2" timeOffset="-180828.76">5644 13458 0,'0'0'0,"-17"-17"0,-1-71 16,-17-1-1,35 19 1,123-1-1,36 36 1,-35 35 0,-107 0-16,54 71 15,-71-18 1,-53 35 0,-53 0-1,18-53 1,35 0-1,35-35 17,36 0-17,52-35 1,19-18-16</inkml:trace>
  <inkml:trace contextRef="#ctx0" brushRef="#br2" timeOffset="-180111.39">6350 13035 0,'0'18'15,"0"-1"1,0 1-16,0 35 16,0-35-16,0 52 15,0 1 1,0-36-1,0-17 17,53-18-17,0-36 1,17-34 0,-17-1-1,0-17 1,-35 70-1,-18 1 1,0 52 0,0 36-1,17 17 1,19-18 0,-1-34-1,36-19 1,-1-17-1,36-35 17,-18-18-17,-17-53 1,-36 0 0,-17-70-1,-18 53 1,0 87-1,0 124 17,-36 54-17,19-19 1,-1-17 0,18-36-1,0-34 1,53-36-1,-18 0 1,18-53 15</inkml:trace>
  <inkml:trace contextRef="#ctx0" brushRef="#br2" timeOffset="-179893.8">7091 12965 0,'0'0'0,"-18"0"16,36 0 15,-1 0-15,36 0-16,36-18 15,-19 0 1,-35-17-1,-17 17-15</inkml:trace>
  <inkml:trace contextRef="#ctx0" brushRef="#br2" timeOffset="-179245.29">8114 12594 0,'-18'0'16,"36"-17"0,0 17-16,34 0 15,-34-18-15,70 0 16,-17 1-1,-54 17 1,-34 0 31,-1 0-47,-35 0 16,-17 0-1,-1 0 1,36 17-1,0 1 1,-1 17 0,19 18-1,17-35-15,0 52 16,-18 36 0,-17 18-1,35-1 1,-18 1-1,18 34 17,0-52-17,0-53 1,53 18 0,18-71-1,-18 0 1,35-53-1,-71 35-15,89-53 16,-35 1 0</inkml:trace>
  <inkml:trace contextRef="#ctx0" brushRef="#br2" timeOffset="-178994.16">8678 13035 0,'0'0'15,"-17"18"1,17-1 0,-18 19-1,0 17 1,18 17 0,0-52-16,0 17 15,0-17 16,0-36-15,0-17 0,18 17-16</inkml:trace>
  <inkml:trace contextRef="#ctx0" brushRef="#br2" timeOffset="-178812.39">8731 12823 0,'0'0'0,"-17"-17"0,-1 17 0,-17 0 16,52 0 47,-17 17-63,18 1 0</inkml:trace>
  <inkml:trace contextRef="#ctx0" brushRef="#br2" timeOffset="-178144.38">9331 13088 0,'0'-35'31,"0"17"-31,0 0 0,-18-17 16,-35 18 15,-35 17-15,0 35 0,0 53-1,17 0 1,54 0-1,17-35 1,53-17 0,52-36-1,-52 0 1,35-36 0,-35-52-1,-17-53 1,-1 18-1,-17-71 17,-18 35-17,0 141 1,0 89 15,0-1-15,0-34-16,0 122 15,0-17 1,0-52 0,0-1-1,0-35 1,53-36 0,17-17-1,1-17 1,17-36-1</inkml:trace>
  <inkml:trace contextRef="#ctx0" brushRef="#br2" timeOffset="-177863.16">10425 12912 0,'-18'0'0,"36"0"47,-1 0-47,1 0 0,-1 0 15,36 0 1,-17 0-1,-36-36 1</inkml:trace>
  <inkml:trace contextRef="#ctx0" brushRef="#br2" timeOffset="-177679.4">10354 13053 0,'0'0'0,"-18"17"15,36-17 17,17 0-17,18 0 1,18 0 0,-54-17-16</inkml:trace>
  <inkml:trace contextRef="#ctx0" brushRef="#br2" timeOffset="-177078.85">11783 12559 0,'-18'0'0,"0"35"31,36-35 16,0 0-31,-18-17-16,17 17 15,-17-18-15,0 0 16,-35-17 0,0 35-1,17 0 1,1 18-16,-1 35 15,0 17 1,18 18 15,0-35-15,36-18-16</inkml:trace>
  <inkml:trace contextRef="#ctx0" brushRef="#br2" timeOffset="-176479.25">12506 12753 0,'0'0'16,"0"-18"-16,0 1 0,-53-19 15,18 19 1,-36 17-1,1 0 1,34 17 0,-17 36-1,-17 71 1,17-1 0,18-52-1,35 17 1,35-70-1,53-18 1,0-18 0,1-53-1,-37 1 1,-34-71 0,0 105-16,-1-69 15,-17 69-15,0-17 16,0 18-1,-17 88 32,17-18-47,-18 106 16,18-17 0,0-36-1,35-35 1,18-35-1,0-18 1,18-18 0,-54 0-16,54-35 15</inkml:trace>
  <inkml:trace contextRef="#ctx0" brushRef="#br2" timeOffset="-175896.21">13000 12453 0,'-71'0'31,"54"18"-31,-1 17 16,0 18 0,18 53-1,0 0 1,0-71-16,0 18 15,0-36-15,0 72 16,0-54 0,0-18-1,0-34 17,0-18-17,0 17-15,0-35 16,18-18 15,35 19-15,53 16-1,0 36 1,-18 18 0,-18 52-1,-70 1 1,-53 17-1,-52-35 1,-37 0 0,54-18-1,71-35-15,-36 0 16,35 0 0,36-17 15,-1-1-31,36 0 15</inkml:trace>
  <inkml:trace contextRef="#ctx0" brushRef="#br2" timeOffset="-175563.1">13688 12682 0,'0'0'0,"0"-17"0,-36 17 32,1 0-17,-35 53 1,34 35 0,19-18-1,17 19 1,0-72-16,17 36 15,19-53 1,34 0 15,1 0-15,-1-35 0,-34 0-16</inkml:trace>
  <inkml:trace contextRef="#ctx0" brushRef="#br2" timeOffset="-175196.31">14129 12435 0,'0'0'0,"-18"18"15,0-18 1,18 18-16,0-1 15,0-34 32,0-1-31,0 0 0,0 1-1,18 17 1,17 0-1,-17 17 1,-18 1-16,0 53 16,-35-1-1,-1-35 1,19-35 0</inkml:trace>
  <inkml:trace contextRef="#ctx0" brushRef="#br2" timeOffset="-174546.54">14570 12188 0,'-18'0'15,"18"-17"1,18 17 0,-1 0-16,36-18 15,-35 18-15,52 0 16,-17-17 0,-17 17-1,-19 0 1,1 0-1,-18 52 17,0 19-32,0-53 15,0 52 1,0 54 0,-18-18-1,1 17 1,17-17-1,0-71-15,-18 71 16,0-18 0,1-17-1,-19-18 1,-34 0 0,-18-36-1,17 1 1,18-18-1,18 0 17,35-18 30,-18 18-62</inkml:trace>
  <inkml:trace contextRef="#ctx0" brushRef="#br2" timeOffset="-173711.72">4233 14958 0,'0'17'16,"0"1"-16,0 0 16,0 52-1,0-17 1,0 18-1,-17-54 1,17-34 15,0-36-15</inkml:trace>
  <inkml:trace contextRef="#ctx0" brushRef="#br2" timeOffset="-173512.06">4304 14676 0,'-35'-18'31,"35"36"0,0-1-15,17-17-1,1 18-15,17-1 0</inkml:trace>
  <inkml:trace contextRef="#ctx0" brushRef="#br2" timeOffset="-173046.02">4692 14905 0,'0'17'15,"0"-34"-15,0 52 0,0-17 0,0 70 16,0-70 0,0 52-1,0-17 1,0-35 0,-35-18 15,-1-36-16,36-34 1,18-18 0,53 17-1,34 1 1,-34 52 0,35 36-1,-71 52 1,-35-52-16,18 52 15,-18 36 1,-36-35 15,36-36-15,0-17 0,18-36-1,17-17-15</inkml:trace>
  <inkml:trace contextRef="#ctx0" brushRef="#br2" timeOffset="-172696.43">5433 14905 0,'-18'0'16,"0"0"-1,1 0-15,-1 17 16,1 89-1,17 35 1,0 53 15,0 18-15,17-35 0,1 52-1,-18-35 1,0-88-1,0-36 1,0-87 15,0-19-31,0-105 16,0 35 0</inkml:trace>
  <inkml:trace contextRef="#ctx0" brushRef="#br2" timeOffset="-172363.57">5503 15222 0,'0'-35'0,"0"70"0,0-88 16,-35 1-16,17-19 31,18 36-31,0-1 16,106-17-1,71 18 1,-72 35-1,1 35 1,-88 54 0,-53-36-1,-106 52 1,-1-52 0,54-17-1,71-36 1,70-53 15,17 17-15</inkml:trace>
  <inkml:trace contextRef="#ctx0" brushRef="#br2" timeOffset="-171646.76">6138 14905 0,'0'17'31,"-17"-17"-31,-1 53 16,0 0-1,18 36 1,0-37 0,36-16-1,17-36 1,-36 0-16,19-36 15,34-16 1,1-19 15,-18 0-15,-18 1 0,-35 87 15,0 72-16,0-1 1,0 0 0,0-70-16,35 35 15,18-53 1,88 0 0,-17-71-1,-36 1 1,0-54-1,-53-35 1,-17 18 15,-18 0-15,0 123 0,0 36-1,-53 70 1,18 36-1,17-18 1,18-71-16,0 71 16,0-36-1,53-34 1,0-19 0,0-34-1,-18-19 1,-17-17-1</inkml:trace>
  <inkml:trace contextRef="#ctx0" brushRef="#br2" timeOffset="-171429.49">6897 14781 0,'0'0'0,"-18"0"0,36 0 47,-1 0-47,19 0 16,70 0-1,-36 0 1,-52 0-16,17-17 16,-17 17-16</inkml:trace>
  <inkml:trace contextRef="#ctx0" brushRef="#br2" timeOffset="-170679.71">8096 14340 0,'0'0'0,"0"-17"0,0-1 16,0 0-1,36 1 1,16 17 0,54-18-1,-88 18-15,70-17 16,-53 17-1,-17 0 1,-36 0 0,-35 0-1,-17 0 1,-54 17 0,72-17-1,-19 35 1,53 1-1,-17 70 1,0 35 15,-1 17-15,-16 19 0,34-54-1,0 36 1,18-35-1,0-54 1,88-35 0,1-52-1,-19-19 1,18-69 0,18-19-1</inkml:trace>
  <inkml:trace contextRef="#ctx0" brushRef="#br2" timeOffset="-169063">8467 14728 0,'0'0'0,"0"-17"0,-18 17 32,0 0-32,1 17 15,-1 72 1,18-19-1,-18 1 1,18-36 0,0-53 31,0-35-32,53-17 1,0-1-1,18 1 1,-1 35 0,-52 35 15,-18 17-31,35 71 16,-17-17-1,17 17 1,18-35-1,35-35 1,18-18 0,18-18-1,-1-35 1,-70 0 0,-18-35-1,-35 0 1,0 70-16,-53-17 15,-17 35 1,-36 18 15,35 34-15,19 37 0,34 16-1,18-52 1,0-35-16,35 0 15,18-18 1,0 0 0,18-36-1,-19-17 1,-16-35 0,-36 18-1,0 52 1,0 71 15,0-35-15,0 35-16,0-1 31,0-34-31,35 17 16,18-17-1,18-18 1,17-18-1,0-35 1,-70 18 0,-1 0-16,-17-53 15,0 35 1,-17 35 0,-1 36-1,0 35 1,1 35-1,17 0 1,0-35 15,0-35-15,0-1 0,0-34 15,0-19-16,0-17 1,0-35 0,70 0-1,-52 88-15,17-35 16,53 17 0,0 36-1,-52 35 1,-19 17-1,1 1 1,-18-36 0,-35 0 15,-1-17-15,36-36 15,0-35-16,36 1 1,-19 34-16,89-88 16,18 18-1,-54 70 1,-17 36 0,-35 70-1,-18-17 1,-35 17-1,17-71-15,-17 36 16,52-70 31,19-1-31</inkml:trace>
  <inkml:trace contextRef="#ctx0" brushRef="#br2" timeOffset="-168663.67">10442 14781 0,'0'18'16,"18"-18"15,-1 0-31,19-18 16,-1-35-1,0 18 1,-35-18 0,0 36-1,0-1 1,-70 18 0,17 71-1,18 17 1,35-18-1,0 1 1,0-18 0,35-36-1,35-17 1,1-17 0,17-36-1,-53 35-15</inkml:trace>
  <inkml:trace contextRef="#ctx0" brushRef="#br2" timeOffset="-168412.61">11342 14676 0,'-18'0'16,"18"17"-16,18-17 31,17 0-15,18 0-1,0 0 1,-35-17-16,-1 17 16,-52 0 15</inkml:trace>
  <inkml:trace contextRef="#ctx0" brushRef="#br2" timeOffset="-168263.87">11271 14799 0,'0'18'16,"0"-1"-16,0 1 16,18-18-1,35 0 1,0 0-1,-36-18 1</inkml:trace>
  <inkml:trace contextRef="#ctx0" brushRef="#br2" timeOffset="-167680.04">11906 14446 0,'18'0'0,"-36"0"0,54 0 0,-19 0 32,1 0 46,-18-17-78,17 17 0,-17-18 15,18 18 1,0-18-16,-18 1 16,-71 17 15,36 70-16,17 1 1,18 17 0,0-70-16,53 52 15,18-70 1,52 0 0,-88 0-16</inkml:trace>
  <inkml:trace contextRef="#ctx0" brushRef="#br2" timeOffset="-167363.79">12453 14534 0,'0'0'0,"-18"0"16,1 0-1,-1 18-15,0 35 16,1-18-16,17 36 15,-35 70 1,-1 18 0,36-1-1,-35 54 1,-36-36 0,54-123-16,-18 53 15,17-70 1,53-89 15,0-36-15</inkml:trace>
  <inkml:trace contextRef="#ctx0" brushRef="#br2" timeOffset="-167013.55">12347 14852 0,'0'0'0,"0"-53"15,0-18 1,35 19 0,89-19-1,-1 71 1,-34 0 0,-1 53-1,-88 17 1,-71 19-1,-70-36 1,18-18 15,52-18-15,36-17 0,70 0 15,53-35-16,-70 18-15</inkml:trace>
  <inkml:trace contextRef="#ctx0" brushRef="#br2" timeOffset="-166247.48">13317 14711 0,'18'-18'15,"-36"36"-15,54-36 0,-36-17 16,-18 0-1,-70 35 1,17 0 15,36 0-31,-71 70 16,36-17 0,17 35-1,35-35 1,36-35-1,35-18 1,-36 0-16,71 0 16,-70-18-16,88-17 15,-53-18 1,0 0 0,-18 18-1,-35 17 1,0 71 15,-18 0-15,18-35-1,0 70 1,0 35 0,-17 1-1,-1 52 1,-52 36-1,-1-89 1,0 1 0,1-18-1,52-89 1,53-70 15,54-52-15,-1-1-1,35-88 1,1-18 0,-36 89 15,-70 87-31,52-87 16,-52 52-1,-18 54 1,0-19-1,0 19 1,0-19-16</inkml:trace>
  <inkml:trace contextRef="#ctx0" brushRef="#br2" timeOffset="-165813.58">13741 14587 0,'0'0'0,"-18"0"0,0 0 15,18-35-15,0 17 32,0 1-17,71 17 1,-18 0-1,-18 70 1,-35 1 0,0-36-1,-17 18 1,-19-35 0,19-18-16,17-18 31,0-35-16,35 0 1,35-35 0,-34 18-1,17 34 17,-53 19-32,53-1 0</inkml:trace>
  <inkml:trace contextRef="#ctx0" brushRef="#br2" timeOffset="-165444.46">14393 14340 0,'-17'0'47,"-1"0"-31,18-17 15,0-1-15,0 0-1,18 1 1,-18 34 15,0 19-15,0 17-1,-18-18 1,0-17 0,18-1-16</inkml:trace>
  <inkml:trace contextRef="#ctx0" brushRef="#br2" timeOffset="-164764.89">14676 14023 0,'0'-18'31,"17"18"-31,18 0 16,-17 0-16,35-17 15,18 17 1,-54 0 0,18 0-1,-35 17 32,0 19-47,0 16 16,0 19 15,0 17-15,-17 53-1,-1-52 1,18-54-16,0 88 15,-17-35 1,-1 18 0,-17-35-1,35-36 1,-53 0 0,-18-17-1,-17-18 1,17 0-1,1-18 1,17 1 15,35 17-31,1 0 16,-1-18 0,18 0 15,0 1-16</inkml:trace>
  <inkml:trace contextRef="#ctx0" brushRef="#br2" timeOffset="-163131.81">16281 10566 0,'0'-18'16,"0"36"62,0-1-62,0 1-16,0 0 15,0-1-15,0 1 16,0 52 0,0 1-1,17-36 1,-17 36-1,0-18 1,18-18 0,0 0-1,-1-35 1,1 0 0,0 0-1,52 0 1,-17-17-1,-18-1 1</inkml:trace>
  <inkml:trace contextRef="#ctx0" brushRef="#br2" timeOffset="-162804.58">16722 10901 0,'105'-53'15,"-210"106"1,387-194 0,-35 17-1,17 18 1,-17 1-1,-70 16 1,-36 36 0,-71 36-1,-52 17 1,-36 0 125,1 17-126,17 1-15</inkml:trace>
  <inkml:trace contextRef="#ctx0" brushRef="#br2" timeOffset="-161795.81">16016 12524 0,'0'0'0,"-18"0"62,18 17-15,0 1-47,0 0 16,0-1-16,0 18 15,0 18 1,0 18 0,0 17-1,18-35 1,-18-35-16,18 17 16,-1-17-1,1-1 1,35-17-1,-18 0 1,53-35 0,36-18 15,52-35-15,-17 17-1,53-17 1,105-35-1,-105 52 1,-89 36 0,-17-1-1,-53 1 1,-35 35 0,-1-17-1,-17 34 63,0 1-46,-17-18-32,-19 0 15,19 35-15</inkml:trace>
  <inkml:trace contextRef="#ctx0" brushRef="#br2" timeOffset="-160830.99">16263 14411 0,'-35'0'32,"17"0"-17,0 18 1,18-1 15,0 1-15,0 17-1,0 0 1,0 36 0,0-53-16,0-1 15,0 89 1,0-35 0,18-36-1,0 0 1,35-35-1,-36 0-15,19 0 16,105-53 15,17-35-15,-16 0 0,87-53-1,0 17 1,-70 54-1,35-1 1,-123 54 0,17-19-1,-71 36 1,1 0 0,-36 0 62,1 0-78,-1 0 15,-35 0-15,0 0 16</inkml:trace>
  <inkml:trace contextRef="#ctx0" brushRef="#br2" timeOffset="-159548.89">16351 11060 0,'0'17'0,"18"-17"31,0 0-15,-1 0-16,54-17 15,-1-1 1,-34 0-16,52 1 16,-53-1-1,0 18 17</inkml:trace>
  <inkml:trace contextRef="#ctx0" brushRef="#br2" timeOffset="-146999.59">1199 16439 0,'0'-17'15,"0"34"-15,0-52 0,-17 18 32,-1 17-17,18 17 1,0 18 0,-17 36-1,17-53-15,-18 70 16,-17 53-1,35-53 1,0-17 0,0-1-1,0-87 48,0-19-48,0 1 1,0-18-16</inkml:trace>
  <inkml:trace contextRef="#ctx0" brushRef="#br2" timeOffset="-146649.35">1217 16439 0,'0'-17'31,"18"34"0,-1 1-31,1 0 16,17 17-16,36 53 16,-18 0 15,-36-70-31,19 53 15,-36-54-15,35 89 16,-17-35 0,-1-18-1,-17-36 1,0-34 15,0-36-15,0-36-1</inkml:trace>
  <inkml:trace contextRef="#ctx0" brushRef="#br2" timeOffset="-146349.47">1746 16351 0,'-35'0'31,"35"18"-31,-18 17 16,1 71-1,-1-71-15,-17 71 16,17 18 0,-17-1-1,17-70 1,1-18-1,17-52 17,0-1-32</inkml:trace>
  <inkml:trace contextRef="#ctx0" brushRef="#br2" timeOffset="-145833.84">1887 16616 0,'0'0'0,"18"0"0,-18-18 16,0 1-1,0 34 1,-18 1 0,18-1-16,-35 54 15,35 17 1,0 18-1,0-18 1,0-17 0,18-54-1,52-17 1,1-52 0,-1-19 15,-34 0-16,-19-52 1,-34 35 0,-54 17-1,1 71 1,17 18 0,0 52-1,35-17 1,18 18-1,0-18 1,53-36 0,0-17-1,0-35 1</inkml:trace>
  <inkml:trace contextRef="#ctx0" brushRef="#br2" timeOffset="-145515.87">2487 16422 0,'-18'0'16,"1"0"0,-1 17-16,18 1 15,0 0-15,0 70 16,0-18-1,0 36 1,0-35 0,0-1-1,0-34 1,0-19 15,18-52 0,-1 17-31</inkml:trace>
  <inkml:trace contextRef="#ctx0" brushRef="#br2" timeOffset="-145299.78">2346 16669 0,'0'0'0,"-18"17"0,1-17 0,-1 0 16,18 18-16,35-18 31,71-18-15,-35 1 0,-1-1-1</inkml:trace>
  <inkml:trace contextRef="#ctx0" brushRef="#br2" timeOffset="-144848.92">2752 16669 0,'0'0'0,"0"17"0,-18 1 16,18 0-1,18-18 16,-1 0-31,54-18 16,-1-35 0,-34 18-1,-36-18 1,-18 35 0,-53 18 15,1 18-16,-1 17 1,36 18 0,17 53-1,18-88-15,0 52 16,18 1 0,17-36-1,18-17 1,0-18-1,35-36 1,-17-17 0,-53 36-1</inkml:trace>
  <inkml:trace contextRef="#ctx0" brushRef="#br2" timeOffset="-144627.39">3404 16510 0,'0'0'0,"0"-18"16,-17 18-1,-1-17 1,18 34 31,0 1-32,0 0 1,0-1-16</inkml:trace>
  <inkml:trace contextRef="#ctx0" brushRef="#br2" timeOffset="-144383.99">3404 16827 0,'0'18'0,"-17"0"32,-1-18-17,18-18 48,0 0-63,0 1 15,0-1-15</inkml:trace>
  <inkml:trace contextRef="#ctx0" brushRef="#br2" timeOffset="-143415.35">4127 16633 0,'0'0'0,"18"0"0,-18-35 16,18 18-1,-18-19 1,35 1-1,18 0 1,18 17 0,-19 18-1,-34 35 1,-18-17-16,0 53 16,-53 34-1,36-34 1,-1-1-1,71-105 17,-18 18-32,36-36 15,34-53 1,1 35 0,-53 18 15,-53 36-16,0 34 17,0 36-17,0 71 1,0 34 0,0-16-1,0-107-15,0 124 16,18-54-1,-1 54 1,-17-53 0,0 18-1,-52-72 1,-19-16 0,-35-36 15,-35-71-16,35-17 1,18-36 0,70 36-1,18 0 1,0 70-16,36-52 16,70-36-1,52-17 1</inkml:trace>
  <inkml:trace contextRef="#ctx0" brushRef="#br2" timeOffset="-142431.77">5221 16492 0,'0'0'0,"-18"0"16,1 0-1,-1 0-15,-52 0 16,34 36 0,-17 52-1,36 0 1,17 18 0,0-36-1,0-52-15,53 17 16,35-35-1,-18-17 1,19-72 0,-19 19-1,-35-36 1,-35 0 15,-88 53-15,0 53-1,35 0 1,-17 53 0,52 18-1,18 70 1,0-71 0,71-17-1,-1-35 1,1-18-1,17-71 1,18-17 0,-18-18-1,-53 36 1,-35 35 0,0 52 30,0 54-30,0 17 0,0-35-1,0 17 1,35-52 0,-17-18-16,35 0 15,53-35 1,-36-18-1,1-35 1,-36 17 0,-17 18-1,-18 36 1,0 34 15,-53 36-15,35 18-1,18-1 1,0 1 0,36-54-1,16-17 1,1 0 0,18-52-1</inkml:trace>
  <inkml:trace contextRef="#ctx0" brushRef="#br2" timeOffset="-141933.84">7214 16334 0,'0'-18'16,"0"36"-16,0-54 0,0 19 0,-70 17 16,52 0-16,-52 0 15,17 17 1,0 72 0,17 16 15,36 1-16,0-18 1,71-52 0,17-1-1,36-35 1,-1-35 0,-88 17-16</inkml:trace>
  <inkml:trace contextRef="#ctx0" brushRef="#br2" timeOffset="-141050.34">7691 16492 0,'17'-35'0,"-34"70"0,34-123 16,-17 71-1,-53-1-15,-17 18 16,-36 53 15,53 0-15,-18 53-1,71-89-15,-17 54 16,17-1 0,0-52-1,88-18 1,0-53 0,-17 0-1,17-35 1,-70 17-1,-1 54 1,-17 52 15,-17 18-15,17-35 0,0 34-16,0-16 31,88-19-16,-35-17 1,35-35 0,-35 0-1,-18-36 1,-17 36-16,-18-36 16,0 54-1,0 52 16,-18 18-15,18-35-16,-18 35 16,18-36-16,-35 36 15,35-18 1,-18-35 0,18-53 30,0 18-30,18 0-16,35-53 16,18 17-1,34 18 1,1 36 0,-53 34-1,18 89 1,-71-18-1,0-35 1,-18 0 0,0-35-1,1 17 1,-1-35 0</inkml:trace>
  <inkml:trace contextRef="#ctx0" brushRef="#br2" timeOffset="-140384.72">9419 16404 0,'18'0'15,"-1"0"-15,19-35 16,-19 17-1,19-17 1,-19 17-16,19-52 16,-36 34-1,-36 36 1,-17 0 0,-52 53-1,34 0 1,71-35-16,-18 35 15,18 0 1,89 0 0,-19-36-1,36 36 17,-88-17-32,-18-19 15,0 36 1,-71-18-1,-17-17 1,-18 0 0,53-18-1,35-18-15,-17-17 16,35 17-16,-18-35 16,18 0-1,36 18 1,17 17-1,0-17 1</inkml:trace>
  <inkml:trace contextRef="#ctx0" brushRef="#br2" timeOffset="-140000.28">9737 16528 0,'0'0'16,"17"0"-16,19 0 15,-1 0 1,-18 0-16,36-36 16,-17-17-1,-19 1 1,-17 16 0,-35 36-1,-53 0 1,-18 53-1,35 35 1,71-35 0,0 35-1,18-35 1,35-53 0,-35 0-1,70 0 1,0-17-1,18-54 1,-36 36-16</inkml:trace>
  <inkml:trace contextRef="#ctx0" brushRef="#br2" timeOffset="-139750.8">10354 16016 0,'-35'35'31,"17"-17"-31,-17 105 16,17-87-16,18 52 15,-17 35 1,17-17 0,0-70 15,0-1-16,35-53 1</inkml:trace>
  <inkml:trace contextRef="#ctx0" brushRef="#br2" timeOffset="-139349.85">10477 16457 0,'18'0'31,"0"0"-15,-1 0-16,1 0 0,35-35 16,-35 17-1,-1-17 1,1 0-1,-18 17 1,-35 18 0,-18 18-1,0 17 1,53-17-16,-36 52 16,36-17-1,0 0 1,0-18-1,36-17 1,34-18 0,36-35-1</inkml:trace>
  <inkml:trace contextRef="#ctx0" brushRef="#br2" timeOffset="-138800.72">11095 16316 0,'0'0'0,"0"-18"16,-18 18 0,-17 18-1,-36 17 1,1 36 0,52 17-1,18-70-15,0 17 16,35-17-1,54-18 1,-19 0 0,36-36-1,-18-17 1,-35-35 0,-35 71-1,35-125 1,-18-16-1,-35 105 1,0 17 0,0 72-1,-53 87 1,18 1 0,0-36-1,35 18 1,0-36-1,0-52 1,0 0-16,52-18 16,19 0-1,-18-18 1,0-35 0,-36 35-1</inkml:trace>
  <inkml:trace contextRef="#ctx0" brushRef="#br2" timeOffset="-138583.16">11342 16281 0,'0'17'0,"0"-34"0,-18 34 0,36-17 31,35 0-15,-36 0-16,89 0 15,0-17 1,-53 17 0,-35-18-1,-18 0 1</inkml:trace>
  <inkml:trace contextRef="#ctx0" brushRef="#br2" timeOffset="-136667.58">12629 16528 0,'18'0'0,"0"0"0,52 0 31,-34-18-31,-1 0 16,35-52 0,-52 17-1,-53-18 1,-71 1 0,35 70-1,-52 17 1,-18 89-1,105-18 1,19 36 0,17-54-1,53-34 1,35-19 0,18-52 15,17-18-16,-52-17 1,-18-1 0,-53-35-1,0 89-15,0-1 16,-18 0 0,-17 54-1,17 52 1,18 18-1,0-53 1,18 17 0,-1-70-16,54 0 15,35 0 1,-18-70 0,-17 34 15,-18-52-16,-53 18 1,0 17 0,0 70-1,-18 36 1,-17 35 0,17-17-1,0-18 1,1-18-1,17-53 32,35-17-47,0-18 16,36-35 0,-18 18-1,0 34 16,-18 54-15,-35 35 0,0 17-1,0 19 1,18-37 0,52 1-1,-17-53 1,35 0-1,0-35 1,-17-18 0,-36 36-16,36-54 15,-54 0 1,-17 36 0,-17 70 30,17 18-30,-35 0 0,35 18-1,17-54 1,18-17 0,54 0-1,16-17 1,-69-1-16,34-17 15,-17-53 1,-35 17 0,-1 54-1,-17-1 1,0 53 15,0-17-15,-17 52-1,-18 19 1,17 16 0,0 36-1,18-17 1,0 70 0,-17-35-1,17-53 1,-18 35-1,-35-18 1,18-88 0,17-35-16,-35 18 15,0-36 1,-35-52 0,18-71-1,52 17 16,18-87-15,71-1 0,-36 159-16,53-70 15,35-1 1,-34 54 0,-19 34-1,-35 1-15</inkml:trace>
  <inkml:trace contextRef="#ctx0" brushRef="#br2" timeOffset="-134884.27">15522 16510 0,'18'0'0,"-36"0"15,36-18-15,35-35 16,-53 36-16,0-36 16,0 35-1,0-17 1,-71-53-1,-17 35 1,-18 53 0,-35 70-1,71 19 1,-19 52 0,89-18-1,0-52 1,53-36-1,71-35 1,34-53 0,-16-35-1,-72 17 1,-17-52 0,-35 35-1,-1 17 16,-17 124 1,-17 53-17,17 0 1,0-36 0,17-52-16,54 52 15,-36-70 1,36 0-1,17-35 1,-18-18 0,1-53-1,-53 89-15,17-107 16,-17-34 0,-18 69 15,0 72-16,-18 34 1,-35 72 0,18 52-1,35-18 1,0-35 0,17-17-1,54-18 1,-18-53-1,-18 0-15,71-18 16,17-35 0,-52-17-1,0-54 1,-54-35 0,1 71-1,-18 0 16,-53 123 1,18 54-17,17-1 1,0 35 0,18-105-16,0 70 15,0-17 1,53-36-1,0-35 1,18 0 0,17-18-1,-70 1-15,52-19 16,-35-52 0,-17 35-1,-18 18 16,-18 35-15,1 0 0,-1 88-1,18-17 1,0-18 0,53-18-1,-18-17 1,54-18-1,-72 0-15,71 0 16,1-36 0,-1-17-1,-35-17 1,-36 17 0,-17 35-1,-17 71 32,-19 18-31,36-36-1,0-17 1,0-1 0,53-17-1,0 0 1,0-53-1,-35 36-15</inkml:trace>
  <inkml:trace contextRef="#ctx0" brushRef="#br2" timeOffset="-134728.71">17480 16210 0,'0'-18'0,"0"36"16,-18-53-16,1 17 0,-18 18 15,35 18 32,-18-18-31,0 0-1</inkml:trace>
  <inkml:trace contextRef="#ctx0" brushRef="#br2" timeOffset="-134499.84">15981 16245 0,'0'0'16,"-18"18"0,36-18-16,52 0 15,-34 0 1,158 0-1,-36-18 1,-34 1-16</inkml:trace>
  <inkml:trace contextRef="#ctx0" brushRef="#br2" timeOffset="-133901.79">17621 15998 0,'-17'0'16,"34"0"-16,-52 0 0,35 18 31,0 0-31,-18 88 16,18-18-1,0 35 1,-35-35 15,0-35-15,35-17-1,-18-36-15,18-18 32,0 0-17,18-52 1,35 17-1,-36 35-15,89-52 16,-18 17 0,18 53-1,-18 0 1,-52 53 0,-36 35-1,-18-18 16,-70-34-15,-36-1 0,19-17-1,52-18 1,53-18 15,53-17-15,-18 17-16</inkml:trace>
  <inkml:trace contextRef="#ctx0" brushRef="#br2" timeOffset="-132968.21">18133 16228 0,'0'0'0,"0"-18"0,0 36 31,-53 52-15,35 1 15,18 17-15,0-70-1,0-1-15,18-17 16,52 0 0,-17 0-1,53-53 1,-18-17-1,-70-1 1,0 54-16,-1-19 16,-17 72 15,-17-36-15,17 70-16,-18-17 15,36 0 16,35-35-15,17-18 0,18 0-1,-17-36 1,-36-34 0,-17-54-1,17-87 1,-35 123-1,0 35 1,0 70 0,-35 54-1,-18 88 1,35-71 0,18 35-1,0-52 16,18-36-15,52 0 0,54-35-1,-36-17 1,0-54 0,-35-17-1,-53 17 1,-17 36-1,-54 35 1,53 53 0,1 18-1,17-18 1,17-1 0,54-34-1,17-18 16,-53 0-31,106 0 16,-35-35 0,-53-18-1,-53 0-15</inkml:trace>
  <inkml:trace contextRef="#ctx0" brushRef="#br2" timeOffset="-132734.18">18821 16140 0,'0'0'0,"17"0"31,1 0-31,53-18 31,-1 0-15,-52 1-16</inkml:trace>
  <inkml:trace contextRef="#ctx0" brushRef="#br2" timeOffset="-130700.91">20179 16140 0,'-18'0'31,"18"17"-31,-17 18 15,-19 36 1,1 0 0,0-18-1,35-36-15,-18-17 16,18-17 31,0-54-16,18-17-15,-18 52-16,53-34 15,0 17 1,-18 53 0,0 18-1,-17 70 1,-1-18-1,36 19 1,-35-72-16,35 19 16,53-19-1,17-17 1,1 0 0,17-35-1,-53-71 16,-88 18-15,0-18 0,-53 53-1,-35 53 1,-36 71 0,36 17-1,71-71-15,-36 89 16,35-35-1,18-18 1,88-36 0,-17-17-1,70-52 1,-53-19 0,-35 0-1,-18-17 16,-35 53-15,0 70 15,-17-17-31,17 52 16,0 19 0,17-36-1,36-36 1,18 1-1,35-18 1,-36-53 0,-17-18-1,-53 1 1,0-36 0,0 71-1,0 52 16,0 1-31,-18 70 16,-17-17 0,35 17-1,-18-53 1,18-17 0,0-36 15,0-17-16,36-18 1,17-53 0,17 0-1,-34 89 1,-36-1-16,52 36 16,-52 17-1,18 71 16,0-18-15,-1-53 0,19-17-1,-36 0-15,17-18 16,36 0 0,0-53-1,0 0 1,18-36-1,17-16 1,-35 52 0,-36 53-1,-17 35 1,0 53 0,-17 18-1,17-53 16,0-35-31,0 17 16,53-35 0,35 0-1,18-18 1,-36-35 0,18-35-1,-70 53-15,0-53 16,-18-1-1,-53 89 1,0 71 0,0 35-1,35-18 1,18-70-16,0 70 16,88-53-1,1-35 16,69 0-15,-52 0 0,18-35-1,-107 35-15,1-35 16,-71 35 0</inkml:trace>
  <inkml:trace contextRef="#ctx0" brushRef="#br2" timeOffset="-128736.18">5556 17921 0,'0'0'0,"53"-18"16,-35 18-16,-18-17 16,17-1-16,19-35 15,-36-17 1,-53-36 15,-18 35-15,-35 36-1,-17 35 1,35 53 0,17 53-1,71-71-15,-17 53 16,17 18-1,17-53 1,36-53 0,35 0-1,0-53 1,-70 35-16,88-70 16,-53 18-1,-53-36 16,0 35-15,0 54 0,-18 52-1,18 71 1,0-18 0,36-17-1,34-1 1,1-70-1,52-18 1,1-52 0,-19-18-1,-87 0 1,0-1 0,-18 54-1,0 53 1,0 70 15,-36 18-15,36-36-1,-17-17 1,17-18 0,17-70 15,19-35-16,34-36 1,-17 35 0,18 18-1,-54 53 1,1 0-16,17 71 16,-17-1-1,17 1 1,36 0 15,-1-54-15,54 1-1,35-53 1,-18-36 0,-71-17-1,-35-36 1,-35 36-1,-88 35 1,-35 53 0,-1 88-1,54 1 1,34 34 0,36-52-1,53-36 1,18-35 15,-53 0-31,87-35 16,-16-36-1,-1-35 1,-35 0 0,0-88-1,-36 106 1,-17 35-1,-35 159 17,17-71-32,18 89 15,0 17 1,18 35 0,53-52-1,-19-71 16,19-53-15,-36 0 0,54-71-16</inkml:trace>
  <inkml:trace contextRef="#ctx0" brushRef="#br2" timeOffset="-128119.61">8467 17480 0,'0'-18'0,"0"36"0,-18-53 16,18 0 0,-18 17-16,18-17 15,0-1 1,53 36-1,18 36 1,-1 69 0,-34 1-1,-36-70-15,0 69 16,0-16 0,0-54-1,0-70 32,17-71-31,19 0-1,-36 71-15,70-106 16,-17 17 0,-35 71-1,17 53 1,-17 0-1,-18 53 1,0-18-16</inkml:trace>
  <inkml:trace contextRef="#ctx0" brushRef="#br2" timeOffset="-126585.55">9331 17762 0,'0'0'0,"18"0"15,-1 0 1,19-35 0,-19-35-1,-17-1 1,0-53 0,0 72-1,-17 34-15,-54 0 16,-17 36-1,-18 88 1,53 17 0,18 1-1,35-71 1,35-36 0,-17-17-16,52 0 15,18-53 1,-35-17 15,18-71-15,-53 52-1,17-16 1,-35 122 15,0 54-15,0 17-1,0 36 1,17-54 0,-17-52-16,53 35 15,18-53 1,-1 0 0,19-53-1,34-35 16,-35-54-15,-52 37 0,-36-37-1,0 37 1,0 69 0,-53 36-1,35 53 1,0-17-16,-17 87 15,35-17 1,0 35 0,35-70-1,18-1 1,18-52 0,-1-36-1,1-35 1,0-17 15,-19-1-15,-34-17-1,0 53 1,-18 17-16,0 53 31,0 53-15,0-35-1,0 36 1,0-72-16,17 1 16,36-1-1,-17-17 1,34-35 0,-17-18-1,0-53 1,-18 53 15,-35 36-31,18-18 16,-18 52 15,0 1-15,-18 88-1,18-89-15,0 54 16,36-1-1,34-52 1,18 0 0,0-18-1,36-53 1,-54 0 0,-52 35-16,17-70 15,-35 17 1,-53 1 15,18 52-15,-18 36-1,36 35 1,-1 70 0,18-52-1,35-1 1,1-52-1,34-18 1,-17 0 0,71-70-1,-107 52-15</inkml:trace>
  <inkml:trace contextRef="#ctx0" brushRef="#br2" timeOffset="-124935.74">12171 17321 0,'0'-17'0,"0"34"0,0-52 0,0 0 16,0 17-1,0 1-15,0-1 16,-18 36 15,18-1-15,0 1-16,0 70 16,0 35-1,0-17 1,0 0-1,0-53 1,0-71 31,0-17-47,0-53 16,35 17-1,18 1 1,-35 52-1,17 1 1,-17 17-16,70-18 16,-17 18-1,-1 70 1,-52 1 0,-18 0-1,-18-18 1,-88-36-1,36-17 1,-18 0 0,35 0-1,17-17 1,36 34 31,36 18-47,17-17 31,35-18-15,0 0-1,-70 0-15,70-18 16,35-17 0,-17-53-1,-53 17 1,-35-17-1,-1 35 1,-17 71 15,0 35-15,-17 17 0,-1 19-1,18-19 1,35-52 15,-17-18-31,35 0 16,17-18-1,19-35 1,-36-17 0,0-19-1,-18 19 1,-35 88 31,-18 17-47,1 53 15,-1-17 1,18-54-16,0 36 16,35-35 15,36-18-16,-1 0 1,18-53 0,-35 0-1,-35-106 1,-18 71 0,18-35-1,-18 70 1,0 70 15,-36 36-15,36-18-16,-53 54 15,53 34 1,0-52 0,0-1-1,18-34 1,17-36 15,-17 0-31,17 0 16,18-36-1,-18-17 1,1-17 0,-36 52-16</inkml:trace>
  <inkml:trace contextRef="#ctx0" brushRef="#br2" timeOffset="-124702.14">13458 17339 0,'-17'0'32,"34"0"-17,1-18-15,0 18 0,35 0 31,35-17-15,-35-1 0,0 18-1,-53-18 1</inkml:trace>
  <inkml:trace contextRef="#ctx0" brushRef="#br2" timeOffset="-122520.2">15240 17304 0,'0'0'0,"18"-18"0,-1-52 31,-17 52-31,0 0 16,-35-35-1,-18 36 1,-17 17 0,-54 88-1,53 0 1,19 53 15,34-17-15,36-18-1,34-54 1,125-52 0,-71 0-1,52-70 1,-69 17-1,-1-53 1,-71 18 0,-34 88 15,-18 35-15,-18 71-1,53-35 1,0-36-1,0 18 1,35 0 0,53-53-1,0 0 1,18-71 0,-35 18-1,-36-53 1,-35 18-1,-35 0 1,-53 70 0,35 18-1,-36 18 1,19 35 0,35 88-1,35-70 16,35-1-15,18-35 0,53-35-1,-36 0 1,71-88 0,-53 0-1,-35 0 1,-35 17-1,-18 36 1,0 70 15,-35 18-15,35 35 0,-18-35-1,18 0 1,53-53 15,-35 0-31,52 0 16,18-17-1,1-36 1,-36 0 0,-18-18-1,-35 1 1,0 34-1,0 54 17,-18 53-17,1 17 1,17-18 0,0-52-16,17 17 15,1-17-15,52-18 16,36 0-1,-35 0 17,17-53-17,-53-18 1,-35-52 0,0 70-1,0 71 16,-17 17-15,-1 53 0,0-17-1,18-54-15,-17 19 16,17-19 0,0-34 30,0-36-46,0 35 16,53-53 0,-1-17-1,19 35 1,-18 53 0,0 18-1,-53 35 1,0 35-1,0-35 1,53 0 0,0-35-1,35-18 1,0-18 0,0-53-1,-17-52 1,-54 35 15,19-36-15,-19 54-1,1 52 1,-18 53 0,-18-17-16,-17 70 15,-18 18 1,53-18-1,0 0 1,0-35 0,35 0-1,1-53 1,34 0 0,-17-35-1,0-36 1,-18-17-1</inkml:trace>
  <inkml:trace contextRef="#ctx0" brushRef="#br2" timeOffset="-122267.75">17268 17321 0,'0'0'0,"-17"0"31,34 0-15,1 0-16,123 0 15,-35-17 1,-71 17-16,54 0 16,-37-18-1,-52 0 1</inkml:trace>
  <inkml:trace contextRef="#ctx0" brushRef="#br2" timeOffset="-119236.83">18874 17339 0,'35'-53'31,"-35"35"-31,18 1 16,-18-36-1,17 18 1,-17 17-16,0 0 16,0 1-1,-35 17 1,0 53 0,-1 17-1,36-52-15,0 17 16,18 18 15,17 0-15,-17 0-1,-18-18 1,0 18 0,-88-35-1,-1-1 1,19-17-1,-1-70 1,18 17 0,36 35-16,-18-52 15,17 52-15,18-35 16,0 35 0,0 54 15,0-19-16,18 54 1,34-1 0,-34-52-16,70 70 15,0-70 1,36-18 0,-18-18-1,0-52 1,-18-18-1,-71-18 1,-17 0 0,0 35-1,0 36 1,0 106 15,-17-54-15,-1 54-16,-17 35 31,17-18-15,1-35-1,17-18 1,17-35 15,1-18-31,17-35 16,18 1-1,-18-1 1,-17 35 0,17 0-1,-17 54 1,-18 34 0,18-17-1,34 0 1,1-18-1,53-35 17,-70 0-32,69 0 15,36-53 1,-52 0 0,-19-17-1,-52-1 1,-18 36-1,-53 53 17,18 52-17,35 1 1,0-54-16,0 36 16,17 18-1,54-53 1,-18-18 15,53-18-15,-36-35-1,-17-18 1,-35-34 0,-36-1-1,-52 35 1,17 54-1,-36 17 1,19 53 0,-18 35-1,88-71-15,-18 54 16,36 17 0,35-35-1,35-18 1,35-35 15,-35-17-15,-52-1-16,87-35 15,-70-17 1,0-1 0,-53 18-1,0 71 16,-18-1-15,18 54 0,0-18-1,18 0 1,17-18 0,36-35-1,-54 0-15,54 0 16,17-53-1,-35 0 17,-18-35-17,-17 35 1,-18 35 0,-18 71 15,1 0-16,17 0 1,0 0 0,53-35-1,-36-18-15,54 0 16,-18 0 0,17-53-1,-34 0 1,17-71 15,-18 19-15,-18 16-1,-17 125 17,-35 52-17,18-18 1,17-34-16,0 52 15,0-35 1,52-18 0,19-17-1,35-18 1,0-18 0,70-35-1,-105 0 1,-18-35 15,-53 18-15,-53 70-1,-36-18 1,-16 53 0,16 18-1,54 0 1,35 0-1,0-18 1,53-17 0,18-18-1,-1 0 1,18-71 0,-17 18-1,-18-52 1,-18-1 15,0-53-15,-35 88-1,0 89 17,-53 53-17,36-36-15,-18 53 16,17 36-1,18-36 1,18-35 0,70 0-1,0-53 1,53 0 0,-53 0-1,-35 0 1,-53-36 15,0 19-15,-17-1-16</inkml:trace>
  <inkml:trace contextRef="#ctx0" brushRef="#br2" timeOffset="-119076.18">22243 17427 0,'0'0'0,"-18"0"0,0 0 32,1 0 15</inkml:trace>
  <inkml:trace contextRef="#ctx0" brushRef="#br2" timeOffset="-117785.77">19403 18027 0,'0'0'16,"0"-18"-16,0 1 15,-18 17-15,0 0 16,-17 0 0,0 53-1,35-1 1,0-16-16,-18 34 16,1 36-1,-1-35 1,0-1-1,18-52 17,0-36-1,0-17-15,0-53-1,53 17 1,18 36-1,-54 17-15,72 1 16,-19 17 0,-17 17-1,-35 54 1,-18-1 0,-35 1-1,17-53-15,-35 17 16,-35-17-1,52-18 17,1-18-17,0-17 1,17 35 0,18 17 30,18 1-30,52-18 0,19 18-1,-54-18-15,36 0 16,-19 0-16,107-53 16,-53 17-1,-35-52 1,-54 18-1,-17 17 17,0 0-17,-17 53 1,-19 53 0,1 17-1,17 18 1,18-35-1,18 0 1,53-17 0,-19-36-1,1 0 1,18-36 0,-36 1-1,89-71 1</inkml:trace>
  <inkml:trace contextRef="#ctx0" brushRef="#br2" timeOffset="-117069.98">21061 18186 0,'0'0'16,"0"-18"-16,0 0 0,0 1 15,0-36 1,17 18 0,1-1-1,-18 54 32,0 0-31,-18-1-16,1 18 15,-1-17-15,1 53 16,-1-18 0,18 0-1,0-1 1,0-34-16,0 0 15,0 17 1,-18-35-16,18 18 16,-53-1-1,0-17 1,1 0 0,-1 0-1,35 0 1,36 0 31,17 0-32,53-17 1,-17-1 0,-54 18-16,54 0 15,-54 0-15,19 0 16,-36-18-1,17 18 1,1-17 15,-18-1-31,35 18 16,-17-18-16</inkml:trace>
  <inkml:trace contextRef="#ctx0" brushRef="#br2" timeOffset="-116018.66">21890 18080 0,'0'0'0,"0"-71"31,0 54-31,-18 17 16,1 0-1,-36 17 1,35-17-16,-35 53 16,-53 35-1,53-17 1,53 0 0,0-36-1,53 0 1,18-35-1,-1-18 17,19-52-17,-54 17 1,-18-18 0,-17 1-1,-17 52-15,-54-17 16,36 35-1,17 0 1,54 0 15,-19 0-31,1 0 16,35 0-16,-18-18 0,53 18 16,36-53-1,-71 36 1,-18-19-1,-35 19 17,0-1-17,-18 36 17,1 35-17,-1 17 1,-17 1-1,35-36-15,-35 36 16,-18 52 0,17-17-1,19 35 1,17-17 0,0-1-1,0 1 1,35-54-1,-17-35 17,-36-52-1,0-1-15,1 0-16,-19-34 15,19 34-15,-1-53 16,18 1-1,0-54 1,35 36 0,18-18-1,0 53 1,-35 18-16,35-18 16,-18 0-1,0 18 1,18 0-1</inkml:trace>
  <inkml:trace contextRef="#ctx0" brushRef="#br2" timeOffset="-115253.8">22825 18115 0,'0'-18'16,"0"1"-1,0-1-15,17-17 16,-17 17-16,36-17 15,-1 17 17,-17-17-17,-18 53 17,0-1-17,-18 1-15,0 53 16,18-1-1,-17-17 1,-1 35 0,0-35-1,18-35-15,-17-1 16,17 19 0,-53-36-1,-18 0 1,18 0-1,-35 0 17,70 0-17,1 0 1,-1 0 0,18 17-1,53-17 1,18 0-1,35 0 1,-1-17 0,-52-1-1,18 0 1,-54 18 0,1 0 15,17 0-16,-17 0 1</inkml:trace>
  <inkml:trace contextRef="#ctx0" brushRef="#br2" timeOffset="-114977.02">23566 18397 0,'-18'0'0,"0"0"15,1 0-15,-1 0 47,18-17-31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4T03:18:00.7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1940 935 0,'0'17'15,"0"-34"-15,36 34 16,-19-17-1,-17-17-15,35-18 16,-17-1 15,-18 19-31,18-36 16,-18 35 0,-36 0-1,-16 18 1,-19 36-1,-52 70 1,52-36 0,18 71-1,53-88 1,35 0 0,18-35-1,35-1 1,1 36-1,-54-53-15,18 53 32,-18 0-32,-35 18 31,-53 17-15,0-18-1,-53-17 1,71-53-16,-53 18 15,-36-36 1,36-35 0,18-17-1,17 17 1,35 18 0,18 17-1,0 0 1</inkml:trace>
  <inkml:trace contextRef="#ctx0" brushRef="#br0" timeOffset="66.15">1658 1393 0,'35'0'15</inkml:trace>
  <inkml:trace contextRef="#ctx0" brushRef="#br0" timeOffset="532.76">2311 1270 0,'-71'88'31,"71"-53"-31,0-17 0,-53 53 16,247 17 46,-176-106-46,0-17-16,-1-18 15,-17 35 1</inkml:trace>
  <inkml:trace contextRef="#ctx0" brushRef="#br0" timeOffset="717.08">2117 1376 0,'17'0'0,"1"0"0,17-18 15,36-17 1,-1 17 0</inkml:trace>
  <inkml:trace contextRef="#ctx0" brushRef="#br0" timeOffset="1248.16">2275 882 0,'0'0'0,"0"-18"15,0 36 17,0 0-17,0 52 1,0-35-16,0 89 16,0-18-1,-17 17 1,17-35-1,0-35 1,0-17 0,17-36 15,19-18-15,-19-35-1</inkml:trace>
  <inkml:trace contextRef="#ctx0" brushRef="#br0" timeOffset="1763.97">2822 1358 0,'-35'-17'16</inkml:trace>
  <inkml:trace contextRef="#ctx0" brushRef="#br0" timeOffset="1888.02">2910 1288 0,'-17'0'78</inkml:trace>
  <inkml:trace contextRef="#ctx0" brushRef="#br0" timeOffset="2465.41">2170 1288 0,'17'0'16,"1"0"-16,-1 0 15,19 0-15,52 0 16,-53 0-16,89-18 15,-54 0 1,-17 18 0,-18 0-1,-35-17 1,0-1 0</inkml:trace>
  <inkml:trace contextRef="#ctx0" brushRef="#br0" timeOffset="4399.08">2822 1411 0,'18'0'46,"-1"0"-30,1 0 0,0-18-1,-1 1-15,19-18 16,-36 17 0,0-17-1,0 17 1,0 0-16,-36 18 47,-34 36-32,35-19 1,-18 36 0,35 18-1,18-54-15,0 1 16,0 0-16,-18 17 15,89-17 1,-1-1 0,1-17-1,17-35 1,0-18 0,54-35-1,-90 35 1,-52 0-1,0 35 1,0 1 15,0 34 1,0 19-17,-17 34 1,-18 71-1,17 0 1,0-88-16,18 124 16,-35 52-1,17-35 1,1 18 0,17-18-1,-18 0 1,0-88-1,1-36 1,17-52 15,-18-18-15,18-53 0,0-18-1,-17-35 1,-1 71-1</inkml:trace>
  <inkml:trace contextRef="#ctx0" brushRef="#br0" timeOffset="5372.87">3351 1270 0,'-17'0'16</inkml:trace>
  <inkml:trace contextRef="#ctx0" brushRef="#br0" timeOffset="5599.51">3404 1252 0,'0'-17'16,"0"-1"-1,36 0 1,34 1 0,-17-1-1,0 1 1,0 17-1,-18 35 1,0 0 0,-17 18 15,-18-35-31,-18 35 16</inkml:trace>
  <inkml:trace contextRef="#ctx0" brushRef="#br0" timeOffset="5749.06">3634 1517 0,'-36'0'16,"-34"0"-1,176 0-15,-283 18 16,124 17 0,36-35-16,-1 17 15,0-17-15,-17 0 16,0 0 0,0-17-1,17-1 1</inkml:trace>
  <inkml:trace contextRef="#ctx0" brushRef="#br0" timeOffset="7915.81">4198 1235 0,'18'0'0,"-36"0"0,36-18 0,-1 0 31,-17 1-15,-17 17 0,-1 0-1,0 0-15,1 0 0,-36 17 16,18 19-1,-1 17 1,36-36 15,0 1-15,0 17 0,18-17-1,35-1 1,-18-17-1,18 0 1,-35 18 0,35 0-1,-36-1 1,-17 1 0,-35 17-1,-53 1 1,17-19-1,-17-17 1,0 0 15,17 0-15,36-17 0,17-1-1,18 0 1,0 1-1,71-36 1,-53 35-16</inkml:trace>
  <inkml:trace contextRef="#ctx0" brushRef="#br0" timeOffset="8331.29">5203 811 0,'0'0'0,"0"-17"0,0-1 16,0 0-1,0 1 1,0 34-1,-17 72 1,-1-1 0,1 71-1,17-124-15,-18 71 16,0 17 0,18-52-1,0-18 1,0-71 62,0 0-78,0-17 0</inkml:trace>
  <inkml:trace contextRef="#ctx0" brushRef="#br0" timeOffset="8430.86">4974 1288 0,'0'0'0,"-17"0"0</inkml:trace>
  <inkml:trace contextRef="#ctx0" brushRef="#br0" timeOffset="8581.35">5274 1111 0,'88'-17'16,"-70"17"-16,-1 0 15,-17-18 1</inkml:trace>
  <inkml:trace contextRef="#ctx0" brushRef="#br0" timeOffset="8682.29">5345 1358 0,'17'18'16,"18"17"0,-17-35-1</inkml:trace>
  <inkml:trace contextRef="#ctx0" brushRef="#br0" timeOffset="8965.36">5697 1429 0,'36'-18'15,"-1"-35"1,-17 0-1,-18-17 1,0 34-16,-71-69 31,-17 34-15,0 53 0,-18 36-1,18 35 1,52 18-1,19-19 1,17-34-16,0 17 16,0-17 31</inkml:trace>
  <inkml:trace contextRef="#ctx0" brushRef="#br0" timeOffset="9340.28">4798 1270 0,'53'0'32,"-36"0"-32,1 0 0,53-18 15,34 1 1,-52-1-1,18 0 1,-36 18 0</inkml:trace>
  <inkml:trace contextRef="#ctx0" brushRef="#br0" timeOffset="10365.31">7056 917 0,'0'-17'0,"0"34"0,-36-123 32,36 142 15,0-19-47,0 19 0,18 87 15,17 53 1,0-70-1,-35 18 1,0-107-16,18 36 16,-18-35-16,18-18 47,-18-18-32,0 1-15</inkml:trace>
  <inkml:trace contextRef="#ctx0" brushRef="#br0" timeOffset="10648.23">7373 864 0,'0'18'16,"-18"0"-1,1 34-15,-36 90 16,18-37 0,-1 19 15,1-36-15,0-17-1,17-54 1</inkml:trace>
  <inkml:trace contextRef="#ctx0" brushRef="#br0" timeOffset="11831.85">7796 1305 0,'0'0'0,"18"-17"0,0 17 15,-1 0 1,1-36 0,-18 1-1,0 0 1,-53-18-1,18 35-15,-71 1 16,18 17 0,-36 53-1,54 17 1,34 54 0,19-54-1,17-17 1,17-18-1,36-35 1,36-17 0,-19-19 15,36-34-15,-36-18-1,-34-1 1,-19 54-1,-17 18 1,0 69 15,0-34-31,-17 53 16,17-54-16,0 36 16,17 18-1,19-36 1,17-17-1,17-18 1,-17-18 0,71-53 15,-72 19-15,19-54-1,-53 0 1,-1-18-1,-17 36 1,0 71-16,0-19 16,0 72 15,0 52-15,-17 53-1,-1-53 1,18-53-16,0 54 15,18-19 1,17-52 15,18-1-15,0-17 0,17-35-1,-52 17-15,35-17 16,0-35-1,-36-1 1,1 18 0,-18 71 15,-18 35-15,18 17-1,0-17 1,0-18-1,18-35 1,35 0 0,0-35 15,-35 18-31</inkml:trace>
  <inkml:trace contextRef="#ctx0" brushRef="#br0" timeOffset="12232.74">8767 811 0,'0'0'0,"-18"71"15,18-53-15,0 52 16,0-52-16,0-1 15,35 1 1,0-18 0,1-53-1,-1 0 17,-35 0-17,-18-17 1,-35 52-1,1 18 1,-1 35 0,35 36-1,18-18 1,0-36-16,0 36 16,71 0-1</inkml:trace>
  <inkml:trace contextRef="#ctx0" brushRef="#br0" timeOffset="13015.4">9472 1199 0,'0'0'0,"0"-17"0,0-1 16,0 1 0,-53-19-1,0 19 1,-17 17 0,-1 35-1,18 18 1,36-36-16,-54 72 15,71-19 1,0-17 0,18-18 15,17-35-15,18 0-1,17 0 1,-17-35-1,0-35 1,-53-1 0,36-35-1,-19-53 1,-17 18 0,0 53-1,0 53 1,0 52 15,0 54-15,0-36-16,0 71 31,0 35-15,0-35-1,0 0 1,18-36-1,17-34 1,36-36 0,-18 0-1,52-18 1,-16-35 0,-37 0-1,-34-17 1,0 52-16</inkml:trace>
  <inkml:trace contextRef="#ctx0" brushRef="#br0" timeOffset="13698.01">11624 952 0,'0'0'15,"0"-17"-15,35-18 16,-35 17-16,18-17 16,-18-18-1,-35-18 1,-18 54 0,35-1-16,-17 18 15,-71 35 1,-35 53-1,0 71 1,70-35 0,36-1-1,35-52 17,70-1-17,-52-52-15,106-18 16,-19 0-1,1 0 1,-35-18 0,-36-35-1,18 18 1</inkml:trace>
  <inkml:trace contextRef="#ctx0" brushRef="#br0" timeOffset="14264.81">12259 900 0,'0'0'0,"0"-36"15,-18 36 1,-52-17-1,52 17-15,-35 17 16,-70 36 0,70-18-1,53-17 1,0 0 0,35-1-1,36 1 1,17 17-1,-18 18 1,-17 0 0,-35 0-1,-18 18 17,-18-36-17,-105 0 1,35-35-1,-36 0 1,36 0 0,35-35-1,35 0 1,18-1 0,18 1-1,35 0 1,-18 17-1</inkml:trace>
  <inkml:trace contextRef="#ctx0" brushRef="#br0" timeOffset="14797.42">12841 900 0,'35'0'0,"-70"0"0,88-18 16,-53 0-16,0 1 16,-18-1-1,-35 18 1,-35 0 0,18 53-1,52 0 1,18-36-16,0 36 15,0-35 1,53 17 0,18-35-1,34 36 17,-34-1-17,-36-17-15,0-1 16,-35 1-16,0 35 15,-52-36 1,-72 19 0,18-19-1,-17 1 1,70-18 0,18-18-1,35 1 1,0-19-1,17 1 1,1 17 0</inkml:trace>
  <inkml:trace contextRef="#ctx0" brushRef="#br0" timeOffset="15514.23">14041 1076 0,'88'0'15,"-71"-18"-15,1 18 16,35-53-16,-18 18 31,-17 17-31,-18-17 16,0 18-16,0-36 15,-53 17 1,-18 36 0,-34 18-1,16 17 1,54 53 0,35-35-1,53 18 1,35 0-1,0-19 1,1 1 0,-37 18 15,-52-36-15,-105 0-1,-19-17 1,-35-18-1,71 0 1,-18-53 0,89-17-1,17 34 1,0-17 0,35 36-1,36-1 1,-18 18-1</inkml:trace>
  <inkml:trace contextRef="#ctx0" brushRef="#br0" timeOffset="15897.78">14482 1199 0,'0'0'0,"17"0"0,1 0 0,-1 0 16,1 0-1,17-52 1,-17 16 0,0 1-1,-18 0 1,0 17-16,-36 18 31,-17 35-15,1 54-1,16-1 1,19-35 0,17 17-1,0-52 1,35-1 0,18 1-1,0-18 1,0-18-1,-18 1-15</inkml:trace>
  <inkml:trace contextRef="#ctx0" brushRef="#br0" timeOffset="16180.93">15081 776 0,'0'0'0,"0"-18"0,0 1 0,0-1 15,-35 18 1,0 35 0,-1 71-1,19 53 17,-1-53-17,0-71-15,1 53 16,-18 1-1,35-37 1,17-52 0</inkml:trace>
  <inkml:trace contextRef="#ctx0" brushRef="#br0" timeOffset="16596.78">15169 1217 0,'0'0'0,"18"0"0,0 0 0,-1 0 0,36 0 31,18-18-15,-18-34-1,-53 16 1,0 1 0,-36 35-16,-34 0 15,-18 0 1,0 53 0,35 35-1,35-17 1,18 17-1,35-53 1,18-17 0,35-18-1,18-18 17,-18-17-32</inkml:trace>
  <inkml:trace contextRef="#ctx0" brushRef="#br0" timeOffset="17613">15804 1058 0,'0'-17'32,"-17"17"-32,-1 0 0,-35 35 15,18 18 1,0 35-1,35 0 1,0-35 0,17 0-1,1-53 1,53 18 0,-19-18-1,54-18 1,-18-17-1,1-71 1,-1-35 0,-71 106-16,36-89 15,-53-35 1,0 89 0,0 35-1,-35 35 1,0 52-1,0 125 1,35-71 0,-18 52-1,18-52 17,0-35-17,35-36 1,-17-35-16,17 0 15,53 0 1,1-35 0,-1-18-1,0-35 1,-35 0 0,-53 70-16,17-17 15,-17 17 1,0 36-1,-35 52 1,18-17 0,17-35-1,-18 52-15,18 1 32,35-54-17,36-17 1,-18 0-1,35 0 1,-71-17-16,36-36 16,-35-18-1,-18-34 1,-18 34 0,-52 18-1,-18 53 1,-18 35-1,71 18 1,-18 0 0,53 0-1,35-35 17,35-18-17,-34 0-15</inkml:trace>
  <inkml:trace contextRef="#ctx0" brushRef="#br0" timeOffset="18097.25">17039 1023 0,'-17'0'0,"34"0"0,-34-18 0,17 1 15,0-19 1,52 19 0,19-1-1,-53 18 1,70 35 0,-18 18-1,-34 53 1,-36-18-1,0-17 1,-18 0 0,0-54-1,-17-17 1,17 0 0,18-35-1,0-18 1,71-53-1,-18 18 1,0 0 0,-18 52-1,-17 36 17,-18-35-32</inkml:trace>
  <inkml:trace contextRef="#ctx0" brushRef="#br0" timeOffset="19291.74">15646 1058 0,'0'-17'16,"17"17"-16,54-18 31,-53 18-31,34-18 15,-16 18-15,122-35 16,1 0 0,18 0-1,-72 35 1,-52 0 0,-35-18-16,0 18 78,-1 0-78</inkml:trace>
  <inkml:trace contextRef="#ctx0" brushRef="#br0" timeOffset="19880.16">18292 1323 0,'0'18'31,"17"-18"-15,18-36-16,36 1 31,35-36-15,-89 36-16,54-35 15,-53-36 1,-18 18 0,-18 70-1,-70 18 1,0 53 0,70-36-16,-70 107 15,88-36 1,0 0-1,53 1 1,17-72 0,36 1-1,0-18 17,0-35-17,-18-18 1,-70 35-16</inkml:trace>
  <inkml:trace contextRef="#ctx0" brushRef="#br0" timeOffset="20113.45">18944 970 0,'0'0'16,"18"0"-16,52 88 46,-52-70-46,0 0 0,105 87 16,-35-52 0,-17-17-1,-36-1 17,-35-53-17</inkml:trace>
  <inkml:trace contextRef="#ctx0" brushRef="#br0" timeOffset="20397.34">19385 917 0,'-18'18'31,"1"-1"-31,-1 1 0,-52 53 15,-19 52 1,1-17 0,35-35-1,53-54 1,-17 36 0,87-53 15,18-35-16,-35 0-15</inkml:trace>
  <inkml:trace contextRef="#ctx0" brushRef="#br0" timeOffset="20763.38">19614 1005 0,'0'0'0,"0"-17"15,0 34 32,-17 36-47,-1-35 0,18 105 16,0-17-1,0 35 17,-17 71-17,-19-36 1,-34 54-1,52-160-15,-35 107 16,-17 52 0,17-88-1,53-106 1,-18-35 0,18-105-1,71-72 1,-19 71-1</inkml:trace>
  <inkml:trace contextRef="#ctx0" brushRef="#br0" timeOffset="21164.87">19544 1305 0,'0'0'0,"0"-17"0,0-19 15,18-52 1,17 0-1,35 0 1,1 17 0,35 18-1,0 36 1,-18 34 0,-53 54-1,-17 35 1,-36 0-1,-88-1 1,89-87-16,-72 17 16,19 1-1,35-36 1,17 0 15,18-36 0,35 19-15,36-19 0</inkml:trace>
  <inkml:trace contextRef="#ctx0" brushRef="#br0" timeOffset="21646.48">20126 1164 0,'0'0'0,"-18"0"0,1-17 16,-1-19 0,36-17-1,-18 36 1,88-36 0,-18 17-1,36 36 1,0 36-1,-53 34 1,-35 36 0,-18-18-1,-36-52 1,1-19 0,17-17-1,18-35 1,0 0-1,36-36 1,-36 36-16,35-18 16,18-18-1,17 36 17,-34 17-17,17 1 1,-18 34-1,-17 1-15</inkml:trace>
  <inkml:trace contextRef="#ctx0" brushRef="#br0" timeOffset="23896.85">20902 1182 0,'0'0'0,"71"-18"46,-54 1-46,1-36 16,0 0 0,-18-18-1,0 53 1,-53 18 15,0 71-15,17-18-1,1 53 1,35-36 0,0-52-16,0 35 15,53-18 1,0-35 0,53 0-1,-18-53 1,35-35-1,-87 70-15,87-70 16,-70-35 0,-53 35-1,-35 88 17,-18 17-17,18 54 1,35 17-1,0 0 1,53-35 0,0 0-1,-18-35 1,-18-1 0,-52-17 15,-18-17-16,36 17 1,-1 0 0,18 17 31,18-17-32,52 0 1,1 0-1,52 0 1,-17-53 0,-18-17-1,-17-36 1,-54 53 0,-17 18-1,-53 52 1,-17 36-1,52-35-15,-17 70 16,35-17 0,0-1-1,0-34 17,18-19-17,-18-34 16,0-1-15,0 0 0,0 1-1,17 17 32,1 17-47,52-17 16,1 0-1,17 0 1,-17-35 0,-54 35-16,19-35 15,-36 17 1,35-35 0,-17-17-1,-18 34 1,0 19-1,0 87 17,-18-52-32,0 52 15,18 1 1,0-36 0,18-35-1,35 0 1,17 0-1,-34-17-15,17-19 16,-36 19-16,36-54 16,18-17-1,-36 17 17,-17 54-17,-18 34 1,-18-17-16,0 53 15,1-35-15,-1 53 16,18-1 0,0-17-1,53-35 1,18-18 0,-1 0-1,-52-36 1,-18-17-1,0-17 1,-35-18 0,-36 35-1,36 35 1,52 0 31,54 18-32,-36-17-15,36-1 16,35 18 0,-36 0-1,-35 53 1,-17 0 0,-18 18-1,0 17 1,-18-18-1,1 1 1,17-53-16,0-1 16,-18-17-1,18-17 32,0-1-47,0-17 16,53-54-1,-35 72-15,35-71 16,52-54 0,19 54-1,-36 71 1,-35 52 0,-53 0-16,0 53 15,0-52-15,0 105 16,-35-18-1,17-52 1,18-36 0,18-35 31,-18-18-47,17 18 0,19-88 31,-36 18-16,0-36-15</inkml:trace>
  <inkml:trace contextRef="#ctx0" brushRef="#br0" timeOffset="24127.88">22207 758 0,'-17'0'0,"34"0"0,-52 0 0,17 0 15,18-17 1,-17 17 31</inkml:trace>
  <inkml:trace contextRef="#ctx0" brushRef="#br0" timeOffset="24946.31">6385 3122 0,'0'0'0,"0"-18"0,0 1 15,0-1-15,-17 1 16,-1 17 0,0 17-1,18 1 1,0 70-16,-17 18 31,17-89-31,-18 89 16,0-70-1,18-19 1,0-52 15,0 17-31,0 1 0</inkml:trace>
  <inkml:trace contextRef="#ctx0" brushRef="#br0" timeOffset="25146.4">6332 2857 0,'0'0'0,"-17"0"0,-19-17 15,19 17 17,17 17-17,0 1 1,70 0-1,-52-1-15,35-17 0</inkml:trace>
  <inkml:trace contextRef="#ctx0" brushRef="#br0" timeOffset="25630.61">6826 2999 0,'-35'88'31,"35"-71"-31,0 72 16,0-36-1,0-36 1,0 36-16,0-18 31,-35-35 0,35-53-15,0-17 0,17-18-1,72 0 1,52 17 0,17 53-1,-52 36 1,-35 53-1,-71 52 1,0 0 0,-36-34-1,19-54 1,17-17 15,0-36-15,0 0-16</inkml:trace>
  <inkml:trace contextRef="#ctx0" brushRef="#br0" timeOffset="26145.49">9102 2963 0,'0'0'0,"0"-17"0,-18-36 31,-17 35-31,-53 0 16,-54 18 0,19 53-1,35 53 1,52-18-1,36 54 1,53-19 0,53-70-1,18-53 1,-18 0 15,35-71-15,-36-34-1,-69 69-15,-19 19 0</inkml:trace>
  <inkml:trace contextRef="#ctx0" brushRef="#br0" timeOffset="26647.21">9384 2734 0,'0'0'16,"-18"-18"-16,1 18 15,-1 0-15,0 36 16,1-19-16,17 107 15,0-18 1,0 17 0,0 18-1,0-53 17,0-70-17,0 0-15,0-36 31,0-35-15,0-17 0,17-36-1,1 88-15,53-70 16,-1 53 0,36 35-1,0 35 1,-53 18-1,-36 70 1,-17-105-16,0 52 16,-35 1-1,0-36 1,35-52 31,0-36-32,0 35-15,17-35 16</inkml:trace>
  <inkml:trace contextRef="#ctx0" brushRef="#br0" timeOffset="27062.37">9895 3069 0,'0'-35'15,"0"17"1,0 1-16,71-19 16,-18 36-1,35 0 1,0 53 15,-70-17-31,0 16 16,-18 54-1,0-35 1,-18-54 0,18-34 15,0-36-15,18-18-1,34-17 1,-16 35-1,17 18 1,17 17 0,-52 1-16,35 17 15</inkml:trace>
  <inkml:trace contextRef="#ctx0" brushRef="#br0" timeOffset="28095.66">10830 2928 0,'-17'0'32,"-1"0"-32,-17 35 15,-36 18 1,36 18 0,35-1-1,0 1 1,0-53-16,18 17 15,52-35 1,1 0 0,-18-35-1,-36-18 1,-34-36 15,-36 54-15,-18-18-1,53 36 1,18-19 0,53 1-1,36 17 1,-72 18-16,107 0 16,-1 36-1,-70 17 1,0 17-1,-53 18 1,0-17 0,0-53-16,0 34 15,-18-52 32,1 0-47,17-52 31,0 34-31,0-70 16,35 0 0,18 17-1,35 0 1,0 71 0,-35 18-1,-18 53 1,-17-54-16,0 54 15,-18-18 1,0 17 0,0-52-1,-18-18 32,18-53-31,0 35-16,0-35 15,35-17 1,71-18 0,0 35-1,18 53 1,-107 0-16,36 35 16,-53 53-1,0 18 1,-53-35-1,36-1 1,17-52 0,35-53 15,-18 17-15</inkml:trace>
  <inkml:trace contextRef="#ctx0" brushRef="#br0" timeOffset="28479.87">12259 3069 0,'35'0'32,"-17"0"-32,35 0 15,-36-17-15,36-19 16,0-17-1,-35 0 1,-89 53 15,-17 53-15,71-35 0,-54 53-1,71 34 1,0-34-1,18-53 1,70-1 0,0-34-1,18-36 1,-71-18 0,-35 53-16</inkml:trace>
  <inkml:trace contextRef="#ctx0" brushRef="#br0" timeOffset="29262.54">13141 2893 0,'0'-18'0,"0"36"0,0-54 0,0 19 16,18-36-16,-18 35 0,17-52 15,-17 17 1,0 70 15,0 107-15,0 17 15,0-106-31,0 89 16,0-1-1,0-35 1,0-52 0,0-54 15,0-35-15,-17-35-1,17 17 1,17-17-1,71 18 1,-17 52 0,-36 18-16,53 18 15,1 52 1,-89 1 15,0 35-15,-53-18-1,-18-35 1,36-53-16,-53 17 16,52 1-1,1-18 1,35-18 0,0 1-1,53-19 1,-35 19-16,35-18 15</inkml:trace>
  <inkml:trace contextRef="#ctx0" brushRef="#br0" timeOffset="29712.76">13688 3069 0,'0'0'16,"0"-53"-1,0 36 1,53-19 0,17 1-1,36 35 1,-18 18 0,-17 52-1,-36 36 1,-35-35-1,-18-1 1,18-52-16,-35-1 16,18-17-1,-1 0 1,18-52 15,0-19-15,18-17-1,34 17 1,19 1 0,0 52-1,-1 18 1,-35 0-16</inkml:trace>
  <inkml:trace contextRef="#ctx0" brushRef="#br0" timeOffset="30245.29">14640 2928 0,'0'-18'31,"0"1"-31,-53 17 16,18 35 15,0 53-16,0 0 1,35-17 0,0 17-1,52-35 1,-34-53-16,70 0 16,18-18-1,18-52 1,-54-1-1,-52-34 1,-18-1 0,-106 35-1,0 36 1,18 52 15,0 72-15,35 17-1,53-18 1,0 35 0,53-52-1,0-71 1,0 0 0,35-36-1,-53 36-15</inkml:trace>
  <inkml:trace contextRef="#ctx0" brushRef="#br0" timeOffset="30862.81">15222 2946 0,'0'-18'16,"0"36"-16,0-71 0,0 70 31,0 1-15,0 70-1,0-17 1,0 35 0,0-53-1,0-18 1,18-35 15,0-18-31,35-35 16,17-35-1,-17 18 1,-18-1 0,-17 71-16,0-18 15,-1 54 1,-17 34 15,0-17-15,18 35-1,35-35 1,-36-53-16,36 18 16,18-18-1,17-53 1,-53-18 0,1-34-1,-19-19 1,-17 36-1,-35 53 1,0 35 0,-18 52-1,53 1 1,0-35 15,0 0-31</inkml:trace>
  <inkml:trace contextRef="#ctx0" brushRef="#br0" timeOffset="31311.74">16387 2875 0,'0'0'0,"0"-18"16,0 1-16,-36 17 15,-70 0 1,18 35-1,-18 18 1,71 0 0,35-35-1,88 17 1,18 0 0,-18 0-1,-17 1 16,-53 17-15,-18-36 0,-18 1-16,-88 0 15,-17-1 1,34-17 0,1 0-1,53 0 1,17-17-1,18-19 1,0 1 0,53 17-1</inkml:trace>
  <inkml:trace contextRef="#ctx0" brushRef="#br0" timeOffset="31695.96">16492 3122 0,'18'0'0,"0"0"16,17-18-1,0 1 1,-17 17-16,52-53 16,-52 0-1,-18 18 1,0 17-1,-71 18 1,19 18 0,-19 52-1,36 18 1,35-35 15,17 18-15,54-36-1,-1-35 1,72 0 0,-72-17-1,-17-19-15</inkml:trace>
  <inkml:trace contextRef="#ctx0" brushRef="#br0" timeOffset="32128.26">16898 2981 0,'-18'-18'0,"36"36"0,-36-71 16,18 35 0,53-17-1,36 35 1,-19 0 0,18 35 15,-88-17-31,36 53 15,-36 17 1,0 0 0,-18-53-1,-17-17 1,17-18 0,18-53-1,0 0 1,35-35-1,18 17 1,35-17 0,-52 70-1,-1 18 1,0 18 0,-17 0 15,-1-18-31</inkml:trace>
  <inkml:trace contextRef="#ctx0" brushRef="#br0" timeOffset="32331.57">18045 3157 0,'-18'0'110</inkml:trace>
  <inkml:trace contextRef="#ctx0" brushRef="#br0" timeOffset="40028.25">2981 2064 0,'18'0'62,"-1"0"-46,1 0-16,0 0 0,-1 0 15,89 0 1,-18 0 0,71 0-1,0 0 1,70 17-1,-70-17 1,-106 0-16,229 0 16,-18 18-1,107-18 1,-1 0 0,54 0 15,-107 0-16,142 0 1,17-18 0,-123 18-1,141 0 1,-142 0 0,125 0-1,-19 0 1,1 0-1,17 0 1,-141 0 0,142 0-1,-125 0 1,-246 0-16,370 0 16,-105-17-1,140-1 16,19 18-15,-125 0 0,160 0-1,-442 0-15,265 0 16,194 0 0,-176 0-1,176 0 1,-18 0-1,19 0 1,-37 0 0,-105 0-1,106 0 1,-124 0 0,107 0 15,-19 0-16,-70-18 1,-159 18 0,1-17-1,-125 17 1,-69 0 0,-107 0 15,0 0-31,-176-18 15,-35 18 1</inkml:trace>
  <inkml:trace contextRef="#ctx0" brushRef="#br0" timeOffset="41493.86">6438 4004 0,'-35'0'15,"70"0"-15,-105 0 0,-142 0 32,141 0-17,54 0 1,-1 0-1,36 0 17,-1 0-32,36 0 15,36 0 1,16 0 0,107 0-1,-159 0 1,159 0-1,87 0 1,19-18 0,-18 18-1,106-17 1,-107-1 0,283 18-1,-229-18 1,-229 18-16,281 0 15,89-17 1,-123-1 0,123 1-1,-1-1 1,-369 0-16,246 18 16,89-17 15,-89-1-16,71 18 1,-35-18 0,17 1-1,-140 17 1,-195 0-16,229 0 16,89 0-1,-53 0 1,-124 0-1,36-18 1,-107 18 0,-122 0-16,105 0 15,-71 0 1,-34 0 0,17 0-1,-36 0 16,1 0-15,-18-18 15,-35 1-15,-1 17 0,36-18-16,-17 18 15,-19 0 1</inkml:trace>
  <inkml:trace contextRef="#ctx0" brushRef="#br0" timeOffset="43410.35">5362 1358 0,'0'18'0,"0"-1"47,18-17-31,-1 0-16,1 0 15,0 0 1,-1 0-16,19 0 31,-19 0-31,1-35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4T03:40:48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5838 0,'-18'18'0,"18"0"15,-17 17-15</inkml:trace>
  <inkml:trace contextRef="#ctx0" brushRef="#br0" timeOffset="4516.06">2875 5768 0,'0'0'0,"-18"-18"15,18 36 17,0 0-32,0 52 15,0 36 1,0 0-1,0-89-15,0 89 16,0 0 0,0 18-1,0-19 17,0-69-17,-17-19 1,-18-70-1,35 36 1</inkml:trace>
  <inkml:trace contextRef="#ctx0" brushRef="#br0" timeOffset="5098.7">2469 5997 0,'-17'-17'0,"34"34"0,-34-52 16,-18 0 0,35-18-1,0 0 1,70-18-1,89 18-15,-36 0 32,36 36-17,-124 17-15,106 35 16,36 89 0,-18 17-1,-89-36 1,-52 37-1,-18-107-15,0 35 16,-18-34 0,-105 105-1,-1-35 1,-35-18 0,-35-53-1,71-35 1,-18 0-1,106-18-15,-18 1 16,35-36 0,0 35-1,18 1 1,53-19 0,-35 36-16</inkml:trace>
  <inkml:trace contextRef="#ctx0" brushRef="#br0" timeOffset="5831.93">3581 6332 0,'0'0'0,"0"-17"0,0-36 47,0 35-47,0 1 15,17-19 1,1 19-16,17 17 15,53-18 1,1 18 0,-19 35-1,1 36 1,-36 17 0,-35 71-1,0-89 1,-18-52-16,1 17 15,-1-35 17,18-17-17,0-19-15,0-70 32,0 1-17,0 16 1,0 37-1,35-1-15,1 35 32,-1 18-17,-17 0-15,-1 0 16,-17 18-16</inkml:trace>
  <inkml:trace contextRef="#ctx0" brushRef="#br0" timeOffset="7231.87">4568 6597 0,'0'0'0,"18"-18"0,-18 1 15,18-1-15,-1 0 0,1-17 16,17-35-1,-35-19 1,0 19 0,-70-1-1,-1 36 1,-17 17 0,0 18-1,70 0-15,-70 71 16,17 17-1,36 53 1,35-17 0,0-36-1,0-18 17,71-52-17,-1-18 1,18-53-1,18-17-15,-35-36 32,-36 35-17,-17-35 1,-18 71 0,0 17-1,-36 18 1,19 0-1,17 18 1,0 0 0,0 35-16,0-36 15,0 54-15,0 17 32,0-17-17,17-19-15,36-34 31,18-18-31,35-35 32,-53-18-17,17-35 1,-52-18 0,0 18-1,-18 70-15,0 0 16,0 1-1,-18 52 17,0 0-32,18 18 15,-17 53 17,17 0-17,0-53-15,0-18 31,53-35-15,17-35 15,-52 17-31,17-52 16,0-19 0,-17 37-1,0-1 1,-18 88 31,0-17-32,0 52-15,0 1 32,0-1-17,35-35 1,18-17-1,-36-18-15,1 0 16,70-18 0,-17-52-1,-18-18 1,-53-18 0,0 0-1,-53 36 1,0 70-1,18 0 1,-1 0 0,19 35 15,17-18-15,0 1-16,17-18 15,36 0-15</inkml:trace>
  <inkml:trace contextRef="#ctx0" brushRef="#br0" timeOffset="7847.41">5909 5944 0,'0'0'0,"-18"0"15,1 0-15,-36 0 16,35 53-1,18 18 1,0-54-16,0 89 31,0 18-31,0-1 32,0-17-17,0-35 1,0-36-1,-35-53 17,35 1-32,0-36 15,0-36 1,18 1 0,52 18-1,18 17 1,-70 53-16,88-18 15,-18 36 1,-17 35 0,-54 35 15,-17 18-31,-70-18 16,-36 0 15,35-70-16,1-18 1,34 0 0,19-36-1,17 1 1,17-18 0,1 53-16</inkml:trace>
  <inkml:trace contextRef="#ctx0" brushRef="#br0" timeOffset="8046.9">6897 6297 0,'0'0'0,"0"-18"15,0 1-15,-18-18 16,-35-1 0,18 1-16</inkml:trace>
  <inkml:trace contextRef="#ctx0" brushRef="#br0" timeOffset="8178.57">6615 6174 0,'0'0'0,"-18"0"0,-35 35 16,-18 71-1,54-89-15,-71 72 16,70 52-1,0-53 1,18-35 0,18-36-1</inkml:trace>
  <inkml:trace contextRef="#ctx0" brushRef="#br0" timeOffset="8296.99">6597 6703 0,'35'0'0,"-70"0"0,105-18 15,19-52-15,-1-54 31,-35 1-15,-18 52 0</inkml:trace>
  <inkml:trace contextRef="#ctx0" brushRef="#br0" timeOffset="8326.19">6914 6209 0</inkml:trace>
  <inkml:trace contextRef="#ctx0" brushRef="#br0" timeOffset="8480.95">6826 6544 0,'18'71'15,"-18"-19"1,18-34-16,34 17 31,-52-17-31,71-18 16,17 0 0,-17-35-16,-54 17 15</inkml:trace>
  <inkml:trace contextRef="#ctx0" brushRef="#br0" timeOffset="8648.89">7497 6085 0,'0'18'31,"-18"0"-31,0-18 16,-17 17-16</inkml:trace>
  <inkml:trace contextRef="#ctx0" brushRef="#br0" timeOffset="8847.59">7567 6738 0,'18'0'16,"-1"0"-16,36-35 16,53-36-1,-71 54-15,54-72 0,-37-87 32,-34 141-32</inkml:trace>
  <inkml:trace contextRef="#ctx0" brushRef="#br0" timeOffset="9130.59">7973 8343 0,'0'-758'15,"0"1516"-15,0-1869 0,-18 458 0,0 406 32,1 212-17,17 141 1,-18-18-1,1-53-15,17 54 0,-18-72 16,18 54 0,-18-71-1,18 17 1,0-52 0,0-18-1,36-53 1,-36 89-16,17-54 15</inkml:trace>
  <inkml:trace contextRef="#ctx0" brushRef="#br0" timeOffset="9406.41">7832 6191 0</inkml:trace>
  <inkml:trace contextRef="#ctx0" brushRef="#br0" timeOffset="10114.34">7567 6138 0,'0'-17'32,"-18"17"-32,1 0 15,17-18-15,-71 18 16,18 0-1,0 0 1,0 35 0,36-17-1,-18 35-15,-18 17 32,35 36-32,18-18 31,18-35-16,52 18 1,-52-71-16,52 18 16,-17-18-1,53-18 1,0-35 0,-35-18-1,-19 36-15</inkml:trace>
  <inkml:trace contextRef="#ctx0" brushRef="#br0" timeOffset="10364.26">8096 5821 0,'0'0'0,"0"-18"0,-17 18 16,-1 0-16,0 0 31,-17 18-31</inkml:trace>
  <inkml:trace contextRef="#ctx0" brushRef="#br0" timeOffset="10731.98">7990 6015 0,'0'53'15,"0"35"1,0-229-16,0 317 0,-17-105 16,-1-36-16,0 89 31,-17-19-15,18-16-1,17-72 1,-18-17 15,18-35-15,0-36-1,0 1-15,18-18 32,34 17-17,19-17 1,-53 70-16,70-17 15,-35 35 1,-18 0 0,-17 18-1,-18 35 17,-18-1-17,-52-34-15</inkml:trace>
  <inkml:trace contextRef="#ctx0" brushRef="#br0" timeOffset="11015.84">8008 6509 0,'35'53'16,"-17"-36"-1,35 19 1,17-1 0,-34-35-16,17 0 15,-18-35 16,-17 17-31,-1-17 16</inkml:trace>
  <inkml:trace contextRef="#ctx0" brushRef="#br0" timeOffset="11414.52">8026 5891 0,'-18'0'0,"36"0"0,-36-17 15,18-1 1,0 0-16,-18 18 31,18 18-15,-17 35-16,-1 53 15,0-18 1,-17-70 0</inkml:trace>
  <inkml:trace contextRef="#ctx0" brushRef="#br0" timeOffset="11924.84">7849 6473 0,'0'-17'31</inkml:trace>
  <inkml:trace contextRef="#ctx0" brushRef="#br0" timeOffset="13316.23">8943 6350 0,'-18'0'0,"1"0"32,-1 0-32,36 0 62,-1 0-62,19 0 16,-19 0-16,89 18 15,35-18 1,36 0 0,87 0-1,-70 0 17,0 0-17,-70 0 1,-89 0-1,-35-18 17,0 0-17,-18 18 1</inkml:trace>
  <inkml:trace contextRef="#ctx0" brushRef="#br0" timeOffset="13729.96">9878 6103 0,'0'0'0,"-18"0"0,18 18 47,0-1-47,0 1 16,88 53-1,-35-19 1,71 1 0,17-35-1,-106-18-15,36 0 16,-1 0-1,-70-18 1,0-17 0,-53 35-1,-17 0 17,-1 35-17,1 18-15</inkml:trace>
  <inkml:trace contextRef="#ctx0" brushRef="#br0" timeOffset="13826.38">10001 6597 0,'-17'35'16,"34"-70"-16,-52 88 16,35-36-16,-18-17 31</inkml:trace>
  <inkml:trace contextRef="#ctx0" brushRef="#br0" timeOffset="15296.33">9966 6667 0,'0'0'0,"0"18"0,0 0 0,-53-1 31,53 1-31,-18-18 16,36 0 31,0-18-47,17-17 16,-17 17-1,70-52 1,0-1-1,-70 54-15,52-54 16,-17 1 0,-35 34-1</inkml:trace>
  <inkml:trace contextRef="#ctx0" brushRef="#br0" timeOffset="15435.96">11060 6156 0,'35'0'16</inkml:trace>
  <inkml:trace contextRef="#ctx0" brushRef="#br0" timeOffset="16580.33">11289 6068 0,'0'0'0,"-53"35"31,71-17-31,-36-1 15,0-17-15,18 18 16,0 0 0,36-18-1,17 0 17,17-36-17,1 1-15,-36-18 31,-35 18-31,0 0 32,-35 35-1,17 17-15,18 1-16,-18 52 15,18-52-15,0 70 16,-17 18-1,17 35 1,0-53 0,0 18-1,0-88 1,-36 35 0,19-53-16,-18 0 31,-36-18-16,36-35 1,17 36-16,-35-36 16,35 35-16,-17-35 15,18 35 1,-1 18 0,18 18-1,18 35 1,52 18-1,1-19 1,17-34 0,18-18-1,-36 0 17,36-70-32,18-19 31,-89 1-16,0-18 1,-35-17 0,0 52-1,0 1 1,0 52 0,0 0-1,-18 36 1,18 35-1,0 35 1,0 18 0,0-18-1,0-52 1,0 69 0,0-34-1,0-1 1,18-52-1,0-18 1,52-18 0,-17-34-1,-17-1-15,-19 0 16</inkml:trace>
  <inkml:trace contextRef="#ctx0" brushRef="#br0" timeOffset="16868.02">11695 6279 0,'-18'0'15,"36"0"-15,-18 0 16,17 0-1,36 0-15,53-17 32,-18 17-17,0-18 1,-52 18 0</inkml:trace>
  <inkml:trace contextRef="#ctx0" brushRef="#br0" timeOffset="17680.55">13106 6438 0,'17'0'0,"1"0"0,17-53 31,-35 36-31,0-1 16,0-17-16,0-18 15,-70 0 1,-1 18 15,-35 35-15,0 17-1,1 54 1,34 35 0,53-18-1,18 18 1,36-18 0,52-71-1,0-17 1,0-17-1,0-54 1,1-35 0,-36 18-1,-18-88 17,-35 52-17,0 19 1,0 34-1,0 36 1,-18 52 0,-17 89-1,35-18-15,-18 54 32,18-1-17,0-53 1,36 18-1,-1-89 1,-17-17-16,-1 0 16,54-17-1</inkml:trace>
  <inkml:trace contextRef="#ctx0" brushRef="#br0" timeOffset="18213.13">13617 6209 0,'0'0'0,"-53"0"32,36 0-32,-1 0 15,18 18-15,-35 34 16,17 37-1,0-1 1,18 0 0,0-17-1,53-54 17,18-17-32,-36-17 31,36-36-16,-36-53 1,-17 35 0,-18 54-16,0-54 15,-36-17 1,19 53 0,-36 35-1,-18 0 1,36 17-1,0 36 1,35 0 0,0-18-1,0 1 17,35-36-32</inkml:trace>
  <inkml:trace contextRef="#ctx0" brushRef="#br0" timeOffset="18958.33">13970 6368 0,'35'0'16,"-17"0"-1,17-18 1,18-35-1,-35 35 1,-18-34 0,0 34-1,-53 18 1,0 0 0,35 0-1,-35 35 1,0 18-1,36 18 1,17-18 0,0 35-1,0-71-15,53 19 16,17-1 0,36-35-1,-35 0 1,70-53-1,0-35 1,-53 17 0,-17-17-1,-54 0 1,-17 70 15,-53 18-15,0 18-1,36-18-15,-1 35 0,18 36 32,0-18-17,35 0 1,1-18 0,-36 0-1,0-17 1,-36 17-1,-34-35 1,52 0 0,1 0-1,17-35 17,0 17-32</inkml:trace>
  <inkml:trace contextRef="#ctx0" brushRef="#br0" timeOffset="19613.28">15557 6138 0,'36'0'31,"-1"0"-31,-17 0 16,17 0-16,-17 0 0,-1 0 0,36 0 31,-18 18-15,-35 35-1,0 0 1,0 0 0,0-18-1,0-17 1,-17-18 15,17-18-31</inkml:trace>
  <inkml:trace contextRef="#ctx0" brushRef="#br0" timeOffset="21046.28">15699 6156 0,'0'-18'32,"17"18"-1,1 0-15,0 18-1,17 35 1,-18 0-1,1 35 1,-18-70-16,0 52 16,-18 18-1,1-52 1,-1-36 0,18-36 30,0-52-30,0-18 0,18 18-1,52 0 1,19 35 0,16 18-1,-87 17-15,53 18 16,-36 53-1,-35 35 1,0-17 0,-35 52-1,-1-35 1,19-35 15,17-35-31,-18-36 47,18-35-31,0 18-16</inkml:trace>
  <inkml:trace contextRef="#ctx0" brushRef="#br0" timeOffset="21560.5">16510 6103 0,'-35'0'31,"17"0"-31,0 0 0,-34 35 16,16 18 15,19 35-16,17-70-15,0 35 0,0-35 16,0 70 0,35-35-1,18-36-15,35-17 32,-17-17-17,-36-1-15,18-35 16,-36 36-16,19-54 15,-19-17 1,-34-18 0,-54 71-1,-17-1 1,-18 36 15,0 18-15,53 35-1,53 0 1,-17-18 0,34-17-1,54-18-15</inkml:trace>
  <inkml:trace contextRef="#ctx0" brushRef="#br0" timeOffset="21931.93">16951 5838 0,'0'18'31,"0"0"-16,0 52-15,0-52 0,-35 105 32,-1-34-17,36 34 1,0 1 0,0-54-1,53-17 1,0-53-1,0-35 1,-18-1 0,1-52-1</inkml:trace>
  <inkml:trace contextRef="#ctx0" brushRef="#br0" timeOffset="22245.98">16845 6156 0,'18'0'15,"-1"0"-15,54-18 16,35 1-1,-71-1-15,18 18 16,-18 0-16,71-18 16,-71 1-16,54 17 15,-107 0 32,0 0-47,1 0 16,-36 0-16</inkml:trace>
  <inkml:trace contextRef="#ctx0" brushRef="#br0" timeOffset="23246.13">11236 7602 0,'18'0'0,"-1"0"15,1 0 1,0-17-16,34-19 16,-16 1-1,-19-18 1,-17 18 0,-53 17-1,18 18-15,-88 0 16,34 0-1,-16 36 1,52-1 0,53-17-1,35 17 1,71 0 0,-71-35-1,53 18 1,53 35-1,-35 0 1,-70 17 0,-72 36-1,-70-36 1,-70 19 0,0-72-1,52-17 1,-17-35-1,53-53 1,35 17 0,35 1-1,18 34 1,71 1 0,17 18-1,-35 17 1</inkml:trace>
  <inkml:trace contextRef="#ctx0" brushRef="#br0" timeOffset="23695.96">11659 7655 0,'-17'0'0,"-1"0"16,0 18-16,1 35 16,-1-18-1,18 36 1,0-1 0,0-52-1,18 35 1,35-36-1,-18-17-15,35-17 32,1-54-17,-53 54-15,-18-19 0,17 19 16,1-72 0,-18 19-1,0 35 1,0 17-1,18 18 32,-1 0-47,1 0 16</inkml:trace>
  <inkml:trace contextRef="#ctx0" brushRef="#br0" timeOffset="24062.31">12294 7620 0,'0'0'0,"-17"0"0,-1 0 16,18 35-1,-35 18 1,35-18-16,-36 54 15,19 34 1,-1 54 0,1-19-1,-1 36 1,0-35 15,18-124-31,-17 54 16,-1-19-1,0-70 1,18-18 0,0-52-1,0-89 1</inkml:trace>
  <inkml:trace contextRef="#ctx0" brushRef="#br0" timeOffset="24406.29">12171 7814 0,'0'-18'0,"0"36"0,0-53 0,-18-18 16,18 0-1,18 35 1,70-17 0,-17 35-1,-1 0 16,-52 0-31,-1 53 0,-17 53 32,-53-36-17,-52 1 1,-1-18 0,18-36-1,52-17 1,107-35 15,-53 17-31</inkml:trace>
  <inkml:trace contextRef="#ctx0" brushRef="#br0" timeOffset="24756.01">12700 7620 0,'0'0'0,"-18"0"16,1 0-1,-1 18-15,18-1 0,-18 89 32,1 0-17,17 17 1,-35 71-1,-1 0 1,19-52 0,-1-54-1,18-53 1,0-88 31,0-35-32,35-36-15</inkml:trace>
  <inkml:trace contextRef="#ctx0" brushRef="#br0" timeOffset="25129.16">12594 7743 0,'0'0'16,"0"-70"-1,-17-1 1,17 36-1,70 17 1,18-17 0,-17 35-1,35 18 1,-53 52 0,-53 19 15,-53-19-16,-36-17 1,-16-18 0,34-17-1,36-18 1,52-18 31,1 18-47,17-17 15</inkml:trace>
  <inkml:trace contextRef="#ctx0" brushRef="#br0" timeOffset="25612.71">13300 7549 0,'-18'0'31,"0"18"-15,18 0-16,-17-18 16,17 17-16,-35 54 15,17-1 1,0 19 0,18-1-1,36-53 1,-19-17-16,54-1 15,-1-17 1,1-35 0,17-35-1,-53-1 1,-35 0 0,-53-52 15,-17 88-16,-18 17-15,17 18 32,36 18-17,35 35 1,0 0 0,35-36-1,18 1 1</inkml:trace>
  <inkml:trace contextRef="#ctx0" brushRef="#br0" timeOffset="26061.54">13688 7638 0,'17'-36'15,"1"36"1,0 0-16,-1-17 16,1-1-16,17 18 15,18 0-15,-18 53 32,-17 18-32,0 17 31,-18-18-16,0-34 1,-18-19 0,18-34 15,0-36-15,0 0-1,0 0 16,35 0-31,1 35 32,34-35-17,-52 36-15</inkml:trace>
  <inkml:trace contextRef="#ctx0" brushRef="#br0" timeOffset="26386.15">14499 7355 0,'0'-17'0,"0"-1"15,-17 18-15,-1 0 16,0 35 0,1 54 15,-1-1-16,-17 35 1,35-87-16,-18 16 16,18-16-16,0 52 15,0-35-15,0-36 32,53-17-17,0-35 1,17-18-1,-52 18 1</inkml:trace>
  <inkml:trace contextRef="#ctx0" brushRef="#br0" timeOffset="26611.4">14287 7691 0,'-17'0'0,"34"0"0,-17 0 47,18 0-47,53 0 15,-54-18-15,54 0 16,17 1 0,-53-1-1,-35 0-15</inkml:trace>
  <inkml:trace contextRef="#ctx0" brushRef="#br0" timeOffset="27196.35">15910 7408 0,'0'0'0,"18"-17"0,-18-1 0,35-35 16,-35 35-1,0 1-15,0-18 16,0 52 15,-17 18-15,-19 71-1,36-70-15,-35 69 16,35-69-16,-18 70 16,18-1-1,0-52 1,0-17-1,36-36 1,-1 0 0,-17 0-16,17-18 15,-18 0-15,19-35 16</inkml:trace>
  <inkml:trace contextRef="#ctx0" brushRef="#br0" timeOffset="27456.3">15752 7638 0,'-18'0'0,"18"17"16,18-17 15,17 0-16,-18 0-15,72-17 16,-1-1 0,-18 0-1,-34 1 1,-19 17 0</inkml:trace>
  <inkml:trace contextRef="#ctx0" brushRef="#br0" timeOffset="27912.08">16281 7638 0,'0'0'0,"70"0"31,-52 0-31,0 0 16,17 0-16,53-36 15,-35 1 1,-35-18 0,-18 0-1,-18 36 1,-70 17 15,17 17-15,-17 54-1,35 17 1,53-17 0,0-54-16,0 54 15,71-18-15,17-36 32,0 1-17,-35-18 1,0-35-1,-36 35-15,36-53 16,-35 35-16</inkml:trace>
  <inkml:trace contextRef="#ctx0" brushRef="#br0" timeOffset="28211.76">16863 7461 0,'0'0'0,"0"-17"16,17 17 0,1 17-1,17 36 1,-35-35-16,53 52 16,-35-52-16,52 53 15,-17-1 1,-35-17-1,0-18 1,-18-52 15,0-1-15,0 0-16</inkml:trace>
  <inkml:trace contextRef="#ctx0" brushRef="#br0" timeOffset="28495.93">17304 7444 0,'-36'0'16,"19"0"-16,-1 0 16,1 0-16,-36 53 15,-18 17 1,1 36-1,-1-18 1,36-17 0,35-36-1,0-17 1,17-18 15,36-18-15,-35 0-16,17 18 0</inkml:trace>
  <inkml:trace contextRef="#ctx0" brushRef="#br0" timeOffset="28886.08">17780 7179 0,'0'-18'0,"0"36"0,0-53 0,-18 35 15,-17-18 1,17 18 0,1 35-1,-1 1-15,1 87 16,-19-17 0,1 53 15,17-36-16,1-52 1,17-54-16,0 36 16,0-35-16,17 0 15,36-18 1,18 0 0,-1-18-1,-17-35 1,0-18-1,-53 36 1</inkml:trace>
  <inkml:trace contextRef="#ctx0" brushRef="#br0" timeOffset="29156.41">17604 7585 0,'0'0'0,"17"0"47,1 0-47,35-18 16,35 18-16,-53 0 31,-17 0-31,0-18 16,-1 18-16,-34 0 62,-1 0-62,0 0 16</inkml:trace>
  <inkml:trace contextRef="#ctx0" brushRef="#br0" timeOffset="62075.94">4921 10001 0,'-17'0'15,"-1"0"-15,0 0 31,18 18-31,18 0 16,53-18 0,70 0-1,-18 0 1,89 0 0,-142 0-16,89 0 15,17 0 1,-52 0-1,-106 0 1,-36 0 47</inkml:trace>
  <inkml:trace contextRef="#ctx0" brushRef="#br0" timeOffset="62586.01">5803 9790 0,'0'-18'0,"0"36"0,-17-36 16,-1 0 0,0 18-1,18 36 1,0-19-1,36 18-15,34 18 16,-35-35 0,36 0-16,35-1 31,-36 1-31,-17-18 16,-35 0 15,-36 0 0,1 18-15,-72 35-1,36-1 1,36-34-16,-36 35 16,-35 35-1,17 0 1,18-17-1,36-36 1,-1-17 0,18-36 31</inkml:trace>
  <inkml:trace contextRef="#ctx0" brushRef="#br0" timeOffset="64056.19">7073 10107 0,'18'0'15,"-18"-18"1,17 1-16,-17-1 16,0-17-1,0 17-15,0-17 16,-35-36-1,-35 1 1,-36 35 0,0 35 15,0 52-15,71-34-16,-53 70 15,52-17 1,19 35-16,17 0 31,35-54-15,18-16-1,-35-36-15,34 0 16,-34 0-16,88-53 16,0-18-1,-36 1 1,-17-36-1,-35 0 1,-18 35 0,0 89 15,0 70 0,0-70-31,0 70 16,18-17-1,-18-36-15,35 18 16,-18-35-16,19 34 16,17-34-1,17-18 1,1-53 0,-18 0-1,-53 36-15,53-107 16,-36 1-1,-17-18 1,0 52 0,0 72-1,-35 70 17,35-36-32,-18 107 31,18 17-16,0-53 1,0 0 0,0-35-1,18-35-15,53-1 16,34-17 0,-34-35-1,35-53 1,-36-18-1,-34 0 1,-36 71 0,17-71-16,-17 89 0,0-54 15,0 36 1,0 52 31,-17 1-47,-1 53 15,18-36-15,-18 53 16,1 36 0,17-19-1,0-34 1,35-18 0,18-53-1,-18 0 1,-17 0-16,52-18 15,-34-35 1,-19 18 0,-17 0-1</inkml:trace>
  <inkml:trace contextRef="#ctx0" brushRef="#br0" timeOffset="64386.31">7338 9966 0,'0'0'0,"-18"0"0,0 0 0,36 0 47,35 0-31,71 0-1,-36-18 1,-71 1 0,72 17-16,-54-18 31,-18 18-15,1 0 15,0 0-31,17 0 15,-17 18-15</inkml:trace>
  <inkml:trace contextRef="#ctx0" brushRef="#br0" timeOffset="65074.66">8184 10054 0,'0'0'16,"-17"0"-16,-1 0 0,1 0 15,17-17 17,0-19-32,0 19 0,0-19 31,52 19-31,1-1 31,18 18-15,-18 0-1,0 53 1,-36-35-16,-17 52 16,0-17-1,-17 0 1,-19-18-1,19-17 1,17-36 31,35-52-31,36-1-1,-18 18 1,-36 36-16,54-19 15,-54 36-15,36-17 16,-35 17-16,17 17 16,-17 36-16,-18 35 31,0-35-15,-18 0-1,18-35 1,0-36 31,0-17-16,0 17-31</inkml:trace>
  <inkml:trace contextRef="#ctx0" brushRef="#br0" timeOffset="65258.29">8767 9860 0,'0'0'0,"-18"-18"16,0 18-16,1-17 15,-1 17-15,0 0 16,36 0 46,17 0-62</inkml:trace>
  <inkml:trace contextRef="#ctx0" brushRef="#br0" timeOffset="65924.57">9119 9631 0,'-17'0'16,"-1"0"-16,0 0 15,-17 0-15,-18 70 16,53-17 0,-17 53-1,17-71-15,0 54 16,0 16-1,0-34 1,0-18 0,0-35 15,0-1-15,-18-17-16,18-53 31,0-17-31,18 17 31,34 0-15,19 18-1,0 17 1,-36 18-16,35 0 16,-17 53-1,0 17 1,-53 19-1,-53-19 1,-70 1 15,-18-36-15,70-35-16,-17 0 16,53 0 15,17-35-16,18-1 1,18 36-16,70-52 16,-18 16-1</inkml:trace>
  <inkml:trace contextRef="#ctx0" brushRef="#br0" timeOffset="66736.35">9402 10001 0,'0'-17'0,"0"-1"31,0 36-15,0-1 0,0 19-16,0-19 0,0 71 31,0-35-16,17 18 1,36-1 0,-18-52-1,36-18 1,-1-53 0,1 0-1,-18-70 1,-18-1-1,-17 36 1,-18 35 0,-18 106 31,18 53-47,0-18 31,0-70-31,0 52 15,71 1 1,-18-71 0,35 0-1,0 0 1,0-71 0,-17-35-1,-18-70 1,-53 123-16,0-70 15,17 17 1,-17 53 0,-17 106 31,-1 0-47,18 17 15,0 89 1,0-35-16,0-36 31,0-18-15,18-17-1,17-53 1,18 0 0,0-53-1,-36 18-15</inkml:trace>
  <inkml:trace contextRef="#ctx0" brushRef="#br0" timeOffset="66958">10231 10001 0,'-18'0'0,"36"0"31,-1 0-31,18 0 16,-17 0-16,0 0 16,35-17-1,-18-19 1,-17 36 0</inkml:trace>
  <inkml:trace contextRef="#ctx0" brushRef="#br0" timeOffset="67726.2">10654 10054 0,'18'0'16,"-1"0"15,1-17-31,-1-1 16,-17-35-1,0-18 1,0 36 0,-17 35-1,-1 0-15,-35 0 16,18 35-1,35 36 1,-18 17 0,18-70-1,0 35 1,18 0-16,35-18 31,17-35-15,19 0-1,34-53 1,-70 18 0,-18 17-16,36-70 15,-18-36 1,-53 71 0,0 36-1,-18 34 16,18 1-31,0 0 16,-18 35-16,18 0 16,0 0 15,18-1-31,-18-16 31,0-19-15,-35 19-16,0-36 31,-1 0-15,19 0-1,-1 0 1,18-18 15</inkml:trace>
  <inkml:trace contextRef="#ctx0" brushRef="#br0" timeOffset="68606.7">12365 10019 0,'17'0'15,"19"0"1,-19 0 0,1-35-1,0 35-15,-18-53 16,0-36-1,-18-16 1,-53 52 0,-34 35-1,-36 36 1,35 35 0,88-18-16,-88 71 15,71-18 1,17 18-1,18-36 1,18 1 0,70-71 15,-17 0-15,17-53-1,18-18 1,-53-17-1,-18-53 1,-35 106 0,0 88 15,0-36-31,0 54 16,0 0-1,0-1 1,18-52-16,17 17 15,0-17 1,0-18 0,1 0 15,-1 0-31,18-71 31,-35 53-31</inkml:trace>
  <inkml:trace contextRef="#ctx0" brushRef="#br0" timeOffset="69056.33">12647 9931 0,'0'0'16,"-18"0"-16,18-36 16,0 1-1,36-18 1,52 18-1,0 35 1,0 35 15,-35 18-31,-35-35 16,-1 88-16,-17-36 31,-52 1-15,16-36-1,36-53 17,0-35-17,0 1 1,18-54 0,52 17-1,-34 72-15,17-36 16,0 35-1,-36 18-15,19 0 16,-1 0 0,-18 0-1</inkml:trace>
  <inkml:trace contextRef="#ctx0" brushRef="#br0" timeOffset="69473.63">13441 9984 0,'0'0'0,"17"0"15,36-18 1,-35 0-16,35-35 16,-35 0-1,-1 1 1,-70 52 15,36 0-15,-54 0-16,-35 70 31,53 1-31,36 17 31,34-18-15,19-17-1,34-17 1,1-19 0,-1-17-1,1 0 1,-18-53 0,-18 0-1</inkml:trace>
  <inkml:trace contextRef="#ctx0" brushRef="#br0" timeOffset="70587.37">14728 9931 0,'-17'0'16,"17"-18"-16,-18 18 0,-52-88 31,70 70-31,0 1 0,0-19 16,0-34-1,53-1 1,17 18 0,18 53-1,0 53 1,-17 53 0,-53 17-1,-18-34 1,0-54-16,0 36 15,-18-54-15,0 18 16,18-17 0,-17-18-1,17-35 1,-18-71 15,18-53-15,53 71-1,53-18 1,-18 71 0,36 35-1,-19 70 1,-34 54 0,-36-1-1,-35-52 1,0 17-1,0-53 1,-17-35 15,-1-17-15,-17-54-16,17 1 16,18-54 15,71 1-16,-1 52 1,36 1 0,0 52-1,0 89 1,-53 17 0,-36 53-1,-17-18 1,-53-34-1,53-54 1,-17-18 15,34-52 1,1 18-32,0 17 0</inkml:trace>
  <inkml:trace contextRef="#ctx0" brushRef="#br0" timeOffset="72315.95">16616 9807 0,'0'-17'16,"0"34"-16,0-70 15,-88 18 1,-18 35-1,0 0 1,-18 35 0,107-17-1,-54 52 1,54-52-16,-19 70 16,36 1-1,0-37 1,89-16-16,34-36 31,-70 0-15,-18-18-16,71-35 15,-18-35 1,-52 0 0,-19-18-1,-17 35 1,-17 107 15,17-19-31,-36 36 31,36 53-31,0-18 32,53-35-17,35-18 1,-70-35-16,70 0 15,-17 0 1,-1-70 0,-34 17-1,-36-53 1,0 0 0,0 71-1,-18 88 16,0 35-15,1 0 0,17-70-1,0 17-15,0 18 32,0-35-17,0-36 16,17-52-15,19-1 0,-36 53-16,70-87 15,-17 52 1,18 17 0,-18 36-1,-36 53 1,1-35-16,17 35 15,-17-36-15,17 54 16,53 0 0,18-18 15,-18-53-15,36 0-1,-1-36 1,-70-34-1,-53-36 1,0-35 0,-35 70-1,-18 54 1,0 34 0,-53 107-1,53-19 1,36-34-1,17 17 1,35-52 0,0-19 15,-17-17-31,52-17 16,-17-36-1,-35-36 1,17-69-1,-17 17 1,-1-1 0,-17 125-16,0-54 15,0 54 1,-17 87 15,-1 36-15,18-71-16,0 89 15,0 17 1,35-35 0,18-36-1,0-34 17,0-36-17,35-36 1,-70 36-16,35-53 15,-18-53 1,-17 54 0,-18 34-1,0 36 1,0 34 0,0 1-1,0-35-15,0 35 16,0-18-1,18-35 1,17 0 0,18-35 15,-36 17-31</inkml:trace>
  <inkml:trace contextRef="#ctx0" brushRef="#br0" timeOffset="72670.81">18380 9472 0,'-18'0'0,"36"0"0,-54 0 16,1 0-16,18 0 0,-1 0 15,0 35-15,18 1 16,0-1 0,36-35-1,52 0 1,-18-35-1,-70-1 1,0-17 15,-88 36-15,0 17 0,17 17-1,36 36 1,35 18-1,53-53 1,0-18 0,35 0-1</inkml:trace>
  <inkml:trace contextRef="#ctx0" brushRef="#br0" timeOffset="72966.78">18803 9366 0,'0'0'0,"0"-17"16,0 34 15,0 1-31,-18 0 16,1 52-16,17-35 0,-18 71 31,18 35-15,-18-17-1,18-71 1,0-18 0,18-35 15,17-53-15,-35 35-16</inkml:trace>
  <inkml:trace contextRef="#ctx0" brushRef="#br0" timeOffset="73506.28">18609 9772 0,'0'0'0,"-18"-18"16,36 1-1,53-1 1,70-35 15,-106 35-31,36 1 16,-54-1-16,89 1 15,-53-1 1,-35 18 0,-18 35-1,-71 53 1,36-17 0,35 17-1,0-70-15,0 35 16,17-18-1,54-17 1,-18-18 0,53-18 15,-89 0-31,54-35 16,-54 36-16,-17-71 15,0-54 1,-70 54-16,-18 53 31,0 35-15,17 53-1,53-35-15,-52 52 16,35 1 0,35-36-1</inkml:trace>
  <inkml:trace contextRef="#ctx0" brushRef="#br0" timeOffset="74891.95">19544 9737 0,'0'-18'0,"0"-53"31,0 54-31,0-1 16,18 1-16,52-19 16,-17 19 15,-35 17-31,52 0 16,-17 53-1,-18 52 1,-35 1-16,0-35 31,-17-1-15,-1-70-16,-17 36 15,35-54 17,0-17-17,53-18 1,-53 35-16,70-70 15,-52 70-15,52-52 16,19-18 0,-36 52-1,-36 36 17,-17 18-32,0 52 31,-17 1-31,17-36 0,-18 53 31,18-35-15,18-17-1,70-19 1,0-17 0,-70 0-16,87-17 15,-69 17-15,87-89 16,-52 19-1,-36-36 1,-17 53 0,-1 18 15,-17 53 0,0-1-15,-35 54-16,35-54 15,-35 72 1,17 34 0,-17 1-1,0 70 1,-1 35 0,19-53-1,-19 71 1,-17 18-1,1-1 1,-1-70 0,0-35 15,-18-71-31,18-70 31,-53-18-15,-35-88-16,71-18 31,34-106-15,36-52-1,0 52 1,89-70 0,16 70-1,-87 159-15,70-53 16,36 1-1,-18 52 1,-36 0 0,-17 17 15,-35 36-31,-1 0 0,-17-17 31,0-1 0,18 18-15</inkml:trace>
  <inkml:trace contextRef="#ctx0" brushRef="#br0" timeOffset="75082.53">21026 10054 0,'-18'0'63,"0"0"-47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4T03:48:07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1711 0,'0'-18'15,"0"1"-15,18-19 16,-18 19 0,0-1-1,0 0 1,0 1 0,0-1-16,0 36 62,0-1-62,0 1 16,0 88-1,0-35 1,-18 52 0,18-52-1,0-36 1,0 35-16,18-34 31,35-19-15,-1-17-1,1 0 1,18-53 0,-53 18-1,35-35 1</inkml:trace>
  <inkml:trace contextRef="#ctx0" brushRef="#br0" timeOffset="564.98">2946 1129 0,'0'0'16,"-53"0"-1,53 18-15,-18 17 16,0-18-16,18 54 16,0-36-1,0 1 1,36-19 0,17-17-1,0-35 1,-36 35-16,36-53 15,-18-18 17,-35 19-17,-35 16 1,-35 36 0,-1 36-1,18 16 1,35 1-1,18-17 1,0 17 0,36-36-16</inkml:trace>
  <inkml:trace contextRef="#ctx0" brushRef="#br0" timeOffset="1580.39">3951 1676 0,'18'0'0,"-36"0"15,36-18 1,-18-17-1,0 17-15,0 0 16,-18 1-16,-52-36 16,-1 35-1,-17 18 1,0 0 0,-18 18-1,88 0 1,-35 17-16,-35 88 15,53-52 17,17 35-32,18-36 31,0-17-15,71-18-1,-18-35 1,17 0-1,18-17 1,1-36 0,52-53-1,-53 0 1,-53 71-16,36-124 16,-36 53-1,0-35 1,-35 18-1,0 52 17,0 1-17,-17 34 1,-1 36 15,0 36-15,1-19-16,17 54 15,-36 17 1,36-53-16,-35 89 16,17-36-1,18 35 1,0-17 0,0-17-1,53-19 1,0-17-1,0-53 17,18 18-17,17-18 1,-35-36 0,17 1-1,-52 17 1,17 18-1,-52 0 17,-19 0-17,19-17-15</inkml:trace>
  <inkml:trace contextRef="#ctx0" brushRef="#br0" timeOffset="2066.91">1129 1658 0,'0'0'15,"0"-18"-15,0-17 16,-18 35 15,18 53-31,0 35 16,-17 106-1,-1-70 17,18-89-32,0 36 15,0-1 1,0-35-1,18-35 17,-1-35-17</inkml:trace>
  <inkml:trace contextRef="#ctx0" brushRef="#br0" timeOffset="2275.67">1376 2046 0,'0'0'0,"0"18"109</inkml:trace>
  <inkml:trace contextRef="#ctx0" brushRef="#br0" timeOffset="3095.71">970 3687 0,'0'-18'0,"-53"-35"31,36 35-15,-1-17 0,18 17-16,0-17 15,0-18 1,18 36 0,34 17-1,1 52 1,-17 54-1,-19 71 1,-87-1 0,-1-35-1,1-70 1,-1-36 0,36-35-1,-18-53 1,35-70-1,18 105 1,0-70 0,0 53-16,88 35 31,-35 17-15,36 54-1,-89-54-15,17 19 16,1-19-16,17 36 15,-17-18 1,-1-35 0,1 0-1,0-17 1,-1-18-16</inkml:trace>
  <inkml:trace contextRef="#ctx0" brushRef="#br0" timeOffset="3259.97">1376 3863 0,'0'0'16,"17"0"-16,1 0 78,0 0-78,17-18 15</inkml:trace>
  <inkml:trace contextRef="#ctx0" brushRef="#br0" timeOffset="5305.6">2540 3598 0,'-18'-17'16,"36"34"-16,-53-52 0,17 17 0,0 1 0,-17-36 31,18 53-15,17 35 15,0 0-31,0-17 0,0 88 15,0 0 1,-36 17 0,19-52-1,17-36 1,-18-35 0,18-53-1,0 0 1,18-70-1,35 35 17,17-1-17,-17 72 1,0 17 0,-18 70-1,18 36 1,-18-35-1,18 34 1,35-16 0,1-72-1,34 1 1,1-53 0,-1-18-1,1-53 1,-36 18-1,-71 52 1,-17-105 0,-35 71-1,-88 34 1,-1 36 0,1 53-1,52 18 1,71-36-16,-17 89 15,17-18 1,17-18 0,36-35-1,35-53 1,0 0 0,-52-18-16,87-70 15,-35 0 1,-17-36-1,-53 36 17,-18 35-32,-18 88 47,0 54-47,18 16 31,0-87-31,0 53 15,53-19 1,53-34 0,-88-18-16,88 0 15,17-35 1,-52-18 0,-19-35-1,-52-18 1,0 71-1,0 17 1,0 0 0,-17 18-1,-1 71 1,18-18 0,-17 53-1,17-36 1,0 1-1,0-36 1,0-53 0,0 1-1,0-19 1,35-87 0,-18 35-1,1-18 1,17 71-1,1 35 17,17 35-17,-53-17-15,17 35 16,1-36-16,35 71 16,-18-35-16,-35 0 31,18-35-16,-1-18 1,1-18 0,0 18-16,-1-70 15,54-19 1,-18 1 0,53 0-1,-54 53 1,-16 35-1,17 35 17,-18 18-17,0 35 1,1-17 0,16 17-1,1-35 1,36-36-1,16-34 1,-34-36 0,70-35-1,-35-53 1,-71-1 0,-52 90-1,-54 69 1,-53 89-1,54 53 17,52-53-17,18-71-15,36 35 16,-1-34-16,88 17 16,107-36-1,-1-34 1,-106-36-1,1-35 1,-89-1 0</inkml:trace>
  <inkml:trace contextRef="#ctx0" brushRef="#br0" timeOffset="6345.47">741 5539 0,'0'-18'0,"-18"18"0,-70 0 31,70-18 1,1 1-32,17-1 0,0-17 15,53-1 1,52 19-1,-34 17 17,0 88-17,-71 18 1,-36 88 0,-52-88-1,35-36 1,36-52-16,-19 0 15,19-18 1,17-89 0,35 19-1,18 17 1,53 18 0,-36 52-1,-52 1-15,52 70 16,-52 0-1,-18 53 17,-71-70-17,-17 17 1,0-53 0,18-35-1,-36-17 1,35-1-1,36-17 1,35 17 0,0 1-1,70-36 1,-34 35-16</inkml:trace>
  <inkml:trace contextRef="#ctx0" brushRef="#br0" timeOffset="6515.76">1658 5838 0,'0'0'0,"-18"0"47,36-17-16</inkml:trace>
  <inkml:trace contextRef="#ctx0" brushRef="#br0" timeOffset="7126.77">3175 5256 0,'0'0'0,"-18"-17"0,1-1 16,-19 18-16,1-18 15,18 18 1,-19 0 0,19 53-1,17 88 1,-18 54-1,-17-19 1,-18 0 0,53-140-16,-36 16 15,36-34-15,-35 35 16,18-53 0,-19-18-1,19-52 1,-1-54-1,18 71 1,0-70 0,0 0-1,53 87 1,0 72 0,17 52-1,1 70 1,17-34-1,0-36 1,1-53 0,-19-35-1,1 0 1,-18-35 0,52-106-1,-52 70-15</inkml:trace>
  <inkml:trace contextRef="#ctx0" brushRef="#br0" timeOffset="7375.79">3881 5362 0,'0'0'0,"-18"0"16,-53 0-16,54 0 31,34 0-16,89-17 1,35-19 0,-88 19-16,141-1 15,-88 0 1,-35 18 0,-124 0 15</inkml:trace>
  <inkml:trace contextRef="#ctx0" brushRef="#br0" timeOffset="7645.75">4198 5327 0,'0'0'0,"-18"0"16,1 18-1,17 52 1,-18 54-1,0 34 1,1 1 0,-1-53-1,18 0 1,0-71 0,0-17-1,0-36 1,0-17-1</inkml:trace>
  <inkml:trace contextRef="#ctx0" brushRef="#br0" timeOffset="8525.67">459 7602 0,'0'-17'0,"0"34"0,0-52 16,-18 35-16,18 18 16,0-1-1,-18 19-15,18 52 16,-35 35 0,35-87-16,-53 87 15,35-88-15,-52 71 16,17-53-1,35-53 1,1-18 15,17-70-15,53 18 0,88 17-1,-18 35 1,1 0-1,34-17 1,-69 0 0,-54-18-16,-53 18 31,-52 35-15,52-18-1,-17 36 1,35 52-1,0 54 17,0-89-32,0 53 15,17 18 1,-17-53 0,18-35-1,0-1 1,-18-34-1,17-36-15</inkml:trace>
  <inkml:trace contextRef="#ctx0" brushRef="#br0" timeOffset="8685.49">1429 7779 0,'0'0'0,"17"0"0,1-18 15,0 18 48,-1 0-48,19 0-15</inkml:trace>
  <inkml:trace contextRef="#ctx0" brushRef="#br0" timeOffset="9063.5">3263 7232 0,'-35'0'0,"70"0"16,-105 0-16,52 0 0,-17 0 0,-18 0 15,35 18 1,1 17-16,17-18 16,-36 125-1,36 34 1,0-53 0,0 1-1,0-54 1,0-34-1,0-89 17,18 0-17</inkml:trace>
  <inkml:trace contextRef="#ctx0" brushRef="#br0" timeOffset="9380.54">2999 7602 0,'-18'-35'15,"36"70"-15,-54-105 0,-34-54 16,70 54-1,0-1 1,88 1 15,35 52-31,71 0 32,-141 36-32,71 35 15,-89 70 1,-88-17-1,-141 35 1,0-35 0,88-71-1,89-35 1,17-17 0,106-36-1,-71 35-15</inkml:trace>
  <inkml:trace contextRef="#ctx0" brushRef="#br0" timeOffset="9878.46">4092 7197 0,'0'0'0,"18"0"16,-18 17-1,0 1 1,-35 105-1,17-70-15,0 71 16,-52 52 0,-1-35-1,36-88 1,17-18 0,18-87 15,0 34-31,0-88 15,18 36 1,17-1 0,0 71-1,18 35 17,-35-17-32,53 70 15,-19-17 1,37 17-1,-19-53 1,-34-35 0,16 0-1,-16-18 1,-1-34 0,36-19-1,-19 0-15</inkml:trace>
  <inkml:trace contextRef="#ctx0" brushRef="#br0" timeOffset="10128.6">4815 7302 0,'-17'0'0,"34"0"0,-52 0 16,17 0-16,-17-17 15,18 17 1,17-18-1,17 18-15,107-35 16,17 0 0,-35 17-1,-1 0 1,-69 18 0,-54 0-1</inkml:trace>
  <inkml:trace contextRef="#ctx0" brushRef="#br0" timeOffset="10345.73">5115 7197 0,'0'0'0,"0"17"0,-17 19 16,-19 69 15,36-87-31,-17 88 16,-19 35-1,1-18 1,35-70 0,-17-17-16,-1-19 31</inkml:trace>
  <inkml:trace contextRef="#ctx0" brushRef="#br0" timeOffset="10932.02">653 9596 0,'0'-18'15,"17"18"-15,19 0 16,34-53 0,18 35-1,-17 1 1,-54-1-16,1 18 15,-53 35 17,17-35-17</inkml:trace>
  <inkml:trace contextRef="#ctx0" brushRef="#br0" timeOffset="11406.83">582 9613 0,'0'0'0,"-18"18"15,1 17 1,-1 36 0,-17-18-1,0-1 1,17-34 0,18-36 15,53 1-16,17 17 1,1 0 0,35 0 15,0 17-15,-36 36-16,-70-35 15,0 53 1,-17 17-1,-54-18 1,-35-34 0,18-19-1,70-17-15,-70 0 16,53-17 0,17-1-1,18 0 1,53 1-1,-18-1 1</inkml:trace>
  <inkml:trace contextRef="#ctx0" brushRef="#br0" timeOffset="11628.02">1446 9878 0,'0'0'0,"18"0"63,0 0-48,-1 0-15,1 0 16,0 0-16</inkml:trace>
  <inkml:trace contextRef="#ctx0" brushRef="#br0" timeOffset="12181.58">3457 9525 0,'0'0'0,"18"-18"0,35-35 16,-36 36 0,-17-18-1,0-1-15,-35 36 16,-88 0 15,-18 36-15,105-1-16,-34 0 15,34 0-15,-34 71 16,35-53-16,17 71 16,18 17-1,71-53 1,-1-35 0,54-36-1,-89-17-15,53 0 16,53-17-1,-17-54 1,-19 18 0</inkml:trace>
  <inkml:trace contextRef="#ctx0" brushRef="#br0" timeOffset="12680.27">4357 9472 0,'35'-18'0,"-70"36"0,88-53 15,-36 17-15,-17-35 16,-53 53 0,-52 0-1,-1 53 1,0 18 0,71-1-1,35 1 1,0-36-1,53-35 1,-36 0 0,107 0-1,-18 0 1,52 18 0,-52 17-1,-88 0 1,-36 36-1,-17-54-15,-89 36 16,-52 18 0,35-36-1,53-35 1,-18 0 0,71 0-1,35-17-15,0-1 16,17 0-1,71-35 1,-70 36 0</inkml:trace>
  <inkml:trace contextRef="#ctx0" brushRef="#br0" timeOffset="13197.85">5397 9384 0,'18'0'0,"-18"-18"0,-18 36 0,36-53 0,-53-1 31,-36 36-15,-35 18-1,18 17 1,0 36-1,70-1 1,18-34 15,71-19-15,17 1 0,36 17-1,-1 0 1,-70 1-16,-35 52 31,-89-18-15,-17-34-1,-18-19 1,18 1 0,53-18-1,-1 0 1,19 0-1,34-18 17,54 1-1</inkml:trace>
  <inkml:trace contextRef="#ctx0" brushRef="#br0" timeOffset="13405.48">5856 10001 0,'-18'18'32,"1"0"-32,-1-18 15,1 17 1,-1 1-1</inkml:trace>
  <inkml:trace contextRef="#ctx0" brushRef="#br0" timeOffset="190657.14">6720 2275 0,'-17'0'0,"17"18"46,0 17-46,0-17 0,0 53 16,17 70 0,19 17-1,-1-69 1,-17-72-16,52-17 16,71-53-1,18-70 1,141-106-1,35-1 1,-141 89 15,-141 106-31,53-53 0,-71 52 32,-70 107-17,17-36 1,-52 53-1,-1-35-15</inkml:trace>
  <inkml:trace contextRef="#ctx0" brushRef="#br0" timeOffset="191125.66">7302 3457 0,'0'18'0,"0"-36"16,0 53-16,0-17 0,0 0 15,0 123 1,0-53-1,0 18 1,0-18 0,53-88-1,89-18 1,-90-17-16,72-18 16,-54 18-16,230-124 15,-88 18 1,53 0 15,-107 53-31,-87 70 31,-71 1-15,-18 34 15,18 1-31,-53 17 0</inkml:trace>
  <inkml:trace contextRef="#ctx0" brushRef="#br0" timeOffset="191667.91">7373 5256 0,'-18'18'0,"-35"-18"31,53 18-31,-17-1 16,17 36 0,0 18-1,0-18 1,70 0 0,-52-36-16,53-17 15,105-70 1,71-36-1,-53 0 1,53-17 15,-71 34-31,36-16 32,-159 87-17,-53 36 16,-53-1-15,-18 36 0</inkml:trace>
  <inkml:trace contextRef="#ctx0" brushRef="#br0" timeOffset="192224.07">7126 7003 0,'0'17'16,"-35"36"-1,35-35-15,0 17 16,0 36 0,0-54-16,53 54 15,0-18 1,17-53 15,71-18-31,124-105 31,-177 105-31,88-53 16,-105 36-16,247-106 0,-36 0 31,-141 70-15,-35 1-1,-71 52 1,-35 1 0,-18 34 15,-52 36-15</inkml:trace>
  <inkml:trace contextRef="#ctx0" brushRef="#br0" timeOffset="192824.81">7444 9525 0,'0'0'0,"0"18"0,-36 17 15,36-17 1,18-18 15,53-18-31,123-70 31,17 17-15,-140 36-16,176-71 16,211-70-1,-211 87 1,-35 1 0,-124 35-1,-70 36 1,-18-19 15,0 19-15,-53-18-1,-35-36-15</inkml:trace>
  <inkml:trace contextRef="#ctx0" brushRef="#br0" timeOffset="194015.53">9948 2328 0,'0'0'0,"-17"0"0,-54-35 16,53 17-1,-17-17-15,-35-18 16,52 36 0,0-36-1,1-36 1,70-16 0,158-54-1,1 71-15,70-1 31,-194 72-31,177 17 16,17 106 0,-141 35-1,-88 123 1,-123-17 0,34-141-16,-263 300 15,52-53 1,17 88 15,142-36-31,88-140 31,124 17-15,105-35-16,53-53 31,0-18-15,-141-52-1,-88 35 1,-141 88 0,-71-53-1,106-124-15,-141 212 16,106-17 0,71 53-1,175-1 1,19-70-1,211 159 1,-88-71 15,-53-18-15,-159-87 0,-106 69-1,-158-52 1,105-176-16,-140 105 15,-125 36 1,37-71 0,140-70-1,124-71 1,35-36 0,52-87-1,19 35 1,-36 70-1</inkml:trace>
  <inkml:trace contextRef="#ctx0" brushRef="#br0" timeOffset="213445.38">12718 5168 0,'0'-17'15,"0"-1"32,0 0-31,0 1 0,0-1-16,0 0 15,-53-17-15,-18 35 31,18 0-31,-17 18 32,52-1-32,-17 19 15,-18 34 1,18 36 0,35-18-1,0-17 1,17-18-1,36-18 1,18-35 0,-1 0 15,18-53-15,-17-18-1,0-34 1,-19-36-1,-34-36 1,0 18 0,-1 71-1,-17 18 1,0 52 0,0 36 15,0-1-31,-35 71 15,17 89 1,1-18 0,-1-54 15,1 1-15,17-18-1,17-70 1,18 0-1,1-18 1,-1 0 0,0-36-1,-17 19-15</inkml:trace>
  <inkml:trace contextRef="#ctx0" brushRef="#br0" timeOffset="-214311.16">13317 5080 0,'18'-18'0,"-36"36"0,36-53 16,-18 17-1,-18 18 32,-35 53-31,18 0-1,35-35-15,-35 70 16,17-18 0,1 1-1,17-18 1,35-36 0,18-17-1,53 0 1,-53-35-1,17-18 1,-35-17 0,-17-1 15,-18-17-15,0 70-16,-53-52 15,18 34 1,-53 19-1,-1 52 1,37 0 0,16 54-1,36-72-15,0 54 16,0 17 0,36-18-1,34-52 1,18-18-1,36 0 1,-71-18 0,17-52 15,-52-18-15,17 17-1,-17 1 1,-18 52-1,0 36 17,0 52-17,-18 1 1,18 17 0,0-35-1,0-18 1,35-17-1,18-18 1,18 0 0,-1-36-1,-52 19 1,35-18 0,-53 17-16,35-53 15,-35-17 1,18 35-1,-18 36 1,0 52 15,0-17-31,-18 70 16,1-18 0,17-34-1,17-1 1,54 0-1,-1-35 1,19-18 0,-19-52-1,-17 17 17,0-88-17,-18 17 1,-35 36-1,0 0 1,0 70 0,-17 36-1,-1 70 1,18 0 0,-18 36-1,1-1 1,17-105-16,0 53 15,0-19 1,0-34 0,0 0 15,0-36-15,0 0-1,0 1-15,0-1 16,17-52-1,54-1 1,-1 1-16,-17 52 31,36 18-15,-37 18 0,-16 34-1,-36 19 1,0-36-1,-71 36 1,-52-1 15,17-52-15,53 0 0,0-1-1,35-17 1,1 0-1,17-35 1,17-36 0,19 36-16</inkml:trace>
  <inkml:trace contextRef="#ctx0" brushRef="#br0" timeOffset="-213926.73">15028 4798 0,'0'0'16,"0"-18"0,0 36 15,0 35-16,0 53 1,-17-1 0,-1 19-1,0-18 1,18-89-16,-17 36 16,17-18-1,-18-17 1,18 0-1,-18-18 1,1 0 0,17-18-1,0 0-15</inkml:trace>
  <inkml:trace contextRef="#ctx0" brushRef="#br0" timeOffset="-213361.32">15434 5098 0,'0'0'0,"18"-18"0,-1 18 0,19-35 16,-36 17 0,-18 18 15,-35 18-16,18 17 1,-1-17 0,19-1-1,17 19 17,17-19-32,1-17 15,35 35-15,0-17 31,0 0-31,0-1 32,-36 1-17,-17 17-15,-17-17 32,-71 17-17,-18-17 1,53-1-1,0-17 1,35 0 0,1 0-16,-1 0 47,0-17-47,18-18 15,0 17 1</inkml:trace>
  <inkml:trace contextRef="#ctx0" brushRef="#br0" timeOffset="-212851.32">14781 4780 0,'0'0'16,"-17"0"-16,17-18 16,35 1 15,106 17-16,71-18 1,-53 1 0,-107 17-16,107 0 15,-106 0 1,-35 0 0,-1 0-1,-34 17 32,-1 1-47,0-1 16,1-17-1,17 18 63,0 0-78</inkml:trace>
  <inkml:trace contextRef="#ctx0" brushRef="#br0" timeOffset="-212044.92">12506 6174 0,'-18'0'0,"36"0"0,-53 0 16,17 0-16,-35 0 15,35 0-15,36 0 47,0 0-31,17 0-16,71 0 15,88-18 1,106 18 0,-18 0-1,88-18 1,124 1-1,-194-1 1,35 0 0,-35 1-1,-106 17 17,-17 0-17,-107-18-15,-52 18 31,-18-18-15,-71 18 15,-35 0-15</inkml:trace>
  <inkml:trace contextRef="#ctx0" brushRef="#br0" timeOffset="-211208.55">12488 6368 0,'-17'0'0,"34"0"0,-52 0 16,17 0-16,1 0 15,-1 0 17,36 0 14,-1 0-46,36 0 16,36 0 0,69 0-1,89-18 1,-35 0 0,-142 18-16,248-17 15,-89 17 1,124-18-1,0 0 1,-106 1 0,106-1-1,-124 18 17,-70 0-17,-36 0 1,-52 0-1,-54 0-15,-34 0 141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4T03:48:34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2893 952 0,'0'-17'16,"0"-1"-16,0-52 16,0 52-1,0-17 1,-18 17-16,0 18 31,1 71-15,-18 52-1,-36 89 1,-17-53 0,70-107-16,-52 90 15,17-37 1,35-87-1,0-36 1,18-52 0,0-18-1,0-1 17,0 54-32,36-53 15,-1 88 1,18 0-1,0 88 1,0-17 0,17 35-1,-52-89-15,52 54 16,36-36 0,-17-35-1,16-53 1,-34-17-1,17-54 1,-88 89-16,18-106 16,-18-36-1,-88-17 17,-18 106-17,-53 53 1,35 70-1,107 0-15,-71 89 16,70 52 0,36-70-1,70 0 1,-18-88 0,36-1-1,-18-34 1,1-1-1,-19-17 1,1 17 0,-54 18-16</inkml:trace>
  <inkml:trace contextRef="#ctx0" brushRef="#br0" timeOffset="480.78">3563 1323 0,'0'18'0,"-18"-18"0,1 0 16,-1 0-1,18-36 1,0-17 0,88 0-1,1 36 1,34-1-1,-35 53 1,-70-17-16,35 53 16,-53 52 15,0-52-31,0-1 31,-18-35-15,-17-35-16,0-17 31,35-54-15,0 1-1,17-36 1,36 35 0,18 1-1,-54 70-15,54 0 16,-18 17-1,-36 19 1,1-36-16</inkml:trace>
  <inkml:trace contextRef="#ctx0" brushRef="#br0" timeOffset="1630.28">4780 1411 0,'35'0'0,"-70"0"0,88-18 0,-35 18 0,35-52 32,-53 34-32,17 0 0,-17 1 15,0-1-15,-53-53 16,-35 36 0,-35 35-1,17 18 1,-18 70-1,36 0 1,35 53 0,53-53-1,36 1 17,16-72-17,90-17 1,-37-53-16,19-35 31,-107 53-31,36-36 16,-35-34-1,-18 34 1,0 53-16,0 1 16,-18 70 15,18-18-31,0-17 0,-17 34 15,17 54 1,0-35 0,0 17-1,53-70 17,35-18-17,-35-53 1,17-35-1,-34 17 1,-1-35 0,-35 36-16,18 52 31,-18 53-15,0 18-1,0 35 1,0-17-1,0-1 1,0-52-16,35-18 16,35 0 15,-17-53-31,18-35 31,-36 17-15,18 1-16,-35 70 31,-18 18-15,0 34-1,0 37 1,0-19 0,0-17-1,70-35 1,1-18-1,35-71 1,-53 1 0,-36-36-1,-17 18 17,0 52-32,-70-34 15,17 70 1,-18 35-1,18 18 1,18 0 0,35-35-16,71-18 31</inkml:trace>
  <inkml:trace contextRef="#ctx0" brushRef="#br0" timeOffset="2200.12">6227 882 0,'0'-35'16,"0"70"-16,-18-88 0,18 35 0,-18 18 0,-17 0 15,-18 36 17,35 69-17,18 54 1,0-35-1,0 34 1,0-87 0,0-18-1,0-35 1,0-36 15,0-35-15,0 35-16,36-70 15,17 18 1,35-1 0,-18 36-1,71 35 1,-123 17 0,53 54-1,-71 17 1,-53-17-1,-71 35 1,18-54 0,1 1-1,34-53 1,53 0-16,1 0 16,17-53 15,17 36-31,54-18 15</inkml:trace>
  <inkml:trace contextRef="#ctx0" brushRef="#br0" timeOffset="2740.12">7108 1358 0,'0'0'0,"0"-53"16,0 36-16,-35-36 31,18 35-31,-36 0 16,-53 1-1,18 52 1,-18 53 0,18 18-1,52 0 1,36-18-1,36-53 1,69-17 0,-16-18-1,16-53 1,-34 0 15,-53 18-31,17-71 0,-35 18 31,0 35-15,0 88 15,0 1-31,0 16 16,0 37 0,0-19-1,0-17 1,53-18-1,0-35 1,17-35 0,-52 17-16,17 1 0</inkml:trace>
  <inkml:trace contextRef="#ctx0" brushRef="#br0" timeOffset="3582.36">7638 1341 0,'0'-18'0,"0"36"0,0-54 15,-18 19 1,0 17-16,-35 0 16,1 53-1,-1 17 1,35 1 0,0 34-1,18 1 1,71-53-1,17-53 1,18-17 0,17-54-1,-34-17 17,34-71-32,-52-35 31,-36 35-16,-35 106 1,-18 53 0,-17 89-16,0 52 31,17-88-31,18 52 16,-18 19-1,1-54 1,-1-34-1,18-54 17,18-35-17,-1 36-15,36-36 16,53-18 15,0 36-15,-35 17-16,-36 18 31,-35 18-15,-71-1-1,-35 19 1,-17-19 0,35 19-1,52-1 1,54 18-1,35 0 1,53-18 0,-36-17-1,1 17 1,-36-17 15,-35-36 0,0 0-31</inkml:trace>
  <inkml:trace contextRef="#ctx0" brushRef="#br0" timeOffset="4389.8">9860 1129 0,'0'0'0,"18"-18"0,-1-141 31,-17 142-31,0-1 0,0 71 32,-53 106-17,1 0 1,16-106 0,-52 88-1,53-88-15,-53 70 16,-1-17-1,37-71 1,16-35 0,19-70-1,17-19 1,0 54-16,0-106 16,0 70-1,35 19 1,18 52-1,0 70 1,17 36 0,18 17-1,18-17 17,-35-70-17,17-19 1,-35-17-1,18-35 1,-54 17-16,18-17 16,-17 17-16,0-35 15,-1-17 1,1 17-16</inkml:trace>
  <inkml:trace contextRef="#ctx0" brushRef="#br0" timeOffset="4650.75">10319 1076 0,'-18'0'15,"0"0"1,36 0 15,17 0-31,71-18 31,18 18-15,-36 0 0,-35 0-1,-88 0 1,-1 18 0,1-18-16</inkml:trace>
  <inkml:trace contextRef="#ctx0" brushRef="#br0" timeOffset="4899.83">10495 1111 0,'0'18'47,"0"17"-31,0 71 0,0 0-1,0 17 16,0 1-15,0-71-16,0-36 16,0 1-16,18-18 31,35-53-15</inkml:trace>
  <inkml:trace contextRef="#ctx0" brushRef="#br0" timeOffset="5799.7">11783 1076 0,'0'0'0,"17"-18"0,72-52 31,-72 52-31,1-35 16,-18 36-16,0-1 15,-88 36 1,-18 52 0,88-52-16,-88 105 31,71-35-31,17 1 31,18-36-15,71-36-1,105 1 1,-87-18 0,-54 0-16,71-53 15,-71 53 1,-35-18-16,-106 18 31,0 36-15,71-19-16,-88 54 15,52-36 1,53 0 0,18-17-1,36-18 1,87 0 15,-17-53-31,53 18 31,-89 17-15,-52 18 0,0 0-1,-18 71 1,0 87 0,0-16-1,0 69 1,0-70-1,0-35 1,-18-35 0,18-89 31,18-35-32,34-53-15</inkml:trace>
  <inkml:trace contextRef="#ctx0" brushRef="#br0" timeOffset="6131.44">13282 935 0,'0'0'0,"18"-18"31,-18 36-31,0 17 16,0 106 0,0 0-1,-18 18 1,0-124 0,1 18-1,17-17-15,-18 34 16,18-52-16,0 35 15,0-71 17,35-17-32,-35-1 15</inkml:trace>
  <inkml:trace contextRef="#ctx0" brushRef="#br0" timeOffset="6490.11">13282 1111 0,'-18'-35'0,"36"70"0,-53-88 0,17 18 16,18-36 0,0 54-16,35-54 15,89 18 1,-18 18 15,17 35-15,-52 71-1,-71 52 1,0-88-16,-36 54 16,-105 16-1,18-52 1,-18-17 0,53-19-1,70-17 1,36 0 15,17-17-31,71-36 16,0 17-1</inkml:trace>
  <inkml:trace contextRef="#ctx0" brushRef="#br0" timeOffset="7081.86">14323 847 0,'17'0'0,"-34"0"0,34-18 0,1 0 16,-18 36 15,-18 17-15,1 1-16,-71 122 15,35-34 1,-36 52-1,1-70 1,0 0 0,53-53-1,35-106 17,35-18-1,36-35-31,-36 1 31,-17 69-31,-1 36 16,36 0-1,0 53 1,18 35 0,17-17-1,0-36 1,0-17-1,-70-18-15,35 18 16,-18-18 0,0-18-1,-35-17 1,18 17 15,0 0-31,-1 1 16,-17-1-16,53-35 15,-35 36-15</inkml:trace>
  <inkml:trace contextRef="#ctx0" brushRef="#br0" timeOffset="7361.64">15081 935 0,'-17'0'0,"34"0"0,-105-18 16,53 18-1,52 0 1,89-17 0,71-1-1,-124 18-15,123-18 16,-17 1 15,-106 17-15,-89 17 15,-34 1-31,52-18 16,-35 18-1</inkml:trace>
  <inkml:trace contextRef="#ctx0" brushRef="#br0" timeOffset="7648.27">15434 900 0,'0'0'0,"-18"0"16,1 52 15,17 19-15,0 35-1,0 0 1,0 17 0,0-17-1,0-71 1,0 18-1,0-18 1,0-52 15,-36-1-15,19 18-16,-1-17 0</inkml:trace>
  <inkml:trace contextRef="#ctx0" brushRef="#br0" timeOffset="8859.44">2505 2928 0,'-18'0'0,"36"0"0,-54-18 15,-16 1 1,34-1 0,18 0 15,35 18-31,0-17 31,89 17-31,-89 0 16,71-18-1,70 18 1,1-17 0,158-1-1,71 18 1,-36-35-1,-229 35-15,441-36 16,-123 1 0,158 0-1,-88 0 1,195-1 15,34 1-15,18-18-1,18 0 1,-212 18 0,212-18-1,-230 18 1,159-1-16,124-34 31,-406 35-15,88-18-1,-176 17 1,53 1 0,-71 0-1,-265 35-15,124-35 16,-35 17 15,-106 18-15,-35 0-1,-18-18 1,-18 1-16,-17 17 16</inkml:trace>
  <inkml:trace contextRef="#ctx0" brushRef="#br0" timeOffset="8999.54">15610 1923 0,'0'17'15,"0"1"16,0 0-31,0-1 16,-17-17 0,-54 18-1</inkml:trace>
  <inkml:trace contextRef="#ctx0" brushRef="#br0" timeOffset="11981.53">2469 3863 0,'0'0'16,"-17"-18"-16,-54-17 31,54 35-31,-1 0 16,18 18 0,0 17-1,0 18 1,71 35-1,-1-35 1,18-18 0,0-35-1,-70 0-15,70-53 16,-70 18-16,70-18 31,-53-35-15,-35 53-1,-17-1 1,-1 36-16,-17 36 31,17 52-15,18 88 0,0-17-1,18 17 1,-1-70-1,-17-88-15,0 35 16,0-36-16,0 1 16,-35-71 15,18 35-15,-54-34-1,36 34-15,-36-35 0,-17 0 16,70 53 15,1 35-15,17 18-1,88 18 1,0-18 0,0-36-1,-52-17-15,69 0 16,1-53-1,18-52 1,-36-1 0,-35-53-1,-53-17 1,0 70 0,0 71 15,0 52-16,0 71 1,0 71-16,0-18 16,0-88-1,0 53 1,0 0 0,53-71-1,0-35 1,0-35-1,-36-53 1,-17 70 0</inkml:trace>
  <inkml:trace contextRef="#ctx0" brushRef="#br0" timeOffset="12180.25">3210 4198 0,'0'0'0,"0"18"0,-17-18 31,87 0-15,18-36 15,36 1-15,-36 17-1,-70 1-15,-18-1 0</inkml:trace>
  <inkml:trace contextRef="#ctx0" brushRef="#br0" timeOffset="13747.47">4957 4039 0,'17'-17'0,"-34"34"0,69-52 16,54-71 0,-106 89-1,18-36 1,-18-18-1,-53 53 1,-53 36 0,0 17-1,0 54 1,89 16 0,34-16-1,89-1 1,0-35-1,18 0 1,-54 0 0,-70 17-1,0-52 1,-35 35-16,17-53 0,-70 17 31,-18-17-15,36 0-1,-1-70 1,18 17 0,36 0-1,52 123 1,-18-52 0,54 53-1,0-1 1,34-17-1,1-53 1,-88 0-16,70-18 16,53-52-1,-53-18 1,-17-53 0,-53 35 15,-18 70-31,0-52 15,-36 106 1,19 17 0,17 71-1,0-18 1,0 18 0,35-53-1,-17-35-15,70-1 16,0-17-1,0-35 1,0-53 0,-35 0-1,-17-54 1,-36 90 0,0 87 30,0 0-46,-18 0 16,18 71 0,0-35-1,0-54-15,53 36 16,35-53 0,-17 0-1,34-70 1,1-18-1,-53-18 1,-53 70-16,18-69 16,-18 52-1,-18 106 17,18-18-17,-17 71 1,17 70-16,17 36 31,54 70-15,-54-35-1,19 18 1,-19-54 0,-17-175-16,0-1 15,0-18-15,0 1 16,0-71-1,0 0 1,0-88 0,0 88-16,0-123 15</inkml:trace>
  <inkml:trace contextRef="#ctx0" brushRef="#br0" timeOffset="14097.85">6509 4286 0,'0'0'0,"-18"-17"0,0-19 0,18 19 16,-17-72 0,17 37-1,70-1 1,71 35 0,-35 18-1,0 53 1,-88 17-1,-53 36 1,17-88-16,-123 88 16,35-53-1,35-18 1,54-35 0,52 0 15,71-53-16,-36 0 1</inkml:trace>
  <inkml:trace contextRef="#ctx0" brushRef="#br0" timeOffset="14444.75">7161 4039 0,'0'-17'15,"0"34"-15,0-52 16,0 53-1,0 17 1,0 71 0,0 70-1,18-35 1,-18-88-16,35 194 31,-35 18-15,0-89-1,0 0 1,-35-70 0,17-70-1,18-54 1,0-70 0,0-36-1,0-105 1,0 158-16</inkml:trace>
  <inkml:trace contextRef="#ctx0" brushRef="#br0" timeOffset="14761.97">7179 4410 0,'-18'-88'15,"36"176"-15,-36-212 16,1 71-16,-1-35 16,36 18 15,35 17-16,-36 35-15,89 18 16,-35 0 0,17 53-1,-88 53 1,-18-36 0,-88 36-1,18-53 1,35-18-1,71-52 32,35-19-31</inkml:trace>
  <inkml:trace contextRef="#ctx0" brushRef="#br0" timeOffset="15230.45">7973 3933 0,'-18'-17'16,"0"17"0,1 0-16,-36 0 15,-18 70 1,18 19-1,36 34 1,17-105-16,0 52 16,35 1-1,53-54 1,-17-17 15,35-35-15,-36-35-16,-52-36 31,-36-18-31,-52 54 31,-19 34-15,1 36-16,71 36 31,-19 34-15,36-34-1,36-19 1,52-17 0</inkml:trace>
  <inkml:trace contextRef="#ctx0" brushRef="#br0" timeOffset="15694.96">8255 4039 0,'0'0'16,"0"-17"-16,0-1 16,0-17-1,0-1 1,35 19 0,18-1-1,0 18 1,0 18-1,-35 52 1,-1-17 0,-17-17-16,0 52 15,0-35 1,0-36 0,0-34 30,0-19-30,0-34 0,0 17-1,0 0 1,0 18 0,0 17-1,18 0 1,0 18-1</inkml:trace>
  <inkml:trace contextRef="#ctx0" brushRef="#br0" timeOffset="16030.25">9013 3669 0,'0'-35'31,"-17"35"-15,-1 0 0,-17 53-16,17-36 15,1 71 1,-19 1 0,1 34-1,0-17 1,35-36-1,0-34 1,70-36 0,1-18-1,35-53 1,-89 54-16</inkml:trace>
  <inkml:trace contextRef="#ctx0" brushRef="#br0" timeOffset="16397.7">9296 3898 0,'0'0'0,"0"-17"0,0-1 31,0-17-15,-18 35-1,-35 0 1,35 53 0,1-18-1,17 0 1,35-17-1,0-1 1,36 19 0,-53-1-1,-1-17 1,-52 34 15,-18-34-15,0 0-1,18-18 1,0 0 0,17-18-1,0 0-15,18-70 16</inkml:trace>
  <inkml:trace contextRef="#ctx0" brushRef="#br0" timeOffset="16674.37">8696 3687 0,'0'0'0,"-18"0"0,-17 0 15,53 0 17,35 0-32,123-36 15,-35 36 16,-106 0-31,89-17 16,-107 17 0,-17 17 31,0-34-32</inkml:trace>
  <inkml:trace contextRef="#ctx0" brushRef="#br0" timeOffset="18931.37">10619 3739 0,'17'-52'15,"1"34"1,-18 0-16,35-35 16,-17 36-16,-18-36 15,0 0 1,-18 53 0,-17 17 15,-36 89-16,36 35 1,35 1 0,0 34-1,0-70 1,71-18 0,52-70-1,18-18 1,18-71-1,-53-17 1,-18-71 0,-88 0-1,-53 1 1,-88 52 0,17 106-1,-34 0 16,34 88-15,71 0 0,36 36-1,17 17 1,88-18 0,71-52-1,-18-71 1,70-36-1,-34-52 1,-71 0 0,-89 70-16,36-52 15,-70 88 17,-1 17-1,18-18-31,-18 54 15,18 35 1,-17-36 0,17-52-1,0 0 1,0-71 15,0 35-31,35-105 16,0 17-1,18 53 1,-35 18 0,17 35-1,0 53 1,-17 35 0,-18-71-1,35 54 1,18-18-1,35-53 1,-35 0 0,53-35-1,-18-71 1,-52 0 0,-1-70-1,-35 52 1,0 18-1,0 89 1,0 52 0,-18 88-1,1-17 1,-1 35 0,18 0 15,18-52-16,70-19 1,-71-52-16,54-18 16,-53 0-16,52-18 15,18-52 1,-35-1 0,-17-17-1,-36 53 1,0 52 15,0 36-15,0-35-16,0 17 15,0 36 1,35-54 0,53-17 15,35 0-16,-34-53 1,-1-35 0,-35 0-1,-36 53 1,-17-1 0,18 36-1,-36 53 16,18-35-31,-35 35 16,35 35 0,-18-53-16,18 159 15,0-35 1,18 70 0,35 71 15,18 18-16,-54-89 1,1 124 0,-36-124-1,-35-105 1,-35-36 0,0-71-1,53-17-15,-36-52 16,53 16-16,-52-87 15,17-177 1,35-71 0,18 89-1,0-18 1,36 106 0,52 71 15,-18 52-16,-34 36 1,-19 35 0,1 0 46,0 0-62</inkml:trace>
  <inkml:trace contextRef="#ctx0" brushRef="#br0" timeOffset="20114.72">14764 3369 0,'0'-18'16,"0"1"-16,0-1 15,0 36 32,0-1-47,0 1 0,0 88 16,0 35 0,-53-18-1,0 19 1,35-107-1,-17 18 1,35-18-16,-35 18 16,17-53-1,0-18 1,1-52 0,-1-1-1,18-35 1,0 89-16,0-71 15,35 52 1,18 1 0,-35 35-1,35 35 1,-18 53 0,-35-70-1,35 53 1,1-1-1,17-17 1,0-53 0,17 0-1,1-18 1,-54 1-16,72-54 16,-19-17-1,-52 18 1,-18 34-1,0 54 17,0 0-32,-36 70 15,19-35 1,-1 0 0,1-36 15,17-34 0,0-1-15,-18-17-1</inkml:trace>
  <inkml:trace contextRef="#ctx0" brushRef="#br0" timeOffset="22079.78">15293 3369 0,'0'-18'16,"0"36"46,0 0-62,0-1 16,-18 54-16,18-1 31,0-34-15,18-19 0,17-17-1,-17 0-15,52-35 16,-34-18-1,17-17 1,-53-1 0,0 36-16,0-18 15,-18 18 1,-53 35 0,1 70-1,17-17 16,18 18-31</inkml:trace>
  <inkml:trace contextRef="#ctx0" brushRef="#br0" timeOffset="23459.93">15646 3616 0,'0'18'32,"0"-1"-17,-18 1-15,18 0 16,-18-18-16,1 52 16,-1-34-16,0 35 15,1 0 1,-1-18-1,1-17 1,17-36 15,0 1-15,0-54 0,52-17-1,19-18 16,-53 71-31,52-18 16,-52 53-16,35 0 16,-36 0-16,72 35 15,-72 18 1,-17 53 0,0-18-1,0-35 1,0-18-1,18-35-15,17 0 16,53 0 0,18-53-1,-35-17 1,35-71 0,-89 105-1,54-122-15,-54-19 31,-17 71-15,0 89-16,-17 52 47,17 0-47,-35 53 16,35-35-16,-18 106 15,0-53 1,1 0-1,-1-36 1,18-52 0,0-36 31,0 1-47,18-54 15,35 18 1,17-35-1,-52 70 1,52-35 0,-17 36-1,-35-1 1,-18 36 0,-18 17-1,1-17-15,-19-1 16,-52 19-1,70-36-15,-52 0 16,-1 0 0,36 0-1,35 17 32,0 1-31,35 35-16,-17-35 15,35 52 1,-18-35-16,0 18 31,1-35-15,-19-18 0,1 0-1,0-18 16,-1-17-15</inkml:trace>
  <inkml:trace contextRef="#ctx0" brushRef="#br0" timeOffset="25743.74">17074 3598 0,'18'0'16</inkml:trace>
  <inkml:trace contextRef="#ctx0" brushRef="#br0" timeOffset="28230.25">17110 3528 0,'0'17'15,"17"-17"1,1 0 0,0 0-1,-1 0-15,1 0 16,0-35 0,-1 17-1,-17 1 1,0-18 15,-35 35-15,-36 0-1,54 17-15,-89 54 16,53-18 0,35 0-1,18 17 1,18-35-1,88-17 1,-36 0 0,19-18-1,-1 0 1,-35 0 0,-36 0-1,1 0 1,17 0 15,-35 17 0,0 1-15,-35 0 0,17-18-16,1 17 15,-19-17-15,-34 18 16,-1 17-1,1-17 1,17-1 0,18-17-1,-1 0 1,19 0 0,-19 0 15,36-17 0,-17 17-31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5073-932A-C066-B344-46E998600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14064-263B-ED01-87AB-E67B5A45A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EC8A-FD29-54F9-4AD8-743072BA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78D6-A79E-2710-F4D5-C24434F8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B26BA-0F86-A522-D34C-AF9E855E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2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8DB4-78DE-A672-63CD-5BA151A6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F29B3-F3FC-CF35-6657-4053A02C3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4928-7674-F9B0-13F9-2748842B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6052-D757-C4DF-B913-00BA1483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C704-000C-898D-E326-B353D09E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547F4-1D0A-7FFA-242F-3F90D30C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63A35-4D07-B80D-3FB6-052091C2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E546-771F-94B4-6812-6695CF3B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758B-4184-17E3-3768-5D864384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3E2B-7236-E5ED-D943-64FF5473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A796-CCB9-0958-54AC-C8BC3D80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D1E-0034-F9C0-BB60-98D24A4C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B67C-48B4-0C05-3778-99AB0C6E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8D98-D431-07FB-55B4-70BCF094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DC86-693A-7D36-A6C2-0470DA6C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487C-291E-44F6-4752-541F3E38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58D0B-B928-A53E-2413-300A82D7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1CE6-3AE6-F25C-3B7B-BBC16285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9754-27D7-DEA9-E851-ACB342DE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EBC3-EAD7-0C75-BD47-9EBDD785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954A-A3F9-8B52-8B1D-BEE83DC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730B-FA68-DE77-31C3-5B72BFC0F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A9D54-BA51-D4C1-922D-77ED57BD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4602E-EFAA-AD7D-259B-67DA4A41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D8956-499D-35EB-140F-90D3DA6F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F3CD9-A3F5-0ECB-F05B-A35FF7B6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7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937D-1E3B-1EE0-DB39-9A00FCA3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C25D-FBF7-08B5-8133-DEA2DB72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879A9-2016-90CD-5BB8-AF24D8F9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6CF4B-B6C0-039B-948C-CDBF74A2C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866EC-B78C-00ED-F94B-AFCEFF244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1F79-75AC-E39C-A698-73BE006B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CD48-DB9D-574A-B57F-649008F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B8624-E7A9-08BD-C373-DEC420B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962A-54CB-DA00-6BD2-6FCCC78F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DA99D-FE3B-EB54-0073-EA2B7E14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5CD24-EF91-3BD2-50FF-325A2AE9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C58D-E633-078E-9E76-F30C1F6B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1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17737-1F04-2DA6-D49D-76E1D73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C299E-0650-1EBD-408F-B5F4E5F2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D0D3C-183E-73AB-D6B0-9FE09DB1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2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58-67D6-B632-9665-F9D3F445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0121-0146-EDF7-A7B8-2F9AC8CC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ACDEB-4107-EE77-0CC8-4EC3D0BDC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75EC4-EFD8-B70A-C67E-14388A9F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4BB2-6AC3-1D7F-8877-BD8E5570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7652D-4D84-AEEE-83EE-E49FA698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7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84F5-970E-91B0-6D7D-FA11A804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F78AE-26DD-A021-4D7E-AFA5476D0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71B57-77AF-5AC4-E239-1D033CA3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54E64-BE94-0C2A-5AB2-0A7F26A0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540C-F8D3-E577-C363-40BC706A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6D6C-EA7D-37E8-6CEE-B3BD9A81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52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AE6C-9CE4-23C7-B498-9E194CC0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7D78-1F66-99B8-E86D-605743EF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0558-A54A-96C6-3B10-FF8635C42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35623-70BA-499E-9A09-4817A291AF1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5748-2516-4D6F-CD81-30C043C2E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1642-C7B9-D5DA-391A-EE85C5CB5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2B7BA-6AE1-4057-B2CB-74B963624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1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D54536-333C-E43E-E725-C0687CE06013}"/>
                  </a:ext>
                </a:extLst>
              </p14:cNvPr>
              <p14:cNvContentPartPr/>
              <p14:nvPr/>
            </p14:nvContentPartPr>
            <p14:xfrm>
              <a:off x="171360" y="120600"/>
              <a:ext cx="8223840" cy="485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D54536-333C-E43E-E725-C0687CE060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111240"/>
                <a:ext cx="824256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45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1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7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1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9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8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1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9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02AED3-44EC-06CF-618D-3B63EB0F5575}"/>
                  </a:ext>
                </a:extLst>
              </p14:cNvPr>
              <p14:cNvContentPartPr/>
              <p14:nvPr/>
            </p14:nvContentPartPr>
            <p14:xfrm>
              <a:off x="723960" y="120600"/>
              <a:ext cx="6794640" cy="238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02AED3-44EC-06CF-618D-3B63EB0F5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11240"/>
                <a:ext cx="6813360" cy="24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37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C35ADA-6573-89F0-1A32-19D0ED142B3B}"/>
                  </a:ext>
                </a:extLst>
              </p14:cNvPr>
              <p14:cNvContentPartPr/>
              <p14:nvPr/>
            </p14:nvContentPartPr>
            <p14:xfrm>
              <a:off x="50760" y="260280"/>
              <a:ext cx="7099560" cy="30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C35ADA-6573-89F0-1A32-19D0ED142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250920"/>
                <a:ext cx="7118280" cy="30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10532F-378E-6AC0-6EB5-188A883C5989}"/>
                  </a:ext>
                </a:extLst>
              </p14:cNvPr>
              <p14:cNvContentPartPr/>
              <p14:nvPr/>
            </p14:nvContentPartPr>
            <p14:xfrm>
              <a:off x="272880" y="3117960"/>
              <a:ext cx="7417440" cy="304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10532F-378E-6AC0-6EB5-188A883C59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520" y="3108600"/>
                <a:ext cx="7436160" cy="30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3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9720C1-5E09-4B5A-EFBE-4057AADD8DC8}"/>
                  </a:ext>
                </a:extLst>
              </p14:cNvPr>
              <p14:cNvContentPartPr/>
              <p14:nvPr/>
            </p14:nvContentPartPr>
            <p14:xfrm>
              <a:off x="266760" y="216000"/>
              <a:ext cx="8534520" cy="663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9720C1-5E09-4B5A-EFBE-4057AADD8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06640"/>
                <a:ext cx="8553240" cy="66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84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80DC0-DE75-95B8-B44D-8D7516C1F4C4}"/>
                  </a:ext>
                </a:extLst>
              </p14:cNvPr>
              <p14:cNvContentPartPr/>
              <p14:nvPr/>
            </p14:nvContentPartPr>
            <p14:xfrm>
              <a:off x="488880" y="247680"/>
              <a:ext cx="7976160" cy="11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80DC0-DE75-95B8-B44D-8D7516C1F4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520" y="238320"/>
                <a:ext cx="7994880" cy="12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10C9E8-7CAC-EE9D-489F-AC09B0507521}"/>
                  </a:ext>
                </a:extLst>
              </p14:cNvPr>
              <p14:cNvContentPartPr/>
              <p14:nvPr/>
            </p14:nvContentPartPr>
            <p14:xfrm>
              <a:off x="870120" y="2025720"/>
              <a:ext cx="6699600" cy="224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10C9E8-7CAC-EE9D-489F-AC09B05075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760" y="2016360"/>
                <a:ext cx="6718320" cy="22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17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C21428-59F2-9711-4E01-9101D9688248}"/>
                  </a:ext>
                </a:extLst>
              </p14:cNvPr>
              <p14:cNvContentPartPr/>
              <p14:nvPr/>
            </p14:nvContentPartPr>
            <p14:xfrm>
              <a:off x="57240" y="361800"/>
              <a:ext cx="5600880" cy="330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C21428-59F2-9711-4E01-9101D9688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352440"/>
                <a:ext cx="5619600" cy="33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51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2E9785-B82D-1312-D9AD-709D7D64F2FB}"/>
                  </a:ext>
                </a:extLst>
              </p14:cNvPr>
              <p14:cNvContentPartPr/>
              <p14:nvPr/>
            </p14:nvContentPartPr>
            <p14:xfrm>
              <a:off x="844560" y="266760"/>
              <a:ext cx="5429520" cy="199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2E9785-B82D-1312-D9AD-709D7D64F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257400"/>
                <a:ext cx="5448240" cy="20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73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3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79B-BD5F-E5E7-7D41-82B6B2F8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BCA9-BCCE-1D56-FC86-5681EFB4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5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2022-09-14T03:53:12Z</dcterms:created>
  <dcterms:modified xsi:type="dcterms:W3CDTF">2022-09-14T03:53:33Z</dcterms:modified>
</cp:coreProperties>
</file>