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08:57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2381 0,'0'18'0</inkml:trace>
  <inkml:trace contextRef="#ctx0" brushRef="#br0" timeOffset="48650.14">5415 1288 0,'0'0'0,"-18"0"15,1 17 1,-1-17 15</inkml:trace>
  <inkml:trace contextRef="#ctx0" brushRef="#br0" timeOffset="49078.47">5133 1252 0,'0'0'0,"-106"0"32,88 0-32,1-17 0,-1 17 15,1 0 17,34 0-17,89 0 1,35 0-1,124-18 1,-18 18 0,-177 0-16,124 0 15,0 0 1,-106 0 0,18 0-1,-70 0 1,-36-18 15,0 1 0,-36-1-31,19 1 16</inkml:trace>
  <inkml:trace contextRef="#ctx0" brushRef="#br0" timeOffset="49595.17">6191 917 0,'0'0'0,"0"-17"16,0 34 15,18 36-15,35 0-1,35 0 1,71 0 0,-124-53-1,53 18-15,-35-18 16,71 17 0,-54-17-1,-52 0 1,-53 0 15,-1 0-31,1 0 16,0 0-16,-54 35 15,-52 54 1,18 16 0,52-34-1,1 35 1,52-53-1,18-36-15,-17 36 16,17-35 0,0 0 15,17-54-15</inkml:trace>
  <inkml:trace contextRef="#ctx0" brushRef="#br0" timeOffset="50146.52">7532 758 0,'0'0'0,"0"-17"0,0-1 15,0 36 16,0 17-31,-18 71 16,18-71-16,-17 159 16,-1-70-1,-17 17 1,17-88 15,18 17-15,0-87 15</inkml:trace>
  <inkml:trace contextRef="#ctx0" brushRef="#br0" timeOffset="51745.46">7391 1041 0,'0'0'0,"0"-18"0,-36-35 16,36 0 0,0-17-1,36 17 17,-1 35-32,124-52 15,-18 70 1,35 0-1,-70 17 1,-88 1-16,-1 70 16,-52 53-1,-71-35 1,-88 17 0,88-70-1,1-35 1,87-18-16,-17 0 15,-1 0 1,36-35 0,0 17 15,36 36 0,-19-1-31,36 36 16,-35-35-16,35 35 15,17 35 1,1-53 0,17 1-1,0-19 1,-70-17-16,105-17 16,-34-19-1,16-52 1,-52 18-1,-17-36 1,-36 53 0,0 0 15,-36 53-15,-17 18-1,18 34 1,0 54-1,35-70-15,0 16 16,0 54 0,53-70-1,17-1 1,-17-35 0,35-18-1,-17-17 1,35-53-1,-53 17 1,-36-17 0,1 35-1,-18 18 17,0 52-1,-18 36-16,1 36 1,17-37 0,0 1-1,53-17 1,17-36 0,-52 0-16,35 0 15,0-18 1,0-35-1,-1-17 1,-16-19 0,-36 72-1,53-71 1,-36 52 0,-17 19-1,0 105 16,0-18-15,0 19 0,0-19-1,0-52-15,0 35 16,36-36 0,16-17-1,1-17 1,36-54-1,-72 18 1,19-17 0,-36 34 15,0 54 0,0 35-15,0-35-16,0 34 15,0 1 1,0-35 0,0 0-1,0-36 32,0 0-47,0 1 16</inkml:trace>
  <inkml:trace contextRef="#ctx0" brushRef="#br0" timeOffset="51945.76">9384 1076 0,'0'0'16,"0"-18"-16,0 1 31,0 34 16,0 1-16,18-18-31,-1 0 0,1 18 16</inkml:trace>
  <inkml:trace contextRef="#ctx0" brushRef="#br0" timeOffset="52447.61">9931 1147 0,'0'0'0,"17"0"16,19 0-16,-19-18 15,-17 0 17,-53 18-17,-53 0 1,1 53-1,52-18 1,35 1 0,18-1-1,53 0 1,35 1 0,0-1-1,1 0 1,-54-17-1,-17-1 1,-18 1 0,-71 17 15,-70-17-15,0-18-1,70 0 1,18 0-1,71-18 17,0 18-17,87-17 1</inkml:trace>
  <inkml:trace contextRef="#ctx0" brushRef="#br0" timeOffset="52745.63">10389 1217 0,'0'0'0,"0"-18"16,0 36 31,0 0-47,0-1 15,0 36 1,0 0 0,-17 0-1,17-35 1,-18-1 0,18-34 15</inkml:trace>
  <inkml:trace contextRef="#ctx0" brushRef="#br0" timeOffset="53162.04">10460 811 0,'0'0'0,"-18"0"16,18 18-16,-17 0 16,17-1-1,0 1-15,0 0 16,17-1 0,36-17-1,-18-17 1,-17-19-1,-18-34 1,0 52 0,-53 18-1,18 0 17,17 35-17,1 36 1,17-18-1,0-36-15,17 36 16,1-35-16</inkml:trace>
  <inkml:trace contextRef="#ctx0" brushRef="#br0" timeOffset="54195.56">11271 1094 0,'0'0'0,"-17"-18"0,-1 18 0,-53-18 31,36 18-15,-53 53-1,35 0 1,-18 53 0,54-53-1,17-18-15,0 36 16,53-36 0,35-17-1,0-18 1,0 0-1,1-36 1,-72-34 0,-17-1-1,-17-17 17,-36 53-17,-18 0 1,36 35-1,52-36 17,107 1-17,-36 17 1,18 1 0,-36 17-1,-52 17-15,70 36 16,-52 0-1,-19 35 1,-17-35 0,0 35-1,0-35 17,0-17-17,0-19 1,-35-17 15,17-35-15,1-18-1,17 35-15,35-70 16,53 0 0,89-35-1,-19 70 1,54 17-1,-71 72 1,-70 52 0,-71-18 15,0 36-31,-53-35 31,0-1-15,0-17-1,35-35 1,1-18 0</inkml:trace>
  <inkml:trace contextRef="#ctx0" brushRef="#br0" timeOffset="54346.28">12382 1499 0,'-17'0'47,"-1"0"-31,1 0-16</inkml:trace>
  <inkml:trace contextRef="#ctx0" brushRef="#br0" timeOffset="59578.9">5327 3492 0,'0'0'0,"-18"0"0,-70 0 16,53 0-1,-18 0 1,35 18-1,36 0 1,105-18 0,54 0-1,246-18 1,-194-17 0,89 17-1,-142 18 1,-35 0-1,-105 0 1,-54 0 15,0 0-31,-17 0 0,-53-35 16</inkml:trace>
  <inkml:trace contextRef="#ctx0" brushRef="#br0" timeOffset="60062.21">6368 3157 0,'0'0'0,"-18"0"0,18 18 31,0 0-31,35-1 16,-17 1-16,88 35 15,0 0 1,52-18 0,-69-35-1,-1 0 1,-71 0 15,-70-35 0,1 35-15,-1 0 0,-18 70-1,-35 89 1,36-35 0,-19 34-1,37-34 1,34-54-1,18-34 1,0-19 0,18-17-16,52-53 15</inkml:trace>
  <inkml:trace contextRef="#ctx0" brushRef="#br0" timeOffset="60913.21">8396 3175 0,'35'0'15,"-17"-18"-15,0 1 16,17-1-16,53-35 16,-17 18-1,-71 0 1,-36-1 15,-52 36-15,-53 0-1,18 53 1,87 0 0,36 0-1,106 53 1,0-36 0,53 36-1,-53 0 1,-106 0-1,-89-35 1,-105-19 0,0-34-1,89-18 1,69 0 0,-52-18-1,53-52 1,35-1-1,88 1 1,53-54 0</inkml:trace>
  <inkml:trace contextRef="#ctx0" brushRef="#br0" timeOffset="61162.18">9102 2963 0,'0'53'32,"-18"-17"-32,0-19 0,-35 142 15,1 0 1,34-54 15,18 1-15,0-70-1,0-19 1,18-17 0</inkml:trace>
  <inkml:trace contextRef="#ctx0" brushRef="#br0" timeOffset="61377.65">8749 3422 0,'0'0'0,"-18"0"0,-17 0 16,53 0 15,-1 0-31,107-18 16,-18 18 15,70-35-15,-106 0-16</inkml:trace>
  <inkml:trace contextRef="#ctx0" brushRef="#br0" timeOffset="62360.92">9384 3334 0,'-18'0'0,"1"0"15,-1 0 1,18-18-16,0-17 15,18-36 1,-1 54-16,36-19 16,35 36-1,1 36 1,16 69 15,-87-16-15,-36 34-1,-70-35 1,53-52 0,17-36-1,18-53 17,18-53-17,52 0 1,19 18-1,-54 53-15,53-18 16,53 17 0,-70 54-1,-54 35 1,-17 70 15,0 1-15,-17-36-1,17-35 1,35-18 0,0-35-1,18-17 1,-35-1-16,52-35 16,1-53-1,-18 18 1,-18-18-1,-35 71 1,0 123 15,-17 18-15,17 0 15,0-36-15,0-52-16,35 0 15,18-18 1,35 0 0,-70-18-16,52-35 15,1-35 1,-18 0 0,-36-18-1,-17 71 1,0 87-1,0 19 1,0 35 0,0-53-1,53 0 1,18-53 15,-36 0-31</inkml:trace>
  <inkml:trace contextRef="#ctx0" brushRef="#br0" timeOffset="62626.72">11289 3210 0,'0'0'16,"-18"0"15,1 0-31,-1 18 0,-53 70 15,1 0 1,52 36 0,18-54-1,0-34-15,35 17 16,18-53 15,53 0-15,-35-18-16</inkml:trace>
  <inkml:trace contextRef="#ctx0" brushRef="#br0" timeOffset="63093.74">11747 3016 0,'0'0'0,"18"-35"16,-18-36-1,-18 71 1,-52 36-1,52-1-15,1 53 16,-19 71 0,19-36-1,17 18 1,17-70 15,54-53-15,17-18-1,-17-53 1,17-35 0,-18 35-1,-17 17 1,-53 72 0,0 52-1,0-18 1,0-17-1,53-35 1,53-18 0,35-35-1,-53-36 1,-70 36 0</inkml:trace>
  <inkml:trace contextRef="#ctx0" brushRef="#br0" timeOffset="63262.28">11730 3140 0,'-53'0'0,"106"0"0,-141 0 15,-18 0 1,265 0 31,-89 0-47,159-36 15,-140 36-15</inkml:trace>
  <inkml:trace contextRef="#ctx0" brushRef="#br0" timeOffset="63810.71">13159 3351 0,'0'0'0,"-18"0"0,-35 18 15,35-18 1,89 0 0,35-18-1,70 18 1,-35-17-1,18-19 1,-53 36 0,-71-35-1,-35 18-15,-35-19 16,-53 1 15,17 0-15,36 17-1,35 0 1,17 18 0,1 0-16,53 18 15,-18 53 1,-36 52 0,-17-17-1,-53 0 1,0-36-1,18-17 1,53-53 15</inkml:trace>
  <inkml:trace contextRef="#ctx0" brushRef="#br0" timeOffset="64060.04">14570 2910 0,'0'0'0,"0"-17"15,17-1 1,36 18 0,-35 0-16,52-35 15,72 35 1,-19 0-1,-17 0 1,-88 0 0</inkml:trace>
  <inkml:trace contextRef="#ctx0" brushRef="#br0" timeOffset="64826.87">14852 2840 0,'0'0'16,"-35"35"-1,-18 18 1,35 18 0,0-54-16,1 124 15,17-52 1,-35 16 0,17-34-1,18-36 1,0-17-1,35-36 1,18-35 0,35-53-1,-17 1 1,17-19 15,-35 54-15,-35 34-1,-18 54 1,-18 88 0,-17 17-1,35-35 1,0 18 0,0-88-16,0 0 15,35-18 1,0-18-1,36-53 1,-18 18 0,-36 36-16,19-36 15,-19 35 17,1 89-32,0-1 31,-1 1-16,1-36 1,52-17 0,-52-18-16,53 0 15,-1-53 1,-17 0 0,-18-18-1,-17 19 1,0 52-1,-18 88 1,-18 35 0,18-35-1</inkml:trace>
  <inkml:trace contextRef="#ctx0" brushRef="#br0" timeOffset="65643.02">5980 5309 0,'0'0'0,"-18"18"0,-17-18 0,-1 35 15,19-35-15,-1 35 16,71-35 0,123 18-1,18-18 1,142 0 0,-72 0 15,-176 0-31,142-18 15,-142 18 1,-71 0 0,-17-35-1,-70 35 1,-18-53 0,70 53-16,18-17 15,0-19 1,18 36-1,52 0 1,-34 53 0,-19 35-1,-17-70-15,-53 53 16,-88 52 15,-18-17-15,89-53-1,70-35-15</inkml:trace>
  <inkml:trace contextRef="#ctx0" brushRef="#br0" timeOffset="66399.45">9243 4974 0,'0'0'0,"0"-17"15,0-19 1,0 19-16,0-1 16,0 0 46</inkml:trace>
  <inkml:trace contextRef="#ctx0" brushRef="#br0" timeOffset="67929.34">9313 4886 0,'0'-18'16,"0"1"-16,0 34 47,0 19-47,-35-1 0,-36 141 31,1-35-15,-36 18-1,18-53 1,17-18 0,36-88-1,17-17 1,18-36 0,0-36-1,0-34 1,18 17-1,0 88-15,35-52 16,0 35 0,17 70-1,-17 53 1,18 36 0,-19-36 15,54 18-16,-35-89 1,35-17 0,17-53-1,-35 0 1,-17-52 0,-71-37-1,-71-34 1,-34 35-1,-19 35 1,36 106 0,-18 88-1,53 89 1,53 17 15,35-71-15,71-17-1,53-71 1,17-35 0,107-35-1,-142-18 1,-18-17 0,-123-19-1,0 36 1,-70 53-1,34 0-15,-34 53 16,17 36 0,53-19-1,53 1 1,35-54 0,0-17 15,53-35-16,-70 0 1,-1-53 0,-34 35-1,-36 17 1,0 72 15,0-19-31,0 36 16,0 0-1,17-18 1,1-17 0,-36-18 31,-17-35-32,17 35 16,1 17-15,17 19 0,17 17-1,1-53-15,35 17 16,53-17 0,0-17-1,17-19 1,-17-34-1,-71-1 1,-35 18 0,0 36-1,-17 52 17,-1 35-1,18-52-31,-18 35 15,36-53 17</inkml:trace>
  <inkml:trace contextRef="#ctx0" brushRef="#br0" timeOffset="68093.53">11077 5151 0,'0'0'0,"0"-18"32,18 36-17,-1-18 1,19 17-16,-36 1 0,35-18 16</inkml:trace>
  <inkml:trace contextRef="#ctx0" brushRef="#br0" timeOffset="68659.19">11747 5239 0,'0'0'0,"0"-18"32,-17 18-32,-1 0 0,-52 0 15,-19 18 1,37 17-1,16 36 1,36-36 0,36-18-1,52-17 1,-18 0 15,1-35-15,-54 35-1,1 0 1,-18 35 0,0 71-1,0 0 1,0 88 0,18 0-1,-18 0 1,-71-53-1,1-70 1,-71-53 0,-1-36-1,19-70 1,70-36 0,53 1 15,88-54-16,71 1 1,-71 88-16</inkml:trace>
  <inkml:trace contextRef="#ctx0" brushRef="#br0" timeOffset="69042.16">11994 5309 0,'36'0'16,"-72"0"-16,107 0 15,-71 36 1,0 16-1,0 1 1,-18-17 0,1-1-1,-1-35 1,18-18 15,0-17-31,18-53 31,17 70-31,36-52 16,52-1 0,-35 53-1,18 54 1,-53 17 0,-53-36-16,0 54 15,0 17 1,0-70-1</inkml:trace>
  <inkml:trace contextRef="#ctx0" brushRef="#br0" timeOffset="69459.16">13300 5292 0,'0'0'0,"70"0"16,-52 0 0,88 0-1,-89 0-15,89 0 16,0 0 0,-35-18-1,-36 0 1,-35-35-1,0 18 1,0-18 0,0 36-1,18 34 32,-18 19-47,35 52 31,-35 0-15,-71-35 0,18-18-1,36-35 1</inkml:trace>
  <inkml:trace contextRef="#ctx0" brushRef="#br0" timeOffset="69725.56">14922 4657 0,'0'0'0,"-17"0"0,-1 17 16,-35 36-1,18 88 1,17-35 0,1 18-1,17-107-15,0 36 16,0-35 0</inkml:trace>
  <inkml:trace contextRef="#ctx0" brushRef="#br0" timeOffset="69942.34">14905 4762 0,'0'0'0,"0"-35"16,0-35-16,53 17 31,-36 35-31,54 0 16,52 18-1,1 0 1,-71 36 0,-36 17-1,-17-36-15</inkml:trace>
  <inkml:trace contextRef="#ctx0" brushRef="#br0" timeOffset="70092.33">15011 4921 0,'0'0'0,"-18"36"0,-53-1 16,54-18-1,70-17 17,35 0-17,-35 0-15,141-17 16,-106-1 0</inkml:trace>
  <inkml:trace contextRef="#ctx0" brushRef="#br0" timeOffset="70594.46">15681 4974 0,'0'-17'16,"-18"-1"-1,1-17 1,17 17-16,17-35 16,54 18-1,52 17 1,-17 36-1,18 52 1,-89 36 0,-35-18-1,-35-35 1,-36-35 15,53-18-15,1-35-1,70-18 1,70-35 0,36-1-1,-53 36 1,-36 53 0,-70 36-1,-35 105 1,-18-53-1,18-17 1,17-36 0,1-35-1,17-53 1,0 35 0</inkml:trace>
  <inkml:trace contextRef="#ctx0" brushRef="#br0" timeOffset="70743.78">16510 4586 0,'0'0'0,"0"-18"16,0 1-16,-18 17 31,-17 35-15,-35 18-1,17 18 1</inkml:trace>
  <inkml:trace contextRef="#ctx0" brushRef="#br0" timeOffset="71509.42">6756 6456 0,'-18'0'0,"36"0"0,-71 0 0,0 0 31,53 17-31,53 54 16,53 0 0,123-19-1,-53-34 1,124-18-1,-212 0-15,53 0 16,-88 0-16,141 0 16,-123-35-1,-89-18 1,-70 0 0,-35 18 15,52 35-16,36 0 1,52 17 0,54 72-1,-36-1 1,-17 35 0,-89-35-1,-52 54 1,105-125-1</inkml:trace>
  <inkml:trace contextRef="#ctx0" brushRef="#br0" timeOffset="72709.03">9331 6862 0,'0'0'0,"-71"-36"32,54 19-32,-1-19 15,18-70 1,0 36-1,0-18 1,-18 88 0,-34 106-1,-1 70 1,35-53 0,0 36 15,18-53-16,0-35 1,0-54 0,-70-34-1,-1-19 1,-52-34 0,52 34-1,54 36 1,17 53-1,35 18 1,71-1 0,17-17-1,36-53 1,-106 0 0,70-17-16,1-54 31,-54 1-16,-34-1 1,-36 36 0,-36 70 15,36-17-31,0 35 16,0 0-1,36-53 1,52 0-1,0-53 1,0-18 0,-53 1-1,1 52 1,-36 36 31,0 17-32,0-18-15,35 54 16,18-18 0,18-18-1,-1-17 1,36-18 0,-18-35-1,-17-18 1,-36-18-1,-35 18 1,0 71 31,0 35-47,-18 88 16,18-106-16,-17 124 15,-1 35 16,-35 0-15,35-71 0,1-34-1,17-72 1</inkml:trace>
  <inkml:trace contextRef="#ctx0" brushRef="#br0" timeOffset="72960.14">10319 7302 0,'0'0'0,"53"-141"16,17 18-1,89 35 1,-18 70 0,-17 53 15,-107 36-16,-123 35 1,-52 0 0,87-54-1,53-16 1,36-36 0</inkml:trace>
  <inkml:trace contextRef="#ctx0" brushRef="#br0" timeOffset="73191.89">11606 6809 0,'0'17'16,"0"1"-16,0 0 15,0 34-15,-17 37 31,-19 16-15,19-16 0,-1-19-1,1-70 1</inkml:trace>
  <inkml:trace contextRef="#ctx0" brushRef="#br0" timeOffset="73375.82">11342 7073 0,'0'0'0,"-18"-17"0,1-19 16,69 1-1,37 17 1,105-35 15,17 18-31,1-18 16</inkml:trace>
  <inkml:trace contextRef="#ctx0" brushRef="#br0" timeOffset="73992.02">12647 6809 0,'0'0'0,"18"0"0,17-18 31,-17 0-31,52-52 16,-52 17-1,-1 0 1,-52 35 0,-88 36-1,-1 52 1,71 19 0,36-1-1,34-53 16,72 0-15,16-35 0,-87 18-1,0-18 1,-71 0 0,-71 53-1,1 0 1,70-18-1,53-17 1,17-18 0,1 0-16,106 0 15,17-35 1,-18-1 0,1 36 15,-71 0-16,-36 53 1,1 0 0,-1 0-1,54-18 1,-36-35 0,18 0-1,-17-35 1</inkml:trace>
  <inkml:trace contextRef="#ctx0" brushRef="#br0" timeOffset="74175.89">13300 7003 0,'17'-36'0,"-34"72"0,34-89 0,-17 35 15,0 0-15,-70 36 32,52 0-17,-70 52 1,-36 18-1,19 18 1,105-53 0</inkml:trace>
  <inkml:trace contextRef="#ctx0" brushRef="#br0" timeOffset="74508.23">14182 6914 0,'0'0'0,"-124"18"16,107-18-1,34 0 1,18 0 0,107 0-1,-1 0 1,0 0 0,-71 0-1,-52 0-15,0-18 16,-18 1-16</inkml:trace>
  <inkml:trace contextRef="#ctx0" brushRef="#br0" timeOffset="74709.08">14552 6791 0,'0'0'0,"18"0"32,-1 0-32,54 0 31,-53 53-16,-18 17 1,-53 1 0,-88 17-1,105-70-15,-70 52 16,18-17 0</inkml:trace>
  <inkml:trace contextRef="#ctx0" brushRef="#br0" timeOffset="75126.28">15505 6756 0,'0'0'0,"0"-18"0,0-17 0,-18 17 31,-106 18-15,89 0-16,-88 35 16,17 18-1,106 0 1,53 18 0,53-18-1,-1 0 1,-69-36-16,-19 1 15,-52 17 1,-88-17 0,-18-1-1,-1-17 1,72 0 0,52 0-1,106 0 16</inkml:trace>
  <inkml:trace contextRef="#ctx0" brushRef="#br0" timeOffset="76109.48">15804 6914 0,'0'0'0,"0"-17"0,0-18 16,-17 17-1,-54 18 1,54 0-16,-54 18 16,0 52-1,54 1 1,17-36 0,0 0 15,53-35-16,0 0 1,17-35 0,-34 0-1,-1-36 1,-18 18 0,-17 36-1,0 34 1,-17 36-1,-1 18 1,18-1 0,35-17-1,36-35 1,17-18 0,71-36-1,-89 1 16,19-53-15,-19-53 0,-17 17-1,-35-52 1,-1 141 0,-52 88 15,-18 35-16,0 18 1,36-53 0,17-36-16,-18 19 15,0-36 95,1 35-79,17-18-31,0 19 16,0 34-1,0-34 1,0-19-16,17 18 15,36 1 1,18-36 0,17 0-1,-35-18 1,18-35 0,-54 18-1</inkml:trace>
  <inkml:trace contextRef="#ctx0" brushRef="#br0" timeOffset="76326.11">16263 6879 0,'0'0'0,"-18"0"0,1 0 16,176-17 30,-124 17-46,141-18 16,-17 18 0,-141 0-16,52-18 15</inkml:trace>
  <inkml:trace contextRef="#ctx0" brushRef="#br0" timeOffset="77308.88">10301 8784 0,'0'0'0,"0"35"0,0 142 32,0-142-32,0 89 15,0-1 1,0 1-1,0-54 1,18-70 15</inkml:trace>
  <inkml:trace contextRef="#ctx0" brushRef="#br0" timeOffset="77892.77">10336 8855 0,'0'0'15,"18"0"1,0 0-16,35 0 16,158 0-1,36 0 1,-141 0-16,335-36 15,-106 19 1,71-18 0,-71 17-1,-159 0 1,-35 18 0,-88 36-1,-35 16 16,0 37-15,-18-19 0,17 18-1,1 1 1,-18-1 0,-71 0-1,-17-17 1,0-36-1,-71 18 1,-70 0 0,-106-18-1,-53 0 1,35-17 0,141-18 15,36 0-16,105 0-15</inkml:trace>
  <inkml:trace contextRef="#ctx0" brushRef="#br0" timeOffset="78493.38">8767 12100 0,'0'0'0,"-89"-35"31,72 35-31,17-18 32,17 18-1</inkml:trace>
  <inkml:trace contextRef="#ctx0" brushRef="#br0" timeOffset="81807.81">8943 7179 0,'-18'0'15,"1"0"1,-1 0-16,36 0 62,-1 0-62,1 0 0,17 0 16,53 0 0,18 18-1,-71-18-15,71 0 16,106 0 0,-18 0-1,88 0 16,0 0-15,-70 0 0,-141 0-16,281 0 15,-69 17 1,69-17 0,-52 0-1,71 0 1,-18 0-1,-71 0 1,-176 0-16,317 0 16,-123 0-1,141 0 1,-124 0 0,195 0-1,-195 0 1,54 0 15,-107-17-15,54 17-1,-89-18 1,-123 18 0,-88 0-16,-1-18 15,-17 1 1,-17 17 15,-36 0-15</inkml:trace>
  <inkml:trace contextRef="#ctx0" brushRef="#br0" timeOffset="81961.64">16387 7126 0,'-36'0'32</inkml:trace>
  <inkml:trace contextRef="#ctx0" brushRef="#br0" timeOffset="83924.03">12894 6138 0,'-18'0'16,"36"-17"-1,-18-1 1,88-35 0,-17 0-1,-18-35 1,-53 35 0,0 35-16,0 1 15,-53 17 1,-18 70-1,36 1 1,17 52 0,18 1-1,0-36 1,0-35 0,0-35-1,-17-18 1,-54-36 15,1 1-15,17 17-1,35 1-15,0 17 16,1 17 0,17 36-1,0 0 1,17-35-16,36 17 15,71-35 1,17 0 0,0-53-1,-53 18 1,-17-36 0,-71 36-1,17 18 1,-17 34 31,0 18-32,0-17 1,18-18-16,0 18 16,17-18-1,0 0 1,-17 0-1,17-53 1,0 35 0,-17 1-1,0 17 1,-18 35 0,17 18-1,19-18 1,16-35 15,1 0-15,-35 0-16</inkml:trace>
  <inkml:trace contextRef="#ctx0" brushRef="#br0" timeOffset="84156.93">14041 6138 0,'0'36'31,"-18"-36"-31,0 70 16,-17 36 0,35 0-1,-18 17 1,18-105-1,0 35 1,0-36-16</inkml:trace>
  <inkml:trace contextRef="#ctx0" brushRef="#br0" timeOffset="84490.58">14041 6279 0,'0'0'0,"0"-17"0,-18-36 16,18-18 0,35 54-1,-17 17-15,35 0 16,-36 0-16,54 0 16,-36 53-1,-35-18 16,-53 0-15,-53 18 0,1-18-1,87-17 1,18-36 0,18-17-1,-1 35-15</inkml:trace>
  <inkml:trace contextRef="#ctx0" brushRef="#br0" timeOffset="84731.24">14640 5997 0,'0'18'31,"0"-1"-31,-17 1 15,-19 17-15,1 18 32,17 18-17,18-36 1</inkml:trace>
  <inkml:trace contextRef="#ctx0" brushRef="#br0" timeOffset="84941.32">14411 6138 0,'0'0'0,"35"0"47,-17 0-47,0 0 0,70 0 31,-53 0-31,53-17 16,-17 17-1,-36 0-15</inkml:trace>
  <inkml:trace contextRef="#ctx0" brushRef="#br0" timeOffset="85640.78">15258 5997 0,'0'0'0,"17"0"0,107 0 31,-107 0-31,36-17 16,-35-1 0,0-17-1,-18 17 1,-18 0 0,-35 18-1,-18 36 1,19-1 15,52-17-15,0-1-1,17 1 1,18-18 0,1 0-1,-36 17 1,-18-17-1,-17 18 1,-53 0 0,70 17-1,18-17 1,0-1 0,71-17-1,-1 0 1,-52 0-16,35-17 15</inkml:trace>
  <inkml:trace contextRef="#ctx0" brushRef="#br0" timeOffset="85906.9">15646 5997 0,'0'0'0,"17"0"15,-17-17 1,0 34 31,0 18-47,18-17 15,-18 17 1,18-35 0,-1 0 15,1-17 0,-18-1-31</inkml:trace>
  <inkml:trace contextRef="#ctx0" brushRef="#br0" timeOffset="86064.05">15769 6015 0,'-17'0'47,"-1"0"-47,-17 35 16,-1-17-1,19-1 1,17 1 0</inkml:trace>
  <inkml:trace contextRef="#ctx0" brushRef="#br0" timeOffset="86793.32">16422 6085 0,'17'0'31,"1"0"-31,0 0 0,70 0 32,-70 0-32,34 0 15,-16 0-15,52 0 16,0 0 0,-17 0-1,-36-17 1,-35-1-1,-18 0 1,1 18-16,-54 0 16,1 0-1,52 0 1,18-17 0,18 17-1,70-18 1,-71 18-16,54 0 31,-18 0-15,-35 0-1,-18 35 1,-53 18 0,-18-17-1,53-19-15,-70 19 16,53-19-1,88-17 17,-36-17-32</inkml:trace>
  <inkml:trace contextRef="#ctx0" brushRef="#br0" timeOffset="87157.99">17657 5838 0,'0'0'16,"17"0"-1,1 0 1,17 0-16,53 0 16,-17-17-1,17 17 1,-53-18 0,-52 18 30,-1 0-30,0 0-16</inkml:trace>
  <inkml:trace contextRef="#ctx0" brushRef="#br0" timeOffset="87374.14">17833 5856 0,'0'0'15,"-18"18"-15,18-1 16,-17 36-1,17 0 1,-18 18 0,0-18-1,1-18 1,17-17 0,17-18 15</inkml:trace>
  <inkml:trace contextRef="#ctx0" brushRef="#br0" timeOffset="87673.16">18397 5856 0,'0'0'0,"-17"-35"16,-19 35-1,-69 17 1,69 1-16,-52 53 16,18-1-1,70 1 1,17-18 0,71-53-1,36 17 1,-18-17 15,-53 0-15,-36-17-16</inkml:trace>
  <inkml:trace contextRef="#ctx0" brushRef="#br0" timeOffset="88740.2">16581 7391 0,'0'0'0,"-18"17"15,18-34 17,18-1-17,34 0 1,19 18 0,35-17-1,-71 34 1,-35 1-16,0 70 15,-35 0 1,-142 36 0,-52-1-1,53-17 1,-18 88 0,194-106-1,53 1 1,70-54-1,1-35 17,34 0-17,-105 0 1,-123 0 15,-18 53-15,-18 35-1,53 0 1,35 71 0,36-36-1,17-17 1,-17 18 0,-54-36-1,-52-35 1,-53 0-1,106-53 1,-71 17 0,18-17-1,35 0 1,0-35 0,0-18-1,35 36-15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58:18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1358 0,'0'-17'15,"17"-1"-15,1-35 16,-18 35 0,18-35-1,-18 1 1,0-1 0,0 35-16,-36 0 15,-17 18 1,1 18-1,-37 88 1,54-18 0,17 0-1,18-53-15,0 36 16,71-18 0,17 17-1,89 19 1,-54-1 15,-88-35-15,-35-36-16,-53 36 15,-70-17 1,-71-19 0,88-17-1,0-17 1,53-36-1,36 0 1,17 0 0,35 0-1,36-18 1</inkml:trace>
  <inkml:trace contextRef="#ctx0" brushRef="#br0" timeOffset="299.43">2857 1129 0,'18'0'0,"-36"0"0,36-18 0,-36 18 16,1 18 0,-18 17-1,35-17-15,-18 141 16,18-36-1,-18 71 1,18-70 0,0-19-1,0-69 1,0-72 15,0 19-31</inkml:trace>
  <inkml:trace contextRef="#ctx0" brushRef="#br0" timeOffset="532.59">2611 1640 0,'0'18'0,"0"-36"0,-18 36 16,18 17-1,0-17 1,88-18-1,-53-18-15,18 1 16,-35-1-16,70-17 16,18-36-1,-53 36 1,-35 17 0,-18 1-16</inkml:trace>
  <inkml:trace contextRef="#ctx0" brushRef="#br0" timeOffset="1165.96">3034 1535 0,'-18'35'0,"36"-70"0,-71 123 16,53-35 15,0-36-15,71-17 0,-1-35-1,1-18 1,17-17-1,-88 34 1,0 1 0,-53 35-1,35 0-15,-52 53 16,-1 53 0,36 0-1,35 17 1,0-70-1,70-18 1,1-35 15,-36-17-31,71-36 16,53-35 0,-53-1-1,-36 1 1,-52 70-1,-36 71 1,-35 36 0,0 122-1,36-34 1,-19 52 0,1-53-1,0 36 1,17-71-1,18-88 1,0-71 31,0 1-47,0-89 16,18-123-1,17 105-15</inkml:trace>
  <inkml:trace contextRef="#ctx0" brushRef="#br0" timeOffset="1498.43">3528 2028 0,'0'0'0,"0"-88"16,0-53-1,17 53 1,1 53-16,35-36 16,53 1-1,-36 52 1,19 18-1,-54 18 1,-18 123 15,-87-53-15,-18 0 0,35-35-1,-18-35 1,54-1-1,87-87 17,18-1-17,-52 36-15</inkml:trace>
  <inkml:trace contextRef="#ctx0" brushRef="#br0" timeOffset="1881.41">4480 1517 0,'0'0'15,"71"-18"-15,-71 1 16,-71 17 15,-52 0-15,52 17 0,36 19-1,35-19-15,0 18 16,71 36-1,-1-18 1,1 0 0,-36 17-1,-53-17 1,-17-53-16,-88 53 16,34-35-1,-17-18 1,54 0-1,34-18 1,18-35 0,70-52 15,1 34-31</inkml:trace>
  <inkml:trace contextRef="#ctx0" brushRef="#br0" timeOffset="2183.05">5415 1199 0,'0'0'16,"0"-70"0,0 52-1,-18 18-15,-34 53 16,34-35-16,-35 123 15,18-18 1,17 36 15,-17-53-15,35 0 0,0-53-1,17-53 1,36-36-1</inkml:trace>
  <inkml:trace contextRef="#ctx0" brushRef="#br0" timeOffset="2565.07">5680 1517 0,'0'0'16,"0"-18"-16,17 18 15,-70 71 1,1 17-1,16 18 1,36-36 0,0-52-1,36 17 1,34-35 0,54-35-1,-54-18 1,-35-35-1,-35 0 1,0 70-16,-35-35 16,-53 18-1,17 35 1,1 0 0,35-18-1,-18 1 1</inkml:trace>
  <inkml:trace contextRef="#ctx0" brushRef="#br0" timeOffset="2765.99">5203 1376 0,'-17'0'15,"34"0"-15,-17 0 31,71 0-15,35 0 0,70-35-1,-88 17 1,-52 18-16,-1-18 16</inkml:trace>
  <inkml:trace contextRef="#ctx0" brushRef="#br0" timeOffset="3532">6967 1764 0,'0'-18'16,"0"1"-16,0-1 0,0-35 16,18-35 15,0 17-15,-18 54-16,0-54 15,-106 36 1,-88 35-1,35 70 1,-17 54 0,105-1-1,71 18 1,0-70 0,71-71-1,17-18 1,71-70-1,-36 0 1,18-18 15,-88 18-15,-53 70 0,0 54-1,-70 87 1,52 1-1,18 17 1,70-71 0,19-70-1,34-17 1,-17-54 0,-36 18-1</inkml:trace>
  <inkml:trace contextRef="#ctx0" brushRef="#br0" timeOffset="3848.89">7479 1464 0,'0'0'0,"-18"0"15,-17 35 1,0 124 0,17-106-16,0 53 15,1-36-15,-1 195 16,18-36-1,-18 142 1,-17-89 0,-35 88-1,-1-35 1,36-229 0,0-35-1,35-89 1,0-123-1,88-176 1,-35 34 0</inkml:trace>
  <inkml:trace contextRef="#ctx0" brushRef="#br0" timeOffset="4165.08">7320 1905 0,'-18'-71'0,"36"142"0,-53-194 16,17-36-1,1 71 1,69 52 0,37 19-1,87 17 1,-52 53 0,-54 70-1,-123 18 1,-88-17-1,35-71 1,0-18 0,71-18 15,106-105 0,-36 53-31,0 17 16</inkml:trace>
  <inkml:trace contextRef="#ctx0" brushRef="#br0" timeOffset="4682.39">8343 1499 0,'0'-17'0,"0"34"0,0-52 16,-53 0-1,-35 35 1,-53 53-1,35 17 1,18 71 0,70-17 15,18-107-31,18 72 16,35-54-1,35-35 1,0-35-1,18-54 1,-18-34 0,-35-1-1,-35 54 1,-18 35 0,-18 123 15,-17 0-16,35-53-15,0 71 16,0-53 15,53-35-15,17-18 0,54-36-1,35-52 1</inkml:trace>
  <inkml:trace contextRef="#ctx0" brushRef="#br0" timeOffset="5531.12">9066 1323 0,'0'-18'0,"0"36"0,-35-36 16,-53 71 0,-18 53-1,53 0 1,53 35-1,0-53 1,71-17 15,52-71-15,18-18 0,-35-35-1,0-70 1,-53-36-1,-53 35 1,0 19 0,0 69-1,-18 89 1,1 71 0,-1-18-1,0 52 1,18-52-1,0-53 1,18-53 31,17-53-31,-17 36-16,35-54 15,-36 53-15,19-35 16,-19 36-16,19-19 15,-1 36 1,-35 71 0,18 0-1,52 17 1,18-53 0,53-17-1,-17-18 1,17-71-1,-53 1 1,-35-36 0,-53 0 15,-53 88-15,-17 18-1,52 71 1,0 35-1,18-36 1,0-52-16,71 17 16,-18-35-1,35 0 1,-17-35 0,-19 0-1</inkml:trace>
  <inkml:trace contextRef="#ctx0" brushRef="#br0" timeOffset="8464.92">11871 1094 0,'0'0'0,"0"-18"0,0 0 16,0-17 0,0 0-16,-35-18 15,-54-18 1,1 54-1,-18 70 1,36 70 0,-71 159 15,106-141-15,35 18-1,35-71 1,53-35-1,18-53 1,53-35 0,17-71-1,-35 18 1,-106 0 0,-35 52-1,-35 36 1,-71 71-1,71 17 1,17 18 15,18-35-15,53-18 0,18-36-1,88-52 1,-71-18-1,0-53 1,-70 0 0,-54 36-1,-105-1 1,0 54 0,0 52-1,70 35 1,71 54-1,18-18 1,88-18 15,35-35-15,35-53 0,-52-53-1,17-35 1,-70 17-1,-19-35 1,-34 53 0,-18 106 15,-18 35-15,1 1-1,-1-1 1,18-53-1,0-52 17,18-19-17,17-52 17,0 17-17,-17 36-15,35-18 16,-18 18-1,0 53 1,-17 35 0,-18 35-1,18-18 1,-1-17 0,1-35-16,53-18 31,-1-18-16,18-52 1,-17-1 0,-36-17-1,-17 70 1,-1-17 0,-17 17-1,0 89 1,-17-1-1,17 54 1,0-106-16,0 35 16,0-36-16,70 18 15,1-35 1,17-17 0,-17-36-1,17-18 1,-53-35-1,-35 1 1,0 87 15,-53 71 1,53-35-32,-17 34 15,-19 54 1,36-88-16,-17 53 15,17-36 1,0-18 0,0-52 15,0 18-31,0-19 16,70-87-1,-35 52 1,18 36-1,-17 35 1,-36 35 0,17 36 15,-17 35-15,0-71-1,18 0 1,0-35-1,52 0 1,18-53 0,-70 36-16,70-54 15,0-35 1,-35 53 0,-17 18-1,-36 106 16,-36-1-15,36 36 15,0-18-15,18-35 0,52-53-1,-17 0 1,-17 0-16,34-35 15,1-18 1,-18-53 0,-18 53-1,-35 18 1,0 52 0,0 72-1,-18 17 1,18-54-1,0 1 1,0-35 0,53-18 15,-17 0-15,-36-35-1,0-36 1,-36 1-1,1-36 1,35 35 0,0 54-16,71-54 15,-1 36 1,54 35 0,-19 0-1,-16 70 1,-89 36-1,0-35 1,-53 17 0,17-35 15,36-36-15,0-34 15,18-18-16,35-54 1,53-17 0,-18 36-1,0 35 1,-70 35-16,-1 0 16,-17 88-1,-17 0 1,-18 0-1,35-17 1,17-36 15,71-35-15,36-18 0,17-34-1,-53-37 1,-35-34-1,-35 52 1,-18 54-16</inkml:trace>
  <inkml:trace contextRef="#ctx0" brushRef="#br0" timeOffset="10031.37">16016 1517 0,'0'0'0,"18"0"0,-1-18 15,-17 1 16,18 17-15,-18-18 0,0 0-1,-18 18 1,1 0-16,-71 18 16,35 17-1,0 36 1,53-36-1,0 18 1,17-18 15,1-35-31,35 18 16,53 17 0,-53-35-1,-36 18 1,-34 17-1,-54-17 1,-52 17 0,70-35-1,35 0 1,18-18 0,0 1-1</inkml:trace>
  <inkml:trace contextRef="#ctx0" brushRef="#br0" timeOffset="11997.67">16598 1676 0,'18'0'31,"-1"0"-15,1 0-16,-18-36 15,0 19 1,0-1 0,-18 18-1,-17 0 1,18 35 0,17 1-1,0-19 1,17-17 15,1 0-15,-18-17-16,35-19 31,-35 19-31,0-1 16,0 0-1,-18 18 1,-17 0-1,18 36 1,17-1 0,0-17-1,35-18 1</inkml:trace>
  <inkml:trace contextRef="#ctx0" brushRef="#br0" timeOffset="12330.88">17180 1482 0,'0'0'0,"18"-18"0,0 0 16,34 1 0,-52-1-1,0 36 1,0-1-1,0 1-15,0 70 16,-35 0 0,0 18-1,35-35 1,0-18 0,53-53 15,0-36-16,-18 19 1</inkml:trace>
  <inkml:trace contextRef="#ctx0" brushRef="#br0" timeOffset="12780.81">17251 1005 0,'0'0'0,"-18"18"0,1 35 15,-19 0 1,36 0-1,18-36 1,0-17-16,34 0 16,19-17 15,0-18-15,-36-36-1,-35 36 1,0-18-1,-53 53 1,-18 17 0,54 19-1,-36 34 1,35-17 0,18 0-1</inkml:trace>
  <inkml:trace contextRef="#ctx0" brushRef="#br0" timeOffset="13647.55">17992 1411 0,'0'-18'15,"-18"18"-15,0 0 0,1 0 16,-36 0 0,0 36-1,-18 34 1,36 18-1,17 1 1,18-54-16,0 71 16,0-53 15,53 0-15,0-53-1,35 0 1,18-18-1,18-53 1,-36-34 0,-53 16-1,-35-34 1,-53 52 0,-70 1-1,105 70-15,-70-18 16,-35 53-1,17 36 1,18 52 0,52 1-1,36-18 17,71-18-17,17-70 1,18-18-1,-18 0 1,0-36 0,0-52-1,-35-35 1,-35 17 0,-18-18-1,-53 54 1,0 52-1,-35 18 1,17 35 0,1 18 15,17 0-15,35-35-16</inkml:trace>
  <inkml:trace contextRef="#ctx0" brushRef="#br0" timeOffset="14547.48">3563 2840 0,'0'0'0,"-18"-18"0,-35-88 31,36 106-15,-1 18-1,1 17-15,-1 71 16,18 106-1,0-36 1,-18 18 0,18-88-1,0-18 1,36-123 15,-19 17-31</inkml:trace>
  <inkml:trace contextRef="#ctx0" brushRef="#br0" timeOffset="14914.23">3722 3104 0,'0'0'0,"17"71"31,-17 52-15,0 19-1,18-54 1,-18-71-16,71 36 16,-18-53-1,35-35 1,-18-18 0,-17-70-1,-53 70 1,0 17-16,-53-52 15,-35 71 1,18 17 0,-36 0 15,53 35-15,0-35-1,35 0-15,1 18 0</inkml:trace>
  <inkml:trace contextRef="#ctx0" brushRef="#br0" timeOffset="15146.46">3175 3140 0,'18'0'16,"-1"0"-1,36-18-15,141 0 16,-17 1 0,-124-1-16,158 1 15,-87-19 17</inkml:trace>
  <inkml:trace contextRef="#ctx0" brushRef="#br0" timeOffset="15414.18">5433 2822 0,'0'35'31,"0"-17"-31,0 17 0,0 89 16,-18-1-1,-17 71 1,17-70 0,1-18-1,-19-53 17,1-53-17</inkml:trace>
  <inkml:trace contextRef="#ctx0" brushRef="#br0" timeOffset="16263.44">4921 3351 0,'0'0'0,"36"-17"32,-1 17-32,53-18 15,88-17 1,1 0-1,105-36 1,-70 18 0,-177 35-16,71-17 15,-89-35 17,-17 34-17,0 1 1,-70 35-1,-1 71 1,18 87 0,0-17-1,18 18 1,18-53 0,-1-35-1,18-54 1,53-52 15,-18-18-15,53-53-1,-17 18 17,-18 53-17,-36 35-15,19 17 16,-36 36-1,17 53 1,-17-53 0,36 18-1,34-71 1,1 0 0,52-53-1,-17 0 1,0-35-1,-71-18 1,-35 18 0,-70 88 15,-1 52-31,18 72 31,53-18-15,0 0-1,71-18 1,-36-88-16,71 35 16,88-17-1,-35-18 1,-1 0 0</inkml:trace>
  <inkml:trace contextRef="#ctx0" brushRef="#br0" timeOffset="16746.78">8326 3263 0,'0'0'0,"0"-17"0,-18 17 15,0-18 1,1 18-16,-1 0 16,18 88-1,0 106 1,0 35-1,-35-52 1,-1 105 0,19-211-16,-18 123 15,-18 0 17,0-36-17,35-87 1,0-18-1,1-88 1,-1-36 0,0-70-1</inkml:trace>
  <inkml:trace contextRef="#ctx0" brushRef="#br0" timeOffset="17096.7">7849 3634 0,'-35'-177'15,"70"354"-15,-88-495 16,71 159 0,88 71-1,70 0 17,-123 70-32,53 18 15,-53 0-15,159 53 16,-71 88-1,-124 0 1,-105 18 0,-18-53-1,-70 0 1,141-88-16,-71-1 16,71-17-1,35-17 1,52-19-1,54-70 1,53 18 0</inkml:trace>
  <inkml:trace contextRef="#ctx0" brushRef="#br0" timeOffset="17529.77">8943 3404 0,'0'-17'0,"0"-1"31,0 0-31,-35-35 16,17 1-1,36-19 1,87 0 0,-34 71-1,-36 0-15,53 0 16,1 71-1,-72 70 1,-17-17 0,-35-54-1,-36-17 17,19-53-17,34 0 1,18-71-1,18 1 1,52-36 0,36-17-1,-88 105-15,52-35 16,-52 35-16,141-17 16</inkml:trace>
  <inkml:trace contextRef="#ctx0" brushRef="#br0" timeOffset="18246.84">9878 3087 0,'0'53'16,"-18"-36"-16,-52 72 16,34-54-16,-52 53 15,0 35 1,70-34 15,18-54-15,106-35-1,-18 0 1,-35 0-16,88-53 16,-52-35-1,-72 17 1,-52-35 0,-36 54-1,-52 16 1,70 36-1,71 0 17,70 0-17,53-17 17,-88-1-32,53 0 15,-71 18-15,53 0 16,-17 18-1,-71 35 1,0 53 0,-18 35-1,0-18 1,18-70-16,0 177 16,0 34-1,0-52 1,-53 52-1,-17 1 1,-18 17 15,35-176-31,-18-18 32,18-53-17,0-35 1,-35-70-1,18-36 1,52-123 0,18 52-1,18-34 1</inkml:trace>
  <inkml:trace contextRef="#ctx0" brushRef="#br0" timeOffset="18515.36">10107 2910 0,'0'0'0,"-18"-35"31,36 35 31,0 0-62,-1 0 0,19 0 16,34 35 0</inkml:trace>
  <inkml:trace contextRef="#ctx0" brushRef="#br0" timeOffset="18896">10583 3246 0,'0'0'16,"18"0"-16,0 0 0,-1 0 31,36-18-15,-18-17-1,-35 17-15,36-17 16,-36 17-16,0-17 16,0 17-1,-53 18 1,-18 71 0,1 70-1,52-35 1,18 52-1,53-87 1,18-53 0,87-18-1,-34-36 17,34-17-32</inkml:trace>
  <inkml:trace contextRef="#ctx0" brushRef="#br0" timeOffset="19497.55">11501 3052 0,'0'0'0,"0"-18"0,0-17 15,0 17 1,-18 18-16,-53 18 16,18 35-1,1 52 1,16 1-1,36 35 1,36-17 0,16-71 15,37-53-15,16 0-1,-34-53 1,35-53-1,0-53 1,-36-17 0,-52-1-1,0 72 1,-18 52 0,-53 158 15,35-69-31,-17 123 15,-1-18 1,36 35 0,0-70 15,18-18-15,17-53-1,1-17 1,-1-36-1,18-35 1,-36 0 0,-17-70-1,-17 70-15</inkml:trace>
  <inkml:trace contextRef="#ctx0" brushRef="#br0" timeOffset="19713.73">11659 3140 0,'0'0'16,"53"-18"-16,53 0 16,18 1-1,17-18 1,-71 35 15,-35-18-15,-52 18 15,-36 18-15</inkml:trace>
  <inkml:trace contextRef="#ctx0" brushRef="#br0" timeOffset="20562.41">2840 4762 0,'17'0'47,"1"0"-47,0 0 0,52 0 16,19 0-1,122 0 1,36 18 0,124 0-1,122 17 1,-351-35-16,281 0 15,230 0 1,17-35 0,-141 17-1,212-17 17,35 0-17,-35-18 1,17 17-1,-88 19 1,-158-19 0,-247 19-1,-107-1 1,-140 18 0,-71-17-1,-70-36 1,87 53-16</inkml:trace>
  <inkml:trace contextRef="#ctx0" brushRef="#br0" timeOffset="21612.58">3792 2222 0,'0'0'0,"-17"0"0,-19 0 16,54 18 31,0-18-47,-1 18 15,54-1 1,-36-17-16,89 18 16,87 17-1,124-17 1,-17 0 0,158-18-1,53 35 1,53-35-1,89 18 1,-142-18 0,194 17-1,53-17 17,-158 0-17,246 0 1,0-17-1,0-19 1,-211 19 0,194-1-1,-71 0 1,-265 18 0,-352 0-16,388 0 15,-212 0 1,18 0-1,-194 0 1,-18 0 0,-88 0-1</inkml:trace>
  <inkml:trace contextRef="#ctx0" brushRef="#br0" timeOffset="21746.54">16986 2328 0,'0'18'47,"0"0"-47,-53 17 15,18-17-15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04:31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6403 0,'0'0'0,"18"-18"0,-1 1 16,71-72-1,-88 72 1,18-18-1,-18-18 1,-53 53 0,18 0-16,-124 17 15,0 36 1,54 0 0,52 0-1,53 0 1,123 17-1,36-17 1,-18 18 0,-18-1-1,-70 19 1,-53-36 0,-70 35-1,17-71 1,-159 54-1,18-53 1,-35-18 0,105-36-1,19-34 1,87-18 0,18 70-16,18-35 15,87 0 1,19 35-1,-89 1-15</inkml:trace>
  <inkml:trace contextRef="#ctx0" brushRef="#br0" timeOffset="283.81">3422 6138 0,'-18'0'0,"-35"36"16,36-19-1,-36 124 1,18-17 0,-18 87-1,35-52 1,18-53-1,0-88 1,18-18 0,-1 0-16</inkml:trace>
  <inkml:trace contextRef="#ctx0" brushRef="#br0" timeOffset="500.99">2963 6720 0,'-35'0'0,"70"0"0,-88 0 0,53 18 15,-17-18 1,34 0 0,54-18-1,17-17 1,18-18-1,35 0 1</inkml:trace>
  <inkml:trace contextRef="#ctx0" brushRef="#br0" timeOffset="1233.2">3351 6685 0,'0'0'0,"-17"18"0,-1-1 0,0 36 31,18 0-15,18-35 0,53-18-1,70-35 1,-35-1 0,35-52-1,-71 0 1,-70 35-1,-53 53 1,-52 53 0,16 17-1,19 54 1,34-1 0,36-52-1,0-36-15,71 18 31,53-53-15,-19-17 0,36-54-1,-17-35 1,-54 0 0,-34 18-1,-36 53 1,0 88 15,-36 70-15,19 18-1,17-70-15,0 229 16,-18 53 0,1-1-1,-1-122 16,0-1-15,1-88 0,17-106-16,-18 18 15,0-53 1,18-35 0,0-89-1,0-52 1,18-71-1</inkml:trace>
  <inkml:trace contextRef="#ctx0" brushRef="#br0" timeOffset="1566.69">4057 7003 0,'-18'-53'0,"36"106"0,-36-247 16,18 105-1,0 54 1,53-53-1,53 0 1,18 70 0,17 36-1,-71 70 1,-70 0 0,-123 53-1,-18-53 1,52-52-1,36-1 1,53-70 15,18 17-31,88-52 16,-71 52 0</inkml:trace>
  <inkml:trace contextRef="#ctx0" brushRef="#br0" timeOffset="1949.06">4798 6650 0,'106'-53'16,"-212"106"-16,265-124 16,-142 54-16,1-19 15,-53 36 1,-36 0 0,-35 36-1,53-1 1,53 0-1,71 18 1,52 0 0,-35 0-1,-17 18 1,-53-1 0,-54-35-1,-122 36 1,-19-53 15,54-18-15,87 0-1,19-36 1,123-52 0,-36 35-16</inkml:trace>
  <inkml:trace contextRef="#ctx0" brushRef="#br0" timeOffset="2233.96">6050 6209 0,'0'0'0,"18"-18"0,-1 18 16,-17 18-1,0 35-15,0 53 16,-53 70-1,18 53 17,18-140-17,17-1 1,17-88 15,-17-18-15,0 0-16,0 1 0</inkml:trace>
  <inkml:trace contextRef="#ctx0" brushRef="#br0" timeOffset="2699.58">5856 6756 0,'-18'-18'0,"36"36"0,-106-89 15,88 36 1,35-18 0,53 18-1,53 17 1,-105 18-1,105-18 1,-71 54 0,-34-1-1,-19 53 1,-34 18 0,-36 0-1,53-71 1,17-35-1,72 0 1,-36-53 0,35-17-1,-53-54 1,-70 18 0,-53 36-1,-1 70 1,36 0 15,18 35-15,18 36-1,17-36 1,70-35 0,-52 0-16</inkml:trace>
  <inkml:trace contextRef="#ctx0" brushRef="#br0" timeOffset="4250.03">8008 6526 0,'18'0'16,"-1"-17"-1,-17-1-15,18 0 0,0 1 16,-1-71 0,-17 35-1,-53 17 1,-53 54-1,-17 70 1,35 18 0,17 53-1,54-36 1,17-105-16,35 35 16,35-35-1,36-36 1,0-53 15,-35-17-15,-36 0-1,-17 70-15,-1-70 16,-17 123 15,0 71-15,0-35-1,0-54-15,18 72 16,88-36 0,17-53-1,18 0 1,-35-36 0,18-52-1,-71-18 1,-36 71-1,-17-89 1,-53 54 0,-53 70-1,1 53 1,16 88 0,36 18-1,53-36 1,18-70-1,53-53 1,34-18 0,-16-70-1,-1-71 1,-53 1 0,36-54-1,-36 71 1,-35 123 15,-18 71-15,-35 53-1,53-53-15,-35 159 16,35-36 0,106-35-1,17-70 1,19-54-1,-37-17 1,-87 0-16,106-53 16,-36-52-1,-53-19 1,-17-17 0,-36 88-1,0 53-15,-70 18 16,53-1-16,-71 89 31,18 18-15,70-18-1,18-18 1,71-71 0,-54-17-16,54 0 15,17-35 1,-35-35-1,18-36 1,52-124 0,-17 19-1,-53 52 1,-53 124-16,0-18 16,-106 70-1,18 89 1,70 71 15,1-142-31,17 141 16,52-35-1,54-17 1,18-89 0,17-17-1,-35-18 1,-36-53-1,-34 18-15</inkml:trace>
  <inkml:trace contextRef="#ctx0" brushRef="#br0" timeOffset="5049.39">11571 6191 0,'0'0'0,"0"-176"31,-18 158-31,-17-52 16,18 70 0,17 70-1,0 124 1,17 71 15,-17-212-31,0 141 16,0 0-1,0-159 1,71-105 15,-18-36-15,-36 53-16,36-71 15,35-70 1,-35 177 0,-17 140-1,17 36 1,-1 17 0,19-35-1,52-88 1,-34-53 15,16-88-15,-34-18-1,-53-70 1,-18-106 0,0 105-1,-36 36 1,-17 141-1,18 71 1,35 17 0,0 18-1,71 17 1</inkml:trace>
  <inkml:trace contextRef="#ctx0" brushRef="#br0" timeOffset="5865.94">12629 6844 0,'18'18'16,"0"-18"-1,52-53 1,18-36 0,1-34-1,-36-1 1,-53 107-1,-71 70 1,0 35 0,1 71-1,52-71 1,18-18 0,88-17-1,-52-53-15,34 0 16,-34 0-1,87-53 1,1-17 0,-19-71-1,-34-36 1,-36-52 0,-17 106-1,-18 105-15,0 0 16,-35 36-1,-1 88 1,19 70 0,-1 53-1,18-123 1,0-70-16,0 52 16,0-53-1,0-53 32,0-52-31,18 35-16,35-36 15,-36 36-15,89-53 16,35 35 0,18 53-1,0 70 1,-124 18-1,-70 1 1,-142-1 0,1-18-1,17-52 1,89-18 0,52-35-1,0-18 1,18 18-1</inkml:trace>
  <inkml:trace contextRef="#ctx0" brushRef="#br0" timeOffset="6265.95">14517 6297 0,'0'0'0,"0"-123"31,0 105-31,-18 0 15,18 36 17,0 70-17,0 89 1,35-19 0,-35-34-1,0-1 1,0-105-16,0 17 15,-17-35 17</inkml:trace>
  <inkml:trace contextRef="#ctx0" brushRef="#br0" timeOffset="6432.93">13970 6509 0,'0'0'16,"-35"-106"-16,35 88 15,17-123 1,54 71 0,52 34-1,54 36 1,-36 0 0</inkml:trace>
  <inkml:trace contextRef="#ctx0" brushRef="#br0" timeOffset="6566.27">15222 6473 0,'18'18'0,"35"88"15,-53 35 1,-124-17 0,-87-36-1,-19-35 1,195-53 0</inkml:trace>
  <inkml:trace contextRef="#ctx0" brushRef="#br0" timeOffset="6666.83">14482 7020 0,'0'-17'16,"0"34"-1,0-52 1,88 0 0,-71 17-16,89-17 15,-71 17-15</inkml:trace>
  <inkml:trace contextRef="#ctx0" brushRef="#br0" timeOffset="7032.16">15152 6773 0,'0'0'0,"-18"-17"15,1-1 1,-1-35 0,18-17-1,35-1 1,53 18 0,18 35-1,18 36 1,-107 0-16,89 88 31,-35 52-15,-71-69-1,0-19 1,-53-52 0,17-18-1,19-18 1,17-35-1,53-35 1,0 0 0,0 0-1</inkml:trace>
  <inkml:trace contextRef="#ctx0" brushRef="#br0" timeOffset="7380.17">15769 6191 0,'0'18'31,"0"0"0</inkml:trace>
  <inkml:trace contextRef="#ctx0" brushRef="#br0" timeOffset="7832.09">14587 6262 0,'18'0'32,"0"0"-32,-1 0 15,19 0 1,-19 0-16,71 0 16,36 35-1,17 53 1,-35 53-1,-89-17 1,-87 17 0,-18-70-1,35-36 1,35-18 0</inkml:trace>
  <inkml:trace contextRef="#ctx0" brushRef="#br0" timeOffset="8582.2">15875 6650 0,'0'0'0,"0"-18"0,0-35 31,0 71 1,18 0-32,17 87 15,35 19 1,-70-89-16,36 53 31,-1-17-15,-35-53-1,35-18 17,1-53-17,-19 35-15,18-70 16,18 0-1,0-1 1,-53 54 0,18 35-1,17 0 1,-35 53 0,0-35-16,0 35 15</inkml:trace>
  <inkml:trace contextRef="#ctx0" brushRef="#br0" timeOffset="9266.02">16457 6967 0,'0'0'0,"18"0"0,35 0 15,0-17 1,-36-1-16,54-35 16,-18 0-1,-36 0 1,-17-17-1,-35 17 1,17 53-16,-52 17 16,-1 72-1,36 17 1,17-1 0,54-52-1,34-35 1,36-18 15,0 0-15,-18-35-1,-53-1 1,-35-17 0,0-35-1,0 0 1,18-18-1,35 36 1,17 52 0,36 18-1,-18 88 1,18 53 0,-53-35-1,-53-35 1,0-36-1,-17-35 17,-19 0-17,19-53 1,17-35 0,35-36-1,53-34 1,36 52-1,-1 88 1,-35 36 0</inkml:trace>
  <inkml:trace contextRef="#ctx0" brushRef="#br0" timeOffset="9966.34">8378 7955 0,'0'0'0,"0"-18"0,-17-17 15,-1 35 1,18 18 15,-17 88-15,17 88-1,-36-18 1,1-17 0,0-36-1,35-105-15,-36 35 16</inkml:trace>
  <inkml:trace contextRef="#ctx0" brushRef="#br0" timeOffset="10089.43">7673 8449 0,'0'0'0</inkml:trace>
  <inkml:trace contextRef="#ctx0" brushRef="#br0" timeOffset="10581.88">7655 8132 0,'124'-71'15,"-36"36"1,194-18 0,-35 88-1,-53 36 1,-35 87-1,-106 1 1,-71-53 0,1-88-16,-72 52 15,36-52 1,18-18 0,35-71-1,35-35 1,71-105 15,18 70-15,52-18-1,0 124 1,-70 52 0,-35 124-1,-71 36 1,0-142-16,-35 88 15,-1 19 1,1-72 0,35-52-1,18-18 17,35-18-17</inkml:trace>
  <inkml:trace contextRef="#ctx0" brushRef="#br0" timeOffset="12431.73">9931 8326 0,'0'0'16,"35"-18"-16,36-53 16,-71 18-1,-53-17 1,-71 70-1,18 0 1,-17 106 0,88-71-16,-1 71 15,36 35 1,53-53 0,18-53-1,52-35 1,-17 0 15,-71-17-31,36-19 16,-1-52-1,-34 0 1,-36 18 0,0-19-1,0 72 1,0 70-1,0 35 1,0-18 0,35 19-1,36-54 1,34-35 0,-52 0-1,35-71 1,-17 1-1,-36-18 1,-17-18 15,-18 35-15,0 89 0,0 52-1,-18 19 1,1 16-1,-1-34 1,18-53 0,35-54 15,1-17-15,34-35-1,1 0 1,-1 70 15,1 18-15,-1 89-1,-17-19 1,35 18 0,18-17-1,-88-71-15,105 17 16,-17-17-1,53-52 1,0-19 0,-71-17-1,-70-18 1,-54-17 0,-70 87-1,-35 36 1,18 71 15,52-1-15,36 54-1,35-18 1,71-53 0,-1-53-1,36 0 1,-35-53-1,52-18 1,-35-35 0,-70 89-16,0-54 15,-18 36 1,-36 88 15,36-18-31,-17 36 16,17 17-1,53-18 17,70-34-17,18-36 1,-17 0 0,17-71-1,-35-35 1,-89 89-16,1-72 15,-18 1 1,-71 71 0,-17 17-1,-18 88 1,53-18 0,53 1-1,18-36 1,52-35-1,1-18 17,17-17-17,-52 18 1,-19 34 0,-17 71-1,0 71 1,-35 18-1,-18 87 1,0 1 0,53-195-16,-35 54 15,-18 176 1,-18-124 0,36-88-1,0-70 1,17-71 15,18-88-15,35-18-1,71-141 1</inkml:trace>
  <inkml:trace contextRef="#ctx0" brushRef="#br0" timeOffset="13050.03">12823 8484 0,'0'0'0,"0"-17"0,0-1 16,-17 0 0,17-17-1,17-18 1,19-17 0,52-36-1,-53 53 1,-35 35-1,-17 54 17,-36 34-17,17 54 1,36-36 0,18-53-1,35-17 1,35-18-1,-35-18 1,18-53 0,-18-17-1,-1-18 1,37 36 0,-54 52-1,0 54 1,-35 52-1,0 0 17,0-18-17,0-52 1,0-53 15,0 17-31,0-35 16,53-70-1,-35 17 1,35 35 0,-18 71-1,0 0 1</inkml:trace>
  <inkml:trace contextRef="#ctx0" brushRef="#br0" timeOffset="13365.31">15117 7779 0,'-71'0'16,"53"17"-16,-17 19 16,0 87-1,17-88-15,0 89 16,1-1 0,17-34-1,-18-19 1</inkml:trace>
  <inkml:trace contextRef="#ctx0" brushRef="#br0" timeOffset="13531.32">14640 8202 0,'0'-18'16,"0"1"-16,36-1 15,-19 18-15,71-35 16,53 0 0,-105 35-1</inkml:trace>
  <inkml:trace contextRef="#ctx0" brushRef="#br0" timeOffset="13849.49">15522 8079 0,'0'35'0,"-70"53"16,-1-17-1,-35 17 17,71-53-17,35-17 1,106-18 0,35-36-1,-53-34 1,0-36-1,-70 0 1,-53 36 0,17 52-16,-105 18 15,17 0 1,35 53 0,54-18-1,17 1 1</inkml:trace>
  <inkml:trace contextRef="#ctx0" brushRef="#br0" timeOffset="14430.91">16775 7691 0,'17'-18'0,"-34"36"0,87-107 16,-70 72-1,0 34 1,0 1-16,-18 0 0,-34 87 16,-37 72-1,19-18 1,52-54-1,18-16 17,0-72-32,0 1 15</inkml:trace>
  <inkml:trace contextRef="#ctx0" brushRef="#br0" timeOffset="15264.3">16104 8061 0,'0'0'0,"-35"0"31,70 0-31,18 18 16,53-1 0,-53-17-16,106 0 15,-106 0-15,158-70 16,-70 17-1,36-53 17,-107 18-17,-52-36 1,-18 107-16,0-36 16,-53 53-1,-17 106 1,17-1-1,17 36 1,19 1 0,17-54-1,0-53 1,17-35 0,1-18-1,53-52 1,-36-1-1,35-35 17,-34 71-17,-36 53 1,0 70 0,17-17-1,36 34 1,106-34-1,-53-53 1,53-18 0,-18-53-1,-71-18 1,-17-70 0,-53 106-16,18-53 15,-18 70-15,-18-17 16,-70 52-1,17 71 17,54-17-17,17 35 1,88-53 0,18-36-1,52-17 1,-69-35-1,-36-18 1,-53 36-16</inkml:trace>
  <inkml:trace contextRef="#ctx0" brushRef="#br0" timeOffset="15764.45">14658 9349 0,'0'0'0,"-53"-18"31,53 36-15,0-1-16,-18 71 15,18-52-15,-17 175 16,-19 54-1,1-53 1,-35 70 15,34-18-15,-17-34 0,53-142-1,0-53 1,0-52-1,0-89 1,0 70-16</inkml:trace>
  <inkml:trace contextRef="#ctx0" brushRef="#br0" timeOffset="16113.86">14305 10160 0,'-18'-106'0,"36"212"0,-71-424 15,36 124 1,17 89-1,17 69 1,89-69 0,70 34-1,-52 53 1,88 36 0,-71 70-1,-124 0 1,-70 53-1,-52-52 1,-19-19 0,36-35-1,53-35 1,52-35 15,1 18-31,52-19 16,1 1-1</inkml:trace>
  <inkml:trace contextRef="#ctx0" brushRef="#br0" timeOffset="17081.41">15064 9560 0,'0'0'0,"17"-35"15,1 0 1,35-18-1,0 18 1,53 35 0,-71 0-16,71 17 15,-36 36 1,-35 35 0,-35 18-1,-35-35 1,-18-18-1,18-36 17,17-17-17,18-35 1,53-53 0,0 0-1,106-71 1,-53 71-1,53 52 1,-107 36 0,-52 36-1,-35 52 1,-18 18 0,36-89-16,17 19 15,0 16 1,53-52-1,17 0 17,36-52-17,-53-19 1,-53 18 0,0 35-16,-53-34 15,-18 52 1,36 0-1,70 0 17,36 0-17,-53-18-15,105-17 16,-35 17 0,53 0-1,-35 36 1,-71 70-1,-35 53 17,0 36-17,-17 52 1,-1-35 0,18 71-1,0-18 1,-35-18-1,0-53 1,-18-52 0,-18-71-1,18-53 1,18-53 0,35-106-1</inkml:trace>
  <inkml:trace contextRef="#ctx0" brushRef="#br0" timeOffset="17331.53">16581 9260 0,'0'0'0,"-53"-35"31,35 35-31,36 0 47,-1 0-31,1 18-16,0-18 0,34 35 16,-34-17-16</inkml:trace>
  <inkml:trace contextRef="#ctx0" brushRef="#br0" timeOffset="18230.68">16933 9402 0,'18'0'15,"35"0"1,-18 0 0,-35-36-1,0 1 1,-17 17-1,-1 18-15,-35 0 16,18 36 0,17 52-1,18 18 1,35-36 0,54-17-1,-54-53-15,88 0 16,1-53-1,17-35 17,-18 0-17,-52 17 1,-36-17 0,-17 53-1,-36 35 110,-17 0-109,17 0-16,18 17 0,-35 36 15,0 36 1,35-54 0,0 18-1,53 17 1,35-70 0,0 0-1,71-35 1,17-71-1,-52-35 1,-36-53 0,-71 35-1,-17 89 1,-17 70 0,-71 88-1,35 88 1,35-17-1,18-18 1,35-70 15,54-1-15,16-70 0,-69 0-16,34-17 15,18-72 1,-52 54-16</inkml:trace>
  <inkml:trace contextRef="#ctx0" brushRef="#br0" timeOffset="18480.3">18221 9207 0,'0'0'0,"-18"18"0,1-18 0,-19 35 16,36-17-1,18 0 1,17-18 0,71 0-1,53-36 1,-53 1 0,17-18-1,-70-17 1,-53 34-16</inkml:trace>
  <inkml:trace contextRef="#ctx0" brushRef="#br0" timeOffset="19514.8">5186 8096 0,'0'0'0,"0"-17"0,-18-1 15,1 18-15,17-18 16,0 1-1,52 17 1,90-36 0,34 19 15,-88-1-31,159 0 16,159-34-1,105 16 1,36 1-1,106 0 1,-106-1 0,246 1-1,54-18 1,88 36 0,-18-36-1,-229 35 1,194-35-1,-71 0 17,-264 18-17,-370 17-15,422-35 16,-87 0 0,-248 18-1,-87 18 1,-160 17-1,-122 52 1</inkml:trace>
  <inkml:trace contextRef="#ctx0" brushRef="#br0" timeOffset="19996.99">10530 9225 0,'0'0'16,"-53"18"-16,-88 17 15,88 0 1,36-35 0,123 18-1,-71-18-15,141 0 16,177-53 0,88-35-1,88 0 1,-123 17-1,158-17 17,-17 17-17,-423 54-15,193-19 16,1 36 0,-142 0-1,-141 36 1,-70 34-1,-18 1 1</inkml:trace>
  <inkml:trace contextRef="#ctx0" brushRef="#br0" timeOffset="20497.25">12347 11077 0,'0'0'0,"0"18"16,0-1-16,0 54 15,71-36 1,52-17 0,36 0-1,194-36 1,-247 18-16,387-35 16,90 17-1,-107 18 1,176 0-1,-34 18 1,-1-18 15,-352 17-15,-54 1 0,-140 0-1,-71 35 1,-53-36-1,-70 18-15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14:22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1693 0,'18'0'31,"-1"0"-15,1 0-1,0 0 17,-1 0-32,1 0 15</inkml:trace>
  <inkml:trace contextRef="#ctx0" brushRef="#br0" timeOffset="2668.25">2311 794 0,'0'-18'47,"0"0"0,17 18-31,1 0 15,-18-17-31,18 17 16,-1-18-16</inkml:trace>
  <inkml:trace contextRef="#ctx0" brushRef="#br0" timeOffset="3199.75">1799 670 0,'0'0'0,"-17"0"0,-1 0 15,0 0-15,18 18 32,71-18-17,88 0 1,17-18 15,-88 18-31,141-35 16,54 0-1,-125 17 1,-34 0 0,-71 18-1,-36 0 1,-52 0 15,0 18-15,-18 0-1</inkml:trace>
  <inkml:trace contextRef="#ctx0" brushRef="#br0" timeOffset="3649.54">2522 723 0,'-17'0'0,"-1"0"15,0 0 1,1 0 0,-1 71-1,18 52 1,0 18 0,0 53-1,-35-53 1,17 1-1,1-107 1,-1 88 0,18-87-16,-18 52 15,18-35 1,-17-53 0,17-18 15,0 0-31,0-17 15,17-71 1</inkml:trace>
  <inkml:trace contextRef="#ctx0" brushRef="#br0" timeOffset="4149.27">2787 1446 0,'0'0'0,"18"0"15,-1 0 17,36 0-17,0-35 1,35-18-1,-17 0 1,-54 18 0,-17 0-1,-17 17 1,-54 18 0,1 35-1,-19 36 1,54-1-1,18 19 17,-1-54-32,18 71 15,0-53 1,70 0 0,-17-36-1,53-17 1,-35-35-1,-54 17-15,72-35 16</inkml:trace>
  <inkml:trace contextRef="#ctx0" brushRef="#br0" timeOffset="4666.58">3810 1252 0,'0'0'0,"0"-17"0,-18 17 32,1 0-32,-19 0 15,-87 35 1,105-17-16,-52 17 16,17 18-1,35-18 1,18-17-1,71-1 1,17-17 0,53 0-1,-53 18 1,-35 17 0,-53-17-1,-53 52 1,-53-17 15,-52 18-15,-1-36-1,35-35 1,72 0 0,34-35-1,18 0 1,0 17-16,0 0 15,88-52 1,-35 52 0</inkml:trace>
  <inkml:trace contextRef="#ctx0" brushRef="#br0" timeOffset="5066.72">4269 900 0,'0'0'0,"-36"-18"31,19 18-31,-1 0 16,-17 53-1,17 35 1,18-53-16,-18 71 16,1 18-1,17 52 1,-18-70 0,18-18-1,0 0 1,0-70-1,35-18 17,18-53-17,-17 18-15</inkml:trace>
  <inkml:trace contextRef="#ctx0" brushRef="#br0" timeOffset="5333.63">4092 1393 0,'18'0'31,"-1"0"-31,19 0 0,52-17 31,-17-18-15,34 17-1,-34 18 1,-18-35-16</inkml:trace>
  <inkml:trace contextRef="#ctx0" brushRef="#br0" timeOffset="5699.84">5062 917 0,'0'-17'16,"-17"-1"-1,-1 18-15,0 0 32,1 88-17,17 0 1,-18 53 0,18-35-1,-17 18 1,-1-89-16,18 0 15,-18 1-15,1 34 16,17-52 0,0-1-1</inkml:trace>
  <inkml:trace contextRef="#ctx0" brushRef="#br0" timeOffset="6100.39">5027 829 0,'0'0'0,"0"-18"0,0 1 15,0-1 1,18 36-1,17 35 1,36 70 0,-19-17-1,-16-71-15,52 106 16,-35-35 0,35-18-1,-53-17 1,-17-36 15,0-17-15,-18-36 15,0-35-15,0-17-1</inkml:trace>
  <inkml:trace contextRef="#ctx0" brushRef="#br0" timeOffset="6500.44">5980 600 0,'0'0'15,"-18"0"-15,0-18 0,-35 18 32,0 18-17,1 35 1,16 35 0,19-71-16,-19 160 15,1-18 1,0 17-1,35-70 1,0-18 0,0-35-1,17-35 1,19-18 0,34-53-1,-17 0 1</inkml:trace>
  <inkml:trace contextRef="#ctx0" brushRef="#br0" timeOffset="7366.14">6985 653 0,'0'0'0,"0"-18"0,0 0 16,-18 18-16,-70-17 15,0 17 1,-53 17 0,53 36-1,52-17-15,-69 122 16,34-17-1,18 36 17,53-71-17,0 17 1,71-70 0,105-18-1,-53-35 1,54 0-1,-54-53 1,1-17 0,-71 17-1,-53-53 1,-88 53 0,-54 53-1,37 0 1,16 0-1,107 0 32,17 0-31,71 0 0,-35 0-1,17 0 1,-70 0-1,-1 35 1,-17 36 0,0 0-1,0 87 1,-17 72 0,17-36-1,-18-141-15,0 158 16,1-70-1,-1 0 17,18-88-17,0-17 1,-18-54 0,18 0-16,-17-35 15</inkml:trace>
  <inkml:trace contextRef="#ctx0" brushRef="#br0" timeOffset="8584.62">1341 2222 0,'0'0'15,"-36"0"-15,19 0 0,-72 0 16,72 0-16,-54 0 16,36 0-1,17 0 1,36 0 15,35 0-31,35 0 31,-17 0-15,34 0 0,-34 0-1,0 0 1,70 0-1,-106 0-15,88 0 16,54 0 0,-18-17-1,140-1 1,-16 1 0,122-1-1,72 0 16,52 1-31,-71-1 32,160 18-17,-160 0 1,107-35 0,-1 35-1,-105-36 1,-53 36-1,-107 0 1,-140 0 0,-53 0-1,-88-17 17,-18-1 14,-18 18-46,18 18 47,-18-1-15</inkml:trace>
  <inkml:trace contextRef="#ctx0" brushRef="#br0" timeOffset="8743.78">8255 2081 0,'0'0'0,"-18"0"94,1 0-94</inkml:trace>
  <inkml:trace contextRef="#ctx0" brushRef="#br0" timeOffset="13016.1">1587 3157 0,'0'0'0,"0"-17"0,18-36 16,-18 70 31,-18 1-47,18 0 0,-52 70 31,-19 88-15,53-123-16,-70 71 15,-35 34 1,17-52-1,53-35 1,35-71 15,18-18-15,0 1-16,0-54 16,36-17-1,-19-18 1,54 35 15,-36 36-15,36 53-1,17 70 1,-53-17 0,36 34-1,-1-34 1,36-53-1,0-18 1,-18-36 0,18-34-1,-53-36 1,-36-53 0,-17 18-1,-17-18 1,-107 53-1,-17 89 17,35 17-17,-17 53 1,70 70 0,53-17-1,0-71-15,53 89 16,35-54-1,-17-34 1,-18-36 0,35 0-1,0-36 1,-17 1 0,-36 0-1,0-18 1</inkml:trace>
  <inkml:trace contextRef="#ctx0" brushRef="#br0" timeOffset="13482.98">2222 3528 0,'0'0'0,"36"0"31,-19-18-31,19 0 16,52-34-1,-35 16 1,-18 1 0,-35 17-1,-18 1 1,1 17-16,-36 0 31,-35 35-15,17 36-1,36-1 1,17 18 0,18-17-1,53-18 1,-18-18-1,54-35 1,-36 0 0,17 0-1,-35 0-15,1-35 16,105-53 0,-106 52-1</inkml:trace>
  <inkml:trace contextRef="#ctx0" brushRef="#br0" timeOffset="14182.42">2999 3140 0,'0'0'0,"0"-36"16,-18 1 0,0 35-1,-17 0 1,17 53-1,18 35 1,-17-52-16,17 87 16,-18 53-1,-17 18 1,35-35 0,-35 88-1,-18 0 1,-18-18 15,18-17-15,53-88-1,0-19 1,35-69 0,18-36-1,-35 0-15,53-36 16,-54 19-16,71-71 15,36-36 1,-18-17 0,-36 35-1,-34-70 1,-72-36 0,-52 18-1,-18 71 1,36 87-1,-1 19 17,36 17-17,52 0 48,1 0-63,0-18 15,17 0 1,0 1-16,18-19 16,35-34-1</inkml:trace>
  <inkml:trace contextRef="#ctx0" brushRef="#br0" timeOffset="14831.91">3492 3016 0,'0'0'0,"-17"-17"16,-1 17-1,1 0 1,-19 70-1,19 1 1,-1 35 0,18-36-1,0 18 1,0-52 0,-18-36 15,18-18-16,-17-35 1,-1 0 15,18-70-15,0 52 0,53-17-1,18 17 1,52 18-1,18 53 1,-53 0 0,-70 18-16,70 70 15,-53 18 1,-35-18 0,-17 53-1,-1-88 1,-17 0-1,35-35 1,-18-18 31,1 0-47</inkml:trace>
  <inkml:trace contextRef="#ctx0" brushRef="#br0" timeOffset="15565.6">917 4498 0,'-53'18'31,"89"-18"-31,-54 0 0,0 0 16,36 0 31,52-18-32,54 0 1,70 1 0,159-36-1,-89 35 1,-158 0-16,300-17 15,-89 18 1,1-19 0,-71 1-1,-124 35 1,-35-18 0,-70 1-1,0 17 1,-89 0 15,-35 0 0,1 0-31</inkml:trace>
  <inkml:trace contextRef="#ctx0" brushRef="#br0" timeOffset="16202.18">582 4674 0,'0'0'0,"-18"0"31,36 0 0,0 0-31,70 0 16,106 0 0,0-35-1,159 0 1,-36-1 0,-211 19-16,353-18 15,-124-1 1,35 19-1,-140-1 1,34 0 15,-140 1-15,-89 17-16,71 0 16,-89-18-1,1 18 1,-36 0 31,18-18-32,0 1 1</inkml:trace>
  <inkml:trace contextRef="#ctx0" brushRef="#br0" timeOffset="16374.02">3863 4357 0,'0'-18'94</inkml:trace>
  <inkml:trace contextRef="#ctx0" brushRef="#br0" timeOffset="32195.97">3404 5733 0,'0'-18'16,"0"0"0,0 1-1,18-19 1,35-34-1,-36 17 1,1 0 0,-18 18-1,0 17 1,0 36 15,0-1-31,0 72 16,0 69-1,0-34 1,0 35 0,0-71-1,0-71-15,0 72 32,0-54-17,0-17 1,-35-1-1,-36 1 1,18-18 0,-52 0-1,52 0 1,17 0 0,54 0 30,17 0-46,36 0 16,70 0 0,-18 0-1,-17 0 17,-35 0-17,-54 0 1,1 0-1,-18-18 17,0 1-17,0-1-15</inkml:trace>
  <inkml:trace contextRef="#ctx0" brushRef="#br0" timeOffset="32396.58">4057 6015 0,'0'-18'32</inkml:trace>
  <inkml:trace contextRef="#ctx0" brushRef="#br0" timeOffset="32997.17">5486 5098 0,'0'0'16,"-18"0"-16,0 53 16,18-18-1,-17 53-15,17 88 32,35 54-17,-35-72 1,0 36-1,0-70 1,0-71 0,0-35-16,-18-18 31,1-53-15,-1-18-1,18 53-15</inkml:trace>
  <inkml:trace contextRef="#ctx0" brushRef="#br0" timeOffset="33112.75">5274 5309 0,'-18'-17'16,"36"34"-16,-36-52 0,1 0 15,-1 17-15</inkml:trace>
  <inkml:trace contextRef="#ctx0" brushRef="#br0" timeOffset="33412.64">5997 5362 0,'-70'88'15,"34"-52"-15,-122 87 16,52-52 0,71-54-1,-36 36-15,18-53 32,35 0-17,18-17 16,53-1-15,-35 0-16,35 1 16</inkml:trace>
  <inkml:trace contextRef="#ctx0" brushRef="#br0" timeOffset="34162.36">5362 5203 0,'0'0'0,"-17"-17"15,17-1 1,0 1-1,17-1 1,36-17 0,18-1-1,-36 36-15,71-17 16,53-19 0,-36 36-1,-70 36 1,0 70-1,-36 35 1,-105 0 15,-18-35-31,-70 17 32,88-70-17,0-18 1,70-35-16,0 0 15,18-17 1</inkml:trace>
  <inkml:trace contextRef="#ctx0" brushRef="#br0" timeOffset="35130.81">5962 5944 0,'18'-17'32,"-1"17"-17,1-36 1,17 1-1,-17 17-15,35-17 16,0 0 0,0 35-1,35 0 1,-35 53 0,-36-36-16,54 72 15,-54-36 1,-17 35-1,-35-35 1,-18-18 0,36-17-1,-19-18 17,19-53-17,17 0 1,17-35-1,36-1 1,35 1 0,-17 53-1,52 0 1,-70 35 0,-17 70-1,-19-17 1,-17 35-1,0-35 1,-17-35-16,-1 35 16,0-18-1,1-17 17,17-1-17,-18-34 16</inkml:trace>
  <inkml:trace contextRef="#ctx0" brushRef="#br0" timeOffset="35578.67">6809 5433 0,'-18'17'15,"0"-17"-15,18 18 16,0 35-16,0-35 16,0 17-1,53-17 1,0-18-1,18-18 1,-18-17 0,-53-18-1,0 35-15,0-17 16,-89 17 0,19 18-1,-18 18 1,52 17-1,19 53 1,17 0 0,70-17-1</inkml:trace>
  <inkml:trace contextRef="#ctx0" brushRef="#br0" timeOffset="36163.82">7320 5768 0,'-53'-18'31,"36"18"-31,-19 36 16,-17 34 0,36-17-1,-1-18 1,0 36 0,18-54-16,0 54 15,0 0 1,53-36-1,0-35 1,35 0 0,-17-71-1,17 1 1,-70-18 0,-18-18-1,-18 18 1,-52 35-1,-19 53 1,19 35 0,17 35-1,18-17 17,35 36-17,17-54 1,54 0-1,-18-35 1,-36 0-16</inkml:trace>
  <inkml:trace contextRef="#ctx0" brushRef="#br0" timeOffset="36812.86">7620 5962 0,'-18'-35'16,"1"17"-16,17-35 15,17 0 1,1 53 0,70-53-1,-17 53 1,35 0-1,-54 36 1,19 34 0,-36 18-1,-35-17 1,0-1 0,-35-52-1,17-18 1,1 0-1,17-53 1,0 35-16,0-52 16,70-18-1,1 0 1,-1 35 15,19 0-15,-1 53-1,-53 35 1,-17 36 0,-18 17-1,0 0 1,-18-18 0,18-17-1,0-35 1,0-36 31,0-35-32</inkml:trace>
  <inkml:trace contextRef="#ctx0" brushRef="#br0" timeOffset="36961.58">8414 5345 0,'0'0'0,"-18"0"0,0 17 16,-17-17-16</inkml:trace>
  <inkml:trace contextRef="#ctx0" brushRef="#br0" timeOffset="37245.44">8537 5345 0,'-70'-18'31,"52"18"-31,-17 0 15,-53 35 1,52 0 0,36 36-1,0-36 1,18 1 0,35-36-1,-36 0-15,19 0 16</inkml:trace>
  <inkml:trace contextRef="#ctx0" brushRef="#br0" timeOffset="38146.16">8449 5397 0,'-18'0'31,"1"0"-15,17 18-1,-18 0 1,18-1-16,-35 72 31,17-36-15,18-1-1,0-34 1,71-18 0,-18-18-1,52-34 1,-87 34-16,35-35 16,-35-18-1,-18 1 1,-53 35-1,-35 17 1,17 18 0,0 35-1,54-17 17,17 17-17,0 0 1,17-35-1</inkml:trace>
  <inkml:trace contextRef="#ctx0" brushRef="#br0" timeOffset="39211.56">9207 5062 0,'-52'0'31,"34"18"-31,-17 17 0,35-17 16,-53 88-1,17-18 1,1 35-1,18 1 1,-1 35 0,0-18-1,18-35 1,0-71 0,36-18-1,34-34 1,1-18-1,34-54 1,-34-16 0,-18-1-1,-35 53 1,-18 35 15,0 71 0,-18-35-31,0 70 16,18-18 0,0 1-1,18-36 1,17-35 0,36 0-1,-54-17-15,19-1 16,17-70-1,-36 17 1,1-17 0,-18 35-1,-18 53 48,18 71-48,0-1 1,0 36 0,0 0-1,0-18 1,0-53-16,36 124 16,-19 0-1,-17 70 1,0 1-1,-17-54 1,-36 124 0,17-124-1,1-88 17,-18-17-17,18-71 1,0 0-1,-18-88 1,17-18 0,19-18-1,17-87 1,-18 158-16</inkml:trace>
  <inkml:trace contextRef="#ctx0" brushRef="#br0" timeOffset="39478.73">8802 5362 0,'0'0'0,"-53"0"0</inkml:trace>
  <inkml:trace contextRef="#ctx0" brushRef="#br0" timeOffset="40061.21">8731 6632 0</inkml:trace>
  <inkml:trace contextRef="#ctx0" brushRef="#br0" timeOffset="41027.99">9066 5345 0,'0'0'0,"-17"0"15,-54 0 1,54 0-16,-1 0 15,-35 0 1,35 0 0,18 17 31,18-17-32,88 0 1,0 0-1,52-17 1,-34 17 0,52-18-1,-140 18-15,52 0 16,-35 0 0,-36 0-1,-34 0 16,-19 0-15</inkml:trace>
  <inkml:trace contextRef="#ctx0" brushRef="#br0" timeOffset="42594.93">5592 8467 0,'-18'0'0,"0"-18"0</inkml:trace>
  <inkml:trace contextRef="#ctx0" brushRef="#br0" timeOffset="42912">5433 8449 0,'-18'0'16,"-17"0"-1,0 18 1,17-18 0,36 0-1,52 0 1,89 0 0,53 0-1,-177-18-15,124 18 16,17 0-1,-70-18 1,0 18 0,-18 0-1,-71 0 17,1-17-32,-18-1 31,0 0-16,-35 1 1,17 17-16</inkml:trace>
  <inkml:trace contextRef="#ctx0" brushRef="#br0" timeOffset="43411.57">6244 8132 0,'0'0'0,"-17"0"0,17-36 15,-18 36 1,18 18 0,0 17-1,35 18 17,36 0-17,17-35 1,18-1-1,35-17 1,18-17 0,-71-19-1,-71 36 1,-17-17 0,-70 17-1,-1 35 1,-52 53-1,-36 53 1,89-53 0,-1 18-1,53-35 1,1-36 15,87-70 0,-52 17-31,35-35 16,-18 18-16</inkml:trace>
  <inkml:trace contextRef="#ctx0" brushRef="#br0" timeOffset="43761.32">7461 8326 0,'18'141'32,"-18"-106"-32,0 35 15,0 1 1,0-36 0,0-17-1,0-36 1,0 1-16,0-1 15</inkml:trace>
  <inkml:trace contextRef="#ctx0" brushRef="#br0" timeOffset="44418.15">7832 7885 0</inkml:trace>
  <inkml:trace contextRef="#ctx0" brushRef="#br0" timeOffset="46460.94">7620 8132 0,'0'-18'0,"0"0"31,-18 18-31,1 0 16,-1-35-1,0 17 1,18 36 15,0 53-15,0 17-1,18 35 1,-18 18 15,0-105-31,0 34 16,0-52-16,0 88 15,0-71 1,0-17 0,0-36-1,0-17 1,0-1-16</inkml:trace>
  <inkml:trace contextRef="#ctx0" brushRef="#br0" timeOffset="46610.79">7391 8184 0,'0'-17'15,"0"34"-15,-36-52 0</inkml:trace>
  <inkml:trace contextRef="#ctx0" brushRef="#br0" timeOffset="46960.71">8273 8590 0,'-106'53'15,"53"-35"1,-71 35-16,-105 35 16,88-53 15,106-35-31,-71 18 15,88-18 1,18-53 0,0 18-1,71-36 1,-1 36-16</inkml:trace>
  <inkml:trace contextRef="#ctx0" brushRef="#br0" timeOffset="47627.45">7514 8114 0,'0'0'16,"-17"0"-1,17-18 1,17 18 0,54-35-16,35 35 31,-71 0-31,141 0 15,-17 18 1,-36 35 0,-17 52-1,-53 1 1,-53-18 0,-106 18-1,-17-35 1,-89-1-1,71-34 1,-18-1 0,54-35-1,87 0 1,36-35 31,-1 17-47,18 0 0</inkml:trace>
  <inkml:trace contextRef="#ctx0" brushRef="#br0" timeOffset="48144.06">8819 7937 0,'0'18'0,"0"-36"0,-17 18 0,-1 0 15,1 18 1,17 17 0,0-17-16,0 123 15,0-17 1,0 52-1,0-35 1,17-53 0,-17 1-1,0-54 1,0-53 31,0-35-32,0 0-15</inkml:trace>
  <inkml:trace contextRef="#ctx0" brushRef="#br0" timeOffset="48510.08">8714 8149 0,'0'0'15,"17"-53"1,1 36-16,0-1 0,34-17 16,54 17-1,-18 18 1,1 35 0,-54 18 15,-35 88-16,-88-35 1,-18-53 0,-35 0-1,70-35 1,18-1 0,53-34 15,53-1-16</inkml:trace>
  <inkml:trace contextRef="#ctx0" brushRef="#br0" timeOffset="49028.1">10089 8273 0,'36'0'31,"-19"0"-31,1 0 16,158 0-1,-140 0-15,140 0 16,71-18 0,35 0-1,-123 1 1,-36-1 0,-105 18-1,-18-18 1,-70 1-1,17-18 1</inkml:trace>
  <inkml:trace contextRef="#ctx0" brushRef="#br0" timeOffset="49244.13">11060 7902 0,'-18'0'0,"-17"71"16,17-54 0,18 1-16,53 35 15,35 35 1,36-53 0,-19-35-1,-87 0-15</inkml:trace>
  <inkml:trace contextRef="#ctx0" brushRef="#br0" timeOffset="49476.91">11659 8114 0,'0'-35'16,"0"70"-16,0-106 16,-35 54-1,-36 17 1,-52 70 0,0 54 15,87-89-31,-34 18 15,-54 106 1,54-71 0,70-53-1,0-17 1,35-36 0</inkml:trace>
  <inkml:trace contextRef="#ctx0" brushRef="#br0" timeOffset="50194.22">12912 8149 0,'-89'124'31,"72"-89"-31,-89 88 16,53-34-1,-17-19 1,34-52 0,1-18-1,35-18 1,0-17 0,0 17-1,0 1 16,0-19-15,0 19 0,18-36-1,-1 35-15,-17 0 0</inkml:trace>
  <inkml:trace contextRef="#ctx0" brushRef="#br0" timeOffset="50994.28">12629 7920 0,'0'0'16,"-17"0"-16,17-18 15,-18 18 1,36 0 15,35 0-15,35 0 0,53 0-1,-106 0-15,71-35 16,0 17-1,-71 18 1,-35-17 0,-35 17-1,-18 0 1,35 0-16,-70 70 16,35 18 15,-35 36-16,18 52 1,-54-52 0,71-54-1,18-17 1,0 0 0,-1-35-1,36-36 32,18 18-47,17-35 16,18-36-1,-18 1 1,18 52 0,18 0 15,-18 18-16,-36 0-15,36 53 16,-17 18 0,17-36-1,17-35 1,18 0 0,1 0-1</inkml:trace>
  <inkml:trace contextRef="#ctx0" brushRef="#br0" timeOffset="51044.06">13370 8484 0,'0'-17'15,"0"34"-15,18-87 16,0 34 0</inkml:trace>
  <inkml:trace contextRef="#ctx0" brushRef="#br0" timeOffset="51278.66">13441 8308 0,'0'18'16,"17"-18"-16,1 0 16,0 0-16,-1 0 15,36-18 1,0-35 0,-18 18-1,-35-18 1,0 18-1,-35-1-15</inkml:trace>
  <inkml:trace contextRef="#ctx0" brushRef="#br0" timeOffset="51594.01">13547 8114 0,'-36'18'16,"1"34"-1,106-122-15,-212 229 16,141-142 0,-18 54-16,0-1 15,36-17 16,0-53-31,34 36 16,1-36 0,0 0-1,18-18 1,-1-35 0,-17 18-1,-35-53 1,-18 52-1,0-52 1,53 35 0,-53 36-1,141-36 1,-123 70-16</inkml:trace>
  <inkml:trace contextRef="#ctx0" brushRef="#br0" timeOffset="51743.65">14129 8202 0,'53'53'31,"-53"-18"-31,35 18 16,-35 0 0,18 18-1,-124-336-15,194 547 0,-159-246 16,36-36 0,-18 0-1</inkml:trace>
  <inkml:trace contextRef="#ctx0" brushRef="#br0" timeOffset="51860.7">14093 8431 0,'0'-17'0,"36"-36"16,17-53 0,-36 18-1,54 70 1,-36-17 0</inkml:trace>
  <inkml:trace contextRef="#ctx0" brushRef="#br0" timeOffset="51893.55">14429 8132 0,'17'0'15,"-370"299"-15</inkml:trace>
  <inkml:trace contextRef="#ctx0" brushRef="#br0" timeOffset="52026.23">14940 8079 0,'0'0'0</inkml:trace>
  <inkml:trace contextRef="#ctx0" brushRef="#br0" timeOffset="52744.22">14711 8061 0,'0'18'15,"0"-1"-15,0 19 0,-35 69 31,35-16-15,0-1 0,0-71-16,0 36 15,52-35 1,19-18 0,35 0-1,-36-35 1,36-36-1,-35-17 1,-54-36 0,-34 1-1,-36 52 1,-71 36 15,19 53-15,16 52-1,19 36 1,52-35 0,1 17-1,17-18 1,0-34 0,0-19-1,17 19 1,1-36-1,-1 0 1,19 0 0,34 0-1,18-36 1,-35 1 0,18-35 15,-36-19-16,-35 19 1,0-18 0,-35 52-1,0 19 1,-1 17 0,1 0-1,17 0-15</inkml:trace>
  <inkml:trace contextRef="#ctx0" brushRef="#br0" timeOffset="54026.44">4904 10566 0,'0'0'0,"-18"0"0,-53 0 16,54 0-16,-1 0 16,0 0-16,36 17 31,53-17-15,105 0-1,36-17 16,-142 17-31,142-18 16,70-17 0,-70 17-1,-71 18 1,-106 0 0,-17-18 15,-18 1-16,-18-1 1</inkml:trace>
  <inkml:trace contextRef="#ctx0" brushRef="#br0" timeOffset="54543.01">6032 10195 0,'0'0'0,"-35"0"16,35 18 31,0 0-47,71 17 16,-36 0-1,53 18 1,0-35-1,-17-18 1,-53 0-16,87 0 16,-52 0-1,-35 0 1,-89 0 31,1 35-32,52-17-15,-70 70 16,0 35 0,0-17-1,-18 18 1,18-19 0,52-52-1,54-53 32,17-17-47,1-1 16</inkml:trace>
  <inkml:trace contextRef="#ctx0" brushRef="#br0" timeOffset="55443.03">7691 10319 0,'0'0'0,"-18"-36"31,0 36-31,18-17 16,0-36-1,0 18 1,18 17-16,17 0 16,36-17-1,-1 17 1,-17 36-1,18 53 1,-54 52 0,-17 1-1,-105 52 1,-37-17 0,107-124-16,-71 53 31,1-35-16,34-35 1,18-18 0,18-36-1,35-69 1,0-1 0,0 18-1,53 17 1,17 53-1,1 18 1,70 89 0,-53-1-1,-35-18 1,0 19 0,-18-54 15,36-18-16,-36-17 1,18-17 0,0-36-1,-18 18-15</inkml:trace>
  <inkml:trace contextRef="#ctx0" brushRef="#br0" timeOffset="55743.63">8414 10160 0,'0'0'16,"0"-18"15,35 18-31,36-17 31,70-1-15,0 0 0,-35 18-1,-18 0 1,-106 0 0,-35 0-1,18 18-15</inkml:trace>
  <inkml:trace contextRef="#ctx0" brushRef="#br0" timeOffset="56026.4">8731 10125 0,'-17'0'0,"-1"0"47,18 17-31,0 1-1,-18 0-15,18 87 16,0 37 0,0-19-1,-17 1 1,17-54 0,0-35-1,17-52 16,36-19-15</inkml:trace>
  <inkml:trace contextRef="#ctx0" brushRef="#br0" timeOffset="57343.11">9648 10142 0,'0'0'0,"0"-17"0,0-1 16,-17 0 0,-36 18-1,-18 0 1,18 18-1,-17 53 1,17 17 0,35-53-16,-17 89 15,35-19 1,0-34 0,35-18-1,36-53 16,-1 0-15,1-35 0,-36-1-1,1 19 1,-19 17 0,-34 0 15,-54 17-16,0 1 1,-17 17 0,35-35-1,-17 0 1,52-17-16,18-19 16,0 19-16,0-36 31,0-53-16,53 0 1,0 36 0,53-19-1,-18 89 1,-53 0 0,-17 0-1,0 0 1,-36 0 15,0 0-15,1 0-1,-1 0 1,-17 0 0,35 18 46,-18-18-62,-17 35 16,0 1-1,-36 16 1,36 19 0,17-53-16,0 35 15,18 35 1,0 18-1,53-71 1,53-17 0,35-18-1,-35-18 1,53-35 0,-106 18-1,-53 17 16,0 0-15,-18 18 0,-17 0-1,-18 18 1,35-18-16,-70 35 16,0 1-1,17-19 1,1 1-1,17 0 1,18-18 0,35-36 15,17 1-15</inkml:trace>
  <inkml:trace contextRef="#ctx0" brushRef="#br0" timeOffset="57976.05">10866 10301 0,'0'0'0,"-71"0"31,53 0-31,54 0 47,17 0-47,-18 0 0,176-35 15,36 17 1,-70 1 0,52-1-1,-17 18 16,-124 0-15,-53-18 0,-70 1-1,-18 17 1,-35-18 0,70 18-16</inkml:trace>
  <inkml:trace contextRef="#ctx0" brushRef="#br0" timeOffset="58478.47">11677 9895 0,'0'0'16,"-18"0"-16,1 0 15,17 18 1,0 0-1,0 17 1,35 36 0,53-19-1,36-16 1,17-19 0,0-17-1,-35 0 1,-89 0-1,1-35 1,-36 17 0,1 18-16,-72 0 15,-34 18 1,0 53 0,34 17 15,-17 35-16,1 18 1,69-17 0,36-71-1,0-36 1</inkml:trace>
  <inkml:trace contextRef="#ctx0" brushRef="#br0" timeOffset="64125.53">13705 9648 0,'0'-17'16,"18"-1"-1,-18-17 1,0 17 0,0 1-1,-18 17 1,1 17 0,-36 71-1,-18 71 1,1 35-1,-18-53 1,17-35 0,18-18-1,53-70-15,0-36 32,53-52-17,18-36 1,-19 0 15,-16 71-31,17-89 16,35-70-1,-53 124 1,-17 70 0,-1 88-1,-17 18 1,18 70-1,-18-17 1,0-106 0,0-18-1,0-17 1,-18-18 0,-17 0-1,0-18 1</inkml:trace>
  <inkml:trace contextRef="#ctx0" brushRef="#br0" timeOffset="64842.31">13264 10125 0,'0'0'0,"18"0"32,53 17-17,52-17 1,18-17-1,0-19 1,36-34 0,-1-18-1,-141 70-15,18-53 16,35-70 0,-88 53-1,-70 106 16,-1 105 1,18 1-17,36-89-15,-54 124 16,71-36 0,0-70-1,53-35 1,53-18-1,-71 0-15,53-18 16,71-70 0,-53 17-1,-53 1 1,-35 35 0,-18-1-1,-36 89 32,-17 53-31,18 53-1,18-36 1,-19 89 0,36-159-16,-35 123 15,17-123-15,1 88 16,-19 53-1,1-70 1,17-71 0,1-53-1,17-88 1,0 35 0</inkml:trace>
  <inkml:trace contextRef="#ctx0" brushRef="#br0" timeOffset="65192.31">14517 10054 0,'0'0'0,"17"0"0,-17-17 16,18-19-1,35 19 1,0-1-1,0 18 1,-36 0-16,36 71 16,-53-19-1,-17 37 1,-89-19 0,18 1-1,17-71 1,54 0-1,17-18 17,17-17-17,18 0-15</inkml:trace>
  <inkml:trace contextRef="#ctx0" brushRef="#br0" timeOffset="67342.69">15205 9613 0,'0'0'0,"-18"0"15,0 0-15,-52 35 16,17 54 0,0 69-1,0 1 1,18-35 15,35-71-15,0-36-16,0 1 15,70-36 17,-17-52-17,0 17 1,-35 35-16,17-35 15,18 18 1,-35 35 0,-1 53-1,36 17 1,0-17 0,18-17-1,35-36 1,-89 0-1,71 0 1,36-53 0,-18-18-1,-71 1 1,-17-19 0,-36 1-1,-53 35 1,1 53-1,17 53 1,0 35 0,35 18-1,18-18 1,18-52 0,35-36-1,0 0 1,-18-18-1,0-53 17,1 1-17,-19-18 1,-17 52 0,0 19-1,0 52 1,-17 71-1,17-36 1,0 1 0,35-18-1,0-53 1,53 0 0,-17 0-1,17-53 1,-17-35 15,-18-36-15,-36 1-1,19-18 1,-36 53 0,0 52-1,-18 89 16,-17 53-15,-1 35 0,36-35-1,-17-71-15,17 53 16,0-17 0,35-53-1,36-18 1,-1 0 15,1-36-15,-36-34-1,-35 17 1,0 35 15,0 36 0,18-18-15,35 0 0,-1 0-1,37 0 1,-1-35 0,-71 17-16,19-17 15,-19-36 16,-17 18-31,0 36 32,-17-1-17,-19 36 1,19 52 0,-18 18-1,17-52-15,18 52 16,0-35-1,35-18 1,36-17 0,-1-18-1,19-18 1,-19-35 0,-17 0-1,0-70 1,0-18-1,-18 35 17,-35-18-17,0 107 1,0-1 0,-18 71-1,1 70 1,-1-17-1,1 35 1,17-123-16,0 88 16,0-71-1,70 0 1,1-35 0,-18 0-1,-36-17-15,71-36 16,-52-18 15,-1 1-15,-35 34-1,0 89 17,0-35-32,0 35 15,0 17 1,0-34-1,35-36 1,1 0 0,16-36-1,-34 1 1,0 18-16,-1-19 16</inkml:trace>
  <inkml:trace contextRef="#ctx0" brushRef="#br0" timeOffset="67536.39">17798 9613 0,'0'0'0,"-18"0"16,0 0 0,1 0 46,-1 0-62,0 0 16</inkml:trace>
  <inkml:trace contextRef="#ctx0" brushRef="#br0" timeOffset="67758.98">17057 9842 0,'35'0'31,"-17"0"-31,17 0 16,53 0-1,36-70 1,-71 70-1</inkml:trace>
  <inkml:trace contextRef="#ctx0" brushRef="#br0" timeOffset="68908.02">18274 9719 0,'0'0'0,"-88"-35"32,70 35-32,-17 0 15,-36 17 1,18 36-1,18 71 1,35-54 0,0-34-16,0 17 15,0 17 1,88-52 0,53-18-1,0-18 16,18-17-15,-35-36 0,-54 1-1,-35-19 1,-35 1 0,-17 35-1,-71 53 1,-1 36-1,37 17 1,-1 52 0,35-16-1,18-36 1,0-36-16,18 1 16,52-1-1,-35-17 1,36-17-1,-18-36 17,-18-18-17,-35 54-15,18-89 16,-18 35 0,0 54-1,-18 87 16,18-52-31,0 35 16,0 53 0,35-53-1,1-36 1,17-17 0,17 0-1,1-53 1,-18-35 15,-36-53-15,1 35-1,-18-35 1,0 53 0,-18 70-1,-35 89 1,53 70-1,0-35 1,0 35 0,18-53-1,35-53 1,-35-17 0,-1-18-1,19-35 1,-19-1 15,1 1-31</inkml:trace>
  <inkml:trace contextRef="#ctx0" brushRef="#br0" timeOffset="69424.71">19738 9578 0,'0'0'0,"0"-18"15,-18 1-15,-17 17 16,-36 17 0,1 89-1,52-88-15,18 52 16,-35 71-1,35-70 17,35-36-17,53-17 1,1-18 0,-36-35-1,-36 17-15,54-53 16,-71-52-1,0 35 1,0 0 0,-53 70-1,18 18 1,-36 53 0,71 35-1,0-35 1,18-18 15,35-35-15,-18 0-16</inkml:trace>
  <inkml:trace contextRef="#ctx0" brushRef="#br0" timeOffset="69842.2">20144 9648 0,'0'0'0,"0"-35"32,17 35-17,19 0 1,-1 18 0,0 52-1,0 1 1,-35-36-1,0 18 1,0 0 0,0-35-1,-35-18 17,35-18-17,0-35 1,0-17-1,0 17 1,0 17 0,35 19-1,18-19 1,0 36 0</inkml:trace>
  <inkml:trace contextRef="#ctx0" brushRef="#br0" timeOffset="70541.64">20973 9543 0,'0'0'0,"-53"0"0,35-18 15,0 18-15,-34 0 16,-19 0 0,53 0-16,-70 71 15,35-1 1,0 36 0,36-18-1,17-35 1,70 0 15,-17-53-15,18 0-1,-1-53 1,-17-53 0,0 0-1,18-52 1,-71 122-16,35-105 15,-17 71 1,-18 17 0,0 70 15,-18 19-31,-35 52 16,0 35-1,53-34 1,-18 34 15,18-52-15,0-19-1,0-34 1,18 0 0,0-18 30,-1 0-46,-17-18 16,18 0-16</inkml:trace>
  <inkml:trace contextRef="#ctx0" brushRef="#br0" timeOffset="70910">21131 9754 0,'0'-17'15,"0"-1"17,0 0-17,18-17 1,17 17 0,-35 1-16,-17 34 46,-1 1-46,0 17 16,1 36 0,17-18-1,0-18 1,0-17 0,70-18-1,18 0 1,-35 0-1,0-36 17</inkml:trace>
  <inkml:trace contextRef="#ctx0" brushRef="#br0" timeOffset="71358.64">21414 9701 0,'0'-35'31,"17"17"-16,19 1 1,-19 17-16,36 0 16,18 0-1,-18 17 1,-36 19 0,-17 34-1,0 1 1,-53-18 15,18-36-15,17-17-1,18-17 17,36-19-17,34-34 1,1-18-1,-18 35 1,-18 35 0,-17 18-1,-1 0 1,-17 18 0,-17-1-1</inkml:trace>
  <inkml:trace contextRef="#ctx0" brushRef="#br0" timeOffset="74192.17">3246 12823 0,'-18'0'0,"-17"0"16,-1 0 0,-17 0-1,18 0 1,35-17-1,0-1 1,0-35 0,35-17-1,18 17 1</inkml:trace>
  <inkml:trace contextRef="#ctx0" brushRef="#br0" timeOffset="74625.31">3334 12559 0,'35'53'15,"36"-18"1,-54 89-1,-17 87 1,-88-52 0,-53 17-1,17-52 1,1-18 0,35-71-1,35-35 1,18-53-1,35-18 17,70-52-17,-70 52 1,88-17 0,-35 88-1,-17 53 1,34 35-1,-17-17 1,-35-1 0,17-17-1,-17-35 1,17-18 15,18-18-15</inkml:trace>
  <inkml:trace contextRef="#ctx0" brushRef="#br0" timeOffset="74974.14">3828 13264 0,'0'0'0,"0"53"15,0-35 1,17-18 0,36 0-1,-18-18 1,1-17 0,-19 17-16,-17-34 15,-17 34 1,-36 0-1,18 18 17,-1 0-17,-17 18 1,-17 0 0,35-18-1</inkml:trace>
  <inkml:trace contextRef="#ctx0" brushRef="#br0" timeOffset="75357.92">3228 12629 0,'0'0'0,"18"-35"31,-1 18-31,36 17 15,-53-18-15,53 18 16,18 0 0,-54 18-1,1 17 1,-18 0 0,0-17-16</inkml:trace>
  <inkml:trace contextRef="#ctx0" brushRef="#br0" timeOffset="76303.39">5962 12665 0,'0'-18'0,"0"-52"31,0 52-15,0 0-16,0-17 15,0 53 32,0 52-31,0 54-1,0 52 1,-18 0 0,-35-52-1,18-36 1,0-17-1,17-71 1,18-18 15</inkml:trace>
  <inkml:trace contextRef="#ctx0" brushRef="#br0" timeOffset="76640.47">5468 13282 0,'0'0'0,"-18"18"0,18-1 0,-17 1 16,17 53 0,0-54-16,53 18 15,53 1 1,35-19-1,0-17 1,17-17 0,19-54-1,-107 36 1,-17-18 0,-53 0-1,-17 0 1,-19 18-1</inkml:trace>
  <inkml:trace contextRef="#ctx0" brushRef="#br0" timeOffset="77041.14">5662 12612 0,'0'0'15,"-18"0"-15,18-18 32,18 18-32,88-17 15,-71-1-15,71 0 16,53 1-1,-36-1 1,-52 0 15,-54 18 47,1 18-62,0-18-16,-1 0 0,54 0 16</inkml:trace>
  <inkml:trace contextRef="#ctx0" brushRef="#br0" timeOffset="78156.82">7673 12735 0,'0'0'0,"0"-17"0,0-1 15,0-35 1,0 35-16,-18-34 16,-35 16-1,-35 19 1,18 17 0,-54 88-1,1 71 1,70-36-1,0 36 1,35-36 15,18-52-15,88-18 0,36-36-1,-1-17 1,18-53-1,1 1 1,-72 34 0,-35 0-1,-35 54 17,-53-1-17,-35 18 1,0-36-1,-88 1 17,52 0-17,54-18 1,-1-53 0,36-18-1,35 36-15,0-18 16,0-88-1,106-18 1,-18 71 0,53 0-1,-35 52 1,-53 36 0,-18 0-1,-53 0 16,-52 0 1,17-17-17,0 17 1,35 0-16,-17-18 16,-53 18-1,35 0 1,-35 71-1,35 70 1,18-18 0,35 18-1,17-17 1,54-71 0,35-36-1,-18-17 1,0-35-1,-35 18 1</inkml:trace>
  <inkml:trace contextRef="#ctx0" brushRef="#br0" timeOffset="86406">5697 14852 0,'0'0'0,"-176"18"31,158-18-31,-52 0 15,34 17 1,54-17 15,70 18-15,-52-18-16,105 0 16,88 0-1,-17-18 1,-18 18-1,88-17 1,-88 17 0,35-18-1,-141 0 1,-88 1 15,-35-1-15,-18 18-1,36-18-15,-36-17 16</inkml:trace>
  <inkml:trace contextRef="#ctx0" brushRef="#br0" timeOffset="86739.22">6650 14464 0,'0'0'0,"0"18"32,0-1-32,53 18 15,53 18 1,35-17 0,53-19-1,-71-17 1,36 0-1,-53 0 1,-36 0 0,-70 18 15,0 0-15,-88 52-1,18-52-15</inkml:trace>
  <inkml:trace contextRef="#ctx0" brushRef="#br0" timeOffset="86871.63">6720 6720 0,'18'0'15,"0"0"1,17 0-16</inkml:trace>
  <inkml:trace contextRef="#ctx0" brushRef="#br0" timeOffset="87905.91">7179 15064 0,'0'0'0,"-18"0"0,18 17 16,0 19-1,18-36 17,17-18-17,18-35 1,35-18-1,-52 54-15,34-36 16,54-53 0,-89 88-16,53-52 15,-53 52 1,-17 18 46,0 0-46,35 0-16</inkml:trace>
  <inkml:trace contextRef="#ctx0" brushRef="#br0" timeOffset="88306.16">8484 14323 0,'0'-18'0,"0"36"0,0-54 0,0 19 16,0 34 30,0 1-46,-17 88 16,17 17 0,0 36-1,0-18 17,-18-35-17,18-53 1,0-18-1,0-52 17,0-1-17</inkml:trace>
  <inkml:trace contextRef="#ctx0" brushRef="#br0" timeOffset="88788.65">8237 14305 0,'18'-35'31,"0"17"-31,-1 18 0,1-17 16,105-1-1,-17 0 1,106 18 0,35 36-1,-106 16 1,-106-16-16,53 52 16,-70-70-16,-18 87 15,-71 19 1,-87-36-1,17-17 1,-36-18 0,18-36 15,71-17-15,53 0-1,35-17 1,18-19-1,52-17 1,1 18-16</inkml:trace>
  <inkml:trace contextRef="#ctx0" brushRef="#br0" timeOffset="89138.37">10072 14111 0,'-18'0'0,"1"0"16,17 18-1,-18 88 1,0 17 0,1-35-1,-1 36 1,18-107-16,0 36 16,0-17-1,0-19 1</inkml:trace>
  <inkml:trace contextRef="#ctx0" brushRef="#br0" timeOffset="89422.33">9596 14746 0,'17'18'16,"1"-1"0,-1-17-16,54 18 15,-53-18-15,105 0 16,-17-18 0,-35 1-1,17-36 1,-88 0-1,0 0 1,0 35 0</inkml:trace>
  <inkml:trace contextRef="#ctx0" brushRef="#br0" timeOffset="89706.88">9631 14146 0,'17'0'15,"1"0"-15,0 0 16,-1 0-16,72-17 16,-54 17-16,124-36 15,-54 19 1,19 17-1,-54-18 1,-52 18 15,0 0-31,-1 0 16</inkml:trace>
  <inkml:trace contextRef="#ctx0" brushRef="#br0" timeOffset="90172.03">11165 13935 0,'0'0'0,"0"-18"16,0 0-16,-53 18 15,18 0-15,-71 0 16,18 36 15,-18 52-31,53 18 32,53 0-17,18-1 1,17-69-16,36 17 15,52-18 1,36-35 0,-71 0-1,1-18 1,-37 1 0,-16-19-1,-36 1 1,17 17-1,-17-17 1</inkml:trace>
  <inkml:trace contextRef="#ctx0" brushRef="#br0" timeOffset="90522.57">12647 14111 0,'0'0'0,"-18"0"0,-34 0 15,34 0 1,0 0-16,89-18 31,88 18 1,-1-17-17,89-18 1,-194 35-16,141-18 15</inkml:trace>
  <inkml:trace contextRef="#ctx0" brushRef="#br0" timeOffset="90605.98">13652 14005 0,'0'0'16,"-17"0"-1,-1 0-15,1 0 16,-54-17 0,53-1-16</inkml:trace>
  <inkml:trace contextRef="#ctx0" brushRef="#br0" timeOffset="91055.02">13335 13758 0,'-18'-17'32,"1"17"-32,17 17 15,0 1 1,35 35-1,36 0 1,-1-36 0,89 1-1,0-18 1,-71 0 0,-35-35-1,-53 17 1,-18 1-1,0 17-15,-34 0 16,-54 35 0,17 71 15,19-18-15,17 35-1,18 1 1,17-36-1,18-53 1,53-35 15</inkml:trace>
  <inkml:trace contextRef="#ctx0" brushRef="#br0" timeOffset="91788.26">14870 14041 0,'17'0'16,"-17"-18"-1,18-17 1,-1-18 0,-17 35-16,36-88 15,-19 36 1,1-1 0,-18 36-1,0 141 16,0-71-31,0 71 16,-18 53 0,18-71 15,0 18-15,0-1-1,0-52 1,-35 18-1,-18-36 1,-17-17 0,-19-18-1,19 0 1,-1 0 0,54 0-1,87-18 16,71-17-15,-17 17 0,-71 18-1,53-17-15,17-1 32,-52 0-17,-36 18 1,-35-17 15</inkml:trace>
  <inkml:trace contextRef="#ctx0" brushRef="#br0" timeOffset="92736.71">2963 16157 0,'-17'0'16,"-1"-17"0,0 17-1</inkml:trace>
  <inkml:trace contextRef="#ctx0" brushRef="#br0" timeOffset="93272.95">2928 15998 0,'0'0'0,"18"-17"16,-1-1-16,54 1 16,-1 17-1,19 17 1,-54 36 0,-35 18-1,-71 52 1,-70 1-1,0-36 1,71-53 0,34-17 15,72-54 0,34 1-15,36 0-1,-71 17-15,71 18 16,35 0 0,-35 18-1,-53 52 1,-35 36 0,-89-35-1,36-36-15,-71 53 16,-35-17-1,53-54 1,17-34 0,53-18 15,18 17-31,0-35 16,0 18-1,53-1 1,0 19-1,-35-1-15</inkml:trace>
  <inkml:trace contextRef="#ctx0" brushRef="#br0" timeOffset="93525.9">4022 16492 0,'0'0'0,"0"-17"0,0-1 15</inkml:trace>
  <inkml:trace contextRef="#ctx0" brushRef="#br0" timeOffset="94306.02">5944 16087 0,'0'17'0,"0"-34"0,0 52 16,-17-17-1,34-36 17,1 0-17,0 1-15,34-36 16,1-18-1,-53 54-15,0-19 16,-35 1 0,-88 35 15,-1 53-15,-35 0-1,89 17 1,70-17-1,123-35 1,1 52 0,-1-34-1,1 34 1,-36 1 0,-70-1-1,-71 1 1,-53-36-1,-71 1 1,36-36 0,0 0 15,35-71-15,71 18-1,35 0 1,18 36-1,88-19 1,-71 19-16,35-1 16,-34 18-16,105-35 15</inkml:trace>
  <inkml:trace contextRef="#ctx0" brushRef="#br0" timeOffset="95223.06">6509 15928 0,'0'0'16,"0"-18"-16,0 1 0,0-1 31,-18 36-15,18-1-1,0 107 1,-18 17-1,18-35 1,0-89-16,-17 89 16,-1-35-1,1-36 1,17-53 31,0 1-47,0-54 15,35-17 1,35 0 0,19 17-1,-72 54 1,36 17 0,-35 0-1,-18 35 1,-88 35-1,-18-34 1,35-19 0,18 1-1,36 0 1,17 17 15,53 18-15,35 0-1,-35 0 1,52-18 0,-16-17-1,34-18 17,-17-18-17,17-35 1,-34 0-1,-19-35 1,-52 17 0,-1 36-1,-17 70 17,0 36-17,0-53-15,0 17 16,0 18-1,0-36 1,36-17 0,17 0 15,0-35-15,17-18-1</inkml:trace>
  <inkml:trace contextRef="#ctx0" brushRef="#br0" timeOffset="95621.4">7408 15963 0,'0'0'0,"-35"0"0,17 0 0,-35 18 16,18 35-1,35-36 1,0 1-16,35-18 31,36 0-15,-18-35 15,-35-18-15,-18 18-1,-36-1 1,-34 36 0,34 0-1,19 36 1,17-1 0,0 0-1,35-17 1</inkml:trace>
  <inkml:trace contextRef="#ctx0" brushRef="#br0" timeOffset="96104.16">8043 16087 0,'0'0'0,"0"-18"0,-17 18 0,-1 0 32,0 0-32,-17 0 15,17 106 1,18 35-1,0-88-15,0 35 16,0-53-16,0 124 16,0 70 15,0 1-15,0-36-1,-17-88 1,-1-1-1,18-87-15,0 0 16,-17-18 0,17-53-1,0-53 1,0 0 0,0 53-16</inkml:trace>
  <inkml:trace contextRef="#ctx0" brushRef="#br0" timeOffset="96471.14">7902 16245 0,'0'-17'0,"0"34"0,0-52 0,0 17 16,0-34-1,71-19 1,-1 36-1,19 17 1,-1 18 0,-71 18-16,19 17 15,-1 106 1,-35-17 0,-71-54-1,-34 1 1,34-36-1,-17-35 1,70 18 0,18-54 15,18 19-15</inkml:trace>
  <inkml:trace contextRef="#ctx0" brushRef="#br0" timeOffset="97039.17">9313 16334 0,'-35'0'16,"53"0"15,17 0-15,18 0-16,53 0 15,123-36 1,-176 36-16,141-17 16,53-1-1,-71 0 17,-123 18-17,-35-17 1,-18-1 15,-35 0-15</inkml:trace>
  <inkml:trace contextRef="#ctx0" brushRef="#br0" timeOffset="97487.19">10248 15963 0,'0'0'0,"-17"-17"32,17 34-17,0 1 1,52 17 0,-34-17-16,53 17 15,-1-17 1,18-18-1,-17 0 1,0 0 0,-54 0-1,-34 0 1,-107 88 0,36-18-1,-36 72 1,36-54-1,0 0 1,35-18 0,35-52-16,18 0 15,-17-18 1,-1 0 15</inkml:trace>
  <inkml:trace contextRef="#ctx0" brushRef="#br0" timeOffset="102820.64">12224 16545 0,'0'0'0,"-18"0"0,-17 0 0,17 18 16,18 0-16,-35-18 31,53 0 0,34-18-15,72-53 0,17-34-1,-17-37 1,-89 19 0,-18-18-1,-17 123-15,-17-52 16,-36 70-1,0 35 1,18 71 0,17 52-1,18-16 17,35-72-17,89 1 1,-18-71-1,52-36 1,1-34 0,-53-1-1,-18-52 1,-88 70-16,18 0 16,-18 35-1,-18 54 1,-17 34-1,-36 54 1,54-54 0,-1 36-1,18-88 17,18-18-1,-1-18-31,1-17 15,35-53 1,17-1 0,-52 72-16,0-36 15,35 70 1,0 36 0,-1 36-1,19 16 1,0-52-1,52-53 1,18 0 0,-35-17-1,53-54 1,-71 18 15,-35-70-15,-53 35-1,-53 35 1,-71 53 0,36 35-1,-35 53 1,88-53-16,-36 71 16,53-35-1,18-1 1,0-52-1,71-18 1,-1-18 0,1-35-1,-53 36 1,35-54-16,-36 1 31,1-1-15,-18 53-1,0 36 1,0 70 0,0-52-16,0 34 15,35 1 1,18-18 0,18-53-1,34 0 1,37-71-1,-37-35 1,-34-35 0,-53 35-1,-18-35 17,0 53-17,0 194 16,0 0-15,0 35 0,0-18-1,0-105-15,0 17 16,0 0 0,0-52 15,0-36-16,35-18 1,18-17 0,-36 53-16,36-18 15,35 35 1,36 18 15,-36 71-15,-17 17-1,-71 0 1,-36-35 0,-69-18-1,-1-17 1,-18-18 0,54-18-1,52-17 1,36 35 31,17 18-47,36 35 15,-1-36 1,-52-17 0,70 18-1,35-18 1,-70-18-16,36-17 15,34-35 1,-70-1 0,0-70-1,-18-36 1,-35 72 0,0 16-1,-18 89 1,1 36-1,-18 70 1,17 17 0,18-88-16,0 71 15,0-71-15,0 71 32,53-35-17,35-54 1,18-17-1,0-17 1,17-36 0,-88 35-16,36-35 15,-53-53 1,-36 36 0,-17 35-1,-36 35 1,54 17-16,-19 54 15,1 35 1,35 0 0,53-36-1,70 1 17,71-54-17,-35-17 1,-106 0-16,141-17 15,-53-72 1,-70 19 0,-18-54-1,-53 54 1,-318 387 78,318-299-63,18-18-31,-1 0 16,1 0-16,17 0 15,18-18 1,0-35-1,0-52 1,-53 69-16,35-122 16,-17 16-1,-18-16 1,0 70 0,0 70-1,0 53 1,0 71-1,-18 70 1,18 1 0,18-71-1,17-18 17,18-18-17,-17-52 1,-19-18-1,36 0 1,0-18 0,-18-17-1,-17 35 1</inkml:trace>
  <inkml:trace contextRef="#ctx0" brushRef="#br0" timeOffset="103237.06">17498 16087 0,'0'0'0,"-18"0"0,36 0 47,-1 0-47,54 0 16,-53 0-16,52-18 15,18 18 1,-35 0 0,-35 0 15,-36 0 0</inkml:trace>
  <inkml:trace contextRef="#ctx0" brushRef="#br0" timeOffset="103421.89">17604 16192 0,'0'18'31,"0"0"-31,17-18 16,36 0-1,18 0 1,17 0-1,-18-18 1,-52 18-16</inkml:trace>
  <inkml:trace contextRef="#ctx0" brushRef="#br0" timeOffset="104337.98">18785 16051 0,'0'0'15,"-35"0"-15,212-282 110,-177 265-95,0-1-15,0 0 16,0 1-16,0-36 15,-36 0 1,-34 53 0,-1 17-1,53 1-15,-17 35 16,-35 194 0,17 17-1,17-69 1,-16 104-1,16-69 1,19 105 0,-36 18-1,53-265-15,-36 141 16,36 36 15,0-124-15,53-35-1,-17-89-15,34-17 16,18-70 0,-35 17-16,124-141 15,-19 0 1,19-106 0,-124 106-1,-89-71 1,1 212-16,-106-105 15,-88-1 1,-1 71 0,107 52-1,52 36 1,124 0 31,-17 0-47,105-35 15,17 0 1,-34-18 0,35 0-1,-53 18 1,-36 17-16</inkml:trace>
  <inkml:trace contextRef="#ctx0" brushRef="#br0" timeOffset="104853.89">19509 16245 0,'53'-35'0,"-106"70"0,158-158 16,-105 52 0,0 54-16,-70-19 15,-54 19 1,-17 52 15,0 36-15,71 17-1,52 35 1,18-34 0,53-1-1,35-71 1,0-17 0,18-17-1,18-54 1,-54 18-1,-17-88 1,-53 53 0,0 35 15,0 106 0,0-35-31,0 70 16,0-53-16,0 53 15,18-17 1,52-1 0,-34-70-1,16 0 1,1 0 0,-35-17-16,17-36 15</inkml:trace>
  <inkml:trace contextRef="#ctx0" brushRef="#br0" timeOffset="105153.11">20355 15752 0,'0'0'0,"0"-18"0,0 0 0,0 1 0,0-36 32,-17 53-17,-54 35 1,53 53-1,1 71 1,-1-36 0,18-70-16,-17 106 15,-1-53 1,0-53 0,18-18-1,0-53 16,53-17-15</inkml:trace>
  <inkml:trace contextRef="#ctx0" brushRef="#br0" timeOffset="105954.22">20937 15981 0,'0'0'0,"-17"0"16,-19 0-16,19 17 16,-107 54-1,18 17 1,71-35 0,18 18-1,69-54 1,54 1-1,18 0 1,-54-18 0,-17 17-1,-70 19 1,-36-19 15,-71 1-15,36-1-1,-35-17 1,34 0 0,72-17-1,52 34 17,18 1-17,35 17 1,-53-35-16,54 18 15,69-18 1,1-35 0,-18-1-1,53-69 1,-17-37 15,-107 37-15,-70-1-1,-70 106 1,-1 35 0,1 53-1,34 0 1,36 36 0,0-71-1,36-18 1,16-35-1,-16 0 1,17-17 0,-18-19-1,-35 19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16:13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3845 0,'18'0'15,"17"0"1,-70 0 46,-1-17-62</inkml:trace>
  <inkml:trace contextRef="#ctx0" brushRef="#br0" timeOffset="1066.01">2505 1129 0,'0'0'0,"0"-18"0,35-52 31</inkml:trace>
  <inkml:trace contextRef="#ctx0" brushRef="#br0" timeOffset="2083.39">4904 635 0,'-18'0'0,"0"0"0,-52 35 0</inkml:trace>
  <inkml:trace contextRef="#ctx0" brushRef="#br0" timeOffset="3416.05">2434 1341 0,'18'-18'16,"-18"0"-16,0 1 15,0-19 1,0 1 0,0 17 15,0 1-16,0 34 17,0 1-17,0 35 1,0 35 0,-53 18-1,-18 70 1,-35 1-1,36-71 1,17-36 0,35-52-1,1-18 1,17-18 0,0 1-16,0-72 31,0 19-16,53 17 1,17 18 0,18 35-1,36-18 1,17 18 0,-53-18-1,18 1 1,-35-19-1,-36-17 1,-35 18 0,0-35-1,0 17 1,-18 35 15,1 0-15,17 71 15,-18 53-15,0 35-1,1-35 1,-1 35 0,0-70-1,18-54-15,-17 19 16,17-19-1,0-34 17,17-19-17,1 1 1</inkml:trace>
  <inkml:trace contextRef="#ctx0" brushRef="#br0" timeOffset="3762.75">3316 1693 0,'18'0'15,"-1"0"-15,1-17 16,17-19 0,-35 1-1,0 17 17,-17 18-17,-19 0-15,19 18 31,-19 17-15</inkml:trace>
  <inkml:trace contextRef="#ctx0" brushRef="#br0" timeOffset="4883.79">5045 776 0,'0'-18'15,"0"-34"1,0 34-16,-18 0 16,18 1-1,-18 17 1,-34 0 0,34 70-1,-17 124 16,17-141-31,18 71 16,-18-54-16,-52 142 16,34-71-1,19 0 1,17-70 0,-18-18-1,18-89 16,0 19-31,35-54 16,-35 36-16</inkml:trace>
  <inkml:trace contextRef="#ctx0" brushRef="#br0" timeOffset="5250.41">5027 776 0,'0'0'0,"35"-18"15,-17 18 1,0 0-16,17 71 16,18 105-1,-18-17 1,0 53-1,-35-71 1,0 18 0,0-18-1,-17-71 1,-19-34 0,1-36 15,0-18-16,35-35 1,-35 35-16,-18-52 16</inkml:trace>
  <inkml:trace contextRef="#ctx0" brushRef="#br0" timeOffset="7232.11">4710 1605 0,'17'0'32,"1"0"-32,-1 0 0,54 0 15,35 0 1,53-53 0,-106 53-1,88-53 1,35 0-1,-17 0 1,-89 36 0,-34-18-1,-36 52 17,-18 54-17,-17 35 1,-1-18-1,1 35 1,18-70 0,17-35-16,0-1 15,0 1 1,0-36 0,0-34-1,0-19 16,52-35-15,37-17 0,-1 34-1,0 72 1,-17 17 0,-19 70-1,-16 1 1,-19 70-1,19-70 1,34-1 0,-17-70-1,53 0 1,-35-35 0,52-71 15,-52 35-16,-36-17 1,-35 18 0,0 52-1,-18 18 1,-17 71 0,0 17-1,17 0 1,0 0-1,1-35 1,17-35 0,0-36 15,0-52-15,35-19-1,53-16 16,0 16-15,18 36 0,-35 53-1,-54 53 1,19 36 0,-19-19-1,1 36 1,-18-88-16,35 35 15,18-36 1,18-17 0,-1-35-1,18-36 1,-17 18 0,35-70 15,-88 70-16,-1 18 1,-52 70 15,0 36-15,17-1 0,0-35-16,18 54 15,0-36 1,18-18-1,35-18 1,53-17 0,-71-17-16,36-18 15,17-54 1,-35 1 0,-36 0 15,-17 0-16,-70 35 1,-71 0 0,52 53-1,1 53 1,53 17 0,35 19-1,0 16 1,0-34-1,18-36-15,52 18 16,-17-18 0,71-35-1,-36-35 1,70-53 0,-16-53 15,-107 106-31,35-71 15,1-35 1,-53 52 0,-18 19-1,0 52 1,-18 36 0,-17 35-1,-18 88 1,35-18-1,18-17 1,0 0 0,0-18-1,18-52 1,17-36 15,18-18-15,-18-35-1,1-18-15</inkml:trace>
  <inkml:trace contextRef="#ctx0" brushRef="#br0" timeOffset="7515.52">8026 1429 0,'0'0'0,"17"0"32,1 0-32,35 0 15,53 0 1,-18-18 0,-18 0-1,-52 18 1,0 0-1,-1 0 1,-17-17 0</inkml:trace>
  <inkml:trace contextRef="#ctx0" brushRef="#br0" timeOffset="8331.93">8802 1623 0,'88'0'31,"-70"0"-31,-1-18 16,36-17-1,-18 0 1,-35-18 0,0-18-1,-35 1 1,18 52-16,-36 0 15,-36 1 1,19 34 0,-36 54-1,35-1 1,19 54 0,16-1-1,36-34 16,18-37-15,52-52 0,19-17-1,-1-18 1,35-71 0,1-18-1,-107 54 1,-17-1-1,0 53 1,0 36 15,-17 53-15,17-1 0,0 1 15,0 17-16,17-53 1,19-17 0,-1-18-1,18 0 1,-18-71 0,0 18-1,1 0-15</inkml:trace>
  <inkml:trace contextRef="#ctx0" brushRef="#br0" timeOffset="8665.64">9543 1041 0,'0'0'16,"0"-36"-16,0-17 0,0 1 16,-18 34 15,-17 53-16,-1 89 1,1-1 0,0 36-1,35-18 1,-18-53 0,18-17-1,0-36 1,36-35-1,-1-18 1,18-35 0,17-17-1,-70 52-15</inkml:trace>
  <inkml:trace contextRef="#ctx0" brushRef="#br0" timeOffset="8932.5">9737 1358 0,'53'-35'0,"-106"70"15,106-52 17,-71 52-17,0 18 1,-17 35 0,0-18-1,17 1 1,18-36-1,18-35 1,52 0 0,1-17-1,35-54 1,0 1 0</inkml:trace>
  <inkml:trace contextRef="#ctx0" brushRef="#br0" timeOffset="9782.5">10195 1429 0,'18'-18'15,"-36"36"-15,54-36 16,-19 0 0,-34 36-1,-36 17 1,35 18 0,-35 18-1,53-18 1,0-18-1,0-17 1,18-18-16,17 0 16,-17 0-1,-1 0-15,-17-53 16,0 17 0,0-34 15,-35 17-16,35 18 1,53-36 0,0 54-1,-36 17-15,72-18 16,-36 18 0,-18 35-1,0 36 1,-35-18-1,0 35 1,0-35 0,0-18-1,0-17 1,-35-18 15,35-18-15,-18-17-1,18-36 1,0 18 0,71-53-1,70 1 1,0 52 0,-88 35-16,106 0 15,-54 71 1,-52 18-1,-53 17 1,0 0 0,-70 0-1,52-70-15,-17 35 16,35-18 0,-18-35-1,1 0 16,17-17-15,0-54 0,0 18-1,0 36-15</inkml:trace>
  <inkml:trace contextRef="#ctx0" brushRef="#br0" timeOffset="10198.82">10354 688 0,'0'0'15,"-53"0"1,35 18-1,18-1 1,-35 18 0,35 36-1,0-36 1,0-17 0,18-18-1,-1-35 1,-17-18-1,0 35 1,0 0 0,-17 18-1,-1 0 17,1 18-32,-36 17 15</inkml:trace>
  <inkml:trace contextRef="#ctx0" brushRef="#br0" timeOffset="10499.96">9155 1235 0,'17'0'32,"1"0"-32,70 0 15,0-18 1,53 0 0,-70 1-1,-18 17 16,-36 0-31,-52 0 32</inkml:trace>
  <inkml:trace contextRef="#ctx0" brushRef="#br0" timeOffset="14882.8">4692 2328 0,'-18'0'0,"-70"0"15,70 0-15,-34 0 16,16 0 0,19 0-1,-19 0 1,54 0 46,0 0-62,-1 0 16,1 0-16,88 0 16,17 0-1,71 0 1,-17 0-1,70 0 1,17 0 0,18 0-1,-35 0 1,-35 0 0,105 0-1,-87 0 1,123 0 15,-142 0-15,71 0-1,18 0 1,-106-17 0,71 17-1,-53-18 1,-142 18-16,212-18 15,-35 1 1,-88 17 0,70-36-1,-52 19 1,87-1 0,-70 1-1,-88 17 16,35-18-15,-52 18 0,-1-18-1,-53 18 1,-17-17 0,-1 17-1,-17-18 16,0 0-15</inkml:trace>
  <inkml:trace contextRef="#ctx0" brushRef="#br0" timeOffset="15064.51">10830 2064 0,'-17'0'31,"-1"0"1,18 17-17,-18-17 17,-17 18-17</inkml:trace>
  <inkml:trace contextRef="#ctx0" brushRef="#br0" timeOffset="26495.8">5045 3704 0,'17'0'16,"1"-17"-1,-18-1 1,18 0-16,-18-35 16,0-17-1,-53 17 1,35 35-1,-70-17-15,0 35 32,-53 53-17,17 17 1,-17 107 0,106-89-1,35 18 1,17-53-1,72-53 1,-1 0 0,35-36-1,18-52 1,-17-35 0,-54 17-1,-34-18 1,-36 54-1,0 52 17,0 36-17,-18 88 1,-17 17 0,35-52-1,0 17 1,35-53-1,36-17 1,-54-18-16,36 0 16,53-71-1,-18-17 1,-35-18 0,-53-35-1,-18 18 1,1 70-16,-124-71 15,0 71 17,-142 53-17,36 36 1,-70 105 0,88 70-1,140 36 1,89-88-1,53 53 1,18-89 0,70-34-1,53-72 1,18-52 0,-36-18-1,0-71 1,1 1-1,-124 52 1</inkml:trace>
  <inkml:trace contextRef="#ctx0" brushRef="#br0" timeOffset="27013">6085 3298 0,'0'0'0,"-17"-17"0,-19-1 31,1 53-15,0 54 0,-18 87-1,35-52 1,1-89-16,-36 88 16,18-35-1,35-17 1,0-53-1,0-36 17,0 0-32</inkml:trace>
  <inkml:trace contextRef="#ctx0" brushRef="#br0" timeOffset="27613.58">5715 3387 0,'0'-18'0,"-18"0"16,18 1-16,18-19 15,53-16 1,70-19 0,35 53-1,-141 18-15,71 0 16,-18 89-1,-88-1 17,-141 35-17,18-52 1,-18 17 0,70-70-1,53-18 1,89-18-1,70 0 1,0 18 0,53 0-1,0 53 1,-106 35 0,-140 1-1,-72-19 1,-88 18 15,54-52-15,-1-36-1,124 0-15,-36 0 16,53-53 0,36 17-1,70 1 1,53-35-1,-70 52-15</inkml:trace>
  <inkml:trace contextRef="#ctx0" brushRef="#br0" timeOffset="28013.27">6809 3792 0,'0'0'0,"88"-17"31,-71-1-31,36-17 16,-17-18-1,-19 0 1,-17 18 0,-53 17-1,-17 18 1,-36 71-1,53-1 1,18 36 0,35-18-1,0-35 1,17-35-16,72 17 16,-1-35-1,71-35 1,-36-18-1,36-53 17,-124 88-32</inkml:trace>
  <inkml:trace contextRef="#ctx0" brushRef="#br0" timeOffset="28979.67">7549 3193 0,'0'0'16,"0"-18"-16,-35 18 15,-35 18 1,34 105 0,1 89-1,-18-18 1,0 106 0,18 35-1,0-71 1,35-175-16,-36 281 15,1-123 17,35 18-17,0-89 1,53-106 0,18-70-1,-54-17-15,89-89 16,18-35-1,34-88 1,-70-54 0,-88 72-1,-17 140-15,-124-176 16,-36 88 0,-34 18-1,52 71 1,88 70-1,71-18 17,53-35-17,88-35 1,-17 17 0,52-34-1,-52 16 1,17-52-1,-141 106 1,0 17 0,-53 36-1,-18 35 1,36 0 0,0 17-1,35 19 1,17-36-1,54-36 17,0-17-17,34 0 1,-16-53 0,-37 0-1,-34-35 1,-53 35-1,-36-17 1,1 70 0,-18 0-1,35 35 1,53 18 0,35-18-1,35 0 1,-17-35-1</inkml:trace>
  <inkml:trace contextRef="#ctx0" brushRef="#br0" timeOffset="29396.39">8061 3687 0,'0'-53'31,"0"35"-31,0 0 15,35 1 1,36-1 0,17 18-1,-35 18 1,-35 52 0,-1-17-1,-17-35-15,0 35 16,0-36-16,-35 19 31,17-36-15,1 0-1,-1 0 1,18-53 0,35-35-1,18 35 1,0 0-1,0 35 1,-18 18 0,-17 0-1</inkml:trace>
  <inkml:trace contextRef="#ctx0" brushRef="#br0" timeOffset="29729.82">8555 3669 0,'17'0'15,"1"0"-15,17 0 16,1-53 15,-19 53-31,19-53 16,-36 18 0,0-1-1,-53 36 1,-18 53-1,-17 53 1,70-35 0,18-1-1,36-34 1,34-19 0,54-17-1,-19-53 1,-69 36-16</inkml:trace>
  <inkml:trace contextRef="#ctx0" brushRef="#br0" timeOffset="31712.61">9648 3334 0,'0'0'0,"0"17"0,-17 19 15,17-19 1,17-17 15,1 0-15,17-17-1,1 17-15,52-71 16,-18 18 0,-70-17-1,-35 17 1,-35 35-1,-36 18 1,0 71 0,53 52-1,53-17 1,35 35 0,71-35-1,0-53 1,0 53-1,-106-71 1,-71 35 15,-88-52-15,36-18 0,0-18-1,34-52 1,36-18-1,53 0 1,0 35 0,18 70 15,0 1-31,17 52 16,18 19-1,-18-36 1,36-18-1,17-35 17,18 0-17,88-71 1,-71 1 0,-17-18-1,-71 17 1,-17 0-1,-18 54 1,-35 52 0,-1 53-1,36-17 1,0-1 0,18-34-1,17-36 1,36 0-1,-18 0 1,35-71 15,-53 1-15,1-1 0,-36-17-1,0 70 1,0 53-1,0 36 1,0-18 0,35 17-1,0-34 1,18-19 0,0-17-1,18-35 1,-1-18-1,-35-17 17,-17-1-17,-18 18 1,0 106 15,-18 18-15,18 17-1,0-35 1,0-36-16,36 1 16,-19-18-16,54 0 15,35-18 1,-18-17 0,0-53-1,-35 17 1,18-123-1,-54 71 17,1-18-17,-18 53 1,-18 105 15,18 1-31,-35 88 16,0 88-1,-1 0 1,36-88 0,0-18-1,89-53 1,-1-35 0,0-18-1,-18-17 1,36-71-1,-70 0 17,-36 53-17,0 36-15,-36 17 16,-17 53 0,18 53-1,17-1 1,18-52-1,53-17 1,18-19 0,35-17-1,0-53 1,-53 18 0,-1-71-1,-52 71-15</inkml:trace>
  <inkml:trace contextRef="#ctx0" brushRef="#br0" timeOffset="31979.52">11218 3440 0,'0'0'0,"18"-18"32,17 0-32,36-17 15,-36 17 1,0 1-16,54-19 16,-19 1-1,-52 18 1</inkml:trace>
  <inkml:trace contextRef="#ctx0" brushRef="#br0" timeOffset="32196.13">10442 3175 0,'0'0'15,"-17"0"1,17-18-16,-18 18 0,18 18 47,0 0-47,0 17 16</inkml:trace>
  <inkml:trace contextRef="#ctx0" brushRef="#br0" timeOffset="33379.28">4727 6085 0,'0'0'0,"53"0"31,-35 0-31,52-35 16,-34-18 0,-19-17-1,-17 17 1,-17 35-16,-72-70 15,-16 88 17,-54 0-17,53 53 1,18 53 0,70-36-1,36 1 1,-1-54-16,36-17 15,71 0 1,-36-35 0,35-35-1,-52-1 1,-53 0 0,-18 54-1,-18 87 16,18-52-15,0 35 0,0 17-1,35-34 1,36-36 0,17-36-1,36-34 1,-1-54-1,-52 1 1,-71-18 0,-89 17-1,-87 36 1,-18 88 0,-106 35-1,88 54 1,160-54-16,-90 194 15,125-35 17,52 18-17,71-89 1,88 19 0,-35-72-1,35-52 1,0-54-1,-71-52 1,-88 53-16</inkml:trace>
  <inkml:trace contextRef="#ctx0" brushRef="#br0" timeOffset="33603.61">6015 5556 0,'0'88'16,"0"-52"-16,0 70 31,0-71-31,-18 71 16,1-1 0,17-34-1</inkml:trace>
  <inkml:trace contextRef="#ctx0" brushRef="#br0" timeOffset="34095.83">5997 5662 0,'0'0'0,"0"-35"0,0-53 15,0 70-15,0-17 16,53 17-1,18 18 17,17 35-17,-18 36 1,-70 17 0,-52 0-1,-37-17 1,54-54-16,-106 36 15,88-53 1,35 0 0,54-53-1,34 36 1,89-1 0,-71 53-1,36 36 1,-71 0-1,-89-1 1,-70 18 15,-17-52-15,35-19 0,52-17-1,36-53 1,18 0-1</inkml:trace>
  <inkml:trace contextRef="#ctx0" brushRef="#br0" timeOffset="34479.06">6632 5909 0,'35'0'0,"-70"0"0,88 0 0,-35 0 0,17-18 16,18-17-1,-35 35-15,17-35 32,0-36-17,-35 36 1,-35 0 0,-36 17-1,-70 53 1,71 54-1,17 16 1,53-16 0,35-37-1,71-34 1,17-18 0,36-53-1,-35 0 1,-36 0-1</inkml:trace>
  <inkml:trace contextRef="#ctx0" brushRef="#br0" timeOffset="35378.56">7408 5468 0,'-35'0'31,"-18"88"-15,53 18-1,-18-71-15,1 106 16,17 1 0,0-107-16,0 159 15,0 53 1,-18-53 0,1 53-1,-19 17 1,1-105-1,17 0 17,54-141-17,34-71 1,54-124 0,34-52-1,-87 53 1,-71 105-16,-35-194 15,-71 89 1,-88 35 0,17 35-1,89 71 1,71-1 0,70-16-1,70-37 1,53-16-1,-52 34 1,17-35 15,-70 89-15,-54-1 0,-17 53-1,-70 71 1,52-35-1,18 17 1,0-35 0,71-53-1,34 0 1,-34-36 0,17-52-1,-70 18 1,-18-36-1,-106 35 1,0 71 15,36 36-15,70 34 0,0 1-1,52-18 1,72-36-1,-54-17 1,-17 0-16</inkml:trace>
  <inkml:trace contextRef="#ctx0" brushRef="#br0" timeOffset="36011.97">8132 5733 0,'0'0'0,"0"-53"16,17 35-16,-17-35 15,53 0 1,0 36-1,-18 17 17,1 35-17,16 53 1,-52-17 0,0-54-16,0 54 15,0-54 1,0-34 15,0-18-15,0 17-16,36-70 15,-1 0 1,-17 17 0,52 36-1,-52 35 1,35 0-1,-36 0 1,1 0-16,17 0 31,36 0-15,-18-18 0,35 0-1,-35-35 1,-53 18-1,-53 18 1,-35 17 0,-36 88-1,36 18 1,88-18 0,0-53-16,53 53 15,35-70 1,89 0-1,17-89 1</inkml:trace>
  <inkml:trace contextRef="#ctx0" brushRef="#br0" timeOffset="36331.36">9525 5115 0,'-18'-17'0,"36"34"0,-53-34 0,17-1 16,0 0 0,1 18-1,17 53 1,0 53-1,0 18 1,0 17 15,-18-53-15,1 0 0,17-53-1,-18-35 1</inkml:trace>
  <inkml:trace contextRef="#ctx0" brushRef="#br0" timeOffset="36879.76">9225 5380 0,'-18'-18'0,"36"36"0,-36-106 16,18-53 0,71 17-1,17 89 1,36 35-1,17 53 1,35 123 15,-105-70-15,-54 17 0,-17-34-1,-17-54 1,-19-35-1,1-18 1,18-35 0,17-70-1,35 17 1,71-53 0,-18 53-1,71 54 1,-36 69-1,-70 71 1,-35-35 0,-18 106-16,0-36 31,-53 1-15,17-36-1,1-53 1,35-52 15,18-36-15</inkml:trace>
  <inkml:trace contextRef="#ctx0" brushRef="#br0" timeOffset="37244.87">10442 5415 0,'0'0'0,"18"0"16,-1 0-1,36 0 1,-17-18 15,-19-17-15,-17 0 0,0 0-1,-35 35 1,0 17-1,-18 71 1,35 1 0,18 17-1,0-89-15,0 54 16,53-54 0,53-17-1,-18-35 1,71-35-1,-71-19 1</inkml:trace>
  <inkml:trace contextRef="#ctx0" brushRef="#br0" timeOffset="37478.76">11130 5027 0,'0'-70'15,"0"140"-15,0-158 0,-35 176 31,-18 71-15,18-18 0,17 18-1,18-53 1,0-54 0,0-34-16,53-18 15,0-18 1,0-34-1</inkml:trace>
  <inkml:trace contextRef="#ctx0" brushRef="#br0" timeOffset="37946.07">11412 4939 0,'0'0'16,"18"-18"-16,-18-17 15,0 53 1,0 70-1,-35 88 1,17-17 0,-17-18-1,-18-35 1,53-53 0,0-71 15,0-52-16,0 52-15,35-88 16,18 18 15,0-18-15,18 88 0,17 36-1,0 70 1,-35 36-1,-53-18 1,-18-53 0,-52-1-1,34-52 1,-34 0 0,52 0-16,-35-17 15</inkml:trace>
  <inkml:trace contextRef="#ctx0" brushRef="#br0" timeOffset="38129.06">10866 5327 0,'0'0'0,"0"18"32,17-18-17,36 0 1,88 0-1,53 0 1,-141 0-16</inkml:trace>
  <inkml:trace contextRef="#ctx0" brushRef="#br0" timeOffset="38511.07">11889 5221 0,'17'-18'15,"-52"54"16,17-19-31,-17 54 32,0 35-17,35-18 1,0-35 0,88-35-1,-17-18 1,-54 0-16,89-18 15,-53-35 1,-53-18 0,-35-34-1,-18 34 1,-53 53 0,53 18-1,35 0-15,1 36 16,17 17-1,88-36 1</inkml:trace>
  <inkml:trace contextRef="#ctx0" brushRef="#br0" timeOffset="38994.39">12788 5292 0,'0'0'0,"-17"-18"16,-1 0-16,-70 1 16,-36 17-1,71 0-15,-70 35 16,-1 53 0,89 0-1,35-52 1,88-1-1,36-35 1,-1 0 15,1-71-15,-54-17 0,1-106-1,-18 0 1,-53-18-1,0 195 1,-53 87 0,-18 89-1,36 0 1,17 17 0,18-52-1,18-54 1,53-34-1</inkml:trace>
  <inkml:trace contextRef="#ctx0" brushRef="#br0" timeOffset="40261.15">4039 7973 0,'0'0'16,"0"17"-16,18 36 16,35-53 15,-36 0-15,1-17-16,53-54 15,-36 1 1,-35-1-1,-35 18 1,-54 53 0,-16 53-1,16 88 1,54 18 0,35-71-1,35-17 1,18-71-1,36-18 1,-72 0-16,54-35 16,17-70 15,-53-1-15,-35 54-1,0 52 1,0 36-1,-17 0-15,-1 87 16,0-69-16,18 87 16,18 1-1,53-54 1,52-70 0,53-17-1,-17-54 1,-53-70-1,-71 35 1,-35-70 15,-123 35-15,-36 35 0,88 70-16,-140-16 15,140 52-15,-140 17 16,-72 89-1,125 35 1,52 141 0,106 18-1,106-71 1,17-87 0,71-19-1,35-88 1,-35-35-1,177-53 1,-230 1 0</inkml:trace>
  <inkml:trace contextRef="#ctx0" brushRef="#br0" timeOffset="40794.16">5980 7673 0,'-18'-18'0,"36"36"0,-54-71 31,19 53-31,-1 18 16,18 17-16,-18 53 16,1 88-1,-1 19 1,18-90-1,-18-16 1,18-72 0,0-34 15</inkml:trace>
  <inkml:trace contextRef="#ctx0" brushRef="#br0" timeOffset="41295.15">5838 7849 0,'0'-70'16,"0"140"-16,0-246 16,53 123-1,71 18 1,17 35 0,-18 53-1,-87-36-15,52 89 16,-88-35-1,-53 52 1,-35-35 0,35-52 15,18-36-15,35-18-1,35-53 1,88 54-1,1 34 1,35 54 0,-54 17-1,-140 18 1,-124-18 0,18-35-1,0-35 1,88-18-1,36 0-15,17-36 16,53-69 15,17 16-15,-35 54-16</inkml:trace>
  <inkml:trace contextRef="#ctx0" brushRef="#br0" timeOffset="41612.1">6985 7973 0,'0'0'16,"18"0"-16,17 0 15,35-71 1,-34 1 0,-1-19-1,-35 54 1,-106 35-1,-53 53 1,71 18 15,18 52-15,70-17 0,106-18-1,52-88 1,-17 0-1,36-53 1</inkml:trace>
  <inkml:trace contextRef="#ctx0" brushRef="#br0" timeOffset="42413.18">7902 7355 0,'-17'0'0,"34"0"0,-87 0 16,52 0-16,-53 106 15,1 106 17,-18 70-17,35-35 1,0 53 0,18 17-1,17-123 1,18 18-1,53-106 1,17-106 0,54-106-1,-18-88 1,-71 0 0,-35 141-16,-18-123 15,-17 123-15,-71-106 16,-70 18-1,70 70 1,106 19 0,35-1 15,71-18-15,-71 36-16,177-53 15,-18 35 1,-106 35-1,-52 18 1,-36 53 0,-18 17-1,0-52-15,-17 70 16,35-52 0,0-19-1,71-17 1,17-17-1,-18-36 1,-34-36 15,-36 1-15,-71 18 0,-17 52-1,-18 18 1,124 0 15,88 18-15,-36-18-1,1 0 1</inkml:trace>
  <inkml:trace contextRef="#ctx0" brushRef="#br0" timeOffset="43044.15">8396 7761 0,'0'-18'0,"0"36"0,18-71 16,-1 18-1,1 35 1,0 0 15,-1 18-15,1 34 0,-18-16-16,0 17 15,0 17 1,0-17-1,18-53 17,-1-18-17,1 1-15,17-36 16,18-35 0,35 0-1,-35 70 1,-35 18-1,-18 35 1,0-17 0,0 17-16,17 0 31,19-17-15,17-18-1,52-18 1,1-35-1,-70 1 1,-36-54 0,-18 70-1,-70 36 1,-18 71 0,53 0-1,53 34 1,35 1-1,71-35 1,35-54 15,-35-34-15,0-36-16</inkml:trace>
  <inkml:trace contextRef="#ctx0" brushRef="#br0" timeOffset="43611.45">9913 7161 0,'0'0'0,"53"-35"31,-35 35-31,105-18 16,-17 18 0,35-17 15,-53-1-15,-70 18-1,-36 0 1,1 0-1,-1 0-15</inkml:trace>
  <inkml:trace contextRef="#ctx0" brushRef="#br0" timeOffset="43810.48">10336 7073 0,'0'0'0,"-17"0"15,-1 18 1,18-1-16,-35 54 16,17 70-1,1 36 1,-1-54-1,18-17 1,0-36 0,35-52 15,36-18-15,-36-18-16</inkml:trace>
  <inkml:trace contextRef="#ctx0" brushRef="#br0" timeOffset="44261.14">10601 7532 0,'0'0'0,"18"-53"16,-1-18-1,-17 18 1,0 0 0,0 36-1,-35 34 1,17 107-1,18-18 1,0 0 0,0-36 15,36-52-15,34-18-1,54-88 1,-54 17-1,36-52 1,-53 34 0,-35 89-1,-18 89 1,0-72-16,0 89 16,0-18-1,0-17 1,17-71 15,1 0-31,35-35 16</inkml:trace>
  <inkml:trace contextRef="#ctx0" brushRef="#br0" timeOffset="44495.06">11553 6985 0,'0'0'0,"-17"18"16,-36 70 0,35 53-1,-17 35 1,35-35 0,0-88-1,18-35-15,-1 17 16,1-35-1,0-35 1</inkml:trace>
  <inkml:trace contextRef="#ctx0" brushRef="#br0" timeOffset="44662.5">11236 7426 0,'0'0'0,"0"-18"16,0 1-1,88-36 1,71 17 0,-18 1-1,-18 0 1,-105 35-16</inkml:trace>
  <inkml:trace contextRef="#ctx0" brushRef="#br0" timeOffset="45577.8">5027 9790 0,'0'0'0,"18"-18"0,-1 0 15,-17-35 1,0 36-16,0-36 15,-53 35 1,-35 18 0,-18 71-1,71 17 17,17 35-17,18-34 1,18-72-1,53-17 1,-18-35 0,35-36-1,-18-34 1,-52 34 0,-18 53-1,0 54 1,18 34-1,-1 1 1,19-54 0,34 1 15,1-36-15,34-52-1,-16-18 1,-54-18-1,-53-53 1,-17 124-16,-88-71 16,-89 18-1,-17 88 1,70 70 0,35 195-1,124-53 1,53 35-1,88-36 1,-17-87 0,52-36 15,1-88-15,-36-71-1,-88 54-15</inkml:trace>
  <inkml:trace contextRef="#ctx0" brushRef="#br0" timeOffset="45796.92">6103 9472 0,'0'35'16,"0"-17"-1,-18 53-15,1 70 16,-1-36-1,18 1 1,0-70 0,0-19-1,0-52 17</inkml:trace>
  <inkml:trace contextRef="#ctx0" brushRef="#br0" timeOffset="46260.53">6085 9507 0,'0'0'0,"18"-17"0,-18-1 16,18 0-16,-1-34 15,54 52 1,-1 0 0,-17 0-1,-17 70 1,-36-52-16,-53 70 15,-18-35 1,-52 0 0,105-53 15,71 0 0,-18 0-31,53 0 16,18 53-1,0 17 1,-88-17 0,-54 18-1,-87-1 1,-36-17 0,53-53-1,71 0 1,35-35-1,53-53 1,0 35 0</inkml:trace>
  <inkml:trace contextRef="#ctx0" brushRef="#br0" timeOffset="46527.65">7073 9419 0,'0'0'16,"-17"0"-16,-89 0 16,70 0-16,-34 53 15,-1 53 1,54-18 0,34 0-1,89-52 1,18-19-1,-19 1 1,-69 17 0</inkml:trace>
  <inkml:trace contextRef="#ctx0" brushRef="#br0" timeOffset="47376.79">5592 11448 0,'0'0'0,"-36"-141"31,36 123-31,0-17 0,-35-36 16,17 36-1,-70-36 1,35 54 0,-35 52-1,35 71 1,18 0-1,35 17 1,35-70 0,53-53-1,18-35 1,-18-36 0,-17-17-1,-53 0 1,-18 70-1,0 53 1,-18 54 0,18-19 15,35 1-15,89-54-1,-36-17 1,18-35-1,-18-71 1,-88 18 0,0-36-1,-124-17 1,-70 36 0,-35 87-1,70 53 1,-17 89-1,52 70 1,107-18 0,52 71 15,89-124-15,-1-70-1,106-53 1,1-17-1,-72-36 1,-17-35-16</inkml:trace>
  <inkml:trace contextRef="#ctx0" brushRef="#br0" timeOffset="48010.86">6350 10918 0,'0'0'16,"-18"0"-16,142-35 31,-89 35-31,124-35 16,0 0 0,17 17-1,-141 18-15,36 0 16,-54 0-1,-87 18 1,35-18 0</inkml:trace>
  <inkml:trace contextRef="#ctx0" brushRef="#br0" timeOffset="48210.36">6756 10848 0,'0'0'15,"-18"18"-15,18 17 16,0 53-1,0 18 1,0 53 0,0-18-1,18-71 1,-1 1 0,54-71-1,-53 0 1</inkml:trace>
  <inkml:trace contextRef="#ctx0" brushRef="#br0" timeOffset="48709.93">7232 11307 0,'0'0'0,"18"-18"16,34-35-1,-34 0 1,-18 0-1,0-17 1,0 52 0,0 36-1,-18 70 1,18 0 0,0 35-1,36-70 1,-19-53-16,19 18 15,34-36 1,36-52 0,-35-18-1,17-18 17,-53 35-17,0 71 1,-17 53-1,-18 53 1,0-35 0,-35 17-1,17-53 1,36-53 15,-1 1-31,1-1 0</inkml:trace>
  <inkml:trace contextRef="#ctx0" brushRef="#br0" timeOffset="48944.34">8326 10689 0,'0'0'0,"0"18"16,0 17-1,-36 89 1,36-1-1,-17 36 1,17-36 0,0-105-16,17 35 15,36-53 1,-35-18 0,-18 1-16</inkml:trace>
  <inkml:trace contextRef="#ctx0" brushRef="#br0" timeOffset="49078.83">8096 11042 0,'71'0'32,"-54"0"-32,1 0 15,194-88 1</inkml:trace>
  <inkml:trace contextRef="#ctx0" brushRef="#br0" timeOffset="50193.57">5486 12876 0,'0'0'0,"0"-70"31,0 52-31,0-17 16,0 0-1,0-36 1,0 53-16,0 1 15,-36 17 1,-69 35 0,34 36-1,0 52 1,54-35 0,17-35-1,53-35 1,17-36-1,36-35 1,-18 0 0,-17-17-1,-53 52 17,-18 53-17,0 54 1,0-1-1,52 0 1,1-53 0,88-35-1,-52-17 1,52-72 0,-53-34-1,-70 17 1,-71-35-1,-230 0 1,37 88 0,-90 71 15,125 35-15,-1 141-1,141-18 1,142 89-1,88-107 1,0-69 0,123-19-1,-18-70 1,195-70 0</inkml:trace>
  <inkml:trace contextRef="#ctx0" brushRef="#br0" timeOffset="50626.52">7232 12577 0,'0'0'0,"0"-36"0,0 19 32,-53 87-17,-18 54 1,-34 52-1,-19-17 1,89-53 0,35-71-1,18-35 1,34-53 0,19-88-1,0-36 1,-1 19-1,-52 122-15,70-87 16,-35 105 0,17 89-1,1 88 17,-53-36-17,-1 36 1,-17-89-1,-17-17 1,-36-53 0</inkml:trace>
  <inkml:trace contextRef="#ctx0" brushRef="#br0" timeOffset="50709.4">6967 12982 0,'0'-35'0,"0"70"0</inkml:trace>
  <inkml:trace contextRef="#ctx0" brushRef="#br0" timeOffset="50809.3">7020 12876 0,'36'0'0,"87"-17"16,0-1 0,124-35 15,-176 36-31,123-19 16,-53 1-16</inkml:trace>
  <inkml:trace contextRef="#ctx0" brushRef="#br0" timeOffset="51060.33">8608 12453 0,'0'0'0,"-36"-71"15,-52 71 1,-53 53 0,0 71-1,53-1 1,70-87-16,18 69 15,36 1 1,105-70 0,35-36-1,-35-18 17,-35 0-32</inkml:trace>
  <inkml:trace contextRef="#ctx0" brushRef="#br0" timeOffset="51944.01">5891 14358 0,'-17'0'0,"34"0"0,-52 0 0,-18-18 31,36 1-31,-19-19 16,19-34-1,-19 17 1,-52 53 0,53 0-1,17 18-15,-88 70 16,18 35 0,88-34-1,0-1 1,71-53-1,17-35 1,-17-53 0,34-53 15,1 18-15,-35 53-1,-1 70 1,-17 53-1,-18 0 1,36-17 0,-18-36-1,18-35 1,17-88 0,-71 0-1,-17-36 1,-105-17-1,-37 35 1,-140 18 0,18 106-1,-142 141 17,159 105-17,141-52 1,124 17-1,70-88 1,124 0 0,-159-123-16,264 17 15,-70-35 1,53-105 0</inkml:trace>
  <inkml:trace contextRef="#ctx0" brushRef="#br0" timeOffset="52394.5">7020 14146 0,'0'-17'0,"0"34"0,0 36 16,-35 71 15,0 35-15,35-124-16,-18 88 15,0-52 1,18-18 0,18-106 15,35-71-15,35-87-1,-35 17 1,18 70-1,17 71 1,35 89 0,-105-19-16,70 71 15,-35 18 17,-53 18-17,0-54 1,0-17-1,-53-35 1,-17-18 0,34 0-16</inkml:trace>
  <inkml:trace contextRef="#ctx0" brushRef="#br0" timeOffset="52443.24">7108 14446 0,'-17'-35'0,"34"70"0</inkml:trace>
  <inkml:trace contextRef="#ctx0" brushRef="#br0" timeOffset="52528.77">7144 14393 0,'17'0'16,"142"0"-1,-35-35 1,-424 70-16,847-123 16,-283 18-1</inkml:trace>
  <inkml:trace contextRef="#ctx0" brushRef="#br0" timeOffset="52743.95">8326 14005 0,'0'0'0,"-18"0"0,0 0 16,1 0-1,34-17 1,89-1 0,-71 18-16,71-18 15,-53 18-15,53 0 16,-35 0-1,-107 0 1</inkml:trace>
  <inkml:trace contextRef="#ctx0" brushRef="#br0" timeOffset="52926.06">8449 14023 0,'0'-18'0,"0"36"0,-35 35 15,35 35 1,-18 35-1,0-17 1,-17 53 0,18-35-1,-54-36 1,0-18 0</inkml:trace>
  <inkml:trace contextRef="#ctx0" brushRef="#br0" timeOffset="53743.12">6403 15646 0,'0'0'0,"-18"17"0,1 1 16,-19 0-1,19-18 1,-1-36 0,0 1-1,-52-18 1,-36 35 0,71 18-16,-36 0 15,54 18-15,-89 53 16,35 35-1,54-36 1,17 1 0,70-54-1,1-34 17,-54-1-32,71-53 15,-17-17 1,-53 35-1,17 53 1,-17 36 0,35 34-1,-1 18 1,-16-52 0,17-19-1,35-17 1,-18-35-1,71-88 1,-88-36 0,-53 35-1,-141-17 1,-106 71 15,18 87-15,-212 160-1,194-1 1,35 106 0,177-17-1,53-106 1,176-18 0,106-71-1,52-70 1,-16-88-1,-89-35 1</inkml:trace>
  <inkml:trace contextRef="#ctx0" brushRef="#br0" timeOffset="54210.01">7602 15663 0,'0'-17'0,"0"34"0,0-52 0,-17 17 15,-19 1 1,1 17 0,0 17-1,35 1-15,0 70 16,0 36 0,0-1-1,0-70 1,0 0-1,0-141 17,35-53-17,0 17 17,54-52-17,34 88 1,-88 88-16,71 17 15,35 71 1,-52 36 0,-89-36-1,-36 36 1,-70-36 0,36-53-1,35-35-15,-18 0 16</inkml:trace>
  <inkml:trace contextRef="#ctx0" brushRef="#br0" timeOffset="54893.24">7391 15857 0,'0'0'0,"0"-17"0,35-19 16,-17 36 0,140-17-1,1-1 1,88-17-1,0-18 1,-71 0 0,-105 53-16,70-53 15,-123 53-15,52 0 16,-70 53 15,0-35-31,0 52 16,0-17-1,0 18 1,-35-54 0,17-17-1,18-35 1,0-35 15,0-36-15,18-35-1,0 105-15,35-52 16,-36 70-16,54 1 16,35 105-1,-18 53 1,-35-53 0,17 18-1,-70-88-15,35 35 16,-17-53-1,17-36 1,36-69 0,0-54-1,-1 53 1,71 0 15,-88 177-15,-53 52-1,-53 71 1,-88 0 0,35-53-1</inkml:trace>
  <inkml:trace contextRef="#ctx0" brushRef="#br0" timeOffset="55759.62">6579 17127 0,'0'0'0,"-17"36"15,-1-36 1,18-18 0,0-35-1,0-53 1,0 36 0,-35-1-1,17 71-15,-52 0 16,-19 53-1,19 88 1,52-35 0,18 17-1,0-70 1,53-53 15,-18 0-15,36-70-1,-1 35 1,-34 35 0,34 35-1,-52-18-15,35 19 16,0 34 0,0-52-1,0-18 1,17-35-1,1-36 1,-18-88 0,-71 1-1,-70 52 17,-106-35-17,17 105 1,-52 89-1,-18 177 1,141-54 0,89 53-1,52-70 1,106 0 0,18-53-1,-106-89-15,194 36 16,-36-53-1,1-70 1,-106-1 0</inkml:trace>
  <inkml:trace contextRef="#ctx0" brushRef="#br0" timeOffset="56209.54">8008 16969 0,'0'0'15,"18"0"-15,-54 70 32,19-17-17,-1-35-15,-35 105 16,18-17 0,17-35-1,1-36 1,17-88 15,0 18-31,53-124 16,-1 0-1,19 0 1,0 89 15,-1 87-15,36 89-1,-71-70-15,53 69 16,-17 19 0,-53-18-1,-18-53 1,-18-36 0,-35 1-1,-70-53 1</inkml:trace>
  <inkml:trace contextRef="#ctx0" brushRef="#br0" timeOffset="56792.14">7743 17110 0,'0'-18'15,"0"36"-15,0-54 0,36 19 16,-1-1 0,71 18-1,53-17 1,-36-1-1,53-17 1,1-1 0,35-34-1,-160 34-15,142-16 16,-70 34 0,-36 18-1,-70-18 1,-71 18 15,35 0-31,-88 18 16,18 35-1,-18 35 17,106-17-17,0-18 1,18-36-16,70 18 15,-53-17-15,124 35 16,-71-35 0,36-1-1,-89 1 1,-35 17 0,-106-17-1,-35-1 1,35 1-1,36 0 1,52-1 0</inkml:trace>
  <inkml:trace contextRef="#ctx0" brushRef="#br0" timeOffset="57027.56">9507 17304 0,'0'0'15,"-17"0"32,-1 0-31,0 0-16,-34-18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17:1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1094 0,'-18'0'0,"18"-18"31,-17 18-15,-1 0-1,36-18 17,35 18-17,35-17 1,71-1 0,-106 18-16,88-18 15,35 1 1,-88 17-1,-70 0 1,-53 0 15,-1 0-31,-87 35 16</inkml:trace>
  <inkml:trace contextRef="#ctx0" brushRef="#br0" timeOffset="698.54">1852 1111 0,'0'18'15,"0"0"1,0-1-16,-18 54 16,18-18-1,-17 0 1,-36 17 0,18-35 15,17-17-16,18-36 17,0 1-17,18-1 1,-18 0-16,53 1 16,-1-1-1,-34 18-15,70-17 16,18 17-1,0 0 1,17 52 0,-52 1-1,-18 18 1,-53 35 0,-71-18 15,-70 18-16,18-36 1,-18-17 0,35-53-1,71 0-15,-54 0 16,36-53 0,36 18-1,17-35 1,53 34-1,-36 19-15,1 17 0</inkml:trace>
  <inkml:trace contextRef="#ctx0" brushRef="#br0" timeOffset="1148.01">2822 1640 0,'0'0'0,"0"71"32,18-71-32,35 0 15,-18-18 1,-17 18-16,35-70 16,-36 34 15,-34 19-16,-36 17 1,-18 0 0,36 35-1,35-17-15,0-1 16,0 19 0</inkml:trace>
  <inkml:trace contextRef="#ctx0" brushRef="#br0" timeOffset="5448.03">5592 776 0,'0'0'0,"17"0"0,124-106 31,-123 89-15,0-1-1,-1 0-15,-17-17 16,-70 35 0,-36 0-1,-106 53 1,71 18 0,-18 87-1,36 54 1,70 0-1,53-54 1,35 1 0,89-71-1,-19-70 1,125-71 0,-89-18 15,18-17-16,-106 35 1,-89-17 0,-52 52-1,-124 1 1,89 17 0,35 17-1,70-17 1,36 0-1,70 0 1,88 0 0,-70 18-1,-18 52 1,-70 19 0,-18 105-1,-88 70 16,0 18-15,-1 18 0,54-123-1,17-19 1,18-87 0,0-53-1,0-36 1,0-123-1,71-18 1</inkml:trace>
  <inkml:trace contextRef="#ctx0" brushRef="#br0" timeOffset="7780.43">5891 1517 0,'18'0'63,"0"-18"-63,-1 1 16,19-1-16,16-17 15,19-18 1,-53-35-1,-18 70-15,0-17 16,-53 17 0,-18 36-1,-35 52 1,36 18 15,35 54-15,35-107-16,17 35 15,71-17 1,1-35 0,34-53-1,18-36 1,-53 1 0,1-19-1,-37 1 1,-52 18-1,0 52 1,0 36 0,-17 35-1,-1-36-15,1 54 16,-19 35 0,19-54 15,17 1-16,0-70 17,17-19-17,19-52 1,-1 18 0,18-1-1,0 36 1,0 17-1,-36 18-15,1 36 16,17 16 0,-35 19-1,0 0 1,18-19 15,35 1-31,35-53 31,18-17-15,-18-36 0,18-18-1,-36-17 1,-52 18 0,-18-1-1,-18 53 1,-17 18-1,17 53 1,1 35 0,-1-17-1,18-36-15,0 18 16,0-35-16,35 35 16,18-53 15,0 0-16,35-71 1,-17 18 0,17-17-1,-70 52-15,17-17 16,-17 0 0,-18 52 15,0 18-16,0 36 1,17-53-16,19 35 16,34-36-1,36 1 1,-18-18 15,71-35-31,-71-18 31,-53 35-31,36-53 16,-53 1 0,-18-18-1,0 35 1,-71 35 0,18 18-1,-70 71 1,70-1-1,17 18 1,36-35 0,0 18-1,53-71 1,18 0 0,0-35 15,-19-18-16,-16-18 1,-19 1 0,1 34-1,-18 19 1,0 52 0,0 36-1,0 17 1,18-35-1,17 17 1,18-52 0,53-18-1,-36-18 1,54-52 0,-18-36-1,-18-18 16,-18-105-15,-70 106 0,0 34-1,-53 89 1,18 36 0,0 69-1,17 54 1,18-18-1,0-17 1,0-71 0,88-18-1,-70-17-15,53-18 16,52 0 0,-105-18-1,70-17-15,-18-36 31,-34-17-15,-36 35 0,0 35-1,-53 36 1,0 70 0,53-35-1,0 18 1,17-36-1,54-35 1,-18 0 0,0-18-1,-18-35 1,-17 1 0,-1 16-1</inkml:trace>
  <inkml:trace contextRef="#ctx0" brushRef="#br0" timeOffset="8030.68">8520 1094 0,'0'0'0,"17"0"31,1 0-31,35 0 16,106-18 0,-18 0-1,-18 1 1,-70-1 0,-53 0-1,18 1-15</inkml:trace>
  <inkml:trace contextRef="#ctx0" brushRef="#br0" timeOffset="8563.32">10672 811 0,'0'-35'15,"0"70"-15,17-211 32,-17 158-32,18 18 15,-18 18 1,0 70-1,-18 124 1,-17-71 0,0 35-1,17-70 1,0-88-16,1 70 16,17-70-1</inkml:trace>
  <inkml:trace contextRef="#ctx0" brushRef="#br0" timeOffset="9079.83">10548 900 0,'0'0'16,"0"-36"-16,0 1 0,53-106 15,35 35 1,-53 88-16,89-34 16,52 52-1,-52 52 1,-18 72 0,-124 35-1,-88-36 16,-123 18-15,35-70 0,106-71-1,35 0 1,53-53 0,0 0-1,35 53 1,-17 0-16,70 53 15,-18 35 1,36 18 0,-18-18-1,-17-35 1,-1-18 0,-52-35-1,17 0 1,36 0-1,-18-53 1,-35 36-16</inkml:trace>
  <inkml:trace contextRef="#ctx0" brushRef="#br0" timeOffset="9447.52">11377 1305 0,'18'0'47,"-1"-17"-47,19 17 15,34-53 1,-35 35 0,-17 0-16,17-34 15,-35 16 1,-35 19 0,-35 34-1,-36 89 16,88-53-15,0 70 0,18-70-1,36 0 1,52-35 0,0-18-1,36-35 1,-1-36-1,-52 18 1</inkml:trace>
  <inkml:trace contextRef="#ctx0" brushRef="#br0" timeOffset="9782.24">12100 1058 0,'0'0'0,"0"-17"16,-35 70 30,0 17-30,-1 71 0,19 36-1,-18-1 1,35-105-16,-71 193 16,18-70-1,-53 71 1,18-54-1,70-105 1,1-53 0,52-123 15,18-89-15,17 18-1</inkml:trace>
  <inkml:trace contextRef="#ctx0" brushRef="#br0" timeOffset="10130.49">11977 1252 0,'0'0'0,"0"-53"16,0 18-16,0-18 16,0 18-16,0-18 15,70-18 1,54 19-1,-1 52 1,18 17 0,-88 54-1,-53 52 1,-88-35 0,53-52-1,-142 52-15,89-70 31,0 17-15,70-35 0,71 0 15,-17 0-31,-19-18 0</inkml:trace>
  <inkml:trace contextRef="#ctx0" brushRef="#br0" timeOffset="10582.1">12700 1041 0,'0'-18'0,"0"36"0,0-54 16,-18 36-16,-35 18 16,1 35-1,-1 70 16,35-105-31,18 35 16,0 70 0,53-87-1,0-36 1,35 0 0,-17-36-1,34-34 1,-52-36-1,-53-17 1,-35 34 0,-71 54-1,36 35 1,-19 106 0,54-53-1,35 35 16,0-53-15,53-35 0</inkml:trace>
  <inkml:trace contextRef="#ctx0" brushRef="#br0" timeOffset="10996.39">13159 1111 0,'0'0'15,"0"-17"-15,0-1 0,0 0 16,35-35 0,18 36-1,35-1 1,-17 36 0,17 70-1,-35-17 1,-36 34 15,-17-87-31,0 53 16,-53-36-1,36-18 1,-1-17 0,18-35-1,0-18 1,0-70-1,18 35 1,35-18 0,17 53-1,1 0 1</inkml:trace>
  <inkml:trace contextRef="#ctx0" brushRef="#br0" timeOffset="11313.32">14235 547 0,'0'0'0,"-53"0"31,35 0-31,0 0 16,-17 70-1,-18 71 1,18-17-1,-18 52 1,35-52 0,18-36-1,18-70 1,53-1 0,-19-17-1,54-53 16,-88 36-31,35-19 0</inkml:trace>
  <inkml:trace contextRef="#ctx0" brushRef="#br0" timeOffset="11563.55">13970 882 0,'0'0'0,"-18"0"0,18-18 16,36 1 0,69-1-1,19 0 1,-1 18 0,-87-17-16,87 17 15,-88-18 16</inkml:trace>
  <inkml:trace contextRef="#ctx0" brushRef="#br0" timeOffset="12546.48">5662 2205 0,'0'0'0,"-35"0"16,-36 17-1,54-17 1,34 0 15,71 0-15,89 0-1,-1 0 1,177-17 0,141-18-1,88 17 1,53-17 0,-106 17-1,177-17 1,-124 17 15,194 0-15,-582 1-16,370-1 15,177-17 1,-212 0 0,124-18-1,-89 35 1,-211-17-1,35 0 1,-282 35 0,-71-36-1,-35 19 17,-35 17-17,17 0-15,-70 0 16</inkml:trace>
  <inkml:trace contextRef="#ctx0" brushRef="#br0" timeOffset="13413.77">7232 2928 0,'0'0'0,"0"-18"15,0-17 1,0 17-1,0 1-15,0 34 47,0 1-47,0 53 16,0 87 0,18 54-1,-18-88 16,0-89-31,0 71 16,0-89-16,0 36 16,0-35-1,17-36 17,1-35-17,-18 36-15</inkml:trace>
  <inkml:trace contextRef="#ctx0" brushRef="#br0" timeOffset="13747.02">7620 3404 0,'0'0'15,"18"0"-15,17 0 0,-17 0 32,17-35-17,-35 0 1,0-1 0,-71 36-1,18 0 1,18 18-1,35 17 1,0 1 0,18-36-1,35 0 1</inkml:trace>
  <inkml:trace contextRef="#ctx0" brushRef="#br0" timeOffset="16430.5">8572 3616 0,'18'0'31,"0"0"-15,-1 0-16,19-18 16,70-52-1,-18 17 1,-53 35-16,36-52 16,-54 52-16,1-53 15,-18-34 1,-35 52-1,-36 17 1,0 54 0,19 70-1,52-52-15,-18 122 16,18-70 0,35 18-1,18-88 16,0 0-15,0-36 0,0-35-1,17-53 1,-17 18 0,35-18-1,-17 36 1,35 52-1,-53 36 1,-53 87 0,0 19-1,-18-36 1,1 0 0,17-52 15,-18-36-16,18-18 1,18-53 0,34-52-1,1 17 1,-35 71-16,53-53 16,-1 17-1,-70 53 1,0 36-1,0 53 1,-53 52 0,53-17-1,0-71-15,18 89 16,35-71 0,70-53-1,1 0 1,52-53 15,-17-53-15,-71 0-1,-53-17 1,-35 52 0,-53 18-1,-17 53 1,-1 71-1,54-54-15,-19 124 16,36-35 0,53 0-1,35-35 1,-17-71 0,52 0-1,-105 0 1,70-53-1,18-36 1,-18-16 0,1-19-1,-37 54 1,-34 52 0,0 18-1,-1 53 1,-17 0-1,18-18 1,0-35 0,-1 0-1,-17-18 1,0-52 0,-17 17 15,-19 18-16,-17 35 1,36 0-16,-1 0 16,-35 70-1,0 54 1,36-1 0,17 1-1,0-54 1,123-17-1,1-53 1,-19-17 0,19-54-1,-53-17 1,-1-36 0,-17-17 15,-53 124-16,-18 69 17,-17 37-17,35-54-15,-18 53 16,18-17 0,53-18-1,0-36 1,18-17-1,-1-53 1,-17-17 0,0-71-1,-35 52 1,-1 19 0,-17 52-1,0 36 16,-35 105-15,35-34 0,0 16-1,18-52 1,70-17 0,0-36-1,-70 0-15,52-18 16,54-70-1,-71 17 1,-18-70 0,-17-35-1,-1 88 1,-17-1 0,-35 178 30,17 52-30,18-18 0,0 18-1,18-53 1,-18-70-16,53 35 16,-18-35-16,36-18 15,35 0 1,0-53-1,-36-18 1,54-88 0,-124 106-1,0 36-15,0-36 16,-71 106 15,36 35-15,35-17 15,0-54-31,0 36 16,35-35-1,53-18 1,18-36 0,-35 1-1,-1-88 1,-70 70-1</inkml:trace>
  <inkml:trace contextRef="#ctx0" brushRef="#br0" timeOffset="16663.22">11994 3157 0,'-35'0'0,"70"0"0,-87 0 15,34 0 1,36 0 0,105-17-1,36-19 1,-53 36 0,-71-17-16,35 17 15,-52-18 1</inkml:trace>
  <inkml:trace contextRef="#ctx0" brushRef="#br0" timeOffset="17196.91">14376 2875 0,'0'0'16,"0"-88"0,0 70-16,0-88 15,0 54 1,0 34 0,-18 88-1,18 89 16,0 53-31,-18-71 32,-17 53-17,0-71 1,35-34 0,0-72-16,0 1 15,-18-89 16,18 54-31</inkml:trace>
  <inkml:trace contextRef="#ctx0" brushRef="#br0" timeOffset="17562.58">14093 2963 0,'0'0'15,"-17"-17"-15,-18-72 0,17 1 16,36-35 15,52 52-15,142 1-1,-71 70 1,35 88 0,-35 53-1,-141-35 1,-88 53-1,-35-89 1,-36-17 0,71-18-1,35-35 1,88 0 15,36-17-15,-36-1-16,18 18 15</inkml:trace>
  <inkml:trace contextRef="#ctx0" brushRef="#br0" timeOffset="18029.08">14781 3228 0,'-17'0'15,"-1"0"-15,18-18 16,0 1-16,0-1 16,0-17-1,18-1 1,-1 36-16,36 0 16,35 0-1,1 53 1,-36 18 15,-36 35-15,-52 0-1,-53-54 1,70-52 0,0 0-1,1-52 1,17-1-1,17-71 1,19 71 0,34 0-1,36 18 1,-35 17 0</inkml:trace>
  <inkml:trace contextRef="#ctx0" brushRef="#br0" timeOffset="18430.34">15575 3016 0,'-88'53'31,"35"-35"-15,35 17-16,-35 36 15,18 34 1,35 19-1,0-71 1,71 0 0,-1-53-1,54-36 1,-107 19-16,72-36 16,-1-53-1,-71-17 1,-17 34 15,-88 19-15,0 70-1,-35 0 1,70 70 0,53-17-1,0 0 1,0-35-16</inkml:trace>
  <inkml:trace contextRef="#ctx0" brushRef="#br0" timeOffset="19212.02">16422 3052 0,'0'0'16,"-18"-18"-16,1 18 0,-142-18 31,35 18-15,-17 53-1,53 35 1,88 18 0,0 0-1,0-88-15,53 35 16,53-36-1,17-17 1,36-70 0,-53-1-1,-71 1 1,-35 34-16,0-34 16,0 17-1,0 70 32,0 19-31,0-19-16,0 72 15,0-54-15,0 88 16,-18 107 0,18-54-1,0 124 1,36 35-1,-36-141 1,0 35 0,-36-17-1,1-106 1,-35-36 0,-1-70-1,-35-70 16,0-89-15,18-17 0,18-89-1,70-35 1,35 71 0,106-106-1,-35 176 1,35 0-1,-70 71 1,-54 70-16</inkml:trace>
  <inkml:trace contextRef="#ctx0" brushRef="#br0" timeOffset="19662.16">16545 2999 0,'0'-36'16,"0"72"-16,0-89 0,0 35 15,0 0-15,18-35 16,35 18 0,17 35-1,1 18 1,-18 35-1,-18 70 1,-35-52 0,0-1-1,-18-52 1,1 0 0,-1-36-1,18-53 1,0 1 15,35-1-15,1 18-1,-1 18 1,36 35 0,17 0-1,-71 0-15,19 0 0</inkml:trace>
  <inkml:trace contextRef="#ctx0" brushRef="#br0" timeOffset="20862.48">17709 2963 0,'0'0'0,"18"0"0,-18-70 16,0-1-1,-53 18 1,-35 18 15,0 35-15,-71 71-1,71-1 1,0 54 0,52-19-1,36 1 1,53-53-1,71-35 1,-71-18-16,52-35 16,19-36-1,-36-35 1,-70 18 0,-18-18-1,0 88 16,-53 36-15,18 35 0,35 53-1,35-18 1,18-35 0,35-35-1,-53-18-15,53 0 16,36-36-1,-54-34 1,-17-36 0,-35 0-1,-18 0 1,0 89 0,-18 70-1,1 70 16,17-35-15,0 53 0,0-105-1,0-19-15,0 19 16,0-54 15,0 0-31,0-17 16,0-53-1,35-18 1,53-18 0,0 54-1,18 52 1,0 54 0,-53 52-1,-18 18 1,-35 17 15,0-35-15,-17-52-1,-36-36 1,17 0 0,19-53-1,17-36 1,70-34-1,71-36 1,1 53 0,16 53-1,-34 124 1,-89 88 0,-35-53-1,-53 35 1,-17-53 15,-1-18-15,-17-34-1,35-19-15</inkml:trace>
  <inkml:trace contextRef="#ctx0" brushRef="#br0" timeOffset="22098.43">7161 4921 0,'0'0'0,"0"-17"0,-53-1 31,36 18-31,-1-18 16,18 1-16,0-36 15,35-18 1,36 36 0,17 17-1,-17 36 1,17 88 0,-53 70-1,-52 1 1,-54-54-1,-52 0 17,-54-34-17,36-72 1,71-34 0,70-36-1,0-53 1,52 18-1,37 17 1,-54 71-16,53 0 16,18 88-1,-36 18 1,-52-35 0,0-1-1,-1-34 1,1-19 15,-18-34 0</inkml:trace>
  <inkml:trace contextRef="#ctx0" brushRef="#br0" timeOffset="22286.5">7885 5221 0,'0'0'0,"17"0"31,-17-18 16,18 18-31</inkml:trace>
  <inkml:trace contextRef="#ctx0" brushRef="#br0" timeOffset="22762.47">9648 4427 0,'0'0'0,"-17"0"15,17 18 1,-18 0-16,1 70 16,17 35-1,-36 142 1,19-106-1,-19-18 1,19-35 0,17-89-1,0 1 1,-18-18-16,18-18 16</inkml:trace>
  <inkml:trace contextRef="#ctx0" brushRef="#br0" timeOffset="23295.43">9454 4868 0,'0'0'0,"0"-35"15,-17-124 1,17 71 0,70-18-1,54 53 1,105-17-1,-35 70 1,71 106 0,-195 35-1,-105-18 1,-124 54 0,-88-54-1,106-88 1,-53-35 15,141-35-15,53-35-1,0 34 1,53 36 0,35 36-1,-52-19-15,69 124 16,1-17-1,-53-54 1,18-17 0,-18-53-1,17 0 1,1 0 0,-1-70-1,-52 17 1</inkml:trace>
  <inkml:trace contextRef="#ctx0" brushRef="#br0" timeOffset="23661.92">10442 5062 0,'18'0'47,"-1"-17"-32,36-19 1,18-16-1,-18 16 1,-53 19-16,18-36 16,-36 17-1,-70 36 1,35 53 0,-35 53-1,52 71 1,36-107-1,0 18 17,71-70-17,35-18 1,52-35 0,-34-36-1,-71 36-15,-18 17 0</inkml:trace>
  <inkml:trace contextRef="#ctx0" brushRef="#br0" timeOffset="24263.58">11289 4533 0,'0'0'0,"0"-17"16,0-19-16,-18 36 0,1 0 16,-19 36-1,36 105 1,-17 0-1,17 106 17,-18-71-17,-17 53 1,-36 107 0,18-142-1,0 70 1,0 36-1,18-71 1,-35 89 0,70-107-1,17-122 1,89-54 0,53-123-1,17-89 1,-17-34-1,-124 140 1,36-229 0,-89 18-1,-123 17 1,-18 89 0,-88 35-1,18 35 1,159 71-1,70 0 1,17-1 0,107-17-1,17 0 1,-35 1 0</inkml:trace>
  <inkml:trace contextRef="#ctx0" brushRef="#br0" timeOffset="24711.91">11359 5133 0,'0'0'0,"0"-18"0,-17 1 15,-18-19 1,17 19-16,0-36 16,18 0-1,18 0 1,35 18-1,53 17 1,-1 53 0,1 54-1,-53 34 1,-53-35 0,-35 0-1,0-52 1,-1-36-1,19-18 17,17-53-17,17-17 1,36-35 0,18 17-1,-18 71 1,35 35-1,-35 0 1,-35 53 0</inkml:trace>
  <inkml:trace contextRef="#ctx0" brushRef="#br0" timeOffset="25329.33">12171 5098 0,'0'0'0,"17"0"0,19 0 0,-1 0 31,0-53-15,1-18-1,-19 54-15,-17-54 16,0 0 0,-53 71-1,0 18 1,0 70-1,18 18 1,18 18 0,34-54-1,36-52 1,18-1 0,17-34-1,0-36 1,53-53-1,-35-35 17,-53 35-17,-53 71 1,-71 35 0,18 70-1,36 1 1,17 35-1,17-36 1,19-17 0,-36-35-1,-18-18 32,0 0-31,18-53-16,0 0 15,0 0 1</inkml:trace>
  <inkml:trace contextRef="#ctx0" brushRef="#br0" timeOffset="25813.1">13176 4445 0,'0'0'0,"-35"53"31,17-35-15,-35 123 0,36-18-1,17-88-15,0 89 16,0-1 0,0-52-1,0-36 1,-36-17 15,1-36-15,0-52-1,35-19 1,53-69 0,53 69-1,141 19 1,-124 70-1,18 70 1,-70 36 0,-71-17-1,-36 34 1,-16-88 0,34-35-16,-53 36 15,36-36 1,17-18-1</inkml:trace>
  <inkml:trace contextRef="#ctx0" brushRef="#br0" timeOffset="26279.83">14658 4480 0,'0'0'0,"0"-17"0,0-72 31,0 107-15,0 53-1,0-36-15,0 124 16,-18-1-1,1 19 1,17-71 0,0-36-1,0-35 1,0-123 15</inkml:trace>
  <inkml:trace contextRef="#ctx0" brushRef="#br0" timeOffset="26595.54">14517 4727 0,'-35'-88'15,"70"176"-15,-70-282 16,35 177-16,17-72 16,1 72-16,70-54 15,53 18 1,71 53-1,-89 71 1,-87-54-16,-1 107 16,-106-18-1,-88 0 1,36-54 0,-18-52-1,123 18 1,71-18 31,-18-18-47</inkml:trace>
  <inkml:trace contextRef="#ctx0" brushRef="#br0" timeOffset="27028.32">15205 4815 0,'0'0'0,"-71"-53"31,71 36-31,0-18 16,35-1 0,54 36-1,16 0 1,-52 53-1,0 71 1,-53-89 0,0 53-1,-35-17 1,-18-18 0,18-53-1,17-18 1,18-53-1,0-17 1,35 0 0,1 35-1,34 53 1,1-18 0</inkml:trace>
  <inkml:trace contextRef="#ctx0" brushRef="#br0" timeOffset="27477.73">16069 4710 0,'0'0'0,"-123"0"31,87 0-31,-34 35 15,34-18-15,19 54 16,-18 53 0,35-19-1,35-16 1,71-54 0,52-35-1,-34-35 1,-18-36-1,-36 18 17,-70-53-17,0-17 1,-106 17 0,-17 88-1,-36 18 1,71 53-1,53 18 1,35-1 0,35-34-1</inkml:trace>
  <inkml:trace contextRef="#ctx0" brushRef="#br0" timeOffset="28311.62">16986 4692 0,'0'0'15,"-35"-53"1,-36 18 0,1 35-1,-1 17 1,1 36-1,34-17-15,-16 52 16,-1 53 0,53-35-1,35-53 1,53-36 0,-53-17-16,54-17 15,34-54 1,-35 1 15,-52-19-15,-1 1-1,-35 35 1,0 71 15,0 70-15,17 53-1,1 0 1,17 53 0,-35-141-16,18 141 15,17 106 1,-17 53 0,-18-36-1,-18 71 1,-35-88-1,18-123 17,-18-124-17,18-71 1,-36-106 0,-17-17-1,-88-123 1,-1-195-1,177 177 1,53-71 0,35 124-1,18 0 1,-70 176-16,34-71 16,54-17-1,-1 35 1,-70 53-1</inkml:trace>
  <inkml:trace contextRef="#ctx0" brushRef="#br0" timeOffset="28761.56">17304 4674 0,'0'0'0,"0"-17"0,-18-1 16,18-17-1,0-18 1,35 0 0,1 53-16,-1-35 15,-17 35-15,87 0 16,-16 0 0,-1 70-1,-53 1 1,-17 52-1,-54-17 17,-16-53-17,34-53 1,18-18 0,0-52-1,35-1 1,36-17-1,-18 0 1,0 53 0,-18 35-1,35 17 1,1 36 0</inkml:trace>
  <inkml:trace contextRef="#ctx0" brushRef="#br0" timeOffset="29961.54">18574 4674 0,'0'0'0,"17"0"0,-17-17 16,18-54 0,-18 53-16,-53-34 15,-35-19 1,-18 71-1,0 0 1,18 71 0,53-54-16,-36 71 15,54-52-15,-19 69 16,36 37 0,71-54-1,17-71 1,71-17-1,-53-35 1,-71 35 0,71-106-1,-36 36 1,-52-54 0,-18 71-1,0 18 1,-35 123 15,17 18-15,18-18-1,18 1 1,35-72 0,-36 1-16,89-18 15,-35-35 1,-1-54-1,-52 19 1,17-36 15,-35 53-15,0 35 0,0 54-1,-18 17 1,1 35-1,-1-35 1,18 0 0,0-36-1,0 1-15,-17-18 16,-1-35 0,18-18-1,0-36 1,0 19-1,70-18 17,19 35-17,34 53 1,-17 17 0,-18 72-1,-70-19 1,-18 18-1,0-70-15,0 35 16,-36-35 0,-16-1-1,34-34 1,0-54 0,18 18-1,71-70 1,-1 34-1,54 19 17,-36 70-17,53 35 1,-88 36 0,-35-36-16,-18 36 15,0 17 1,-71-35-1,-105 17 1,123-52-16</inkml:trace>
  <inkml:trace contextRef="#ctx0" brushRef="#br0" timeOffset="31261.08">6932 7056 0,'0'0'0,"-18"0"16,1-18 0,17 0-16,0 1 15,0-19 1,17 1 0,89-18-1,18 18 1,-1 35-1,-52 53 1,-71 17 15,-36 54-15,-105 17 0,-35 0-1,17-70 1,106-71-1,36 0 1,17-36 0,123-70-1,-17 71 1,-71 35-16,71-17 16,18 52-1,-36 35 1,-53 54-1,-53-1 1,-105 1 15,-18-54-15,17-34 0,-17-36-1,35 0 1,53-36-1,18-34 1,35 52 0,0 1-1,88-1 1,1 18 0</inkml:trace>
  <inkml:trace contextRef="#ctx0" brushRef="#br0" timeOffset="31611.9">7796 7461 0,'0'0'0,"0"-17"31,0-1-16,0 0 1,0-17 0,-17 17-1,17 1-15,-36 17 16,1 0 0,0 0-1,17 17 1,-17 1-1,35 0 17</inkml:trace>
  <inkml:trace contextRef="#ctx0" brushRef="#br0" timeOffset="35212.89">9225 6703 0,'-18'0'0,"-34"0"31,34 0-31,18-18 32,35 0-17,36 1 1,70-18-1,-18 17 1,-70 0 0,71 18-16,-71 0 15,52-17 1,-69 17 0,-124 17 15,-1-17-16,19 18 1,-1 0 0</inkml:trace>
  <inkml:trace contextRef="#ctx0" brushRef="#br0" timeOffset="35577.82">9507 6632 0,'-17'0'31,"-1"0"-15,0 35-1,-17 36 1,18 35 0,17 35-1,0-106-15,0 106 16,0-52-1,0-1 1,0-53 0,0-17-1,0-36 32,0 0-31,0-17-1,0 17 1</inkml:trace>
  <inkml:trace contextRef="#ctx0" brushRef="#br0" timeOffset="36693.3">9860 7161 0,'53'-35'31,"-35"17"-31,17 1 16,18-18-1,-35 17-15,34-17 16,1-18-1,-35 35 1,-18-17 15,-35 35-15,-71 70 0,18 19-1,52-1 1,19 18-1,34-36 1,54-35 0,70-35-1,-17-70 1,-19 17 0,1-35-1,-53 0 1,-35 52-1,-18 19 17,-36 52-17,1 0 1,35 71 0,0-18-1,0-35 1,35 18-1,-35-54 1,-52-17 15,-19-53-15,18 18 0,35 35-1,18 18 16,18 17-31,53 0 16,17-17 15,0-18-15,-53 0-16,71 0 16,106-88-1,-106 17 1,-1-52-1,-69 35 1,-1-54 0,-35 1-1,0 106-15,0-36 16,-53 107 15,0 52-15,18 71-1,0-18 1,35 35 15,0-141-31,53 71 16,-1-88 0,37-18-1,-36-35 1,-36-18-1,-17 35-15</inkml:trace>
  <inkml:trace contextRef="#ctx0" brushRef="#br0" timeOffset="36877.25">10866 7038 0,'0'0'0,"-18"0"15,36 0 1,70 0-1,-71 0-15,72 0 16,52 0 15,0-35-15,-18-1 0</inkml:trace>
  <inkml:trace contextRef="#ctx0" brushRef="#br0" timeOffset="38176.76">12188 6720 0,'0'0'15,"0"-17"1,-17-1-16,-1 18 16,-17 0-16,-36 0 15,-34 88 1,34 36-1,18-18 1,18 52 0,35-122-1,0 69 1,35-16 0,71-54-1,-18-35 1,53-53-1,0-53 1,-53-17 0,-52 17-1,-54-18 1,-52 54 0,-54-1-1,18 71 1,-88 53-1,141 71 1,36-18 15,34 35-15,54-53 0,52-18-1,18-70 1,-105 0-16,70-17 15,17-54 1,-17-35 0,-53 1-1,-18-1 1,-35 35 0,0 54-1,0 34 1,0 36-1,0 53 1,0 0 15,18-36-15,35-52 0,0-18-1,35-18 1,0-52-1,-53 17 1,18-71 0,-53 71-1,0 36 1,0 87 15,0-52-31,0 53 16,0-36-16,18 18 15,52-18 1,36-17 15,-35-36-15,52-53 0,-35-17-1,-17-53 1,-18-35-1,-36 35 1,-17 0 0,0 105-1,-17 54 1,-36 176 0,18-53-1,17 18 1,18-36-1,0-70 1,35-18 0,36-35 15,-1-17-15,1-36-1,-71 0 1</inkml:trace>
  <inkml:trace contextRef="#ctx0" brushRef="#br0" timeOffset="38259.41">13264 6897 0,'0'0'0,"-35"0"0,18 17 16</inkml:trace>
  <inkml:trace contextRef="#ctx0" brushRef="#br0" timeOffset="38361.47">13212 6914 0,'105'-17'16,"-69"17"-16,122-35 15,-52-1 1,35 1 15,0 0-15</inkml:trace>
  <inkml:trace contextRef="#ctx0" brushRef="#br0" timeOffset="38709.93">14199 6720 0,'0'18'47,"0"0"-47,-17 52 15,17 54 1,0-89-16,0 124 16,-18 52-1,0 54 1,-17-36-1,-35 124 1,-19-18 15,19-35-15,70-159 0,0-53-1,0-70 1,35-106-1,0-36 1,36-123 0</inkml:trace>
  <inkml:trace contextRef="#ctx0" brushRef="#br0" timeOffset="39059.81">14023 7073 0,'0'0'0,"0"-35"15,0-36-15,-18-70 16,89 88 15,88 0-15,-36 53 0,36 36-1,-124-19-15,0 54 16,-35-53-16,0 70 15,-123 0 1,-1-18 0,-52-17-1,88-53 1,70 0 0,89-17 15,35-36-16</inkml:trace>
  <inkml:trace contextRef="#ctx0" brushRef="#br0" timeOffset="39792.61">14870 6738 0,'0'0'0,"0"-18"15,-18 18 1,-35 53-1,0 18 1,35-53-16,1 105 16,17-35-1,17-35 1,54-35 0,0-18-1,34-18 1,1-52-1,-88 52-15,52-70 16,-17-36 0,-35 54 15,-53 105 0,17-17-31,0 35 16,18 70-1,36-52 1,34-36 0,36-35-1,35 0 1,-70-35 0,-36 17-16,36-70 15,-54-53 1,1-71-1,17 0 1,-35 124 0,0 53 15,-35 88-15,-18 123-1,35 36 1,18-89-1,18 18 1,35-52 0,0-54-1,17-35 1,-17 0 0,35-71-1,-35 18 1</inkml:trace>
  <inkml:trace contextRef="#ctx0" brushRef="#br0" timeOffset="40026.56">15681 6632 0,'0'0'0,"-18"0"0,36 0 15,0 0 1,123-53-1,17 0 1,89-17 0,0 35-1,-176 35 1,-89 17 0,-17-17-16,-53 35 15</inkml:trace>
  <inkml:trace contextRef="#ctx0" brushRef="#br0" timeOffset="41042.97">6667 9225 0,'0'-18'16,"0"1"-16,18-36 15,0 35 1,-1-52-16,-17 52 16,0 36 15,0-1-31,0 107 16,-53-18-1,-17 35 1,35-53-1,17-17 1,53-107 15,71-34-15,0 17 0,53 0-1,-36 0 1,-70 35-1,-35 1-15,-1-19 16,-17-17 0,0 18 15,-53 35-15,18 18-1,0 70 1,35-53-16,-18 89 15,18-18 1,0 35 0,0-71-1,0-34 1,18-72 15,-18 19-15</inkml:trace>
  <inkml:trace contextRef="#ctx0" brushRef="#br0" timeOffset="41239.65">7497 9331 0,'0'0'0,"17"0"0,18 0 16,-17 0 77,17 0-77</inkml:trace>
  <inkml:trace contextRef="#ctx0" brushRef="#br0" timeOffset="41942.5">9119 8802 0,'0'-35'31,"0"17"-31,0-17 16,0 17-1,0 0 1,-17 54-1,-1-19-15,18 107 16,-18 70 0,-17-53 15,-18 18-15,53-54-1,0-69 1</inkml:trace>
  <inkml:trace contextRef="#ctx0" brushRef="#br0" timeOffset="42592.53">8855 9172 0,'0'0'16,"0"-35"-16,0-194 15,35 105 1,53-35-1,71 89 1,-36 70 0,1 53 15,-89 141-15,-52-71-1,-107 36 1,-17-71-1,53-53 1,0-35 0,70 0-16,18-52 15,0-1 1,18 35 0,34 18-1,37 106 1,-1 0-1,-71-71-15,36 36 16,18-1 15,0-70-15,34 0 0,-16-35-1,16-36 1,-16-52-1,-89 70 1,0 35 0,-18 53-1,0 18 1,1 36 0,17-19-1,0-52 1,0-1-1,17-17 1,1 0 0</inkml:trace>
  <inkml:trace contextRef="#ctx0" brushRef="#br0" timeOffset="42760.5">9842 8996 0,'0'0'0,"-35"-71"15,18 54 1,34 17 15,36 0-15,35 53 0</inkml:trace>
  <inkml:trace contextRef="#ctx0" brushRef="#br0" timeOffset="43543.2">10566 9207 0,'0'0'0,"35"-17"0,-17 17 16,70-53 0,-71 0-1,-52-18 1,-53 36-1,0 35 1,-18 35 0,18 71-1,52-18 1,36 18 0,0-88-16,36 0 15,52-1 1,35-34-1,-34-19 1,16-17 0,-69 0 15,-36 36-15,0 52 15,0 53-16,0 71 1,35 0 0,-17-89-16,35 142 15,-36-159-15,54 264 16,-54-34 0,-17 105-1,-35-18 1,-71-88-1,-17-105 1,-18-124 15,-36-89-15,19-69 0,-107-142-1,53-89 1,177 266-16,0-195 15,52-70 1,89 53 0,53 35-1,-18 88 1,53-17 0,-159 141-16,106-54 15,-88 54-15</inkml:trace>
  <inkml:trace contextRef="#ctx0" brushRef="#br0" timeOffset="44242.41">11201 8819 0,'0'0'0,"0"-17"0,-71-18 31,1 52-15,34 89-1,-17 70 1,36-35 0,-1-105-16,0 87 15,18-52 1,0-54 0,18-17-1,35-52 1,0-1-1,35-71 1,-35 36 0,18 88 15,-36 35-15,-17 36-1,17 35 1,35-18-1,-17-71 1,53-17 0,18-35-1,-36-18 1,35-70 0,-35-36-1,-52-53 1,-36 54-1,0 122 1,0 54 0,-53 105 15,18 71-15,17-17-1,18-89 1,0-17-1,35-54 1,18-17 0,0-70-1,-53 17 1</inkml:trace>
  <inkml:trace contextRef="#ctx0" brushRef="#br0" timeOffset="44425.94">11871 8996 0,'-18'0'0,"36"0"0,-53 0 16,52 0 31,36 0-31,53 0-1,-18 0 1,-52 0-16,16-18 0</inkml:trace>
  <inkml:trace contextRef="#ctx0" brushRef="#br0" timeOffset="45142.8">13000 8749 0,'0'0'0,"-18"-53"31,1 53-31,-89 0 15,35 71 1,-17 70 0,35 35-1,53-141 1,0 36 0,0-36-16,71 53 15,70-52 1,-18-36-1,54-36 1,-54-17 0,-70 36-16,35-71 15,-70 35-15,35-141 16,-36 35 0,-17 0-1,0 106 1,-35 141 15,35-52-31,-18 105 16,18 35-1,0-52 17,0-107-32,36 36 15,17-35 1,35-36-1,-18-35 1,1-53 0,17-17-1,-70 70 1,-18 71 0,-35 88-1,-18-1 1,53-34-1,0-18 1,53-53 15,-18-53 1</inkml:trace>
  <inkml:trace contextRef="#ctx0" brushRef="#br0" timeOffset="45327.08">13970 8714 0,'0'0'0,"0"-18"0,-35-17 15,17 35 1,0 0 0,18 17-1,18 1 1,70 17-1,-52-35 1</inkml:trace>
  <inkml:trace contextRef="#ctx0" brushRef="#br0" timeOffset="46058.96">14517 8696 0,'-35'0'16,"-1"0"-1,19 0-15,-89 71 16,53 17 0,35 53-1,18-35 1,71-53 0,52-18-1,-17-35 1,0-35-1,-36-71 1,-34 0 0,-1-70-1,-35-19 17,18 125-17,-18 140 16,0 54-15,-18 35 0,18-142-16,-18 72 15,18-37 1,-17-34 0,-1-18-1,18-53 1,18-17-1,35-1 1,-36 53-16,71-34 16,-35 34-1,-35 18 17,-36 35-17,-35 18 1,-35 18-1,71-54-15,-19 36 16,36 18 0,0-18-1,53-36 1,35 19 0,71-36-1,0-53 1,-71 17-1</inkml:trace>
  <inkml:trace contextRef="#ctx0" brushRef="#br0" timeOffset="47109.43">16739 8167 0,'0'0'0,"0"-35"16,0 17-16,-53-106 15,-35 89 1,-18 53-1,53-1-15,-141 142 16,71 18 0,17 52 15,88-70-15,89-1-1,123-52 1,53-71-1,0-70 1,-18-53 0,-70-18-1,0-70 1,-106-18 0,-142-53-1,-122 123 1,34 124-1,-52 53 1,53 141 15,105-35-15,124 106 0,53-142-1,106-17 1,35-88-1,-53-36 1,35-70 0,-194 52-16,53-52 15,-35-53 1,-35 35 0,-36 142 15,1-19-31,-19 36 15,19-18-15,-36 107 16,-18-37 0,54-52 15,-1-17-15,18-72 15,0 1-31,53-53 15,-36 53-15,54-71 16,88-35 0,-18 88-1,0 53 1,-53 123 0,-88-17-1,0-71-15,-53 89 16,18-54-1,-36 1 1,-17-36 0,18-17-1</inkml:trace>
  <inkml:trace contextRef="#ctx0" brushRef="#br0" timeOffset="49092.32">12118 10195 0,'0'0'0,"-18"0"0,1 36 31,52-36-15,-17 0-16,105-53 16,0 17-1,1-34 1,-106 35 0,-18-18-1,0 35-15,-106 18 16,-53 18-1,36 35 1,17 70 0,106 0-1,53-17 17,70-53-17,18-53 1,-35-17-1,-35-19 1,-71 1 0,-53 35-1,-141 53 1,70 53 0,54 0-1,70 35 1,35-71-1,88-52 1,-17-36 0,-53 1-16,106-72 15,-36 1 17,-17-35-17,-88 17 1,-18 35-1,-53 160 17,18 34-17,17-17 1,0-36 0,18-52-1,18-36 16,0 1-31,17-71 16,-17-1 0,34-16-1,-16 52 17,-19 53-17,-17 17-15,53 89 16,-17-35-1,34 35 1,18-36 0,-35-52-1,35-18 1,-70 0-16,53-71 16,-18 1-1,-1-54 1,1-17-1,-35 70 1,17 54 0,-17 87 15,-18 19-15,35 34-1,0-17 1,18-53-1,53-36 1,18-34 0,-18-18-1,17-54 1,-70-34 0,-35 35-1,-71-1 1,-53 89-1,18 0 1,-36 89 0,71-1-1,53 35 17,18-34-17,35-89 1,53 0-1,-18-36 1,-18-17 0,-34-17-1,-36-1 1,0 36 0,0 70-1,0 36 1,0 17-1,35 0 1,18-53 0,-36-35-16,72 18 15,17-53 17,-36 0-17,1-54 1,-36 1-1,-35 35 1,0 36 0,0 69-1,-18 37 1,18-1 0,0-53-1,36-35 1,-1 0-1,-18-53 1,-17 18 0</inkml:trace>
  <inkml:trace contextRef="#ctx0" brushRef="#br0" timeOffset="49258.21">14605 10266 0,'0'0'16,"-35"-35"-16,17 35 15,0 0 1,54 0 15,-19 0-31,54 0 16,-36 0-16</inkml:trace>
  <inkml:trace contextRef="#ctx0" brushRef="#br0" timeOffset="50941.47">15099 10054 0,'0'-17'0,"0"34"0,0-70 16,0 18 0,-18 35-16,-35 0 15,36 53 17,-19 70-17,19 18 1,17-17-1,0 17 1,53-88 0,53-35-1,35-18 1,-36-53 0,19-36-1,-36-34 1,-88 52-1,-53 1 1,-35 70 0,0 18-1,0 52 17,52 36-17,36-71-15,0 36 16,36-36-1,52-35 1,-18 0 0,1-71-1,-36 1 1,-17-36 0,-1 53-1,1 88 16,-18-17-31,0 70 16,0 18 0,18-35-1,52-18 17,1-53-17,35-18 1,-18-53-1,-18 1 1,-70 35-16,36-107 16,-36-16-1,0 70 1,0 52 0,-18 89-1,0 18 1,18-36-16,-17 88 15,-1-34 1,18-1 0,0-53-1,18-35 32,-18-18-47,35-34 16,36-37-1,17 19 1,0 52 0,53 18-1,-53 35 1,-70 54 0,-53-1-1,-71-35 1,0-18-1,-17-17 1,52-18 0,53 0-1,18 35 32,53-35-31,18 18-1,-36-18-15,53 0 16,71-36 0,-18-34-1,-53-1 1,1-52 0,-54-18-1,-18 88-15,-17-18 16,0-70-1,0 106 1,-17 70 0,-18 89-1,-1-1 17,36-35-17,0 53 1,0-88-1,71-35 1,17-18 0,-17-18-1,17-70 1,-53 0 0,-35 53-1,-35 17 1,-18 53-1,35 36 1,1 52 0,34-70-1,1-35-15,35-1 32,70 1-17,1-18 1,-18-18-1,-54 1-15</inkml:trace>
  <inkml:trace contextRef="#ctx0" brushRef="#br0" timeOffset="51540.9">17392 9913 0,'0'0'0,"53"-71"32,-36 54-32,72 17 15,34 0 1,1 106-1,-54 0 1,-52 35 0,-18-124-16,0 71 15,-18-35 17,-17-53-17,35-70 16,0-18-15,53-36 0,17 18-1,1 53 1,17 53 0,-17 0-1,-54 0-15,19 0 0</inkml:trace>
  <inkml:trace contextRef="#ctx0" brushRef="#br0" timeOffset="51874.9">18362 10142 0,'18'0'16,"-1"0"0,36-35-1,-35 17-15,17-17 16,18-35-1,-53 17 1,0 17 0,-88 54-1,17 53 1,54-54-16,-1 89 16,18 0-1,71-53 1,52-18-1,18-35 1,36-18 0,-142 1-16,106-36 15,-88 0 1</inkml:trace>
  <inkml:trace contextRef="#ctx0" brushRef="#br0" timeOffset="52190.82">19138 9984 0,'0'-36'16,"0"72"-16,0-107 15,0 89 1,0 17 0,0 0-16,-17 89 15,17 17 1,0 70 0,0 36-1,17-53 1,-17 159-1,-53-88 1,-17-124 0,17-35-1,18-106 17,35-53-17,0-53 1,0 71-16,17-195 15,18 19-15</inkml:trace>
  <inkml:trace contextRef="#ctx0" brushRef="#br0" timeOffset="52508.59">18944 10266 0,'-17'-88'16,"34"176"-16,-34-229 0,17 105 0,0-105 15,17 88 1,89-17-1,53 70 1,-18 17 0,0 125-1,-141-72 1,-88 1 15,-71-18-15,71-36-1,35-17 1,71-17 0,52-19-1,54-34 1,-36 35-16</inkml:trace>
  <inkml:trace contextRef="#ctx0" brushRef="#br0" timeOffset="52874.53">19720 9913 0,'0'18'31,"-53"17"-15,-17 36-1,70-54 1,-18 36 0,18 0-1,88-35 1,-17-18-1,-1-18 1,1-35 0,-36-17-1,-35-1 1,-88-53 0,18 89-1,-36 53 1,35 35-1,71 35 1,18-17 0,88-36-1,-36-35 1</inkml:trace>
  <inkml:trace contextRef="#ctx0" brushRef="#br0" timeOffset="53260.02">20144 9966 0,'0'0'0,"0"-35"16,0 17-16,-18-70 15,18 35 1,0 18 0,0 52-1,53 36 1,35 88-1,-70-52 1,-1-19 0,-17-35-1,-17-35 32,17-17-47,-18-54 16,0 1-1,18-36 1,0 35 0,36 1-1,17 17 1,52 0 0</inkml:trace>
  <inkml:trace contextRef="#ctx0" brushRef="#br0" timeOffset="53507.78">20867 9437 0,'17'0'0,"-34"0"0,-18 88 31,17-53-15,-35 89 0,-18 34-1,71-34 1,0-53-1,0-36 1,36-18 0,17-17-1,-18-52 1,-35 34-16</inkml:trace>
  <inkml:trace contextRef="#ctx0" brushRef="#br0" timeOffset="53674.44">20620 9895 0,'0'0'0,"-53"0"16,35 0 0,36 0 15,17 0-31,53 0 31,-70 0-31,106-17 16,-54-1-16</inkml:trace>
  <inkml:trace contextRef="#ctx0" brushRef="#br0" timeOffset="54291.65">21043 9825 0,'0'0'0,"0"-18"32,0 1-17,0-19 1,18 19-1,-18-1 1,-18 36 15,1-1-31,-54 71 16,53-17 15,18 17-15,0-52-1,53-19 1,-17-17 0,-19 0-16,18-17 15,18-54 1,18-35 0,-1 36-1,89-36 1,-106 106-1,-18 0-15,18 70 16,-35 36 0,-18-35-1,-53 17 1,0-53 15,18-35-15,35-17-1,0-19 1,35-52 0,53-35-1,-35 34 1,18 36 0,-54 53-1,-17 36 1</inkml:trace>
  <inkml:trace contextRef="#ctx0" brushRef="#br0" timeOffset="55391.22">15152 11712 0,'-18'0'15,"1"0"-15,-1 0 16,0 0 0,1 0 15,-1 18-15,18-1-1,0 1 1,0 0-1,18-1-15,35-17 16,17 0 0,18-53-1,-35 1 1,-53 34 0,-53-17-1,-70 35 1,52 17-1,18 1 1,36 17 0,70-17-1,17-18 17,1 0-32</inkml:trace>
  <inkml:trace contextRef="#ctx0" brushRef="#br0" timeOffset="56173.68">15787 11483 0,'0'-35'0,"0"70"0,-18-159 16,1 107-16,-1-36 15,-17 35 1,35 71-1,0 88 1,0-35 0,0 35-1,0-17 17,0-36-17,0-53 1,17-52 15,1-54-15,17 0-1,36-34 1,-1-1 0,-34 88-16,34 0 15,18 36 1,-17 70-1,-18 0 1,-18-17 0,53 17-1,0-70 17,1-18-17,16-53 1,-34-18-1,-53-34 1,-18-37 0,0-16-1,0 34 1,0 89 0,-18 70-1,0 89 1,1 70-1,17-88 1,0-18 0,35-53-1,18-35 17,-35 0-32,17 0 15,-18 0-15,36-71 16,-17 36-16</inkml:trace>
  <inkml:trace contextRef="#ctx0" brushRef="#br0" timeOffset="57257.36">16633 11624 0,'0'18'0,"0"-36"0,18 36 31,35-18-16,53-18 1,35-17 0,-18-1-1,-70 19-15,88-1 32,-70 1-17,-53 17 1,-18 52-1,-18 37 1,0-72-16,1 36 16,17 0-1,0-35 1,-18-18 0,18-18 15,0-35-16,35-53 1,18 36 0,18-18-1,17 88 1,-70 0 0,35 53-1,17 52 1,-35-34-1,-35-1 1,0-34 0,0-54 31,0 0-47,0-34 15,18-37 1,70-52-1,18 53 1,-18 70 0,-70 18-16,35 36 15,-18 87 17,-35-52-17,0 17 1,0-18-1,35-52 1,18-18 0,88-35-1,-52-18 1,-19-53 0,-35-17-1,-17-89 1,0 53-1,-18 106 1,-36 89 0,-34 122-1,17 36 17,53-70-17,0-1 1,88-52-1,18-54 1,-18-17 0,36-52-1,-36-37 1,-53 19 0</inkml:trace>
  <inkml:trace contextRef="#ctx0" brushRef="#br0" timeOffset="57875.88">7373 13123 0,'18'0'32,"-1"0"-32,1 0 0,70-17 15,106-36 1,-35 17-1,-18 1 1,-106 35 0,-52 18-1,-1-18-15,-105 35 16</inkml:trace>
  <inkml:trace contextRef="#ctx0" brushRef="#br0" timeOffset="58356.9">7514 13159 0,'0'0'0,"-17"17"16,-1 19-1,-35 34 1,18-35 0,17 18-1,0-35 1,36-36 31,17 1-47,18-19 15,71 19 1,-18 17 15,-71 0-31,71 17 16,-71-17-16,53 53 15,-70 35 1,-89 18 0,-35-35-1,-52-1 1,52-52 0,0-18-1,88-18 1,18 1-1,53-19 1,18-16 0,17 34-1</inkml:trace>
  <inkml:trace contextRef="#ctx0" brushRef="#br0" timeOffset="58552.52">8378 13370 0,'0'0'0,"18"0"16,-18-17 62,0-1-63</inkml:trace>
  <inkml:trace contextRef="#ctx0" brushRef="#br0" timeOffset="59240.9">10530 12912 0,'0'0'0,"-17"-18"0,-71-105 32,70 105-32,-53 18 15,-17 18 1,53-1 0,-89 107-1,36 17 1,18 53-1,87-18 1,72-88 0,52-17-1,-106-71-15,88 0 16,54-71 0,-18-34-1,-71 16 1,-53-34-1,-88-36 1,-106 36 0,18 52-1,-53 89 1,71 52 15,-1 54-15,89 70-1,106-106 1,70-17 0,-18-71-1,-70 0-15</inkml:trace>
  <inkml:trace contextRef="#ctx0" brushRef="#br0" timeOffset="59608.23">11183 12912 0,'0'0'0,"0"-18"0,0-17 16,-35 35-1,-1 70 1,36 107 15,0-19-15,18 89-1,17-35 1,36 70 0,-53 106-1,-18-158 1,0 34 0,0-70-1,0-106 1,-18-52-1,18-107 1,0-35 0,0-123-1</inkml:trace>
  <inkml:trace contextRef="#ctx0" brushRef="#br0" timeOffset="60640.37">11165 13317 0,'0'0'16,"-17"-35"-16,-1 0 0,0-36 16,-17-52-1,35 70 1,53 0 0,-18 35-16,54 1 15,52 17 1,-53 53-1,-88 17 1,-53 18 0,-70-17-1,-1-18 1,36-18 15,88-17-15,0-1-1,106-17 1,-18 0 0,71-35-1,52-53 1,36 0 0,-88 17-1,-88-17 1,-124 70-1,-71 18 1,1 71 0,34-1-1,72 36 1,34-35 15,72-36-15,52-35-1,-88 0-15,70-18 16,36-52 0,-53-1-1,-71 1 1,-35-18 0,0 52-1,-18 72 1,1 52-1,17 0 1,-18 0 0,0-35-1,18-35 17,0-36-1,0-35-16,0-35 1,71-53 0,-53 106-16,70-107 15,18 90 1,52 87 0,-52 35-1,-53 71 1,-53-123-16,0 88 15,-88-18 1,0-35 0,53-53-1,17 0 1</inkml:trace>
  <inkml:trace contextRef="#ctx0" brushRef="#br0" timeOffset="61707.12">14005 12753 0,'0'0'0,"0"-18"15,-70-105 16,70 105-31,-36 18 16,-16 71 0,34-36-16,18 53 15,0 177 1,0-142 0,-18-17-1,18-71 1,0-70 15,18 17-31,0-34 16,17-72-1,0 36 1,0 35 15,-17 53-15,35 88-1,-35-70-15,34 70 16,19 35 0,17-34-1,-17-72 1,35-17 0,-18-17-1,-71-1-15,89-70 16,-35-53-1,-54 17 1,-17-70 0,0 106-1,0 53 1,-35 141 15,18 17-15,17 71-1,0-88 1,52 0 0,19-89-1,-36-17-15,53 0 16,18-35 0,-17-35-1,-54-19 1,-18-17-1,-17 142 17,0 34-17,-17 1 1,-1-18 15,18-18-15,0-53-1,0 1 1</inkml:trace>
  <inkml:trace contextRef="#ctx0" brushRef="#br0" timeOffset="61890.89">15134 12841 0,'0'0'0,"-17"-70"15,-1 52 1,18 0-1,0 36 1,0 17 0,35-17-1,36-1 1,-54-17-16,1 0 16</inkml:trace>
  <inkml:trace contextRef="#ctx0" brushRef="#br0" timeOffset="62142.29">15663 12629 0,'-17'0'32,"17"18"-32,-36 53 15,36 34 1,0 54-1,0-35 1,0-89-16,0 36 16,0-36-1,0-18 1,53-34 0</inkml:trace>
  <inkml:trace contextRef="#ctx0" brushRef="#br0" timeOffset="62606.48">15998 12735 0,'0'0'0,"0"-53"15,0 0 1,0 142 15,0 52-15,0 0-1,0-18 1,0-70 0,0-35-1,0-36 17,0 1-32,0-36 31,36-71-16,52 1 1,18 70 0,17 35-1,-105 36-15,52 52 16,-34 54 0,-36-1-1,-36-52 1,-16-18-1,16-36 1,19-17-16,-36 0 16,35 0-1</inkml:trace>
  <inkml:trace contextRef="#ctx0" brushRef="#br0" timeOffset="62823.58">15646 13017 0,'0'0'16,"-18"0"-16,36 0 47,17 0-47,36-17 15,-36 17-15,124-35 16,-18-1-1,-124 36 1</inkml:trace>
  <inkml:trace contextRef="#ctx0" brushRef="#br0" timeOffset="63624.11">8714 14834 0,'0'0'0,"-106"-17"15,18 17 1,-1 53-1,-16 52 1,34 19 0,53 105-1,18-158-15,18 87 16,70 1 0,36-71 15,-19-70-16,54-36 1,-53-70 0,-88 18-1,-71-54 1,-71 54 0,-17 52-1,53 36 1,35 52-1,53 18 1,35-17 0,71-53-1,-35-1 1</inkml:trace>
  <inkml:trace contextRef="#ctx0" brushRef="#br0" timeOffset="63784.12">9313 15416 0,'0'0'16,"0"-17"-1</inkml:trace>
  <inkml:trace contextRef="#ctx0" brushRef="#br0" timeOffset="65456.46">11430 14764 0,'0'17'16,"0"1"-1,0 17-15,0-17 0,0 0 16,0 17-16,0 124 16,0-18-1,-18 35 1,-17-70 0,0 17-1,17-105-15,18 0 16,0-89 15,18-88-15,35 18-1,0 18 1,-36 88-16,36 17 16,0 71 15,0 70-16,-18-35 1,36 18 0,-18-53-1,53-53 1,-1-70 0,-34-19-1,17-52 1,-88-17-1,0 52 1,0-35 0,-17 123-1,17 53 1,0 89 0,0-18 15,70 52-16,1-34 1,34-54 0,1-70-1,-17-17 1,-1-54 0,-35-35-1,-53 18 1,0 71-16,-36-72 15,1 72 1,0 17 0,17 70-1,18 18 1,18 54 15,35-72-15,17-70-1,54 0 1,17-70 0,-53-1-1,36-105 1,-89 70 0,-18-35-1,-17 35 1,-35 71-1,35 52 1,0 89 0,0 17-1,18 1 1,17-18 0,-17-18 15,-1-53-16,-17-17 1,0-53 0,0-36-1,0 1 1,18-19 0,88 36-1,17 53 1,18 18-1,-70 53 1,-71-1 0,-35 36-1,-54-35 1,72-54 0,-89 36-16,-35-35 31,123-18-16,18-36 1,36-34-16</inkml:trace>
  <inkml:trace contextRef="#ctx0" brushRef="#br0" timeOffset="66187.11">14199 14799 0,'-17'0'141,"17"18"-141,0-1 15,0 1 1</inkml:trace>
  <inkml:trace contextRef="#ctx0" brushRef="#br0" timeOffset="66839.57">14235 14852 0,'0'0'0,"0"-18"0,0 1 15,0-1-15,0-17 16,0-53 0,0 17-1,0 36 1,0 52 15,0 54-31,17 105 31,18 18-15,-17-53 0,0 18-1,-18-53 1,0-88-16,0-1 16,0-34 15,0-89-16,35 0 1,-17 71-16,17-18 16,53-53-1,0 106 1,-35 53 0,18 53 15,-36 0-16,-35-1 1,-70-34 0,-1-18-1,-35-36 1,18-17 0,53 0-1,17-17 1,53-18-1,18-1 1,0-17 0</inkml:trace>
  <inkml:trace contextRef="#ctx0" brushRef="#br0" timeOffset="67272.89">14834 15240 0,'0'-88'32,"0"70"-32,0-35 15,0 36-15,0-19 16,0 19-16,71 17 16,-1 0-1,19 35 1,16 53-1,-34 18 1,-53-35 0,-18-36-16,0 18 15,-53-36 1,0-17 15,35-35-15,18-53-1,35-71 1,1 89 0,34-1-1,-17 36 1,0 35 0,0 0-1</inkml:trace>
  <inkml:trace contextRef="#ctx0" brushRef="#br0" timeOffset="67956.12">16051 14958 0,'0'0'0,"-17"-18"16,-1-17-1,0 35-15,-17-71 16,18 36 0,-19 35-1,-17 35 1,0 36-1,36 52 1,-1 54 0,18-89-1,18 18 1,35-89 0,53-17 15,17-35-16,18-53 1,-53-36 0,-88 1-1,-35 17 1,-141-17 0,52 87-1,-17 54 1,71 70-1,70 0 1,17 36 0,36-1-1,-35-105-15,17 35 16,88-18 15,-17-35-15,53-88-1,0-35 1</inkml:trace>
  <inkml:trace contextRef="#ctx0" brushRef="#br0" timeOffset="68523.12">16651 14887 0,'53'-88'16,"-124"194"-16,89-124 0,35-88 16,-53 177 15,-35 17-16,-1 36 1,19-1 0,17-88-16,0 36 15,17-53 1,36-18 0,-17-53 15,17-36-16,-36 72-15,36-71 16,-35 17 0,17 36-1,-17 52 1,-1 72 0,1 52-1,17-71 1,36-34-1,17-19 1,-17-34 0,52-72-1,-52-16 1,-71 16 0,0 54-1,0-71 1,-36 36-1,19 34 1,-1 36 0,18 36 15,0-19-31,53 19 16,-18-19-1</inkml:trace>
  <inkml:trace contextRef="#ctx0" brushRef="#br0" timeOffset="68971.92">18045 14764 0,'0'-18'0,"0"36"0,17-36 0,-17-17 16,-70 35-1,-1 35 16,36-35-31,-71 53 16,88-35-16,-52 52 16,52-35-1,71 1 1,35 17 0,0-18-1,36 18 1,-89-35-16,18 17 15,-53-18-15,0 19 16,-88-1 0,-53 0-1,53-35 1,-1 0 0,72 0-1,-1 0 1,18-17-1,53-19 1,35-34 0</inkml:trace>
  <inkml:trace contextRef="#ctx0" brushRef="#br0" timeOffset="69722.8">18486 15011 0,'0'17'0,"17"-34"31,1-1-15,-1 0-16,1 1 0,88-54 15,-53 1 16,-36 52-31,-17-53 16,0 19 0,-52 34-1,-19 71 1,18 17 0,35 54-1,18-18 1,53-36-1,53-34 1,-18-19 0,-17-17-1,0-53 1,-19-35 0,1 0 15,0-18-16,18 18 1,-1 70 0,19 36-1,-1 52 1,-35 36 0,-36 0-1,-17-18 1,0-52-1,-35-36 1,17-18 0,18-35-1,0-35 1,53-18 15,0 53-31,18 0 31,17 18-15,18 17 0,-71 18-16</inkml:trace>
  <inkml:trace contextRef="#ctx0" brushRef="#br0" timeOffset="69956.34">20232 15064 0,'-53'0'16,"35"0"-1,54 17-15,-89-17 0,-36 0 31,72 0-15,-1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18:41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600 0,'0'0'0,"17"0"0,19-53 31,-36 35-31,-18 18 32,0 0-32,1 0 15,-1 0-15,-88 35 16,-53 54-1,18 34 1,-17 124 0,87-53-1,71-35 1,71 0 0,-54-124-16,89 35 15,35-17 1,-35-53 15,17-70-15,-34-1-1,-54 54-15,18-36 16,-36 17-16,19-87 16,-54 52-1,-88-17 1,0 88-1,1 53 1,-19 53 0,89-71-16,-18 71 15,18 17 1,17-34 0,18-19-1,35-70 1,36-17 15,-53-1-31</inkml:trace>
  <inkml:trace contextRef="#ctx0" brushRef="#br0" timeOffset="533.04">2840 1270 0,'17'0'15,"1"0"1,0 0 0,-18-18-1,0 1 1,0-1-1,-18 18 17,0 0-32,1 0 15,-18 35 1,35 1 0,0-19-1,-18-17 16,18 18-15,-18-18 0,-17 0-1,17 0-15</inkml:trace>
  <inkml:trace contextRef="#ctx0" brushRef="#br0" timeOffset="2116.08">5115 917 0,'0'0'0,"18"0"16,52-35 15,-52 17-31,35-17 16,53-53 0,-36 0-1,-70 35 1,-17-18-1,-54 54 1,-35 17 0,71 17-16,-53 36 15,-36 88 1,89-35 0,35 17-1,18-70 1,105 18 15,-35-18-15,54 35-1,-54-17 1,-53 52 0,-35-52-1,-106 34 1,-35-34-1,-18-71 1,54-35 0,-37-36-1,72 18 1,-18-53 0,52 54-1,36 34 1,89 71 31,-19 0-32,-52-36-15,52 54 16,36 17 0,35-17-1,0-71 1,71-53-1,-18-18 1,35-17 0,-70-35-1,-106 17 1,-53 18 0,-53 52-1,-17 54 1,-36 88-1,18 17 17,52 1-17,36-54 1,53-17 0,18-35-1,52-18 1,-52 0-1,-18-36 1</inkml:trace>
  <inkml:trace contextRef="#ctx0" brushRef="#br0" timeOffset="5264.93">6985 1147 0,'0'0'15,"0"-18"-15,-18-17 16,-52-1 0,-18 36-1,-36 53 1,106-35-16,-70 70 16,18 53-1,52-53 1,18 36-1,0-71 1,88-36 0,18-17-1,35-88 1,-35 18 0,18-36-1,-72 35 1,-34-35-1,-18 71 17,0 18-17,-18 69 1,1 54 0,17 53-1,0 0 1,0 211-1,0-123 1,-18 124 0,1-1-1,17-123 1,0 35 0,0-229-16,17 88 15,36-35 1,-35-88-1,-18-36 17,53-141-17,17-105 1,-17-1 0,-18 159-16,36-352 15,-18 105 1,-18-106-1,-35 195 1,0-19 0,0 89-1,0 89 1,-17 122 15,17 71-15,0-52-1,0 87-15,17 36 32,36-53-17,-18-53 1,54-36 0,-19-17-1,54-53 1,-1-35-1,-17-35 1,-71 17 0,-17-35-1,-18 88 1,-18 88 15,-35 89-15,36-19 15,17 19-15,0-36-1,35-53-15,18 18 16,70-35 0,36-18-1,0-35 1,35-54-1,-71-16 1,-70 16 0,-53 54-16,0-88 15,-53 70 1,-35 53 0,18 35-1,17 89 16,53-19-15,53 36 0,17-105-1,54-19 1,-19-17 0,36-53-1,-35 1 1,-88 16-16,53-87 15,-71 35 1,0 17 0,0 142 15,-18 34-15,18-34-1,0-53-15,0 35 31,0-18-15,18-35 15,-1-53-15,1 35-16,17-35 16,18-70-1,0 52 1,-35 36-1,-1 53 1,1 88 0,-18-71-16,0 53 15,35 0 1,18-35 0,18-35-1,34-18 1,19-36 15,-18-34-15,-53-18-1,0-89 1,-53 36 0,17-18-1,-17 89 1,-35 140 15,0 89-15,35 0-1,0 0 1,53-53 0,-1-54-1,1-52 1,0 0 15,18-52-15,-18-19-1,-36-35 1,19 18 0,-36 70-16,17-17 15,-17 106 16,0 17-15,0-53-16,36 36 16,52 17-1,18-53 1,52-17 0,-52-18-1,53-53 1,-53 0 15,17-71-15,-105 54-1,-18-54 1,-35 71 0,-89 36-1,18 17 1,-17 106-1,88-71-15,-18 106 16,53-53 0,17-17-1,36-36 1,18-35 0,17 0-1,-17-70 1,-36-36 15,0 0-15,-17-35-1,-18 88 1,0 70 0,0 19-16,-36 52 15,36 35 1,0-34-1,71-19 1,17-35 0,-17-35-1,35 0 1,-54-70 0,19-54-1,-18-17 1,0-88 15,-18 35-15,-35 53-1,0 123 1,0 71 0,-53 88-1,0 36 1,18 70-1,35-142 1,53 1 0,0-53-1,35-53 1,-17 0 0,-54 0-16,36-53 15,-35 36-15,35-72 16,-18-16 15,-35-19-15,0 89-16</inkml:trace>
  <inkml:trace contextRef="#ctx0" brushRef="#br0" timeOffset="5480.08">10901 582 0,'-53'-18'0,"106"36"0,-124-36 15,54 18-15,17 18 78,-36 0-78</inkml:trace>
  <inkml:trace contextRef="#ctx0" brushRef="#br0" timeOffset="5681.12">9754 970 0,'0'0'0,"-17"0"0,17 18 15,88-18 1,71-36 0,88-16-1,-71-1 1,-158 35 0</inkml:trace>
  <inkml:trace contextRef="#ctx0" brushRef="#br0" timeOffset="9381.26">13547 547 0,'0'-71'31,"0"36"-31,-71-18 16,-17 53-1,53 0-15,-89 35 16,-35 54 0,89 34-1,70-52 1,106-1 0,17-52-1,71-18 1,-106 0-1,-123 0 32,-124 88-31,124-70-16,-35 87 16,-89 54-1,88-18 1,89-70-1,70-54 1,71-17 0,-36-35-1,71-53 1,-106 0 0,36-53-1,-36 52 1,18 19-1,-35 70 17,-36 0-32,88 70 15,-70 19 1,-35 52 0,-36-71-1,-17 19 1,0-72-1,17-17-15,0 0 16,18-35 0,0-18-1,71-70 1,-18 17 0,35-18-1,-70 89-15,17 0 16,-35 52-1,0 54 17,0 70-17,-18-18 1,18-52 0,0-53-16,36 35 15,34-53 1,54 0-1,-19-53 1,72-18 0,-71-35-1,-71 89-15,0-142 16,-35 71 0,-88 35-1,0 70 1,0 89-1,70 18 17,18 52-17,53-70 1,35-71 0,53-35-1,-17 0 1,17-53-1,-35-17 1,-89 52-16,107-123 16,-36 35-1,0 18 1,-53 70 0,-17 36-1,-18 0-15,0 34 16,0-34-16,18 53 31,-18-36-15,0-17-1,17-18 1,-17-36 0,0 19-16,0-54 15,0 18 1,-35-35-1,17 70 1,-34 36 0,-1 88-1,17-18 1,19-35-16,-1 35 16,18 18-1,35-35 1,54-36-1,-1-35 17,-71 0-32,36-35 15,-17 17-15,69-53 16,-16-17 0,-37-35-1,-34 52 1,-18 53-1,0 71 1,0 53 0,0-18-1,0 1 1,53-36 0,0-53-1,70 0 1,-52-36-1,17-34 1,-53-1 15,-17-52-15,0 34 0,-18 72-1,0 70 1,-18 53-1,0-1 1,18-16 0,18-54-1,70 0 1,0-35 0,18-35-1,-53-18 1,18-88-1,-18-18 17,-36 89-32,19-142 15,-19 71 1,-17 53 0,-53 193 15,36-69-31,-19 70 15,1-36-15,0 89 16,35-106-16,0 88 16,35-35-1,18-53 1,18-53 0,17 0-1,71-106 1,-89 18-1,18-36 17,-52 54-17,-36 105 17,0 0-32,-36 53 15,36-70-15,-17 70 16,17-17-1,35-36 1,36-35 0,17 0-1,18-53 1,-18-35 0,0-36-1,-18 1 1,-34 35-1,-36 70 17,0 71-17,-18-35-15,-17 87 16,-18 19 0,53-18-1,0-53 1,53-36-1,-36-17-15,36 0 16,-17 0-16,87-35 16,-35-18-1,1-70 1,-89 17 0,-18-35-1,-88 88 1,-53 53 15,53 70-15,18 71-1,71-35 1,17 0 0,70-18-1,54-52 1,-1-36-1,1 0 1,17-36 0,0-69-1,-53 16 1,-53 54-16,1-53 16,-36 70-1,0 71 1,-18 18-1,-35 35 17,18-1-17,17-87 1,0 0 0,18-36 15,18 0-31,17-35 15,54-70 1,-1-18 0,-35 70-1,0 54 1,-36 87 0,-17 71-1,0-35 1,0-18-1,71-70 17,-18 0-17,70-18 1,-35-36 0,36-87-1,-71 35 1,-18-18-1,-35 53 1,-53 0 0</inkml:trace>
  <inkml:trace contextRef="#ctx0" brushRef="#br0" timeOffset="9614.45">18186 441 0,'0'0'0,"-53"0"16,35 0 30,0 0-46,1 18 16</inkml:trace>
  <inkml:trace contextRef="#ctx0" brushRef="#br0" timeOffset="10897.74">4339 2487 0,'0'0'0,"-53"0"0,-17 18 16,52-18-16,-17 0 15,52 0 1,89-36-1,159 19 1,123-18 15,88-1-15,53 19 0,-70-1-1,229 0 1,70 1-1,-564 17-15,230-18 16,669 0 0,-176 1-1,1-36 1,-213 18 0,265-36-1,53 0 1,1 1 15,-19-1-15,-335 36-1,142-18 1,-283 0 0,35 0-1,-458 36-15,159-19 16,-89-17-1,-123 18 1,-53 0 0,-106-36-1</inkml:trace>
  <inkml:trace contextRef="#ctx0" brushRef="#br0" timeOffset="11433.8">16775 494 0,'0'0'0,"-36"0"0,-34 35 32,70-17-32,0-1 15,70-17 1,54 0-1,87 0 1,-34 18 0,-1-18-1,-141 18-15,-17-18 16,-88 17 0</inkml:trace>
  <inkml:trace contextRef="#ctx0" brushRef="#br0" timeOffset="12514.16">8819 3986 0,'0'0'16,"36"0"-16,34-35 15,-17-18 1,-53 36 0,0-1-16,0-17 15,0 17 1,-70 0 0,-71 36-1,-18 35 1,35 35-1,89 36 17,53-54-17,158 36 1,-35-35 0,36 34-1,-142-87-15,0 53 16,-35-36-16,-35 18 15,-177 17 1,-52-34 0,34-36-1,124 0 1,89-18-16,-18-35 16,35 0-1,105-35 1,36-36-1,18 36 17,-106 53-32</inkml:trace>
  <inkml:trace contextRef="#ctx0" brushRef="#br0" timeOffset="12898.11">9207 4463 0,'0'0'15,"18"17"1,17-52 0,1 0-1,34-53 1,-34-1 0,-19 19-1,-17 17 1,-17 53-16,-36 0 15,-36 88 1,1 53 15,53-35-15,17 35 0,54-70-1,34-54 1,54-17-1,-19-53 1,-52 0 0,0 18-16</inkml:trace>
  <inkml:trace contextRef="#ctx0" brushRef="#br0" timeOffset="13147.98">9878 3792 0,'0'0'0,"0"-17"0,0 34 32,-18 72-17,-17 87 1,-18 36 0,0-36-1,53-70 1,0-71-1,71-35 1,34-18 0</inkml:trace>
  <inkml:trace contextRef="#ctx0" brushRef="#br0" timeOffset="13531.82">10301 4392 0,'0'0'16,"0"18"-16,0-1 0,18-17 47,35-17-31,35-54-1,-71 54-15,54-36 16,-18-18-1,-53-17 1,-35 70 0,-54 18-1,19 71 1,35-36-16,-36 124 16,53-18-1,18-71 1,89 1-1,34-71 17,54-35-17,-36-18-15</inkml:trace>
  <inkml:trace contextRef="#ctx0" brushRef="#br0" timeOffset="14048.09">11254 4092 0,'0'0'0,"0"-70"16,-36 70 0,1 53-1,-18 70 1,18 36 0,35-53-1,35-1 1,18-69-1,71-36 17,-19-18-17,-16-52 1,16-36 0,-16-88-1,-37 0 1,-34 53-1,-18 105 1,-18 89 0,-34 159-1,16-71 1,19 35 0,17-87-1,35-1 1,53-88-1,-17 0 17,-1-53-17,-17-53 1</inkml:trace>
  <inkml:trace contextRef="#ctx0" brushRef="#br0" timeOffset="14215.51">11606 4233 0,'0'0'0,"-53"18"16,36-18-16,17 18 16,0-1-1,53-17 1,70-35 0,-35 0-1,-17-18 1</inkml:trace>
  <inkml:trace contextRef="#ctx0" brushRef="#br0" timeOffset="15413.86">13159 4480 0,'-18'18'31,"36"-36"-31,35-35 16,17-17-1,-52-1 1,-1-52 15,-17 87-31,-53-87 16,-52 70 0,-54 53-1,-18 88 1,89 36-1,0 70 1,70-35 0,36-71-1,106-71 1,17-17 0,53-53-1,-36-17 1,-52-36-1,-88-35 17,-18 0-17,0 70 1,-35 89 0,17 88-1,18 105 1,0-105-1,53-18 1,35-70 0,0-18-1,53-70 1,-70-1 0,-18-52-1,-18-54 1,-35 36-1,0 18 17,0 87-17,0 89 1,0 106 0,-17 0-1,-1 17 1,18-88-1,53-35 1,53-53 0,35-35-1,0-53 1,-71-18 0,1-71-1,-53 19 1,-18 52-1,0 88 1,0 71 15,-36 124-15,19 17 0,17-89-1,0 1 1,35-70-1,36-36 1,34-36 0,-16-34-1</inkml:trace>
  <inkml:trace contextRef="#ctx0" brushRef="#br0" timeOffset="15681.02">15575 3739 0,'-18'18'15,"18"0"-15,-17-1 16,-18 72 0,17 87-1,18-53 1,0 1-1,0-106-15,0 34 16,18-34 0,-18 0-1,-18-36 1,0 0-16</inkml:trace>
  <inkml:trace contextRef="#ctx0" brushRef="#br0" timeOffset="16480.77">15046 4198 0,'-18'0'16,"36"0"-16,-53-18 0,52 18 31,107 0-15,70-35 0,-18 0-1,36-36 1,-177 36-16,71-18 15,-35-53 1,-71 36 0,0-1-1,-53 71 1,17 71 0,19-36-16,-1 124 15,-17-18 1,35 18-1,0-89 1,0-35 0,35-35 15,0-17-15,36-71-1,-36 17 1,0-52-1,1 87 1,-19 36 0,-17 88-1,36 18 1,17-35 0,17-36-1,36-35 1,-18-17-1,-53 17-15,89-89 32,-36-17-17,-53-17 1,-35 17 0,0 71-1,-70 88 1,52 35-1,18 35 1,0-34 0,35-36-1,36-53 1,-18 0 0,35-53-1,0-36 1,-35 72-1</inkml:trace>
  <inkml:trace contextRef="#ctx0" brushRef="#br0" timeOffset="16764.06">17551 3651 0,'0'0'15,"17"0"17,1 0-32,17-17 0,53-1 15,71-17 1,-53 35 0,-18 0-1,-53 0 1,-87 0 15,-1 17-15</inkml:trace>
  <inkml:trace contextRef="#ctx0" brushRef="#br0" timeOffset="17013.47">17939 3598 0,'0'18'15,"-18"0"1,0 35-1,18-36-15,-17 71 16,-1-17 0,1 52-1,-1-34 1,18 16 0,0-69-1,18-36 32,17-18-47,-18 0 16</inkml:trace>
  <inkml:trace contextRef="#ctx0" brushRef="#br0" timeOffset="17363.25">18750 3687 0,'0'0'0,"0"-18"0,0 0 16,-53 18 0,18 0-16,-71 36 15,-53 52 1,18 35 0,71-17-1,70 17 1,35-34-1,88-54 1,19-35 15,-54 0-15,18-53 0,-36 0-1,-35-17 1,-35 52-16,-17 0 15,-1 18-15</inkml:trace>
  <inkml:trace contextRef="#ctx0" brushRef="#br0" timeOffset="17880.43">11148 5539 0,'0'0'0,"0"-177"31,0 160-31,0-1 16,-18 36-1,18 52 1,0 124 15,35 35-15,-35-87 0,0-1-1,-17-53 1,-36-53-1,35-35-15,-52 0 16,34 0-16</inkml:trace>
  <inkml:trace contextRef="#ctx0" brushRef="#br0" timeOffset="18098.75">10760 6015 0,'0'-35'0,"0"70"0,0-123 15,0 70-15,17 18 16,89 53-1,-18 17 1,36 19 15,-54-1-15,-52-53 0,0-17-1,35-18 1,-36 0-16</inkml:trace>
  <inkml:trace contextRef="#ctx0" brushRef="#br0" timeOffset="18249.07">11642 5891 0,'0'0'16,"17"-17"-16,-17-1 0,18 36 16,-53 52-1,-54 36 1,54-71-16,-53 54 15,-53 34 1</inkml:trace>
  <inkml:trace contextRef="#ctx0" brushRef="#br0" timeOffset="18797.15">7655 7250 0,'0'0'0,"-17"-36"0,-36-52 31,53 70-31,-18 18 15,18 71 1,0 158 0,35 1-1,-17-19 1,-18-70 0,0 18-1,0-88 1,0-54-1,0-34 1,0-1-16,-18-52 16,-17-72 15</inkml:trace>
  <inkml:trace contextRef="#ctx0" brushRef="#br0" timeOffset="19415.31">7514 7726 0,'0'-53'0,"18"141"0,-36-123 0,1-142 16,17 1-1,35 17 1,18 89 0,70-1-1,18 71 1,-35 35 0,0 124-1,-106-106-15,0 88 16,-124 36-1,1-89 1,-36 0 15,71-70-15,53-18 0,35-53-1,0 35 1,53 18-1,35 71 1,0-1 0,36 89-1,-72-88 1,37-19 0,-19-34-1,1-71 1,-1-53-1,-34-17 1,-19 17 15,-17 35-15,0 124 15,0-17-31,0 34 16,0 1-1,18-54-15,-18 54 16,18-36 0,-1-70 15</inkml:trace>
  <inkml:trace contextRef="#ctx0" brushRef="#br0" timeOffset="19597.25">8396 7655 0,'0'-70'0,"0"140"0,0-193 32,0 105-32,0 1 0,-18 17 31,18 52-15,18-16-1,35 17 1</inkml:trace>
  <inkml:trace contextRef="#ctx0" brushRef="#br0" timeOffset="20147.34">9190 7796 0,'0'0'16,"17"-17"-16,19-19 0,-1 1 15,-35-18 1,-71 36-1,-34 17 1,-36 53 15,52 17-15,1 18 0,88-17-1,0-54 1,124-17-1,-19-52 1,-34 16 0,-36 1-1,1 17 1,-1 71 15,-35-35-31,17 123 16,1 0-1,53 88 1,-18 54 15,-36-36-15,1 158 0,-18-140-1,-18-89 1,-70-35-1,-35-70 1,-1-71 0,36-35-1</inkml:trace>
  <inkml:trace contextRef="#ctx0" brushRef="#br0" timeOffset="20297.62">8608 9490 0,'0'-53'0,"0"-124"16,17-140-1,-34 864-15,158-1376 16,-18 635-1,-70 141-15,106-106 16,-106 124 0,88-106-1,35-1 1,-140 107-16</inkml:trace>
  <inkml:trace contextRef="#ctx0" brushRef="#br0" timeOffset="20930.2">9790 7391 0,'0'-36'0,"0"72"0,0-125 16,0 72-16,-36 17 16,1 35-1,17 89 1,1 52 0,-1-123-16,18 35 15,0 106 1,0-106-1,0-70 1,53-36 15,-18-35-15,36-52 0,-54 69-16,54-87 15,-18 70 1,-35 53-1,35 88 1,-36-17 0,18 52-1,54-35 1,-19-70 0,18-18-1,18-71 1,-18-17-1,-70 71 1,70-142 0,-52 18-1,-36-53 1,0 105 0,0 160 15,0-36-31,-18 106 15,18-17 1,0-1 0,0-34-1,18-54 1,34-35 0</inkml:trace>
  <inkml:trace contextRef="#ctx0" brushRef="#br0" timeOffset="21129.72">10513 7673 0,'-18'0'0,"36"0"0,-54 0 0,19 0 16,-1 0 0,18-18-1,71 18 1,17-17-1,88-36 1,36 0 0</inkml:trace>
  <inkml:trace contextRef="#ctx0" brushRef="#br0" timeOffset="21862.77">11624 7250 0,'0'0'16,"-18"-18"-16,18 0 0,-17 1 0,-54-19 16,1 36 15,17 71-15,0 88-1,18 35 1,35-71-1,0-88-15,17 89 16,89-54 0,-18-70-1,106-35 1,-88-35 0,0-1-1,-88 36-15,105-159 16,-70 35-1,0-53 1,-53 107 15,0 69-15,-71 107 0,36 123-1,17-35 1,18-1-1,53-34 1,0-71 0,35-53-1,18 0 1,-18-71 0,-52-17-1,-1 17 1,-17 54-1,-18 52 1,0-17-16,0 52 31,-36 1-15,36-1 0,0-52-1,36-18 1,-1 0-1,-35-53 1</inkml:trace>
  <inkml:trace contextRef="#ctx0" brushRef="#br0" timeOffset="22046.88">12559 7391 0,'0'-36'0,"0"72"0,0-89 0,-18 17 15,1 36 1,-1 0-1,18 36 1,18-19 15,52 19-15,-52-36-16</inkml:trace>
  <inkml:trace contextRef="#ctx0" brushRef="#br0" timeOffset="22813.13">13159 7214 0,'0'-17'0,"0"34"0,0-52 15,-18 35-15,-53 0 16,54 0-16,-89 88 16,53 36-1,35-18 1,18 17-1,36-35 1,69-53 15,37-35-15,-37-17 0,19-36-1,-54-53 1,-34-70-1,17-36 1,-18 53 0,-17 106-1,-18 71 1,0 70 0,0 71-1,0-124-15,-36 124 16,1-71-1,17 0 1,1-88 15,17-35 1,17 17-32,54-52 15,17-18 1,0 35-1,-35 35 1,-35 0 0,-71 71 15,18-35-31,-54 53 16,72-18-1,-1-1 1,36-16-1,35-19 1,70-17 15,-52 0-15,-71 18 0,-18 0-16</inkml:trace>
  <inkml:trace contextRef="#ctx0" brushRef="#br0" timeOffset="23247.18">11289 8590 0,'-18'-35'16,"36"70"-16,-36-88 0,-17-35 31,35 106-31,0-1 15,0 71 1,18 107 0,-18 16-1,17-52 1,1-36 0,-18-87-1,-18-36 16,1 0-31,-54-36 16</inkml:trace>
  <inkml:trace contextRef="#ctx0" brushRef="#br0" timeOffset="23447.61">10936 9137 0,'-18'-18'16,"36"36"-16,-53-36 0,17 1 16,71 52 15,-18-17-31,36 17 15,123 35 1,-88-52 0,-53 0-1,0-18 1,17-71 0</inkml:trace>
  <inkml:trace contextRef="#ctx0" brushRef="#br0" timeOffset="23563.22">11677 9013 0,'35'-88'15,"-17"53"1,-18 70 15,-88 106-15,-36 0 0,54-88-16</inkml:trace>
  <inkml:trace contextRef="#ctx0" brushRef="#br0" timeOffset="24097.15">9384 10054 0,'-18'0'16,"36"0"-16,-71-17 0,0-54 15,71 71 1,-1-18-16,142 1 16,123-1 15,-52 18-15,52 0-1,-229 0 1,-53 18-16</inkml:trace>
  <inkml:trace contextRef="#ctx0" brushRef="#br0" timeOffset="24346.19">9860 10089 0,'0'0'0,"-18"0"0,1 0 0,-36 0 15,35 89 1,1 16-1,-1 125 1,18-177-16,-35 158 31,-1-87-15,36-1 0,18-70-1,35-53 1,18-17-16</inkml:trace>
  <inkml:trace contextRef="#ctx0" brushRef="#br0" timeOffset="24946.92">10213 10813 0,'0'-18'31,"18"18"-31,-18-18 15,35-17-15,35-53 16,-17 35 0,-35-53 15,-18 71-15,-35 35-1,17 17-15,-88 107 16,53-1-1,18 19 1,35-54 0,53-35-1,53-53 1,35-36 0,-35-17-1,52-52 1,-34-19-1,-89 54 1,-105 52 0,-19 53 15,19 53-15,70 1-1,53-36 1,17 17-1,-34-17 1,-36-35-16,0 17 16,-36-17-1,1-18 1,35-36 0,18-17-1</inkml:trace>
  <inkml:trace contextRef="#ctx0" brushRef="#br0" timeOffset="25179.26">11289 10248 0,'18'-17'0,"-36"34"0,53-17 32,-35 88-17,0-52-15,-53 122 16,18-34-1,0-1 1,35-34 0,0-37-1,-18-52 1,0 0 0</inkml:trace>
  <inkml:trace contextRef="#ctx0" brushRef="#br0" timeOffset="25363.74">10989 10742 0,'0'0'16,"0"-35"-16,35 17 31,-17 1-31,52-1 16,54-35-1,17 0 1,-35 18-1,-36-1-15</inkml:trace>
  <inkml:trace contextRef="#ctx0" brushRef="#br0" timeOffset="25712.49">11818 10178 0,'0'17'15,"0"1"-15,0 0 16,18 87-1,17 72 1,-35-1 0,0-70-1,-18-71-15,1 36 16,-1-36 0,18-70 15</inkml:trace>
  <inkml:trace contextRef="#ctx0" brushRef="#br0" timeOffset="25962.74">11818 10442 0,'0'-35'16,"0"70"-16,53-176 16,18 141-1,70 88 1,35 71-1,-53-35 1,-87-89-16,70 88 16,-53-35-1,-36-52 1,-17-72 15,0 19-31</inkml:trace>
  <inkml:trace contextRef="#ctx0" brushRef="#br0" timeOffset="26212.94">12665 10231 0,'0'-18'0,"0"36"0,17-89 16,-17 89-1,0 70 1,0 88-1,-17-52 1,-1 34 0,18-52-1,-18-88-15,18 35 16,0-36 0,18-17-1,17-17 1</inkml:trace>
  <inkml:trace contextRef="#ctx0" brushRef="#br0" timeOffset="26829.73">13864 10072 0,'0'0'0,"-106"-18"31,71 18-31,-124 35 16,106 1-16,-88 70 16,0 88-1,106 0 1,53-71 0,87-35-1,-52-70-15,71-18 16,-89 0-16,88 0 15,1-53 1,-89 0 0,-35-35 15,-70 17-15,-1 54-1,-17-1 1,70 18-1,89 18 17,-36-1-32,18 54 15,0 17 1,-35 71 0,-1 17-1,1-17 1,0 88-1,-18-18 1,0-88 0,0-105-1,-18 34-15,0-105 47,18 17-47</inkml:trace>
  <inkml:trace contextRef="#ctx0" brushRef="#br0" timeOffset="27162.38">14358 10672 0,'18'52'31,"-18"-34"-31,53 0 15,-18-18 1,35-18 0,-52-35 15,-18 18-15,0 17-16,-18 1 15,18-1-15,-52 18 16,16 35-1,19 1 1,17-19 0,70-17-1,-52 0-15</inkml:trace>
  <inkml:trace contextRef="#ctx0" brushRef="#br0" timeOffset="27462.52">15099 10089 0,'0'0'0,"0"-17"0,-18 17 31,18 53-15,71 53-1,52 70 1,36-17 0,-36-36-1,-70-70 1,-35-18 0,-36-52 15</inkml:trace>
  <inkml:trace contextRef="#ctx0" brushRef="#br0" timeOffset="27729.16">15734 10160 0,'0'0'0,"-18"0"15,-52 71 1,-54 52-1,-17 0 1,-53 54 0,18-54-1,87-34 1,54-72-16,18 36 16,52-53-1,106-18 1,-53-17-1</inkml:trace>
  <inkml:trace contextRef="#ctx0" brushRef="#br0" timeOffset="28428.79">16104 10160 0,'0'0'0,"0"0"31,0 18-31,-35 87 16,0 1 0,35-70-16,-18 87 15,18-35 1,0-35 0,0-35-1,0-106 16,0-18-15,53-35 0,0 35 15,35 0-15,18 88-1,-71 18-15,36 36 16,35 69-1,-36 37 1,-70-54 0,18-18-1,-18-52 1,17-71 15,1-18-15,70-87-1,-17 17 1,-36 105-16,53-52 16,-52 53-1,52 35 1,-53 70 0,-17 89-1,-18-18 1,0 18-1,-18-53 1,18-88-16,0-1 16,0-52 15,35 0-31</inkml:trace>
  <inkml:trace contextRef="#ctx0" brushRef="#br0" timeOffset="28712.63">17851 9754 0,'-89'141'16,"72"-105"-16,-1-1 15,-52 88 1,52-70-16,-17 124 15,35-54 1,53-17 0,35-53-1,35-35 1,71-36 0,-123-35-1,-54 18 1</inkml:trace>
  <inkml:trace contextRef="#ctx0" brushRef="#br0" timeOffset="29245.27">11448 12347 0,'0'0'0,"0"-35"0,-18 17 31,18 36-31,0 105 16,18 36-1,-1-106-15,-17 123 16,0 18 0,0-52-1,-17-54 1,-19-53-1</inkml:trace>
  <inkml:trace contextRef="#ctx0" brushRef="#br0" timeOffset="29478.85">11183 12947 0,'0'0'0,"18"18"31,52 52-15,-52-52-16,70 52 16,-53-52-16,54 35 15,16 17 1,-52-34 0,0-19-1,18-17 1,-54-17-1</inkml:trace>
  <inkml:trace contextRef="#ctx0" brushRef="#br0" timeOffset="29645.46">12382 12823 0,'18'-35'16,"-36"70"-16,54-123 16,-54 106-1,-88 105 1,71-87-16,-141 122 15,70-69 1,53-1 0,53-35-1</inkml:trace>
  <inkml:trace contextRef="#ctx0" brushRef="#br0" timeOffset="30179.43">11095 13917 0,'0'0'15,"0"18"-15,-18 176 32,18-141-32,0 105 15,-17 19 1,-1-124-16,-35 123 15,18-70 1,-1-18 0,36-53-1,-17-70 17</inkml:trace>
  <inkml:trace contextRef="#ctx0" brushRef="#br0" timeOffset="30248.16">10760 14464 0,'0'0'0,"-18"-53"0</inkml:trace>
  <inkml:trace contextRef="#ctx0" brushRef="#br0" timeOffset="31561.07">10813 13988 0,'141'-36'15,"35"19"1,53 87-1,-87 54 1,-125-18 0,-17-54-16,-106 107 15,18-35 1,-53-36 0,53-53-1,35-35 1,35-35-1,36 35 1,88 53 0,0 35 15,-36-17-15,18-1-1,-17-35 1,-53-35-16,52 0 15,1 0 1,-1-35 0,1-18-1,-18-35 1,-18-35 0,-35 87-16,18-87 15,-18 52 1,-18 124 15,18-18-31,-18 36 16,18 35-1,0-89 1,53 54 0,53-36-1,18-35 1,34-17-1,1-72 1,-124 54 0,1-88-1,-36 17 1,0 53 0,0 35-1,-18 54 1,-17 69-1,35-69-15,-18 87 16,18-35 0,18 1-1,35-72 17,17-17-17,1-17 1,17-54-1,-18-35 1,1-35 0,-53 71-1,-18 34 1,0 54 0,0 0-16,-36 87 15,-34 19 1,52-36-1,1 0 1,17-53 0,0-17 15,0-36-15,35-34-1,0-54 1,36 0-1,52-106 1,89 71 0,-159 123-16,88 18 15,-18 36 1,-70 52 0,-53 0-1,0 18 1,-88 0-1,35-53 1,18-18 0,0-35-1</inkml:trace>
  <inkml:trace contextRef="#ctx0" brushRef="#br0" timeOffset="31744.62">13529 14887 0,'0'0'0,"35"0"16,-35-17-16,0-1 31,0 0-15,-17 18-1,-1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19:20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1094 0,'0'0'0,"-18"-18"0,1-35 16,17 35-16,-18-35 15,0 18 1,1 53-1,17 52 1,0 54 0,0-36-1,70 0 17,-52-70-32,70-18 15,18 0 1,0-53-1,52-35 1,-87 0 0,-36-36-1,-35 1 1,-53 70 0,0 53-1,-35 70 1,35 71-1,36 89 1,-19-1 0,36 18-1,0-106 17,36 0-17,-36-88 1,0-35-1,0-36 1,-18-35 0,0 0-1</inkml:trace>
  <inkml:trace contextRef="#ctx0" brushRef="#br0" timeOffset="232.61">1746 1817 0,'0'0'0,"0"17"0,18 1 0,52-18 16,36 0-1,88-53 1,36-17 15,-72 34-15,-52 19-1,-106-1 1,-17 18-16</inkml:trace>
  <inkml:trace contextRef="#ctx0" brushRef="#br0" timeOffset="431.39">2981 1552 0,'0'0'16,"18"0"-1,-1 0-15</inkml:trace>
  <inkml:trace contextRef="#ctx0" brushRef="#br0" timeOffset="1615.77">7126 970 0,'0'-18'16,"0"-17"-16,0-88 31,0 105-31,0 0 16,0 36-1,0 123 1,0-70-16,-53 264 16,18-71-1,-36 54 1,36-106 0,35-124-1,0-35 1,-18-106 15,1 0-15</inkml:trace>
  <inkml:trace contextRef="#ctx0" brushRef="#br0" timeOffset="1981.95">6632 1517 0,'-17'-53'16,"34"106"-16,-70-247 15,36 0 1,17 88 0,141-35-1,53 53 1,-106 52-16,212 1 16,-88 53-1,17 105 1,-194 36-1,-123 70 1,-88-52 0,17-54 15,53-70-15,35-35-1,54-1 1,17-34-1,53-19 1</inkml:trace>
  <inkml:trace contextRef="#ctx0" brushRef="#br0" timeOffset="2548.71">7990 2081 0,'0'0'0,"71"0"16,17-17-16,0-36 16,-35-18-1,-35-17 1,-18 0 15,0 70-31,-106-88 16,-17 89-1,-71 87 1,35 36 0,-18 88-1,107-35 1,88-71 0,87-53-1,19-35 1,35-53-1,-54 1 1,19-72 0,-106 54-1,-18-19 1,0 125 31,0 52-32,0-53-15,0 36 16,35-1 0,35-17-1,-17-35 1,18-18 0,-36-18-1</inkml:trace>
  <inkml:trace contextRef="#ctx0" brushRef="#br0" timeOffset="2982.66">8449 2028 0,'0'0'0,"0"-88"16,0-35-1,0 52 1,53 18 15,0 53-15,70 36-1,1 52 1,-36 0 0,-35 35-1,-35-17 1,-18-70-16,-53 16 16,0-34-1,17-18 1,36-18-1,0-52 1,18-18 0,35-36-1,0 18 1,0 36 15,35 35-15,18 35-1,-36 17 1,-34 1-16</inkml:trace>
  <inkml:trace contextRef="#ctx0" brushRef="#br0" timeOffset="4632.35">9790 2081 0,'0'0'0,"70"0"16,36-35-1,-71-18 1,-35-17 0,-17-54-1,-89 1 1,-53 52 15,-17 89-15,70 70-1,-18 88 1,107 1 0,17-36-1,35-71 1,53-34 0,18-36-1,17-36 1,-34-34-1,-1-18 1,-18-71 0,-52 0-1,0 71 1,-71 264 31,35-105-32,0 17 1,36 36 0,70-89-1,1-18 1,52-34 0,0-36-1,-71-18 1,-34 36-16,52-124 15,-35 1 1,-18-54 0,-35 71-1,0 123 1,-71 106 15,18 53-15,18 71-1,35-18 1,0-88 0,71-18-1,70-88 1,-35 0 0,17-70-1,-17-54 1,-18-17-1,0-88 1,-17 35 0,-71 106-1,-18 105 1,-52 54 15,-1 87-15,36 1-1,35 18 1,18-19 0,52-105-1,54-53 1,34 0 0,-34-53-1,17-17 1,-35-54-1,-71 1 1,-53 52 0,-52 71-1,-18 53 1,-1 71 15,54-18-15,35-1-1,35-52 1,36-35 0,88-18-1,-36-18 1,18-35 0,-35-35-1,-35-18 1,17-88-1,-18 0 1,1 18 0,-53 52-1,-1 89 17,-52 70-17,-71 107 1,18 16-1,0 89 1,88-123 0,88-18-1,35-36 1,-34-52 0,17-18-1,-1 0 1,-34-18-1,-36-70 1,18-88 0</inkml:trace>
  <inkml:trace contextRef="#ctx0" brushRef="#br0" timeOffset="8514.9">14005 1323 0,'0'0'0,"-35"0"16,35-18-1,35 18 16,71-53-15,70 0 0,-123 36-16,177-89 15,-107 18 1,-52-36 0,-89 36-1,-158 35 1,17 71-1,-70 123 1,88 35 0,52 18-1,89-70 17,71-54-17,-53-52-15,158 17 16,-35-35-1,0 0 1,-88-17 0,-141-1 15,53 18-31,-89 35 16,-35 89-1,71 17 1,18 53-1,52-53 1,106-53 0,36-53 15,17-35-31,-35-17 31,-1-54-15,-34-17-1,-36 53-15,53-106 16,54-18 0,-19 71-1,-70 105 1,-53 54 0,-35 70-1,-1-35 1,-34 35-1,35-70 1,17-54 0,36-17 31,34-53-47,37-53 31,-72 71-31,72-88 15,16-18 1,-69 88 0,-36 35-1,-53 71 1,-35 70 0,70-105-16,0 123 15,18-70 1,36 17-1,105-53 1,-18-17 0,53-18-1,-123 0-15,53-35 16,35-54 15,-88 1-15,-17-53-1,-36 0 1,0 88 0,-89 106-1,54 35 1,17 53 0,18-53-1,18 1 1,0-72-16,35 1 15,70-18 1,1-35 0,-36-1-1,35-69 1,-35 16 15,18-52-15,-88 106-16,35-18 15,-36 18 1,-17 70 15,0-17-31,18-1 16,0 1 0,17-18-1,0-35 1,-17-1-1,-18 1 1,0 17 0,-35 18-1,-36 53 1,-35 71 15,36-36-15,17 36-1,53-54 1,70 1 0,-52-54-16,123 1 15,-35-18 1,17-18 0,-34-17-1,-1-36 1,0-34-1,-70-36 1,-18 35 0,0 88-1,-36 53 1,-17 36 15,53-36-31,-35 71 16,18-35-1,17-1 1,70-35 0,1-35-1,17 0 1,0-35 0,35-71-1,-17-35 1,-53 71-1,-35 17 1,-18 35 0,-35 124-1,-1-18 1,36 18 0,0-36 15,71 1-16,35-53 1,17-18 0,-17-36-1,-35-17 1,17-88 0,0-17-1,-17-72 1,-19 1-1,-52 70 1,0 124 0,-52 88-1,-37 88 1,36 18 15,18 70-15,17-176-16,18 106 15,0-18 1,53-88 0,36-18-1,16-35 1,19-35 0,17-53-1,-70 17 1,-19-17-1,-52 70 1,0 36 0,-52 52-1,16 36 1,19-53 0,17 0 15,70-35-16,1-18 1,52-36 0,-105 19-16,70-36 15,36-35 1,-54-18 0,-35 35-1,-35 36 1,-35 88-1,0 53 1,0-18 0,35 0-1,35-35 1,18-35 15,-18-1-31,71-17 16,0-17-1,17-36 1,-17-53 0,-71 0-1,-35-35 1,-70 70 0,-107 36-1,54 88 1,-1 71-1,89-19 1,17 19 0,36-54-1,70-34 1,36-36 0,-1-18 15,54-35-16,-54 0 1,18-35 0,-123 53-16,17-18 15,-17 18 1,-54 87 15,36-34-31,-35 53 16,-18 17-1,36-18 1,17-52 0,-18 0-1,18-36 17,18 0-17,17-35 1,53-35-1,18-35 1,-18 35 0,0 35-1,-52 53 1,-36 123 0,0-35-1,0 18 1,0-35-1,53-18 1,35-36 0,-18-17-1,-34 0-15,69-53 16,-34 18 0,35-71 15,-18 36-16,-35-54 1,-53 36 0,-124-53-1,72 106-15</inkml:trace>
  <inkml:trace contextRef="#ctx0" brushRef="#br0" timeOffset="8781.18">19738 1164 0,'0'0'0,"-18"-17"0,18-1 0,0-35 16,0 18 15,0 17-31,0 0 15,0 1 1,-35 17 15,-36 17-15,36 1-16,-18 0 0</inkml:trace>
  <inkml:trace contextRef="#ctx0" brushRef="#br0" timeOffset="9014.76">18133 1429 0,'0'0'15,"-18"17"-15,-35-17 0,36 18 0,87-18 32,36 0-1,-71 0-31,124-18 15,-18 18 1,-17-35 0,-107 17-1</inkml:trace>
  <inkml:trace contextRef="#ctx0" brushRef="#br0" timeOffset="9981.07">7250 2999 0,'0'0'0,"-36"0"0,-264-18 31,265 18-15,-53-18-16,35 1 15,88 17 16,18 0-15,124 0 0,105 0-1,35-18 1,230 0 0,-406 1-16,159-1 15,-141 18-15,458-35 16,-123 17-1,71 1 1,-54-1 0,-229 18-1,18-18 1,-229 18 0,-54 0 15,-17-17 0,0-1-31</inkml:trace>
  <inkml:trace contextRef="#ctx0" brushRef="#br0" timeOffset="10864.62">14217 2734 0,'0'0'0,"-18"0"16,-70 0 0,70 0-16,36 0 31,53 0-15,140 0-1,19 18 1,228-1-1,-334-17-15,317 18 16,229 0 0,0-1-1,-194-17 1,107 0 0,-178-17 15,160-1-16,-283 0 1,0 18 0,-141 0-1,-35 0 1,-71 0 0,-17 0-1,-36-17 16,-17-1-15,0 18-16</inkml:trace>
  <inkml:trace contextRef="#ctx0" brushRef="#br0" timeOffset="10998.59">19438 2769 0,'0'0'0,"-35"0"15,-1 0 1,1 0 0,18 0-16</inkml:trace>
  <inkml:trace contextRef="#ctx0" brushRef="#br0" timeOffset="14963.91">5733 4304 0,'0'0'0,"0"-18"15,0 1 1,0-1 15,0 0-31,0 1 16,0-1-1,0 36 32,0-1-47,0 72 16,17 52 0,-17 88-1,0 71 1,-70-36-1,-18-87 1,-1 17 0,19-53-1,52-88 1,18-36-16,0 1 16,0-36 15,0-52-16,0 17-15</inkml:trace>
  <inkml:trace contextRef="#ctx0" brushRef="#br0" timeOffset="16259.45">5609 4339 0,'0'0'16,"0"-17"-16,0-1 31,0 0-15,18 18 0,17 0-1,71 0 1,70-17-1,18 17 1,141-18 0,-17 0-1,229 18 1,-177-17 0,124-1 15,-176 0-16,70 18 1,-124-17 0,-123-1-1,-105 18-15,52 0 16,-71 0 0,1 0 15,-18 18-16,0-1 1,0 1-16,0 35 16,0 18-1,18 34 1,-18 19 0,0-18 15,0 70-16,-18 18 1,0-35 0,-17-18-1,18-53 1,-1-17 0,-17-1-1,17-34 1,-17-19-1,17-17 1,-53 0 0,-17 0-1,0 0 1,-124 0 0,36 0-1,-124 0 16,-123 0-15,70 18 0,-106 35-1,18 0 1,106-18 0,88-17-1,-88 17 1,18 0-1,123-35 1,17 18 0,142-18-1,17 0 1,18-18 15,0 0 32</inkml:trace>
  <inkml:trace contextRef="#ctx0" brushRef="#br0" timeOffset="16455.24">5327 5715 0,'-18'-18'32,"1"18"-32</inkml:trace>
  <inkml:trace contextRef="#ctx0" brushRef="#br0" timeOffset="17446.84">5821 4833 0,'0'0'0,"-18"18"0,1-18 16,-1 0-1,18 17 1,70-17 0,124 0-1,36-35 1,246-18 0,53-17-1,71 17 1,-106 17-1,-194 36 1,-36-17 0,-158 17-1,-88 0 1,-54 0 0,19 0-16,-89 0 15,53 0 1</inkml:trace>
  <inkml:trace contextRef="#ctx0" brushRef="#br0" timeOffset="17865.98">6015 5256 0,'0'0'15,"-35"18"1,52-18 0,54 0-16,140 0 15,160-18 16,-248 1-31,107-1 16,405-35 0,-230 18-1,72 17 1,-54-17 0,-211 17-1,-54 18 1,-122 0-16,-19 0 15,-123-17 17</inkml:trace>
  <inkml:trace contextRef="#ctx0" brushRef="#br0" timeOffset="18031.68">8661 5045 0,'0'0'0,"0"-18"78,-18 18-78,18-18 16</inkml:trace>
  <inkml:trace contextRef="#ctx0" brushRef="#br0" timeOffset="19263.75">9754 4357 0,'0'0'0,"0"17"16,0 1-16,18-18 0,105 18 16,107-18 15,-72 0-16,54-53 1,-71 35 0,-70 1-1,-71-1 1,-35 0 0,-71-17-1,17 17 1,37 1-1,34-1 1,71 18 15,17 0-15,-17 35 0,-35 18-1,-18-17 16,-53 34-15,18-52-16,-71 35 16,71-53-1</inkml:trace>
  <inkml:trace contextRef="#ctx0" brushRef="#br0" timeOffset="19862.96">11818 4145 0,'-18'18'16,"1"-18"-16,17-18 0,17-35 31,36 18-15,18-18-1,-53 35 1,-18 1 0,-89 17-1,-34 35 1,52 0-1,18 18 1,53 0 0,0-35-16,0 52 15,0-52-15,71 53 16,17-36 0,0 35-1,-88 1 16,-35-36-15,-124 36 0,53-54-1,18-17 1,35-17 0,53-19-1,0 1 1,71-18-1,-1 36 1</inkml:trace>
  <inkml:trace contextRef="#ctx0" brushRef="#br0" timeOffset="20229.52">12030 4463 0,'0'0'16,"17"17"-1,1-17 1,53-17 0,-19-19-1,19-17 1,0-17 0,-71 17-1,-36-18 1,-34 71-1,-36 0 1,-18 124 0,72-36-1,34 18 1,18-36 0,35-34 15,53-36-16,18-18 1,18-35-16</inkml:trace>
  <inkml:trace contextRef="#ctx0" brushRef="#br0" timeOffset="20496.9">12647 3881 0,'0'0'0,"0"-18"15,0 0-15,0 1 0,0 87 32,-35 89-17,0-18 1,17-106-16,-17 89 16,-1-1-1,19-52 16,17-54-15,35-17 0</inkml:trace>
  <inkml:trace contextRef="#ctx0" brushRef="#br0" timeOffset="20862.7">12700 4445 0,'18'0'31,"-1"0"-31,1-18 16,35-17-16,-18 0 16,18-18-1,-53 0 1,0 35-1,0-35 1,-18 36 0,1 17-16,-36 17 15,-18 72 1,18-1 0,36 18-1,17-36 1,53-52-1,35-18 1,-53 0-16</inkml:trace>
  <inkml:trace contextRef="#ctx0" brushRef="#br0" timeOffset="21397.19">13282 4216 0,'0'0'0,"0"-18"16,-18 18 0,-34 18-1,34-1-15,-35 54 16,35-53-16,-35 70 16,18 18-1,35-36 1,0-52-1,88-1 1,36-34 0,-1-36-1,-35-35 1,-17-1 0,-18-69-1,-18 34 16,0-17-15,-35 106-16,0 0 16,-17 35-1,-36 123 1,18 18 0,17 36-1,0-54 1,18-88-16,0 18 15,18-35 1,17-18 0,36-35-1,-1-1 1</inkml:trace>
  <inkml:trace contextRef="#ctx0" brushRef="#br0" timeOffset="21613.6">13635 4216 0,'0'0'15,"-18"0"-15,36 0 32,-1 0-32,19 0 15,17-18 1,53 18-1,-18-35 1,-53 17 0</inkml:trace>
  <inkml:trace contextRef="#ctx0" brushRef="#br0" timeOffset="22812.63">15134 4463 0,'0'0'0,"-17"0"31,17-18 0,0 0-31,0-35 16,0-17-1,0-18 1,-36 17 0,-52 36-1,53 35-15,-53 17 31,-18 72-15,18 69 0,52-34-1,36 35 1,18-124 0,88 0-1,-18-35 1,-18-17-1,19-36 1,-36-36 0,-53-16-1,0-19 1,0 71 0,-71 53-1,53 36 16,-17 69-15,35 19 0,0-107-16,35 72 15,36-19 1,0-52 0,52-18-1,-17-18 1,0-35-1,-36-35 1,-70 0 0,18-36-1,-18-17 1,0 71 0,0 52-1,-35 89 16,-18 70-15,17 0 0,36-35-1,0 0 1,71-54 0,35-52-1,-36-17 1,36-36-1,-18-35 1,-35 0 0,18-54-1,-71 107-15,17-88 16,-17 17 0,0 123-1,-17 72 16,-1 87-15,18-35 0,0-17-1,0-71 1,18-36 0,52-17-1,19 0 1</inkml:trace>
  <inkml:trace contextRef="#ctx0" brushRef="#br0" timeOffset="23912.69">16616 4639 0,'0'0'16,"35"0"-1,-17 0 1,-1 0-1,19-35 1,-1-18 0,0-53-1,-17 18 1,-1 35-16,1-53 16,-18 71-16,0-53 15,0 52 1,-18 107-1,-17 88 1,0-1 0,35-52-1,0-88-15,35 70 16,18-70 0,35-18-1,18-18 1,-35-35 15,35-35-15,-89 70-16,54-105 15,-1-54 1,-52 89 0,-18 53-1,-35 53 1,-36 123-1,53-106-15,-34 88 16,34 19 0,0-54-1,1-35 1,17-36 0,35-34 30,18-54-30,0 1 0,-36 34-16,54-34 15,-18 52 1,-18 18 0,-35 18-16,0 35 15,18 35 1,-1-18-1,36-52 1,0 0 0,18-18-1,-54 0-15,107-36 16,-18-17 0,-53-35-1,-18-18 16,-35 18-15,-18 71 0,1 17-16,-54 70 15,1 54 1,70-36 0,0 0-1,70-53 1,36-17-1,0-18 1,-36-18 0,-17-35-1,-53-35 1,0 0 0</inkml:trace>
  <inkml:trace contextRef="#ctx0" brushRef="#br0" timeOffset="24196.11">16316 4480 0,'0'0'16,"18"0"0,17 0-16,124-35 15,17 0 1,-35-1 0,-17 19-1,-107 17 1</inkml:trace>
  <inkml:trace contextRef="#ctx0" brushRef="#br0" timeOffset="25979.34">11924 5768 0,'-18'-18'0,"36"36"0,-36-53 16,-17-18 0,17 70-1,18 19 1,0 34-1,89-35 1,-1-35 0,-53 0-16,88 0 15,1-70 1,-54-1 0,-70-17 15,0 35-16,-70 53 1,52 0-16,-35 36 16,0 105-1,36 0 1,17 53 0,17-53-1,19-35 1,-19-71-16,1 36 15,0-54 1,-89-52 15,-17-18-15,-36-35 0,19 17-1,52 71 16,35 0-15,18 53 0,88 35-1,53 1 1,36-54 0,17-35-1,-71-53 1,18-18-1,-52 1 1,-89-1 0,0-17-1,-18 70 1,-35 18 0,35 71-1,18 0 1,0 17 15,0 0-15,71-70-1,17-18 1,18-36 0,35-17-1,0-35 1,-70 18-1,-36-1 1,-53 71 15,-17 18-31,17 35 16,18-36-16,0 1 16,0 52 15,36-52-16,-19 0 1,1-1 0,-18-34 15,-53-1-15,35 0-16,1 18 15,-18 0 1,35 18-1,0 35 1,70-18 0,1-35-1,34 0 1,-69 0-16,87-35 16,-52-18-1,-1-17 1,-52-19 15,-18-52-15,0-70-1,0 122 1,0 72 0,0 34-1,-35 124 1,35-105-16,-18 34 15,-17 124 1,17-88 0,18-53-1,35-18 1,36-35 0,-36 0-1,36-70 16,-54 35-15,-17-1-16</inkml:trace>
  <inkml:trace contextRef="#ctx0" brushRef="#br0" timeOffset="26162.5">13670 5962 0,'-88'0'15,"176"0"-15,-194 0 16,124 0 15,35 0-31,17 0 16,54 0-1,-1 0 1,-34-18 0</inkml:trace>
  <inkml:trace contextRef="#ctx0" brushRef="#br0" timeOffset="27845.21">14746 5733 0,'0'-18'0,"-35"-53"16,0 54-1,-1 17 1,-34 17-1,52 1-15,-52 88 16,34 17 0,-34 18-1,34-17 1,36-53 0,71-1-1,52-35 1,19-35 15,52-17-15,-36-36-1,-52-18 1,-18-17 0,-52 17-1,-36 54-15,-18-54 16,-70 54-1,17 17 1,-17 70 0,17 18-1,36 1 1,35-19 0,0-52-1,53-1 1,18-17 15,-1-35-15,-17 0-1,-53 17-15,53-70 16,-35 35 0,-18 18-1,-18 105 16,0-17-15,18-35-16,0 35 16,0 0-1,53-36 1,18-17 0,52 0-1,18-52 1,-88 16 15,36-52-15,-54 17-1,-35 54 1,0 34 0,0 36-1,-18 18 1,18-18-1,0 0 1,0-36 0,0-34 31,0-1-32,-17 1-15,-1-1 16,-17 18 15,35 18-15,0-1-1,0 18 1,53-17 0,17-18-1,36 0 1,17-18-1,1-34 1,-18-19 0,-36 0-1,-34-17 1,-36 18 0,-18 70-1,-53 35 1,36-17-1,-18 70 1,36-35 0,-1 17-1,36-17 1,34-53 0,72 0-1,-36 0 1,18-35-1,-18-18 1,-17-18 0,-36 1-1,-35 52-15,0 36 47,-18 17-47,18 18 16,0 18-1,0-36 17,0-17-32,18-1 15,-18 18 1,-18-35 15,1 0-15,17-17-1,0-18 1</inkml:trace>
  <inkml:trace contextRef="#ctx0" brushRef="#br0" timeOffset="28023.23">16916 6209 0,'0'0'15,"17"0"1,1 0 46,0-18-62,-1 18 16,1 0-16</inkml:trace>
  <inkml:trace contextRef="#ctx0" brushRef="#br0" timeOffset="37044.26">12047 4286 0,'0'0'0,"-17"36"0,-1 105 31,18-124-31,0 19 16,18 34 0,-1-70-16,54 0 15,70-18 1,-18-34 0,36-37-1,0 1 1,88-35-1,-177 87 1,125-34 0,-1 70-1,-89 53 1,-16 35 0,-37-17-1,54-36 1,71-35-1,87-35 1,-34-36 0,52-35-1,-88 18 1,53 0 0,-53 70-1,-53 89 1,-53 52-1,-17-17 17,35-35-17,17-54 1,142-34 0,-177-1-16,141-35 15,18-35 1,-106 0-1,0-18 1,-70 106 0,-1 70-1,-17 36 1,18 0 0,52-35-1,124-54 1,-53-17-1,53-17 17,-141-19-17,-71 1 1,-52 35 0,-36 0-16</inkml:trace>
  <inkml:trace contextRef="#ctx0" brushRef="#br0" timeOffset="38010.64">12665 5821 0,'0'0'0,"-36"35"0,-16 89 15,34-107-15,0 54 16,18 35 0,0-89-16,53 36 15,71-53 1,70-35 0,17-36-1,-87 1 1,17-36-1,-53 0 17,-70 71-17,17 52 1,18 89 0,0 0-1,-18-35 1,53-36-1,-17-35 1,88-18 0,35-70-1,-53 18 1,53-72 0,-71 54-1,-87 53-15,69 35 16,-52 53-1,0 70 17,18-17-17,-18-53 1,88-53 0,-106 0-16,106 0 15,53-53 1,-70-17-1,34-71 1,1-1 0,-71 72-1,1 105 1,-89 36 0,0 17-1,0-18 1,17-34-1,18-36 1,1 0 15</inkml:trace>
  <inkml:trace contextRef="#ctx0" brushRef="#br0" timeOffset="40195.73">6227 6791 0,'-18'0'15,"-35"0"1,35 0 0,36 0 15,0-18-15,87 1-1,142-36 1,-176 35-16,88-17 15,176-36 1,-176 54 0,-54 17-1,-87 0 1,-53 17 0,-53 36-1,-54-18 1</inkml:trace>
  <inkml:trace contextRef="#ctx0" brushRef="#br0" timeOffset="40444.12">6950 6667 0,'0'0'15,"17"0"17,-17 71-17,0 53 1,0-1-1,0 53 1,0 18 0,0-158-16,-17 52 15,17 0 1,35-70 0,36-36-1,-1-17 1</inkml:trace>
  <inkml:trace contextRef="#ctx0" brushRef="#br0" timeOffset="41010.87">7514 7126 0,'0'0'0,"0"-18"16,18 1 30,-1-1-46,19-17 16,34 0 0,-52-1-1,-18-17 1,0 18 0,-18 35-16,1 18 15,-36 88 1,17 17-1,19 1 1,17-36 15,35-71-15,36-17 0,-54 0-16,54-35 15,35-53 1,-18 0-1,0-18 1,-35 71 0,-18 70-1,-35 71 1,0 35 0,0-53-1,-35 0 1,-36-35-1,18-53 1,36-17 15,17-36-31</inkml:trace>
  <inkml:trace contextRef="#ctx0" brushRef="#br0" timeOffset="41260.21">8396 6667 0,'0'71'31,"0"-53"-31,0 88 16,0 17 0,0-88-16,0 53 15,-35 54 1,17-54-1,18-53 17</inkml:trace>
  <inkml:trace contextRef="#ctx0" brushRef="#br0" timeOffset="41461.05">8184 7091 0,'0'0'0,"0"-18"0,0-17 16,18 35 0,53-18-1,87-17 1,36-18 0,-17 18-1,34-36 1,-175 54-16</inkml:trace>
  <inkml:trace contextRef="#ctx0" brushRef="#br0" timeOffset="42747.56">9349 6526 0,'0'0'16,"-18"0"0,-53 18-1,-34 70 1,16 18-1,-16 53 1,87-124-16,-35 124 16,53-53-1,35 17 1,89-52 0,-1-54-1,71-17 1,-158-17-16,122-54 15,-52-17 1,-35-36 15,-71 1-15,0 35 0,-18 70-16,-35-17 15,-35 35 1,17 53-1,1 70 1,35 54 0,17-19-1,18-69 1,0-72-16,35 1 16,36-18-1,17-35 1,0-71-1,-35 18 17,-35 52-32,17-87 15,-35 88 1,0 70 15,18 71-15,17-1-1,18-52 1,-36-35-16,89-18 16,0 0-1,-35-35 1,17-53 0,0-54-1,-35 37 1,-35 69-1,17 36 1,0 53 15,-35 18-15,0 17 0,0 18-1,0-89 1,-18-17 15,-17-52-15,18-1-1,-1 35-15,0-17 16,18 88 15,0 17-15,18-17-1,17-18 1,0-35 0,54 0-1,34 0 1,-35-35 0,1-53-1,-37 0 1,-34 17-1,0 18 1,-18 71 0,-53 35-1,18 35 1,17-17 0,18-19-1,0-34 1,0 0-1</inkml:trace>
  <inkml:trace contextRef="#ctx0" brushRef="#br0" timeOffset="43260.62">6562 8449 0,'0'0'0,"-36"-18"0,54 1 31,17 17-31,124-18 16,106-17-1,87-18 1,266-18-1,-36 18 1,-423 36-16,317-18 16,159-1-1,-88 1 1,-230 17 0,-35 1-1,-158 17 1,-142 0 15,-70 0 0,17 0-31</inkml:trace>
  <inkml:trace contextRef="#ctx0" brushRef="#br0" timeOffset="43876.98">7197 8837 0,'0'0'0,"17"-35"15,19 17-15,52-123 32,-88 123-32,0 1 15,0 34 1,0 1-1,-53 123 1,18-88-16,-124 159 16,18-89-1,-36 36 1,71-71 0,71-70-1,70-53 16,-17 17-15,70-53-16,-17-17 16,-18 53 15,-18 35-15,18 70-1,0 36 1,0-70-1,53-19 1,52-34 0,-34-19-1</inkml:trace>
  <inkml:trace contextRef="#ctx0" brushRef="#br0" timeOffset="44376.85">4251 9684 0,'0'0'0,"-18"17"31,18 1-31,0 141 15,18 35 1,0-18 15,-18 18-15,0-17 0,0-54-1,0-35 1,0-105-1,0-54 1,0-35 0,0 71-16,17-71 15</inkml:trace>
  <inkml:trace contextRef="#ctx0" brushRef="#br0" timeOffset="44878.11">4198 9878 0,'0'0'16,"-18"-71"-16,1 54 15,52-1 1,89 0 15,-72 1-31,213-36 16,53-18 0,17 1-1,17 17 1,19 35-1,-124 0 1,-124 54 0,-35 34-1,1 36 1,-19 35 0,-17 0-1,-35 18 1,-18-124-16,0 124 15,-18 17 1,-70-17 15,-53-35-15,-53-1 0,141-105-16,-159 35 15,-70-36 1,-36-17-1,1-35 1,17-53 0,106-36-1</inkml:trace>
  <inkml:trace contextRef="#ctx0" brushRef="#br0" timeOffset="45876.84">4269 8943 0,'-18'-18'0,"36"36"16,-36-53-16,-35 17 16,35 18-16,-17 18 15,17-1-15,-34 142 16,52 17-1,0-52 17,17-1-17,71-52 1,-17-71 0,70-35-1,-17-36 1,-54 1-1,-35-36 1,-35-18 0,0-35-1,0 89 1,-17 105 0,17 124-1,0 0 1,17-71-1,19 18 1,-36-89 0,53 19-1,-18-36 1,18-36 0,-36-34-1,19-1 1,-36 36-16,17-36 15,19 36 1,-19 53 0,36 70-1,0-17 1,0-19 0,18-34-1,-1-18 1,-35 0-16,36-35 15,17-18 1,-53-35 15,-17 17-15,0 36 0,-1 88-1,1 17 1,35 19-1,53-19 1,35-52 0,-88-18-16</inkml:trace>
  <inkml:trace contextRef="#ctx0" brushRef="#br0" timeOffset="46343.72">9772 8520 0,'0'0'0,"-53"-18"16,0-53-16,35 18 16,18 36-16,0-1 15,89 106 16,-36-52-31,70 52 16,89 106 15,-71-53-15,-35-35 0,-36-18-1,-52-53 1,-36-35-1</inkml:trace>
  <inkml:trace contextRef="#ctx0" brushRef="#br0" timeOffset="46587.51">10195 9066 0,'0'0'0,"-35"0"0,17 0 16,71 18 15,0-18-16,35-35 1,-52 35 0,17-53-1,-1 0 1,-34 0 0,-18 18-1,18 52 16</inkml:trace>
  <inkml:trace contextRef="#ctx0" brushRef="#br0" timeOffset="46943.2">10901 8961 0,'0'35'16,"0"-18"-16,17 107 16,-17-18-1,18 88 17,-18-141-32,0 123 15,0 0 1,-18-123-16,-17 124 15,18-54 1,-1-70 0,18-88 15,18 17-31,17-105 16,-18-89-1,1 89 1</inkml:trace>
  <inkml:trace contextRef="#ctx0" brushRef="#br0" timeOffset="47561.1">10971 9172 0,'-53'-53'15,"106"106"-15,-141-123 0,18 34 16,70 19 0,105-19-1,142-16 1,0-1-1,177-36 1,-318 54-16,317-53 16,-35 35-1,-141 35 1,-35-17 0,-107 35-1,-87 35 1,-18 107-1,18 16 17,-1 19-32,19-36 31,52 18-15,-18-36-1,-34 18 1,-19-106-16,1 71 15,-1 0 1,-69-18 0,-37-52-1,-87 16 1,-177 1 0,18-53-1,-88 36 1,-18-36-1,70 0 1,160 0 0,87-71 15,124 1-15,53-54-1,35-17 1</inkml:trace>
  <inkml:trace contextRef="#ctx0" brushRef="#br0" timeOffset="47893.11">12065 8308 0,'0'0'0,"0"-35"0,-18-18 15,-35 35 1,18 36 15,0 88-15,0 35 0,17-106-16,0 53 15,18 0 1,0-52-1,18-36 32,-18-18-47,18-35 16</inkml:trace>
  <inkml:trace contextRef="#ctx0" brushRef="#br0" timeOffset="48126.36">11924 8326 0,'0'0'0,"0"-36"0,0 1 16,18 35 31,34 0-31,1 0-1,18-18 1,-18 18-1,-36 18 1,-17 35 0</inkml:trace>
  <inkml:trace contextRef="#ctx0" brushRef="#br0" timeOffset="48293.47">12030 8449 0,'0'0'0,"-18"18"15,36-18 48,35 0-63,17 0 31,1 0-15,-54 0-16,54-36 0</inkml:trace>
  <inkml:trace contextRef="#ctx0" brushRef="#br0" timeOffset="48482.9">12435 8378 0,'0'36'32,"0"-19"-17,-17 1 1,17 0-16,-18-1 16,18 1 15</inkml:trace>
  <inkml:trace contextRef="#ctx0" brushRef="#br0" timeOffset="48660.63">12506 8255 0,'0'0'0,"0"-18"15,0 36 48,18 0-47</inkml:trace>
  <inkml:trace contextRef="#ctx0" brushRef="#br0" timeOffset="49075.82">12665 8308 0,'17'-35'16,"-17"17"0,0 0-1,18 18 1,0 0-1,-1 0 1,36 53 0,-35 18-1,-1-36 1,-17-17 0,-17-1-1,-18-17 1,35-17 15,0-1-15,0 0-16,0-17 31,0 18-31,52-19 16,19 19-1,-18-1 1,-35 18-16</inkml:trace>
  <inkml:trace contextRef="#ctx0" brushRef="#br0" timeOffset="49375.96">13017 8255 0,'36'35'15,"-19"-35"1,36 0 0,18-17-1,-36-19 1,-17 1-1,-18 17-15,0 1 16,0-1 0,-35 18 15,-1 35-15,1 36-1,35 0 1,0-19-1,18-34 1,70 0 0,-71-18-16</inkml:trace>
  <inkml:trace contextRef="#ctx0" brushRef="#br0" timeOffset="50526.46">13652 8026 0,'0'0'0,"18"-53"0,-18-18 16,0 54 0,-18 34 15,-34 107-15,-1 52-1,17-17 1,1 70-1,0 18 1,0-88 0,35-106-16,0 105 15,35-52 1,35-88 0,1-18-1,17-53 1,-17-35-1,-71 53-15,0-71 16,-36-71 0,-52 36 15,18 53-15,-36 17-1,71 36 1,35 0-1,88 0 1,0-1 0,53-17-1,0 1 1,-53 16 0,-70 36-16,0 0 15,-18 18 1,-53 17-1,0 36 1,18-18 0,35-18 15,17-35 0,1 0-15,-18-53-1,0 18 1,0-53 0,0 70-16,17-53 15,72 1 1,34 35 0,-35 35-1,-35 70 1,-53 36-1,0-53 1,-35 0 15,0-36-15,17-17 0,18-17-1,0-19 1,71-52-1,-19 0 1,-16 35 0,-36 36-1,0 69 1,0 19 0,0 35-1,17-53 1,54-36-1,35-17 1,-36-17 0,1-36 15,-36 18-31</inkml:trace>
  <inkml:trace contextRef="#ctx0" brushRef="#br0" timeOffset="50709.28">14781 8414 0,'0'17'32,"-17"-17"-32,-1 0 15,0 0-15,1 18 16,-1-18-16,1 0 15</inkml:trace>
  <inkml:trace contextRef="#ctx0" brushRef="#br0" timeOffset="52376.23">10372 12083 0,'0'0'0,"17"0"15,1-124 16,0 89-31,-18-36 16,0 18 0,-18 36-16,-53-54 15,-17 18 1,-18 36 0,18 34-1,0 89 1,70 35-1,18 18 1,18-53 0,35-53 15,17-53-15,19-18-1,-1-52 1,0-54-1,-53 18 1,-35 36 0,0 17-1,0 35 1,0 89 0,0 70-1,0-18 1,53-17-1,35-53 1,18-53 0,53-18 15,-124 1-31,159-89 16,-70 0-1,-71 0 1,-36-17-1,-70-36 1,-88 0 0,106 124-16,-177-88 15,-35 52 1,-88 89 0,35 87-1,36 54 1,52 88-1,159 53 1,71-88 0,105-18 15,54-106-15,34-18-1,19-70 1,17 0-1,-71-52 1,-52-1 0,-89 17-16</inkml:trace>
  <inkml:trace contextRef="#ctx0" brushRef="#br0" timeOffset="52875.86">11783 11730 0,'0'0'0,"-18"-18"0,18-17 0,-70-124 31,70 124-31,-18-18 16,18 35-1,-18 71 1,18-17-16,0 87 16,0 89-1,0 17 17,0-88-17,36 0 1,16-53-1,-34-88 1,-18-17 0</inkml:trace>
  <inkml:trace contextRef="#ctx0" brushRef="#br0" timeOffset="53260.48">11606 11924 0,'0'0'0,"-17"-71"0,-19-70 15,36 35 1,36-17 0,122-18-1,89 35 17,18 71-17,-124 88 1,-88 105-1,-124 36 1,-140-35 0,-36-35-1,70-54 1,107-70 0,35 0-1,35-35 1,17 17-1,124 1 1,1-1 0,-37 36 15</inkml:trace>
  <inkml:trace contextRef="#ctx0" brushRef="#br0" timeOffset="53858.96">12947 12118 0,'0'0'0,"18"-18"0,17-17 16,-35-53 0,-35-53-1,-36 52 1,-70 37-1,0 52 1,35 52 0,-18 90 15,72 69-15,52-105-1,70-18 1,36-52-1,-35-36 1,34 0 0,-87-18-16,88-53 15,-53-17 1,0-35 0,-36 35-1,1 17 1,-18 142 15,0 34-15,0 19 15,35-54-15,18 1-1,-35-53-15,17-1 16,-17-17-16,35 0 15,17 0 1,-17-17 0</inkml:trace>
  <inkml:trace contextRef="#ctx0" brushRef="#br0" timeOffset="54258.49">13335 12083 0,'0'0'0,"0"-53"0,-35-18 16,35 1-1,17 17 1,72 17 0,16 36 15,-87 0-31,53 53 16,-1 53-1,-35 18 1,-35-19-1,0-16 1,-35-36 0,17-36-1,18-34 1,36-72 0,-1 1-1,18-53 1,-18 35-1,36 36 1,-54 52-16,54 0 16,-36 18-1</inkml:trace>
  <inkml:trace contextRef="#ctx0" brushRef="#br0" timeOffset="55608.6">14693 12277 0,'0'-36'15,"0"19"1,0-19-16,0-52 16,0 0-1,-17-18 17,-54 0-17,-35 71 1,18 35-1,-36 88 1,19 89 0,87-124-16,-17 105 15,17-17 1,71-70 0,70-53-1,36-54 1,-18-34-1,-52-36 1,-54-35 0,-35 17 15,0 36-15,-35 71-1,17 52 1,0 106-1,36-35 1,35-36 0,35-34-1,0-36 1,53 0 0,18-71-1,-141 53-15,52-52 16,-34-71-1,-36 53 1,0 52 0,-36 36-1,1 106 17,0-18-17,17 36 1,18-71-1,0 0 1,18-36 0,-1-17-1,1-53 1,0-35 0,17-18-1,18-35 1,35 35-1,18 71 1,-18 70 0,-17 36 15,-36 70-15,-17-35-1,-18-36 1,0-34-1,0-72 17,0-52-17,0 71-15,0-89 16,35 18 0,-18 52-16,72-52 15,-36 70-15,141-17 16,-71 70-1,1 71 1,-107 35 0,-17-52 15,-88 34-15,53-88-1,17-35 1,18-53 15,35 1-31</inkml:trace>
  <inkml:trace contextRef="#ctx0" brushRef="#br0" timeOffset="56259.62">16545 11977 0,'0'0'0,"18"17"16,17-17-1,53 0 1,-17-35 0,-18 0 15,-36 0-15,-17-36-1,-17 18 1,-36 35-1,35 18-15,-35 18 16,-35 70 0,35 18-1,53 18 1,0-54 0,106 18-1,-18-70 1,0-18-1,54-53 1,-37-17 0,37-54 15,-125 89-31,89-124 16,-88-17-1,-18 35 1,0 17-1,-18 89 1,-35 105 0,35 107-1,-17-54 1,35 54 0,0-19-1,0-52 1,53-53-1,0-53 1,18 0 0,-19-53-1</inkml:trace>
  <inkml:trace contextRef="#ctx0" brushRef="#br0" timeOffset="56509.54">17163 11783 0,'0'0'0,"-18"0"0,18 17 15,18-17 1,35 0 0,52 0-1,-69 0-15,34 0 16,18-17-1,-17-1 1,-53 0 0</inkml:trace>
  <inkml:trace contextRef="#ctx0" brushRef="#br0" timeOffset="57259.78">17657 11942 0,'0'0'16,"17"0"-16,1 0 16,-1 0-16,36 0 15,0-36 1,-35-17 0,0 0-1,-18 0 1,-18 36-1,-17 17 1,17 17-16,-17 36 16,-1 71 15,19-1-15,17-52-1,35-1 1,36-52-1,-54-18-15,36 0 16,0-53 0,18-35-1,-18 0 1,35-18 0,-18 53-1,1 35 1,-18 36-1,-18 17 1,0 54 0,-35-19 15,0 18-15,0-35-1,-35-35 1,17-18 15,18-53-15,0 35-16,18-52 15,53-54 1,17 1 0,0 52-1,-17 18 1,-71 36-1,17 17 1,-17 17 0,0 1-1</inkml:trace>
  <inkml:trace contextRef="#ctx0" brushRef="#br0" timeOffset="57759.11">19315 11695 0,'-18'-36'32,"0"19"-32,1 17 0,-36-18 15,35 18-15,-52 0 16,-1 35-1,18 18 1,53-18 0,0 18 15,71-17-15,-36-36-16,35 35 15,54 0 1,-54-17-1,-52 17 1,-18-17 0,-35-18-1,17 0-15,-35 0 16,0 0 0,18 17-1,0 1 1,17 0-1,1-1 1,17 1 0,0 0-1</inkml:trace>
  <inkml:trace contextRef="#ctx0" brushRef="#br0" timeOffset="58058.24">19085 12541 0,'0'0'0,"-17"0"0,-1 0 16,-17 0 15,35-35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20:26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1094 0,'0'17'0,"17"1"0,-17 0 31,-17-18-15,-1 0-16,-52 0 15,34 0-15,-17 0 32,-35-36-17,88-17 1,0-53-1,35 18 1,71-35 0,53 35-1,-18 70 1,0 36 0,-88 17-1,-70 88 1,-107 54-1,-70 17 1,35-18 0,71-70-1,70 0 17,54-36-17,-19-52-15,107-18 16,-1 0-1,36-71 1,-53 19 0,0-19-1,-106-17 1,-36 17 0,-122 1-1,34 70 1,-17 17-1,35 19 1,53 52 0,71-35 15,70-18-15,18-17-1,-71-18-15</inkml:trace>
  <inkml:trace contextRef="#ctx0" brushRef="#br0" timeOffset="332.79">3951 1288 0,'0'0'0,"-18"0"0,1 0 0,-1 35 15,1-35 1,34 0 15,1 0-31,17 0 16,-17-35 0,-18 17 15,0 0-16,-53 18 1,0 18 0,35 0-1,18-1 1</inkml:trace>
  <inkml:trace contextRef="#ctx0" brushRef="#br0" timeOffset="949.03">6773 512 0,'0'0'0,"0"-18"0,0-70 31,0 70-31,0-17 16,0 52 0,-35 54-1,-18 105 1,53-123-16,-53 124 16,-35 70-1,17-36 1,36-70-1,35-70 1,0-18 0</inkml:trace>
  <inkml:trace contextRef="#ctx0" brushRef="#br0" timeOffset="1332.95">6332 1023 0,'0'0'0,"-17"-53"0,-1 0 16,36-123-1,-18 88 1,106-18 0,52 35-1,107 36 1,-89 70-1,71 159 1,-176-17 0,-54 52-1,-17-70 1,-17-18 15,-19-71-15,19-52-16,-1 35 15,-17-53 1,17 0 0,-35-35-1,36-1-15</inkml:trace>
  <inkml:trace contextRef="#ctx0" brushRef="#br0" timeOffset="1565.65">6491 1182 0,'0'0'0,"-18"0"0,1 0 0,52 0 31,-17-18-31,35 1 0,88-19 31,106-17-15,-71 0-1,-17 36 1,-53-1 0,-18 0-16</inkml:trace>
  <inkml:trace contextRef="#ctx0" brushRef="#br0" timeOffset="2065.81">8220 988 0,'0'0'0,"17"0"0,1 0 0,17 0 16,1-36-1,-36 1 1,0-18 0,-71 36 15,-52 17-16,-36 35 1,71 18 0,17 35-1,71-35 1,18-35-16,35 17 16,105 18-1,-122-36-15,105 54 16,-53-18-1,-53 17 1,-70-17 0,-106-17-1,17-1 1,89-35 0,-124 0-1,36 0 1,88-18-1,35-17 1,70-18 0,18 18-16</inkml:trace>
  <inkml:trace contextRef="#ctx0" brushRef="#br0" timeOffset="2548.94">8872 1199 0,'0'0'0,"53"0"0,-35-17 0,70-36 16,-17-18-1,-54 1 1,-17-1 15,-17 54-31,-54 17 16,-70 0-1,18 70 1,34 36 0,89 0-1,36-18 1,52-35 0,71 17-1,-71-17 1,-88 0-1,-71-17 1,-35-36 0,-88 0-1,36 0 1,122 0-16,-52 0 31,70 0-15,18-18-1,71-35 1,-36 35-16</inkml:trace>
  <inkml:trace contextRef="#ctx0" brushRef="#br0" timeOffset="2934.09">9207 1341 0,'0'0'16,"18"0"0,17-18-16,18-35 15,0 18 1,0-18 0,-53-18 15,0 36-16,-70 35 1,17 35 0,-36 71-1,37-18 1,52-70-16,0 70 16,0-70-16,0 17 15,88 18 1,18-53-1,-1 0 1,19-35 0</inkml:trace>
  <inkml:trace contextRef="#ctx0" brushRef="#br0" timeOffset="3349.01">9684 1270 0,'0'-18'0,"0"36"0,0-89 16,0 1 0,17 35-16,72-18 15,-1 35 1,35 53 0,-35 36-1,1 52 1,-89-17-1,0-35 1,-53-18 0,17-53-1,19 0 1,17-36 15,0-17-15,0-52-1,17 34 1,54-35 0,-36 36-1,36-1 1,-54 53-16</inkml:trace>
  <inkml:trace contextRef="#ctx0" brushRef="#br0" timeOffset="4715.46">10654 600 0,'0'0'0,"-18"0"0,1 0 16,-54 0-1,53 70 1,-17 71 0,0 53-1,17-17 1,1-18 0,17-71-1,52-18 1,-34-70-16,35 0 15,18 0 1,-36 0-16,71-53 16,-18-35-1,-35 18 1,-36-19 15,-17 19-15,0 17-1,-17 141 17,17 18-17,-18-18 1,18-70-16,0 35 16,35 0-1,1-53-15,17 0 16,52 0-1,1-53 1,-35 17 0,17-69-1,-70 34 1,17-52 15,-35 140 0,-35 89-15,-1-18 0,36-70-16,-17 70 15,17-70-15,0 52 16,17-52 0,54-18-1,-18-18 1,-18-17-1,-17-36 1,-18 36-16,0-35 16,0-19-1,0 1 1,0 35 15,17-17-15,19 70-1,-19 0-15,54 0 16,-1 17 0,19 72-1,-36 16 1,-53-34 0,0 35-1,0-36 1,-36-52 15,19-18-15,17-18-16,0-17 15,35-88 1,36 17 0,52-18 15,0 54-16,36 34 1,-53 72 0,-18 87-1,-88 54 1,-17-89 0,-54 18-1,36-53 1,17-36-1,0-17 1,54-17 0,70-36-1,-53 0 1</inkml:trace>
  <inkml:trace contextRef="#ctx0" brushRef="#br0" timeOffset="5132.58">13335 1058 0,'0'0'16,"18"-17"-16,17-36 16,-35 35-1,-53 18 1,-70 35 0,-1 36-1,89-36-15,-36 53 16,71-35-1,53 0 1,71-35 0,-1-18-1,18 18 1,-106-1 15,-35 1-15,-35 35-1,-88-36 1,17 1 0,-18 0-1,54-18 1,35 0 0,-1-18-1,19 0-15</inkml:trace>
  <inkml:trace contextRef="#ctx0" brushRef="#br0" timeOffset="5431.77">11712 370 0,'0'0'0,"-17"0"0,-36 0 16,53-17 0,-18 17-1,18 17 32,-18-17-47,1 0 16</inkml:trace>
  <inkml:trace contextRef="#ctx0" brushRef="#br0" timeOffset="5682.61">10372 776 0,'0'0'0,"-18"18"16,36-18-1,17 0 1,124 0 0,-18 0-1,70-18 1,-52 18-1,-124 0-15,1 0 16</inkml:trace>
  <inkml:trace contextRef="#ctx0" brushRef="#br0" timeOffset="6567.2">5486 2364 0,'-71'17'16,"18"-17"-1,88 0 16,-17 0-15,53 0-16,70-17 16,-88 17-16,211 0 15,-34 0 1,140 0 15,142-18-15,-89 18-1,371 0 1,-106 0 0,-177 0-1,177 0 1,-18 0 0,-193 0-1,-319 0-15,442 0 16,-71 0-1,-194 0 1,71 0 0,-106 0-1,-159 0 1,-18 0 15,-105 0-15,-36 0 46</inkml:trace>
  <inkml:trace contextRef="#ctx0" brushRef="#br0" timeOffset="6768.26">13794 2346 0,'0'0'0,"-18"0"15,0 0 1,1 0 0,-1 0 15,18 18 16,0-1-32</inkml:trace>
  <inkml:trace contextRef="#ctx0" brushRef="#br0" timeOffset="12164.43">9666 2364 0,'0'0'0,"18"-18"0,52-35 31,-70 35-15,-17 36 15,-1 0-31,-88 70 16,71-35-16,-124 106 16,-123 70 15,-53 18-16,35-36 1,159-69 0,17-19-1,71-70 1,18-35 0,18-18-1,-1-36 16,18 19-31</inkml:trace>
  <inkml:trace contextRef="#ctx0" brushRef="#br0" timeOffset="12580.89">8237 3228 0,'0'0'0,"18"0"16,-18 18-1,0 52 1,-71 36 0,-34 17-1,-19-34 1,-70 16 0,53-52-1,106-35 1,17-18-16,89-35 31,17-1-15,53 1-1,18 35 1,-36 0 0,-88 18-1,89 35 1,-36-18-1,0-17 1,-17 17 0,-18-35-1,0 0-15</inkml:trace>
  <inkml:trace contextRef="#ctx0" brushRef="#br0" timeOffset="13214.17">12118 2469 0,'0'0'0,"0"-35"0,0-18 31,18 53-31,34 0 16,-34 0-1,35 71 1,88 52-1,53 71 1,18-35 0,141 35-1,-36 0 1,-70-35 0,-71-53-1,-105-36 1,-18-34-1,-53-54 32,0-17-47,0 17 0,-18-53 16</inkml:trace>
  <inkml:trace contextRef="#ctx0" brushRef="#br0" timeOffset="13580.82">13970 3193 0,'-18'-18'15,"36"36"-15,-36-54 0,18 1 16,-35 35 0,-18 71-1,36-1 1,17 36 0,35-35-1,71-19 1,52-34-1,-105-18-15,71 18 16,-1-18 0,-70 0-1,-123 17 17,34 1-17,-87 53 1,-54 17-1,19 0 1,34-17 0,-17-19-1,35-16-15</inkml:trace>
  <inkml:trace contextRef="#ctx0" brushRef="#br0" timeOffset="14297.86">2558 4427 0,'0'0'0,"0"-247"32,0 212-32,-36-106 15,-17 88 1,18 53-1,0 88 1,0 159 0,-1-53-1,19-141-15,-36 194 16,-18-70 0,36-36 15,35-71-16,35-52 1,0-36-16</inkml:trace>
  <inkml:trace contextRef="#ctx0" brushRef="#br0" timeOffset="14566.86">2787 4322 0,'0'0'15,"35"-36"-15,-17 1 0,-1 0 0,19-1 16,-36 89 0,0 124-1,-36-36 1,-34 53 0,52-53-1,1-106 1,-1 71-1,18-71 1,-18-52 15</inkml:trace>
  <inkml:trace contextRef="#ctx0" brushRef="#br0" timeOffset="14780.3">2222 4798 0,'0'0'0,"-17"-18"32,70 18-32,70 0 15,-70 0-15,124 0 16,34-18 0,-70 1 15,53-36-16,-141 35-15</inkml:trace>
  <inkml:trace contextRef="#ctx0" brushRef="#br0" timeOffset="15264.66">3669 4568 0,'0'0'0,"18"-17"0,-18-18 16,-18-1-1,-17 19-15,-36-1 16,-70 18-1,0 71 1,53 34 0,17 72-1,53-36 1,18 0 0,18-70-1,88-71 16,35-53-15,-18-18 0,19-70-1,-72 35 1,-52-17 0,-18 87-1,0 72 1,0 17-1,0 88 1,0-53 0,0-53-16,53 53 31,0-52-31,17-36 16,18-18-1</inkml:trace>
  <inkml:trace contextRef="#ctx0" brushRef="#br0" timeOffset="15681.23">4092 4798 0,'0'-53'16,"0"106"-16,0-159 16,0 53-1,0 35 1,71-17-1,-54 35-15,72 18 16,52 52 0,-18 36-1,-88 0 1,-35 17 0,-35-52 15,0-53-16,17-18 1,18-71 0,18-52-1,17 34 1,18-34 0,35 52-1,0 71 1,-17 0-1,17 18 1,-70 0-16</inkml:trace>
  <inkml:trace contextRef="#ctx0" brushRef="#br0" timeOffset="16263.33">5556 4815 0,'0'0'0,"53"-35"31,-53 17-31,0-17 16,-88-18-1,-36 0 1,19 53 0,-36 18-1,17 70 1,54 18-1,34-71-15,-17 124 16,53-71 0,36-17-1,34-54 1,36-17 0,17-70-1,19-36 16,-1-70-15,-71 52 0,18-52-1,-70 35 1,-18-36 0,0 142-1,-18 106 1,-34 105-1,34-35 1,18 71 0,0-89-1,18-87-15,52 69 16,36-52 0,-36-35 15,36-36-31</inkml:trace>
  <inkml:trace contextRef="#ctx0" brushRef="#br0" timeOffset="18297.05">7320 4815 0,'0'0'0,"18"-17"0,-18-1 0,0-17 16,-53-18-1,-35-18 1,-1 18 0,-69 36-1,122 17 1,-87 17-1,-18 89 1,70 53 0,54-53-1,34 0 1,54-89 0,52-17-1,1-53 1,-36 1-1,0-72 1,-53 36 0,1-18-1,-36 88 1,0 36 0,0 53-1,0 52 16,0-35-15,17 0 0,1-70-16,53 0 15,34-18 1,1-53 0,-18-18-1,18-35 1,-53 18-1,-35 53-15,-1-71 16,-17 71 0,-17 35-1,-18 88 1,35-17 0,0 34-1,35-34 16,-35-53-31,17 17 16,1-17 0,-71-54 15,36 19-31,-19-36 16,-17 0-1,18 53 1,0 17-1,17 54 1,18 0 0,53-19-1,106-52 1,-36 0 0,36-35 15,-35-53-31,-36 17 31,-35-34-15,-53-1-1,0 70 1,-18 54 0,-17 35-1,17 53 1,18-18-1,0 18 1,0-71 0,0-17-1,0-53 17,-18-18-17,1 35 1,-1-17-1,1 17 1,-1 53 0,18 18-1,35 0 1,36-35 0,35-1-1,-1-34 1,-16-18-1,16-36 1,-16-17 0,-36 17-1,-53 1 1,0 123 15,-36 52-15,36-34 15,18 0-15,0-71-16,52 0 15,1-36 1,34-34 0,-16-1-1,-1-35 1,-35 36-1,-53 52 1,0 89 0,-36 52-1,36-35 1,0 1 0,53-54-1,36-35 16,-72 0-31,71-71 16,-17-17 0,17-35-1,-35-1 1,18-88 0,-54 160-16,-17-107 15,0 123 1,-70 125-1,-1 52 1,18 35 0,53-17-1,0-124-15,18 36 16,0-54-16,52 72 16,-17-89-1,35 0 16,-17-71-15,-54 53-16</inkml:trace>
  <inkml:trace contextRef="#ctx0" brushRef="#br0" timeOffset="18480.74">9560 4498 0,'0'0'16,"-17"0"-16,17-18 0,-18 18 15,36-17 1,70-1 0,106-17-1,35-18 1,-105 53 0</inkml:trace>
  <inkml:trace contextRef="#ctx0" brushRef="#br0" timeOffset="19247.56">13723 4357 0,'0'0'0,"18"-18"16,-1 18-16,89-53 16,0-17-1,17-1 1,-105 53-16,0-34 15,-18 34-15,-36 0 16,1 18-16,-71 0 16,-70 71-1,52 17 1,107 0 0,70 0 15,-36-52-31,72 17 15,87 17 1,-35-17 0,-70-18-1,-71 1 1,-177-19 0,-17-17-1,18 0 1,88 0-1,35-35 1,35 17 0,53 1-1,-17 17-15,70 0 16,71-18 0</inkml:trace>
  <inkml:trace contextRef="#ctx0" brushRef="#br0" timeOffset="19697.27">14623 4304 0,'0'0'16,"-36"-18"0,1 18-1,-53 36 1,-18 52-1,35 18 1,36-18 0,35-18-1,88-52 1,18-18 0,53-18 15,-36-35-16,-34-35 1,-54 0 0,-35-35-1,-88 17 1,17 88 0,36 0-16,-53 18 15,35 18 1,53 17-1,70-35 1,54 0 0,-71 0-16</inkml:trace>
  <inkml:trace contextRef="#ctx0" brushRef="#br0" timeOffset="20480.98">15505 3933 0,'0'0'0,"0"-17"0,0-36 32,-53 53-17,35 0-15,-53 53 16,1 106 0,17-1-1,0 72 1,35-177-16,-52 229 15,17-71 1,-35 72 0,-18-19-1,35-105 1,36 17 0,53-105 15,88-53-16,17-71 1,71-53 0,-35-53-1,-71 36 1,-88-160 0,-88 36-1,-36 89 1,-52 52-1,88 53 1,88 35 0,53-17-1,141-18 1,-36 0 0,36-17-1,-35-36 16,-88 0-15,-36-18 0,-35 54-1,-53 123 17,18 53-17,0 52 1,35-34-1,0-89-15,0 0 16,17 18 0,1-35-1,0-18 1</inkml:trace>
  <inkml:trace contextRef="#ctx0" brushRef="#br0" timeOffset="20696.77">15575 4339 0,'0'0'0,"18"0"16,17 0-16,18 0 15,-18 0-15,53 0 16,18-17-1,0-1 1,-35 0 0,-54 18-16</inkml:trace>
  <inkml:trace contextRef="#ctx0" brushRef="#br0" timeOffset="22996.93">16916 4339 0,'0'0'0,"17"0"0,142-53 31,-124 36-31,18-36 16,-35-18-1,-18-17 1,0 70-1,-53-70 1,-35 88 0,0 0-1,-18 106 1,18 53 0,35-1-1,35-140-15,18 88 16,35-71-1,18-17 1,35-18 0,1-35-1,-1-18 1,18-53 0,-53 0-1,-36 18 16,1 17-15,-18 124 15,0-35-31,0 88 16,0-36 0,17 18-1,36-35 1,0-17-1,35-36 1,18 0 0,0-53-1,0-36 1,-35-52 0,-19 18-1,-52 70 16,-17 123 1,-1 36-17,18-35 1,0 17 0,18-17-1,-1-71-15,-17 35 16,18-35-1,-36 0 17,1-18-17,-18-17 1,35 17-16,-18 1 16,0 17-1,18 35 16,0-17-15,36-1 0,34-17-1,36-17 1,17-36 0,1-18-1,-54 18 1,-34-53-1,-19 18 1,-17 123 15,0 71-15,0-35 0,-17 35-1,17-36 16,-18-34-15,0-36 0,1 0-1,-18-36 1,-1 1 0,19-18-1,17 35 1,0 36-1,0 53 1,0-18 0,70-18-1,1-35 1,-54 0-16,89 0 16,-71 0-16,124 0 15,-53-35 1,18-36 15,-72-35-15,-34 0-1,-18 89 1,-18 17 0,-52 88-1,35-18 1,17 1-1,18-18 1,18-35 0,-1-18-16,54 0 15,-1-18 1,1-35 0,-1-18-1,36-34 16,-88 69-31,35-34 16,-53 123 15,-18 53-15,18-36 0,0-52-16,0 35 15,35-18 1,-17-35-16,88 0 15,-35 0 1,52-53 0,-17-53-1,-18-53 1,-17-35 0,-19 18-1,-52 35 1,0 106 15,-35 52-15,-35 71-1,17 18 1,53-53-16,-18 141 16,18-35-1,0-53 1,53-18-1,-18-53 1,36-35 0,-36 0-1,0-53 1,-17-35 0,-18 71-16</inkml:trace>
  <inkml:trace contextRef="#ctx0" brushRef="#br0" timeOffset="23197.57">19808 4092 0,'106'-35'32,"-70"35"-32,-1 0 15,88 0 1,18-18-1,-52 1 1,16-1 0,-105 0-1</inkml:trace>
  <inkml:trace contextRef="#ctx0" brushRef="#br0" timeOffset="24246.22">2910 5556 0,'-53'-17'0,"106"34"0,-211-52 15,-125 17 1,107 18 0,0 36-1,87-19 1,54-17-1,70 18 1,124-18 0,141 0-1,88 0 1,88-18 0,-52-17-1,264 0 1,35 17 15,0 0-15,0 18-1,-264 0 1,105-17 0,-105-1-1,-177 0 1,89 1-1,-213-1 1,-105 18 0,-35-17-1,-1-19 1,36 19 0,-35-1-16,0 0 15</inkml:trace>
  <inkml:trace contextRef="#ctx0" brushRef="#br0" timeOffset="24397.32">12753 4939 0,'0'0'0,"141"0"16,0 0-16,230 0 15</inkml:trace>
  <inkml:trace contextRef="#ctx0" brushRef="#br0" timeOffset="25147.42">13441 4833 0,'17'0'62,"1"18"-62,0-18 0,70 17 16,35-17 15,89 0-15,17 0-1,-158 0-15,194 0 16,264 0 0,0 0-1,-88 0 1,211-17-1,19-1 1,-177 0 0,-336 1-16,477-19 15,-70 1 1,-159 18 0,52-1-1,-87-17 1,-72 35 15,-140-18-15,-106 0-1,-35 18 1,-36 0 31,0 0-47</inkml:trace>
  <inkml:trace contextRef="#ctx0" brushRef="#br0" timeOffset="25268.62">20567 4692 0,'0'0'0,"-18"0"15,18 18 1</inkml:trace>
  <inkml:trace contextRef="#ctx0" brushRef="#br0" timeOffset="26413.93">35 7020 0,'0'0'0,"-35"0"0,35-35 16,53 35 62,282 18-62,-264-18-16,17 0 15,194 0 1,-53-18 0,-105 0-1,-18 1 1,-106-1-1,0 0 1</inkml:trace>
  <inkml:trace contextRef="#ctx0" brushRef="#br0" timeOffset="26879.71">935 6720 0,'0'0'0,"0"-17"15,-18 17-15,18 17 47,18 1-31,105 35 0,-17-18-1,53-17 1,-18 0-1,-70-18 1,-36 0 0,-53 0 15,1 17-31,-36 18 16,17-17-16,-105 70 15,35-17 1,-17 70-1,52-53 17,18-17-17,53-36 1,0-17 0,18-18-1</inkml:trace>
  <inkml:trace contextRef="#ctx0" brushRef="#br0" timeOffset="30328.66">3122 6650 0,'0'-18'0,"0"-17"31,0 17-31,-18-17 16,-17 0-1,-18 17 1,36 18-16,-36 18 16,-18 105-1,18 1 1,0 70-1,36-18 1,17-35 0,105 0-1,-16-123 1,34-18 0,1-35-1,52-54 16,-70-16-31,35-36 32,-106 52-17,-35 54 1,0 70 15,0-17-31,0 53 16,0-36-16,0 18 15,53 17 1,35-70 0,-17 0-1,17-53 1,-17 0 0,-54 36-16,-17-54 15,0-17 1,-53 0 15,-70 17-15,35 71-1,-36 53 1,71 35 0,53 71-1,89-53 1,16-71-1,54-35 1,-53-35 0,35-36-1,-123 54-15,52-36 16,-34-18 0,-36 18-1,0 106 16,0-17-15,0 34 0,0 18-1,0-35 1,52-53 15,-34-17-31,17-1 16,18-53-1,-17-52 1,-1 52 0,0 54-1,-17 70 17,-18-36-32,17 72 15,19-37 1,17-16 15,-1-19-15,19-17-1,35-35 1,-36 0 0,-17-36-1,-35 36 1,0 35-1,-18 71 1,17 52 0,36-52-1,-35-54-15,70 1 16,0-18 0,53-53-1,18-35 1,-71 17-1,-35-35 17,-35 53-17,-36 106 17,18 53-17,-17 88 1,17-141-16,0 194 15,17-35 1,18 105 0,-17 18-1,-18 1 1,18-142 0,-18 17-1,0-158 1,-18-53 15,0-88-15,-17-106-1,35-35-15</inkml:trace>
  <inkml:trace contextRef="#ctx0" brushRef="#br0" timeOffset="30628.9">5644 7126 0,'0'0'0,"-17"-159"16,17 36 0,53 17-1,-18 88-15,88-17 16,89 17 0,-18 71-1,-106 18 1,-105 52-1,-107 1 17,-123-18-17,141-53 1,36-36 0,105-87 15</inkml:trace>
  <inkml:trace contextRef="#ctx0" brushRef="#br0" timeOffset="31562.61">6914 6879 0,'0'0'0,"18"0"16,-18-17 0,0-1-1,0-17 1,0-36 0,0 53-16,-106-70 15,18 71 1,-53 52-1,17 88 1,54 36 0,70-53-1,35 35 1,71-88 0,0-53-1,17-53 1,-17-35 15,-35 17-15,-54 54-16,1-107 15,-18 54 1,0 34 0,0 72-1,0 34 1,0-52-16,0 70 15,0-70-15,35 70 16,18-35 0,35-18-1,1-35 1,-37-35 0,-16-18-1,-19-71 1,19 54-1,34-36 17,1 53-17,52 53 1,1 88 0,-36 18-1,-88-18 1,0 0-1,-18-70 1,-17 0 0,17-54-1,18-16 1,0-37 0,36-16-1,-1 34 1,18 18-1,17 35 17,-17 18-32</inkml:trace>
  <inkml:trace contextRef="#ctx0" brushRef="#br0" timeOffset="31962.11">8555 6667 0,'0'0'0,"35"-17"16,-17-18-1,-36 35 1,-52 0 0,-19 35-1,1 53 1,53-17 0,35-36-1,0-17-15,106 34 16,35-16 15,-35-19-15,-18 19-1,-88-19 1,-35 1 0,-142 0-1,18-1 1,89-17-1,17 0 1,71 0 0,70 0-1,-18-35-15</inkml:trace>
  <inkml:trace contextRef="#ctx0" brushRef="#br0" timeOffset="32180.82">9296 6650 0,'0'-18'16,"-18"36"-1,0-1-15,1 19 16,-19 52 0,19 18-1,17-36 1,0-34-1,17-36 1,36-18 0</inkml:trace>
  <inkml:trace contextRef="#ctx0" brushRef="#br0" timeOffset="32362.17">9278 6544 0,'0'-18'0,"0"36"0,-18-53 0,-17 35 32,53 0 15,-1 0-47,19 17 15</inkml:trace>
  <inkml:trace contextRef="#ctx0" brushRef="#br0" timeOffset="33012.29">9772 6544 0,'0'0'0,"0"18"15,0-1-15,-35 36 16,-18 18 0,53-1-1,0 19 1,0-19 15,17-52-15,-17-36 15,-17-35-15,17-17-1,70-72 1,71 1-1,-88 106-15,53-35 16,-53 52-16,159 0 16,-54 89-1,-105 17 1,-35 35 0,-36-34-1,-52-19 1,17-52 15,18-18-15,17-18-1,36-70 1,87-35 0,54-36-1,71 35 1,-36 107-1,-71 87 1,-52 71 0,-54 36-1,-34-142-15,-19 18 16,19-35-16,-89 70 16,18-71-1,35-17 1</inkml:trace>
  <inkml:trace contextRef="#ctx0" brushRef="#br0" timeOffset="33911.67">3316 8661 0,'88'-71'32,"-52"53"-32,16 1 15,-16-1-15,158-105 16,-18-18-1,-88 17 1,-70 1 0,-71 34-1,-70 37 1,-1 52 0,18 105-1,36 72 1,17 105 15,53 71-15,0 17-1,88 1 1,-17-36 0,-54-141-1,1 17 1,17-122-1,36-125 1,17-105 0,-18-106-1,-70 18 1,-52-53 0,-125 88-1,-17 70 1,71 71-1,87 53 17,142-35-1,-53 35-31,35-18 16,159-87-1,-53-1 1,-53 0-1,-70 53-15</inkml:trace>
  <inkml:trace contextRef="#ctx0" brushRef="#br0" timeOffset="34461.33">4357 8555 0,'35'-71'16,"-17"18"-1,-71 53 1,35 141-16,36-158 0,-36-107 0,-52 160 16,52-19-16,-70 89 15,35-18 1,35 18-1,18-71 1,0 1 0,35-19-1,-17-17-15,53-17 16,35-36 0,-1-35-1,-34-1 1,-53 36-1,-18 89 17,17 70-17,36-1 1,18-34 0,-54-71-16,19 0 15,52 0 1,-71 0-16,72-71 31,-19 1-15,-35-18-1,-35 35 1,0 35 0,0 71-1,0-35-15,0 70 16,0 0-1,0-35 1,0-71 15</inkml:trace>
  <inkml:trace contextRef="#ctx0" brushRef="#br0" timeOffset="34644.73">4992 8431 0,'-18'-17'16,"36"34"-16,-36-52 0,1 35 16,-1-53-1,36 53 32,-1 0-47,1-35 16,17 35-16</inkml:trace>
  <inkml:trace contextRef="#ctx0" brushRef="#br0" timeOffset="34878.39">5397 8079 0,'0'0'16,"18"0"-16,-18 53 16,0-18-16,0 53 15,-18 106 1,1-53-1,17-35 17,0 0-17,0-36 1,17-52 0,54-36-1,17-35-15</inkml:trace>
  <inkml:trace contextRef="#ctx0" brushRef="#br0" timeOffset="35194.78">5980 8537 0,'17'-17'0,"-34"34"0,52-34 15,-53 17 1,-17 17-16,-36 18 16,1 18-1,52-17 1,36-1-1,52-35 17,36 35-17,-53 1 1,-35 16 0,-54-16-1,-69 34 1,-36-17-1,17-35 1,106-18 0</inkml:trace>
  <inkml:trace contextRef="#ctx0" brushRef="#br0" timeOffset="35646.1">7108 8343 0,'18'-17'15,"17"-1"1,-35 36-1,0-1 1,0 36-16,0 35 31,0-52-31,-17 34 16,17-17 0,0-35-1,0-36 1</inkml:trace>
  <inkml:trace contextRef="#ctx0" brushRef="#br0" timeOffset="35827.46">7144 8255 0,'0'0'0,"0"-35"0,-18 17 15,0 18-15,18 18 47,18-18-47,53 0 31</inkml:trace>
  <inkml:trace contextRef="#ctx0" brushRef="#br0" timeOffset="36078.68">7708 7973 0,'0'0'0,"-17"0"31,17 17-31,-36 54 16,36-36-16,-17 106 16,-1 0-1,0-52 1,18-1-1,0-35 17,18-18-17,0-35-15</inkml:trace>
  <inkml:trace contextRef="#ctx0" brushRef="#br0" timeOffset="36278.32">7514 8520 0,'0'0'0,"0"-18"16,0 0 0,0 1-1,88-19 1,71 1 0,-18-18-1,89-17 1</inkml:trace>
  <inkml:trace contextRef="#ctx0" brushRef="#br0" timeOffset="38094.62">8802 8255 0,'-18'0'16,"18"-18"0,0 1-16,0-1 15,35-17 1,18-36-1,18 18 1,-18 36 0,-36 17-16,54 0 15,-53 53 1,-1 35 0,-17 18-1,0-36 1,-35 18-1,17-52 17,1-36-17,-1 0 1,18-53 0,0-18-1,88-70 1,-35 53-1,35-18 1,18 71 0,-35 52-1,-18 89 1,-36 35 0,-17 0-1,-53-35 1,18-35-1,18-54 1,34-17 31,1-17-47,17-1 0</inkml:trace>
  <inkml:trace contextRef="#ctx0" brushRef="#br0" timeOffset="38611.5">10142 8043 0,'0'0'0,"18"-17"0,-36 17 31,1 17-31,-71 54 16,17-1-1,-17 36 1,70-70-16,-17 52 15,35-18 17,35-52-17,36 0 1,52-18 0,1-53-1,-1-18 1,-88-17-1,-35-18 1,-17 18 0,-54-18-1,-35 71 1,18 35 0,71 17-16,-72 36 15,72 0 1,-19 18-1,36-1 17,0-34-17,18-36-15,53 0 16,-1 0 0,1-36-16</inkml:trace>
  <inkml:trace contextRef="#ctx0" brushRef="#br0" timeOffset="38879.29">10672 7743 0,'17'0'0,"-34"0"0,34 18 32,-17 35-32,-53 70 15,18 54 1,17-142-16,18 89 15,0-36 17,18-53-17,35-17 1,-18-18 0,-17-18-1,-18 0-15,0-17 16</inkml:trace>
  <inkml:trace contextRef="#ctx0" brushRef="#br0" timeOffset="39078.26">10477 8114 0,'18'-71'32,"0"71"-32,105-35 15,71-18 1,36 18-1,-89 17 17,-35 18-17</inkml:trace>
  <inkml:trace contextRef="#ctx0" brushRef="#br0" timeOffset="40844.14">5838 9772 0,'0'-18'0,"0"36"0,0-53 15,0-54 1,0 72-16,36-1 15,-1 1 1,-17 17 0,52 0-1,36 52 1,-53 37 0,-53 16-1,18-16 1,-18-19-1,0-52 1,0-53 15,0-36-15,35-52 0,0-19-1,18 37 1,-35 105-16,17 0 15,0 53 17,18 70-17,-35-35 1,52 18 0,36-53-1,-18-53 1,54-18-1,-1-52 1,-53-18 0,-53-1-1,-35-16 1,0 87-16,-70-35 16,17 53-1,0 88 1,35 36-1,18-1 1,35-52 15,-17-54-31,53 1 16,-36 0-16,71-18 16,-36-18-1,18-53 1,-17-17-1,17-18 1,0 18 0,1 71-1,-19 34 1,-52 54 0,-18 35-1,0-1 1,-36-52-1,1-35 17,35-36-1,0 1-31,18-19 16,52-69-1,-70 69-15,71-87 16,-53 52-1,-18 36 1,0 70 0,0 71-1,0-18 1,0 36 0,0-71-1,52-36 1,72-17-1,17-53 17,-17-35-17,-19-35 1,-34-18 0,-53 0-1,-18 52 1,0 19-1,-18 70 1,-35 70 0,18 54-1,17-1 1,18 18 0,0-52-1,53-1 1,0-53-1,-35-35-15,34 0 16,-16-18 15,17-52-15,-53-1-16</inkml:trace>
  <inkml:trace contextRef="#ctx0" brushRef="#br0" timeOffset="41060.58">8361 9560 0,'0'0'0,"-18"0"0,-17 36 15,53-36 1,52 0 0,-52 0-16,70 0 15,35-18 1,-17-17-1,0-1 1,-53 1 0</inkml:trace>
  <inkml:trace contextRef="#ctx0" brushRef="#br0" timeOffset="41690.56">9913 9507 0,'71'-17'31,"-54"17"-31,-17 17 47,0 1-47</inkml:trace>
  <inkml:trace contextRef="#ctx0" brushRef="#br0" timeOffset="43460.16">4992 11254 0,'0'0'0,"0"17"0,0 71 31,17-70-31,19-18 16,-1-18 0,18-52-1,-53-1 1,0-35-1,0 36 1,-18 52 0,-52-70-16,-1 88 31,18 0-15,0 53-1,18 35 1,35 0-1,0-17 1,18-53 0,35-18-1,0-18 1,17-53 0,1-34-1,-36 34 1,0 36-1,-35 17 1,18 71 0,-18 18 15,35 52-15,18-52-1,0-71 1,17 0-1,36-36 1,-88 19-16,53-36 16,-36-35-1,-35-18 1,-88-18 0,-18 18-1,-71 36 1,-17 70-1,-17 123 17,52 89-17,88 35 1,89-18 0,70-88-1,71-35 1,0-53-1,-106-35-15,70-18 16,53-53 0,19-35-1,-37-18 1</inkml:trace>
  <inkml:trace contextRef="#ctx0" brushRef="#br0" timeOffset="43994.66">6473 10883 0,'0'0'0,"-17"0"0,-1-17 16,-52 17-1,34 52 1,1 54-1,0 53 1,0-35 0,17-36-1,18-71-15,-18 19 16,18-54 15,0-53-15,18-52-1,-18 88-15,35-54 16,-17 54-16,35-71 31,35 18-15,0 88 0,0 35-1,-35 36 1,-18 70-1,-35-53 1,0-35 0,-17 0-1,-36-35 1,-18-18 0,1-18-1</inkml:trace>
  <inkml:trace contextRef="#ctx0" brushRef="#br0" timeOffset="44777.6">6209 11183 0,'0'0'0,"0"-18"15,53 1 1,106-36 0,17 0-1,-35 0 1,53 0-1,-18 18 1,-105 35 0,-53 0-16,17 35 15,-35 53 1,0 0 0,0-35-1,0 18 1,0-89 31,0 1-32,0-36 1,-18-53 0,18 18-1,0 70-15,18-17 16,0 17-16,17-17 15,-18 35-15,36 0 16,18 0 0,0 53-1,-19 0 1,-16 0 0,-19-18-1,-17-17 16,0-36 1,0-17-32,0-18 31,71-53-15,-53 71-16,52-36 15,36 18 1,-36 53-1,1 88 1,-18-17 0,-35 17-1,-18 0 1,-36-35 0,-17-35-1,-17-18 1,52 0-16</inkml:trace>
  <inkml:trace contextRef="#ctx0" brushRef="#br0" timeOffset="45843.63">459 12912 0,'0'0'0,"-18"35"31,36-17-15,52-1 0,107-17-1,-125 0-15,54 0 16,177 0-1,34-17 1,-35-19 0,-105 19-1,-19-1 1,-87 0 0,-71 1-1,-18-19 1,-17 19-1,-36-1 1,1 1 15,35 17-15,-1 0 0,36-18-1,53 18 16,35 0-15,1 0 0,-72 0-16,1 18 15,0 70 1,-18 0 0,-71 71-1,0-53 1,-34 35-1,-19-36 17,107-69-17,17-54 1</inkml:trace>
  <inkml:trace contextRef="#ctx0" brushRef="#br0" timeOffset="46327.47">3916 12859 0,'0'0'0,"-18"-36"0,-17-122 31,-36 34-16,36 36 1,0 70 0,35 36-1,0 70 1,35 71 0,-35-53-1,18 35 1,-18-35-1,0-53 1,-18-53 31</inkml:trace>
  <inkml:trace contextRef="#ctx0" brushRef="#br0" timeOffset="46760.31">3528 12735 0,'-18'-35'0,"36"70"0,-71-193 16,35 52 0,18 53-1,106 17 1,18 36 0,-89 18-16,124 53 15,-107-36-15,142 124 16,-88-53-1,-35 52 1,-53-34 0,-18-54 15,0-52-15,0-53-1,0-54 1,0-87-1,88-36 1,-35 71 0,35 18-1,-71 88 1,-17 70 0,0 35-1,0-52-15</inkml:trace>
  <inkml:trace contextRef="#ctx0" brushRef="#br0" timeOffset="47493.02">5274 12577 0,'0'0'0,"0"-18"0,-53 0 15,0 18 1,36 0-16,-36 53 16,-18 35-1,36 53 1,17-52 0,18-1-1,18-71-15,52 1 16,-17-18-1,0-35 1,-35-53 15,17-18-15,0-35 0,36 35-1,17 35 1,0 71-1,36 36 1,-36 69 0,-70 1-1,-18 35 1,-18-52 0,0-37-1,1-52 1,-1-52-1,18-54 1,35-53 15,71 36-15,18 34 0,-36 89-1,18 53 1,-18 71-1,-70 52 1,-18-88 0,-36 18-1,-34-71 1,34-35 0,19-17-16</inkml:trace>
  <inkml:trace contextRef="#ctx0" brushRef="#br0" timeOffset="48293.64">7214 12418 0,'0'0'0,"53"0"0,18-18 16,17 18-1,-17-35 1,17-18-1,-53 0 1,-35 18 0,-53 35-1,18 0-15,-89 35 16,36 36 0,18 34-1,70 1 1,17 0-1,36-35 1,18-1 0,-36-17 15,-35-35-15,-35-18-1,-36-53 1,-17-18-1,53 36 1,35 17 0,0 54-1,53 34 1,17 18 0,1-17-1,52-71 1,-35-35-1,53-54 1,1-69 15,-37-36-15,-52 53 0,-17-18-1,-19 159 1,-17 70-1,0 89 1,0 18 0,-17-19-1,17-52 1,0-71 0,0-70 15,0 17-31,0-34 15,-18-54 1</inkml:trace>
  <inkml:trace contextRef="#ctx0" brushRef="#br0" timeOffset="48476.85">7937 12559 0,'-17'0'16,"34"0"-16,-52 0 0,0-18 16,53 1 15,-1 17-31,36 0 15,71-36 1,17-17 0,0 18-1,88 17 1</inkml:trace>
  <inkml:trace contextRef="#ctx0" brushRef="#br0" timeOffset="49893.48">9102 12559 0,'-36'18'32,"19"-18"-32,17-18 15,0-35 1,0 0-1,0-35 1,-36 0 0,-16 70-1,34 18-15,-35 35 16,-35 89 0,70 17-1,18 0 1,0-70-1,53-36 1,18-53 15,-1-35-15,-17-17 0,-18-54-1,-17 1 1,-18 52-1,18 142 17,17 52-17,-17 1 1,34-54 0,1-17-1,-35-53-15,70 0 16,0-70-1,1-19 1,34-52 0,-17-70 15,-36-1-15,-52 141-1,-18 54 1,-18 123-1,-17 70 1,18-53 0,-1 72-1,18-90 1,18-52 0,52-53-1,1-35 1,35-53-1,35-53 17,-53 70-17,-53 71 1,-17 71 0,-18 52-1,0-17 1,0-35-1,0-54-15,17 1 16,54-36 0,17-52-1,36-54 1,17 18 0,35-17-1,-123 105-15,53-17 16,-89 35-16,19 0 15,-36 53 1,0-18 0,-18 0 15,0-35-15,1 0-1,17-35 1,-18-18-1,-17 0 1,-18 18 0,18 35-1,-36 18 1,71-1-16,-70 89 16,34 18-1,1-19 1,35 1-1,35-53 1,71-35 0,-88-18-1,52-18 1,19-52 0,-19-19-1,-52-16 1,-18 87-16</inkml:trace>
  <inkml:trace contextRef="#ctx0" brushRef="#br0" timeOffset="50110.54">10672 11889 0,'0'0'0,"-18"-18"15,18 0-15,-53 1 16,35-1-1,18 36 32,0-1-31,0 1 0,0 0-16</inkml:trace>
  <inkml:trace contextRef="#ctx0" brushRef="#br0" timeOffset="50359.68">9754 12171 0,'0'0'0,"-17"17"0,-1 1 16,36-18 15,52 0-16,18 0 1,-17 0 0,-36 0 15,-52 0-15,-19 18-16</inkml:trace>
  <inkml:trace contextRef="#ctx0" brushRef="#br0" timeOffset="52177.28">3475 12629 0,'0'0'0,"0"-52"15,-18 52 1,-52-18 0,-19 36-1,1 105 1,53 0-1,35 54 1,88-54 0,-70-105-16,88 0 31,70-36-15,18-88-1,-53 0 1,18-52-1,-36 34 1,-34 71 0,-54 71-1,-35 88 1,18 35 0,-1-35-1,18-54 1,36-52-1,35-70 1,0-18 0,17-53 15,-17 17-15,-53 89-1,-35 35-15,-1 88 16,1 0-1,-1 36 1,19-36 0,-1-70-1,18-18 1,17-106 0,1-18-1,0 18 1,-19 36-1,1 70 1,-17 53 0,-1 88-1,-17-35 17,17-18-17,0-88 1,18 0-1,35-53 1,0-53 0,-35 0-1,-17 53 1,-36 124 15,0-53-31,0 70 16,0-53-16,-18 53 15,18-35 1,0-35 0,-18-71 31,18 18-47,-17-54 15,17 72-15,-36-89 16,19 0-1,-1 89 1,18 69 0,0 90-1,0-1 1,-17-36 0,17-69-1,-18-19 1,-53-52-1,-17-35 1,-35-1 0,-107-88 15,19 53-15,-19 54-1,36 52 1,71 52-1,-18 54 1,35 18 0,53-36-1,53-53 1,-18-35 0,18 18-1,-17-71 16,17-18-15,0 36 0,0 17-1,17 36 32,1-18-31</inkml:trace>
  <inkml:trace contextRef="#ctx0" brushRef="#br0" timeOffset="55542.74">900 15222 0,'0'0'0,"-18"0"15,-106 0 1,89 0 0,35-17-1,0-1 17,35 0-17,1 18-15,105-17 16,18-1-1,123 1 1,-71-19 0,54 1-1,-89 17 1,-34 1 0,-107 17-16,-18 0 15,-34-18 16,-54 0-15,18 1 0,-35-19-1,53 19 17,53 17-1,34 35-16,54-17 1,-70-1-16,69 19 16,-105 17-1,-70 35 1,-71 18 0,88-71-16,-106 53 15,36-17 1,87-54-1,72-52 1</inkml:trace>
  <inkml:trace contextRef="#ctx0" brushRef="#br0" timeOffset="56175.37">4233 14482 0,'0'0'0,"0"-53"16,0 35-16,-17 0 15,-1 18 1,-17 53-1,-1 88 1,-16 53 0,-1-17 15,-53-1-15,53-88-1,18-35 1,35-88 15,53-71-15,-36 71-16,54-89 15,17-87 1,-35 52 0,35 18-1,-53 123 1,18 106-1,-35-52-15,17 158 16,-17-53 0,17 18 15,-35-54-15,0 1-1,0-53 1,-18-53-1,-52-17 1,35-19-16</inkml:trace>
  <inkml:trace contextRef="#ctx0" brushRef="#br0" timeOffset="57842.09">4022 15081 0,'-36'-17'16,"72"34"-16,-89-34 15,70 17 1,54-18-1,70 0 1,-88 18-16,35-35 16,124-18 15,-159 35-31,105-34 16,19-19-1,-71 0 1,-142 71 15,19 0-31,-89 53 16,18 0-1,35 0 1,53-18 0,70 18-1,36-17 1,-35 17-1,-54-53-15,36 53 16,-35-1 0,-53-34 15,17-18-15,-35 0-1,-17-35 1,-54-36-1,71 36 1,36 35 0,17 35-1,52 1 1,37 16 0,-72-52-16,107 0 15,-36 0 1,35-52-1,36-19 1,-35 0 0,-36-17-1,-88-18 17,-35 89-17,-18 34 1,35 89-1,18 0 1,18-18 0,-1-70-16,1 52 15,0-34 1,-36-54 31,0 0-47,-52-52 15,52 52-15,-17-35 16,17 53 0,18 18-1,53 35 17,35 17-17,18-34 1,35-36-1,0-18 1,-17-52 0,-54-1-1,-17-17 1,-53 17 0,0 89 15,0 70-16,0-17 1,18 34 0,35-34-1,-35-71 1,17 0 0,18 0-1,0-71 1,-18 1-1,18-36 1,-18 0 0,-17 89-16,17-1 15,0 53 1,18 71 0,-18 18-1,1-54 1,17 1-1,-36-71-15,36 0 16,0-18 0,18-70 15,-1-36-15,1 1-1,-36-89 1,-35 159-16,35-105 15,-35 105 1,0 106 0,0 88-1,-17 35 1,17-53 0,0 19-1,0-72 1,0-35-1,-36-52 17,19-1-17,-18-35-15,-1 0 16</inkml:trace>
  <inkml:trace contextRef="#ctx0" brushRef="#br0" timeOffset="58025.59">6826 14852 0,'53'0'32,"35"0"-17,18 0 1,-18-18 0,36-35-1,35 0 1,-71 18-1</inkml:trace>
  <inkml:trace contextRef="#ctx0" brushRef="#br0" timeOffset="59291.79">8361 14393 0,'0'0'0,"-18"-17"0,-52-54 15,52 71-15,-88 0 16,18 71-1,0 52 1,0 71 0,17-17-1,53-142 1,-17 53 0,17-17-1,54-89 16,-19 0-31,36-35 16,35-70 0,-17-36-1,0 0 1,-36 89 0,-17 88-1,17 105 1,0 18-1,0 0 1,-35-53 0,18-35-1,0-35 17,-18-53-1,0 17-31,-71-70 15,-35 17 1,-35 1 0,18 52-1,52 53 1,71 54 0,0-72-16,88 71 15,18-52 1,71-36-1,17 0 1,-53-53 0,106-53 15,-106-18-15,-106 1-1,-17-36 1,-18 71-1,-18 88 1,-17 88 0,35-52-16,-36 140 15,36-70 1,0 17 0,0-52-1,36-71 1,34 0-1,-34-18-15,52-70 16,-18 0 0,-17-53 15,-35 0-15,-18 52-1,-18 54 1,1 106-1,17 52 1,0 53 0,17-34-1,36-72 1,0 1 0,18-71-1,-1 0 1,54-71-1,-36 18 1</inkml:trace>
  <inkml:trace contextRef="#ctx0" brushRef="#br0" timeOffset="59592.44">10548 14411 0,'0'0'0,"18"0"0,-1 18 15,19 70 1,-1-18 0,35 19-1,-17-19 1,-35-52-16,35 17 15,0-35 1,-18 0 0,-35-18 15</inkml:trace>
  <inkml:trace contextRef="#ctx0" brushRef="#br0" timeOffset="59793.07">10989 14482 0,'0'0'0,"0"-18"0,0-17 16,-18 35 0,-52 70-1,-36 71 1,-53 0 0,0 18-1,71-88 1,35-36-1,53-17-15</inkml:trace>
  <inkml:trace contextRef="#ctx0" brushRef="#br0" timeOffset="61741.27">13617 6544 0,'0'0'0,"0"18"0,0 17 16,71 35 15,17-52-15,106-18-1,18 0 1,-159-18-16,52-17 16,54-18-1,-88 18 1,-71 0 0,-36-1-1,-34 1 1,-18 18-1,88-1 1,53 0 0,52 18-1,-34 0 17,35 18-17,-89 35 1,-17 53-1,-88 35 1,18-53 0,-54 0-1,36-35 1,106-53 15</inkml:trace>
  <inkml:trace contextRef="#ctx0" brushRef="#br0" timeOffset="63474.92">16245 5838 0,'0'0'0,"-35"-70"16,-35 70-1,-19 18 1,-52 105-1,53 0 1,53-70-16,-18 141 16,53 0-1,18-70 1,87-1 15,1-87-15,159-54-1,-106-53 1,35-34 0,-71-36-1,-88 52 1,-35 54 0,-53 53-1,36 17-15,-36 88 16,35 1-1,36-36 1,70-17 0,18-71-1,0 0 17,-89-18-32,107-53 15,-54 1 1,-52-36-1,-36-17 1,-52 52 0,-36 36-1,18 88 1,0 88 0,52 18-1,36-71 1,53-18-1,18-70 1,88-17 0,-18-54-1,-53 18 1,35-53 15,-70 36-15,0 35-1,-18 70 1,-17 35 0,-18 1-1,18-36 1,35-17 0,0-18-1,35-35 1,-35-36-1,-18 18 1,0 0 0,-17 36-1,17 34 1,18 54 15,-35-36-15,52-35-1,18 0 1,1 0 0,34-35-1,1-18 1,-89 18 0,-18-18-1,1 17 1,0 36 15,-1 0-31,1 53 16,17 0-1,18 18 17,-18-36-17,18-35 1,18 0-1,35-18 1,0-35 0,-1-17-1,-52 35 1,0 17 0,-53 36-1,0 52 1,0 1-1,18-36 1,35 0 0,17-35-1,19 0 17,-19-53-17,-35 18 1,1-35-1,17 17 1,-36 35 0,1 18-1,-71 18 1,35-1-16</inkml:trace>
  <inkml:trace contextRef="#ctx0" brushRef="#br0" timeOffset="64874.43">15910 7691 0,'0'0'16,"18"0"-16,88-53 15,-71 35-15,106-70 16,-17 0 0,-89 70-16,53-70 15,-35-18 1,-53 53 15,-88 53-15,0 71-1,-18 105 1,53-17 0,18 88-1,35 35 1,0-212-16,0 124 16,-18 0-1,-17-17 1,35-89-1,0-17 1,53-54 0,-1-52-1,1-88 17,-17-1-17,-19-17 1,-17-35-1,-70 17 1,17 88 0,35 71-1,18 36 1,18 16 0,105-16-1,1-36 1,-71 0-16,158-71 15,-105 18 1,159-106 0,-124 36-1,-106 35 1,-52 0 15,-1 70-31,-53 0 16,-52 54-1,35 52 1,52 0 0,36 35-1,18-52 1,0-53-16,35-18 16,52-18-1,-16-17 1,16-53-1,-34 17 1,-36 18 0,-35 35-1,0 89 1,0-18 15,0 35-15,18-35-1,17-35 1,-17-18-16,70-18 16,0-17-1,18-36 1,0-17 0,-53 53-1,0 52 1,-53 54-1,0-18 1,0 35 0,0-53-1,35-70 32,-17 0-47</inkml:trace>
  <inkml:trace contextRef="#ctx0" brushRef="#br0" timeOffset="65061.26">17921 7514 0,'0'0'0,"0"-17"0,-35 17 16,17 0 15,36 0 0,-1 0-31,54 0 16,-53 0-16</inkml:trace>
  <inkml:trace contextRef="#ctx0" brushRef="#br0" timeOffset="65308.45">18433 7144 0,'0'0'0,"0"-18"32,0 36-32,0 123 15,-18 18 1,-35 17 0,0-53-1,36-87-15,-19 70 16,54-71-1,52-35 1,-34 0-16</inkml:trace>
  <inkml:trace contextRef="#ctx0" brushRef="#br0" timeOffset="65674.32">19121 7585 0,'0'0'0,"0"-18"15,-71 18 1,-70 53 0,35-18-1,35 18 1,71-35-16,36-1 16,70-17-1,52 0 1,-17 0-1,-88 0 1,-88 36 0,-88-1-1,-18 0 1,-36 18 15,36-35-15,106-1-1,17-17 1,53-17-16</inkml:trace>
  <inkml:trace contextRef="#ctx0" brushRef="#br0" timeOffset="65924.05">20126 7497 0,'0'0'0,"-18"0"31,1 17-15,17 1-16,0-1 16,-18 54-1,18 17 1,0-70-1,18-18 1</inkml:trace>
  <inkml:trace contextRef="#ctx0" brushRef="#br0" timeOffset="66141.28">20514 7038 0,'0'-35'0,"0"70"0,0-123 16,-35 88 0,-18 0-1,53 35 1,53 0 15,70-35-15,-70 0-16</inkml:trace>
  <inkml:trace contextRef="#ctx0" brushRef="#br0" timeOffset="66374.08">21061 6967 0,'0'0'0,"0"18"16,0 0 0,-18 17-16,-17 53 15,0 71 1,35-124-16,-18 53 15,18 18 1,0-35 0,18-54-1,-1-17 1,1-17 15</inkml:trace>
  <inkml:trace contextRef="#ctx0" brushRef="#br0" timeOffset="66558.69">20743 7479 0,'0'0'0,"141"-18"31,-17 1-15,70-19-1,-18 19 1,-17-1-1,-106 18 1,-71 0 0</inkml:trace>
  <inkml:trace contextRef="#ctx0" brushRef="#br0" timeOffset="68007.24">16827 8978 0,'-88'88'31,"88"-52"-31,-17 69 16,-1 54-1,18-35 1,0-54 0,0-52-1,71-18 1,17-53 15,53-35-15,35-18-1,1 18 1,-54 35 0,-52 70-1,-18 89 1,17 35 0,-17 1-1,-18-90 1,36-16-1,-53-36-15,34 0 16,72-36 0,17-34-1,-17-1 1,34-34 15,19 52-15,-89 53-1,18 53 1,-18 35 0,0-18-1,-35-34 1,-35-19-16,70 1 16,35-18-1,1-53 1,35-18-1,17-17 1,-88 35 0,36 36-1,-72 17 1,-16 17 0,17 36 15,0 0-16,0-35 1,-36-18-16,54 17 16,17-17-1,-18 0 1,19-35 0,16-18-1,1-17 1,0 52-1,-71 18 1,-35 53 15,18-35-15,-18-1 0,18-17-1,35 0 1,0 0-1,17-17 1,-52-1 0,-1 18-1,-52 0 17,17 0-32,-70 0 15,18 35 1</inkml:trace>
  <inkml:trace contextRef="#ctx0" brushRef="#br0" timeOffset="69126.64">14270 11765 0,'17'0'62,"1"0"-46,0 0-16,17 0 0,-17 18 16,17-18-16,106 17 15,35 1 1,18-18 0,-52 0-1,87-53 1,-88 0-1,-53 0 1,-88 36 0,0-36-1,-53 17 1,-17 1 15,-18 18-15,70 17-1,36 0 17,17 0-17,53 0 1,-53 0-16,53 17 16,18 18-1,-35 18 1,-71 53-1,-35 0 1,-142 88 0,36-53-1,53-35 1,88-71 0,18-35 15</inkml:trace>
  <inkml:trace contextRef="#ctx0" brushRef="#br0" timeOffset="70956.82">16792 11712 0,'0'0'0,"0"-17"16,35-54-1,-35 53-15,18-52 16,0 52-16,35-52 15,-18 52 1,18 36 0,35 87-1,-17 1 1,17 35 15,-71-17-15,-17-89-16,0 36 15,-52-18 1,-1-53 0,35 0-1,0-89 1,18-16 0,36-54-1,52 18 1,35 53-1,-35 88 1,36 70 0,-36 71-1,-35 0 1,-18-17 15,1-54-15,-19-52-1,36-18 1,0-71 0,53-52-1,-53 17 1,17-35 0,-34 18-1,-19 105 1,-17 71-1,0 70 1,0 1 0,0-18-1,18-1 1,53-34 0,-1-71 15,18-35-16,-35-36 1,-53-17 0,0 17-1,-88-17 1,-35 18 0,87 34-1,36 1 1,36 17-1,34 1 1,89-1 0,35 18-1,-53 71 1,-35-18 15,17 35-15,-105 18-1,-18-53 1,0 17 0,0-52-16,-35-1 15,-1-17 1,19-35 0,17-53-1,17-18 1,36 18-1,-17 70-15,69-70 16,19 70 0,-36 54-1,-17 52 1,-54 18 15,-17 17-15,-17-70-1,-36-18 1,35-35 0,18-35-1,18-18 1</inkml:trace>
  <inkml:trace contextRef="#ctx0" brushRef="#br0" timeOffset="71423.8">20673 11412 0,'0'0'16,"35"0"-16,0-17 0,-35-19 15,0 19 1,-53-18 15,0 35-15,-52 17-1,-1 36 1,71 35 0,35-35-1,105 18 1,1-1 0,-53-17-1,-35 0 1,-54 35-1,-34-52 1,-54-19 0,1-17-1,35-35 1,70 0 0,18-36 15,18 71-31,70-35 15,-17 17 1,17-17-16</inkml:trace>
  <inkml:trace contextRef="#ctx0" brushRef="#br0" timeOffset="71673.16">20955 11271 0,'0'0'0,"18"-17"0,-1-36 15,-17 70 1,0 54 0,0 70-1,0-106-15,-17 53 16,-19 36 15,-17-36-15,36-53-1,-1-17 1</inkml:trace>
  <inkml:trace contextRef="#ctx0" brushRef="#br0" timeOffset="71874.83">20726 11571 0,'0'0'0,"0"18"47,0-1-47,53-17 15,52 0 1,-16-17 15,-19-1-31</inkml:trace>
  <inkml:trace contextRef="#ctx0" brushRef="#br0" timeOffset="72739.67">21484 11448 0,'0'-18'0,"0"0"16,-70 18 0,52 0-16,-88 0 15,53 53 1,-17 53-1,34-18 1,19-17 0,17-36-1,0-17-15,17-18 16,54 0 15,-18-53-15,35 0-1,0-18 1,-35 36 0,-53 88 15,0 18-15,0-19-1,0-16 1,88-19-1,-17-34 1,17-36 0,-17-35-1,-54 17 1,19-70 0,-36 106-1,17-71 1,-17 88-16,0 1 15,0 52 1,-35 106 0,0 0-1,17-53 1,18-17 0,0-54-16,18-17 15,35 0 1,52-35-1,19-18 1,-18-35 0,-36 35-1,-70 71 1,0 35 15,0 35-15,0-18-1,0-52 1,36-18 0,52-18-1,-53-34 1,-35 16 0</inkml:trace>
  <inkml:trace contextRef="#ctx0" brushRef="#br0" timeOffset="72956.6">21766 11448 0,'0'0'0,"-53"-18"31,71 0-15,53 1-1,34-1 1,-16 0 0,-54 18-1</inkml:trace>
  <inkml:trace contextRef="#ctx0" brushRef="#br0" timeOffset="73689.5">15346 13741 0,'0'0'0,"-18"35"31,18-17-31,18-1 0,52 19 16,54-1 0,52-18 15,18-17-16,0-35 1,-53-18 0,-88 0-1,-53-17 1,-17 17 0,-19 35-1,1 1 1,53 17 15,35 0-15,53 17-1,-89 1-15,54 17 16,-36 18 0,-88 53 15,-35-36-16,-89 19 1,54-19 0,52-70-1</inkml:trace>
  <inkml:trace contextRef="#ctx0" brushRef="#br0" timeOffset="74424.25">17727 13353 0,'0'0'16,"-53"-141"-1,53 123 1,0 36-1,0 70 1,-17 70 0,-54 19-1,53-124-15,-17 53 16,-18-1 0,35-69 15,18-124 0,0-54-15,0 89-16,36-52 15,-19 52-15,54-141 16,17 70 0,-35 89-1,18 88 1,-18 88-1,-18 0 1,-35 18 0,35-53-1,-35-53 1,0-71 31,-35-35-32,-71-35 1,88 70-16</inkml:trace>
  <inkml:trace contextRef="#ctx0" brushRef="#br0" timeOffset="75607.11">17551 13529 0,'0'0'16,"0"35"0,17 1-1,89-19 1,18 1-1,-1-18 1,53-53 0,-140 53-16,105-53 15,-18-35 1,-87 70-16,-1-35 16,-35 18 15,-88 17-16,35 18 1,0 71 0,35 35-1,54-53 1,52 35 0,0-35-1,-35-36 1,-36 1-1,-34-18 1,-36-35 0,-18-18-1,54 35 1,-1 18 15,18 35-15,18 18-1,-18-35-15,53 35 16,0-35 0,35-18-1,-18 0 1,54-71 0,-36-35-1,-70 89-15,-1-72 16,1-16-1,0 87 1,-18 36 0,0 52-1,0 18 1,0 0 0,17-35 15,18-53-16,18 0 1,0-35 0,53-71-1,-18 36 1,-35 52 0,-18 18-1,-17 71 1,-18 17-1,18-53 1,17-17 0,36-18-1,-1-36 1,36-34 15,35-54-15,-88 19-1,-53-72 1,0-17 0,35 71-1,-17 105 1,0 89 0,-18 140-1,0-70 1,0 1-1,0-37 1,0-52 0,0-17-1,0-54 1,0-35 0</inkml:trace>
  <inkml:trace contextRef="#ctx0" brushRef="#br0" timeOffset="75789.41">19844 13229 0,'17'0'47,"1"0"-47,35 0 15,53-17 1,-53-19-1,-18 1-15,18 0 16</inkml:trace>
  <inkml:trace contextRef="#ctx0" brushRef="#br0" timeOffset="76939.35">21008 12841 0,'0'0'0,"0"18"0,0-1 16,0 19 0,-35 69-1,-18 19 1,0-18 0,18 0-1,17-89-15,-17 54 16,17-54-1,36-69 17,35-72-17,-1 1 1,-34 87-16,35-140 31,-18 88-15,-17 88-1,-18 53 1,0 70 0,0-17-1,0 35 1,-18-53 0,18-52-1,0-54 16,0-17-15,0 17-16,-17-35 16,-54-17-1,18-1 1,18 53 0,0 18 15,-1 71-16,36-36-15,0 36 16,0 17 0,36-35-1,34-36 1,18-34 0,-17-18-1,-36-1-15,89-52 16,-54 0-1,18-36 1,-88 54 0,0 87 15,-17 19-31,-19 70 16,-16-1 15,16 1-31,36-18 31,0-52-15,18-36-1,35-36 1,35-69 0,-17-19-1,52-35 1,-52 71-1,-71 106 1,-53 70 0,-18 53-1,18-35 1,53-35 0,0-19-1,0-34 16,36-18-15,-19-18 0,18-17-16</inkml:trace>
  <inkml:trace contextRef="#ctx0" brushRef="#br0" timeOffset="77205.98">21802 13088 0,'0'18'0,"-18"-1"15,0 19-15,-17 69 16,35-87-16,-18 53 16,18 17 15,0-35-16,53-36 1,-17-17 0,-1-53-1,-17 36-15,-1-18 0</inkml:trace>
  <inkml:trace contextRef="#ctx0" brushRef="#br0" timeOffset="77506.41">22031 13017 0,'0'0'0,"0"18"32,0 0-17,0-1 1,0 1-16,0 17 15,0-17-15,0 35 16,-35 0 0,-1 17-1,19-17 1,-19-17 0,19-19-1,-1-17-15</inkml:trace>
  <inkml:trace contextRef="#ctx0" brushRef="#br0" timeOffset="77675.38">21802 13635 0,'0'0'0,"-18"0"15,0 0 1,1-53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21:4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2205 0,'0'0'0,"0"17"15,18-17-15,35 0 16,-18 0 0,-17-17-16,17-18 15,18-36 1,-53 0-1,0 19 1,-106-19 0,18 71-1,-18 18 1,-35 70 0,123-53-16,-52 36 31,70 17-16,0-53 1,17-17 0,54-18-1,88-36 1,-106 19-16,88-36 16,0-35-1,-71 52 1,-52 1-1,-53 35 1,-53 71 0,17 17-1,36 53 1,17 35 15,18-52-31,88 52 31,-35-105-15,-35 17 0,-18-35-1,-53-35 1,-53-18 0,0 0-1,0 0 1,1-36-1,87 19 1,0 17 0,124-18 15,-71 18-31,1-18 16</inkml:trace>
  <inkml:trace contextRef="#ctx0" brushRef="#br0" timeOffset="162.36">3457 2628 0,'0'0'0,"0"-17"0,-17 17 31,-1 0-15</inkml:trace>
  <inkml:trace contextRef="#ctx0" brushRef="#br0" timeOffset="666.11">5715 1976 0,'0'0'0,"-53"-177"15,35 142-15,1-18 16,-1 35-16,-35-17 16,36 35 15,-19 141-16,1 36 1,0 87 0,-1-87-1,1 34 1,35-70 0,0-88-1,35-53 1</inkml:trace>
  <inkml:trace contextRef="#ctx0" brushRef="#br0" timeOffset="1466.56">5397 2222 0,'0'0'0,"0"-35"0,-35 0 16,18-71-16,17 0 31,0 71-31,52-124 16,37 53-1,105 1 1,-36 87 0,54 53-1,-106 106 1,-88-88-16,-1 159 15,-105-53 1,-88-1 0,17-52-1,0-18 1,89-88 0,70-35 15,0-35-16,17 34 1,19 36 0,16 36-1,1 69 1,-35-16 0,35 34-1,-18-70 1,18 18-1,53-54 1,-18-17 0,-53 0-16,107-70 15,-37 17 1,19-71 0,-71 18 15,-53 1-16,-36 52 1,-69 53 0,52 70-1,0 54 1,53-18 0,0-36-1,53-17 1,17-35-1,18-1 1,-17-17 0,-53 0-16</inkml:trace>
  <inkml:trace contextRef="#ctx0" brushRef="#br0" timeOffset="1683.13">6967 2487 0,'18'0'15,"0"0"1,35 0 0,17-18-1,-17 1 1,0-1-1,-35 18 1</inkml:trace>
  <inkml:trace contextRef="#ctx0" brushRef="#br0" timeOffset="3066.84">7408 2787 0,'0'0'0,"18"0"16,0 0 0,17-18-1,18-52 1,17-36 0,36-35-1,-35 35 1,-54 71-16,1-71 15,-18 88 1,-71 1 0,1 52-1,17 35 1,35 36 0,36 0-1,53-18 16,-19-35-15,19-18 0,0-17-1,-1-18 1,18-35 0,1-36-1,-37-35 1,-16 36-1,-36-36 1,0 71 0,0 17-1,-18 36 1,-17 70 0,35 53-1,-18-17 16,18-54-15,18-52-16,35 17 16,53-17-1,-1-36 1,-16-17 0,-1-53-1,-35-1 1,17-52-1,-70 71 1,0 52 0,0 36-1,-17 35 1,-19 70 0,36-52-1,71-1 16,17-52-15,36-18 0,17-18-1,-53-35 1,-35-35 0,-53 0-1,0 17 1,0 36-1,0 106 17,0-54-32,-18 36 15,0-18-15,1 54 16,-1-36 0,1-18-1,-1-35 16,0 0-15,18-35 0,0 17-16,0-53 15,36-34 1,52-1 0,0 35-1,35 18 1,-87 53-16,52 0 15,0 71 1,-53-1 0,-35 36-1,0-18 1,-17-52 0,-1-1-1,-17-35 1,17 0 15,18-18-31</inkml:trace>
  <inkml:trace contextRef="#ctx0" brushRef="#br0" timeOffset="4016.12">11007 2311 0,'0'0'0,"-106"0"31,88 0-31,-35 35 16,36-17 0,17-1-1,105-17 1,-52 0-16,88-17 15,106-54 1,-88 18 0,35-35-1,-123 0 1,-71 17 0,-88-70-1,17 88 16,-17 36-15,17 69 0,18 107-1,18 53 1,17-18 0,-17 176-1,18-123 1,-36 124-1,0-19 1,0-87 0,35-194-16,-35 193 15,53-87 1,0-107 0,53-52-1,71-89 16,17-52-15,35-124 0,-123 176-16,88-211 15,-88 0 1,-88 17 0,-89 106-1,-105 18 1,176 106-16,-106 0 15,124 35-15,-36-18 16,54 18 0,70 0-1,123-35 1,71-18 0,-176 18-16</inkml:trace>
  <inkml:trace contextRef="#ctx0" brushRef="#br0" timeOffset="4685.26">12735 2240 0,'0'0'15,"0"-70"-15,0 52 0,0-17 16,-17 17-16,-107 0 16,-52 36-1,52 53 1,-52 87-1,35 36 1,141-70 0,53-36-1,35-53 1,53-35 0,18-53-1,-71-17 16,-17-36-15,-1-35 0,-52 53-1,-18 70 1,-18 36 0,0 70-1,1 18 1,52 17-1,18-88 1,35-17 0,36-18-1,-19-53 1,19-17 0,-53-36-1,-19 0 16,-34 71-15,-36 141 15,18-71-31,-35 71 16,35 35 0,0-106-1,-17-35 16,17-53-15</inkml:trace>
  <inkml:trace contextRef="#ctx0" brushRef="#br0" timeOffset="4865.82">13212 2081 0,'-71'36'31,"71"-54"-31,-53 18 16,35 0-1,54 18 1,-1-1-16</inkml:trace>
  <inkml:trace contextRef="#ctx0" brushRef="#br0" timeOffset="5149.42">13705 1799 0,'0'0'0,"0"-17"0,0-19 32,0 54-32,-17 17 0,-36 71 15,35 70 16,-35-35-15,36-17 0,17-18-1,0-36 1,0 1 0,17-71-1,36 0 1</inkml:trace>
  <inkml:trace contextRef="#ctx0" brushRef="#br0" timeOffset="5565.46">13776 2346 0,'0'18'16,"0"-1"-1,0 1 1,35-18 15,-17 0-31,70-18 16,-17 1-1,17-36 1,-88 0 0,0 17-1,-53 36 1,35 0-16,-52 0 15,-54 106 1,71-53 0,0 53-1,53-35 1,53-1 0,36-52-1,-54-1-15,124-17 31,17-35-15,-123 18-16</inkml:trace>
  <inkml:trace contextRef="#ctx0" brushRef="#br0" timeOffset="6098.81">14922 2187 0,'0'0'0,"0"-17"16,0 17-1,-123 35 1,-18 53 0,106-53-16,-54 54 15,54-72-15,0 89 16,35-53 0,53 0-1,35-36 16,-35-34-15,70-54 0,1-35-1,-1-52 1,-70 52 0,35-88-1,-52 0 1,-19 88-1,-17 71-15,0 35 16,-88 88 0,-18 53-1,71 53 1,0-88 0,52-18-1,1-53 1,70 89-16,-17-71 31,-18-36-15,-36 1-1,-17-71 1</inkml:trace>
  <inkml:trace contextRef="#ctx0" brushRef="#br0" timeOffset="7266.02">16387 1764 0,'0'0'0,"0"18"0,52 52 31,-16-70-31,87 0 16,-17 0-1,-18-18 1,0-17-1,-52 18-15,-1-36 16,-17-36 0,-18 19-1,0 123 17,-71 70-17,53-70-15,-35 124 31,18-19-15,35-70 0,0 18-1,0-17 1,0-72 0,-35 1-1,0-53 1,-36-18-1,36 0 1,0 0 0,35 70 15,35 36-15,35 0-1,19 0 1,16-35 15,37-18-15,-19 0-1,-88-18-15,89-35 16,-71 18 0,-36-36-1,-17 18 1,0 36-1,-106 17 1,106 53 0,-17 35-1,17-17 1,35-36 0,71-18-1,17-17 1,19-52 15,-54-1-15,0-36-1,-18 19 1,-52 35 0,-18 52-1,0 36 1,0 18-1,0-18 1,-35 17 0,35-52-1,35-53 17</inkml:trace>
  <inkml:trace contextRef="#ctx0" brushRef="#br0" timeOffset="7534.32">18239 1834 0,'0'0'0,"17"-35"16,-52 35 0,0 35-1,-1 107 1,19-107-16,-19 71 15,36-89-15,0 71 16,0 1 0,0-36-1,0-18 1,36-17 0,-19-36-1</inkml:trace>
  <inkml:trace contextRef="#ctx0" brushRef="#br0" timeOffset="7733.03">17939 2152 0,'-18'0'16,"36"0"-16,-36-18 16,0 18-1,36 0 1,70-17-1,53-19 1,1 19 0,87-19-1,-176 19-15</inkml:trace>
  <inkml:trace contextRef="#ctx0" brushRef="#br0" timeOffset="7999.53">19085 1764 0,'0'0'0,"0"-18"0,-17 18 32,-1 0-32,-88 18 15,-53 70 1,18 71 0,88-53-1,53-53 1,0-18-16,18 0 15,88 0 1,-18-17 0,71-18-1,-36 0 1,18-35 0</inkml:trace>
  <inkml:trace contextRef="#ctx0" brushRef="#br0" timeOffset="8099.34">19473 2028 0,'0'-35'16,"0"70"-16,-17-87 16,-107 69-1</inkml:trace>
  <inkml:trace contextRef="#ctx0" brushRef="#br0" timeOffset="8532.96">19121 2187 0,'0'35'16,"-18"1"-1,18 34 1,18-52-1,52-18 1,1 0 0,52-53-1,-52-18 1,-18 1 0,-53 17-1,-18 71 32,-17 52-31,17-35-1,0 18 1,89-35 0,-18-18-1,70 0 1,-17-35-1,-18-1 1,1-16 0,-19-19-1,-35 71 1,18 0 0,-70 53-1,-19 35 1</inkml:trace>
  <inkml:trace contextRef="#ctx0" brushRef="#br0" timeOffset="9081.81">20461 2081 0,'18'0'32,"-36"0"-32,-70 18 15,88 53 1,-18-36-1,18-18-15,-35 19 16,88-36 0,53 0-1,17-18 1,-17 0 0,-53-17-1,35 0 16,-88 17-15,-35 54 0</inkml:trace>
  <inkml:trace contextRef="#ctx0" brushRef="#br0" timeOffset="9215.78">19332 2417 0,'0'0'0,"-35"0"0,-89 0 15</inkml:trace>
  <inkml:trace contextRef="#ctx0" brushRef="#br0" timeOffset="10531.66">5450 3492 0,'-17'0'32,"17"-17"-17,0-1 16,17 18-15,1 0 0,35 0-1,-18 0-15,106 0 16,-17 0 0,87 0-1,-34 0 1,70 0-1,35 0 1,0 0 0,18 0-1,-35 0 1,140 0 0,-87-35-1,141 17 1,-354 18-1,372-35 1,-89 0 0,158 17-1,-140 0 1,141 1 0,17-18-1,18 17 1,-141 0-1,159-17 1,0 17 0,-177 1-1,318-1 1,-318 18 0,142-18-1,-54 1 1,-158 17 15,-229-18-31,211 18 16,35-17-1,-35 17 1,-88 0 0,18 0-1,-124 0 1,-18 0-1,-70-18 1,-17 18 0,-36-18 46,0 1-62,-18-1 16</inkml:trace>
  <inkml:trace contextRef="#ctx0" brushRef="#br0" timeOffset="11398.93">5345 5239 0,'-18'0'16,"-88"-18"15,88 18-31</inkml:trace>
  <inkml:trace contextRef="#ctx0" brushRef="#br0" timeOffset="11615.24">5627 5292 0,'282'0'32,"-159"0"-32,54 0 15,-124 0-15,123 0 16,-88 0-1,-35 0 17,-53-18-17,0 0 1,-17 18-16</inkml:trace>
  <inkml:trace contextRef="#ctx0" brushRef="#br0" timeOffset="11981.79">6156 5009 0,'0'0'0,"-18"-17"0,18-1 16,18 18 0,0 0-1,17 0-15,53 18 16,18 35-1,53-36 17,-54 1-17,-69-18-15,70 18 16,-71 17 0,-53 53-1,-52-17 1,-71 34-1,-89 54 1,142-88 0,18-1-1,52-52 1</inkml:trace>
  <inkml:trace contextRef="#ctx0" brushRef="#br0" timeOffset="17814.89">5927 5327 0,'0'0'0,"-18"0"0,-105 53 32,87-36-32,-87 1 15,88-18-15,-107 18 16,19-18-1,52 0 1,107 0 15,69 0-15,-52 0-16,177 0 16,-54 0-1,36 0 1,-106-18 15,17 0-31</inkml:trace>
  <inkml:trace contextRef="#ctx0" brushRef="#br0" timeOffset="20763.68">7796 5327 0,'0'0'0,"0"18"31,18-18 1,0 0-32,35-36 15,52-34 1,-87 34-16,106-69 16,-54-19-1,-35-17 1,-35 53-1,-53 70 17,1 18-17,-54 124 1,70-1 0,36 54-1,18-36 1,53-53-1,-18-35 1,52-53 0,-34 0-1,-36-36 1,-17-16 0,17-54-1,-35 70-15,35-69 16,18-1-1,71-18 17,-54 71-17,54 106 1,-89 36 0,-17 16-1,-18 19 1,-53 17-1,-18-88 1,54-18 0,-1-35-1,36-53 1,70-35 0,0-35-1,18-36 1,-36 53-1,-17 18 17,-35 88-17,-36 35 1,-52 89 0,-1 34-1,54-52 1,17 0-1,17-36 1,71-34 0,36-36-1,17-36 1,35-34 0,-52-1-1,17-52 1,-106-1-1,-35 36 17,-53 88-17,-53 36 1,54 16 0,-1 72-1,35-1 1,36-34-1,35-37 1,52-52 0,36 0-1,-17-17 1,-1-36 0,1-88-1,-54 53 1,19-36-1,-19 71 17,-52 53-17,-1 36 1,19 52 0,-19-35-1,1-36 1,0-17 15,-18-35-15,0 0-1,0 17-15,-18-35 16,0 36 0,-17 17-1,-53 17 1,0 71-1,17 18 17,54 18-17,17-54 1,70 18 0,18-35-1,18-53 1,18 0-1,-1-53 1,1-17 0,-54-1-1,-35-35 1,-17 1 0,-18 69-1,0 54 1,0 70-1,-18 18 17,18-53-17,18 17 1,0-70-16,35 18 16,-1-18-1,37 0 1,-19-53-1,-17 0 1,-18-53 0,18 1-1,-53 87-15,0-35 16,0 106 15,0 0-15,0-18-1,0 36-15,0-1 32,36-17-17,34-18 1,1-35 0,17 0-1,18-52 1,-36-37-1,-17-16 1,-35-54 0,-18 18-1,0-18 1,0 35 0,0 72-1,0 122 16,-18 89-15,18 0 15,0-54-15,0-69-16,36 105 16,-36-71-1,35 1 1,35-53-1,1-1 1,52-17 0,54-53-1,-71 0 1,-18-52 0,-53-1-1,-35 18 1,-18 17-1,-52 89 17,35 52-17,17 36 1,18 0 0,18-36-1,-1-34 1,36-19-1,0 1 1,0-36 0,0-35-1,-18 0 1,18-35 0,-35 35-1</inkml:trace>
  <inkml:trace contextRef="#ctx0" brushRef="#br0" timeOffset="21082.95">11642 4833 0,'17'-18'16,"19"36"-16,16-36 15,125-35 1,17 36 0,-18-18-1,-70 17 1,-18 0-1,-70 18 1,-36 0 15</inkml:trace>
  <inkml:trace contextRef="#ctx0" brushRef="#br0" timeOffset="21846.84">4762 7126 0,'-35'0'16,"70"0"-16,-87 18 0,-72-1 31,124 1-31,18-18 15,140 0 1,72 0 0,-1 0-1,159-53 1,18 0 0,-300 36-16,176-19 15,53 19 1,-123-1-1,-142 18 17,-140-18-17</inkml:trace>
  <inkml:trace contextRef="#ctx0" brushRef="#br0" timeOffset="22196.5">6350 6844 0,'0'0'0,"18"0"31,17 0-31,53 0 16,18-18-1,88 18 1,-18 0-1,-140 18 1,17 0 0,-36 105-1,-176 18 1,-70 35 0,0-17-1,17-53 1,142-35-1</inkml:trace>
  <inkml:trace contextRef="#ctx0" brushRef="#br0" timeOffset="23050.26">8184 6667 0,'0'18'78,"0"0"-78,0-1 15</inkml:trace>
  <inkml:trace contextRef="#ctx0" brushRef="#br0" timeOffset="25847.36">8273 6756 0,'0'0'0,"0"-18"0,17-17 16,-17-18 0,0 0-1,-35 18 1,-18 17 0,35 18-16,-52 35 15,-54 142 1,107-19-1,-1 54 17,36-18-17,35-88 1,53 0 0,52-89-1,-34-34 1,-1-89-1,1 0 1,-71 0 0,-18-17-1,-35 88 1,0 105 15,0 54-15,0-1-1,35-35 1,-17-70 0,70 17-1,-17-35 1,34-17 0,-16-72-1,-37-17 1,-34-17-1,-53 0 1,-89 70 0,36 53-1,0 0 1,0 88 0,17 18-1,107 17 1,34-70-1,54-35 1,-19-18 15,-87 0-31</inkml:trace>
  <inkml:trace contextRef="#ctx0" brushRef="#br0" timeOffset="26280.99">9313 7250 0,'0'-53'32,"0"35"-32,0-35 15,0 35-15,0-17 16,71 18 0,17 17-1,0 35 1,53 35-1,-88 19 1,-35-1 15,-18-18-15,0-87 15,0-1-15,0-70-1,0-18 1,0 88-16,0-52 16,53 17-1,17 53 1,1 0 0,0 0-1,-54 0-15</inkml:trace>
  <inkml:trace contextRef="#ctx0" brushRef="#br0" timeOffset="26679.9">10195 7056 0,'-17'0'0,"-1"0"16,0-18-1,18 0-15,0-17 16,53 17-1,18 18 1,-1 18 0,19 70-1,-54 0 1,-35 18 0,0-18-1,0-70 1,-18 0-1,18-36 1,0-53 15,18-17-15,17 18 0,18-1-1,0 18 1,35 36-1,-70 17-15</inkml:trace>
  <inkml:trace contextRef="#ctx0" brushRef="#br0" timeOffset="27030.3">10936 7232 0,'0'0'0,"18"0"16,35-18-1,17-35 1,-17 0 15,-18-17-15,-35 17 0,-17 35-1,-1 18-15,-35 18 16,-17 70-1,34 0 1,1 53 0,35-52-1,71-19 1,87-70 0,-52-17-1,0-36 1</inkml:trace>
  <inkml:trace contextRef="#ctx0" brushRef="#br0" timeOffset="27108.44">11747 6897 0,'0'0'0</inkml:trace>
  <inkml:trace contextRef="#ctx0" brushRef="#br0" timeOffset="27563.9">11712 7373 0,'53'-18'16,"-18"1"-16,-17 17 0,88-88 15,-36 17 1,-17-52 15,-17-36-15,-36 53 0,0 0-1,0 124 1,0 35-1,0 88 1,0 0 0,0-35-1,0 35 1,17-88 0,71-18-1,1-35 1,-19-71-1,-52 36 1</inkml:trace>
  <inkml:trace contextRef="#ctx0" brushRef="#br0" timeOffset="27830.84">11712 6985 0,'0'0'16,"-17"0"-16,17 18 0,17-18 31,18 0-31,89 0 16,70-36 0,0 1-1,-141 35-15,53-18 16,-18-17-1,-88 18 1</inkml:trace>
  <inkml:trace contextRef="#ctx0" brushRef="#br0" timeOffset="28198.57">11730 6897 0,'0'0'0,"0"-18"0,0-17 16,-35 17-1,-36 18 17,53 0-32,-17 53 15,17 18 1,-17 87 0,18 1-1,17-71 1,105-17-1,54-53 1,-18-54 0</inkml:trace>
  <inkml:trace contextRef="#ctx0" brushRef="#br0" timeOffset="29196.62">13000 6862 0,'88'-89'31,"-70"72"-31,-1-1 0,54-17 16,-1 35 15,1 106-15,-53 35-1,-1-18 1,-34 1-1,17-89-15,0 18 16,-18-36 0,0-17-1,18-52 1,0-1 0,0-53-1,89-35 1,16 17-1,36 71 1,-35 71 15,18 53-15,-36 52 0,-88 0-1,-18-52 1,1-53-16,-19 17 15,1-17 1,0-36 0,35-17-1,0-71 1,88-35 0,18 53-1,53-1 1,-36 72-1,18 70 1,-53 105 15,-88-87-15,0 17 0,-35-17-1,18-54 1,34-52 15,1 35-31,-1-18 0</inkml:trace>
  <inkml:trace contextRef="#ctx0" brushRef="#br0" timeOffset="29396.52">14781 6791 0,'0'0'0,"0"123"47,0-105-47,0 35 0,-35 70 31,17-70-15,18 18 0</inkml:trace>
  <inkml:trace contextRef="#ctx0" brushRef="#br0" timeOffset="29597.43">14834 6597 0,'0'0'0,"0"-18"0,0 1 15,-35-1 1,35 0 15,18 18-31,-18 53 16,0-35-1</inkml:trace>
  <inkml:trace contextRef="#ctx0" brushRef="#br0" timeOffset="29979.62">15311 6756 0,'0'0'16,"0"-18"0,-18 18-1,-17-18-15,-36 18 16,-17 18 0,35 17-1,53 1 1,53 17-1,-18-36 1,53 36-16,-35 0 16,0-18 15,-35 1-15,-18-19-1,-18 1-15,-105-1 16,-36 1-1,71-18 1,35 0 0,35 0-1,18-35 1</inkml:trace>
  <inkml:trace contextRef="#ctx0" brushRef="#br0" timeOffset="30279.91">15787 6438 0,'0'0'0,"0"-17"0,-18-1 16,-17 18-1,0 53 1,17 70-1,0-70-15,1 88 16,17-88-16,0 53 16,0-71-16,0 36 15,17-1 1,36-70 0,-17 0-1</inkml:trace>
  <inkml:trace contextRef="#ctx0" brushRef="#br0" timeOffset="30462.57">15505 6862 0,'-18'0'0,"36"0"0,-36-18 15,36 18 1,52 0-1,71 0 1,-17-35 0,-18 35-16</inkml:trace>
  <inkml:trace contextRef="#ctx0" brushRef="#br0" timeOffset="30962.69">16598 6667 0,'0'0'0,"0"-17"0,-17-1 16,-54 1 0,-17 17 15,53 0-31,-54 88 16,19-18-1,17 54 1,53-36-1,0-35 1,70-18 0,19-35-1,-19-17 1,36-54 0,-35-35-1,-36 18 1,-35 0-1,0 35 1,0 88 15,-18 71-15,18 35 0,0-70-1,35-18 1,54-53-1,-1 0 1,-18-36 0</inkml:trace>
  <inkml:trace contextRef="#ctx0" brushRef="#br0" timeOffset="31946.1">17180 6368 0,'0'0'0,"0"-18"0,0 0 15,-17 36 1,-19 88 15,19 70-15,-1-17 0,0-71-1,-17 0 1,18-52-1,17-54 32,0-17-47,52-18 16,37-35 0,34-18-1,-35 70 1,-17 36-1,-71 18 17,-35-18-32,-54 35 31,19-35-15,52 18-16,-52-18 15,34 0 1,19 0-16,17 18 31,0 17-15,0 18-1,17-35-15,1 34 16,17 19 0,1-36-1,16-17 1,54-18-1,18 0 1,-18-35 15,-71 17-31,53-17 16,-53 17-16,36-70 16,-53 17-1,-18 18 1,-53 71 15,53 0-31,-18 52 16,0-52-16,18 35 15,0 0 1,18-36 0,35-17-1,17 0 1,72-53-1,-54 18 1,18-53 15,-36 53-15,-70 17 0,0 71-1,-88 53 1,0-18-1,17-35 1</inkml:trace>
  <inkml:trace contextRef="#ctx0" brushRef="#br0" timeOffset="33129.69">4939 9349 0,'0'0'0,"-53"0"0,-194 35 31,212-35-31,-53 18 15,123-1 1,124 1 0,123-18-1,-18 0 1,124-18 0,-282 18-16,247 0 15,-53-17 1,-71-1-1,-141 18 1,-52 0 0,-125-35 31,54 35-47,0-18 0</inkml:trace>
  <inkml:trace contextRef="#ctx0" brushRef="#br0" timeOffset="33646.12">6332 8961 0,'-17'0'15,"-1"0"1,18 17-1,0 18-15,0-17 0,0 70 16,53 0 15,35-52-15,36-1 0,34-35-1,19-18 1,-18-35-1,-107 18 1,-52 0 0,-52 17-1,-1 18 1,0 53 0,-18 53-1,18 0 1,-53 53-1,-35-1 1,35-17 0,36-35 15,70-88-31,-53 35 16,53-88-1</inkml:trace>
  <inkml:trace contextRef="#ctx0" brushRef="#br0" timeOffset="36429.71">8396 8784 0,'-18'0'0,"1"0"15,-1 0 1,18-17 0,0-1-1,88 0 1,124 18-1,0-35 1,-124 35-16,194-18 16,-141 54 15,-35-36-15,-71 0-1,-35-36 1,-88 54-1,-35 35 1</inkml:trace>
  <inkml:trace contextRef="#ctx0" brushRef="#br0" timeOffset="36921.19">9084 8749 0,'0'0'0,"-35"-53"15,35 35 1,-18 18-1,0 53 17,1-35-17,-1 88 1,1 35 0,17 0-1,0-35 1,0-36-1,0-52 1,17-18 31,-17-18-47,0 1 31,0-1 94,0 0-94,0 1-31</inkml:trace>
  <inkml:trace contextRef="#ctx0" brushRef="#br0" timeOffset="38395.56">8996 8784 0,'0'0'0,"0"-35"0,0 17 0,0-17 15,-18 35 1,1 71 0,-19 123 15,36 35-15,0-35-1,-53-35 1,53-54-1,0-52 1,36-141 15,-19 0-15,-17 53-16,0-142 16,0 1-1,36-53 1,34 52-1,18 107 1,71 34 15,-35 89-15,-72 36 0,-16 52-1,-89 0 1,-106 0-1,53-88 1,-17-53 0,35 0-1,70 0 1,0-18 0,71 18-1,35 88 1,1 1-1,-1-19 17,-71-52-32,54 35 0,88-18 31,-106-35-15,0 0-16,105-53 15,1-18 1,-53-17-1,-53-18 1,-53-17 0,-88 52-1,-18 89 1,35 35 0,18 53-1,53 17 1,18-52-1,105-1 1,1-70 0,52 0 15,1-70-15,-72 17-1,-16-53 1,-72-70-1,-17 70 1,0 0 0,0 71-1,0 52 1,0 107 0,0 70-1,0 18 1,-17-36-1,-1 88 1,-17 1 15,17-53-15,18-142-16,-35 195 16,17-71-1,18-71 1,18-87-1,70-72 1,36-87 0,17-89-1,-36-35 1,-105 36 0,-105 34-1,-19 71 1,1 18-1,87 53 1,19 17 0,17-17 15,88 0-15,0-18-1,-70 35-15,35-35 0</inkml:trace>
  <inkml:trace contextRef="#ctx0" brushRef="#br0" timeOffset="38812.26">10971 9278 0,'0'-18'0,"0"36"0,-17-89 15,17 19 1,0 34-16,0-17 16,35-36-1,53 36 1,36 35-1,-36 17 1,0 89 0,-53 18 15,-35-36-15,-53-35-1,18-35 1,18-18-1,17-18 1,0-70 0,88-36-1,-53 36 1,36 17 0,-19 54-1,-34 34 1,0 36-1,-1-17-15</inkml:trace>
  <inkml:trace contextRef="#ctx0" brushRef="#br0" timeOffset="39311.5">11730 9278 0,'17'0'0,"-34"0"16,105 18 0,0-18-1,0-53 1,-52 17-1,-19-69 1,-52 34 0,-18 53-1,0 36 1,0 70 0,36-52-16,17 16 15,0-34-15,0 70 16,88-35-1,-18-53 1,54 0 0,-18-35-1,-18-18 17,-70 35-32,52-105 15,-17 17 1,18 71-1,-71 88 1,0 53 0,0-18-1,0-18 1,0-34 0,17-36 15,36-53-16,-53 35-15</inkml:trace>
  <inkml:trace contextRef="#ctx0" brushRef="#br0" timeOffset="39377.94">12823 8643 0,'0'0'0</inkml:trace>
  <inkml:trace contextRef="#ctx0" brushRef="#br0" timeOffset="39728.79">12876 8537 0,'0'18'16,"0"70"-1,0-194-15,18 336 16,17-178-16,-35 160 16,0-88-1,0-89-15,-53 35 16,53 1 0,-17-53-1,-1-18 1,36-89-1,35 1 1,35-88 0,35 17-1,18 124 17,-52 88-17,-54 88 1,-35 0-1,-53-53 1,-35-17 0,17-54-1,54-17-15,-19 18 16</inkml:trace>
  <inkml:trace contextRef="#ctx0" brushRef="#br0" timeOffset="40228.41">4868 11624 0,'0'0'0,"-17"0"0,-124 0 16,123 0 0,-35 0-1,53 18 1,71-1-1,87 1 1,125 0 0,-195-18-16,212-18 15,-106-17-15</inkml:trace>
  <inkml:trace contextRef="#ctx0" brushRef="#br0" timeOffset="40544.87">6509 11501 0,'70'0'15,"-140"0"-15,140-18 31,-105 0-31,-71 1 16,-35 17 0,18-18 15,70 0-15,70 18-1,19 0 1,69 0-1,-69 0-15,105 53 16,-88-35-16,35 88 16,-123 0-1,-106 70 1,-18-35 0,71-53-1,17-17 1</inkml:trace>
  <inkml:trace contextRef="#ctx0" brushRef="#br0" timeOffset="41078.53">5680 11624 0,'0'0'0,"17"0"0,89 0 16,-71 0-16,107 0 15,-1-35 1,-71 17-16,160-35 15,-54 18 1,-123 17 0</inkml:trace>
  <inkml:trace contextRef="#ctx0" brushRef="#br0" timeOffset="41445.61">7990 10954 0,'0'0'0,"-17"0"16,-1 0-16,0-18 15,71 0 1,89 1 0,-90-1-16,142 1 15,-17-1 17,52 0-17,-70 18 1,-141 0-1,-71 0 1,0 36-16</inkml:trace>
  <inkml:trace contextRef="#ctx0" brushRef="#br0" timeOffset="42246.22">8237 10936 0,'0'0'0,"-17"-18"16,-1 18-16,0 0 31,-17 0-15,0 0-1,35 18 1,0 0 0,18-1-1,70-17 1,-71 0-16,72 0 16,52-35-1,-36 17 1,37-17-1,-89 0 1,-53 17 0,-89 1-1,-69 34 17,34 36-17,-35 35 1,54 36-1,69-18 1,36-89-16,18 89 16,35-71-1,53-17 1,17-18 0,-35-35-1,-35 0 1,-70 35-1,-89 35 1,-35 53 0,52 18-1,1 17 1,88-17 15,36-18-15,87-70-1,53-18 1,-17-35 0,35-36-1,-141 53-15,53-70 16,-53 0 0</inkml:trace>
  <inkml:trace contextRef="#ctx0" brushRef="#br0" timeOffset="42457.59">9031 11395 0,'0'0'15,"18"0"1,-1 17 0,54 36 15,-1 18-15,-17-1-1,-35-34 1,-18 17-1</inkml:trace>
  <inkml:trace contextRef="#ctx0" brushRef="#br0" timeOffset="42645.51">9278 11430 0,'0'0'0,"-18"0"31,1 0-31,-36 106 16,-35 17 0,17-17-1,36-35 1,35-54 15,0 1-31</inkml:trace>
  <inkml:trace contextRef="#ctx0" brushRef="#br0" timeOffset="43094.38">9913 11342 0,'0'0'0,"-18"-18"0,1 18 0,-36-17 15,18 52 1,-1 106 15,36 0-15,0 71-1,0 35 1,0-177-16,0 124 16,0 71-1,0-1 1,0-87 0,0-1-1,0-52 1,0-177 15,0-124-15,0 107-1</inkml:trace>
  <inkml:trace contextRef="#ctx0" brushRef="#br0" timeOffset="43412.97">9596 11889 0,'0'0'0,"-18"-71"0,0-35 15,18-35 1,18 0 0,141 70-1,17 36 1,-123 35-16,106 35 16,-124 18-1,-35 36 1,-123-1-1,-1-18 1,-17 1 0,70-36-1,177-35 32,-18-18-31,71-34-1</inkml:trace>
  <inkml:trace contextRef="#ctx0" brushRef="#br0" timeOffset="44727.51">10724 11430 0,'-17'-35'15,"-1"35"-15,-52-36 16,34 36-16,-34 0 15,-18 53 1,17 36 0,53-1-1,-17 35 17,70-88-17,-35-17-15,53-18 16,18 0-1,17-53 1,-35 0 0,18-17-1,-54-1 1,-17 54 0,18 34-1,-1 54 1,36-18-1,0-18 1,18-35 0,35 0-1,-36-18 17,1-52-17,-36-1 1,0 36-1,-17 0 1,-18 70 0,0 18-1,18 0 1,-18-36 15,17-17-31,1 0 16,0 0-16,17-53 15,0 1 1,0-1 0,18 17-1,-17 36 1,-1 36 15,71 69-15,-36-52-1,71 18 1,71-53 0,-106-36-1,53-35 1,-18 0 0,-88-53-1,-53-17 1,-18 52-1,-70 1 1,-36 70 0,18 70-1,36 54 1,70-36 15,35 0-15,36-53-1,-1-17 1,18-36 0,-35-35-1,-17-52 1,-19-19 0,1-52-1,17-18 1,-35 17-1,0 107 1,0 105 15,0 106-31,0 53 32,18 0-17,35 0 1,0-123-1,-18-36 1,18-17 0,0-54-1,-36 36-15</inkml:trace>
  <inkml:trace contextRef="#ctx0" brushRef="#br0" timeOffset="45860.7">14129 10601 0,'0'0'0,"-18"0"0,-17 35 31,35 1-15,0-19-16,53 1 15,17-18 1,54-18 0,17-52-1,-53-1 1,-35 0-1,-35 54-15,-18-54 16,-53 71 0,-18 88-1,18 54 1,18 69 15,0-34-15,17-124-16,18 52 15,-18 1 1,18-70 0,-17-36-1,-36-18 1,35 0-16,-70-88 16,17 18-1,-17 0 1,35 53-1,53 105 1,18 36 0,0-71-16,70 89 15,35-18 17,-35-53-17,54-36 1,-1-34-1,-35-36 1,-89 35-16,71-70 16,-70 53-16,35-89 15,-35 18 1,-18 36 0,-18 70-1,-35 35 1,53 71-1,0-18 1,53-35 0,35-18-1,-35-35 17,18 0-17,-1-53 1,18-35-1,-35 18 1,0 34 0,-53 19-1,-17 70 1,-19 123 0,1-70-1,35-53 1,0-36-1,18-34 17,52-71-17,-35-18 1</inkml:trace>
  <inkml:trace contextRef="#ctx0" brushRef="#br0" timeOffset="46093.96">15575 10707 0,'0'-71'15,"0"142"-15,71-195 16,-54 89-16,-17 17 16,-70 124-1,70 53 1,0 17 0,-18-52-1,0 17 1,18-35-1,0-71 1,36-35 0</inkml:trace>
  <inkml:trace contextRef="#ctx0" brushRef="#br0" timeOffset="46276.83">15399 11007 0,'0'0'0,"0"-18"16,17 18 0,72 0-1,34-18 1,-105 1-16,105-1 16,89-17-1,-71 17 1</inkml:trace>
  <inkml:trace contextRef="#ctx0" brushRef="#br0" timeOffset="47544.93">16757 10830 0,'0'0'0,"-18"0"16,1-17-1,-54 17 1,53 17-16,-34 19 16,-54 69-1,-35 36 1,70-35 0,53-17-1,36-54 1,88-35-1,-71 0-15,89 0 16,-1-71 0,-17 1-1,-71-19 1,-35-34 15,-53 17-15,-53 89-1,-17 34 1,0 54 0,17 17-1,123 35 1,72-52 0,-54-71-16,106 35 15,-53-35 1,53-17-1,-17-36 1,-71-18 0,0-17-1,-36-18 1,1 71 15,-71 52-15,18 72-1,35 16 1,17 19 0,36-53-1,18-54 1,35-17 0,-1-35-1,-34-36 1,-1-35-1,-52-17 1,17-18 0,-35 35-1,18 53 17,-36 141-1,18-17-31,0 17 15,0 53 1,53-35 0,-35-88-16,0 17 15,70 0 1,18-35 0,-18-53-1,-53-17 1,18-54-1,-35-34 1,-18 16 0,0 90-16,0-125 31,0 71-31,0 71 31,0 106-15,0 52-1,0-70-15,0 106 16,0-106-16,0 88 16,17 17-1,19-87 1,-36-18 0,17-35-1,1-36 1,-18-53-1</inkml:trace>
  <inkml:trace contextRef="#ctx0" brushRef="#br0" timeOffset="47745.19">17762 10936 0,'0'0'0,"0"35"31,18-17-31,17 0 16,53-18 0,1 0-1,52-53 1,-106 53-16,53-36 16</inkml:trace>
  <inkml:trace contextRef="#ctx0" brushRef="#br0" timeOffset="48095.47">18538 10777 0,'0'0'0,"-17"0"15,-36 0 1,35 0-16,-17 36 15,-18 122 1,53-17 0,-35 71-1,35 35 1,0-88 0,0 53-1,-18-1 1,1-123-1,-1-35 1,0-53 0,18-35-1</inkml:trace>
  <inkml:trace contextRef="#ctx0" brushRef="#br0" timeOffset="49026.96">18203 11359 0,'-17'-52'15,"34"104"-15,-52-263 16,35 70 0,18 52-1,52 37 1,-52 52-16,123 0 16,-18 17-1,-52 36 1,-71 35-1,-88 18 1,-18-35 0,0 17-1,124-88 32,70-35-31,0-18-1,53-53 1,-123 88-16,70-52 16,-53 52-16,-17 0 15,0 18 1,-18 53 0,0 0-1,0 18 1,0-18-1,70-53 17,1-71-17,-18 18 1,17-35 15,-52 70-31,17-17 16,-35 106 15,0 17-15,0-18-1,71-17 1,-54-53-16,54 18 16,17-36-1,18-70 1,17-35-1,-70-18 1,36-89 0,-54 54-1,-35 123 1,0 88 15,-35 71-15,17 70-1,0-17 1,1-53 0,-1 35-1,18-88 1,0-35 0,0-36-1,-18 0-15</inkml:trace>
  <inkml:trace contextRef="#ctx0" brushRef="#br0" timeOffset="49229.68">19367 10883 0,'0'0'16,"-17"0"-16,105 18 47,18-18-32,88 0 1,0-35 0,-35-1-1,35-52 1,-159 53-16</inkml:trace>
  <inkml:trace contextRef="#ctx0" brushRef="#br0" timeOffset="50061.02">20496 10460 0,'0'-106'16,"0"212"-16,-35-247 15,-53 194 1,70-36-16,-52 107 16,-1 52-1,54-123 1,-54 194 0,18 0-1,18-53 1,-1 53-1,36-53 1,0-71 0,0-87-16,0 87 15,36-88 1,17-35 0,17-17-1,18-89 1,-17 18-1,-36-124 1,-70 36 0,-71-1-1,53 72 17,36 87-17,-1 18 1,53-18-1,53-35 1,54-17 0,34-18-1,-35 17 1,-70 53 0,-71 1-16,-18 52 31,-35 0-16,18 71 1,35-88-16,0 35 16,0-18-1,88-35 17,-35 0-17,-18-35 1,18-54-1,-18-16 1,-52 34 0,-124 53-1,-1 18 1,54 53 0,53 18-1,88-36 1,35-35-1,53-17 1</inkml:trace>
  <inkml:trace contextRef="#ctx0" brushRef="#br0" timeOffset="50310.21">21167 10583 0,'0'0'0,"35"-123"16,-35 105-16,18-52 15,-18 105 1,-89 141 0,72-52-1,-19 17 1,1-18 0,18-34-1,34-72 1,71-17-1,36 0 1</inkml:trace>
  <inkml:trace contextRef="#ctx0" brushRef="#br0" timeOffset="50960.32">21890 10760 0,'-18'0'0,"-88"17"15,71 1-15,-53 17 16,-18 18 0,0 35-1,106-35 1,0 0 0,88-35-1,18-18 1,35-71-1,-70-17 1,-36-18 0,36-88-1,-36 71 17,-35 52-17,-53 89 1,-53 141-1,18-1 1,88-34 0,35-54-1,89 1 1,-1-71 0,18 0-1,-88-53 1,-17-35-1,-36 0 1,-18 88 0,-17 70-1,35-52-15,35 70 32,-35-17-17,88-54 1,-35 1-1,53-18 1,-18-53 0</inkml:trace>
  <inkml:trace contextRef="#ctx0" brushRef="#br0" timeOffset="52177.12">4639 14023 0,'18'0'32,"-1"0"-32,19 0 15,16 0 1,107 18-1,-106-1-15,124 18 16,158 18 0,35-35-1,-105 0 1,105-18 0,18-53-1,-264 17 1,-54 1-1,-87-35 1,-54 17 0,-52-53-1,-19 35 17,1 54-17,35 17 1,71 0-1,18 35 1,140 0 0,53-35-1,18 0 1,0-17 0,-88-19-1,35 72 1,-158 87-1,-107 18 1,107-106-16,-89 89 16,-53 35-1,36-18 1,70-71 15,35-34-15,18-54-1,53-17-15</inkml:trace>
  <inkml:trace contextRef="#ctx0" brushRef="#br0" timeOffset="52676.95">8414 13317 0,'0'0'0,"-18"-17"0,-35-54 16,-53 36-1,89 0 1,70 17-1,17 18 1,-35-18-16,195-17 16,-1 17-1,-123 1 1,-36 17 15,-52 35-15,-36-17-1,1-1-15,-18-17 0</inkml:trace>
  <inkml:trace contextRef="#ctx0" brushRef="#br0" timeOffset="52927.16">8731 13194 0,'-53'0'16,"106"0"-16,-123 0 0,52 0 16,-17 18-1,35-1-15,0 54 16,0-1-1,0 71 1,0 0 0,-18-52-1,71 17 1,-53-89-16,0 36 16,71-53 15,-1-18-16,-52 1-15</inkml:trace>
  <inkml:trace contextRef="#ctx0" brushRef="#br0" timeOffset="53427.02">9013 13758 0,'36'0'0,"-72"0"0,213-35 16,-124-36 0,0 1-1,-18 17 1,-17-35-1,-18 35 1,-18 53 0,-17 18-1,17 52 1,18 18 15,0-70-31,0 52 16,88-17-1,-35-35 1,18-36 0,35-17-1,-71-35 1,0-54 0,-17 89-1,-1 35-15,1 35 16,35 18-1,-35 35 1,-1-17 0,-17-1-1,0-34 1,-17-89 31,34-53-32</inkml:trace>
  <inkml:trace contextRef="#ctx0" brushRef="#br0" timeOffset="53659.88">9966 13159 0,'18'-53'0,"-36"106"0,106-195 16,-53 90 0,1 87-1,-19 88 1,-17 1-1,0-89-15,0 71 16,0 88 0,0-88-1,36-71 1,-1-35 0,-35-18 15,18-70-31</inkml:trace>
  <inkml:trace contextRef="#ctx0" brushRef="#br0" timeOffset="53846.21">10001 13388 0,'0'0'16,"-35"0"-16,17 0 16,36 18-1,88-18 1,35-18-1,-18 0 1,-34 1 0,52-19-1</inkml:trace>
  <inkml:trace contextRef="#ctx0" brushRef="#br0" timeOffset="54060.05">10883 13441 0,'-17'0'16,"-1"0"-16,0 0 15,1 0 1,-1 0 0,18-18 15,0 1-16,18 17-15</inkml:trace>
  <inkml:trace contextRef="#ctx0" brushRef="#br0" timeOffset="54443.54">11553 13000 0,'0'0'0,"-35"0"0,0-35 0,17-1 16,-140 36-1,140 0-15,-70 0 16,52 36-1,36 69 1,0 54 0,0 0-1,0-71 1,0 0 15,0-52-15,0-89 15,0 17-31</inkml:trace>
  <inkml:trace contextRef="#ctx0" brushRef="#br0" timeOffset="54742.7">11148 13070 0,'0'-35'0,"0"70"0,0-158 15,0 105 1,35 18-1,53 71 1,-70-54-16,88 89 16,17 18-1,36 17 17,-89-88-32,19-18 31,-54-17-16,-53-18 17,-35-53-17,36-35 1,17 70-16</inkml:trace>
  <inkml:trace contextRef="#ctx0" brushRef="#br0" timeOffset="55009.05">11871 13017 0,'35'-52'15,"-70"104"-15,106-228 16,-19 88 0,-69 123 15,-1-17-31,1 17 16,-54 106-16,18 0 31,-18 0-16,36-35 1,35-53 0,35 0-1,18-35 1,0-18 0,18 0-1</inkml:trace>
  <inkml:trace contextRef="#ctx0" brushRef="#br0" timeOffset="55693.4">12912 13088 0,'0'0'0,"17"-71"15,-52 19 16,17 52-31,-52-18 16,-36 18 0,0 88-1,53 0 1,0 71 0,53-35-1,0-89-15,0 53 16,71-17-1,17-54 1,0-17 0,18-53-1,-35-17 17,-71 17-32,-36 18 31,-69 35-16,16 0 1,1 35 0,53-18-1,35 1 1,35-18 0,53 0-1,-17 18 1,17 70-1,-53 35 1,-35 54 0,-17-1-1,-19-35 1,-16-35 15,16-18-15,19-70-1,17-89 17</inkml:trace>
  <inkml:trace contextRef="#ctx0" brushRef="#br0" timeOffset="57160.28">14499 13088 0,'0'0'0,"-35"18"0,-36-18 31,36 0-15,17 35-1,18-17 1,18-18 0,35-36-1,-35 36-15,70-88 16,-18-35 0,-34 17-1,-19-35 1,-34 35-1,17 88-15,-53 18 16,-18 71 0,1 140-1,17-17 1,35 89 0,-17-1 15,35 18-16,17-18 1,36 0 0,0-17-1,0-106 1,0-1 0,-18-87-1,-17-71-15,35-35 16,-35-1-16,34-87 15,37-124 1,-54-53 0,-35 88-1,-124-52 1,-17 87 0,106 142-1,-106-35 1,0 70-1,123 0 1,89 0 0,17 0-1,18-53 1,176-71 0,-53 18-1,-17-17 1,-89 35-1,-105 17 1,-71 53 0,18 18-16,-53 18 15,-36 70 1,18 1 0,53-19 15,53 1-16,18-1 1,35-87 0,53-36-1,17-18 1,-52 18 0,-18 18-1,-36 35-15,1 0 16,0 0-16,-18 18 15,17 52 1,-17 18 0,18-35-1,17 0 1,36-53 0,-18 0 15,35-35-16,0-53 1,-35 17 0,-18-35-1,-35 89 1,0 52 0,0 35-1,0 1 1,36 17-1,-1-53 1,35-35 0,1-17-1,-36-18 1,-35-1 15,0 1-15,-17 17-16</inkml:trace>
  <inkml:trace contextRef="#ctx0" brushRef="#br0" timeOffset="57360.07">15804 12841 0,'0'-35'0,"0"70"0,0-105 15,0 52-15,0 0 0,0-35 16,18 53 31,0 0-32,-1 0-15</inkml:trace>
  <inkml:trace contextRef="#ctx0" brushRef="#br0" timeOffset="57643.39">16334 12559 0,'0'-18'0,"0"36"15,0 0 1,0 17-16,-36 106 16,19 0-1,-1 53 1,-35 0-1,35-141 1,18 53 0,18-89-1,35-17 1,0-52 15,-53 34-31</inkml:trace>
  <inkml:trace contextRef="#ctx0" brushRef="#br0" timeOffset="58610.63">16563 13247 0,'0'0'0,"18"0"31,-1 0-15,36 0-1,-35-18-15,105-35 16,-35 18-1,1-18 1,-89 18 0,-36 35-1,-34 35 1,34-17-16,-52 88 31,53-18-15,35 18-1,0-36 1,35-52 0,89-1-1,52-52 1,1-18 0,17-35-1,-53 0 1,-88-18-1,-53 35 1,-18 54 0,-53 52-1,18 36 1,-17 52 0,17-35 15,53-35-16,0-35 1,71-18 0,17-53-1,-18-53 1,-52-17 0,17-89-1,-17 18 1,-18 88-1,18 71 1,-1 123 0,-17 35-1,0 71 1,-17-17 15,17-107-15,35-17-1,53-35 1,53-53 0,-35-1-1,17-16 1,-123 16 0,-17 1-1,-36 35 1,0 71-1,0 17 1,53-35 0,35-53 15</inkml:trace>
  <inkml:trace contextRef="#ctx0" brushRef="#br0" timeOffset="59275.76">18732 12718 0,'-17'0'0,"34"0"0,-52 0 0,-18 0 16,18 17-1,17 1 1,18 0-1,0-1 1,53-17 0,0 0-1,0 0 1,0 0 0,-18 0-1,36 0 1,-18-17-1,-36 17 1,-34 0 15,-1 0-15,1 0-16,-36 0 16,0 0-1,35 0 1,0 0-1,18-18 1,-17-17 0,-1 35-1,18 53 17,18 70-17,52 36 16,19 17-15,-54-88 0,0-17-1,-35-53 1,18-18 0,-18-53-1,0 35-15</inkml:trace>
  <inkml:trace contextRef="#ctx0" brushRef="#br0" timeOffset="59494.24">19050 12841 0,'0'-35'0,"0"70"0,18-88 0,-18-17 15,-18 52 1,-88 106 0,0 71 15,36-36-16,-36 36 1,35-53 0,54-35-1,17-54 1,70-52 0</inkml:trace>
  <inkml:trace contextRef="#ctx0" brushRef="#br0" timeOffset="60275.88">19438 12806 0,'0'0'15,"0"-18"-15,18 1 0,-1 17 0,-17 17 31,0 18-15,0-17-16,0 88 16,-53 17-1,36-52 1,17-18 0,-36-35-1,19-18 1,17-18-1,0-53 1,0-35 0,53-17-1,0 52 1,35 36 0,-53 53 15,-35 70-16,0-17 1,35 17 0,1-18-1,-19-70 1,19 0 0,-1-17-1,-17-36 1,34-53-1,19-18 1,52 36 0,-52 88-1,-36 53 1,36 71 0,-71 17 15,-35-53-16,-1 18 1,36-18 0,-17-70-1,17-36 17,35-17-17,-17 17-15</inkml:trace>
  <inkml:trace contextRef="#ctx0" brushRef="#br0" timeOffset="60594.95">20726 12823 0,'53'-52'0,"-106"104"0,123-104 0,-34 34 16,-36 36 0,-36 87 15,-52 36-16,35-17 1,35-1 0,18-52-1,53-18 1,0-18 0,-17-35-1,-1 0 1,-17-17-1,-1-1 1</inkml:trace>
  <inkml:trace contextRef="#ctx0" brushRef="#br0" timeOffset="60809.93">20902 13494 0,'0'35'16,"0"-17"0,-18-18-16,1 17 15,-1-17 1,1 18-1,-1-18-15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22:5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1182 0,'0'-18'0,"18"1"31,-36 17-31,1 0 16,-1 17-1,1 1-15,17 88 16,-36 52-1,36-17 1,0 1 0,0-1-1,0-106-15,0 18 16,0-35 0</inkml:trace>
  <inkml:trace contextRef="#ctx0" brushRef="#br0" timeOffset="466.99">1429 1235 0,'-18'70'31,"0"-34"-31,1 16 0,-18 54 16,17 18-1,18 35 1,18-71 0,87 18 15,-87-89-31,70-17 15,36 0 1,-54-53 0,1-35-1,-71-106 1,0 88 0,-88-35-1,-1 35 1,1 53-1,0 36 1,17 52 0,71 53-1,53-35 1,-17-35 0</inkml:trace>
  <inkml:trace contextRef="#ctx0" brushRef="#br0" timeOffset="649.94">2399 1605 0,'0'0'0,"-18"0"31,1 0-16,-1 0-15,-17 0 16</inkml:trace>
  <inkml:trace contextRef="#ctx0" brushRef="#br0" timeOffset="2000.21">6015 1676 0,'0'0'0,"0"-18"0,-53-123 32,-35 53-1,52 52-31,-52 19 31,71 17-31,-36 0 16,35 0-16,-52 70 15,17 36 1,17 35 0,36-35-1,0 0 1,71-71-1,17-17 1,36-71 0,-36 0-1,0-70 1,-35 34 0,-18-16-1,-35 69 1,0-17-1,0 36 1,18 34 31,-18 1-31,17-18-1,1 0 1,-18-18 78,0 1-94,0 34 62,0 1-62,-18 0 16,18 17-16,0 0 15,0 0-15,0 54 16,36 17 0,17-18-1,0-53 1,70-35-1,36-53 1,-1-53 0,-52 18-1,0-71 1,-88 36 0,-53-71 15,-1 159-31,-105-107 15,-35 89 1,-71 36 0,35 70-1,-158 88 1,105-18 0,212-70-16,-106 177 15,124 17 1,35-71-1,88 18 1,89-71 0,70-52-1,17-53 1,-87-18 0,34-71-1,-105 18 1</inkml:trace>
  <inkml:trace contextRef="#ctx0" brushRef="#br0" timeOffset="4100.97">8096 1252 0,'0'0'0,"-35"-17"0,-53 52 16,70 53-1,-17 124 1,35-142-1,-53 107 1,-18 70 0,-52-89-1,-36 1 1,53-88 0,89-71-16,17-71 31,0-35-16,0-17 1,0-1 0,0 72-16,17-54 15,1 70 1,35 125 0,17-1-1,36 53 16,18-18-15,-36-34 0,106-1-1,-88-88 1,53-18 0,-18-88-1,-53 0 1,0-52-1,-70-89 1,-18 17 0,-89 19-1,-16 87 1,-54 89 0,-35 70-1,53 124 16,53 70-15,140-17 0,1-36-1,124-87 1,-18-19 0,105-70-1,18 0 1,-35-17-1,-106-19 1,1-17 0,-107-35-1,-35 18 1,0 34-16,-71-34 16,1 52-1,-36 36 16,0 70-15,53 0 0,53-70-16,-18 70 15,18-70-15,0 35 16,53-18 0,18-18-1,-1-17 1,1-52-1,0-19 1,-18-52 0,-53 17-1,0 70 1,0 125 15,-36-1 0,54 18-15,35-36 0,17-52-1,19-1 1,16-17 0,-69-17-16,52-18 15,18-71 1,-53-71-1,0 1 1,-36-36 0,18 89-1,-35 52 1,0 54-16,-35 17 16,-35 88-1,-36 53 16,53 18-15,123 105 0,1-176-1,-18 1 1,70-36 0,1-53-1,-1 0 1,-35-36-1,54-70 1,-89 36 0,-18-54-1,-53 54 1,-52 70 0,34 0-16,-52 18 15,-35 70 16,87 0-15,36-18 0,36-17-1,17-35 1,35-18 0,18-18-1,-71-35 1,35-17-1,-34-18 1,-1 88 0,-35 17-1,0 1-15,0 53 16,0 17 0,0-35-1,88-18 16,-17-35-15,52-18 0,-88 1-16,71-19 15,-53-17 1,-35-35 0,-18 18-16</inkml:trace>
  <inkml:trace contextRef="#ctx0" brushRef="#br0" timeOffset="4333.7">9631 1552 0,'0'0'0,"0"18"0,-35-18 16,52 0-1,160-18 1,-1 36 0,-17-53-1,-18 17 1,-53-17 0</inkml:trace>
  <inkml:trace contextRef="#ctx0" brushRef="#br0" timeOffset="4783.18">11677 1446 0,'-18'-17'15,"36"34"-15,-71-70 0,35-17 16,18 52-16,0-17 15,0 53 17,0 35-32,18 123 15,53-17 1,52 35 0,-141 0 15,1-141-16,17-36-15,0 36 16</inkml:trace>
  <inkml:trace contextRef="#ctx0" brushRef="#br0" timeOffset="5217.43">11536 1517 0,'0'0'0,"-35"-88"16,35 17-16,-18-17 15,141-18 1,-105 89-16,141-54 16,0 53 15,35 36-16,-71 70 1,-52 71 0,-89-18-1,-141 0 1,-52-35 0,87-53-1,1-35 1,105-18-1,36 0 1,105-36 0,1 1-1,17 35 1</inkml:trace>
  <inkml:trace contextRef="#ctx0" brushRef="#br0" timeOffset="6000.59">12330 1958 0,'0'0'0,"-18"0"0,0 0 15,-52 0 1,52-35 0,36-36-1,70-17 1,18 35-1,17 0 1,-17 53 0,0 53-1,-36 53 1,-52 17 0,-36-52-1,-52-18 16,-1-36-15,54-17 0,-1 0-1,36-70 1,35 17 0,70-35-1,1 0 1,52-18-1,-17 35 1,-89 71 0,-70 71-1,-35 17 1,-36 35 0,36-52-1,35 17 16,0-70-31,71 17 16,-1-17 0,36-18-1,-18-18 1,0-53 0,-52-34-1,-36-36 1,0 17-1,-71 53 1,-17 71 0,35 36-1,-17 52 1,70-70-16,0 70 16,17-71-1,18 1 1</inkml:trace>
  <inkml:trace contextRef="#ctx0" brushRef="#br0" timeOffset="6683.38">14005 1623 0,'0'-18'16,"0"36"-1,-17 88 1,-1-89-16,18 71 16,0 18-1,71-35 1,-19-36 0,19-35-1,-18 0 16,17-35-15,-17-53 0,0-1-1,18-34 1,-36 52 0,-17 71-1,-18 106 1,0-18-1,0 18 1,0-53 0,35 0-1,18-53 1,18 0 0,17-53-1,-53 0 16,18-53-15,-18 18 0,-35 176 15,0 1-15,-17-1-1,17-35 1,17-53 15,-17-18-15,18 0-16,-18 1 0</inkml:trace>
  <inkml:trace contextRef="#ctx0" brushRef="#br0" timeOffset="6849.66">14940 1482 0,'0'0'0,"-53"-18"0,36 18 16,-36 0 0,35 35-1,0 1 1,18 34 0,36-35-16</inkml:trace>
  <inkml:trace contextRef="#ctx0" brushRef="#br0" timeOffset="7699.11">15663 1658 0,'0'0'0,"0"-18"0,0 1 0,-35-71 16,-88 70-1,34 36 1,-52 70 15,71 0-15,17 53-1,70 0 1,54-88 0,52-35-1,-34-18 1,34-18-1,-17-88 1,0-88 0,-36 0-1,-34 53 1,-19 35 0,-34 89-1,-36 52 16,-18 124-15,54-18 0,17 18-1,0-54 1,70-16 0,18-54-1,18-35 1,0-18-1,-18-35 1,-17-53 0,-54 54-1,-17 34-15,0 88 32,0-17-17,-17 18 1,17-53 15,70-18-15,18 0-1,-52-18-15,52-17 16,18-1 0,-53-17-1,-18 36 1,-35 34-1,0 19 1,-18-1 0,-17-35-1</inkml:trace>
  <inkml:trace contextRef="#ctx0" brushRef="#br0" timeOffset="8516.25">6667 4322 0,'53'-36'16,"-35"19"-1,17-1-15,106-70 16,-35 0-1,-35-1 1,-71 72-16,0-1 16,-124 18-1,-34 35 1,-54 71 0,88 0-1,124 0 16,159 53-15,-18-54 0,36 1-1,-107 18 1,-70-54 0,-123 19-1,-71-37 1,-36-52-1,89-35 1,0-53 0,88-18-1,53 53 1,53 18 0,53 17-1,123 18 16,-158 0-31</inkml:trace>
  <inkml:trace contextRef="#ctx0" brushRef="#br0" timeOffset="9799.66">7549 4586 0,'0'0'0,"18"0"16,-18-18-16,-35 18 15,-71 0 1,-53 36-1,36 17 1,-36 88 0,159-35-1,0-18 1,106-35 0,-18-53-1,53-36 16,-35-34-15,-35-18 0,-54 17-1,-17 18 1,-53 18 0,18 35-1,35 70 1,0 1-1,53 35 1,35-53 0,0-53-1,53-18 1,18-35 0,-53-53-1,-53 18 1,-53 18 15,0 34-15,-35 19-1,35 52 1,-18-17-16,0 70 16,18 0-1,-17 0 1,17-17-1,0-89 17,0-17-17,53-53 1,0-18 0,-36 35-1,18 36 1,18 35-1,-35 0 1,-18 71 0,35-1-1,18 18 1,0-52 0,0-19-1,0-17 1,-18-17-16,53-54 15,-35 18 1,18-17 0,-36 17-1,-17 35 1,-18 36 0,0 87-1,17-34 1,1 17 15,0-35-15,88-70-1,-18-36 1,53 17 0,-88-17-1,0-35 1,-53-18-1,-18 53 1,-35 71 0,-17 53-1,70-1 1,-71 36 0,89-35-1,52-71 1,-17 0 15,-18 0-31,54-53 16,-1 35-16</inkml:trace>
  <inkml:trace contextRef="#ctx0" brushRef="#br0" timeOffset="10399.19">9931 4339 0,'0'0'0,"17"0"15,1 0 1,0 0-16,35 0 0,52-70 15,19 17 17,-89 17-32,36-17 15,-36-17 1,-88 17 0,-53 53-1,-105 88 1,52 53-1,123-35 1,89 18 0,124-19-1,-54-34 1,18 17 0,-105-35-1,-54 35 1,-105-17 15,-71-71-15,35 0-1,35-18 1,89-17 0,17-18-1,71 18 1,88-18-1,-52 18 1</inkml:trace>
  <inkml:trace contextRef="#ctx0" brushRef="#br0" timeOffset="11049.24">10707 4427 0,'0'0'15,"0"-17"-15,-53 17 16,0 35 15,18 53-15,-1 36-1,36-36 1,36 53 0,-1-106-1,53-17 1,0-36-1,-17-35 1,17-35 0,-70 53-16,52-71 15,-17 35 1,-18 19 0,1 87-1,-36 18 1,0 70 15,17-52-15,1-36-1,70-17 1,-35-36 0,53-53-1,0-34 1,-53 52-1,-53 35 1,17 36 0,-17 35-1,0 35 1,0-35 0,0-36-16,18-17 15,17 0 16,-17 0-15,0-53 0,-18 18-16</inkml:trace>
  <inkml:trace contextRef="#ctx0" brushRef="#br0" timeOffset="11199.11">11659 4392 0,'0'0'16,"-17"-53"-1,-1 53-15,18 18 16,0-1 0,0 19-1,35-36 1</inkml:trace>
  <inkml:trace contextRef="#ctx0" brushRef="#br0" timeOffset="11598.73">11906 4445 0,'-17'0'0,"34"0"0,-52 0 16,0 35 0,17 36-1,36 70 1,-18-106-16,70 89 15,-70 87 1,0 1 0,-70 123-1,-19-17 1,-16-36 0,-1 0-1,88-194 1,-17-35 15,35-88-15,35-53-1,71-89 1,88-175 0</inkml:trace>
  <inkml:trace contextRef="#ctx0" brushRef="#br0" timeOffset="11901.81">12012 4780 0,'0'-35'0,"0"70"0,0-105 0,-18-1 15,-17-17 1,106 70 0,35 1-1,17 17 16,-35 52-15,-53-34-16,-35 70 16,-70-17-1,-71 17 1,17-17 0,89-54-1,141-70 16,-18-17-15</inkml:trace>
  <inkml:trace contextRef="#ctx0" brushRef="#br0" timeOffset="12166.31">12718 4233 0,'0'0'0,"17"-35"0,1-36 15,-89 107 32,54 70-31,-19 70-1,36-17 1,0-142-16,0 89 16,36 0-1,17-53 1,0-53-1,35-35 1,-35-18 0</inkml:trace>
  <inkml:trace contextRef="#ctx0" brushRef="#br0" timeOffset="12365.68">12629 4498 0,'0'0'0,"-17"0"15,-1 0 1,1 0-16,-1 35 16,36-35-1,52 0 1,18-35 0,0 17-1,-35 1-15</inkml:trace>
  <inkml:trace contextRef="#ctx0" brushRef="#br0" timeOffset="13081.93">13776 4674 0,'-18'18'0,"36"-36"0,-36 54 15,-35-36 1,71 0-16,53-18 15,70-17 1,-106 17-16,159-53 16,176-52-1,-123 35 1,36-71 0,-107 36-1,-141 52 1,-35-17 15,-88 70-15,18 1-1,-19 17 1,89 17 15,36-17-15,-19 0-16,19 0 15,-36 0 1,17 0 0,1-17-1,17 17 1,36 0 0,-18 35-1,17 53 1,-70 35 15,35-70-15,-123 36-1,-71-36 1,124-36-16</inkml:trace>
  <inkml:trace contextRef="#ctx0" brushRef="#br0" timeOffset="13218.64">13511 4710 0,'0'0'0,"-17"0"0</inkml:trace>
  <inkml:trace contextRef="#ctx0" brushRef="#br0" timeOffset="13250.62">13705 4921 0</inkml:trace>
  <inkml:trace contextRef="#ctx0" brushRef="#br0" timeOffset="13615.46">13705 5239 0,'283'-36'32,"-213"36"-32,230 36 15,-953-36-15,1535 53 16,-617-18 0,-36-17-1,-176-18-15,35 0 16,18 0-1,-106-53 1,-159 0 0,54 35-1,-1-17 1,70 0 0,125 35 15,17 52-16,-36 1 17,-52 18-17,-36-1 1,-35-34 0,18-19-16,-124 19 15,71-19 1</inkml:trace>
  <inkml:trace contextRef="#ctx0" brushRef="#br0" timeOffset="14183.11">13423 5186 0,'0'0'0,"0"17"16,0 1-16,0 17 16,71 71-1,70 0 1,-18 53 0,18 0-1,1-18 1,69 53-1,-158-141-15,124 141 16,-72-53 0,1-18-1,-18-52 1,-70-71-16,-18-36 31,-53-52-15,-35-18 15,35 18-15,18 0-1,35 70 1,17 36 0,19 53-1,-36 17 1,-18-18-1,-53-34 1,54-36-16,-18 0 16,35-18-16,0-35 15</inkml:trace>
  <inkml:trace contextRef="#ctx0" brushRef="#br0" timeOffset="15299.99">15981 3704 0,'17'18'16,"-34"-36"-16,52 36 0,177-1 15,-36-34 1,-17-54 15,-141 54-31,34-36 16,-34-71-1,-18 1 1,-35-1 0,-71 177-1,0 106 1,89 70-1,-54-17 1,71-71 0,0-88-16,0 70 15,0-70 1,-53-35 0,-18-53-1,36-18 16,0-88-15,0 105 0,35 54-1,70 35 1,1 70 0,35-34-1,35-72 1,-35-17-1,-1-17 1,-34-36 0,-18-36-1,-53 37 1,0-1 0,17 53-16,19 35 15,-36 18 1,17 35 15,19-35-15,-1-53-1,18 0 1,17-18 0,-52 1-16,35-36 15,0-35 1,-35 17-1,-18 53 1,0 71 0,0 88-1,-36 36 1,1-36 0,0-53-1,-1-17 1,36-54-1,0-52 32</inkml:trace>
  <inkml:trace contextRef="#ctx0" brushRef="#br0" timeOffset="15600.55">17110 3986 0,'0'0'0,"0"-17"0,0-1 0,0-35 16,70 0-1,18 18 1,18 35 0,-88 0-16,17 71 15,-35-1 16,-88 18-15,17-17 0,-17-18-1,71-53 1,122-71 15</inkml:trace>
  <inkml:trace contextRef="#ctx0" brushRef="#br0" timeOffset="16415.24">17604 3881 0,'35'0'16,"-70"0"-16,70 17 15,-35 1-15,-18 35 16,1 35 0,17-35-1,0 0 1,17-53-1,54 0 17,17-36-17,-35-16 1,0-37 0,-36 36-1,-17 71 16,0 17-15,18 1 0,35-36-1,70 17 1,1-17 0,-53-53-1,-36 53-15,-18-70 16,-17-1 15,0-35-15,0 1-1,0 52 1,0 70 0,0 1-16,0 88 15,0 35 1,0-53-1,0 18 1,71-88 0,-18-18-1,88-71 1,-70 18 0,34-35-1,-34 17 1,-18 71 15,-53 53-15,-18-17-16,-17 52 15,17 35 1,18-52 0,0-18-1,36-36 1,-1-17-1,-35-53 1,0 36-16</inkml:trace>
  <inkml:trace contextRef="#ctx0" brushRef="#br0" timeOffset="16615.16">18327 3775 0,'0'0'0,"-35"-18"0,-1 18 0,-17-18 16,71 18 15,123-17-15,-17 17-1,52-18 1,-70 18 0,-89 0-16</inkml:trace>
  <inkml:trace contextRef="#ctx0" brushRef="#br0" timeOffset="17648.59">15857 5221 0,'0'0'15,"0"-18"-15,18-70 16,-18 53-16,0-18 15,0-53 1,0 71-16,0 17 16,-35 54-1,-1 87 1,19 18 0,17 36-1,0-19 1,0-87-1,0-36 17,0-17-17,0-53 1,0-1 0,-53-52-1,71 106 16,52 52-15,1 1 0,-18-71-1,-18 17-15,88 19 16,36-54 0,17-52-1,-52 17 1,-54-18-1,-52 36 17,0 70-1,-18 18-15,53-18-1,-18-17 1,0-18-1,-17 0-15,52-18 16,1-35 0,-53 0-1,-18 18 1,0 53 15,0 17-31,-18 71 16,0 17 15,18 36-15,0-18-1,0-70 1,-17-1 0,-19-52-1,19-36 1,-1-52-1,18 34-15</inkml:trace>
  <inkml:trace contextRef="#ctx0" brushRef="#br0" timeOffset="17915.03">16863 5592 0,'0'-36'0,"0"72"0,0-160 16,17 89-16,1-71 16,35 35-1,18 71 1,17 0-1,-18 53 17,-17 53-17,-106-35 1,-88-1 0,71-34-1,70-36 1,17 0-1,54-53 1,35 17 0</inkml:trace>
  <inkml:trace contextRef="#ctx0" brushRef="#br0" timeOffset="18734.16">17551 5309 0,'17'0'0,"-17"53"16,18 0-1,-71 18 17,53-18-17,0-36 1,18-17 0,70 0-1,-18-35 1,-17 0-1,0-54 1,-35 19 0,-18 35-1,-18 52 1,1 71 0,17-17-1,0 0 1,17-36-1,71-17 17,36-18-17,17-53 1,-35 0 0,-53-36-1,0-34 1,-36-36-1,54 71 1,-124 159 0,18 17-1,-1 53 1,19-18 0,17-70-1,53 53 1,35-141-1,0-18 17,53 0-17,-17-35 1,-36 17 0,-18 36-1,-70 70 1,-35 71-1,0 0 1,17-53 0,18 17-1,0-87 32</inkml:trace>
  <inkml:trace contextRef="#ctx0" brushRef="#br0" timeOffset="18948.41">18327 5309 0,'0'0'0,"0"-17"16,17-1-1,72 0 1,-54 18-16,35-17 15,142-36 1,-106 35 0,-53-17-1,-35 17 1</inkml:trace>
  <inkml:trace contextRef="#ctx0" brushRef="#br0" timeOffset="20131.11">15787 6897 0,'17'0'16,"1"0"-16,0-18 15,-1-17-15,19-36 32,-19-17-17,-17 70-15,0-105 16,0 70 0,-17 18-1,-1 141 1,18 70-1,0-35 1,0 71 0,-53-71-1,18-71 1,-18-17 0,18-53-1,17-17 1,0-1-1,-35-70-15,0 17 16,18 71 15,35 18-15,18 53 0,70 34-1,-17-69 1,52-19-1,53-17 1,-52-35 0,35-36-1,-71-34 1,-70 87 0,17 0-1,-18 18 1,19 36-1,-19-1 17,19 0-17,-1-35 1,0 0 0,36-17-1,17-36 1,-53 17-1,0 1 1,-17 35-16,0 0 16,17 53-1,-17 18 1,-18 34 0,0 19-1,0-54 1,0-52-16,0 88 15,0-18 17,17 0-17,-17 36 1,0-1 0,0-70-1,-17-35-15</inkml:trace>
  <inkml:trace contextRef="#ctx0" brushRef="#br0" timeOffset="21247.63">16986 7250 0,'0'-53'0,"0"106"0,0-142 0,18 1 15,17-35 1,0 87-1,1 36 1,34 18 15,-52 0-31,35 35 16,-36 17 0,-17 1-1,-70 17 1,17-35-1,18-36 1,70-69 15,53-19-15,36-35 0,-19 36-1,37 34 1,-107 36-16,35 0 31,-70 53-15,0 18-1,0-1 1,0-34 0,0-19-16,53-17 31,18-53-16,17-17 1,18-1 0,-53 18-1,-36 53 1,-17 53 0,0 0-1,0 18 1,71-18-1,17-18 17,-52-35-32,69 0 15,107-18 1,-106-35 0,-36-17-1,-52-54 1,-18 1-1,0-18 1,0 88 0,-18 88-1,-17 89 1,0-1 0,35-35-1,0 0 1,53-52-1,-18-36 1,53-18 15,-17-35-15,-1 18 0,36 0-1,-71 52 1,-35 19-1,0 16 1,0-16 0,0-1-1,18-35 17,-18-35-17,0-18 1</inkml:trace>
  <inkml:trace contextRef="#ctx0" brushRef="#br0" timeOffset="21464.39">18732 6844 0,'0'0'0,"-17"35"31,34-35-16,1 0-15,35 0 16,-35 0-16,52-17 16,36-36-1,0-18 1,-53 18 0</inkml:trace>
  <inkml:trace contextRef="#ctx0" brushRef="#br0" timeOffset="22447.88">19861 3898 0,'0'0'0,"0"-88"31,0 70-31,0-70 16,18 18-1,105-19 1,36 54 0,18 53-1,-72 70 1,-87 88 0,-88 1-1,17-107-15,-106 160 16,88-160-16,-87 124 31,69 18-31,89-53 31,71 35-15,88-18 0,-1-88-1,89 36 1,-158-89-1,-54-35 1,-88 53 0,-53 17-1,-70 72 1,17 16 0,53 19-1,88 17 1,36-36-1,88 54 1,0 0 15,0-18-15,-89 17 0,-87 19-1,-54-54 1,18-52-1,-70-19 1,123-87-16,-229 35 16,0-53-1,88-18 1</inkml:trace>
  <inkml:trace contextRef="#ctx0" brushRef="#br0" timeOffset="104654.4">3175 9825 0,'0'0'0,"0"-18"0,18-88 32,-18 89-17,0 34 1,0 1-1,-36 53 1,36-19 0,-17-16-1,-1-36 1,18-18 31,0-17-47,0-18 15,-18 35 1,1 18 0,-18 0 15,17 18-31,-17 52 16,17-52-16,0 88 15,-17 70 1,0-17-1,17 88 1,-17-71 0,35-70-1,0-70 1,35-72 15,-17-70-15,-18-123-1,0 176-15</inkml:trace>
  <inkml:trace contextRef="#ctx0" brushRef="#br0" timeOffset="104938.63">3122 9772 0,'18'0'0,"-36"0"0,36 18 0,-18-1 16,0 1-1,0-1-15,123 89 16,-105 71 0,-18-19-1,0 72 1,0-54 0,0-88-1,0-70-15,0 35 16,-18-53-1,-17 18 1,17-54 0,-17 1-1</inkml:trace>
  <inkml:trace contextRef="#ctx0" brushRef="#br0" timeOffset="105036.99">2840 10636 0,'0'0'0</inkml:trace>
  <inkml:trace contextRef="#ctx0" brushRef="#br0" timeOffset="105104.1">2857 10636 0,'71'-35'31,"0"0"-15,-54 17-1</inkml:trace>
  <inkml:trace contextRef="#ctx0" brushRef="#br0" timeOffset="105170.46">3246 10495 0,'17'0'0,"-34"0"0,69 0 15,-16 0-15,34-35 16,-34 35-16</inkml:trace>
  <inkml:trace contextRef="#ctx0" brushRef="#br0" timeOffset="105653.31">3951 10319 0,'0'0'0,"18"-18"15,-1 0-15,19-17 16,-36 18 0,-18 17-1,-53 0 1,-34 35 0,34 35-1,36-17 1,35 0-1,35-18 1,53-17 0,-17 0 15,17 35-15,-35 17-1,-53-17 1,-88 18-1,0-18 1,17-53 0,0 0-1,19 0 1,34-36 0,18 1-1,35 0 1,36 17-1,-1-17 1</inkml:trace>
  <inkml:trace contextRef="#ctx0" brushRef="#br0" timeOffset="106153.2">4516 10248 0,'-53'0'31,"35"0"-31,-17 0 16,17 0-16,-35 53 15,-17 18 1,70-18-1,17 17 1,36-35 0,35 1 15,18-1-15,-53 0-1,-53-17-15,0 17 16,-35 18-1,-71-18 1,18 1 0,17-36-1,18 0 1,36-18 0,17 0-1,0-35 1,53 36-1,17-36 1</inkml:trace>
  <inkml:trace contextRef="#ctx0" brushRef="#br0" timeOffset="106569.75">4886 10672 0,'0'0'0,"35"0"16,-17-18-1,17-35 1,0-18 0,-17 1-1,-18-1 1,0 54-16,0-1 15,-53 36 1,-17 52 0,34 18-1,36 71 17,0-71-17,53-35 1,18-35-1,17-18 1,-35 0 0,0-35-1,-36 17-15,19-17 16</inkml:trace>
  <inkml:trace contextRef="#ctx0" brushRef="#br0" timeOffset="106969.71">5239 10548 0,'0'-18'0,"0"36"0,0-53 16,0 17-16,17-17 16,36-18-1,18 35 1,-18 18 15,35 71-15,-17 17-1,-54 18 1,-17 0 0,-53-36-1,36-34 1,-1-36 0,18-18-1,0-35 1,0-70-1,18 17 1,52 0 0,1 0-1,-1 71 17,1-18-32</inkml:trace>
  <inkml:trace contextRef="#ctx0" brushRef="#br0" timeOffset="107287.01">6103 10089 0,'0'0'0,"0"-35"15,0 53 17,0 52-17,0 1 1,0 70-1,-18-106-15,1 89 16,-19-1 0,36-35-1,0-52 17,0-19-17,36-17 1,-1-17-1,-17-54 1</inkml:trace>
  <inkml:trace contextRef="#ctx0" brushRef="#br0" timeOffset="107520.1">5909 10425 0,'-18'0'15,"36"0"17,0-18-17,35 0-15,35 1 16,-18-19 15,-52 36-31,35-17 16,-35-1-1</inkml:trace>
  <inkml:trace contextRef="#ctx0" brushRef="#br0" timeOffset="108219.53">6862 10107 0,'0'0'0,"17"0"16,-17-18 0,0 36-1,0 0 1,-17 88 0,-54 35-1,53-88-15,-35 70 16,-17 1-1,35-54 1,52-70 31,18-53-31,1-35-1,-19 53-15,54-106 16,-18-18-1,0 53 1,-18 35 0,0 71-1,-17 36 1,-18-19-16,18 107 16,17 35-1,-35-54 1,18 1-1,-1-35 1,-17-36 0,0-53 31,-17 1-47</inkml:trace>
  <inkml:trace contextRef="#ctx0" brushRef="#br0" timeOffset="108953.44">6579 10530 0,'0'0'0,"-17"0"0,-19 36 16,72-1 0,34-17-1,54-18 1,-71 0-16,70-36 15,18-34 1,-17-18 0,-36-1-1,-53 1 17,-35 18-17,0 17 1,0 35-1,-18 18 1,1 53 0,17-35-16,-18 70 15,18 53 1,0-18 0,18-17-1,-1-35 1,19-36-1,17-35 1,35-18 0,-70 1-16,52-54 15,18-52 17,-52-36-17,-36 18 1,-18 35-1,18 88 1,0 107 15,-18 34-15,1 36 0,17-53-1,0-18 1,0-70-16,17 34 15,1-34 1,52-18 0,1-35-1,0-36 1</inkml:trace>
  <inkml:trace contextRef="#ctx0" brushRef="#br0" timeOffset="109238.18">8237 10107 0,'0'0'0,"18"-18"0,-18-17 15,0 18-15,0-1 16,-18 18 0,-17 53-1,-18 35 1,53 35-1,18 19 1,-18-19 0,17-17 15,36-71-15,18-35-1,17-35 1</inkml:trace>
  <inkml:trace contextRef="#ctx0" brushRef="#br0" timeOffset="109570.21">9013 10248 0,'0'0'0,"18"0"0,0 18 16,88 52-16,-142 54 31,19-89-31,-89 89 16,-18-36-1,19-35 1,34-36 0,36-17-1,35-35 1</inkml:trace>
  <inkml:trace contextRef="#ctx0" brushRef="#br0" timeOffset="110469.85">8978 10142 0,'0'0'0,"0"-17"47,0-1-47,18 18 15,-1 0-15,54 0 16,-18 0 0,17 88-1,-70-70-15,0 123 16,0-18-1,-70 19 1,-1-54 0,71-71 15,0-34-15</inkml:trace>
  <inkml:trace contextRef="#ctx0" brushRef="#br0" timeOffset="110920.35">9860 10407 0,'0'0'0,"0"-18"0,-18 18 0,1 0 32,17-17-17,106 17 1,88 0-1,-18-18 1,-105 18-16,211-18 16,-18 1-1,-34 17 1,-142-18 0,-53 18-1,-52-18 16,-36 1-15,35-1-16</inkml:trace>
  <inkml:trace contextRef="#ctx0" brushRef="#br0" timeOffset="111352.86">10918 10037 0,'0'0'16,"-17"0"-16,-1 0 16,18 17 15,35 18-15,-17-17-16,88 53 15,35-36 1,0-17-1,-53-18 1,-35 0 0,-17 0-16,-36 17 15,17-34 17,-17-19-17,-17 36 1,-54 53-1,0 0 1,-70 88 0,71-53-1,34-17 1,19-36 0</inkml:trace>
  <inkml:trace contextRef="#ctx0" brushRef="#br0" timeOffset="112802.91">13582 9948 0,'0'0'0,"18"0"16,-1 0-1,1-17-15,17-36 16,-17 53-16,35-71 15,0-17 1,-53 0 0,0 53-1,-71 17 1,-35 36 15,18 17-15,70-18-16,-17 54 15,35 17 1,35-35 0,54 18-1,52-1 1,-71-17 0,-17 18-1,-53-1 1,-70 1-1,-19-36 1,-34 0 0,17-35-1,71 0-15,-18-53 32,0-17-17,18 17 1,35 18-1,17-1 1,72 19 0,-72 17-16,54 0 0</inkml:trace>
  <inkml:trace contextRef="#ctx0" brushRef="#br0" timeOffset="113269.36">14182 9842 0,'0'-17'31,"-18"17"-31,0 0 0,-52 35 32,52-17-32,-35 52 15,0 36 1,36-18-1,17-17 1,106-36 0,-1-17-1,19-36 1,-1-52 0,-70-36-1,-35 35 1,-36-17-1,-105 0 1,-1 53 0,1 35-1,88 52 1,35 1 15,17-17-15,54-36-1,-36 0-15</inkml:trace>
  <inkml:trace contextRef="#ctx0" brushRef="#br0" timeOffset="114069.73">14658 9525 0,'0'0'16,"18"0"-16,-18-18 0,-18 1 0,18 52 31,0 0-31,-18 53 16,-17 106-1,0-52 1,17-37 0,18 72-1,0 17 1,-35 141-1,35-88 1,0-18 0,0-52-1,70-72 1,-17-87 0,18-53-1,35-106 1,-53-53-1,-36 35 1,-87-35 0,34 141-16,-52-70 15,53 87-15,-53-70 32,17 36-17,54 35 1,17-1-1,35 1 1,71-18 0,70-70-1,-35 17 1,36-71 0,-72-17-1,-87 89 1,-18 69-16,0-17 15,0 36-15,-35-1 16,-18 36 0,35 52-1,1 107 17,17-1-17,0-141-15,0 36 16,0-36-16,0 53 15,70-52 1,-17-36 0,-18-18-1,1-17 1</inkml:trace>
  <inkml:trace contextRef="#ctx0" brushRef="#br0" timeOffset="114270.05">14975 9913 0,'0'-18'31,"18"18"-15,0-17-16,52 17 0,54-36 31,-18 19-15,35-18-1,-18-18 1</inkml:trace>
  <inkml:trace contextRef="#ctx0" brushRef="#br0" timeOffset="114819.13">15875 9543 0,'0'0'0,"0"-18"0,0 0 31,0 1-31,-35 17 16,52 70 0,-70 1-1,18 88 17,18-124-32,-19 71 15,19-89-15,-19 89 16,1-35-1,0-54 1,35-52 15,17 17-31,19-34 16,-19 16-16,19-70 16,34-52-1,1 52 1,17 18-1,-18 88 1,-17 35 0,-35 106-1,-18 53 1,0-53 15,0-53-15,0-35-1,18-53 1,-36 0 15,0-35-15</inkml:trace>
  <inkml:trace contextRef="#ctx0" brushRef="#br0" timeOffset="115402.46">15681 10037 0,'0'0'0,"18"0"31,35-18-31,70-17 31,53-1-15,18-17-1,-52 36 1,-1-36 0,-71 35-1,-70 1 1,-17 17 0,-1 0-16,-70 0 15,17 35 1,36 0-1,17 18 1,18-35 0,36 17-1,-19-17-15,54 17 32,-1 18-17,-34-18 1,-1-35-1,-70 35 1,-54-17 0,1-18-1,0 0 1,17 0 0,54-18-1,52-17 16,18 17-15</inkml:trace>
  <inkml:trace contextRef="#ctx0" brushRef="#br0" timeOffset="115836">16969 9842 0,'0'0'0,"17"-17"16,54-18-1,-106 17 1,-18 18 0,-18 0-1,0 53 1,54 0 0,-18-18-16,35 18 15,70 0 1,36-35-1,0-1 1,-18 1 0,-70-18-1,-54 17 17,-105 19-17,0-19 1,0 1-1,88-18 1,35 18 0,36-18-1,35-36 1,-18 19-16</inkml:trace>
  <inkml:trace contextRef="#ctx0" brushRef="#br0" timeOffset="116569.06">17198 9931 0,'0'0'0,"-35"0"16,52 0 0,36-18-1,0-17 1,-18 35-16,54-36 15,-19-16 1,-70 34 0,-18 0-1,-87 18 1,52 18 0,-35 70-1,70 0 1,18-17-1,53-18 1,53-36 0,17-17-1,-35 0 1,-35-35 0,-53-18 15,0 0-16,0-17 1,71-1 0,-1 18-1,1 53 1,-1 53 0,-34 0-1,-36 35 1,0-17-1,0-36 1,-18-17 0,0-18-1,1-35 1,17-18 15,0 35-31,0-17 16,35-71-1,36 18 1,-36 35 0,53-18-1,-35 54-15</inkml:trace>
  <inkml:trace contextRef="#ctx0" brushRef="#br0" timeOffset="116869.21">18362 9366 0,'0'0'0,"0"-17"0,0-1 16,-35 18 0,17 0-16,-17 35 15,17 53 1,-17 54 15,35-1-15,0-36-1,35 1 1,18-53 0,18-17-1,-18-36 1,0-36 0,-36 1-1,1 0-15</inkml:trace>
  <inkml:trace contextRef="#ctx0" brushRef="#br0" timeOffset="117135.48">18150 9701 0,'18'0'15,"0"0"-15,35-17 16,70-1-1,-88 0-15,142 1 16,-71-18 0,-18 17-1,-71 18 1,-34 0 31,-1 0-47,0 0 15</inkml:trace>
  <inkml:trace contextRef="#ctx0" brushRef="#br0" timeOffset="121486.66">3298 11483 0,'0'0'0,"-35"0"0,-88 0 31,35 0 0,105 0 1,1 0-17,17 0 1,124 0-1,17-18 1,71 18 0,53 0-1,88 0 1,106 0 0,-106 0-1,141 0 1,0-17-1,-105-19 1,-283 36-16,406-35 16,-36 0-1,-211 0 1,70-1 15,-105 19-15,-124-1-1,-106 18-15,18 0 16,-53-18 15,-17 18-15,-1 0 0,-17 0-1,-18 0 1,35 0-1,1 0 17,34 0 593,1 0-625,35 0 31,-36 0-15,19 18-1,-19-18 1,-17 18 31,-17-18-32,-1 17 1,-53 1-16,-52 0 16,35-1 15</inkml:trace>
  <inkml:trace contextRef="#ctx0" brushRef="#br0" timeOffset="124685.4">5450 11747 0,'0'0'0,"0"-17"0,18-1 0,-18-17 16,0 17 0,0 1-1,-18 17 1,1 0-1,-1 88 1,18 35 0,18 107-1,35-1 1,-18-88 0,0-35-1,-35-71-15,0 0 16,0-17-1,-53-18 1,18 0 0</inkml:trace>
  <inkml:trace contextRef="#ctx0" brushRef="#br0" timeOffset="125001.65">5062 12382 0,'0'0'0,"-17"-17"0,-19 17 15,36-18 1,36 18 0,52 0-1,35 71 1,-17-1-1,-53 1 1,-35-53-16,-1 34 16,-17-16-1,0-19 17,0-34-1,0-36-31</inkml:trace>
  <inkml:trace contextRef="#ctx0" brushRef="#br0" timeOffset="125251.38">5838 12294 0,'18'0'0,"17"-17"16,-88 34-16,124-34 15,-71 87 1,-53 1-1,-53 17 1,18 0 0,35-35-1,18 0 1,0-53 0,35 18-1,0-1 1</inkml:trace>
  <inkml:trace contextRef="#ctx0" brushRef="#br0" timeOffset="127733.74">1746 13370 0,'0'0'0,"-17"0"15,-19 0 1,36 18-1,0 0-15,18-1 32,0-17-32,70 0 15,-35-35 1,-18 17-16,18-17 16,-35 17-1,17-35 1,-18 1-1,-17 16 1,-35 19 0,0 17-1,0 105 1,35-16 0,0 34-1,0 53 1,0-52-1,0-1 1,0-70 0,-53-88 15,-35-35-15,17-1 15,0 18-16,54 35-15,-19-17 16,19 35 0,34 71-1,36-1 1,36 1 0,-1-36-1,18-35 1,-89 0-16,142-53 15,-18-17 1,18-89 0,-71 53-1,-53-17 1,-35 52 0,-35 0-1,0 54 16,0 34-15,-1 72 0,19 16-1,-1 107 1,18 35 0,0 18-1,18-36 1,-18 71-1,17-106 1,19-18 0,-1-105-1,35-89 1,-17-70 0,35-71 15,-35 0-16,-17-70 1,-89 17 0,-124 71-1,19 71 1,-19 17 0,107 53-1,70-18-15,35-17 31,-17 35-31,87-35 16,37-1 0,-37 1-1,-16 0 1,-89 17-16,0 1 16,0-1-1</inkml:trace>
  <inkml:trace contextRef="#ctx0" brushRef="#br0" timeOffset="127947.31">2628 13794 0,'18'0'32,"-36"0"61</inkml:trace>
  <inkml:trace contextRef="#ctx0" brushRef="#br0" timeOffset="129269.28">4057 13229 0,'0'-17'0,"0"-19"16,0 1-1,0 53 1,-18 17-1,18-17-15,0 70 16,-17 53 0,17-35-1,0-1 1,0-34 0,0-36 15,-36-52 0</inkml:trace>
  <inkml:trace contextRef="#ctx0" brushRef="#br0" timeOffset="130483.73">3616 13582 0,'0'0'0,"18"0"31,17 0-31,71 18 15,17-18 1,54-53 0,-125 17-16,125-17 15,17-52 1,-124-1 0,-70 35 15,-52 1-16,-19 70 1,18 70 0,53 18-1,0 54 1,0-37 0,0 19-1,0-71 1,0-36-16,18-34 31,35-71-15,-18-1-1,-17 19 1,34 52 0,-34 18-16,17 0 31,36 71-16,-36-18 1,18 35 0,0-53-1,53-35 1,0-18 0,17-52-1,-17-18 1,-88 35-1,-18-18 1,-36 18 0,-17 53-1,18 18 1,18 53 0,17 34 15,17-16-16,54-1 1,-1-53 0,18-35-1,18-71 1,-35 1 0,17-36-1,-35 53 1,-18 36-1,-17 17 1,0 52 0,-1 37-1,1-54 1,17 0 0,0-35 15,36-17-16,-18-54 1,0 0 0,-36 1-1,19 35 1,-19 35 0,1 53-1,0-18 1,17 18-1,18 0 1,-36-36 0,36-17-1,-53-17 1,0-36 0,0 0-1</inkml:trace>
  <inkml:trace contextRef="#ctx0" brushRef="#br0" timeOffset="130668.77">5803 13212 0,'0'0'0,"-17"0"0,-1 0 15,-17 0 1,52 0 15,71 0-15</inkml:trace>
  <inkml:trace contextRef="#ctx0" brushRef="#br0" timeOffset="131000.61">7338 13123 0,'-18'0'31,"18"18"-15,-18 0-16,1 70 15,-1 0 1,18-17 0,0-19-1,0-34-15,18 0 16,52-18 0,19-53 15</inkml:trace>
  <inkml:trace contextRef="#ctx0" brushRef="#br0" timeOffset="131316.41">7832 13159 0,'17'0'15,"-34"0"-15,52-36 16,-53 36 0,-52 18-1,-1 35 1,54-35-16,17 34 15,0-16 1,70-1 0,18 0-1,-52 1 1,-36-1 0,-18 0 15,-70 18-16,-18-35 1,35-18 0,1-18-1,35-53-15</inkml:trace>
  <inkml:trace contextRef="#ctx0" brushRef="#br0" timeOffset="131502.99">7320 12965 0,'0'0'15,"0"-36"-15,0 19 0,0-1 16,18 18 31</inkml:trace>
  <inkml:trace contextRef="#ctx0" brushRef="#br0" timeOffset="132017.1">8731 13141 0,'-17'0'0,"34"0"0,-52 0 0,0 18 16,17-18-1,18-18 16,35-17-15,54-36 0,-19 1-1,-52 17 1,-18 35-16,-106 53 31,-18 89-15,54-36-1,52 53 1,53-53 0,54-35-1,-54-53-15,124 0 16,-36 0 0,36-35-1,-53-36 16</inkml:trace>
  <inkml:trace contextRef="#ctx0" brushRef="#br0" timeOffset="132400.56">9313 13123 0,'0'-35'16,"0"70"-16,0-123 16,0 35-1,0 18 1,53 35-1,-35 0-15,52 53 16,19 35 0,-19 0-1,-52 0 1,-18-17 0,0-36-1,-35-35 16,-1-17-15,36-36 0,-17-35-1,17 35 1,35-18 0,53 18-1,18 18 1,-18 17-1</inkml:trace>
  <inkml:trace contextRef="#ctx0" brushRef="#br0" timeOffset="132785.84">10089 12965 0,'0'0'0,"0"-18"16,-17-17-1,17 17 1,0 0 0,35 18-1,-17 0-15,70 89 16,-35-19 0,0 36-1,-53-18 1,0-35-1,0-35 1,-18-18 0,-17-18-1,17-52 1,18 17 0,0-36-1,53 19 16,-35 52-31,35-17 16,17 0 0</inkml:trace>
  <inkml:trace contextRef="#ctx0" brushRef="#br0" timeOffset="133332.71">10707 12859 0,'0'35'31,"-18"-17"-31,-35 35 16,0 35 0,36 0-1,17-70-15,0 17 16,0-17 0,17-18 30,1 0-30,0 0 47,-1 17-63,1-17 15,0 0-15,17 0 16,35 0-1,-52 0-15,70 0 16,-35-53 0,-18-17-1,-35-19 1,-70 1 0,-36 18-1,0 70 16,18 53-15,70 35 0,18-35-1,36 0 1,34-53-16</inkml:trace>
  <inkml:trace contextRef="#ctx0" brushRef="#br0" timeOffset="133733.2">11201 12929 0,'0'0'0,"-18"0"16,0-17-16,1-19 16,17 1-1,35 35 16,18 53-15,35 53 0,-35 17-1,-53-52 1,0-18 0,-18-36-1,1-17 1,-1-17-1,18-36 1,0-53 0,53-17-1,-18 52 1,18 0 0,-17 36-1</inkml:trace>
  <inkml:trace contextRef="#ctx0" brushRef="#br0" timeOffset="134401.29">12735 12982 0,'0'0'0,"18"0"0,-18-35 16,18-36-1,-18-17 16,-36 18-15,19 34-16,-72-34 16,-34 70-1,52 53 1,18 105 0,53-34-1,0 35 1,71-53-1,0-106 1,17 0 0,-18-53-1,19-53 1,-37-35 0,-52 17 15,0 89-31,0-36 15,-17 195 17,17 35-17,0-54 1,70 1 0,-17-88-1,18-18 1,17-35-1,-35-1 1</inkml:trace>
  <inkml:trace contextRef="#ctx0" brushRef="#br0" timeOffset="134633.7">13441 12541 0,'17'-17'15,"-34"34"-15,34-70 0,-17 71 31,0 35-15,-35 88 0,35-106-16,0 89 15,-17 17 1,17-71 0,0-17-1,70-53 1</inkml:trace>
  <inkml:trace contextRef="#ctx0" brushRef="#br0" timeOffset="135000.9">13952 12788 0,'0'0'16,"36"-70"-16,-36 34 16,-36 36-1,-69 18 16,-1 53-15,70 17 0,36-53-1,36 18 1,52-35 0,35 34-1,-105-52-15,70 36 16,-88-1-1,-35-17 1,-36-1 0,-52 1-1,105 0-15,-35-18 16,36 0 0,52 0 15</inkml:trace>
  <inkml:trace contextRef="#ctx0" brushRef="#br0" timeOffset="135417.79">14393 12876 0,'18'-17'0,"-36"34"0,36-52 0,0 35 15,-18-18 1,-36 54-1,19-1 1,-1 88 0,0-34-1,36-36 1,70-36 0,0-17 15,1-35-31,-1-53 31,-53 0-15,-35-54-1,-35 19 1,-36 70 0,-70 35-1,35 36 1,-35 53-1,18-1 1,-1 18 0</inkml:trace>
  <inkml:trace contextRef="#ctx0" brushRef="#br0" timeOffset="138185.03">3828 15011 0,'0'0'16,"0"17"-16,-53-17 15,70-17 1,19-1 0,-19 0-16,107-70 15,-18-18 16,-1 1-15,-87 34 0,-53-17-1,-36 88 1,-17 35 0,17 53-1,54 53 1,34-52-1,72 16 1,-72-87-16,54 0 16,35-18-1,0-36 1,-18-17 0,-71 18-16,54-18 15,-1-35 1,36-18 15,-53 89-15,0 34-1,-35 54 1,-18 35 0,0-18-1,-18 18 1,18-71-1,18-70 17,17-36-17,-17 53-15,52-52 16,-52 35-16,35-71 16,0 18-1,-53 70 16,0 36-15,-18 35 0,-17 52-1,17 36 1,18-88 0,71-17-1,-18-36 1,52 0-1,19-53 1,17-35 0,-70-1-1,-71 19 1,-53-1 0,-18 71-1,1 36 1,34 52 15,36 18-15,36-36-1,52 18 1,0-70 0,0-18-1,89-53 1,-89-18-1,35-17 1,-70 0 0,-35 35-1,-18 36 1,17 17 15,1 0-15,0 0 15,-1 0-15,-17-18-1,0-17 1,0-1 0,-35 36-1,-18 0 1,18 36-1,17 69 1,1-69-16,17 70 16,0-18-1,35 0 1,18-70 0,70-1-1,-17-52 16,35-36-15,-17-17 0,-71 18-1,-53-36 1,0 53 0,0 18-1,-18 35-15,-17 35 16,17 18-1,18 53 1,0-53 0,35 17-1,53-70 1,-17 0 0,17-53-1,-70 0 16,17-35-15,0-18 0,-35 36-1,18 34 1,0 72 0,-1 52-1,1 35 1,17-52-1,18-1 1,18-70 0,-1 0-1,18-52 1,-52-19 0,17-52-1,-18-36 16,-35 0-15,0 71 0,-18 123 15,1-17-31,17 52 16,-18 89-1,18 0 1,0-124-16,18 36 15,52-1 1,18-70 0,36 0-1,-1-70 1,-52-1 0,-71-17-1,0 17 1,-53 54 15,0 52-15,35 18-1,1 70 1,52-70 0,36-17-1,17-19 1,-35-17-1,17-35 1,-34-18 0,-36-35-1</inkml:trace>
  <inkml:trace contextRef="#ctx0" brushRef="#br0" timeOffset="138382.34">7355 14570 0,'0'0'0,"-17"0"0,-1 17 16,-17-17-1,35 18 1,35-18 0,71-18-1,88-35 1,-88 18-1</inkml:trace>
  <inkml:trace contextRef="#ctx0" brushRef="#br0" timeOffset="138766.07">9402 14111 0,'0'0'0,"-18"-18"0,-17 18 15,-36 0 1,0 0-1,54 18-15,-1 17 16,1 177 0,17-71-1,0 36 1,17-72 0,-17-52-1,0-35 16,0-36-31</inkml:trace>
  <inkml:trace contextRef="#ctx0" brushRef="#br0" timeOffset="139565.69">8590 14605 0,'0'0'15,"-18"0"-15,1 18 16,123 17-1,123-35 1,-35-35 0,71-54-1,-89 19 1,-123 35-16,70-71 16,-123 18-1,-35 35 16,-71 35-15,53 36 0,18 87-1,35 54 1,18 18 0,35-54-1,-18-70 1,-17-18-1,-1-35 1,18-53 0,-35-35-1,18 18 1,17-19 0,-17 89-1,35 18 1,35 88 15,-53-53-15,54 0-1,-1-53 1,53 0 0,-18-53-1,-34-35 1,-54-18-1,-35 18 1,-53 17 0,-18 71-1,36 53 1,17 106 0,36-89-1,35 1 1,18-36 15,-36-35-15,35-35-1,-17 0-15</inkml:trace>
  <inkml:trace contextRef="#ctx0" brushRef="#br0" timeOffset="140132.46">11747 14323 0,'0'0'16,"-35"-18"-16,18 0 0,-54-87 31,71 87-31,0-35 16,88 18-1,18 17 1,-71 18-16,142 71 15,-36 52 1,-71-17 0,-70 18-1,-17-36 1,-36-53 0,35-17-16,1-18 15,17-53 1,0-53 15,0 0-15,17-17-1,54 17 1,-1 53 0,18 53-1,-35 0 1,-17 35-1</inkml:trace>
  <inkml:trace contextRef="#ctx0" brushRef="#br0" timeOffset="141098.32">12682 14411 0,'0'0'0,"18"0"0,0 0 15,17-53 1,-17-35 15,-18 0-15,-36 35-1,-52 53 1,35 17 0,0 72-1,53 16 1,0 1-1,88-35 1,1-71 0,69 0-1,-17-53 1,36-35 0,-18-36-1,-159 54 1,0 17 15,-18 141 0,0-70-31,18 70 16,-17 18 0,17-18-1,0-35 1,0-36-1,0-52 17,0 17-32,0-87 15,0 16 1,53-16 0,-18 34 15,0 71-31,18 35 31,-53-17-31,35 52 16,18 19-1,-35-1 1,0-70 0,-1-18-1,1-89 16,35-17-15,0 18 0,53-18-1,17 89 1,-88 17-16,1 0 16,-19 17-16,1 89 15,-18-18 1,0 18 15,0-35-15,0-53-1,-18-1 1,18-34 0,0-19-16</inkml:trace>
  <inkml:trace contextRef="#ctx0" brushRef="#br0" timeOffset="143832.16">14817 14358 0,'0'-18'0,"0"1"0,53-54 31,-53 54-31,0-36 16,-18-18 0,-35 1-1,-35 34 1,70 36-16,-52 0 16,-36 88-1,35 54 1,36-19 15,35 1-15,18-36-1,35-71 1,70-17 0,-52-35-1,17-53 1,-18-36-1,-34 36 1,-36 0 0,0 70-1,-36 107 17,36-19-17,0 54 1,18-107-1,17 19 1,71 16 0,0-52-1,-18-17 1,18-71 0,-36 17-1,-34-35 1,-36 89-16,0-72 15,0 72 1,-36 17 0,19 53-1,17 52 1,35 19 0,-17-106-16,35 70 15,52-53 16,-16-17-15,34-36 0,-35-52-1,1-36 1,-72-18 0,-17 54-1,0 52 1,-17 71 15,-1-35-31,0 70 16,1 18-1,-19-36 1,19-35 0,-1-35-1,18-35 32,0 0-47,0-36 16,18 36-16,35-71 15,17 36 1,18 34 0,-35 36-1,-17 18 1,-19 88-1,-17-36 1,0 1 0,0-36-1,0-17 17,18-18-1,-1 18-31,36 17 15,0-18 17,18 1-17,-53-18-15,34 0 16,72-18 0,-36-52-1,-35 17 1,-18-53-1,-35 36 1,0-19 0,-17 72-1,-1 87 17,0 36-17,18-18 1,0 1 15,0-54-15,18-35-16,70 0 15,-17-18 1,-18-17 0,17-71-1,-17 35 1,-18-34-1,-17 87 1,-18 36 0,0 52-1,-35 36 1,0-35 0,17-1-1,0-70 1,1 0-1,17-17 17,0-54-17,53-17 1,-1 0 0,-16 70-16,70-70 15,-36 88 1,1 0-1,-18 88 1,-36-18 0,36 54-1,0-71 1,0-53 0,18 0-1,-1-35 1,54-54 15,-36 1-15,-71 53-16,1-36 15,-18-17 1,-18 71 0,-70 52-1,0 53 1,70-70-16,-17 70 15,35 0 1,0-53 0,53-35-1,18 0 1,-36-53 0,18-35-1,-36 18 1,-17 52 15,0 0-15,0 36-1,-35 70 1,0 53 0,35 53-1,0 18 1,0 35-1,0-35 1,-35 70 0,-36-18-1,53-211-15,-70 106 16,-35-53 0,34-88-1,54-54 1,18-52 15,17-53-15,0 18-1,0-72 1</inkml:trace>
  <inkml:trace contextRef="#ctx0" brushRef="#br0" timeOffset="144066.89">16616 13917 0,'0'0'0,"0"18"62,-18-18-46,1 0-16,-19 0 15,19 0-15</inkml:trace>
  <inkml:trace contextRef="#ctx0" brushRef="#br0" timeOffset="144267.09">15610 14005 0,'0'0'15,"-17"18"-15,17 0 0,-18-1 16,0 1 0,-52-1-1,-1 1 1,54 0-1</inkml:trace>
  <inkml:trace contextRef="#ctx0" brushRef="#br0" timeOffset="146381.5">8132 15628 0,'0'-18'15,"0"36"-15,0-53 0,0-71 16,0 88-1,-18-17 1,0 35-16,-17 0 16,-18 35-1,35 89 1,18 17 0,-17 88-1,-36-17 1,-18-36-1,-17-88 1,18-70 0,34-36-1,1-70 1,17-106 0,1-17-1,-1 69 1,0 90 15,18 69-15,36 71-1,34 18 1,-52-53-16,52 53 16,-34-71-16,52 53 15,18-17 1,0-71-1,-18-35 1,0-54 0,-35-34-1,-35 0 1,-18 52 0,-18 106 15,18 71 0,0-18-15,0-52-16,53 69 15,0-52 1,53-17 0,17-54-1,18-53 1,-17-34-1,-71 16 1,-36-16 0,-17 52-1,0 88 17,0 35-17,0-34-15,0 70 16,53-18 15,-18-53-15,18-35-1,-17 0 1,-19-53 0,-17 35-16,0-52 15,-17-18 1,-19 0-1,19 17 1,17 53 0,17 18-1,36 18 1,-18 53 0,18 17-1,-35-18 1,17 1 15,1-18-15,-19-53-1,19 0 1,-1 0 0,18-18-1,17-35 1,-17 18-1,-53 17-15,71-35 16,-54-17 0,-17-18-1,0 17 1,0 53 0,0 1-1,0 34 1,-17 19 15,-1 34-15,18 1-1,0 17 1,35 0 0,-35-70-16,71-1 15,52-17 1,19-35-1,-37-18 1,1-53 0,-18 1-1,-52 34 1,-36 36 0,0 105 15,0-52-16,0 70 1,0-17 0,0 35-1,-36-71 1,19-35 0,-1 0-1,-35-53 1,36 35-16</inkml:trace>
  <inkml:trace contextRef="#ctx0" brushRef="#br0" timeOffset="146581.78">9454 15610 0,'0'0'0,"-17"0"0,-18 0 16,17 0-1,0 18 17,18 17-17,36-35 1,-19 0-16,18 0 0</inkml:trace>
  <inkml:trace contextRef="#ctx0" brushRef="#br0" timeOffset="147331.66">11712 15540 0,'0'0'0,"35"0"0,-17 0 0,0 0 15,-89 35 1,-17 36-1,70-54 1,-52 72 0,52-72-16,-35 89 15,36-35 1,17-36 0,88-35-1,-18-53 1,54-35-1,-89 70-15,18-52 16,-53-19 0,-53 1-1,35 35 1,18 18 0,18 35-1,88 35 1,0 71 15,-18 18-15,0 70-1,-53 52 1,-35-34 0,0-141-16,0 229 15,-17-71 1,-18 18-1,17-71 1,0-105 0,1-89-1,17-158 1,-18-1 0,0-123-1,18 89 1,71-54-1,52 54 17,-87 158-32,87-71 15,36-17 1,-89 106-16</inkml:trace>
  <inkml:trace contextRef="#ctx0" brushRef="#br0" timeOffset="147648.49">13494 15363 0,'0'0'0,"-36"-123"31,19 123-31,-1 0 0,-35 71 16,53-36-1,-17 141-15,17-52 32,0 17-17,0-53 1,17-70 0,54-36-1,-1-35 1,19-70-1</inkml:trace>
  <inkml:trace contextRef="#ctx0" brushRef="#br0" timeOffset="148231.62">13705 15275 0,'0'0'0,"-17"-17"16,-1 52 0,-17 106-1,17 0 1,18-35-1,0 0 17,0-36-17,18-70 1,35-17 0,0-36-1,0-35 1,-36 70-16,1-17 15,17 35 1,-17 17 0,-18 72-1,35-37 1,18 19 0,35-53-1,-70-18-15,35 0 16,-36 0-16,72-36 15,-1-34 17,-88 17-17,0-18 1,-18 36 0,-17 53-1,17 52 1,18-17-1,18 18 1,35-1 0,0-70-1,17 0 1,-52 0-16,0-53 16,-1 36-1</inkml:trace>
  <inkml:trace contextRef="#ctx0" brushRef="#br0" timeOffset="148464.48">13176 15663 0,'0'0'0,"-17"0"0,-1 0 16,18 18-1,35-18 1,1 0-16,87 0 16,18-35-1,53-1 1,53-17 0</inkml:trace>
  <inkml:trace contextRef="#ctx0" brushRef="#br0" timeOffset="148832.26">15575 15346 0,'0'-18'0,"0"36"0,0-53 0,0 17 15,-35-17 1,-36 17 0,54 18-16,-36 35 15,-53 89 1,71 17 0,35-35-1,0 35 1,70-35-1,18-53 17,53-36-17,-105-17-15,70-17 16,35-72 0</inkml:trace>
  <inkml:trace contextRef="#ctx0" brushRef="#br0" timeOffset="149265.92">16228 15575 0,'0'-53'16,"0"106"-16,-18-106 16,-52 53-1,-19 35 1,36 36 0,18 35-1,35 0 1,35-53-1,71-36 17,0-17-17,-18-17 1,-17-54 0,-53-35-1,-18 18 1,-71 0-1,0 35 1,-17 53 0,18 35-1,34 18 1,19-35-16,17 35 16,70 0-1,18-36 1</inkml:trace>
  <inkml:trace contextRef="#ctx0" brushRef="#br0" timeOffset="149997.6">16845 15540 0,'0'0'15,"18"-71"-15,-18 18 16,-53 36-1,35 17-15,-17 0 16,-53 106 0,35-1-1,35-34 1,18 17 0,18-53-1,35-17 1,-18-18-16,36-18 15,-1-34 17,-35-19-17,1-70 1,-19-18 0,-17 53-1,0 89-15,0-36 16,-17 159 15,-1 52-15,18-122-16,0 52 15,0 18 1,0-71-16,71 35 16,-18-52-1,52-18 1,-16-53-1,-37 18 17,1-53-17,-35 52-15,-18 1 16,0 17 0,-18 54-1,18 34 1,0-17-1,0 0 1,18-53-16,35 18 16,35-18-1,0 0 1,-35-35 0,-35-1-1</inkml:trace>
  <inkml:trace contextRef="#ctx0" brushRef="#br0" timeOffset="151449.56">17357 15575 0,'17'0'16,"1"0"-16,0 0 0,52 0 16,-17-35-1,-18 17 1,1-35-1,-36 18 17,0 0-17,-18 17-15,-53 0 16,18 18 0,-35 89-1,0-1 1,53 0-1,17 18 1,18-88-16,18 34 16,70-34-1,0-18 1</inkml:trace>
  <inkml:trace contextRef="#ctx0" brushRef="#br0" timeOffset="-186883.66">0 15434 0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10:38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670 0,'0'0'0,"0"-17"16,53-19-1,-53 19-15,0-19 16,0 19-1,0-18 1,-53 17 0,36 18-1,-54 0 1,-52 18 0,35 34-1,-36 54 1,71 0-1,36-53-15,-36 159 16,53-89 0,70 1-1,18-89 1,54-17 0,-54-18-1,70-18 1,-122 0-16,52-17 15,0-53 1,0-36 15</inkml:trace>
  <inkml:trace contextRef="#ctx0" brushRef="#br0" timeOffset="564.8">3986 547 0,'0'0'0,"0"-53"15,0 18 1,-17 35 0,-1 53-1,0 17 1,18-35-16,-17 71 16,17 53-1,-18 0 1,1-1 15,17-122-31,0-1 31,0-17-15,-18-89 15,18 1-15,35-72-1,36 19 1,-54 88-16,107-71 16,-18 53-1,35 71 1,0 87 0,-88-16-1,-53 87 1,-18-88-1,-52-17 1,34-54 15,1 1-15,17-18 0,18-18-1,0 1-15,0-1 0</inkml:trace>
  <inkml:trace contextRef="#ctx0" brushRef="#br0" timeOffset="1148.41">5080 864 0,'0'0'15,"0"-53"-15,0 36 16,0-19-1,-71 19 1,19 17 15,16 0-31,-70 35 16,36 36 0,-1 70-1,54-35 1,-1-1-1,18-52 1,71-35 0,-1-18-1,18-18 1,18-70 0,-35 18-1,-18-54 1,-53 54-1,0 34 1,0 89 31,-18 53-31,0 0-1,18-88-15,-17 34 16,34 1-1,19-53 1,34 0 0,-17-17-1,0-19-15</inkml:trace>
  <inkml:trace contextRef="#ctx0" brushRef="#br0" timeOffset="1547.94">5450 864 0,'0'0'0,"0"-17"16,0-1-16,0 0 16,0 54 15,0 34-15,0 18-1,0 71 1,0 18-1,0-19 1,0-105-16,0 212 16,0-71-1,0 53 1,-17-71 0,-36 18-1,0-53 1,18-70-1,-1-54 1,1-34 0,35-54 15,0-87-15,0 34-16</inkml:trace>
  <inkml:trace contextRef="#ctx0" brushRef="#br0" timeOffset="1964.27">5450 1199 0,'0'0'0,"-53"-123"31,53 70-31,0 0 16,36-35-1,34 35 1,54 18 0,-89 35-1,89 0 1,-1 70 0,-88 18-1,-52 36 1,-72-36-1,-87 0 1,123-70-16,-35 17 16,-18-35-1,88 0 1,18-17 15,18-1-31,17-17 16,18-1-1</inkml:trace>
  <inkml:trace contextRef="#ctx0" brushRef="#br0" timeOffset="2281.71">6227 635 0,'0'0'15,"0"-18"-15,0 1 0,0 34 47,-18 1-47,0 17 16,18 1-16,-35 52 16,17 53-1,1-18 1,-1-52-1,18-36 1,0-17 0,53-36 15,-53 1-31</inkml:trace>
  <inkml:trace contextRef="#ctx0" brushRef="#br0" timeOffset="2514.86">5997 917 0,'0'0'0,"0"-17"0,0 52 16,18-35-1,52-35 1,1 17-1,-53 18-15,70-35 16,-35 17 15</inkml:trace>
  <inkml:trace contextRef="#ctx0" brushRef="#br0" timeOffset="2931.42">6473 864 0,'18'0'0,"53"0"0,-54 0 16,1-17 0,0-1-16,17 0 15,0-17 1,0 17-1,-35 1 17,-17 17-17,-36 0 1,0 35 0,0 36-1,35 17 1,1-18-1,17 1 1,0-53-16,17-1 16,36 1-1,0-18 1,35 0 0,-35-18-1</inkml:trace>
  <inkml:trace contextRef="#ctx0" brushRef="#br0" timeOffset="3414.88">6950 847 0,'0'0'0,"0"-53"32,17 35-17,1-17 1,0 35-16,52-18 15,-17 1 1,18 34 0,-36 36-1,0 35 1,-35-52-16,18 16 16,-18-34-16,0 70 15,0-35 1,-53-35-1,35-18 1,1 0 0,17-53 15,0-18-15,0 1-1,70-18 1,-35 35-1,18 0 1,-35 53-16,0 0 16,17 0-1,0 0 1,-17 0 0</inkml:trace>
  <inkml:trace contextRef="#ctx0" brushRef="#br0" timeOffset="3697.03">7849 935 0,'0'0'0,"18"0"31,0 0-15,52 0 0,-35-18-1,18 18 1,-35-17 0,0 17-1,-1-18 1</inkml:trace>
  <inkml:trace contextRef="#ctx0" brushRef="#br0" timeOffset="4464.14">8590 564 0,'0'0'0,"18"0"0,-18-17 15,0-1 1,0 36 15,0-1-31,0 19 16,-36 70-1,19-71-15,-18 53 16,-36 35 0,18-70 15,53-17-15,-18-36-1,18-36 16,53 19-15,0-1 0,18 18-1,-1 0 1,72-18 0,-37 1-1,1-18 1,-53-36-1,-35 18 1,-18 18 0,-36 17 15,1 18-15,18 18-1,-19 52 1,19 54-1,-1-36 1,-17 0 0,35-52-16,-18 16 15,0-16 1,1-36 0,17 17-1,-35-17 1,17 0-1</inkml:trace>
  <inkml:trace contextRef="#ctx0" brushRef="#br0" timeOffset="5397.8">2981 1764 0,'0'0'0,"-18"0"0,-52 0 31,52 0 0,36 0 1,35 0-32,105 0 31,1 0-15,159 0-1,-230 0-15,106-18 16,370 18-1,-176 0 1,159 0 0,-141 0-1,158 0 1,-123 0 0,-317-17-16,405 17 15,-141-18 1,35 0-1,-105 1 1,-124 17 0,-35-36 15,-124 36-15,-17 0-1,-36 0 32,0 0-31,1 0-1,-1 0-15</inkml:trace>
  <inkml:trace contextRef="#ctx0" brushRef="#br0" timeOffset="5527.11">8837 1658 0,'18'0'16</inkml:trace>
  <inkml:trace contextRef="#ctx0" brushRef="#br0" timeOffset="6831.46">6932 2293 0,'0'0'0,"0"-18"16,0 1-16,0-1 16,0 0-16,0 1 15,-18-1 1,-17 18 0,18 71-1,17 88 1,0-18-1,-18 53 1,-17-71 0,35-35-1,-18-52 1,18 17 0,0-36-1,-18-17 1,18-35-16</inkml:trace>
  <inkml:trace contextRef="#ctx0" brushRef="#br0" timeOffset="7032.18">6897 2222 0,'0'0'0,"-18"-17"15,18-1 17,18 1-32,88-1 31,-36 0-15</inkml:trace>
  <inkml:trace contextRef="#ctx0" brushRef="#br0" timeOffset="7132.01">7285 2134 0,'-18'18'31,"1"17"-15,-19-35 0,1 35-1</inkml:trace>
  <inkml:trace contextRef="#ctx0" brushRef="#br0" timeOffset="7364.28">6897 2558 0,'0'0'0,"0"17"0,-18-17 0,36 0 47,-1 0-31,19 0-16,17-17 15,17 17 1,-52-18-1,17 18 1,-17 0-16</inkml:trace>
  <inkml:trace contextRef="#ctx0" brushRef="#br0" timeOffset="7880.77">7214 2699 0,'0'0'0,"0"-18"47,0 0-31,0 1-16,0-1 15,36-17 1,52 0-1,-35 35 1,35 0 0,-18 70-1,-34 1 1,-36 35 0,0-71-16,-53 35 15,0 1 1,35-53-1,1-18 1,17-18 0,0-53 15,17-34-15,19-1-1,16 18 1,1 17-1,36 0 1,-72 54 0,1 17-16,-18-18 0</inkml:trace>
  <inkml:trace contextRef="#ctx0" brushRef="#br0" timeOffset="8286.73">6967 2258 0,'53'0'31,"-35"-18"-31,0 18 0,87-18 15,-34 1 1,17 17 0,-70 0 15</inkml:trace>
  <inkml:trace contextRef="#ctx0" brushRef="#br0" timeOffset="9181.85">8167 2822 0,'35'0'31,"-17"-17"-31,-18-1 0,17-35 16,1 0-1,-18-17 1,0-1 0,-18 36-1,-35-18 1,-17 35 0,-71 18-1,70 53 1,-35 53-1,71 35 1,35-53 0,18 0-1,52-35 1,1-53 0,-18 0-1,35-35 1,-17-36-1,-36 19 1,0-72 0,-35 71 15,18 18-15,-18 70 15,0-17-31,0 52 15,0 19 1,0-19 0,17-35-1,36-35 1,0 0 0,-35-17-16</inkml:trace>
  <inkml:trace contextRef="#ctx0" brushRef="#br0" timeOffset="9946.71">8537 2558 0,'0'0'0,"0"17"47,-17 1-47,17 35 16,-18 17-1,0 19 1,18-37 0,-17-34-16,17 35 15,0-35 17,-18-18-17,18-53 1,0-18-1,0 54-15,0-54 16,53-35 15,0 53-15,35 18 0,-17 35-1,-1 53 1,-35 35-1,-35-53-15,18 18 16,-18 35 0,0-52-1,-18-19 1,1-17 0,-18 0-1,35-53 1,0-17-1,17-18 1,54 0 0,35-1 15,-1 72-15,-16 34-1,-19 54 1,-52-1-1,-18 36 1,-18-53 0,0-35-16,-17 17 15,18-17 1,17-54 15,0 19-31,17-1 16</inkml:trace>
  <inkml:trace contextRef="#ctx0" brushRef="#br0" timeOffset="10330.48">9296 2716 0,'70'0'31,"-52"-17"-31,0 17 16,34-36-1,-16 36-15,34-52 16,-34-1 0,-36 0-1,0 17 1,-71 19 0,0 34-1,19 54 1,34 17-1,18 0 1,0 1 0,0-37 15,53-34-15,0-18-1,35-18 1,0-17-16</inkml:trace>
  <inkml:trace contextRef="#ctx0" brushRef="#br0" timeOffset="10630.84">10072 2222 0,'0'0'0,"-18"0"31,1 18-31,-19 53 16,36-36-16,-17 106 16,-1-17 15,0 17-15,1-71-1,-1-17 1,18-18-1,53-70 17,-18 0-17</inkml:trace>
  <inkml:trace contextRef="#ctx0" brushRef="#br0" timeOffset="10863.85">10266 2540 0,'0'18'16,"0"-1"0,-35 19-16,-54 52 31,1-18-15,71-52-16,-19 17 15,19-17 1,52-36 15,-17-17-31</inkml:trace>
  <inkml:trace contextRef="#ctx0" brushRef="#br0" timeOffset="11063.31">10248 2540 0,'0'0'0,"0"18"31,0-1-31,0 36 16,0 35 0,53 1-1,-18-37 17,-17-16-17,17-36 1</inkml:trace>
  <inkml:trace contextRef="#ctx0" brushRef="#br0" timeOffset="11362.48">10548 2187 0,'0'0'0,"0"-17"0,0-19 16,0 19-16,-18 34 31,1 107-15,-19-18-1,19 70 17,17-123-32,-35 53 15,17-18 1,18-53-1</inkml:trace>
  <inkml:trace contextRef="#ctx0" brushRef="#br0" timeOffset="11797.71">10742 2452 0,'0'0'0,"-18"17"16,1-17 0,17 36-16,-18-1 0,-17 36 31,17 34-15,18-52-1,0 18 1,71-36-1,35-35 1,17-18 0,-52-34-1,-18-19 1,-53-52 0,0 17-1,-89 53 1,19 53-1,-18 17 1,35 19 0,53 17 15,0-18-15,70-35-1</inkml:trace>
  <inkml:trace contextRef="#ctx0" brushRef="#br0" timeOffset="12246.07">11289 2540 0,'0'-35'16,"0"17"-16,0 0 15,53-17 1,-36 35-16,54 0 16,-18 0 15,0 71-15,-18-18-1,-35 52 1,0-16-1,-53-36 1,18-36 0,17-17-1,18-70 17,18 17-17,0 35-15,34-70 16,-16 17-1,52 1 1,-35 35 0</inkml:trace>
  <inkml:trace contextRef="#ctx0" brushRef="#br0" timeOffset="12913.13">12030 2170 0,'0'-18'16,"0"36"-16,0-54 15,-18 36 1,0 18 0,18 35-1,-17-18-15,-1 71 16,18 0 0,-35 35-1,35-35 1,0-18-1,0-70 1,-18-1 0,1-17-1,17-17 17,0-54-17,53-35 1,35 0-1,88-17 1,-88 105 0,0 1-1,-70 52 1,-18 0 0,-88 18-1,-36-18 1,36-17-1,35-18 1,18 0 0,35 18-1,0 17 17,71 53-17,-18-53 1,35 18-1,-35-35 1,-36 0 0,1-18-1</inkml:trace>
  <inkml:trace contextRef="#ctx0" brushRef="#br0" timeOffset="13096.11">13882 2663 0,'0'0'0,"53"0"0,-36 0 0,36 0 16,-106 36-1,0-19-15,-52 1 0</inkml:trace>
  <inkml:trace contextRef="#ctx0" brushRef="#br0" timeOffset="13896.15">13458 1640 0,'0'0'0,"53"-141"31,-35 141-31,0-17 16,-18 34-1,-53 71 1,-88 159 0,-18 36-1,35-54 17,-34 106-17,87-194 1,18-17-1,36-71 1,17-71 15,0 0-31,35-17 16</inkml:trace>
  <inkml:trace contextRef="#ctx0" brushRef="#br0" timeOffset="14279.43">13882 2364 0,'0'0'16,"0"-18"-1,-18 36 1,18-1-16,-17 1 15,-1 88 1,0-71-16,1 124 16,17 35-1,-36 53 1,36-53 0,-53 35-1,18-35 1,17-88-1,18-88 1,0-89 15,0 0-15</inkml:trace>
  <inkml:trace contextRef="#ctx0" brushRef="#br0" timeOffset="14631.56">13794 2593 0,'0'0'0,"-18"-159"31,18 124-31,18 0 16,70-18-1,35 35 1,54 18-1,-54 35 1,-88-17-16,1 88 16,-72 0 15,-52-36-15,-88 1-1,52-36 1,19-17-1,52-18 1,106-18 15</inkml:trace>
  <inkml:trace contextRef="#ctx0" brushRef="#br0" timeOffset="15262.6">14499 2417 0,'0'0'0,"0"-53"16,18 53-16,-1-36 15,1 19 1,35-1-1,18 18 1,-19 0 0,-34 0-16,70 71 15,-70-1 17,-18 54-17,-35-54 1,-18 18-1,17-52 1,19-36-16,17-18 31,-18-35-15,18-35 0,18-18-1,-1 36 1,-17 52-16,71-53 15,-18 54 1,35-19 0,0 36-1</inkml:trace>
  <inkml:trace contextRef="#ctx0" brushRef="#br0" timeOffset="15746.49">15416 2275 0,'-17'0'47,"-1"0"-31,-17 0-16,-36 53 15,1 18 1,17 35-1,35-18 1,18 0 0,0-70-1,71 17-15,-1-17 32,54-18-17,-54-36 1,18-34-1,-52-18 1,-36-36 0,-36 36-1,-16 35 1,-54 53 0,53 0-1,18 53 1,35-35-16,0 52 15,52 1 1,-34-54 0</inkml:trace>
  <inkml:trace contextRef="#ctx0" brushRef="#br0" timeOffset="16279.3">15840 2628 0,'0'0'0,"0"-17"0,0-1 16,17-70-1,-17 17 1,0 54-16,18-19 16,0 36-1,-18 36 16,0 87-15,0-35 0,0-35-16,-36 106 31,1 0-15,0-1-1,-18 89 1,35-70-1,-17 34 1,17-34 0,1-107-1,-19-17 1,-34-53 0,-18 0-1,17-35 1,-35-36-1,53 1 1,36-18 0,17-1-1,17 19 1</inkml:trace>
  <inkml:trace contextRef="#ctx0" brushRef="#br0" timeOffset="16529.16">15769 2258 0,'0'0'0,"0"-18"15,0 0-15,0-17 16,18 35 46,-1 18-62,1-1 0,53 1 16</inkml:trace>
  <inkml:trace contextRef="#ctx0" brushRef="#br0" timeOffset="16896.43">16369 2487 0,'0'0'0,"18"0"0,-1-35 15,18-53 1,-17 17-1,-18 18 1,-18 35 0,-34 18-1,-37 71 1,1 35 15,53 0-15,35 0-1,53-54 1,35-34 0,0 0-1,36-36 1</inkml:trace>
  <inkml:trace contextRef="#ctx0" brushRef="#br0" timeOffset="17229.21">16933 2240 0,'0'0'0,"0"-18"0,0 1 15,-17-1 1,-19 18 15,-17 35-15,36 54-1,-1-1 1,1-70-16,-1 105 16,18-52-1,53-36 1,17-18 0,19-17-1,34-52 1,36-54-1</inkml:trace>
  <inkml:trace contextRef="#ctx0" brushRef="#br0" timeOffset="17546.59">17462 2170 0,'18'-53'0,"-36"106"0,54-142 16,-19-34 0,-17 35-1,0 70 1,-35 36-1,-18 35 1,18 52 0,0 1-1,35 18 1,0 17 0,0-35-1,53-36 1,-1-52-1,1-18 1,0-18 0,18-70-1,-36 35 17,-35 0-32</inkml:trace>
  <inkml:trace contextRef="#ctx0" brushRef="#br0" timeOffset="17812.37">17374 2099 0,'0'0'16,"18"0"15,17 0-31,-17 0 0,141-35 15,-18 17 1,-35 0 0,-1 18-1,-87 0 1,0 0 15</inkml:trace>
  <inkml:trace contextRef="#ctx0" brushRef="#br0" timeOffset="18928.99">6720 3528 0,'0'0'0,"0"-18"47,0 0-47,18 18 31,17 0-15,36 0 0,-53 0-16,140 36 15,-17-19 1,106 1 0,124 0-1,-71-18 1,246 0-1,-193 0 1,176-18 0,36 0-1,-142 1 17,89-1-17,-107 18 1,-105-18-1,-159 18 1,-52 0 0,-72 0-1,-17-35 1,0 18 0</inkml:trace>
  <inkml:trace contextRef="#ctx0" brushRef="#br0" timeOffset="19779.56">13652 3316 0,'0'0'0,"-17"0"31,34 0-15,19 0-16,140 0 15,18 0 1,141 0 0,-246 0-16,193 0 15,141 0 1,53 0 15,-88-18-15,106 1-1,-88-1 1,-71 18 0,-159 0-1,-52 0 1,-89 0 0,-17 0-1,-53 0 1,-36-17-1,18-1 1,18 18 0</inkml:trace>
  <inkml:trace contextRef="#ctx0" brushRef="#br0" timeOffset="19898.8">17480 3210 0,'0'0'15,"18"0"1,-1 0-1,-17 18 32,-17-18-31</inkml:trace>
  <inkml:trace contextRef="#ctx0" brushRef="#br0" timeOffset="62240.7">1887 4410 0,'0'0'0,"-17"17"0,-71 1 31,70-18-31,-17 0 16,-18 0-1,35 0 1,36 0 31,-1 0-47,36 0 15,35 0 1,-70 0-16,88 0 16,70 0-1,1 0 1,52-18-1,-70 18 17,-1 0-17,-69-17 1,-72 17 0,-34 17 30,-1-17-46,0 0 16,1 0-16</inkml:trace>
  <inkml:trace contextRef="#ctx0" brushRef="#br0" timeOffset="62890.98">2628 4463 0,'-17'17'16,"-1"1"0,0 0-16,18-1 15,-17 1-15,17 17 16,-18 71 0,18 0-1,0 0 1,0 70-1,0-70 1,-35 53 15,17-107-31,-17 72 16,-18 17 0,18-53-1,-36-17 1,18-54-1,-17 1 1,-36-18 0,70 0-16,-69-18 15,-1-52 1,53-1 0,18 18-1,35-17 1,17 35-1,54-1 17,-18 1-17,-18 17-15</inkml:trace>
  <inkml:trace contextRef="#ctx0" brushRef="#br0" timeOffset="63607.31">3210 5115 0,'-53'-35'15,"53"17"1,-53 18-16,1 0 31,34 0-31,-53 71 16,36-1 0,-36 36-1,36-18 1,-18 36-1,36-53 1,17 17 0,0-71-16,35 1 15,18-18 1,17-18 0,19-35-1,-19-17 1,1-18-1,-18-18 1,-53 53 15,0-18-15,0 54 0,0-1-1,0 53 16,0 1-31,0 17 16,0 35 0,0-18-1,17 19 1,1-37 0,35-16-1,-36-36-15,19 17 16,17-17-1,-36 0 1</inkml:trace>
  <inkml:trace contextRef="#ctx0" brushRef="#br0" timeOffset="63934.23">3581 5168 0,'0'0'0,"17"18"15,1 17-15,17 18 16,1 35-1,-19-17 1,-17-1 15,0-34-15,0-1 0</inkml:trace>
  <inkml:trace contextRef="#ctx0" brushRef="#br0" timeOffset="64274.09">4163 5115 0,'0'0'0,"-18"0"16,0 18 0,-17 17-1,-18 36 1,-35 52 0,35-52-1,0-1 1,18-17-1,35-17 1,18-36 31,-1-18-47</inkml:trace>
  <inkml:trace contextRef="#ctx0" brushRef="#br0" timeOffset="65123.07">4727 5239 0,'0'0'0,"-35"-71"31,0 71-31,-18-17 16,-35-1 0,70 18-16,-53 35 15,-17 36 1,35-1-1,0 18 1,53 1 15,-17-1-15,17 0 0,35-53-1,36-35 1,-19 0-1,54-53 1,-53 18 0,18-53-1,-54 70-15,19-35 16,17-17 0,-53 17-1,35 0 1,-18 35-1,-17 1 1,0 34 31,0 19-31,0 17-1,0 17 1,0-17-1,0 0 1,18-18 0,17-17-1,1 0 1,17-1 0,-18-17-1,-17 0-15,-1-17 16,18-1-1,-17-17 17,0-1-32</inkml:trace>
  <inkml:trace contextRef="#ctx0" brushRef="#br0" timeOffset="68739.5">5433 4904 0,'0'-18'0,"17"-35"31,-17 35-31,0-35 15,18-17 1,0 17 0,-18 35-1,0 36 17,0 35-17,0-18-15,0 106 16,0 89-1,0-72 1,-18 1 15,18-53-15,-18-18 0,18-53-1,-17-35 16,17-70-15,0 52-16</inkml:trace>
  <inkml:trace contextRef="#ctx0" brushRef="#br0" timeOffset="69205.33">5309 4710 0,'0'0'16,"0"-18"-16,0-35 16,53 18-1,35-36 1,18 18-1,71 18 1,-19 17 0,-52 54-1,-53 69 1,-88 54 0,-71-18-1,-70 18 1,-1-53-1,107-71 1,17 0 0,70-35 46,1-17-62,53-1 16,-1 1-1</inkml:trace>
  <inkml:trace contextRef="#ctx0" brushRef="#br0" timeOffset="69789.64">5962 5309 0,'0'18'15,"-18"-18"1,1 0 0,17-18-1,0 1 1,0-19 0,35 19-1,35-19 1,-17 36-1,-35 0-15,53 0 16,-36 53 0,18 18-1,-36-1 1,-17 19 0,-35 34-1,-18-52 1,18-54-1,17-17 1,18-35 15,0-35-15,71-72 0,-36 54-1,36-18 1,-18 36-1,35-1 1,0 36 0,-35 35-1,-35 0-15,34 0 16,-34 0 0</inkml:trace>
  <inkml:trace contextRef="#ctx0" brushRef="#br0" timeOffset="70338.78">7020 5080 0,'-17'-18'15,"-1"18"-15,0 0 16,-17 0-1,17 0-15,-17 53 16,-35 18 0,34 52-1,19-52 1,17 17 0,0-35-1,53 0 1,0-35-1,52-18 17,-16-36-32,16-34 31,-34-36-15,-53 0-1,-36-17 1,-35 52-1,-35 36 1,35 35 0,35 0-16,-35 17 15,0 36 1,36 0 0,17-18-1,53-17 1</inkml:trace>
  <inkml:trace contextRef="#ctx0" brushRef="#br0" timeOffset="70972.39">7497 5309 0,'0'0'0,"17"0"0,1-17 0,-1-1 16,1-17-1,17-36 1,1 18 0,-19 18-1,1 17 1,-18 1-1,0 34 1,-18 54 0,-17 17 15,17 36-15,18-89-16,0 88 15,0 54 1,0-36-1,0 70 1,0 1 0,0-35-1,0 87 1,-17-158 0,-36-18-1,18-70 1,-36-1-1,-35-17 1,0-17 0,71-1-1,-88-52 1,52-1 0,36-52-1,35-19 1,17 1-1,19 53-15</inkml:trace>
  <inkml:trace contextRef="#ctx0" brushRef="#br0" timeOffset="71289.86">7479 4745 0,'0'0'0,"0"-18"0,0 1 31,18 17 31,-1 17-46,-17 1-16,18-1 0,-1-17 0</inkml:trace>
  <inkml:trace contextRef="#ctx0" brushRef="#br0" timeOffset="71721.99">7955 5133 0,'18'0'0,"-1"0"16,1-18-1,0 1-15,-1-1 16,54-53 0,-36 36-1,-35 0 1,-35 35 15,0 0-31,-54 53 16,36 35-1,36-17 1,17 17 0,0 0-1,35-53 17,-17-35-32,70 18 15,-17-18 1,17 0-1,-35-18-15</inkml:trace>
  <inkml:trace contextRef="#ctx0" brushRef="#br0" timeOffset="72421.94">8696 4957 0,'0'0'0,"0"-53"15,-18 53-15,1-18 16,-19 18-16,19 0 16,-54 35 15,36 36-15,0 35-1,35-1 1,0-34-1,0 0 1,53-71 0,70 17-1,-17-17 1,53-53 0,-71 0-1,0-52 1,-53-54-1,1-18 1,-19 54 0,1 52 15,-18 36-15,0 17-1,0 36 1,0 53-1,-18 70 1,-17-35 0,-18 52-1,35-17 1,1-52 0,17-36-1,70-18 1,1-35-1,-18 0 1,53-18 15,-71-35-15,0-17 0,-35 34-16</inkml:trace>
  <inkml:trace contextRef="#ctx0" brushRef="#br0" timeOffset="72689.98">9066 5009 0,'-17'0'0,"34"0"0,-17 0 31,71 0-15,-53 0-16,87-35 15,-34 18 1,17-19 0,-70 36 15,-36 0 0,1 0-31</inkml:trace>
  <inkml:trace contextRef="#ctx0" brushRef="#br0" timeOffset="73818.46">2999 6015 0,'0'0'0,"-18"0"16,-88 0 0,88 0-16,-34 0 15,16 0 1,19 17-1,17 1 32,88-18-31,0 0 0,71 0-1,17 0 1,142 0-1,-54 0 1,230-18 0,-141 18-1,123 0 1,53-17 0,-123 17-1,158-18 1,-440 18-16,282 0 15,140 0 1,-193 0 0,71 0 15,-160 0-15,-17 0-1,-106 0 1,-106 0-1,-17 0 48,-18-17-32</inkml:trace>
  <inkml:trace contextRef="#ctx0" brushRef="#br0" timeOffset="96542.66">2928 7320 0,'0'-18'15,"0"1"32</inkml:trace>
  <inkml:trace contextRef="#ctx0" brushRef="#br0" timeOffset="97520.39">3087 7108 0,'0'0'0,"0"-17"0,17-1 0,-17 1 31,0-1-15,-17 18 15,17 18-31,-53 52 16,0 71 0,-18 0-1,-34 36 1,16-71-1,72-71-15,-54 53 16,18-17 0,36-71-1,17-53 17,0-36-17,17 19 16,1 35-31,35-71 16,0 53 0,17 0-1,-17 53 1,-18 0 0,1 53-1,-19-35-15,19 87 16,-19-16-1,36 16 1,0-52 0,35-17-1,-17-36 1,-36 0-16,89-36 31,-36-17-15,18-35-1,-89-18 1,-17-70 0,-35-18-1,-88 70 1,17 54 0,-18 52-1,36 18 1,-18 71-1,89-18 1,17-18-16,0 124 16,35-53-1,35-18 1,1-71 0,17 1 15,-35-18-16,-35 0-15,35-35 16,-36 17 0,1 1-1,0-1 1</inkml:trace>
  <inkml:trace contextRef="#ctx0" brushRef="#br0" timeOffset="98119.07">3704 7638 0,'0'0'0,"-35"0"16,17 0-1,1-18 1,17-35 0,35 35-1,18-17 1,17 35 0,1 0-1,-18 53 1,-36 18-1,1 17 1,-18-71-16,0 54 16,-35 0-1,17-19 1,1-34 15,17-71 0,0 0-15,17-35 0,1 18-1,52-36 1,-17 53 0,0 18-1,-35 35-15,17 0 16,0 0-1,-17 17 1</inkml:trace>
  <inkml:trace contextRef="#ctx0" brushRef="#br0" timeOffset="98802.04">4674 7796 0,'0'0'0,"18"-17"0,0-1 16,-18-35 0,0 0-1,-18-17 1,-70 17-1,35 18 1,35 35-16,-88 0 16,36 17-1,-36 54 1,53 17 0,18 18 15,35-53-16,0-18-15,0 18 16,53-18 0,17-35-1,1-35 1,35-18 0,-89 35-16,71-52 15,-35 17 1,-35-35-1,-18 35 1,0 17 0,0 89 15,0-35-31,0 53 16,0 17 15,18-18-16,17-17 1,18-18 0,0-17-1,17-18 1,-17-18 0,-35 1-16</inkml:trace>
  <inkml:trace contextRef="#ctx0" brushRef="#br0" timeOffset="99421.23">5203 7532 0,'0'-18'0,"0"36"0,-17-18 16,-1 17-16,-17 36 15,17 18 16,1-53-31,17 70 16,0-18 0,0-34-1,0-19 1,17-17 0,36 0-1,0-53 1,0-35-1,0 0 1,-35 35 0,17 35-1,-18 18 1,-17 36 15,0 17-15,0 35-1,18-35 1,35-18 0,53-17-1,-36-18 1,36-53 0,-35-18-1,-54 1 1,-17-36-1,-52 18 1,-1 52 0,35 36 15,18 18-15</inkml:trace>
  <inkml:trace contextRef="#ctx0" brushRef="#br0" timeOffset="100253.18">6244 7126 0,'0'0'0,"0"-35"32,0 52-17,0 1 1,-17 106 0,-1 17-1,0 35 1,1-35-1,17-106-15,-18 36 16,0 0 0,1-71-1,17-18 17,0-35-1,0 35-31,0-70 15,17 18 1,72-19 0,-1 19-1,0 52 1,53 18 0,-35 88-1,-71 1 1,-53-1-1,-87 0 1,-36-17 0,35-36-1,0-35 1,88 0-16,-35 0 31,0-18-15,53 1-1,0-1 1,71 0 0,-53 1-16</inkml:trace>
  <inkml:trace contextRef="#ctx0" brushRef="#br0" timeOffset="100868.19">7232 7497 0,'0'0'0,"0"-18"16,-35-17-16,-18 17 31,-35 18-15,70 0-16,-53 18 15,-17 52 1,35 18 0,18 36-1,17-36 1,18-17 0,71-19-1,-1-52 1,36-17-1,-35-18 1,52-89 0,-70 54-1,-18-19 1,-17 1 0,-18 71 15,-18 17-16,-17 35 1,35 35 0,0 19-1,0-72-15,18 36 16,35 0 0,0-18-1,-36-17 1,36-18-1,-17-18 1,-19 1 0</inkml:trace>
  <inkml:trace contextRef="#ctx0" brushRef="#br0" timeOffset="102035.74">7955 7355 0,'0'0'0,"0"-70"31,-18 52-15,-34 18-1,-1 18 1,0 35 0,17 70-1,36 1 1,0-18-1,0-36 1,18-17 0,53-18-1,17-35 1,-18 0 0,-52-17-16,88-36 31,-53-18-16,17-35 1,-34-17 0,-19-1-1,19-34 1,-36 87 0,17 18-1,-17 71 16,0 70-15,0 18 0,-17 70-1,-19-70 1,19-18 0,17-35-1,0-18 16,0-17-31,0-36 32,0 1-17,0-18 1,17-54 0,54 1-1,-18 18 1,-36 52-16,36-35 15,-17 53 1,-19 0 0,-34 53 15,-36-18-15,35-35-16,-35 18 31,18-18-16,35 18 48,0-1-47,0 1-16,0 35 15,0 0 1,35 17-1,36-35 1,-36-17 0,-17-18-16,52 0 15,-17 0 1,18-35 0,-36-18 15,35-35-16,-70 52 1,18 19 0,-36 17 15,-52 0-15</inkml:trace>
  <inkml:trace contextRef="#ctx0" brushRef="#br0" timeOffset="103019.61">2752 8378 0,'0'0'0,"-18"0"0,-35 0 32,35 0-32,18 18 31,18 0-15,35-18-1,-18 0-15,53 17 16,71-17-1,0 0 1,106 0 0,-54 0-1,177 0 1,-123 0 15,158 0-15,18 0-1,-70 0 1,140 0 0,-123-17-1,230 17 1,-160-18 0,-123 18-1,36 0 1,-142-18-1,18 18 1,-53 0 0,-106-17-1,-70-1 1,-36 18 31,1 0-32,-1 0 1,0 0 0,-17 0-1,17-17 1</inkml:trace>
  <inkml:trace contextRef="#ctx0" brushRef="#br0" timeOffset="103170.66">8908 8326 0,'-18'0'47,"0"0"-32,18 17 1,-17-17-16,-1 0 16,0 0-16</inkml:trace>
  <inkml:trace contextRef="#ctx0" brushRef="#br0" timeOffset="105401.71">2699 9349 0,'17'0'47,"1"0"-47,0-18 15,-18 0-15,53-17 16,-53 17 0,17-35-1,-17 36 1,0-18 15,0 17-31,-53 18 16,0 0-1,-88 53 1,35 0 0,1 17-1,69-34 1,36-19-1,53 1 1,71 0 0,-18-18-1,17 52 1,-52-16 0,-54 52 15,-87-18-16,-71 1 1,-1-36 0,-34-35-1,70-17 1,89-1-16,-54-70 16,53 17-1,18 18 1,53-17-1,35 35 1,54-1 0,-107 36-16,53 0 15,-35 0 1</inkml:trace>
  <inkml:trace contextRef="#ctx0" brushRef="#br0" timeOffset="105834.64">2928 9560 0,'0'0'0,"18"0"0,-1 0 15,1 0 1,35-35 0,-18 0-1,18-36 1,-35 54-16,-18-19 15,0 1 1,-53 35 0,-18 18-1,18 17 1,-17 53 0,52 18-1,18 0 16,0-71-15,53 0 0,-18-35-1,36 0 1,-53-17-16,34-36 16,19-35-1,0-1 1</inkml:trace>
  <inkml:trace contextRef="#ctx0" brushRef="#br0" timeOffset="106101.71">3422 9066 0,'0'0'0,"0"18"31,-18 17-31,18 53 16,-35 36 15,35-89-31,-35 71 16,-1 18-1,36-54 1,0-35 0,36-52 15,17-19-16,-53 19-15</inkml:trace>
  <inkml:trace contextRef="#ctx0" brushRef="#br0" timeOffset="106517.51">3581 9490 0,'0'0'0,"17"0"0,36 0 31,35-18-15,18-17-1,-53 0 1,-35 17-16,-18-17 16,0 17-1,-18 18 1,-70 0-1,-18 18 1,36 52 0,-1 54-1,71-36 1,18-18 0,35-34-1,70-19 16,-35-17-15,-52-17-16,87-54 16,-52 18-1,-36 0-15</inkml:trace>
  <inkml:trace contextRef="#ctx0" brushRef="#br0" timeOffset="107037.38">4233 9331 0,'-17'18'32,"-1"-1"-32,0 71 15,1-17 1,17 17 0,0-70-16,0 35 15,0-18 16,0-17-15,0-36 15,0-17-15,0-1-16,0-52 16,0 18-1,70-18 1,19 35-1,52 17 1,0 19 0,-35 34-1,-89 1-15,36 53 16,-53-1 0,-35 18-1,-18-17 16,18-18-15,17-53 0,0 0-1,54-53 17</inkml:trace>
  <inkml:trace contextRef="#ctx0" brushRef="#br0" timeOffset="107284.18">5062 9384 0,'0'35'16,"0"-17"-16,-17 35 16,-1-18-16,0 18 15,1 17 16,17-34-15,0-19 0,0-52 15,0 17-31,0 1 0</inkml:trace>
  <inkml:trace contextRef="#ctx0" brushRef="#br0" timeOffset="107466.59">4992 9190 0,'0'0'0,"0"17"63,0 1-48,0 0-15</inkml:trace>
  <inkml:trace contextRef="#ctx0" brushRef="#br0" timeOffset="107951.39">5256 9331 0,'-17'0'16,"-1"0"-1,0 0 1,18 18-16,-17 17 16,17 18-1,0-18 1,0 53-1,17-35 1,36 0 0,-17-53-1,52-18 1,0-34 0,0-37-1,-35 1 1,-53 18-1,0-1 1,0 53 0,-17 18-1,-1 0 1,18 36 0,35-19 15</inkml:trace>
  <inkml:trace contextRef="#ctx0" brushRef="#br0" timeOffset="108734.14">5891 9278 0,'-17'0'16,"-19"0"-16,36 18 15,-35 35 1,18 0 0,17-1-1,0 19 1,0-18 0,0-18-1,0-17-15,0-36 47,0 1-31,0-36-1,0-36 1,17 72-16,36-54 16,18 18-1,34 0 1,-34 53-1,0 0 1,-36 53 0,-17 0-1,-1-17-15,-17 34 16,0-35 0,0 18-1,-35-53 32,17 0-31,18-35-1,0-36 1,0-17 0,53 18-1,35-19 1,1 72-1,-72-1-15,124 36 16,-53 17 0,-17 53-1,-53 1 1,-18-19 0,-53 1-1,35-54-15,-52 1 31,17 0-15</inkml:trace>
  <inkml:trace contextRef="#ctx0" brushRef="#br0" timeOffset="109717.74">8484 9190 0,'18'0'32,"0"0"-32,-1-18 15,36-17 1,35 0 0,-52 17-16,-19-35 15,-17 0 1,-35 18-1,-106 35 1,35 0 0,-17 18-1,105-1-15,-53 36 16,71 18 0,36-1-1,34-35 16,54 18-15,-89-35-16,71 17 16,0 18-1,-106-17 1,-36 16 0,-122 1-1,16-17 1,-69-36-1,123 0 1,-1-53 0,72-18-1,17 36 1,53 0 0,53-1 15,35 1-16,-53 35-15</inkml:trace>
  <inkml:trace contextRef="#ctx0" brushRef="#br0" timeOffset="110085.1">8819 9313 0,'0'0'0,"18"0"0,35 0 16,35 0-1,-17-17 1,35-36 0,-54 0-1,-52 35-15,0 1 16,-88-1 0,0 18-1,-71 35 1,71 36 15,0 52-15,88-35-1,18-35 1,70-17 0,18-19-1,35-34 1,0-36-1</inkml:trace>
  <inkml:trace contextRef="#ctx0" brushRef="#br0" timeOffset="110517.96">9402 9207 0,'0'0'0,"0"-17"0,0-18 31,17 17-15,36 0 0,18 18-1,34 18 1,-34 35 0,-36-36-16,18 72 15,-35-36 1,-18 17-1,-53-35 1,35-17 0,1-18-1,-1-35 1,18-18 0,0-18-1,18 18 1,52-17 15,36 35-15,0-1-1,-88 19-15</inkml:trace>
  <inkml:trace contextRef="#ctx0" brushRef="#br0" timeOffset="110802.03">10336 9049 0,'0'17'15,"0"36"1,0 18 0,0-1-1,0-52-15,18 35 31,0 0-15,-18-35 0,17-18 15,1 0-31,0-18 16,-1 0-16</inkml:trace>
  <inkml:trace contextRef="#ctx0" brushRef="#br0" timeOffset="111034.73">10636 9049 0,'0'0'0,"-53"53"47,0-18-47,-17 71 15,17-36 1,35 1 15,1-53-31,17-1 16,0 1-1,53-18 1,-18-35-16</inkml:trace>
  <inkml:trace contextRef="#ctx0" brushRef="#br0" timeOffset="111417.32">10848 9243 0,'0'0'16,"18"0"-16,-1 0 16,36-18-16,0-17 15,0 0 1,-35 17-1,-18-35 1,0 35 0,-71 18-1,0 0 1,-17 53 0,18 35-1,52-17 1,18-18-1,35-18 1,36-35 0,35 0-1,-36 0 1,-52 0-16</inkml:trace>
  <inkml:trace contextRef="#ctx0" brushRef="#br0" timeOffset="111817.43">11183 9155 0,'0'-18'16,"0"36"-16,18-89 15,-1 71-15,19-35 16,17 17 0,-1 18-1,-16 0-15,-1 18 16,36 52-1,-54-34-15,36 52 16,-53-18 0,0 1-1,-53-36 1,18-35 0,35-35 15,0-36 0,53 1-15,-18-1-1,0 1 1,-17 70-16,17-18 16,-17 18-1,0-18-15,17 18 16</inkml:trace>
  <inkml:trace contextRef="#ctx0" brushRef="#br0" timeOffset="112283.88">12400 9225 0,'18'0'31,"-1"0"-31,19 0 16,87 0-1,36 0 1,-18 0 0,35 0-1,-140 0-15,52 0 31,-53 0-15,-70 0 15,17-18-15,18 1-16</inkml:trace>
  <inkml:trace contextRef="#ctx0" brushRef="#br0" timeOffset="112750.43">13212 8961 0,'0'0'0,"-36"0"31,19 0-31,-19 35 16,36 18-1,18 0 1,53-18-1,70 0 17,-106-35-32,88 0 15,18 0 1,-70-17 0,-53-1-1,-18-17 1,-53 17-1,-53 18 1,88 0-16,-105 53 16,35 17-1,-36 36 1,54-35 0,17 17-1,35-53 16,18-17-15,35-18 0,18-18-16</inkml:trace>
  <inkml:trace contextRef="#ctx0" brushRef="#br0" timeOffset="113599.39">14658 8678 0,'0'0'16,"18"-17"-1,-18 34 1,0 54 0,-36 70-1,1-35 1,-36 35 0,19-71-1,34-52 1,-35 17-1,53-52 17,0-19-17,35 1 1,53 0 0,-70 17-16,35 1 15,35-19 1,0 19-1,-35-19 1,-35-16 0,-18-1-1,0-18 1,0 53 0,-35 54 15,17 70-16,0-1 17,1-16-17,17-72-15,0 71 16,-18-52 0,18-1-1,0-53 32</inkml:trace>
  <inkml:trace contextRef="#ctx0" brushRef="#br0" timeOffset="113933.54">15187 9066 0,'0'0'0,"0"-17"0,18 17 15,-18-18 1,0-17 0,0 17-16,0-17 15,-36 35 1,1 0-1,0 18 1,35 52 0,0-35-1,0 1 1,53-36 0,-36 0-1</inkml:trace>
  <inkml:trace contextRef="#ctx0" brushRef="#br0" timeOffset="114449.81">15857 8784 0,'0'0'0,"-17"0"0,-1-17 15,0 17-15,1 0 16,-1 0-16,-35 70 16,18 1-1,-18 34 1,35-16 0,18-1-1,18-35 1,53-53 15,-1 0-15,-17-18-1,18-52 1,-36-1 0,0-52-1,-35 87-15,0-52 16,-70 18-1,-1 52 1,18 18 0,0 35-1,36 18 1,17 18 0,17-36-1,1-35 1</inkml:trace>
  <inkml:trace contextRef="#ctx0" brushRef="#br0" timeOffset="114799.97">16245 8996 0,'0'0'0,"-17"17"0,-1 1 16,-17 0-1,52-18 17,19 0-17,-19 0 1,1-36 0,-18 19-1,-18-1 1,-17 18-1,0 0 17,17 0-17,18 18 1,18-18 0,-1 0-16</inkml:trace>
  <inkml:trace contextRef="#ctx0" brushRef="#br0" timeOffset="115267.53">16810 8749 0,'-18'-35'31,"1"35"-31,-36 17 16,0 71-1,0 18 17,35-70-32,1 34 15,17 18 1,0-35 0,52-35-1,19-18 1,17 0-1,0-53 1,-70 18-16,0-36 16,17-52-1,-35 17 1,-53-18 0,35 124-1,-52-17 1,52 17-1,-52 53 1,34 35 0,-34 18-1,35-53-15</inkml:trace>
  <inkml:trace contextRef="#ctx0" brushRef="#br0" timeOffset="144796.57">14376 8996 0,'-18'0'0,"0"0"15,-70 0 1,71 0-1,-36 0 1,17 17 0,36 1-1,18 0 1,53-18 0,70 0-1,0 0 1,53 0-1,0 0 1,88 0 0,-194 0-16,142 0 15,69 0 17,-87 0-17,106 0 1,-124 0-1,88 0 1,-141 0 0,35-18-1,1 0 1,-71 1 0,17 17-1,-52-18 1,-54 18-1,1 0 1,-18-17 0,-18 17 31,-35 0-47</inkml:trace>
  <inkml:trace contextRef="#ctx0" brushRef="#br0" timeOffset="145329.47">14464 9754 0,'18'0'16,"70"0"0,-71 0-1,36 0-15,71-17 32,-107 17-32,72-18 15,-19 18 1,-52 0-16</inkml:trace>
  <inkml:trace contextRef="#ctx0" brushRef="#br0" timeOffset="145997.03">14605 9719 0,'-35'71'15,"17"-54"-15,-17 18 32,0 54-17,-1-54 1,19 18-1,17-35 1,17-18 47,-17-18-63,18 0 0,17 18 15,18-17 1,0 17-1,-53-18-15,53 18 16,17 0 0,-52 18-1,35 35 17,-53-1-17,0 19 1,-88 0-1,17-36 1,-35-18 0,1 1-1,52-18 1,-18-18 0,53 1-1,18-18 1,0 17-1,18 0 1,17 1 0</inkml:trace>
  <inkml:trace contextRef="#ctx0" brushRef="#br0" timeOffset="146410.32">15258 10107 0,'17'0'16,"1"0"0,0-18-16,-18 1 31,0-1-15,-18 18-1,0 0 1,1 0-1,-1 0 1,0 35 0,18-17-1,18-18 17</inkml:trace>
  <inkml:trace contextRef="#ctx0" brushRef="#br0" timeOffset="147497.56">15946 9878 0,'0'0'0,"0"-36"31,-18 36-15,-17 0 0,-18 36-1,17-1 1,1 53 0,0-17-1,35-54-15,0 54 16,0-36-1,18 1 1,34-36 0,-16 0-1,17 0 17,-18-53-17,-35-18 1,0 1-1,-18-1 1,-17 0 0,17 54-1,1-1 1,17 0 0,70-17-1,1 35 1,88-17-1,17 17 1,-88 0 0,-70 0-16,35 17 15,-53 18 17,0 36-17,-36-18 1,1 18-1,18-1 1,17-52 0,70 17-1,1-35 1,52 18 0,-17-18-1,-53-36 1,17-17-1,-70-17 1,0-36 0,-17-17-1,-19 52 17,-16 0-17,-19 54 1,18 17-1,35 35 1,1 18 0,-1-18-1,-17 1 1,17-1 0,1-18-1</inkml:trace>
  <inkml:trace contextRef="#ctx0" brushRef="#br0" timeOffset="148962.22">12700 11007 0,'18'0'16,"52"0"0,-52-18-16,35-17 15,-18 17 1,18 0 0,-18-34-1,-35 16 1,-35 1-1,-36 35 1,36 0-16,-88 0 16,34 18-1,54 17 1,18 0 0,17 0-1,17 1 1,36 17-1,-35-36-15,52 19 16,18 52 0,-52-18-1,-36 36 17,-71 0-17,-52-53 1,35-53-1,17 0 1,36-53 0,-1-35-1,36 0 1,0-18 0,53 53-1,53 18 1,-35 35-1</inkml:trace>
  <inkml:trace contextRef="#ctx0" brushRef="#br0" timeOffset="149314.94">13123 11183 0,'0'0'0,"18"0"0,0 0 16,35 0-1,17-35 1,1-18 0,-54 0-1,-17 18 1,-17-1 0,-72 36-1,-16 53 1,34 0-1,53-18-15,-17 89 16,35-36 0,35 0-1,36-52 17,35-36-17,0-36 1</inkml:trace>
  <inkml:trace contextRef="#ctx0" brushRef="#br0" timeOffset="149595.57">13688 10795 0,'-18'18'31,"18"-1"-31,-18 1 0,18 52 16,-17 19 0,-18 34-1,35-88-15,-18 71 32,18-53-17,0-18 1</inkml:trace>
  <inkml:trace contextRef="#ctx0" brushRef="#br0" timeOffset="150031.07">13864 11165 0,'18'0'0,"-1"0"0,54-53 31,-36 36-15,-17-1-16,0-17 15,-36 35 17,-35 0-17,0 35 1,35 0-16,-17 71 16,18-35-1,17 17 1,17-35-1,18-53 1,89 0 0,-54-53-1,-52 35 1</inkml:trace>
  <inkml:trace contextRef="#ctx0" brushRef="#br0" timeOffset="150513.78">14323 11060 0,'0'17'31,"0"1"-31,0 17 16,-36 53 0,36-35-1,-17 18 1,-1-36-1,18-17 1,-17-18 0,17-18-1,0-35 17,0-17-17,17 34-15,54-52 16,35 18-1,-18 52 1,18 18 0,-53 53-1,-53 53 1,0-18 0,-36 0-1,19-35 1,-1-53-1,18 18 1,18-71 15</inkml:trace>
  <inkml:trace contextRef="#ctx0" brushRef="#br0" timeOffset="150729.62">14905 11148 0,'0'17'16,"0"1"-16,0 0 0,0-1 15,-35 72 1,17-54 0,0 18-1,18-36 1,-17-17-1,17-17 1</inkml:trace>
  <inkml:trace contextRef="#ctx0" brushRef="#br0" timeOffset="150897.66">14887 10989 0,'0'-18'15,"0"36"32,0 0-31</inkml:trace>
  <inkml:trace contextRef="#ctx0" brushRef="#br0" timeOffset="151306.91">15205 11060 0,'-18'0'32,"0"17"-17,18 1-15,-17 17 16,-1 36-1,18 17 1,18-18 0,70-34-1,18-19 1,-36-17 0,19-53-1,-54-17 1,-35-1-1,0 36-15,0-53 16,0 35 0,-18 53-1</inkml:trace>
  <inkml:trace contextRef="#ctx0" brushRef="#br0" timeOffset="152079.82">15893 11042 0,'-36'0'16,"19"0"-16,-1 35 15,0 18 1,18 18 0,0-54-16,0 36 15,0 0 17,0-35-17,0-36 16,0 1-15,0-54 0,0 53-16,0-52 15,36-18 1,34 52 0,18 1-1,1 35 1,-36 35-1,-53-17-15,35 70 16,-35-17 0,0-1-1,-18-17 1,1-53 15,-19 0-15,19 0-1,17-70 1,0-19 0,70 19-1,36-18 1,35 35 0,18 53-1,-36 53 1,-70 17-1,-53 36 1,0-35 0,-53-1-1,18-35 17,0-17-17,35-36 1</inkml:trace>
  <inkml:trace contextRef="#ctx0" brushRef="#br0" timeOffset="152481.43">16986 11201 0,'0'17'16,"18"-17"-16,17 0 31,-17-17-31,-18-1 16,0-17-1,0 17 1,0 0 0,17 18 46,1 18-62</inkml:trace>
  <inkml:trace contextRef="#ctx0" brushRef="#br0" timeOffset="153079.67">17745 11112 0,'0'0'0,"0"-35"16,0 18-1,0-1-15,-88-35 16,-18 35 0,0 18-1,0 18 1,35 35-1,1 88 1,70-35 0,35-53-1,53 0 17,1-53-17,16-18 1,19-105-1,-71 17 1,0-35 0,-36 17-1,1 18 1,0 53 0,-18 36-16,-36 105 31,1 0-16,17 36 1,-17-1 0,35-52-1,0-54-15,0 54 32,35-71-1,1-35-16</inkml:trace>
  <inkml:trace contextRef="#ctx0" brushRef="#br0" timeOffset="153461.35">17939 11148 0,'17'0'31,"-17"-18"-31,18 0 15,17 1 1,-17-1-16,35-17 16,-18 0-1,-17 17 1,-36 0 15,-35 18-15,-17 53-1,70-35-15,-18 70 16,0-35 0,18 18-1,36-36 1,17-17 0,-18-18-16,18 0 15,35-18 1</inkml:trace>
  <inkml:trace contextRef="#ctx0" brushRef="#br0" timeOffset="153811.81">18415 11024 0,'0'-17'16,"0"34"-16,0-52 16,0 53 15,18-1-16,-1 54 1,19-1 0,-19 1-1,-17-18 1,18-53 15,-1-35-15,19-36-1,-36 36-15,35-36 16,18-17 0,17 35-1,-52 35 17,0 18-17</inkml:trace>
  <inkml:trace contextRef="#ctx0" brushRef="#br0" timeOffset="154262.6">14728 11836 0,'0'0'0,"0"-18"16,0-17-1,0 52 1,0 36 0,0 71-1,0-18 1,0-71-16,0 35 15,0 19 1,-52-54 0,34-35-1</inkml:trace>
  <inkml:trace contextRef="#ctx0" brushRef="#br0" timeOffset="154444.42">14446 12100 0,'0'0'16,"0"-17"-16,18 34 31,35 54-15,-36-54-16,1 36 16,0 0-1,35-17 1</inkml:trace>
  <inkml:trace contextRef="#ctx0" brushRef="#br0" timeOffset="154628.6">15046 12118 0,'-18'0'0,"1"18"16,-36 34-1,-35 37 1,17-36 0,53-36-16</inkml:trace>
  <inkml:trace contextRef="#ctx0" brushRef="#br0" timeOffset="155311.89">13423 13000 0,'0'-18'0,"0"1"0,0-1 16,0 0-16,0-35 16,0-17-1,0-1 1,-35 36 0,-53 17-1,17 71 1,-52 53-1,52-18 1,18 36 0,36-18-1,34-71 1,89-17 15,-18-18-15,18-71-1,-18-17 1,-35-53 0,-35-18-1,-18 124-15,0-54 16,0 37 0,-35 104 15,17-34-31,-17 88 15,35 0 1,35 52 0,18-105-1,17-17 1,19-36 15</inkml:trace>
  <inkml:trace contextRef="#ctx0" brushRef="#br0" timeOffset="155761.35">13811 12859 0,'0'0'0,"0"-18"0,0 0 31,-53 54-15,18 52-1,17 0 1,18-17-1,36-18 1,17-36 0,35-17-1,18-70 17,-36-1-17,-52-35 1,-36 18-1,-70 18 1,17 52 0,36 18-16,-35 35 15,52-17-15,-35 52 16,35 36 0,18-18-1,53-35 1,71-35-1,-107-18-15,54 0 16,-36-18-16,89-52 16,-89 52-1</inkml:trace>
  <inkml:trace contextRef="#ctx0" brushRef="#br0" timeOffset="156594.75">14358 12841 0,'0'-18'0,"0"36"0,35-53 31,-35 52-16,-17 19 1,-36 52 0,53 18-1,0-53 1,0-18 0,35-35-1,0 0-15,71-53 16,-18-18-1,-35 19 1,-35 16 0,-18 19-1,0 34 1,-18 54 15,18-36-15,0 0-1,18-17 1,35-18 0,-18-35-1,-17 35-15,-18-36 16,0-34 0,17-1-1,19 1 1,34 35-1,-35 35 1,-17 0-16,53 17 16,-18 71-1,-53-35 1,0 35 15,0-52-15,-18-1-1,0-35 1,18-18 0,0-35-1,18 1 1,70-54 0,0 35-1,18 36 1,-18 53-1,-52 34 1,-1 37 0,-35-1-1,-18-53 1,-17 0 15,17-35-15,18-17-1,0-19-15</inkml:trace>
  <inkml:trace contextRef="#ctx0" brushRef="#br0" timeOffset="156861.91">15769 12577 0,'0'0'0,"0"-18"16,-17 36 15,17-1-31,-18 1 0,18-1 0,-18 72 16,1-1-1,-19 18 1,19-18 0,17-53 15,0-17-16,17-36 1,1 0-16</inkml:trace>
  <inkml:trace contextRef="#ctx0" brushRef="#br0" timeOffset="157244.85">15963 12753 0,'0'18'31,"-17"-1"-31,-36 54 16,35-18 0,18-36-16,0 36 15,18 0 17,70-53-32,35 0 31,-52-35-16,-18-18 1,-53-18 0,-18-17-1,-105 0 1,52 88 0,1 0-1,34 53 1,19 0-1,17 0 1</inkml:trace>
  <inkml:trace contextRef="#ctx0" brushRef="#br0" timeOffset="158328">16616 12788 0,'0'0'0,"-18"-17"0,1-19 16,-19 19-1,-17-1 1,18 18-1,-18 18 1,-17 70 0,17-35-1,17 17 1,36-34 15,0-19-15,71-34-1,0-19 1,17-52 0,-35 35-1,-36 36-15,1-19 16,0 19 0,-18 52-1,0 53 1,0-17-1,0 17 1,70-35 0,36-36-1,0-17 1,-18-35 0,0-35 15,-35-1-16,-35 18 1,-18 18 0,-18 17-1,-52 18 1,17 18 0,17 35-1,19-36-15,-19 36 16,36-17-1,0-1 1,36-18 0,34-17-1,-17 0 1,0-52 15,0-19-15,-18 0-1,36-52 1,-36 17 0,-17 18-1,-18-18 1,0 88 0,-18 18-1,-35 106 1,53-17-1,-17 69 1,34-17 0,54-52-1,52-37 1,-17-52 15,-71 0-31,54-35 16,-54 35-16</inkml:trace>
  <inkml:trace contextRef="#ctx0" brushRef="#br0" timeOffset="158811.92">15399 13723 0,'0'0'0,"0"-18"0,-18-52 31,18 52-31,0-17 16,0 53 15,0 70-15,0-18-1,0 36 1,0-35 0,-35-1-1,0-70 1,-18 0 0,35 0-1</inkml:trace>
  <inkml:trace contextRef="#ctx0" brushRef="#br0" timeOffset="159127.76">14958 13935 0,'53'35'31,"17"18"-15,1 0-1,-18 0 1,0-53-1,17 0 1,1-18 0,-1-35-1,-17 0 1,-35 0 0,-36 53 15,1 18-16,-72 53 1,19 17 0,35-53-16</inkml:trace>
  <inkml:trace contextRef="#ctx0" brushRef="#br0" timeOffset="160934.59">13899 14781 0,'0'0'0,"0"-17"0,0-1 15,18-35 1,-18 36-16,53-54 16,-35 0-1,-18 1 1,-36 70 0,-52 0-1,0 70 1,53-17-1,35 18 1,0-1 0,70 19-1,54-1 17,-124-35-17,0 0 1,-106-36-1,18-17 1,-36-35 0,36-36-1,53 19 1,35 34 0,53 18-1,0 53 1,35 17-1,0-17 1,-70-35-16,52 0 16,54-18-1,-36-18 1,71-53 0,-36-17 15,-52 18-16,-54-19 1,-34 72 0,-36 34-1,-18 36 1,36 36 0,35-37-1,17 1 1,72-53-1,-19 0 1,36-53 0,-18-52-1,-17 34 1,-54-88 15,-17 71-15,-17 53-1,-1 35 1,18 53 0,0-18-16,0 89 15,0-1 1,0-52 0,35-1-1,18-35 1,18-35-1,17-35 1,18-53 0,-71 53-1,-17-1 1,-18 19 15,-18 17-15,1 35-1,-1 53 1,18-53 0,18 1-1,52-36 1,-35 0 0,71-18-1,-35-35 1,-36 18-1,-17 0 1,-1 35 0,-17 17-1,0 54 17,0-36-32,0-17 15,18-1 1,17-17 15,-17-17-15,17-54-1,-17 54-15,17-19 16,-17 19-16,-1 17 16,1 0-1,17 35 1,18-17-1,0-1 1,-18 1 0,18-36-1,18-35 1,-1 0 15,-34 36-15,-19-1-1,-17 36 17,0 17-17,0-17 1</inkml:trace>
  <inkml:trace contextRef="#ctx0" brushRef="#br0" timeOffset="161094.03">16016 14552 0,'0'0'0,"-18"0"0,18-18 0,-35 18 16,18 0 15,17 18-16,35-18-15</inkml:trace>
  <inkml:trace contextRef="#ctx0" brushRef="#br0" timeOffset="162077.82">16210 14693 0,'0'0'0,"18"0"31,-18 18-16,0-1-15,0 54 16,0-18 0,0 17-1,17-52 1,54-18 15,-18 0-15,-35 0-16,87-70 15,-34 17 1,-1-36 0,-52 19-1,-18 105 17,0-17-32,0 52 15,0-17 1,0 18-1,35-54 1,18-17 0,-35 0-16,52-35 15,-17-18 1,-17-17 0,-36 34 15,0 54 0,0 35-15,0-35-16,0 17 15,17-53 32,1-17-31,70-53-1,-35 53 1,-18 35 0,-17 17-1,17 54 1,-17-1 0,-18-52-1</inkml:trace>
  <inkml:trace contextRef="#ctx0" brushRef="#br0" timeOffset="162510.74">17833 14287 0,'0'0'15,"18"0"-15,-18-17 0,0-1 16,-18 18-16,-35 0 16,35 0-16,-105 71 15,35 17 1,70-17 0,53-19 15,54-16-16,34-19 1,-17 36 0,-106-17-1,-18 16 1,-88-16 0,1-19-1,-1 1 1,88-18-16,0 0 15,89-35 17,-36 17-32</inkml:trace>
  <inkml:trace contextRef="#ctx0" brushRef="#br0" timeOffset="162844.07">18062 14658 0,'0'0'0,"0"-18"16,18 18 0,17-35-1,-17 0 1,-18-18 0,0 18-1,-18 52 16,-17 36-15,17 0 0,18-35-16,0 52 15,18-35 1,35-35 0,35 0 15,-17-17-16,-36-1-15</inkml:trace>
  <inkml:trace contextRef="#ctx0" brushRef="#br0" timeOffset="163211.63">18397 14570 0,'0'-18'0,"0"36"0,0-54 16,0 19-1,18 17 1,0-18-1,-1 18-15,36 0 16,0 53 0,0-18-1,0 36 1,-35-18 0,-18-36 15,0-34 0,0-18-15,0-18-1,35-36 1,18 54 0,-36 18-16,36-1 15,0 18 1,0 0-1</inkml:trace>
  <inkml:trace contextRef="#ctx0" brushRef="#br0" timeOffset="163527.35">19068 14464 0,'0'0'0,"0"18"32,0 34-17,0 1 16,0 0-15,0-35-16,0 0 16,35-1-1,0-17 1,-17 0 0,35-53-1,-18 0 1,0-70-1,18 52 1,-18 54 0,1 17-1,-19 17 1</inkml:trace>
  <inkml:trace contextRef="#ctx0" brushRef="#br0" timeOffset="164210.54">19509 14517 0,'70'-53'31,"-52"53"-31,-1-18 16,-17 1-16,36-19 15,-54 36 16,-17 36-15,0 17 0,35-18-1,0-18-15,0 36 16,0-17 0,35-19 15,18-17-16,0 0 1,-18-35 0,-35 17-16,35-35 15,-35 1 1,18-1 0,17 17-1,18 36 1,-18 0-1,1 0 1,-1 53 0,-18-17-1,-17 16 1,0-16 0,0-19 30,0-34-30,0-1 0,0-17-1,18-36 1,0 36 0,-1 35-16,1-35 15,0-1 1,-18 19-1</inkml:trace>
  <inkml:trace contextRef="#ctx0" brushRef="#br0" timeOffset="186107.14">3087 15593 0,'0'0'0,"0"-18"0,0 0 0,0 1 15,0-1-15,0 1 16,-18-19-16,-17 1 15,17 0 17,1 35-17,-19 53 1,-17 70 0,0 1-1,-17 70 1,-18 35-1,0-88 1,70-106-16,-35 54 16,35-54-1,18-106 17,18 36-32,35-36 15,35-123 1,36-17 15,-36 70-15,18-36-1,-36 71 1,-52 36 0,-1 87-1,1 89 1,-18 0-1,0 53 1,0 0 0,0 35-1,0-71 1,0-88-16,-35 71 16,35-88-1,0 0 1,-18-36-1,-17-35 1</inkml:trace>
  <inkml:trace contextRef="#ctx0" brushRef="#br0" timeOffset="186341.82">2540 16210 0,'0'0'0,"18"0"31,-1 0-31,71 0 16,1 0-1,52-35 1,-18 17 0,54-35-1,-142 36-15,88-19 16,-34 1-1</inkml:trace>
  <inkml:trace contextRef="#ctx0" brushRef="#br0" timeOffset="186674.09">3669 15822 0,'18'-18'0,"-36"36"0,36-53 16,-18 17-1,-18 18 1,0 0-1,1 88 1,-1 18 0,-17 71-1,17-19 1,0 160 0,1-107-1,-19 89 1,19-123 15,17 17-15,0-88-1,0-89 1,17-87 0,1-71-16</inkml:trace>
  <inkml:trace contextRef="#ctx0" brushRef="#br0" timeOffset="187041.84">3669 15981 0,'0'0'0,"0"-35"0,-18-1 16,18-17-16,0 0 15,36 18 1,-19 35-16,54-17 15,52-1 17,1 53-17,-71 18 1,-53 71 0,-71 17-1,-105 0 1,35-71-1,17-34 1,159-54 15,36-35-15,-36 35-16,18 1 16</inkml:trace>
  <inkml:trace contextRef="#ctx0" brushRef="#br0" timeOffset="188758.27">4568 16087 0,'0'-18'31,"0"0"-31,18-35 16,0 1-1,-18-19 1,-36 18 0,-69 35-1,-1 18 1,88 0-16,-88 89 15,53-1 17,18 71-17,35-71 1,0-18 0,71-52-1,35-36 1,-36-35-1,54-35 1,-72 0 0,1-35-1,-35 70 1,-18 88 15,0 71-15,0 17-1,18-52 17,52-18-17,-35-53 1,36-36 0,-18-34-1,18-54 1,-19 19-1,19-1 1,-53 88-16,-1 0 16,1 18-1,0 0 1,-18 18 0,0 0-1,0-1 1,0-34 15,0-1 0,0 0-15,-36 18 0,19 0-16,-19 0 15,-17 53 1,18 53-1,0 0 1,35 35 0,18-70-1,87-18 1,-34-53 0,52-18-1,-17-35 1,0-70-1,-35-19 17,-54 19-17,-17-18 1,0 88 0,-17 35-1,-1 54 1,-17 52-1,17 18 1,18-71-16,0 106 16,0-70-1,-18 17 1,18-71 0,36-52 15,-36 17-16,53-52-15,0-18 32,-1 52-17,-16 36 1,-19 0 0,-17 71-1,18-36-15,0 18 16,35 35-1,35-35 1,-35-53 0,52 0-1,-34-53 1,-36 36-16,54-71 16,-19-1-1,1-16 1,-71 87-1,-36 88 32,19-52-47,-1 53 16,0 34 0,18-52-1,18-17 1,35-19-1,18-17 1,-19-53 0,-52 36-16</inkml:trace>
  <inkml:trace contextRef="#ctx0" brushRef="#br0" timeOffset="189240.38">7691 15893 0,'-18'-18'0,"36"36"0,-36-54 0,0 19 16,-17-19 0,0 36-1,-1 36 1,19 87 0,-1 54-1,1-1 1,-19 53-1,1-35 1,17 36 15,18-177-31,0 70 16,0-35 0,0-70-1,0-71 16,0-35-15,0 52-16,0-52 16</inkml:trace>
  <inkml:trace contextRef="#ctx0" brushRef="#br0" timeOffset="189607.38">7461 16175 0,'0'0'0,"0"-88"16,18-1-1,17 37 1,36 16 15,35 36-15,35 0 0,-53 36-1,-53 69 1,-70-16-1,-89 16 1,1-52 0,-1-17-1,72-36 1,34 0 0,88-18 15,-52 0-16,70-17-15</inkml:trace>
  <inkml:trace contextRef="#ctx0" brushRef="#br0" timeOffset="190107.6">8431 15857 0,'0'0'15,"-35"0"1,17 0 0,1 18-16,-71 53 15,35-1 1,0 54 0,35-54-1,18 18 1,18-70-16,52 0 15,54-18 17,-1-36-17,-35-17 1,18-52 0,-88-19-1,-71 1 1,-70 34-1,34 72 1,-16 52 0,34 36-1,36 87 1,35-52 0,17 0-1,72-71 1,-1-35 15,-71 0-31</inkml:trace>
  <inkml:trace contextRef="#ctx0" brushRef="#br0" timeOffset="190374.97">9102 15893 0,'0'-18'0,"0"36"0,17-36 15,-34 36 17,-36 70-17,35 35 1,0-35 0,1 1-1,17-54 1,0-17-16,35-36 47,-17 0-47</inkml:trace>
  <inkml:trace contextRef="#ctx0" brushRef="#br0" timeOffset="190741.96">9260 15593 0,'-17'0'16,"34"0"-16,-52 0 0,17 0 0,-34 0 16,-1 53-1,35-36-15,0 36 16,18-17 0,71-19-1,17-17 1,-35-17-1,0-54 17,-53 0-17,-18 1 1,-52 70 0,34 0-1,1 53 1,18 35-1,52-17 1,-18-54-16</inkml:trace>
  <inkml:trace contextRef="#ctx0" brushRef="#br0" timeOffset="191157.7">10072 16140 0,'0'0'0,"-35"0"0,-89 0 32,142 0-17,17 0-15,36 0 16,-36 0-16,194 0 16,53 0-1,-52 0 1,34-18-1,-140 18 1,-54-35 15,-70 17-15,0 0-16</inkml:trace>
  <inkml:trace contextRef="#ctx0" brushRef="#br0" timeOffset="191573.65">10971 15752 0,'0'0'0,"0"17"16,0 18 0,18-17-16,35 17 15,35 1 1,36-1-1,-107-35-15,89 0 32,-18 0-17,-35-18 1,-53 1 0,-17-1-1,-72 36 1,-16 87-1,-1 19 1,35-18 0,1 17-1,70-35 1,17-52 0,71-19-1,-17-17 1</inkml:trace>
  <inkml:trace contextRef="#ctx0" brushRef="#br0" timeOffset="192223.25">12541 15998 0,'-17'0'0,"34"0"0,-34-17 16,-1 17-16,0-53 16,1 0-1,17 18 1,53-1-1,-36 36-15,19 0 32,34 36-17,-52 52 1,-18 71 0,-71-1-1,-52-16 1,-18-54-1,35-71 1,35-17 0,36-53-1,17-17 1,1-36 0,17 53-1,35 53 1,18 18-1,0 52 17,17 1-17,1-18 1,-18-18 0,-18-17-1,18-18 1,35-18-1,-70 0-15</inkml:trace>
  <inkml:trace contextRef="#ctx0" brushRef="#br0" timeOffset="192640.19">13053 16104 0,'0'-17'0,"0"34"0,0-52 15,-36 35 1,19 0-16,-54 71 15,18-1 17,36 36-17,17 0 1,0-53 0,70-36-1,-17-17 1,-18 0-16,71-53 15,0-35 1,-53 0 0,-53-35-1,-18 52 1,-87 36 0,16 88-1,36 0 1,1 35-1,52-18 17,52-17-17,19-17-15</inkml:trace>
  <inkml:trace contextRef="#ctx0" brushRef="#br0" timeOffset="193240.95">13635 16439 0,'0'-17'31,"17"17"-31,-17-18 0,53-35 15,-35 36-15,35-54 16,0 18 15,-35 35-15,-18 36 15,0 0-31,0 35 16,-18 70-1,0-17 1,1 53 0,-1 17-1,18-17 1,-35 17 0,35-123-16,-36 53 15,-34 35 1,-1-70-1,-17-36 17,0-53-17,17-88 1,54 1 0,17 34-1,35-17 1,18 17-1,0-34 1,-36 69-16</inkml:trace>
  <inkml:trace contextRef="#ctx0" brushRef="#br0" timeOffset="193506.71">13705 16016 0,'0'0'0,"0"-35"15,0 17 1,0 1 0,0 34 15,18 1-16,0-1 1,17 1 0,-17 0-16</inkml:trace>
  <inkml:trace contextRef="#ctx0" brushRef="#br0" timeOffset="194040.34">14499 16245 0,'0'0'0,"18"-53"31,-18 36-31,0-54 16,-35 36-1,-54 0 1,19 35-1,-54 70 1,89-34-16,-36 52 16,19 35-1,52-17 1,35-71 0,71-17-1,-1-18 1,-16-35-1,-54 17-15,53-70 32,-35 0-17,0-1 1,-35 37 0,-1 104 15,-17-16-31,0 34 15,18 19 1,-18-37 0,18-16-1,-1-36 1,36 0 0</inkml:trace>
  <inkml:trace contextRef="#ctx0" brushRef="#br0" timeOffset="194506.52">14975 16245 0,'0'0'0,"0"-17"0,0-1 16,0-17 0,18-36-1,17 36 1,36 17-1,-1 18 1,-17 36 0,-35-19-16,0 71 15,17-17 1,-17 35 0,-18-36-1,-53-52 1,17 0-1,36-71 32,36-35-31,34 17 0,18-52-1,-52 105-15,34-53 16,1 54-1,-54-1 1,-17 36 0,-17-1-16</inkml:trace>
  <inkml:trace contextRef="#ctx0" brushRef="#br0" timeOffset="208946.09">17939 15875 0,'0'-18'16,"17"18"156,-17 18-141</inkml:trace>
  <inkml:trace contextRef="#ctx0" brushRef="#br0" timeOffset="209658.11">18009 15875 0,'-17'0'78,"-1"0"-62,18-18 0,-18 18-16,18-17 15,-17-19 1,17 19-16,0-18 15,0-18 1,0 35 0,35-17-1,18 35 1,-18 0 0,36 0-1,-18 35 1,-36 18-1,-17 35 1,-53 53 0,0-35 15,18-88-31,-35 105 16,17-52-1,35-54 1,0 1-1,18-36 1,0-35 0,53-17-1,18 35 1,17 35 0,0 0-1,1 0 1,-54 35-1,-18-35-15,-17-18 79</inkml:trace>
  <inkml:trace contextRef="#ctx0" brushRef="#br0" timeOffset="210154.77">18609 15787 0,'0'0'0,"0"-18"16,0 36 15,0-1-15,-18 1-16,-35 70 15,36-35 1,17 35 0,0 1 15,35-72-15,36 1-1,-1-18 1,1-53-1,-1-18 1,-34-70 0,-36 53-1,-18-18 1,-53 36 0,18 70-1,-17 0 1,35 0-1,17 0-15,18 35 16,0 18 0,53-18 15,-35-17-31</inkml:trace>
  <inkml:trace contextRef="#ctx0" brushRef="#br0" timeOffset="210754.94">18821 16051 0,'17'0'15,"1"0"-15,0-17 16,-1-1-16,1-35 16,35-35-1,-36 70 1,19-52 0,-19 52-1,-17 36 16,0 17-15,0 53 0,0-70-16,0 105 15,0-34 1,0 34 0,0 18-1,0-17 1,0-54-1,-53 54 1,1-71 0,-37-1 15,1-52-15,18-35-1,34-18 1,36 36-16,-17-54 15,17 18 1,0-53 0</inkml:trace>
  <inkml:trace contextRef="#ctx0" brushRef="#br0" timeOffset="210988.36">19138 15434 0,'0'0'0,"18"0"0,-18-18 16,17 18-1,-17 18 16,0 35-15,18-18-16</inkml:trace>
  <inkml:trace contextRef="#ctx0" brushRef="#br0" timeOffset="211704.72">19332 16051 0,'18'0'32,"-1"0"-32,1-17 15,0-1-15,35-17 16,-36-18 0,-17 18-1,0 17-15,-35-17 16,-18 35-1,-17 17 1,-36 72 0,-18 34 15,107-70-15,17-35-16,0 70 15,17-53 1,19-17-1,52-18 1,0-71 0,-35 1-1,-53 52-15,35-70 16,-17 70 0,-1 0-1,-17 54 1,0 17-1,18 17 1,0-52-16,17 52 16,-35-34 15,18-36-15,-1 0-1,19 0 1,-1-18-16</inkml:trace>
  <inkml:trace contextRef="#ctx0" brushRef="#br0" timeOffset="212198.95">19756 16104 0,'0'0'16,"17"-17"-16,1-19 15,-18-17 1,0 18-1,0 18 1,53 17 31,-18 17-31,36 36-1,-19 18 1,-52-18-1,0 17 1,0-35 0,0-17-1,0-36 17,0 1-32,0-36 15,0-35 1,18 70-16,17-35 15,18-17 1,0 52 0,-17 0-1,-1 18 17,-35 18-1</inkml:trace>
  <inkml:trace contextRef="#ctx0" brushRef="#br0" timeOffset="212887.71">17568 16827 0,'0'0'0,"0"18"0,0 0 31,18-18-15,0 17-16,52-17 15,36 0 1,35 0-1,0 0 1,-88 0-16,212 0 16,52-17-1,-52-1 17,158 0-17,-17 18 1,-318-17-16,194 17 15,53 0 1,-88 0 0,-123-18-1,-18 18 1,-89 0 0,-17-17 15,-17 17-16,-19 0 1,-34 0 0,52 0-1,-35 0-15</inkml:trace>
  <inkml:trace contextRef="#ctx0" brushRef="#br0" timeOffset="213087.82">20391 16845 0,'0'0'0,"17"35"31,1-35-31,-18 36 16,0-19 0,-18-17-1,-35 18 1,-53-18-1</inkml:trace>
  <inkml:trace contextRef="#ctx0" brushRef="#br0" timeOffset="-198194.3">2152 12294 0,'-18'-35'0,"36"70"15,-106-158 1,70 105-16,-17-35 15,35 71 17,0 0-32,0 87 15,0-69-15,35 105 16,36 53 15,-54-53-15,19 35-1,-19-88 1,1-17 0,-18-53-1,-53-71 17,35 35-32</inkml:trace>
  <inkml:trace contextRef="#ctx0" brushRef="#br0" timeOffset="-197544.78">1746 12665 0,'0'0'0,"-53"-141"32,36 123-32,17-35 15,0-106 1,88 1-1,35 52 1,-34 53 0,69 70-1,-34 36 1,35 53 0,17 53-1,-141-124-15,53 53 16,-17 18-1,-71-53 1,0-18 0,-35-17-1,-1-18 1,19 0-16,-36-53 16,18-53 15,17-17-16,18-71 1,53 35 0,106 0-1,-1 106 1,-34 106 0,-36 53-1,0 106 1,-53-1-1,-35-87 1,0 17 0,0-17-1,-17-54 1,-1-52 0,-17-18 15,17-71-31</inkml:trace>
  <inkml:trace contextRef="#ctx0" brushRef="#br0" timeOffset="-195177.14">3792 12594 0,'0'0'0,"18"0"16,0 0-16,-1 0 16,1-35-1,0-18-15,17-35 31,-35 0-15,-35-1 0,17 72-16,-53-36 15,-70 53 1,0 70 0,71 19-1,34 69 1,36-52-1,71 18 1,-1-71 0,-52-36-16,88-17 15,-18-17 1,0-54 0,-17-35-1,-54 18 16,-17-53-15,0 88 0,0 35-1,-17 106 17,17-70-32,0 35 15,0-35-15,53 52 16,17-34-1,-17-36 1,18 0 0,-18-53-1,-18-18 1,-35-17 0,0-18 15,-18 71-16,-17 35 1,17 17 0,18 54-1,0 35 1,0-53 0,0 0-1,18-53 1,0 0-1,-18-53 17,0 35-32,0-53 15,17-17 1,-17 0 0,18 88 15,17 0-16,-17 0-15,35 53 16,0 18 0,0-19-1,35-16 1,-35-36 0,17 0-1,-17-36 1,-35 19-16,-1-36 15,-17-18 1,0-17 0,-17 0-1,-1 70 1,18 1 0,0 70 15,0 17-16,35 18 1,18-35 0,0-17-1,18-36 1,-36-18 0,18-35-1,-35-18 1,-18-17-1,0 18 1,0-18 0,0 70-1,0 88 17,17 1-1,-17-53-31,53 35 15,18-18 1,17-18 0,18-34-1,-36-18 1,36-54 0,-53 36-1,-35-52 1,-18-19-1,0 54 1,-18 34 0,-35 36-1,-17 18 1,17 52 0,35-34-16,0 34 31,18 19-16,0-37 1,36-34 0,34-18-1,-17-18 1,18-70 0,-36 35-1,-17-35 1,-18 18-1,17 70 1,1 52 15,17 19-15,36-18 0,-1-18-1,36-17 16,-53-18-15,-35 0-16,52-53 16,-34 0-1,-1-18 1,-35-34 0,0-72-1,0 36 1,-35-53-1,17 141 1,0 53 0,18 88-1,0 54 1,0 52 0,36-53 15,34-53-16,1-71 1,-1-17 0,54-17-1,-36-36 1,-35 0 0,-36 0-1</inkml:trace>
  <inkml:trace contextRef="#ctx0" brushRef="#br0" timeOffset="-194579.07">4851 12965 0,'0'0'0,"0"-36"0,0-52 15,0 53 1,-18 0-16,18 17 31,0 88-15,18 19-1,35 87 1,-36-141-16,36 106 16,0 36-1,-18 17 1,-35-71-1,0-17 1,0-71 0,0-52-1,-17-71 1,-1 17 0</inkml:trace>
  <inkml:trace contextRef="#ctx0" brushRef="#br0" timeOffset="-194211.79">4868 13264 0,'0'0'0,"-35"-17"0,-36-36 16,-17 0-1,-18-35 1,89 35 0,34-18-1,107-17 1,52 18-1,1 52 1,-71 53 0,-36 71-1,-70 0 1,-106 53 0,-17-1-1,70-105 16,35-35-15,1-18 0,70 0 15,-1-35-15</inkml:trace>
  <inkml:trace contextRef="#ctx0" brushRef="#br0" timeOffset="-193745.25">5327 13406 0,'0'17'32,"-18"-34"-17,18-1 1,0-17-1,0-1 1,18 36-16,52-35 16,1 17-1,35 18 1,0 18 0,-36 53-1,-52-1 1,-18-52-16,0 70 15,-18-35 1,-17-53 0,0 0-1,17-71 1,18-34 0,0 87-16,0-88 15,0 0 16,35 53-15,18 36 0,18-1-1</inkml:trace>
  <inkml:trace contextRef="#ctx0" brushRef="#br0" timeOffset="-193228.49">6068 12894 0,'0'0'16,"0"-18"0,-18 18-1,0 53 1,1 18 0,17 52-1,0-17 16,53-18-15,-53-70-16,88 53 16,-35-71-1,53 0 1,-36-53 0,-17-18-1,-35-52 1,-89-36-1,1 71 1,-36 35 0,18 53-1,52 53 1,19 70 0,17-35 15,0 1-16,53-19 1,17-35 0,1-35-1,-18-17-15</inkml:trace>
  <inkml:trace contextRef="#ctx0" brushRef="#br0" timeOffset="-191927.64">6720 12823 0,'0'0'0,"0"-17"0,0-1 15,0 1-15,-35-19 16,0 19 0,17 17-1,-17 70 1,17 36 15,18-35-15,0-36-16,36 53 15,16-53 1,37-17 0,17-18-1,-18-35 1,35-54-1,-105 72-15,70-89 16,-53 35 0,-17 1-1,-18 35 1,-18 17 0,-17 18-1,0 35 1,35 18 15,0 35-15,0-35-1,0 0 1,88-35 0,-35-18-1,17-71 1,1-17-1,-36 18 1,1-36 0,-36 88-16,0-52 15,0 34 1,0 89 15,0 0-15,0-35-1,0 35 1,0 17 0,52-35-1,1 1 1,-35-19 0,0-17-1,-36 0 16,0-17-31,-35-1 16,36-17 0,-1 35-1,18 35 1,0 18 0,35-18-1,-17-35 1,53 0-1,17-35 1,-35-18 0,35-35-1,-53 0 1,18-18 0,-53 0-1,0 53 1,-18 53-1,-52 0 1,35 53 0,35-18-1,17 36 1,54-36 0,-36-17-1,0 17 16,-35-17-15,0-1 0,-35 19-1,-18-36 1,18 17 0,-53-17-1</inkml:trace>
  <inkml:trace contextRef="#ctx0" brushRef="#br0" timeOffset="-191142.59">2875 13511 0,'0'0'0,"-35"18"0,-106 0 31,123-18-31,-35 17 16,36 1-1,17 0 1,35-18 0,88-36-1,36-34 1,-106 52-16,300-123 15,88-35 1,-71 34 0,159-69-1,-141 70 1,142-18 0,16-17-1,-263 87 16,-1-16-15,-141 52 0,-53 17-1,-70 19 1,-18-1 0,-18 53 15,-35 1-16,-17 52 1</inkml:trace>
  <inkml:trace contextRef="#ctx0" brushRef="#br0" timeOffset="-190410.61">4868 14728 0,'0'0'0,"-106"36"15,106-19 1,-17 1 0,34-18-1,36 0 1,-35-18-16,141-52 16,52-36-1,19 0 1,140-35-1,18 0 1,-70 35 0,105-17-1,-317 105-15,282-88 16,-123 36 0,17-19-1,-106 36 1,-70 18 15,-71 18-15,-17 17-1,-36 0 32,1 0-47,-54 0 16,53 17-16,-52-17 15</inkml:trace>
  <inkml:trace contextRef="#ctx0" brushRef="#br0" timeOffset="-190229.77">8132 13688 0,'0'0'0,"17"0"0,1 0 16,-1 0 15,-34 0 0</inkml:trace>
  <inkml:trace contextRef="#ctx0" brushRef="#br0" timeOffset="-185363.01">406 9366 0,'17'0'16,"19"-53"0,-19 36-16,19-19 15,-1-34 1,-18-1 0,-17 36-1,0 17 1,0 36 15,0 35-15,0 53-1,0 17 1,0 36 0,-17-53-1,-1-71-15,18 53 16,-17 0-1,-19-52 1,-34-19 0,-1 1-1,-70 0 1,0-18 0,88 0-1,53 17 32,18-17-31,52 0-1,-17 0-15,123 0 16,-52 0 0,35 0-1,-89 0 1,-34 0-1,-36-17 17,0-1-17</inkml:trace>
  <inkml:trace contextRef="#ctx0" brushRef="#br0" timeOffset="-184962.51">1005 9613 0,'0'0'0,"18"0"0,-18 35 32,0-17-17,0 17 1,18-35-1,-1 0 1,36 0 0,-53-17-16,0-36 15,0 18 1,-35-1 0,0 36-1,-1 0 1,19 36 15,17-19-15,0 18-1,0-17 1,0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3:26:57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2240 0,'-18'0'0,"18"18"109,0-36-62</inkml:trace>
  <inkml:trace contextRef="#ctx0" brushRef="#br0" timeOffset="2390.21">3986 864 0,'18'0'47,"-18"18"-47,0 0 172</inkml:trace>
  <inkml:trace contextRef="#ctx0" brushRef="#br0" timeOffset="4935.72">4127 1023 0,'18'0'15,"0"0"1,17-53 0,0 0-1,-35 36-15,18-54 16,-18 18 0,0 18-1,-71 0 1,18 35-1,-52 0 1,52 70 0,-18 54-1,54-19 1,-1 19 15,18-54-15,0 1-1,18-71 1,52 0 0,1-53-1,17-35 1,-18 0 0,-17-53-1,-35 70 1,-18 53-1,0 36 1,0 35 0,0 53-1,0-18 1,0-53-16,18 53 31,35-52-15,70-19-1,-17-34 1,35-54 0,-18-35-1,-70-35 1,-53 35 0,-35-35-1,-71 35 1,-105 1-1,17 69 1,-106 72 0,141 52-1,18 106 1,123 0 15,71 53-15,35-106-1,71 35 1,-36-123 0,36-18-1,-35-17 1,34-18 0,-52-35-1,53-71 1</inkml:trace>
  <inkml:trace contextRef="#ctx0" brushRef="#br0" timeOffset="5217.1">5503 741 0,'-35'70'32,"35"-34"-32,-18-1 0,1 88 15,-19-70-15,1 71 16,0-1 0,17-70-1,18-18 1</inkml:trace>
  <inkml:trace contextRef="#ctx0" brushRef="#br0" timeOffset="5818.79">5327 794 0,'0'0'0,"-18"-36"32,18 19-32,36-1 15,105 1 1,-18 17 0,54 0-1,-142 0-15,35 35 16,-70 71-1,-70-18 1,-71 18 0,53-71-1,-1 0 1,72-35 15,52-35 0,88 35-15,19 0 0,-37 18-1,-69-1-15,69 54 16,-87-1 0,-53 36-1,-71-35 1,-106-1-1,18-52 1,53-18 0,53 0-1,53-35 1,35-1 15,35 1-15,106-35-1</inkml:trace>
  <inkml:trace contextRef="#ctx0" brushRef="#br0" timeOffset="6317.31">6932 811 0,'0'0'16,"0"-17"-16,-18-1 0,-34 0 15,-107 18 1,18 18 0,105 0-1,-105 70 1,106-35-1,35 35 1,53 0 0,53-35-1,105 18 1,-105-18 0,-53-18-1,-53-17 1,-70 34-1,-36-52 1,-106 18 0,89-18-1,34 18 1,54-1 0,18 1 15,-19 0-31</inkml:trace>
  <inkml:trace contextRef="#ctx0" brushRef="#br0" timeOffset="7433.81">3687 2734 0,'0'0'0,"17"0"0,36-18 16,-35 1-16,52-19 16,18-16-1,-35 16 1,-35 1-1,-18-18 1,-53 35 0,35 18-16,-123 0 15,36 53 1,-37 71 0,54-36 15,71 18-16,17-36 1,52-52 0,37-18-1,-19-35 1,36-53 0,-35 17-1,-18-52 1,-53 70-1,0 35 1,0 36 0,0 70-1,0 18 1,0-1 15,52-34-15,19-71-1,17 0 1,0-35 0,1-18-1,-72 18-15,71-71 16,-88 0 0,-17-53-1,-71 53 1,-71 18-1,0 53 1,89 35-16,-213 35 16,72 71-1,17 123 1,141 36 15,53-89-15,88 36-1,71-71 1,35-88 0,-36-53-1,1 0 1,-35-53 0,17-35-1,-71 17-15</inkml:trace>
  <inkml:trace contextRef="#ctx0" brushRef="#br0" timeOffset="7684.28">4992 2628 0,'0'0'0,"17"-17"0,1-54 16,-18 53-1,0-17 1,0 88-1,-18 35 1,1 53 0,17-35-1,-18-18 1,18-70 0,18-36-1</inkml:trace>
  <inkml:trace contextRef="#ctx0" brushRef="#br0" timeOffset="8234.96">5009 2505 0,'0'-36'0,"0"72"0,0-124 0,36 35 16,52 0 15,-70 53-31,52 0 15,36 0 1,-53 35 0,-36 36-1,-87 17 1,-36 0 0,-17-18-1,52-52 1,36-18-1,52 0 1,72-18 0,69 18-1,19 36 17,-18 34-32,-107-34 31,-69 52-16,-107-18 1,-34-17 0,-54-17-1,18-19 1,70-17 0,89 0-1,53-17 1,88-19-1,70-34 1,-123 52-16</inkml:trace>
  <inkml:trace contextRef="#ctx0" brushRef="#br0" timeOffset="8534.75">6050 2328 0,'0'0'0,"-18"0"15,1 0-15,-1 18 16,36-18 0,88 0-1,35 0 1,70-18-1,-69 18 1,-19-17 0,-141 17 15,1 0-15,-36 0-16</inkml:trace>
  <inkml:trace contextRef="#ctx0" brushRef="#br0" timeOffset="8734.2">6385 2346 0,'0'0'0,"-17"0"16,-19 71-1,1 34 1,17 36 0,1-52-1,-1 16 1,1-34-1,17-36 1,-36-17 0</inkml:trace>
  <inkml:trace contextRef="#ctx0" brushRef="#br0" timeOffset="9833.59">4022 4639 0,'17'-18'16,"-34"36"-16,34-53 0,71-71 31,-88 88-31,36-35 16,-19 36-16,1-54 16,-18 1-1,-35 52 1,-53 18-1,-54 71 1,19 17 0,-18 88-1,106-88 1,35-17 0,53-54 15,17-17-16,54-70 1,-107 52-16,71-35 16,-17-35-1,-36 0 1,-35 35 0,0 88 15,-17 54-16,52 16 1,0-52 0,53-17-1,18-36 1,-18-18 0,-52 0-1,87-70 1,-88-18-1,-17-52 1,-106-37 0,-71 90-1,-88 34 1,-35 124 0,17 123-1,124 18 1,88 106-1,71-70 1,123 34 0,-88-211-16,141 71 15,-18-107 1,36-17 0,-36-53 15,18-88-16,-141 88-15</inkml:trace>
  <inkml:trace contextRef="#ctx0" brushRef="#br0" timeOffset="10034.08">5168 4127 0,'0'0'0,"0"18"0,0 53 15,0-36-15,-35 141 16,17-52 0,1-18-1,-1-53 1,18-36 0</inkml:trace>
  <inkml:trace contextRef="#ctx0" brushRef="#br0" timeOffset="10582.93">5151 4198 0,'0'0'0,"70"-88"31,-52 88-31,17-18 16,18 18-1,-18 18 1,-17 52 0,-18-52-16,-53 35 15,-53 35 1,18-53 0,88-17-1,-18-18 16,71 0-15,71 18 0,-1 35-1,-17 0 1,-53 17 0,-71 1-1,-70-1 1,-71 1-1,106-54-15,-70 19 16,-18-36 0,53 0-1,88-36 1,0-17 0,88 1 15,0 16-16,-17 1-15</inkml:trace>
  <inkml:trace contextRef="#ctx0" brushRef="#br0" timeOffset="10915.84">6526 3969 0,'0'0'0,"-17"0"16,-36 0-16,-88 35 16,-18 106-1,35 36 1,72-19 0,52-87-1,70-18 16,-35-53-31,54 0 16,-54 0-16,71 0 16,35-53-1,-35 0 1,-71 0 0,-35 18-1</inkml:trace>
  <inkml:trace contextRef="#ctx0" brushRef="#br0" timeOffset="11916.38">3969 6227 0,'0'0'0,"17"-18"0,72-106 32,-89 107-32,17-54 15,1 54-15,-18-72 16,0 54 0,-71 17 15,1 54-16,-1 52 1,54-70-16,-1 87 16,18-69-16,-18 52 15,18-18 1,18-70 0,17 0-1,36-52 1,-1-19-1,-34-17 1,-19 35 0,1 35-1,-18 53 1,0 71 0,0-17 15,0-54-31,17 53 15,36-53 1,71-35 0,35-53-1,-36 0 1,-17-52 0,-106-19-1,-88 18 1,-106-35-1,35 71 1,-35 70 0,0 123-1,0 71 1,123 71 0,71-71 15,71 17-16,70-69 1,18-90 0,35-69-1,-35-36 1,52-71 0,-123 54-16</inkml:trace>
  <inkml:trace contextRef="#ctx0" brushRef="#br0" timeOffset="12116.38">4957 6015 0,'0'-35'0,"0"70"0,0-53 15,0 53 1,0 89 0,0-89-1,0 71 1,0-18-1,0-17 1,17-71 0</inkml:trace>
  <inkml:trace contextRef="#ctx0" brushRef="#br0" timeOffset="12616.14">4992 6050 0,'0'0'15,"0"-53"-15,0-53 16,53 53 0,53 36-1,17 34 1,-52 36 0,-71 36-1,-53-37 16,-71 37-15,-17-36 0,106-36-1,17 1 1,89-18 0,-1 0-1,89 0 1,-18 18-1,-106-1-15,54 54 16,-89-1 0,-53 36-1,-106-18 1,0-17 15,53-54-15,71 1-16,-35-18 15,70-18 1,0-52 0,70-18-16</inkml:trace>
  <inkml:trace contextRef="#ctx0" brushRef="#br0" timeOffset="13283.81">6032 5944 0,'0'36'15,"0"-19"-15,0 1 0,-35 70 16,-18 18 0,36 0-1,-1-18 16,18-70-15,0-1 0,0-52-1,0-53 1,0-18 0,18-35-1,35 35 1,-18 71-16,53-18 15,-17 70 1,17 72 0,-35 16-1,-18 1 1,-35-18 0,0-17 15,-18-89 0,18 1-15,0-71-1,36-18 1,-19 70-16,89-105 16,-53 106-16,106-53 15,35 53 1,-71 140-1,-87 54 1,-19 0 0,-123 35-1,1-71 1,-1-34 0</inkml:trace>
  <inkml:trace contextRef="#ctx0" brushRef="#br0" timeOffset="14399.28">4904 8184 0,'0'0'0,"70"-17"31,-70-1-31,53-17 15,-53-36 1,-53 18 0,-17 36-1,34 17-15,-105 0 16,0 88 0,88 18-1,53 35 16,35 35-15,1-158 0,-19-18-16,36 18 15,71-71 1,-54 0 0,-17-35-1,-17-36 1,-36 1-1,0 105-15,0-35 16,0 35 0,0 107-1,0 52 1,35-18 0,53 36-1,0-124 16,0-35-15,18-53 0,-18-53-1,-52-70 1,-36 35 0,-18 106-16,-105-142 15,-107 54 1,-105 88-1,88 70 1,-35 88 0,106 248-1,158-89 1,18-17 0,106-54-1,35-123 16,141-52-15,0-89 0,-229 35-16,194-105 15,-106-1 1,0 1 0</inkml:trace>
  <inkml:trace contextRef="#ctx0" brushRef="#br0" timeOffset="14649.8">5821 7885 0,'0'0'0,"-35"17"0,35-52 16,88 17 0,18 1-1,-71 17 1,159-36-1,53 1 1,-159 35 0,0 0-1,-194 18 1,18-1-16</inkml:trace>
  <inkml:trace contextRef="#ctx0" brushRef="#br0" timeOffset="14832.97">6209 7885 0,'0'0'0,"18"-36"16,-36 36 0,-17 53-1,35-18-15,-18 107 16,18 52 0,-71 17 15,54-123-16,-1-70-15</inkml:trace>
  <inkml:trace contextRef="#ctx0" brushRef="#br0" timeOffset="14924.11">6403 8396 0</inkml:trace>
  <inkml:trace contextRef="#ctx0" brushRef="#br0" timeOffset="15133.16">6456 8378 0,'53'0'16,"35"-35"0,0 0-1,0-36 1,-70 1 0,-18 35-1,-88 17 16,-18 88-15,0 36 0,36 18-1,34-71-15</inkml:trace>
  <inkml:trace contextRef="#ctx0" brushRef="#br0" timeOffset="15182.64">6332 8731 0,'36'-35'16,"-1"17"-16,141-17 15,-158 35-15</inkml:trace>
  <inkml:trace contextRef="#ctx0" brushRef="#br0" timeOffset="15398.92">6914 8484 0,'53'-53'16,"0"-70"0,35 52-1,-70 54-15,-230 281 0,442-528 16,-230 334 0,17 36-1,-70 0 16,53-18-15,0-53-16,-35-17 16,18 0-1,52-36 1,-18-35 0</inkml:trace>
  <inkml:trace contextRef="#ctx0" brushRef="#br0" timeOffset="15567.36">7567 7761 0,'0'0'0,"-18"0"0,1 0 0,52 35 16,-105 177 0,-19-36-1,89-123 1,0 53-1</inkml:trace>
  <inkml:trace contextRef="#ctx0" brushRef="#br0" timeOffset="15649.18">7391 8537 0,'0'0'0,"53"0"16,-18-35-16</inkml:trace>
  <inkml:trace contextRef="#ctx0" brushRef="#br0" timeOffset="15799.15">7355 8167 0,'0'0'0,"-17"0"0,-1 0 15,71 35 1,88-88 0,-70 0-1</inkml:trace>
  <inkml:trace contextRef="#ctx0" brushRef="#br0" timeOffset="15835.11">7920 8026 0,'17'-18'31,"-34"36"-31</inkml:trace>
  <inkml:trace contextRef="#ctx0" brushRef="#br0" timeOffset="16998.68">4833 9966 0,'0'0'0,"88"0"32,-70 0-32,17-35 15,-35 17-15,0-35 16,-17 0 0,-89 0-1,-53 36 1,18 17-1,106 0-15,-71 35 16,88-17-16,-88 70 16,89-53-1</inkml:trace>
  <inkml:trace contextRef="#ctx0" brushRef="#br0" timeOffset="17615.87">4357 10142 0,'35'0'31,"-17"0"-31,35 0 0,-36 0 15,36-17 1,-18-36 0,1 0-1,-19 18 1,-17 17 0,18 71 15,17 35-16,36-17 1,-18-18 0,35-1-1,-17-34 1,-54-18-16,71-18 16,18-52-1,-18-18 16,-88-18-15,-17 18 0,-89-142-1,-18 107 1,-87 52 0,-36 71-1,18 106 1,52 88-1,142 18 1,35-177-16,17 124 16,54 17-1,53-17 1,-19-71 0,72-52-1,-19-36 16,-34-18-15,-1-70 0,-70 17-16</inkml:trace>
  <inkml:trace contextRef="#ctx0" brushRef="#br0" timeOffset="18149.81">5944 9772 0,'0'0'0,"0"-18"0,0 36 31,0 0-31,0 70 16,-17 18 0,-19-1-1,1-34 16,35-18-15,0-71 15,0-17-15,-18-36 0,1 1-1,34-71 1,36 17-1,-35 89-15,88-53 16,17 53 0,1 52-1,-18 71 1,-18 53 0,-71 1 15,-52-19-16,-53-35 1,35-70 0,18-18-1,-36 0 1,18 0 0</inkml:trace>
  <inkml:trace contextRef="#ctx0" brushRef="#br0" timeOffset="18768.31">5891 10037 0,'0'-18'0,"0"36"0,0-54 16,106 19-1,-88 17-15,88-36 16,70-34 15,-17-1-31,52 18 31,-87 36-15,-36 52 0,-53 35-1,-17 19 1,-71-1 0,0-35-1,0 0 1,0-36-1,53-34 1,0-19 0,0-52-1,53 0 1,71-106 15,-54 141-31,89 0 31,-71 71-15,-17 88 0,-36-1-1,0 37 1,-35-125-16,0 71 16,0-52-16,-35-72 31,70 1-16,-52-35 1,105-89 0,-70 124-16,70-107 15,53 19 1</inkml:trace>
  <inkml:trace contextRef="#ctx0" brushRef="#br0" timeOffset="18883.59">8008 9737 0,'-18'53'15,"-35"105"1,-17-34 0,-124-1-1,88-52-15</inkml:trace>
  <inkml:trace contextRef="#ctx0" brushRef="#br0" timeOffset="19798.87">4833 11765 0,'0'0'0,"0"-53"16,0-70-1,0-18 1,-18 35 0,-52 0-1,35 88-15,-71 18 16,35 71-1,1 52 1,52 18 0,18-52-1,35-36 1,-35-36-16,71-17 16,-1 0-1,-17-53 16,35-35-15,-35-18 0,-53 89-16,0-36 15,0 35 1,0 71 0,18 35-1,17 18 1,36-18-1,-18-70 1,53-18 0,-18-35-1,-35-36 1,-36-52 0,-17-54-1,-35 36 16,-124-71-15,-52 124 0,17 88-1,-141 141 1,193 53 0,125 124-1,17-124 1,0-159-16,106 124 15,70 0 1,0-106 0,18-53-1,36-71 1,-1-70 0,-70 17-1</inkml:trace>
  <inkml:trace contextRef="#ctx0" brushRef="#br0" timeOffset="20265.5">6085 11077 0,'0'0'0,"0"-35"0,18 0 16,17 52 0,-52 36-1,17 35 1,-18 89-1,-17-71 1,17-53-16,-17 17 16,17-35-1,18-105 17,0 52-32,35-70 15,1-71 16,34 0-15,1 36 0,17 70-1,0 71 1,-35 52 0,0 71-1,-35 53 1,-18-70-1,-71-36 1,18-70 0,-17-1-1,-36-17 1</inkml:trace>
  <inkml:trace contextRef="#ctx0" brushRef="#br0" timeOffset="20715.81">5733 11324 0,'0'-17'0,"70"17"31,-52 0-31,123 52 16,-35-52 0,88 0-1,35-17 1,18-36-1,-88 0 1,-106 18-16,123-54 16,-35-16-1,-88 34 1,-53 18 0,-18 53-1,-87 53 1,16 71 15,37 17-15,34 0-1,53-53 1,106-53 0,-53-35-1,36-53 1,-89 18-1,-35 17-15</inkml:trace>
  <inkml:trace contextRef="#ctx0" brushRef="#br0" timeOffset="21582.52">4568 13035 0,'0'-18'0,"0"36"0,0-53 0,0-106 31,0 105-31,0-34 16,0 52-16,-17-17 15,-71 53 1,-1 70 0,19 53-1,70 18 16,18-106-15,-1-36-16,36-17 16,18 0-1,17-53 1,0-53 0,-17 1-1,-54-1 1,18 106-1,1 88 1,34 0 0,54 18-1,-36-53 1,18-53 0,-36-18-1,54-88 16,-71 1-15,-53-36 0,-106 35-1,-70 0 1,123 71-16,-230 17 16,-34 53-1,52 106 1,195 106-1,-18-53 1,88 106 0,105-141-1,19-71 1,123-53 0,35-70-1,-17-71 1,-124 36-1</inkml:trace>
  <inkml:trace contextRef="#ctx0" brushRef="#br0" timeOffset="22048.83">5944 12700 0,'0'0'16,"0"-18"-16,0 36 0,18-18 15,-18 71 1,0 70 0,0-36-1,0 37 1,0-125-16,-18 54 16,1-36-1,34-105 32,36-72-31,-18 1-1,-17 88-15,53-141 16,17 53 0,18 88-1,0 71 1,17 88-1,-35 35 1,-70 0 0,-18-35-1,0-53 1,-71-36 0,18-17-1</inkml:trace>
  <inkml:trace contextRef="#ctx0" brushRef="#br0" timeOffset="22249.85">5980 12929 0,'70'0'32,"-52"0"-32,35 0 15,-18 0-15,88 0 16,-70 0-16,124-35 15,87-18 1,-17 0 0,-35-17-1</inkml:trace>
  <inkml:trace contextRef="#ctx0" brushRef="#br0" timeOffset="22681.92">7355 12541 0,'0'0'0,"-17"0"0,-19 0 32,54 0-1,53 0-15,70 0-1,-35-17 1,17-19-1,-70 36 1,-71 0 0,-35 0-1,-35 0 1,18 0 0,17 53-1,0 18 16,53-36-31,-35 89 16,-1 87 0,-17-17-1,0-53 1,53-70 0,-70-1-1,52-52-15</inkml:trace>
  <inkml:trace contextRef="#ctx0" brushRef="#br0" timeOffset="23614.92">4886 14552 0,'0'0'0,"0"18"0,0-1 32,18-17-32,-1 0 15,19-35 1,-19-35-1,-17 17 1,0 35-16,-88-70 16,17 52-1,-34 36 1,16 53 0,36 18-1,36 52 1,34-34 15,54-19-15,17-70-1,0-17 1,-17-54 0,0-17-1,-54 35 1,1 35-1,17 71 1,0 35 0,18 36-1,18-36 1,17-35 0,35-53-1,1-71 1,-36 1 15,-17-71-15,-71-18-1,-106 18 1,-88 35 0,-53 71-1,35 52 1,-105 107-1,70 123 1,123-36 0,71 89-1,53-106 1,106-70 0,53-36-1,-18-70 1,71-36 15,-159 0-31,176-105 16,-35 17-16</inkml:trace>
  <inkml:trace contextRef="#ctx0" brushRef="#br0" timeOffset="23999.03">6315 14305 0,'0'0'0,"0"-18"31,0 36-15,0 53-1,0 87 1,0-105-16,0 106 16,0-53-1,0-36 1,0-34-1,0-72 17,-18 19-32,18-54 15</inkml:trace>
  <inkml:trace contextRef="#ctx0" brushRef="#br0" timeOffset="24347.76">6297 14287 0,'0'0'0,"0"-17"0,0-1 16,0-52 0,88 34-1,71 36 1,-106 0-16,88 53 15,35 71 1,-70 35 0,-88-18-1,-18-36 1,-71-16 0,54-72-16,-36 1 15,-35-18 1,-1-35 15,54 17-31</inkml:trace>
  <inkml:trace contextRef="#ctx0" brushRef="#br0" timeOffset="24564.51">6138 14640 0,'0'0'0,"0"18"16,71-18-1,35-18 1,-71 18-16,36-17 16,-36 17-16,106-18 15,53-35 1,-53 18 0,-35-36-1</inkml:trace>
  <inkml:trace contextRef="#ctx0" brushRef="#br0" timeOffset="25015.2">7832 14305 0,'0'0'16,"17"0"-16,1-35 15,-53 35 1,35-53-1,-53 71 1,-71-1 0,1 1-1,105 35 1,-17 35 0,35-70-16,-18 52 15,71 1 1,71-36 15,52-17-15,-123 52-1,-18-35 1,-52 18 0,-72 18-1,-34-36 1,35-17-1,35-18 1,18 0 0,-18-18-1,53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14:50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1393 0,'18'0'15,"-18"-17"1,-18 17 31,1 0-47,-1 0 16,0 0-16,1 0 15,-19 0 1,19 0-1,17-35 1,0-1 15,53 1-15,-18 17 0,-17 18-16,35-35 15,17 35 1,1 0-1,-1 71 1,-34 17 0,-36 0-1,-18 53 1,-53 0 0,-17 18-1,-18-53 1,0-18-1,54-70 17,16-18-17,-17 0 1,18-53 0,17 0-1,18-35 1,0 70-16,0-53 15,36 19 1,52 16 0,-18 36-1,36 53 1,-35 18 0,-18 35-1,0-36 1,-36-17-1,19-35 17,-19-1-17,19-17 1,-19-35 0,1 17-16</inkml:trace>
  <inkml:trace contextRef="#ctx0" brushRef="#br0" timeOffset="451.06">2205 1782 0,'17'35'16,"1"-35"0,0 0-1,-1 0 1,1 0-16,35-18 16,0-17-1,0 0 1,-53 17-16,0 0 15,-35 1 1,-18 17 0,35 0-1,-17 0 1,17 35 0,18-17-1,18-18 48,-1 0-63</inkml:trace>
  <inkml:trace contextRef="#ctx0" brushRef="#br0" timeOffset="1100.89">4674 1446 0,'18'-53'32,"-18"36"-32,0-1 15,-18 18-15,1 0 0,-72-17 16,1 17-1,0 35 17,35 18-17,0 53 1,36-71-16,-36 106 16,35-88-16,0 70 15,18-17 1,53-53-1,71-53 1,35-18 0,-36-34-1,-52 16-15</inkml:trace>
  <inkml:trace contextRef="#ctx0" brushRef="#br0" timeOffset="1699.93">5168 1270 0,'0'0'0,"0"-35"16,-17 35 0,17 17-1,0 54 1,0-53-16,0 87 15,0-69-15,-18 87 16,0 36 0,1-53-1,-19-18 1,36-35 0,0-71 30,0 1-30,0-54-16,18-17 31,53-36-15,-54 107-16,36-72 16,35 37-1,-17 52 1,17 0-1,0 88 1,-88 0 0,-17 71-1,-36-89 1,17 1 0,19-71-1,17-18 32,17-17-47,1 17 16,0 1-16</inkml:trace>
  <inkml:trace contextRef="#ctx0" brushRef="#br0" timeOffset="2150.78">5733 1605 0,'0'0'0,"0"-35"15,0 0 1,0 17 0,17 0-16,54 18 15,-18 0 1,17 53 15,-34 18-31,-19 35 31,-17-1-15,-17-52 0,-19-17-1,36-54 16,0-35-15,36-35 0,-19 17-1,1 36-15,35-36 16,17 19 0,-52 34-1,17 0 1</inkml:trace>
  <inkml:trace contextRef="#ctx0" brushRef="#br0" timeOffset="3300.48">6526 1464 0,'-17'0'0,"-54"0"16,36 0-1,17 0-15,-35 35 16,18 53 0,0 1-1,17 17 1,18-18 0,35-53-1,54-17 1,-1-18-1,0-36 17,-17-17-17,-54-17 1,-17-18 0,0 52-16,-53-52 15,0 35 1,-35 18-1,71 35 1,-1 0 0,71 0-1,-18-18-15,53 18 16,71 0 0,-53 0-1,0 0 1,-71 36-1,-35 34 17,0-52-32,0 52 15,0 19 1,-18-19 0,-17-35-1,0 1 1,17-36 15,18-36-15,0-34-1,18-1 1,52-35 0,19 18-1,-72 71-15,54-19 16,17 36-1,-70 18 17,17 88-17,-35-18 1,0 36 0,0-72-1,-18-34 1,1-18-1,17-53 17,0 18-32,17-36 15,54-35 1,-1 18 0,54 35-1,-1 53 1,-70 53-1,-18 53 17,-35-88-32,0 70 15,-17 0 1,-18-35 0,-1-18-1,36-52 16,0-19-15,0 19-16</inkml:trace>
  <inkml:trace contextRef="#ctx0" brushRef="#br0" timeOffset="3734.78">7867 1693 0,'18'0'0,"-1"0"16,18 0-16,1-35 31,34 0-15,-17-1 0,-35 19-16,17-36 15,-35 18 1,0 17-1,-35 18 1,-18 18 0,-35 52-1,70 36 1,0 0 0,18-53-1,53 0 1,-17-53 15,-1 0-31,0 0 31,1-53-15,-19 53-16</inkml:trace>
  <inkml:trace contextRef="#ctx0" brushRef="#br0" timeOffset="4482.97">8925 1482 0,'0'0'0,"-17"-18"0,-54-35 31,71 35-31,0-17 16,0-18-1,0 36-15,71-19 16,-1 36 0,36 36-1,-35 52 1,-1 71-1,-52 35 17,-18-18-17,0-70 1,-18-71 0,18-17-1,0-106 16,18 70-31,17-88 16,53-88 0,-17 18-1,-18 70 1,17 18 0,-52 70-1,17 18 1,-17 18 15,-1 17-31,-17 0 31,18 18-15,-18 0-16</inkml:trace>
  <inkml:trace contextRef="#ctx0" brushRef="#br0" timeOffset="4883.14">9666 1764 0,'0'18'0,"0"-36"0,0 53 0,0 0 16,18-17-1,-1-18-15,54 0 16,-1-18 0,1-34-1,-36 16 1,-35-34-1,0 34 17,-70 19-17,-1 34 1,18 36 0,0 53-1,53-35 1,0 17-1,71-35 1,-1-36 0,19-17-1,-19 0 1,18-17 0,-52-1-1</inkml:trace>
  <inkml:trace contextRef="#ctx0" brushRef="#br0" timeOffset="5333.1">10178 1817 0,'0'-18'16,"0"36"-16,0-89 15,0 18 1,17 36-16,19-36 16,16 0-1,19 35 1,0 18-1,-36 18 1,-18 70 0,-17 0-1,0-70-15,0 88 16,0-36 0,-35-17-1,18-53 1,17-17 15,0-36 0,17-18-15,18-35 0,-17 36-1,35-1 1,-35 53-16,-1 1 15,19 17 1,17 0 0,-36 0-1</inkml:trace>
  <inkml:trace contextRef="#ctx0" brushRef="#br0" timeOffset="5850.47">11236 1552 0,'0'-17'15,"-18"-1"1,-17 18 0,-36 0-1,54 0-15,-71 0 16,17 53-1,36-18 1,35 18 0,17-18-1,1-17-15,53-18 16,17 18 0,-18-1-1,1 1 1,-53 17-1,-18 0 17,-71 1-17,0-19 1,-52 1 0,52-18-1,19 0 1,16 0-1,36-18 17,18 1-17,17-1 1</inkml:trace>
  <inkml:trace contextRef="#ctx0" brushRef="#br0" timeOffset="6149.86">11518 1535 0,'0'0'16,"0"17"15,0 18-15,0 18-1,-17 36 1,17-19 0,-18-35-1,18-17 1,0 0 0,-18-18-1,18-36 1</inkml:trace>
  <inkml:trace contextRef="#ctx0" brushRef="#br0" timeOffset="6549.84">11589 1235 0,'0'0'0,"-18"0"0,0 0 15,-17 0 1,18 35 0,17-17-1,0-1 1,35-17 0,18 0-1,-36-17 1,1-1-1,-18-17 1,-18 17 15,-17 18-15,0 0 0,35 35-1,-18 18 1,18-17-1,0 16 1</inkml:trace>
  <inkml:trace contextRef="#ctx0" brushRef="#br0" timeOffset="7482.8">12294 1517 0,'0'0'16,"-17"0"-16,17-18 15,-18 18 1,-17 0-1,-18 18 1,35 0-16,-52 52 16,17 1-1,35 17 1,0-18 0,36-34-1,35-19 1,18-17-1,-19-17 1,-52-19 15,18-16-15,17-37 0,-17 1-1,35 18 1,17 34-1,19 19 1,-1 17 0,-35 17-1,17 71 1,-70-17 0,0 17-1,0-17 1,-17-36-1,-19 0 17,19-35-17,-1 0-15,1-35 32,17-18-17,0-17 1,0 34-16,70-70 15,18 36 1,71-1 0,17 71-1,-70 18 1,-35 53 0,-54 34-1,-52-16 1,18-72-16,-54 89 31,18-71-31,18 1 31,17-36-15</inkml:trace>
  <inkml:trace contextRef="#ctx0" brushRef="#br0" timeOffset="8532.64">3933 2699 0,'0'0'0,"-17"0"0,-1-36 31,1 36-31,17-17 16,0-1-1,35 18 1,18 0-1,70 0 1,1 0 0,87 0-1,-140 0-15,158 0 16,124 0 0,88 0-1,-88-17 1,176 17-1,-88 0 1,335 0 15,-106 0-15,-158 0 0,158-18-1,-141 0 1,142 18-1,-513 0-15,460-17 16,-177 17 0,52-18-1,-210 18 1,-19-18 0,-70 18-1,-158 0 1,-19 0 15,-34 0 16,-1 0-31,-70 0-1,70 18 1</inkml:trace>
  <inkml:trace contextRef="#ctx0" brushRef="#br0" timeOffset="8700.91">13106 2611 0,'0'17'16,"17"-17"15,-17 18-15</inkml:trace>
  <inkml:trace contextRef="#ctx0" brushRef="#br0" timeOffset="28729.84">2787 4180 0,'-35'18'0,"-54"-18"16,72 0-16,-36 0 15,-18 0 1,36 0 0,53 0 31,70 0-32,88 0 1,36 0-1,17 0 1,-158 0-16,193 0 16,54 0-1,-54-18 1,-105 1 0,35 17-1,-106-18 1,-52 18-1,-36-18 1,-53 18 0,-18 0-1,18-17 1</inkml:trace>
  <inkml:trace contextRef="#ctx0" brushRef="#br0" timeOffset="29225.39">4163 3845 0,'0'0'0,"0"18"31,0 0-31,0 17 16,53 53-1,17-35 1,71 17 0,-17-52-1,-89-18-15,124 0 32,-89 0-17,-17-35 1,-53 17-1,-35-17 1,-53 35 0,-36 35-1,19 36 1,-54 52 0,18 18-1,70-52 1,36-1-1,35-53 1</inkml:trace>
  <inkml:trace contextRef="#ctx0" brushRef="#br0" timeOffset="29962.88">5539 4163 0,'0'0'0,"17"0"16,54-36-1,-36 19-15,71-36 16,0 0 0,-18-53-1,-70 71 1,-54 17 0,-105 36-1,0 17 1,-18 53-1,142-52-15,-36 34 16,53 18 0,70-35-1,89 18 17,-35-18-17,34 35 1,-140-35-1,-53 0 1,-106 0 0,-1-36-1,-34-17 1,88 0 0,53-17-16,-18-36 15,35 0 1,18 0-1,106 18 1,-18 17 0,53 0-1</inkml:trace>
  <inkml:trace contextRef="#ctx0" brushRef="#br0" timeOffset="31545.99">6085 4392 0,'0'0'0,"18"0"16,17 0 0,-17 0-1,17-35 1,1-18 0,-19 0-1,1 0 1,-18 18-1,-53 35 1,0 53 0,-18 53-1,54-18 17,17 0-17,0-35 1,70-36-1,36-17 1,0-35 0,35-35-1,-17-19 1,-1-34 0,-88-36-1,-35 18 1,0 53-1,-17 88 1,-36 0 0,17 88-1,19 53 17,-18-17-17,17 34 1,18-52-1,35-53 1,36-18 0,35-35-1,17-52 1,-35-19 0,0-35-1,-35 0 1,-53 53-1,0 36-15,-35 17 32,-35 35-17,34 36 1,36-1 15,0 18-15,0-70-16,18 17 15,70-17 1,0-18 0,18-35-1,-71 17-15,36-17 16,-36-18 0,1-53-1,-36 71 1,0 17-1,0 53 17,-18-17-32,0 35 15,1 0 1,17-36-16,-18 54 31,18-18-15,-18-35-1,18-36 32,0 0-47,0-35 16,71-17 0,-18-18-1,53 17 1,-1 36-1,-52 35 1,-35 17-16,17 54 16,-35-18-1,0 35 1,0-35 15,53-18-15,-35-17-16,70-18 15,0 0 1,36-71 0,-54 18-1,-17-52 1,-18 34 0,-35 36-1,-17 88 16,17-36-31,-18 72 16,1-1 0,17-53-1,35 18 1,0-53 15,18 0-15,0-71-1,-18 36-15</inkml:trace>
  <inkml:trace contextRef="#ctx0" brushRef="#br0" timeOffset="31863.38">8378 3986 0,'0'0'0,"-17"18"16,34-18 15,1 0-15,0-35-16,-18 17 31,0 0-31,-18 18 31,0 0-15,18 18-1,0 0 1,0-1-16,0 1 16</inkml:trace>
  <inkml:trace contextRef="#ctx0" brushRef="#br0" timeOffset="33247.15">8819 4163 0,'0'0'0,"-17"-36"31,-1 36-31,1 0 31,-1 18-15,18 17-16,0-17 0,-18 53 16,1 34-1,17-34 1,17 0 15,71-71-15,36 0-1,-1-36 1,-34-17 0,-1-17-1,-71-18 1,-17 35 0,0 35-1,-17 18 1,-19 53-1,36 35 1,0-35 0,18 18-1,35-54 1,18-17 15,-18-17-15,-18-19-1,0-52 1,-35 35 0,0-53-1,0 71 1,0 88 15,0 0-15,0-18-16,0 36 15,-18 17 1,1-53 0,17-17-1,0-36 32,0 1-31,0-36-1,17-35 1,19 17 0,34-17-1,1 70 1,-18 18 0,17 53-1,-70-35-15,36 52 16,-36 18-1,0-35 1,0-17 0,0-19-1,-18-17 1,-17-17 15,35-36-15,0-18-1,35-35 1,53 36 0,89-18-1,17 52 1,-36 72 0,-105 69-1,-53 1 1,-17 0-1,-54-35 1,53-54-16,1 19 16,17-54 31,35 0-32</inkml:trace>
  <inkml:trace contextRef="#ctx0" brushRef="#br0" timeOffset="33537.49">10848 4304 0,'0'0'0,"0"18"0,0-1 15,0-34 32,18-19-31,-18 19-1,0-1 1,-18 18 15</inkml:trace>
  <inkml:trace contextRef="#ctx0" brushRef="#br0" timeOffset="34362.83">11994 4374 0,'0'0'0,"-17"0"31,34 0-15,19-35-1,34 0 1,-52-18 0,-18 35-16,0-35 15,0 36-15,-71-54 16,-52 1-1,-1 52 1,19 53 0,-19 71-1,36 35 17,53 0-17,35-52 1,35-37-1,53-52 1,0 0 0,53-52-1,-88 34-15,106-106 16,-71 1 0,-17-89-1,-71 71 1,0 18-1,-35 87 1,-36 54 0,36 88-1,-1 17 1,36 54 15,0-71-15,53-1-1,-35-87-15,35 17 16,17-17 0,36-18-1,-35-35 1,-54 35-16</inkml:trace>
  <inkml:trace contextRef="#ctx0" brushRef="#br0" timeOffset="35162.16">12506 4357 0,'18'-18'16,"-36"36"-16,71-36 15,-18 1 1,36-19 0,-36 1-1,18-18 1,-53 35-16,0-35 31,0 18-15,-71 18-1,18 34 1,1 71 0,16-17-1,36 52 1,0-70 0,53-17-1,0-36 1,18 0-1,34 0 1,-16-71 0,16-17-1,-16-18 1,-36 35 15,-53 36-15,0 18-1,0 52 1,0 35 0,0 36-1,0 0 1,17-53 0,36 0-1,-35-53-15,35 0 16,35 0-1,-18-53 1,-17 0 0,-17-53-1,-36-17 1,0 35 15,0 52-15,17 36 15,19 0-15,-19 0-16,89-35 15,0 17 1,17 1 0,-87 17-1,-107 35 16</inkml:trace>
  <inkml:trace contextRef="#ctx0" brushRef="#br0" timeOffset="35697.31">7250 5768 0,'0'0'0,"0"-18"0,0-70 16,0 70-16,0-70 15,0-35 1,0 17 15,0 35-15,0 89 15,0 17-31,17 53 16,-17 36-1,0 105 1,0-105 0,0-1-1,-17-52 1,17-36-1,-18-35 1,-17-18 0</inkml:trace>
  <inkml:trace contextRef="#ctx0" brushRef="#br0" timeOffset="35962.46">6897 5838 0,'-18'0'0,"36"0"0,-53-17 31,35-1-15,35 71-1,35-18 1,19 54 0,-72-72-16,36 18 15,-35-17-15,35 35 16,-18-18-1,-17-35 1,34 0 0,-34-17-16</inkml:trace>
  <inkml:trace contextRef="#ctx0" brushRef="#br0" timeOffset="36165.04">7743 5750 0,'36'-17'15,"-72"34"-15,89-52 16,-53 53 0,-105 52-1,-1 36 1,-18-18 0,71-17-1,18-18 1,17-18-1,18-17-15</inkml:trace>
  <inkml:trace contextRef="#ctx0" brushRef="#br0" timeOffset="36979.23">5397 6632 0,'0'0'0,"0"-17"0,0-54 16,0 53-1,0-35 1,-35 36-1,-71-1 1,53 89 0,-35 87-1,53-16 1,17 34 0,18-141-16,0 71 15,53 18 1,88-89-1,0-35 1,71-88 0,-18-36-1,-159 89 1</inkml:trace>
  <inkml:trace contextRef="#ctx0" brushRef="#br0" timeOffset="37446.06">6032 6473 0,'0'-35'0,"0"70"0,0-123 16,-17 71-16,-1 17 16,-52 35-1,34 106 1,36 35 0,0-17-1,0-53 1,0-18-1,0-35 1,0-88 15,0-18-15,53-35 15,18-36-15,-1 54-1,-52 52-15,70 0 16,-35 54 0,-18 52-1,-17 0 1,-18-17 0,0-18-1,0-18 1,35-53 15,-17-35-15</inkml:trace>
  <inkml:trace contextRef="#ctx0" brushRef="#br0" timeOffset="37878.91">6526 6844 0,'0'-53'31,"0"35"-15,0 1-16,0-1 15,0 0-15,36 1 16,52 17 0,0 17-1,36 54 1,-36 0-1,-71-1 1,-17 1 0,-17-54-16,-19 1 15,1-18 1,35-18 0,0-35 15,35-17-16,18-18 1,0 17 0,18 36-1,-1 17 1,1 18 0</inkml:trace>
  <inkml:trace contextRef="#ctx0" brushRef="#br0" timeOffset="39212.64">7585 6685 0,'0'0'0,"17"-18"16,-34 18 15,-1 0-31,-17 0 16,-53 53-1,17 0 1,36 53-1,-1-18 1,36-35 0,53-17-1,89-36 1,-37 0 0,19-71-1,-18 0 1,-71-17-1,-35 71-15,-18-89 16,-70 0 0,-18 53-1,18 53 1,-35 88 15,70 53-15,53-35-1,35 18 1,106-71 0,-35-36-1,70-34 1,-17-36 0,-71-36-1,-52 1 1,-36 18-1,0 34 1,0 72 15,0-19-31,-18 72 16,18-37 0,0-34-1,0 17 1,0-17-1,18-18 17,17-53-17,-35 35-15,17-52 16,36-18 0,0 17-1,-35 53 1,17 36-1,0 88 1,-17-53 0,0 17-1,17-34 1,0-36 0,18 0 15,0-18-16,35-52 1,-35-1 0,-35 18-1,0 18 1,-18 70 15,0 36-15,0-54-16,0 36 15,17 0 1,54-35 0,-18-18-1,52 0 1,-69-18-16,70-35 31,-54-17-15,1-36-1,-35 0 1,-18 53 0,-35 53-1,17 0-15,-17 106 16,17-18 0,1 18-1,52-18 1,18-35-1,70-53 1,-35 0 0,-35-35-1</inkml:trace>
  <inkml:trace contextRef="#ctx0" brushRef="#br0" timeOffset="39663.87">9825 6350 0,'0'0'0,"0"-18"0,-18-70 31,18 71-15,0-1-1,-17 18 1,-1 70-1,18 89 1,-35 35 0,17-70-1,0 17 1,18-106 0,18-35 15,-18-18-31,0-17 15</inkml:trace>
  <inkml:trace contextRef="#ctx0" brushRef="#br0" timeOffset="40078.46">9454 6544 0,'-35'-18'0,"70"36"0,-105-89 0,17-17 31,53 18-16,18-1 1,17 54-16,71-19 16,123 19-1,53 34 1,-88 54 0,-35 52-1,-124 36 1,-123 0-1,-88-36 1,-1-52 0,71-71-1,18 0 1,35 0 0,53-18 15,36 1-16,34-19 1,54 1 0,-71 35-16</inkml:trace>
  <inkml:trace contextRef="#ctx0" brushRef="#br0" timeOffset="40661.67">10442 6738 0,'-17'-18'16,"-1"18"-16,18-17 16,0-1-16,0-70 15,18 35 1,52-18 0,54 54 15,-19 17-16,19 88 1,-89-70-16,18 70 16,-53 18-1,-35-36 1,-18-52 0,-18 0-1,54-18 1,17-53-1,17-36 1,89-16 0,-18 34-1,71 0 1,-35 71 0,-54 53 15,-52 36-16,-18-19 1,0 18 0,-35-52-1,35-19 1,-18-17 0,0 0-1,18-35 1,0-18-1</inkml:trace>
  <inkml:trace contextRef="#ctx0" brushRef="#br0" timeOffset="40845.41">11254 6297 0,'0'0'15,"-18"0"-15,18-18 16,-18 18-1,36 0 32,0 0-47,-1 0 0</inkml:trace>
  <inkml:trace contextRef="#ctx0" brushRef="#br0" timeOffset="41345.26">11730 6438 0,'0'0'0,"-18"-35"15,18 17 1,-17 1 0,17 34-1,0 36 1,0-18-16,35 71 16,-35-35-1,17-1 1,1-52-1,0-18 1,17 0 0,-35-18-16,35-17 15,1-35 1,-1-36 0,18 18 15,0 17-16,0 53 1,0 18 0,-18 36-1</inkml:trace>
  <inkml:trace contextRef="#ctx0" brushRef="#br0" timeOffset="41695.46">12277 6509 0,'0'0'0,"35"0"16,-17-36-1,52-16 1,-52 34-16,17-17 16,0-18 15,-17 35-31,-18 0 15,-18 18 1,-52 18 0,-18 70-1,35 0 1,53 36 0,17-54-1,36-52 1,53-18-1,-18 0 1,-52 0 0</inkml:trace>
  <inkml:trace contextRef="#ctx0" brushRef="#br0" timeOffset="42095.58">12700 6421 0,'0'0'0,"-18"-18"0,1-35 15,17 18 1,17-1 0,1 19-16,35-1 15,35 18 1,18 35 0,-71 36-1,-17 35 1,-18-89-16,0 54 15,-18-53-15,-17 35 16,-18-18 0,35-35-1,18-18 1,0-35 0,0-17 15,53-54-16,35 36 1,1 53 0,34 0-1,-70 35-15</inkml:trace>
  <inkml:trace contextRef="#ctx0" brushRef="#br0" timeOffset="42411.58">13547 6491 0,'-18'0'0,"18"18"0,0-36 47,0 0-47,0 1 15,0-18-15,0 17 31,0 0-15,-18 18 0,-17 53-1,17 0 1,18-18 0,18-35 15,0 0-31,-1 0 15</inkml:trace>
  <inkml:trace contextRef="#ctx0" brushRef="#br0" timeOffset="42978.09">14199 6403 0,'0'0'0,"-17"0"0,17 18 31,17-18-15,1 0-16,70 0 16,-53-18-16,54-17 15,16-1 1,-34-17 0,-71 1-1,-18-1 16,-52 53-15,-18 0 0,70 0-16,-106 70 15,54 18 1,52 36 0,36-18-1,52-36 1,36-35-1,-70-17-15,52-18 16,18-18 0,-1-34-1</inkml:trace>
  <inkml:trace contextRef="#ctx0" brushRef="#br0" timeOffset="43228.46">15046 6227 0,'0'0'0,"0"-18"16,0-17 0,0 52-1,35 19 1,-17-19-16,52 71 16,1 1-1,-36-1 1,18-18-1,-35-70 32,-18-17-47,35-36 16</inkml:trace>
  <inkml:trace contextRef="#ctx0" brushRef="#br0" timeOffset="43461.34">15505 6209 0,'0'-35'16,"0"70"-16,-18-70 16,-70 35-1,-18 70 1,0 1 0,71-36-16,-53 53 15,17 0 1,36 18-1,35-88 1,53-18 0,0-18-1</inkml:trace>
  <inkml:trace contextRef="#ctx0" brushRef="#br0" timeOffset="43911.85">15628 6421 0,'18'0'31,"-1"0"-31,1 0 16,0 0-16,35-36 15,35 1 1,-18 0-1,-34-1 1,-19-16 0,-17-1-1,-35 53 1,-18 0 0,-35 70 15,35 1-16,35 52 1,1-35 0,17-17-1,53-53 1,-1-18 0,1 17-1,-17-17 1,-19 0-16,-17-17 15</inkml:trace>
  <inkml:trace contextRef="#ctx0" brushRef="#br0" timeOffset="44075.44">15998 6579 0,'0'-17'78,"-17"17"-62</inkml:trace>
  <inkml:trace contextRef="#ctx0" brushRef="#br0" timeOffset="69275.07">2081 8925 0,'0'0'0,"-17"0"0,-19 0 31,19 0-16,17-17-15,0-1 16,0 0 0,0 1-16,53-19 15,0 19 1,70-1 0,-35 18-1,18 18 1,-106 70-1,-35 35 1,-71-34 15,-17-1-15,52-35 0,18-36-1,35-17 1,18-35 15,71-18-15,0 18-1,70 0 1,-106 35-16,53 0 16,-53 0-16,89 35 15,-54 18 1,-34 35-1,-72 18 17,-34-36-17,-71 36 1,88-88-16,-53 35 16,-35-36-1,53-17 1,-18-52-1,53-1 1,-18-36 0,54 54-1,17 18 1,53-19 0,53 19-1,-54 17 1</inkml:trace>
  <inkml:trace contextRef="#ctx0" brushRef="#br0" timeOffset="70001.28">3210 9225 0,'0'18'16,"-17"-18"46,17-18-46,0 0-16,-18 18 16,18-17-16,-18 17 15,1-18 1,-1 36 15,0-1-31,1 19 16,17-19-1,17-17 17,1 0-32,0-17 31,-18-1-15,0 0-1,0 1 1,0 34 46</inkml:trace>
  <inkml:trace contextRef="#ctx0" brushRef="#br0" timeOffset="76840.75">5574 8855 0,'0'17'0,"18"-17"15,34 0 1,-52-17-1,36-1-15,17-35 16,-36 36-16,36-36 31,0 0-15,-35 17 0,-18 1-1,0 17 1,-53 18-1,-141 53 1,70 0 0,-17 36-1,53-19 1,88-52 0,0-1-1,18-17 1,87 18-1,37 17 1,-37 1 15,1 34-15,-70 1 0,-36 17-1,-36-53-15,-70 53 16,1-52-1,-37-19 1,54-17 0,-18-17-1,1-36 1,52 0 0,17 17-1,36 1 1,18 18-1,88-36 1,-36 35 15,19 0-31</inkml:trace>
  <inkml:trace contextRef="#ctx0" brushRef="#br0" timeOffset="77290.45">5962 9207 0,'0'0'0,"70"-17"31,-34-1-31,-1-17 16,-17 17-16,35-35 15,-18 0 1,-35 18 15,-35 0-15,-54 35 0,72 0-16,-71 35 15,-36 53 1,36 18-1,53-18 1,35-17 0,17-36-1,1-17-15,52 0 16,1-18 0,0 0-1,17-18 1,0-17-1</inkml:trace>
  <inkml:trace contextRef="#ctx0" brushRef="#br0" timeOffset="77608.28">6597 8749 0,'0'-18'0,"0"36"0,0-53 0,0 17 16,0-17-1,-35-1 1,17 36 0,-17 53-1,17 88 1,-17-17 0,0 35-1,17-106-15,-17 52 16,35-34-1,-18-36 17,18-17-17,0-36 1</inkml:trace>
  <inkml:trace contextRef="#ctx0" brushRef="#br0" timeOffset="78108.21">6579 9243 0,'18'0'0,"70"0"31,-70-18-15,35-17-16,0 0 31,0-18-15,-53 0-1,0 17 1,-36 36-1,-17 0 1,-17 53 0,34 36-1,36-37 1,0 19 0,0-18-1,36-35 1,-1-1-1,36-17 1,-36 0 0,71-35 15,-53 17-31</inkml:trace>
  <inkml:trace contextRef="#ctx0" brushRef="#br0" timeOffset="78708.03">7338 9031 0,'0'0'0,"0"18"16,0-1-1,0 1-15,-18 35 16,-17 35-1,17-53 1,18-17-16,-35 35 31,35-18-15,0-52 31,0-1-32,0-70 1,0 0 0,35-1-1,36 1 1,-36 71-16,36-19 16,34 36-1,19 36 1,-71 16-1,-36 37 1,-17-1 0,-17-35 15,-1-36-31,-35 36 16,0-35-1,36 17 1,-1-35-1,18-17 17,0-1-17</inkml:trace>
  <inkml:trace contextRef="#ctx0" brushRef="#br0" timeOffset="78966.64">7973 9066 0,'0'0'0,"0"18"31,0 0-15,0-1-16,0 36 16,-36 0-1,19 0 1,17-35-16,-18-1 15,18 1-15,-17-18 16,17-18 15</inkml:trace>
  <inkml:trace contextRef="#ctx0" brushRef="#br0" timeOffset="79306.8">7937 8855 0,'18'0'31,"0"0"-15,-1 0-16,1-18 15,17-17 1,-35 17 0,0-17-1,-17 35 17,-1 0-17,0 18-15,1-1 16,17 1-1</inkml:trace>
  <inkml:trace contextRef="#ctx0" brushRef="#br0" timeOffset="80689.94">8361 8925 0,'-18'0'31,"1"18"-15,17 0-16,-18 17 16,0 53-1,18 18 17,0-89-32,0 36 15,0 0 1,53-35-1,0-18 1,18 0 0,17-53-1,-71 53-15,36-53 16,-35 35-16,53-70 16,-54 0-1,-17 35 1,0 18-1,-17 70 17,17-17-17,0 70 1,0-17 0,0-1-1,35-35 1,18-35-1,-18 0-15,71 0 16,17-35 0,-70-18-1,0-35 1,-53 17 0,0-17-1,-17 106 16,-19 70-15,19 18 0,17-53 15,0 17-15,0-52-16,0 17 15,0-17 16,-18-18-15,18-18 0,0-52-1,0 52-15,0-17 16,0 17-16,71-88 16,17 18-1,0 35 1,0 36-1,-17 34 1,17 71 15,-70 1-15,-1-19 0,-17 1-1,-17-36 1,-1-17-1,-35-18 1,35 0 0,18-53-1,0-35 1,71 17 0,52-52-1,89 52 1,-88 71-1,-36 53 1,-71 17 0,-34 72 15,-54-72-15,1-17-1,-1 0 1,53-53-1,1 0 1</inkml:trace>
  <inkml:trace contextRef="#ctx0" brushRef="#br0" timeOffset="82272.74">10636 9102 0,'0'0'0,"-17"0"0,-36 0 31,35-18-31,36 18 32,17 0-32,71 0 31,123 0-15,-158 0-16,140 18 15,36-1 1,-35-17-1,-71 0 1,-17 0 0,-72 0-1,-52-17 17,-17 17-32,-18-18 15,17 0 1</inkml:trace>
  <inkml:trace contextRef="#ctx0" brushRef="#br0" timeOffset="82756.19">11783 8837 0,'0'0'0,"0"18"15,0-1 1,0 36 0,0 35-1,53-35 1,0-17 0,35-36-1,35 0 1,-87 0-16,34-18 15,1-17 1,-71 17 0,-89 18 31,-16 35-32,69-17-15,-87 53 16,52-1-1,1 1 1,34-18 0,19-36-1,17 19 1</inkml:trace>
  <inkml:trace contextRef="#ctx0" brushRef="#br0" timeOffset="83923.1">13370 8978 0,'0'-17'16,"88"-54"-1,-70 53 1,35-17 0,35-53-1,-88 70-15,0-35 16,-17 36-1,-72 17 1,-69 17 0,52 19-1,-18 34 1,124-52-16,0 35 16,71 0-1,35 0 1,35-1-1,-18 19 1,-70-18 0,-53-35-1,0 34 1,-53 19 0,-35-53-1,-35-1 1,34-17-1,19-17 1,52-1-16,-70-53 16,35-17-1,18 18 1,0 34 0,35 19-1,0 52 1,35 53-1,18-35 1,53 18 0,-18-54 15,71 1-15,-1-18-1,-122-18-15,69-17 16,19-53-1,-36-36 1,-35 1 0,-35-53-1,-18 87 1,0 72-16,0-36 16,-36 53-1,1 17 1,-35 107-1,52-1 1,-17 36 0,35 0 15,0-106-15,53-18-1,-1-35 1,-16-18-1,-1 1-15</inkml:trace>
  <inkml:trace contextRef="#ctx0" brushRef="#br0" timeOffset="84172.61">13705 8925 0,'0'0'0,"-17"0"16,52 0 15,18 0-31,70-35 32,-70 35-17,-35 0-15,88 0 16,-53-18-1,-18 18-15</inkml:trace>
  <inkml:trace contextRef="#ctx0" brushRef="#br0" timeOffset="84672.9">14305 8943 0,'0'0'0,"-35"0"32,35-18-17,0-17-15,17 0 32,54-1-17,0 36 1,-18 18-1,-1 70 1,-16 18 0,-36-18-1,-18 0 1,-17-52 0,0-36-1,-1 0 1,36-18-1,0 0-15,0-52 16,53-18 0,-18 17-1,36 1 17,-18 34-17,-35 36-15,34-35 16,1 17-1</inkml:trace>
  <inkml:trace contextRef="#ctx0" brushRef="#br0" timeOffset="85139.87">14940 8784 0,'-18'71'47,"-17"-36"-47,35 36 15,-35 17 1,17 0 0,18-70-1,0 17 1,18 0 0,35-35-1,17 0 1,36-35-1,-35-18 1,35-53 0,-89 71-16,36-53 15,-35-18 1,-18 88 0,-18 106 15,1-70-31,-19 70 15,19 18 1,17-18 0,0-53-1,35-17 17,18-18-17,35-18-15</inkml:trace>
  <inkml:trace contextRef="#ctx0" brushRef="#br0" timeOffset="86606.34">15857 8819 0,'0'0'16,"0"-17"-16,0-1 0,-17 1 15,-19 17 1,1 35-1,0 18 1,17 53 0,1-71-1,17 53 1,0 0 0,17-35-1,36-18 1,35-35-1,18 0 1,-18-70 0,1-36-1,-19 0 1,18-70 0,-17 35-1,-53 70 1,-18 36-1,-18 70 17,-35 71-17,18 0 17,17-71-32,0 71 15,-17-18 1,35-70-16,0 70 15,18-35 1,17-36 0,71-17-1,-36-17 1,72-71 0,-72-18-1,-35 18 1,1-18-1,-36 71 1,-53 105 15,17 54 1,19-19-17,17-34 1,0-18-1,53-18 1,17-35 0,-52 0-16,88-35 15,-36-18 1,-34-53 0,-1 18-1,-35 53 1,-35 52 15,17 54-15,0-1 15,18 1-15,0-1-1,18-70 1,0 18-16,35 0 15,17-18 1,-35-18 0,1-35-1,-19-17 1,-17-1 0,0 53-16,53-70 15,0 35 1,71 18-1,-36 35 1,35 53 0,-70 35-1,-53-53 1,0 36 0,-17 0-1,-54-36 1,53 0-1,1-35 1,34-70 15,54-19-15,-18 19 0,17-36-1,-17 53 1,-35 53-16,35-35 15,-36 35 1,1 0 0,0 0-1</inkml:trace>
  <inkml:trace contextRef="#ctx0" brushRef="#br0" timeOffset="87122.12">18133 8943 0,'0'0'0,"-18"18"0,0-18 16,1 35 0,34-35 15,36 0-16,0-53 1,0 18 0,-35 17-1,17-35 1,-35 18-16,0-18 16,0 18-1,-53 35 1,-17 17-1,-36 71 1,53 1 0,35-72-16,1 107 15,17-36 1,70-53 0,18 0-1,1-35 1,16 0-1,19-52 1,-71-19 0,0-35 15,-18 36-15,-35-19-16</inkml:trace>
  <inkml:trace contextRef="#ctx0" brushRef="#br0" timeOffset="87539.03">16192 8502 0,'0'0'0,"89"0"47,-54 0-47,88-18 15,1 18 1,17-35 0,-106 35-16,36 0 15,-18 0 1,-36 0 0,-87 0 15,52 0-31,-52 0 15</inkml:trace>
  <inkml:trace contextRef="#ctx0" brushRef="#br0" timeOffset="117869.17">1923 11606 0,'0'-17'15,"0"-19"1,0 19-16,0-18 16,0-1-1,0 19 1,0-54-1,0 18 1,0 0 0,-18 36-1,18 34 17,0 19-17,-35 69 1,-18 1-1,-18 53 1,1-36 0,34-87-16,-52 87 15,53-52 1,17-54 0,1 1-1,17-36 16,17-52-15,36-18 0,0 17-1,-18 53 1,36 18 0,0 18-1,-1 17 1,-17-35-1,35 18 1,-35-18 0,0-53-1,-18 18 1,-17-53 0,-18 17-1,0 36 16,-35 17-15,17 18 0,-17 53-1,17 35 1,0 18 0,1-71-16,-1 89 15,-17 17 1,35-71-1,0-17 1,0-35 0,0-36 31,0 1-47</inkml:trace>
  <inkml:trace contextRef="#ctx0" brushRef="#br0" timeOffset="118388.65">2628 11924 0,'0'-18'0,"18"18"15,-1-17-15,1 17 16,-18-18-1,18 0 1,-18-17 0,0 17-1,-18 1 1,-17-1 0,0 53-1,35 1 1,0-1-1,0-53 79</inkml:trace>
  <inkml:trace contextRef="#ctx0" brushRef="#br0" timeOffset="122102.09">4904 11024 0,'0'0'0,"17"-17"0,-17-54 16,0 53-16,0-52 16,0 35-1,-17 35 1,-1 17-1,-17 54 17,35-54-32,-18 125 15,0 16 1,-17 36 0,17-53-1,18-70 1,0-36-1,0-17 1,0-36 0,0-35-1,-35 18 1</inkml:trace>
  <inkml:trace contextRef="#ctx0" brushRef="#br0" timeOffset="122601.3">4480 11271 0,'-17'-17'0,"34"34"15,-70-105-15,36 0 32,17 17-17,70 18 1,36 0 0,-71 36-16,36 17 15,-36 0-15,106 0 16,-35 53-1,18 70 1,-36 71 0,-71-53-1,1 36 1,-18-160-16,18 54 16,-18-36-1,17-35 1,-17-17 15,36-89-15,-19 0-1,-17 53-15,18-159 16,17 71 0,18 18-1,-18 52 1,-17 54-1,0 17 1,17 35 0,0 35-1,1-34 1</inkml:trace>
  <inkml:trace contextRef="#ctx0" brushRef="#br0" timeOffset="123602.23">5786 11536 0,'0'0'0,"17"35"16,1 0-1,35-35 1,0 0 0,35-88-1,-71-18 1,1 18-1,-18-18 1,-53 53 0,-17 36-1,17 52 1,17 0-16,-34 89 16,35 35-1,35-71 1,17 18 15,71-54-15,18-34-1,18-18 1,-54-53 0,19 0-1,-19-53 1,-52 18-1,-1-18 1,1 36 0,-18 140 15,0 19-15,-18 16-1,18-34 1,0-53-16,0 35 31,53-53 0,18-71-15,-18-17 0,-18 17-1,-17 54-15,17-54 16,-35 53-1,18 54 1,-18 34 0,0 18-1,0 18 1,17-88-16,18 35 16,54-18-1,34-35 1,-17-18-1,0-52 17,-89 52-32,19-52 15,-36 34-15,0-69 16,0-19 0,-36 54-1,-16 34 1,-1 36-1,35 0-15,-17 36 16,17 17 0,18-18-1</inkml:trace>
  <inkml:trace contextRef="#ctx0" brushRef="#br0" timeOffset="124318.66">8220 11307 0,'0'0'0,"0"-18"0,0-35 32,-18 53-1,18 18-31,0 70 16,0 53-1,-18-88-15,18 70 31,-17 107-15,-1 17 0,1-53-1,-19 17 1,1-17 0,35-70-1,-18-107-15,18 72 16,0-72-1,0-70 1,0-35 0</inkml:trace>
  <inkml:trace contextRef="#ctx0" brushRef="#br0" timeOffset="124751.09">8026 11448 0,'0'0'0,"-18"-18"15,18 0-15,0-17 16,0-53 0,18 17-1,88-17 1,-1 53-1,-16 52 1,34 89 0,-105-53-16,17 106 15,-35-53 1,-88 17 0,-18-52-1,35-18 1,36-53-1,0 0 1,17 0 0,18-53-1,53 0 1,18 0 0,-18 18-16</inkml:trace>
  <inkml:trace contextRef="#ctx0" brushRef="#br0" timeOffset="125084.31">8661 11483 0,'0'0'0,"17"-18"15,54-17 1,-36 17-16,36-35 16,17-17-1,-88 17 1,0 35-1,-106 18 17,18 36-17,-36 87 1,107-17 0,17-53-1,53 17 1,53-70-1,-1 0 1,19-17 0,-89-1-16,-17 18 0</inkml:trace>
  <inkml:trace contextRef="#ctx0" brushRef="#br0" timeOffset="125519.17">9207 11324 0,'0'0'0,"0"-17"0,18-36 32,35 17-17,0 1 1,0 17 0,17 36-1,-34 88 1,-36-18-1,-18 18 1,-35-36 0,36-52-1,-1 0 1,0-36 0,18-52-1,36-19 1,-1 1 15,18 0-15,-18 35-1,-17 35-15,35 18 16,-18 0 0,18 0-1</inkml:trace>
  <inkml:trace contextRef="#ctx0" brushRef="#br0" timeOffset="126002.01">10072 11148 0,'17'-18'0,"-17"0"0,0 1 16,0-1-1,-35 18 1,-53 0-1,0 53 17,35 18-17,35-18 1,18 0 0,35-18-1,54 0 1,34-17-1,-52-1 1,-18 19 0,-36-1-1,-34-17 1,-124 17 0,52-18-1,-34 1 1,52-18 15,18 0-15,36 0-1,17-18 17,17 1-32,19-1 15</inkml:trace>
  <inkml:trace contextRef="#ctx0" brushRef="#br0" timeOffset="126850.84">10689 11095 0,'0'0'15,"-35"0"1,17 0-16,-52 17 15,52 1 1,-53 53 0,36 17-1,18-18 1,17 1 0,0-36-1,35-17 1,0-18-1,-17-18 1,-18-35 0,0-17-1,0-1 1,35-70 0,36 53-1,-1 70 1,18 1-1,-17 34 17,-36 36-17,0 53 1,-35-88-16,0 52 16,0 18-1,0-52 1,-52-36 15,34 0-31,-17 0 16,-1-71-1,36-35 1,18 18 0,88-35-1,53 70 1,-107 53-1,90-18 1,16 36 0,-69 70-1,-89-18 1,0 54 0,-53-18-1,35-89-15,-17 36 16,-18-17-1,35-1 1,1-35 0,17-18-1,0 1-15</inkml:trace>
  <inkml:trace contextRef="#ctx0" brushRef="#br0" timeOffset="127350.48">12012 11271 0,'-35'0'31,"52"0"16,19 0-47,-1 0 0,0 0 16,195 0-1,69 0 1,-52 0 0,53-17-1,-123 17 1,-160 0-16,19 0 15,-72 0 17,-70-36-17,54 36 1</inkml:trace>
  <inkml:trace contextRef="#ctx0" brushRef="#br0" timeOffset="127856.58">13159 10883 0,'0'0'0,"-71"0"32,53 0-32,1 35 15,17 18 1,0 18-1,17-53-15,54 34 16,52 1 0,36-35-1,-71-18 1,18 0 0,-53-35 15,-53-1-31,0 19 0,0-18 15,-18 17 1,-70 18 0,0 0-1,35 53 1,-53 70 0,18 18-1,18-35 1,34-18-1,36-52 1,0-19 0,0-34 31</inkml:trace>
  <inkml:trace contextRef="#ctx0" brushRef="#br0" timeOffset="128402.05">14817 10971 0,'-36'-105'32,"19"105"-17,17-18 1,-18 18-16,0 53 31,18 70-15,0-70-16,0 88 15,-17 36 1,-1-71 0,1-36-1,-1-35 1,18-52 15,0-19-15</inkml:trace>
  <inkml:trace contextRef="#ctx0" brushRef="#br0" timeOffset="129017.69">15187 10954 0,'18'-18'31,"-36"18"-31,-17 35 16,-53 1 0,70-19-16,-123 54 15,0 17 1,70-35 0,18-18-1,53-70 32,53 17-31,18 1-1,-18 34 1,-18 19 0,0 69-1,-35-87-15,35 53 16,18-1-1,18-35 1,0-17 0,52-18-1,-17-18 1,-18-34 0,-70 34-16,35-70 15,-36 0 1,-17-1 15,0 54-15,0 17-1,0 36 17,18-18-17,-1 0-15</inkml:trace>
  <inkml:trace contextRef="#ctx0" brushRef="#br0" timeOffset="129417.27">15857 10989 0,'0'0'0,"-17"0"0,17-18 16,-53 1-1,35-1 1,1 18 0,52-18-1,-18 18-15,72-17 16,-36 17-16,88 0 15,53 0 1,-36 0 0,-105 0-1,-35-18 1,-18 1 15,-18-1-31,-52 18 16</inkml:trace>
  <inkml:trace contextRef="#ctx0" brushRef="#br0" timeOffset="129859.09">16157 10901 0,'0'0'0,"-17"0"16,17 35-1,-18-17 1,0 17 0,18-17-16,0 52 15,-17 36 1,17 0 0,-18 0-1,0-18 1,18-18 15,0-52-31,0 0 16,0-36 93,0 0-62,0 1-31</inkml:trace>
  <inkml:trace contextRef="#ctx0" brushRef="#br0" timeOffset="134683.43">11236 13458 0,'0'0'0,"-18"0"0,-35 0 16,36 0-16,-19 0 15,1 0 1,18 0-1,34 0 1,89 0 15,88-35-15,-123 35-16,158-35 16,124-18-1,-36 0 1,-70 18-1,-123 0 1,-1-18 0,-88 35-1,-35 0 1,-88-17 0,35 35-1,-17 0 1,-1-35-1</inkml:trace>
  <inkml:trace contextRef="#ctx0" brushRef="#br0" timeOffset="135102.25">12453 13017 0,'18'0'32,"-1"0"-17,1 0-15,35 0 16,35 0 0,18 0-1,-88 0-15,34 18 16,1 0-1,-53 17 1,0 0 0,-88 71 15,-18 18-15,-17 17-1,17-18 1,53-52-1,18-1 1,17-70 0,53-35 15,-35 17-31</inkml:trace>
  <inkml:trace contextRef="#ctx0" brushRef="#br0" timeOffset="136799.43">13811 13000 0,'18'0'16,"17"-53"0,-35 35-1,18 18-15,17-53 16,-35 36-16,18-36 15,-18 35 1,0 1 15,-53 17-15,-35 35 0,-1 0-1,54 18 1,17 0-1,18-18 1,89 18 0,34 35-1,-35-35 1,-17 35 0,-71-52-1,-71 17 1,-70-18-1,53-35 1,-18-18 15,89 1-31,-54-36 16,53 17 0,18-16-1,18 16 1,35 1-1,53 0 1</inkml:trace>
  <inkml:trace contextRef="#ctx0" brushRef="#br0" timeOffset="137116.1">14570 12718 0,'0'0'15,"0"-18"-15,-18 18 16,0 0-16,-34 18 31,-19 70-15,53-53-16,-17 36 16,-53 140-1,0-34 1,35-71-1,-18 17 1,54-17 0,17-71-1,52-70 17</inkml:trace>
  <inkml:trace contextRef="#ctx0" brushRef="#br0" timeOffset="137700.92">14711 13106 0,'0'0'16,"35"-18"-16,-17 18 0,-18 18 31,0 52-15,-18-52-16,-17 52 15,-36 36 1,54-53 0,-1-35-1,36-36 17,17-35-17,35-17 1,-52 52-16,53-52 15,-1 70 1,-52 35 15,35 35-15,-18 1 0,0-36-1,36-35 1,-1 0-1,1-35 1,-18-36 0,-35-34-1,-18 16 1,0 72-16,0-72 16,0 72-1,-18 34 1,18 36-1,-18-17 17</inkml:trace>
  <inkml:trace contextRef="#ctx0" brushRef="#br0" timeOffset="138467.32">11165 14446 0,'0'18'16,"36"0"-1,-19-1-15,1 1 16,105 52 0,-87-34-16,105 17 15,123 52 1,-105-52 0,0 0-1,-71-35 1,-70-18-1,-1-18 17,1-70-17,-18 35 1,0-17 0,-18 52-1,18 0 1,0 36 15,36 17-15,-19 18-1,19 35 1,-36 0 0,-18-70-16,-53 70 15,36-70-15,-53 70 16,-36-17-1,107-54 1,34-34 15,19-19-31</inkml:trace>
  <inkml:trace contextRef="#ctx0" brushRef="#br0" timeOffset="139050.96">13564 14482 0,'0'0'0,"-35"-89"16,35 72-1,0-19 1,18 36 0,-1 18-1,54 88 1,-18 0-1,-36-53-15,1 88 16,0-53 0,-18 0-1,0-70 1,35-18 0,36-88-1,-1-54 1,1 1-1,-1-70 17,1 87-17,-54 71 1,1 53 0,17 0-1,-35 18 1,0 17-1,0 18 1</inkml:trace>
  <inkml:trace contextRef="#ctx0" brushRef="#br0" timeOffset="139432.76">14146 14517 0,'0'17'0,"0"-34"0,0 70 16,0-36-16,18 1 15,53-18 1,-1 0-1,1-35 1,-54 17 0,19-17-16,-36 17 15,0-17 1,-18 0 0,-53 35-1,18 17 1,18 71-1,18 18 1,17 0 0,52-35-1,19-18 1,-18-53 0,18 0-1,-1-36 1,-52 19-16,17-36 15,0-18 1</inkml:trace>
  <inkml:trace contextRef="#ctx0" brushRef="#br0" timeOffset="139832.92">14781 14517 0,'0'-35'15,"0"70"-15,0-106 16,53 36-1,0 17 1,0 18 0,-18 18-16,18 17 15,36 53 1,-89-52-16,17 34 16,1 36-1,-18-35 1,-18-36-1,1-35 1,17-71 31,35-34-31,35-1-1,-34 53 1,34 0-1,-35 35 1,-17 1-16,35 17 16,-18-18-16</inkml:trace>
  <inkml:trace contextRef="#ctx0" brushRef="#br0" timeOffset="140398.87">15822 14499 0,'0'0'0,"18"0"0,-1-17 15,19-19 1,-19 19 0,-34 17 15,-1 0-31,-70 35 16,35 35-1,53-17 1,0-17-1,35 17 1,53-18 0,1 18 15,-54-18-15,-35 0-1,-18 1 1,-88-36-1,1 17 1,87-17-16,-53 0 16,54-17-1,17-1 1,0 0 0,17 1-1,36-1 1</inkml:trace>
  <inkml:trace contextRef="#ctx0" brushRef="#br0" timeOffset="140715.84">16298 14534 0,'0'0'0,"18"-17"16,-18 34 15,0 19-15,0 34-1,0 1 1,0-54-16,-18 36 16,18-17-1,0-19 16,0-34-15,0-19 0,0 19-1,0-54-15</inkml:trace>
  <inkml:trace contextRef="#ctx0" brushRef="#br0" timeOffset="140931.91">16404 14323 0,'0'0'0,"0"-18"0,0 0 15,0 36 48,0 0-48,0-1-15,0 1 16</inkml:trace>
  <inkml:trace contextRef="#ctx0" brushRef="#br0" timeOffset="141765.41">16863 14482 0,'-18'0'16,"0"0"-16,-17 0 16,18 0-16,-36 35 15,-18 35 1,53 1-1,18-1 1,0-17 0,18-35 15,35-18-15,-18-18-1,-17-52 1,-18 17-1,18-35 1,-18-18 0,35 35-1,0 36 1,36 17 0,-18 18-1,35 71 1,-35 35-1,-18-53 1,-35 17 15,0-17-15,-18-35 0,1-18-1,-19 0 1,19-53-1,17-18 1,0-52 0,35 52-1,89-17 1,87 53 0,-70 52-1,-17 72 1,-71 52-1,-53-35 1,-71 17 15,-35-17-15,53-71 0,18-35-1,17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17:37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2222 0,'0'-17'16,"0"-1"-16,0 1 16,17 17-1,-17-18 1,0 0 0,0 1 77,0-1-61,18 0-32</inkml:trace>
  <inkml:trace contextRef="#ctx0" brushRef="#br0" timeOffset="604.92">3669 1076 0,'0'0'0,"35"-53"16,-35 18 0,0-1-1,0 19 1,0 34 31,0 72-32,0 69 1,0-16 0,0 122-1,-17-176-15,-1 124 16,-17 17 0,35-88-1,-18-52 1,18-36-1,0-71 17,0-53-17,0 54 1</inkml:trace>
  <inkml:trace contextRef="#ctx0" brushRef="#br0" timeOffset="1472.65">3122 1411 0,'0'0'0,"-18"-18"0,1 18 0,-36-52 15,35-37 1,18 1 0,53-18-1,141-70 1,-17 88 15,70 52-15,-89 36-1,1 89 1,-71 52 0,-17 88-1,-54-176-15,19 141 16,-36 53 0,0-106-1,0 0 1,0-70-1,0-36 1,0-17 0,0-36-1,0-35 1,0-106 0,35 1 15,71-89-16,-71 194-15,106-124 16,88-34 0,-70 105-1,35 18 1,-106 105 0,-52 1-16,-1 70 15,-17 124 1,-36 35-1,-35-53 1,0 53 0,18-106-1,-18 0 1,53-123 0,-18 52-1,18-17 1,-17-18-1,17-52 17,0-19-17,0 19-15</inkml:trace>
  <inkml:trace contextRef="#ctx0" brushRef="#br0" timeOffset="2188.71">5944 2011 0,'0'0'0,"18"0"16,0 0-1,-1 0 1,18-18-1,1-35 1,-36-35 0,0 0-1,-53-36 1,-18 54 0,-17 35-1,-35 52 1,-1 89-1,36 0 1,53 70 0,17-17-1,18-88 1,0-54-16,35 36 16,54-53 15,16 0-16,36-53 1,-52-17 0,-1-71-1,-71 17 1,1 1 0,-18 70-1,0 106 16,0 88-15,0-106-16,0 53 16,0 18-1,35-53 1,1-35 15,17-18-15,-18 0-1,0-36 1,-17 19-16</inkml:trace>
  <inkml:trace contextRef="#ctx0" brushRef="#br0" timeOffset="2688.24">6368 1764 0,'0'0'0,"-18"-35"16,0-18-1,18 35-15,0-35 16,18 0 0,35 18-1,17 35 1,36 35 0,-35 89 15,-18 17-16,-53-53 1,0 18 0,0-71-1,0-17 1,0-54 15,17 19-31,19-71 16,-1-1-1,36-52 1,-54 53 0,1 70-16,17-17 15,0 35 1,1 0 0,-1 0 15,18 0-16,53 0 1</inkml:trace>
  <inkml:trace contextRef="#ctx0" brushRef="#br0" timeOffset="3604.91">7320 1799 0,'0'0'0,"0"18"16,0-1-1,18-34 1,70-36 0,-17 0-1,17-35 1,-53 0 15,-35 52-15,-35 36-1,-53 18 1,-1 70 0,54 0-1,17 53 1,18-105-16,18 34 16,88-17-1,0-35 1,70-18-1,-35-35 1,36-54 0,-89-34-1,-71 17 1,-17-17 0,0 87-1,0 19 16,0 34-15,-17 1-16,17 88 16,-18 17-1,1-52 1,17 17 0,0-53-1,0-52 32,0-72-31,0 1-1,35-53 1,35 35 0,-34 89-1,105-72 1,0 54-1,88 53 1,-88 17 0,-35 71-1,-88 17 1,-18-87-16,-36 70 16,-69 17-1,52-70 1,17-18-1,36-17 1,0-89 15,18 54-15</inkml:trace>
  <inkml:trace contextRef="#ctx0" brushRef="#br0" timeOffset="4170.93">10760 1058 0,'0'-70'15,"0"-195"1,0 195 0,0-19-1,17 72 1,36 52 0,-17 89-1,-19 70 1,-17 123-1,-35-17 1,0-106 0,17-141-16,-35 123 15,18-88 1,17-35 15,18-70 0,0-1-31,0-70 0</inkml:trace>
  <inkml:trace contextRef="#ctx0" brushRef="#br0" timeOffset="4605.49">10407 1147 0,'0'0'0,"-18"-18"0,-35-35 15,36 35-15,-1-88 16,36-70 0,70 70-1,106 0 1,35 36 0,159 70 15,-211 70-16,-54 107 1,-123-1 0,-123 18-1,-107-35 1,19-71 0,87-53-1,18-17 1,89-18-1,34 0 17,36 0-17,53 0 1</inkml:trace>
  <inkml:trace contextRef="#ctx0" brushRef="#br0" timeOffset="5137.85">11342 1570 0,'-18'0'16,"18"-18"-1,-17 18-15,17-17 0,-18-1 16,18 0-16,0-35 15,18 18 1,87 17 0,-16 18-1,34 18 1,-17 70 0,-71 36 15,-35 17-16,-53-53 1,-17 0 0,34-70-1,1-18 1,35-88 0,0-18-1,53-53 1,0 53-1,35 0 1,0 71 0,1 18-1,-72 17-15,71 0 16,-35 0 0,-35 17-1</inkml:trace>
  <inkml:trace contextRef="#ctx0" brushRef="#br0" timeOffset="5637.22">12559 1393 0,'0'0'0,"0"-35"16,-18 18-1,-35 17 1,-17 17-1,-36 71 1,0 36 0,88-18-1,18 17 1,18-70 0,0-35-1,88-1 1,35-17-1,-35-53 1,35-52 0,-53-19-1,-35-52 1,-53 105 0,-18 54-16,-88-54 15,0 53 1,18 36-1,-18 70 1,36-35 0,17 35-1,53-52-15,0 16 16,35 1 0,-17-53-1</inkml:trace>
  <inkml:trace contextRef="#ctx0" brushRef="#br0" timeOffset="6222.81">13070 1799 0,'18'0'15,"0"0"-15,35-35 16,0-18 0,35-53-1,-35 36 1,0-1 0,-36 53-1,-17 1 1,0 34 15,0 54-15,-35 88-1,0 35 1,17 17 0,18 19-1,0-36 1,0 70-1,0-52 1,0-53 0,0-124-16,-88 124 15,-36-71 1,18-35 15,-35-53-15,0-18-1,71-17 1,17-89 0,53-17-1,88-35 1</inkml:trace>
  <inkml:trace contextRef="#ctx0" brushRef="#br0" timeOffset="6553.95">13335 1217 0,'0'0'0,"-35"-53"16,35 71 46,0-1-46,0 1-16,0 0 15,17-18-15,19 17 16</inkml:trace>
  <inkml:trace contextRef="#ctx0" brushRef="#br0" timeOffset="6970.91">13829 1482 0,'0'0'15,"70"0"1,-52 0 0,53-36-1,-18 1 1,35-18 0,-53-17-1,-35 34 1,0 19-1,-35 34 1,-89 54 0,54-1-1,17 36 1,35-18 0,18-70-1,0 35 1,88 18-1,18-54 1,53 1 0,-53-18-1,53-35 1</inkml:trace>
  <inkml:trace contextRef="#ctx0" brushRef="#br0" timeOffset="7670.31">14958 1288 0,'0'0'0,"0"-18"0,0-53 16,0 36-1,-18 35 1,-35 0 0,-17 71-1,17-1 16,0 36-15,53-71-16,0 36 16,0-1-1,53-34 1,70-19 0,54-17-1,-36-35 1,53-88-1,-88 17 1,-1-88 0,-52 35-1,-53-17 1,0 105 0,0 1 15,-17 70-16,-19 70 1,36 71 0,-17 0-1,-36 36 1,35-54 0,18-17-1,0-71 1,71 1-1,17-19 1,-17-17 0,52 0-1,-70-35 1,17 0 0,-52-36-1,-18 18 16,0-17-31</inkml:trace>
  <inkml:trace contextRef="#ctx0" brushRef="#br0" timeOffset="7938.09">15663 1111 0,'0'0'0,"-17"0"0,17-17 15,0-1 1,106 0-1,52 1 1,-34 17 0,34-18-1,-69 18 1,-1 0 0,-88 18 30,-53-18-30,-35 17-16</inkml:trace>
  <inkml:trace contextRef="#ctx0" brushRef="#br0" timeOffset="9113.45">3298 2752 0,'-35'0'15,"-18"0"1,36 0-16,-1 0 16,18 17-16,-18-17 15,54 0 17,69 0-17,125 0 1,-1 0-1,-141 0-15,283-17 16,105-1 0,-106 0-1,160 18 1,-107 0 0,159 0-1,-53-17 16,-17-1-15,-36 0 0,-176 1-1,53-1 1,-107-17 0,-122 17-1,-124 1 16,0-1-15,0 0 15</inkml:trace>
  <inkml:trace contextRef="#ctx0" brushRef="#br0" timeOffset="9987.2">10971 2805 0,'0'0'0,"-35"-18"0,-53 0 31,70 18-31,-70 0 16,53-17-1,0 17 1,70 0 31,-18 0-47,1 0 0,88 0 16,88 0-1,18 17 16,105-17-15,106 0 0,-52 18-1,-248-18-15,442 18 16,-124-1 0,194 18-1,-18-35 1,18 18-1,-70-18 1,-177 0 0,-18-18-1,-211 1 1,-53-18 0,-89 17 15,-34 18 16,-1 0-32,0 0 1</inkml:trace>
  <inkml:trace contextRef="#ctx0" brushRef="#br0" timeOffset="10153.45">16951 2840 0,'0'0'16,"-18"17"-16,1-17 0,-1 0 15,0 0-15,-17 18 16,-18-18 0,0 0 15,-35 18-31</inkml:trace>
  <inkml:trace contextRef="#ctx0" brushRef="#br0" timeOffset="63297.4">1058 4039 0,'18'0'0,"0"0"31,-1-17-31,19-1 16,-19 0 0,18 1-1,-17-1-15,35-17 16,-35 0-1,-18-1 1,-53 1 15,35 35-31,-35 0 16,-53 35 0,0 53-1,36-17 1,35 17-1,35-35 1,0-35 0,70 35-1,18-18 1,-17 0 15,35 18-15,-36 18-1,-52-18 1,-36 35 0,-52-35-1,-36 0 1,0-36 0,-35-17-1,35 0 1,-17-70-1,70 17 1,35-18 0,18 54-1,18-1 1,17 0 15,36 18-15,34-35-1</inkml:trace>
  <inkml:trace contextRef="#ctx0" brushRef="#br0" timeOffset="63697.55">1764 3828 0,'0'0'16,"0"-18"-16,0 0 15,-18 18-15,1 0 16,-1 0 15,18 36-15,-18 69-1,1 1 1,-19 35 0,36-88-16,0 53 15,-17-18 1,17-35 0,0-17-1,35-36 16,-17-18-31,35-35 16</inkml:trace>
  <inkml:trace contextRef="#ctx0" brushRef="#br0" timeOffset="63965.47">1499 4251 0,'0'0'0,"0"-18"31,18 18-31,17-17 16,36-1-1,17 0 1,-53 1-1,1 17 1,-19-18 0</inkml:trace>
  <inkml:trace contextRef="#ctx0" brushRef="#br0" timeOffset="64865.04">1905 4269 0,'0'0'0,"0"17"16,0 1 0,18-18 15,-1-18-16,1 1-15,17-1 16,18-35 0,-35 18-1,-1-1 1,-17 19 15,-17-1-15,-36 18-1,0 35 1,18 18 0,-1 36-1,19-1 1,17 0 0,0-70-16,17 35 15,36-18 1,35-35-1,-17 0 1,-36 0-16,53-35 16,-17-18-1,-36 35-15,36-70 16,-36 17 15,-35 1-15,0 34-1,-17 54 17,-1 35-17,0 35 1,18 18 0,0 53-1,0-1 1,0 107-1,0-194-15,-17 123 16,-1 35 0,0-35-1,1-71 1,-19 19 0,19-72 15,-1-35-31,-17 18 15,17-53 1,18-88 15,0 53-31,0-36 16,18-246 0</inkml:trace>
  <inkml:trace contextRef="#ctx0" brushRef="#br0" timeOffset="65280.04">2399 4427 0,'0'0'0,"0"-17"0,0-19 0,0-34 31,18-18-16,52-1 1,54 19 0,-89 52-16,53 18 15,18 18 1,-71 52 0,-17 36-1,-71 0 1,-18-35-1,36-36-15,-71 18 16,18-18 0,35-17-1,53-1 1,71-52 31,-1 0-47</inkml:trace>
  <inkml:trace contextRef="#ctx0" brushRef="#br0" timeOffset="65780.39">3369 4163 0,'18'-18'0,"-36"36"0,36-54 15,-1 19-15,-17-18 16,-35 35 0,-36 0-1,54 0-15,-36 52 16,-18 19 15,54-18-15,17-35-1,17-1 1,72 1 0,16 0-1,-16-18 1,-54 35 0,-35 18-1,-35-18 1,-107 18-1,37-18 1,-1-17 0,35-18-1,54 0 1,17-18 0,0-35 15,17 0-31</inkml:trace>
  <inkml:trace contextRef="#ctx0" brushRef="#br0" timeOffset="66329.84">4815 3828 0,'0'0'0,"0"-53"16,0 35 0,0 36 30,0-1-46,0 54 16,-35 88 0,17-36-1,-17 18 1,35-35 15,0-88-31,0-1 16,0 1-16,0 0 15,71-71 17,-18 35-32</inkml:trace>
  <inkml:trace contextRef="#ctx0" brushRef="#br0" timeOffset="66779.67">5186 4004 0,'17'-18'16,"-17"36"0,0 0-16,-35 35 15,35-36-15,-35 89 16,17-35 15,18 34-15,0-52-1,18-35 1,52-18 0,-52 0-16,70-35 15,-17-36 1,-1-35 0,-52-17-1,-18-1 1,-71 54-1,-17 52 1,0 36 0,0 35-1,53-18 1,17 0 0,0-35 15,1 0-31</inkml:trace>
  <inkml:trace contextRef="#ctx0" brushRef="#br0" timeOffset="67031.35">4621 3969 0,'0'0'0,"18"0"16,17-18-1,89 0 1,17-17 0,-53 35-1,-53 0-15,36-17 16,-53 17-16,17 0 31,-18 0-15,1 0-16</inkml:trace>
  <inkml:trace contextRef="#ctx0" brushRef="#br0" timeOffset="69579.44">6967 4498 0,'-17'0'0,"34"0"0,-70 0 31,53 18-31,-17-18 16,17-18 31,0 0-47,0-35 16,17-52 15,54-37-16,-36 37 1,36-1 0,-54 88-16,54-17 15,-18 35 1,-35 53 0,-1-18-1,1-17 1,-18-1-1,0-70 17,0 0-17,-35 18 1,-18 18 15,35 17-31,-17 0 16,-36 17-1,18 71 1,18 18 0,0 35-1,35 0 1,0-52 0,53-19-1,17-52 1,1-18-1,17-35 1,18-36 0,-18-17-1,-70 53-15,105-124 16,-70 35 15,-35 71-15,-36 36-1,-35 17 1,0 35 0,53 53-1,18-35 1,52 0 0,-17 0-1,-35-18 1,17 18-1,-35 0 1,18-35 0,17 17-1,-17-35 1,35 18 0,52-18 15,-34-18-16,35-53 1,-18 1 0,-35-1-1,-53-17 1,0 0 0,0 53-1,-18 35-15,-17 0 16,0 0-1,-18 88 1,53 18 0,0-18-1,18 35 1,52-52 15,18-53-15,53-1-1,53-17 1,-35-35 0,88-53-1,-123-36 1,-107 36 0,1-53-1,-53 53 1,-18 70-1,-71 36 1,36 35 0,0 70-1,35 1 1,35-36 0,18 0 15,53-53-16,0-35 1,35-35 0,0-36-1,-17-17 1,0-35 0,-54-1-1,-17 107-15,18-19 16,-18 89 15,-18-35-31,18 35 16,-17 70-1,17 1 1,0-54 15,70-34-15,18-36-1,-35-18 1,35-70 0,1-36-1,-1-52 1,-53 17 0,-17 53-1,-18 89 1,-18 17-1,-35 53 1,53-36-16,-35 71 16,17 71-1,18-35 1,18-54 0,70 18-1,18-70 16,35-18-15,18-18 0,-18-52-1,-53-1 1,-53-35 0,-35 71-16,0-18 15,-17 36 1,-54 34-1,18 36 1,18 53 0,35-18-1,35-35 1,71-18 15,0-35-15,-36 0-1,19-17 1,-1-54 0,-70 36-16</inkml:trace>
  <inkml:trace contextRef="#ctx0" brushRef="#br0" timeOffset="69845.74">9419 3933 0,'18'0'16,"-1"0"-16,19 0 15,34 0 1,-34-17-16,158-18 15,-18-1 1,-88 19 0,-17-19-1</inkml:trace>
  <inkml:trace contextRef="#ctx0" brushRef="#br0" timeOffset="70430.99">12788 4039 0,'0'0'0,"0"-17"0,-17-1 31,-1 18-31,18 53 16,-35 70 0,35 1-1,0 17 1,0-123-16,0 70 16,0-35-1,0-18 1,-18-35 15</inkml:trace>
  <inkml:trace contextRef="#ctx0" brushRef="#br0" timeOffset="71046.17">12347 4339 0,'0'0'31,"-106"-141"-31,106 123 0,0-70 16,0 0 0,0 53-16,71-36 15,105-17 1,-35 70 0,53 36-1,0 70 1,-70 36-1,-106-71-15,17 141 16,-35-89 0,-35 19-1,-1-89 1,36-17 0,-17-18 15,-1-18-31,18-52 15,18-36 1,70-71 0,0 36-1,71-35 1,17 88 0,-17 105-1,-36 107 1,-105 52-1,-18-35 1,-70 18 0,-19-53-1,72-53 1,-19-36 0,54-52 30,53 0-46</inkml:trace>
  <inkml:trace contextRef="#ctx0" brushRef="#br0" timeOffset="72763.07">14605 4251 0,'0'0'0,"35"-18"0,-17 1 0,0-19 16,-18 19-16,0-36 15,-142 0 1,-16 35 0,34 54-1,1 69 1,52 54 15,36-71-15,35 36-1,70-71 1,19-36 0,34-17-1,-35-35 1,18-35 0,0-89-1,-106 71 1,18-18-1,-18 88 1,0 36 0,0 70-1,0 53 1,17-70 15,36-1-15,18-35-1,-18-35 1,-36 0-16,54-17 16,17-54-1,-17-35 1,-1-17 0,-52 35-1,-1 17 1,-17 142 15,0-54-31,0 107 16,0-18-1,0-36 1,18-34 0,53-36 15,-18 0-16,-18 0-15,53-71 16,-35 18 0,35-70-1,-53-1 1,-17 71 0,-18 0-1,0 71 1,0 52-1,-18 36 1,-17-17 0,35-1-1,35 0 1,36-88 0,35 0 15,0-35-16,-18-18 1,18-53 0,-89-53-1,-17 71 1,-17 35 0,-19 53-1,-34 88 1,52 36-1,1-36 1,17-53-16,17 53 16,71-35-1,1-53 1,52 0 15,-18-53-31,-35-17 31,1-89-15,-89 53 0,0 36-1,0 52 1,0 53 0,0 71-1,0 18 1,0-19-1,-18-34 1,0-53 0,1 17-1,-1-35 1,0-35 0,18-36-1,0-35 16,53 0-15,53-35 0,-18 71-1,89 34 1,-54 72 0,-35 52-1,-35 53 1,-53-17-1,-17-54 1,-36-17 0,53-35-1,-18-18 1,18-18 0,0-17-1</inkml:trace>
  <inkml:trace contextRef="#ctx0" brushRef="#br0" timeOffset="73262.41">18256 3704 0,'0'0'0,"0"-35"0,0 17 0,0-52 31,0-1-15,0 53 0,-17 18-16,-36 106 31,53-70-31,-36 87 16,1 89-1,35-54 1,0 1-1,0-53 1,0-53 0,0-71 31,0-17-47,0-53 15</inkml:trace>
  <inkml:trace contextRef="#ctx0" brushRef="#br0" timeOffset="73646.8">17956 3792 0,'-17'-53'15,"34"106"-15,-70-211 16,36 87 0,17 53-16,0-52 15,88-36 1,88 18-1,71 70 1,-70 36 0,-19 105-1,-122 36 1,-107 0 0,-70-53 15,-53-1-16,35-34 1,89-53 0,52-18-1,18-18 1,53-17 0,53-1-1,-18 36 1</inkml:trace>
  <inkml:trace contextRef="#ctx0" brushRef="#br0" timeOffset="74128.41">18697 4022 0,'0'0'0,"0"17"0,-53 1 16,36-18-1,-19 0-15,19-18 31,17-52-15,53 17 0,17 18-1,36 17 1,-18 18 0,0 35-1,-52 71 1,-36 0-1,-18 17 1,-17-52 0,-18-18-1,0-53 1,53-18 0,0-70 15,18-18-16,35 0 1,35-17 0,-18 70-1,-52 35-15,70 18 16,-17 0 0,-18 0-1</inkml:trace>
  <inkml:trace contextRef="#ctx0" brushRef="#br0" timeOffset="74562.53">19614 3845 0,'0'0'0,"-17"0"31,-36 0-31,-35 53 16,17 18-1,18 52 16,36-105-31,17 70 16,35 0 0,71-52-1,17-36 1,18-18 0,-35-35-1,-35-88 1,-71-18-1,-36 71 1,-52 17 0,-35 54-1,35 34 1,-54 54 0,125-18 15,17 17-16,106-34 1</inkml:trace>
  <inkml:trace contextRef="#ctx0" brushRef="#br0" timeOffset="75078.62">20108 3969 0,'0'-36'0,"18"19"15,0-18 1,-1 35-16,-17-36 16,18 36-16,0-17 15,-1 17 1,-17 17 15,0 1-15,0 35-1,-35 88 1,35-88-16,-18 88 16,1 71-1,17-18 1,17-18 0,54 71-1,-1-35 1,-52-159-16,0 88 15,-1 35 1,-34-52 0,-54-54-1,-35-52 1,18-36 0,53 18-16,-36-53 15,-17-53 16,70-35-15,18-18 0,0 107-16</inkml:trace>
  <inkml:trace contextRef="#ctx0" brushRef="#br0" timeOffset="75363.59">20179 3616 0,'0'0'0,"-18"-18"0,1 18 0,-19-35 15,19 35 16,-1 0-15,18 35 0,18 1-1,35-1 1,-18 0-16</inkml:trace>
  <inkml:trace contextRef="#ctx0" brushRef="#br0" timeOffset="75744.83">20408 3986 0,'53'18'31,"-35"-18"-15,-1 0-16,1-18 15,35-17-15,-18-18 31,-35 18-15,-17 0 0,-36 35-1,0 0 1,-35 53 0,70 17-1,0 36 1,18-18-1,36-53 1,16 1 0,37-36-1,-1-36 1,-53 36 0</inkml:trace>
  <inkml:trace contextRef="#ctx0" brushRef="#br0" timeOffset="76361.75">21096 3828 0,'0'-53'16,"0"106"-16,18-177 15,-18 107 1,0-1 0,-36 36-1,1 34 1,35-16-16,-35 52 15,17 18 1,18 0 0,36-36-1,16-52 1,37-1 0,-72-17-16,71-17 31,18-71-16,-17-54 1,-54 37 0,0-54-1,-17 53 1,-1 0 0,-17 89-1,-17 34 1,-54 71-1,54 1 1,-36 34 0,53-88-16,-18 54 15,18-54-15,0 35 16,0 1 0,53-53 15,17-18-16,19 0 1,-54-18-16,35-35 16,19-18-1,-54 19 1,-35 16-16</inkml:trace>
  <inkml:trace contextRef="#ctx0" brushRef="#br0" timeOffset="76612.02">21537 3775 0,'0'0'16,"-53"-18"-16,36 18 16,34 0-1,54 0 1,87-35 0,-16 35 15,-54 0-16,-35 0 1,-71 0 15,0 0-15,1 0-16,-1 0 0</inkml:trace>
  <inkml:trace contextRef="#ctx0" brushRef="#br0" timeOffset="78945.73">776 5380 0,'18'0'15,"17"0"-15,-17 0 0,52-18 16,36 18 0,-35 0-1,52 0 1,-105 0-1,52 0 1,107 18 0,-54-1-1,54-17 1,-54 18 0,89-18-1,-18 0 1,158 0-1,-140 0 1,70 0 0,36 0-1,-54 0 1,124 0 0,-123 0-1,105 0 16,-34 0-15,34 0 0,-88 0-1,71 0 1,0 0 0,35 0-1,-35 18 1,-1-1-1,-69-17 1,87 0 0,0 0-1,19 0 1,-19 0 0,53 0-1,-105 0 16,87 0-15,89 0 0,-194 0-1,71 0 1,17 0 0,-106 0-1,35 0 1,124 0-1,-194 0 1,53 0 0,-18 0-1,-35 0 1,89 0 0,69 0 15,-140 0-31,105 0 31,-17 0-15,-53 0-1,88-17 1,53 17 0,-159-18-1,89 18 1,-19 0-1,19 0 1,-89 0 0,141 0-1,-141 0 1,71 0 0,-71 0-1,-87 0 16,51 0-15,-16 0 0,-36 0-1,-71 0 1,-87 0 0,-19-18-1,-34 18 16,-19 0-15,-17 0 0</inkml:trace>
  <inkml:trace contextRef="#ctx0" brushRef="#br0" timeOffset="79145.1">20814 5397 0,'0'0'0,"-18"0"0,1 0 31,-1 0-15,0 0-1,1 0 17,-54 0-17,36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30:26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6667 0,'0'-17'0,"-53"-36"31,36 53-15,-1 0-16,18 18 31,0 17-31,0 53 31,53 53-15,-18-17-1,0 70 1,-35-159-16,18 88 16,0-17-1,-18-35 1,0-89 15,0-17-15</inkml:trace>
  <inkml:trace contextRef="#ctx0" brushRef="#br0" timeOffset="416.68">3175 6791 0,'0'0'0,"-18"-106"32,18 88-32,36-34 15,-1 34-15,71-53 16,-53 54-16,88-19 16,53 36-1,-71 36 1,-87 34-1,-54 71 1,-70-35 0,52-70-16,-158 69 15,71-34 17,35-36-17,70-17 1,36-53 15,52-18-15</inkml:trace>
  <inkml:trace contextRef="#ctx0" brushRef="#br0" timeOffset="950.24">4180 6703 0,'0'0'0,"-17"0"47,-1 17-47,0-17 16,-17 71-1,18-53-15,-36 105 16,17-17-1,1 53 1,35-71 0,18 18-1,70-89 1,-70-17-16,70 0 16,35-88-1,-35 0 1,18-71-1,-88 18 1,-18 18 0,-124-54-1,36 124 17,0 53-17,17 53 1,19 35-1,52 1 1,0-1 0,70-35-1,-52-53-15</inkml:trace>
  <inkml:trace contextRef="#ctx0" brushRef="#br0" timeOffset="1250.38">4957 6773 0,'0'0'0,"0"-17"0,-18 17 31,0 0-15,1 35-1,-1-17-15,0 52 16,-17 71-1,0-35 1,-1 35 0,19-35-1,17-71 1,0-70 15,17 17-31</inkml:trace>
  <inkml:trace contextRef="#ctx0" brushRef="#br0" timeOffset="1499.6">4868 6862 0,'0'0'16,"18"-36"0,17 36-1,1 0 1,-1 53-1,18 18 1,-36 35 0,-17-54-1,0 19 1,0-53 0</inkml:trace>
  <inkml:trace contextRef="#ctx0" brushRef="#br0" timeOffset="1951.92">5450 6773 0,'0'0'0,"-17"18"31,-1 0-31,-35 17 16,-53 35-1,18 19 1,53-36 0,17-1-1,36-52 17,0-17-32,52-54 15,18-17 1,-35 18-1,18-1 1,-54 53 0,19 36-1,-36 88 1,0-18 15,0 88-15,0-17-1,0-71 1,0-52-16,0 17 16,17-36-1,36-17 1</inkml:trace>
  <inkml:trace contextRef="#ctx0" brushRef="#br0" timeOffset="2333.44">6579 7161 0,'0'0'0,"-70"18"31,70 0-31,35-18 16,71 0 0,-71 0-16,142-36 15,87-17 1,-35 18-1,-87 18 1,-19-1 0,-105 0-1,-36 1 1</inkml:trace>
  <inkml:trace contextRef="#ctx0" brushRef="#br0" timeOffset="2583.71">7408 6932 0,'0'0'15,"-17"0"-15,17-18 0,-18 18 16,0-17 0,54 17-1,70 0 1,-18 17 0,0 54-1,-70 17 1,-54 36-1,-105-1 1,0 1 0,70-71-1,36-36 1</inkml:trace>
  <inkml:trace contextRef="#ctx0" brushRef="#br0" timeOffset="4483.64">8749 6685 0,'0'0'0,"0"-18"0,0 1 16,0-54 0,0 89-1,0 0-15,0 17 0,0 53 32,0 71-17,0 0 1,0-54-1,-18 19 1,18-107-16,0 36 16,0-35-1,-17-18 1,-1-71 0</inkml:trace>
  <inkml:trace contextRef="#ctx0" brushRef="#br0" timeOffset="4783.3">8572 6879 0,'-17'-35'0,"34"70"0,-52-176 16,35 70-1,0 36 1,0-35-16,124-1 31,34 18-15,-34 53-1,-18 53 1,-106 71 0,-71-19-1,-140 54 1,87-71 0,106-35-1,18-17 1,71-36-1,-18 0 1</inkml:trace>
  <inkml:trace contextRef="#ctx0" brushRef="#br0" timeOffset="5551.79">9278 7020 0,'0'0'0,"35"0"0,36-35 15,-36 17 1,-35 1-1,-53 17 1,-106 17 0,71 19-1,-18 52 1,71-18 0,35 19-1,71-37 1,-1-52-1,71-52 1,-52-19 0,-54 0-1,-17-34 17,-1 52-17,-17 106 16,-17 52-15,17-16 0,52-54-1,72-17 1,70-54 0,18-52-1,-71 0 1,-106 0-1,-70 35 1,-71 18 0,71 35-16,-71 0 15,18 52 17,52 37-17,36 16 1,36-16-1,16 52 1,1 53 0,-35-159-16,0 106 15,-18 18 1,-18-18 0,-35-70-1,35-54 1,-17-34-1,35-107 1,35-17 0</inkml:trace>
  <inkml:trace contextRef="#ctx0" brushRef="#br0" timeOffset="5882.93">10231 7197 0,'17'0'31,"1"0"-15,17-18-1,53-53 1,-35 36 0,-35 35-16,-1-53 15,-17 18 1,-52 35-1,-1 18 1,-18 70 0,53 53-1,18-18 17,53-70-17,18-35 1,-36-18-16</inkml:trace>
  <inkml:trace contextRef="#ctx0" brushRef="#br0" timeOffset="6416.32">11730 6720 0,'0'0'0,"-18"0"0,1-17 0,-1-1 16,-53 18-1,18 35 1,1 36 15,-1 52-15,35-87-16,-17 122 15,35-52 1,35-18 0,71-70-1,0-18 1,70-88 0,-52-36-1,-124 36 1,-36-53-1,-87 35 1,17 71 0,-53 35-1,124 0-15,-71 88 16,88-17 15,36 52-15,88-17-1,-53-88 1,-18-18-16</inkml:trace>
  <inkml:trace contextRef="#ctx0" brushRef="#br0" timeOffset="7251.64">12382 6544 0,'0'-18'15,"0"36"-15,-17-53 0,-18 35 0,-36 17 16,0 107 0,36-1-1,18 36 17,17-18-17,0-53 1,0-17-1,0-53 1,0-71 15,0-36-15,52 19 0,-34 52-16,70-52 15,18 70 1,-53 0-1,0 53 1,-35 17 0,-18-17-1,-18-35 1,-70 52-16,-36-17 31,54-53-15,34 18-1,54-18 17,0 0-32,52-18 15,-34 1-15,87-36 16,-35-18 0,36-17-1,-36 0 1,-53 35-1,-17 18 1,-18 52 0,-18 36-1,1 71 1,-1 87 15,18-158-31,0 71 16,0 140-1,18-52 1,-18-36 0,0-88-1,0-17 1,-36-71 0,36-71-1,0-123 1</inkml:trace>
  <inkml:trace contextRef="#ctx0" brushRef="#br0" timeOffset="7449.77">12771 6756 0,'0'0'0,"-71"-53"31,53 53-31,1 0 15,17 17 1,0 1 0,70 0-1,-52-18-15,35 17 16</inkml:trace>
  <inkml:trace contextRef="#ctx0" brushRef="#br0" timeOffset="7766.16">13212 6950 0,'17'0'15,"-17"-18"1,18-17-16,-1 17 16,-17 1 15,-17 17-16,-1 0-15,-35 17 16,-17 54 0,34-1-1,36-17 1,53-18 0,53-35-1,18-17 1,-89-1-16</inkml:trace>
  <inkml:trace contextRef="#ctx0" brushRef="#br0" timeOffset="8215.62">13741 6791 0,'0'0'16,"0"-53"-16,-36 35 31,-17 54-15,18 34-1,18 36 1,17 0 0,35-71-1,-18-17-15,72-18 16,17 0 0,-18-35-1,0-54 1,-35-52-1,-36-35 1,-17 52 0,0 89-1,-52 53 1,16 105 15,36-35-15,-17 36-1,17-89-15,17 53 16,1-52 0,35-19-1,0-34 1,-36-1-16</inkml:trace>
  <inkml:trace contextRef="#ctx0" brushRef="#br0" timeOffset="8399.45">13970 6773 0,'0'0'0,"-18"0"0,-17 0 16,53 0 31,70 0-32,35 0 1,1-35-1,-54 17-15</inkml:trace>
  <inkml:trace contextRef="#ctx0" brushRef="#br0" timeOffset="8718.77">14852 6544 0,'0'0'0,"0"-18"0,-18 18 31,18 18-15,0 88-1,0 0 1,-17 35 0,-19-35-1,19-36 1,17-35 0</inkml:trace>
  <inkml:trace contextRef="#ctx0" brushRef="#br0" timeOffset="9249.99">14552 6720 0,'0'0'0,"0"-35"0,0 0 0,0 17 0,18-52 16,70-19 15,0 72-16,53 17 1,18 106 0,-53 35-1,-89 0 1,-34-18 0,-18-70-1,-1-17 1,1-36-1,35-36 1,-18-52 0,36-53-1,53 0 17,87-53-17,1 123 1,-53 71-1,-71 18-15,36 88 16,-54 17 0,-17 18-1,-88-17 1,18-54 0,52-34-1</inkml:trace>
  <inkml:trace contextRef="#ctx0" brushRef="#br0" timeOffset="9666.02">15857 6791 0,'0'0'16,"0"-18"-16,0 1 0,-17 34 31,-1-17-16,-52 71 1,17-1 0,53-52-16,0 17 15,17 36 1,54-53 0,-1-18-1,1 0 1,-1-71-1,-34-17 1,-36-18 0,-36 35-1,-16 71 1,-37 53 15,36 18-15,36-18-1,17-36-15,35 19 16,53-19-16</inkml:trace>
  <inkml:trace contextRef="#ctx0" brushRef="#br0" timeOffset="10632.7">16545 6791 0,'0'0'16,"0"-18"-16,0-17 0,-17-36 15,-36 71 1,-53 18 0,0 70-1,18 1 17,88-1-17,0-35 1,35-53-1,53 0 1,18-18 0,0-53-1,-35-70 1,-54-70 0,-17 52-1,0 53 1,0 88-1,-53 89 1,0 88 0,36-1-1,17-52 1,35-17 15,71-37-15,0-52-1,17-17 1,-35-36 0,-17-35-1,-71-1 1,0 37 0,-53 52-1,-18 70 1,36-17-1,35 35 1,0 0 0,53-52-1,35-19 1,-70-17-16,88 0 31,-36 0-15,36-70-1,-35-71 1,-54 0 0,-17-53-1,0 70 1,-53 89 0,18 88-1,0 70 1,35 54-1,35-36 1,-17-106-16,17 36 16,36-19-1,-19-34 1,-16-18 15,-1-18-15,-35 1-16</inkml:trace>
  <inkml:trace contextRef="#ctx0" brushRef="#br0" timeOffset="11532.55">9578 8079 0,'0'0'0,"-35"0"0,-89 0 15,89 0 1,-89-18-1,89 18-15,-88-18 16,34 18 0,1-17-1,53 17 1,35-18 0,106 18-1,105 0 1,36 0-1,230 0 1,158 0 0,-71-18-1,248-17 1,-618 35-16,652-35 31,-246 0-15,158-1-1,-87 19 1,-213-19 0,142 19-1,-230 17 1,-211-18 0,-53 18-1,-106-18 1,0 1-1,0-1-15</inkml:trace>
  <inkml:trace contextRef="#ctx0" brushRef="#br0" timeOffset="12098.98">18468 6403 0,'18'-18'16,"-36"36"-16,53-71 0,71-18 31,-88 54-31,17 17 16,18 53-1,-36 0-15,125 158 16,34 36 0,0-70-1,89 34 1,-106-87-1,-36-36 1,-123-35 0,-53-88 15,53-18-15</inkml:trace>
  <inkml:trace contextRef="#ctx0" brushRef="#br0" timeOffset="12317.8">20126 6491 0,'0'-18'0,"0"36"0,-35-53 16,-106 105 0,-18 89-1,88-106-15,-229 229 16,89-52-1,-54 34 1,71-87 0,71-54-1</inkml:trace>
  <inkml:trace contextRef="#ctx0" brushRef="#br0" timeOffset="14332.98">0 11077 0,'0'18'47,"0"-1"-47,0 1 15,0 17-15,0 71 16,0 35 0,0 36-1,0-124-15,0 88 16,0 18-1,0-18 1,0-88 0,0-89 15</inkml:trace>
  <inkml:trace contextRef="#ctx0" brushRef="#br0" timeOffset="14631.59">0 11553 0,'0'0'0,"0"-17"0,0-18 15,0 17-15,0-35 16,0-35 0,0 0-1,0-1 1,0 19-1,0 52 1,71 1 0,-71 34-1,-18 18 1,-35 18 0,53-17 15</inkml:trace>
  <inkml:trace contextRef="#ctx0" brushRef="#br0" timeOffset="15748.37">1552 11042 0,'0'0'0,"0"-18"31,-17 18-31,-1 0 31,18 18 0,0 17-31,0 71 16,18 106 0,-18-54 15,0-105-31,0 88 15,0-17 1,0-89-16,0 71 16,-18-88-1,18-36 17,0 0-32,0-34 15,0 34-15</inkml:trace>
  <inkml:trace contextRef="#ctx0" brushRef="#br0" timeOffset="16132.87">1411 11412 0,'0'0'0,"0"-17"0,-35-19 16,0-16 0,35-1 15,52-36-16,54 36 1,53-17 0,17 52-1,-52 18 1,17 71 0,-141 17-1,-71 53 1,-34-35-1,-36 0 1,35-53 0,35-36-1,106-52 17,71-18-17,-53 18 1</inkml:trace>
  <inkml:trace contextRef="#ctx0" brushRef="#br0" timeOffset="16632.18">2681 11077 0,'0'0'0,"-123"35"31,87-17-31,-69 88 16,16 35-1,19 0 1,70-106 0,0 89-1,0-89-15,0 53 16,70 1-1,1-89 1,52-18 0,18-53-1,-35 1 1,-88 35-16,52-89 16,-70 1-1,-35-36 1,-71 18-1,18 88 1,-53 53 0,53 53-1,53-36-15,-18 89 16,70 0 15,36-35-15,53-36-16</inkml:trace>
  <inkml:trace contextRef="#ctx0" brushRef="#br0" timeOffset="16898.09">3298 11201 0,'-17'0'0,"34"0"0,-105 17 15,71 54 1,-19 70 0,1 18-1,0-53 1,17 17 0,18-35-1,0-70 16</inkml:trace>
  <inkml:trace contextRef="#ctx0" brushRef="#br0" timeOffset="17147.91">3104 11359 0,'0'0'0,"-17"-17"0,17-18 16,0 17-1,53 36 1,-36-1-16,72 71 16,-19-17-1,1 35 17,-54-36-32,-17-34 15,0-19 16</inkml:trace>
  <inkml:trace contextRef="#ctx0" brushRef="#br0" timeOffset="17433">3828 11271 0,'-53'71'15,"35"-54"1,-52 36-16,-54 53 16,36-35-1,0-1 1,70-70 0,36 0 15,52-53-16,18-35 1,18-35 0,-88 87-16</inkml:trace>
  <inkml:trace contextRef="#ctx0" brushRef="#br0" timeOffset="17614.77">3757 11271 0,'18'-17'0,"17"-19"16,18 19 0,-159 87-16,212-70 15,-106 106 1,-18 70-1,-17-34 1,17-37 0,18-16-1,0-72 1,18-34 15</inkml:trace>
  <inkml:trace contextRef="#ctx0" brushRef="#br0" timeOffset="17915.23">4251 11589 0,'0'17'0,"-18"-17"0,1 36 15,-1-19 1,18 19-1,53-36 1,-18-18 0,1-35-1,-19 18 1,-17-1 0,-17 36-1,-36 0 1,0 0-1,35 0 1</inkml:trace>
  <inkml:trace contextRef="#ctx0" brushRef="#br0" timeOffset="18367.09">4745 11342 0,'0'0'0,"0"-18"0,0-35 31,0 36-31,0-1 0,17 18 32,36 35-17,89 124 1,-54-53-1,-71-71-15,36 71 16,-17-18 0,-19-35-1,-17-71 32,0-17-31</inkml:trace>
  <inkml:trace contextRef="#ctx0" brushRef="#br0" timeOffset="18631.31">5274 11307 0,'0'0'0,"18"-18"0,-1-17 16,-17 17 0,-17 71-1,-72 88 1,-34 18-1,35-53 1,53-71-16,-36 71 16,53-89-16,-17 54 15,35-53 1,53-36 15,53-70-15,-71 70-16</inkml:trace>
  <inkml:trace contextRef="#ctx0" brushRef="#br0" timeOffset="19348.21">5627 11324 0,'0'0'0,"0"18"15,-18 35 1,18-36-16,-35 54 15,-18 52 1,35-34 0,18-37-1,0-34 1,0 0 0,0-36 15,0-52-16,0-36 1,0 0 0,71-35-1,17 17 1,0 89 0,0 70-1,1 71 1,-1 18-1,-71-36 1,-17 18 0,0-71-1,-17-70 17,17-36-1,0 1-16,0 34-15,53-105 16,35 0 0,0 88-1,0 53 1,-17 88 0,-18 53-1,-53-35 1,-35 18-1,35-89-15,-36 36 16,19-36 0,17-53 15,0 1-31,0-19 16</inkml:trace>
  <inkml:trace contextRef="#ctx0" brushRef="#br0" timeOffset="19664.89">6897 10989 0,'0'18'16,"-18"-1"-16,1 36 15,-54 71 1,-17 52-1,35-52 1,53-19 0,0-69-16,35-1 15,-17-17-15,105-18 16,-35 0 0,18-18 15,-18-17-16,-52-1 1,-19 1-16</inkml:trace>
  <inkml:trace contextRef="#ctx0" brushRef="#br0" timeOffset="20047.97">7990 11324 0,'0'0'0,"-35"0"0,0 0 15,70 0 17,106 0-17,0 0 1,-88 0-16,194-35 16,-35 0-1,-106 17 1,-71 0-1,-53 1 1,-52-1 0</inkml:trace>
  <inkml:trace contextRef="#ctx0" brushRef="#br0" timeOffset="20299.29">8696 11077 0,'88'35'32,"-88"-17"-32,18 17 15,-18 36 1,-18 70 0,-70 0-1,-18-35 1,71-71-16,-71 53 15,71-70 1</inkml:trace>
  <inkml:trace contextRef="#ctx0" brushRef="#br0" timeOffset="20950.43">10548 10813 0,'0'0'0,"-71"-159"31,71 141-31,-17-35 16,-36 53 0,35 124-1,18 17 1,36 123 0,-19 1-1,-17-212 1,0 88-1,18-17 1,-18-89 0,0-70 15,0 17-31</inkml:trace>
  <inkml:trace contextRef="#ctx0" brushRef="#br0" timeOffset="21297.38">10266 11183 0,'-35'-35'0,"-54"-89"16,213 283-16,-283-353 0,106 88 16,53 0-1,0 89-15,71-89 16,-18 88-16,123-70 16,0 70 15,89 71-16,-71 106 1,-141-18 0,-53-88-16,-106 106 15,-70-18 1,70-70 0,18-36-1,105-88 16,72-18-15,-1 18 0</inkml:trace>
  <inkml:trace contextRef="#ctx0" brushRef="#br0" timeOffset="21781.76">11077 11342 0,'-53'-35'15,"106"70"-15,-106-88 0,36 35 16,17-52 0,35-1-1,-17 53-15,105-17 16,1 35-1,-36 35 1,-18 54 0,-70 34-1,0-88-15,-17 54 16,-54-1 0,36-88-1,35-35 32,0-1-47,17-52 16,36-18-1,0 18 1,0 0 0,35 53-1,-17 17 1,-18 18-1,-18 0-15</inkml:trace>
  <inkml:trace contextRef="#ctx0" brushRef="#br0" timeOffset="22182.07">12030 11042 0,'17'0'0,"-34"0"0,34 18 0,-17-1 16,-17 36-1,-54 35 16,-17 36-15,70-18 0,18-53-1,53-1 1,35-52 0,-52 0-16,105-35 15,-53-18 1,18-53-1,-89-35 1,-34 18 0,-71 70-1,52 35-15,-105 1 16,18 34 0,88 36-1,35 18 16,88-1-15,35 1 0,-88-53-16</inkml:trace>
  <inkml:trace contextRef="#ctx0" brushRef="#br0" timeOffset="22714.19">12806 11342 0,'0'0'0,"17"-18"0,-17-52 16,0-36-1,0 35 1,0 54 0,0-1-1,0 36 16,0-1-31,0 36 16,0 71 0,0 34-1,0 1 1,0 35 0,0-123-16,0 158 15,0-35 1,-17 18-1,-18-1 1,-18-70 0,-36-70-1,1-53 1,-18-71 0,-17-53 15,70 18-16,35-53 1,18-18 0,0 124-16,71-124 15,-36 35 1</inkml:trace>
  <inkml:trace contextRef="#ctx0" brushRef="#br0" timeOffset="22947.33">12841 10795 0,'0'-18'16,"0"36"-16,-18-36 0,1 18 0,-18-35 15,17 35 16,36 0 1,52 35-17,-17-17-15</inkml:trace>
  <inkml:trace contextRef="#ctx0" brushRef="#br0" timeOffset="23330.55">13300 11095 0,'0'0'0,"0"17"15,0 1 1,17-53 0,1 0-1,0-18 16,-18 0-15,0 17 0,-18 36-1,-17 0 1,-18 89 0,18-19-1,35 54 1,0-18-1,0-89-15,35 36 16,35-35 0,36-36-1,-71-17 1</inkml:trace>
  <inkml:trace contextRef="#ctx0" brushRef="#br0" timeOffset="23847.39">13847 10936 0,'0'-18'16,"0"36"-16,0-71 16,-18 53-1,-17 35 1,17-17-16,18 70 16,0-17-1,0 17 1,53 0-1,0-52 1,17-36 0,54-53-1,-36-53 1,-35 18 0,0-71-1,-53-35 16,17 106-15,-17 35 0,-35 123-1,0 36 1,17 53 0,1 0-1,17-36 1,35-52-1,35-36 1,19-35 0,-36-53-1,0-35 1,-36 52 0</inkml:trace>
  <inkml:trace contextRef="#ctx0" brushRef="#br0" timeOffset="24048.41">14164 10954 0,'0'0'15,"18"0"17,-1 0-32,54 0 15,17-18 1,0-17-1,-17 17 1,-54 1 0</inkml:trace>
  <inkml:trace contextRef="#ctx0" brushRef="#br0" timeOffset="24747.73">15646 10918 0,'0'0'0,"0"-17"15,0-54 1,0 54-16,0-36 16,0 35-1,0 0 1,0 1-1,-53 70 1,-18 70 0,18 54-1,36-36 1,34 53 0,71-88-1,-17-71 1,53-35-1,-1-88 1,-17-1 0,0-52-1,-106 106-15,0-124 16,-71 36 0,-17 52 15,-36 54-16,19 70 1,34 35 0,53 53-1,18-35 1,36-53 0,34-36-1,-17-17-15</inkml:trace>
  <inkml:trace contextRef="#ctx0" brushRef="#br0" timeOffset="25648.86">16439 10566 0,'0'-53'0,"0"106"0,0-142 0,0 54 0,0-18 15,-52 71 1,34 17-1,-53 124 1,54-18 0,-1 71-1,18-18 1,0-71 0,0-17-1,0-88 1,0-71 15,0-35-15,0-18-1,71 35 1,-36 54-16,106-36 16,0 53-1,-35 17 16,-18 71-15,-88 18 0,-88 0-1,-53-18 1,0-52 0,70-19-1,71-34 16,88-19-15,-52 36-16,52-35 16,53-18-1,0-17 1,0-19 0,-70 19-1,-36 17 16,-35 35-15,0 36 0,-18 88-1,18 53 1,0 35 0,0-36-1,0-105-15,0 177 16,0-1-1,-17-70 1,-19-18 0,1-53-1,0-70 1,0-18 0,-18-53-1,53-71 16,0-52-15</inkml:trace>
  <inkml:trace contextRef="#ctx0" brushRef="#br0" timeOffset="25882.71">17110 10760 0,'0'0'0,"-18"0"0,-17 0 16,0 0 0,35 53 31,17-53-47,36 17 0,0 19 15,-35-19 1</inkml:trace>
  <inkml:trace contextRef="#ctx0" brushRef="#br0" timeOffset="26197.19">17498 11024 0,'0'0'16,"17"0"-16,19 0 16,-36-35-1,0 0 1,0 17-1,0 0 1,-36 18 0,-17 18-1,18 53 1,35-54-16,0 54 16,18-1-1,70-34 16,-17-36-15,17 0 0,35-71-1</inkml:trace>
  <inkml:trace contextRef="#ctx0" brushRef="#br0" timeOffset="26663.75">17939 10883 0,'0'0'0,"0"-35"0,0 0 16,0-1-1,-36 107 17,19 35-17,17 0 1,0-18 0,53-53-1,35-35 16,-70 0-31,105-35 16,-35-18 0,-17-35-1,-36-53 1,-35 17 0,0 71-16,18-53 15,-18 53 1,0 71-1,-18 88 1,0-71-16,18 71 16,-17 0-1,17 17 1,0-105-16,0 52 16,35-70-1,0 18 16,1-53-15,-36-18-16</inkml:trace>
  <inkml:trace contextRef="#ctx0" brushRef="#br0" timeOffset="26863.52">18239 10866 0,'0'0'0,"-18"0"15,36 0 17,-1 0-32,36 0 15,35-18 1,18 0 0,-71 18-1</inkml:trace>
  <inkml:trace contextRef="#ctx0" brushRef="#br0" timeOffset="27664.68">19173 10619 0,'0'-18'31,"-17"18"-15,-1 0-16,-17 35 15,17 18 1,18-18-16,-17 71 15,-1-18 1,0 18 0,1-35-1,17-36 1,0-53 15,-18-34-15,-17-1 15,17 17-31,1-34 16,-1-54-1,18 89-15,0-53 16,70-18 0,19 71-1,-1 35 1,35 53-1,-17 53 1,-88-71-16,35 53 16,-36 35-1,-17-52 1,0-53 0,-17-1-1,-1-17 16,0-53-15,18 0 0,53-70-1,71-36 1,-1 36 0,18 35-1,-52 123 1,-72 71-1,-17 52 1,0-34 0,-35-36-1,0-53 1,17 1 0,0-36-1,71-53 32,-35 53-47,0 0 0</inkml:trace>
  <inkml:trace contextRef="#ctx0" brushRef="#br0" timeOffset="28046.86">20320 10742 0,'0'0'0,"18"0"15,-36 0 1,-53 71-1,1-1 1,35 1 0,35-18-1,17-36 1,71-17 0,-17 0-1,17-35 16,-17-71-15,-54 36 0,-17-36-1,-70 71 1,-1 35 0,-17 35-1,70-18-15,-17 54 16,35-36-1,71-17 1</inkml:trace>
  <inkml:trace contextRef="#ctx0" brushRef="#br0" timeOffset="28580.35">21096 10689 0,'0'-17'0,"-18"-1"0,-52 18 32,-18 0-17,52 18-15,-87 34 16,35 37 0,88-19-1,0 1 1,35-18-1,53-36 1,0-17 0,1-53-1,-36-17 1,-18-18 0,18-71-1,-18 0 1,-35 124-1,0-18 1,0 35 0,-18 89-1,-17 35 1,17-71-16,1 71 16,-1 17-1,18-87-15,0-1 16,0-18-16,0 19 15,53-19 1,18-17 0,-1-35-1,-35 17 1</inkml:trace>
  <inkml:trace contextRef="#ctx0" brushRef="#br0" timeOffset="28964.22">21414 10848 0,'17'0'32,"1"0"-17,0 0-15,70-35 16,18-1 0,-36-17-1,-52 1 1,-18 16-1,-53 36 1,-71 53 0,36 18-1,53-18 1,35 17 0,18-35-1,52 1 1,-17-36 15,18 0-15,-36-36-1,18 19 1,-36-1-16</inkml:trace>
  <inkml:trace contextRef="#ctx0" brushRef="#br0" timeOffset="29163.46">21855 10954 0,'-18'0'31,"0"0"-15,1 0-16,-1 0 46,-17 17-30</inkml:trace>
  <inkml:trace contextRef="#ctx0" brushRef="#br0" timeOffset="31080.77">7320 13194 0,'0'0'0,"-18"-18"31,18 1-15,71-1-16,35-17 15,70-1 17,-35 1-17,-105 35-15,-1 0 16,-159 53 15,-17-18-15,-35 1-1,88-1 1,0-35 0,52 0-1,36 18 1,0 17 0,0 53-1,0 18 1,0 88 15,0-141-31,-53 211 16,18-70-1,0 71 1,35-36 0,35-88-1,53-70 1,36-71-1,-18-18 1,52-70 0,1-71-1</inkml:trace>
  <inkml:trace contextRef="#ctx0" brushRef="#br0" timeOffset="32495.96">8149 13511 0,'0'0'15,"-35"0"1,17 0-16,18 18 47,0 0-31,18-18-1,17 0-15,18-18 16,18-17 15,-54 17-31,54-35 16,-36 18-1,-35 17 1,-53 1 0,-70 34-1,17 36 1,-18 88-1,107 0 1,34-52 0,72-19-1,16-70 1,-16 0 0,-19 0-1,-52-17 1,-36 17 15,-88 52-15,18 19-1,0 35 1,88-71-16,-18 89 16,18-54-1,89-35 1,16-35-1,-16-35 1,16-53 0,19-36-1,-71 36 1,17-53 0,1 18-1,-18 105 1,-18 53 15,-35-17-31,-18 105 16,-34-34-1,34 16 1,18-34 0,35-71 15,-17-18-31,35-52 15,0-18 1,17-53 0,-35 17-1,-17 53 1,0 71 0,-18 18-16,-36 88 15,19 0 16,17 35-15,35-35 0,36-71-1,52-35 1,18-35 0,-70-36-1,35-52 1,-36-36-1,-70 0 1,0 0 0,-17 89-1,-1 70 1,0 106 0,18 70-1,0-35 1,0 18 15,18-71-15,52-53-1,1-35 1,0-70 0,-54 17-1,-17 35-15</inkml:trace>
  <inkml:trace contextRef="#ctx0" brushRef="#br0" timeOffset="32679.9">9525 13811 0,'-35'0'0,"70"0"0,-88 0 16,71 0 15,-1 0-31,1 0 0,53 0 16,52-17 15,-17-19-15,-53 1-16</inkml:trace>
  <inkml:trace contextRef="#ctx0" brushRef="#br0" timeOffset="33547.87">10266 13970 0,'0'18'31,"0"-36"-15,17 18-1,19-53 1,34-17 0,-52-1-1,-18 0 1,-18 18 0,-52 53-1,-1 36 1,18 87-1,53 1 1,0-1 0,53-70-1,35-18 1,1-35 0,-54-17-16,53-19 15,18-52 1,-18-35 15,-70 35-15,-18-18-1,0 70 1,-18 72 0,18 70-1,-18-1 1,1-16-1,-1-1 1,18-35 0,18-89 15,35-34-15,-36-1-1,54-52 1,-53 105-1,34-52 1,-34 70-16,53 0 16,-18 35-1,-18 71 1,-35-36 0,0 19-1,-18-19 1,1-52-16,-1-1 15,0-17 1</inkml:trace>
  <inkml:trace contextRef="#ctx0" brushRef="#br0" timeOffset="33980.72">11589 13705 0,'0'0'0,"0"-35"32,-18 35-17,-52 0 1,52 0-16,-88 35 16,53 18-1,36 18 1,34-36-1,36 0 1,53 1 0,-88-19-16,70 19 15,-53-1 1,-35 0 0,-71 0-1,-34-17 1,-1-18 15,35 0-15,71-18-1,0 1 1,71-18 0</inkml:trace>
  <inkml:trace contextRef="#ctx0" brushRef="#br0" timeOffset="34182.05">11959 13794 0,'0'0'0,"0"17"0,-35 36 16,17 0 0,-35 18-1,53-36 1,0 0-1,18-52 32,-18-1-47</inkml:trace>
  <inkml:trace contextRef="#ctx0" brushRef="#br0" timeOffset="34335.65">11924 13617 0,'0'0'0,"0"-17"0,-18 17 16,1-18 0,34 18 31</inkml:trace>
  <inkml:trace contextRef="#ctx0" brushRef="#br0" timeOffset="34880.31">12312 13441 0,'0'-18'0,"-18"18"32,1 0-32,-1 18 15,0 70 1,18-70-16,0 87 15,0 19 1,0-18 0,0-36-1,0-52 1,-17-18 0,17-18-1,0-35 1,0-35 15,88 0-15,0 35-1,71 18 1,-36 88 0,-70 0-1,-53 53 1,-53-18-1,-52-35 1,69-36-16,-123 36 16,36-35-1,88-18 1,35-18 0,88-52-1,-70 52 1</inkml:trace>
  <inkml:trace contextRef="#ctx0" brushRef="#br0" timeOffset="35130.26">12947 13388 0,'18'-35'0,"-36"70"0,36-106 16,-18 54-1,0 34 1,0 72-1,0-72-15,0 142 16,-18-36 0,18 1-1,0-36 1,0-70 0,18-18-1,-1-18-15,18 0 16</inkml:trace>
  <inkml:trace contextRef="#ctx0" brushRef="#br0" timeOffset="35462.25">13247 13705 0,'17'0'16,"19"0"0,17-17-1,0-19 1,-1 1-1,1-35 1,-53 17 0,-53 35-1,-35 36 1,0 52 0,53 1-1,35 17 1,17-17 15,1-54-31,35 1 16,35-18-1,18-35 1,-18 17-16</inkml:trace>
  <inkml:trace contextRef="#ctx0" brushRef="#br0" timeOffset="36283.28">14922 13370 0,'0'0'0,"0"18"0,-52 35 32,52-36-32,-18 36 15,0 53 1,1-18-1,-19-35 1,1-17 0,17-36-1,1 0 1,-1-53 0,18-53-1,0 0 1,71-17-1,70 52 17,-53 53-17,18 71 1,-36 35 0,-52 1-1,-18 16 1,-18-34-1,1-53 1,-54-36 0,36-53-1,35 1 1,18-54 0,87 1-1,-69 105-15,87-35 16,36 53 15,-36 53-15,-52 18-1,-71-36-15,18 53 16,-18 18 0,-71-35-1,36-54 1,52-70 15,19 36-31</inkml:trace>
  <inkml:trace contextRef="#ctx0" brushRef="#br0" timeOffset="37795.44">16175 13317 0,'0'0'0,"17"0"0,1-35 0,-18 0 16,-70 17-1,-54 18 17,18 88-17,53 1 1,0 34 0,53-17-1,0-53 1,106-36-1,0-52 1,-35-18 0,17-53-1,-53 1 1,-17 34 0,-18 53-1,0 36 1,0 53 15,0 17-15,0 0-1,53-35 1,17-18 0,54-35-1,-36-35 1,18-53-1,0-18 1,-71 35 0,-18 54-16,-17-1 15,0 36 1,0 17 0,-17 35-1,17 19 1,17-36 15,72-36-15,17-17-1,-18-53 1,35-35 0,-52-35-1,-36-18 1,-17-36-1,-18 36 1,0 229 15,0 71-15,-18-124-16,18 53 16,0 54-1,0-107-15,-35 71 16,17-53 15,0-53-15,18-18-1,18-35 1,88-70 0,0 17-1,-18 53 1,-35 35-1,-35 18 1,-36 18 0,-53 17-1,36-17-15,-36-1 16,36 19 0,18 17-1,17-1 1,35-16 15,53 17-15,-53-53-16,89 17 15,-18-17 1,-18-35 0,0-18-1,-70-35 1,-18 35-1,0 18-15,0-1 16,0 89 15,-18 18-15,18-36-16,0 18 16,0 0-1,71-35 1,34-18-1,-34-36 17,17-17-17,-35-35 1,-35 0 0,-18 70-1,-36 36 1,1 35-1,35 0 1,0-18 0</inkml:trace>
  <inkml:trace contextRef="#ctx0" brushRef="#br0" timeOffset="38378.26">19050 13229 0,'0'0'0,"0"-17"16,0-19 0,-71 36-1,-17 53 1,18 35 0,-1 89-1,53 34 1,1 1-1,17-18 1,0-35 0,0-53-1,0-71 1,0-141 31,0 88-47,0-52 0,0-54 15,0-122 17,17-19-17,54 106 1,35 18 0,53 71-1,-71 70 1,-18 52-1,-70 37 1,-88 16 0,-18-52-1,71-35-15,-106 35 16,53-35 0,-36-1-1,107-17 1</inkml:trace>
  <inkml:trace contextRef="#ctx0" brushRef="#br0" timeOffset="40295.32">15346 14605 0,'0'0'0,"0"-35"15,0-106 1,0 123-16,-35 18 15,-1 71 17,-17 87-17,-17 19 1,-18-19 0,-1 1-1,-16-53 1,52-71-1,17-35 1,19-88 0,17 0-1,53-106 1,17 106 0,1 70-1,-1 71 1,1 53-1,-1 17 17,19 1-17,69-71 1,19-53 0,-36-53-1,35-53 1,-105 0-1,-54 71-15,-17-36 16,0 36-16,-105-71 16,-19 88-1,18 18 1,18 89 0,35 16-1,53-16 1,35-19 15,36-52-15,35-18-1,-36-53 1,36-18 0,-53-34-1,-53 87 1,0 71 15,0-36-31,0 19 16,88 52-1,71-35 1,-53-53 0,53-18-1,-18-35 1,-53-35-1,-70 0 17,-18 70-32,0-52 15,-18 70 1,-17 88 0,17-18-1,-17 19 1,35-1-1,0-70 1,35-89 15,0 18-15,1-18 0,-1 1-1,0 70 1,-17 18-1,35 52 17,0 1-17,35-18 1,-53-53-16,36 0 16,-36 0-16,159-18 15,0-53 1,-88 1-1,-106-1 1,-88-35 0,-36 71-1,-17 53 1,53 52 0,53 19-1,35-37 1,70 1-1,89-53 17,0 0-17,-106 0-15,52 0 16,1 0 0,-70 0-1,-36 53 1,-18 36-1,18-54-15,-35 71 16,17 141 0,0-36-1,18-34 1,0 52 0,0-35-1,-53-53 1,36-106-16,-71 18 31,-71-53-31,-18-70 31,54-36-15,17-71 0,89 125-16,17-160 15,70 53 1,36 36-1,53-54 1,-18 36 0</inkml:trace>
  <inkml:trace contextRef="#ctx0" brushRef="#br0" timeOffset="41746.35">17833 14852 0,'18'-18'0,"-36"36"0,53-106 15,-17 70 1,-18 36 15,0 17-15,0 53-1,0-17 1,17-1 0,36-34-1,0-36 1,53-36-1,0-34 1,0-54 0,-71 54-1,0 34 1,-35 89 15,0 36-15,0-72-16,71 71 15,-1-52 17,54-19-17,52-17 1,-17-17 0,-35-36-1,-107 35-15,18-70 16,-52-18-1,-54 36 1,-35 52 0,1 53-1,34 89 1,71-54 0,0 1-1,88-36 1,-17-35-1,17 0 17,35-71-17,-87 1 1,-36 17 0,0 18-1,0 70 1,0 18-1,0 17 1,0-52-16,88 53 16,35-18-1,36-53 1,35 0 0,-17-53-1,-89-36 1,-88-16-1,-36 34 17,-34 53-17,17 54 1,18 52 0,17 18-1,18-89-15,0 36 16,53-17-1,35-36 1,-17-36 0,-18 1-1,0-36 1,-53 54-16,35-36 16,-35 71 30,-35 52-46,-1 18 16,1 71 15,35-124-31,0 177 16,0-53 0,35 88-1,36 17 1,-36 54-1,-35-177 1,-17 0 0,-89-70-1,-18-71 1,1-71 0,-18-105-1,123 123-15,0-159 16,36-105-1,88 34 17,17 72-17,18 70 1,-52 35 0,34-18-1,1 1 1</inkml:trace>
  <inkml:trace contextRef="#ctx0" brushRef="#br0" timeOffset="42079.83">20443 14922 0,'-17'0'31,"17"-17"1,17 17-32,36-35 15,36-18 1,-19-18-1,-52 1 1,-18 34 15,-71 54-15,1 52 0,17 54-1,35-36 1,18-17-1,18-36 1,-1-35-16,54 0 16,35-18-1,-36-17 1</inkml:trace>
  <inkml:trace contextRef="#ctx0" brushRef="#br0" timeOffset="42645.98">20814 14182 0,'-18'0'0,"1"-36"15,17 19 1,70-1 0,71-17-1,-17 17 1,-71 18-16,105-17 16,-34 17-1,-89 52 1,-35 72-1,-17 88 17,-1-54-17,18-105-15,0 141 16,35 0 0,18 0-1,-53-70 1,-53 35-1,-70-36 1,-71 1 0,123-72-1,-17-16 1,35-19 0,0-17-1,35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35:55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2011 0,'-17'0'15,"17"-18"1,17 1-16,1-1 16</inkml:trace>
  <inkml:trace contextRef="#ctx0" brushRef="#br0" timeOffset="4649.26">3510 1270 0,'0'18'0,"18"-18"47,-1 0-47,1-18 16,0 0-16,35-17 16,-18-35-1,-35 17 1,0 0-1,-18 35 1,-88 36 0,71-18-16,-53 70 15,-18 1 1,0 17 15,71-35-15,17 17-1,36-52 1,70 17 0,-17-35-1,52 18 1,-35-18 0,36 35-1,-54 18 1,-52-35-16,-18 70 15,-18 0 1,-87 18 0,-19-35-1,-52-1 1,52-52 0,-70-18 15,106-53-16,-18 0 1,89 18 0,-1 17-1,36-17 1,52 35 0,1-35-1,-54 35-15</inkml:trace>
  <inkml:trace contextRef="#ctx0" brushRef="#br0" timeOffset="5200.14">3986 1411 0,'0'0'0,"0"-18"0,18 1 15,-18-18 1,-18 35 15,1 0-31,-36 52 16,0 19 0,18 35-1,35 0 1,0-89-16,0 72 15,53-37 1,17-34 0,1-36-1,17-52 1,18-36 15,-53 0-15,-36-17-1,-17 70 1,-88 18 0,0 35-1,-53 52 1,88-16 0,53-1-1,0 0 1,35-35 15,-17 0-31</inkml:trace>
  <inkml:trace contextRef="#ctx0" brushRef="#br0" timeOffset="6115.24">4727 952 0,'0'0'0,"0"-17"0,-17 17 32,-19 17-17,19 54 1,-1 70 0,18 0-1,0-88-15,0 106 16,-18-106-16,1 159 15,-19 87 1,19-69 0,-1 70-1,-17-106 17,17 17-17,18-158-15,0 53 16,36-18-1,34-70 1,1-36 0,87-105-1,-87 52 1,-53 36-16,87-194 16,-87-18-1,-53 53 1,-106 0-1,17 88 1,-105 18 0,141 88-1,35-18 1,106-17 31,35-1-32,-53 19-15,71-54 16,53-52 0,0-36-1,-71 53 1,-35-17 0,-36 70-1,-17-35 1,0 52-1,-17 54 17,17 70-17,-18 53 1,-17 0 15,35-17-15,0-36-1,0-70 1,0-1 0,0-34-1,0-36 1,0 17-16</inkml:trace>
  <inkml:trace contextRef="#ctx0" brushRef="#br0" timeOffset="6332.93">4904 1517 0,'-18'0'0,"36"0"62,-1-18-62,1 18 0,0-17 16,34-1-1,72-35 1,-54 18 0,-34 35-16</inkml:trace>
  <inkml:trace contextRef="#ctx0" brushRef="#br0" timeOffset="6967.16">5503 1341 0,'0'17'16,"-17"1"0,17-1-16,-36 36 15,19 18 1,-1 35 0,18-18 15,0-53-31,0 18 15,0-35 1,18-18 0,17-53-1,36-35 1,-36-18 0,18 35-1,-36 36 1,19 35-1,-1 18 1,-17 70 0,17 18-1,18-36 1,0-34 15,17-36-15,-17-36-1,35-52 1,-70-18 0,-18 0-1,0 18 1,-18 71 0,-17-1-1,17 18 1,18 18-1,0 17 1,53 0 0,0-35-1</inkml:trace>
  <inkml:trace contextRef="#ctx0" brushRef="#br0" timeOffset="7499.49">6738 1305 0,'0'0'0,"18"0"0,-18-17 0,0-1 16,-36 18-1,-34 0 1,-36 53 0,71-35-16,-18 52 15,-18 36 1,54-18-1,17 18 1,0-53 0,70-35-1,-52-18-15,35 0 16,35-53 0,-18-36 15,-34 1-16,17-18 1,-36 36 0,1 52-1,-18 89 17,0-18-17,0 52 1,0-52-1,0-35-15,71 35 16,-36-53 0,35 0-1,-17-35 1,-17-1 0</inkml:trace>
  <inkml:trace contextRef="#ctx0" brushRef="#br0" timeOffset="7915.4">7108 1499 0,'0'0'16,"0"-35"-16,0 0 16,0-1-1,36 1 1,17 0 0,0 35-1,-1 18 1,-16 34-1,-19 37 1,-17-1 0,0-35-1,0-36-15,0 19 32,0-54-1,0-17-16,0 17-15,0-35 16,18-17 0,35-19-1,-18 37 1,36 16 0,-1 36-1,19 0 1,-54 0-1</inkml:trace>
  <inkml:trace contextRef="#ctx0" brushRef="#br0" timeOffset="8348.56">7973 1411 0,'70'0'15,"-52"0"1,17-18 0,18-17-1,-18-18 1,-17 0 0,-18 0-1,-53 53 1,-17 18-1,-36 70 1,70-52-16,1 34 16,18 36-1,17-71-15,17 18 16,89-18 15,0-35-15,17-17-1,-17-54 1,-53 18 0,-35-35-1,-1 70-15</inkml:trace>
  <inkml:trace contextRef="#ctx0" brushRef="#br0" timeOffset="9048.2">10019 635 0,'0'0'0,"-35"0"32,35 18-32,-18 35 15,18 123 1,18 0-1,-1-105-15,-17 158 16,0-70 0,-35 17-1,0-35 1,17-88 15,18-70 0,0-71-31</inkml:trace>
  <inkml:trace contextRef="#ctx0" brushRef="#br0" timeOffset="9831.27">9790 1288 0,'0'0'0,"-18"-36"0,-17-34 15,-1-18 1,36-18-1,36 18 1,140-36 0,-70 89-1,-53 35-15,158-18 32,-87 36-17,-1 141 1,-123-1-1,-88 72 1,-123-72 0,-19-17-1,54-88 1,105-53 0,54-35-1,17-18 1,53-17-1,52 52 1,-16 36 0,-19 35-1,18 52 1,-35-34 0,18 35 15,35-71-16,-18-35 1,71-53 0,-36-17-1,36-36 1,-106 18 0,-53-54-1,-36 90 1,-52 52-1,18 52 1,34 19 0,36 35-1,0-89-15,18 54 16,53 0 15,-1-54-15,36-17-1,17-17 1,19-36 0,-89 17-16</inkml:trace>
  <inkml:trace contextRef="#ctx0" brushRef="#br0" timeOffset="11197.81">11800 1288 0,'0'0'0,"0"-36"15,-105 36 1,16 0 0,-16 89-1,-1 16 1,70 1 0,36 18 15,0-89-31,18 36 15,53-1 1,-1-70 0,36-35-1,17-53 1,-52-1 0,0-69-1,-36 69 1,-35 19-1,0 88 17,0 17-17,0-18-15,0 107 16,0-1 0,35 89 15,0 35-16,1-35 1,-19 88 0,36 52-1,-35-175 1,0-19 0,-18-87-1,17-71 1,1-53-1,-1-53 1,19-141 0,-1-123-1,-17 70 1,-18-106 15,17 142-15,1-36-1,-18 194 1,18 53 0,-18 106-1,17 18 1,18 105 0,-35-88-1,18 36 1,0-71-1,35-36 1,17-17 0,-17-35-1,35-71 1,-35 18 0,0-36 15,-35 54-16,-18 35 1,0 52 15,0 1-31,0 52 16,0 19 0,0-19-1,17 1 1,72-36-1,-54-35 1,0 0-16,71-53 16,0 0-1,-18-53 1,-70 36 0,-1-18 15,-17 123 0,0 53-15,-17-35-1,17 18 1,0-36 0,17-18-1,1-17 1,-18-35-1,0-18 1,0 36-16</inkml:trace>
  <inkml:trace contextRef="#ctx0" brushRef="#br0" timeOffset="11398.38">13317 1076 0,'0'-18'0,"0"36"0,-17-36 16,17 36 15,0 0-15,35-1 0,18 1-1,-35-18-15</inkml:trace>
  <inkml:trace contextRef="#ctx0" brushRef="#br0" timeOffset="11864.21">13688 1270 0,'-18'0'15,"18"-18"16,0 1-31,0-1 16,18 0 0,35 18-1,0 0 1,17 89 0,-17-19-1,-35-35-15,17 71 16,-35-18-1,0-17 1,-35-53 0,-1-18-1,1-53 1,35 0 0,18-35 15,35 17-16,17-17 1,18 17 0,-17 54-1,-18 17 1,-35 0 0</inkml:trace>
  <inkml:trace contextRef="#ctx0" brushRef="#br0" timeOffset="12249.11">14323 1358 0,'0'0'0,"17"0"0,19 0 15,17 0 1,17-17 0,-17-19 15,-35 19-31,17-19 15,-35 19-15,0-36 16,0 35 0,-35 18-1,-53 35 1,17 71 0,36 0-1,35 0 1,17-36-1,72-34 1,-1-36 0,53 0-1,18-53 1,-71 18 0</inkml:trace>
  <inkml:trace contextRef="#ctx0" brushRef="#br0" timeOffset="12832.58">15469 1288 0,'18'-53'16,"-36"106"-16,36-159 15,-18 88-15,-53-17 16,-18 17 0,-34 36-1,16 35 1,-16 53-1,87-71-15,-35 53 16,18 18 0,35-36-1,35-34 1,53-19 0,0-17 15,54-88-16,-54 0 1,18-88 0,-36-71-1,-35 70 1,-17 1 0,-18 105-1,0 54 1,-18 52-1,-35 106 1,18 18 0,18 88-1,34-71 1,71-52 0,54-54 15,-37-35-16,36-35 1,-70-17 0,-18-54-1</inkml:trace>
  <inkml:trace contextRef="#ctx0" brushRef="#br0" timeOffset="14168.11">3193 2734 0,'0'0'0,"-36"0"0,-87-35 31,105 35-31,-17 0 16,35-18 0,35 0-1,18 18 1,53 0 0,88-17-1,-141 17-15,141 0 16,71 0-1,-54 0 1,142-35 0,-36 35-1,142-18 1,-335 0-16,246 1 16,124-1 15,70 0-16,-140 18 1,193-35 0,-158 35-1,352-35 1,-317 17 0,176 1-1,18-19 1,-194 36-1,176-17 1,-511 17-16,317-18 16,142 0-1,-19-17 1,-158 17 0,106 1-1,-18-19 16,-105 36-15,-72-17 0,-140 17-1,0 0 1,-142-18 0,-17 18-1</inkml:trace>
  <inkml:trace contextRef="#ctx0" brushRef="#br0" timeOffset="14299.24">16739 2205 0,'-17'0'31,"-1"0"0,0 0-31,-17 0 16</inkml:trace>
  <inkml:trace contextRef="#ctx0" brushRef="#br0" timeOffset="16480.65">4075 4480 0,'0'-17'0,"0"-1"16,0 0 15,0 1-31,0-54 16,0 18-1,0 36 1,0-54-1,0-35 1,0 53 0,0 71 15,0 35-15,0-18-16,0 71 15,0 35 1,17 0-1,1-17 1,-1-36 0,-17 0-1,0-35 1,-70 35 0,-54-53 15,19-17-16,-1-18 1,88 0 0,106 0 15,36-18-15,-36 1-1,18-18 1,-36 17-1,-34 0 1,-36 1 15,0-1-15</inkml:trace>
  <inkml:trace contextRef="#ctx0" brushRef="#br0" timeOffset="16698.34">4568 4674 0,'0'0'0,"18"-17"0,-18-1 32,18 18 46</inkml:trace>
  <inkml:trace contextRef="#ctx0" brushRef="#br0" timeOffset="17463.89">6103 4304 0,'0'0'0,"18"0"31,17-35-16,-17 17-15,35-35 16,35-35 0,-35 35-1,-36-18 1,-17 54 0,-35-1-16,-18 18 15,-70 18 1,34 35-1,36 52 1,53-34 0,18 35-1,70-18 1,18 0 0,0-17 15,-35-18-16,-71 17 1,-71 18 0,-35-35-1,-123-17 1,123-36 0,-17-53-1,70-18 1,35 36-1,18 17-15,35-17 16,71-18 0,-35 35-1</inkml:trace>
  <inkml:trace contextRef="#ctx0" brushRef="#br0" timeOffset="17866.61">6579 4586 0,'0'0'16,"18"0"-1,0 0-15,17 0 16,0-35 0,36-18-1,-54 35-15,36-52 16,-53 17-1,-17 18 1,-36 17 0,-36 36-1,19 70 1,17 0 0,53-53-16,0 106 31,18-53-16,70 1 1,35-54 0,-34-35-1,34-53 1,-88 35-16,53-87 16</inkml:trace>
  <inkml:trace contextRef="#ctx0" brushRef="#br0" timeOffset="18146.38">7302 3951 0,'0'0'0,"0"-18"0,0 1 0,-17 17 32,17 35-32,-18 106 15,18-106 1,0 54-1,0-54-15,0 106 16,18-106-16,-18 124 16,17-71-1,19-17 1,-19-18 0,1-53-1,0-18 1</inkml:trace>
  <inkml:trace contextRef="#ctx0" brushRef="#br0" timeOffset="18598.25">7514 4586 0,'0'18'31,"18"-18"-15,17 17-16,36-17 31,17-17-15,18-36-1,-71 53-15,18-53 16,-53-18 0,-35 36-1,-36 17 1,-52 36-1,34 53 1,19-1 0,70 71-1,17-53 1,36-35 0,53-17-1,-18-36 16,106-53-15,-70-35 0,-54 35-1,-17-53 1</inkml:trace>
  <inkml:trace contextRef="#ctx0" brushRef="#br0" timeOffset="19064.03">8273 4480 0,'0'-17'16,"0"-36"-1,0 123 1,0-123-1,0 71-15,0 35 16,0 35 0,0 0-1,0-17 1,0-54-16,0 72 16,0-72 15,0-34 0,0-36-15,-18-35-1,18 52-15,0-34 16,0 34-16,35-52 16,71 0-1,53 70 1,-36 18-1,18 71 1,-70 17 0,-71-70-16,18 88 15,-54-18 1,1-35 0,17-53-1,18-36 32,18 19-47,0-18 0</inkml:trace>
  <inkml:trace contextRef="#ctx0" brushRef="#br0" timeOffset="19298.31">9260 4427 0,'0'53'31,"0"-35"-31,0 17 0,0 53 16,0-17-1,0-1 1,0-52 0,0 0-16,0-36 46,0-17-30</inkml:trace>
  <inkml:trace contextRef="#ctx0" brushRef="#br0" timeOffset="19646.95">9278 4216 0,'0'0'0,"0"17"31,0 1-31,0 35 16,0-35-16,0 17 16,18-35-1,35 0 1,-36-35 0,1-54-1,-18 1 1,-35 35 15,35 36-31,-71-1 16,36 18-1,-1 53 1,36 17 0,0-34-1,18-1 1</inkml:trace>
  <inkml:trace contextRef="#ctx0" brushRef="#br0" timeOffset="20980.81">9860 4410 0,'0'0'0,"0"-18"0,0 0 16,-18-17-1,18 18 1,-17 17-1,-1 0-15,1 17 16,17 71 0,0 18-1,0 0 1,35-18 0,18-53-1,53-35 16,-1-17-15,-87-1-16,53-35 16,17-35-1,-53-18 1,-17 18 0,-18 18-1,-18 105 16,0 53-15,18-17 0,18 17-1,35-18 1,-35-70-16,35 18 16,-36-18-1,71 0-15,-17-35 31,0-18-15,-54-18 0,1-52-1,-18 87 1,-18 1 0,1 35-1,17 71 1,0 35-1,0-36 1,0 1 0,0-18-1,0-36 1,0-34 15,0-36-15,0-36 15,0-16-15,0 87-16,52-70 15,19 17 1,0 54 0,17 52-1,-35 53 1,-18 18-1,-17-18 1,-18-35 0,0-35-1,-36-18 17,36-36-17,0-34 16,53-36-15,18 0 0,-36 71-16,53-53 15,18 52 1,-18 72 0,-17 70-1,-54-1 1,-17-16-1,0-19 1,-52-35 0,16-17-1,1-18 1</inkml:trace>
  <inkml:trace contextRef="#ctx0" brushRef="#br0" timeOffset="21713.45">12788 4163 0,'0'-36'31,"0"19"-31,0-1 16,71-52 0,17-19-1,-35 19 1,-36-1 0,-69 54-1,-72 17 1,-17 53-1,53 0 1,53 35 0,35-53-16,0 36 15,88 34 1,18-52 0,52 53-1,-34-18 16,-124-35-15,-71 18 0,36-71-16,-141 35 15,52-17 1,1-18 0,52-18-1,71-17 1,18-36-1,52 1 1,36-1 0,-35 54-1</inkml:trace>
  <inkml:trace contextRef="#ctx0" brushRef="#br0" timeOffset="22079.41">13229 4322 0,'0'0'0,"35"0"16,1 0 0,17-36-1,-18-17 1,0 18 0,-35 17-16,0-35 15,-17 36 1,-36 17-1,-18 53 1,18 17 0,0 71-1,53-52 1,18-36 0,70-18 15,18-18-16,-36-17 1,-52 0-16,35 0 16,-18-35-16</inkml:trace>
  <inkml:trace contextRef="#ctx0" brushRef="#br0" timeOffset="22479.12">13617 4357 0,'0'-18'15,"0"36"-15,0-106 16,0 70-16,0-35 15,0 35-15,18-17 16,35 0 0,0 35-1,17 17 1,54 54 0,-89-36-16,53 36 15,-17 35 16,-71-36-15,0-17 0,-36-35-1,19-18 1,-18-35 0,17-36-1,18 0 1,0-17-1,53 0 1,17 53 0,19 17-1,-72 0-15,54 1 16</inkml:trace>
  <inkml:trace contextRef="#ctx0" brushRef="#br0" timeOffset="22829.82">14552 3969 0,'0'0'0,"0"-18"0,0 36 47,18-1-31,-18 1-16,88 123 15,-70-53 1,17 18 0,-35-35-1,17-36 1,-17-17 0,0-36 15,53-53 0,18-34-15,-36 87-16,-17-17 0</inkml:trace>
  <inkml:trace contextRef="#ctx0" brushRef="#br0" timeOffset="23064.13">14940 4145 0,'71'-88'16,"-54"70"-16,1-52 16,-124 246-16,230-370 15,-142 212 1,-35 35-1,-18 35 1,1 53 0,52-123-16,-17 70 15,0-18 1,35-17 0,17-53 30,19-17-30,-1-19-16</inkml:trace>
  <inkml:trace contextRef="#ctx0" brushRef="#br0" timeOffset="23480.15">15240 4233 0,'18'0'31,"-1"0"-15,1 0-16,35 0 15,0-35 1,17 0 0,-70-18-1,0 35-15,18-35 31,-18 36-15,-35 17 0,-36 70-1,18 18 1,53 1 0,-17-72-16,17 54 15,17-36 1,36-17-1,35-18 1,36-18 0,-54-17-1,-34 17-15</inkml:trace>
  <inkml:trace contextRef="#ctx0" brushRef="#br0" timeOffset="23929.73">15857 4092 0,'-17'-17'0,"34"34"0,-52-70 16,0 0 0,35 0-1,35 36 1,53-1 0,-17 18-1,17 35 1,-35 54-1,-35 34 1,-18-17 0,-36-18-1,1-53 1,17-17 0,18-36 30,0 1-46,0-54 16,71-35 0,-1-17-1,54-18 1,-106 123-16,87-70 16,-52 88-1,-17 0 1,-54 0-1,0 18-15</inkml:trace>
  <inkml:trace contextRef="#ctx0" brushRef="#br0" timeOffset="25663.91">4286 6350 0,'0'0'0,"-17"0"16,-1 0-1,0 0-15,1 0 16,-1 0 0,-17 0-1,17-35 1,0-36-1,18 18 1,36 0 0,34 0-1,19 53 1,52 0 0,-36 71-1,-52 52 16,-70 1-15,-107 70 0,-70-35-1,53-71 1,-18-18 0,142-70-16,-71 0 15,35-35 1,35-53-1,18 17 1,35-52 0,18 70-1,53 35 1,-35 54 0,17 69-1,-35-16 1,-18-19 15,-17-52-31,-1 35 16,19-53-1,-19 35 1,1-35 15,-1-35-15,1 17-16</inkml:trace>
  <inkml:trace contextRef="#ctx0" brushRef="#br0" timeOffset="26014.15">4886 6615 0,'35'35'15,"-17"-35"1,0 0 15,-18-18-15,0 1 0,0-19-1,-18 36 1,0 0-1,1 0 1,-1 36 0,18-19 15,18-17-15,17 0-1</inkml:trace>
  <inkml:trace contextRef="#ctx0" brushRef="#br0" timeOffset="27231.71">6897 5733 0,'0'0'0,"-35"17"0,-89 1 15,89-18 1,-53 18 0,70-1-1,124-52 1,70 0 0,89-54-1,-195 72-15,89-36 16,141 0-1,-106 35 1,-176 18 0,-71 36-1,-88-1 1</inkml:trace>
  <inkml:trace contextRef="#ctx0" brushRef="#br0" timeOffset="27529.16">7320 5644 0,'0'0'0,"-18"0"0,1 18 15,-1 0 1,1 52 0,17 18-1,0-52-15,0 122 16,0 19-1,0-71 1,0 35 0,0-71-1,0-34 1,35-89 15,-18 17-15</inkml:trace>
  <inkml:trace contextRef="#ctx0" brushRef="#br0" timeOffset="27978.53">7726 6191 0,'0'0'0,"0"18"0,17 0 15,1-18 1,17 0 0,18 0-1,0-36 1,18-17 0,-36-17-1,-35 34 1,0 19-1,-35-1 1,-36 18 0,1 53-1,-19 35 1,37-17 0,52 70-1,17-53 1,36-53-1,0-17 1,35-18 0,-17-53-1,-1 18 1</inkml:trace>
  <inkml:trace contextRef="#ctx0" brushRef="#br0" timeOffset="28828.7">8484 5997 0,'0'0'0,"36"-53"16,-19 18-1,-34 35 1,-54 18 0,-17 52-1,53-17 1,17-18-1,18 1 1,53-19 0,35 1-1,0 0 1,18 17 0,-53 0-1,-35 0 1,-71 1 15,-18-19-15,-35-17-1,18-17 1,35-1 0,36 0-16,-1 1 15,18 34 16,18 19-15,52 17 0,1-36-1,-54-17-15,107 0 16,35-17 0,-54-19-1,19-34 1,-54-1 15,-34-17-15,-19-88-1,-17 35 1,0 88 0,0 17-1,-17 36 1,-19 71-1,36 52 1,0-87-16,0 69 16,0 1-1,0-17 1,36-54 0,-19-18-1,36-17 1,0-35 15,-18-18-15,-35 0-16</inkml:trace>
  <inkml:trace contextRef="#ctx0" brushRef="#br0" timeOffset="29045.39">9013 5980 0,'-17'0'0,"34"0"0,-52 0 15,53 0 32,17 0-47,106-18 16,-35-17 0,53-18-1,0-18 1,-124 71-1</inkml:trace>
  <inkml:trace contextRef="#ctx0" brushRef="#br0" timeOffset="29312.2">10001 5662 0,'18'-18'0,"-36"36"0,36-53 16,0 35-1,-54 53 16,19-18-31,17 53 16,0-53-16,0 71 16,0 18-1,0-1 1,0-70 0,0 18-1,-18-54 1,18-34-1,18-19 1</inkml:trace>
  <inkml:trace contextRef="#ctx0" brushRef="#br0" timeOffset="29596.24">10072 5803 0,'0'0'0,"0"-17"0,17-36 16,19 53-1,34 70 1,18 36 0,-17-18-1,-36-70-15,53 70 16,-35-17 0,-35-54-1,0 1 1,-1-18-1,-17-35 17,18-18-17,0 35-15</inkml:trace>
  <inkml:trace contextRef="#ctx0" brushRef="#br0" timeOffset="29845.06">10707 5556 0,'0'0'0,"0"-17"0,0-19 15,-53 72 17,18 87-17,17 18 1,0 18 0,18-18-1,-17-70 1,17-54-16,-18 54 15,18-54 17,35-34-17</inkml:trace>
  <inkml:trace contextRef="#ctx0" brushRef="#br0" timeOffset="30595.57">11659 5574 0,'0'0'0,"0"-18"16,0-17-16,-70-36 16,-1 71-1,-17 36 1,0 87-1,35 18 17,-18 36-17,36 34 1,35-122 0,71-37-1,70-34 1,-35-18-1,70-53 1,-70-17 0,-89 17-1,-17-36 1,-88 37 0,18 52-1,-19 17 1,72-17-1,-36 53 1,53-35 0,18-1-1,52-17 1,1-17 0,-1-19-1,-52 36-15,-18-17 16,17 17-1,1 70 1,0 36 0,-18 18-1,35 87 1,-35-158-16,18 141 16,-1-70-1,-17-36 1,0-17 15,-53-71 0,36 0-31,-19-36 0</inkml:trace>
  <inkml:trace contextRef="#ctx0" brushRef="#br0" timeOffset="32078.79">3916 7955 0,'0'0'0,"0"18"0,-18-1 31,18-34 0,0-1-15,0-17-1,18 17-15,17-17 16,0 35 0,18 0-1,-17 35 1,-36 36-1,0 35 1,-18-71-16,-53 71 16,-34 0-1,-1-18 1,88-88 0,0 0-1,18-18 16,71-52-15,52-1 0,-17 36-1,35 35 1,-17 70 0,-54 36-1,-87 18 1,-54-36-1,-70 18 1,0-36 0,53-52-1,-18-18 1,88-18-16,-35-35 16,1 0-1,52 18 1,0 17 15,70-17-15,-17 0-16</inkml:trace>
  <inkml:trace contextRef="#ctx0" brushRef="#br0" timeOffset="32300.21">4815 8237 0,'0'0'0,"18"-17"31,-36 17-15,1 0-1</inkml:trace>
  <inkml:trace contextRef="#ctx0" brushRef="#br0" timeOffset="33061.92">6438 7761 0,'0'0'0,"0"-18"0,-35-87 31,17 105-31,1-18 16,-1 36-1,18-1-15,-35 71 16,17 71 0,0 71-1,-34-19 1,16-87 0,19-36-1,17-53 1,0-105 31,0-72-32,53 1 1,-1-70 0,37 34-1,-72 142-15,36-18 16,0 53-1,0 88 1,-35 18 0,17 88-1,0-53 1,-35-35 0,18-35-1,-71-71 32,35 0-47</inkml:trace>
  <inkml:trace contextRef="#ctx0" brushRef="#br0" timeOffset="33595.06">6015 8343 0,'0'0'15,"70"0"16,19 0-15,105-53 0,-124 18-16,195-71 15,-71 0 1,0-17 0,-88-1-1,-106 36 1,0 18 15,-89 52-15,37 53-1,34 89 1,18-1 0,0 124-1,35 106 1,18-106-1,0 106 1,0-1 0,-18 1-1,-35-123 1,0 52 0,0-141-1,-53-124 1,36-105-1,-1-70 17,0-142-17,18 194-15</inkml:trace>
  <inkml:trace contextRef="#ctx0" brushRef="#br0" timeOffset="33945.06">7073 8502 0,'-17'-88'15,"34"176"-15,-70-300 16,36 89 0,52 35-1,71-1 1,0 36 0,35 53-1,-35 53 1,-106 36-1,0-54-15,-71 106 32,-70-18-17,53-52 1,-36-18 0,54-53-1,52 0 1,18-18-1,106-35 1,-53 18 0</inkml:trace>
  <inkml:trace contextRef="#ctx0" brushRef="#br0" timeOffset="34479.07">8114 7885 0,'0'-18'16,"0"36"-16,0-54 0,-18 36 16,-35 0-1,-35 18 1,53-18-16,-106 88 16,35 36-1,88-19 1,1 19-1,34-36 1,36-35 0,71-35-1,-19-54 1,-16-34 0,17-36-1,-71-17 1,-35 34-1,0 72 1,0-36 0,-18 53-1,-17 35 1,0 53 0,35 53-1,17-70 1,19-1-1,16-52 1,19-18 0,0-35-1,-19 0 1</inkml:trace>
  <inkml:trace contextRef="#ctx0" brushRef="#br0" timeOffset="35395.83">8678 7885 0,'0'-53'16,"0"106"-16,0-124 0,-17 53 16,-19 1-1,-52 52 1,53 71 0,35 0-1,0 52 1,53-34-1,17-71 1,-52-53-16,88 0 16,0-18-1,-18-52 1,18-54 0,-53-52-1,-53 17 1,-18 18 15,-17 88-15,-18 71-1,53 52 1,0 36 0,0 53-1,0 0 1,0-36-1,0-88 1,17-17 0,1-36-1,17-35 1,-17-52 0,17-1-1,1 35 1,-19 71-1,1 53 17,17 35-17,-17-52-15,35 52 16,-18-35 0,53-36-1,0-17 1,1-35-1,34-53 1,-17-71 0,-89 71-1,-17 0 1,-52 70 0,-1 36-1,0 70 1,53 18-1,0-71 1,35 36 0,53-1-1,18-70 1,-18 0 0,-17-35-1,-54 17-15</inkml:trace>
  <inkml:trace contextRef="#ctx0" brushRef="#br0" timeOffset="38794.64">10848 7638 0,'0'-18'0,"0"36"0,0-54 0,18-17 16,-18 18-16,0 0 16,0-53-1,-53 88 1,-18 17 0,-35 89-1,71 18 1,17 52-1,18-123 1,-17 141 0,17-53-1,70-35 1,71-71 0,18-35-1,17-88 1,-34-35-1,-72 17 1,-35-18 0,-35 54-1,-17 87 17,-1-17-32,1 88 15,17 18 1,0-35-1,70-1 17,18-34-17,18-36 1,-18-18 0,18-70-1,-88 17 1,-1-52-1,-52-1 1,-53 54 0,53 52-16,-89-17 15,-17 53 1,71 34 0,34 54-1,36 35 1,53-35 15,-18-88-31,107 70 16,16-88-1,-17-18 1,1-52 0,-37-36-1,-87 0 1,-18 18-1,0 70 1,-18 36 0,1 35-1,-1 35 1,18 18 0,0-18-1,0-53 1,0-17-1,18-36 17,-18-34-17,17-37 1,19-34 0,-19 52-1,1 36 1,17 35-1,0 53 1,1 35 0,17-17-1,-36-54-15,19 54 16,-19-36 0,18-17-1,1-18 1,-1-71-1,0-35 17,1 18-17,-1 0 1,-35 17 0,0 89 15,0 35-16,0-35-15,18 70 16,17-18 0,53 19-1,0-36 1,-17-53 0,-54 0-16,54-18 15,-1-53 1,-34-17-1,-19-18 17,-17 36-17,0 34 1,-35 89 15,17 36-15,18 16-1,0-52 1,0 0 0,18-35-1,0-18 1,-18-53 0,17-35-1,-17-18 1,36 35-1,-1 1 1,0 52 15,18 53-15,0 36 0,-18 17-1,18-17 1,-53-54-16,71 36 15,-18-53 1,-18 0 0,18-53-1,-18-17 1,0-18 0,18-53-1,-53 52 1,18 89-1,-18 53 17,0 0-17,0 53 1,18-35 0,-1-54-16,1 71 15,35-70 1,0-18-1,35-18 1,0-52 0,-53 52-16,36-52 15,-36-19 1,1 19 0,-36 52-1,0 36 1,-18 70-1,18-70 1,-18 52 0,18-52-16,0 35 15,53 0 1,18-36 0,17-17-1,-35-35 1,-35-35-1,-18-19 1,-89 1 0,19 53-1,-18 17 1,70 18 0,18-17-1,88-1 1,18-17-1,-18 35 17,18 0-17,-35 17 1,-71 54 0,0-1-1,0 19 1,0-36-1,0-1 1,0-34 0,0-36 15,0-17-15,17-35-1,36-19 1,18-16-1,-1 34 17,-52 53-32,17 1 15,18 34 1,-53 36 0,0 53-1,0 0 1,0-35-1,35-36 1,18-18 0,35-17-1,-17-52 1,52-19 0,-17-17-1,-88 53-15,35-54 16,-36 1-1,-17 53 17,-52 35-17,16 70 1,36 54 0,0-71-1,53 35 1,0-35-1,-35-18 1,-18-17 0,-88-1-1,70-17-15,-53 0 16,-17 0 0,71 0-1,-1-35 1</inkml:trace>
  <inkml:trace contextRef="#ctx0" brushRef="#br0" timeOffset="39497.1">15893 7638 0,'35'-18'31,"-17"18"-31,-18-18 16,0 1-16,0-1 16,-18 18 15,0 18-31,1 17 15,-1-35 1,18 18 0,35-18 15,1 0-15,-36-18-1,0 0 1,0 1-16,0-1 15,-18 18 1,0 0 0,18 18 15,18-18-15</inkml:trace>
  <inkml:trace contextRef="#ctx0" brushRef="#br0" timeOffset="39827.12">16581 7426 0,'0'0'0,"0"-18"31,0 36-16,0 0-15,-36 70 16,36-18 0,0 54-1,36-54 1,-19-52 0,18 0-1,18-18 1,0-18-1,-35 0 1,17-35 0,-35 36-16,18-1 0</inkml:trace>
  <inkml:trace contextRef="#ctx0" brushRef="#br0" timeOffset="40211.24">16686 7056 0,'0'0'0,"-17"-18"0,-1 18 31,0 0-31,1 0 16,-1 35 0,18-17-1,0-1-15,18-17 16,17 0-1,-35-17 17,0-1-17,0-17 1,-18 35 0,-34 0-1,16 0 1,19 35-1,17-17 1,35-18 0,0 17-16</inkml:trace>
  <inkml:trace contextRef="#ctx0" brushRef="#br0" timeOffset="40794.11">17321 7161 0,'0'0'0,"0"-17"15,-17-1 1,-1 18-1,0 0-15,-17 0 16,-35 18 0,34 70-1,1 0 1,17 53 0,18-35-1,18-18 1,70-35-1,0-35 1,36-18 15,-18-53-15,-36 18 0,-17-124-1,-53 0 1,0 36-1,-88 17 1,0 53 0,17 35-1,-17 54 1,35 16 0,36 72-1,17-18 1,0-53-1</inkml:trace>
  <inkml:trace contextRef="#ctx0" brushRef="#br0" timeOffset="43010.48">4022 10019 0,'0'0'0,"0"-18"16,0-17-1,0 17-15,0 1 16,17 17 15,-17 88-15,0 0-1,0 88 1,-70 54 0,-1-89-1,54-106-15,-19 89 16,19-89-1,-1-35 17,0-18-17,18-35 1,0-17 0,71-1-1,35 36 1,-18 0-1,35-1 1,1 1 0,-54 0-1,-17-18 1,-35 35-16,-18-35 16,-18-17-1,-52 17 1,35 18-1,-1 17 17,19 36-17,-19 87 1,36 19 0,0 52-1,0-17 1,0-71-1,0-17 1,0-54 0,0 1-1,0-53 17,0 17-32,18-17 15</inkml:trace>
  <inkml:trace contextRef="#ctx0" brushRef="#br0" timeOffset="43478.44">5009 10548 0,'0'-18'0,"0"36"0,0-53 16,0-1-1,0 19-15,0-1 16,0 1 0,-17 17-1,-18 0 1,17 52-1,18-34 1,0 0 0,0-36 46,0 0 16,0 1-62</inkml:trace>
  <inkml:trace contextRef="#ctx0" brushRef="#br0" timeOffset="46609.54">6615 10125 0,'0'0'0,"0"-18"0,17-17 31,-17 17-31,-17 18 31,-19 35-15,-34 107-1,52-90-15,-17 72 16,-71 176 0,35-106-1,54-88 1,-1-18-1,18-106 17,18-70-1,-18 53-31,35-89 16,36-87-1,-1-36 1,1 106-1,35 52 1,-36 89 0,1 106-1,-18 88 1,-36-53 0,19 18-1,-19-53 1,-17-53-1,0-18 1,-17-35 0,-54 0 15,0 0-31</inkml:trace>
  <inkml:trace contextRef="#ctx0" brushRef="#br0" timeOffset="47110.19">6385 10883 0,'18'0'32,"0"0"-32,87-17 15,36-19 1,-88 19-16,141-72 16,18 1-1,-71 0 1,0-35-1,-88 52 1,-35 18 15,-53 53-15,-1 53 0,1 70-1,17 72 1,18-37-1,53 107 1,0 52 0,-17 1-1,-36-18 1,0-106 0,0-36-1,0-87 1,0-194 15,0-89-15,-18 0 15,18 142-31</inkml:trace>
  <inkml:trace contextRef="#ctx0" brushRef="#br0" timeOffset="47427">7426 10901 0,'0'-71'0,"0"142"0,-53-424 15,35 141 1,18 124 0,71 0-1,0 70 1,-36 18-16,106 0 16,-18 71-1,-87 17 1,-54 53-1,-105 18 1,-1-71 0,-17 0 15,159-88 0,35-35-15,35-18-1,-53 36-15</inkml:trace>
  <inkml:trace contextRef="#ctx0" brushRef="#br0" timeOffset="47943.28">8643 10178 0,'0'0'0,"0"-18"0,0 0 0,-71-17 15,54 35-15,-107-18 16,54 18 0,-1 89 15,36 16-15,17 19-1,18 35 1,0-36-1,36-88 1,52-35 0,0-70-1,-17-18 1,-36 70-16,35-141 16,-52 53-1,-18 18 1,0 71-1,-18 34 1,-17 107 15,35-1-15,18-17 0,35-35-1,53-36 1,-18-35-1,35-35 1,-52-18-16</inkml:trace>
  <inkml:trace contextRef="#ctx0" brushRef="#br0" timeOffset="48859.63">9419 10054 0,'0'-17'0,"0"34"0,-17-34 31,-1 34-31,0 1 0,-35 88 16,18-1 0,35 54 15,0-18-15,53-70-1,88-36 1,-35-35-1,35-70 1,0-36 0,-53-53-1,-70 36 1,-18-36 0,0 124-16,-18-36 15,-17 36 1,0 70-1,35 71 1,0 35 0,0 0 15,0-18-15,0-52-1,0-53 1,17-18-1,36-53 1,-17-53 0,-1 18-1,18 52 1,-36 36 0,36 36-1,0 34 1,0 1-1,18-18 1,17-18 15,-18-35-15,36-35 0,0-53-1,-53-18 1,-35 0-1,-18 35 1,-53 71 0,-18 36-1,54 52 1,17 0 0,0-70-16,35 70 15,35-35 1,-17-53-1,18 0 1,-1-18 15,-34 0-31,-1-17 16,-17 18-16</inkml:trace>
  <inkml:trace contextRef="#ctx0" brushRef="#br0" timeOffset="49359.21">12012 10089 0,'0'0'0,"0"-35"0,0 18 16,-18-54-1,18 53 1,0 54-1,0 69 1,0 72 0,36-1-1,-19 54 1,1 69 0,-18-122-1,-18 52 1,1-88-1,-1-106 1,18-52 0,0-107 15,0 36-31</inkml:trace>
  <inkml:trace contextRef="#ctx0" brushRef="#br0" timeOffset="49742.86">11942 10389 0,'-18'-35'16,"36"70"-16,-36-105 0,-17-18 16,35 70-16,0-53 15,0 1 1,88-1 0,18 36-1,35 17 1,0 18-1,-124 0-15,54 53 16,-53 35 15,-71 18-15,-88 0 0,35-35-1,18-36 1,70-17-16,0-18 15,89-18 17,-1-35-17,-52 53-15,70-53 16,-70 35-16</inkml:trace>
  <inkml:trace contextRef="#ctx0" brushRef="#br0" timeOffset="50209.89">12753 10019 0,'0'0'0,"18"0"0,-1-18 0,1 18 16,-71 53 31,18 35-32,17 1 1,0 16-1,54-16 1,17-54 0,-36-18-16,89-17 15,0-17 1,-36-18 0,19-54-1,-72-16 1,-17 69-16,0-17 15,-53-105 1,-35 87 0,0 71 15,0 0-15,17 53-1,54 35 1,17 18-1,0-53 1,70-18 0,-35-17-16</inkml:trace>
  <inkml:trace contextRef="#ctx0" brushRef="#br0" timeOffset="50526.17">13564 9948 0,'0'0'0,"0"-17"15,0 34 17,0 19-17,-17 52 1,17 0-1,0 0 1,0-70-16,35 17 16,-35-17-16,70-1 15,19-17 1,-36-35 0,17-18-1,-52 18 1</inkml:trace>
  <inkml:trace contextRef="#ctx0" brushRef="#br0" timeOffset="50959.54">13564 9402 0,'0'0'0,"-17"0"0,-19 52 16,1 1-1,17 18 1,18-18 0,18-36-1,53-17 1,-36-17-1,18-54 1,-53 18 0,0 0 15,0 36-31,-53-18 16,18 17-1,-1 18 1,19 35-1,17 36 1,17 17 0</inkml:trace>
  <inkml:trace contextRef="#ctx0" brushRef="#br0" timeOffset="51137.86">14658 10178 0,'0'17'15,"-18"-17"-15</inkml:trace>
  <inkml:trace contextRef="#ctx0" brushRef="#br0" timeOffset="52244.2">4127 12682 0,'0'0'0,"-17"0"0,34 0 47,1 0-32,53-35 1,-36 35-16,106-18 15,-35 1 1,0 17 0,-89 0-1,-70 17 17</inkml:trace>
  <inkml:trace contextRef="#ctx0" brushRef="#br0" timeOffset="52842.48">4198 12735 0,'0'18'15,"0"-36"-15,0 54 0,0-1 16,-18 53-1,18 0 1,-17-35 0,17-18-1,0-52 48,0-1-48,0 0-15,0 1 16,17-1-16,54 1 16,0-1 15,52 18-15,-35 18-1,18 52 1,-106-35-16,0 36 15,-53 52 1,-70-17 0,17-53-1,-18-18 1,71-35 0,-17-17-1,35-1 1,35-17-1,0 0 1,35 17 15,18 0-31</inkml:trace>
  <inkml:trace contextRef="#ctx0" brushRef="#br0" timeOffset="53192.25">5221 13141 0,'18'0'15,"-18"-18"1,0 1-16,0-19 15,0 19-15,0-19 16,-18 19 0,-17 17 15,17 0-15,1 53-1,-1-36 1,18 19-1,18-19 1,-1-17-16</inkml:trace>
  <inkml:trace contextRef="#ctx0" brushRef="#br0" timeOffset="55160.72">6403 12488 0,'-18'0'0,"18"-17"16,-17 70 15,17-36-31,35 160 32,-35-124-32,35 123 15,-17-17 1,-1 35-1,1-124 1,0-34 0,-1-36-1,36-18 1,18-106 0,-54 72-1,-17 16-15,36-105 16,-1 18-1,-17 105 1,-18 36 0,0 52 15,35 71-15,0-35-1,18-53 1,18 0-1,35-35 1,-18-18 0,35-89-1,-52 19 1,-71-71 0,0-36-1,-36 36 1,-34 0-1,17 71 1,18 70 15,35 17-15,17 36 0,36 0-1,-35-35-15,52 52 16,-52-52-16</inkml:trace>
  <inkml:trace contextRef="#ctx0" brushRef="#br0" timeOffset="55526">7761 13070 0,'0'0'0,"18"0"0,-1 0 0,1 0 15,0-70 1,35-1-1,-18-35 1,-18 18 15,-17 71-31,0-1 16,-70 36 0,-1 52-1,36 71 1,17-17-1,36-36 1,53 0 0,52-70-1,-35-18 1,36-71 0,-36-52-1</inkml:trace>
  <inkml:trace contextRef="#ctx0" brushRef="#br0" timeOffset="56009.71">8326 12471 0,'-18'-89'16,"36"178"-16,-54-195 16,36 141-1,0 71 1,0 35-1,0 0 1,0 0 0,0-53-1,0-17 1,0-89 15,0 1-31,0-71 16,0-18-1,0 18 1,88-1 0,54 72 15,-107 17-31,71 17 16,0 72-1,-89-37 1,-52 54-1,-71-18 1,18-35 0,-18-17-1,71-36 1,17-36 0,18 1-1</inkml:trace>
  <inkml:trace contextRef="#ctx0" brushRef="#br0" timeOffset="56458.15">9243 12365 0,'0'-18'0,"0"-70"31,0 106-15,0-1-16,17 89 16,36 18-1,-17 34 17,-19-105-32,1 71 15,-18-1 1,0-52-1,0-89 17,-35-17-32</inkml:trace>
  <inkml:trace contextRef="#ctx0" brushRef="#br0" timeOffset="56859.06">9049 12612 0,'0'0'16,"-18"-35"-16,18 17 0,-18-70 15,36 17 1,88 1 0,35 17 15,-17 53-15,87 35-1,1 88 1,-106-34-1,-89-36-15,1 105 16,-159 19 0,0-54-1,-53-17 1,88-53 0,0-53-1,88 0-15,-35 0 16,53-35-1,0 17 1,89-17 15,-19-1-31,-34 19 16</inkml:trace>
  <inkml:trace contextRef="#ctx0" brushRef="#br0" timeOffset="57427.11">10054 12806 0,'0'-18'0,"-17"-35"32,-1 18-32,18-36 15,0 19 1,88 34-1,36 18 1,-89 0-16,53 35 16,35 53 15,-87 18-15,-36-18-1,-18-17 1,-17-36-1,17-123 17,18 0-17,18-36 1,52 19 0,1 52-1,-53 53-15,70 0 16,0 70-1,-35-17 1,-53 35 0,0 0-1,0-35 17,0-35-17,-18-36 16,18-17-15</inkml:trace>
  <inkml:trace contextRef="#ctx0" brushRef="#br0" timeOffset="57608.16">10742 12365 0,'0'0'0,"-53"-18"31,36 18-31,17 18 16,0-1 0,0 1-16,52 0 31,19 17-31</inkml:trace>
  <inkml:trace contextRef="#ctx0" brushRef="#br0" timeOffset="57993.48">11201 12471 0,'0'0'0,"0"-18"15,0 36 17,0-1-32,17 36 15,-17-35-15,18 52 16,17 19-1,18-19 1,-35-52 0,17-18-1,0-18 17,-35 1-32,36-36 15,-19-53 1,-17 18-1,0 17 1,18 18 0,17 53-1,-17 18 1,17 35 0</inkml:trace>
  <inkml:trace contextRef="#ctx0" brushRef="#br0" timeOffset="58341.78">11924 12577 0,'18'0'0,"-36"0"0,53 0 0,-17 0 0,-1 0 31,1-53-15,0 0-1,-18 0 1,0 17-1,-88 54 1,35 35 0,0 53-1,35 0 1,36-36 0,88 1-1,52-54 1,-52-17-1,35-35 1,-88-35 0,-35 52-1</inkml:trace>
  <inkml:trace contextRef="#ctx0" brushRef="#br0" timeOffset="58675.66">12418 12541 0,'-18'-53'15,"36"106"-15,-36-159 16,18 36-1,35 52 1,18 18 0,36 0-1,-72 18-15,89 52 16,-53-17 0,-18 36-1,-35-19 1,0-35-1,-53-17 1,18-18 0,17-53 15,18-17-15,0-54-1,18 36 1,35-36-1,-18 54-15</inkml:trace>
  <inkml:trace contextRef="#ctx0" brushRef="#br0" timeOffset="59158.07">13688 12136 0,'0'0'0,"0"-18"15,0-123 1,0 106-16,0 17 16,17 18-1,1 88 1,0 88-1,-18 36 1,0-177-16,0 89 16,0-1 15,-36-52-15,1-71-1,-18 0 1,36 0-16</inkml:trace>
  <inkml:trace contextRef="#ctx0" brushRef="#br0" timeOffset="59691.76">13264 12541 0,'0'0'15,"-35"-106"-15,18-35 16,52-17 0,-18 122-16,36-34 15,106-54 1,-35 107-1,52 105 1,36 106 0,-107-53-1,-52 53 17,-53-88-17,-17-71 1,-54-35-1,18 0 1,18-88 0,17-71-1,18 0 1,18 106-16,105-158 16,54 87-1,-36 107 1,18 87-1,-53 54 1,-18 70 0,-88 17-1,-18-122 17,-52-1-17,17-53 1,17-35-1,36-18 1,18-17 0</inkml:trace>
  <inkml:trace contextRef="#ctx0" brushRef="#br0" timeOffset="61791.79">15117 12365 0,'0'0'0,"35"-18"0,53-70 15,-70 70-15,-18-35 16,-36-17 0,-69 52 15,-1 36-15,-35 123-1,88-35 1,53 17-1,17-34 1,71-19 0,1-70-1,52 0 1,-53-35 0,0-53-1,-70 17 1,-1-70-1,-17 53 1,0 70 0,0 71 15,-17 53-31,17-36 31,70 36-15,36-53-1,0-53 1,-71 0-16,71-17 16,0-36-1,-71-18 1,-35-35 0,0 36-1,-35 17 1,17 53-16,1 35 15,17 36 1,-18 17 0,18 0 15,0-53-15,0-17-16,0-36 46,18-52-30,17-36 0,18 18-1,17 17 1,-52 71-16,17 0 16,1 53-1,17 35 1,-1-17-1,72 35 1,-36-89 0,89 1 15,-1-36-15,-17-35-1,-71-17 1,-35-36-1,-53-18 1,-71 1 0,-35 105-1,18 18 1,-18 89 0,36 52-1,52-53 1,18 53-1,53-106 1,0-17 0,18-36-1,-1-35 17,-17-17-17,-35-36 1,-18 18-1,0 70 1,0 36 0,0 52-1,0-17 1,0-35-16,70 70 16,1-53-1,88-17 1,52-18-1,-34 0 1,17-88 0,-124 0 15,-70-18-31,-17 18 31,-72 52-15,19 72-1,-36 52 1,88-71-16,-35 107 16,53-54-1,36-17 1,52-35 0,-18-18-1,19-71 1,-72 1-1,-17 35 1,0-1 0,0 19-1,-35 87 32,35-52-47,0 105 16,0-17-1,0 88 1,0 18 0,18-36-1,52 71 1,-35 71 0,1-142-1,-19 53 1,-17-35-1,-88-70 1,0-89 0,-88-88-1,34-123 17,72-18-17,52-141 1,89-18-1,17 124 1,36-71 0,-72 159-1,19 35 1,-36 18 0,1 35-1,16 17 1,-34 36-1</inkml:trace>
  <inkml:trace contextRef="#ctx0" brushRef="#br0" timeOffset="62524.88">17939 12400 0,'0'-18'15,"17"18"17,1-17-17,17-18 1,36-36-1,-18-17 1,-53 17 0,0 1-1,-36 70 1,-16 35 0,-1 88-1,35-34 1,18 34-1,0-52 1,53-54 0,53 1-1,0-53 17,-53-1-17,-1-52 1,-52 0-1,36 17 1,-19 54-16,36-71 16,0 35-1,35 53 1,-17 35 0,-36 36-1,-35 52 1,0-17-1,0-18 1,-17-53 0,-1-35-1,0 0 17,18-70-17,18-54 1,52-34-1,1 16 1,0 72 0,-1 35-1,-52 35 1,-1 0-16,-17 53 16,18 17-1,-18-17 1</inkml:trace>
  <inkml:trace contextRef="#ctx0" brushRef="#br0" timeOffset="62700.87">19156 12277 0,'0'0'16,"0"17"0,-18-17 15,18 18 0</inkml:trace>
  <inkml:trace contextRef="#ctx0" brushRef="#br0" timeOffset="64724.7">10407 13335 0,'18'0'16,"-18"-18"-16,0 1 46,0-1-30,-18 18 0,0 0-1,18 18 1,0 70 0,0 0-1,0 71 1,0 35-1,0-35 1,0-124-16,0 88 16,0-87-16,18 52 15,-18-53-15,0 36 32,18-18-17,-18-36 1,-18-17 31,-17-35-32,-1 17 1</inkml:trace>
  <inkml:trace contextRef="#ctx0" brushRef="#br0" timeOffset="65109.05">10001 14199 0,'-17'0'15,"34"0"-15,-34-17 0,17-1 0,-18 18 16,18-35 15,18 35-15,70 0-1,0 53 1,-17 0 0,-1 35-1,-52-18 1,-1-52-16,1 53 16,-18-36-1,0-18 1,18-34 15,-18-36-15,17 35-16,19-70 15</inkml:trace>
  <inkml:trace contextRef="#ctx0" brushRef="#br0" timeOffset="65375.6">10866 13988 0,'0'0'15,"0"17"1,0 1-16,-71 52 16,0 1-1,-17 17 1,71-53-16,-36 36 15,17 0 1,19-18 0,17-71 31,0 0-47,0-17 0</inkml:trace>
  <inkml:trace contextRef="#ctx0" brushRef="#br0" timeOffset="67223.78">7126 15046 0,'18'-18'16,"-36"36"-16,53-53 0,18-36 31,-53 53-31,36-34 16,-19 34-1,-17 0 1,-70 71 0,52-35-16,-70 70 15,-71 106 1,53-18-1,0 107 1,71-1 0,53-35-1,88-71 1,-1-105 15,72-36-15,-54-35-1,36-18 1,-35-52 0,-54-36-1,-52 88-15</inkml:trace>
  <inkml:trace contextRef="#ctx0" brushRef="#br0" timeOffset="68590.11">7673 15328 0,'18'0'47,"-1"0"-47,1-17 16,-1-1-16,1 0 15,35-52 1,-35-1 0,-18 18-1,0 18 1,-18 35 0,0 35-1,18 89 1,0 52-1,18-70 1,0 17 0,-1-52-1,-17-53-15,0 17 32,-35-35-1,-71 0-16,36-53 1,-19 18 0,72 35-16,-1 0 15,18 17 1,0 36 0,88 0-1,18 0 1,0-53-1,-71 0-15,89 0 16,-36-53 0,35-35-1,-52-18 1,-36-53 15,-35-17-15,0 123-16,0-35 15,-17 53 1,-1 35 0,-17 53-1,35 88 1,0 0 0,17 70-1,19-122 1,-1-19-1,-17-70 1,-1 0 0,-17-35-1</inkml:trace>
  <inkml:trace contextRef="#ctx0" brushRef="#br0" timeOffset="68807.14">8114 15505 0,'18'-18'31,"-1"0"-31,18 1 16,36-1 0,0-17-1,34-1 1,-16 19-1,-54-1 1</inkml:trace>
  <inkml:trace contextRef="#ctx0" brushRef="#br0" timeOffset="70756.81">9666 15363 0,'0'0'0,"18"-35"32,-18 18 46,17 17-78,-17-18 15,0 0 1,0 1-16,0-1 16,0-17-1,-35 35 1,-35-36 0,52 36-16,-17 0 15,-71 36 1,35-1-1,1 36 1,34-1 0,36-52-1,0-1 1,18-17 31,0 0-32,-18-17 32,0-1 0,0 0-16,0 1-31,17-1 16,19-17 0,17 0-1,-18-1 1,0 1 15,-17 35-31,17 0 16,18-18-1,17 18 1,1 18 0,-36 70-1,-17 36 1,-18-18 0,0 52-1,0-87 1,0-36-1,18-35 17,17-53-17,-18 36-15,19-72 16,17-34 15,17 17-15,-34 71-1,-19 17 1,1 53 0,-18 36-1,0-53-15,17 70 16,1-18 0,0 1-1,17-53 1,0-18-1,18-18 1,-35 0-16,35-35 16,-18-52-1,-17-37 1,-18 54 15,0 18-15,0 123 15,0 70-15,0-35-1,53 36 1,-1-54 0,-34-52-16,17-18 15,-17 0-15,88 0 16,-36-53-1,36-18 1,-53-52 0,-35 35-1,-18 17 1,-35 107 31,35 69-32,0-52 1,17 18 0,1-54-1,-18 1 1,0-36 0,0-17-16</inkml:trace>
  <inkml:trace contextRef="#ctx0" brushRef="#br0" timeOffset="70956.96">10830 15064 0,'0'0'0,"-17"-18"16,-1 0-16,0 18 16,18 18 15,18 0-16,17-18 1,36 17 0,-54-17-16</inkml:trace>
  <inkml:trace contextRef="#ctx0" brushRef="#br0" timeOffset="71506.81">11307 14975 0,'0'0'0,"-18"0"16,-17 36 0,-1 70-1,1 35 17,17 0-17,18-53 1,0 0-1,53-70 1,0-18 0,-35 0-16,35-18 15,-36 0-15,54-52 16,17-36 0,-17-53-1,-54 36 1,-17-1-1,0 71 1,-35 53 0,0 106-1,35 0 1,0 53 0,17-36 15,36-52-16,-35-53-15,35 17 16,-35-35-16,52 17 16,-17-17-1,0 0 1,-35-35 0,17 0-1</inkml:trace>
  <inkml:trace contextRef="#ctx0" brushRef="#br0" timeOffset="71889.34">13000 14570 0,'0'0'0,"-53"0"15,18 17 1,-1 54 0,19 52-1,17 36 1,0-53-1,0-71-15,0 53 16,0-52-16,0 17 16,17-18-1,36-35 1,-17-35 15,-36 17-31</inkml:trace>
  <inkml:trace contextRef="#ctx0" brushRef="#br0" timeOffset="72089.49">12665 15011 0,'0'0'0,"-18"17"16,36 1-1,52-18 1,36 0-1,88-35 1,-17-18 0,-142 35-16</inkml:trace>
  <inkml:trace contextRef="#ctx0" brushRef="#br0" timeOffset="73422.84">13670 14852 0,'-18'-18'47,"18"1"-47,-35 17 16,35-18-16,-35 0 15,-36 18 1,18 18-1,-17 70 1,52 0 0,1-52-16,17 87 15,17-35 1,54-17 15,17-53-15,-17-36-1,-19-35 1,-16-35 0,-1-18-1,-35-18 1,0 54 0,0 35-1,0 70 1,0 53-1,0 18 1,18-18 0,52 0-1,18-70 1,-52-18 0,52-18-1,18-52 1,-18-18-1,-35-54 1,-36-34 0,-17 53-1,0 87-15,0-34 16,-17 70 0,-18 106-1,17 35 1,18-18-1,-18 18 1,18-123-16,0 70 16,0-70-1,0-36 17,0 1-17,36-54 1,16 0-1,19 1 1,-18 17 0,-18 35-1,-52 18 32,-1 0-47,-17 18 16,17 0-16,-17 34 15,17 1 1,18 36 0,0-36-1,53-18 1,-35-35 0,88 17-1,17-17 1,-17-17-1,0-36 1,-1-18 0,-87 1-1,-18-36 1,-35 88 0,-18 18-1,18 71 1,35-1-1,0 36 1,35-18 0,18-52-1,0-19 1,0-17 0,35-70 15,53-1-16,-106 36-15</inkml:trace>
  <inkml:trace contextRef="#ctx0" brushRef="#br0" timeOffset="73889.59">16827 14464 0,'-17'-18'0,"34"36"0,-34-71 0,-71-71 31,70 107-31,-35-36 16,-35 35-1,53 18-15,-54 36 16,-16 87 0,34 18-1,53 71 1,18-53-1,71-71 1,105 18 0,-17-89-1,-18-17 1,53-53 15,-35 0-31</inkml:trace>
  <inkml:trace contextRef="#ctx0" brushRef="#br0" timeOffset="74706.17">17410 14711 0,'0'-18'16,"0"36"-16,-36-106 15,-70 70 1,71 18-16,-18 0 16,-70 71-1,35 34 1,52 1-1,36-35 1,36-36 0,52-17-1,18-18 1,-1-53 0,-16 0 15,-54-18-16,-35 1 1,0 34 0,0 89 15,0-35-31,0 70 16,0-35-1,35 18 1,36-36-1,-36-17 1,18-18 0,-35-36-1,-1-17 1,19-35 0,-1 18 15,35-1-16,-52 53-15,70 1 16,-35 17 0,18 88-1,-18-17 1,-53-1 0,0-17-1,-18-18 1,0-35-1,18-17 1,0-36 0,0-35-1,18-1 1,17 36 0,71-35 15,-18 53-16,-35 35 1,0 0 0,-35 0-16</inkml:trace>
  <inkml:trace contextRef="#ctx0" brushRef="#br0" timeOffset="75038.91">18486 14781 0,'17'0'0,"-34"0"0,69 0 16,1 0-1,-35-35 1,0 17-16,-1-17 16,1 18-16,-18-72 15,0 54 1,-35 17 15,17 18-31,-35 18 16,0 53-1,36-54-15,-1 54 16,18 70 0,35-88-1,36 0 1,-18-36 0,0-17-1,52-17 1,-69-1-1</inkml:trace>
  <inkml:trace contextRef="#ctx0" brushRef="#br0" timeOffset="76089.47">20126 14199 0,'-18'-17'0,"36"34"0,-71-52 16,-35 35 0,17 0-1,-35 35 1,36 71-1,35 0 1,35 35 0,53-53-1,17-52 1,18-36 0,0-18 15,-35-35-16,-35 35-15,17-105 16,-35 17 0,-35-35-1,-53 70 1,17 36 0,54 35-16,-1 0 15,0 0 1,54 0-1,52 18 1,18-18 0,17-36-1,-35 1 1,-70 35-16,0-17 31,-18-1-15,0 71 15,-18 17-15,0 19-1,18-54-15,0 141 16,-17 36 0,-1-53-1,18 70 1,18 0-1,17-52 1,18 70 0,-18-89-1,-35-52 1,0 18 0,-35-36 15,0-88-16,-36-53 1,-17-88 0,17 0-1,18-124 1,53-70 0,0 106-1,124-89 1,-54 195-1,19 35 1</inkml:trace>
  <inkml:trace contextRef="#ctx0" brushRef="#br0" timeOffset="77088.96">11307 17586 0,'0'0'15,"0"-18"1,0 1 0,0-1-1,0 0-15,-36-35 16,-17 1 0,18 34-1,-88-53 1,17 36-1,-35 35 1,70 18 0,18 52-1,36 1 1,17-36-16,0 71 16,105 17-1,-34-70 1,35-53-1,-18-17 1,35-107 0,-52 1-1,-18-54 1,-53-52 0,0 70 15,-35 18-16,-1 141 1,19 0-16,-1 106 16,18 35-1,53 36 1,0-54 0,-35-88-16,34 71 15,1-35 1,71-36-1,-71-35 1,35-71 0,-35 18-1</inkml:trace>
  <inkml:trace contextRef="#ctx0" brushRef="#br0" timeOffset="77639.64">11836 17357 0,'-18'0'15,"0"-18"1,1 0 0,17-17-1,17-35 1,-17 52-16,53 0 16,53 1-1,-18 34 1,36 54-1,-36 17 1,-70-17 0,-18-36-16,-18 53 15,-17-53 1,-1-35 0,36-17 15,0-54-16,18-35 1,53-17 0,17 17-1,-18 88 1,-17 1 0,-17 52-1,-1 53 1,-17 0-1,-1 1 1,-17-37 0,18-34-1,-18-36 32,-18-17-47</inkml:trace>
  <inkml:trace contextRef="#ctx0" brushRef="#br0" timeOffset="77822.53">12506 16951 0,'0'0'0,"-18"-35"16,1 35 0,17 35 15,35-35-16,36 0 1,-36 0-16,0 0 16</inkml:trace>
  <inkml:trace contextRef="#ctx0" brushRef="#br0" timeOffset="78372.36">12753 17074 0,'0'-17'15,"0"-1"1,18 18 0,-1 18-1,18 17-15,1-17 16,52 88-1,-35-36 1,0 1 0,-18-18-1,-35-71 17,0-17-17,0-54 1,0 1-1,0 0 1,0 35 0,0 36-16,18 17 15,17-18 1,18 18 0</inkml:trace>
  <inkml:trace contextRef="#ctx0" brushRef="#br0" timeOffset="79072.39">13370 17110 0,'0'0'16,"36"17"0,-36 1-1,17-18 1,36-35 0,18-36-1,-54 18 1,-17-35-1,-70 123 17,17 18-17,35 71 1,18-36 0,0-70-1,53 34 1,53-52-1,-18 0 1,53-17 0,-53-36-1,-17-18 1,-71 54-16,0-36 16,0-35-1,-18-1 1,18 36-1,36 1 1,34 52 0,54 52-1,-19 54 1,-52-17 0,-35 16 15,-18-52-16,0-17 1,-18-72 15,18-52-15,0 0 0,0-36-1,0 19 1,53 52-1,-35 35-15,53-35 16,-36 35-16</inkml:trace>
  <inkml:trace contextRef="#ctx0" brushRef="#br0" timeOffset="81588.42">15452 16704 0,'0'0'0,"0"18"0,-18-1 31,36-17 1,-1-17-32,1-1 15,0 0-15,34-35 16,19-35 0,-36-18-1,-35 36 1,-70 52-1,-18 36 1,-54 70 0,54 36-1,71-19 1,34 1 0,36-53-1,71-53 16,-36-18-15,-53 1 0,-17-1-1,-36 36 1,-105 88 0,70 0-1,17 17 1,36-35-1,36-70 1,34-1 0,1-34-1,-36-1-15,53-52 16,-35-19 0,35-52 15,-17 0-16,-36 88 1,36 36 0,-18 34-1,-36 89 1,-17-35 0,0 52-1,0-52 1,0-89 15,0-35-15,71-53-1,-53 0 1,17-17 0,0 52 15,-35 54-16,0 52 1,0 18 0,0 53-1,18 0 1,17-53 0,0-36-16,54 19 15,-19-36 1,36-53-1,0-36 1,-89 1 0,1-18-1,-18 89-15,0-19 16,-35 36 0,-18 36 15,35 34-16,18 36 1,53-18 0,18-35-1,17-53 1,-35-17 0,17-36-1,-34-18 1,-19-35-1,1 89-15,17-107 16,0 71 0,1 18-1,-1 35 1,-17 18 0,-18 35 15,17-36-16,-17-34 32,0-1-31,-53-17 0,18 35-1,-18 0 1,36 53-1,-1 35 1,18 18 0,0-71-16,35 35 15,53 1 1,1-71 0,69-18 15,1-35-16,-88 0 1,-18-70 0,-53 17-1,0 53 1,-18 18 0,0 106 15,18-54-31,0 71 15,18-35 1,35-17 0,17-36-1,-34 0 1,17-36 0,-36-52-1,-17 0 16,0 17-15,0 36 0,0 106 15,0-54-31,35 36 16,18 18-1,36-36 1,-1-35-1,53 0 1,-35-53 0,-18-35-1,-70 70-15,-18-105 16,0-1 0,-53-34 15,0 34-16,35 124 1,18 71 0,0 34-1,0 54 1,53-35 0,-18-54-1,1-34 1,34-36-1,-35 0 1,-35-53 0,0 0-1</inkml:trace>
  <inkml:trace contextRef="#ctx0" brushRef="#br0" timeOffset="81805.89">18080 16387 0,'0'0'0,"35"0"63,-17 0-63,70-18 16,0-17-1,-53 17-15,71-17 16,35-1-1</inkml:trace>
  <inkml:trace contextRef="#ctx0" brushRef="#br0" timeOffset="82890.85">19138 16439 0,'0'18'16,"0"-36"-16,-17 36 0,-1-18 16,0 0-16,-17 0 15,17 0 1,18-35 0,0 0-1,0-36 1,-17 18-1,-1 53-15,-52-18 16,-1 54 0,0 34-1,36 36 1,35-18 15,0-17-15,71-71-1,-1 0 1,1-18 0,-1-35-1,-34 0 1,-19-52 0,-17 87-16,0-70 15,0 70 1,0 53-1,0 18 1,53 35 0,0-17-1,-35-53-15,35-1 16,52-17 0,1-17-1,-35-36 16,-53-53-15,-18-35 0,-36-36-1,-17 54 1,36 70 0,17 176 15,0-87-31,0 52 15,0 106 1,0-88 0,0-53-1,0-36 1,0-52 31,0 17-47,17-52 15,36-1 1,0 1 0,53 17-1,-35 53 1,-1 53 0,-52-36-16,-1 36 15,-17 36 1,-88 16-1,18-52 1,-36 0 0,35-53-1,71-17 17,53-36-17</inkml:trace>
  <inkml:trace contextRef="#ctx0" brushRef="#br0" timeOffset="83171.88">20038 15893 0,'0'0'0,"0"-18"16,0 0-16,0 1 15,0 52 16,0 0-31,0 106 16,0 0 0,0-35-1,0 0 1,17-53 0,19-53 30,-19-18-46,1 1 0</inkml:trace>
  <inkml:trace contextRef="#ctx0" brushRef="#br0" timeOffset="83804.83">20302 16316 0,'18'0'31,"0"0"-31,-1 0 15,19-18 1,16-35 0,-52 0-1,0 36-15,18-54 16,-18 54 0,-35 17 15,-36 53-16,18 52 1,36-16 0,17-72-16,0 54 15,35-36 1,71-35 0,53 0-1,-54-53 1,19-35-1,-54-53 1,-70 53 0,-35 35-1,-53 70 1,35 36 0,53 18-1,35 17 16,36-17-15,-18-18 0,-36-18-1,-17 0 1,-88-17 0,71-1-16,-36-17 15,35 0 1,18-53-1,0 36-15</inkml:trace>
  <inkml:trace contextRef="#ctx0" brushRef="#br0" timeOffset="84257.18">20796 15381 0,'0'0'0,"-17"-18"0,-1 18 16,0 0-1,36 0 17,53 18-17,52 35 1,124 88-1,-194-106-15,229 124 16,-141-18 0,-88 71-1,-141 0 1,-36-71 0,-34 0-1,52-18 16,18-35-15,17-17 0,36-53-1,0-1 1,-1-17 0</inkml:trace>
  <inkml:trace contextRef="#ctx0" brushRef="#br0" timeOffset="84455.84">21202 16969 0,'0'0'0,"18"0"16,-1 17-16,-17 1 16,0 0-1,35-71 32,-35 17-31,0 19-16,-52-36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39:1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 1976 0,'0'0'0,"0"17"15,18-17 1,-18-17 78,18-1-79,-18 0-15</inkml:trace>
  <inkml:trace contextRef="#ctx0" brushRef="#br0" timeOffset="1053.17">1464 1129 0,'18'0'16,"17"0"-16,-17 0 0,17 0 16,-35-18-16,53-17 15,-36 35-15,1-35 32,-18-1-17,0 1 1,-71 35-1,-34 0 1,-72 35 0,19 54-1,87-19 1,36 1 0,35-18-1,53-36 1,88 19-1,-35-19 1,-1 18 0,19 18-1,-89-17 17,-35 52-17,-106 0 1,71-53-16,-124 36 15,-17-18 1,70-53 0,35-18-1,1-70 1,35 0 0,35 70-16,-36-52 15,19 17 1,17 17-1,70 1 1</inkml:trace>
  <inkml:trace contextRef="#ctx0" brushRef="#br0" timeOffset="1421.45">1887 1111 0,'0'0'0,"0"-70"16,0 52 0,-17 36 15,17-1-31,-36 89 15,1 53 1,-18-53 0,0 52-1,36-87 1,-1 0 15,18-54-15,0-34-1,0-36 1</inkml:trace>
  <inkml:trace contextRef="#ctx0" brushRef="#br0" timeOffset="1686.16">1623 1393 0,'0'18'31,"17"-18"-15,72 0-1,-72 0 1,1 0-16,35-18 15,0 1 1,-36 17-16,19-18 0</inkml:trace>
  <inkml:trace contextRef="#ctx0" brushRef="#br0" timeOffset="2469.39">1940 1446 0,'-17'53'16,"70"-53"31,-1 0-31,-34-17-1,35-19 1,-35 36-16,17-53 15,-35 36 1,-18-18 0,-35 35-1,18 0 1,-35 52 0,52 37-1,-17 16 1,35-16-1,0-36 1,53-18 0,17-35-1,-52 0-15,88-53 32,-18-18-17,0-17 1,-35 18-1,-35-1 1,-18 53 0,0 1-1,-18 17 1,0 53 0,-35 35-1,36 35 1,-19 89-1,1-36 1,17-105-16,-17 158 16,-18 106-1,0-105 1,-17 34 15,52-140-15,1-107-16,17 36 15,0-123 17,17-36-17,18-35-15</inkml:trace>
  <inkml:trace contextRef="#ctx0" brushRef="#br0" timeOffset="2871.25">2205 1499 0,'0'0'0,"0"-17"0,0-1 0,0 0 15,0-17 1,53-18-1,17 18 1,-34 35-16,34 0 16,-35 0-16,107 18 15,-90 34 1,-52 19 0,-52 0-1,-72 17 1,18-53-1,-17 0 1,70-35 0,88-53 15,36 18-15</inkml:trace>
  <inkml:trace contextRef="#ctx0" brushRef="#br0" timeOffset="3419.46">2963 1446 0,'18'-17'15,"0"-1"-15,-1 0 16,-17-17-1,0 18 1,-17 17 0,-54 0-1,36 17-15,-36 18 16,-17 18 15,70-17-15,18-19-1,0 1 1,89 0 0,-1-1-1,-18 1 1,-17 35 0,-53-18-1,0 18 1,-70 0-1,-54-35 1,89-18-16,-71 17 16,0-17-1,53-35 1,18 0 15,35-18-15,18 17-1,-1 19-15</inkml:trace>
  <inkml:trace contextRef="#ctx0" brushRef="#br0" timeOffset="3952.9">4022 1076 0,'0'0'0,"-18"-53"31,0 53-31,1 18 15,-19 52 1,1 54 0,-18 34-1,18-52 1,0 35 0,17-88 15,18-35-31,0 17 15,0-52 17,-18 17-32</inkml:trace>
  <inkml:trace contextRef="#ctx0" brushRef="#br0" timeOffset="4469.14">3598 1499 0,'0'0'0,"-17"0"15,17-17 1,35 17 0,106-36-1,-88 19-15,18-19 16,-19 36 0,72-35-1,-36 18 1,-70 34-1,-18 36 1,-53 35 0,35-17-1,18-54-15,0 54 16,0-53 0,71-1-1,-18-17 1,35-53-1,-18-17 1,-34-18 0,-36-18-1,-36 53 1,-69 18 15,16 52-15,19 19-1,70-19-15,-35 36 16,17 0 0,36-18-1,34-17-15</inkml:trace>
  <inkml:trace contextRef="#ctx0" brushRef="#br0" timeOffset="4720.05">5803 1446 0,'0'0'0,"0"-17"15,0-1-15,0 0 16,-17-34 0,-19-1-1,36 35-15,-35-17 16</inkml:trace>
  <inkml:trace contextRef="#ctx0" brushRef="#br0" timeOffset="6236.07">5574 1217 0,'-35'35'15,"70"-70"-15,-159 123 16,89-52-16,-71 52 15,53 53 1,53-53 0,18-35-1,88-53 1,-18-18 15,-17-17-15,52-71-1,-70 0 1,0 36 0,0 17-1,-53 35 1,0 71 15,0-35-31,0 35 16,0 53-1,53-36 1,53 1 0,-1-54-1,37 1 1,-107-18 0,71-18-1,35-52 1,-53-18-1,-70-1 1,-18 1 0,-36 53-1,1 17-15,-53 18 16,17 0 0,1 71-1,34-1 1,1 19-1,35-19 1,35-35 0,36-35-1,0-17 17,17-36-17,0-53 1,-35 18-1,-36 53-15,36-89 16,-35 1 0,-18 34-1,0 54 1,-53 106 15,35-36-31,-17 106 16,18-53-1,-1 36 1,0-36 0,18-35-1,36 17 1,87-52 15,-35-18-15,53-35-1,-35-1 1,0-34 0,-53 17-1,-53 35-15,18-52 16,-18 35 0,-53 17-1,-36 18 1,19 35-1,-36 36 1,36-1 0,52 18-1,18-35 1,35-17 15,18-19-15,71-17-1,-54-53 1,18-35 0,0-18-1,-52-17 1,-1-53 0,-17 34-1,-18 72 1,0 35-1,0 52 1,-53 89 0,35 0-1,-35 88 17,36-106-17,17 18 1,0-36-1,52-34 1,37-19 0,-36-17-1,-36 0-15,71-53 16,-52 18 0</inkml:trace>
  <inkml:trace contextRef="#ctx0" brushRef="#br0" timeOffset="7253.62">9225 1164 0,'0'0'16,"-18"0"-1,1 0-15,34 0 16,1-17-1,70-54 1,-35 0 0,-35 54-16,0-54 15,-18 1 1,-53 34 15,-71 36-15,18 18-1,71 0-15,-71 35 16,89-18 0,34 18-1,36 0 1,53 0 0,-53 17-1,-36-52-15,36 52 16,-53 1-1,-35 17 1,-53-35 0,-71 0-1,0-53 1,1 0 15,52-71-15,53 18-1,53-35 1,0 53 0,35-18-1,89 35 1,70 18 0,-71-17-1</inkml:trace>
  <inkml:trace contextRef="#ctx0" brushRef="#br0" timeOffset="7651.99">9366 1305 0,'0'0'0,"18"36"16,35-54 0,0-17 15,35-18-16,-70 35-15,17-35 16,-35-17 0,-88 70 15,-1 53-15,72-36-16,-71 107 15,52-71 1,36-18-16,-17 53 15,34-17 1,36-54 0,53-17-1,18-17 17,17-54-17,-53 18 1,-53 18-16</inkml:trace>
  <inkml:trace contextRef="#ctx0" brushRef="#br0" timeOffset="7935.92">10195 600 0,'-53'17'31,"36"1"-31,17 0 0,-53 105 15,18 53 1,-1 19 0,1-54-1,35-53 1,-18-18 0,18-52 15,18-18-16,35 0 1,0-53-16</inkml:trace>
  <inkml:trace contextRef="#ctx0" brushRef="#br0" timeOffset="8836.07">10248 1270 0,'0'35'16,"18"-35"0,-1 0-1,1 0-15,53-17 16,-36-19 0,0-17 15,-35 1-16,0 34 1,-70 18 0,17 35-1,35-17-15,-35 52 16,18 36 0,35-35-1,0-18 1,70-36-1,19-17 1,69-35 0,-69-18-1,-1-17 1,-18-19 0,-52 19 15,-18 35-16,-18 105 17,-17-17-17,17 35 1,-17-17 0,35-36-1,0-17 1,-17-18 15,-1 0-15,0-71-1,18-17 1,53 17 0,-35 36-1,105-53 1,-35 53-1,54 35 1,-72 53 0,-17 35-1,-53 0 1,-18-18 0,-17-17-1,0-35 1,17-18-1,18-18 32,0 1-47</inkml:trace>
  <inkml:trace contextRef="#ctx0" brushRef="#br0" timeOffset="9118.62">11395 1164 0,'0'18'31,"0"-1"-31,0 1 16,-18 53 0,0-1-1,18-52-15,-17 17 16,17-17-1,0-1 1,0-34 15,0-19-15,0 19-16,0-18 16</inkml:trace>
  <inkml:trace contextRef="#ctx0" brushRef="#br0" timeOffset="9302.04">11377 1005 0,'53'0'31,"-71"0"-15,1 0-16,-1 0 15,18 18 1,-35-18-1</inkml:trace>
  <inkml:trace contextRef="#ctx0" brushRef="#br0" timeOffset="10553.1">11624 1147 0,'0'-18'16,"-18"18"0,18 18 15,0-1-31,0 1 0,-17-18 0,-1 35 16,18 36-1,0-1 1,0-52-16,0 35 15,35-36 1,18-17 0,35 0-1,1-53 1,-1 18 15,0-53-15,-70 17-1,-1 1 1,-17 52 0,-53 54-1,18 16 1,18 54 0,17-53-1,0 18 1,70-36-1,18-35 1,18 0 0,-53-71-1,18 36 1,-19-53 15,-52 17-15,18 36-1,-18 53 1,-18 35 0,1 35-1,-1-53 1,1 18 0,17-18-1,0-52 48,0-1-63,0-35 15,52-53 1,-34 71 0,35-35-1,35 34 1,-17 19-1,-54 52 1,36 53 0,-35-17-1,-18 34 1,0-69 0,0-19-1,-18-17 1,1 0-1,-1-17 1,18-36 0,35-35-1,18-1 1,71 1 0,-1 71 15,-17 34-16,18 89 1,-124-53 0,0 35-1,-53-35 1,-18-18 0,36-17-1,17-18-15,0 0 16,1-18-1</inkml:trace>
  <inkml:trace contextRef="#ctx0" brushRef="#br0" timeOffset="10901.81">14711 1111 0,'-18'0'15,"36"0"-15,-53 18 0,70-36 16</inkml:trace>
  <inkml:trace contextRef="#ctx0" brushRef="#br0" timeOffset="11401.53">14728 1094 0,'71'-53'32,"-142"106"-32,248-195 15,-89 54 1,-17-18 0,-71 36-1,-18 52-15,-70-17 16,52 35-16,-69-18 15,-54 18 1,53 53 0,53 18-1,53 52 1,71-52 0,-54-36-1,72 53 1,-1-17-1,0 17 1,-35-17 0,-53-1-1,-88-17 1,-124-18 0,71-35-1,-36-17 1,72-19-1,87-34 1,18-1 0,0 1-1,53 35 1,35 17 0,36 18 15,-54 0-31</inkml:trace>
  <inkml:trace contextRef="#ctx0" brushRef="#br0" timeOffset="11769.85">14922 1252 0,'53'0'0,"-35"0"0,0 0 15,52 0 1,-17 0-16,0-17 15,0-19 1,-53 1 0,0-18-1,-53 36 1,0 17 0,-35 53-1,0 52 16,70-16-15,18-37 0,35 1-1,36-35 1,52-18 0,-34 0-1,-1-35 1</inkml:trace>
  <inkml:trace contextRef="#ctx0" brushRef="#br0" timeOffset="12202.66">15452 1235 0,'0'-18'0,"0"36"0,0-54 0,0 1 16,0 0 0,0-18 15,35 53-16,71 0 1,0 53 0,-53 0-1,-36 35 1,1-17 0,-36-19-1,-35-16 1,36-36-16,-19 17 15,19-52 17,34-35-17,19-1 1,-19 18 0,1 35-1,35-34 1,-18 34-1,0 18 1,-17 0 0,35-35-1</inkml:trace>
  <inkml:trace contextRef="#ctx0" brushRef="#br0" timeOffset="12518.74">16104 1023 0,'0'0'0,"0"-35"32,-17 52-17,-19-17-15,89 0 16,-35 89 0,0 16 15,-18-87-31,17 53 15,-17-18 1,18-1 0,-1-52 15,-17-17-15,18-1-1,0-35 1</inkml:trace>
  <inkml:trace contextRef="#ctx0" brushRef="#br0" timeOffset="12768.11">16510 970 0,'18'0'0,"-36"0"0,18 18 47,-106 52-31,18 36-1,53-18 1,-18 1 0,35-37-1,18-34 1,18-18 15,-1 0-31,36-18 16</inkml:trace>
  <inkml:trace contextRef="#ctx0" brushRef="#br0" timeOffset="13185.3">16669 1235 0,'17'0'16,"1"0"-1,0 0-15,17-18 16,35 0 0,-17-17-1,36 0 1,-89 17 0,-36-17-1,1 35 1,17 0-16,-35 53 15,-17 53 1,35-53 0,17 17-1,18-35 1,35-35 0,36 0 15,-18 0-16,35-35 1,-17 35-16</inkml:trace>
  <inkml:trace contextRef="#ctx0" brushRef="#br0" timeOffset="13652.02">17163 1111 0,'0'-17'16,"0"34"-16,0-70 15,-18 18 1,18-18-1,88 18 1,53 35 0,-105 0-16,34 35 15,-35 0-15,71 71 16,-88 18 0,-18-71 15,-53 35-16,18-35 1,-18-36 0,35-17-16,0 0 15,1-17 1,17-36 0,53-18-1,53-87 1,-18 34-1,-53 89-15,89-71 16,-54 53 0,1 35-1,-18 18 1,-36 0 0,-52 36 15,17-19-31</inkml:trace>
  <inkml:trace contextRef="#ctx0" brushRef="#br0" timeOffset="15717.76">6138 2840 0,'0'-18'16,"36"-35"-1,-19 36-15,19-36 16,-36-53-1,-18 35 1,-88-17 0,71 71-16,-36 17 15,-123 35 1,71 53 0,35 71 15,70-36-16,18 1 1,53-36 0,53-88-1,52-18 1,-34-52 0,52-36-1,-52-35 1,17-106-1,-124 106 1,-17 0 0,-17 88-1,-36 53 1,-18 53 15,18 88-15,36 53-1,-18 17 1,35-52 0,17-88-1,89-18 1,-18-53 0,-70 0-16,123-53 15,-35 0 1,-53-35-1,17-1 1,-70 1 0,-17 53-1,-19 35 1,-34 53 0,34 17 15,19 54-16,17-36 1,35-53 0,0-35-16,54 18 15,-1-18 1,35-53 0,-17-18-1,-53 1 1,-18-36-1,-17 53 1,-18 36 0,0 34 15,-18 71-15,1-52-1,-1 17-15,18-18 16,-35 124-1,17 17 1,0 18 0,18 53-1,0 53 1,-17 0 0,-36-18-1,0-88 1,35-106-1,18-53 1,0-52 0,18-107-1,0-123 1,70-53 15,18-52-15,-18-54-1,-88 177 1,0-71 0,17 141-1,1 71 1,35 53 0,35-1-1,-17 72 1,17 34-1,-70-35-15,17 36 16,-70 35 0,-18-53-1,17-53 1,-16 17 0,-37-34 15,89-19-16,-17 36 1,17-17 0,-18-1-1</inkml:trace>
  <inkml:trace contextRef="#ctx0" brushRef="#br0" timeOffset="16151.4">7461 2981 0,'53'0'16,"35"0"-1,36-18 1,17-35 0,-106 36-16,36-36 15,-18-53 1,35 35 0,-123 1 15,-18 70-16,-53 35 1,53 18 0,35 53-1,18 0 1,36-53 0,34-18-1,-17-17 1,71-54-1,105-52 1,-194 35 0,-53-53-1,36 36 1,35 52 0,-106 53 15</inkml:trace>
  <inkml:trace contextRef="#ctx0" brushRef="#br0" timeOffset="16234.65">8326 2893 0,'0'35'32,"0"-70"-32,0 105 15,0-52 1,-53-18 0</inkml:trace>
  <inkml:trace contextRef="#ctx0" brushRef="#br0" timeOffset="16267.64">8220 2910 0,'35'0'0</inkml:trace>
  <inkml:trace contextRef="#ctx0" brushRef="#br0" timeOffset="17084.29">8414 2840 0,'17'-53'16,"-34"106"0,70-159-16,-36 106 15,-17 18 1,0 35 0,18-1-1,17 19 16,0-36-15,36-35 0,-36 0-16,71 0 15,0 0 1,17-53 0,-17-35-1,18 0 1,-160 17-1,19 54-15,-54-36 16,-17 53 0,-18 0-1,36 70 1,34-17 0,19 71 15,17-36-16,35-70 1,18-1 0,35-17-1,-17-35 1,17-53 0,-35 0-1,-18-71 1,18 0-1,-35 71 1,-18 0 0,0 70-1,-18 36 1,-17 88 0,17-1-1,-35 54 16,53-18-15,0-53 0,35 1-1,18-72 1,0-17 0,53 0-1,-18-35 1,-35 0-1,35-89 1,-88 1 0</inkml:trace>
  <inkml:trace contextRef="#ctx0" brushRef="#br0" timeOffset="18969.11">9666 2593 0,'-35'53'16,"17"-36"-1,71-87-15,-141 193 0,88-105 16,0 53-1,0 17 1,0-53 0,70-17-1,36-1 1,0-17 0,-71 0-16,36-35 15,-18-36 1,-35-17-1,-1 18 1,-17 17 0,-17 70 15,-1 1-31,-17 70 16,35-17-1,-36-1 16,36-17-15,0-35 0,18-18 15,-18-18-31,35-52 16,1 34-1,16-52 1,19 0-1,-18 70 1,-18 18 0,0 53-1,-17 18 1,53-18 0,-18 0-1,-36-36 1,36-17-1,0 0 1,-18 0 0,-17-35-1,17-35 1,18-36 0,18 0-1,-18 35 1,-18 71-1,-35 53 17,0 0-17,0-35 1,-18-18 31,1 0-32,-1-35 1,0 17 0,1 18-16,-1-18 15,-17 18 1,0 71 0,-1-1-1,1 19 1,35-19-1,0-17 1,88-18 0,53-35-1,-53 0 1,36-35 0,-18-18-1,-36-35 16,-52 0-15,0 35 0,-18 88 15,-53 36-15,35-54-16,0 54 15,1-1 1,52-34-1,18-19 1,35-17 0,-17-35-1,17-36 1,-70 1 0,52-18 15,-70 35-16,-18 53 17,1 53-17,17 35 1,-18 0 0,1 36-1,17 34 1,-18 1-1,18 106 1,0-124 0,18 70-1,-18 1 1,0 0 0,-18-177-1,0 53 1,1-52-16,-54 87 15,18-88 1,18-17 0,0-36-1,-36-88 1,18-70 0,35-89-1,71-17 1,53-18-1,0 89 1,18-19 0,-19 89-1,-69 53 1,-1 70 0,-35 1 15,-18 17 16,1 17-32,-1-17-15</inkml:trace>
  <inkml:trace contextRef="#ctx0" brushRef="#br0" timeOffset="19568.86">12471 2117 0,'53'-18'0,"-71"0"31,0 18-31,-52 0 16,34 36 15,-16 87-16,16-52 1,-17 87 0,36-122-16,-19 105 15,19-35 1,17-71 0,0-17-1,53-18 1,0-71-1,-36-17 1,-17 70 0</inkml:trace>
  <inkml:trace contextRef="#ctx0" brushRef="#br0" timeOffset="20101.37">12100 2469 0,'0'0'0,"-17"0"0,17-17 31,0-1-15,123 36 0,1-53-1,34-18 1,-34 35 0,-107 18-16,-17 0 15,18 0 1,-18 53-1,-53 70 1,0 1 0,53-18-1,0-53 1,36-36 0,16-17-1,19-35 16,17-36-15,0-34 0,-88 87-16,0-88 15,-17 0 1,-107 89 0,54 34-1,-1 1 1,54 35-1,17-36-15,0 36 16,17 0 0,89-53-1,-71 0 1</inkml:trace>
  <inkml:trace contextRef="#ctx0" brushRef="#br0" timeOffset="20400.83">13864 2240 0,'0'0'15,"0"-18"-15,0 1 16,-17 17 0,-36 35-1,53 106 1,17-35-1,-34 53 1,-19-53 0,1-36-1,-53-35 1,105-52 15,-17-18-15</inkml:trace>
  <inkml:trace contextRef="#ctx0" brushRef="#br0" timeOffset="21267.96">13476 2628 0,'0'0'0,"18"0"32,52 0-17,36 18 1,-71-36-16,89-17 15,70-36 1,0-17 0,-88 0-1,-89 70-15,-17-35 16,-17 0 0,-54 36-1,18 17 16,36 17-31,-19 89 16,36 0 0,0 35-1,-17-17 1,-1-71 0,18-36-16,0 1 15,0 0 1,0-36-1,35-35 1,18 0 0,18-35-1,-54 70-15,19-35 16,-19 53 0,1 18 15,-18 35-16,0 35 1,0-17 0,18-71-16,17 35 15,36-35 1,-1 0 0,18-18-1,-17-52 1,-36-18-1,-35 70-15,18-106 16,-18 54 0,-71 123 15,71-36-31,-17 36 16,-1 71 15,18-107-31,0 54 15,0-18 1,18-35 0,17-18-1,0 0 1,18-36 0,-18-17-1,1 0 1</inkml:trace>
  <inkml:trace contextRef="#ctx0" brushRef="#br0" timeOffset="21933.86">15769 2434 0,'18'-17'0,"-36"34"0,36-70 0,-1 0 16,1 18 0,-18 17-1,-35 18 16,17 53-15,-17 88 0,-18 71-1,18-53 1,17-89-16,-17 107 16,-36 105-1,-17 0 1,-18-35-1,0-35 1,53-124 0,36-17-1,17-54 1,0-34 0,17-36-1,36-36 16,-17-16-15,34-54-16</inkml:trace>
  <inkml:trace contextRef="#ctx0" brushRef="#br0" timeOffset="22350.11">15399 2699 0,'0'0'16,"-18"-36"-16,18 1 0,-35 18 0,70-107 16,36 36-1,70 0 1,0 35 0,-18 35-1,36 18 1,-106 71 15,-88 105-15,-53-35-1,-1-53 1,-34-17 0,52-53-1,54-18 1,17-18-1,0 0 1,35 1 0,36-1-1,-1-35 1</inkml:trace>
  <inkml:trace contextRef="#ctx0" brushRef="#br0" timeOffset="22817.06">16245 2593 0,'0'0'0,"-53"-53"31,53 35-31,-17-35 16,70-35-1,-18 35 1,18 53-1,53 0 1,-89 0-16,54 53 16,-36 35-1,-17-17 1,-18 35 0,-71-36-1,18-52 16,18-18-15,35-18 0,0-35-1,18-35 1,35 18 0,53-1-1,-89 54-15,54-19 16,17 36-1,-53 0 1</inkml:trace>
  <inkml:trace contextRef="#ctx0" brushRef="#br0" timeOffset="23250.37">17127 2346 0,'0'0'16,"-17"-18"-16,-19 1 31,-16 34-15,-1 36-1,0 53 1,35-18 0,18 0-1,0-17 1,18-53-1,52-18 1,-52 0-16,52-36 16,1-17-1,17-35 1,-70 0 0,-18-18-1,-53 53 16,35 53-31,-52 0 16,52 0 0,-35 18-1,53 53 1,0-19 0,35-34-16</inkml:trace>
  <inkml:trace contextRef="#ctx0" brushRef="#br0" timeOffset="23817.33">17604 2681 0,'0'0'0,"17"0"0,-34-18 0,17 1 16,17-89-1,-17 35 1,18 36 15,-18-18-15,35 53-1,-35 18 1,0 17 0,-53 36-1,18 70 1,-36 18-1,18-18 1,36-88-16,-71 176 16,35 53-1,53-88 1,-18 88 0,-17 1-1,17-125 16,-88 36-15,-17-123 0,35-71-1,-18-18 1,18-52 0,52-18-1,36-36 1,53-52-1,18-36 1,-36 89 0</inkml:trace>
  <inkml:trace contextRef="#ctx0" brushRef="#br0" timeOffset="24017.21">17445 2046 0,'0'0'0,"0"-18"0,-18 18 15,1-17-15</inkml:trace>
  <inkml:trace contextRef="#ctx0" brushRef="#br0" timeOffset="24118.03">17445 1976 0,'0'0'16,"0"17"0,0 1-16,17-1 15,54 19 1,-18-19 0</inkml:trace>
  <inkml:trace contextRef="#ctx0" brushRef="#br0" timeOffset="24532.84">18027 2328 0,'0'0'0,"18"0"31,-1 0-31,36-35 16,-35-18-1,-18 18 1,0 17 0,0 1-1,17 34 1,-87 54 0,17-18-1,0 53 1,53-18 15,0-71-31,0 19 16,18-1-1,-1-35-15,19 0 16,52 0 0,0-35-1,35-71 1,-87 88-16</inkml:trace>
  <inkml:trace contextRef="#ctx0" brushRef="#br0" timeOffset="24600">18750 2028 0,'0'0'0,"-18"0"0</inkml:trace>
  <inkml:trace contextRef="#ctx0" brushRef="#br0" timeOffset="24916.45">18574 2064 0,'17'70'15,"-34"-140"-15,17 228 16,-18-140-1,-17 70 1,17 36 0,18-54-1,71-17 1,-1-35 0,36-18-1,53-88 1,-36 17-1,1-88 1,-54 18 0,1-17-1,-53-1 1,-18 141 0,-89 1-1,89 69 16</inkml:trace>
  <inkml:trace contextRef="#ctx0" brushRef="#br0" timeOffset="25116.82">19121 2134 0,'0'36'16,"0"-19"-16,0 54 15,0-195-15,0 265 0,0-70 16,0-53-16,17 52 16,54-35-1,-18-35 1,35-17-1,-18-36 1,19 0 0,-54 35-1,-17-35 1</inkml:trace>
  <inkml:trace contextRef="#ctx0" brushRef="#br0" timeOffset="25266.88">19262 2134 0,'0'0'16,"-18"0"-16,0 0 0,36 0 16,0 0-1,17 0-15</inkml:trace>
  <inkml:trace contextRef="#ctx0" brushRef="#br0" timeOffset="25399.58">19509 2152 0,'17'-18'0,"160"-17"16,-371 88-16,511-124 16,-299 71-16,17 0 15,-53 0 17,-87-17-17,-19 17 1</inkml:trace>
  <inkml:trace contextRef="#ctx0" brushRef="#br0" timeOffset="25785.24">18433 2134 0,'0'0'0,"17"0"0,71 0 31,-52 0-31,17 0 16,-36 0-1,1 0 1</inkml:trace>
  <inkml:trace contextRef="#ctx0" brushRef="#br0" timeOffset="27999.51">2011 2222 0,'35'18'31,"-35"0"-31,35-18 16,1 0-16,52-18 15,18 0 1,70 1 0,-35-1-1,53 18 1,18-17 15,17 17-15,53 0-1,-52 0 1,70-18 0,17 18-1,-52 0 1,140-35-1,-52 35 1,-35 0 0,-1-36-1,-35 36 1,53-35 0,-246 35-16,228-18 15,-17-17 1,-53 18 15,70-1-15,1 0-1,-1-17 1,36 0 0,-123 17-1,69-17 1,1 0-1,-70 35 1,105-53 0,-71 17-1,-52 1 1,53 17 0,-71-17-1,35 17 1,-53 1 15,-105 17-31,193-18 16,19 1-1,-89-1 1,53 18 0,17-18-1,36 1 1,-18-1-1,-52 0 1,87 1 0,-17-19-1,-88 36 1,35-17 0,0-18-1,-1 17 1,-69 0 15,-107 18-15,1 0-1,-53-17 1,-18 17 0,-53 0-1</inkml:trace>
  <inkml:trace contextRef="#ctx0" brushRef="#br0" timeOffset="29366.89">6332 3687 0,'0'0'0,"-17"0"0,-54 0 16,54 0-1,-1 0-15,18 17 16,53-17 15,-36 0-31,72 18 16,52-1-1,-18-17 1,71 0 0,18 0-1,-18 0 1,-141 0-16,176-35 15,-17 35 1,105-35 0,18 17-1,36 1 1,-89-1 0,106 18-1,-282 0-15,335 0 16,-106-18 15,106 18-15,35-17-1,-105-1 1,264 0 0,-124 1-1,1-1 1,-142 18-1,106 0 1,18 0 0,-388 0-16,265 0 15,105 0 1,-18-35 0,1 17-1,-141 1 1,175-36 15,-157 35-15,-142 0-1,-18-17 1,-17 17 0,-71 1-1,-53 17-15,53 0 16,-70 0-16,35 0 15,-18 0 1,-70-18 15,-53 18-15,70 0-16,-17 0 16</inkml:trace>
  <inkml:trace contextRef="#ctx0" brushRef="#br0" timeOffset="29483.55">18203 3457 0,'0'0'0,"-35"0"15,-36 18 1,36-18-16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44:3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5627 0,'0'0'0,"18"0"0,-1 17 16,-17 1 30,18-18 64,0 0-95</inkml:trace>
  <inkml:trace contextRef="#ctx0" brushRef="#br0" timeOffset="648.5">1570 5715 0,'0'0'0,"17"0"0,1 0 31,0 0-15,-18-18-16,35-35 16,-17 36-16,17-36 15,-17 0 1,-18 18 15,-18 17-15,-35 18-1,-53 71 1,36-18 0,-19-1-1,37 19 1,34-18 0,53 0-1,53-18 1,-52-17-16,87 17 15,-35 18 1,1 17 0,-89-17-1,-18 36 1,-106-19 15,-17-35-15,-35-35-1,52 0 1,-17-52 0,53-19-1,35-17 1,53 17 0,18 54-1,52-19 1,19 36-1</inkml:trace>
  <inkml:trace contextRef="#ctx0" brushRef="#br0" timeOffset="956.74">2011 5450 0,'0'0'15,"17"0"-15,-17-35 16,0 53 15,0 52-15,0 71 0,-17-17-1,-1 52 1,1-52-1,17-54 1,0-52 0,0 0-1,0-36 17</inkml:trace>
  <inkml:trace contextRef="#ctx0" brushRef="#br0" timeOffset="1199.06">1870 5927 0,'17'0'46,"1"0"-46,-18-18 16,18 18-16,70-35 16,-71 35-16,19-36 15,-1 36 1</inkml:trace>
  <inkml:trace contextRef="#ctx0" brushRef="#br0" timeOffset="2048.21">2222 5980 0,'0'0'0,"0"17"0,0 1 0,0-1 16,0 1-1,36 0 1,-19-18-16,36 0 15,36-18 1,-19-17 0,1-18-1,-54 0 17,-17 18-17,-35 17 1,-36 18-1,19 35 1,-1 36 0,0 35-1,35-18 1,18-17 0,35-54-1,36 1 1,-1-18-1,54-35 1,-18-18 0,-71 35-16,53-53 15,-53 1 1,1-1 15,-36 18-15,0 36-1,-18 17 1,0 0 0,18 88-1,0 0 1,0 71 0,0 53-1,-17-1 1,-1 142-1,-35-124 1,18 54 0,-18-54-1,35-106 1,-17-17 15,35-88-31,0-1 16,0-52-1,0-88 1,0-160 0,18 195-16</inkml:trace>
  <inkml:trace contextRef="#ctx0" brushRef="#br0" timeOffset="2449.05">2840 6085 0,'0'0'0,"-18"-17"0,18-1 0,0-35 16,0 36-16,0-72 15,35 36 1,71-35 0,0 71 15,-18 17-16,1 88 1,-89 18 0,-36-18-1,-34-35 1,-18 0 0,-1-18-1,54-35 1,17 0-1,36-18 32,0 1-47,17-1 16</inkml:trace>
  <inkml:trace contextRef="#ctx0" brushRef="#br0" timeOffset="2964.98">3775 5821 0,'0'-18'0,"0"36"0,17-53 16,1-1 0,-18 1-1,-35 35 1,-36 0-1,18 0 1,0 53 0,36 0-1,17 0 1,0-18 15,35 0-15,53 1-1,-70-1 1,-1 0 0,-17 0-1,-52 1 1,-37-19 0,1 1-1,0-18 1,17 0-1,36-18 1,17-17 0,18 17-1,18 1 1,53-19 0</inkml:trace>
  <inkml:trace contextRef="#ctx0" brushRef="#br0" timeOffset="3334.75">5168 5362 0,'0'-35'32,"-17"35"-32,-1 0 15,0 18-15,1 70 16,-19 35 15,1 1-15,0 34-1,17-34 1,18-54 0,0-34-1,0-19 1</inkml:trace>
  <inkml:trace contextRef="#ctx0" brushRef="#br0" timeOffset="3915.11">4692 5821 0,'0'0'0,"-18"0"0,36 0 47,70-35-32,18-1 1,53-17 0,-18 18-1,-53 35 1,-70 0-16,35 0 16,-53 35-1,0 54 1,-53 16-1,17-34 1,36-1 0,0-34-1,71-19 1,17-17 15,0-35-15,-17-18-1,-18-53 1,-53-17 0,-18 17-1,-88 53 1,18 53 0,-18 0-1,53 35 1,18 1-1,35-1 1</inkml:trace>
  <inkml:trace contextRef="#ctx0" brushRef="#br0" timeOffset="5914.49">7373 5891 0,'0'-35'15,"0"0"16,0 17-31,0-35 16,0-17 0,-53-18-1,-17 52 1,-1 36 0,-35 53-1,18 71 1,35 34-1,35 1 1,18-53 0,18-53-1,53-35 1,-1-18 0,-35 0-1,1-18 1,70-53-1,-36-35 1,-17 1 0,-35-1-1,-18 35 1,0 54-16,-18 34 31,0 36-15,18 53-1,0 17 1,0-52 0,18-53-16,70 35 15,18-18 1,0-35 15,35 0-15,0-53-1,-53 18 1,1-89 0,-72 18-1,-34 18 1,-89 18 0,0 52-1,0 18 1,-17 71-1,52 17 1,53 35 0,18-35-1,18-17 17,53-36-17,34-35 1,-16 0-1,-1-53 1,18-35 0,-53 0-1,-1-71 1,-16-17 0,-19 52-1,-17 71 1,0 36-1,-17 34 1,-19 54 0,1 123-1,18-71 1,17 36 15,17-71-15,36-35-1,18-17 1,17-19 0,-71-17-16,72 0 15,34-35 1,18-18 0,-53-18-1,1-17 1,-72 0-1,-34 35 1,-72 18 0,-16 35-1,16 53 1,-34 53 15,70-18-15,53-18-1,0 1 1,53-36 0,-18-35-1,53 0 1,-70 0-16,35-17 16,35-72-1,-17 1 1,17-106-1,-18 0 1,-34 71 0,-19-1-1,-17 71 1,-17 124 31,17-36-47,-18 36 15,-35 105 1,18 0 0,35-123-16,-18 36 15,18-1 1,18-35 0,17-36-1,36 1 1,-1-18-1,1-18 1,-54 1 0</inkml:trace>
  <inkml:trace contextRef="#ctx0" brushRef="#br0" timeOffset="6122.91">9225 6085 0,'-18'0'16</inkml:trace>
  <inkml:trace contextRef="#ctx0" brushRef="#br0" timeOffset="6748.34">11007 5345 0,'0'0'0,"-18"0"0,-88 0 31,53 0-15,36 0 0,70 0-1,70 0 1,89 0-1,17-36 1,-88 36 0,-17 0-1,-107 0-15,-105 0 32,-35 36-1,70-36-31</inkml:trace>
  <inkml:trace contextRef="#ctx0" brushRef="#br0" timeOffset="7015.03">11289 5362 0,'0'0'0,"-18"53"31,18 0-15,-17-18-16,-19 106 15,1 1 1,0 16 0,-1-52-1,36-53 1,0-35 0,36-18 15,17-36-16,-18 19-15</inkml:trace>
  <inkml:trace contextRef="#ctx0" brushRef="#br0" timeOffset="7400.12">11536 5821 0,'17'0'16,"1"0"-1,0 0 1,-1-18-16,19 1 16,17-54-1,-53 36 1,0 17-16,0-35 31,-53 53 0,-18 71-15,71-36-16,-35 88 16,17-34-1,1-1 1,17-18 0,35-52-1,-18-18-15,36 0 16,53 0-1,-18-35 1</inkml:trace>
  <inkml:trace contextRef="#ctx0" brushRef="#br0" timeOffset="8198.7">12118 5803 0,'35'-70'0,"-70"140"0,88-176 31,-88 89-16,-54 34 1,19 19 0,17 34-1,35 1 1,36-18 0,52-18-1,36-17 1,-35 17-1,-1-35 1,-52 17 0,-36-17 15,1 0-31,-54 0 31,1-17-15,34 17-1,1 0 1,35 35 0,0 18-1,35-18 1,36-35 0,-1 0-1,54 0 1,-106 0-16,105-53 15,-52-17 1,-1-54 0,1-52-1,-54 53 1,19 17 15,-36 88-31,0-17 16,-18 35-1,-17 17 1,17 107 0,0-1-1,18 36 1,0-124-16,0 54 16,0-54-16,0 18 15,0-18 1,36-35-1,-1 0 1,18-35 0,-35-1-1,-18 1 1</inkml:trace>
  <inkml:trace contextRef="#ctx0" brushRef="#br0" timeOffset="8415.35">12488 5838 0,'-17'0'16,"34"-17"0,36-1-1,0 18 1,71-35-1,-19 0 1,-87 35-16</inkml:trace>
  <inkml:trace contextRef="#ctx0" brushRef="#br0" timeOffset="8781.19">13476 5468 0,'-18'0'0,"1"-18"16,-18 18 0,17 0-16,0 18 15,1 35 1,-19 88-1,19 18 1,-19-53 0,19 17-1,-1-52 1,18-54 15,18-17-15,17-17-1,0-19 1,1-52 0</inkml:trace>
  <inkml:trace contextRef="#ctx0" brushRef="#br0" timeOffset="9064.92">13388 5697 0,'18'-141'16,"-1"71"-1,36 105 16,-53-17-31,71 105 16,-1 1 0,1-1-1,-18-35 1,-18-35 0,-17-35 15,-1-18-16,1 0 1,0-36 0,-1-52-1,18 18-15</inkml:trace>
  <inkml:trace contextRef="#ctx0" brushRef="#br0" timeOffset="9330.65">14058 5468 0,'18'-18'0,"-36"36"0,36-106 15,-36 88 17,18 17-32,-53 36 15,0 124 1,0-54 0,18 36 15,-18-36-16,36-70 1,17-17 0,0-19-16,53-17 31,35-53-15</inkml:trace>
  <inkml:trace contextRef="#ctx0" brushRef="#br0" timeOffset="10080.74">14940 5539 0,'0'0'0,"0"-106"32,-18 88-32,-70 0 15,71 18 1,-54 36-1,-52 70 1,-18 52 0,35-17-1,17 1 1,89-54 0,71-35-1,-53-36-15,105-17 16,18 0-1,-53 0 1,18-70 0,-53-18-1,-35 70-15,-18-17 16,0 17-16,-53-35 16,-53 53-1,18 0 16,17 0-15,71 18 0,71-18 15,-1 0-15,-17 0-1,18 0 1,-36 35-1,-35 18 1,0-35-16,-17 87 16,-54 37-1,18-37 1,-35 72 0,17-36 15,54-71-16,-19 19 1,1-89 0,0 17-1,-18-17 1,-18-35-16</inkml:trace>
  <inkml:trace contextRef="#ctx0" brushRef="#br0" timeOffset="11680.88">5592 7796 0,'0'-17'0,"17"-1"16,36-17-1,-35 35-15,35-53 16,0-18-1,-53 18 1,-36 18 0,-105 0-1,106 35-15,-53 0 16,-89 53 0,107 17 15,17 36-16,53 18 1,17-36 0,36 0-1,53-88 1,-35-18 0,35-70-1,35-18 1,-35 1-1,-1-72 1,-87 124-16,17-123 16,-35 88-1,-17 35 1,-36 53 0,17 70 15,36-34-31,0 158 15,-17-53 1,17 35 0,53-70-1,35-53 1,-35-53 0,53-18-1,-36-52 1,-34 17-1,-19-18 1,-17 18 0,-17 36-1,-19 17 1,1 88 0,35-18 15,0 36-16,35-18 1,18-70 0,53-18-1,88-53 1,-71 0 0,1-35-1,-53-18 1,-54 18-1,-17 53 1,0 17 0,0 53-1,0 71 1,0 18 0,0 70-1,0-18 16,0 159-15,0-53 0,-53 18-1,-17-88 1,17-18 0,0-53-1,35-123 1,1-36-1,17-88 1,17-158 0,1 193-1</inkml:trace>
  <inkml:trace contextRef="#ctx0" brushRef="#br0" timeOffset="15113.64">6738 7849 0,'0'0'0,"-18"-17"0,1-1 0,-1 0 16,-17-35-1,35 36-15,0-18 16,70-18 0,72-18-1,-19 36 1,36 52-1,-53 54 1,-89 35 0,-105-18-1,-35 0 1,-19-53 0,54-35 15,0-35-16,70 18 1,36 17 15,53 17-15,17 18 0,-71-35-16,89 0 15,88-35 1,-17-18-1,-36 0 1,0-35 0,-53-18-1,-88 53 1,0 36-16,-35-1 16,-53 18-1,35 53 16,0 35-15,53 53 0,17-105-1,89 34 1,0-52 0,-18-18-1,36-53 1,-36-18-1,-35-34 1,-35-1 0,-18 35-1,0 106 17,0-17-17,0 53-15,-18 17 31,0-18-15,18-34 0,0-54 15,18 0-15,-18 1-16,53-36 15,17-53 1,-17 53-1,-17 35 1,-1 54 0,18 52-1,-18-18 1,53 19 0,36-54 15,-18-35-16,52-35 1,-17-18 0,-52-35-1,-54-36 1,-35 18 0,-88 36-1,17 70 1,-70 53-1,18 88 1,87-53 0,19 18-1,52-53 1,35-36 0,-17-17 15,36-17-16,-72-1-15,71-53 16,-52-17 0,-1-70-1,0-54 1,-17 71 0,-18 105-16,0-34 15,0 52 1,-35 36-1,-1 52 1,36 107 0,0 17-1,0-71 1,0-87-16,0 87 16,36-52-1,16-71 16,37 0-15,17-53 0,17-35-1,-17-18 1,-71 0 0,-35 71-1,-18 35 1,-52 35-1,52 53 1,18 0 0,0 0-1,88-35 1,18-35 0,-18-18 15,18-18-16,0-70 1,-88 18 0,-18-36-1,0 35 1,0 54 0,0 52-1,-35 71 1,17-18-1,0-18 1,18-17 0,18-70 31,35-54-32,17-35 16,1 18-15,-18 53 0,0 35-1,-18 53 1,-35-36-16,35 54 16,1 0-1,34-19 1,1-16-1,-36-36 1,36-18 0,-1-52-1,1-54 1,-1 18 0,18-17 15,1 52-16,-54 71 1,-35 53 0,0 0-1,0-18 1,0-52 46,0-1-62,-18-35 16,-35 35 0,36 1-1,-1 17-15,-53 35 16,1 53 0,17 18 15,35-18-16,1 18 1,52-35 0,71-54-1,53-17 1,-1-17 0,-17-36-1,-70-18 1,0-35-1,-54 1 1,-17 69 0,-53 125 15,18 16-15,35-34-1,0 17 16,18-70-31,52 17 16,18-35 0,-17 0-1,-1-35 1,1-36 0,-18-35-1,-35 1 1,-18 69-1,17 19 1,-17 52 0,18 53-1,0 36 1,34 105 0,-34-70-1,0 88 16,-18-1-15,0 1 0,0-35-1,0 70 1,-36-88 0,-34-35-1,-1-88 1,18-71-1,18 0-15,-18-53 16,-53-141 0,71-36-1,35-69 1,18 69 0,70-52 15,18 35-16,17 71 1,1 52 0,-36 36-1,-35 35 1,-36 18 0,19-36-1,-19 71-15</inkml:trace>
  <inkml:trace contextRef="#ctx0" brushRef="#br0" timeOffset="15513.73">13176 7144 0,'0'0'0,"-17"-124"32,-1 107-32,18-1 15,-18 0 1,18 71-1,-35 71 1,35-71-16,-35 123 16,17-52-1,18-1 1,0-35 0,0-70-1,0-53 16</inkml:trace>
  <inkml:trace contextRef="#ctx0" brushRef="#br0" timeOffset="16031.61">12771 7532 0,'0'-18'31,"17"1"-31,71-1 15,71-35 1,18 0 0,34-35-1,-52 53 1,-89 35 0,-70 70 15,-35 54-16,0-36 1,17 35 0,18-52-1,18-54 1,0-17-16,70 0 16,0-35-1,-17-18 1,-1-53-1,-70-35 1,-53 18 0,-53 70-1,0 53 1,18 35 0,18 36-1,70 17 16,17-35-15,107 0 0</inkml:trace>
  <inkml:trace contextRef="#ctx0" brushRef="#br0" timeOffset="17181.29">14817 7638 0,'0'0'0,"17"0"0,-17 17 0,18-17 16,-18-17 0,35-36-1,18-35 16,-18-36-15,18 1 0,0-36-1,-17 18 1,-36 158 15,-18 19-31,-53 105 16,-17 0-1,53 35 1,35-140-16,17 52 16,89-18-1,18-52 1,17-36 0,-35-35-1,17-70 16,-52-36-15,-71 106-16,17-88 16,-17 35-1,0 71 1,-17 35 0,-1 88-1,18 53 1,-18 36-1,1-36 1,-1-35 0,18-71-1,0-53 17,0-17-17,0 17 1,53-87-1,18-1 1,-36 35 0,0 71-1,1 35 1,-36 1-16,0 34 16,0 18-1,52-17 1,1-36-1,36-35 1,34 0 0,-88-17-16,71-36 15,35-35 1,-53-54 0,-88 1-1,0 88 16,-70 36-15,35 34-16,-89 89 16,71 0-1,53 18 1,53-36 0,53-71-1,17 1 1,19-71-1,-72 18 1,-17-53 0,-53 70-16</inkml:trace>
  <inkml:trace contextRef="#ctx0" brushRef="#br0" timeOffset="17463.5">14552 7408 0,'0'0'0,"-35"18"0,-18-18 16,35 18-1,54-18 1,69 0-1,72-36 1,87 1 0,1 0-1,-36 17 1</inkml:trace>
  <inkml:trace contextRef="#ctx0" brushRef="#br0" timeOffset="17996.68">17780 7391 0,'0'-18'0,"0"36"0,-18-36 16,1-17-16,-19-18 15,19-18 1,17 54-16,0-1 16,0 89 30,-18 105-30,1 0 0,-19 89-1,1 52 1,35-228-16,-53 158 16,-18 88-1,-17-35 1,18-106-1,52-106 1,18-71 0,0-69-1,0-72 1,35-52 0,36-124-1,-53 212 1</inkml:trace>
  <inkml:trace contextRef="#ctx0" brushRef="#br0" timeOffset="18396.48">17410 7373 0,'0'-18'0,"0"36"0,0-106 15,0-18 1,0 88-16,52-70 15,1 53 1,53-18 0,35 35-1,-52 18 1,52 124 15,-141 17-15,-18-35-1,-70 0 1,-18-36 0,53-35-1,53-52 32,18-1-47,35-17 16,17 0-1</inkml:trace>
  <inkml:trace contextRef="#ctx0" brushRef="#br0" timeOffset="18846.09">18168 7285 0,'0'-18'0,"0"36"0,-18-36 0,-17-52 31,35 52-31,0-17 16,0-53 0,88 35-1,1 35 1,34 18 0,0 35-1,-70 36 1,-35-54-16,-18 107 15,0-54 1,-71 1 0,19-53-1,16-18 1,36-36 0,0-34 15,53-1-16,0-17 1,18 35 0,-1 18-1,1 17 1,17-17 0,-70 35-16,-1-18 0</inkml:trace>
  <inkml:trace contextRef="#ctx0" brushRef="#br0" timeOffset="19248.7">19085 6932 0,'0'0'0,"-88"18"47,53-1-47,-36 54 16,54-1-1,17 54 1,0-18 15,0-89-31,53 36 16,35-35-1,53-18 1,-53-35 0,0-36-1,-70-35 1,-18-17-1,-53 17 1,-35 71 0,35 35-1,18 0 1,35 53 0,0 17-1,52 1 16</inkml:trace>
  <inkml:trace contextRef="#ctx0" brushRef="#br0" timeOffset="19763.59">19667 7320 0,'0'0'0,"18"0"0,35-18 15,0-34 1,-36-1-1,-17 35-15,18-53 16,17-17 0,-35 71-1,18-1 1,-18 71 0,0 17-1,0 72 16,0 52-15,0-141-16,-18 70 16,1-70-16,-19 176 15,-16 18 1,-19-53 0,-17 53-1,-18-18 1,0-52-1,71-142-15,-36 36 16,1-18 0,17-53-1,0-71 1,53 0 0,0-105 15,18-18-16,-1 141-15</inkml:trace>
  <inkml:trace contextRef="#ctx0" brushRef="#br0" timeOffset="20029.78">19526 6685 0,'0'0'0,"0"-18"0,0 1 15,0-1-15,0 1 16,18 34 31,17 18-47,18 1 31,18-1-31</inkml:trace>
  <inkml:trace contextRef="#ctx0" brushRef="#br0" timeOffset="20446.86">20144 6967 0,'0'0'0,"17"0"32,1 0-17,0 0-15,17-35 16,-35 17-16,17 1 16,-17-1-1,0 1 1,-35 34 15,-18 36-15,18 35-1,17 18 1,18-71-16,-17 36 16,17-1-1,53-52 1,35-18-1,18-18 1,35-34 0,-88 34-16,52-35 15,-16-18 1</inkml:trace>
  <inkml:trace contextRef="#ctx0" brushRef="#br0" timeOffset="21013.05">20779 7073 0,'35'-70'0,"-17"-1"31,-18 1-16,0 52 1,-89 265-16,125-265 0,-1-211 16,-53 229-16,-35 70 15,-17 19 1,52-19 0,18 36-1,0-35 1,0-54-16,71 18 15,-54-17-15,107-18 16,-54 0 0,36-53-1,-35-53 1,-36 18 0,-17-88-1,17-1 16,-35 36-15,0 88 0,-18 106 15,18-17-31,-17 69 16,-19 54-1,19 0 1,17-53-1,35-18 1,18-53 0,0-35-1,53-17 1,-53-36 0,17-18-1,-35-17 1,-17 53-1</inkml:trace>
  <inkml:trace contextRef="#ctx0" brushRef="#br0" timeOffset="21264.11">21078 6862 0,'0'-18'16,"18"18"-1,0-18-15,52 1 16,36-1 0,-35 0-1,35 18 1,-18 0 0,-53-17-1,-35-1 16</inkml:trace>
  <inkml:trace contextRef="#ctx0" brushRef="#br0" timeOffset="23196.16">2152 6791 0,'0'0'0,"35"0"16,247 18 15,-229-18-31,159 0 16,-53 17 0,52-17-1,19 0 1,87 0-1,-229 0-15,142 0 16,105-17 0,53-1-1,-123 0 1,123-17 0,-71 17-1,-211 18 1,300-17-1,35-1 1,-124 18 0,71-35-1,-70 35 1,193-35 0,-123-1-1,-88 36 1,70-35-1,-70 17 1,106-17 0,-18 17-1,0 1 1,-17-1 0,-107 18-1,71-17 1,-17-1 15,-71-17-15,53 17-1,-159 0 1,17 1 0,-69 17-1,-54 0 1,-17 0-1,-36-18 17,-35 0-17,0 18 1</inkml:trace>
  <inkml:trace contextRef="#ctx0" brushRef="#br0" timeOffset="24912.68">4463 8590 0,'17'0'16,"1"0"-1,0 0-15,17 18 16,71-1 0,-18-17-1,-53 0-15,106 18 16,36-18 0,-1 0-1,-123 0-15,159 0 16,105 0-1,-229-18-15,159 1 16,106-1 0,35 0-1,-88-17 1,141 18 0,0-1-1,141 0 1,-212-17 15,107 35-15,17-18-1,-142 1 1,177-1 0,124-17-1,-282 17 1,105-17-1,18 17 1,0 18 0,-142-17-1,213-1 1,-248 18 0,107 0-1,-19 0 16,-17 0-15,-70 0 0,176 0-1,-212 0 1,124 0 0,-18 0-1,17-18 1,19 18-1,-107 0 1,-211 0-16,194 0 16,88 0-1,-88-17 1,-106-1 0,35 18-1,18 0 1,-123-18 15,-19 18-15,-52-17-1,-35 17 1,-18-18 0,-18 18 15,18-17-16,0-1 1</inkml:trace>
  <inkml:trace contextRef="#ctx0" brushRef="#br0" timeOffset="25045.24">20902 8096 0,'-18'0'0,"1"0"16,17-17 15,0-1-15,0-17-16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2T02:51:58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11218 0,'0'0'0,"-18"-106"16</inkml:trace>
  <inkml:trace contextRef="#ctx0" brushRef="#br0" timeOffset="51.04">6932 11007 0,'0'17'15</inkml:trace>
  <inkml:trace contextRef="#ctx0" brushRef="#br0" timeOffset="1351">2963 11624 0,'18'-18'46,"0"1"-30,-1-1-16,1 0 0,35-34 16,17-19-1,19-35 1,-107 36 0,18 52-16,-18-70 15,-35 52 1,-17 107-1,-18 17 1,-1 36 0,72-36 15,17 0-15,0-53-1,53 1 1,-36 17-1,72-53 1,-19 0 0,-17 0-1,18 17 1,-19 18 0,-16 18-1,-36 0 1,-71 53-1,36-71-15,-53 36 16,-71 0 15,18-36-15,-18-35 0,71-35-1,0-36 1,70 53-16,-17-35 15,52 1 1</inkml:trace>
  <inkml:trace contextRef="#ctx0" brushRef="#br0" timeOffset="1399">2716 11800 0</inkml:trace>
  <inkml:trace contextRef="#ctx0" brushRef="#br0" timeOffset="1598.92">3863 11095 0,'0'0'0,"0"17"16,-18 19-1</inkml:trace>
  <inkml:trace contextRef="#ctx0" brushRef="#br0" timeOffset="1732.88">3739 11518 0,'0'18'0,"-17"123"15,17-35 1,0-18 0,0-35-1,0-18 1,0-70 15</inkml:trace>
  <inkml:trace contextRef="#ctx0" brushRef="#br0" timeOffset="2516.54">3598 11712 0,'0'0'0,"-17"18"0,17-1 15,-36 1 1,36 0 0,36-18-1,34 0 1,36-36 0,18 1-1,-1-18 1,-52 0-1,-36 0 1,-53 53 31,18 18-31,-35 35-1,0 0 1,35-18-1,0 18 1,0-18 0,17-35-16,19 0 15,34 0 1,-35-35 0,18 0-1,-17-18 1,-19 0-1,-17-18 1,0 54-16,-17-1 16,-36 18-1,0 53 17,35 18-17,-17 34 1,0 37-1,17-19 1,18 1 0,35-54-1,36-52 1,-1-18 0,124-71-1,-70-17 1,35-35-1,-89 17 1,-52 17 0,-18 72-1</inkml:trace>
  <inkml:trace contextRef="#ctx0" brushRef="#br0" timeOffset="2782.78">4745 11624 0,'0'0'31,"-18"35"-15,18 53-1,0 1 1,18 69 0,-1-105-16,1 106 15,-18 88 1,71 0 0,-142 0-1,18-53 1,36-123-1,17-54 1,0-34 0,0-107 15,0-17-31</inkml:trace>
  <inkml:trace contextRef="#ctx0" brushRef="#br0" timeOffset="2887.25">4762 11959 0</inkml:trace>
  <inkml:trace contextRef="#ctx0" brushRef="#br0" timeOffset="3015.33">4780 11783 0,'88'-18'16,"-70"0"-16,88 18 15,-53 0 1,-18 71 0,-35-53-1</inkml:trace>
  <inkml:trace contextRef="#ctx0" brushRef="#br0" timeOffset="3084.85">4957 12047 0,'-36'36'16,"19"-19"-1,70-70-15,-159 124 16,88-71-1</inkml:trace>
  <inkml:trace contextRef="#ctx0" brushRef="#br0" timeOffset="3133.26">4851 12065 0,'0'-18'16</inkml:trace>
  <inkml:trace contextRef="#ctx0" brushRef="#br0" timeOffset="3236.58">5433 11695 0,'0'0'0</inkml:trace>
  <inkml:trace contextRef="#ctx0" brushRef="#br0" timeOffset="3527.31">5027 11994 0,'-18'0'32,"-969"-299"-1</inkml:trace>
  <inkml:trace contextRef="#ctx0" brushRef="#br0" timeOffset="3635.2">3845 11571 0</inkml:trace>
  <inkml:trace contextRef="#ctx0" brushRef="#br0" timeOffset="3768.13">4657 11377 0,'17'0'31</inkml:trace>
  <inkml:trace contextRef="#ctx0" brushRef="#br0" timeOffset="3999.42">7091 10954 0,'0'-18'0</inkml:trace>
  <inkml:trace contextRef="#ctx0" brushRef="#br0" timeOffset="4027.46">7003 10901 0,'-18'35'16</inkml:trace>
  <inkml:trace contextRef="#ctx0" brushRef="#br0" timeOffset="4216.04">6950 10866 0,'0'35'15,"0"-70"-15,0 193 16,0-17-1,0 71 1,0-36 0,-18-87-1,18-72-15,0 36 16,0-35 0,-18-18-1,-34-18 1</inkml:trace>
  <inkml:trace contextRef="#ctx0" brushRef="#br0" timeOffset="4282.91">6632 11553 0,'0'-17'0</inkml:trace>
  <inkml:trace contextRef="#ctx0" brushRef="#br0" timeOffset="4366.53">6773 11448 0,'36'0'16,"-19"-18"-16,89-17 15,-71 17-15,71-35 16</inkml:trace>
  <inkml:trace contextRef="#ctx0" brushRef="#br0" timeOffset="4715.87">7549 11659 0,'71'-53'16,"-53"18"-1,-18 17-15,17-34 16,-17-37-1,-88 1 1,70 71-16,-70-19 16,-18 36-1,71 36 1,17-1 0,18 0-1,18-17 1</inkml:trace>
  <inkml:trace contextRef="#ctx0" brushRef="#br0" timeOffset="5049.64">8925 11501 0,'-35'-18'31,"35"0"-31,0 1 16,18-36-1,-18 0 1,-18 0 0,-35 35-1,18 18 1,-53-17 0</inkml:trace>
  <inkml:trace contextRef="#ctx0" brushRef="#br0" timeOffset="5249.24">8696 11747 0,'18'-17'16,"-1"-1"-16,1 1 0,17-89 15,-17 35 1,-18 54-16,0-19 16</inkml:trace>
  <inkml:trace contextRef="#ctx0" brushRef="#br0" timeOffset="5615.09">9278 11465 0,'0'18'0,"0"0"0,-53 52 31,53-35-31,0 71 16,53-53-1,0-35 1</inkml:trace>
  <inkml:trace contextRef="#ctx0" brushRef="#br0" timeOffset="5732.92">9666 11695 0,'18'-36'16,"52"-70"0,-17-17-1,18-53 1,-18 34-1,-53 107 1</inkml:trace>
  <inkml:trace contextRef="#ctx0" brushRef="#br0" timeOffset="5766.15">9895 11007 0</inkml:trace>
  <inkml:trace contextRef="#ctx0" brushRef="#br0" timeOffset="5899.34">9860 11430 0,'0'35'16,"0"1"-16,0 34 15,53 1 1,35-18 0,36-18-1,-107-35 1</inkml:trace>
  <inkml:trace contextRef="#ctx0" brushRef="#br0" timeOffset="6182.1">10442 11695 0,'53'-18'15,"-35"0"-15,52-17 16,-211 106-16,318-160 0,-124 1 15,-53-35 1,-18 52 0,-53 1-1,-35 52 17,1 53-17,52 53 1,-18 1-1,18 16 1,53 1 0,36-53-1,69-35 1,-34-18 0</inkml:trace>
  <inkml:trace contextRef="#ctx0" brushRef="#br0" timeOffset="6265.43">10672 11483 0,'17'-53'15,"-34"106"-15,87-265 16,-17-17 15,-53 211-31</inkml:trace>
  <inkml:trace contextRef="#ctx0" brushRef="#br0" timeOffset="6548.95">10813 10813 0,'0'0'0,"-53"0"15,35 35 1,-17 53-1,-71 124 1,88-36 0,18-70-1,0 17 1,53-52 0,35-36-1,-35-17 1,0-18-1,-17 0 1,-19-18 0,1-17-1,-1 17 17,36 18-32</inkml:trace>
  <inkml:trace contextRef="#ctx0" brushRef="#br0" timeOffset="6599.66">10989 11606 0,'35'0'15,"-70"0"-15,53 36 16</inkml:trace>
  <inkml:trace contextRef="#ctx0" brushRef="#br0" timeOffset="6666.05">10989 11624 0,'-35'0'31,"-1"0"-31,19-18 16</inkml:trace>
  <inkml:trace contextRef="#ctx0" brushRef="#br0" timeOffset="12364.55">7426 11289 0,'0'0'0,"0"-18"0,-18 1 31,1 17-31,-1 0 16,-17 0-1,-1 53 1,1 35-1,18 35 1,17 1 0,0-54-1,52-35 1,-34-17-16,35-18 16,18-35-1,17-18 1,-35-35-1,-18-18 1,-35 0 0,-88 36 15,0 70-15,17 17-1,18 89 1,35-18-1,36-35 1,70-35-16</inkml:trace>
  <inkml:trace contextRef="#ctx0" brushRef="#br0" timeOffset="13597.35">8784 11448 0,'0'-18'0,"53"-53"31,-53 54-31,0-36 15,-18 18 1,-17 35-16,-88 0 16,-36 53-1,71 17 1,17 54 0,54 17-1,17-71 1,17 18-1,1-88-15,52 18 16,1-18 0,17-35-1,18-36 17,-18-17-17,-53 0 1,-35 53-16,0-54 15,0 54 1,-17 35 0,-18 18-1,35 52 1,0-34-16,0 34 16,52 18-1,37-17 1,-19-36-1,18-35 1,18 0 0,-18-35-1,54-71 17,-72 35-17,36-17 1,-71 18-1,-35 34 1,0 1 0,-53 0-1,0 35 1,-17 0 0,-18 70-1,35 1 1,0 70-1,53-88 1,35 0 0,18-35-1,0-18 1,0 0 15,0 0-15,-36-18-16,36-17 15,35-18-15</inkml:trace>
  <inkml:trace contextRef="#ctx0" brushRef="#br0" timeOffset="14831.45">13017 10989 0,'0'0'16,"18"0"-16,17-18 31,-35 1-31,36-19 15,-36-16 1,-53 34 0,-71 0-1,36 18 1,53 18-16,-106 70 16,35 36-1,18 34 1,88-17-1,70-70 1,-17-71 0,71-35-1,-19-53 1,1-1 15,-88 1-15,-18 0-1,0 35 1,0 71 0,0-1-16,0 71 15,35 36 1,36-18 0,35-36-1,17-70 1,36-35-1,-36-53 1,-70 17 0,-18-35-1,-35 1 17,0 34-17,0 159 16,-17 53-15,17 18 0,-18 88-1,1 53 1,-1 70 0,18-264-16,-35 194 15,17 106 1,18-71-1,-18-71 1,18-140 0,0-18-1,-17-106 17,17-106-17,0-159 1,0 89-16</inkml:trace>
  <inkml:trace contextRef="#ctx0" brushRef="#br0" timeOffset="15131.38">13529 11307 0,'0'-36'0,"0"72"0,0-125 16,0 72-16,18-54 15,-18 53-15,88-34 16,-18 34 0,54 18-1,-18 53 1,-89 17 15,-34 54-15,-124 17-1,35-70 1,18-36 0,123-35-16</inkml:trace>
  <inkml:trace contextRef="#ctx0" brushRef="#br0" timeOffset="15182.5">13600 11553 0,'70'-52'32,"-52"52"-32,70-53 15,-264 158-15</inkml:trace>
  <inkml:trace contextRef="#ctx0" brushRef="#br0" timeOffset="15664.97">14676 11007 0,'0'0'0,"0"-18"0,-18 18 16,-35 0-1,-88 18 1,17 35-1,89-18-15,-71 71 16,18 52 0,88-52-1,35-35 1,54-71 0,-19 0-1,54-71 1,-36-35-1,-35-17 1,-53-1 0,0 107-1,0 105 32,-18 36-31,18-89-16,0 35 15,0 1 1,53-53 0,0-18-1,17-36 1,-17 1-16</inkml:trace>
  <inkml:trace contextRef="#ctx0" brushRef="#br0" timeOffset="16547.18">15081 11060 0,'0'-36'0,"0"72"0,18-142 16,-18 88 0,-18 18-16,-35 18 15,-17 88 17,17 35-17,53-35 1,0-1-1,70-34 1,1-71 0,88-18-1,-18-70 1,-53 0 0,-17-53-1,-54-18 1,-17 53-1,0 36 1,-17 158 15,17 71-15,0-36 15,-18 36-15,18-142-16,-18 72 15,18-72 1,53-52 15,-18-18-15,-17 18-16,17-36 16,36-17-1,-53 88 1,17 35-1,-17 54 1,-1-19 0,36 18-1,35-70 17,0-18-17,54-53 1,-19-35-1,-35-36 1,-88 36 0,-35-18-1,-18 106 1,-18 18 0,36 88-1,35 0 1,35-18-1,36-35 1,35-53 0,-18 0-1,-17-36 1,-1-16 0</inkml:trace>
  <inkml:trace contextRef="#ctx0" brushRef="#br0" timeOffset="16865.53">17022 10830 0,'0'0'0,"-36"36"32,36-19-32,-35 71 15,17-52-15,1 87 16,-1 71-1,-17 0 1,-1-35 0,1-36-1,35-34 1,0-36 15,0-71 0,0-17-15,18-54 0</inkml:trace>
  <inkml:trace contextRef="#ctx0" brushRef="#br0" timeOffset="16931.72">16775 11271 0,'0'-35'0,"-36"-53"15</inkml:trace>
  <inkml:trace contextRef="#ctx0" brushRef="#br0" timeOffset="17181.24">16775 10936 0,'52'-18'16,"-34"1"-16,106 17 16,52 0-1,-88 35 1,-70 36 15,-71 17-15,18-71-16,-54 54 15,1-18 1,35-35 0,53-1-1,53-17 17,-35-17-32,35-1 15</inkml:trace>
  <inkml:trace contextRef="#ctx0" brushRef="#br0" timeOffset="17263.12">17621 10954 0,'0'0'0,"0"-18"0</inkml:trace>
  <inkml:trace contextRef="#ctx0" brushRef="#br0" timeOffset="17697.2">17657 10918 0,'-18'0'31,"-35"18"-15,18 35-1,17-35-15,-17 52 16,35 54 0,0-36-1,70-18 1,19-70 0,-19 0-1,18-35 1,-52-53-1,-19-53 1,-17 53 0,-53 17-1,-17 53 1,-1 18 15,1 71-15,-1 35-1,71-89-15,-18 54 16,18 0 0,0-36-1,53-35 1,18 0 0,35-71-1</inkml:trace>
  <inkml:trace contextRef="#ctx0" brushRef="#br0" timeOffset="17999.83">18239 10866 0,'0'0'0,"17"-18"16,-34 36 31,-19 34-32,36 1 1,0 36 0,0-54-16,0 18 15,0-36-15,0 36 16,0-17 0,18-19-1,17-17 1,18-17-1,18-54 1,-54 53-16,54-87 16</inkml:trace>
  <inkml:trace contextRef="#ctx0" brushRef="#br0" timeOffset="18431.46">18327 10336 0,'0'0'0,"-71"-35"15,36 35 1,0 18 0,17-1-16,0 36 15,1 53 1,17-18-1,53-35 1,17-35 0,18-36-1,-17-35 1,-53 36-16,35-89 31,-36 0-15,-17 18-1,-35 53 1,-53 35 0,-18 70-1,-18 54 1,54-36 0,-18 18-1</inkml:trace>
  <inkml:trace contextRef="#ctx0" brushRef="#br0" timeOffset="19298.77">6244 13970 0,'0'-18'16,"0"-17"-16,0-71 15,18 0 1,-18-52 15,0 122-31,-53-34 16,18 52-16,-54-17 15,-87 35 1,-18 88 0,88 0-1,53 71 1,53-18 0,159 0-1,-18-88 1,-17-53-1,34-53 1,-17-70 0,1-36-1,-54-35 17,-71 88-32</inkml:trace>
  <inkml:trace contextRef="#ctx0" brushRef="#br0" timeOffset="19746.97">6473 1023 0,'-17'141'31,"-1"-123"-31,-17 17 16,105-229-16,-211 406 16,124-212-16,-19 0 15,36 423 1,0 318 0,36-459-1,17-194 1,70-70-1,-88-18-15,142 18 16,-1-18 0,1 0-1,-89 0 17,-53-142-17,-70 1 1,-18 318-1,18-107 1,17-34 0,106-36 15,0 0-15,-52 0-16,52 0 15,53 0 1,18 17-1,-18-17 1,-124 0 0</inkml:trace>
  <inkml:trace contextRef="#ctx0" brushRef="#br0" timeOffset="19963.55">7867 13494 0,'0'0'32,"0"35"-17,-18 71 1,-17 53-1,0-18 1,17 88 0,18-176-16,-18 159 15,18 158 1,0-88 0,0-17-1,0-106 1</inkml:trace>
  <inkml:trace contextRef="#ctx0" brushRef="#br0" timeOffset="20130.22">7761 15540 0,'0'-18'0,"0"-88"16,0 230-16,0-424 15,0 106 1,0 0 0,0 159-1,18-124 1,-18-35-1,0-18 1,0 1 0,-36 158-16</inkml:trace>
  <inkml:trace contextRef="#ctx0" brushRef="#br0" timeOffset="20147.25">7743 13794 0</inkml:trace>
  <inkml:trace contextRef="#ctx0" brushRef="#br0" timeOffset="20296.87">7761 13776 0,'-18'18'15,"36"-54"1,-18 1-1,0 17 1,0 89-16,-18-142 47,1 71-47,-1 18 16</inkml:trace>
  <inkml:trace contextRef="#ctx0" brushRef="#br0" timeOffset="21065.73">6862 13723 0,'17'0'31,"1"0"-15,-1-18-16,1 1 16,35-19-1,0-52 1,0 35 0,-53 18-1,0 17-15,-18 18 16,-52 0-1,-19 71 1,37 0 0,-1 52-1,35 1 1,71-1 15,17-105-15,1-1-1,52-34 1,-17-19 0,-18-17-1,-70 36-15,70-71 16,1 17 0,-19 0-1,-52 36 1,17 18-1,-35-1 1,18 18 62</inkml:trace>
  <inkml:trace contextRef="#ctx0" brushRef="#br0" timeOffset="22063.3">7920 13458 0,'-53'18'31,"53"0"-31,-18-18 0,-35 17 16,36-17 0,17-17-1,17-19 1,72 1-1,-19 18 1,-35 17-16,36 0 16,0 52-1,-54 54 1,-17-18 15,-70 18-15,-54 0-1,1-18 1,70-88 0,35 0 15,53 0-15,36-17-1,-53 17-15,87 0 16,1-18-1,18-17 1,-1 0 0,1-18-1,17-36 1,-106 72 0,53-71-16,-88 17 31,-35 18-16,-36 53 1,1 18 0,17 70-1,53 0 1,-18 0 0,71-17-1,18-53 1,17-18-1,35-18 1,19-70 0,-37-18-1,-52 35 1,-53 18 15</inkml:trace>
  <inkml:trace contextRef="#ctx0" brushRef="#br0" timeOffset="22446.71">9084 13741 0,'0'0'16,"0"70"0,0-17-1,0-18 1,0-52 15,71-54-15,-36-17-1,18 35 1,-36 0 0,19 53-1,17 53 1,-18 0 0,-17-18-1,70 36 1,35-36-1,-17-35 1,35 0 0,-35-35-1,-71-53 1,-35 17 0,-53-52-1,18 52 1</inkml:trace>
  <inkml:trace contextRef="#ctx0" brushRef="#br0" timeOffset="22663.23">9772 13388 0,'-18'53'16,"36"-106"-16,-53 212 16,-1-36-1,19-17 17,34-35-32,54-71 31,-18 0-16,-36-18-15,54-53 16,-18-17 0,-35-53-1,-18-18 1,0 89 0</inkml:trace>
  <inkml:trace contextRef="#ctx0" brushRef="#br0" timeOffset="22880.45">9984 13176 0,'-36'0'16,"36"36"-16,0 34 15,36-176-15,-72 388 16,54-140 0,0-107-16,-1 35 15,54 54 1,-18-54 0,70-52 15,-52-71-16,-1 0 1,-34-70 0,-19 35-1</inkml:trace>
  <inkml:trace contextRef="#ctx0" brushRef="#br0" timeOffset="23497.27">10301 13652 0,'0'36'16,"0"34"-1,35 19 1,-17-72-16,53 18 16,52-17-1,18-36 1,-17-34 0,17-37 15,-88-34-16,-53 88 1,-36 35 0,1 17-1,0 71 1,17 1 0,18-19-1,0-52-15,0-1 16,18-17-1,17-17 1,18-54 0,-18-17-1,1 0 1,87 17 0,-123 124 15,0 35-16,18 1 1,17-36 0,36-18-1,-1-35 1,-35 0-16,36-53 16,-18 0-1,0-35 1,0-18-1,-36 35 1,36 18 0</inkml:trace>
  <inkml:trace contextRef="#ctx0" brushRef="#br0" timeOffset="23862.42">11712 13652 0,'0'0'0,"0"-17"47,-17-1-16,-1 1-15,-35-1-1,18 18 1,-1 35 0,36-17-16,-35 52 15,18 36 1,17-35-1,52-18 1,-16-36 0,52-17-1,53-35 1,-17-53 15,-89 0-15,0 17-1</inkml:trace>
  <inkml:trace contextRef="#ctx0" brushRef="#br0" timeOffset="24029.89">12012 13811 0,'0'18'15,"0"0"-15,-18 17 16,18 18 0,53-53-1,36 0 1,34-18-1,0-52 1,-34-19 0,-89 36-1,0 36 1</inkml:trace>
  <inkml:trace contextRef="#ctx0" brushRef="#br0" timeOffset="24180.07">12524 13617 0,'-18'53'31,"0"-35"-31,-17 52 15,106-211-15,-177 406 16,106-212-16,-36 123 16,19 36-1,17 17 1,0 0 0,17-52-1</inkml:trace>
  <inkml:trace contextRef="#ctx0" brushRef="#br0" timeOffset="24330.66">12471 15416 0,'0'89'15,"0"-1"1,0-265-16,-89 460 16,-34-266-1,-36-70 1,-17-105 0,141 87-1,-36-70 1</inkml:trace>
  <inkml:trace contextRef="#ctx0" brushRef="#br0" timeOffset="24415.25">11818 14693 0,'35'-106'16,"1"71"-16,-107 176 0,247-441 16,-17 106-1,-106 159-15,71-88 16,-19-36 0</inkml:trace>
  <inkml:trace contextRef="#ctx0" brushRef="#br0" timeOffset="24448.72">12735 13652 0,'36'-17'16</inkml:trace>
  <inkml:trace contextRef="#ctx0" brushRef="#br0" timeOffset="24846.47">13794 13176 0,'0'0'0,"0"-35"0,0 0 16,-71-54-1,71 125 17,0-19-17,-18 1-15,1 88 16,-1-71-16,0 124 15,18-36 1,-17-17 0,-1-35-1,18-54 1,-17-17 31,-54-70-32</inkml:trace>
  <inkml:trace contextRef="#ctx0" brushRef="#br0" timeOffset="25264.38">13494 13564 0,'-18'-17'16,"36"34"-16,-71-70 15,53 36 1,53-19 0,53 1-1,-18 18 1,35-19-1,-17 19 1,-35 52 0,-54-17-16,-17 70 15,-35 0 1,0 0 0,35-35 15,17-35-16,54-18 1,-36-18-16,53-35 16,1 0-1,-1-53 1,-53 1 0,-35 34-1,-106 36 1,71 35-16,-53 0 15,0 53 1,52 0 0,54 17-1</inkml:trace>
  <inkml:trace contextRef="#ctx0" brushRef="#br0" timeOffset="25646.82">15434 13106 0,'0'53'16,"-18"105"0,1-140-1,-1 70-15,0 18 31,1-35-15,17-54 0,-53-17-1,35-17 1</inkml:trace>
  <inkml:trace contextRef="#ctx0" brushRef="#br0" timeOffset="26279.15">14975 13388 0,'0'0'15,"-17"0"-15,87 0 32,19 0-17,122 0 1,-70-18 0,-88 18-1,106-53 1,-71 0-1,-35-35 1,-53 18 0,0 17-1,-70 53 1,17 88 0,35 0-1,0 53 1,18-35-1,-17-18 1,17-35 0,17-70 15,19-36-15,17-36-1,-1 19 16,19 17-15,-53 53 0,17 71-1,18-1 1,0 1 0,17-18-1,18-36 1,-52-17-16,87-17 15,-35-36 1,-17 0 0,-36-35-1,-35 35 1</inkml:trace>
  <inkml:trace contextRef="#ctx0" brushRef="#br0" timeOffset="26430.38">16510 13247 0,'-35'70'31,"70"-140"-31,-70 211 15,35-53 1,17-17 0,36-18-1,0-53 1,-35 0-16,105-36 16,-52 19-16</inkml:trace>
  <inkml:trace contextRef="#ctx0" brushRef="#br0" timeOffset="26629.4">17939 13282 0,'-36'-53'31,"19"53"-31,17-17 16,-35 17 0,17 0-16,0 0 0</inkml:trace>
  <inkml:trace contextRef="#ctx0" brushRef="#br0" timeOffset="26813.28">17674 13317 0,'0'36'16,"-35"69"0,-18 142-1,141-635-15,-176 829 0,35-264 16,18 70-1,17-177-15,-17 160 16,35-19 0,0-52-1,-18-53 1,1-71 0</inkml:trace>
  <inkml:trace contextRef="#ctx0" brushRef="#br0" timeOffset="26879.68">17374 14905 0,'0'-35'15,"0"-89"1,0-70 0,18 71-16</inkml:trace>
  <inkml:trace contextRef="#ctx0" brushRef="#br0" timeOffset="27231.08">17357 13776 0,'-36'-88'15,"72"176"-15,-125-317 16,54 123-1,35 0 1,0 18 0,106 0-1,0 70 1,35 0 15,0 36-15,-88 70-1,-53 18 1,-123 0 0,-1-36-1,36-17 1,53-53 0,87 0 30,-34 0-46,17-17 0,71-36 16</inkml:trace>
  <inkml:trace contextRef="#ctx0" brushRef="#br0" timeOffset="28329.34">17851 13335 0,'0'0'0,"0"-18"15,0-35 1,0 18 0,70 0-1,-52 17-15,17 1 16,53 17 0,-53 0-16,54 53 15,-54 17 1,-17 1-1,-18-18 1,0-1 0,-36-34-1,36-53 17,0-18-17,18-35 16,53 17-15,-54 54-16,54-19 16,35 1-1,-1 17 1,-16 18 0,-72 0-1,1 36 1,-18 17-1,0-36-15,-53 54 16,35-18 0,18-36-1,18 19 1,52-36 0,36-36 15,-35 1-16,-36-36 1,-35 19 0,0-1-1,-53 53 1,0 0 0,71 0 30,0 0-46,52-36 16,1 36 0,-54-17-16,89 17 15,-35 0 1,-1 35 0,-34 53 15,-19 0-16,-17 53 1,0 53 0,0-70-1,0 35 1,-53 17 0,18 0-1,0 1 1,-1 17-1,1-88 1,0-71 0,0-17-1,17-71 1,0-35 0,18-142 15,0 71-31</inkml:trace>
  <inkml:trace contextRef="#ctx0" brushRef="#br0" timeOffset="28579.98">19156 13035 0,'0'0'0,"0"-18"15,-18 18 1,18 18 0,0 17-1,0 1 1,53-1 0,18-35-1</inkml:trace>
  <inkml:trace contextRef="#ctx0" brushRef="#br0" timeOffset="28646.12">19473 13229 0</inkml:trace>
  <inkml:trace contextRef="#ctx0" brushRef="#br0" timeOffset="29614.66">19509 13264 0,'35'0'31,"-17"0"-31,34-35 16,1-18-1,-35 18 1,-18 17 0,0 1-1,-53 17 1,18 70 0,35-52-1,-18 88 1,18-18-1,0-18 1,35-34 0,36-19-1,52-52 1,-34-18 0,16-35-1,-16-18 1,-19 0-1,-34 53 1,-1 53 0,-35 36-1,0 17 1,0-18 0,-18-53 46,18 1-46,-17-19-1,-19 1 1,19 35 0,-19 35-1,36-17-15,-35 70 16,35 18-1,0-35 1,35-19 0,54-34-1,16-18 1,19-35 0,-1-53 15,-17-36-16,0-52 1,-18-18 0,-53 88-1,-17 53 1,-18 35-16,0 36 16,-70 53-1,17 52 1,0 36-1,35-18 1,18-53 0,88 18-1,-17-71 1,-1-17 0,1-18 15,17-53-16,-35 0 1,-35 35-16</inkml:trace>
  <inkml:trace contextRef="#ctx0" brushRef="#br0" timeOffset="29863.16">20708 13088 0,'0'0'0,"18"-18"32,17 18-32,53-17 15,18-1 1,-18 18 0,18 0 15,-71 0-16,-17 0 1,0 0-16</inkml:trace>
  <inkml:trace contextRef="#ctx0" brushRef="#br0" timeOffset="30113.42">21255 13441 0,'0'17'16,"17"-17"-16,1 0 15,-18 18 17,-18-18-17,1 0-15,-1 18 31,-70-36-15,53 18-16,17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34B1-AAB1-EE3B-FE8E-4DF209C5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A106-1312-E297-4D33-7571ADA4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66C3-AE91-E958-0017-0E068C50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1BCE-5C3B-52D3-32A8-310DBD85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9A4B-1EF0-8FE4-B6FA-7FA707B5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7C5E-3E46-14BE-73D5-DBCBCAEF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F785-42F6-9390-1828-C38EF4D8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DDAB-DEB6-E32D-6767-E80F6C85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A40F-C514-C07A-B52F-8281B78C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80D5-E53E-17D6-7074-61D56D20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693C5-60A4-D030-6C1F-E7C858999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28CFD-8800-DDA0-DCAF-2F35C726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01A6-9518-84C7-EEC2-6FB4DEE5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D311-E240-5DBC-5ECC-5B63A79C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8015-1E3E-49AF-8702-F8197913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2FFF-F085-1E54-16B6-E4716E1D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D935-EAFC-1BAF-554B-7D624EF4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1C6F-E0FD-F98E-86EE-C076DA27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A28A-7E76-652A-4246-E2C40E7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96E2-3E1F-87A1-8C0D-2A8A03AF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1EF-9C74-CAB0-EBF4-35BD6B67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65937-751C-616E-F22E-77896C0F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A1D5-EFF0-F32C-6004-633DE2A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A79F-E327-71F4-1B84-FB45A72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44CB-BBEB-FD4D-18B2-25CDC1BD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0699-9C8A-9C53-F8B5-1D973E7F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9805-1135-073B-7495-7AB6F5EA9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FD30-F6C0-BFC6-87FC-8F1956D1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8FD2-8C99-B993-AF03-C9C5B134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C06A-FA89-D6FE-ABA4-924E594F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50946-61B7-F294-ED67-23A4924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29F4-2FFD-7234-B102-75D64F70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D253-06CC-26D0-6A8F-4F9D1CA9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D868-7CE3-589E-CFC1-A6B054902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D489D-A448-0D89-D8B6-E381CE37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0C6F5-A030-DDC4-E967-7AEBB22AF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E0AC0-BD69-820F-897E-DA873971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0D035-0209-B316-696D-14664790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4C3BB-C7D0-6A96-2C15-09F8F1D5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05D7-6D5A-8E01-E43D-EE945B21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88B55-72E4-8CE9-BA59-D68C95D0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A36B-61E9-4197-4567-0782F84D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073FC-6B30-4EFC-A75F-25E36126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B5830-2E7E-1090-C858-B87A6C83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33F48-FA97-7C71-6A2D-7BDFBA2D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40BE-287A-EBBC-A4D5-9382A705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032-9B0D-4D74-8AA2-92A4369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377D-2995-C1F0-AEBE-F0DC5380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C37D-6140-1BA8-F7D0-20321CC64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A20B-51FC-9311-647D-504AC88D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7843-FF27-286C-6DDD-F153AA0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9C4D-FDB0-1D31-E98F-B43D62E5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BDFA-8041-755B-5702-9B50B32D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2A321-0756-75A9-F28D-3353BE3A3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1DCF7-9239-95DF-B333-29AE578A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C4971-0D8E-DF1A-E5FF-31E08687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C8872-B0B0-1763-A8AB-6DDD5DE3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89BB-6673-7E0B-5442-DA92EE0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57E95-C26B-F4C1-6ABA-72C9991F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A454-C6F7-EE9D-CD5B-7D937F30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E31E-7D42-05E7-CE1D-D17C2E91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A616-DD7E-48CF-A2F0-1706E4AC779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2A2F-6E2F-F821-4066-7751C0CB5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DB5B-324E-011D-DCDF-D096EE55A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5476-8CA5-4CDE-91E4-4F0A7229F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96D82C-28E9-28D3-80FA-5BC6205327FC}"/>
                  </a:ext>
                </a:extLst>
              </p14:cNvPr>
              <p14:cNvContentPartPr/>
              <p14:nvPr/>
            </p14:nvContentPartPr>
            <p14:xfrm>
              <a:off x="679320" y="254160"/>
              <a:ext cx="5963040" cy="410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96D82C-28E9-28D3-80FA-5BC620532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244800"/>
                <a:ext cx="5981760" cy="41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67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5158E6-AAE6-B0B8-E776-C8E9F1839CE5}"/>
                  </a:ext>
                </a:extLst>
              </p14:cNvPr>
              <p14:cNvContentPartPr/>
              <p14:nvPr/>
            </p14:nvContentPartPr>
            <p14:xfrm>
              <a:off x="584280" y="184320"/>
              <a:ext cx="7232760" cy="551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5158E6-AAE6-B0B8-E776-C8E9F1839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174960"/>
                <a:ext cx="725148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9601A-066D-0D7E-92EF-FF2D09429B8C}"/>
                  </a:ext>
                </a:extLst>
              </p14:cNvPr>
              <p14:cNvContentPartPr/>
              <p14:nvPr/>
            </p14:nvContentPartPr>
            <p14:xfrm>
              <a:off x="527040" y="139680"/>
              <a:ext cx="6540840" cy="52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9601A-066D-0D7E-92EF-FF2D09429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30320"/>
                <a:ext cx="655956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5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547194-3426-F2BB-EDF0-A5B1036E02F3}"/>
                  </a:ext>
                </a:extLst>
              </p14:cNvPr>
              <p14:cNvContentPartPr/>
              <p14:nvPr/>
            </p14:nvContentPartPr>
            <p14:xfrm>
              <a:off x="622440" y="260280"/>
              <a:ext cx="6940800" cy="428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547194-3426-F2BB-EDF0-A5B1036E0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250920"/>
                <a:ext cx="695952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82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E43A4-1EC7-EB29-0C6F-A41311EB0290}"/>
                  </a:ext>
                </a:extLst>
              </p14:cNvPr>
              <p14:cNvContentPartPr/>
              <p14:nvPr/>
            </p14:nvContentPartPr>
            <p14:xfrm>
              <a:off x="0" y="127080"/>
              <a:ext cx="8071200" cy="54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E43A4-1EC7-EB29-0C6F-A41311EB0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7720"/>
                <a:ext cx="8089920" cy="54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22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8FE23-F4D6-B014-54A8-45B474A6F272}"/>
                  </a:ext>
                </a:extLst>
              </p14:cNvPr>
              <p14:cNvContentPartPr/>
              <p14:nvPr/>
            </p14:nvContentPartPr>
            <p14:xfrm>
              <a:off x="743040" y="546120"/>
              <a:ext cx="7378920" cy="488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8FE23-F4D6-B014-54A8-45B474A6F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536760"/>
                <a:ext cx="739764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14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C2F304-7B7B-E93F-70DA-64B1624A6361}"/>
                  </a:ext>
                </a:extLst>
              </p14:cNvPr>
              <p14:cNvContentPartPr/>
              <p14:nvPr/>
            </p14:nvContentPartPr>
            <p14:xfrm>
              <a:off x="0" y="336600"/>
              <a:ext cx="7423560" cy="596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C2F304-7B7B-E93F-70DA-64B1624A6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7240"/>
                <a:ext cx="744228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91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A00F9-2A89-C87D-8836-2C715B696E93}"/>
                  </a:ext>
                </a:extLst>
              </p14:cNvPr>
              <p14:cNvContentPartPr/>
              <p14:nvPr/>
            </p14:nvContentPartPr>
            <p14:xfrm>
              <a:off x="958680" y="152280"/>
              <a:ext cx="1924560" cy="54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A00F9-2A89-C87D-8836-2C715B696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42920"/>
                <a:ext cx="194328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2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F44D1-46CA-2059-A38D-B7F67544F004}"/>
                  </a:ext>
                </a:extLst>
              </p14:cNvPr>
              <p14:cNvContentPartPr/>
              <p14:nvPr/>
            </p14:nvContentPartPr>
            <p14:xfrm>
              <a:off x="0" y="165240"/>
              <a:ext cx="7556760" cy="61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F44D1-46CA-2059-A38D-B7F67544F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5880"/>
                <a:ext cx="757548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7EC509-970D-B9E5-AAC9-140E11B6D876}"/>
                  </a:ext>
                </a:extLst>
              </p14:cNvPr>
              <p14:cNvContentPartPr/>
              <p14:nvPr/>
            </p14:nvContentPartPr>
            <p14:xfrm>
              <a:off x="431640" y="438120"/>
              <a:ext cx="6267960" cy="504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7EC509-970D-B9E5-AAC9-140E11B6D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428760"/>
                <a:ext cx="628668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42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DEF75-567F-F1B2-964C-AFFE85F90155}"/>
                  </a:ext>
                </a:extLst>
              </p14:cNvPr>
              <p14:cNvContentPartPr/>
              <p14:nvPr/>
            </p14:nvContentPartPr>
            <p14:xfrm>
              <a:off x="190440" y="177840"/>
              <a:ext cx="7728480" cy="20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DEF75-567F-F1B2-964C-AFFE85F90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68480"/>
                <a:ext cx="7747200" cy="20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110BB-C3BA-9E92-9098-8974A4710DFF}"/>
                  </a:ext>
                </a:extLst>
              </p14:cNvPr>
              <p14:cNvContentPartPr/>
              <p14:nvPr/>
            </p14:nvContentPartPr>
            <p14:xfrm>
              <a:off x="0" y="2254320"/>
              <a:ext cx="7868160" cy="378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110BB-C3BA-9E92-9098-8974A4710D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244960"/>
                <a:ext cx="7886880" cy="38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1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BC99F2-B538-0BAA-97AA-33CB8E57B67D}"/>
                  </a:ext>
                </a:extLst>
              </p14:cNvPr>
              <p14:cNvContentPartPr/>
              <p14:nvPr/>
            </p14:nvContentPartPr>
            <p14:xfrm>
              <a:off x="939960" y="216000"/>
              <a:ext cx="6883560" cy="61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BC99F2-B538-0BAA-97AA-33CB8E57B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206640"/>
                <a:ext cx="690228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0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CD5F1B-DBC7-9711-5EA7-0450D4F95A3A}"/>
                  </a:ext>
                </a:extLst>
              </p14:cNvPr>
              <p14:cNvContentPartPr/>
              <p14:nvPr/>
            </p14:nvContentPartPr>
            <p14:xfrm>
              <a:off x="285840" y="216000"/>
              <a:ext cx="6870960" cy="151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CD5F1B-DBC7-9711-5EA7-0450D4F95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06640"/>
                <a:ext cx="6889680" cy="15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984176-C9AE-CB56-1099-ED392395F129}"/>
                  </a:ext>
                </a:extLst>
              </p14:cNvPr>
              <p14:cNvContentPartPr/>
              <p14:nvPr/>
            </p14:nvContentPartPr>
            <p14:xfrm>
              <a:off x="330120" y="1911240"/>
              <a:ext cx="7442640" cy="159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984176-C9AE-CB56-1099-ED392395F1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60" y="1901880"/>
                <a:ext cx="746136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4D6417-8AA4-E895-ACFC-0426FC43D5C5}"/>
                  </a:ext>
                </a:extLst>
              </p14:cNvPr>
              <p14:cNvContentPartPr/>
              <p14:nvPr/>
            </p14:nvContentPartPr>
            <p14:xfrm>
              <a:off x="882720" y="368280"/>
              <a:ext cx="6782040" cy="528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4D6417-8AA4-E895-ACFC-0426FC43D5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360" y="358920"/>
                <a:ext cx="680076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7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E01C93-9AC2-F23B-507D-B390F9B3C13C}"/>
                  </a:ext>
                </a:extLst>
              </p14:cNvPr>
              <p14:cNvContentPartPr/>
              <p14:nvPr/>
            </p14:nvContentPartPr>
            <p14:xfrm>
              <a:off x="673200" y="304920"/>
              <a:ext cx="5899320" cy="16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E01C93-9AC2-F23B-507D-B390F9B3C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40" y="295560"/>
                <a:ext cx="5918040" cy="16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D5749D-C470-CE6D-F62C-31BEDE6ED67D}"/>
                  </a:ext>
                </a:extLst>
              </p14:cNvPr>
              <p14:cNvContentPartPr/>
              <p14:nvPr/>
            </p14:nvContentPartPr>
            <p14:xfrm>
              <a:off x="704880" y="2133720"/>
              <a:ext cx="6045480" cy="195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D5749D-C470-CE6D-F62C-31BEDE6ED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520" y="2124360"/>
                <a:ext cx="6064200" cy="19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03600D-0FCA-BAF5-7BAD-FCE70DD2AE89}"/>
                  </a:ext>
                </a:extLst>
              </p14:cNvPr>
              <p14:cNvContentPartPr/>
              <p14:nvPr/>
            </p14:nvContentPartPr>
            <p14:xfrm>
              <a:off x="203040" y="203040"/>
              <a:ext cx="767124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03600D-0FCA-BAF5-7BAD-FCE70DD2AE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93680"/>
                <a:ext cx="768996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41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645-2623-E23E-4CBE-AE4B6542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101-FC03-7AB9-D42A-FFCCAC3B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0501C-CE65-49E7-7ED8-3E989DD94469}"/>
                  </a:ext>
                </a:extLst>
              </p14:cNvPr>
              <p14:cNvContentPartPr/>
              <p14:nvPr/>
            </p14:nvContentPartPr>
            <p14:xfrm>
              <a:off x="743040" y="228600"/>
              <a:ext cx="3886560" cy="620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0501C-CE65-49E7-7ED8-3E989DD94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219240"/>
                <a:ext cx="3905280" cy="62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0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2022-10-12T03:50:30Z</dcterms:created>
  <dcterms:modified xsi:type="dcterms:W3CDTF">2022-10-12T03:51:08Z</dcterms:modified>
</cp:coreProperties>
</file>