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02:11:48.6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4974 2187 0,'0'0'0,"0"-17"16,53-19 15,-35 19-31,-1 17 15</inkml:trace>
  <inkml:trace contextRef="#ctx0" brushRef="#br0" timeOffset="21528.63">4974 423 0,'18'-17'15,"-18"-1"-15,17 0 31,-17 1-31,0-1 16,-17 0 0,-1 18-1,-17 18 1,0 35 0,17-18-16,0 124 15,-35-18 1,-35 88-1,35-70 1,36-35 0,-1-54-1,18-52 1,18-36 31,17-35-32,0-17 1,-17 35-16</inkml:trace>
  <inkml:trace contextRef="#ctx0" brushRef="#br0" timeOffset="21929.24">4886 617 0,'0'-17'15,"0"34"-15,0-52 0,0 17 0,0-34 16,35-1 0,1 0-1,34 17 1,-17 36 0,18 18 15,-54 0-31,36 70 15,-35 53 1,-1-18 0,-17 54-1,0-71 1,0 17 0,-17-105-16,17 35 15,-18-36 1,0-17 15,-17-17-15,18-19-1</inkml:trace>
  <inkml:trace contextRef="#ctx0" brushRef="#br0" timeOffset="22195.69">4833 1023 0,'0'-18'16,"18"18"0,-1 0-16,72-17 15,-37-1 1,19 18-1,-53 0-15,17-18 16,-17 18 0</inkml:trace>
  <inkml:trace contextRef="#ctx0" brushRef="#br0" timeOffset="22862.83">5856 935 0,'0'0'16,"53"-35"-1,-35 17-15,-1 0 16,-17 1 0,0-1-1,-88 18 16,70 0-31,-34 18 16,-37 17 0,19 18-1,52-18 1,18 0 0,0 1-1,71-1 1,-18-17-1,35 17 1,-35 0 0,-36 18-1,-17-18 1,-70-17 0,-18 0 15,-53 17-16,88-35 1,17 0 0,-17 0-1,53-35 1,0 17 0,18-17-1,0 17-15</inkml:trace>
  <inkml:trace contextRef="#ctx0" brushRef="#br0" timeOffset="23512.53">6421 1058 0,'0'-17'31,"17"17"-31,-17-18 16,53-35 0,18 0-1,-54 36 1,1-1-16,-18 0 15,-141 36 17,35 35-17,-17 0 1,70-18 0,35 18 15,18-18-16,0-17-15,88 17 16,-17 0 0,35 1-1,-18-1 1,-53 0 0,-53 18-1,-52-35 1,-54-1-1,71 1 1,-17-18 0,35 0-1,17-18 1,0 1 15,18-1-15,36-17-1,17 17-15</inkml:trace>
  <inkml:trace contextRef="#ctx0" brushRef="#br0" timeOffset="24028.45">6897 1199 0,'0'-17'47,"0"-1"-47,17 1 15,19-19 1,34-34 0,-52 17-1,-18 0 1,0 35 0,-35 18-1,17 0-15,-53 35 16,-17 54-1,35-19 1,36 36 0,17-53-1,17 0 1,1-53-16,35 18 16,35-18 15,18 0-16,-36-18 1,-17 0-16</inkml:trace>
  <inkml:trace contextRef="#ctx0" brushRef="#br0" timeOffset="24478.72">7320 1147 0,'0'0'0,"-18"-36"15,18 1 1,0-18 0,18 18-1,35-1 1,0 36 0,35 0 15,-70 0-31,52 36 15,-34 52 1,-36-17 0,0-19-1,-36-16 1,1-36 0,17 17-1,1-17 1,17-35-1,0-35 1,17 17 0,36 0-1,0 0 1,35-35 0,-52 70-1</inkml:trace>
  <inkml:trace contextRef="#ctx0" brushRef="#br0" timeOffset="25197.37">8167 670 0,'0'0'0,"0"-17"0,0-36 15,0 35 1,-18 18 15,1 18-15,-19 52-1,1 54 1,-18-1 0,0 54-1,53-142-15,-18 88 16,18-70-1,53-17 1,18-36 0,35-18-1,-71 0-15,36-17 16,17-36 15,-53 1-15,-17 17-1,-1 18 1,-17 52 15,0 19-15,-17 34 0,17 1-1,0-36 1,17 0-1,19-35 1,34 0 0,1-17-1,17-36 1</inkml:trace>
  <inkml:trace contextRef="#ctx0" brushRef="#br0" timeOffset="25592.46">8767 653 0,'0'0'16,"-18"0"-16,18 17 0,-18 1 15,18 0 1,18-18 0,35 0-1,0-18 1,-53 0 0,0 1 15,0-19-16,-18 36 1,-17 0 0,0 0-1,35 18 17,0 0-17</inkml:trace>
  <inkml:trace contextRef="#ctx0" brushRef="#br0" timeOffset="25861.85">7937 917 0,'0'0'0,"-17"0"0,-1 0 15,18 18 1,35-18 0,18 0-1,53 0 1,-18-18 0,-17 18-1,-53-17-15,-1 17 0</inkml:trace>
  <inkml:trace contextRef="#ctx0" brushRef="#br0" timeOffset="26894.27">9207 1076 0,'0'0'0,"0"-35"16,0-1-1,0 1 1,-17 17 0,-18 18-1,-36 36 1,-17 34 0,35 1-1,0 35 16,53-89-31,0 36 16,35 0 0,18-53-1,18 0 1,-36 0 0,-17-17-1,-18-54 1,17 18-1,1-35 1,35 17 0,17 1-1,19 52 1,-19 18 15,1 35-15,-18 18-1,-18 18 1,-17 17 0,-18-53-1,0 1 1,-18-36 15,18-18 0,0 0-31,0-35 16,18-17 0,-1 52-16,89-105 15,0 35 1,53 52 0,-54 19 15,-16 87-16,-54 36 1,-35 0 0,0-36-1,0-34 1,-35-19 0,17 1-1,18-36 16,35-17-15</inkml:trace>
  <inkml:trace contextRef="#ctx0" brushRef="#br0" timeOffset="27429.72">10883 864 0,'0'-17'0,"0"34"0,0-70 16,-17 36-1,-1 17-15,-35-18 16,-18 18 0,1 35-1,-1 36 1,54-18-1,-1 35 1,18-70 0,106 17-1,-36-17 1,36-1 0,-35 19 15,-36-19-16,-35 36 1,-35-18 0,-53 1-1,-36-19 1,54 1 0,-1 0-1,36-18 1,17 0-1,18-18 32</inkml:trace>
  <inkml:trace contextRef="#ctx0" brushRef="#br0" timeOffset="28877.83">4180 1658 0,'0'0'0,"-17"0"0,-36 0 32,35 0-32,-17 0 15,35 18 1,18-18 15,34 0-15,-34 0-16,70 0 15,36 0 1,-18 17 0,88-17 15,35 0-16,0 18 1,36 0 0,-71-18-1,88 17 1,-88-17 0,53 18-1,88-18 1,-123 18-1,35-18 1,-88 0 0,52 0-1,19 0 1,16 0 0,-16 0 15,-54 0-16,71 0 1,18 0 0,-54 0-1,107 0 1,-124 0 0,53 17-1,35-17 1,-88 0-1,35 18 1,-35-18 0,-141 0-16,88 0 15,53 17 1,-52-17 15,-54 0-15,-35 0-1,-36 0-15,1 0 32,0 0-17,-1 0 1,1 0 15</inkml:trace>
  <inkml:trace contextRef="#ctx0" brushRef="#br0" timeOffset="29028.06">11518 1817 0,'0'17'32,"-17"-17"14,-1 0-30,0 0-16,1 0 16</inkml:trace>
  <inkml:trace contextRef="#ctx0" brushRef="#br0" timeOffset="30383.11">4410 1799 0,'-36'0'0,"72"0"0,-160 35 31,107-35-15,52 0 15,0 0-31,36 0 16,70 0 0,-18 0-1,54-17 16,17 17-15,-141 0-16,123 0 16,89 0-1,-36 0 1,71 0 0,0 0-1,-36 0 1,177 0-1,-194-18 1,106 18 0,-89 0-1,72 0 1,-37-17 0,-210 17-16,122 0 31,72-18-16,-107 18 1,53-18 0,-17 18-1,-159 0-15,106 0 16,17 0 0,-53 0-1,19 0 1,-1 0-1,-53 0 1,18 0 0,-71 0-16,53 0 15,18 0 1,0 0 0,-18 0 15,0 0-16,0 0 1,-70 0-16,35 0 16</inkml:trace>
  <inkml:trace contextRef="#ctx0" brushRef="#br0" timeOffset="30564.11">11430 1782 0,'0'17'15,"-18"-17"1,1 0 15,-1 0-15,0 0-1,1 0-15,-18 18 16</inkml:trace>
  <inkml:trace contextRef="#ctx0" brushRef="#br0" timeOffset="70872.91">1199 2240 0,'18'0'16,"0"0"-1,-1 0 17,1 0-17,0 0 1</inkml:trace>
  <inkml:trace contextRef="#ctx0" brushRef="#br0" timeOffset="74505.56">1358 2364 0,'0'0'0,"-17"0"16,-1 0 15,36 0 110,-18-18-126,17 18-15,-17-18 16,0 1 0,0-1 15,-17 0-16,-1 18-15,-53 0 16,18 0 0,-17 18 15,-1 70-15,36-52-16,0 69 15,-18 54 1,35-53-1,18 35 1,18-70 0,-1-54-16,54 36 15,35-35 1,17-18 0,54-35-1,-54-1 1,18-52-1,-52 0 1,-54-18 0,0 35 15,-35 54-15,0-1-1,0 53 1,-18 36-1,1 35 1,17-36 0,0-17-1,17-35 1,72-18 0,-19-18-1,1-35 1,-18-17-1,-53-36 1,0 35 0,-53-17-1,0 71 17,-35 17-17,-18 70 1,53 1-1,18 35 1,35-54 0,70 1-1,18-53 1,71 0 0,-53-35-1,17-18 1,-52-17-1,-36-1 1,-17 36 0,-18 17-16,0 1 31,0 52 0,0 18-15,0 35-1,-18-70-15,18 17 16,0 35 0,0-52 15,0-36 0,0 1-31,18-1 0,17-35 16,53-70-1,-17 52 1,-1 36 0,-34 35-1,-19 53 17,-17 0-17,53 53 1,-17-71-1,34 0 1,1-35 0,-18 0-1,35-35 1,-18-53 0,-17-53-1,-17 17 1,-19-35-1,1 71 1,-18 53 0,0 88 15,-18 35 0,18 71-15,-17-53-1,17 17 1,0-105-16,0 35 16,17-36-1,18-17 1,1 0 0,17-35-1,0-18 1,-36 35-1</inkml:trace>
  <inkml:trace contextRef="#ctx0" brushRef="#br0" timeOffset="74755.53">3069 2505 0,'0'0'0,"-17"0"16,34 0 15,36-18-15,-35 18-16,17 0 16,18-18-1,-35 18 1</inkml:trace>
  <inkml:trace contextRef="#ctx0" brushRef="#br0" timeOffset="75322.89">3404 2663 0,'0'0'16,"0"-17"15,0-1-31,18 1 15,35-19-15,17 19 16,36-19 0,-18 36-1,18 71 17,-70 17-17,-36 0 1,-36 0-1,1-35 1,0-35 0,35-36 15,0 1-31,0-19 16,17-52-1,54-18 1,-36 54-1,18-1 1,-18 35 0,1 18-1,-19 0 1,19 0-16</inkml:trace>
  <inkml:trace contextRef="#ctx0" brushRef="#br0" timeOffset="76255.49">4516 2558 0,'0'0'0,"-18"0"0,0-18 15,-52 18 1,17 0-1,35 0-15,-35 35 16,0 36 0,36-1-1,-1 19 17,18-37-17,35-16 1,54-19-1,-19-17 1,54-17 0,-36-19-1,0-52 1,-88 71-16,0-89 16,0 35-1,-71 1 1,-17 70-1,0 0 1,0 70 15,70 36-31,18 0 32,0-53-17,71 0 1,-1-36-1,36-17 1,70-17 0,-52-36-1,17-35 1,-53-1 0,18-69-1,-71 17 1,-17 35-1,-18 70 1,0 19 0,-53 34 15,18 36-15,35-17-16,-18 52 15,-52 106 1,52-88-1,18 0 1,0-54 0,71-34-1,17-18 1,18-18 0,-36-34-1,-17 16 1,-35 19-16</inkml:trace>
  <inkml:trace contextRef="#ctx0" brushRef="#br0" timeOffset="80405.19">6756 2417 0,'-18'0'0,"36"0"0,-36 17 15,-17 1 1,17-18-16,18 17 16,18-17-1,17-35 1,0 35-16,36-53 16,52-35-1,-105 53 1,-18-18-1,0 35 1,-88 18 0,-36 35-1,1 36 17,70 17-17,35-17 1,18-1-1,88-17 1,-35-35 0,-17-18-16,34 0 15,-34 0 1,-19-35 0,-52 35 15,17 0-31,-52 17 15,-1 36 1,1 35 0,52-17-1,18 17 17,18-53-17,34-17 1,54-18-1,-17-35 1,34-18 0,-17-35-1,-18-1 1,0 1 0,-17 53-1,-36 35 1,-17 35-1,-18 36 1,0 17 0,-36-17-1,1-19 1,35-34 0,-18 0-1,18-36 16,0-17-15,53-18 0,-35 35-16,35-88 15,18 36 1,-36-1 0,0 54-1,-35 34 16,-35 72-15,0 16 0,35-16-1,0-37 1,88-16 15,0-36-15,-53 0-16,106-18 15,-17-35 1,-54-17 0,-17-19-1,-53 1 1,0 0 0,-17 88-1,-36 0 1,0 71-1,35-1 1,0 36 0,36 0 15,35-71-15,18-35-1,-1 0 1,1-18-1,-1-34 1,-17-1 0,18-71-1,-1 36 1,-17 53 0,18 35-1,-54 0 1,19 53-1,-36-36 1,0 1 0,0-36 46,0-17-46,0 0-1,-36 17 1,1 0 0,-18 18-1,18 71 1,0-18 0,35-18-16,-36 53 15,36-17 1,0-1-1,71-34 1,-1-19 0,36 1-1,53-18 17,-88-35-17,17-18 1,0-35-1,-53 17 1,18-17 0,-35 53-1,-53 52 17,-1 36-17,-17 18 1,36-1-1,17-52-15,0 35 16,35-18 0,18-35-1,35 0 1,0-18 15,-35-17-15,0-35-1,-35 52-15,35-53 16,-18-17 0,-17 71-1,-18 34 17,0 1-32,-36 52 15,1 1 1,35 17-1,0-53 1,18 1 0,52-19 15,-52-17-31,70 0 16,18 0-1,-18-53 1,-35-17-1,18-71 1,-1 17 0,-52 89-16,35-106 15,-36 35 1,-17 71 0,0 17-1,-17 53 16,-1 1-31,0 70 16,1 17 0,-18 36-1,-1-36 17,36-52-17,0-18 1,36-53-1,52 0 1,18-18 0,-36-17-1,18-53 1,-17-18 0,-54 18-1,-17 52 1,0 89 15,0-35-15,-35 35-16,18 17 15,-1 19 17,18-54-17,53-18 1,17-17-1,19 0 1,-36-35 0,70-35-1,-70-1 1,0 1 0,-36 34-1,-17 19 1,-52 70 15,34-36-31,-17 36 16,-1 35-1,36-35 17,0-35-17,36-1 1,34-17-1,1-17 1,-36-36 0,-17 0-1,-18-18 1,0 1 0,-53 52-1,17 1 1,19 17-1,-1 0 1,36-18 15,-1 0-31,72 1 32,-19-1-17,18 0 1,-17 18-1,-53 0 1,-1 71 0,-17 17-1,0-35 1,0 0 0,-17-18-1,-1-17 1,0-18 15,18-18 0,0 1-31,18-36 16,53-35 15,-19 17-15,-34 36-16,53-53 15,17 52 1,-35 19 0,0 52-1,-53 35 1,0 19 0,0 34-1,-18-70 1,18 0-1,18-35 1,35-18 0,35-18-1,-35-17 17,0-18-17,-36 0 1,1 0-1,-18 18 1,-18-36 0</inkml:trace>
  <inkml:trace contextRef="#ctx0" brushRef="#br0" timeOffset="80654.99">10918 2187 0,'0'0'16,"-52"0"-16,34 0 0,0 0 31,1 0 16,-1 0-47</inkml:trace>
  <inkml:trace contextRef="#ctx0" brushRef="#br0" timeOffset="80887.53">9825 2399 0,'0'0'0,"0"18"16,17-18 0,19 0-1,52 0 1,18-36-1,-53 19-15</inkml:trace>
  <inkml:trace contextRef="#ctx0" brushRef="#br0" timeOffset="82421.42">12806 2663 0,'0'0'0,"-18"0"0,1 0 32,17-17-17,52-36 1,90-18-1,-37 1 1,-69 35-16,87-71 16,-105 35-1,-18-35 1,-53 18 15,-18 35-15,18 53-1,0 0 1,18 106 0,0 17-1,-18 107 1,18 34 0,-18-70-1,35-123-15,-52 211 16,17 0-1,17-88 1,19 36 0,17-107-1,70-88 17,-52-35-32,141-52 15,17-54 1,-70 18-1,17-71 1,-105-18 0,-36 19-1,-140-107 1,-19 106 0,71 53-1,1 71 1,69 18-1,107 17 17,35-18-17,105-70 1,1 0 15,35-71-15,-212 124-16,124-89 15,-124 36 1,-35 0 0,0 17-1,-35 53 1,-18 18 0,35 53-1,1-17-15,-1 105 16,1-18-1,17 54 1,0-54 0,0-52-1,0-18 17,35-36-17,18-17 1,35-70-1,0 17 1,18-53 0,-71 71-16</inkml:trace>
  <inkml:trace contextRef="#ctx0" brushRef="#br0" timeOffset="82887.94">14182 2364 0,'0'-18'0,"0"36"0,0-18 46,-36 35-46,1 18 16,17-18-16,-34 71 16,16 0-1,36-53 1,0 0 15,36-53-15,105 0-1,-18-53 1,-35 0 0,-17-71-1,-71 18 1,0 18 0,-88 18-1,-1 70 1,-16 17-1,16 89 1,54-18 0,18 36-1,17-36 17,35-35-17,71-53 1,-18 0-1,-18-18-15</inkml:trace>
  <inkml:trace contextRef="#ctx0" brushRef="#br0" timeOffset="83506.23">14905 2417 0,'-35'0'31,"17"0"-31,0 35 16,18-18-16,-35 54 16,0 35-1,17-53 1,18 17 15,0-52-15,35-36 15,18-35-15,53-35-1,-18 18 1,-17 34 0,-36 36-1,0 53 1,-17 35-1,-18-17 1,18-36 0,17-17-1,36-18 17,-54 0-32,54-53 15,-1-18 1,-52-17-1,-18-35 1,-18 35 0,18 52-1,-53 36 1,18 0 0,35 36-1,0-19 1,18 1-1</inkml:trace>
  <inkml:trace contextRef="#ctx0" brushRef="#br0" timeOffset="84455.01">16492 2346 0,'0'0'0,"0"-18"16,-17 18 15,-1 0-31,-35 36 16,-17 34 0,17 36-1,53-88-15,0 35 16,0-1-1,35-34 1,36-18 0,17-18-1,-18-34 1,-17-37 15,-53 19-15,-70-1-1,17 36 1,35 0 0,71-1 15,70 19-15,1 17-1,-54-18 1,-17 0-1,-53 36 32,0 17-47,0 18 16,0 71 0,0 52 15,-35-35-16,35-105-15,-53 175 16,18 19 0,17-54-1,1 36 1,-19-18 0,1-18-1,0-70 1,0-89-1,-1-17 1,-17-88 0,53-53-1,0-70 17,71-72-17,35 36 1,-36 106-1,36-18 1,-18 36 0,-17 52-1,70-17 1,-88 53-16</inkml:trace>
  <inkml:trace contextRef="#ctx0" brushRef="#br0" timeOffset="85720.71">17692 2681 0,'0'0'0,"17"0"31,1 0-15,0-18-16,17-17 16,0-18-1,36-70 1,-1-18 0,-17 35-1,-35 71-15,0-71 16,-18 88-1,0 36 1,-53 35 0,17 52-1,1 19 1,35 17 15,0-35-15,18-53-1,35-18 1,17-35 0,36-53-1,53-88 1,-71 18 0,0-36-1,-70 71 1,-18 17-1,0 53-15,-35 54 32,-18 52-17,17 0 1,-17 36 15,36-19-15,-1-69-16,18 34 15,-17 1 1,17-54 0,0-52 15,35-35-15,53-19-1,-17 37 1,-54 34-16,89-17 15,-35 35 1,-19 17 0,-52 36-1,0 53 1,0-18 15,18-70-15,35-1-1,18-17 1,17-17 0,35-54-1,-35-35 1,-35 1 0,-35 52-1,-18 17 1,-18 36-1,-52 0 1,-1 89 0,54-1-1,17 0 1,17-17 15,71-19-15,18-34-1,-18-18 1,1-35 0,-36 0-1,-18-36 1,-35 18 0,0 18-16</inkml:trace>
  <inkml:trace contextRef="#ctx0" brushRef="#br0" timeOffset="85970.2">17745 2293 0,'0'0'0,"-18"0"15,36 0 1,-1 0 0,1 0-16,35 0 15,106 0 1,-71 0 0,-18 0-16</inkml:trace>
  <inkml:trace contextRef="#ctx0" brushRef="#br0" timeOffset="86470.8">20532 2117 0,'0'-18'0,"0"36"0,17-54 0,-17 1 16,18 17-16,-18-17 15,0 0 1,0 53 15,-18-1-15,-17 36-16,-53 123 31,35-17-15,18-35-1,-1-1 1,36-52 0,0-36-1,0-88 17,0 18-32</inkml:trace>
  <inkml:trace contextRef="#ctx0" brushRef="#br0" timeOffset="86854.33">20214 2117 0,'0'0'15,"-17"-18"-15,-1-35 0,0-35 16,18 17 15,71 1-15,105-1-1,-17 71 1,-106 0-16,159 36 16,-107 52-1,-69 18 1,-54-18 0,-123 0-1,-53-35 1,53-36-1,70 1 1,54-18 0,34 0 31,18 0-47,-17 0 15,17 0-15</inkml:trace>
  <inkml:trace contextRef="#ctx0" brushRef="#br0" timeOffset="87338.27">20726 2399 0,'0'-18'31,"0"1"-16,0-1-15,0 0 16,0 1-16,17 17 0,36-36 16,35 19-1,1 17 1,-36 17 15,-18 54-15,-35 0-1,-18 34 1,1-87-16,-36 35 16,17-18-1,1-35 1,17 0 0,18-70-1,18-1 1,35 1-1,0 17 1,0 17 0,17 36-1,-34-35 1,17 35 0</inkml:trace>
  <inkml:trace contextRef="#ctx0" brushRef="#br0" timeOffset="87754.05">21414 2275 0,'0'0'16,"-71"0"15,71 18-15,-71 35 0,36 53-1,35-36 1,0 1-1,18-36 1,-1-35-16,72 18 16,17-18-1,-18-53 1,0-35 15,-70 0-15,-18-18-1,-89 35 1,-16 71 0,-1 0-1,53 35 1,35 18 0,18-17-1,88 17 1,-70-53-16</inkml:trace>
  <inkml:trace contextRef="#ctx0" brushRef="#br0" timeOffset="88520.75">22013 2364 0,'18'0'16,"-36"0"-16,54-36 15,-36 19 1,-71 17-1,0 0 1,-17 70 0,18 1-1,70 17 1,0-53 0,35-17-1,53-18 1,-35-18-1,18-17 1,-18-36 0,-36 19-1,1 16 1,-18 72 31,0-19-47,-18 18 15,-17 107 1,35-107-16,-35 71 16,-36 52-1,18 1 1,0 0 0,18 70-1,-36-17 1,54-159-16,-18 123 15,-18 53 1,-36-87 0,54-72-1,-18-52 1,0-53 15,36-1-31,-36-52 16,0-106-1,53-35 1,17 17 0,54-35-1,35 53 1,-71 159-16,53-71 16,36 35-1,17 1 1,-53 35-1,-70 17-15</inkml:trace>
  <inkml:trace contextRef="#ctx0" brushRef="#br0" timeOffset="89021.15">22119 2505 0,'0'0'0,"0"-36"16,0 19-16,0-18 15,0 17 1,53 0 0,-18 18-1,36 18 1,-53 0-16,34 52 15,-52 1 1,0 34 0,-35-52-1,-18 0 1,18-35 15,35-71 0,35-18-15,36-34 0,-18 34-1,17-17 1,-34 53 0,-1 35-1,-18 0 1,1 35-1,17 0 1</inkml:trace>
  <inkml:trace contextRef="#ctx0" brushRef="#br0" timeOffset="90336.83">22913 2558 0,'0'0'0,"53"0"31,-53-18-31,0-17 16,17-18-1,-17 18 1,-17 35 0,-54 0-1,-17 17 1,-53 89-1,88-35 1,18-1 0,35-35-1,53-17 1,35-18 0,-53 0-1,36-35 1,35-18-1,-54-18 1,-16 1 0,-36 52-1,-18 36 17,0-1-32,-17 36 15,35 18 1,0-18-1,0-18 1,35-35 0,54 0-1,-1-35 1,-35-18 15,-18-35-15,-17 35-1,-18 17 1,-18 54 15,0 35-15,1 18 0,17-1-1,-18-35 1,18-17-1,0-36 32,0 1-31,0-36-16,0 0 16,18 35-1,-1-70 1,19 35-1,17 36 1,-18 17 0,-17 0-1,-1 52 1,-17-34-16,0 35 16,18 18-1,-18-36 1,0-18-1,0 1 1,0-36 31,0 1-47,17-54 16,19 18 15,34-17-16,-52 52-15,35-17 16,17 35 0,-34 0-1,-36 53 1,0 17 0,0-17-1,-36 0 1,19-35-16,-1-1 15,0 1 1,-17 0 0,0-18-1,-18 0 1,35 17-16</inkml:trace>
  <inkml:trace contextRef="#ctx0" brushRef="#br0" timeOffset="107584.45">2117 4163 0,'0'17'0,"0"1"0,0 0 32,17-36-1,1 0-16,17-17 1,-35-35 0,0 34-1,0 19-15,-53-54 16,18 71 0,-53 18-1,17 35 16,-35 70-15,36 1 0,70-36-1,0-35 1,18-36 0,70-17-1,-35-17 1,52-54-1,-52 18 1,-35-17 0,-18 17-1,18 17 1,-18 54 15,0 53 0,0-1-15,0 1 0,53-54-1,35 1 1,-53-18-16,18 0 16,-18-18-16,71-34 15,-53-19 1,-18-17-1,-35 0 1,-35-18 0,-88 0-1,-54 35 1,36 54 0,-18 34-1,18 54 1,35 35 15,-17 158-15,88-123-1,35 18 1,52-53 0,54 0-1,-17-53 1,52-36-1,35-52 1,-35-35 0,-35 17-1,0-36 1,-71 37 0</inkml:trace>
  <inkml:trace contextRef="#ctx0" brushRef="#br0" timeOffset="107918.1">3122 3933 0,'0'0'0,"-18"0"16,1 0-1,-18 71 1,17 17 0,0 89-1,18-107 1,0-52-16,0 70 16,0-35-1,0-71 32,0 1-31,18-19-16</inkml:trace>
  <inkml:trace contextRef="#ctx0" brushRef="#br0" timeOffset="108501.13">3034 4004 0,'0'-18'0,"0"36"0,-18-71 15,18 35-15,-17-17 16,17 18 0,35-19-1,18 36 1,17 0 0,1 36-1,-36 52 1,-35-18 15,-17 18-15,-54-17-1,-17-18 1,35-35 0,53-36 15,35 0-16,53-17 1,-35 35 0,-17 0-16,52 35 15,-18 1 1,-34 34 0,-36-17-1,-53 18 16,-36-36-15,54-35-16,-106 35 16,53-35-1,0 0 1,35 0 0,35-17-1,36-36 1,17 17-1</inkml:trace>
  <inkml:trace contextRef="#ctx0" brushRef="#br0" timeOffset="108918.76">3492 4357 0,'0'0'0,"18"0"16,17 0-1,36-35 1,17-18 0,-70 35-16,17-35 15,-35 18 1,0 17-1,-70 18 1,-1 35 0,0 54-1,54-72-15,-1 54 16,18 17 0,35-53-1,18-17 1,53-18 15,0-35-15,88-71-1</inkml:trace>
  <inkml:trace contextRef="#ctx0" brushRef="#br0" timeOffset="109886.5">4304 3863 0,'0'0'16,"-18"0"-16,1 0 0,-19 0 16,1 53-1,17 17 1,-17 89 0,35-106-16,0 35 15,0-35-15,-18 141 16,1 0 15,-18 88-15,-1 18-1,19-70 1,-1 17 0,18-212-16,0 106 15,0-106 1,71-52-1,34-72 1,-16-34 0,52-71-1,-53-88 1,-88 88 0,-88-53-1,0 106 1,-36 17 15,18 54-15,53 52-1,36-17 1,17-1 0,70 1-1,36-18 1,-18-17-1,53-19 1,-105 36 0,-19 18-1,-17 18 1,-53 52 15,36-18-31,-19 72 31,36-36-15,0 17 0,18-52-1,53-18 1,17 0 0,-18-53-1,-52-18 1,-18 1-1,-18-1 1,-35 36 0,-17 35-1,35 18 1,17 34 0,18 1-1,53-17 1,35-19 15</inkml:trace>
  <inkml:trace contextRef="#ctx0" brushRef="#br0" timeOffset="110300.7">4851 4198 0,'0'0'0,"0"-18"0,-18 1 15,18-36 1,35 35 0,36 1-1,-18 17 1,-18 52 0,0 19-1,-35-53-15,0 35 16,-17-18 15,-19-17-15,19-18-1,17-18 1,0-17 0,0 17-16,17-35 15,1 0 1,35 18-1,0 35 1,-18 0 0,-17 0-16</inkml:trace>
  <inkml:trace contextRef="#ctx0" brushRef="#br0" timeOffset="110618.86">5274 4198 0,'18'0'32,"-1"-18"-32,1 18 15,35-53 1,-36 1 0,-17 16-1,-17 36 1,-18 18-1,35 0-15,-36 34 16,19 19 0,-1 0-1,18-36 1,0-17 0,53-18-1,-18-36 1</inkml:trace>
  <inkml:trace contextRef="#ctx0" brushRef="#br0" timeOffset="112501.14">5927 4092 0,'70'0'15,"-52"-17"1,52-1-16,54-53 15,-54 36 17,-52 17-32,-18-34 15,-53 34 1,-53 18 0,-52 0-1,52 35 1,35 36-1,71 52 1,71-52 0,52 35-1,-52-53 1,-18 17 0,-36-17-1,-87-35 1,-71-18 15,52 0-15,1-18-1,53-17 1,35 17 0,53 0-1,0 18 1,53 0-1,-1 0 1,-16 0 0,-1-35-1,-18 0 1,-17 0 0,-35-36-1,0 36 1,-18-1 15,-18 54 0,18 0-31,-18 70 16,1-17 0,17-1-1,0-52 1,35-1-1,71-34 1,-53-19 0,35-34-1,-18-1 1,-52 1 0,0 17-1,-18 88 32,-18 18-31,0 53-1,18-36 1,0-17 0,18-53-16,35 18 15,35-18 1,-17-18-1,17-35 1,-35 1 0,0-37-1,-36 1 1,-17 70 0,0 54 15,-35 34-16,35 1 17,0-53-32,0 34 15,0-34 1,35-18 0,18 0-1,18-53 1,-1-53-1,1-35 1,-53 35 0,-18 1-1,0 87 1,-18 36 15,0-1-31,18 71 16,-17 36 15,-1 17-15,18-70-1,35-1 1,18-52 0,-35-18-16,53 0 15,34-18 1,-16-35-1,-1-35 1,-71 0 0,-17 52-1,-17 36 1,-19 36 0,-16 34-1,34 1 1,18-18-1,53-18 17,17-35-17,36 0 1,18-35 0,-71 0-1,-18-36 1,-17 36-16</inkml:trace>
  <inkml:trace contextRef="#ctx0" brushRef="#br0" timeOffset="112734.3">7408 4004 0,'0'0'16,"-17"0"-1,34 0 1,19 0 0,69-18-1,37 1 1,-72-1 0,-17 0-1</inkml:trace>
  <inkml:trace contextRef="#ctx0" brushRef="#br0" timeOffset="112936.48">6809 3810 0,'-18'18'16,"36"-36"-16,-54 36 0,19-18 0,17 17 15,0 1 17,0 0-17,17-1 1</inkml:trace>
  <inkml:trace contextRef="#ctx0" brushRef="#br0" timeOffset="114267.3">2064 6085 0,'0'-17'16,"0"-36"-1,0 18-15,0-18 16,0-36 0,-36 1-1,19 53-15,-18 0 16,17 35-16,-53 0 31,1 35-15,-1 71-1,36-18 1,17 18 0,36-71-1,70-17 1,-17-36-1,17-52 1,-18-1 0,-34-17-1,-36 17 1,0 54-16,0-19 16,-36 107 15,1 17-16,35 18 17,0-18-17,0-70-15,53 35 16,18-53 0,52 0-1,-35-53 1,18-18-1,-53-35 1,-53-17 0,-70 17-1,-89-17 1,0 70 0,-35 35-1,-18 53 1,89 71 15,-1 88-15,89-35-1,17 35 1,54-88 0,87 17-1,-88-105-15,107 0 16,52-36-1,-141 0-15</inkml:trace>
  <inkml:trace contextRef="#ctx0" brushRef="#br0" timeOffset="114633.98">2875 5750 0,'0'-17'0,"0"34"0,-18-34 0,18-1 15,-17-17 1,17 52-1,0 54 1,0 70 0,-18-18-1,-17-17 1,35-35 0,0-53-1,18-18 1,-1 0-16</inkml:trace>
  <inkml:trace contextRef="#ctx0" brushRef="#br0" timeOffset="115467.74">2857 5838 0,'0'-17'16,"0"34"-16,0-69 0,0-19 15,53 0 1,18 36-1,-18 35 1,35 71 0,-53 35-1,-35-18 1,0-71-16,-88 72 16,35-54-1,0-35 1,53-35 31,18 35-47,0-18 15,105 0 1,-52 36 0,52 35-1,-35 17 1,-88-17-1,-35 0 1,-88 0 0,-1-35-1,36-18 1,17-18 0,54 1-1,17-1 1,53 18 31,17 35-32,18-17 1,1-18 0,69-18-1,1-35 1,-18-17-1,-70-1 1,-71-17 0,0 35-1,-53 53 1,35 0-16,-52 35 16,34 18-1,19 35 1,17-35 15,53 0-15,35-35-1,-53-18-15,53 0 16,53-53 0,-123 35-16</inkml:trace>
  <inkml:trace contextRef="#ctx0" brushRef="#br0" timeOffset="116402.19">4251 5644 0,'0'0'15,"-35"-35"-15,-1 35 16,1 53 0,-18 53-1,36 17 1,-36 89 15,17-36-15,-34 107-1,-1 17 1,36-54 0,17 107-1,18-194 1,36-141-1,52-36 1,18-105 0,-1-19-1,1-69 1,-88 158-16,0-176 16,-36 34-1,-123-34 1,-18 106 15,36 70-15,52 53-1,71-18 1,35 1 0,71-36-1,0 17 1,0-52-1,-18 0 1,-35 35 0,-53 35-1,0 1 1,0 34 0,-18 36-1,1 35 1,17 18 15,0-70-15,88-1-1,-35-35 1,53-18 0,-18-52-1,-35-19 1,-53 1-1,-53 35 1,-53 36 0,18 17-1,53 35 1,35 36 0,17-36-1,71-18 1,18 1-1,-35-18 17</inkml:trace>
  <inkml:trace contextRef="#ctx0" brushRef="#br0" timeOffset="116784.43">4727 6015 0,'0'0'16,"0"-18"-16,0-35 15,0 18 1,35-18-1,36 18 1,-53 35-16,88 0 16,-1 17-1,-69 54 1,-36 17 0,0-17-1,-36-18 1,-17-18-1,53-70 32,36-18-31,-1-18 0,18-17-1,-18 35 1,-17 35-16,52 1 15,-52 17 1,0 35 0</inkml:trace>
  <inkml:trace contextRef="#ctx0" brushRef="#br0" timeOffset="117100.74">5327 5980 0,'0'17'0,"35"-17"16,36-35-1,-36 0 17,18-36-17,-53 53-15,0-52 16,0 52 0,-88 18-1,35 71 1,0 17-1,53 0 1,0-35 0,18-18-1,34-35 1,1 0 0,53-35-1</inkml:trace>
  <inkml:trace contextRef="#ctx0" brushRef="#br0" timeOffset="117399.38">5997 5345 0,'-17'0'0,"34"0"0,-17 0 31,88-18-15,-70 18-16,123-18 16,-53 1-1,18 17 1</inkml:trace>
  <inkml:trace contextRef="#ctx0" brushRef="#br0" timeOffset="117649.97">6191 5327 0,'-53'53'31,"53"-36"-31,-17 19 16,17 52 0,-18-53-16,0 106 15,1-17 1,17-54 0,0 1-1,0-53 1,70-18-1,-34-36 1</inkml:trace>
  <inkml:trace contextRef="#ctx0" brushRef="#br0" timeOffset="118000.09">6438 5803 0,'0'-17'31,"18"-19"-16,17 19 1,18-54 0,-18 18-1,-17 0 1,-18 36 0,-53 17-1,-35 70 1,17 1-1,18 35 17,53-36-17,36-35 1,52-35 0,-18 0-1,54-35 1,-89 17-16</inkml:trace>
  <inkml:trace contextRef="#ctx0" brushRef="#br0" timeOffset="118332.95">7038 5609 0,'0'0'15,"18"-35"-15,-18 17 16,-36 1 0,-52 17-1,18 53 1,52-1-1,36 1 17,52 18-17,-17-36 1,-35 18 0,-18-18-1,0-17-15,-18-18 16,0 18-16,-70-18 15,35 17 1,18-17 0,35-35-1,35-18 1,18 18 0</inkml:trace>
  <inkml:trace contextRef="#ctx0" brushRef="#br0" timeOffset="118616.55">7426 5292 0,'0'0'0,"0"-18"0,0 0 16,-18 18 0,1 0-1,-1 53 1,0 53-1,1 0 1,-1-71-16,0 89 16,1-36-1,17 0 1,35-70 0,18-18-1,0-36 1</inkml:trace>
  <inkml:trace contextRef="#ctx0" brushRef="#br0" timeOffset="118867.51">7267 5539 0,'0'0'0,"-17"0"31,34 0-31,54-18 16,35-17 0,-18 17-1,-18 0 1,-87 18 15,-19 0-15</inkml:trace>
  <inkml:trace contextRef="#ctx0" brushRef="#br0" timeOffset="119983.49">1923 7673 0,'0'0'0,"0"18"31,0-36-15,0-35-1,0 35-15,0-17 16,-53-53 0,-35 53-1,-1 35 1,19 35-1,-1 53 17,54-17-17,17 17 1,17-53 0,54-35-1,17-18 1,18-52-1,-36-1 1,-17 1 0,-35 17-1,-18 88 17,-18 53-17,18-17 1,0-18-1,0-36-15,53 1 32,0-18-17,53-18 1,-36-34 0,19-54-1,-89 0 1,-71-106-1,-35 106 1,-88 53 0,36 71-1,-72 106 1,124 52 0,18 106-1,88-105 1,71 34 15,35-105-15,52-35-1,1-71 1,-18-18 0,-53-35-1,1 0 1</inkml:trace>
  <inkml:trace contextRef="#ctx0" brushRef="#br0" timeOffset="120433.42">3052 7585 0,'0'0'15,"0"-18"-15,0-17 16,-18 35 0,-17 88-1,-1 35 1,1 1 0,17-89-16,1 106 15,17-70 1,0-53-1,17-18 17,19-71-17,-19 36-15</inkml:trace>
  <inkml:trace contextRef="#ctx0" brushRef="#br0" timeOffset="120933.17">2963 7708 0,'0'0'16,"-17"-53"-16,-19-53 15,36 71-15,0 0 16,0-18 0,0 35-16,36 18 15,34 53 1,1 53 0,-54-35-1,-17 34 1,-35-52-1,-53 18 17,35-71-17,35 0 1,18-35 0,18-1-1,88 1 1,17 35-1,1 71 1,-36-1 0,-88 1-1,-53 17 1,-53-17 0,-17-54-1,52-17 1,36-17-1,35-54 1,35 0 15,36 18-31</inkml:trace>
  <inkml:trace contextRef="#ctx0" brushRef="#br0" timeOffset="121282.72">3528 7955 0,'0'0'16,"17"0"-16,1 0 15,53-53 1,-1-17 0,-17 34-1,-35-17 1,-18 36-16,0-1 15,-88 18 17,70 0-32,-70 53 15,17 18 1,53 17 0,18-18-1,18 1 1,70-53-1,-52-18-15,52 0 16,18-36 0</inkml:trace>
  <inkml:trace contextRef="#ctx0" brushRef="#br0" timeOffset="122216.2">4145 7514 0,'0'0'0,"0"-17"0,0-1 0,0 0 16,-18 18 15,-17 88-15,35-52-16,0 87 16,-17 18-1,17 71 1,-18 35-1,-17-53 1,-1 71 0,36-1-1,0-88 1,53-70 0,18-88-1,-18-53 1,53-71-1,17-106 17,-123 53-17,-35-70 1,-89 17 0,-17 107-1,0-1 1,106 106-16,-36-18 15,71 1 1,36-19 0,34 1-1,36-53 1,35-18 0,-106 53-1,1 35-15,17-52 16,-36 52-1,-34 18 32,17 18-47,-18 17 16,0 71 0,18-18-1,0-35 1,53-18-1,18-35 1,-18 0 0,52-88-1,-69 18 1,-36-19 0,-18 1-1,-35 71 1,-17-1-1,17 36 1,35 34 15,36-16-15,35-19 0,0 1-16</inkml:trace>
  <inkml:trace contextRef="#ctx0" brushRef="#br0" timeOffset="122616.25">4780 7761 0,'0'0'0,"0"-18"15,0 1-15,0-18 16,35-1 0,36 19-1,-36 17 1,36 53-1,-18 17 1,-36-17 15,1 18-15,-18-19 0,-18-34-1,1-18 1,17-35-1,0-18 1,0-35 0,17 17-1,36 18 1,0 36 0,-18 17-1,1 0 1</inkml:trace>
  <inkml:trace contextRef="#ctx0" brushRef="#br0" timeOffset="122966.26">5397 7726 0,'0'0'0,"71"0"31,-18-35-15,0 17-1,-35 0-15,-18-35 16,0 36 0,-53 17-1,-36 35 1,36 53 0,36-35-1,17-18-15,0 36 16,17-18-1,19-53 17,17 0-17,0-18 1,-18-17 0</inkml:trace>
  <inkml:trace contextRef="#ctx0" brushRef="#br0" timeOffset="123399.2">6174 7479 0,'0'0'0,"0"-53"31,0 35-31,0 1 16,-18 17-1,-35 0 1,35 17-16,-17 19 15,17-19-15,-70 107 16,35-18 0,53-36-1,0 1 1,89-36 0,16-35-1,37 0 1,-19-71-1,-70 36 1</inkml:trace>
  <inkml:trace contextRef="#ctx0" brushRef="#br0" timeOffset="123682.84">6685 7144 0,'0'0'0,"0"-18"0,-18 0 15,-34 18 1,16 89 0,1 16-1,17-69-15,-17 140 16,0-52 0,35-36-1,0-18 1,0-52-1,70-18 17,19-35-17,-37-1-15</inkml:trace>
  <inkml:trace contextRef="#ctx0" brushRef="#br0" timeOffset="124815.64">6897 7585 0,'35'-36'16,"-70"72"-16,70-124 15,-35 70-15,0-35 16,0 18 0,-53 35-1,-17 17 1,-1 36 0,-17 71-1,70-36 1,18-35-1,0 0 1,71-53 15,-18 0-15,53-36 0,-36-34-1,-35-1 1,-17-34-1,-18 69 1,0 19 0,0 52-1,0 18 1,-18 35 0,18 0-1,0-53 1,36-17-1,34-18 1,18-18 15,18-34-15,-35-19 0,-71 0-1,0 19 1,0 34-1,0 36 1,0 52 0,0 1-1,17-18 1,1-18 0,-18-18-1,0-34 32,-18 17-47,1-35 31,-1 35-15,0 0 0,1 17-1,17 36 1,0-18-1,17-17 1,54-18 0,35 0-1,-71 0-15,53-18 16,53-35 0,-35-35-1,-70 0 1,-36-18-1,-36 71 1,-52 35 15,35 71-15,36-1 0,17 18-1,17-17 1,-17-18-1,0-18 1,-53-35 0,-53 0-1,71 0-15</inkml:trace>
  <inkml:trace contextRef="#ctx0" brushRef="#br0" timeOffset="126099.68">2222 9860 0,'0'-18'47,"0"1"-47,0-1 0,36-35 15,-36-53 1,-18 36 15,-70-18-15,17 52 0,54 36-16,-54 0 15,18 71 1,18 70-1,35-53 1,0 18 0,18-71-1,70-35 1,-18-35 0,19-71-1,-1 18 1,-18-35-1,-52 52 1,-18 36 15,-18 35-15,1 53 0,-1 35-1,18 0 1,71-17-1,17-36 1,18-35 0,-18-53-1,18-35 1,-71 0 0,-17-18-1,-89-18 1,-105 36-1,-1 53 1,-52 52 15,70 54-15,18 70 0,88 71-1,53-18 1,71-71-1,17-17 1,35-71 0,-34-17-1,105-53 1,-53-36 0,-53 18-1</inkml:trace>
  <inkml:trace contextRef="#ctx0" brushRef="#br0" timeOffset="126332.36">3122 9366 0,'0'-17'15,"0"34"-15,0-70 16,-18 71 0,1 17-1,-1 71 1,18-71-16,0 36 15,0-36-15,-17 71 16,17-18 0,0-70-1,17-53 17</inkml:trace>
  <inkml:trace contextRef="#ctx0" brushRef="#br0" timeOffset="126849.1">3087 9384 0,'0'-18'0,"0"36"0,0-71 0,0 18 31,17-1-15,54 19-1,35 17 1,-36 53-1,-52 17 1,-36 1 0,-35-1-1,-88-17 1,106-35 0,17-18-1,36-35 1,35-1-1,70 36 1,1 0 15,-1 71-15,-52-1 0,-89 1-1,-105 0 1,-1-19-1,-52-16 1,88-36 0,70 0-1,18-36 1,18 1 0,35 0-1</inkml:trace>
  <inkml:trace contextRef="#ctx0" brushRef="#br0" timeOffset="127232.46">3792 9666 0,'18'0'31,"0"-18"-31,-1 18 15,1-17-15,35-54 16,0 18 0,-36 0-1,-17 36 1,-70 17 0,-36 53-1,35 0 1,54 52-1,17-16 1,17-36 0,1-36-1,70-17 1,18 0 0,0-53-1,-36 18-15</inkml:trace>
  <inkml:trace contextRef="#ctx0" brushRef="#br0" timeOffset="128116.3">4410 9366 0,'0'0'16,"0"-70"-16,-18 17 15,-35 35 1,18 36 0,17 52-1,18 71 1,0-105-16,0 140 15,-17 71 1,-19 0 15,19-35-15,-36 70 0,17-35-1,36-124 1,89-140 15,-54-1-31,71-53 16,0-34-1,17-125 1,-123 19 0,-53 52-1,-88 0 1,0 53-1,70 71 1,36 0 15,35-18-15,71 0 0,52-35-1,1 17 1,17-17-1,-35 35 1,-106 35 0,-36 71 15,1 18-15,35 35-1,0-36 1,71-17-1,17-53 1,-18 0 0,1-70 15,-18-19-15,-53 1-1,0 71-15,-18-72 16,-70 72-1,17 17 1,-17 0 0,35 35-1,36 0 1,34-17 0,54-18-1,-1 0 1</inkml:trace>
  <inkml:trace contextRef="#ctx0" brushRef="#br0" timeOffset="128517.34">5080 9454 0,'0'0'0,"0"-17"15,0-1 1,35 1-1,1-1 1,16 18 0,-16 18-1,17 52 1,-36 1 0,-17 17-1,0-35 1,-17-53-16,-1 17 15,0-17 1,18-35 15,0-18-15,53-35 0,35 0-1,-35 53 1,0 35-1,0 0 1</inkml:trace>
  <inkml:trace contextRef="#ctx0" brushRef="#br0" timeOffset="128866.37">5556 9472 0,'0'0'0,"0"18"16,36-18-1,16 0 1,1-36-1,36 1 1,-54-18 15,-35 18-15,-71 35 0,1 0-1,-36 71 1,71-1-1,35 18 1,17 0 0,36-52-1,0-19 1,53-17 0,17-35-1,-17-18 1</inkml:trace>
  <inkml:trace contextRef="#ctx0" brushRef="#br0" timeOffset="129214.97">6456 9084 0,'0'0'0,"-53"-18"31,53 36-31,-35 70 16,35 18-1,-18-35 1,0 17 15,18-71-31,0 36 16</inkml:trace>
  <inkml:trace contextRef="#ctx0" brushRef="#br0" timeOffset="129832.69">6085 9066 0,'0'0'0,"0"-17"0,0-1 16,0-17-16,0 17 0,71-17 15,17 35 1,53 18 15,-35 52-15,35 36 0,-88 17-1,-53-87-15,0 34 16,-18 1-1,-52-36 1,52-17 0,-17-18-1,35-36 1,18-34 0,52-36-1,54-53 1,-18 71-1,17 0 1,-17 88 15,-53 106-15,-53 35 0,0 0-1,-36-70 1,-16-1-1,34-35 1,36-52 15,34-36-15,-16 18 0</inkml:trace>
  <inkml:trace contextRef="#ctx0" brushRef="#br0" timeOffset="130182.78">7250 9331 0,'17'0'0,"1"0"16,17-18 15,18-17-15,18 0-1,-71 17-15,35-17 16,-35-36-1,0 54 1,-35 17 0,-36 70-1,0 18 1,71-52-16,-17 34 16,17 1-1,17-54 1,36 1-1,18-18 1,35-53 15,-89 36-31,54-36 16</inkml:trace>
  <inkml:trace contextRef="#ctx0" brushRef="#br0" timeOffset="130448.49">7779 8943 0,'0'0'0,"0"-88"15,0 52 1,-18 54 0,-17 88-1,17 17 1,18 18 0,-17-17-1,17-71 1,-18 0-1,36-71 32,-1 1-47,1 17 16,52-89-16</inkml:trace>
  <inkml:trace contextRef="#ctx0" brushRef="#br0" timeOffset="130931.63">8132 8767 0,'-18'105'31,"0"-69"-31,-35 122 16,18-17-1,35-52 1,-18-1-1,1-53 1,17-17 0,-18-18 15,18-18-15,0-35-1,53-35 1,35-35-1,0 52 1,1 36 0,-72 35-16,1 53 15,-18 17 1,0 18 0,0 1-1,-18-54 1,-35-17-1,36-18 1,-36 0 15,18-18-31</inkml:trace>
  <inkml:trace contextRef="#ctx0" brushRef="#br0" timeOffset="131099.62">7567 9172 0,'0'0'0,"-18"0"16,89 0 15,-18 0-15,-18 0-16,124-17 16,-18 17-1</inkml:trace>
  <inkml:trace contextRef="#ctx0" brushRef="#br0" timeOffset="131481.54">8661 9225 0,'-18'18'0,"36"-36"0,-107 71 15,1 0 1,53-18-1,17-17 1,18 0-16,18-1 16,35-17-1,35 0 1,-17-35 0,-54-18-1,-17-18 1,-70 1-1,17 35 1,0 35 0,18 35 15,35 0-15,17 0-1,71 1-15</inkml:trace>
  <inkml:trace contextRef="#ctx0" brushRef="#br0" timeOffset="132047.66">9137 9225 0,'0'0'0,"0"-18"0,-18-17 15,-52 18 1,17 17-1,-53 52 1,18 37 0,70-72-1,1 36 1,17 18 0,0-36-1,52-35 1,19 0-1,17-35 1,-70 17-16,35-52 16,17-54-1,-34-52 1,-1-18 0,-35 88-1,0 35 1,-35 89-1,-36 105 1,53 19 15,1 52-15,17-53 0,35-71-1,88 1 1,1-54-1,-36-17 1,-35 0 0</inkml:trace>
  <inkml:trace contextRef="#ctx0" brushRef="#br0" timeOffset="133298.72">1429 11959 0,'17'0'0,"54"-35"15,-36-18 1,36-35 0,-71 0-1,-18-54 1,-52 54 0,34 71-16,-87-19 15,17 54 1,-17 70-1,52 0 1,71 18 0,0-35 15,53-36-15,35-35-1,18-35 1,17-18-1,-34-35 1,-72 17 0,-17 36-1,-17 35 1,-19 0 0,19 88-1,17 0 1,35-17-1,35-36 1,36-35 0,35-35 15,-52-18-15,16-35-1,-69-36 1,-36-35-1,-71 36 1,-70-1 0,-18 89-1,-105 35 1,-1 106 0,71 106-1,106-36 1,70 36-1,36-71 1,70 18 0,18-71 15,-53-71-31,141 54 16,-53-71-1,53 0 1,-53-53-1,0-35 1,-53 0 0,-52 52-16,17-34 0</inkml:trace>
  <inkml:trace contextRef="#ctx0" brushRef="#br0" timeOffset="133597.95">2663 11307 0,'-35'-18'32,"35"0"-32,18 1 15,17 17-15,18-36 16,-18 36-16,124-53 15,17 18 1,-70 35 0,-70 0-1,-107 18 17,53-1-32,-17 1 15</inkml:trace>
  <inkml:trace contextRef="#ctx0" brushRef="#br0" timeOffset="133848.74">2999 11201 0,'-18'0'16,"36"0"-16,-54 0 0,36 35 31,-35 53-15,17 53-1,1-35 1,-1 18-1,0-54 1,18 18 0,0-70-1,36-18 1,34-35 0,-34-1-1</inkml:trace>
  <inkml:trace contextRef="#ctx0" brushRef="#br0" timeOffset="134931.24">3210 11677 0,'18'0'31,"0"0"-15,-1-18-1,54-17 1,-18 0-1,-18-36 1,-35 18 0,-18 53-1,-35 0 1,-17 36 0,17 52-1,18 0 1,35-18-1,0-17 1,35-53 0,18 0-1,-36 0 1,107-17 0,-54-36-1,54-18 1,-36-17-1,-88 35 1,0 36 0,-70 52-1,34 18 1,36 17 0,18-34-1,35 16 1,-18-52-1,-17 18 1,-71-18 15,0-18 1,0 1-17,35 17 1,18 17-1,18 19 1,53-36 0,17 17-1,35-17 1,-35-17 0,-52-1-16,52-35 15,-35-35 1,-18 0-1,0-89 1,-35-17 0,0 89 15,0 16-15,0 125 15,-17 69-16,-1 19 1,18-89-16,-18 89 16,18 52-1,0-105 1,18-1 0,35-52-1,-18-18 1,18-18-1,-35 18-15,35-53 16,-36-17 0,-17 52-1</inkml:trace>
  <inkml:trace contextRef="#ctx0" brushRef="#br0" timeOffset="135163.7">4216 11395 0,'0'0'0,"-18"0"16,0 0 0,18-18-1,106 0 1,0-17 0,70 0-1,-105 35 1,-53-18-1</inkml:trace>
  <inkml:trace contextRef="#ctx0" brushRef="#br0" timeOffset="136598.06">1711 13282 0,'18'0'0,"-36"0"0,36 18 32,-1-18-32,1 0 15,17 0 1,-17-36 0,17-16-1,-35-1 1,-18-18-1,1 53-15,-71-17 16,-36 35 0,18 35-1,0 36 17,71 17-17,35-17 1,18-18-1,52-53 1,54 0 0,-36-36-1,18-34 1,-71-1 0,-35 54-16,18-54 15,-18 53 1,0 36 15,0 70-15,0-17-1,0-54 1,53 54 0,35-53-1,18-18 1,-18-18-1,35-35 1,-52-17 0,-53-72-1,-36 37 1,-106-37 0,1 54-1,-71 35 1,18 53-1,-71 71 1,35 123 0,106-35-1,71 52 17,35-87-17,70-18 1,142-1-1,-36-87 1,36-18 0,-88-35-1,17-36 1,-53 1 0,-35 17-16</inkml:trace>
  <inkml:trace contextRef="#ctx0" brushRef="#br0" timeOffset="137264.54">3104 12894 0,'0'0'15,"0"-18"-15,0-35 16,-17 71 15,-1 35-31,-35 70 16,-17 36-1,34-71 17,-17 1-17,36-54 1,17-53 15,35-70-15,-17 0-1,35-89 1,0 1 0,17 106-1,-52 52-15,70 0 16,0 71-1,-17 71 1,-54-19 0,-17 19-1,0-36 17,-17-17-17,-19-71 1,-16 0-1,-19 0-15</inkml:trace>
  <inkml:trace contextRef="#ctx0" brushRef="#br0" timeOffset="138214.44">2840 13229 0,'-18'0'16,"36"0"-16,-71-17 16,106 17 15,-18 0-31,71-18 15,106-17 1,35-36 0,-36-17 15,-17-18-15,-123 0-1,-54 0 1,-34 18-1,-54 71 1,1 17 0,34 88-1,19 88 1,17-17 0,-35 105-1,-1-70 1,1 71-1,0-18 1,17-71 0,18-17-1,0-53 17,35-88-17,71-89 1,0-35-1,17-53 1,-52-35 0,-71 53-1,-18 88-15,-87-123 16,-1 70 0,-18 36-1,54 52 1,52 18-1,36-18 1,70 1 15,71-54-31,-36 1 32,36-72-17,-71-16 1,-53 17-1,-35 52 1,0 72 0,-35 52-1,17 0 1,1 124 0,-1 17-1,18-87 1,0-19-1,0-34 1,18-36 0,17-36 15,0-34-15,-35 17-16</inkml:trace>
  <inkml:trace contextRef="#ctx0" brushRef="#br0" timeOffset="138414.68">4022 12947 0,'0'0'0,"0"18"15,-18-18-15,18 17 16,53-17 15,53 0-15,0-17-1,-71-1-15,88 0 16,-87 1-16</inkml:trace>
  <inkml:trace contextRef="#ctx0" brushRef="#br0" timeOffset="138780.45">4586 12982 0,'0'18'16,"0"-36"-16,-35 53 15,35-17 1,70-36 15,-52 1-31,17-1 16,53-52 0,-35 17-1,-53-18 1,-17 71-1,-54 0 1,-17 71 0,35 17 15,18 35-15,35-52-1,70-53 1,36-18-1,-18 0 1,-17-36-16</inkml:trace>
  <inkml:trace contextRef="#ctx0" brushRef="#br0" timeOffset="139163.66">5009 12965 0,'0'-18'0,"0"36"0,0-71 16,18 0-1,35 0 1,35 18 0,-17 35-1,-18 17 17,0 89-17,-36-35 1,-17-1-1,0-52-15,-35 17 16,17-17 0,1-36 15,17 0-31,0-35 16,0-52-1,17 52 1,1-35-1,52-1 1,-34 89 0</inkml:trace>
  <inkml:trace contextRef="#ctx0" brushRef="#br0" timeOffset="139563.35">6227 12577 0,'0'-18'0,"0"0"15,-18 18 17,0 0-17,1 71 1,17-54-16,-36 107 15,-17 17 1,36-70 0,17-1-1</inkml:trace>
  <inkml:trace contextRef="#ctx0" brushRef="#br0" timeOffset="140213.7">5838 12647 0,'0'-18'16,"0"36"-16,0-53 0,0 17 0,0 1 16,0-36-1,71-18 1,35 36-1,-18 17 1,36 18 0,-1 88-1,-105-70-15,52 88 16,-52 35 0,-18-53-1,-18-17 1,-17-54-1,17-52 17,18-18-17,0-70 17,88-1-17,-17 18 1,88 0-1,-106 71-15,70 18 16,36 34 0,-71 89-1,-70-18 1,-18 71 0,-124 17-1,54-105 1,17-1-1,35-70 1,36-35 15,-1 18-15,36-36 0,-17 35-16</inkml:trace>
  <inkml:trace contextRef="#ctx0" brushRef="#br0" timeOffset="140581.29">7267 12735 0,'18'0'0,"-1"0"16,1-17 0,0-1-16,17-17 15,0-1 1,-17 1-1,-18 0 1,-35 35 0,-18 18-1,-18 34 17,36 54-17,35-35 1,0 17-1,53-53 1,-36-17-16,36-18 16,36 0-1,-1-53 1,18-18 0</inkml:trace>
  <inkml:trace contextRef="#ctx0" brushRef="#br0" timeOffset="140847.21">7955 12347 0,'0'0'0,"0"-17"0,-35 17 15,-18 70 1,0 36 15,35 17-15,1 1-1,17-36 1,0-17 0,88-89 15,-53 0-15,0-35-16,1 36 0</inkml:trace>
  <inkml:trace contextRef="#ctx0" brushRef="#br0" timeOffset="141314.85">8220 12347 0,'0'0'0,"-36"18"47,19 70-32,-18 18 1,35-71-16,-18 53 15,18 18 1,-18-18 0,1-70-1,-1-18 1,18-35 15,0 17-31,18-70 16,52 0-1,54 0 1,17 52 0,-71 36-1,1 71 17,-71-36-32,0 53 15,0 0 1,-35-17-1,-1-53 1,19-18 0,-19-18-1,19-35 1</inkml:trace>
  <inkml:trace contextRef="#ctx0" brushRef="#br0" timeOffset="141514.38">7743 12577 0,'0'0'16,"-35"0"-16,18 0 0,-1 0 0,0 0 15,36 0 17,70 0-17,71-18 1,-18 0-1,-106 18-15,53 0 0</inkml:trace>
  <inkml:trace contextRef="#ctx0" brushRef="#br0" timeOffset="141914.37">8802 12506 0,'0'18'0,"-18"-1"0,-17-17 0,-18 53 15,0 0 1,0 35 0,53-17-1,0-18 17,71-36-17,-1-17 1,71-17-1,-35-54 1,-71 18 0,-35-53-1,0 89-15,-88-36 16,18 53 0,-36 0-1,53 53 1,35-18-1,54-17 1,17-18 0</inkml:trace>
  <inkml:trace contextRef="#ctx0" brushRef="#br0" timeOffset="142480.76">9507 12559 0,'0'0'0,"0"-18"0,-105 18 32,87 0-32,-53 18 15,-17 17 1,0 36 0,35 35-1,53-36 1,53-35-1,17-35 1,19 0 0,-1-53-1,-53-17 1,18-71 15,-18 53-15,-17-89-1,0 18 1,-1 71 0,-17 53-1,0 106 1,-35 34 0,17 54-1,18-35 1,0 17-1,18-53 1,53-35 0,34-53-1,-34-18 17,17-52-17,-17-19 1</inkml:trace>
  <inkml:trace contextRef="#ctx0" brushRef="#br0" timeOffset="143746.59">1711 14905 0,'0'0'0,"18"0"15,70-18 1,-71 1-16,36-54 16,-35-17-1,-18 17 1,-88-17 0,0 88-1,-1 18 1,36 70-1,36 0 1,17 0 0,17-35-1,36-53 17,-17 0-32,17-17 15,52-36 1,-52-18-1,0-35 1,-53 53 0,0 36-1,0 52 1,-17 18 0,17 53-1,0-36 1,17 1-1,36-54 1,-35-17-16,88 0 16,-36-17-1,54-71 17,-54 17-17,-70-88 1,-35 36-1,-124-71 1,36 123 0,-71 54-1,53 34 1,-71 89 0,71 35-1,53 36 1,35 105-1,53-106 1,70-17 0,36-71-1,70-70 17,19-53-17,-54-36 1,-88 36-16</inkml:trace>
  <inkml:trace contextRef="#ctx0" brushRef="#br0" timeOffset="144247.54">2893 14499 0,'0'0'15,"0"-17"-15,0 34 32,0 18-32,0 18 0,0 53 15,-53 18 17,18-36-17,-1 0 1,19-70-1,17-36 1,0-35 0,53-35-1,-1-36 1,-16 1 0,34 17-1,-17 89 1,-35 17-16,52 35 15,-34 53 1,-1 35 0,-17-52-1,-18 17 17,0-53-17,0-17 1,-36-18-1</inkml:trace>
  <inkml:trace contextRef="#ctx0" brushRef="#br0" timeOffset="145179.57">2787 14870 0,'18'0'31,"-1"0"-15,36 0-16,53 0 15,53-53 1,52-18 0,1-17-1,-53-18 17,-106 36-17,-53-36 1,0 53-1,-18 35 1,-17 71 0,0 71-1,17-1 1,0 53 0,-17-17-1,35-106-15,-35 141 16,17-123-16,-17 193 15,-1-70 1,36-17 0,0-89-1,53-53 17,53-70-17,18-71 1,-1-35-1,-52 17 1,-71-70 0,-53-35-1,-18 159 1,36 34-16,-88-34 16,52 52-1,53-17 1,89-18 15,-36 35-31,53-35 16,-52 36-16,69-54 15,19-70 17,-54 53-17,-17-18 1,-53 35-1,-17 36 1,-36 35 0,18 71-1,17 52 1,18-17 0,0 17-1,18-70 1,-18-35-16,35 17 15,0-35 1,0 0 0,-35-17-1</inkml:trace>
  <inkml:trace contextRef="#ctx0" brushRef="#br0" timeOffset="145380.19">4075 14640 0,'-36'0'32,"54"0"-17,0 0 1,70-35 0,0 0-1,0 17 1,18-17-1</inkml:trace>
  <inkml:trace contextRef="#ctx0" brushRef="#br0" timeOffset="146080.5">4533 14623 0,'0'0'0,"0"17"15,18-17 16,52 0-15,-34-17-16,17-1 16,17-35-1,-52 18 1,-18 0 0,-36 17-1,-16 18 1,-37 88-1,72-17 1,17 17 0,35-35-1,36-18 17,-1-35-17,1 0 1,-18-53-1,-36 0 1,36-35 0,18-18-1,-18 36 1,52 52 0,-34 18-1,-36 71 1,-17 17-1,-18 18 1,-18-36 0,-17-17-1,35-71 48,0 1-63,0-36 15,0-35 1,0 70-16,18-88 16,-1 18-1,36 0 1,35 52 0</inkml:trace>
  <inkml:trace contextRef="#ctx0" brushRef="#br0" timeOffset="147931.88">6191 14305 0,'0'-18'0,"0"36"0,0-53 0,0 17 15,-35-35 1,-18 53-1,35 0-15,-35 36 16,-17 34 0,-1 71-1,54-105-15,-1 105 32,18-53-17,53 0 1,35-70-1,71-18 1,53-53 0,-89-18-1,36-70 1,-89 18 0,-17-36-1,-17 53 1,-36 53-1,0 35 1,-71 71 0,18 18-1,0 52 17,53 36-17,0-35 1,0-89-16,0 53 15,71-35 1,52-18 0,18-35-1,-35-35 1,53-36 0,-71-34-1,-70 16 1,-18-34-1,-53 70 1,-35 35 0,-36 71-1,54 18 1,-1 52 15,71-34-15,0-19-1,53-17 1,35-53 0,-17 0-1,17-53 1,-35-17 0,0-36-1,-18 0 1,-17 18-1,-18 105 17,-36 72-17,36-54 1,-17 18 0,17 70-1,53-70 1,0-35-1,17-18 1,36-18 0,-53-35-1,53-53 1,-89 89-16,54-71 16,-53 17-1,-54 106 16,1 36-15,17-1 0,18-52-16,0 17 15,0-17 1,0 0 0,36-18-1,-1 0 1,-35-18-1,0-35 1,-18 0 0,1 35-1,-19 36 1,19 17 0,17 18-1,35-17 1,53-1-1,36-35 1,-36-35 0,53-18-1,-18-36 17,-34-16-17,-54-54 1,-35 106-1,-88 35 1,0 71 0,70 35-1,18 36 1,18-18 0,17-18-1,-35-53 1,-35-35 15,17 0-31,-17 18 16,-124-1-1</inkml:trace>
  <inkml:trace contextRef="#ctx0" brushRef="#br0" timeOffset="149045.85">1693 16457 0,'0'0'0,"0"18"32,0-36-17,0-17-15,18-18 16,-36-35-1,-52 52 1,-18 19 0,17 34-1,53-17-15,-35 71 32,36 52-17,17-34 1,0-36-1,70-36 1,1-17 0,35-70-1,-36 17 1,-17-53 0,-35 53-1,-18 18 1,0 70-1,-18 36 1,18-1 0,0 1-1,71-36 1,-1-35 15,36 0-15,-35-53-1,17-53 1,-70 0 0,-36-70-1,-70 52 1,-142 1 0,54 123-1,0 53 1,-36 106-1,106-1 1,71 72 0,35-19-1,70-70 17,72 1-17,-1-89 1,35-53-1,-52 0 1,34-71 0,-52-17-1</inkml:trace>
  <inkml:trace contextRef="#ctx0" brushRef="#br0" timeOffset="149528.6">3263 16263 0,'0'-18'0,"0"1"31,-17 17-31,-36 88 16,17 0 0,-17 18 15,18 0-16,0-36 1,35-52 0,0-36-1,0-17 1,18-53 0,-1-36-1,36-17 1,-18 71-1,1 52 1,-1 36 0,-17-1-16,17 89 15,0-18 17,-17 1-17,-1-36 1,-17-18-1</inkml:trace>
  <inkml:trace contextRef="#ctx0" brushRef="#br0" timeOffset="150429.17">2963 16528 0,'36'0'31,"-19"0"-31,19 0 16,52-36-16,53 19 16,88-54-1,-52 18 1,-1-35 15,-53-35-15,-87 34-1,-36 54-15,0-35 16,-53 52 0,-18 71-1,36 53 1,0 88 0,35-141-16,-36 105 15,-34 107 1,35-71-1,-1 71 1,19-107 0,34-34-1,1-107-15,52 1 32,36-53-17,0-36 1,-18-52-1,-52-18 1,-36 17 0,-106-105-1,35 141 1,18 17 0,36 53-1,52-34 1,35 34-1,72-53 1,16-52 0,-52 17-1,18-70 1,-107 70 15,-17-18-15,0 107-1,-17-1 1,-19 89 0,19 34-1,-1 54 1,18-18 0,0-52-1,35-72 1,18 1-1,-17-36 1,-1-35 0,-35 36-16</inkml:trace>
  <inkml:trace contextRef="#ctx0" brushRef="#br0" timeOffset="150612.49">4251 16157 0,'0'0'0,"18"0"16,17-17-1,18 17 1,53-36 0,-36 1-1,-17 35-15</inkml:trace>
  <inkml:trace contextRef="#ctx0" brushRef="#br0" timeOffset="150979.25">4815 16192 0,'0'0'0,"18"18"31,0-18-31,-1 0 15,54-18 1,-18-34 0,0-1-1,-53 17 1,0 19 0,-53 34-1,18 19 1,-1 52-1,19-35 1,17 35 0,35-53-1,-17-35 1,70 0 0,18 0-1,-71-17-15</inkml:trace>
  <inkml:trace contextRef="#ctx0" brushRef="#br0" timeOffset="151347.37">5327 16175 0,'0'-18'0,"0"36"0,0-89 15,18 18 1,52 0 0,1 36-1,17 17 1,-18 53-1,-17 53 1,-35-1 0,-18-34-1,-35-18 17,-18-53-17,35 0 1,1 0-16,17-53 31,0-18-15,52 1-1,1-36 1,-35 88-16,35-52 16,35-1-1</inkml:trace>
  <inkml:trace contextRef="#ctx0" brushRef="#br0" timeOffset="151711.97">6103 15769 0,'53'-17'15,"0"-1"1,-18 18-16,36-18 15,-36 18-15,53 0 16,18 0 0,-71 0-1,-70 18 17</inkml:trace>
  <inkml:trace contextRef="#ctx0" brushRef="#br0" timeOffset="151978.21">6473 15752 0,'-17'0'0,"-1"0"15,-17 0 1,-18 35 0,0 71-1,35 35 1,1-18-1,-1-17 1,18-18 0,0-70-1,71-18 1,-18-18 0,35-52-1</inkml:trace>
  <inkml:trace contextRef="#ctx0" brushRef="#br0" timeOffset="152962.82">6650 16104 0,'17'0'47,"36"-17"-32,18-36 1,-18 0-1,-35 35-15,17-52 16,-35 17 0,-35 53-1,-54 53 1,19 17 15,17 36-15,53 0-1,0-36 1,88-34 0,0-36-1,89-36 1,-19-34 0,-17-18-1,-88-18 1,-53 71-1,-35 35 1,-18 0 0,18 70-1,17 18 1,71 0 15,0-35-15,-35-17-1,-1-36 1,-34-18 15,-1 0-31,-17 1 16,17-1 0,1 18-1,17 18 1,35-1-1,35 1 1,36-18 0,18-18-1,34-52 1,-16-54 15,-72 1-15,-35-71-1,-35 106 1,-35 52 0,-35 36-1,17 36 1,17 70 0,36 35-1,0 0 1,53-18-1,-17-70 1,16-35 0,1-18-1,53-71 17,-88 54-32</inkml:trace>
  <inkml:trace contextRef="#ctx0" brushRef="#br0" timeOffset="153179.01">7867 15893 0,'0'0'0,"0"-18"32,18 18-32,70-18 15,18 1 1,-71-1-16,71 0 15,0 18 1,-89 0 0,-70 0-1</inkml:trace>
  <inkml:trace contextRef="#ctx0" brushRef="#br0" timeOffset="154245.28">1958 17956 0,'0'0'0,"18"0"0,70-53 32,-35-17-17,0-71 1,-53 53-1,-36 35 1,-52 70 0,0 54-1,0 35 1,70-18 0,18-35 15,0-36-16,53-34 1,0-36 0,35-53-1,-35 36 1,-53 52 0,0 18-1,0 70 1,0 1-1,0 35 1,0-71 0,53-17-1,35-18 1,-70-18-16,88-35 31,35-53-15,-71-17-1,-52-18 1,-89 35 0,-105 35-1,-53 71 1,70 36 0,-35 105-1,106 18 1,52-1-1,54 19 1,70-54 0,18-88-1,0-35 1,70-17 15,-17-36-15,-35 0-16</inkml:trace>
  <inkml:trace contextRef="#ctx0" brushRef="#br0" timeOffset="154712.38">3634 17551 0,'0'0'0,"-53"0"15,-18 17 1,36 19-16,-36 52 15,1 18 1,-1 35 0,36-53-1,17-35 1,71-71 31,53-70-32,-35-18 1,17-53 0,-53 71-1,-17 53-15,-1 17 16,1 36 0,17 35-1,1 53 1,-19-18-1,-17 0 1,18-53 0,-18-17-1,-71-18 1,36 0 0</inkml:trace>
  <inkml:trace contextRef="#ctx0" brushRef="#br0" timeOffset="155778.75">4374 17692 0,'-17'0'0,"34"0"0,-87 0 15,70 17 1,53-17 31,-18 0-47,89-17 15,-36-1 1,-35 1-16</inkml:trace>
  <inkml:trace contextRef="#ctx0" brushRef="#br0" timeOffset="156112.04">4762 17692 0,'36'17'16,"-1"-17"-1,18-17 1,18-36 0,-19 18-1,-52-1 1,-17 36 31,-54 53-32,36 18 1,35 17 0,0-35-1,0-35-15,88 17 16,-17-35 0,-18-18-1,0-17 1</inkml:trace>
  <inkml:trace contextRef="#ctx0" brushRef="#br0" timeOffset="156461.28">5203 17674 0,'0'0'0,"0"-17"15,18-36-15,-18 17 16,71 1 0,-36 17 15,-17 18-31,17 18 15,-18 53 1,-17-1 0,0 1-1,0-18 1,-17-18 0,-1-35-1,1 0 1,17-53-1,52-35 1,19 0 0,35-18-1,-36 35 1,-70 36 0</inkml:trace>
  <inkml:trace contextRef="#ctx0" brushRef="#br0" timeOffset="158361.39">6191 17410 0,'18'-18'47,"0"18"-47,-1 0 0,89-53 16,-53 18 0,-18-18 15,-35 18-16,-70 35 1,34 0-16,-52 0 16,-18 17-1,71 36 1,35 0 0,35 18-1,106 52 1,-52-52-1,-36 17 1,-53-53 0,-89-17-1,-16-18 1,-54-18 0,35-52 15,54 17-16,34 17 1,36 89 15,0-35-31,0 35 16,71 0 0,0-36-1,52 1 1,-35-18-1,0-18 1,36-70 0,-54 18-1,1-1 1,-53 18 15,-18 71 0,-18 52-15,0-52-16,1 70 16,-1 0-1,18-52 1,71-19 0,-1-17-1,36-35 1,-18-36-1,-35-17 1,-35 0 0,-18 35-1,0 35 1,-35 107 15,17-19 0,18 36-15,0-53 0,18-18-1,34-35 1,-34 0-16,70-35 16,-35 0-1,-18-53 1,1-1-1,-36 1 1,0 53 0,0 105 15,0 19-15,-18-1-1,18-35 16,71-18-15,-18-35 0,52-35-1,-52-36 1,36-52 0,-37 17-1,-34 71-15,17-107 16,-35 54-1,0 35 1,-35 89 15,-18 52-15,53-53-16,-35 106 31,35-35-15,0 18-1,18-72 1,52-16 0,1-36-1,87-71 1,-52 18 0,35-53-1,-88 36 1,-53 17-1,-17 53 1,-89 18 0,35 52-1,18 36 1,53-35 0,18-19 15,70-16-16,36-36 1,-107 0-16,89-18 16,-18-17-1,0-36 1,-52 18 0,-36 0-1,0 36-15</inkml:trace>
  <inkml:trace contextRef="#ctx0" brushRef="#br0" timeOffset="158611.96">7567 17304 0,'0'0'16,"0"-18"-16,0 0 15,35 18 1,36-35 0,-1 35-1,-52 0-15,70-17 16,-35 17 0,-35 0-1,-18-18-15</inkml:trace>
  <inkml:trace contextRef="#ctx0" brushRef="#br0" timeOffset="158831.71">6985 17074 0,'0'0'0,"-18"0"16,1 0 47,-1 0-63</inkml:trace>
  <inkml:trace contextRef="#ctx0" brushRef="#br1" timeOffset="165496.66">9296 4057 0,'-18'-18'0,"-53"18"31,54 0-15,-1 0-16,-17 0 16,0 0-1,17 0-15,0 0 16,-17 0 0,53 0 30,-1 0-30,72 0 0,-54 0-16,141 18 15,-35 0 1,124-18 0,-53 0-1,17 17 1,-106-17-1,-105 0-15,35 0 16,-35 0 0,-1 0-1,-17-17 17,-17-1-17,-36-17 16</inkml:trace>
  <inkml:trace contextRef="#ctx0" brushRef="#br1" timeOffset="166271.41">10231 3828 0,'0'0'0,"-18"-18"0,0 0 16,-17 18-1,35-17-15,0 34 32,0 19-17,18 52 16,52-35-15,1-18 0,-54-17-16,72-1 15,-1-17 1,18 0 0,-53 0-1,-18-35 1,-35 17-1,-71 18 17,18 36-17,-35 34 1,-18 18 0,18 1-1,53-72 1,-53 89-1,17-71 1,53 1 0,1-19-1,17 1 17,0-36 139</inkml:trace>
  <inkml:trace contextRef="#ctx0" brushRef="#br1" timeOffset="188040.19">12118 3616 0,'0'0'0,"0"-18"16,0 1-16,0-1 16,-18-53-1,1 19 1,17-1-1,-18 17 1,0 36 0,-35 0-1,18 71 1,-18 52 0,18-17-1,17 35 1,18-88-16,-17 53 15,34 35 17,72-35-17,-1-53 1,53-53 0,0 0-1,-18-71 1,-34-34-1,-72 16 1,-17-52 0,0 35-1,-53-35 1,36 124-16,-36-54 16,-71 53-1,-17 36 1,18 53-1,-1 52 17,89-17-17,53 88 1,52-106 0,54 0-1,52-70 1,-35-18-1,53-53 1,-88-17 0,0-36-1,-36 35 1,-70 18 0,0 71 30,-17 35-46,-19 17 16,1 19 15,18-1-15,17-53 0,0-17-16,35-18 31,18-53-16,0-35 1,0 17 0,-36 0-1,18 36 1,-17 35 0,-18 35-1,18 18 1,17 18-1,0-18 1,-17-36 0,35 1-1,17 0 1,1-18 0,17-71-1,-35 1 1,-18-54-1,1 1 1,-19 17 0,-17 53-1,0 35 1,0 36 0,-17 53-1,-36 70 1,35-36-1,18-16 17,0 16-17,71-52 1,34-53 0,1 0-1,0-70 1,-18-1-1,-70 1 1,-18 17 0,0 35-1,-18 36 17,1-1-32,17 36 15,0 36 1,0-54-1,35-18 1,36-17 15,-54 0-31,36-52 16,18-19 0,-18 0-1,-18 19 1,-18 34-1,-17 0 1,-17 54 15,-1 16-15,-17 72 0,17-18-1,1-53-15,17 123 16,0 0-1,0-34 1,0 52 15,0 0-15,0-89 0,-18-16-1,18-72-15,-35 1 16,17-18-1,-17-53 1,17-70 0,18-36-1,0-71 1,71 19 0,-18 34-1,0 54 1,-1 52-1,19-17 17,53 0-32</inkml:trace>
  <inkml:trace contextRef="#ctx0" brushRef="#br1" timeOffset="190024.32">15840 3598 0,'0'-17'0,"0"34"0,0-52 15,0-18 17,0 35-32,-18 18 15,-35 0 1,-17 18-1,17 35 1,-36 53 0,37-18-1,-1 36 1,53-89-16,0 71 16,53-36-1,52-35 1,1-17-1,53-36 17,-18-52-17,0-36 1,-88-35 0,-35 35-1,-89-35 1,-17 53-1,-53 17 1,-18 71 0,18 36-1,35 87 1,36-17 0,52 35-1,18-35 1,123 17-1,1-52 1,-18-71 15,70-18-15,-35-35 0,36-35-1,-54 0 1,-35 53-1,-88 17 1,0 89 15,-53-19-15,53-34-16,-35 53 16,18-54-16,-1 54 15,18-54 1,0 1-1,53-71 32,-53 36-47,53-54 16,35-17 0,-18 17-1,-17 54 1,-17 17-1,-1 35 1,0 35 0,18-17-1,-18-17 1,18-19 0,0-17-1,35-35 1,-70 17-16,70-35 15,-35 1 17,35-19-17,-52 18 1,-19 53 0,-17 18 15,0-1-31,0 19 15,0-19 1,18-17 31,0-35-31,-18 17-16,0-17 15,0-18 1,0 36-1,-18-1 1,-53 36 15,1 34-15,-1 19 0,54 0-1,-1-1 1,18-17-1,35 18 1,89-54 0,-36-17-1,53-35 1,-35-18 0,0-18-1,-36-17 1,-34 18-1,-36 52 17,-71 18-1,36 35-15,-1 36-1,36-1 1,0-52-16,0 17 15,53 1 1,0-19 0,18-17-1,-1-35 1,-52 0 0,0 35-16,17-18 15,-35 0 1,0 1-1</inkml:trace>
  <inkml:trace contextRef="#ctx0" brushRef="#br1" timeOffset="190203.53">18045 3951 0,'0'18'31,"-18"-18"47,0 0-62,1 0-16</inkml:trace>
  <inkml:trace contextRef="#ctx0" brushRef="#br1" timeOffset="202622.52">8890 5486 0,'-18'0'0,"1"0"31,-1 0 31,0 0-46,36 0 78</inkml:trace>
  <inkml:trace contextRef="#ctx0" brushRef="#br1" timeOffset="203040.7">8819 5521 0,'-17'0'0,"34"0"0,-87 18 15,-1-18 1,18 0-1,53 17 48,18-17-63,35 0 16,123 18-1,1 0 1,87-18-1,-193 0-15,176 0 16,53-18 0,-71 0-1,-106 1 1,-52 17 0,-36 0-1,1-18 1,-36-17 15,0 17-15</inkml:trace>
  <inkml:trace contextRef="#ctx0" brushRef="#br1" timeOffset="203557.28">10001 5256 0,'-17'0'0,"34"0"0,-87 0 16,52 0-16,18 18 16,0 35-1,88 17 1,0-34-1,71-1 1,0 0 0,-71-35 15,0 0-15,-52-17-1,-36-1 1,0-17-1,-18 35 1,0 0-16,-35 0 16,-52 53-1,-19 35 1,18 0 0,-17 36-1,35-19 1,52-52-1,36-35 1,18-36 15</inkml:trace>
  <inkml:trace contextRef="#ctx0" brushRef="#br1" timeOffset="204022.77">11448 5186 0,'0'0'0,"0"-18"16,0 1-1,-18 17 1,18 17-16,0 1 15,0 70 1,0-53-16,0 53 16,-18 1-1,-17-1 1,17-35 0,18-71 30,0 1-46,0-54 16</inkml:trace>
  <inkml:trace contextRef="#ctx0" brushRef="#br1" timeOffset="204589.1">11324 5221 0,'0'0'0,"0"-53"31,0 18-16,35 0 1,54 35 0,-1 0-1,0 35 1,18 71 0,-106-36-1,-35 1 1,-89-1-1,36-34 1,35-36 0,71 0 31,35-18-32,35 18 1,-18 0-1,36 53 1,-88-35-16,17 35 16,-35 17-1,-53-17 1,-35-18 0,-53-17-1,0-18 1,70 0-1,54-18 1,52 18 31,53-35-31,-53 35-16</inkml:trace>
  <inkml:trace contextRef="#ctx0" brushRef="#br1" timeOffset="204973.36">11942 5539 0,'17'0'0,"-34"0"0,34-18 32,1 18-32,35-35 15,17-1 1,36-17-1,-71 18 1,-35 18 0,0-1-1,-35 0 1,-18 18 0,-35 36-1,53 34 1,17-17-1,18 18 1,0-54-16,53 36 16,0-53-1,35 0 1,0-17 0,18-54-1</inkml:trace>
  <inkml:trace contextRef="#ctx0" brushRef="#br1" timeOffset="205938.9">12612 5151 0,'0'-18'15,"0"36"-15,0-54 0,0 1 0,0 17 32,0 107-1,-18 52-16,18-106-15,-35 88 16,0 107 0,17-54-1,-35 89 1,0 70 0,35-159-1,18 1 1,0-72-1,71-105 1,0 0 0,52-105 15,1-37-15,-36-34-1,-71 35 1,-17-53-1,-105 35 1,-1 36 0,-18 17-1,71 53 1,36 53 0,17-35-1,17-18 1,72 0-1,16-18 1,1 1 15,-18 17-31,-52 35 32,-19-17-17,-34 53 16,17 17-15,-18 18 0,18 17-1,0-34 1,35-19 0,53-17-1,18-35 1,-35 0-1,-53-36 1,-18 1 0,-36 52-1,19 0 1,-72 18 0,1 0-1,35 18 1,18 0-1,35 17 1,35-35 0,71 17-1,-53-17-15</inkml:trace>
  <inkml:trace contextRef="#ctx0" brushRef="#br1" timeOffset="206388.88">13406 5397 0,'0'-17'31,"0"-1"-31,0 1 16,0-1-16,0 0 16,17 18-1,54-17 1,-54 17-16,36 0 15,0 35 1,-18 35 0,-35 1-1,0 0 1,0-54-16,0 19 16,-17-19-1,-1-17 1,18-35-1,0 0 1,0-54 0,35 1 15,1 53-15,17 0-1,17 35 1,-52 0-1,17 0-15</inkml:trace>
  <inkml:trace contextRef="#ctx0" brushRef="#br1" timeOffset="206771.53">13935 5433 0,'0'0'0,"17"0"0,1 0 16,17 0-1,18-36 1,-35 1 0,-1-35-1,-17 34 17,-17 36-17,-71 18 1,35 35-1,35 35 1,18-17 0,0-18-1,35-36 1,54-17 0,-37 0-1,37-35 1,-1-18-1,-53 18 1</inkml:trace>
  <inkml:trace contextRef="#ctx0" brushRef="#br1" timeOffset="207372.18">15222 4992 0,'0'0'0,"-17"0"32,34 0-17,36 0 1,88 0-1,36-18 1,-54 1 0,1 17-1,-107 0 1,1 0 0,-89 0 15,54 0-31</inkml:trace>
  <inkml:trace contextRef="#ctx0" brushRef="#br1" timeOffset="207672.27">15540 4974 0,'0'18'31,"0"-1"-31,0 1 0,-18 53 16,18-1 0,-17 54-1,-19-36 1,19-18 15,17 1-15,0-36-1,17-35 1,19 0 0,-19-17-16</inkml:trace>
  <inkml:trace contextRef="#ctx0" brushRef="#br1" timeOffset="208738.7">15857 5362 0,'18'-35'32,"0"17"-32,35-35 15,17 0 17,-52 18-17,-18 0 1,-18 35-1,0 0 1,-52 70 0,17 1-1,35 17 1,18-17 0,0-36-1,18 0 1,53-35-1,-36 0-15,53-17 16,53-36 0,18-35-1,-71 17 17,-35-17-17,-53 35 1,-35 106 15,-1 17-15,36-17-1,0 0 1,36-18 0,-19-17-1,-17-36 16,-17 1-15,-19-18 0,19 17-1,-1 18 1,1 35 15,17-17-15,70 17-1,1-35 1,17 0 0,-18 0-1,-52-18-15,70-34 16,-35-19 0,35-70-1,-17-35 1,-18 52-1,-18 1 1,-35 87 0,-18 54-1,-52 105 17,17 1-17,0 35 1,53-124-16,-18 106 15,18-70 1,0-19 0,89-52-1,-19 0 1,18-35 0,-52 18-16,17-19 15,-36 1 1</inkml:trace>
  <inkml:trace contextRef="#ctx0" brushRef="#br1" timeOffset="208954.78">16863 5133 0,'0'0'0,"-18"0"0,36 0 62,-1 0-62,1 0 16,0 0-16,52 0 15,-17-18 1,-18 18 0</inkml:trace>
  <inkml:trace contextRef="#ctx0" brushRef="#br1" timeOffset="209840.96">17551 5186 0,'0'-18'15,"0"1"-15,0-1 16,0 0 0,0-17-1,0 17 1,17 18 0,1 71-1,-18 17 1,0-35-1,0 18 1,0-19 0,0-34-1,0-36 32,-18-17-31,18-53-1,53 0 1,35-36 0,-70 89-16,88-35 15,-36 70 1,19 52 0,-89 72-1,0-36 1,0 18-1,-18-53 1,0-36 0,1-17-1,-1 0 1,18-52 15,0-19-15,18 36-16,35-53 15,52-18 1,37 18 0,-37 88-1,19 35 1,-71 71 0,-53-1-1,-18-16 1,-35-54-1,18 0 1,0-17 0,35-36 31,53-35-32</inkml:trace>
  <inkml:trace contextRef="#ctx0" brushRef="#br1" timeOffset="210239.06">18680 5203 0,'17'0'31,"1"0"-15,-1-17-16,1 17 0,53-53 15,-54 35-15,36-17 16,-35-18 0,-18 18-1,-71 52 32,-35 72-31,54-19-1,34-52-15,-17 70 16,35-35 0,17 0-1,54-36 1,17-17 0,18-17-1,17-54 1</inkml:trace>
  <inkml:trace contextRef="#ctx0" brushRef="#br1" timeOffset="210538.58">19420 4780 0,'0'0'0,"0"-35"0,0 17 16,0 1-1,-17 34 1,17 1-1,-36 105 1,19-87-16,-1 34 16,1 107-1,17-72 1,0-52 0,0-17-1,17-19 1,1-17-1,70-53 1,-17 0 0</inkml:trace>
  <inkml:trace contextRef="#ctx0" brushRef="#br1" timeOffset="211054.58">19826 4727 0,'0'0'16,"0"-17"-16,0 34 31,-18 36-15,-34 53-1,34 0 1,-17 17 0,35-87-16,-36 34 15,36-52-15,-17 35 16,-1-18-1,0-35 1,18-18 15,18-35-15,53-35 15,17-18-15,0 36-1,35 17 1,-34 71 0,-72-18-16,1 52 15,0-16-15,-18 70 16,0-18 0,-36-18-1,1-34 1,35-54 31,0 0-47,-18-17 15</inkml:trace>
  <inkml:trace contextRef="#ctx0" brushRef="#br1" timeOffset="211288.48">19156 5062 0,'-18'0'0,"53"0"47,-17 0-47,0 0 0,88 0 16,-1 0-1,19-17 1,-18 17 0</inkml:trace>
  <inkml:trace contextRef="#ctx0" brushRef="#br1" timeOffset="211804.59">20743 5080 0,'-53'-18'31,"36"18"-31,-1 0 0,-88 0 16,18 53-1,-18 18 1,89-54-16,-19 72 16,36-54-1,36 18 17,34-36-17,18-17 1,53-17-1,-52-18 1,-19-36 0,-70-35-1,0 53 1,-70 0 0,-36 53-1,71 0-15,-36 0 16,18 53-1,35-17 1,54-19 0,-19-17-1</inkml:trace>
  <inkml:trace contextRef="#ctx0" brushRef="#br1" timeOffset="212487.84">21343 5133 0,'0'-18'0,"0"36"0,0-53 16,0 17-16,0 0 15,0 1-15,-18-19 16,-17 36 0,-53 0-1,-18 53 1,36 0-1,-1 53 1,71-35 0,18-36-1,52 0 1,18-35 15,-17 0-15,-1-70-1,-52 52-15,53-70 16,-18-71 0,-18-35-1,-17 88 1,-18 18 0,0 53-1,-18 70 1,0 71-1,1 17 1,-1 36 0,18 0-1,0-89 1,0 19 15,35-54-15,18-35-1,35 0 1,18 0 0,-71-35-1,18-1 1,-35 19 0,-18-1-1</inkml:trace>
  <inkml:trace contextRef="#ctx0" brushRef="#br1" timeOffset="212672.04">21537 5362 0,'0'0'16,"-53"18"-16,36-18 15,-1 0 1,0 0-1,18 17 1,-17-17 0,-1 18-1</inkml:trace>
  <inkml:trace contextRef="#ctx0" brushRef="#br1" timeOffset="-214557.92">8784 7197 0,'-17'0'16,"-19"-18"0,19 0-16,-19 18 15,19 0-15,-19-17 16,89 17 15,141-18-15,18 18-1,88 0 1,-230 0 0,160 0-1,-107 0 1,-70 0-1,-35 0 1,-18-18 0,0-17-1,0 0-15</inkml:trace>
  <inkml:trace contextRef="#ctx0" brushRef="#br1" timeOffset="-214142.22">9719 6879 0,'0'0'0,"-35"-17"0,-18 17 16,53 70 31,17-35-32,89 1 1,0-1-1,-71-35-15,107 0 16,-37 0 0,-69 0-1,-72 0 17,-87 35-17,70-17-15,-71 35 16,-34 88-1,17 0 1,52-35 0,72-53-1,-1-36 1,36-34 15</inkml:trace>
  <inkml:trace contextRef="#ctx0" brushRef="#br1" timeOffset="-213675.71">11077 6879 0,'0'0'16,"0"-17"-16,0-1 15,0-35 1,0 0-1,0 35 1,0 36 0,-17 70-1,-54 36 1,36-18 0,17 17-1,0-35 1,1-35-1,34-123 32,-17 52-47,0 0 0,18-35 16</inkml:trace>
  <inkml:trace contextRef="#ctx0" brushRef="#br1" timeOffset="-213125.21">10936 6879 0,'0'-53'15,"0"106"-15,-35-176 16,35 70 0,17 17-1,89 19 1,-70 17-16,122 0 16,-34 17-1,-1 54 1,-87 17-1,-72-17 1,-140 35 0,-1-71-1,89-35 1,106 0 31,70-35-32,18 35 1,-71 0-16,106 0 16,-17 35-1,-54 18 1,-70 17 0,-35 1-1,-124 17 1,54-70-1,-1-18 1,17 0 0,72 0-1,17-18 1,17 18 15,107-53-15,-1 18-1</inkml:trace>
  <inkml:trace contextRef="#ctx0" brushRef="#br1" timeOffset="-212708.77">11977 7179 0,'0'0'0,"35"0"31,0 0-31,71-35 16,-88 35-16,52-53 15,-17 0 1,-53 0 15,0 18-15,-70 35-1,-54 17 1,71 36 0,0 18-1,53 17 1,18-17 0,53-19-1,34-52 1,-69 0-16,87-17 15,-17-36 1,-71 35 0</inkml:trace>
  <inkml:trace contextRef="#ctx0" brushRef="#br1" timeOffset="-211776.22">12806 6826 0,'0'0'0,"0"-35"0,0-18 16,0-18-1,0 89 17,0 0-32,-35 52 15,17 71 1,0 36 0,-17 34-1,17-34 1,-17 52-1,-18 0 1,-35 89 0,70-195-1,18 1 1,53-71 15,18-53-15,-1-35-1,36-36 1,-71 36-16,54-89 16,-54-70-1,-35 53 1,-71-53 0,-52 35-1,17 54 1,88 69-1,18 19 1,18-36 0,53 17-1,34-34 1,54-54 15,-71 54-15,-35-1-1,-35 18 1,-18 71 15,-18 0-15,1-1-16,-1 54 16,18 35-1,0-36 1,35-52-1,36-18 1,35-35 0,-89 17-16,54-35 15,-36-35 1,-35 17 15,-35 36-15,-53 17-1,-18 18 1,53 36 0,18 17-1,35-1 1,53-34 0,17-18-1</inkml:trace>
  <inkml:trace contextRef="#ctx0" brushRef="#br1" timeOffset="-211359.28">13688 7038 0,'0'0'0,"0"-18"0,0 1 16,0-1-16,0 0 15,0 1 1,35-1-1,18 18 1,0 0 0,-35 53-1,-1 70 1,-17-34 0,0-36-1,0-36 1,0 1-1,-17-36 1,17-35 0,0 36-16,17-72 15,36 37 17,-18-1-17,18 0 1,0 35-1,-35 0-15</inkml:trace>
  <inkml:trace contextRef="#ctx0" brushRef="#br1" timeOffset="-210942.84">14323 7038 0,'17'0'0,"1"0"0,0 0 0,35-35 15,35-1 1,-18-17 0,-52 1 15,-18 34-16,-53 18 1,-53 18 0,0 52-1,89-52-15,17 52 16,0 18 0,88-35-1,-17-35 1,17-18-1,-18-35 1,1-1 0,-54 19-1</inkml:trace>
  <inkml:trace contextRef="#ctx0" brushRef="#br1" timeOffset="-210426.67">15804 6791 0,'0'0'0,"0"-53"16,0 35-1,0-17 1,0 17-16,-17-17 15,-18 35 1,-18 0 0,0 53-1,0 53 1,35-71-16,18 71 16,0-18-1,35 0 1,54-17-1,16-53 1,54-18 0,123-71-1,-176 18 1</inkml:trace>
  <inkml:trace contextRef="#ctx0" brushRef="#br1" timeOffset="-210125.44">16757 6526 0,'0'0'16,"0"-141"0,-18 53-1,-52 106 17,17 105-17,18 1 1,35-71-16,-36 105 15,36-17 1,0-70 0,0 0-1,71-54 1,-18-17 0,35 0 15,-35-17-31</inkml:trace>
  <inkml:trace contextRef="#ctx0" brushRef="#br1" timeOffset="-208720.83">17198 6791 0,'18'-18'16,"-36"36"-16,36-71 0,-1-18 16,-17 1-1,-53 52 1,-17 18-1,-18 53 1,-1 53 0,72-88-16,-36 70 15,35 0 1,18-17 0,35-54 15,36 1-16,0-18 1,-1-18 0,1-35-1,-1-52 1,-52 34 0,17 0-1,-17 36 1,-18 17-1,-18 54 1,-17 52 0,35-35-1,0 35 1,17-35 15,1-53-31,53 18 16,17-18-1,35-18 1,-17-35 0,0-35-1,-18-18 1,-88 18 0,-35 88 15,-18 53-16,53 35 1,0-70-16,0 17 16,18 35-1,-1-34 1,1-19 15,-36-17 0,1 0-15,-1-35 0,0 0-1,18 52 32,0 1-47,0 0 16,18-1-1,35 1 1,0-18 0,53 0-1,-1 0 1,-16-53 0,17-17-1,-71 34 1,35-70-1,-52 18 1,-18 0 0,-53 123 15,35-17-31,-34 105 16,16-52-1,36 17 1,0-35-1,18-53 1,17 35 0,0-35-1,-52 0 48,-1 0-48,-17 0 1,0 0 0,35 18-1,-18-18 1,18 18 15,0-1 0,0 1-31,-18-18 16</inkml:trace>
  <inkml:trace contextRef="#ctx0" brushRef="#br1" timeOffset="-205543.79">10248 9207 0,'0'0'0,"-35"0"0,17 0 16,-88 0-1,89 0-15,-1 0 16,36 0 15,52 18-31,54-18 16,70 0 0,35 0-1,-176 0 1,123 0-1,1-18 1,-124 18 0,-53-35-1,-36 0 1,19 17-16</inkml:trace>
  <inkml:trace contextRef="#ctx0" brushRef="#br1" timeOffset="-205125.16">10742 8943 0,'0'0'0,"-35"18"16,35-1 0,0 18-16,53 18 15,17 0 16,89-35-15,-106 0-16,88-18 16,-106 0-16,71 0 15,-35 0 1,-89 0 15,0 0-31,-34 17 16,-90 36-1,-52 53 1,71-35 0,52-19-1,71-34 1,18-18 31,0-18-47,-1 18 0</inkml:trace>
  <inkml:trace contextRef="#ctx0" brushRef="#br1" timeOffset="-204376.79">12365 8661 0,'17'0'0,"-34"0"0,34-36 31,-17 54 1,0 0-17,0-1-15,0 89 16,0 18-1,0-36 1,0 0 0,0-35-1,-17-35 1,-1-18 0,1-53-1,-1 17 1</inkml:trace>
  <inkml:trace contextRef="#ctx0" brushRef="#br1" timeOffset="-202510.79">12224 8802 0,'0'-35'15,"0"70"-15,-18-141 16,18 53 0,0 18-1,88 17 1,18 18-1,-71 0-15,54 18 16,16 35 0,-87 35-1,-53 0 1,-71 18 0,18-53-1,52-53 16,89-53 1,0 35-17,36 18 1,16 18 0,-69 0-16,34 17 15,-35 35 1,-35 1-1,-70-18 1,-54-18 0,1-35-1,17 0 1,36-35 0,34 17 15,36 1-16,53 34 17,18 1-17,-54-18-15,89 17 16,0-17 0,18-35-1,87-35 1,1-19-1,-89-16 1,-105 16 0,-18 1-1,-53 71 1,-35-1 0,17 53 15,18 71-16,53-18 1,71-17 0,35-36-1,0-35 1,17-18 0,36-52-1,-89 17 1,1-53-1,-71 0 1,0 36 0,0-36-1,-18 35 1,1 54 0,-19 34 15,1 89-16,17 0 1,1 88 0,-18 35-1,35-176-15,-18 212 16,-17-36 0,-18 89-1,17-18 1,36-89-1,36-105 1,52-88 0,53-107-1,18-69 1,-36 34 0,-17-70 15,-88-35-16,-36 176-15,-105-159 16,-18 71 0,-71 35-1,35 71 1,107 17 0,70 1-1,70-36 1,36 0-1,71-35 1,-19-36 0,-34 36-1,-1-18 1,-105 53 0,-18 36 15,0 70 0,-18-36-31,1 36 16,-1 106-1,18-71 1,35-35 0,54-18-1,16-35 1,-16-53-1,-1-52 1,-71-19 0,-17 36-1,-88 0 1,-35 52 0,35 36 15,-36 71-16,89 53 1,35-54 0,53 18-1,35-17 1,0-71 0,53 0-1,-88-18 1</inkml:trace>
  <inkml:trace contextRef="#ctx0" brushRef="#br1" timeOffset="-202094.17">14746 8784 0,'0'0'16,"0"-35"-16,0 0 16,0 17-1,18-17 16,35 35-15,17 0 0,-52 0-16,52 70 15,-34 1 1,-19 35 0,-17-36-1,0-52 1,-35-1-1,35-34 1,0-36 0,0-18-1,35-34 1,18 34 0,0 36 15,18 17-16,-36 18-15,18 0 16,-35 0-16</inkml:trace>
  <inkml:trace contextRef="#ctx0" brushRef="#br1" timeOffset="-201710.13">15363 8802 0,'0'0'0,"18"17"16,35-17-1,0-17 1,17-18 0,1-18-1,-53 53-15,-18-18 16,17 0-16,-17-17 16,-53 17-1,0 18 16,-35 0-15,18 89 0,52 16-1,18-16 1,71-19 0,-18-35-1,17-35 1,1 0-1,-36-35 1,-17 35 0</inkml:trace>
  <inkml:trace contextRef="#ctx0" brushRef="#br1" timeOffset="-201510.36">15822 8943 0,'0'0'0,"-18"0"16,18 18 0,-17-18-1,-1 0 17,1-18-17,17 0-15,-18 1 16</inkml:trace>
  <inkml:trace contextRef="#ctx0" brushRef="#br1" timeOffset="-201136.75">16757 8361 0</inkml:trace>
  <inkml:trace contextRef="#ctx0" brushRef="#br1" timeOffset="-200027.18">16986 8625 0,'36'0'32,"-19"-17"-32,1-19 15,-18 19 1,0-18-1,0-1 1,-18 36-16,1-17 16,-19 17-1,1 0 1,0 53 0,-1-1 15,19-34-31,-1 17 15,0 1 1,36-36 15,53 0-15,-36-36 0,36-17-1,-36 18 1,0 0-1,-35 53 17,0-1-17,0 54 1,0-18 0,0-36-1,18 1 16,52-18-15,18-35 0,-35-18-1,-35 35-15,35-52 16,-53-19 0,-53-16-1,-70-1 1,-1 53-1,-35 53 1,124 17-16,-124 89 16,53 18-1,18 52 1,71 1 0,52-72-1,71 1 16,70-71-15,-70-35 0,53 0-1,-1-70 1,-34-18 0,-89 52-16</inkml:trace>
  <inkml:trace contextRef="#ctx0" brushRef="#br1" timeOffset="-199760.8">17798 8308 0,'-18'0'0,"-17"0"15,35-18 16,70 18-15,54-17 0,-36 17-1,-53 0-15,71-18 16,-88 18 0,-54 0 15</inkml:trace>
  <inkml:trace contextRef="#ctx0" brushRef="#br1" timeOffset="-199493.17">18009 8255 0,'-17'0'0,"-1"18"16,18 17 15,0-17-31,0 52 16,-18 1-1,1 87 1,-19-52 0,36-18-1,0-35 1,0-17 0,18-54 15,0 0-31,17-17 15</inkml:trace>
  <inkml:trace contextRef="#ctx0" brushRef="#br1" timeOffset="-198377.91">18309 8696 0,'18'0'0,"-1"0"16,1 0-16,17-18 16,18-17-1,-35-18 1,17 0 0,-35 18-1,0 17 1,-53 18-1,-17 53 1,52 0 0,0-35-16,1 70 15,17-17 1,0-19 0,53-52-1,53 0 16,-1-17-15,36-54 0,1 1-1,-72-1 1,-52 1 0,-1 34-1,-34 54 16,-1 52-15,18-17 0,35 18-1,1-18 1,-19-35 0,-17-1-16,0-34 46,0-1-30,-17-17 0,-1-1-1,0 36 1,18 18 0,0 35-1,0-18 1,36 0-1,17-35 1,17 0 0,18-35-1,1-35 1,-37-1 0,37-70-1,-54-35 1,-35 140-1,0-105 1,0 35 0,0 71-1,-18 53 1,-17 105 0,0 1-1,-18 70 1,53-53-1,0-53 1,35-17 0,36-54-1,-1-17 1,-52 0-16,105-35 16,-34-18-1,-72 35 1</inkml:trace>
  <inkml:trace contextRef="#ctx0" brushRef="#br1" timeOffset="-198010.83">19350 8467 0,'-35'0'0,"70"0"0,-53 0 32,89 0-17,17 0 1,18-18 0,-18 0-1,-35 18 16,-35 0-31,17 0 16,-18 0 0,1 0-1,-18 36 17,-35-36-17,17 17-15,-17 1 0</inkml:trace>
  <inkml:trace contextRef="#ctx0" brushRef="#br1" timeOffset="-195577.96">6720 11060 0,'0'17'0,"-17"-17"15,-1 0 1,0 0 0,1 0-16,-36 0 15,-53 0 1,0 18 0,71-18-16,-88 17 15,34-17 16,72 0-15,-1 0 0,36 0-1,52 0 1,-17 0-16,141-17 16,53-1-1,-35 1 1,35 17-1,-71 0 1,-88 0 0,-52 0-16,34 0 15,-52-18 17,-18 0-1,0 1 0,-35-1-15,17 0-16</inkml:trace>
  <inkml:trace contextRef="#ctx0" brushRef="#br1" timeOffset="-194994.17">7391 10795 0,'-53'-35'31,"35"35"-15,0 0-16,1 0 15,17 53 1,0 0 0,17-36-16,54 36 31,17 0-16,0-53 1,54 0 0,-19 0-1,-52-18 1,-54 18 0,-17-17-1,-53 17 1,-35 35-1,-35 18 1,-1 35 0,1 36-1,34-19 1,37-16 0,34-54-1,0 0 16,18-52 32,0-1-32,0 0-31,0 1 16,0-1-16</inkml:trace>
  <inkml:trace contextRef="#ctx0" brushRef="#br1" timeOffset="-189344.93">8961 11042 0,'0'0'0,"-18"0"15,18 18 1,0-1 0,18-17 30,-1 0-46,18-17 16,54-19 0,-54 19-16,88-54 15,-34 1 1,-36-1 0,-53 0-1,-36 36 1,-70 35-1,36 35 1,35 36 0,17 35-1,36 0 1,34-53 0,19-1-1,-53-34-15,70-18 31,-18-18-15,1-34 0,-18-19-1,17-17 1,19 0 0,34 17-1,-52 53 1,-1 18-1,-34 71 1,-36 35 0,-53-36-1,35-34-15,-70 34 16,70-17 0,0-53-1,18-18 16,53-34-15,-35 34-16,35-53 16,35-17-1,0-18 1,-17 53 0,-71 36-1,0 34 1,-18 54-1,-35 17 1,36 0 0,17 1-1,35-54 1,53-18 0,18-17-1,0-52 16,17-19-15,-52-17 0,-53 17-1,-18 1 1,-53 17 0,35 53-16,-17 0 15,-36 53 1,53 35-1,1 18 1,17-53 0,70 17-1,-70-52-15,89-1 16,-1-17 0,53-35-1,-35-18 16,-18-17-15,0-36 0,-53 18-1,1 52 1,-1 36 0,-35 53 15,0-35-16,18-18 32,-18-18-31,0 1-16,0-1 16,0-17-1,-18 17 1,-17 18 15,-1 18-15,1 52-1,-18 36 1,18-18 0,35-52-16,0 17 15,53 17 1,53-70-1,-18 0 1,35-35 0,18-53-1,-70 35 1,0-53 0,-36 35-1,-35 54 1,-35 52 31,35-17-47,-36 52 15,1 1 1,35-1 0,0-34-1,53-36 1,35 0-1,0-53 1,1-18 0,-54 1-1,0-19 1,-17 19 0,-36 123 30,-17 35-46,0-18 32,35 1-17,17-18 1,1-53-16,52 0 16,54 0-1,-18 0 1,-1-71-1,-34-17 1,-18-18 0,0-52-1,-53-36 1,0 123 0,0 18-1,-53 71 1,18 52 15,17 71-15,18-88-16,-35 106 15,17-35 1,18-36 0,35-35-1,36-36 1,35-17-1,0-53 1,-18-35 0,-18 0-1,-52 17 1,0 36 0,-18 53 15,-18-1-16,-17 54 1,17 0 0,18-19-1,0-16 1,88-36 0,-70 0-16,105 0 15,-52-36 1,17-16-1,18-19 1,-53 18 0,-18 18-1,-35 52 17,-70 36-17,34 18 1,19-18-1,17-18 17,70-17-17,18-18 1,1 0 0,-72-18-1,1-35 1,-18 0-1,-18 18 1,-52 0 0,34 35-1,36-18 1,18 0 0,70-52-1,0 52 1,-35-17 15,-17 35-15,-1 0-1,-17 53 1,-1 0 0,-17-36-16,0 54 15,0-18 1,0 0-1,0-36 1,-17-17 15,17-17-15,17-36 0,36-35-1,0 17 1,53-52-1,0 34 17,-71 72-32,18 17 15,-35 70 1,-18 36 0,-18 18-1,18-54 1,0-17-1,18-53-15,52 0 16,-17 0 0,18-35-1,-1-18 1,-35-18 0,-17 19-1,-18-19 1,-53 0 15,36 54-31</inkml:trace>
  <inkml:trace contextRef="#ctx0" brushRef="#br1" timeOffset="-189120.72">13600 10160 0,'0'0'0,"-36"0"0,19 0 0,-19 0 16,19 0-1,-1 0 63,-17 0-78</inkml:trace>
  <inkml:trace contextRef="#ctx0" brushRef="#br1" timeOffset="-188896.13">12277 10566 0,'0'17'15,"17"-17"1,1 0 0,17 0-16,71-17 15,-18 17 1,18-36 0,-35 1-1</inkml:trace>
  <inkml:trace contextRef="#ctx0" brushRef="#br1" timeOffset="-188195.59">15840 10513 0,'0'0'15,"0"-18"-15,0-105 16,0 87-16,0-34 16,0 17-1,0 35 1,-36 18 15,1 71-15,-18 88-1,0 35 1,18-36 0,35-87-1,0-53-15,53 17 16,35-35-1,0-18 1,1-52 0,-54 17-1</inkml:trace>
  <inkml:trace contextRef="#ctx0" brushRef="#br1" timeOffset="-187995.53">15540 10636 0,'0'0'16,"-18"18"-16,-17-18 16,53 0-1,17 0 1,71-18 0,0 1-1,35-19 1,-18 1-1</inkml:trace>
  <inkml:trace contextRef="#ctx0" brushRef="#br1" timeOffset="-186128.16">16563 10707 0,'0'0'0,"18"0"0,17 0 16,18 0 0,0-53-1,-18-18 1,-35 36 0,0 0-16,-53-36 15,-70 1 1,17 52-1,-18 0 1,36 54 0,0 69-1,35 37 1,35-107-16,18 71 16,0-18-1,106-70 1,18-18-1,-19-18 17,37-53-17,-107 54-15,53-89 16,-70 18 0,17-18-1,-35 71 1,0 17-1,0 106 1,0 0 0,0 36-1,18-36 1,52-35 0,-17-53-1,-35 0-15,88-18 16,-1-52 15,-16-1-15,-1-70-1,-53-18 1,-35 53 0,0-17-1,-35 141 16,35-1-31,-36 54 16,-16 88 0,34-54-1,-17 19 1,17-106-16,0 52 16,36-70 30,17-35-46,18-18 32,-35 35-32,88-88 15,-1 1 1,-16 69 0,-54 36-1,-70 36 16,-54-1-15,54-18-16,-53 1 16,17-18-1,36 0 1,18 0 0,17 35-1,0 36 1,35 0 15,-18-19-15,54 19-1,17-53 1,-17-1 0,70-17-1,-18-35 1,-52 0-1,-1-36 1,-34-35 0,-36 53-1,0-17 1,0 87 15,-18 54-15,-17 0-1,17-1 17,18-52-32,0 35 15,0-18 1,35-35 0,36 0-1,17 0 1,36-53-1,-1-17 1,1-19 0,-71-17-1,-53 54 1,-18 16 0,-53 36-1,18 71 1,36 17 15,17-17-15,17-18-1,36-18 1,0 0 0,-35-17-1,-18-1 1,-18-17-1,-35 0 1,-17 0 0,17 18-1,-18-18 1,36 0 0,17 0-1</inkml:trace>
  <inkml:trace contextRef="#ctx0" brushRef="#br1" timeOffset="-185952.32">18168 10795 0,'0'-18'110,"18"1"-95</inkml:trace>
  <inkml:trace contextRef="#ctx0" brushRef="#br1" timeOffset="-184112.81">19297 10213 0,'0'-18'16,"-18"36"31,18 17-47,0-17 15,0 105 1,0 107 0,0-1-1,0-176-15,-53 194 16,18-36-1,-18 1 1,18-71 0,17-88-1,18-71 17,18 1-32,35-89 15,17-106 1,-34 159-1</inkml:trace>
  <inkml:trace contextRef="#ctx0" brushRef="#br1" timeOffset="-183746.32">19420 10601 0,'0'0'0,"-17"-124"16,-1 36-1,18 0 1,18 53-1,70 0 1,35 35 0,19 70-1,-90 1 1,-34 34 0,-88-16-1,-19-36 1,-87-36 15,88 1-15,52-18-1,54-53 17,0 53-32,35-53 15,35 0 1</inkml:trace>
  <inkml:trace contextRef="#ctx0" brushRef="#br1" timeOffset="-183495.1">20108 10107 0,'18'-18'0,"-36"36"0,54-88 16,-19 34-1,-34 54 16,17 0-31,-18 87 32,0-16-17,18-54-15,-17 88 16,-1-17 0,18-53-1,0-35 1,35-18-1</inkml:trace>
  <inkml:trace contextRef="#ctx0" brushRef="#br1" timeOffset="-182062.69">20673 10301 0,'0'-35'0,"0"70"0,0-88 0,0 36 15,-18-54 1,-88 53-1,18 18 17,0 53-17,17 35 1,18 54 0,53-72-1,0-35-15,18 18 16,53-35-1,-1-18 1,36-53 0,0-18-1,-53 1 1,-53 35-16,35-54 16,-17 54-1,-18 70 32,0-17-47,0 35 16,0 35-1,17-17 1,89-36 0,35-35-1,-53 0 1,1-71-1,-19 1 1,-52 35-16,-1-36 16,1 1-1,0 52 1,-18 36 15,0-1-31,0 1 16,0 17 15,0-53 0,17 18-15,-17-35 0,0 0-1,0 0 1,-17 35-1,-1 0 1,-35 70 0,36-17-1,-1 53 1,18-18 0,0-70-16,53 35 15,0-36 1,53-17 15,35-53-15,-18 0-1,-17-52 1,-71-1 0,-35 53-1,0 35 1,-53 18-1,18 36 1,-35 69 0,52 1-1,18-53 1,18 0 0,34-35-1,1-18 1,53-18-1,18-35 17,-36 0-17,-18-35 1,-17 0 0,-35 17-1,-18 54 1,-53 52-1,0 53 1,36-17 0,17 17-1,0-35 1,17-36 0,1-17-1,-36 0 16,-17 0 1,-18 0-17,35 0-15</inkml:trace>
  <inkml:trace contextRef="#ctx0" brushRef="#br1" timeOffset="-180413.36">10442 12488 0,'0'0'0,"-17"0"16,-1 0-16,0 0 16,1 0-1,34 0 1,71 0 0,124 0-1,35 0 1,53 0-1,-229 0-15,123 0 32,-106 0-17,-35 0 1,-53-17 0,0-1-1,0-17 1,-18 35-16,-53-36 15,1 1 1,-36 18 0,36 17-1,70-18 1,17 18 0,89 0-1,-18 0 1,36 0-1,-19 35 17,-87 0-17,-18 54 1,-106 17 0,18-36-1,-18 18 1,18-17-1,53-54 1,17 1 0,1-18-1,-19-35 1,36 17-16</inkml:trace>
  <inkml:trace contextRef="#ctx0" brushRef="#br1" timeOffset="-179711.91">13000 12206 0,'35'-18'0,"-70"36"0,158-159 31,-140 141 1,-19 53-17,19-35-15,-36 87 16,0 36 0,18-17-1,-1-36 1,19-53-1,17-17 1,0-36 0,35-52-1,18-54 1,35-34 0,-35 52-1,18 0 1,-36 88-1,18 107 17,-18 34-17,-17-35 1,-1 36 0,1-54-1,-18-34 1,0-19-1,-53-17 1,-35-17 0</inkml:trace>
  <inkml:trace contextRef="#ctx0" brushRef="#br1" timeOffset="-178163.17">14076 12241 0,'-18'0'0,"36"0"0,-71 18 0,35-18 16,18 18-1,71-18 17,52-36-17,18 1 1,-35 0 0</inkml:trace>
  <inkml:trace contextRef="#ctx0" brushRef="#br1" timeOffset="-177213.6">16545 12471 0,'-17'0'0,"17"-18"47,17 0-47,-17 1 0,53-36 16,0 0-1,-53-35 1,0 0-1,0 70 1,-53 0 0,-35 36-1,-18 52 1,36 1 0,34 17-1,36-35 1,18-53-1,0 0-15,52 0 16,36-18 0,-53-34-1,17-19 1,-34 36 0,-19 17-1,-17 53 1,0 18-1,0 0 17,0 0-17,0-18 1,89-35 0,-19 0-1,1-53 1,-18-17-1,-36-54 1,-17 19 0,-88-54-1,-53 88 1,0 71 0,-53 36-1,53 52 1,17 88-1,107 1 1,17-142 0,35 71-1,106 0 1,35-54 0,-35-52-1,36 0 1,-18-35-1,-71 0 1,-35-18-16</inkml:trace>
  <inkml:trace contextRef="#ctx0" brushRef="#br1" timeOffset="-176914.27">17480 11977 0,'0'0'0,"-18"-18"31,18-17-15,18 35-16,53 0 16,52-18-1,1 18 1,-36 0-1,-35 0 1,-89 0 15,-34 0-15,52 0-16</inkml:trace>
  <inkml:trace contextRef="#ctx0" brushRef="#br1" timeOffset="-176680.43">17745 11924 0,'0'0'15,"-18"18"-15,-17 34 16,35-34 0,0 88-1,-18-36 1,18 54 0,0-36-1,-17-17 1,17-18-1,0-36-15,0 1 16,52-18 15,-16-18-31</inkml:trace>
  <inkml:trace contextRef="#ctx0" brushRef="#br1" timeOffset="-175646.67">17974 12418 0,'35'-36'32,"1"1"-17,-1 0 1,0-36 0,-35 54-16,35-54 15,-35 36 1,-53 53 15,18 52-15,0 36-1,17-88-15,18 70 16,0-53 0,36-17-1,34-18 1,1 0-1,35-36 1,-71 19 0,106-54-1,-35 18 1,-36-17 0,-70 34-1,-70 72 16,70-19-31,-18 19 16,18 34 0,0-17-1,35-35 1,-17-1 0,0-17-1,-18-17 32,-18-1-47,0 18 31,18 18 1,0-1-17,18 1 1,53 0-1,-1-18 1,1 0 0,-1-36-1,-52 19-15,52-54 16,-34-17 0,-1-53-1,-17 0 1,17 35-1,-35 88 17,-18 71-17,-52 88 1,70-52 0,-18 16-1,18-16 1,35-37-1,36-34 1,-36-18 0,0 0-1,1-18 1,-1-52 0,-35 52-16</inkml:trace>
  <inkml:trace contextRef="#ctx0" brushRef="#br1" timeOffset="-175431.18">19050 12100 0,'-18'-17'16,"36"34"-16,-53-34 0,-1 17 15,54 0 17,0 0-32,88 0 15,-1-18 1,19 18-1,-18-18 1,-89 1 0,-34 34-1,-19 1-15,-87 0 16</inkml:trace>
  <inkml:trace contextRef="#ctx0" brushRef="#br1" timeOffset="-174563.88">8961 14605 0,'70'0'16,"-52"0"0,-1 0-16,54 0 15,105 0 1,-35 0 0,71 0-1,0 0 1,-106-35-1,-71 17-15,18-17 16,-53 17 15,-71 1-15,-35-19 0,36 1-1,35 0 1,35 17-1,0 0-15,70 18 16,36 0 0,-53 18-1,35 70 1,-88 18 0,-88 0-1,70-71-15,-105 36 16,17-1-1,53-34 1,71-36 15,35-18-31</inkml:trace>
  <inkml:trace contextRef="#ctx0" brushRef="#br1" timeOffset="-173263.83">12647 14041 0,'-18'0'16,"1"17"-1,-18 1-15</inkml:trace>
  <inkml:trace contextRef="#ctx0" brushRef="#br1" timeOffset="-171868.09">12418 14429 0,'0'0'0</inkml:trace>
  <inkml:trace contextRef="#ctx0" brushRef="#br1" timeOffset="-171331.1">13000 14570 0,'0'17'0,"0"-34"0,0 52 0,17-17 0,1-18 16</inkml:trace>
  <inkml:trace contextRef="#ctx0" brushRef="#br1" timeOffset="-171312.62">13123 14623 0</inkml:trace>
  <inkml:trace contextRef="#ctx0" brushRef="#br1" timeOffset="-171082.05">13794 14358 0,'0'0'16</inkml:trace>
  <inkml:trace contextRef="#ctx0" brushRef="#br1" timeOffset="-155964.58">12947 12400 0,'0'18'0,"0"-1"31,18-17-31,17 0 16,53 0-1,106-17 1,-18-19 0,-17-34-1,-35-1 1,-89 54-16,71-89 16,-106 0-1,0 18 1,-18 35-1,-35 35 1,0 36 0,18 88-1,-18 70 17,35 36-17,-52 0 1,17 17-1,71 88 1,-71-140 0</inkml:trace>
  <inkml:trace contextRef="#ctx0" brushRef="#br1" timeOffset="-155383.83">13441 13670 0,'0'18'0,"0"17"16,53 0 0,-106-123-16,176 176 15,-105-105-15,70-36 16,53-71-1,-17-17 1,-71 18 0,-53-36-1,-89-17 17,-52 34-17,0 37 1,88 69-1,71 36 17,0 0-32,34-17 15,90-19 1,-37 1 0,19-35-1,17-19 1,-35-16-1,0-37 1,-71 37 0,-35 69 15,-35 72 0,17 34-15,0-52-16,-17 70 15,0 35 1,17-52 0,18-36-1,18-17 1,35-18 0,-18-35-1,-17 17-15,-1-17 16</inkml:trace>
  <inkml:trace contextRef="#ctx0" brushRef="#br1" timeOffset="-155165.97">14093 12277 0,'-17'0'15,"34"0"1,1 0-1,88 0 1,-71 0-16,53-18 16,18-17-1,-88 35-15,52-18 16</inkml:trace>
  <inkml:trace contextRef="#ctx0" brushRef="#br1" timeOffset="-154749.29">14587 12277 0,'18'0'0,"35"0"31,-35 0-31,-1 0 16,54-36-1,-36 1 1,0 0 0,-35 17-1,-17 18 1,-36 0 0,0 71-1,35-18 1,18-36-16,-17 54 15,17-18 1,17-53 0,36 17-1,35-17 1,-35 0 15,-18 0-31,1 0 16,-1-35-1</inkml:trace>
  <inkml:trace contextRef="#ctx0" brushRef="#br1" timeOffset="-154366.39">15011 12347 0,'0'-17'16,"0"34"-16,0-87 15,0 52-15,17 0 16,1 1-16,35-36 16,35 35-1,-35 18 1,0 0-1,70 71 1,-123 17 0,0-53-16,-35 18 15,-18 18 17,36-18-17,-36-53 1,35 17-1,18-52 1,0 17-16,0-52 16,35 17-1,18-35 1,35-1 0,-35 37-1,35 34 1,-52 18-1</inkml:trace>
  <inkml:trace contextRef="#ctx0" brushRef="#br1" timeOffset="-154015.91">11906 14235 0,'-17'0'0,"34"0"0,-158 0 31</inkml:trace>
  <inkml:trace contextRef="#ctx0" brushRef="#br1" timeOffset="-153382.97">11730 14464 0,'0'0'0,"53"18"31,-36-18-31,36-53 15,18-36 1,-71 19 0,0-18-1,-35-1 1,-36 54 15,36 35-31,-71-17 16,18 52-1,17 53 1,18 53 0,36-17-1,17-1 1,0-105-16,17 35 16,54-53-1,35-53 1,17-18-1,18-52 1,-35 17 0,-88 88-16,17-52 15,-35 52 17,-18 71-1,-17 35-16,35-70-15,0 70 16,35 0 0,71-53-1,-18-35 1,53-35 0,-35-35-1,-17-1 1</inkml:trace>
  <inkml:trace contextRef="#ctx0" brushRef="#br1" timeOffset="-152631.74">12876 14005 0,'0'0'15,"0"-17"-15,0-19 16,-17 19 0,-36 34-1,-18 54 1,36 52-1,0 36 1,-1 0 0,-16 53-1,-1 17 1,35-176-16,0 106 16,1-1-1,34-70 1,36-70-1,53-36 1,35-70 0,-17-18-1,-19-35 17,-105 35-17,-52-35 1,-72 36-1,18 52 1,71 35-16,-71 0 16,106 1 15,53-19-15,-18 19-16,18-1 15,159-70 1,-53-18-1,-53 18 1,-18-18 0,-35 36-1,-53 34 1,-18 72 31,-17 52-32,-1 18 1,19-1 0,17 19-1,0-106-15,0 34 16,35-16 0,36-36-1,-18-36 1</inkml:trace>
  <inkml:trace contextRef="#ctx0" brushRef="#br1" timeOffset="-152416.64">13176 14305 0,'0'0'0,"-17"0"15,34 0 1,19 0 0,69-18-1,-16 1 1,-54-1-16</inkml:trace>
  <inkml:trace contextRef="#ctx0" brushRef="#br1" timeOffset="-151733.21">13617 14323 0,'0'17'0,"0"-34"0,18 34 0,-1-17 32,1 0-17,35-35 1,18 0-1,-54 0 1,-17 17 0,-17 0-1,-1 18-15,-35 36 16,0 16 0,35 54-1,18-35 1,0 17-1,53-53 1,18-35 0,17-35-1,-17-18 17,-36-17-17,0-19 1,-17 36-1,52 1 1,1 34 0,-18 18-1,0 53 1,-36 35 0,1-35-1,-18 35 1,0-70-16,-18 17 15,1-35 1,17-35 15,0 17-15,0-35 0,35-35-1,-17 70-15,35-52 16,17 17-1,18 0 1</inkml:trace>
  <inkml:trace contextRef="#ctx0" brushRef="#br1" timeOffset="-149933.64">15681 14235 0,'0'-18'0,"0"36"0,0-54 16,0 1 0,0 17-16,0 1 0,0-1 15,-53 18 17,-18 53-17,19 53 1,52-89-16,-36 89 15,36 0 1,36-35 0,16-36-1,54-35 17,-70 0-32,52-18 15,35-87 1,1-37-1,-36 37 1,0-72 0,-53 54-1,-35 52 1,0 36 0,-53 70-1,-17 71 1,17 35-1,35-17 1,1 34 0,52-17 15,36-105-15,52-19-1,-17-17 1,35-53-1,-35-70 1,-89 17 0,-17 18-1,-35 35 1,-18 53 0,-35 0-1,0 106 1,70-36-1,18 19 1,0-36 0,36-36-1,52-17 17,0-17-17,-18-72 1,1-17-1,-71 36 1,18 17 0,-18 71 15,0-1-31,0 1 0,-18 52 16,18 1-1,0 17 1,35-35-1,-17-53-15,17 0 16,89 0 0,-18-53-1,-18 0 17,18-53-17,-54 18 1,-52 53-1,-70 17 1,52 18-16,-35 18 16,18 70-1,35 0 1,0-17 0,18 0-1,-1-36 1,-17-53 46,-17 1-62,-1 17 16,36 0 46,-18 17-62,35-17 16,36 0 0,34 0-1,-87-17-15,17-1 16,71-70 0,-35-18-1,-36 35 1,0 1-1,-35 52 1,0 36 0,-35 70-1,17-18 1,18 19 15,0-1-15,0-35-1,-53-53 1,-35 17 0,-53-17-1,71 0-15</inkml:trace>
  <inkml:trace contextRef="#ctx0" brushRef="#br1" timeOffset="-149399.97">10901 16157 0,'0'-17'32,"0"-1"-17,0 0-15,0 1 16,0-1 0,0-35-1</inkml:trace>
  <inkml:trace contextRef="#ctx0" brushRef="#br1" timeOffset="-149034.58">9384 16034 0,'0'0'15,"0"-18"-15,-18 18 0,36 18 32,70-1-17,71 1 1,17-18-1,54 0 1,-72 0 0,-140-18-16,0 1 15,-18-1 1,-18 18 0</inkml:trace>
  <inkml:trace contextRef="#ctx0" brushRef="#br1" timeOffset="-148767.02">9948 15910 0,'0'0'0,"0"-17"16,18 17-1,70 0 1,0 0 0,36 17-1,-36 19 1,-88-1-1,0-18-15,-35 54 16,-53-18 0,-36 17-1,71-17 1,53-35 0,71-18-1</inkml:trace>
  <inkml:trace contextRef="#ctx0" brushRef="#br1" timeOffset="-147384.95">11659 16122 0,'0'0'0,"0"-18"16,18 1-16,-18-54 15,0 53-15,0-34 16,-18-19 15,-35 53-15,-17 1-1,-36 34 1,71 1-16,-53 70 16,-18 36-1,53-36 1,53 0 0,35-70-1,36-18 1,70-53-1,-53-18 1,0-35 0,-35 18-1,-53 18 17,-18 70-1,1 17-31,-1 54 15,18-1 1,0 19 0,0-19-1,106-70 1,53-18 0,-36-52-1,54-36 1,-36-17-1,-88 52 1,-53-17 0,0 53-1,-53 35 1,-18 70 15,18 36-15,-35 88-1,17 35 1,19-52 0,34-107-16,-35 212 15,53-87 1,0 16 0,35-105-1,36-71 1,88-70-1,-54-18 1,36-70 0,-52-1-1,-54-70 1,-53 0 15,-123 71-15,-18 52-1,36 36 1,88 35 0,123-18 15,-53 1-31,124-36 16,0-53-1,-53 18 1,17-89-1,-52 54 1,-36-1 0,-18 54-1,-52 105 32,0 53-31,17 71-1,-17 17 1,35-52 0,0-54-1,35-52 1,1-18 0,-1-53-1,-18 35-15</inkml:trace>
  <inkml:trace contextRef="#ctx0" brushRef="#br1" timeOffset="-147200.43">12665 15998 0,'0'0'0,"17"0"47,36 0-32,35 0 1,18-35 0,-70 35-16</inkml:trace>
  <inkml:trace contextRef="#ctx0" brushRef="#br1" timeOffset="-146851.08">13159 16069 0,'0'0'0,"17"0"32,1 0-17,17 0-15,71-88 16,-35 35 0,-36-18 15,-35 36-16,-71 35 1,54 0-16,-54 53 16,-17 53-1,70 17 1,54-17 0,52-71-1,35-17 1,-17-18-1,-88-18-15</inkml:trace>
  <inkml:trace contextRef="#ctx0" brushRef="#br1" timeOffset="-146518.27">13635 16104 0,'0'-17'16,"17"-54"0,-34 159-16,34-211 0,-17 105 0,36-35 0,17 0 31,70 36-16,-52 17 1,17 70 0,-70 54-1,-18-36 1,-53 0 0,17-53-1,1-35 1,17-17-1,18-36 1,0-18 0,53-52-1,18-1 1,52 36 15,1 35-31</inkml:trace>
  <inkml:trace contextRef="#ctx0" brushRef="#br1" timeOffset="-146132.61">14640 15610 0,'88'-17'31,"-70"17"-31,35-18 16,106 18-1,-18 0 1,18 0 0,-106 0-1</inkml:trace>
  <inkml:trace contextRef="#ctx0" brushRef="#br1" timeOffset="-145868.79">14958 15575 0,'0'0'0,"-18"0"0,18 18 15,0-1 1,0 36-1,-18 36 1,1-19 0,-1-35-16,1 89 15,-1-54 1,0 19 0,18-72-1,18-17 1,0 0-16</inkml:trace>
  <inkml:trace contextRef="#ctx0" brushRef="#br1" timeOffset="-144884.81">15222 16016 0,'0'0'0,"53"-35"16,18-18 15,-1-18-16,19 1 1,-37 17 0,-69 53 15,-18 35-15,17-17-16,-35 52 15,0 36 1,53-53-1,0 0 1,71-35 0,-1-18-1,89-53 1,-53 0 15,0-18-15,-71 1-1,-106 70 17,1 17-17,52 36 1,18 18 0,18-1-1,-1-52 1,-17 0-1,18-18 1,-36 0 15,1 0-31,-1 0 32,18 17-17,0 1 1,18-18-1,-18 18-15,88-1 16,0-17 0,71 0-1,-18-70 1,-35-1 0,17-123-1,-70 35 1,-35 36-1,-18 17 1,0 88 0,-35 54-1,-36 87 1,53-88-16,-17 89 31,18 17-15,17-18-1,0-70 1,17-17 0,54-36-1,17-18 1,0-53 0,-35 1-1,-35 17-15</inkml:trace>
  <inkml:trace contextRef="#ctx0" brushRef="#br1" timeOffset="-144701.33">16563 15699 0,'0'0'0,"-71"0"15,54 0-15,34 0 32,54 0-32,52 0 31,-34 0-16,-54 0-15,71-18 16,-18 18 0</inkml:trace>
  <inkml:trace contextRef="#ctx0" brushRef="#br1" timeOffset="-143918.53">9366 17868 0,'0'0'0,"18"0"31,17 0-31,53 0 16,53-17-1,106-19 1,-105 19 0,-19-19-1,-123 19 1,-88-36-1,35 18 1,0-18 0,35 35-1,54 0 1,-19 18 0,54 0-1,35 71 1,-89 17-1,-34 36 1,-54-36 0,-52 0-1,87-70-15,1-1 16</inkml:trace>
  <inkml:trace contextRef="#ctx0" brushRef="#br1" timeOffset="-142134.58">11695 17392 0,'0'0'16,"-53"-71"-16,35 71 16,0-17-16,-17 17 15,-35 35 1,-36 88-1,18 36 1,17 35 0,53-53-1,54-35 1,-19-88-16,71 17 31,71-53-15,-35-34-1,34-54 1,-52 0 0,-70-70-1,-36 123-15,-53-53 16,-89 0 0,19 88-1,-36 54 1,71 52-1,18 123 1,70-69 0,105-37-1,1-52 1,88-53 0,-35-17 15,53-54-16,-54-35 1,-105 36 0,-53 52-1,-17 53 1,-36 54 0,0-1-1,35 0 1,18-70-1,18-18 1,52-36 0,-17-17-1,18-35 1,-54 0 0,1 70 15,-18 54-16,18 69 1,-1-34 0,36 0-1,18-54 1,-1-17 0,54-53-1,-54-17 1,1-89-1,0-35 1,-19 0 0,-34 88-1,-36 124 32,1-1-47,-18 54 16,-36 141-1,53-71 1,18-35 0,18-54-1,70-34 1,-17-36 0,35-34-1,-89 16-15,54-17 16,-18-17-1,-53 105 17,0-17-32,0 17 15,-18 71 1,18-53 0,71-36 15,-1-17-16,36-35 1,-35-18 0,-19-70-1,-52 70 1,0 35 0,-17 71 15,-18 35-16,-1 53 1,19-105-16,-1 87 16,18 71-1,-18-35 1,1-18 0,-19 18 15,-16-89-16,-72-34 1,54-36 0,-36-53-1,53-18 1,35-52 0,18 34-1,53-34 1</inkml:trace>
  <inkml:trace contextRef="#ctx0" brushRef="#br1" timeOffset="-140417.9">14623 17233 0,'0'0'15,"0"-35"16,-18 35-31,-17 0 16,17 18-16,-70 52 16,17 54-1,18 52 1,36-53 0,52 1-1,89-71 1,52-53-1,-35-53 1,18-53 0,-89-17-1,-52-54 1,-71 18 0,-53 36 15,-35 88-16,35 70 1,-35 88 0,106 1-1,35 88 1,70-124 0,54-35-1,-18-53 1,88-36-1,-71-16 1,-70 16-16,71-70 16,-54 36-1,-70 17 1,0 71 0,-35 52 15,0 54-16,17-36 1,18-35 0,71-53 15,-54-18-31,18-17 16,-17 17-16,70-70 15,-17 17 1,-36 54-1,-17 17 1,-1 88 0,1-53-1,35 18 1,-18-53 15,18 0-15,0-35-1,-18-36 1,1 1 0,17-1-1,-36 54-15,18-19 16,-35 72 15,0-19-15,0 1-1,0-36 32,0 1-31,0-19-16,0 19 16,-17 17 15,-18 17-16,17 1-15,-17 52 16,17 36 0,18-35-1,0 17 1,71-53 0,17-35-1,-53 0-15,71-17 16,35-54-1,-53 1 1,-53-19 0,-35 19-1,-17 70 1,-1 0 0,-52 35-1,34 18 1,19 53-1,17-53 1,53 0 0,-36-53-16,71 0 15,54 0 1,-54-18-16</inkml:trace>
  <inkml:trace contextRef="#ctx0" brushRef="#br1" timeOffset="-139585.33">17604 17445 0,'0'0'0,"-18"-18"15,18 1 1,0-19-1,0 19-15,0-19 16,0-34 0,0 35-1,-106 35 1,-70 35 0,52 53-1,89-70-15,-88 105 16,87-35-1,36-17 1,71-53 0,70-18-1,-88 0-15,70-36 16,1-70 15,-54 36-15,-70-18-1,0 52 1,-53 89 15,53-35-31,-17 52 16,17 19 0,35-19-1,53-34 1,0-36-1,36-53 1,-36-18 0,0-70-1,-35 35 1,0-35 15,-53 53-15,0 105-1,-35 72 1,0 16 0,-1 19-1,36-36 1,0-53-16,0 36 16,18-18-1,0-53-15,52 18 16,-17-18-1,-18-71 1,-35 53-16</inkml:trace>
  <inkml:trace contextRef="#ctx0" brushRef="#br1" timeOffset="-139402">17939 17374 0,'-18'0'15,"36"0"1,-1 0 0,54 0-1,-36 0-15,71 0 16,70-17 0,-140 17-16</inkml:trace>
  <inkml:trace contextRef="#ctx0" brushRef="#br1" timeOffset="-139085.97">19385 17057 0,'0'0'0,"-70"0"31,52 0-31,-35 53 15,18 17 1,35-34-16,-53 52 16,35-18-1,1 18 1,17-35 0,0-17-1,0-19 1,-36-34 15,19-19-15</inkml:trace>
  <inkml:trace contextRef="#ctx0" brushRef="#br1" timeOffset="-138318.25">18927 17410 0,'0'-18'0,"0"36"0,-18-36 0,18-17 16,18 35 15,34 0-16,72 0 1,52-36 0,-35 19-1,36-54 1,-124 1 0,-53-19-1,0 37 1,-36 52-1,-52 52 1,35 37 0,36-72-16,-36 89 15,35-35 1,18-1 0,0-35 15,18-35-16,-1 0 1,1 0-16,17-35 16,1 0-1,-1 35 1,-17-18 0,-18 36-1,0 35 1,52 0-1,19-36 1,35 1 0,17-18-1,-52-18 1,-1-52 0,-17-36 15,-53 53-16,-70 71 17,52-1-32,-17 19 15,17 52 1,18-53 0,71-17-1,-1-18 1,54 0-1,-54-18 1,-34-17 0</inkml:trace>
  <inkml:trace contextRef="#ctx0" brushRef="#br1" timeOffset="-136885.22">17798 18397 0,'0'0'0,"17"0"31,1 0-15,35 0-16,53-35 15,-18-18 16,-18 0-15,-70-35 0,0 35-1,-53 35 1,36 18-16,-54 18 16,1 35-1,17 35 1,53-17-1,17 17 1,54-53 0,88-35-1,-36 0 1,54-70 0,-89 17 15,-18-18-16,-52 1 1,-36 123 15,-17 17-15,17 36 0,18-53-1,-17-18 1,34-35-1,19-17 1,34-54 0,1-17-1,35 0 1,-53 70 0,-53 36 15,0 17-16,17 18 1,1 35 0,17-35-1,-17-53-15,35 35 16,-36-35-16,89 0 16,0 0-1,53-35 1,-71-36-1,-17-34 1,-71 34 0,-71 53-1,0 18 1,-52 53 0,52 0 15,36 18-16,35-18 1,0-36-16,53 19 16,35-36-1,0-18 1,-17-53 0,0-17-1,-19-35 1,-16-18-1,-19 70 1,-17 18 0,-88 124 15,71-54-15,-19 36-16,19 88 31,17-52-16,53-1 1,-1-53 0,19-17-1,0-18 1,-1 0 0,-17-36-1,0 36 1</inkml:trace>
  <inkml:trace contextRef="#ctx0" brushRef="#br1" timeOffset="-136693.11">20302 18521 0,'-17'0'16,"-1"0"15</inkml:trace>
  <inkml:trace contextRef="#ctx0" brushRef="#br1" timeOffset="80985.84">3545 17886 0,'-17'0'0,"-1"0"31,0 0-31,36-18 47,0 18-47,52-17 16,-17 17-1,18-18 1,-36 18 15,-17 0-15,-1 0 0</inkml:trace>
  <inkml:trace contextRef="#ctx0" brushRef="#br1" timeOffset="81969.29">3986 17868 0,'0'18'0,"0"-1"32,18-17 15,-18-17-32,18-1-15,-1 18 0,19-35 16,16 0-1,-34 17-15,35-53 16,0-17 0,-35-18-1,-18 53 1,0 1 0,-36 16-1,19 36 1,-1 0-1,-17 36 32,17 16-31,0-16-16,1 52 16,-18 71-1,17-36 1,0 54-1,1-54 1,-1 89 0,0-1-1,18-52 1,0 18 0,0-72-1,18-105 1,53 0-1,-1 0 1,1 0 15,17-53-15,-35-35 0,-36-35-1,-17 17 1,-35-88-1,-35 106 1,-1 17 0,-17 1-1,53 52 1,17 0 0,18 1 30,0-1-46,18 18 16,52-35 15,-52 17-15,-18 0-16,35-17 16,-17 18-16</inkml:trace>
  <inkml:trace contextRef="#ctx0" brushRef="#br1" timeOffset="82553.27">4621 17392 0,'0'-18'31,"-17"18"-15,-1 0-16,0 36 16,-17 16-1,35-34-15,-17 53 16,-19 35-1,1-36 17,17 18-17,18-17 1,0-1 0,0-34-1,18-36 1,35 0-1,0 0 1,-18 0 0,-17 0-16,-1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02:42:46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 2205 0,'0'-18'0,"0"1"0,0-1 15,0-17 1,0 17 15,0 0-15,0 36 15,0 0-15,0 70-1,0 18 1,0 70-1,-18-17 1,18-106-16,-17 123 16,17 53-1,-18-35 1,0 89 0,1-72-1,-1 72 1,-17-1 15,-18-88-15,18 70-1,17-105 1,18 53 0,0-124-1,0-17 1,0-124 15,18-53-15,34-35-1</inkml:trace>
  <inkml:trace contextRef="#ctx0" brushRef="#br0" timeOffset="1417.08">1111 2011 0,'18'17'31,"0"-17"-31,34 0 16,90 18-1,-90-18-15,125 0 16,87 0 0,-34 0-1,175 0 16,19 0-15,-89 0 0,-212 0-16,213 18 15,34-1 1,-158 1 0,35 0-1,-71-1 1,-88-17-1,-70 18 1,-1 0 0,1 17-1,-18 0 1,0 36 0,0 52-1,0-88-15,-35 89 31,17 70-15,-17-53 0,-18 106-1,-18 18 1,1-1 0,17 1-1,18-1 1,-1-70-1,19 36 1,17-1 0,-36-35-1,19-18 1,17-70 0,-35-53-1,-1-18 16,1-17-15,0 0 0,-36-18-1,1 0 1,-1 0 0,-105 0-1,-71 0 1,-71 0-1,1 0 1,-54 17 0,89-17-1,-88 0 1,70 0 0,-124 0 15,248 0-31,35 0 31,70-17-15,-17-19-1,35 19 1,36-107 0,17 36-16</inkml:trace>
  <inkml:trace contextRef="#ctx0" brushRef="#br0" timeOffset="2016.6">1005 847 0,'0'0'0,"18"0"16,0 0-16,88-18 16,52 0-1,-105 18-15,124-17 16,17-1-1,-106 18 1,-71 0 0,-52 18-1,18-18-15,-72 35 16</inkml:trace>
  <inkml:trace contextRef="#ctx0" brushRef="#br0" timeOffset="2316.91">1429 864 0,'0'18'47,"0"0"-47,0-1 15,0 18-15,0 54 16,0 17-1,0-71-15,0 88 16,0-35 0,0-35-1,0-35 1,17-18 0,36 0-1,-35-18 1,0 1-16</inkml:trace>
  <inkml:trace contextRef="#ctx0" brushRef="#br0" timeOffset="2682.86">2152 935 0,'0'0'0,"0"-18"31,-18 18-31,-35 0 16,0 53 0,-17 53-1,52-18 1,18-53-16,-17 54 16,17-1-1,35-53 16,18 0-15,17-35 0,19 0-1,-37-17 1,37-19 0,-36 19-1,-36 17-15</inkml:trace>
  <inkml:trace contextRef="#ctx0" brushRef="#br0" timeOffset="2899.76">2593 1376 0,'0'0'0,"-18"0"31,36 0 0,17 0-15,36 0 0,-18-18-1,35 1 1,-35-19-16</inkml:trace>
  <inkml:trace contextRef="#ctx0" brushRef="#br0" timeOffset="3166.4">3246 952 0,'0'0'0,"0"-17"0,0-1 16,0 36 15,0-1-31,-18 107 16,0-18 15,1 35-15,17-71-1,0-34-15,0 17 16,0-18 0</inkml:trace>
  <inkml:trace contextRef="#ctx0" brushRef="#br0" timeOffset="3949.72">6262 2205 0,'0'-18'0,"0"36"0,0-53 0,17-36 16,-17 36 0,0 17-1,0 36 1,-17 52-1,17-17-15,0 194 16,0 18 0,0 105-1,0 53 1,-18-123 0,-17 106-1,35-318 1,-18 230-1,-17-142 1,17-17 0,18-106-1,36-124 17,-19 36-32,36-71 15,-53 71-15,71-142 16</inkml:trace>
  <inkml:trace contextRef="#ctx0" brushRef="#br0" timeOffset="4949.62">6438 2434 0,'0'-35'0,"0"70"0,-17-105 0,17 52 16,0-35-1,0 35-15,0-35 16,0 36 0,17-1-1,71 1 1,124 17-1,0-36 1,-124 36-16,353-35 16,-35 0-1,158 17 1,18 0 0,-194 18-1,194 0 16,-300 0-15,-52 0 0,-107 18-1,-87-18 1,-19 53 0,-17 0-1,0 53 1,-35 70-1,35-17 1,0 88 0,0 17-1,53 54 1,-36-248-16,1 142 16,35 70-1,-18-17 1,1-36 15,-19-52-15,1-1-1,-18-52 1,-53-54 0,-18-17-1,-34-18 1,34-35-1,-17 18 1,52-18-16,-175 18 16,-107-1-1,-105 18 1,-71 1 0,71-19-1,-336 1 16,107 0-15,17-1 0,158 1-1,195-18 1,194 0 0,70 0-1,18-53 1</inkml:trace>
  <inkml:trace contextRef="#ctx0" brushRef="#br0" timeOffset="5583.14">6403 1129 0,'53'-18'31,"-18"1"-31,0-1 0,124-17 16,18-1-1,-107 36-15,106-17 16,-17-1 0,-88 18-1,-107 0 16</inkml:trace>
  <inkml:trace contextRef="#ctx0" brushRef="#br0" timeOffset="5849.87">6950 1058 0,'-18'18'16,"18"0"-1,0-1-15,0 1 16,0 0-16,-35 52 16,35-52-16,-18 123 15,18-53 1,0 35 0,0-52-1,0-36 1,53-35 15,0-53-31</inkml:trace>
  <inkml:trace contextRef="#ctx0" brushRef="#br0" timeOffset="6166.3">7708 1094 0,'0'-18'0,"0"36"0,0-54 16,0 19-16,-35 17 16,-36 17-1,18 54 1,36-53-16,-36 123 16,35-36 15,18 1-16,71-35 1,-54-54-16,19 19 16,70-19-1,-89-17-15,107-17 16,-36-19 0,18-16-1</inkml:trace>
  <inkml:trace contextRef="#ctx0" brushRef="#br0" timeOffset="6398.81">8290 1464 0,'-17'0'31,"17"18"0,17-18-15,1 0 0,35 0-1,53-18 1,-53 0-16</inkml:trace>
  <inkml:trace contextRef="#ctx0" brushRef="#br0" timeOffset="6949.47">9084 1217 0,'0'0'0,"-18"-35"16,18-18 0,18 0-1,35 18 1,35 17-1,36 36 17,-124 17-32,17 71 15,-17 53 1,-70-36 0,-71 36-1,-18-53 1,71-71-1,-1-35 1,72-53 0,17-35-1,53 0 1,17 35 0,1 53-1,-1 53 1,-52-36-1,70 89 1,18-18 0,0-52-1,-18-19 1,-35-17 0,-18-53-1,-17 18 1,-53 0-1</inkml:trace>
  <inkml:trace contextRef="#ctx0" brushRef="#br0" timeOffset="7932.74">12488 2064 0,'-17'-18'0,"34"36"0,-52-36 16,35 0-16,0 1 0,-35-18 16,-1 35-1,-16 88 1,-19 106-1,36 17 1,35-122-16,-18 281 16,0 53-1,18-105 1,0 105 0,0-52-1,-17-72 1,-18-69 15,17-89-15,18-106-1,35-141 17,-17 71-32,35-124 15,-36 106-15,19-70 0</inkml:trace>
  <inkml:trace contextRef="#ctx0" brushRef="#br0" timeOffset="8731.59">12471 2540 0,'0'0'0,"0"-35"0,-18-71 0,18 53 15,35 18 17,36 17-17,-53 0-15,211 1 16,53-19 0,159 19-1,71-1 1,-124 1-1,88 17 1,-53 0 0,-123 0-1,-124 0 1,-105 0 0,-18 52-1,-35 19 1,-18 123 15,35 35-15,0-35-1,18 124 1,-18 17 0,-35-88-1,0 176 1,-17-123-1,-19-88 1,1 35 0,17-53-1,-70-53 1,53-106 0,-194 36-1,-71-54 1,-124-17 15,36 0-15,-158 0-1,422 0-15,-282 0 16,36-17 0,123-54-1,88-17 1,124 0-1,35-71 1,0 53-16</inkml:trace>
  <inkml:trace contextRef="#ctx0" brushRef="#br0" timeOffset="9249.17">12435 1094 0,'18'0'16,"0"0"-16,105-18 16,124 0-1,18 1 1,-159 17-1,-106 17 1,-124 1 0,71 0-16,18-18 0</inkml:trace>
  <inkml:trace contextRef="#ctx0" brushRef="#br0" timeOffset="9498.98">12700 1129 0,'-18'18'47,"18"-1"-31,0 71-1,0 36 1,-17-1 0,-1 36-1,18-18 1,0-53-1,0-70 1,35-18 0,18-71-1</inkml:trace>
  <inkml:trace contextRef="#ctx0" brushRef="#br0" timeOffset="9815.75">13564 1252 0,'18'0'0,"-18"-17"16,-18 34-16,36-52 15,-36 35-15,-17 0 16,17 0-16,-70 53 16,0 18-1,35 52 1,35 0-1,71-34 1,18-36 0,-36-36-16,53-17 15,18 0 1,-18-53 0,-35 18-1,-35 17 1</inkml:trace>
  <inkml:trace contextRef="#ctx0" brushRef="#br0" timeOffset="10014.51">14005 1570 0,'-17'0'0,"-1"0"15,18 17 1,18-17 15,17 0-31,71 0 16,-18 0-1,-35-17 1</inkml:trace>
  <inkml:trace contextRef="#ctx0" brushRef="#br0" timeOffset="10565.73">14693 1305 0,'-17'-53'31,"17"36"-31,0-1 16,0 0-16,52 1 15,72-1 1,-18 18-1,0 35 1,-89 54 0,-105-1-1,-53 0 1,35-35 0,0-18-1,71-35 1,88-17 31,-35-1-47,105 18 15,0 0 1,36 35 0,-53 18-1,-71 53 1,-140-18-1,-37-35 1,-16-18 0,34 1-1,71-36 1,0 0 0,0 17-1</inkml:trace>
  <inkml:trace contextRef="#ctx0" brushRef="#br0" timeOffset="11114.38">16810 5186 0,'0'0'0,"-18"0"0</inkml:trace>
  <inkml:trace contextRef="#ctx0" brushRef="#br0" timeOffset="11200.33">16757 5168 0,'0'0'32,"35"0"-17,18 0 1,-18 0-1</inkml:trace>
  <inkml:trace contextRef="#ctx0" brushRef="#br0" timeOffset="11398.61">17480 5098 0,'0'0'16,"18"0"15,-1 0-15,19 0-1,-1 0 1,-17 0-16</inkml:trace>
  <inkml:trace contextRef="#ctx0" brushRef="#br0" timeOffset="11565.76">18203 5133 0,'0'-18'16,"18"18"15,0-17-31,17 17 16,-17 0-16</inkml:trace>
  <inkml:trace contextRef="#ctx0" brushRef="#br0" timeOffset="11733.67">18891 5098 0,'-17'0'47,"34"0"-16,1 17-31,0-17 16,17 0-16</inkml:trace>
  <inkml:trace contextRef="#ctx0" brushRef="#br0" timeOffset="11831.57">19350 5062 0,'0'0'0,"-18"-17"0</inkml:trace>
  <inkml:trace contextRef="#ctx0" brushRef="#br0" timeOffset="11898.07">19279 5009 0,'0'0'16,"18"0"-1,0-35 1,17-18-16</inkml:trace>
  <inkml:trace contextRef="#ctx0" brushRef="#br0" timeOffset="12547.85">20408 2646 0,'0'-35'0,"0"17"0,0 71 0,0-194 16,0 123-1,0 0-15,-17 89 31,17-36-15,-18 212 0,0 0-1,18 159 1,0 35 0,0-106-1,0 53 1,0-300-16,36 230 15,-19-160 1,36-34 0,-35-106-1,17-36 1,36-88 0,-54 53-16,18-35 15</inkml:trace>
  <inkml:trace contextRef="#ctx0" brushRef="#br0" timeOffset="13547.63">20549 2681 0,'0'0'16,"-17"-18"-16,17-17 0,0 18 0,-18-1 15,18-17-15,0-36 16,71 18 0,17 18-1,123 0 1,36 17 15,-141 0-31,388 18 16,-71-17-1,177 17 1,-229 0 0,34 0-1,-123 17 1,-246-17-16,87 18 15,-52 35 1,-36-18 0,-17 53-1,-18 1 1,35 122 0,-17-70-1,17 89 1,-53 1093 78,-17-1271-94,17 1 15,1 0-15,-36 141 16,53-53-1,0 18 1,-18-53 0,-17-35-1,35-54-15,-53 36 16,0-18 0,0-17-1,-53-18 1,-52 18-1,-125-1 17,36-17-17,-247-17 1,-105-19 0,158 19-1,-18 17 1,89-18-1,229 18 1,52 0 0,54 0-1,0-18 1,17-52 0,1 52-16</inkml:trace>
  <inkml:trace contextRef="#ctx0" brushRef="#br0" timeOffset="14214.16">20197 1182 0,'-18'0'0,"36"0"0,-54 0 0,19 0 0,-1-18 16,53 1-1,71-1 17,141 18-17,-35 0 1,-1 0 0,-175 0-16,17 0 15,-71 18 1,-70-18-1,52 17-15</inkml:trace>
  <inkml:trace contextRef="#ctx0" brushRef="#br0" timeOffset="14448.65">20620 1182 0,'-18'0'0,"1"17"16,-1 1-1,0 0-15,-17 88 32,35-89-32,-35 89 15,-1 35 1,36-53 0,0 1-1,0-72 1,53-17-1</inkml:trace>
  <inkml:trace contextRef="#ctx0" brushRef="#br0" timeOffset="14799.06">21396 1305 0,'0'0'16,"0"-17"-16,-71 17 31,36 0-31,-18 17 16,-35 54 0,70-54-16,-70 125 15,71-54 1,17 0-1,70-35 1,54-35 0,70-18-1,-106-36 1,0 1 0,-35 0-1</inkml:trace>
  <inkml:trace contextRef="#ctx0" brushRef="#br0" timeOffset="15031.35">21784 1605 0,'-18'0'15,"36"0"32,0 0-47,-1 0 16,1-18-16,35 1 15,17 17 1,-52-18-16</inkml:trace>
  <inkml:trace contextRef="#ctx0" brushRef="#br0" timeOffset="15315.61">22331 1288 0,'0'0'0,"0"-18"0,-18 18 31,1 18-15,-1 52-1,0 36 1,-17 17 0,17-17-1,1-35 1,17-53 0,17-18-1,19-18 1</inkml:trace>
  <inkml:trace contextRef="#ctx0" brushRef="#br0" timeOffset="16081.21">22913 1393 0,'-18'0'0,"1"0"15,-1 0-15,-35 0 16,-17 53 0,17 18-1,17-18 1,36 35 0,0-70-16,0-1 15,0 1-15,53-18 16,-17 0-1,16-18 17,-34-17-17,-18-36 1,0 36-16,0-18 16,-18 36-16,18-36 15,0 0 1,18 18-1,53-1 1,17 36 0,18 0-1,-89 18-15,19 35 16,-19 17 0,-17 1-1,-17-1 1,17 19-1,0-36 17,0-36-17,70-17 1,1 0 0,17-53-1,-18-17 1,-34-71-1,-36 52 1,-88 37 0,-1 52-1,36 0 1,-35 17 0,53 1-1,0 17 1,17-17-1</inkml:trace>
  <inkml:trace contextRef="#ctx0" brushRef="#br0" timeOffset="22730.52">3140 6456 0,'0'0'0,"0"-18"0,0 1 16,0-1-16,0-17 16,-18-18-1,0 53 1,1 0 0,17 17-1,-18 124 1,18-105-16,0 158 15,-17-53 17,-19-18-17,19-52 1,17-36 0,0-52 30,0-1-46,0-17 16,0-1-16</inkml:trace>
  <inkml:trace contextRef="#ctx0" brushRef="#br0" timeOffset="26862.04">3052 6438 0,'0'0'0,"0"-17"16,0-1-16,17 18 47,1 18-47,-1 17 16,19 53-1,17 0 1,17 18-1,1-53 1,70 0 0,-124-53-16,125 0 15,-72 0 1,-35 0 0,-70 0 15,0 18-31,-89 17 15,1 0 1,-36 36 15,53-18-15,36 17 0,52-52-1,18-36 32,0 0-47,0-52 16,18 17-1,-1 35-15,-17-52 16,0 52-16,18-88 16,-18 36-1,0-1 1,0 36-1,0 53 32,0 17-31,0-18-16,0 107 16,0-36-1,0 0 1,0-35-1,0-17 1,0-54 31,0-17-47,0-18 16,0-35-1,0-1 1,0 36-1,0 71 17,0 0-17,0 52 1,0 1 0,0 17-1,0-53 1,-18-35-16,18 18 15,0-36 17,0-17-17,36-18 1,-19 18 0,-17 17-1,18 18 16,-18 18-15,0-1-16,0 1 16,0 0-1,18-18 48,-1 0-63,1 0 15,35-18 1,-36 18-16,54 0 16,0 0-1,34 0 1,-69 0 0,-54 0 30,0 0-30,-35-18-16,1-17 31,-19 18-15,18-19 0,35 36-16,-17-17 15,0-1 1,17 18-1,18 18 32,0-1-47,36-17 16,16 18 0,-34 0-16,53-18 15,-54 0 1,1 0-1,-53-36 32,-36 1-31,53 17-16,-34-17 16,16 0-1,19 35 1,17 17 15,17 1-15,1-18-16,17 35 15,36 18 1,-36-35 0,-17 0-1,-1-18 1,-70 0 15,18-18 0,0-17-15,35-1 0,-18 36-1,1 0 1,17 36-1,-18 34 1,18-17 0,-18 18-1,18-36 1,-17-17 0,17-36 15,0-35-16,0 18 1,0-53 0,0 52-1,0-17 1,0 36-16,0-89 16,0 53-1,0 18 1,-36 35-1,19 70 1,-1 36 0,18 18-1,-18-36 1,1-35 0,17-18-1,0-53 32,0-17-47,17-36 31,1-34-15,-18 16 0,0 1-1,0 53 1,0 53 15,0 34-15,0 37-1,0-72-15,0 36 16,0-35-16,0 35 16,0-71 46,0 1-62,18-72 31,-18 1-15,0 18 0,0 52-16,0-70 15,0 35 1,0 18-1,0 52 17,0 18-17,17 36 1,36-18 0,18 17-1,17 1 1,0-36-1,-53-35-15,71 36 32,-35-19-17,-18-17 1,-36 18 0,-34-18 15,-36 0-16,18 0 1,-18 0 0,-36-18-1,-16 18 1,34 0 0,36 0-16,0 0 15,17 0 1,0 0-1,36 0 32,0 0-31,-1 0-16,89 18 16,17-18-1,-17 0 1,18 0-1,-71 0 1,-124 18 15,-17 17-15,-53 0 0,17-17-1,-17 35 1,124-36-16,-36 1 15,35-18 17,18 18-17,18-18 17,17 0-17,-35-18 95,0 0-79,0 1-16,0-1-15,0 0 16,0-35 0,0 18-1,0 0 1,-18 53 15,1-1-31,17 18 16,-18-17-16,0 35 15,18 0 1,0-35 0,0-36 31,0-35-32,0 18 16,0-18-31,0 35 32,0 36-17,0 17 1,0-17-16,0 35 16,0 0-1,0-36 1,0-34 15,0-1-15,36-17-1,-36 17-15,17 0 16,-17-17 0,0 53 46</inkml:trace>
  <inkml:trace contextRef="#ctx0" brushRef="#br0" timeOffset="46560.56">8343 7408 0,'0'-17'16,"0"-1"-1,53-53 16,35-70 1,-70 71-1,-142 87 0,36 54-15,18-18-1,52-35-15,-17 34 16,17-34-16,18 35 16,0-18-1,35 18 17,54 0-17,-19-18 1,18 36-1,1 35 1,-72-36 0,-34 19-1,-72-1 1,-16-35 0,16-36-1,54-17-15,-53-35 16,17-53-1,54 17 1,-19-17 0,19 35-1,17 18 17,35 70-1,18 0-16,0 54 1,17-19 0,1 1-1,-53-54-15,70 1 16,53-18 0,71-53-1,-54-17 1,-17-1-1,-88-35 1,-53 36 0,-35 34-1,-35 36 1,17 36 15,35 17-15,0 70-1,36-52 1,35-19 0,35 1-1,18-53 1,0-17 0,0-36-1,-53 18 1</inkml:trace>
  <inkml:trace contextRef="#ctx0" brushRef="#br0" timeOffset="48827.91">9719 7708 0,'18'-53'0,"-36"106"0,36-141 15,-18 70 1,-53-17-16,-18 17 31,-17 18-15,17 71-1,19-18 1,16 53 0,36-36-1,0-52-15,18 17 16,35-17 0,17-18-1,36-53 1,-53 18-1,0-36 1,-35 71-16,-1-53 16,1 36-1,-18 34 32,0 1-31,0 35-1,0-36-15,0 107 16,-18 70 0,18 53-1,0-53 1,-17 88 0,-1-17-1,18 52 1,0-158-1,0 0 1,0-89 0,53-176 15,17-123 0,54-106-15,-1-71-1,-87 318-15,52-300 16,-70 159 0,-18-1-1,0 72 1,0 87 0,0 53-1,0 54 16,-18-19-31,18 36 16,0 18 0,0-1 15,0-17-15,35-17-1,18-36 1,0-18-1,18-35 1,-36-18 0,18 1-1,-53 52-15,17-52 16,-17 34 0,0 54 15,-17 35-16,17 35 1,0-70 0,176 158 46,-88-176-46,300-194 15,-299 0 0,-125 124-15,-52 70 0,0 35-1,35 18 1,35 53-1,89 52 17,194-122 15,17-125-16,-194-122 0,-88 158-15,0 35-1,-18 18 1,-17 71 0,17 35-1,18-18 1,0-18-1,0-34 1,0-54 31,18-17-47,17-53 31,-17 70-31,35-88 16,-18 53-1,18 18 1,-35 35 0,17 70-1,0 1 1,-17 17 0,17-17-1,36-36 1,-18-17-1,70-36 1,-35-35 0,-17-70 15,-18 17-31,-36-71 31,-17 54-15,0 70-1,0 35 1,-17 71 0,-19 71-1,19-1 1,-1 18 0,18-105-16,0 69 15,35-34 1,18-71-1,18 0 1,17-18 0,-17-52-1,-36 17 17,-35 35-32,35-52 15,-35 52 1,0 71-1,0 0 1,0 0 0,36 17-1,-1-52 1,18-18 0,17 0-1,-34-71 1,16 1-1</inkml:trace>
  <inkml:trace contextRef="#ctx0" brushRef="#br0" timeOffset="49044.92">13070 7267 0,'0'0'15,"-17"-17"-15,-19-1 16,19 18 0,-1 0 15,1 0-15,-1 0-1</inkml:trace>
  <inkml:trace contextRef="#ctx0" brushRef="#br0" timeOffset="49261.18">12083 7549 0,'0'0'0,"17"0"31,1 0-15,70 0 0,18-17-1,-88 17-15,17-18 0</inkml:trace>
  <inkml:trace contextRef="#ctx0" brushRef="#br0" timeOffset="50110.72">13529 7655 0,'0'-53'31,"0"36"-31,0-1 0,0 0 15,-18-52 1,-35 35 0,-17 17-1,-36 53 1,36 18 0,-19 18-1,72-54-15,-36 72 16,53-37-1,35-34 1,53-18 0,36-18-1,-1-34 1,-105 34 0,52-53-1,-17-34 1,-35 16-1,-18 107 17,-18 70-17,18-70-15,-17 88 16,17-18 0,17-35-1,36 0 1,18-53-1,17-36 1,-17-17 0,-1-70-1,1-53 1,-18 34 15,-36 1-15,-17 88-1,-53 177 17,18 70-17,35-35 1,0-53 0,18-36-1,35-52 1,-18-18-16,53-18 15,-17-70 1,-36 35 0</inkml:trace>
  <inkml:trace contextRef="#ctx0" brushRef="#br0" timeOffset="53842.83">15699 7232 0,'0'18'0,"0"-36"0,17 36 16,1-18 0,35 0-1,70-53 1,-87 35-16,140-53 15,-70 19 1,-71-19 0,-88 18-1,-141 53 1,-35 71 15,35 34-15,123 37-1,71-37 1,53 1 0,88-35-1,-105-71-15,87 0 16,53 0 0,-52-35-1,-124 17 1,-71 18-1,-123 35 1,71 53 0,52-17-1,54 17 1,17-17 15,88-36-15,-18-35-1,71-35 1,-105 35-16,87-89 16,-35-16-1,-17-1 1,35-18 0,0 71-1,-89 53-15,36 0 16,-35 89-1,-18 16 1,-35 1 0,17-35-1,0-18 17,36-71-1,0 0-31,34-34 15,19-54 1,0-18 0,-54 54-1,1 52-15,-1 0 16,-17 89 15,-35 0-15,35 52-1,0-105-15,0 52 16,18 1 0,70-54-1,36-17 1,34-35 15,-70-35-15,1-36-1,-54-53 1,-35 106 0,-53 53-1,-18 53 1,19 35 0,34 36-1,18-36 1,70-18-1,36-70 1,-18 0 0,18-17-1,0-54 1,-35-35 15,-1-17-15,-52 52-1,0 71 1,-18 71 15,0-53-31,17 17 16,1-18 0,-1-17 15,1-52-16,-18 16 1,0 1 0,0 17-16,0 1 15,-35 17 1,0 53 15,-1 35-15,19 0-1,17 0 1,17-17 0,54-36-1,17-35 1,18-18 0,-18-17-1,0-53 1,-70 53-16,17-89 15,0 36 1,-35 53 0,-52 123 15,34 0-15,18-70-1,-18 88 1,18-36-1,53-52 1,35-18 0,18-36-1,0-34 1,-88 52-16,70-70 16,0-35-1,-88 70 1,-18 70 15,1 19-31,-19 34 16,19-52-16,-1 88 15,18-36 1,0-17 15,71-35-15,35-18-1,-89 0-15,54-36 16,-1-52 0,19-53-1,-19-53 1,-35 53 0,-35 0-1,0 123 1,-35 36-1,-35 105 1,17 54 0,53-18-1,0-54 1,17 19 15,71-89-15,18-35-1,-18 0 1,18-53 0,0-35-1,-53 17 1,-35 36-16,-18-18 16,0 71 15,-18 35-16,18-18-15,-35 18 16,35 35 0,0-53-1,53-17 17,35-18-17,0 0 1,-35-53-1,53-53 1,-36 36 0,-34 17-1,-36 71 17,-36 34-17,36-34-15,-35 53 16,17-1-1,18-17 1,18-35 0,35-18-1,18 0 1,17-53 15,-71 35-31,19-52 16,-36-19-1,0 1 1,-71 35 0,1 53-1,52 0 1,18 36 0,18-36-1,35 0 1,52 0-1,19-18 1,-36 0 0,-70 18-16,35 18 15,-36 53 1,-17-19 15,0 19-15,-35-18-1,17-18 1,18-17-16,0-36 47,0-17-31,53-36-1,18-17 1,35 0-1,-89 70-15,54 18 16,-71 89 15,0 16-15,0-16 15,0-37-15,35-34-16,36 17 15,17-35 1,-35-17 0,0-19-1,-36 19-15,1-36 16,35-88 0,-53 70-1,0 1 1,-35 17-1,17 35-15</inkml:trace>
  <inkml:trace contextRef="#ctx0" brushRef="#br0" timeOffset="54059.31">20426 7003 0,'-18'-36'0,"36"72"0,-1-72 16,-52 36-16,-53 0 16,70-17-1,1 17 32,-19 0-47,19 0 16</inkml:trace>
  <inkml:trace contextRef="#ctx0" brushRef="#br0" timeOffset="54277.56">18874 7232 0,'0'0'0,"-18"18"0,36-18 31,70-18-15,71 0 0,35-17-1,-53 0 1,-141 17 0</inkml:trace>
  <inkml:trace contextRef="#ctx0" brushRef="#br0" timeOffset="55343.16">11871 8625 0,'0'-35'0,"0"70"0,0-88 16,0 36-16,0-1 0,-53 1 16,-18 34 15,1 71-16,17 36 1,35 35 0,1-18-1,34-71 1,54-70 0,35-35-1,0-36 1,-71-17-1,-53-35 1,-35 70 0,-70 18-1,88 35 1,17 0 15,53-36-15,71 1-1,0 17 1,35-17 0,-88 35-1,-18 18 1,-17 17 0,-18 71-1,0 70 1,0-140-16,0 193 15,0-53 1,0 106 0,0 18-1,0-35 1,-35-36 0,-18-70 15,-18-106-16,1-88 1,34-107 0,36-87-1,53 0 1,-35 158-16,105-229 16,18 54-1,18 69 1,-53 71-1,53-35 1</inkml:trace>
  <inkml:trace contextRef="#ctx0" brushRef="#br0" timeOffset="56392.45">13406 9102 0,'0'0'0,"17"0"16,1-18 0,35-35-1,17-35 1,-17-36 0,-18 19-1,-35-1 1,0 88-16,-52-17 15,-19 70 1,36 36 0,-1 87-1,36 1 1,18-53 0,53-53 15,34-53-16,19-35 1,-18-71 0,-18-18-1,0-52 1,-70 141-16,-1-106 16,-17 105-1,-17 107 16,17-36-31,-35 71 16,17 17 0,0 54-1,18-89 1,0-53 0,53-88 30,0-35-30,-18-35 0,-17 105-16,17-52 15,-17 34 1,17 54 0,-35 52-1,18 19 1,17 16-1,18-52 1,18-35 0,52-18-1,1-53 1,-19-17 0,-52-19 15,-53 1-16,-17 71 1,-19 34 0,1 54-1,17 35 1,18-18 0,53-35-1,-17-36 1,52-17-1,-18-53 1,-17-17 0,-35-1-1,-18 54-15</inkml:trace>
  <inkml:trace contextRef="#ctx0" brushRef="#br0" timeOffset="56625.2">13406 8855 0,'-18'0'0,"36"0"31,52-18-16,-35 0-15,106-17 16,1 0 0,-125 35-16</inkml:trace>
  <inkml:trace contextRef="#ctx0" brushRef="#br0" timeOffset="57193.15">15998 8661 0,'0'-18'0,"0"36"0,0-54 0,0 19 16,-17 17-1,-36 88 1,35 141 0,-17 36-1,17-36 1,-52 124-1,52-265-15,-35 230 16,18-89 0,35-123-1,0-71 1,0-88 0,35-88 15,1 35-31</inkml:trace>
  <inkml:trace contextRef="#ctx0" brushRef="#br0" timeOffset="57578.11">15804 8978 0,'0'0'0,"0"-35"0,0-89 16,18 54-1,88-1 1,70 18 0,36 53-1,-89 18 1,-105 0-16,0 105 16,-89 1 15,-35-36-16,-35-35 1,35-36 0,106-34 15,53-1-15,18 0-1,52-17 1,18 0-1</inkml:trace>
  <inkml:trace contextRef="#ctx0" brushRef="#br0" timeOffset="57975.65">16598 8908 0,'0'-89'15,"0"72"1,18-18-1,35-18 1,35 17 0,-18 36-1,19 18 1,-36 70 0,-36-53-16,-17 54 15,-17-1 1,-36-53-1,53-17 1,-18-36 0,18-70-1,0 35 1,35-35 15,36 35-31,-1 18 31,36 35-15,0 0-16</inkml:trace>
  <inkml:trace contextRef="#ctx0" brushRef="#br0" timeOffset="58375.29">17515 8714 0,'0'0'0,"0"17"31,-17 1-31,-54 35 15,54-18-15,-54 36 16,18 17 0,53-18-1,0-34 1,88-19 0,0-17 15,-52-17-31,52-36 15,0-35 1,-53-18 0,-35 35-1,-52 36 1,-54 35 0,0 18-1,35 70 1,71 0-1,18-35 1,88-36 0,-71-17-16</inkml:trace>
  <inkml:trace contextRef="#ctx0" brushRef="#br0" timeOffset="59092.26">18115 8890 0,'0'-18'0,"0"36"0,18-53 15,-36-36 1,-70 71 0,35 0-1,-35 53 1,53 35 0,35-35-1,0 0 1,70-35-1,1-18 1,17-36 0,-18-16-1,-70-1 1,18 17 0,-18 54 30,0 70-30,-18 36 0,18 17-1,-17-18 1,-19 89 0,19-159-16,-18 211 15,17-70 1,18 71-1,0-36 1,0-52 0,-35-89-1,17-70-15,-53-1 16,-17-34 15,-18-107-31,54-105 31,52 35-15,17-53 0,89-53-1,-35 124 1,17 17 0,0 35-1,-18 36 1,-17 35-1,18 18 1</inkml:trace>
  <inkml:trace contextRef="#ctx0" brushRef="#br0" timeOffset="59509.74">18256 9013 0,'0'-17'0,"0"-1"0,0 1 15,0-19 1,53-52 0,35 18-1,-35 52 1,35 18 0,-70 0-16,53 88 15,-36-17 1,-35 52-1,-18-52 1,-17-54 0,0-17-1,17-35 1,18-18 0,35-35 15,18 0-16,0 35 1,35 18 0,1 17-1,-54 18 1</inkml:trace>
  <inkml:trace contextRef="#ctx0" brushRef="#br0" timeOffset="60675.51">19420 8908 0,'0'0'0,"0"-18"0,0-17 15,0-18 1,-70 0 0,-1 53 15,36 0-31,-18 18 15,-35 70 1,17 18 0,54-36-1,17 1 1,53-36 0,0-35-1,52-35 1,-16-36-1,-19-17 1,-35 0 0,-35 52-1,0 54 1,-35 53 0,17 34 15,18-34-16,0 0 1,53-54 0,36-17-1,16-53 1,-34-35 0,-18-18-1,0 0 1,-36 54-1,-17 69 1,-17 71 0,-36 18-1,35 0 1,1-53 0,-1-18 15,0-35-16,18-70 17,0-19-17,53 19 1,18-36 0,-54 71-16,54-18 15,-36 53 1,1 18-1,-19 70 1,-17 18 0,18-36-1,-18 18 1,0-70 0,0-36 30,0-35-30,0-52 0,35 16-1,-17 54-15,70-71 16,53 53 0,-35 36-1,17 70 1,-70 52-1,-53 54 1,-53-106 0,-35 18-1,-35-54 1,-18-17 0,105 0-1</inkml:trace>
  <inkml:trace contextRef="#ctx0" brushRef="#br0" timeOffset="61526.48">8361 8625 0,'0'0'0,"-18"0"0,1 0 0,-1 0 15,-35-17 1,53-1 15,53 18-15,35-18 0,-35 18-16,212 0 15,87 0 1,107-17-1,-36-1 1,212 1 0,53-36-1,-529 53-15,300-36 16,-1 19 15,-176 17-31,-193-18 31,-54 0-15,-35 1 0,0-1-16,18 18 15,34-17 1,1-19 0</inkml:trace>
  <inkml:trace contextRef="#ctx0" brushRef="#br0" timeOffset="62375.57">15716 8026 0,'0'0'16,"0"17"-16,0 1 15,53-18 1,-35 0-16,70 0 16,124 0-1,140 0 1,89-18 0,-17 1-1,228-19 16,-475 36-31,317-35 16,88-18 0,-106 18-1,-159 17 1,-158-17 0,0 35-1,-141-18-15,17 1 16,-17 17-1,-89 0 17,53 0-32,-70 0 15</inkml:trace>
  <inkml:trace contextRef="#ctx0" brushRef="#br0" timeOffset="63558.94">10372 9878 0,'0'0'0,"0"17"0,-18 1 15,18 0 1,0-1 0,18-17-1,35 0-15,70 0 31,124 0-15,0-17 0,123-1-1,107 0 1,-19 18 0,71 0-1,53-17 1,-158 17-1,-283-18-15,370 0 16,1 1 0,17-1-1,-141-17 1,106 35 0,-71-35-1,-70 35 16,-35-18-15,-1 18 0,-35 0-1,-70 0 1,70 18 0,-17-18-1,-89 0 1,1 0-1,-36 0 1,53-36 0,-35 19-1,-1-19 1,-87 36 0,-1-17 15,-34 17-16,-1-18 1,-17 18 0,-1 0-1,-17-17 17,-123-19-17,-1-17 1</inkml:trace>
  <inkml:trace contextRef="#ctx0" brushRef="#br0" timeOffset="79823.55">1746 10918 0,'0'18'0,"0"0"0,0-1 15,18-17 32,0 0-47,17 0 16,35-17 0,-34-36-1,-36 18 1,-18-1-1,0 36 1,-87 0 0,-90 36-1,1 34 1,89-17 0,69 35-1,36-70-15,53 52 16,71 19-1,-18-1 1,-1 18 0,-52-36-1,-53 36 1,-106 0 0,-35-89-1,-53 1 1,89-36-1,-1-52 17,35 17-17,18-18 1,36 36 0,105 0 15,-53 35-31,18 0 15</inkml:trace>
  <inkml:trace contextRef="#ctx0" brushRef="#br0" timeOffset="80123.22">2011 10954 0,'0'-18'0,"0"36"0,0-54 0,0 54 47,0 53-32,-35 52 1,-18 54 0,35-36-1,0-106-15,18 88 16,0-70-1,18-53 1,35-17 0,-18-54-1</inkml:trace>
  <inkml:trace contextRef="#ctx0" brushRef="#br0" timeOffset="80323.6">1764 11359 0,'0'18'0,"0"-36"0,18 36 31,34-18-15,37-18-1,-1-17 1,35-18-1</inkml:trace>
  <inkml:trace contextRef="#ctx0" brushRef="#br0" timeOffset="81040.97">2328 11324 0,'0'18'0,"18"-18"15,0 0 1,35 0 0,52-71-1,-52 18 1,-17-17 0,-36 34-1,-53 36 1,-36 36-1,1 34 1,0 71 0,53 1-1,35-72 1,17-52-16,89 17 16,35-35-1,0-35 1,18-53 15,-35-18-31,-54 0 31,-52 18-15,-18 70 0,-18 89 15,-17 70-16,17 0 1,-35 176 0,18-105-1,0 105 1,0 1 0,-1-106-1,-17 52 1,36-193-1,-1-54-15,18-52 47,53-88-31,0-36 0,0-17-16</inkml:trace>
  <inkml:trace contextRef="#ctx0" brushRef="#br0" timeOffset="81423.73">3016 11254 0,'0'-18'0,"0"36"0,0-54 16,0 19-16,18-19 0,35 1 15,53 17 17,17 18-17,-52 18 1,-71 0-16,0 70 16,-53 35-1,-35-52 1,-18 0-1,53-36 1,18-35 0,17 0-1,53-35 17,36-18-17</inkml:trace>
  <inkml:trace contextRef="#ctx0" brushRef="#br0" timeOffset="81873.11">4110 11112 0,'0'0'16,"0"-17"-16,0-1 15,-18 18 1,1 0-16,-54 0 15,18 35 1,-17 36 0,52 17-1,18-35 1,35-18 0,36-17-1,-18 0 1,0 17-1,-36 0 1,-17 1 15,0-19-31,-70 18 16,52-17-16,-88 0 16,36-1-1,-1-17 1,36 0-1,0 0 1,17-17 15</inkml:trace>
  <inkml:trace contextRef="#ctx0" brushRef="#br0" timeOffset="82406.75">829 12171 0,'0'0'16,"18"0"15,-1 0-31,71 0 16,142 0-1,193 0 17,-17-18-17,229 18 1,176-17 0,-405-1-1,0 0 1,-195 1-1,-158-19 1,-53 19 0,0-1-1,-35-17 1,35-18 0</inkml:trace>
  <inkml:trace contextRef="#ctx0" brushRef="#br0" timeOffset="82822.72">5133 11342 0,'18'0'63,"-1"0"-63,1-18 15,-18 1 1,0-1-16,0-17 15,0 17 1,-35 18 15,-1 0-15,36 18-16,-17-1 16,17 19-1,0-1 1</inkml:trace>
  <inkml:trace contextRef="#ctx0" brushRef="#br0" timeOffset="83138.48">5098 11695 0,'0'17'15,"35"-17"1,-17 0 0,-1 18-1,18-36 1,-35 1 0,0-1-1,-17 18 16,-1 0-15,1 18 0,-1-1-1</inkml:trace>
  <inkml:trace contextRef="#ctx0" brushRef="#br0" timeOffset="89238.57">6138 11218 0,'0'0'0,"0"18"0,-17 0 15,17-1 1,-18-17 0,0 0 109</inkml:trace>
  <inkml:trace contextRef="#ctx0" brushRef="#br0" timeOffset="89854.9">6085 11359 0,'0'-17'16,"0"-1"-1,18 1-15,17-54 16,1-17 0,-36 35-1,0 18 1,0 52 31,0 1-32,0-1-15,0 54 16,-18 70 0,0 0-1,1-53 1,17 54-1,0-72 1,-18-52 0,-35 17-1,-35-35 1,0 0 0,-53 0-1,88 0 1,70 0 15,107 0 0,-1 0-15,18 0 0,-105 0-16,52 0 15,-53 0 1,-17 0-1,-1-18 1,1-17 0</inkml:trace>
  <inkml:trace contextRef="#ctx0" brushRef="#br0" timeOffset="90042.42">6738 11677 0,'-18'0'15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02:53:22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3475 1834 0,'0'18'31,"17"-18"-31,1 0 31,0 0-31,-1 0 16,-17-18-1</inkml:trace>
  <inkml:trace contextRef="#ctx0" brushRef="#br0" timeOffset="1267.33">3687 882 0,'0'0'0,"0"-18"15,0 1-15,0-19 16,0 1 0,0 17-1,0 1 1,-18-1-1,18 36 17,-18-1-32,18 89 15,0 18 1,0 87 0,0-52 15,0-106-31,0 106 15,0-89-15,0 72 16,0-19 0,0-52-1,0-36 1,0-18 0,0-69 15,-17-54-16,-1 88-15</inkml:trace>
  <inkml:trace contextRef="#ctx0" brushRef="#br0" timeOffset="1733.58">3369 1129 0,'-18'-18'16,"36"36"-16,-53-53 0,17-1 15,0-17 1,18-52 0,53 34-1,106-17 1,0 35-1,53 0 1,-18 53 0,-89 18-1,-34 123 1,-89 0 0,-123 71 15,-35-54-16,35-70 1,88-52 0,35-36-1,18 17 1,18-17 15,17-17-15</inkml:trace>
  <inkml:trace contextRef="#ctx0" brushRef="#br0" timeOffset="2567.91">4639 1834 0,'0'0'0,"0"-17"0,18-1 16,-1-17 0,1-18-1,-18 0 1,18-18 0,-18 1 15,-53-1-16,35 54-15,-35-1 16,-53 0 0,18 18-1,-18 53 1,18 53 0,35 0-1,0 70 1,53-52-1,0-71 1,71-18 0,-1-35-1,71-53 1,18-70 15,-18-18-15,-70 17-1,-36 36 1,-17 53 0,-18 17-1,-18 53 1,-17 106 0,17-35-1,18 35 1,0-52-1,71-37 1,-54-52-16,54 0 16,17-17-1,-17-36 1</inkml:trace>
  <inkml:trace contextRef="#ctx0" brushRef="#br0" timeOffset="6599.8">5098 1640 0,'0'0'0,"-18"0"16,0 0 0,1 0-1,17-17 17,0-1-32,0-17 15,35 0 1,-17 17-16,35 0 15,17-17 1,1 35 0,-18 18-1,52 70 1,-34 18 0,-53-71-16,-18 88 31,0-34-16,0-19 1,-18-52 0,0-18-1,1 0 1,17-88 0,0-18-1,53-35 1,17 35-1,54 18 1,-19 35 0,-16 35-1,-36 18 1,-36 0 0,18 18-1</inkml:trace>
  <inkml:trace contextRef="#ctx0" brushRef="#br0" timeOffset="8434.34">6368 1817 0,'0'0'15,"35"0"1,-17 0-16,17-35 15,35-54 1,-34 19 0,-19-36-1,-70 18 1,-17 70 0,35 0-16,-71 18 31,-18 36-16,18 70 1,36-1 0,35 54-1,35-53 1,35-18 0,18-70-1,35-18 1,-17-35-1,17-54 1,18-52 0,-36-18-1,-17 18 1,-35 88 0,-18 18 15,-18 106 0,0-54-31,1 72 16,-1 69-1,18-52 1,18 0 0,52-71-1,71-35 1,-35-35-1,35-36 1,-52-34 0,16-54-1,-69-18 1,-1-17 15,-35 89-15,0 16-1,0 72 1,-35 52 0,17 53-1,-35 89 1,35-1 0,18 0-1,0-52 1,36-54-1,34-17 1,18-53 0,1-35-1,-19-35 1,54-72 0,-36 1 15,0-35-16,-70 141-15,17-71 16,-35 0 0,0 53-1,-35 53 1,-1 53 0,-34 70-1,70-87-15,-35 87 16,-1 36-1,36-36 1,0 19 0,89-37-1,-1-69 1,70-19 0,-105-17-1,71-17 1,-1-54-1,-52 1 1,-18-54 0,-53 18-1,0 71 1,-18 35-16,-52-18 16,17 36-1,35 52 1,0 19-1,18 52 1,36-71 0,34-17-1,36-35 1,-18-18 0,18-53 15,-18 0-16,18-141 1,-53 71 0,-18-89-1,-17 88 1,-18 1 0,0 70-1,-35 53 1,-1 53-1,1 106 1,18-1 0,17 19-1,35-36 17,18-70-17,35-19 1,-18-34-1,1-18 1,0-53 0,-36-35-1,-18 70-15</inkml:trace>
  <inkml:trace contextRef="#ctx0" brushRef="#br0" timeOffset="12549.37">10231 1076 0,'0'35'31,"0"-17"-31,17-18 31,18 0-31,89-53 31,-18 0-15,70-70 0,-88 34-1,-35-16 1,-53 87-16,-35-17 16,-106 35-1,17 17 1,-34 89-1,52 70 1,71-70 0,35 53-1,52-106 1,54-18 0,-18-17 15,-17-18-16,-53 0-15,-1 0 16,-17-18 0,-53 18-1,-52 53 1,-19 35 0,54-17-1,70-53-15,-18 70 16,18-71-16,35 54 15,53-18 1,-35-35 0,18-18-1,-1-36 1,1-52 0,-53 53-1,87-71 1,1 18-1,35 17 1,-35 54 0,35 17-1,-52 52 1,-54 54 0,-53 18-1,-52-18 1,-19-18-1,54-35 1,35-71 15,71-70-15,-54 53 0,72-71-16,-1 0 31,18 0-16,-71 88-15,-18-17 16,1 18 0,-36 87 15,18-52-31,-35 52 16,18 1-1,17 35 1,0-71-16,17 18 15,89 0 1,53-53 0,-18 0-1,53-53 1,-35-53 15,-71-17-15,-71 52-1,-17 0 1,-52 36 0,-19 35-1,-35 71 1,53 17 0,53 18-1,36 0 1,34-53-1,71-36 1,-53-17 0,-52 0-16,52-70 15,-18-19 1,1-34 0,0-1 15,-54 72-16,1 16 1,-1 36 0,-17 71-1,0-36 1,18 18 0,0-35-1,-18-36 16,0 0-15,0-52 0,0 17-1,-18 35 1,-17 18 0,17 0-16,-17 36 31,-18 34-16,35 36 1,18-36 0,0 54-1,18-106-15,17 35 16,-17-36-16,105 36 16,-17-35-1,18-18 1,-1-53-1,-35-18 1,1-88 0,-72 71-1,-17 18 1,-35 87 31,-18 36-32,35 0 1,1-18-16,17 71 16,0-53-1,53 0 1,35-53 0,18 0-1,-36-35 1,-52 17-16,35-52 15,0-54 1,-18 18 0,-35 53-1,-18 71 32,1 53-31,-1 17-1,18 35 1,35-34 0,36-37-1,70-34 1,-53-18 0,36-70-1,-19-72 1,-34 1-1,-18-88 1,-53 35 0,0 141-16,0-123 15,-18 123 1,-35 53 0,0 70 15,53 89-16,0 35 1,-17-141-16,17 70 16,0 54-1,17-54 1,36-17 0,0-53-1,18-35 1,-53-18-16,87-36 15,-34-16 1,-1-90 0,-34 37-1,-19 16 1,-17 54 0,0 88 30,-17-35-46,-1 35 16,18 52 0,0-16-1,0-36 1,18-36-16,35 1 16,17-18-1,36-35 1,-18-18-1,18-71 1,-53 18 0,-35 89-16,-18-1 15,-18 36 17,0-1-17,-17 36 1,17 35-1,18-70-15,0 35 16,0-35-16,71 52 16,0-35-1,52-35 1,0-17 0,-17-18-1,-17-89 1,-54-17-1,-35 17 1,-71 72 0,-70 34-1,-18 36 1,54 70 0,87 18 15,18-18-16,88 18 1,0-36 0,71-35-1,35-35 1,-88-52 0,17-37-1,-34 1 1,-37-35-1,-52 52 1,-35 89 15,18 35-15,-36 35 0,35 18-1,0-53 1,18 17 15,0-52-15,0-36-1,0 1 1,0-36 0,53-53-1,18 18 1,-36 70-16,106-70 15,-17 35 1,-1 53 0,-88 35-1,-35 53 1,-35 18 0,18 18 15,17-36-16,35-53 1,35-35 0,36 0-1,-18-53 1,36-70 0,-71 17-1,0 18 1,-53 35-1,0-18 1,-71-17 0,18 35-1</inkml:trace>
  <inkml:trace contextRef="#ctx0" brushRef="#br0" timeOffset="12949.19">15822 476 0,'-35'0'0,"70"0"0,-105 0 0,17 36 15,17-19-15,-34 18 16,70 36-1,35-36 1,36-35 0,17 0-1,-35-35 1,-53-18 0,-53-17 15,0 34-16,-35 36 1,17 36 0,-17 16-1,70 1 1,-17-17-16</inkml:trace>
  <inkml:trace contextRef="#ctx0" brushRef="#br0" timeOffset="13248.74">13529 1270 0,'0'0'16,"53"0"-1,0 0 1,123 0 0,36 0-1,-18 0 1,-106 0 0,-70 0-1,-71 0 1,18 0-16,-18 0 0</inkml:trace>
  <inkml:trace contextRef="#ctx0" brushRef="#br0" timeOffset="14216.36">3298 2522 0,'-35'0'0,"70"0"0,-176 0 15,124 0 1,17 18 15,17-18-15,19 18-1,52-1 1,106 1 0,35 0-1,106-1 1,-247-17-16,283 0 16,246 0-1,89-53 1,-106 18-1,193-18 1,-211 18 0,230 0-1,-442 35 1,-17-18 0,-230 18-1,-52-18 16,-53 18-15,-54-35 15,19 35-15,17-18 0,0 1-1</inkml:trace>
  <inkml:trace contextRef="#ctx0" brushRef="#br0" timeOffset="15097.66">10848 2328 0,'-18'0'0,"36"0"0,-106 0 0,-18 0 16,35 0 15,18 0-15,71 0 46,0 0-62,-1 0 0,54 0 16,-36 0-16,194 0 15,-17 0 1,106 0 0,70 0-1,-36 0 1,213 0 0,70 18-1,35-18 16,-17 0-15,-159 0 0,105-18-1,-52 1 1,-423 17-16,176 0 16,-18-18-1,-141 0 1,-35 1-1,-89-1 1,-34 18 31,-1 0-47,-17 0 16</inkml:trace>
  <inkml:trace contextRef="#ctx0" brushRef="#br0" timeOffset="15231.48">17163 2293 0,'0'0'0,"-18"18"15,0-18 1,1 0 0,-1 0-1,0 0-15</inkml:trace>
  <inkml:trace contextRef="#ctx0" brushRef="#br0" timeOffset="55243.52">4868 4092 0,'0'0'0,"0"-35"31,0-36-15,0 36-1,0 0 1,0 17 0,0 36 15,0 52-15,0-34-16,0 69 15,0 72 1,0-54-1,0 1 1,0-54 0,0-52-1,0 0 17,0-71-1,0-18-16</inkml:trace>
  <inkml:trace contextRef="#ctx0" brushRef="#br0" timeOffset="55826.63">5362 4022 0,'0'0'0,"0"-36"16,0 1 0,-17 53 15,-1 17-31,0 53 31,-17 36-15,35-89-16,-18 71 15,18 0 1,0-36 0,18-17-1,53-35 1,-1-18 0,-35 0-16,71-36 15,-35 1 1,-1-71-1,-34 18 1,-36-71 0,0 124-1,-36-71-15,-34 18 32,17 70-17,-35 18 1,-1 0-1,37 53 1,34-35-16,0 35 16,1-35-16,17 34 15,0-34 1,17-18-16</inkml:trace>
  <inkml:trace contextRef="#ctx0" brushRef="#br0" timeOffset="56377.4">6403 3969 0,'0'0'0,"-18"0"15,-35 0 1,18 17 0,-18 54-1,18 35 1,0-18 0,35-53-16,0 71 15,0-35 1,0-1-1,53-52 1,-1-18 0,107-35 15,-53-1-15,17-70-1,-70-52 1,-53 34-1,-88 1 1,0 87 0,70 36-16,-105-17 15,52 17 1,1 53 0,52 0-1,18-18 1,35-35-1</inkml:trace>
  <inkml:trace contextRef="#ctx0" brushRef="#br0" timeOffset="56776.91">7073 3898 0,'0'0'0,"-17"0"0,-19 0 16,72 0 15,69 0-16,1-17 1,35 17 0,-52-18-1,-72 18 1,71 0 0,-105 0 15,-1 18-16,-17-1 1,17-17-16,1 0 0</inkml:trace>
  <inkml:trace contextRef="#ctx0" brushRef="#br0" timeOffset="57110.23">7355 3933 0,'-17'0'31,"-1"0"-31,18 18 0,0 53 16,0-1 15,0 54-15,-18-89-16,18 36 15,0 34 1,-17-52 0,17-35-1,0-36 32,17-17-47,19 17 0</inkml:trace>
  <inkml:trace contextRef="#ctx0" brushRef="#br0" timeOffset="57975.59">8290 3951 0,'0'0'16,"0"-35"0,0 17-1,-70 18 1,-1 0 0,-17 0-1,0 71 1,35 17-1,18-18 1,35-34-16,0 52 16,0-35-1,70 17 17,1-52-17,52 0 1,-17-18-1,-53 0 1,17-36 0,-52 19-1,0 17 1,-36 0 15,-52 35-15,17-17-1,-36 17 1,-16-35 0,34 0-1,53 0 1,-52-35 0,52-18-1,-17-53 1,35 0-1,70 0 1,54 18 0,17 18-1,-35 70 1,-36 0 0,-34 0-1,-36 17 16,-18 1-15,-17-18 0,17 17-1,1-17 17,-1 0-17</inkml:trace>
  <inkml:trace contextRef="#ctx0" brushRef="#br0" timeOffset="58943.74">9948 4304 0,'-35'0'0,"70"0"0,-88 0 0,-35 35 16,71-35 0,-1 0-1,71 0 16,-18-17-31,124-19 16,141-52 0,-18 17-1,106-34 1,0-1 0,-282 71-1,-36-1 1,-70 19-1,-52 17 1,-72 0 0,1 0-1,87 0 1,-34 0-16,52 0 31,18-18-15,53 0-1,18 1 1,-1-1 0,-52 18-16,52 0 15,-34 0 1,-36 71 0,0 17-1,0 35 1,-53 18-1,35-123-15,0 53 16,18-36 0,18-35-1,17 0 1</inkml:trace>
  <inkml:trace contextRef="#ctx0" brushRef="#br0" timeOffset="59408.65">12471 3440 0,'0'0'0,"0"-18"16,0 36 15,0 17-16,0 71 1,-18 88 0,18-18-1,-35 142 1,-1-124 0,36-89-1,0-16 1,0-72-1</inkml:trace>
  <inkml:trace contextRef="#ctx0" brushRef="#br0" timeOffset="60075.91">12506 3510 0,'0'0'0,"0"-35"31,18 35-31,-1 0 0,71-35 16,54 17-1,281-35 1,-106 53-1,107-18 1,-124 18 0,-212 0-16,123 0 15,-87 0 1,-106 0 0,87 18-1,-52 17 1,18 53-1,-1 36 1,-34-18 0,-1 53-1,-35-107-15,18 125 16,-18 35 0,0-36-1,0-35 1,0 0-1,-18 0 1,-17-123-16,-36 52 16,-70 1-1,-35-36 1,-177-17 15,-141-18-15,71 0-1,-107-53 1,301-35 0,159 17-1,52-52 1,18 70-16</inkml:trace>
  <inkml:trace contextRef="#ctx0" brushRef="#br0" timeOffset="60393.01">12806 3951 0,'-35'0'16,"70"0"-16,-88-18 0,35 18 15,-52 36 1,52 52 0,0-53-16,-17 124 15,35-36 1,0-34 0,71-36-1,17-53 1,35-36-1,-52 1 1</inkml:trace>
  <inkml:trace contextRef="#ctx0" brushRef="#br0" timeOffset="60825.72">13335 3863 0,'0'0'15,"0"35"1,-53 53-1,18 106 1,0-17 0,17-89-1,0 0 1,18-53 0,0-52 15,0-18-31,0-36 15,53-88 1,18 71 0,17 17-1,-70 71-15,70 18 32,-35 53-17,-36 35 1,-17-54-1,0 19 1,0-36 0,0-17-1,0-71 17</inkml:trace>
  <inkml:trace contextRef="#ctx0" brushRef="#br0" timeOffset="62109.81">13635 4233 0,'0'-17'0,"0"34"0,0-70 16,35 36-1,18-19 1,18 36 15,17 18-15,-71 0-16,36 52 15,-35-34-15,-18 34 16,0 18 0,-35-52-1,-18-19 1,35-17 0,1 0-16,17-70 31,35-1-16,35-35 1,19 36 0,16 34-1,-34 36 1,-53 0 0,52-17-1,-35-1 1,-35 53 15,-53 36-15,53-53-16,-35 17 15,35-17-15,-17 52 16,17-35 0,35-17-1,18-18 1,-18 0-1,18-18 1,-53 1-16,0-36 16,0-35-1,0 17 17,-18 71-17,1 0 1,17 35-1,17 1 1,19-19 0,17 1-1,-36 0 1,18-18 0,18 0-1,-35 0 1,-18 17-1,0 19 1,0-1 0,0-18-1,0 1 17,0-36-1,18-17-16,17-35 1,0 34 0,-17 36-1,-18 53 1,17 0 0,1 18-1,0-36 1,35-35-1,0 0 1,-36 0-16,18-35 16,18-18-1,-35-35 1,-18 52 15,0 19-15,0 34-1,0 1-15,0 53 16,0-1 0,0-35-1,35 1 1,18-36 0,0 0-1,-18 0-15,89-53 16</inkml:trace>
  <inkml:trace contextRef="#ctx0" brushRef="#br0" timeOffset="62659.5">15681 4163 0,'0'17'15,"0"-34"-15,-18 34 0,36-17 32,0 0-32,70 0 15,-71 0-15,89 0 16,35-17 0,-52-1-1,16 0 1,-69-17-1,-36 18 1,-89 17 0,37 0-1,16 0 1,19 0 15,17-18-15,35 18-1,0 0 1,-35 18 0,0 17-1,0 53 1,-35-17 0,17-54-16,-17 19 15,17-1 1,18-18-1,18-17 1,17-35 0</inkml:trace>
  <inkml:trace contextRef="#ctx0" brushRef="#br0" timeOffset="62925.45">16669 3916 0,'0'0'0,"17"0"15,-17-18 1,0 36 0,0-1-16,0 54 15,0-53-15,-17 87 16,-1 19 0,0-53-1,1-19 1,17-34-1,53-36 17,-36 1-32,1 17 15</inkml:trace>
  <inkml:trace contextRef="#ctx0" brushRef="#br0" timeOffset="63291.95">16951 4004 0,'0'0'16,"0"-18"-16,0 1 15,-18 34 1,-52 54 0,17 17-1,35 18 1,18-53 0,35-35-1,-17-18-15,53 0 16,-18-18-1,17-70 1,-17-1 0,-53-52-1,0 53 17,-53 88-17,-35 18 1,17 52-1,54 19 1,17-37 0,35-16-1</inkml:trace>
  <inkml:trace contextRef="#ctx0" brushRef="#br0" timeOffset="64608.36">17462 4039 0,'0'-17'0,"0"34"0,0-52 16,-35 35 0,-18 71-1,0 17 1,36-18 15,-1 19-15,0-54-1,18-18 1,0-34 15,0-1-31,18-52 16,35-19 0,18-16-1,-54 69-15,36-17 16,-18 36-1,-17 34 1,0 72 0,-18-1-1,35-18 1,18 1 15,17-36-15,1-35-1,-18 0 1,0-35 0,0-36-1,-36-35 1,1 54 0,0 52-1,-18 35 1,-36 35-1,36 1 1,-17 0 0,34-36-1,36-18 1,-17-17 15,16 0-15,19-35-1,-53 35-15,35-70 16,-36 52-16,36-53 16,-18 18-1,-35 106 17,0-35-32,0 35 15,-17-35-15,17 35 16,0-18-1,17-18 1,36 1 0,0-18-1,0-35 17,-35 0-17,-18 17-15,0-17 16,0 17-1,-35 36 17,17-18-32,0 17 15,1 1 1,-1-18 0,36-18 15,-1 1-31,36-1 15,88-35 1,-105 35-16,69-17 16,-34 17-1,-53 36 1,-18 35 15,-36 35-15,-17 0-1,18-35 1,0-35 0,35 0-1,-18-18 1,18-18 0,-35-53-1,17 54-15</inkml:trace>
  <inkml:trace contextRef="#ctx0" brushRef="#br0" timeOffset="64775.56">18609 3898 0,'0'-17'32,"-18"17"-17,1 0 1,-1 0-1,0 0 1,-34 0-16</inkml:trace>
  <inkml:trace contextRef="#ctx0" brushRef="#br0" timeOffset="65641.1">9296 5027 0,'0'0'0,"-18"0"16,18 18 0,35 35-16,106 70 31,106 18-16,36-35 1,69 70 0,-52-17-1,-123-71 1,-124-52-16,88 34 16,-88-35-1,-36-17 1,-17-36 15,0 1-31,0-54 16,0-17-1,18 53 17,35 17-17,0 18 1,-18 35-1,18 54 1,-53-36 0,0 35-1,-71 0 1,-17-35 0,-18 17-1,36-17 1,52-53-1</inkml:trace>
  <inkml:trace contextRef="#ctx0" brushRef="#br0" timeOffset="66091.33">12330 6156 0,'-18'0'0,"36"0"0,-54-18 0,19 18 16,-1 0-16,-35 18 16,53 0-16,-53 87 15,36 37 1,-19 104 15,-34 19-15,-1-71-1,-17 71 1,70-142 0,18-88-1,36-123 17,-1 18-32</inkml:trace>
  <inkml:trace contextRef="#ctx0" brushRef="#br0" timeOffset="66743.27">12188 6156 0,'-17'-35'16,"34"70"-16,-52-106 0,-18 36 0,36 17 16,-1-17-1,36 0 1,70 17-1,141 1 1,142-1 0,-1 0-1,247 18 1,-246 0 0,34 0-1,-140 36 1,-142-19-1,-34 36 1,-36 53 0,-36-35-1,19 52 1,-19 71 15,1-18-15,-18 36-1,0 17 1,0-158-16,0 105 16,0 54-1,-35-54 1,-71-35 0,-35-53-1,-177-17 1,-35-36-1,89-35 1,-89 0 0,-17 0-1,70-70 1,141-1 15,18-35-15,123 0-1</inkml:trace>
  <inkml:trace contextRef="#ctx0" brushRef="#br0" timeOffset="67542.81">12700 6826 0,'71'-70'32,"-71"52"-32,52-35 15,-16-17 1,-1-36-1,-17 70 1,-18 54 0,-36 106-1,1-1 1,-35 36 0,52-18-1,0-106-15,1 71 16,17 17-1,0-34 1,0-54 0,35-35-1,18-35 1,-36 17 0,19-53-16,-36-70 31,-36 36-16,-16 34 1,-1 71 0,35-18-1,18 1 1,35-1 0,71-17-1,0 0 1,-18 17-1,-17 0 1,-36 18 0,-35 18-1,18 52 1,-18 1 15,0-18-15,0 0-1,0-36 1,0-69 15</inkml:trace>
  <inkml:trace contextRef="#ctx0" brushRef="#br0" timeOffset="67710.57">13353 6632 0,'0'0'0,"0"-17"0,0-1 15,-18 18 17,18 18-17,35 17 1,53 0 0,-70-17-1</inkml:trace>
  <inkml:trace contextRef="#ctx0" brushRef="#br0" timeOffset="68073.91">13758 6826 0,'-17'0'0,"-1"0"16,18-17-1,0 34 16,0 1-15,35 0-16,-35-1 0,36 54 16,-36-54-16,0 36 15,0-17 1,0-19 15,17-52 0,19-18-15,-19 35-16,36-70 16,-18 18-1,36-1 1,-53 71-16</inkml:trace>
  <inkml:trace contextRef="#ctx0" brushRef="#br0" timeOffset="68374.88">14164 6950 0,'18'0'16,"-36"0"-16,53 0 0,18-36 16,18-16 15,-71 34-31,17-17 15,-17 17 1,-17 36 0,-36 35-1,35 17 1,1-52-16,17 35 16,0-36-1,52-17 1,1 0-1</inkml:trace>
  <inkml:trace contextRef="#ctx0" brushRef="#br0" timeOffset="69024.55">15522 6756 0,'-35'0'0,"70"0"0,-88 0 0,36 0 16,-19 0-16,-17 0 15,89 0 16,122 17-15,-34-17 0,35 0-1,-1 18 1,-52-18 15,-70 0-31,-36-18 16,0 1-1,-71-19 1,-17 19 0,53-1-1,17 0 1,53 1 15,36 17-15,-54 35-1,-17 0 1,0 36 0,0-36-16,-70 36 15,17-36 1,-18 18 15,71-35-15,-17-18-1,52 0 1,-17-18-16</inkml:trace>
  <inkml:trace contextRef="#ctx0" brushRef="#br0" timeOffset="69325.84">16722 6421 0,'0'-18'0,"0"36"0,0-18 31,0 17-15,0 54-16,0-36 15,0 53 1,0 18-1,-18-35 1,0-36 0,36-53 31,0 1-47</inkml:trace>
  <inkml:trace contextRef="#ctx0" brushRef="#br0" timeOffset="69774.42">17039 6473 0,'0'0'0,"-17"0"31,-1 0-15,-17 53-16,17 18 15,0-1 16,18 19-15,0-54 0,18-17-16,35-18 15,0 0 1,0 0 0,0-53-1,-18-18 1,-35-35-1,0 18 1,-18 53 0,-35 35-1,0 53 1,18-18 15,35 18-15,0-35-1,53-18 1,-35 0-16</inkml:trace>
  <inkml:trace contextRef="#ctx0" brushRef="#br0" timeOffset="71124.25">17621 6509 0,'0'0'15,"-17"0"17,-1 0-32,-17 35 15,35-17-15,-53 52 16,53 1 15,-18-18-15,18-36-1,0-34 32,35-36-31,1 0 0,34-35-1,-17 35 1,-35 35-16,35 0 15,-18 18 1,-17 53 0,-18 36-1,0-19 1,0 1 0,17-36 15,1-35-16,17 0 1,0-35 0,1-1-1,17-52 1,-18 35 0,-17 18-1,-18 70 16,0 36-15,0-1 0,0-34-1,17-19 1,36-17 0,0 0 15,35-17-16,0-36 1,-35 0 0,-35 35-16,0-17 15,-18 53 17,-71 34-17,53 1 1,18-35-16,-17 35 15,17-35 1,53-18 0,35 0-1,-35-18 1,35-35 0,0-53 15,-53 53-16,-17 53 1,-71 71 15,36-36-31,-19 18 16,1 0 0,0-18-1,35-52 32,0-1-47,0-35 16,70-18-1,-52 54-15,105-107 16,-34 71 15,16 18-15,-87 53-1,-18 70 1,0-70-16,-18 52 16,18-52-16,-35 35 15,0-18 1,17-17 0,1-18-1,17-18 1,-18-17-16</inkml:trace>
  <inkml:trace contextRef="#ctx0" brushRef="#br0" timeOffset="71291.48">18450 6262 0,'-17'0'0,"34"0"0,-52 0 16,17 0-1,18-18 1,0-17 0,18 0-1</inkml:trace>
  <inkml:trace contextRef="#ctx0" brushRef="#br0" timeOffset="72291.64">19703 3669 0,'0'-18'0,"0"36"0,17-53 16,19 17-16,-19 18 15,36-18 1,106-17-1,-53 35 1,17 18 0,-52 70-1,-71 0 1,-88 124 0,-18-18-1,-88 53 1,70-71-1,18 36 1,106-18 0,124-53-1,35-53 1,-54-53 15,-16-35-15,-72 0-1,-52 0 1,-106 36 0,53 17-1,-1 52 1,89 37 0,0 87-1,18 0 1,0-17-1,-18 35 1,-53-53 0,-35-88-1,-106-1 17,70-87-32,1-18 31,52-35-16,71-36 1,35-52 0,-17 70-16</inkml:trace>
  <inkml:trace contextRef="#ctx0" brushRef="#br0" timeOffset="72741.16">20461 5574 0,'0'0'0,"0"-18"0,-18 1 16,18-1 0,0 0-16,53-17 15,36 17 16,69 18-15,-122 0-16,34 53 16,-52 36-1,-89 16 1,-35-34 0,-105-1-1,87-34 1,54-36-1,52 0-15,71 0 32,88-18-17,-17 0 1,52 1 0,0-18-1,-140 17 1,-1 18-16</inkml:trace>
  <inkml:trace contextRef="#ctx0" brushRef="#br0" timeOffset="73124.11">21220 5627 0,'0'0'0,"-18"0"32,-35 35-17,18 18 1,-1 35-1,36-35 1,18-18 0,53-17-1,-18 0 1,-36-18-16,71-36 16,-17 1 15,0-53-16,-71 0 1,0 35 0,-71 18-1,36 35 1,17 17 0,18 18-1,18 18 1,70-17-1</inkml:trace>
  <inkml:trace contextRef="#ctx0" brushRef="#br0" timeOffset="74075.59">21819 5750 0,'18'0'0,"-36"0"0,54-17 0,-19 17 31,-17 17-16,-17 19 1,-36 34 0,35-17-1,0 0 1,1-35 0,34-36 30,1 0-46,35-52 16,17-18 0,-17 52-1,-35 19 1,0 17-16,-18 35 31,0 18-15,0 17-1,35-34 1,-17-1 0,-1-35-16,36 0 15,0 0 1,0-53 0,0 0-1,-18 0 1,-17 53-1,-18 18 1,-18 52 0,1-34-1,17-1 1,0-17 15,35-18-15,-18 0-16,36 0 15,0-36 1,35-17 0,-17 18-1,-53 35 1,-18 35 15,-36 18-15,19-17-1,17-19 1,17-17 0,19 0-1,-19 0-15,36-53 16,0 18 15,-18 0-31,-17 35 31,-53 35 1,17-35-32,-35 35 15,-35-17 1,35-18 0</inkml:trace>
  <inkml:trace contextRef="#ctx0" brushRef="#br0" timeOffset="74326.03">22313 5397 0,'-17'0'16,"-1"0"31,0 0-31,1 0-16</inkml:trace>
  <inkml:trace contextRef="#ctx0" brushRef="#br0" timeOffset="75357.92">7479 10407 0,'0'0'0,"0"-18"0,18 1 0,-18-36 16,17-18-1,-17 18 1,0 36-1,0-1-15,0 36 16,-17 52 0,-1 142-1,0 70 1,18-53 0,0 107 15,-17 34-16,-1-194 1,0 36 0,18-124-1,0-70 1,0-71 0,0-88-1,53-53 1</inkml:trace>
  <inkml:trace contextRef="#ctx0" brushRef="#br0" timeOffset="76074.03">7708 10336 0,'0'0'0,"-17"-141"31,-1 141-31,0-35 15,1 35 1,17-18 0,88 18-1,141 0 1,124 0 0,35 0-1,212 18 1,-1 0-1,-228-1 1,-283-17-16,194 36 16,-176-19-1,-71 36 1,-17 35 0,0 0-1,-1 89 16,-17-54-15,0 71 0,0 53-1,0-53 1,0 36 0,0-177-16,-35 158 15,-18-70 1,-53 18-1,-35-35 1,0-54 0,-159 18-1,212-70-15,-335 53 16,35-54 0,-159-17 15,71-35-16,229 0 1,17-54 0,177-34-1,53-36 1,0 71 0</inkml:trace>
  <inkml:trace contextRef="#ctx0" brushRef="#br0" timeOffset="76590.92">8572 9137 0,'-17'0'0,"34"0"0,-52 0 0,-18-35 15,18 35 1,17 17-16,-17 71 16,17 18-1,-17 35 16,18 18-15,-1-71 0,18 1-1,53-89 1,17-18 0,-17-35-16</inkml:trace>
  <inkml:trace contextRef="#ctx0" brushRef="#br0" timeOffset="77173.64">8872 9366 0,'0'0'0,"0"-17"16,0-1-16,-35 36 31,0 35-15,17-36-1,-17 54 1,35-1-1,0-52-15,0 17 16,35-35 0,18 0-1,18-70 1,-36-1 0,0 1-1,0-1 1,36 36-1,-18 35 1,0 17 0,-36 54-1,-17-1 1,0-52-16,-17 70 16,17-35-1,35-18 16,71-35-15,-35-35 0,-54 18-16,18-72 15,-35 1 1,-35 35 0,-53-17-1,17 70 1,71 53 15,36-53-15,17 0-1</inkml:trace>
  <inkml:trace contextRef="#ctx0" brushRef="#br0" timeOffset="77423.67">9737 9243 0,'0'0'0,"17"0"31,19 0-31,-19 0 16,1 0-16,35 0 16,-18 0-16,53 0 15,-70 0-15,52 0 16,-52 0-1,-36 0 17,1 0-32,-1 0 15</inkml:trace>
  <inkml:trace contextRef="#ctx0" brushRef="#br0" timeOffset="77623.25">9948 9243 0,'-35'0'16,"0"35"-1,-1 18 1,1 35 0,18-17-1,-1 17 1,18-53 0,0-17-1,53-18 1,35-53-1</inkml:trace>
  <inkml:trace contextRef="#ctx0" brushRef="#br0" timeOffset="77890.59">10460 9296 0,'35'-18'0,"-70"36"0,70-54 16,-53 36-1,-87 71 16,-1 35-15,71-36 0,35 19-1,88-37 1,-18-52 0,71 0-1,-52-17 1,-36-18-1,-36 17 1</inkml:trace>
  <inkml:trace contextRef="#ctx0" brushRef="#br0" timeOffset="78658.24">8149 12841 0,'-17'0'0,"34"0"0,-52 0 16,17 0-16,-17 0 0,-18 0 15,-70 71 1,-89 70 0,-35 53-1,-35 0 1,17 0-1,124-88 1,106-71-16,-1 0 16,19-35-1,34 0 1,19-70 0,-19-1 15,-17 1-16,0 34 1,-88 124 15,53-70-31,-36 70 16,-17 18 0,88-71-1,18-17 1,141-36-1,-1-34 1,-105 34-16,141-70 16</inkml:trace>
  <inkml:trace contextRef="#ctx0" brushRef="#br0" timeOffset="79122.84">3475 13829 0,'-18'-18'0,"36"36"0,-71-36 16,-18 18-16,-17 0 15,-18 88 16,53 1-15,36 52 0,17-106-16,0 53 15,88 18 1,18-106 0,105-18-1,-34-35 1,-71 1-16</inkml:trace>
  <inkml:trace contextRef="#ctx0" brushRef="#br0" timeOffset="80223.11">4127 13811 0,'0'-17'0,"0"34"0,0-70 16,0 89 0,-17-1-1,-18 18-15,-18 88 31,35-106-31,-17 71 16,35-18 0,0-70-1,0-1 1,0-34 0,35-36-1,-17 53-15,-1-53 16,1 53-1,0 0 1,17 53 0,-18 17-1,-17-52-15,18 17 16,70 1 0,-17-36-1,52-18 16,-17-35-15,-18-17 0,-70-19-1,-71 36 1,-17 53 0,17 0-1,35 71 1,18 0-1,18-1 1,35-17 0,-18-53-1,18 0 1,-18 0 0,0-18-1,1-17 16,34-35-15,-35 17 0,1 35-1,-19 18 1,1 35 0,0 53-1,-18-35 1,53 0-1,-18-53 1,35 0 0,-17-35-1,-35-36 1,-18 19 0,-35-1 15,-36 53-16,53 0 1,1 0 0,70 0 15,-36 0-31,36-18 16,-17 18-1,-19 18 1,1-1-1,-1 19 1,-17-19-16,0 1 16,18-1-1,0-17 17,17-17-17</inkml:trace>
  <inkml:trace contextRef="#ctx0" brushRef="#br0" timeOffset="80989.57">9013 12753 0,'18'123'15,"17"-87"-15,-17 17 16,158 246 0,-52-105-1,70 36 1,-35-54 0,-54-105-1,-69-54 1,34 19-1,-17-36 1,-53-53 0,-35-18-1,17 1 1,1-1 0,70 71 15,-36 0-31,54 53 15,-18 18 1,-53 17 0,-53-53-1,18-17-15,-54 17 16,72-35-16,-19 18 16,54-18 15</inkml:trace>
  <inkml:trace contextRef="#ctx0" brushRef="#br0" timeOffset="81657.67">10830 13617 0,'0'-17'0,"0"34"0,0-87 16,0 17-1,0 35-15,0 71 32,0-35-32,-35 158 15,0 18 1,-1-53 0,-16 53-1,34 0 16,18-88-15,35-18 0,18-88-1,35-53 1,18-52 0,-71-1-1,-35 70-15,0-122 16,-70 69-1,-1 37 1,54 34 0,87 18 15,-35-18-31,36 18 16,-36 0-16,124-53 15,-53 0 16,0 1-15,-89 34 0,-17 36-1,-53 34 1,53-34-16,-52 53 16,34-18-1,0-18 1,18-18-1,18-17 1,17-35 0</inkml:trace>
  <inkml:trace contextRef="#ctx0" brushRef="#br0" timeOffset="81839.02">11412 13652 0,'-17'-17'15,"34"34"-15,-52-52 0,17 18 16,1 17-16,17-18 16,17 18 15,72 35-15,-72-17-16</inkml:trace>
  <inkml:trace contextRef="#ctx0" brushRef="#br0" timeOffset="82273.36">11695 13811 0,'0'-17'16,"0"-1"-16,0-17 16,52-1-1,19 36 16,-36 36-15,-35 52 0,0-18-1,-17 1 1,17-53-16,-18 17 16,0-17-1,18-36 16,0-17-15,36-54 0,17 54-1,17-18 1,-17 53 0,18 0-1,-1 0 1,1 36 15,-54-36-31,19 0 0</inkml:trace>
  <inkml:trace contextRef="#ctx0" brushRef="#br0" timeOffset="82972.19">12312 13864 0,'18'0'15,"-1"0"1,1 0 0,-89-17-16,159 34 0,-158-17 0,158-17 15,-88-36 1,0 35-1,-18 18 17,1 18-32,-71 52 15,52-17 1,19 18 0,17-36-1,53-35 1,35 0 15,-18-18-15,36-35-1,-35-17 1,-36-18 0,-35 52-16,0-17 15,-18 36 1,-34 52-1,-19 71 1,53-88-16,-17 52 16,0-35-16,-36 89 15,54-18 1,17-36 0,17 18-1,1-70 16,-1-18-31,36 18 16,-35-36 0,35-53-1,-18-17 1,-35 53 0,18 0-1,-18 17 1,35 18-1,0 0 1,1-18 0,17 1-1,-53-1 17,-18 1-17,-70-1-15</inkml:trace>
  <inkml:trace contextRef="#ctx0" brushRef="#br0" timeOffset="83573.39">2575 14605 0,'-53'18'0,"106"-36"0,-300 124 31,194-89-31,18 1 16,17 0-16,-70 35 15,88-36 1,0 19 0,36 34-1,16 124 1,-34 0 0,-18-123-16,-70 264 15,17-53 16,17 0-15,19 36 0,17-142-1,17-176 1,36-88-16</inkml:trace>
  <inkml:trace contextRef="#ctx0" brushRef="#br0" timeOffset="84122.74">2399 15064 0,'0'0'16,"-18"-106"-1,18 88-15,159-35 16,70 0 15,-141 36-31,389-54 16,-54 36-1,142 35 1,-107 35 0,-229 36-1,-87 70 1,-125-106-16,18 106 15,-17 88 1,17-70 0,36 71-1,35 16 1,-53-52 0,-36-141-16,-17 159 15,-53-53 16,-141 35-15,-70-53 0,-212-18-1,-36-34 1,71-89 0,212-18-1,70-141 1,141 53-16</inkml:trace>
  <inkml:trace contextRef="#ctx0" brushRef="#br0" timeOffset="84574.88">9560 15117 0,'0'0'0,"18"0"0,-18 123 31,0 53-15,0-123-16,-18 230 31,-17-37-31,-36 54 31,1-88-15,52-124-1,18-53 1,0-52-16,53-54 16</inkml:trace>
  <inkml:trace contextRef="#ctx0" brushRef="#br0" timeOffset="85105.49">9472 15258 0,'0'0'0,"0"-124"16,0 107 0,53-19-16,159-17 15,193 0 1,-70 0 15,-211 53-31,405 0 16,-229 0-1,-18 36 1,-141 87 0,-105 1-1,-19 123 1,1-124-1,17 36 1,-17-18 0,-1 35-1,-17 18 1,-70-88 0,52-70-16,-88 87 15,18-35 16,-71 0-15,-87 1 0,-19-72-1,-176 1 1,300-18-16,-124 17 16,159-17-16,-264 18 15,211-88 1</inkml:trace>
  <inkml:trace contextRef="#ctx0" brushRef="#br0" timeOffset="87242.57">14058 14640 0,'0'-17'0,"-35"-72"31,35 72-31,0-18 16,0-36 0,18 53-1,34 18 1,-16 106 0,-19 53-1,-52-36 1,-88 1-1,-18-54 1,70-52 0,-17-36-1,70-35 1,18-52 0,18-19-1,-18 71 16,35 53-31,0 36 32,1 52-17,17-18 1,-1 1 0,37-36-1,-1-35 1,35-18-1,18-34 1,-17-19 0,-36-17-1,-88 53 1,0 17 0,-18 36-1,1-1-15,-1 54 31,1-1-15,17-17 0,17-18-1,36-35 1,53 0 0,35-70-1,-88-1 1,-53-34-1,0 16 1,-71 36 0,1 53-1,52 0-15,-70 71 16,53 17 0,35-17-1,0-1 1,53-34 15,70-36-15,-88 0-16,106 0 15,-17-53 1,17 0 0,-88 0-1,-35 53 1,-71 53 15,17 17-15,19-17-1,17-35-15,-18 17 16,18-17 0,18-71 15,-1 0-16,36-18 17,-17 1-17,-19 52 1,19 18 0,-36 18-16,17 52 15,1-17 1,17 0-1,0-35 1,18-1 0,-35-17-16,52 0 15,19-35 1,-36-18 0,0-17-1,-36 34 16,1 36-15,-18 53 0,0-17-1,0 17 1,17-36 0,36 1-1,0-18 1,18-18-1,-18-35 1,0 18 0,-18-18-1,-17 53 1,-1 0-16,-17 35 31,0-17-15,0 0-16,0-1 0,53 1 31,18-18-15,-1 0-1,36 0 1,-53-18 0,-35 1-16,-1-1 15,-17 53 32,0 1-31,18-36-1,-18-18 48,-18 0-63,1 1 15</inkml:trace>
  <inkml:trace contextRef="#ctx0" brushRef="#br0" timeOffset="87405.75">16140 14517 0,'-36'-35'15,"19"17"1,-1 18-1,18-18-15,-53 18 16,35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03:25:35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2805 0,'0'-18'62,"0"0"-46,0 1-16</inkml:trace>
  <inkml:trace contextRef="#ctx0" brushRef="#br0" timeOffset="741.81">3193 776 0,'0'0'0,"0"-18"16,0-17-16,-18 0 16,0 17 15,18 36 0,0 0-31,0 105 16,0 142-1,0-54 1,-17 54 0,-19-36-1,19-105 1,17-107-16,-18 54 16,18-89 15,0-70-16,0 17 1</inkml:trace>
  <inkml:trace contextRef="#ctx0" brushRef="#br0" timeOffset="1157.73">2805 847 0,'-18'-18'0,"36"36"0,-54-89 16,36 53-16,0-52 15,36 35 1,87-36 0,1 36-1,122 17 1,1 36-1,-123 70 1,-71 106 0,-141 53 15,-71-88-15,-88 17-1,88-88 1,89-52-1,87-36 32,1-18-47</inkml:trace>
  <inkml:trace contextRef="#ctx0" brushRef="#br0" timeOffset="1774.93">3969 1817 0,'17'-18'0,"1"-70"31,-18 70-31,0-35 15,0-88 1,-71 71 0,-17 52-1,-53 18 1,35 71 0,-17 70-1,35-18 1,70-70-16,-17 88 15,35-70 1,70-18 15,18-53-15,54-71 0,-37 1-1,19-107 1,-89 71-1,-17 18 1,-18 71 0,-18 34-1,1 89 1,-1 35 0,18-35-1,35-53 1,36-18-1,-18-35 1,35-17 0,-35-36-1</inkml:trace>
  <inkml:trace contextRef="#ctx0" brushRef="#br0" timeOffset="2174.48">4251 1676 0,'0'-18'15,"0"36"-15,0-71 16,0 35-16,0-35 16,53 36-1,35-1 1,0 18 0,36 70-1,-71-17 1,-18 106-1,-35-71 1,-71 1 0,18-54-1,36-35 17,17-71-17,35 1 1,-17 34-16,35-122 15,17 69 1,1 19 0,17 52-1,-35 18 1,17 0 0</inkml:trace>
  <inkml:trace contextRef="#ctx0" brushRef="#br0" timeOffset="3707.36">5592 1817 0,'17'0'0,"-34"0"0,52 0 0,-18-35 16,19-1-1,-1-70 1,-35 18-1,-53 0 1,35 70-16,-52-17 16,-54 35-1,36 35 1,0 71 0,0 53-1,70-36 1,18-17-1,0-70-15,53-1 16,53-35 0,35-53 15,-35-18-15,0-87-1,-71 52 1,-17 70-16,-18-52 15,0 71 1,-36 34 0,1 71-1,35 36 1,0-36 0,0-53-16,53 18 15,18 0 1,-1-53-1,36-17 1,0-107 0,-36-17-1,36-124 17,-88 107-17,-18 52 1,0 88-1,-18 54 1,1 105 0,17 53-1,0-18 1,0-52 0,70-19-1,-17-69 1,18-36-1,-54 0-15,71-106 16,-17-18 0,35-123 15,-18 71-15,-35 0-1,-53 105 1,-35 89-1,-18 52 1,0 107 0,35-1-1,18-35 1,71 36 0,-1-107-1,71-52 1,0-36-1,-35-35 1,0-70 0,-53-1 15,-53 36-15,0 70-1,-53 18 1,0 71-1,36 17 1,17 36 0,17-36-1,54-35 1,35-53 0,35-53-1,-35-35 1,17-89-1,-52-52 1,-54 70 0,-17 0-1,0 124 17,-70 106-17,-36 158 1,106-88-1,0 35 1,70-70 0,36-17-1,0-89 1,-18-18 0,-70 0-16,52-88 15,-52 71 1</inkml:trace>
  <inkml:trace contextRef="#ctx0" brushRef="#br0" timeOffset="7607.37">9190 1305 0,'0'18'0,"0"-36"0,0 54 15,17-36 1,19 0 0,-19 0-16,89-53 15,18-18 1,70-52-1,-88 17 1,-71-35 0,-141 88-1,-141 88 17,88 88-17,1 72 1,122-37-1,72-70 1,69 1 0,37-72-1,16-17 1,-52-17 0,-88-19-1,-71 19 1,-53 17-1,-70 88 1,52 71 0,71-1 15,53-16-15,18-54-1,105-53 1,18-53-1,1-52 1,52-54 0,-71-17-1,18-18 1,0 54 0,-88 105-1,0 35 1,-18 71-1,-35 53 1,0-36 0,-17-17 15,-1-71-15,36-88 15,52-70-16,-17-1 1,-35 89-16,70-106 16,-35 70-1,-18 54 1,-52 70 15,-36 52-15,17 1-1,36 18 1,0-107-16,53 54 16,36-53-1,87-18 17,36-71-17,-54 0 1,1-123-1,-141 106 1,-18 18 0,-88 52-1,17 18 1,0 88 0,54 53-1,34 0 1,54-52-1,17-36 1,36-53 0,17-18 15,0-88-15,0-35-1,-53 53 1,0 0-1,-35 70 1,-35 18 0,-18 35-1,0 0 1,18-17 0,-1-18 15,-17-18-31,0-17 15,0 18-15,0-19 16,-35-17 0,-18 18 15,18 35-15,-36 35-1,1 71 1,17 18-1,35 17 1,18-53 0,88 0-1,36-70 1,-1-18 0,71-35-1,-106-36 1,1-52-1,-36-19 1,-53 72 0,0 35 15,0 52-15,-18 36-1,0 71 1,18-54-1,0 18 1,71-52 0,-18-36-1,53-18 1,-18-88 0,-35 18-1,17-36 1,-52 54-1,-1 35 1,-17 52 0,0 54 15,-17 35-15,17 0-1,35-18 1,53-53-1,1-35 1,34 0 0,-17-88-1,-36-18 1,1-106 0,-53-17-1,-1 17 1,-17 124-1,0 70 1,-17 71 0,-36 106 15,35 35-15,18-17-1,0-54 1,0 18-1,35-88 1,18-35 0,-35-18-16,52 0 15,-17-71 1,71-52 0,-18 17-1,-53 53 1,-36 53-1,-17 18 1,-17 34 0,-1 37 15,18-19-15,0 1-1,70-36 1,36-35-1,35-18 1,18-70 0,-71-18-1,1 1 1,-54 16 0,-35 72-1,-35 34 1,17 36-1,-35 53 1,53 0 0,0-53-1,71 17 17,-1-70-17,1 0 1,34-88-1,-34 0 1,-18-71 0,-35 18-1,-18 106-15,-71-18 16,-17 35 0,0 36-1,-18 70 1,35 36-1,71-19 1,0-69-16,36 70 16,52-36 15,0-70-15,88 0-1,1-70 1,-36-36-1,-53-18 1,-53 71 0,-17 18-1,-71 70 17,35-17-32,-35 53 15,36-36-15,-18 71 16,17-36-1,18 1 1,0-54 0,18-52 31,-18 18-47,52-72 15,37-34 1,16-1-1,-16 71 1,17 18 0,-89 35-16,36 0 15,-53 71 1,0 35 0,-18-1-1,18 1 1,0-53-1,53-35 1,0-36 0,18-17 15,-18-18-15,-18-35-1,0 35 1,-17 35-16,-18-35 15,0-17 1</inkml:trace>
  <inkml:trace contextRef="#ctx0" brushRef="#br0" timeOffset="7873.79">14817 758 0,'0'0'0,"-36"0"0,19-17 0,-1 17 0,-17-18 32,17 18-17,1 0 1,-1 0-1,-35 18 1,18-1-16,-1-17 0</inkml:trace>
  <inkml:trace contextRef="#ctx0" brushRef="#br0" timeOffset="8108.93">13176 1252 0,'-35'18'0,"70"-36"0,-88 54 0,106-19 16,53-17-1,88 0 17,-70-17-17,-19 17 1,-87 0-16,-36 0 31,-17 0-31</inkml:trace>
  <inkml:trace contextRef="#ctx0" brushRef="#br0" timeOffset="9340.28">2328 2505 0,'0'0'0,"0"-18"16,0 36 15,0-1-31,0 1 0,53 70 16,53 0-1,-71-70 1,89 35 0,52-18-1,1-17 1,-54-18-1,36 0 1,-18-53 0,88-106-1,-70 53 1,35 1 0,-53 87-1,53 36 1,-17 105-1,-36-52 1,-106-36-16,159 35 16,-53-52-1,53-18 17,-18-53-17,54-70 1,-19-18-1,-34 35 1,-36 70 0,-53 36-1,18 53 1,35 36 0,18-19-1,53-52 1,-54-18-1,1-18 1,-71-17 0,0-36-1,-70 36 17,0 35-17,52-35 1,-52 35-16</inkml:trace>
  <inkml:trace contextRef="#ctx0" brushRef="#br0" timeOffset="10723.54">9119 2381 0,'0'-17'0,"0"34"0,0-52 15,0 0 1,0 17-16,0 36 31,0-1-31,0 107 16,36-18-1,34 17 1,36-35 0,-18-70-1,89-18 1,-125 0 0,178-71-1,-54-17 1,53-35-1,-87 35 1,16 52 0,-34 72-1,-107-1-15,72 35 16,16 54 0,37-18-1,-1-53 1,17-36-1,-16-34 1,-90-1-16,54-53 16,88-87 15,-53 52-31,36 0 31,-36 88-15,0 54-1,-35 87 1,0-17 0,-18-18-1,53-35 1,-18-53 0,-17-18-1,-53 1-15,106-89 16,0-18-1,-36 36 1,1 35 0,-54 53-1,-17 89 17,0 16-17,0-16 1,35-19-1,18-35 1,17-35 0,54-53-1,-124 36-15,141-124 16,-53 35 0,18 35-1,-53 54 1,-54 52-1,1 71 1,-35-71-16,35 89 16,17-36-1,54-35 17,-18-53-17,53-36 1,-18-69-1,-106 69-15,53-87 16,0 35 0,-52 35-1,-19 53 1,-17 35 0,0 0-1,-35 1 1,0-1-1</inkml:trace>
  <inkml:trace contextRef="#ctx0" brushRef="#br0" timeOffset="54750.86">1235 3881 0,'0'0'0,"-18"0"0,-17-36 16,17 36 0,1 0-1,-1-35 1,0 35 0,18-18-1,0 1 16,0-1-15,0 0-16</inkml:trace>
  <inkml:trace contextRef="#ctx0" brushRef="#br0" timeOffset="55068.31">1252 3387 0,'0'0'16,"0"-18"-16,0-17 0,0-18 31,0 18-15,-17 35 0,-1 17-1,18 18-15,0 89 16,-18 35-1,1 88 1,-1-53 0,1 17-1,17-105 1,-18-53 0</inkml:trace>
  <inkml:trace contextRef="#ctx0" brushRef="#br0" timeOffset="58033.58">1023 3581 0,'0'0'0,"0"-18"0,0 0 0,0 1 15,0-54 1,53-105 0,53 88-1,88 35 1,-35 53 0,-1 123-1,-105 54 1,-70-19-1,-142 19 17,0-89-17,-17-35 1,88-53 0,35-35-1,35-18 1,18 17-1,18 36 1,52 89 0,1 16-1,-1 72 1,1-71 0,35-18-1,-18-71 16,-53-17-31,71-17 16,-35-54 0,-1-70-1,-17 18 1,-18-1 0,1 54-1,-19 70 1,-17 17-1,0 89 1,-35 0 0,35 35-1,0-123-15,0 35 16,35 0 0,18-53-1,35-53 1,0-18-1,-52 36-15,70-106 16,-71 52 15,0 1-15,-35 71 0,-35 105 15,17 53-16,18-35 1,0 17 0,18-105-16,35 17 15,106-35 1,-36-70 0,18-36-1,-70 0 1,-1-18-1,-52 54 17,-36 123-1,-35 35-15,18 35-1,17-34 1,-17-1-1,35-53 1,0-52 0,0-19-1,35-87 1,18-18 0,-17 70-1,-19 53-15,1-17 16,17 35-1,18 88 17,-35 1-17,17 34 1,18-35 0,35-35-1,36-53 1,17-35-1,0-71 1,-71 18 0,1-53-1,-36 70 1,-35 36 0,0 53-1,-35 52 1,-36 54-1,36-36 1,-18 18 15,36-89-31,-1 36 16,18-70 15,0-36-15,35-71-1,36-17 1,-1 35 0,1 89-1,-36 17 1,0 52 0,-35 72-1,18-36 1,-18-53-16,53 36 15,0-53 17,53-18-17,35-53 1,-53-18 0,0-52-1,-17 17 1,-54 53-1,-17 35 1,-35 36 0,0 70-1,0 0 1,35 36 0,35-71-1,88-36 1,36-17-1,-35-35 1,-1-53 15,-52-36-15,-71 54 0,0 35-1,-18 35 1,-17 35-1,35-18-15,-18 36 16,0 53 0,18-18-1,-17-52 1,17-54 31,0-17-47,35-53 15,18-18 1,-18 35 15,0 54-15,-17 17 0,0 70-1,-18 36 1,53-36-1,0-17 1,35-35 0,71-18-1,-36-35 1,36-36 0,-124 54-16,36-54 15,-19-17 1,-52 35-1,-35 35 1,-53 36 0,-35 52 15,34 19-15,72-19-1,17-35 1,35-35-1,36 0 1,-54-17-16,36-36 16,18 0-1,-54 18 1,1 35 0,-18 53-1,0 88 1,0 0-1,0 159 1,0 17 15,-18-52-15,-70 35 0,0-71-1,17-106 1,-52-34-1,52-89 1,54-89 0,17-87-1,0 53-15</inkml:trace>
  <inkml:trace contextRef="#ctx0" brushRef="#br0" timeOffset="58249.88">4939 3440 0,'-18'-18'16,"36"36"-16,-36-54 0,-35 36 15,36-17 1,17 34 15,0 1-31,35 0 0</inkml:trace>
  <inkml:trace contextRef="#ctx0" brushRef="#br0" timeOffset="58933.57">7655 3757 0,'18'0'0,"17"0"0,-88 0 0,124 0 0,35-35 31,-71 17-31,-17-17 0,52-36 16,-35-17-1,-35 0 1,-123 53 15,-71 70-15,0 53 0,106 0-1,70 18 1,89-18-1,34-17 1,89 70 0,-123-53-1,-71 18 1,-123-35 0,-36-54-1,106-17-15,-88 0 16,0-53-1,88-53 17,53 1-17,70 52 1,71 0 0,-70 53-16</inkml:trace>
  <inkml:trace contextRef="#ctx0" brushRef="#br0" timeOffset="60250.36">8396 3951 0,'0'0'16,"18"0"-16,-1-53 31,-17 18-31,0-18 16,-53 18-1,-35 17 1,71 18 0,-36 18-1,17-1-15,-34 54 16,35-53-16,-36 87 16,36 36-1,35-52 1,70-54-1,54-35 1,-89 0-16,89-71 16,-54-17-1,1-18 1,-54 1 0,-17 52-1,-17 106 16,-1 52-15,18 1 0,0-35 15,53-54-15,53-17-1,-18-35 1,-53 17-16,89-87 15,-71 16 1,0-16 0,-53 69-1,0 89 17,-18-35-32,-17 105 15,35-34 1,0-1-1,0-35 17,35-106-1,-17 35-31,52-88 16,18 0-1,0 1 1,-35 69-1,-35 36 1,0 124 0,-18-18-1,0-18 1,17-18 0,36-52-1,0-18 1,71-88-1,-1-18 1,18-35 15,-123 123-31,-1-17 16,36 0 0,-53 88 15,0-36-31,-35 89 15,17-35 1,18 17 0,106-53-1,0-35 1,88-35 0,-70-36-1,-54 1 1,-17-18-1,-53 35 17,-35 53-17,-36 35 1,54 0-16,-36 71 16,35-35-1,18 17 1,71-71-1,-1-17 1,54-53 0</inkml:trace>
  <inkml:trace contextRef="#ctx0" brushRef="#br0" timeOffset="61782.84">11254 3616 0,'-18'0'0,"36"0"0,-36 18 15,18-1 1,18 1-16,35-18 16,35-18-1,-18-17 1,54-53 0,-107 52-16,54-69 15,-53-54 1,-18 53-1,0 88 1,-18 54 15,-17 140-15,35-123-16,-36 123 16,1 18-1,17-52 1,18-37-1,-17-34 1,-1-71-16,-17 0 16,-18-18-1,-18-70 1,1 0 0,35 53-1,-1 35 1,36 53-1,0 70 1,53-17 15,35-18-15,-17-70 0,70-18-1,18-53 1,-124 35-16,106-70 15,-17-53 1,-54 17 0,-70 71-1,-35 36 1,-53 70 0,0 53-1,35 17 1,53-35-1,35-17 1,71-54 15,53-34-15,-1-71 0,1-18-1,-71 18 1,-52-1-1,-54 107 17,0 17-17,18-17-15,0 70 16,0-17 0,0-1-1,18-52 1,-18-36 15,-53-52-15,18 34 15,17 36-15,18 36-1,0-19-15,18 19 16,52 16-1,18-34 1,1-18 0,34-35-1,1-53 1,-1-71 0,-35-53-1,-52 53 1,-36 36-1,-36 105 17,-34 89-17,52-36-15,-53 106 16,54-105-16,-18 140 16,35-53-1,35 1 1,53-71-1,0-53 1,71-35 0,-71-54-1,-70 72 1</inkml:trace>
  <inkml:trace contextRef="#ctx0" brushRef="#br0" timeOffset="61967.84">13141 3722 0,'0'0'16,"-71"0"-16,54 35 16,123-35 31,-71 0-47,0 0 15,106-35 1,-70 17-16</inkml:trace>
  <inkml:trace contextRef="#ctx0" brushRef="#br0" timeOffset="62266.79">14340 3422 0,'0'-18'0,"0"36"0,-17-53 0,-1 17 16,-17-35-16,-36 35 15,-17 54 1,-35 87 0,105-70-1,-70 53 1,17 53 0,71-53-1,0-36 1,124-35-1,105-17 1,-53-36 0,-105 1-16</inkml:trace>
  <inkml:trace contextRef="#ctx0" brushRef="#br0" timeOffset="63549.96">14922 3757 0,'0'-35'0,"0"70"0,0-88 0,-52 0 16,-54 53-1,-35 18 1,17 35 15,1 35-15,87-17 0,36-19-1,89 19 1,-72-71-16,107 0 15,-36-18 1,18-52 0,0-36-1,-36 18 1,-52 35 0,-54 71 15,-52 52-16,53 18 1,35-70 0,0 35-1,0 17 1,88-34 0,0-36-1,54-53 1,52 0-1,-53-35 1,-18-18 0,-105 88-16,-18-35 15,-36 89 17,1 52-17,18-35 1,17 17-1,0-17 1,0-35 0,0-36 15,0 0-15,0-17-1,-18 0 1,0 17-1,-17 18 1,35 53 0,0-18-1,35 1 1,53-19 0,-52-17-16,52 0 15,53-17 1,-17-54-1,-36 1 1,-35-54 15,-53 71-15,-36 36 0,-52 70-1,18 35 1,34 0-1,36 0 1,18-17 0,70-54-1,53-17 1,0-35 0,-17-18-1,-18-53 1,-53-17-1,-36 70 1,-17 35-16,-35 71 47,0 18-31,-1 17-1,19-18 1,-1-52-16,1 17 15,-19 1 1,1-36 0,0 0-1,17-53 1,18 35-16</inkml:trace>
  <inkml:trace contextRef="#ctx0" brushRef="#br0" timeOffset="64566.23">17692 3104 0,'0'0'15,"0"-35"-15,0-35 16,-18-1-1,1 71 1,-72 53 0,19 53-1,-71 123 1,52 18 0,89-106-1,124 0 1,141-70-1,-142-71 1,-70 0 0,176-53-1,1-88 1,-72-18 0,-17-106-1,-141 54 1,-176 87-1,0 107 1,-89 70 0,53 88-1,89 17 1,88 36 0,123 1-1,35-107 1,71-53-1,53-35 1,-35-35 15,35-53-15,-212 52-16,89-52 16,-71 0-1,-124 158 16,-17 36-15,70-88-16,0 35 16,1 17-1,52-34 1,18-36 0,35-36-1,0-52 1,-17 0-1,-18 17 1,-53 160 31,0-19-31,35 18-1,71-17 1,-71-53-16,53-18 15,36 0 1,-1-53 0,-52 0-1,0-71 1,-54 1 0,-17 105-16</inkml:trace>
  <inkml:trace contextRef="#ctx0" brushRef="#br0" timeOffset="65718.03">1041 6174 0,'0'0'0,"-18"0"0,0-18 0,-35 18 16,36 0 0,-18 18-16,17 52 15,0 89 17,18-106-32,0 70 15,-17 18 1,-1-88-1,18-35 1,0-36 0,0-123-1,0 18 1,18-71 0,35 88-1,-1 35 1,72 71-1,-18 89 1,-53 52 15,-36-36-15,-17 19 0,0-89-1,18-35 1,17-53-1,-35 36-15,53-89 16,35-53 0,1 53-1,16 0 1,-34 106 0,0 53-1,-19 71 1,-34 35-1,-18-54 1,53-16 0,0-72 15,70-70-15,1-35-1,35-71 1,-54 54-1</inkml:trace>
  <inkml:trace contextRef="#ctx0" brushRef="#br0" timeOffset="66800.19">2558 6032 0,'0'-17'0,"0"34"0,0-17 31,0 18-31,-36 88 16,36 0-1,0 17 1,18-35-1,0-70-15,35 0 16,-36-18 0,36 0-16,53-53 31,0-53-15,-36 18-1,-17-18 1,-35 53-1,-18 35 1,-18 54 0,-17 52-1,35 35 1,0-17 0,0-71-16,35 54 15,-17-72-15,35 1 16,53-36-1,-1-35 1,37-52 0,-54-37 15,-71 107-31,19-53 16,17-106-1,-53 123 1,0 160 15,-18-72-31,-17 107 16,-1 34-1,36 1 1,36-53 0,17-88-1,52-18 1,19-89-1,-1-34 1,-34-36 15,-37 18-15,1-35 0,-35 70-1,-36 194 16,1-53-31,-36 89 16,0 52 0,35-17-1,18-53 1,53-53 0,35-53-1,54-71 1,16-17-1,-70 17 1,-35-17 15,-35 88-15,-36 36 0,-17 52-1,17-18 1,18 1-1,36-54 1,17-17 0,35-17-1,-71-1-15,54-70 16,-53 53 0</inkml:trace>
  <inkml:trace contextRef="#ctx0" brushRef="#br0" timeOffset="66965.96">4904 5980 0,'-18'0'0,"36"0"0,-54 0 0,-17 0 16,18 0 15,17 35-15,-17-35 15,18 0-31,-1 17 0</inkml:trace>
  <inkml:trace contextRef="#ctx0" brushRef="#br0" timeOffset="67133.45">3933 6209 0,'0'0'16,"-17"0"-16,-1 18 0,1-18 0,-1 17 15,124-17 16,17-17-15,124-19 0</inkml:trace>
  <inkml:trace contextRef="#ctx0" brushRef="#br0" timeOffset="67465.86">5186 6156 0,'-18'18'0,"36"-36"0,-89 89 16,36 70-1,17-88-15,-35 193 16,36-34 0,-18 123-1,-36 18 1,18-124-1,18 18 1,17-194 0,-52 88-1,34-123 1,1-71 0,35-106-1,88-158 1,-70 246-16</inkml:trace>
  <inkml:trace contextRef="#ctx0" brushRef="#br0" timeOffset="67765.82">5080 6615 0,'0'-53'0,"0"106"0,18-283 16,35 72 0,-1 87-1,72 53 1,-1 36-1,-70 35 1,-53 53 0,-88 17 15,-18-52-15,-52 17-1,105-88 1,70-71 15,1 54-31,0-19 16,17 1-16</inkml:trace>
  <inkml:trace contextRef="#ctx0" brushRef="#br0" timeOffset="67982.64">5856 5856 0,'35'-35'0,"-70"70"0,106-105 0,-36 17 16,-17 53-1,-36 141 1,-35 35 0,0-35 15,18 0-15,35-35-1,17-88 1,72-18-1,-54-18-15,-17 1 0</inkml:trace>
  <inkml:trace contextRef="#ctx0" brushRef="#br0" timeOffset="68282.72">6138 6262 0,'18'0'31,"0"0"-31,35 0 16,17-18-1,54-52 1,-54 17 15,-70 35-31,0 0 16,-70 1 0,-89 70-1,71 17 1,35 36-1,53-35 1,70-71 0,36-18-1,-53-17 1</inkml:trace>
  <inkml:trace contextRef="#ctx0" brushRef="#br0" timeOffset="68999.03">7779 5733 0,'0'0'16,"0"-18"-16,0 0 0,70-52 15,-17-36 1,-35 35 0,-18-17-1,0 71-15,-18-1 16,1 71-1,17 88 1,-18 106 0,0-18 15,1-88-15,-19-52-1,19-19 1,-19-88 15,19-52-15,17-71-1,35 35 1,0 71-16,124-71 16,35 88-1,-70 36 1,17 105-1,-106 1 1,-106-18 0,-70-1 15,-35-69-15,70-19-1,36-34 1,105-36-1,88 0 1,-52 35-16</inkml:trace>
  <inkml:trace contextRef="#ctx0" brushRef="#br0" timeOffset="69400.48">8555 6068 0,'-18'-18'0,"36"36"0,-53-36 15,-1-35-15,19 0 16,17-35 0,105 18-1,1 34 17,-70 36-32,122 18 15,-34 70 1,-107 0-1,-34 18 1,-71-18 0,17-52-1,53-36-15,1 0 16,17-36 0,35-17-1,53-70 1,18-1-1,0 36 1,0 53 0,-18 35 15</inkml:trace>
  <inkml:trace contextRef="#ctx0" brushRef="#br0" timeOffset="69848.87">9507 5715 0,'0'18'16,"-17"-1"-16,-54 36 16,36 18-1,0 35 1,17-1 0,18-34-1,0-53-15,35-1 16,53-17-1,54-17 1,-37-36 0,36-36 15,-105-34-15,-72 0-1,-105 52 1,-17 71-1,69 71 1,54 52 0,35 18-1,0-106-15,0 36 16,88-36 0,53-35-1,1-35 1,-54 0-1</inkml:trace>
  <inkml:trace contextRef="#ctx0" brushRef="#br0" timeOffset="71531.81">10213 5838 0,'35'-52'31,"-17"16"-15,-18 72-1,-18 52 1,-17 18-1,0 17 1,35-70 0,35-35-1,35-18 1,19-53 0,-19-18-1,1-52 1,-18-1-1,-53 89 1,0 123 15,0-17 1,0 34-17,0-87-15,0 53 16,17-54-1,54-17 1,35-35 0,-36 0-1,71-89 1,-35 1 0,-53 35-1,-35 52 1,-36 89 15,0-35-31,-34 70 16,34-53-1,-17 71 1,17-53 0,53-18-1,71-35 1,-18 0-1,36-53 1,-89 36-16,89-89 16,-54 35-1,-52-34 1,-18 87 0,-18 18-1,0 18-15,18 35 16,0 70-1,0-52 1,36-19 0,-36-34 15,0-36 0,-18-17-15,-17 0-1,0 0 1,17 17 0,18 36-1,0 17 1,0-17-16,35 34 16,18-16-1,18-36 1,34 0-1,37-18 1,-54-17 0,-53 17-1,53-70 1,-52-35 0,-36 52-1,0 53 1,-18 36-1,0 70 1,18 0 0,0-17-1,0-18 1,36-36 0,34-17-1,18-17 1,0-36-1,-17-35 1,-18 0 0,-18 17 15,-17 53-15,-18 71 15,-18 35-16,-17 18 1,35-35 0,18-54-1,52 1 1,18-18 0,-70-18-16,70-17 15,18-53 1,-18 0-1,-70 17 1,-18 36 0,-35 70 15,17 36-15,-17 17-1,17-17 1,0-54-1,-35-17 1,-17 0 0,35-35-1,17 17-15</inkml:trace>
  <inkml:trace contextRef="#ctx0" brushRef="#br0" timeOffset="73898.49">14005 5574 0,'0'-18'0,"18"18"0,0 0 15,-1-53 1,-17 0 0,0-70-1,0 88-15,0-142 16,0 71-1,0 54 1,0 87 0,0 141 15,0 71-15,-17-53-1,17-141-15,0 123 16,52-87-1,1-72 1,71-34 0,-18-54-1,70-123 1,-88-18 0,-52 36-1,-19-36 1,1 107-1,-18 87 1,-35 194 0,-1 1 15,19 70-15,17-53-1,0-106 1,70-53-1,107-70 1,-54-53 0,89-53-1,-89-18 1,-88 71 0,-35 52-1,-52 72 1,34 52-1,18 53 1,35-53 0,18 0 15,-18-35-15,-17-35-1,-18-36 1,-71-52-1,1 17 1,-1-18 0,54 54-1,17 69 1,35 37 0,36-19-1,17-35 1,35-35-1,-35 0 1,71-88 0,-71 0 15,-52-18-15,-19 18-1,-17 70 1,0 36-1,-17 70 1,-1 18 0,18 0-1,71-53 1,17-53 0,70 0-1,54-71 1,-124 1-1,1-54 1,-72 36 0,-17 106 31,0-1-47,-35 54 15,35-36-15,0 36 16,0-1-1,0-52 1,53-53 15,-36 17-31,19-35 16,34-35 0,-17 17-1,0 71 1,-53 18-1,18 53 1,17 34 0,18-34 15,53-18-15,0-53-1,88-35 1,0-36-1,-71-17 1,-88 53-16,18-107 16,-53 19-1,-53 70 1,-52 53 0,-37 88-1,90-17 1,34-54-16,0 54 15,54-18 1,34-53 0,36 18 15,-35 34-15,-19 19-1,-52 52 1,0 36-1,-35-35 1,-18 87 0,-17 54-1,-19-89 1,72-123-16,-124 106 16,17-53-1,1-53 1,70-53-1,-18-36 1,18-52 0,36 53-16,-19-88 15</inkml:trace>
  <inkml:trace contextRef="#ctx0" brushRef="#br0" timeOffset="74098.73">15998 5186 0,'-17'-18'0,"34"36"0,-69-53 15,16-1-15,-34 1 16,34 17 0,19 36-1,-18 35 1,-1 17-1</inkml:trace>
  <inkml:trace contextRef="#ctx0" brushRef="#br0" timeOffset="75164.57">8396 8555 0,'0'0'0,"-70"17"31,70-34-31,-18-18 15,18-18 1,0 35-16,0-53 16,-53-52-1,-18 70 1,-52 53 0,-18 71-1,35 34 1,18 37-1,88-72 1,35-52 0,106-36-1,18-52 1,-53-19 15,-71 54-31,71-106 16,-88 35-1,-18 71 1,0 70 0,-36 89-1,19-1 1,-1 1 0,18-89-16,71 53 15,52-88 1,0 0-1,72-88 1,-1-89 15,-142 89-31,-52 35 16,-35-194 0,-71 106-1,-123-17 1,-36 122-1,36 89 1,141-18-16,-159 142 16,-53 246-1,247-194 1,141 54 0,106-72-1,0-122 1,124-72-1,-71-52 1,-53-53 0,53-89-1,-141 72 1</inkml:trace>
  <inkml:trace contextRef="#ctx0" brushRef="#br0" timeOffset="75449.19">10037 7479 0,'0'0'0,"-18"0"16,-17-18-16,-89 1 16,106 17-16,-52 70 15,17 107 1,53 69-1,-18-34 1,18 35 0,0-71-1,18-123 17,53-53-17,-36-70 1</inkml:trace>
  <inkml:trace contextRef="#ctx0" brushRef="#br0" timeOffset="75766.42">9684 8096 0,'-53'-53'0,"106"106"0,-247-335 15,158 229-15,1-35 16,35-106 0,106 53-1,-53 123-15,70-17 16,230 52-1,-124 107 1,-158 17 0,-106 53-1,-159-18 17,17-70-17,-17-35 1,159-53-16,-18-1 15,71-17 1,88-35 0,70 17-1</inkml:trace>
  <inkml:trace contextRef="#ctx0" brushRef="#br0" timeOffset="76298.44">10777 8237 0,'0'0'0,"18"0"0,0 0 0,-1-17 16,-17-71-1,0 70-15,-17-106 32,-54 54-17,-17 52 1,0 53-1,-1 89 1,19 52 0,17-17-1,53-53 1,35-88 0,53-18-1,1-36 1,34-52-1,-88 53-15,18-53 16,-17-36 0,-36 71-1,0 71 1,0 52 15,0-34-31,35 70 16,18-1-1,0-69 1,53-19 0,-36-17-1,-35-35 1,-35 17-16</inkml:trace>
  <inkml:trace contextRef="#ctx0" brushRef="#br0" timeOffset="76632.17">11165 8396 0,'0'-18'0,"-35"-87"15,35-1 1,0-18-1,88 36 1,53 70 0,-335 477-16,424-918 15,-160 477-15,71 123 32,-88-17-17,-35-36 1,-36 18-1,-35-71 1,0-35 0,53-53-1,0-53 1,18-35 0,35 35-1,35 18 1,71 53-1,-53 52 1,-53 19 0</inkml:trace>
  <inkml:trace contextRef="#ctx0" brushRef="#br0" timeOffset="78914.59">12524 8290 0,'0'0'0,"35"0"15,18-53 1,-18-35 0,-35 0-1,-70-18 1,-72 53 0,37 71-1,-37 105 1,19 36-1,52 0 1,71-89 0,53 1 15,-17-71-31,87 0 16,-17-35-1,17-36 1,-34-52-1,-54-18 1,-35 17 0,0 106-1,0 71 1,-18 18 0,1 52-1,17-17 1,53-53-1,70-35 1,0-36 0,-52-35 15,17-53-15,0-35-1,-17 0 1,-53 88-1,-18 71 1,-18 88 0,-17 0-1,-1 35 1,36-53 0,0-71-16,0 1 15,18-36 16,-18 1-31,35-36 16,18-71 0,35-17-1,-70 106-15,53-36 32,17 71-17,-53 53 1,0 53-1,-17-18 1,-18 18 0,71-53-1,-36-53 1,-18-17 0,19-54-1,17-35 1,0 0-1,35 0 1,-53 106 0,-35 36-1,0 70 1,0 17 15,0-17-15,35-53-1,106-18 1,1-35 0,-37-35-1,1-53 1,-53-71 0,-53 35-1,0 36 1,-53 71-1,18 69 1,0 54 0,17 35-1,18-105 1,0 52 0,53-70-1,35-1 1,36-52-1,-36-36 1,35-70 0,-35-35-1,-35 35 1,-35-36 0,0 72-1,-18 87 1,-36 71-1,36-36-15,-53 89 16,53-70-16,-35 122 16,35-34-1,0 17 17,71-18-17,35-70 1,88-35-1,-71-36 1,-17-52 0,-53-36-1,-53-35 1,0 70 0,-35 71-1,-36 88 1,53 18-1,18-18 1,18-17 0,35-53-1,-35-18 1,34 0 0,37-36-1,-1-34 1,0-36-1,-35 18 1,-18 52 0,-17 36-1,-18 53 1,-18 53 0,1 0-1,17-53 1,35 0-1,88-35 1,18-18 0,54-36-1,-19-52 1,-70-53 15,-71 35-15,-53 0-1,-70 106 1,35 18 0,53 70-1,53 18 1,-35-71-16,-18 18 16,17-35-16,1 70 15,0-35 1,-71-53 15,0 0-15,35 0-1,-70-53 1,35 0-16</inkml:trace>
  <inkml:trace contextRef="#ctx0" brushRef="#br0" timeOffset="79197.58">14640 7832 0,'36'-18'0,"-72"36"0,107-36 0,-36 0 15,0 18-15,1 0 0,228-53 16,-87 36 0,-19-1-1,-69 1 1</inkml:trace>
  <inkml:trace contextRef="#ctx0" brushRef="#br0" timeOffset="79469.96">17339 8308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03:27:38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 2399 0,'-18'0'31,"1"0"0,-1 0-15,53-18 15,-52 18 0,17-17-15</inkml:trace>
  <inkml:trace contextRef="#ctx0" brushRef="#br0" timeOffset="649.71">3475 1041 0,'0'0'0,"-18"-36"0,53 36 16,-70-35-16,18 35 16,-36 0-16</inkml:trace>
  <inkml:trace contextRef="#ctx0" brushRef="#br0" timeOffset="732.74">3316 1217 0,'0'88'15,"0"36"1,-18-36-1</inkml:trace>
  <inkml:trace contextRef="#ctx0" brushRef="#br0" timeOffset="768.16">3369 2187 0</inkml:trace>
  <inkml:trace contextRef="#ctx0" brushRef="#br0" timeOffset="815.92">3316 2117 0,'0'-36'31</inkml:trace>
  <inkml:trace contextRef="#ctx0" brushRef="#br0" timeOffset="1200.13">3104 1252 0,'0'-17'0,"0"34"0,0-52 0,0 0 15,-35-36 1,159-88-1,-54 124-15,195-88 16,-54 52 0,36 89-1,-123 141 1,-142 105 0,-105-52-1,-71-36 1,106-52-1,-54-124 1,89 0 15,36-53-15,-1 17 0,18 19-16,18-18 15</inkml:trace>
  <inkml:trace contextRef="#ctx0" brushRef="#br0" timeOffset="1615.99">3440 1217 0,'0'0'16,"0"-18"-16,17 1 16,-34 17-1,17 17 1,0 72-1,0-54-15,0 106 16,0 124 0,-36-54-1,19-70 1,-19-17 0,36-71-1,36-53-15,-72 0 16,19-36-1,34 19 1</inkml:trace>
  <inkml:trace contextRef="#ctx0" brushRef="#br0" timeOffset="2566.21">4339 1887 0,'0'-17'0,"0"34"0,18-140 16,-18 105-1,0-17-15,0-18 16,-18-35 0,-35 53-1,-17 17 1,-1 71-1,1 53 1,17 35 0,53-18-1,0-52 1,35-36 0,35-35-1,-52 0-15,53-53 16,17-35-1,-18-18 17,-17-35-17,-35 53 1,-18 70 0,0 106 15,-18 36-16,18-36 1,0 18 0,0-88-16,18 17 15,0-35-15,70 0 16,18 0 0,17-71-1,-35-35 1,-35 18-1,-53-18 1,-17 89 15,-54 34-15,53 36 0,1 53-1,34-53 1,36 0-1,18 18 1,-36-36 0,18-18-1,0-17 1,35 0 0,-70-17-16</inkml:trace>
  <inkml:trace contextRef="#ctx0" brushRef="#br0" timeOffset="2983.63">5662 1676 0,'0'-18'15,"0"36"-15,0-89 16,0 53-16,-18-17 16,1 35-16,-54 0 15,-52 0 1,35 35-1,-1 71 1,54 18 0,35-36-1,0-53-15,18 36 16,35-54 0,52-17-1,1-35 1,-17-18-1,16-70 1,-34-1 0,-36 36 15,-35 70-15,0 54-1,-17 34 1,-19 54-1,19-54 1</inkml:trace>
  <inkml:trace contextRef="#ctx0" brushRef="#br0" timeOffset="3183.15">5821 2064 0,'35'0'15,"53"0"1,-70-18-16,-159 36 0,370-71 16,-123-53-1,-88 71-15,35-89 16,-1-52-1,-34 35 1,0 70 15,-18 54-15,35 34 0,-53-17-16</inkml:trace>
  <inkml:trace contextRef="#ctx0" brushRef="#br0" timeOffset="3382.12">6350 2046 0,'18'0'15,"-1"0"-15,89-35 16,-88 35-16,123-71 16,0-35-1,-53-52 1,-35-19-1,-53 89 1</inkml:trace>
  <inkml:trace contextRef="#ctx0" brushRef="#br0" timeOffset="3465.12">6703 1834 0</inkml:trace>
  <inkml:trace contextRef="#ctx0" brushRef="#br0" timeOffset="3566.22">6791 1958 0,'71'0'16,"-1"18"-1,71-18 1,-53-53 0,36-18-1</inkml:trace>
  <inkml:trace contextRef="#ctx0" brushRef="#br0" timeOffset="3999.83">7161 1799 0,'0'53'16,"0"-35"-16,0 17 15,0-17-15,18 35 16,35-1-1,53-34 1,0-18 0,-1-35-1,1-71 1,-70 71-16,34-124 16,-17-35-1,-35 53 1,17 35-1,-70 71 1,-1 70 0,1 106 15,-35-17-15,-1 52-1,36-35 1,35-53-1,88-35 1,-35-53-16</inkml:trace>
  <inkml:trace contextRef="#ctx0" brushRef="#br0" timeOffset="4998.67">7091 1799 0,'17'35'0,"-52"-17"31,53-18-15,-18-18-1,53 1 1,-36-1-16,54-70 16,-53 17-1,-18 1 1,0 52-1,-71 1 1,-17 52 15,70 88-15,1 18 0,34-35-1,54-35 1,-1-36-1,54-70 1,-89 17-16</inkml:trace>
  <inkml:trace contextRef="#ctx0" brushRef="#br0" timeOffset="5348.8">6174 2011 0,'-18'0'0,"18"35"31,18-35-31,52 18 16,-35-18-16,159-18 15,177-52 1,-177 34-1</inkml:trace>
  <inkml:trace contextRef="#ctx0" brushRef="#br0" timeOffset="6065.92">9119 1411 0,'0'-18'16,"0"36"-16,18-36 0,0 1 0,-18-1 31,0-17-15,-18 17 15,-17 18-15,-54 0-1</inkml:trace>
  <inkml:trace contextRef="#ctx0" brushRef="#br0" timeOffset="6615.23">8661 1499 0,'-36'0'16,"72"0"-16,-54 18 0,194 52 31,-140-70-31,87 36 16,18 34-1,-123-52-15,-18 53 16,-53-19-1,-123 1 1,17-53 0,18 36-1,70-36 1,89 0 15,52 0-15,19 0-1,52 0 1,0 0 0,-35-18 15,-71 0-31,88-35 16,1-35-1,-36 18 1,-88-19-1,0 37 1,-53 87 0,18 53-1,35 18 1,0-36 0,70-52-1,177-53 1,18-36-1,-177 18 1</inkml:trace>
  <inkml:trace contextRef="#ctx0" brushRef="#br0" timeOffset="7815.97">3316 3193 0,'0'0'0,"18"0"0,52-36 16,-52 19 0,70-36-16,18 0 31,-18-18-15,-88 18-1,-35 53 1,0 0-16,-142 18 15,36 35 1,35 35 0,106-35-1,53 35 1,141 0 0,-70-35-1,-18 18 1,-106-1-1,-36-17 1,-87-17 15,87-36-31,-34 0 0,-54-36 32,72-34-17,34 35 1,18 17-1,18 18 1,105 70 0,-35-34-1,36-1 1,17-35 0,-35 0-1,35-53 1,35-53-1,-88 18 1,-35-35 15,-53 70-15,0 17 0,-70 36-1,34 71 1,19-53-16,-1 105 15,18-35 1,18-17 0,70-36-1,35-35 1,71-18 0,-52-34-1</inkml:trace>
  <inkml:trace contextRef="#ctx0" brushRef="#br0" timeOffset="9099.25">5221 3122 0,'0'0'0,"0"-18"15,-18 1 1,-87 17 0,16 17-1,-34 54 1,17 17-1,106 18 1,0-18 0,35-53-1,54-35 1,-1-35 0,35-53-1,-35-18 1,-17 36-1,-53 52-15,17-35 16,-17 53 15,-18 35-15,0 89 0,-36 35-1,19 52 1,-19 71-1,1 54 1,35-37 0,0-122-1,0-18 1,53-124 0,18-123-1,-1-36 1,18-140-1,-17-54 1,35-35 0,17-17 15,-88 176-15,-17 141-1,-18 35 1,0 36-1,0 70 1,0-53-16,0 36 16,0-36-16,0 36 15,18-18 1,35-53 0,17 0-1,18-53 1,36-53-1,-1-35 1,-34 35 15,-195 230 16,106-107-31,0 36-1,0 18 1,53-1 0,35-52-1,0-18 1,-53 0-16,106-35 16,1-54-1,-37 1 1,-69 18-1,-19 17 1,-34 53 0,-54 0 15,53 17-31,1 54 16,17 17-1,0-35 1,35-18-1,36-17 1,34-36 0,-87 1-16,88-36 15,-36-35 1,-34-1 0,-36 54-1,35 35 16</inkml:trace>
  <inkml:trace contextRef="#ctx0" brushRef="#br0" timeOffset="9784.76">7444 3281 0,'0'0'0,"17"-35"0,1-1 15,52-52 1,-52 70 0,0 18-1,-1 18 1,19 53 0,-36-54-16,53 54 15,17-36 1,-17-35-1,35 0 1,0-70 0,-35-54 15,-17 36-15,-19-18-1,-17 18 1,0 105 15,0 72-15,0-54-16,-53 71 15,53 17 1,0-35 0,71-52-1,-18-36 1,17 0-1,-52-18-15,53-70 16,-19 0 0,-16 17 15,-36 54-15,0 34-1,0 36 1,-18 18-1,18-36 1,0-17 0,0-71 15</inkml:trace>
  <inkml:trace contextRef="#ctx0" brushRef="#br0" timeOffset="9965.5">8484 2822 0,'-17'0'31,"-1"0"-31,0 0 0,1 0 16,-1 0 0,0 0 15,1 18-31</inkml:trace>
  <inkml:trace contextRef="#ctx0" brushRef="#br0" timeOffset="10133.57">7937 3016 0,'0'0'16,"-17"18"15,70-18-31,17 0 15,-52 0-15,123-18 16,0-17 0</inkml:trace>
  <inkml:trace contextRef="#ctx0" brushRef="#br0" timeOffset="10949.08">9049 3016 0,'0'-17'31,"0"-1"-15,0 0-16,-18 18 0,-17-17 16,17 17-16,-35-18 15,-35 18 1,18 35-1,-19 54 1,36-1 0,53 0 15,18-53-15,53-17-1,-18-18 1,35-53-1,0-18 1,-35-17 0,-36 71-16,-17-36 15,0 35 1,0 36 0,-35 35-1,0 35 1,35 18-1,35-71 1,36-18 0,17-17-1,0-52 17,-17-19-17,52-123 1,-17 0-1,-71 35 1,-35 36 0,0 87-1,-53 89 1,-35 88 0,88-88-16,-35 141 15,0-35 1,52-35-1,89-54 1,18-35 0,-89-35-1,88-52 17,1-37-17,-36-34 1</inkml:trace>
  <inkml:trace contextRef="#ctx0" brushRef="#br0" timeOffset="11747.7">1429 1393 0,'0'0'0,"17"-17"0,1-18 16,-18 52 15,0 1-31,-18-1 0,1 160 16,-1-1-1,-17 54 17,17-125-17,18 1 1,0-88-16,0-1 15,18-17 1,-1-17-16</inkml:trace>
  <inkml:trace contextRef="#ctx0" brushRef="#br0" timeOffset="11924.92">1799 1817 0,'0'0'0,"0"-18"0,0 36 79</inkml:trace>
  <inkml:trace contextRef="#ctx0" brushRef="#br0" timeOffset="12598.54">1517 3052 0,'0'-18'0,"0"36"0,0-54 16,0-52-1,0 70-15,0-35 16,18 53 0,17 36-1,18 34 1,-36 89 0,1-124-16,-89 124 15,19-35 1,-90-19-1,54-87 1,-35-18 0,52-71-1,36-87 17,35-1-17,18 88 1,70 36-1,18 70 1,-18 54 0,0 16-1,0 1 1,-35-35 0,0-36-1,-35-35 1,-1 0-1</inkml:trace>
  <inkml:trace contextRef="#ctx0" brushRef="#br0" timeOffset="12781.86">2064 3334 0,'0'0'0,"17"0"0,1 0 47</inkml:trace>
  <inkml:trace contextRef="#ctx0" brushRef="#br0" timeOffset="13880.72">2928 8008 0,'0'0'0,"0"-18"0,0 1 16,0-36 15,0 35-31,0 36 31,0 123-15,0 71-1,0-18 1,0-53 0,-18 0-1,18-123-15,-17 87 16,-1-69-1</inkml:trace>
  <inkml:trace contextRef="#ctx0" brushRef="#br0" timeOffset="14114.58">3387 8484 0,'17'0'31,"-34"0"0,-1 0-15,18-17 15,0-1-31</inkml:trace>
  <inkml:trace contextRef="#ctx0" brushRef="#br0" timeOffset="14530.41">5186 7937 0,'0'-17'0,"0"34"0,-18-52 16,-35 18-1,36 17 1,-19 88 0,1 71-1,0 35 1,0-36-1,-1-52 1,19-53 0,17-35-16</inkml:trace>
  <inkml:trace contextRef="#ctx0" brushRef="#br0" timeOffset="14798.13">5080 8079 0,'0'0'16,"0"-36"-16,35-52 0,-17 53 0,52-53 31,1 70-31,17 71 32,53 70-17,-17 71 1,-71-17-1,-71-18 1,-70-71 0,17-53-1,-17-35 1,18-18 0</inkml:trace>
  <inkml:trace contextRef="#ctx0" brushRef="#br0" timeOffset="15014.41">4904 8414 0,'53'0'31,"-36"0"-31,36-18 0,-35 18 16,88-35-1,123 0 1,53-18-1,-53 17 1,-88 1 0,-17 0-1</inkml:trace>
  <inkml:trace contextRef="#ctx0" brushRef="#br0" timeOffset="15365.28">6227 8149 0,'0'-17'0,"17"-1"16,-87 71-1,123-71-15,-71-17 16,36 35-16,-71 18 15,-18 52 1,53-35 0,18 18 15,53-17-15,0-1-1,35 35 1,-52-17-1,-36 0 1,-36-35 0,-52-1-1,0-17 1,35 0 0,35-52-1,18-19 1,89 0-1,-72 54 1</inkml:trace>
  <inkml:trace contextRef="#ctx0" brushRef="#br0" timeOffset="15832">7144 8114 0,'0'0'0,"0"-18"0,0 1 16,-53-36 0,-18 35-1,-17 18 1,70 0-16,-52 35 16,70 36-1,35-1 1,36 1-1,17 0 1,-35-1 0,-53-35-1,-18-17 17,-88-18-17,-35 0 1,35-35-1,89 17-15,-36-35 16,35 36 0,1 52 15,34-18-31,18 19 16,54 34-1,-54-52-15,18-18 16</inkml:trace>
  <inkml:trace contextRef="#ctx0" brushRef="#br0" timeOffset="15997.98">7144 8520 0,'35'-18'16,"71"-17"0,-247 88-16,388-177 15,-230 106 1,19-34 0,-36 16-16,0-52 15,-18 70 1,-35 18-1,-18 18 1,19 35-16</inkml:trace>
  <inkml:trace contextRef="#ctx0" brushRef="#br0" timeOffset="16230.92">7602 8378 0,'18'-88'32,"-18"71"-32,18-19 15,-1 36 17,-17 36-17,18 52 1,-18-71-16,18 36 15,-18-35-15,17-18 0</inkml:trace>
  <inkml:trace contextRef="#ctx0" brushRef="#br0" timeOffset="16330.62">7832 8572 0,'0'0'16,"17"0"-16,54-17 15,35-18 1,-36-18 0,-34-71-1,16 54-15</inkml:trace>
  <inkml:trace contextRef="#ctx0" brushRef="#br0" timeOffset="17597.07">8184 7814 0,'0'159'31,"-17"-106"-31,17 35 16,-18 88-1,18-70 1,0-18 0,53-52-1,18-36 1,-54 0-16,54-53 16,35-36-1,-1-16 1,-52 16-1,-35 54 1,-18 53 0,-18 52 15,-17 19-15,17-1-1,18-35 1,18-36-1,53-17 1,35-35 0,-1-18-1,-52 0 1,18-53 0,-36 53-1,-35 36-15,18-1 16,-18 53-1,-18 71 1,0-18 0,18-17-1,0-18 17,53-35-17,0-18 1,35-18-1,-52-35 1,-36-18 0,0 1-1,-88-1 1,17 54 0,53 17-1,36-36 16,0 36-31,52-17 16,71-18 0,-52 35-1,34 0 17,-70 52-17,-35 37 1,-18-19-1,-53 18 1,35-35 0,0-17-1,1-36 1,17-18 15,0-35-15,53-53-1,17 0 1,54-17 0,-1 52-1,-52 71 1,-18 36 15,-53-1-31,17 71 16,-34 0-1,-19-36 1,1 18 0,0-70-1,17-18 1,18-18 15,71-35-15,-54 53-16</inkml:trace>
  <inkml:trace contextRef="#ctx0" brushRef="#br0" timeOffset="18014.58">10583 8184 0,'0'0'0,"18"-17"0,-18-1 31,-18 1-16,-52 17 1,34 17-16,-34 36 16,-1 0-1,54-18 1,17-17 0,53-18-1,35 18 1,-35 34-1,0-52 1,-36 53 0,-52-17-1,-36 17 17,-17-18-17,53-35-15,-36 0 16,-52 0-1,0 0 1,17-35 0,53-1-16</inkml:trace>
  <inkml:trace contextRef="#ctx0" brushRef="#br0" timeOffset="18396.79">9172 7497 0,'0'0'0,"18"0"0,17 0 31,-35-18 1,-18 18-17,1 0-15,-36 0 16,18 18-1,35 17 1,0-18 0</inkml:trace>
  <inkml:trace contextRef="#ctx0" brushRef="#br0" timeOffset="18647.77">8008 7920 0,'-18'0'0,"36"0"0,0 0 31,70 0-15,53 0-1,18 0 1,-89 0 0,-52 0-16,0 0 15</inkml:trace>
  <inkml:trace contextRef="#ctx0" brushRef="#br0" timeOffset="19230.38">7391 8590 0,'17'0'32,"1"-18"-32,0 1 0,-1 17 15,19-35 1,34-18 0,-17 17-1,-53 54 16</inkml:trace>
  <inkml:trace contextRef="#ctx0" brushRef="#br0" timeOffset="24996.25">7285 8484 0,'0'-17'0,"0"-1"16,0 0-16,0 1 0,17-19 31,19-16-16,17-19 1,-53 18 0,0 35-16,0-17 15,-18 35 17,-17 35-17,-36 18 1,36 0-1,17-17-15,-17 52 16,35-18 0,0 1-1,18-54 1,35 1 15,35-18-15,-71 0-16,72 0 15,-54-18 1,-17 1-16</inkml:trace>
  <inkml:trace contextRef="#ctx0" brushRef="#br0" timeOffset="25596.76">7497 8520 0,'17'0'31,"1"0"-15,-1-18-16,54-53 31,-18 1-15,-18-1-1,18 1 1,-35 34 0,-54 36-1,-52 36 1,0 34 0,53-17-1,35-35 1,17-1-1,54-17 1,-53 0-16,35 0 16,-1 0-1,-34 53 1,-18 18 15,0-18-15,-18 0-1,18-18 1,18-17 0,53-18-1,-1 0 1,36-53 0,-35 17-1,-36 1 1,-35 18-1</inkml:trace>
  <inkml:trace contextRef="#ctx0" brushRef="#br0" timeOffset="25797.32">8026 8696 0,'0'0'0,"-18"0"16,18 18-16,-18-18 15,1 0 1,17 17 0</inkml:trace>
  <inkml:trace contextRef="#ctx0" brushRef="#br0" timeOffset="26345.91">3052 9525 0,'0'18'15,"0"-36"-15,-18 53 0,18 1 16,0-19-16</inkml:trace>
  <inkml:trace contextRef="#ctx0" brushRef="#br0" timeOffset="27146.41">3052 9931 0,'0'0'0,"-18"0"15,0 0 1,1 0-1,-1 0-15,0 0 16,18-36 0,0-17-1,0 36-15,36-36 16,34-18 15,-17 36-15,-18 35-1,36 18 1,-1 88 0,-34-18-1,-36 35 1,-36 1 0,-87-18-1,35-18 1,-71-18-1,71-70 1,35 0 0,35-70-1,1-18 17,17-1-17,17 19 1,-17 52-16,88-17 15,-17 17 1,17 54 0,0 16-1,-52 54 1,17-35 0,-53-54-16,35 36 15,0 0 1,-17-35-1,35-18 1,-18-18 0,-17-17-1</inkml:trace>
  <inkml:trace contextRef="#ctx0" brushRef="#br0" timeOffset="27363.06">3863 10195 0,'0'0'0,"-18"0"15,1 0 1,-1 18 0,18-53-1,0 17 1,0 0-1</inkml:trace>
  <inkml:trace contextRef="#ctx0" brushRef="#br0" timeOffset="31379.11">5450 9384 0,'0'18'15,"0"87"17,0-69-32,0 105 15,0-88-15,-17 105 16,-19 19 0,1-54-1,18-70 1,17-70 15,0-1-31</inkml:trace>
  <inkml:trace contextRef="#ctx0" brushRef="#br0" timeOffset="32128.75">5239 9701 0,'0'-35'0,"0"70"0,-18-88 15,18-17 1,0 17 0,88-18-1,89 1 1,-19 70 0,54 0-1,-177 0-15,89 88 16,-124 0-1,-106 71 1,-106-18 0,54-70-1,34-36 1,89-35 0,0 0-1,35-35 1,0 17-1,35 18 1,18 18 0,0 70-1,35 53 1,-35-70 0,0 34-1,35-34 1,0-71-1,-17 0 1,-36-18-16,71-52 16,0-18-1,-53-1 1,-53 1 0,0 35 15,-18 53-16,-53 53 1,36 18 0,35 17-1,0-18 1,53-17 0,-18-35-1,53 0 1,-17-18-1,17-18 1,-70 0-16</inkml:trace>
  <inkml:trace contextRef="#ctx0" brushRef="#br0" timeOffset="32329.83">6862 10125 0,'17'0'16,"1"0"-1,-1 0-15,1 0 0,17-18 16,54 0 0,-19 1-1,-35 17 1</inkml:trace>
  <inkml:trace contextRef="#ctx0" brushRef="#br0" timeOffset="33778.36">7355 10336 0,'0'-17'31,"18"-1"-31,17 0 16,18-34-1,53-37 1,0-34 0,-18 17-1,-88 35 1,0 54-16,-53 17 15,-53 17 1,36 36 0,70-17-1,53 34 1,-36-52-16,54 35 16,-18 0 15,-18 0-16,0-18 1,1 0 0,-19-35-1,54 0 1,-1-17 0,-17-36-1,36-36 1,-37 19-1,-34-18 1,-18 35 0,-18 88 15,1 53-15,-1 0 15,18 1-16,0-72-15,0 19 16,35-19 0,54-17-1,-1-35 1,-18 0 0,1-54-1,-36 1 1,-17 35-1,-18 36 1,-35 70 15,17 0-15,18-36-16,0 71 16,35-35 15,53-17-16,-17-36 1,52 0 0,1-53-1,-18-18 1,-36-35 0,1 0-1,-54 36 1,-17 52-1,-35 124 17,35-18-17,0-35 1,0 0 0,0-35 15,0-36 0,18-35-15,35-35-1,-18 0 1,36 0 0,-1 52-1,-17 54 1,-53 0-16,18 52 15,-1 36 1,1 0 0,0-53-1,17-36 1,53-17 0,18-17 15,0-36-16,-53 0 1,0 0 0,-36 18-1</inkml:trace>
  <inkml:trace contextRef="#ctx0" brushRef="#br0" timeOffset="33928.47">9842 10072 0,'-17'17'0,"34"-34"0,-52 34 16,0-17-16,17 0 0,1 18 15,-19-18 1,1 0 0</inkml:trace>
  <inkml:trace contextRef="#ctx0" brushRef="#br0" timeOffset="34896.08">3263 11536 0,'0'0'0,"-35"0"0,-18-18 16,35 1-1,18-1 1,-17-17-1,123-54 1,-18 89 0,0 36-1,-18 34 1,-52 54 0,-106-18-1,-88-1 1,70-52-1,70-53 1,19 0 0,70-35-1,-36 17 1,36 1 0,53 17 15,0 17-16,17 54 1,-123 52 0,-70 1-1,-54-36 1,89-70-16,-106 35 16,18-36-1,70-17 1,0-35-1,53-18 1,0 18 0,0 17-16,53-70 15</inkml:trace>
  <inkml:trace contextRef="#ctx0" brushRef="#br0" timeOffset="35089.19">4022 11889 0,'0'0'0,"35"0"0,-17 0 15,-18 0 1,17 0 31,1 0-32</inkml:trace>
  <inkml:trace contextRef="#ctx0" brushRef="#br0" timeOffset="35811.58">6191 11518 0,'0'18'15,"-17"-18"-15,-1 17 16,-35 54-16,-18 35 16,19 17-1,34-34 16,18-19-15,0-52-16,35-18 16,18 0-1,18-53 1,17-35 0,-35 17-1,-36-35 1,-17 124 15,0 35-15,0 0-1,0 35 1,36-18 0,-19-70-1,54 0 1,35 0-1,35-70 1,-18-18 0,-34-18-1,-37-53 1,-52 124-16,-52-124 16,-19 71-16</inkml:trace>
  <inkml:trace contextRef="#ctx0" brushRef="#br0" timeOffset="36012.24">5874 11236 0,'-53'35'16,"-106"142"0,36 140-1,87-176 1,36 36 0,89-19-1,52-69 16,141-54-15,-18-70 0,-17-36-16</inkml:trace>
  <inkml:trace contextRef="#ctx0" brushRef="#br0" timeOffset="36111.92">7673 11465 0,'0'0'0</inkml:trace>
  <inkml:trace contextRef="#ctx0" brushRef="#br0" timeOffset="37794.83">7549 11606 0,'-17'36'15,"-18"17"-15,-36 35 16,-53 88 15,54-70-15,35-53-1,17-53 1,18-35 0,0-71-1,35 0 1,-17 88-16,17-88 16,-17 54-1,-18 104 1,17 37-1,19-19 1,17 18 0,35-17-1,-18-71 1,89-18 0,0-87 15,-36-19-16,-70 1 1,-53 87-16,-17-158 16,-107 53-1,-17 88 1,-71 53 0,71 106-1,88 53 1,53-18-1,89-18 1,69-34 0,1-54-1,53-17 1,-159-18 0,70-53-16,71-36 31,-123 19-16,-36-36 1,-35 35 0,-71 54-1,19 17 1,-37 106 0,54-18-1,17 0 1,18-35-1,18-18 1,0-35-16,17 0 16,-17 0-16,35-17 15,-1-54 1,1-35 0,-35 18 15,0 53-16,-18 88 17,-18 0-32,18 17 15,18 1 1,17-36 0,35 0-1,-52-35-15,35 0 16,53 0-1,0-88 1,17-35 0,-17-71-1,-53 52 1,-35 1 0,-54 106-1,-34 70 16,-1 106-15,71 36 0,0-36-1,18-35 1,52-18 0,1-53-1,17-35 1,-17-17-1,-1-54 1,-17 0 0,-35 54-16,-18-71 15,0 52 1,-35 36 0,-36 36 15,18 52-16,53 0 1,0-53 0,0-17-16,0 17 15,18-35 1,17 0 0,36-53-1,-1-35 1,1 18-1,-54 34 1,-17 19 0,-17 87-1,-19 18 1,36-17 0,18-36-1,53 1 16,17-36-15,18-53 0,-36 0-1,-17-53 1,-53 88-16</inkml:trace>
  <inkml:trace contextRef="#ctx0" brushRef="#br0" timeOffset="38028.42">8749 11412 0,'-35'0'0,"70"0"0,-106 0 0,54 0 0,-1 0 16,71 0 0,53 0-1,88-17 1,0-19 15,-141 19-31,70-1 16,-17-17-1</inkml:trace>
  <inkml:trace contextRef="#ctx0" brushRef="#br0" timeOffset="38561.93">5397 11271 0,'0'0'0,"18"-17"15,17 17-15,283-71 16,-248 53-1,89 18 1,-88 0-16,229-17 16,-89 70-1,-158 35 1,-70 0 0,-19-53-16</inkml:trace>
  <inkml:trace contextRef="#ctx0" brushRef="#br0" timeOffset="39178.44">10319 11165 0,'0'-17'0,"0"34"0,0-52 15,-36 53 1,19 70 0,-18 71-1,-18 35 1,53-159-16,-18 88 15,-35 19 1,53-54 0,0-71-1,0-34 1</inkml:trace>
  <inkml:trace contextRef="#ctx0" brushRef="#br0" timeOffset="39528.37">10019 11307 0,'0'-36'0,"0"72"0,0-89 0,0 17 16,18-34 0,52 17-1,54 18 1,17 35-1,-18 35 1,-52 35 0,-54 89-1,-105-35 1,-53-19 0,35-69-1,18-19 16,70 1-15,54-18 0,-1 0-16,35 0 15,19 0-15</inkml:trace>
  <inkml:trace contextRef="#ctx0" brushRef="#br0" timeOffset="39962.08">10548 11730 0,'0'0'0,"-18"0"0,18-18 16,0 1 0,0-1-16,36-17 15,-19 17-15,72-17 31,-19 35-15,1 0 0,-1 70-1,-52 1 1,-18 17 0,0-70-16,-35 35 15,-18-53 1,35 0-1,18-18 1,0-17 0,0 17-16,53-53 15,-18 19 1,53-19 0,1 36 15,16 17-31</inkml:trace>
  <inkml:trace contextRef="#ctx0" brushRef="#br0" timeOffset="40961.21">11412 11553 0,'-35'36'31,"0"-19"-31,-71 36 16,35 18-1,71-18 1,18-18 0,53 0-1,17-35 1,-35 0 0,35-53-1,-70 36-15,34-36 31,-52-35-15,-17 35 0,-71 17-1,52 36-15,-34 0 16,-54 71 0,107-18-1,17 0 1,53-36-1,35-17 1,0 0 0,35-52-1,-34-1 1,16 0 0,-105 35 15,-52 71 0,34-35-31,0 70 16,18-53-1,0 0 1,36-17 0,34-18-1,-17-18 1,53-52-1,-71-1 1,0 18 0,-35 36-1,0-1 1,0 53 0,0 36 15,0-18-16,53-18 1,18-17 0,17-18-1,-35 0 1,-53-18-16,35-17 16,-17 17-16,0-52 15,-1 34 1,-17 19-1,0 34 1,0 36 0,-35 18-1,0-36 1,-1 0 0,19-35 15</inkml:trace>
  <inkml:trace contextRef="#ctx0" brushRef="#br0" timeOffset="41146.71">12382 11342 0,'-17'0'16,"-1"0"-1,1 17-15,-1 36 16,18 0 0,18 0-1</inkml:trace>
  <inkml:trace contextRef="#ctx0" brushRef="#br0" timeOffset="41696.24">12718 11624 0,'0'0'0,"0"-35"16,0 17-1,-18 0 1,-35 1 0,35 17-16,1 0 15,-54 53 1,18 17-1,53 1 1,0-36 0,0-17-1,0-1-15,53-17 16,18-35 0,-36 0-1,36-53 16,-1-53-15,1-18 0,-54 18-1,-17 52 1,-35 160 15,17-36-31,-17 71 16,18 53-1,17-36 1,0-34 0,0-54-1,35-18 1,35-17 0,19-17-1</inkml:trace>
  <inkml:trace contextRef="#ctx0" brushRef="#br0" timeOffset="42060.95">13000 11695 0,'0'0'0,"35"-18"47,-17 0-32,-1 18-15,54-53 16,-18 18-1,-53-18 1,0 18 0,-53 35-1,-18 35 1,36 36 0,17-18 15,18 17-16,18-35 1,35-17 0,-35-18-16,52 0 15,18 0 1,-35-18 0,-35-17-16</inkml:trace>
  <inkml:trace contextRef="#ctx0" brushRef="#br0" timeOffset="42427.82">13335 11695 0,'0'0'16,"0"-18"-16,0-35 15,0 18 1,53-18 0,0 35-1,17 18 1,-34 18 0,34-1-1,-70 1 1,-53 70-1,36-52 1,17-1 0,-18-18-1,18-34 17,0-36-17,0 35-15,0 1 0,0-19 16,18-34-1,17 35 1,0 17 0,-17 18-1,-1 0 1,-17 18 0</inkml:trace>
  <inkml:trace contextRef="#ctx0" brushRef="#br0" timeOffset="42777.72">14093 11606 0,'0'0'15,"0"-17"-15,18 17 16,-53-36 0,-53 36-1,-1 0 1,19 36-1,70 17 1,0 0 0,18-18-1,52-18 1,-35 19 0,-35-19-1,-17 1 16,-1-18-15,-35 0 0,0 0-1,36 0-15</inkml:trace>
  <inkml:trace contextRef="#ctx0" brushRef="#br0" timeOffset="43043.4">13723 12047 0,'0'0'0,"0"-17"16,18-19-16</inkml:trace>
  <inkml:trace contextRef="#ctx0" brushRef="#br0" timeOffset="47559.5">14323 3598 0,'-18'0'16,"0"-17"-1,18-1-15,0-35 16,0 35-16,71-70 16,-18 35-1,18 0 1,-36 36-1,0 17 17,0 70-17,-17 54 1,0 17 0,-18 18-1,0-36 1,0-35-1,0-17 1,0-53 0,35-54-1,35-52 1,-17-18 0,18 18-1,-1-35 1,-17 70 15,-35 35-15,17 53-1,-17 54 1,0-19 0,-1-35-16,1 36 15,52 35 1,1-53-1,35-53 1,0-71 0,-18-35-1,-53 0 1,-35-141 0,0 53-1,0 89 1,-35 52 15,35 35-15,0 89 15,17-54-31,36 71 16,-35-35-1</inkml:trace>
  <inkml:trace contextRef="#ctx0" brushRef="#br0" timeOffset="47943.18">15804 3775 0,'18'0'31,"0"-18"-31,35-17 16,-36 17-1,71-35 1,-52 0 0,-36 0-1,-36 36 1,-16 34 0,-37 54-1,72-53-15,-1 52 16,0 1-1,18-1 1,53-17 0,18-35-1,52-1 1,36-17 0,-35-35-1</inkml:trace>
  <inkml:trace contextRef="#ctx0" brushRef="#br0" timeOffset="48494.01">16792 3651 0,'0'-17'0,"0"34"0,0-52 16,0 17-16,-17-35 16,-36 53-1,-36-17 1,1 52-1,18 18 1,34-35-16,-52 87 16,71-16-1,17-36 1,0 17 0,53-52-1,17-18 1,54-53 15,-19-18-15,-34-35-1,-1-52 1,-17-19 0,-53 71-1,0 36 1,-17 52-1,-19 71 1,19 88 0,17 18-1,0-53 1,17 35 0,36-70-1,-17-54 16,52-17-15,-18 0-16</inkml:trace>
  <inkml:trace contextRef="#ctx0" brushRef="#br0" timeOffset="49027.47">17304 3651 0,'0'-17'0,"0"34"0,0-52 16,-18 35-1,0 18 1,18 17 0,-17-35-16,-1 70 15,18 19 1,-17-54 0,17 18-1,0-18 1,0-53 31,0-34-32,0-37 1,35 1 0,-18 71-16,72-72 15,52 1 1,18 53-1,-36 52 1,-70 54 0,-35 35-1,-18 17 1,-53-70 0,17 18-1,19-54 1,52-52 46,-17 35-62</inkml:trace>
  <inkml:trace contextRef="#ctx0" brushRef="#br0" timeOffset="49409.48">18080 3739 0,'0'0'0,"-18"0"16,36 0 15,-1 0-31,54-35 16,-18 0-1,18 0 1,-71 17-1,17 0 1,-17 1 0,-70 17-1,-19 53 1,19 17 0,35 1-1,35 17 1,0-53-1,52-35 1,19 18 0,0-18-1,-54-18-15</inkml:trace>
  <inkml:trace contextRef="#ctx0" brushRef="#br0" timeOffset="49793.34">18874 3651 0,'0'0'0,"0"-17"0,0-19 32,-53 19-17,-53 17 1,18 53 0,52-18-1,19 18 1,70-18-1,17-35 1,36 35 0,-53 1-1,-53-19 17,-71 19-17,1-36 1,52 0-1,-88 0 1,1 0 0,52 0-1,53-18 1,17-35 0</inkml:trace>
  <inkml:trace contextRef="#ctx0" brushRef="#br0" timeOffset="50562.05">19367 3704 0,'0'0'0,"0"-17"16,18 17 0,17-18-1,-17 18-15,35-35 16,-35 17-16,17-17 16,-35-18-1,-35 35 1,-54 18-1,-52 0 1,-35 106 0,105-35-1,36 17 1,35-18 0,35-52-1,54 0 1,-72-18-1,54 0 1,-54-18-16,72-17 16,-1-54-1,18-69 1,-53 17 0,17-53-1,-35 88 1,-17 70-16,-18-34 15,-35 140 17,-36 89-17,36 35 1,0-70 0,35-71-16,0 70 15,0-35 1,35-52-1,18-19 17,35-17-17,0 0 1,71-53 0,-36 0-1</inkml:trace>
  <inkml:trace contextRef="#ctx0" brushRef="#br0" timeOffset="51493.51">20197 3704 0,'35'-17'0,"-70"34"0,70-52 0,-18 0 16,-17-36 0,0 53-16,-35-17 15,-18 35 1,-17 18 0,-36 52-1,35-17 1,1 35 15,52-35-15,18-35-1,53 0 1,18-18 0,-1-53-1,1-35 1,-36 17-1,-17 53 1,-18-17 0,0 70-1,-18 36 1,-35 17 0,53-70-16,0 52 15,18-17 1,35-18 15,35-17-15,-35-18-1,-18 0-15,53-53 16,18-35 0,-35 0-1,-54 53 1,-34 52 15,17 1-31,-53 17 16,35-17-16,18 17 15,0 18 1,18-18 0,35-17-1,17-18 1,36-35 15,-53-1-15,-18-52-1,-17 0 1,-1 70 0,-17 1-1,-35 105 1,-18 18-1,0 17 1,-35 53 0,-18 1-1,0-36 1,-17-35 0,-18-36-1,17-17 1,1-17 15,52-1-31</inkml:trace>
  <inkml:trace contextRef="#ctx0" brushRef="#br0" timeOffset="52509.18">6244 13370 0,'0'0'31,"-141"-35"-31,123 35 0,1 0 0,-19 18 15,19 87 1,17 125 0,-18-1-1,-17-70 1,-18 0 0,-18-36-1,1-88 1,35-35 15,17-70-15,0-18-16</inkml:trace>
  <inkml:trace contextRef="#ctx0" brushRef="#br0" timeOffset="53843.11">5592 13847 0,'0'0'15,"-18"-142"-15,0 89 0,18-88 16,0 18-1,106-1 1,-71 89-16,124-35 16,70 52-1,1 71 1,-72 53 0,-69 52-1,-142 19 1,-53-71 15,-141 17-15,88-105-1,71-36 1,53-52 0,35-1-1,0 36 1,17 52-1,36 72 1,18 34 0,17 1-1,-17-54 1,70 36 0,35-88-1,-17-18 16,70-53-31,-17-36 32,-124 1-17,-53-35 1,-35 88-16,0-54 16,-70 72-1,-1 34 1,-17 72-1,70-1 1,18 18 0,0-71-16,89 35 15,-19-34 1,54-36 0,-19-18-1,-52-17 1,18-53 15,-36-54-15,-17 72-1,-18 52 1,0 89 15,0-54-31,0 54 16,0 52-1,17-70 1,36-35 0,36-18-1,-1-18 1,0-70 0,-70 71-16,70-107 15,-35 18 1,-53 18 15,0 141 0,0-35-31,-18 52 16,18-35-16,0 71 16,0-53-1,35-18 1,36-17-1,-1-36 1,19-34 0,-72 16-16,54-70 15,-18 18 1,-18 0 0,-35 70-1,0 36 1,0 70 15,-18 36-15,18-54-1,-17-17 1,-1-35 0,18-36 15,0 1-31,0-36 15</inkml:trace>
  <inkml:trace contextRef="#ctx0" brushRef="#br0" timeOffset="54027.08">8467 13529 0,'-36'-35'0,"19"35"15,-1 0 1,18 17 15,0 1-31,35 0 31,-17-1-31,0-17 0</inkml:trace>
  <inkml:trace contextRef="#ctx0" brushRef="#br0" timeOffset="54426.89">8872 13617 0,'36'0'0,"-72"0"0,125-17 15,-72 17-15,1-18 16,-18 0 0,-124 18-1,36 53 1,35 18 0,53-18-1,71 0 1,88-18 15,-54 0-15,-34-17-1,-71 35 1,-53-18 0,-53-17-1,-70-1 1,70-17-1,88 0 1,54-35 15,-19 35-31,36-35 16,-18 35-16</inkml:trace>
  <inkml:trace contextRef="#ctx0" brushRef="#br0" timeOffset="54676.79">9313 13688 0,'53'-36'0,"-106"72"0,124-107 16,-36 36 0,-35 17-1,0 36 1,0 35 0,0 53-1,0 0 1,0-36-1,0-35 1,-17-35 0,69-35 15,-34 35-15,0-18-16</inkml:trace>
  <inkml:trace contextRef="#ctx0" brushRef="#br0" timeOffset="55442.46">10019 13547 0,'35'-18'16,"-70"36"-16,70-54 15,-35 54 1,-35 35 0,-36 35-1,18 18 1,36-88-16,17 52 15,0-17 1,53-35 0,17-18-1,18 0 1,-52-53 0,-36 0-1,0 35-15,-71-88 16,36 1-1,35 34 17,70 0-17,54 71 1,17 0 0,-35 71-1,-71 0 1,-35 17-1,0-18 1,-35-17 0,35-35-16,-35 0 15,17-18 1,0 0 0,1-53-1,17-53 1,53 0-1,105-70 17,19 70-17,-19 106 1,-16 35 0,-72 88-1,-70 19 1,-123-1-1,-18-35 1,17-54 0,54-34-1,-1-18 1,18-35 0,35 17-16,1 1 15</inkml:trace>
  <inkml:trace contextRef="#ctx0" brushRef="#br0" timeOffset="55661.26">9207 13123 0,'-17'-17'0,"34"34"0,-52-34 16,18-1-16,-19-17 15,19 35 1,17-18-16,-18 0 31,-17-17-15</inkml:trace>
  <inkml:trace contextRef="#ctx0" brushRef="#br0" timeOffset="56542.61">17727 4498 0,'0'-18'0,"0"36"0,-70-106 31,70 105-15,-18 19-16,18 69 16,0 72-1,0-124-15,0 211 16,-18-123-1,18 1 17,0-107-17,18-35 1</inkml:trace>
  <inkml:trace contextRef="#ctx0" brushRef="#br0" timeOffset="56808.89">18009 4392 0,'0'-53'0,"0"106"0,0-141 0,0 35 15,0 35-15,-17 36 16,-19 141 0,1 35-1,17 106 1,18-18-1,-17-141 1,-1 35 15,-17-105-15,-18-71 0,35 0-16</inkml:trace>
  <inkml:trace contextRef="#ctx0" brushRef="#br0" timeOffset="57042.4">17198 5239 0,'0'0'0,"0"-18"0,0 0 16,35 18-1,-17 0-15,17 18 0,71 35 16,35 53-1,-53 35 17,-70-53-17,17 0 1,18-52-16</inkml:trace>
  <inkml:trace contextRef="#ctx0" brushRef="#br0" timeOffset="57242.59">18450 5292 0,'-53'35'16,"36"-17"-16,-19-1 0,-140 107 15,0-1 1,70-17-1,71-88 1</inkml:trace>
  <inkml:trace contextRef="#ctx0" brushRef="#br0" timeOffset="57725.38">15328 6932 0,'0'0'0,"18"-35"16,17-212 15,-35 264-16,-18 89 1,18 71 0,0 158-1,0-141 1,0-141-16,0 70 16,0-17-1,0-71 1,-17-35-1</inkml:trace>
  <inkml:trace contextRef="#ctx0" brushRef="#br0" timeOffset="58076.45">15081 7408 0,'-35'-53'0,"70"106"0,-123-211 16,0-36-1,88 158-15,0-52 16,53-88-1,106-1 1,70 71 0,0 106-1,-123 106 1,-53 88 0,-88 0-1,-89-35 1,-52-18-1,52-53 17,89-88-17,106 0 17,-36-17-32,88-1 15,18 18 1</inkml:trace>
  <inkml:trace contextRef="#ctx0" brushRef="#br0" timeOffset="59025.62">15840 7497 0,'0'0'0,"-18"0"16,0 0 0,18-36-1,0-34 1,71-36-1,52 18 1,-87 70 0,87 0-1,36 36 1,-71 70 0,-70 53-1,-53-52 1,-1-54-16,-34 35 15,-36-17 1,106-106 15,17 36-31,72-71 16,-1-1 0,53-52-1,35 53 1,-87 53-1,-37 35 17,-34 70-17,-18 18 1,-88 36 0,53 35-1,35-89 1,70-70 15,36-35-15,-18-18-1,-52 18-15,16-53 16,-69-36 0,-54 54-1,1-1 1,34 36-1,36 17 17,106 0-17,35 18 1,-35 18 0,35 70-1,-17 53 1,-71 36-1,-36-18 1,-17-107-16,0 248 16,-88 18-1,0-71 1,-53 70 0,53-87-1,35-195-15,70 71 16,1-106-16,-36 0 31,1-71-31,70-105 31,-36 123-31,1-18 0</inkml:trace>
  <inkml:trace contextRef="#ctx0" brushRef="#br0" timeOffset="59258.99">17445 7073 0,'0'0'0,"-18"-35"0,-52-89 32,70 107-32,0-1 15,17 18 1,1 18-1,17-18-15,0 35 32,1-17-32</inkml:trace>
  <inkml:trace contextRef="#ctx0" brushRef="#br0" timeOffset="59591.93">17886 7144 0,'17'-18'0,"-34"36"0,52-36 0,0-17 16,18 0 0,0-36-1,-53 36 1,-70 35 0,17 17-1,-53 124 1,71 18-1,35 0 17,35-71-17,88-35 1,-17-53 0,71-35-1,-1-53 1,-105 35-16</inkml:trace>
  <inkml:trace contextRef="#ctx0" brushRef="#br0" timeOffset="60109.09">18785 7003 0,'0'0'0,"0"-36"0,-70 72 32,-18 69-17,-1 37 1,89-37-1,0 19 1,18-106 0,70 34-1,0-52 1,36-17 0,-1-54-1,19-70 1,-54 18-1,18-71 1,-71-89 0,-35 160-1,-35 70 1,-36 124 0,53 52-1,-17 124 1,35-53-1,18-35 17,17-71-17,18-17 1,0-71 0,-36 0-16,54-18 15,-18-17 1,35-54-1,-53 54-15</inkml:trace>
  <inkml:trace contextRef="#ctx0" brushRef="#br0" timeOffset="60342.25">19138 7108 0,'0'0'0,"-17"0"16,-1 0-16,36-35 15,105 18 1,-88 17 0,89-18-1,-71 18-15,105-18 16,36 1 0,-88 17-1,-88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B781-D765-F320-FA71-CA95F27D2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B4AB8-0208-FE8F-0C56-59E0F981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5B23-BAC1-38BB-DE10-1D5998DB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1F1E-917D-E467-D97D-D5658F8C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7F2C-A4AA-B872-E0B0-3482779D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4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E71B-9919-FB4D-8438-7E7CF264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EC19A-287F-FB53-11F8-4F51BCCB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F101-FD41-50EF-C240-4AD70AE7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2763-6BDE-2899-249E-C438F35F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D0BB-7B92-08FD-906D-4EC9E02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95BFA-B3B2-C157-459B-6C9AA78B9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DDF07-A488-211B-AD15-55750152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D2DD-5CA3-22FB-6D94-F121A88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3C0D-A4AE-E2B8-AEBD-3B365F77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292B-409B-7EB0-BD2F-1453835E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9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1E0E-0927-85DF-E497-FA0DEF01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BF55-2EB2-3162-762D-F4BABFFC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BD05-D16C-71DF-CD30-9DF32B07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20FE-E151-56F9-DEBC-C588724C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C83D-0962-27F7-DF34-EC820F5F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ABAE-E22A-0376-3BC6-AEBAF300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ED44-4BC2-098A-1FFD-C6702B5C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08F4-731C-A5D8-72DA-5B5A8C8A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7425-C291-061A-C34E-94AFE55D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0275-B90A-2520-3B25-EF81EEB2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F456-5FC8-CDBE-B82F-FC00E4FE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F0A7-444A-8171-2B0B-E7DBC43B2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65C6F-3C32-17D6-3E4B-3794A34D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A1CF-1EAE-1313-D38D-83941DC8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DB594-F73A-A06F-E2F8-280833F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E8CC9-3BD5-5CEC-29B1-CB8E52D5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249-0A78-3034-97E0-295848C6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1954-00B5-E063-FE5E-6935CB86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002CF-7782-3490-31D9-1660E79FB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D72FF-B3C3-8776-7C52-D4370F1E2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1C21-4FA7-D062-5216-AB62669D8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4FBF5-7D1C-1E4E-3447-7282719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7BEFE-26A7-3E72-3AB6-6BFAD406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B241B-3ADD-9B5C-EE88-D2763217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1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807-6DE9-7906-6F98-16EEC4C5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572DE-885F-5AD2-7964-E2A6F983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11170-84A4-155D-A934-8811D47A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B481-BEB9-63D8-55F3-2AF7E748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0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C8D87-258D-BB4E-C679-B9A15E8C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3E2D8-AE16-8F60-D135-2DE66DB7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6DB2A-72AF-AA0A-6A02-0EFE64A6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8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B58D-D7F7-492C-939F-7305A751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4D39-AF44-7BF4-8EF0-570533C2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78659-A6A4-04DB-D66B-560610110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1ABC5-03FE-0A2D-C258-13F2E36A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6E27-3807-4A81-C0A3-30F9B921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7815-5A23-4421-9464-D8C8E17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2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820E-D97F-DF82-2B3B-A2D0AB6D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23B46-3031-D96A-E58A-E29C3DB2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8E50E-E7D6-4C8A-75A0-DE540DF0D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2CA8F-FE74-E3AA-6A46-50301BE0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8DB33-2121-E0D7-097E-9E5EA7C8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44435-F74E-E24C-EA2E-A66A980C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1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59D7A-B955-F36B-9735-52FD05BD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9520-6BF9-4E35-65BF-8C8C6DF6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3BAD-F085-A97C-2175-73F222FA7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FBAB-A4DD-47E8-B51E-06C455D4B55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9419-1341-4EBC-B076-D5478B3DA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9C7E-CC18-AB88-A611-38F2F80DE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373F-22BC-42DA-8E2A-8399A4534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C62C-717D-E1CB-6BBF-C950E7DA5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33134-8618-3296-6F87-7261E19B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97F089-7037-ED9A-92E3-0683EF4BCF12}"/>
                  </a:ext>
                </a:extLst>
              </p14:cNvPr>
              <p14:cNvContentPartPr/>
              <p14:nvPr/>
            </p14:nvContentPartPr>
            <p14:xfrm>
              <a:off x="311040" y="114120"/>
              <a:ext cx="8223840" cy="673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97F089-7037-ED9A-92E3-0683EF4BC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104760"/>
                <a:ext cx="8242560" cy="67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6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C62C-717D-E1CB-6BBF-C950E7DA5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33134-8618-3296-6F87-7261E19B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A6E4D9-335F-1C29-D231-D86CC272FE7F}"/>
                  </a:ext>
                </a:extLst>
              </p14:cNvPr>
              <p14:cNvContentPartPr/>
              <p14:nvPr/>
            </p14:nvContentPartPr>
            <p14:xfrm>
              <a:off x="235080" y="279360"/>
              <a:ext cx="8471160" cy="449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A6E4D9-335F-1C29-D231-D86CC272FE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270000"/>
                <a:ext cx="848988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52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C62C-717D-E1CB-6BBF-C950E7DA5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33134-8618-3296-6F87-7261E19B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6A3AA0-DAB5-8DC3-6161-75883203158D}"/>
                  </a:ext>
                </a:extLst>
              </p14:cNvPr>
              <p14:cNvContentPartPr/>
              <p14:nvPr/>
            </p14:nvContentPartPr>
            <p14:xfrm>
              <a:off x="743040" y="171360"/>
              <a:ext cx="7467840" cy="600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6A3AA0-DAB5-8DC3-6161-7588320315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162000"/>
                <a:ext cx="7486560" cy="60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03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C62C-717D-E1CB-6BBF-C950E7DA5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33134-8618-3296-6F87-7261E19B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BEE228-0E00-F844-B26D-C85C46DF7CEE}"/>
                  </a:ext>
                </a:extLst>
              </p14:cNvPr>
              <p14:cNvContentPartPr/>
              <p14:nvPr/>
            </p14:nvContentPartPr>
            <p14:xfrm>
              <a:off x="298440" y="190440"/>
              <a:ext cx="6820200" cy="311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BEE228-0E00-F844-B26D-C85C46DF7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181080"/>
                <a:ext cx="683892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4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C62C-717D-E1CB-6BBF-C950E7DA5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33134-8618-3296-6F87-7261E19B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D94D0B-75E1-D31E-F9E0-EB63986EF30B}"/>
                  </a:ext>
                </a:extLst>
              </p14:cNvPr>
              <p14:cNvContentPartPr/>
              <p14:nvPr/>
            </p14:nvContentPartPr>
            <p14:xfrm>
              <a:off x="387360" y="260280"/>
              <a:ext cx="7131240" cy="492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D94D0B-75E1-D31E-F9E0-EB63986EF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250920"/>
                <a:ext cx="714996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34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2022-10-10T03:30:09Z</dcterms:created>
  <dcterms:modified xsi:type="dcterms:W3CDTF">2022-10-10T03:30:40Z</dcterms:modified>
</cp:coreProperties>
</file>