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02:12:00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1693 0,'-17'-17'16,"34"17"15,-17-18 0,18 18-31,0-53 16,-1 35-16</inkml:trace>
  <inkml:trace contextRef="#ctx0" brushRef="#br0" timeOffset="1573.18">6544 1235 0,'0'0'0,"35"0"16,-17 0-16,17 17 16,-17-17-1</inkml:trace>
  <inkml:trace contextRef="#ctx0" brushRef="#br0" timeOffset="1674.26">6667 3598 0,'0'-1093'0,"0"2186"16,0-2469-16,0 724 16,0 423-1,0 158 1,18 36 0</inkml:trace>
  <inkml:trace contextRef="#ctx0" brushRef="#br0" timeOffset="3438.84">5521 3069 0,'0'-17'16,"0"-1"-16,0 0 16,35-17-1,36-18-15,-18 18 32,17-1-17,-52 1 1,0 18-16,70-36 15,0 17 1,106-34 0,35 35-1,212-18 1,-88 35 15,123 71-31,-370-35 16,106 105-1,-142 53 1,-246 71 0,-177 18-1,53-71-15,-388 106 32,371-177-32</inkml:trace>
  <inkml:trace contextRef="#ctx0" brushRef="#br0" timeOffset="3503.52">5274 4445 0,'-18'0'0,"-17"35"15,106-35 17</inkml:trace>
  <inkml:trace contextRef="#ctx0" brushRef="#br0" timeOffset="3706.21">6050 4410 0,'335'-53'16,"-194"35"-16,512-52 16,-141 52-1,-2153 177 1,3758-318-16,-1941 247 15,-176-53-15,-141 71 32,-335 88-17,-177 71 1,-141-1 0,195-70-1,87-70 1</inkml:trace>
  <inkml:trace contextRef="#ctx0" brushRef="#br0" timeOffset="3899.23">4586 5856 0,'141'0'16,"283"-53"0,69 18-1,284-18 1,16 35 0,-70 36 15,-211 88-16,-247 53 1,-230-18 0,-176 70-1,-18-122-15</inkml:trace>
  <inkml:trace contextRef="#ctx0" brushRef="#br0" timeOffset="4069.96">6738 6950 0,'-123'17'15,"246"-34"-15,-687 87 16,211-70-1,335-88 1,265-53 0,370-88-1,-422 158-15,651-141 16,-193 107 15,-459 69-31</inkml:trace>
  <inkml:trace contextRef="#ctx0" brushRef="#br0" timeOffset="4939.97">10619 6279 0,'17'18'16,"1"17"-16,35 177 16,-159 53-1,-264 52 1,-36-88 0,-282 71-1,-88-70 1,17-54-1,583-158-15,-283-1 16,107-87 0,263-107-1,248-87 1,282-36 0,476-35 15,-246 176-16,211 53-15,-177 141 32,-264 142-17,-353 34-15,-282 125 32,88-248-32,-423 300 15,-247-18 1,71-123-1,-354 18 1,-34-89 0,-72-123-1,672-141 1,122-159 15,354-123-31,369-54 31,72 107-31,352-71 32,370 53-17,-176 229 1,-335 141 0,0 177-1,-317 140 1,-336 107-1,-35-336-15,-211 248 16,-318 88 0,-177-36-1,-140-106 1,-54-105 0,230-141 15,-194-142-16,599-123 1,389-35 0,387-142-1,389-17 1,-88 159 0</inkml:trace>
  <inkml:trace contextRef="#ctx0" brushRef="#br0" timeOffset="5070.7">9190 8308 0,'17'123'15,"-228"160"1,-371 140 0,-335 36-1,-124-1 1,177-35 0,564-264-1</inkml:trace>
  <inkml:trace contextRef="#ctx0" brushRef="#br0" timeOffset="5170.95">7638 10513 0,'0'0'0,"70"-18"0,406-35 15,283-17 1,-636 34-16</inkml:trace>
  <inkml:trace contextRef="#ctx0" brushRef="#br0" timeOffset="5249.85">9701 10407 0,'-70'35'15,"-283"124"1,-300 88-1,459-177-15,-211 89 16,2080-829-16,-3527 1428 0,1394-528 16</inkml:trace>
  <inkml:trace contextRef="#ctx0" brushRef="#br0" timeOffset="5411.87">9984 11677 0,'0'0'0,"-53"18"0</inkml:trace>
  <inkml:trace contextRef="#ctx0" brushRef="#br0" timeOffset="5721.36">9913 12277 0,'0'0'0,"53"-18"0,300-53 16,317-70-1,88-70 1,-563 158-16,528-229 16,-35-107 15,-230 37-16,107-177-15,-107-36 32,-370 424-32,107-300 15,-160 318-15,0-407 16,-194 54 0,-141 35-1,-35 106 1</inkml:trace>
  <inkml:trace contextRef="#ctx0" brushRef="#br0" timeOffset="5773.22">12965 5962 0,'0'-18'0,"0"-193"16,35-54-1</inkml:trace>
  <inkml:trace contextRef="#ctx0" brushRef="#br0" timeOffset="5900.11">13441 4674 0,'0'-70'16,"35"-124"15,-88-89-16,-194 54 1,-106 70 0,-52 36-1,1428 1181-15,-2152-2151 0</inkml:trace>
  <inkml:trace contextRef="#ctx0" brushRef="#br0" timeOffset="6219.73">14164 6932 0,'0'0'0,"53"-388"0,511-935 32,-440 1235-32,-18 35 0,88 71 0,-212 140 31,-141-17-31</inkml:trace>
  <inkml:trace contextRef="#ctx0" brushRef="#br0" timeOffset="6519.66">11642 8961 0,'0'0'16,"-53"17"-16,0 18 0,-141 71 15,141-53-15,53 71 16,317-1-1,265-17 1,71-18 0,-512-70-1</inkml:trace>
  <inkml:trace contextRef="#ctx0" brushRef="#br0" timeOffset="6621.15">13476 9878 0,'-88'35'16,"17"-17"-16,-458 158 16,-53 0-1,1852-581 1,-3457 1128-16,1464-441 15,440-176 1</inkml:trace>
  <inkml:trace contextRef="#ctx0" brushRef="#br0" timeOffset="9469.76">3563 8167 0,'0'0'0,"-18"53"0,-17-18 0</inkml:trace>
  <inkml:trace contextRef="#ctx0" brushRef="#br0" timeOffset="10531.98">9419 4833 0,'0'-18'0,"35"-35"16</inkml:trace>
  <inkml:trace contextRef="#ctx0" brushRef="#br0" timeOffset="10721.3">9507 5009 0</inkml:trace>
  <inkml:trace contextRef="#ctx0" brushRef="#br0" timeOffset="11329.72">11271 7990 0,'0'0'0,"-35"0"0,-18 0 0,0 0 0,-141-35 15,124 17 1</inkml:trace>
  <inkml:trace contextRef="#ctx0" brushRef="#br0" timeOffset="12619.96">6209 8502 0,'18'0'0,"-1"0"0,-70 53 32,0-36-32,-141 89 15,-211 53 1,299-106-16,-212 88 31,-70 71-15,124-53-1,228-107 1,248-122 0</inkml:trace>
  <inkml:trace contextRef="#ctx0" brushRef="#br0" timeOffset="20059.71">6950 7161 0</inkml:trace>
  <inkml:trace contextRef="#ctx0" brushRef="#br0" timeOffset="29168.3">6209 10918 0,'-18'-17'0,"-35"-36"16,-35-106-1,35-70 1,36 35 0,-72 70-1,1 124 1,-123 106 0,-89 194-1,-35 88 1,35 35-1,194 1 17,300-230-17,229-159 1,177-158 0,70-36-1,-17 35 1,-512 89-16,318 35 15,-248 88 1,-281 142 0,-195 87-1,-52 1 1,34-19 0,195-87-1,247-194 1,158-124-1,89-18 17,17 1-17,-70 123 1,-300 176 0,-194 107-1,-35-19 1,-54 89-1,142-53 1,212-141 0,158-124-1,106-159 1,70-52 0,1 0-1,-194 123 1,-107 88-1,-158 18 1,-158 194 0,-36 0-1,-18 70 1,194-87 0,230-160-1,88-105 1,300-212-1,-89-88 1,-70-124 0,-176 89-1,-36-89 1,-176 71 0,-247 53-1,123 264-15,-281-158 16,-319-53-1,-158-18 17,0 0-17,212-35 1,352 17 0,177-369-1,247 210 1,264-122-1,53 52 1,-193 265 0,34 35-1,-387 211 1,-142 107 0,-247 88-1,-105 88 1,211-71-1,194-70 17,565-194-17,405-124 1</inkml:trace>
  <inkml:trace contextRef="#ctx0" brushRef="#br0" timeOffset="29284.96">10724 8290 0,'0'0'0,"-35"36"0,-318 193 15,177-106-15,-688 459 16,158-52 0,-193 140-1,510-388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03:42:45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5151 2628 0,'0'0'47</inkml:trace>
  <inkml:trace contextRef="#ctx0" brushRef="#br0" timeOffset="3084.22">8343 706 0,'0'0'0,"0"-18"16,-17 18 0,17-35-1,0 17 1,0 0-1,0-17 1,0 0 0,-18 17-16,18-17 47,-18 35-32,18-18 1,0 36-1,0 35 1,0 0 0,0-18-16,0 53 15,-17 106 1,-19-70 0,1 34-1,35-69 1,0 16-1,0-87 1,-18-18 15,1-18 1</inkml:trace>
  <inkml:trace contextRef="#ctx0" brushRef="#br0" timeOffset="3467.71">7867 1376 0,'0'0'0,"-53"35"31,71-17-15,17-18-16,-17 0 0,105 0 31,-88 0-31,106 0 16,36 0-1,-71-18 1,35 0-1,-71 18 1,-17-35 0,-53 0-1,0-36 1,-70 18 0,52 18-16</inkml:trace>
  <inkml:trace contextRef="#ctx0" brushRef="#br0" timeOffset="3784.3">8096 423 0,'-17'-17'0,"17"-1"15,17 0 1,19 1-1,87-1 1,0 0 0,54-17-1,-36 18 1,0 17 0,-123 0-16,17 0 15,-35 17 1,0 1-1,0 17 1,0-17 0</inkml:trace>
  <inkml:trace contextRef="#ctx0" brushRef="#br0" timeOffset="4534.31">9631 423 0,'0'0'0,"0"-17"15,0-1 1,-35 18 0,-18 35-1,-18 18 1,-35 71-1,71-89-15,-36 106 16,1 53 0,70-70 15,53-1-15,17-70-1,89 0 1,-53-53-1,53-35 1,-18-18 0,0-88-1,-35-53 1,-106-36 0,-18 72-1,-88 16 1,-17 89-1,-1 53 1,36 53 0,18 89 15,52 16-15,18-34-1,88 70 1,0-71-1,18 54 1,-53-36 0,-53 0-1,-71-35 1,1-53 0,-36 0-1,71-53 1,-18 17-1,35-70 1,1 18 0</inkml:trace>
  <inkml:trace contextRef="#ctx0" brushRef="#br0" timeOffset="5100.91">7338 1746 0,'0'0'0,"-18"0"0,-52 18 16,52-18-1,18 18 1,0-1 0,18-17-1,70 18 1,141-1-1,53 1 1,-176-18-16,212 18 16,-195-18-16,265 17 15,124 1 1,-124 0 0,53-18-1,-177 0 1,-70 0-1,-141 0 1,-35 0 0,-36 0 31,1 0-32</inkml:trace>
  <inkml:trace contextRef="#ctx0" brushRef="#br0" timeOffset="5267.72">10689 1923 0,'0'0'0,"-17"0"78,-1 0-78,0 0 16</inkml:trace>
  <inkml:trace contextRef="#ctx0" brushRef="#br0" timeOffset="6152">1693 2611 0,'-17'0'0,"-1"0"62,0 0-46,1 17-16,17 1 0,-36 70 15,19 18 1,-1 53 0,-17-18-1,17 0 1,18-53 15,0-35-15,0-35-1,0-36 1,0-17 0</inkml:trace>
  <inkml:trace contextRef="#ctx0" brushRef="#br0" timeOffset="6367.28">1852 3104 0,'0'0'0,"0"-17"110,18 17-110,-18-18 15</inkml:trace>
  <inkml:trace contextRef="#ctx0" brushRef="#br0" timeOffset="7268.22">3528 2928 0,'0'0'0,"-18"0"46,0 18-46,18-1 16,0 36-16,0 35 16,-17-52-1,17 87 1,-18 1 0,18-54-1,0-52 1,53-53 15,0-54-15,-35 54-16,70-88 15,-35 34 1,0 19 0,-18 70-1,0 35 1,-17 36-1,-18-36-15,18 88 16,17-17 0,35-35-1,-17-71 17,53-18-17,0-52 1,35-89-1,-106 35 1,-35-52 0,-53 70-1,-17 18 1,17 88 0,0 71-1,53-19 1,0 19-1,0-53 1</inkml:trace>
  <inkml:trace contextRef="#ctx0" brushRef="#br0" timeOffset="7784.24">5098 2381 0,'0'0'0,"-18"0"16,-53 18 0,36 35-1,18-36-15,-36 142 16,35-18 0,0 18-1,18-53 1,0 17-1,0-87 1,0-19 0,-17-34-1,17-54 17,0 1-17,53-54 1,17 53-1,-52 54-15,88-18 16,-53 35 0,17 70-1,-52 1 1,-1 17 0,-17-35-1,0-36-15,-35 54 16,17-53-1,18-1 1,0-34 0</inkml:trace>
  <inkml:trace contextRef="#ctx0" brushRef="#br0" timeOffset="8617.67">5909 2857 0,'0'0'0,"0"-17"0,0-1 0,0 1 16,-35-1-1,17 18-15,-35 0 16,-70 18 0,35 34-1,-36 54 1,53-17-1,19 87 1,52-106 0,52-34-1,19-36 17,53-53-17,-54-18 1,54-70-1,-54 35 1,-35-35 0,-17 88-1,-36 106 17,1 35-17,17-52-15,-18 87 16,36-52-1,70-1 1,0-34 0,53-36-1,-35-53 17,-71 35-32,89-88 15,-36-17 1,-17-107-1,-54 54 1,-17 35 0,-35 106-1,17 35-15,-70 105 16,35 37 0,36 52-1,17-71 1,52 18-1,1-88 1,88 18 0,-52-71-1,17-18 17,-54-35-17,1-17 1,-53-19-16</inkml:trace>
  <inkml:trace contextRef="#ctx0" brushRef="#br0" timeOffset="8834.95">6315 2822 0,'0'0'0,"-36"0"16,36 35-1,53-35 1,71 0-1,87 0 1,-69 0 0,-1-52-1,-124 52 1,1-36 0</inkml:trace>
  <inkml:trace contextRef="#ctx0" brushRef="#br0" timeOffset="9284.61">8855 2910 0,'0'0'0,"0"-17"0,0-36 31,0 35-31,0 36 32,-18 17-17,-17 36 1,17 17 0,1-70-16,-1 34 15,18-34-15,-35 53 16,17-54-1,36-17 17</inkml:trace>
  <inkml:trace contextRef="#ctx0" brushRef="#br0" timeOffset="9717.27">9331 2875 0,'0'0'0,"18"-18"0,-1 1 15,19-1 1,-72 18 15,19 0-31,-72 35 16,19-17 0,52 17-1,18-17 1,35-18-1,54 18 1,-54-18-16,36 35 16,-1 18-1,-52-18 17,-18 0-17,-18 1 1,-70-19-1,70-17-15,-52 0 16,-19 0 0,37 0-1,-1-17 1,35-36 0,-17 0-1</inkml:trace>
  <inkml:trace contextRef="#ctx0" brushRef="#br0" timeOffset="9818.79">8978 2663 0,'0'0'0</inkml:trace>
  <inkml:trace contextRef="#ctx0" brushRef="#br0" timeOffset="9918.33">8943 2611 0,'18'0'47,"-1"17"-47,-17-17 16,35 0-16</inkml:trace>
  <inkml:trace contextRef="#ctx0" brushRef="#br0" timeOffset="10351.75">11659 2646 0,'0'0'15,"18"-18"-15,-18-52 16,0 34-16,0-17 16,0 71 15,0 17-31,0 54 15,0 69 1,-18-34 0,1-54-1,-19 1 1,19-71 15,-1 0-15</inkml:trace>
  <inkml:trace contextRef="#ctx0" brushRef="#br0" timeOffset="10466.66">11148 2558 0,'0'0'0,"-18"-36"0</inkml:trace>
  <inkml:trace contextRef="#ctx0" brushRef="#br0" timeOffset="10734.91">12206 2734 0,'18'18'0,"-18"17"16,0 35-1,-106 54 1,71-106-16,-89 35 15,-123 17 1,106-52 0,71-18-1,52-18 1,18-17 0,35 0-1,89-36 1</inkml:trace>
  <inkml:trace contextRef="#ctx0" brushRef="#br0" timeOffset="11184.41">12559 2434 0,'0'0'0,"-18"-53"32,18 36-17,-17 17 1,-1 0 0,18 17 30,0 1-30,-18 35-16,18-18 0,0 71 16,-17 70 15,17-17-15,-36-71-1,19-17 1,-1-36-1,18-53 17,0-34-17,-18 16-15</inkml:trace>
  <inkml:trace contextRef="#ctx0" brushRef="#br0" timeOffset="11584.09">12188 2434 0,'0'0'0,"-17"-35"0,17 17 16,0 1-1,53-1 17,123 0-17,-35 18 1,71 53-1,0 35 1,-89 18 0,-35 18-1,-88-1 1,-141-35 0,-53 1-1,53-36 1,-18-18-1,53-18 1,1-17 0,52-17-1,0-36 1,0-18 0</inkml:trace>
  <inkml:trace contextRef="#ctx0" brushRef="#br0" timeOffset="12083.65">11324 2399 0,'18'-18'16,"-1"1"-16,1 17 15,17 0 1,18-18 0,53 18-1,-71 0-15,89 35 16,52 36 0,-35 70-1,-88-35 1,-53 35-1,-70-53 1,-124 18 0,70-71-1,89-17 1,17-18 0</inkml:trace>
  <inkml:trace contextRef="#ctx0" brushRef="#br0" timeOffset="12551.69">13423 2434 0,'0'-17'31,"18"17"-15,-1 0-16,36-18 15,-35 18-15,123-18 16,-17 18 0,17-17-1,0 17 1,-106 0-1,-53 0 1,-70 17 0,-53-17-1</inkml:trace>
  <inkml:trace contextRef="#ctx0" brushRef="#br0" timeOffset="12817.37">13705 2417 0,'0'0'15,"0"17"1,0 18 0,0 54-1,-17-1 1,-1 53 0,18 0-1,-18-70 1,18-54-16,-17 54 15,17-54 1,-18 1 0,-35-18-1,0 0 1</inkml:trace>
  <inkml:trace contextRef="#ctx0" brushRef="#br0" timeOffset="13917.01">1711 4533 0,'0'0'0,"-106"0"31,71 0-31,-18-17 16,18-36-1,35-36 1,17 37 0,1 34-16,88-35 15,-18 53 1,35 88 15,-70 0-15,-53 53-1,0-105-15,-35 52 16,0-53-16,-71 106 16,-53-35-1,89-88 1,-1-36 0,53-70-1,1 53-15,17-106 16,0 52-1,0 19 1,70 52 0,19 71-1,34 53 1,-17 53 15,-36-53-15,-34-36-1,-1-35 1,0-35 0,18-70-1</inkml:trace>
  <inkml:trace contextRef="#ctx0" brushRef="#br0" timeOffset="14083.14">2222 4639 0,'0'0'0,"0"-18"15,0 36 17,0 0-1,89-1-31,-19 1 16</inkml:trace>
  <inkml:trace contextRef="#ctx0" brushRef="#br0" timeOffset="14900.67">4357 4392 0,'0'0'0,"0"-35"31,0 52-15,0 36 0,0 71-1,0-18 1,0-71-16,-18 124 16,-17-71-1,35-53 1,35-105 15,-17 52-31,88-123 16,-36 53-1,36-36 17,-35 107-17,-36 17 1,0 52-1,0 54 1,-35-88-16,36 70 16,52-17-1,35-54 1,-52-17 0,35-70-1,-53-1 1,-36-88-1,-52 71 1,-88-53 0,17 53-1,70 88 17,19 0-32,17 35 15,0 71 1,35-18-1,18-35 1,0-35-16</inkml:trace>
  <inkml:trace contextRef="#ctx0" brushRef="#br0" timeOffset="15816.09">5803 4216 0,'0'0'0,"0"-106"16,0 53-1,-70 71 1,17 70 0,35 106-1,0-71 1,1 18 15,-1-52-15,18-19-1,0-88 17,35-34-17,1-37 1,17-16 0,35 16-1,-71 72-15,72-19 16,-1 72-1,-53 34 1,-35 36 0,0-35-1,18 34 17,17-69-17,18-36 1,53-36-1,-18-16 1,18-37 0,0-34-1,-89 52 1,-17 54-16,18-1 16,-53 89 15,17 17-16,18-18 1,0 1 0,0-53-16,71-1 15,34 1 1,19-36 15,-54-35-15,1-17-1,-53 17 1,-18 0 0,0 71 15,-18 34-15,-17 19-1,35-36-15,-18 71 16,18-53-16,-18 141 15,18-18 1,0 54 0,0 34-1,-17-140 1</inkml:trace>
  <inkml:trace contextRef="#ctx0" brushRef="#br0" timeOffset="15949.64">6685 6156 0,'-18'0'15,"-105"-35"1,-18-36 0,70-17-1,71-71 1,0 124-16,36-18 0</inkml:trace>
  <inkml:trace contextRef="#ctx0" brushRef="#br0" timeOffset="16433.33">9155 4022 0,'0'-18'0,"0"36"0,0-54 0,0 54 63,0 17-63,0 106 15,0-35 1,0 35 0,0-105-1,-18 52 1,18-53-1,0-17 1,0-54 15,-18 36-31</inkml:trace>
  <inkml:trace contextRef="#ctx0" brushRef="#br0" timeOffset="16833.41">8696 4057 0,'0'0'0,"-53"-18"0,0-17 16,53 0-1,53-1 1,141 19 15,53-1-15,-71 53-1,36 89 1,-71 35 0,-123-18-1,-106-18 1,-18-70 0,-71 0-1,36-35 1,-17-18-1,122 0 1,36-18 0,36 0-1,69-34 1,1 16 0</inkml:trace>
  <inkml:trace contextRef="#ctx0" brushRef="#br0" timeOffset="17128.18">9984 3969 0,'0'0'0,"-18"0"31,0 17-16,18 19-15,-17 122 16,17-52 0,0-70-16,0 105 15,0-88 1,0-1 15,0-69 0</inkml:trace>
  <inkml:trace contextRef="#ctx0" brushRef="#br0" timeOffset="17516.2">9842 4075 0,'0'0'0,"0"-18"0,-17 0 16,17-35-1,88 36 1,88 17 0,36 0-1,-88 70 1,-1 36 15,-88-71-31,-35 54 16,-35 34-1,-124-35 1,-17-17 0,-36-36-1,36-17 1,88-18 0,70 0-1,18-36 1,88-16-1,-17 16 1</inkml:trace>
  <inkml:trace contextRef="#ctx0" brushRef="#br0" timeOffset="17783.97">10848 4022 0,'0'0'0,"70"-18"31,-52 0-31,88 1 16,0-1 0,35 18-1,-71-18 1,-52 18-16,35 0 15,-71 0 17</inkml:trace>
  <inkml:trace contextRef="#ctx0" brushRef="#br0" timeOffset="18050.65">11165 3951 0,'0'0'0,"0"18"0,-17-18 16,-1 35 0,-17 53-1,35 18 1,-18-71-16,18 106 16,0-35-1,0-53 1,-17 18-1,-1-54 1,-35-17 0,0 0-1</inkml:trace>
  <inkml:trace contextRef="#ctx0" brushRef="#br0" timeOffset="19115.93">1693 6121 0,'0'0'0,"-35"-18"16,35 0 0,0 1-16,0-19 15,53-16 1,0 34 0,53 18-1,-53 18 1,-53 52-1,0 18 1,-53-52 0,-35 17-1,35-36 1,-18-17 15,89 0 0,17-17-15,53-1 0,-17 18-1,17 70 1,-70-52-16,-1 70 16,-52 36-1,-53-54 1,-36 18-1,18-88 1,1 0 0,16-35-1,54-18 1,35-17 15,35 17-15,1 18-16</inkml:trace>
  <inkml:trace contextRef="#ctx0" brushRef="#br0" timeOffset="19272.07">2205 6279 0,'17'0'15,"-17"18"1,18-18-1,0 0 1</inkml:trace>
  <inkml:trace contextRef="#ctx0" brushRef="#br0" timeOffset="19933.27">4127 6050 0,'0'0'16,"0"-18"-16,0-87 15,0 122 17,0 54-32,0 35 31,-52 35-16,34-106-15,-35 71 16,18-18 0,35-53-1,0-123 17,17 0-17,54-71 1,-53 124-16,34-159 15,19 70 1,17 72 0,0 87-1,1 106 1,-54-35 0,-35 35 15,0-106-31,0 53 15,0-17 1,0-36 0,-71-35-1,-17-17-15</inkml:trace>
  <inkml:trace contextRef="#ctx0" brushRef="#br0" timeOffset="20116.24">3863 6332 0,'-18'0'15,"36"0"-15,-18 0 16,88 0 0,53-17-1,-106 17-15,142-36 16,87 1 0,-70 0 15,-35 17-31</inkml:trace>
  <inkml:trace contextRef="#ctx0" brushRef="#br0" timeOffset="22166.17">5186 6085 0,'0'0'15,"17"-17"-15,-17-1 16,-88 0 0,-53 54-1,35 34 1,-17 19-1,105-54-15,-17 53 16,35 18 0,70-36-1,19-70 1,52-17 15,0-71-15,-18-18-1,-17-35 1,-88 17 0,-1-52-1,-17 35 1,0 52 0,-17 89-16,-18 0 15,-18 124 1,35 52-1,18-35 1,0 18 0,0-53-1,88 0 1,0-106 0,1 0 15,34-88-16,-52 35 1,-1-53 0,-70 88-16,18-52 15,-18 34 1,17 36 0,-17 53-1,0 0 1,-17 53-1,17-18 1,53-35 0,17-53-1,-17 0 1,35-88 15,-35 35-15,-35 18-16,0-53 15,-18-1 1,-18 72 0,-17-1-1,70 18 17,18 0-17,-35 0-15,105 0 16,124 0-1,-35-18 1,-107 18 0,-69-17-1,-89 17 1,-106 17 0,-17 36 15,52 18-16,18 17 1,89 0 0,17 1-1,35-54 1,36-18 0,17-17-1,18-70 1,-36 17-1,-35 18-15,18-53 16,-35-1 0,-18 19-1,0 34 1,0 89 31,0-17-47,0 52 15,0-35 1,53 17 0,0-34-1,53-36 1,35 0 0,-35-71-1,-71 1 1,-18-36-1,-17 35 1,0 36 0,0 52-1,0 54 1,-17 17 0,17-35 15,-18 18-16,18-54 1,35-34 15,18-54-15,-17 18 0,17-17-1,-18 34 1,-17 19-16,34 17 15,-16 88 1,-19-35 0,1 35-1,0-17 1,17-36 15,35-35-15,1-35-1,17-36 1,-17-35 0,-18-17-1,0-54 1,-53 72 0,0 34-1,-71 124 1,18 35-1,35 71 1,1-53 0,17 35-1,35-18 1,0-87 15,54-19-31,-19-34 31,1-36-15,-1-36 0,-52 72-16,0-36 0</inkml:trace>
  <inkml:trace contextRef="#ctx0" brushRef="#br0" timeOffset="22365.57">7796 6032 0,'0'0'0,"-17"0"0,-1 0 0,18 18 16,71-18 0,87 0-1,-52-18 1,0 1 0,-71-1 15,-35-17-31</inkml:trace>
  <inkml:trace contextRef="#ctx0" brushRef="#br0" timeOffset="23415.38">8661 6191 0,'0'0'16,"17"0"-16,213-35 31,-195 35-31,18-18 16,-36 1-16,19-36 15,-36 0 1,-88-35 0,-18 35-1,18 53 1,-1 35-1,72-17-15,-36 52 16,17 54 0,36-36-1,0-18 1,71-34 0,35-36 15,17-36-16,-34-34 1,-19-1 0,-52 1-1,-1-18 1,-17 70 0,0 36-1,0 34 1,18 19-1,53 0 1,34-1 0,1-52-1,-70-18-15,140 0 16,36-53 0,-71 0 15,-35-35-16,-124-36 1,-70 36 0,-124 35-1,89 88 1,-1 71 0,71 0-1,53-53 1,18 0-1,88-35 1,-18-1 0,35 19-1,-17 34 1,-53 18 0,-35 89 15,-36 34-16,-53-70 1,-34 1 0,16-125-16</inkml:trace>
  <inkml:trace contextRef="#ctx0" brushRef="#br0" timeOffset="23549.2">9437 9984 0,'-18'-18'16,"36"36"-16,-53-54 0,-54-70 15,54-687 1,35-424-1,53 335 1,70 441 0,-87 370-16</inkml:trace>
  <inkml:trace contextRef="#ctx0" brushRef="#br0" timeOffset="23866.14">10389 6032 0,'0'0'0,"18"-17"0,17-1 16,0-35-1,-35 36-15,53-72 16,-53 37 0,-17 16-1,-71 54 1,17 52-1,53-52-15,1 88 16,17-18 0,53-53-1,17 1 1,18-36 0,-17-18 15,-36-17-31</inkml:trace>
  <inkml:trace contextRef="#ctx0" brushRef="#br0" timeOffset="24882.16">11871 5821 0,'0'0'0,"141"-124"31,-123 89-31,-1 17 16,1-52 0,-53 52-1,-71 36 1,-18 88 0,54-18-1,35 35 1,35-17-1,52-71 1,-16-17-16,87-18 16,-35 0-1,36-53 1,-18-17 0,-89-19-1,-34-52 16,-54 53-15,-35 53 0,18 35-1,71 0 1,52 0 0,71 0-1,52 0 1,-17-53-1,-70 18 1,-53 17 0,-18 0-1,-36 1 1,1 17 0,17 70 15,1 36-16,17 71 1,0-125-16,0 54 16,0 88-1,0-123-15,35 176 16,-17 17 0,-18-70-1,0 53 1,-36-53-1,-87-105 1,0-72 0,-19-70-1,1-35 1,88 0 0,36-53-1,105-71 16,-53 159-31</inkml:trace>
  <inkml:trace contextRef="#ctx0" brushRef="#br0" timeOffset="25332.46">13741 5362 0,'0'-17'16,"0"-1"-16,0 36 47,0-1-47,0 89 16,-18 53-1,0-71 1,18-53-16,-17 36 15,17-18 1,0-36 0,0-34-1,0-36 1</inkml:trace>
  <inkml:trace contextRef="#ctx0" brushRef="#br0" timeOffset="25848.29">13511 5415 0,'0'-18'31,"0"1"-15,0-1-16,36-17 16,34 17-1,89 1 16,35 17-15,-35 53 0,17 52-1,-158-69-15,-1 70 16,-70 35 0,-105-53-1,17-35 1,0-36-1,35-17 1,88 0-16,0-17 16,18-36-1,0 18 1,71-18 0,35 17-1</inkml:trace>
  <inkml:trace contextRef="#ctx0" brushRef="#br0" timeOffset="26148.27">14728 5362 0,'0'0'0,"0"18"31,0-1-31,0 36 16,-17 89 0,-1-107-16,1 18 15,-19 105 1,36-87 0,0-53 15,0-36 0,0-17-15</inkml:trace>
  <inkml:trace contextRef="#ctx0" brushRef="#br0" timeOffset="26548.68">14640 5433 0,'0'0'16,"-17"-18"-16,17 0 0,-18 1 15,18-18 1,53 17 0,35 18-1,53 0 1,-17 35 0,17 53 15,-71 18-16,-70-88-15,0 88 16,-123 0 0,-36-36-1,36-35 1,-1 1 0,71-36-1,36 0-15,-1 0 16,18-36-1,53 1 1,17-35 0,19-1-1</inkml:trace>
  <inkml:trace contextRef="#ctx0" brushRef="#br0" timeOffset="26882.05">15416 5309 0,'0'0'0,"0"-17"31,18 17-31,88-18 16,0 0 0,-71 18-16,106-17 15,-35-1 1,-18 18 0,-123 0 30,-53 0-46</inkml:trace>
  <inkml:trace contextRef="#ctx0" brushRef="#br0" timeOffset="27148.81">15787 5256 0,'-18'0'31,"18"18"-15,0 17-1,-17 71 1,-1 0 0,-17 53-1,35-18 1,0-124-16,0 54 16,-18-18 15,-17-35-16,-1-18 1,-52 0-16</inkml:trace>
  <inkml:trace contextRef="#ctx0" brushRef="#br0" timeOffset="28048.94">9631 7056 0,'0'0'0,"0"17"0,17 18 31,1-35-31,0 0 31,-1 0-31,54-17 16,-18-36 0,-53 18-1</inkml:trace>
  <inkml:trace contextRef="#ctx0" brushRef="#br0" timeOffset="29414.77">1570 7620 0,'0'0'0,"17"-18"0,36-70 16,-53 71-1,0-19-15,18-34 31,-18 52-31,0 53 32,-35 71-17,-71 71 1,0-36 0,0-36-1,71-69-15,-36 52 16,54-70-1,17-36 17,70-35-17,19 0 1,-54 53-16,71-35 16,52 0-1,-34-1 16,-18-17-15,-36 0 0,-52 18-1,-18-35 1,-18-1 0,-17 53-1,0 18 1,-1 71-1,1 35 1,-18 35 0,18 18-1,17-53 1,18-18 0,0-53 15,0-53 16</inkml:trace>
  <inkml:trace contextRef="#ctx0" brushRef="#br0" timeOffset="29548.86">2328 7902 0,'0'0'15,"-35"-17"-15</inkml:trace>
  <inkml:trace contextRef="#ctx0" brushRef="#br0" timeOffset="29764.01">2293 7832 0,'18'0'16</inkml:trace>
  <inkml:trace contextRef="#ctx0" brushRef="#br0" timeOffset="31980.68">4163 7461 0,'0'0'0,"0"-17"0,17-1 0,19-88 31,-36 88-31,0 1 16,0-1-16,0 36 16,-18 105-1,0 1 16,1 52-15,17-17 0,-18-53-1,18-36 1,0-52 0,0-36-1,18 1-15</inkml:trace>
  <inkml:trace contextRef="#ctx0" brushRef="#br0" timeOffset="32230.89">4621 7408 0,'0'0'0,"53"-106"16,-53 89-16,0 52 31,0 0-31,0 124 31,-17-35-15,17 34 0,0-34-1,0-71 1,-18-36-16,0 1 16,-17-18-1,0-18-15</inkml:trace>
  <inkml:trace contextRef="#ctx0" brushRef="#br0" timeOffset="33397.37">4075 7849 0,'0'0'0,"88"0"47,-18-17-47,142-36 31,53-18-15,-89 18 0,-123 36-16,88-1 15,-106 18 1,-35 35 0,-17 36-1,-36 17 1,53-70-16,-18 52 15,0-52-15,18 35 16,36-18 0,34-35-1,1-18 1,35-52 0,-1-1-1,-69-17 16,-36-18-15,-71 18 0,-35 18-1,18 70 1,-18 52 0,36 72-1,70-1 1,0-34-1,35 16 1,36-52 0,70-35-1,35-71 1,-17-18 0,35-17-1,-53 0 16,-88 35-15,-53 18 0,-53 88 15,0 35-15,18-17-1,17 34 1,18-87-16,0 17 15,53-35 1,0-17 0,35-54-1,-35 18 1,18-35 0,-36 35-1,-17 53 16,-18 35-15,0 36 0,17 17-1,36-53 1,53-17 0,-18-36-1,53-35 1,-35-52-1,-71 34 1,-35-52 0,-53 17-1,1 71 1,-19 35 0,36 52-1,17 19 16,89-36-15,-1-35-16</inkml:trace>
  <inkml:trace contextRef="#ctx0" brushRef="#br0" timeOffset="33698.19">8008 7232 0,'0'0'0,"-35"0"32,-1 0-32,-16 106 15,-1-18 1,0 53 0,53-106-16,-18 71 15,18-35 16,0-18-15,0-71 31,-18 0-47</inkml:trace>
  <inkml:trace contextRef="#ctx0" brushRef="#br0" timeOffset="34180.51">7620 7638 0,'-18'-18'15,"36"36"-15,-18-36 47,71 18-31,70 0 0,17-35-1,-69 17 16,-19 0-15,-70 36 0,0 17-1,-17 36 1,-1-1 0,18-17-1,35-35 1,-17-18-16,70 0 15,-35 0 1,17-53 0,-34-17-1,-36-19 1,0-34 0,-53 52-1,35 54-15,-52 17 31,-19 35-15,37 18 0,34-18-1,-17 0 1</inkml:trace>
  <inkml:trace contextRef="#ctx0" brushRef="#br0" timeOffset="34815.19">8978 7726 0,'18'-53'15,"-18"35"-15,17 18 16,36-35-1,36 35 1,-19 35 0,18 36-1,-35 35 1,-35 17 0,-18-52-1,0-36-15,0 18 31,-35-53-15,35-71 15,0-17-15,0 0 0,0 70-16,70-105 15,-17 35 1,0 70-1,0 0 1,-18 36 0,0 17-1,-35-17-15,36 35 16</inkml:trace>
  <inkml:trace contextRef="#ctx0" brushRef="#br0" timeOffset="35231.66">9860 7885 0,'0'17'16,"0"1"0,71-18 15,-36-18-15,36-35-1,17 0 1,-53 0-1,-35 36-15,0-18 16,-35 17 0,-18 36-1,-35 34 1,17 37 0,53-36-1,1-36-15,17 71 31,35-35-15,36-17 0,34-19-1,19-17 1,-1-17 0,54-72-1,-54-16 1</inkml:trace>
  <inkml:trace contextRef="#ctx0" brushRef="#br0" timeOffset="36166.37">10742 7779 0,'0'-53'16,"0"106"-16,0-124 0,-18 36 16,1 35-16,-36-18 15,-18 36 1,1 52 0,17 36-1,35-18 16,18 1-15,0-72-16,18 36 16,17-53-1,36 0 1,-1-70 0,1-1-1,-1-35 1,-34 36-1,-1 34 1,-35 54 15,0 53-15,0-1 0,0-52-16,35 70 15,-17-70-15,105 70 16,1-53 15,52-35-15,-17-17-1,-36-36 1,-17-36 0,-88 54-16,-18-71 15,0 36 1,-71 17-1,-17 35 1,0 53 0,0 36-1,70-36-15,-17 53 16,35-35 0,35 18-1,53-53 16,-17-18-15,35-53 0,-53-36-1,-18 1 1,18-35 0,-53-18-1,17 35 1,1 88-1,-18 36 1,0 52 0,-18 72-1,18-19 1,0-17 0,0-18 15,0-53-16,36-17 1,-1-18 0,36-53-1</inkml:trace>
  <inkml:trace contextRef="#ctx0" brushRef="#br0" timeOffset="36630.19">13159 7779 0,'0'0'16,"17"-88"-16,-17-71 16,0 124-16,0-1 15,0 54 1,0 52-1,-17-34-15,-1 87 16,-35 1 0,35-36-1,1-18 1,-1-17 0,18-70 15,35-1-16</inkml:trace>
  <inkml:trace contextRef="#ctx0" brushRef="#br0" timeOffset="37348.37">13511 7497 0,'0'-36'0,"0"72"0,18-107 15,-18 53 1,-18 71-1,-35 35 1,18 71 0,0-35-1,35-1 1,-18-35 0,18-52-1,18-72 32,0 19-47,34-36 16,19-53-1,0 35 1,-54 71 0,1 36 15,-18 34-16,0-35-15,17 18 16,19-17 0,17-19-1,17-17 1,18-53 0,1 0-1,-54 36-15,53-71 16,-70-1 15,-18 37-15,0 34-1,-88 53 1,35 18 0,35 53-1,36-18 1,35-35-1,70-35 1,36-18 0,-71-36-1,35-34 1,-105-18 0,-36 17-1</inkml:trace>
  <inkml:trace contextRef="#ctx0" brushRef="#br0" timeOffset="37580.71">13247 7691 0,'0'0'0,"-71"17"0,18-17 16,-70 35-1,52-17 1,89-18 15,35 0-31,106 0 16,-18 0-1,17-53 1,-87 36 0</inkml:trace>
  <inkml:trace contextRef="#ctx0" brushRef="#br0" timeOffset="39564.19">15840 7779 0,'0'0'0,"106"-18"32,-89 0-32,-17 1 15,18-1 1,-18-17 0,-71-18-1,1 53 1,-1 0-1,54 0-15,-72 35 16,19 36 0,52-18-1,18 17 1,53 1 0,18-54-1,70-17 1,-71-35 15,54-35-15,-54-19-1,-34 1 1,-1-53 0,-18-53-1,-17 124 1,18 34-1,-18 89 1,0 106 0,0-53-1,0 17 1,53-17 0,53-53-1,0-18 1,52-35 15,-69 0-15,52-70-1,-106-1 1,-35-17 0,-18-18-1,-17 18 1,-18 88-1,-53 106 1,53-18 0,1 18-1,52-36 1,35-34 0,18-36-1,53 0 1,-71-36 15,18-34-15,-53-18-1,17 17 1,1 36 0,-18 88 15,0 17-16,0-17 1,18 0 0,52-35-1,-52-18-15,70 0 16,18-18 0,0-52-1,-53-1 1,-18-70 15,-17 17-15,-18 89-16,0-124 15,0 106 1,-53 159 15,17 53-15,1-35-1,35-72-15,0 72 16,71-36 0,34-53-1,37-17 1,-1-18 0,-35-35-1,-18-71 1,-71 0 15,-17-35-15,0 70-1,-35 71 1,-53 89 0,0 34-1,52-17 1,36-36-1,36-52 1,17-18 0,17 0-1,-17-53 1,0-35 0,18-35-1,-54 52 1,1 36 15,-18 105-15,-18 36-1,18 0 1,18-36 0,52-34-1,36-19 1,0-17-1,18-17 1,-36-54 0,-53-35-1,-35 1 1</inkml:trace>
  <inkml:trace contextRef="#ctx0" brushRef="#br0" timeOffset="39829.96">17163 7302 0,'0'0'16,"-36"0"-16,-17 36 16,71-36-1,106 0 1,87 0-1,-17-36 1,36 1 0,-107 18-1,-105 17-15,-1 0 16,-140 0 0</inkml:trace>
  <inkml:trace contextRef="#ctx0" brushRef="#br0" timeOffset="40780.58">6544 9137 0,'0'0'0,"-18"18"0,1-1 31,34-34-15,54-36-1,17-36 1,53-52 0,-53 36-1,-70 69-15,-18-52 16,0 53-16,0-71 16,-35 35-1,-36 54 1,1 87 15,-1 54-15,-17 140-1,70-175-15,-52 210 16,52-69 0,18 87-1,18-52 1,17-106-1,53-18 1,-70-124-16,105-34 16,-17-54-1,35-88 1,-70-35 0,-71-35-1,-106 35 1,-106 53 15,1 53-15,122 70-1,54 0 1,123 1 15,-52 17-31,140-18 16,-35-17-1,0-18 1,-70 35-16</inkml:trace>
  <inkml:trace contextRef="#ctx0" brushRef="#br0" timeOffset="41179.53">7214 9049 0,'0'0'0,"-17"0"15,-1-18-15,-17-17 16,17-36-1,18 1 17,18 34-17,-1 19-15,72-1 16,-19 36 0,18 88-1,-52 35 1,-36-53-1,0 0 1,-36-53 0,19-35-1,17-17 1,0-54 0,0 1-1,53-36 1,35 0 15,-18 88-15,1 18-1,-18 0-15</inkml:trace>
  <inkml:trace contextRef="#ctx0" brushRef="#br0" timeOffset="42047.32">7832 8872 0,'53'0'15,"-53"18"1,0 53-1,-18 34 1,0-34 0,18 17-1,36-53 1,-19-17-16,36-18 16,35-18-1,-17-35 1,-53 18-1,-18-53 17,-71 0-17,18 0 1,35 17 0,54 36-1,70 35 1,-1 0-1,-16 35 1,-54-17-16,53 70 16,-35 0-1,-53-17 1,0-18 0,-18-18-1,18-18 1,-35-17 15,35-52-15,0-19-1,0-17 1,71-18 0,-1 53-1,36 53 1,-53 53-1,0 53 1,-18-18 0,-35 0-1,0-70 1,0-1 0,0-69 15,35-37 0,71-52-31,0 35 31,-53 89-31,106-36 16,-71 71 0,0 87-1,-70 19 1,-18-36-1,0 18 1</inkml:trace>
  <inkml:trace contextRef="#ctx0" brushRef="#br0" timeOffset="44146.55">10777 8908 0,'0'0'0,"18"0"0,0 0 0,52-18 15,36-35 1,17-17-1,-34-1 17,-19 0-17,-70 36-15,0-35 16,-70 52 0,-124 18-1,-18 88 1,89 36-1,70 70 1,53-53 0,88-71-1,53-52 1,0-18 0,18-53-1,-106 18 1,-53 17 15,-124 18-15,18 53-1,-35 53 1,106 0 0,35-36-1,71-17 1,34-35-1,36-36 1,-17-35 0,-1-35-1,-17-18 1,-18-17 0,-17 17-1,17 71 16,-35 35-31,-18 105 32,-35-34-17,-35 35 1,-18-18 0,18-53-1,35-17 1,0-36-1,0-35 1,53-35 0,17-35-1,19 35 1,-36 52 0,-36 36-1,-17 88 1,-17-70-16,-19 70 31,19 0-15,17-17-1,88-36 1,-18-35 0,54-17-1,35-72 1,-54 19-1,19-71 1,-54 70 0,-17 1-1,-35 70 1,-18 17 0,0 36-1,0-17 1,0-19 15,0-34 16,0-36-31,-18 35-1,-17 0 1,0 18-1,-18 53 1,35-35-16,-35 88 16,36 0-1,17-54 1,17 19 0,89-36-1,18-35 1,34-17 15,1-54-15,-53 18-1,-18-70 1,-88 17 0,0 53-1,-88 35 1,0 89-1,35-1 1,35 54 0,18-36-1,18-17 1,105-18 0,1-36-1,-18-17 1,52-70-1,-52-36 17,-35-53-17,-36-35 1,-35 53 0,0 88-1,-18 53 1,-35 71-1,36 87 1,17 36 0,0-53-1,35-35 1,0-70 0,36-36-1,17-18 1,-17-53 15,-18-17-31</inkml:trace>
  <inkml:trace contextRef="#ctx0" brushRef="#br0" timeOffset="46129.61">14887 8961 0,'18'0'31,"35"-18"-31,-18 0 16,53-35-1,-52 36-15,69-54 16,-34 1 0,-71-1-1,-88 53 1,-71 18-1,35 53 1,54 36 0,70 34-1,35-52 1,71 17 0,-18 0-1,-35-35 1,-53 17-1,-88-52 17,0-18-17,-18-18 1,35-35 0,54 1-1,17-90 1,0 90-1,0 122 17,35 36-17,-17-88-15,17 34 16,53 37 0,18-72-1,0-17 1,35-17-1,18-54 17,-71-17-17,18-124 1,-106 54 0,17 69-1,-17 72 1,-35 87-1,17 36 1,1-71-16,-36 142 16,35-89-1,18 18 1,0-53 0,0-36-1,35-17 1,36-53 15,-36 0-15,18 1-1,-35 16 1,17 72 15,-17-1-15,-1-18-16,19 19 15,34-1 1,54-35 0,-36 0-1,88-18 1,-35-35 0,-123 36-16,35-54 15,-53-35 1,0 36-1,-71 35 17,-17 35-17,18 70 1,34 36 0,36-18-1,18-35 1,53 0-1,52-35 1,18-18 0,0-36-1,-17-34 1,-54-1 0,-34-35-1,-36 36 1,-53 52 15,-36 36-15,37 17-1,16 53 1,36 18 0,53-35-1,18-18 1,70-36-1,-35-17 1,-18-17 0,0-54-1,0-52 1,-35-18 0,-35 88-16,35-141 15,-36 88 1,-17 18-1,0 70 17,-35 36-17,-35 87 1,70-69-16,-36 140 16,36-52-1,18-1 1,52-35-1,1-53 1,35-35 0,17 0-1,-17-52 1,-18-37 0,-70 19-1,-18-18 1,-35 17-1</inkml:trace>
  <inkml:trace contextRef="#ctx0" brushRef="#br0" timeOffset="46347.72">17268 8678 0,'71'0'31,"-53"0"-31,105 0 16,18 0 0,-53 0-1,1 0 1,-72 0-16,1-17 16,17 17-1</inkml:trace>
  <inkml:trace contextRef="#ctx0" brushRef="#br0" timeOffset="46580.37">18574 9137 0,'0'0'0,"0"18"31,0-1-31,-18-17 31,-52 0-15,52 0-16</inkml:trace>
  <inkml:trace contextRef="#ctx0" brushRef="#br0" timeOffset="47329.04">1411 10619 0,'0'0'0,"-18"0"32,18-18-32,36 0 15,52 1 1,-53-1-16,106-17 15,-35 17 1,-18 0 0,-105 18 15,-1 18-31</inkml:trace>
  <inkml:trace contextRef="#ctx0" brushRef="#br0" timeOffset="47729.45">1499 10619 0,'0'0'16,"-70"35"0,34 0-1,-16 0 1,16 1 0,54-36 15,35 0-16,70 0 1,-35 0 0,-52 0-16,87 53 15,-52 0 1,-54 17 0,-52 1-1,-53-18 1,-53-1-1,17-34 17,71-18-17,18-18 1,35-17 0,53-18-1,18 18-15</inkml:trace>
  <inkml:trace contextRef="#ctx0" brushRef="#br0" timeOffset="47896.49">2081 10883 0,'0'0'0,"18"-17"0,-18 34 16,18-17 0</inkml:trace>
  <inkml:trace contextRef="#ctx0" brushRef="#br0" timeOffset="48262.79">3122 10354 0,'0'0'0,"-53"-53"31,53 35-31,-17 18 16,-1 18-16,18 70 15,0 89 17,0 17-17,0-53 1,0-53 0,-18-17-1,36-107 16,0 1-31</inkml:trace>
  <inkml:trace contextRef="#ctx0" brushRef="#br0" timeOffset="48480.01">3369 10354 0,'0'0'0,"18"-35"0,-1-1 15,-17 89 1,0 71-1,0 70 17,-17-53-17,-1 35 1,18-87 0,-18-89-1,-17 0 1</inkml:trace>
  <inkml:trace contextRef="#ctx0" brushRef="#br0" timeOffset="49546.33">2910 10848 0,'0'0'0,"0"-18"16,53 18-1,36-35 1,16 0-1,-69 17 1,158-35 0,-71 36-1,-17 17 1,-53 70 0,-53 1-1,0 34 1,-18-16-1,18-19 1,53-70 0,18 0-1,52-35 1,-17-53 0,-35-18-1,-71-18 1,-36 19-1,-87 16 17,-18 89-17,35 71 1,-18 105 0,124-70-1,18 18 1,106-54-1,-36-70 1,70-17 0,-122-1-16,122-53 15,-34 1 1,-18-18 0,-71 17-1,-35 53 1,0 36-1,-53 70 17,18 0-17,35-17 1,0-36 0,35-35 15,-17 0-31,35-35 15,35-53 1,0 35 0,-17 53-1,-36 18 1,18 52 0,-18-35-1,36 18 1,-1-53-1,-17 0 17,35-53-17,-52-17 1,-36 52-16,17-70 16,-17-53-1,-17 35 1,-36 71-1,-53 52 1,35 36 0,1-35-1</inkml:trace>
  <inkml:trace contextRef="#ctx0" brushRef="#br0" timeOffset="49946.66">5997 10372 0,'0'0'0,"18"0"16,17 0 0,-17 0-16,-1 35 15,-17 53 1,0-53-16,0 107 16,0-37-1,0 1 1,-17-35-1,-1-36 17,0-35-17,-17 0 1,-18-35 0</inkml:trace>
  <inkml:trace contextRef="#ctx0" brushRef="#br0" timeOffset="50412.96">5697 10866 0,'0'0'15,"18"-18"17,53 0-17,-54 18-15,124-17 16,0-1 0,-52 18-1,16 0 1,-69 71-1,-36-1 17,0 1-17,35-18 1,0-36 0,36-17-1,17-35 1,18-36-1,-36-34 1,-70-19 0,0 36-1,-105 0 1,-37 88 0,107 0-16,-18 35 15,36-17-15,-1 87 16,18-16-1,71-36 17,-1-36-17</inkml:trace>
  <inkml:trace contextRef="#ctx0" brushRef="#br0" timeOffset="50928.34">7426 10760 0,'0'0'0,"0"-36"16,0 19-16,35-36 15,36 0 1,-36 35 0,89-17-1,-1 35 1,-52 53 0,-36 70-1,-35-17 1,-35-35-1,17-54-15,-35 19 16,35-19 0,18-87 15,0 52-31,36-52 16,34-54-1,1 1 1,17 70-1,-35 53 17,17 0-17,-52 35-15</inkml:trace>
  <inkml:trace contextRef="#ctx0" brushRef="#br0" timeOffset="52194.86">8273 10760 0,'17'35'16,"-34"-70"-16,52 88 15,0-53 1,-17 0-16,-1 0 16,1-18-16,17-17 15,-17 17-15,53-52 16,-36-36 0,-35 17-1,-18 72 1,-52 34-1,-1 72 17,53-54-32,-17 106 15,18-17 1,17-72 0,88 19-1,70-71 1,-105 0-16,106 0 15,88-35 1,-18-53 0,-105 17-1,-54-52 1,-70-19 0,-52 89-1,34 36-15,-88 17 16,-17 70-1,17 36 17,0 35-17,106-35 1,0-53 0,0-35-16,88-1 15,36-34 1,-54-19-1,18-34 1,-35-36 0,-35 36-1,-18 52-15,18-35 16,-18 106 15,0 35-15,0-53-1,0 36-15,17-18 32,1-36-32,52 19 15,54-36 1,17 0 0,0-36-1,35-52 1,-70-18-1,-106-17 1,-70 17 0,-18 71-1,-54 52 1,1 89 0,53 18-1,70-18 1,54-36-1,70-52 1,-36-18 15,54-18-15,-19-52 0,-69 34-16,17-52 15,17-71 1,-17-35-1,-53 106 1,0 35 0,-18 106-1,1-35-15,-18 123 16,-1 53 0,36-35-1,18-71 1,52 0-1,1-53 1,0-35 15,17-17-15,-35-36-16</inkml:trace>
  <inkml:trace contextRef="#ctx0" brushRef="#br0" timeOffset="52579.13">11818 10319 0,'0'0'0,"0"-18"0,0 0 0,0-17 31,-18 35-15,18 88 0,0-52-16,-17 105 15,-19 35 1,1-35-1,0-70 1,17-18 0,1-36-1,-1-17 1,-35-53 0</inkml:trace>
  <inkml:trace contextRef="#ctx0" brushRef="#br0" timeOffset="53378.42">11289 10724 0,'0'0'0,"-35"0"0,105 0 47,-35 0-47,36 0 16,105 0-1,71-35 1,0-18-1,-53-53 1,-106 18 0,-70-53-1,-18 71 1,-53 70 0,-17 70-1,-1 142 1,53-89-1,-17 18 1,0-52 15,35-54-15,0-18 0,18-17-1,34-52 1,1-1-1,18-18 1,-53 53 0,17 18-1,18 71 1,-18-18 0,18-18-1,35-35 1,18 18-1,-35-18 17,70-71-17,-53-35 1,-71 36 0,-17-18-1,-70 70 1,-18 71-1,35 35 1,53 18 0,17-53-1,72-18 1,-1-35 0,-18 0-1,54-35 1,-106 17-1</inkml:trace>
  <inkml:trace contextRef="#ctx0" brushRef="#br0" timeOffset="55278.86">14940 10830 0,'0'0'0,"-35"36"31,52-36 0,19-18-31,-1-35 16,-17-18 15,-54-34-15,-69-19 0,16 89-1,-16 35 1,-19 70-1,89-52-15,-18 70 16,18 53 0,35-52-1,70-54 1,54-35 0,-1-35-1,18-36 1,0-35-1,-35-53 17,-53 18-17,-18 0 1,-35 53 0,-35 106-1,-18 87 1,18 19-1,35 70 1,35-53 0,36-53-1,123-35 1,0-35 0,-53-36-1,35-35 1,-52-53-1,-89 18 1,-70-88 15,-36 70-15,-17 106 0,-18 71-1,18 87 1,35-34-1,53 17 1,53-71 0,0-52-1,35-18 1,-17-35 0,-18-18-1,-18-71 1,-18 72-16,19-90 15,-36 89 1,0 36 15,0 70-15,0 17 0,0 71-1,17-88 1,54 0-1,17-35 1,-17-18 0,52-35-1,1-89 1,-54 1 0,-35-71-1,18 35 1,-35 88-1,-18 36 17,-35 53-17,17 17-15,-35 53 16,18 89 0,35-19-1,18-52 1,34-18-1,72-52 1,-18-36 0,53-36-1,-1-52 1,-52 0 0,-53-53-1,-53-18 1,-71 89-1,-34 70 1,16 35 15,-16 106-15,69-18 0,36-17-1,53-53 1,0-53-1,0 0 1,18-53 0,-1-53-1,-35 18 1,-35 53-16,36-53 16,-19 52-1,-17 72 1,-53 70-1,36 35 1,17-71 15,17-34-31,89 16 16,0-34 0,35-18-1,-17-53 1,-71-17-1,0-72 1,-53 107-16</inkml:trace>
  <inkml:trace contextRef="#ctx0" brushRef="#br0" timeOffset="55511.7">16210 10213 0,'0'0'0,"-35"18"0,17-18 16,36 0-1,35 0 1,141 0 0,-124 0-16,107 0 15,52-36 1,-88 1-1</inkml:trace>
  <inkml:trace contextRef="#ctx0" brushRef="#br0" timeOffset="56395.47">6809 11853 0,'0'0'0,"-18"0"16,-17 0-1,35-17 1,17-1 0,19-17-16,69-71 31,-34 0-15,-71 71-16,18-53 15,-18 35 1,-36 70-1,-17 72 1,-17 87 0,-36 71-1,18 17 1,35-17 0,35-70-1,18 52 1,18-70-1,35-71 1,17-88 15,-52-18-31,123-87 16,-53-19 0,-17-70-1,-71 18 1,-106 17-1,-35 35 1,17 54 0,72 52-1,52-17 1,17 0 0,54 17-1,52 0 1,54-34-1,-107 34 1</inkml:trace>
  <inkml:trace contextRef="#ctx0" brushRef="#br0" timeOffset="57579.08">7250 11853 0,'0'0'16,"-36"-17"-1,-34-19 1,52 1-1,18 0 1,35 0 0,54 17-1,-19 18 1,-52 18-16,70 52 16,-70 18-1,-18-17 1,-53-1-1,35-34 1,0-36 15,18-18-15,0-35 0,53-35-1,53 17 1,-18 18-1,53 1 1,-17 52 0,-106 0-1,-36 52 1,-53 37 0,54-19-1,-1 18 1,18-70-16,0 17 15,35-17 17,54-18-17,-54-53 1,-18 18 0,-17-53-1,0 52-15,-35-52 16,35 18-1,53 17 1,35 35 0,1 36-1,16 35 1,-69-36-16,17 71 16,-36-17-1,-17 17 1,0-35-1,-35-35 1,0-18 15,35-88-15,0 35 0,35-53-1,35 18 1,-17 52-1,71 36 1,-54 53 0,-34 18-1,-36-1 1,0 1 0,0-53-1,-18-1 1,18-34-1,0-36 1,18-53 15,88 0-15,17 18 0,36 70-1,-124 18-15,71 53 16,-71 0-1,-35 53 1,-35-36 0,-18 1-1,35-71 1</inkml:trace>
  <inkml:trace contextRef="#ctx0" brushRef="#br0" timeOffset="58011.46">10848 11695 0,'0'-53'31,"0"35"-31,18 0 16,-18 36 15,0 0-31,0-1 0,-36 142 15,19 35 1,-19-35 0,-17 17 15,18-52-15,35-71-1,0-106 16,0 17-31</inkml:trace>
  <inkml:trace contextRef="#ctx0" brushRef="#br0" timeOffset="58329.24">10583 12030 0,'-35'-141'16,"70"282"-16,-70-371 16,35 195-16,0-106 15,106 35 1,0 71-1,88 53 1,-53 52 15,-88-52-31,53 123 16,-106 0 0,-53-53-1,-88 18 1,17-53-1,36-35 1,106-54 15,70-17-15,18 18 0</inkml:trace>
  <inkml:trace contextRef="#ctx0" brushRef="#br0" timeOffset="58729.5">11307 11977 0,'0'-18'15,"0"1"1,0-19 0,35-34-1,-18 52-15,36-17 16,36 17-1,-19 36 1,-35 35 0,-17 35-1,-18 18 1,-18-18 0,1-53-1,17-70 16,0-36-15,35-17 0,-17 53-1,35-53 1,70-1 0,18 37-1,-17 34 1</inkml:trace>
  <inkml:trace contextRef="#ctx0" brushRef="#br0" timeOffset="59227.64">12206 11677 0,'18'35'16,"-36"18"0,-88 35-1,18 18 1,70-35 0,18-1-1,18-70 1,70 0-1,18-53 1,-35-17 15,-71-1-15,0 1 0,-71-1-1,36 53 1,17 1-1,71-1 17,71 1-17,-107-1-15,71 18 16,-52 0-16,34 0 16,-34 18-1,-19 70 1,-17 18-1,0-1 1,0 89 15,-70 71-15,17-89 0,0 71-1,17-141-15</inkml:trace>
  <inkml:trace contextRef="#ctx0" brushRef="#br0" timeOffset="59343.88">12330 13335 0,'0'0'31,"0"-18"-15,17-17-1,18-106 1,-35-71 0,18 159-16</inkml:trace>
  <inkml:trace contextRef="#ctx0" brushRef="#br0" timeOffset="59627.62">12453 12118 0,'-18'-88'0,"36"176"0,-36-335 16,71 141 15,18 53-15,35 36-1,-71 17-15,53 35 16,-70 18-1,-18 35 1,-88 0 0,17-35-1,-17-18 1,70-35-16,1 0 16,87-53 15,-17 18-16</inkml:trace>
  <inkml:trace contextRef="#ctx0" brushRef="#br0" timeOffset="59944.33">12912 11924 0,'0'0'0,"70"-18"15,18-17 1,-70 35-16,35-35 15,53-1 1,-89 19-16,19-36 16,-36 35-1,-53 18 1,-35 35 0,-1 36-1,1 35 1,71 35-1,34-106 1,71 1 15,18-36-15,35-36 0</inkml:trace>
  <inkml:trace contextRef="#ctx0" brushRef="#br0" timeOffset="60311">13458 11906 0,'0'-17'0,"0"34"0,0-105 16,0 35 0,36 18-1,34 17 1,36 18 0,-35 35-1,-54 36 1,1 17-1,-18-17 1,0-36 0,-35-17 15,17-18-15,18-18-1,0-52 1,0-1-1,35 0 1,54 1 0,-1-1-1,-71 71-15</inkml:trace>
  <inkml:trace contextRef="#ctx0" brushRef="#br0" timeOffset="61060.43">14411 11448 0,'0'0'0,"-35"0"31,-18 35-15,-35 71 0,52 0-1,36-89-15,-35 107 16,35-18-1,18-54 1,52 1 0,36-53-1,-18-35 1,18-35 0,-88 52-16,35-35 15,-36 0 1,-17 88 15,0 18-15,0-35-1,0 52 1,0-52-16,0 17 16,36-17-1,69 0 1,1-18-1,-18-53 1,-17-35 0,-53-1-1,-18 19 1,-36 70 15,36 17-31,-17 19 16,-19 70-1,36-89-15,-35 124 16,17-35 0,-17 53 15,0 0-15,0 35-1,-1-71 1,36-88-16,-35 71 15,17-88 1,1-36 0,17-52-1,-35-89 1</inkml:trace>
  <inkml:trace contextRef="#ctx0" brushRef="#br0" timeOffset="61296">14093 11642 0,'0'0'16,"-35"-18"-16,688-17 109</inkml:trace>
  <inkml:trace contextRef="#ctx0" brushRef="#br0" timeOffset="62311.21">16122 11695 0,'18'-53'31,"-18"35"-31,0 0 0,0-105 15,-18 52 1,-53 18 0,54 53-1,-19 18 1,19 0-16,-36 70 16,0 71-1,0 35 1,35-18-1,1 71 1,17 18 0,-18-89-1,1 18 1,17-53 0,17-88-1,54-53 1,52-71-1,36-52 1,-18-53 15,-106-18-15,-70 52 0,-106-34-1,-53 17 1,123 106-1,54 18 1,17 0 0,70 0-1,89-18 1,35 17 0,-18-17-1,-34 1 1,-90 16-1,-34 19 1,-53 52 31,35-17-47,-35 34 16,35 1-1,0-17 1,0-1-1,0-53 32,-18-35-31</inkml:trace>
  <inkml:trace contextRef="#ctx0" brushRef="#br0" timeOffset="62410.81">16739 11518 0,'0'0'0,"-17"-17"0</inkml:trace>
  <inkml:trace contextRef="#ctx0" brushRef="#br0" timeOffset="62527.87">16739 11448 0,'0'0'31,"18"0"31,0 0-62,-1 17 16,18-17 0</inkml:trace>
  <inkml:trace contextRef="#ctx0" brushRef="#br0" timeOffset="62811.4">17251 11218 0,'0'0'0,"0"-35"0,0 17 15,-35 71 32,17 0-31,18-17-16,-35 105 16,-1 0-1,19-53 1,-1 0-1,18-17 1,0-89 15,53 0-15</inkml:trace>
  <inkml:trace contextRef="#ctx0" brushRef="#br0" timeOffset="63260.8">17427 11677 0,'18'0'47,"-1"0"-31,19 0-16,-1 0 15,0-18-15,36-17 16,35-18-1,-106 0 1,0 36 0,-36 17-1,-69 0 1,16 70 0,36 1-1,36-1 1,17-17-1,35-35 1,71 17 0,-18-35 15,18 0-15,-35-35-1,-19-1 1,-34 1-1</inkml:trace>
  <inkml:trace contextRef="#ctx0" brushRef="#br0" timeOffset="63471.87">17992 11747 0,'0'18'16,"-18"-18"46</inkml:trace>
  <inkml:trace contextRef="#ctx0" brushRef="#br0" timeOffset="68526.75">1499 13388 0,'18'-18'0,"0"1"16,-18-1-16,0 0 15,0 1 1,-71 17 0,-35 17 15,-35 89-15,18 53-1,70 0 1,53 17-1,35-88 1,106-17 0,18-71-1,123-18 1,-176-52 0,-18-1-1,-88 18 1,-35-17-1,-36 52 1,-70 18 0,0 71 15,53-1-15,0 36-1,88-36 1,53 1-1,35-53 1,-53-18-16</inkml:trace>
  <inkml:trace contextRef="#ctx0" brushRef="#br0" timeOffset="70792.67">3334 13811 0,'0'0'0,"17"18"16,1 0-1,0-18-15,-1 0 16,-17-71 0,0 18-1,-17-35 1,-36 17-1,-71 1 1,107 52-16,-72 0 16,-52 36 15,53 88-15,-18 88-1,71-53 1,35 35-1,0-140-15,53 17 16,53-36 0,-18-34-1,-17-54 1,17-52 0,-18-18-1,36-159 1,-88 141-1,-1-35 1,-17 106 0,-17 52-1,-36 54 17,-18 141-17,54-18 1,17 106-1,17-71 1,36-17 0,35-88-1,36-71 1,-36-53 0,36-36-1,-36 1 1,-35-53-1,-36 18 1,-52 70 0,-36 53-1,19 35 17,52 36-17,0-1 1,70 18-1,18 1 1,-17-54 0,-36-18-1,18-17 1,-18-35 0,1-18-1,34-53 1,-52 18-1,-1 53 1,-17 88 15,0 35-15,0-70 0,0 52-1,-17-17 1,17-35-1,0-53 17,0-1-17</inkml:trace>
  <inkml:trace contextRef="#ctx0" brushRef="#br0" timeOffset="71327.2">4445 13758 0,'0'0'0,"71"0"32,-54 0-32,18-35 15,1 17-15,87-87 16,-17-1-1,-18-35 1,-70 17 0,-18 54-1,-71 17 1,18 53 15,-35 70-15,53 71-1,17-17 1,1 105 0,17-35-1,0 124 1,17-107 0</inkml:trace>
  <inkml:trace contextRef="#ctx0" brushRef="#br0" timeOffset="71828.38">4798 15064 0,'17'17'15,"1"-17"-15,17 0 16,36-88 0,17-53-1,-35-35 17,-53-107-17,-35 36 1,-36 124-1,-35 35 1,89 70-16,17-17 16,-18-18-1,71-18 1,88-52 0,18-54-1,-36 54 1,-70 70-16,88-123 15,-88 87 1,-70 54 0,-107 53-1,36 52 17,0 72-17,88-107-15,-18 124 16,18 87-1,0 1 1,0-70 0,35 70-1,-17-177-15,35 124 16,-53-141-16,18 35 16</inkml:trace>
  <inkml:trace contextRef="#ctx0" brushRef="#br0" timeOffset="73709.36">5415 14993 0,'35'0'16,"54"-18"-1,-72-17-15,54-18 16,70-88 0,-106 88-16,53-176 31,-564 758-31,952-1235 16,-529 477-1,18 194-15,-88-89 16,-1 36-1,-17 18 1,123 70-16,-17 0 16,35-36-1,88-17 1,18 1 0,53-37-1,-18 19 1,-35 35-1,-88 17 1,-18 71 15,17 0 1,18 17-17,-17-52-15,17 35 16,18-18-1,0-35 1,18-18 0,-1-17-1,19-71 1,-54 36 0,-18-1-1,-17 36 1,-17 35 15,17 18-31,-18 17 16,18 53-1,18 0 1,52-17 15,19-54-15,69-17-1,-34 0 1,123-88 0,-106-18-1,-71 36 1,-52-1 0,-18 54-1,-35 17 1,17 0-16,-52 70 15,52 18 1,18-17 0,35 0-1,36-54 17,17-17-17,35-53 1,-34 0-1,-36-17 1,-53 17 0,0 71 15,-18-1-31,0 54 16,1-1-1,-1-17 1,36-53 15,-1 0-31,19-17 16,-19-1-16,36-35 31,18-18-15,-1 19-1,-17 52 1,-35 0-1,17 35 1,-17-18-16,-1 19 16,54-19-1,-18 1 1,0-18 0,17-53-1,1-17 1,-36-1-1,18-17 1,-35 53 0,-18 52 31,-18 18-32,0-17 1,18-36 31,0 1-47,0-1 15,0 1 1,-17 17 0,-1 0-1,-17 70 1,0 1-1,17-1 1,18 1 0,18-54-16,52 19 15,1-36 17,52 0-17,-17-53 1,-35 0-1,17-18 1,-88 36-16,0-53 16,0 35-1,-53 53 1,-18 88 0,18-17-1,36 17 1,34-18-1,54-34 1,17-36 0,-17 0-1,-1-36 1,-17-34 0</inkml:trace>
  <inkml:trace contextRef="#ctx0" brushRef="#br0" timeOffset="74509.36">10336 13212 0,'0'0'16,"0"-18"-16,0-35 15,0 35 17,0 36-32,-17 17 15,-1 106 1,18-52-1,0 34 1,0-35 0,0-53-1,-18-35 32,18-35-31,0-35-1,36-1 1,52 1 0,35 17-1,-87 53-15,34 0 16,89 17 0,-106 54-1,-53-1 1,-88 19-1,-18-37 1,-35 19 0,0-53-1,123-1 17,18-52-1,53-18-16,-18 35-15</inkml:trace>
  <inkml:trace contextRef="#ctx0" brushRef="#br0" timeOffset="74809.36">11324 13141 0,'-17'0'31,"-19"0"-16,-17 88 1,-17 53 0,17 0-1,-35 53 1,70-141 0,-53 88-1,-17-17 1,53-36-1,35-53 1,18-52 15,17-19-31</inkml:trace>
  <inkml:trace contextRef="#ctx0" brushRef="#br0" timeOffset="75310.97">11465 13617 0,'0'18'32,"0"-1"-32,-17 1 0,-54 88 15,18-35 17,18 17-17,17-35 1,36-53 15,0 0-31,34-53 16,37-18-1,-19 36 1,-35 35 0,1 35-1,-19 36 1,36-1-1,18-52 1,-1-18 0,1 0-1,0-53 17,-36-18-17,-18-17 1,-69-18-1,-1 53 1,-18 36 0,0-1-1,36-17 1</inkml:trace>
  <inkml:trace contextRef="#ctx0" brushRef="#br0" timeOffset="77476.67">13511 13353 0,'18'-18'63,"0"0"-63,17 18 15,71-53 1,70-17-1,-70-1 1,-35 18 0,-107 18-1,-70 35 1,71 0-16,-141 35 16,70 36-1,0 35 1,88-36-1,36 19 1,88-54 0,35-35-1,0 0 17,-35 0-17,-106-18 1,-53 18-1,-35 18 1,-53 88 0,88-1-1,53 1 1,0 0 0,53-53-1,17-53 1,36 0-1,-35-35 1,-18-36 0,0-17-1,35-35 1,53 17 15,0 53-15,-35 53-1,-89 70 1,-17 36 0,-70 18-1,35-54 1,17-17 0,18-70 15,71-72-16,-1 1 1,1-35 0,-54 87-16,1-34 15,-18 52 17,0 53-17,-35 54 1,17-1-1,18 35 1,53-34 0,35-72-1,18-17 1,-18-17 0,18-54-1,0-53 1,-36 19-1,54-19 1,-89 107 0,-17 17-1,-18 35 1,-18 0 15,18-17-15,0-36 31,0 0-32,-35 1 1,17 17-16,-35 0 16,36 0-16,-36 0 15,0 53 1,18 17-1,17 54 1,18-36 0,53-35-1,123 0 1,-35-53 15,-17-18-15,-1-52-1,-35-1 1,-52-52 0,-36-1-1,0 106 1,-53 18 0,18 53-1,17 71 1,18-18-1,0-89-15,35 54 16,36-36 0,35-35-1,-36 0 17,36-53-17,-36-35 1,-34 53-16,34-106 15,19-36 1,-72 71 0,1 1-1,-18 87 1,-88 89 0,17 70-1,53-18 1,18 36-1,89-36 1,-19-70 0,36-35 15,-35-18-31,-1-71 31,-17-17-15</inkml:trace>
  <inkml:trace contextRef="#ctx0" brushRef="#br0" timeOffset="79275.06">8643 15363 0,'0'0'0,"-18"0"0,36 0 31,0-17-31,17-1 16,71-88-1,-71 36 1,-35-1 0,-70 18-1,-125 36 1,90 17-1,-19 106 1,36 35 0,70-36-1,18 1 1,36-53 15,-19-53-31,54 0 16,70-53-1,-53-17 1,36-54 0,-54 36-1,-52 0 1,-18 158 15,17 54-15,36-18-1,36-36 1,52-52 0,-36-36-1,-69 1-15,87-72 16,-52 1 15,-36 0-15,-35 18-1,-18 70 1,-17 52 0,35-16-16,-35 52 15,35 35 1,-18-52 0,18-53-1,18-18 1,35-71-1,0-17 1,0 0 0,-18 17-1,18 71 17,0 18-17,35 70 1,53 35-1,-53-70 1,53-53 0,18-17-1,-71-36 1,0-18 0,-88 36-16,18-36 15,-53-34 1,-71 52-1,35 35 1,-34 71 0,16 53-1,54 35 17,35-53-17,53-53 1,35-35-1,18-35 1,-35-36 0,17-105-1,-53 35 1,-17-35 0,-18 17-1,0 88 1,0 71-1,0 124 1,-36 70 0,36 17-1,0-105 17,106-18-32,53-70 31,0-18-16,-106 0-15,123-70 16,-141 52-16</inkml:trace>
  <inkml:trace contextRef="#ctx0" brushRef="#br0" timeOffset="79709.27">12136 14870 0,'0'0'0,"-18"0"15,0-18 1,1 18-1,17 53 1,35 53 0,0-53-16,36 211 15,-54-52 1,-17 88 0,-17 35-1,-54-35 1,36-124-1,17-123-15,1 53 16,-1-212 15,0-35-15,-17-124 0</inkml:trace>
  <inkml:trace contextRef="#ctx0" brushRef="#br0" timeOffset="80041.64">11889 15646 0,'-71'-194'16,"142"388"-16,-230-635 16,141 300-1,18 105-15,0-70 16,88 36 0,124 17-1,-18 53 1,-106 53-1,-70 17 1,-106 1 0,-106 17-1,0 0 17,141-70-17,53 0 1,53-18-1,88-71 1,70-35 0,-52 0-1</inkml:trace>
  <inkml:trace contextRef="#ctx0" brushRef="#br0" timeOffset="81476.72">12718 14605 0,'0'-35'15,"0"70"-15,0-88 0,0 35 16,-36 1-1,19 34-15,-36 89 16,35 0 0,18 53-1,0-53 1,0 35 15,0-53-15,0-70-1,0-36 17,0 0-17,0 1 1,0-1 46,0 0 235,0 1-281,0-18 0,0 17-16,0-17 0,18-36 31,-18 36-31,35-36 15,0-88 1,-17 36 0,0 17-1,-107 141 17,72-17-32,-71 106 15,70-54 1,36 1-1,70-18 1,0-36 0,18 36-1,-36-18 1,-52-17 0,0 53-1,-18-1 1,0-17-1,0-18 1,70-52 15,-52-1-31,52-35 16,19-35 0,16-18-1,-69 53 1,-19 36-1,-34 34 17,-1 18-32,0 54 15,18-19 1,0 18 15,71-35-15,-53-53-16,35 0 15,35-17 1,-18-54 0,-34 1-1,-36-19 1,-53 1 0,-53 18-1,71 70-15,-89 0 16,36 35-1,35 35 1,53 19 0,53-19-1,70-52 1,-87-18-16,87-18 31,1-52-15</inkml:trace>
  <inkml:trace contextRef="#ctx0" brushRef="#br0" timeOffset="81791.48">13847 14799 0,'0'-18'0,"0"36"0,0-18 31,-18 88-15,0 0-1,1-52-15,-1 105 16,18 70-1,-18 36 1,1 36 0,-36-54-1,0 53 1,0-123 15,35-89-15,18-87-1,18-107 1,17-105 0,-17 158-16</inkml:trace>
  <inkml:trace contextRef="#ctx0" brushRef="#br0" timeOffset="82075.74">13741 15258 0,'0'-124'15,"0"248"-15,0-442 16,0 230-1,17 35 1,72 53 0,34 0-1,-52 53 1,-54-35 0,-17 52-1,-35 1 1,-71-1-1,0 1 1,71-71 0,17 0-1,36-18 1,70-35 0</inkml:trace>
  <inkml:trace contextRef="#ctx0" brushRef="#br0" timeOffset="82725.03">14270 15011 0,'17'-18'0,"-34"36"0,70-36 16,0-17-1,35-18 1,-35 0 15,-36 18-15,-105 70 15,0 53-15,53-17-1,35 17 1,0-53-16,35 18 16,71-35-1,17-18 1,-52-36-1,-1-34 1,-52-18 0,-18 17-1,0 1 1,71-19 15,-1 89-15,18 0-1,1 71 1,-36-1 0,-53 19-1,0-72-15,0 54 16,-53-36 0,0-35-1,17 0 1,1-53-1,35-17 1,0 52-16,18-53 16,88-34-1,-1 34 1,54-17 15,-71 53-31</inkml:trace>
  <inkml:trace contextRef="#ctx0" brushRef="#br0" timeOffset="83441.24">15681 14482 0,'0'0'16,"18"0"-16,-36 17 31,-17 18-31,-18 54 16,0 16 0,35 37-1,18-125-15,0 107 16,18-71-1,52-18 1,1-35 0,35-35-1,-53-18 1,-53 35-16,35-35 31,-17 18-15,-18 17-1,0 36 1,0 52 0,0-17-1,0-35-15,0 0 16,70-1 0,1-17-1,35-17 1,-18-36-1,-71-18 1,19-17 0,-36 53-1,-53 88 32,0 35-31,35-71-16,-17 54 15,-53 123 1,70 35 0,18-70-1,0 70 1,18-52 0,-18-89-1,0-70-15,-53-18 16,18-18-1,17-35 1,18-53 0,-35 18-1,35 35 1</inkml:trace>
  <inkml:trace contextRef="#ctx0" brushRef="#br0" timeOffset="83658.94">15222 17022 0,'0'0'0,"0"-1482"16,36 759 0,34 493-1,71 107 1,0 105-1,18 18 1,-124 0-16,89-17 16</inkml:trace>
  <inkml:trace contextRef="#ctx0" brushRef="#br0" timeOffset="84624.45">17004 14587 0,'18'0'47,"17"0"-47,-18 0 15,19 0-15,105-35 16,35-35 0,-88-1-1,-70 36-15,0-71 16,-36 35 0,-88 36 15,0 35-16,18 71 1,18 123 0,-1 35-1,18 35 1,53 36 0,0-88-1,0 70 1,-35-35-1,17-106 1,18-17 0,36-107-1,52-52 1,88-88 15,36-54-15,-106 54-1,-53-142 1,-124 54 0,-53 69-1,-52 37 1,53 69 0,87 19-1,89-19 1,35 1-1,89-18 1,-1 0 0,-52 0-1,-36 18 1,-70 35 15,-18 18-15,-36 35-1,19 0 1,-1-1 0,18-16-1,0-54 32,18-17-31,-18 17-16</inkml:trace>
  <inkml:trace contextRef="#ctx0" brushRef="#br0" timeOffset="84923.99">17921 14570 0,'-18'-18'16,"36"18"30,0-18-30,17 1 0,-17-18-1,-18-1 1,-36 19 0,1 17-1,17 0-15,1 0 16,17 17-1,0 1 1,0 0 0,53-18-1</inkml:trace>
  <inkml:trace contextRef="#ctx0" brushRef="#br0" timeOffset="85224.69">18468 14199 0,'0'0'0,"0"-17"0,0-1 16,0-17-1,-35 35 1,35 106 0,-36 70-1,19-17 1,-19 17-1,19-35 1,17-70 0,0-54-16,0 19 15,35-54 17,36-17-17</inkml:trace>
  <inkml:trace contextRef="#ctx0" brushRef="#br0" timeOffset="85624.13">18680 14799 0,'17'-18'32,"18"18"-17,-17 0-15,53-35 16,17-18-1,-18 18 1,-52-36 0,-18 54-1,-35 17 1,-106 88 15,70-18-15,36 36-1,35-53 1,35-18 0,53-17-1,1-18 1,-37 0 0,-16 0-1,-19-18 1,36-34-1</inkml:trace>
  <inkml:trace contextRef="#ctx0" brushRef="#br0" timeOffset="85828.18">19456 14940 0,'0'18'31,"-18"-18"32,-17 0-63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03:44:41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 0 0,'-18'0'16,"1"0"-1,-1 0 1,0 0 0,-17 0-1,18 0 1,34 0 62,1 0-78</inkml:trace>
  <inkml:trace contextRef="#ctx0" brushRef="#br0" timeOffset="921">5151 688 0,'0'-18'0,"0"36"0,0-53 16,-18-36 0,18 53-16,-18 18 15,1 0 1,-1 0-16,-17 36 16,-1 122-1,19-16 1,-18 52-1,17-89 17,18 19-17,0-71 1,0-36 0,0-52-1</inkml:trace>
  <inkml:trace contextRef="#ctx0" brushRef="#br0" timeOffset="1588.2">4604 1023 0,'0'0'0,"-36"-18"0,-52-52 16,35-36-1,36 35 1,17 36-16,53-53 15,105-18 17,1 18-17,53 53 1,-53 52 0,52 107-1,-176-89-15,71 89 16,-70 70-1,-36-53 1,0-18 0,-18-52-1,-17-54 1,17-17 0,0 0-16,-17-70 15,35-18 1,0-36-1,71-88 1,70 36 15,18 88-15,-124 70-16,106 18 16,-18 71-1,-52 35 1,-53 70-1,-18-35 1,0 0 0,0-105-16,-18 34 15,-35-35 1,35-17 0,-17-18-1,35-53 16,18 35-31,-1 1 16</inkml:trace>
  <inkml:trace contextRef="#ctx0" brushRef="#br0" timeOffset="3837.46">6491 1164 0,'0'0'0,"35"0"16,54 0-1,-37-35 1,37-18 0,-36 0-1,-36-53 1,-52 18 0,-89 35-1,19 53 1,-54 53-1,71 35 17,0 71-17,35-36 1,53-17 0,0-53-1,70-53 1,-17 0-1,71-70 1,-36-1 0,-71 36-16,89-106 15,-35 35 1,-36 0 0,-53 159 15,1-18-31,-19 36 15,1 88 1,35-71 15,35-18-15,36-52 0,53-18-1,-19-35 1,36-89-1,-88 36 1,-17-18 0,-36 71-1,-36 70 17,19-17-32,-36 88 15,35-36 1,1 1-1,17-36 1,0-17 15,35-71 1,0 0-17,0-35 1,1 35-1,-1 17 1,-17 36-16,-18 18 16,17 53-1,1-1 1,17 1 0,0-36-1,18-17 1,36-18-1,-1-36 1,-18-17 15,-34-35-15,-1 0 0,-18 0-1,-17 70-15,0 1 16,-17 69 15,-18 37-15,17 17-1,18-54 1,0-34-16,35 17 16,-17-17-16,35-18 15,17 0 1,1-18-1,17-52 17,-35-1-17,18-35 1,-71 71-16,17-18 16,-17 71 15,0 52-16,0-17 1,0-17-16,0 34 16,53-35-1,71 1 1,-36-19 0,53-17-1,-18-53 1,-52 1-1,-53 34-15,-1-106 16,-17 36 15,-53 18-15,0 52 0,-53 36-1,18 87 1,53-16-1,17 34 1,18-52 0,36-36-1,17-17 1,35-18 0,0-53-1,-35-18 1,17-52-1,-34 34 1,-19 1 15,-17 71-15,0 87 0,0 1-1,-17 17 1,17-17-1,0-1 1,53-17 0,-36-53-16,54 18 15,17-18 1,-17-18 0,34-70-1,-52 0 1,-17-71-1,-1-18 1,-35 36 15,0 71-15,0 35 0,0 52-1,-35 71 1,17 71-1,18 0 1,0-53 0,0 0-1,35-36 1,1-52 0,-1-18-1,-18 0 1,1-36-1,-18 19 1</inkml:trace>
  <inkml:trace contextRef="#ctx0" brushRef="#br0" timeOffset="4045.91">9419 1164 0,'0'0'16,"-17"18"-16,-1-18 15,18-18 79,0-17-78</inkml:trace>
  <inkml:trace contextRef="#ctx0" brushRef="#br0" timeOffset="5737.83">10442 670 0,'0'0'0,"18"0"15,-18-17-15,17-36 31,-34 53-15,-36 0 0,-71 35-1,19 53 1,69-53-16,-52 107 16,35 87-1,53-53 1,71-70-1,88-18 1,35-88 15,-53-17-15,88-107 0,-123 36-1,-53-71 1,-53 18-1,-124-18 1,18 71 0,-88 35-1,106 71 1,18 123 0,70 35-1,88 54 1,0-72-1,88 89 1,-123-105 15,-70 16-15,-89-70 0,18-52-1,-18-36 1,35-71-1,54-70 1,34-18 0,19 106-16</inkml:trace>
  <inkml:trace contextRef="#ctx0" brushRef="#br0" timeOffset="6120.11">11289 952 0,'0'0'0,"18"-17"0,-1 17 0,-17-18 16,0 53 15,-35 71-15,17 18 0,18-1-1,0-52 1,36-36-1,52-35 1,-18-35 0,-34 17-16,34-70 15,-35 0 1,-35-53 0,0 35-1,0 53 1,0 88 15,0 18 0,0-18-31,0-17 0</inkml:trace>
  <inkml:trace contextRef="#ctx0" brushRef="#br0" timeOffset="6703.42">11747 1235 0,'0'0'16,"18"17"-16,53-17 15,-18 0 1,52-53 0,-34-35-1,-36 0 1,-35 0 0,-53 70-1,-35 53 1,0 54-1,17 34 1,71-35 15,36 1-15,52-54 0,88-35-1,-52 0 1,52-53-1,-35-53 1,-53 18 0,-35-36-1,-53 54 1,-70 123 15,70-18-31,-18 36 16,18 17-1,0 0 17,0-35-17,0-35 1,-17-1 0,-36 1-1,17-18 1,19-106-1,17 88-15</inkml:trace>
  <inkml:trace contextRef="#ctx0" brushRef="#br0" timeOffset="6969.98">13159 529 0,'0'0'0,"0"-17"15,0-1-15,-71 71 31,18 53-15,-17 70 0,34-17 15,36-124-31,-17 89 16,-1-1-1,18-52 1,53-71 15,-35 0-31</inkml:trace>
  <inkml:trace contextRef="#ctx0" brushRef="#br0" timeOffset="7205.47">13370 1005 0,'18'-35'0,"-36"70"0,36-105 16,-18 87-1,-53 89 1,18-17 15,-1-1-15,36-35 0,0-18-1,36-35 1,52-18-1,-70 18-15,17-17 0</inkml:trace>
  <inkml:trace contextRef="#ctx0" brushRef="#br0" timeOffset="7919.83">13811 1005 0,'0'18'15,"-70"88"1,52-18-1,0-17 1,18-18 0,18-53 15,0 0-15,-1 0-1,1-53 1,-18-18-1,0-52 1,35 34 0,-17 54-16,35-71 15,-36 89-15,72-36 16,52 70 0,-35 54-1,-36 52 1,-52 1-1,-18-54 1,0-52-16,-18 53 31,18-54-15,-35-17 0,17 0-1,18-53 1,18-52-1,88-54 1,17 35 0,54 36-1,-72 70 1,1 107 0,-106 69-1,-17-16 1,-36-54-1,35-18 1,0-52 15,1-18-15,-1-35 0,-17-18-1,0 0-15</inkml:trace>
  <inkml:trace contextRef="#ctx0" brushRef="#br0" timeOffset="8105.31">14323 512 0,'0'0'0,"-18"-18"0,-35 18 16,-35-18-1,53 18 1,17 0-1,0 0 1,-52 0 15</inkml:trace>
  <inkml:trace contextRef="#ctx0" brushRef="#br0" timeOffset="8353.59">12894 723 0,'0'0'0,"-18"18"0,36-18 47,0 0-47,70 0 16,-35 0-16,88 0 15,-106 0 1,-52 0-1,-125 17 1,1 1 0</inkml:trace>
  <inkml:trace contextRef="#ctx0" brushRef="#br0" timeOffset="9005.77">4815 1640 0,'0'0'0,"-35"0"0,-53 0 16,70 0-1,-35 18 1,53 0 0,18-18 15,0 17-31,87-17 15,-69 0-15,123 0 16,140 0 0,19 18-1,229-18 1,-1 0 0,336 0-1,-635 0-15,529 0 16,318 0-1,-265-18 1,212 1 15,-300-1-15,317-17 0,-582-1-1,-88 19 1,-247-1-1,-211 18 17,35-17-32,-107-1 15,-193 18 1</inkml:trace>
  <inkml:trace contextRef="#ctx0" brushRef="#br0" timeOffset="9603.19">1482 2787 0,'0'0'0,"-53"-18"31,53 1-31,-18 17 15,18 17 1,-18 54 0,18 17-1,0-53-15,0 89 16,0-36 0,-17-17-1,17-1 1,0-52-1,0-36 1</inkml:trace>
  <inkml:trace contextRef="#ctx0" brushRef="#br0" timeOffset="9772.59">1764 2999 0,'0'0'0,"0"-18"31,18 18 0,17 0-15,0 0 0,-17 0-16</inkml:trace>
  <inkml:trace contextRef="#ctx0" brushRef="#br0" timeOffset="10571.38">3034 2875 0,'0'0'0,"0"-18"0,0 1 0,0-18 16,0 17-16,0-17 15,0 17 1,-35 36-1,-1 87 1,36-69-16,-35 70 31,0 35-15,35-71 0,0 1-1,0-54 1,17-34-1,1-1-15,17-35 16,36-35 0,-18 0-1,17 0 1,-52 70 0,17 36-1,-17 70 1,0-18-1,17 36 1,18-53 15,70-53-15,-17-17 0,-71-1-16,106-53 15,-52 1 1,-54-71-1,-35 35 1,-71-35 0,-17 70-1,53 54-15,-89 17 16,54 35 0,70 71-1,0-36 1,88-35-1</inkml:trace>
  <inkml:trace contextRef="#ctx0" brushRef="#br0" timeOffset="11053.93">4216 2540 0,'0'0'0,"0"-35"16,0-1-1,-18 36-15,0 18 16,-17 123 0,35-17-1,0 34 1,0-52 0,0 0-1,0-53 1,0-71 31,0-35-47,0-52 15,53 16 17,71-69-17,-36 122 1,35 72-1,-52 52 1,-36 0 0,-35-53-16,0 1 15,0 52 1,-18-53 0,-17-17-1</inkml:trace>
  <inkml:trace contextRef="#ctx0" brushRef="#br0" timeOffset="11870.91">5309 2840 0,'0'0'0,"0"-106"31,-17 88-31,-36-35 16,35 36-16,-88 17 16,36 17-1,-36 89 1,35 0 0,18 53-1,53-18 1,53-106-1,53-35 1,-35-17 15,35-36-15,-54-18 0,19-88-1,-36 54 1,-17 16-1,-18 142 17,-18-17-32,1 16 15,17 90 1,0-72 0,70 1-1,36-71 1,-18 0-1,36-36 1,-54-16 0,-34 34-1,16-106 1,-34 1 0,0-53-1,-18 87 1,0 54-1,-71 88 1,18 106 0,36-36-1,17 18 1,35-52 0,0-37-1,36-34 1,-54-18-16,36 0 15,18-18 1,-36-52 0,0-1 15</inkml:trace>
  <inkml:trace contextRef="#ctx0" brushRef="#br0" timeOffset="12102.52">5627 2734 0,'0'0'0,"-18"18"15,36-18 1,70 0 0,18-18-1,35-17 1,-35 17-1,-18 0 1,-88 1-16</inkml:trace>
  <inkml:trace contextRef="#ctx0" brushRef="#br0" timeOffset="12621.29">7232 2593 0,'0'0'16,"0"18"15,-18-1-31,1 18 16,17-17-16,-18 0 0,-17 88 16,35-18-1,-36 0 1,36-35-1,0-18 1,53-35 15</inkml:trace>
  <inkml:trace contextRef="#ctx0" brushRef="#br0" timeOffset="13119.02">7743 2716 0,'0'0'0,"18"-17"0,17-71 15,-35 52 1,-17 19 0,-54 17-1,36 0-15,-71 70 16,36 1-1,17 17 1,53-53 0,35-17 15,71-1-15,0-17-1,-71 0-15,124 18 16,-71 0-1,-18 35 1,-70-18 0,-70 0-1,-36 1 1,-35-36 0,17 17-1,36-17 1,0-17-1,53-1 1,-1-53 0,36 54-1</inkml:trace>
  <inkml:trace contextRef="#ctx0" brushRef="#br0" timeOffset="13569.17">7126 2187 0,'0'0'0,"0"18"0,-53 52 32,53-52-17,18-18 1,-1 0 0,1 0-1,0 0-15,-1-35 16,-17-1-1,0 19 1,-17-1 0,-19 18-1,1 18 1,18-1-16,-1 19 16,18 17-1,0-36 1,18 1-1</inkml:trace>
  <inkml:trace contextRef="#ctx0" brushRef="#br0" timeOffset="29134.44">9790 2505 0,'0'-18'16,"17"0"-16,1 1 16,-18-1-1,17 1-15,1-1 16,-18 0 0,18 1-1,-18-1-15,35-17 16,-17-1-1,-18 19 1,-53 17 0,-53 0-1,-35 17 1,35 19 0,35 17-1,36 0 1,35-18-1,0 0 1,88 36 0,18 17-1,0 0 1,-18 18 15,-53-36-15,-52 19-1,-89-36 1,-53-18 0,36-35-1,35-18 1,-1-35 0,72 0-1,-19-17 1,36 52-16,0-35 15,36 36 1,17-1 0,17 18-1,-34 0 1</inkml:trace>
  <inkml:trace contextRef="#ctx0" brushRef="#br0" timeOffset="30936.56">10072 2716 0,'0'0'0,"53"-35"16,0 17-1,-53-17 1,0 18 0,-36 17-1,-34 35 1,-1 18-1,1 53 1,34-18 0,19-71-16,17 72 15,53-72 1,17-17 15,54-17-15,-36-19-1,35-52 1,-17 0 0,-106-18-1,0 53 1,-35 53 0,-36 35-1,18 36 1,53-36-16,-17 53 15,17-17 1,53-18 0,0-35-1,17-18 1,18 0 15,-70 0-31,35-36 16,18-17-1,-54 0 1,1-35 0,-18 18-1,17 52 1,-17 89 15,0 17-15,0-18-1,0-17 1,53-35 0,-35-18-16,53 0 15,-19 0 17,54-35-17,-35-36 1,-36 1-1,-35-19 1,0 36 0,0 71 15,-35 88-15,17 0-1,18-53 1,0-36-16,18 19 15,35-36 1,53 0 0,-1-36-1,-34-17 1,17-35 15,-88 71-31,18-54 16,-1-35-1,-17 53 1,0 36 0,0 52-1,-52 71 1,52-71-16,-53 88 16,53-34-1,0-19 1,0-52-1,17-18 17,1-35-17,0 17-15,17-53 16,0-17 15,18-35-15,0 52-1,17 54 1,-34 52 0,-1 35-1,-17 36 1,-1-35 0,-17-18-1,0-18 1,18-35-1,35-18 1,0-35 0,17-17-1,-17-18 1,35-53 15,1 52-15,-36 72-1,-36 52 1,-17 53 0,0 53-1,0-53 1,18 18 0,17-70-1,0-36 1,18 0-1,0-36 1,35-34 0,-35-18-1,-35 52 1,-36 36 31,-17 0-32</inkml:trace>
  <inkml:trace contextRef="#ctx0" brushRef="#br0" timeOffset="31147.99">12594 2875 0</inkml:trace>
  <inkml:trace contextRef="#ctx0" brushRef="#br0" timeOffset="34417.06">13476 2328 0,'0'-17'16,"0"-1"-16,0 0 31,0 36-16,0 17 1,-35 89 0,17 105-1,1 36 1,17-71 0,0-124-16,-36 195 15,-17-89 1,-17 36-1,35-71 1,17-88 0,0-53-1,18-71 1,36-52 0,-1-53 15</inkml:trace>
  <inkml:trace contextRef="#ctx0" brushRef="#br0" timeOffset="34833.47">13335 2893 0,'0'0'16,"0"-36"-16,-18 19 0,-17-89 15,35 18 1,0 70-16,0-70 15,35 70-15,54-70 16,69 18 0,-52 52-1,18 18 1,-89 71 15,-35 105-15,-88-17-1,-36-54 1,36-34 0,35-53-1,35-18 1,18-18 15,71-35-15,-18 18-1,-35 17-15</inkml:trace>
  <inkml:trace contextRef="#ctx0" brushRef="#br0" timeOffset="35234.07">13758 2734 0,'0'-35'31,"0"-18"-16,0 35-15,36-35 16,-19 36-16,19-19 16,-19 19-16,89-19 15,-35 36 1,34 36 0,-52 70-1,-53-36 1,-17 18-1,-36-17 1,35-54 0,0-17-1,18-17 1,0-54 0,36 1 15,-19 52-31,36-88 15,0 36 1,0 17 0,-18 35-16</inkml:trace>
  <inkml:trace contextRef="#ctx0" brushRef="#br0" timeOffset="35716.44">14658 2399 0,'0'0'0,"-18"0"31,1 35-15,-1 0-16,-53 71 15,36-18 1,35 1 0,18-1 15,35-53-16,35-17 1,-18-18 0,-52 0-16,70-36 15,-17-16 1,-36-37 0,-35-52-1,-53 35 1,-17 18-1,-19 71 1,19 34 0,17 54-1,18 52 1,17-17 0,18-18 15,53-17-16,0-71 1,0 0-16</inkml:trace>
  <inkml:trace contextRef="#ctx0" brushRef="#br0" timeOffset="36983.72">15399 2399 0,'0'0'0,"17"-35"0,-17-1 15,0 19 1,-35 17 0,-35 70-1,17 54 1,35-1 0,18-35 15,53 1-16,17-54 1,72-18 0,-107-17-16,71 0 15,35-35 1,-53-53 0,-53 0-1,-35-53 1,0 70-1,-17 54 1,-36 34 0,0 89-1,35-35 1,18 34 0,0-52 15,88 0-16,-17-53 1,52-17 0,-34-19-1,34-70 1,-52 1 0,-54 69-16,19-69 15,-36 52 1,-53 106 15,53-36-31,-18 36 16,18 35-1,18 0 1,35-35 0,-36-35-1,1 0 16,-36-36 1,-35 0-17,36 1 1,-19 17 0,36 17 15,0 1-16,71-18 1,-18 0 0,53 0-1,17-35 1,-52-18 0,17-53 15,-71 71-31,19-53 15,-19-18 1,-17 35 0,-53 53-1,1 18 1,16 53 0,36-35-16,0 53 15,18-18 1,52 35-1,-17-35 1,-35 0 0,-18-1-1,0-34 1,-35 0 0,17-18 15,0 0-16,18-18 17,0 0-32</inkml:trace>
  <inkml:trace contextRef="#ctx0" brushRef="#br0" timeOffset="37133.26">16969 2699 0,'0'17'0,"0"1"31,0 0-31,-36-18 31,-17 0-15</inkml:trace>
  <inkml:trace contextRef="#ctx0" brushRef="#br0" timeOffset="38216.57">1199 4657 0,'-35'-36'32,"35"19"-32,0-19 15,0-52 1,35 18-1,18-18 1,0 70 0,0 36-1,0 87 1,-53-69-16,18 105 16,-36 17 15,-105 54-16,34-106 1,-16-18 0,69-70-1,1-18 1,-18-53 0,35 0-1,18-35 1,0 53-1,53 52 1,36 71 0,-19 1-1,1-19 1,-18-35 0,-18 1 15,-17-36-16,-1 0 1,-17-18-16</inkml:trace>
  <inkml:trace contextRef="#ctx0" brushRef="#br0" timeOffset="38398.37">1923 4868 0,'0'0'0,"0"-17"31,0-1 16,0 0-47,0 1 16</inkml:trace>
  <inkml:trace contextRef="#ctx0" brushRef="#br0" timeOffset="39232.6">3193 4445 0,'0'18'15,"0"-1"-15,0 1 16,0 0 0,17-18-1,1 0-15,0 0 16,70 0 0,-71-18-16,89-35 15,53-18 1,-71 1-1,-53-1 1,-35 36 0,-88 35-1,-71 53 1,1 53 0,87-18 15,54 18-16,17-53 1,88-18 0,18-35-1,-54 0-15,54 0 16,0-18 0,-88-17-1,-53 35 1,-89 0-1,-17 35 1,53 18 0,35 35-1,53 1 1,17-1 0,54-35 15,35-36-16,35-17 1,-18-52 0,-70 16-16</inkml:trace>
  <inkml:trace contextRef="#ctx0" brushRef="#br0" timeOffset="39466.33">4075 4604 0,'0'0'0,"0"-18"15,17 36 1,1 17 0,-1 18-1,1 17 1,-18-34-16,0-1 16,18 18 15,-1-53-16,1 0 1,17-35-16</inkml:trace>
  <inkml:trace contextRef="#ctx0" brushRef="#br0" timeOffset="39700.87">4445 4586 0,'-18'0'16,"-87"18"-1,34 35 1,36-53-16,-36 70 16,-17 18-1,70-17 1,18-18 0,71-53 30,-54-18-46,19 1 0</inkml:trace>
  <inkml:trace contextRef="#ctx0" brushRef="#br0" timeOffset="40049.58">4551 4639 0,'0'-18'16,"0"36"-16,0-18 31,-18 35-16,1 71 1,-1 18 0,-35 105-1,53-176-15,-35 88 16,-36 247 0,1-88 15,34-141-16,19-1 1,17-105 0,0-70 15,0-72-15,35-69-1,0 34-15</inkml:trace>
  <inkml:trace contextRef="#ctx0" brushRef="#br0" timeOffset="40399.37">4498 4851 0,'0'0'0,"0"-36"0,18-34 0,-1 17 16,54-18-1,52 54 16,1 17-15,-36 53 0,-70 0-1,-36 70 1,-70-52 0,-36 17-1,107-71-15,-72 1 16,54 0-1,17-18 1,36-36 15,35 1-15,-35 18 0,17-19-16</inkml:trace>
  <inkml:trace contextRef="#ctx0" brushRef="#br0" timeOffset="40700.4">5256 4480 0,'0'0'0,"0"-17"16,0-1 0,0 36 15,0 52-16,0-52-15,0 70 16,0 35 0,-17-34-1,-1-1 1,18-18 0,18-70 15,-1-17-16,1 17-15</inkml:trace>
  <inkml:trace contextRef="#ctx0" brushRef="#br0" timeOffset="41415.76">5715 4727 0,'0'0'15,"0"-88"1,0 53-1,-35 35 1,-36 0 0,-17 70-1,35 1 1,53-36-16,-18 53 16,18 18-1,0-53 16,36-35-15,17-18 0,17-18-1,-52 0-15,70-52 16,-35-18 0,-18-18-1,0 53 1,-17 18-1,-18 105 17,0 18-17,0-17 1,35 0 0,18-54-1,0-17 16,-35 0-31,17 0 16,18-53 0,0-35-1,-35 35 1,-1 18 0,-17 70 15,0-17-31,0 70 15,0-53 1,53-17 0,-18-18-1,54 0 1,-54-35 0,-17 35-16,-18-18 15</inkml:trace>
  <inkml:trace contextRef="#ctx0" brushRef="#br0" timeOffset="41599.01">6279 4463 0,'0'0'0,"-35"0"31,18 17-31,-1 1 16,18 17-1,0-17 1,53-18 0</inkml:trace>
  <inkml:trace contextRef="#ctx0" brushRef="#br0" timeOffset="42065.94">6615 4551 0,'0'17'0,"0"1"16,0 17 0,0 36-1,0-1 1,0 19 0,0-19-1,0-52-15,0 0 16,0-36 31,0 0-47,0-88 15,35 18 1,-18 53-16,89-89 16,18 54-1,52 35 16,-70 52-15,-18 71 0,-88 18-1,-17 0 1,-36-18 0,17-70-1,36 0 1,-17-54-1</inkml:trace>
  <inkml:trace contextRef="#ctx0" brushRef="#br0" timeOffset="42565.19">8749 4127 0,'0'0'16,"0"-17"-16,18 34 15,-18 107 16,0-89-31,0 89 16,0-1 0,-18 1-1,-17-36 1,35-35 0,0-71 15</inkml:trace>
  <inkml:trace contextRef="#ctx0" brushRef="#br0" timeOffset="43100.28">8572 4392 0,'0'0'0,"0"-35"0,-17-89 16,17 18 15,106 1-16,0 69 1,70 36 0,0 106-1,-105-18 1,-71 36 0,-53-36-1,-106 0 1,71-52-1,70-36 1,36-36 0,53-17-1,70 18 1,-106 35-16,71 0 16,0 71 15,-89 34-16,-17-34 1,-106 17 0,-17-35-1,-71-18 1,106-35 0,0 0-1,35-53 1,53 18-1,0-18 1,0 36-16</inkml:trace>
  <inkml:trace contextRef="#ctx0" brushRef="#br0" timeOffset="44182">9384 4445 0,'18'18'32,"-18"-1"-32,0 1 15,0 52 1,0-17 0,0-35-16,35 35 15,-18-35 1,36-18-1,18 0 1,35-36 0,-18-17-1,18-17 1,-53-18 0,-53 52-1,0 72 32,-53 52-31,53-71-16,-18 36 15,18 36 1,18-54 0,105-35-1,36 0 1,-18-35-1,-106 17-15,71-35 16,-18-35 0,-70 0-1,-53 52 1,-36 36 0,-52 18-1,52 35 16,-17 17-15,88-52-16,0 17 16,35-35-1,53 0 1,1 0 0,-19 0-1,-35-35 1,-17 17-16,-18 1 15,0 34 17,-18 36-17,-17 18 1,35-36-16,-17 36 16,-1 105-1,0 1 1,-35-36 15,-17 53-15,-1 17-1,18-70 1,36-105-16,-36 70 16,-35-54-1,-1-52 1,-69 0-1,-1-52 1,124 34-16,-18-53 16,17-17-1,36 18 1,0 17 0,18-18-1,35-35 1</inkml:trace>
  <inkml:trace contextRef="#ctx0" brushRef="#br0" timeOffset="44716.14">11042 4039 0,'0'0'0,"-18"0"0,-17-35 31,35 17-31,18 18 16,123-35 0,35 0-1,1 17 1,-89 18 0,-18 0-1,-87 0 16,-19 0-15,1 18-16</inkml:trace>
  <inkml:trace contextRef="#ctx0" brushRef="#br0" timeOffset="44998.78">11448 3969 0,'0'17'16,"-18"-17"-1,-17 36 1,17 34 0,-17 54-1,17 17 1,18-35 0,-17-71-16,17 71 15,-18-53 16,18-18-15,0-17 0,35-36 15</inkml:trace>
  <inkml:trace contextRef="#ctx0" brushRef="#br0" timeOffset="45676.15">11501 4516 0,'0'-18'16,"0"0"0,0 1-16,0-1 15,0-17 1,0 17-1,35 18 1,18-18 0,0 18-1,17 36 1,1 34 0,-54 1-1,-17-1 1,-17-17-1,-1-35 1,-17 0 0,35-71 15,0 35-31,0-35 16,17 35-1,19-52-15,17-36 31,-18 71-15,0 0 0,-35 17 15,18 18 16</inkml:trace>
  <inkml:trace contextRef="#ctx0" brushRef="#br0" timeOffset="48225.4">12488 4480 0,'0'0'0,"18"0"0,35-53 31,-53 36-31,0-19 16,0 1-1,-18-18 1,-52 18 0,52 35-16,-35 0 15,-17 0 1,-1 53 0,0 53-1,36 17 16,35-35-15,35 1 0,36-54-1,17-35 1,-17-18 0,35-35-1,-18-17 1,-53-1-1,0-35 1,-35 36 0,0 35-1,0 17 1,0 53 0,0-17-16,0 70 15,0 18 16,18-36-15,0-34 0,52-36-1,-17 0 1,88-36 0,-35-34-1,-53-1 1,0-17-1,-35 70 1,-18 54 15,0-19-31,0 54 16,0-18 0,0-18-1,0-53 48</inkml:trace>
  <inkml:trace contextRef="#ctx0" brushRef="#br0" timeOffset="48448.87">13212 4163 0,'0'0'0,"-18"0"47,18 17-31,0 1-16,0 0 15,18-1 16,-1 19-31</inkml:trace>
  <inkml:trace contextRef="#ctx0" brushRef="#br0" timeOffset="49264.7">13882 4427 0,'17'0'0,"-34"0"0,52 0 16,-35-17-16,35-36 15,-35 18 1,-35-18 15,17 53-31,-52-18 16,-36 36-1,0 52 1,36-17 0,52 35-1,18-52 1,71-1-1,17-35 1,18-18 0,17-35-1,-70 18 1,-35-18 0,-18 35-1,-53 71 32,17 36-31,1 52-1,35-88-15,-17 70 16,-1 142 0,18-195-16,0 195 15,0-71 1,0 17-1,-53-52 1,0-88 0,-88-54-1,0-34 1,35-36 0,-17-88-1,87 0 16,19-89-15,140-52 0,1 106-1,87-18 1,-105 105-16</inkml:trace>
  <inkml:trace contextRef="#ctx0" brushRef="#br0" timeOffset="49631.77">14358 4445 0,'0'0'0,"18"0"0,52-35 15,1-36 1,-18 18 0,0-70-1,-53 87 16,-36 36-15,-34 36 0,-54 70-1,71 35 1,36-53 0,52 0-1,18-70 1,53-18-1,-18 0 1,-35-36 0,35-69-1</inkml:trace>
  <inkml:trace contextRef="#ctx0" brushRef="#br0" timeOffset="52297.89">5027 7620 0,'0'0'0,"-18"0"0,1 0 16,-1 0-16,1 0 15,34 0 17,1 0-32,70 0 15,106 0 1,18-18-1,-177 18 1,71 0 0,35-17-1,-106 17 1,-105 0 15,-1 0-15</inkml:trace>
  <inkml:trace contextRef="#ctx0" brushRef="#br0" timeOffset="52664.58">5380 7638 0,'0'17'0,"0"-34"0,-35 70 15,35-1 1,0 19 0,35 70-1,-18-106-15,19 89 16,-19 35 15,-17-36-15,-53-52-1,-52-18 1,16-53 0,-105 0-1,53-36 1,0-17-1,53-17 1,88 17 0,18 0-1,123 35 1,18 18 0,-71 0-1</inkml:trace>
  <inkml:trace contextRef="#ctx0" brushRef="#br0" timeOffset="53181.32">6050 8114 0,'0'0'0,"0"-18"0,0 1 16,0-36-1,-53 0 1,-53 17-1,89 36-15,-71 0 16,-18 71 0,18 53-1,52-19 1,36 36 0,36-88-1,69 0 1,-16-53 15,-19-35-15,36-36-1,-53 1 1,0-36 0,-53 71-16,0-36 15,0 107 16,0 16-15,35 54 0,18-35-1,-35-36 1,-1-17-16,36-1 16,-18-17-1,1-17 1</inkml:trace>
  <inkml:trace contextRef="#ctx0" brushRef="#br0" timeOffset="53416.4">6456 8008 0,'0'-18'15,"0"36"1,0 0-16,0-1 0,0 36 15,0 71 1,0-1 0,0-35-1,0-35 1,53-53 15,-36 0-31</inkml:trace>
  <inkml:trace contextRef="#ctx0" brushRef="#br0" timeOffset="53649.3">6809 8043 0,'0'-17'0,"0"34"0,-18-34 16,-53 34-1,-34 54 1,-1 35-1,35-18 1,36 18 0,17-36-1,18-52 1,71-18 0</inkml:trace>
  <inkml:trace contextRef="#ctx0" brushRef="#br0" timeOffset="54148.87">7108 8184 0,'0'0'0,"18"-35"0,-18 18 16,0-1-16,0-53 16,-35 18-1,0 53 1,-54 0-1,72 18-15,-71 88 16,35 0 0,35 35-1,18-71 1,35 1 0,36-71-1,17 0 16,18-53-31,-18-35 32,-35 0-17,-18-18 1,-35 53 0,18 71-1,-18 70 1,0 0-1,0 18 1,17-53 0,36-36-1,53-17 1,-35-17 0</inkml:trace>
  <inkml:trace contextRef="#ctx0" brushRef="#br0" timeOffset="55230.98">8872 7585 0,'0'-18'16,"0"36"-16,18-54 0,0-52 16,-18 71-1,-18 17-15,-35 0 16,-35 88 15,17 88-15,54-123-16,-19 123 15,1 54 1,35-89 0,53-18-1,106-87 1,-18-36-1,35-71 1,-123 53-16,53-70 16,18-88-1,-72-18 1,-34 53 0,-53-18-1,-53 71 1,52 70-1,-122-35 1,-19 71 0,71 70-1,53 71 1,71 0 0,106 88-1,-89-195-15,106 178 16,-53-89-1,-53 71 1,-35-54 0,-123 1-1,-1-53 1,89-106-16,-53 0 16,-18-18-1,71-70 1,35-18 15,18-70-15,70 35-16</inkml:trace>
  <inkml:trace contextRef="#ctx0" brushRef="#br0" timeOffset="55615.38">9402 8132 0,'35'-53'15,"-70"106"-15,211-248 16,-141 178-16,0-18 15,-17 35 1,-18 70 0,0 18-1,-18 36 1,18-54 0,18-17-1,53-53 1,17 0 15,0-88-15,-17 18-1,-54-54 1,1 18 0,-18 36-1,0 52 1,-18 18-1,18 35 1,0 18 0,18-35-16</inkml:trace>
  <inkml:trace contextRef="#ctx0" brushRef="#br0" timeOffset="56214.45">10195 8008 0,'36'0'0,"-1"0"31,0-53-15,0 0-1,1 0 1,-36 18 0,-71 53 15,18 35-16,36-18-15,-36 53 16,35 36 0,18-54-1,35-35 1,53-35 0,1 0-1,-19-53 1,71-52 15,-52 16-15,-1 1-1,-88 35 1,-36 36 0,-34 52-1,17 53 1,53-17-1,18-1 1,17-17 0,18 0-1,-36-18 1,-52-17 15,-35-36-15,52-35-1,18-52 1</inkml:trace>
  <inkml:trace contextRef="#ctx0" brushRef="#br0" timeOffset="56513.51">11165 7391 0,'0'0'0,"36"-53"16,-1-18-1,-17 71 1,-18 35 0,-53 89-1,17-1 1,1 54 0,0-36-1,17-35 1,1-71-16,17 53 31,0-52-15,35-36-1,88-53 1,-87 17-16</inkml:trace>
  <inkml:trace contextRef="#ctx0" brushRef="#br0" timeOffset="56764.18">11589 7743 0,'0'0'0,"35"-35"16,-35 53 15,-35 35-15,17-36-16,-17 54 16,17 17-1,18 0 1,0-35-1,18-53 17,35 0-17,17-53 1,1 0-16</inkml:trace>
  <inkml:trace contextRef="#ctx0" brushRef="#br0" timeOffset="57480.62">11942 7743 0,'0'0'0,"-71"36"47,53-19-47,18 19 0,-35 17 16,35-1 0,0 1-1,0-35 1,18 0 15,-1-18-15,1-71-1,-18 36 1,18-53 0,35-1-1,52 1 1,19 35-1,-18 53 1,-36 53 0,-52 35-1,-18-17 1,0-53-16,0 70 16,-18-18-1,-17-52 16,17 0-15,-17-36 0,35-17-1,0-71 1,53 35 0,53-52-1,-18 35 1,35 17-1,-34 71 1,-72 88 0,-17 53-1,0-52 1,-35 16 0,17-34-1,1-53 1,-1-18 15,0-53-15,1 17-16</inkml:trace>
  <inkml:trace contextRef="#ctx0" brushRef="#br0" timeOffset="57664.07">12277 7091 0,'0'0'0,"-53"0"16,0 0-1,35 0 1,1 0 0</inkml:trace>
  <inkml:trace contextRef="#ctx0" brushRef="#br0" timeOffset="57881.83">11165 7426 0,'0'0'0,"-35"18"15,17-1-15,-17 1 16,35 0-1,71-1 1,-54-17-16,72 0 16,34-17-1,-35-1 1</inkml:trace>
  <inkml:trace contextRef="#ctx0" brushRef="#br0" timeOffset="58514.08">4180 9066 0,'53'18'32,"-35"-18"-32,17 0 15,124 0 1,194-18 0,123 1-1,36-19 1,-336 36-16,459-17 15,300-1 1,53 1 0,-18-1-1,-300 18 1,177-35 0,-230 17-1,-299 0 1,-107 1 15,-228 17-15,-125-18-1,-105 18 1,-70 0 0</inkml:trace>
  <inkml:trace contextRef="#ctx0" brushRef="#br0" timeOffset="59013.44">1711 10072 0,'0'0'0,"-18"0"31,18 17-15,0 107 0,-17-1-1,17 36 1,-18-18 15,18-70-15,0-36-1,35-35 1,1-35-16</inkml:trace>
  <inkml:trace contextRef="#ctx0" brushRef="#br0" timeOffset="59196.61">2028 10354 0,'0'0'16,"0"-18"-1,0 1 17,18 17-17,35 0 1,-35 0-1</inkml:trace>
  <inkml:trace contextRef="#ctx0" brushRef="#br0" timeOffset="59947.99">3351 10195 0,'0'0'0,"-17"0"0,-36-17 47,70-1-32,36 0 1,71-35 0,-18 18-1,-71 18-15,53-19 16,-88 19-16,0-19 15,-35-17 1,-106 36 0,17 17-1,-52 35 1,52 53 0,89 18-1,35-53 1,53 0-1,35-35 17,53-18-17,-35 0 1,-159 35 15,18-18-31,-88 72 16,-36 69-1,71-52 1,70 18 0,18-89-16,53 18 15,88-35 1,0-18 0,124-36-1,-54-52 1,-105 18-1</inkml:trace>
  <inkml:trace contextRef="#ctx0" brushRef="#br0" timeOffset="60169.88">3969 10319 0,'0'0'0,"-18"0"15,18 17 1,18 72-1,35 16 1,0-34 0,-1 0-1,-34-19 1,-18-69 31</inkml:trace>
  <inkml:trace contextRef="#ctx0" brushRef="#br0" timeOffset="60379.9">4233 10372 0,'0'-36'15,"0"72"-15,18-89 16,-36 53 0,-88 88-1,18 18 1,-53 35-1,53-35 1,35-18 0,53-70-16,18-1 15,35-17 1</inkml:trace>
  <inkml:trace contextRef="#ctx0" brushRef="#br0" timeOffset="60680.02">4427 10442 0,'0'0'0,"0"18"31,-17 70-15,-36 88 0,18 36-1,17-159-15,0 176 16,1 124-1,17-88 1,-18 87 0,-17-87-1,17-124 1,18-53 0,0-105-1,0-19 1</inkml:trace>
  <inkml:trace contextRef="#ctx0" brushRef="#br0" timeOffset="61015.41">4410 11007 0,'17'-265'16,"-17"177"-1,18-159 1,35 141-1,0 71 1,-36 35-16,36 0 16,36 70-1,-37 54 1,-69 17 0,-71-53-1,-36 0 1,18-35-1,71-53 17,35-70-1,88-54-15</inkml:trace>
  <inkml:trace contextRef="#ctx0" brushRef="#br0" timeOffset="61229.8">4974 10195 0,'35'-17'0,"-70"34"0,159-123 16,-89 89 0,-53 34-1,-17 19 1,-18 70 0,53-71-16,-18 71 15,-17 35 1,35-35-1,35-71 17,89-53-32</inkml:trace>
  <inkml:trace contextRef="#ctx0" brushRef="#br0" timeOffset="62346.34">5697 10336 0,'0'0'0,"0"-17"0,-35-36 16,-88 0 0,34 53-1,-34 53 1,35 53 0,52-18-1,36-53-15,0 53 16,0-17 15,71-36-15,17-35-1,-17-35 1,17-36 0,-35-17-1,-35 0 1,-18 70-16,0-35 15,-18 89 17,0 52-17,18 0 1,0-70-16,0 52 16,71-34-1,35-19 1,17-52-1,-17-18 17,17-35-17,-70-18 1,-53 35 0,0 54-1,-17 52 1,-19 53-1,19 0 1,17-35 0,53 0-1,0-53 1,0-17 0,17-54-1,-35 0 1,-17-34-1,-18 87 1,18-35 0,-1 53-1,-17 18 1,-17 70 0,-1-18-1,-17 19 1,35-72-1,0-34 17,53-36-17,0-53 1,17 0 0,-35 88-16,18-17 15,0 35 1,-35 71-1,-1 35 17,36-1-17,-53-69 1,53-1 0,18-35-1,-53-18 1,17-35-1,-35-52 1,0 52 0</inkml:trace>
  <inkml:trace contextRef="#ctx0" brushRef="#br0" timeOffset="62546.3">6227 10001 0,'0'0'0,"-18"0"0,0-17 32,18 34 15,0 1-32</inkml:trace>
  <inkml:trace contextRef="#ctx0" brushRef="#br0" timeOffset="64598.59">8008 10213 0,'0'0'0,"-18"0"16,-17 0-1,35-18-15,0 1 16,71-19-1,52-52 1,-88 71-16,54-72 16,-36-17-1,-71 54 1,-70 52 0,-89 70-1,1 54 1,70-19-1,88 37 17,71-90-17,106 1 1,-35-53 0,52 0-1,-88-17 1,-158 34 15,-36 89-15,35-18-1,54-70-15,-19 88 16,19-36 0,34-17-1,54-53 1,-1-35-1,36-35 17,0-54-17,-18 36 1,89-53 0,-89 105-1,0 36 1,-88 89-1,0-19 1,-53 36 0,0-18-1,36-70 1,34-53 15,89-71-15,-53 18-1,-18 52 1,18-34 0,-35 17-1,-18 35 1,-18 89 0,-17 35-1,35-18 1,18 35-1,52-70 1,18-53 0,0-17-1,1-19 1,17-52 0,-1-71-1,-52 53 1,18 18-1,-1 35 17,-34 53-17,-19 36 1,-17 34 0,0-52 15,18-36 0,-18 1-31,0-19 16,0 1-1,-53 0 1,0 35 0,0 17-1,-17 54 1,17 52-1,53-87-15,-18 69 32,18 1-17,106-70 1,0-19 0,70-17-1,1-70 1,-72-19-1,-52-34 1,-35 52 0,-18 19-1,-35 69 1,-18 54 0,0 70-1,53-71 1,17-17-1,72-35 17,-1-18-17,35-53 1,1-53 0,-71 18-1,17-18 1,-52 53-1,-36 71 17,1 0-17,-1-1-15,-17 107 16,-18 34 0,17 1-1,1 88 1,-18 71-1,-35-19 17,0-34-17,-18-53 1,53-124 0,0-53-1,89-194 16,34 18-15,71-141 0</inkml:trace>
  <inkml:trace contextRef="#ctx0" brushRef="#br0" timeOffset="64912.95">10566 10248 0,'0'0'0,"0"-35"0,-18-53 15,18-18 17,88 35-17,0 71 1,71 53 0,-88 35-1,-71 18 1,-124 0-1,1-35 1,-18-18 0,70-53-1,53-18 1,36-53 0,0 36-16</inkml:trace>
  <inkml:trace contextRef="#ctx0" brushRef="#br0" timeOffset="65179.33">11236 9719 0,'71'-71'15,"-142"142"-15,142-177 16,-89 106 0,-53 88-1,-35 71 1,54-35-1,34-71-15,-35 88 16,53-71 0,0 18-1,35-35 1,36-53 0,35-70-1,-71 52-15</inkml:trace>
  <inkml:trace contextRef="#ctx0" brushRef="#br0" timeOffset="65429.42">11589 10037 0,'35'-53'15,"-70"106"-15,70-124 16,-35 89 0,-18 17-1,-35 71 1,18-18-1,18-18 1,17-52-16,0 35 16,0-18-1,52-35 1,37-17 0,-19-36-1,-35 35-15</inkml:trace>
  <inkml:trace contextRef="#ctx0" brushRef="#br0" timeOffset="66080.77">11942 10125 0,'17'-36'16,"-52"89"-16,53-70 0,-1-36 15,-17 70 1,-17 19 0,-1 34-1,18-17 1,0-35-1,0-1 1,0-34 15,-18-18-15,18-18 0,0 17-16,18-34 15,0 52-15,70-70 16,0 53-1,18 52 1,-53 36 15,0 53-15,-36-18 0,-17-52-16,0 34 15,0 1 1,-35-54-1,0-17 1,-1 0 0,19-88-1,34 18 1,107-72 0,-18 37-1,70-1 1,-52 106-1,-72 106 17,-34 17-17,-18 1 1,-35-54 0,0 18-1,-1-70 1,19-18-1,-19-71 1</inkml:trace>
  <inkml:trace contextRef="#ctx0" brushRef="#br0" timeOffset="66262.5">12259 9631 0,'0'0'0,"-35"-35"0,17 17 15,-52-17-15,-1 35 16,36 0 15,17 0-15,0 0-16</inkml:trace>
  <inkml:trace contextRef="#ctx0" brushRef="#br0" timeOffset="66462.27">10689 9878 0,'0'0'0,"-53"17"0,-17 1 16,52-18 0,53 18-1,71-18 1,71-18-1,17-17 1</inkml:trace>
  <inkml:trace contextRef="#ctx0" brushRef="#br0" timeOffset="69562.21">13688 10336 0,'0'0'15,"-18"0"-15,18-17 16,0-1 0,71-17-1,52-36 1,18-35 0,-105 89-16,69-107 15,-34-87 1,-71-19-1,-18 125 1,-105 34 0,35 106-1,-36 106 1,54 106 0,34-35-1,36-89 1,0-17-1,0-53 1,0-35 0,18-18-1,17-18 1,-17-52 0,35-19-1,0 19 1,17 35-1,18 52 1,-17 36 0,17 18-1,0-1 1,-17-52 0,35-18-1,35 0 1,-18-71-1,-52 1 1,-18-36 15,-53 0-15,-35 53 0,17 53-16,-88 18 15,0 70 1,53 0-1,0 18 1,53-35 0,18-36-1,35-35 1,-35 0-16,52-18 16,1-35-1,-36 0 1,0-17-1,-35 17 17,0 106-1,18 17-15,-18-52-16,18 0 15,34 17 1,19-17-1,-36-18-15,54 0 16,52-36 0,-36-34-1,-87-18 1,-18 17 0,0 18-1,0 71 1,0 70-1,-35 18 1,17-36 15,18-34-15,0-19 0,35-52 15,18-36-16,0-17 1,-17 18 0,16 52-1,-34 36 1,-18-1-16,35 36 16,-17 18-1,53-18 1,-18-18-1,35-17 1,-53-18 0,88 0-1,1-18 1,17-35 0,-53-35-1,-88 0 1,0-36-1,-123 89 1,35 35 0,-36 70-1,54 36 1,34-17 0,36-37-1,0-34-15,36 17 16,34-17-1,1-18 17,52-35-17,1-36 1,-36-35 0,18-123-1,-36 17 1,-52 107-1,-18 34 1,-35 89 0,-18 52-1,53-52-15,-53 141 16,35 17 0,18-70-1,35 17 1,71-52-1,-35-54 1,87-17 15,-52-35-15,-35-35 0,17-72-1,-70-52 1,-1 36-1,-17 17 1,0 123-16,0-17 16,-17 70-1,-54 88 1,36 54 0,0-36-1,35-106-15,-18 124 16,18-53-1,53-53 1,17-36 15,1 1-15,52-53 0,-52-1-1,-36 19-15,89-71 16,-18-1-1,-71 72 1,-53 87 15,1-52-31,-1 0 16,18-1-16,0 36 16,0-35-1,71-18 16,-54 0-15,54 0-16,-1-35 31,-52 17-31,70-70 16,-17 52 0,-54 19-1,-17 34 1,0 36-1,0 0 1,18 0 0,70 0-1,18-35 1,0-18 0,35 0-1,0-53 1,-88-18-1,0-52 1,-53-1 15,-35 89-15,-107 35 0,-52 88-1,53 18 1,53 0-1,88-18 1,35 18 0,1-18-1,34 159 1,-52-35 0,-18-71-1,-71 53 1,-17-53-1,-35-70 1,-18-71 15,35 0-15,70-53 0,19-18-1,-1-123 1,36 88-16</inkml:trace>
  <inkml:trace contextRef="#ctx0" brushRef="#br0" timeOffset="69762.13">17833 9507 0,'0'0'0,"-35"-17"0,-1-19 16,19 19-16,17-1 15,-18 18 1,0 0 15,-17 0-15,0 35-16</inkml:trace>
  <inkml:trace contextRef="#ctx0" brushRef="#br0" timeOffset="70595.22">7391 12030 0,'0'0'0,"-71"53"31,71-71-15,18 0-16,70-52 16,71-36-1,-71 18 1,-88 35 0,-106 35-1,-53 36 1,106-1-16,-70 36 15,-1 53 1,54-35 0,70-18 15,123-18-15,-52-35-1,-36 0-15,106-18 16,-35 18-1,-106 18 1,-53 35 0,-35 0-1,-71 35 1,53-53 0,71-17-1,106-18 16,-36 18-15,18-1-16,106 89 31,-89 0-15,-52 88 0,-18 35-1,-53-88 1,18-17-1,35-71 1,53-106 0</inkml:trace>
  <inkml:trace contextRef="#ctx0" brushRef="#br0" timeOffset="70928.61">9525 11642 0,'0'0'0,"-88"-36"31,88 19-31,17 17 15,89-18 1,141 0 0,-194 18-16,88 0 15,36 0 1,-160 0-16,1 18 16,-106 0-1,-71 17 1</inkml:trace>
  <inkml:trace contextRef="#ctx0" brushRef="#br0" timeOffset="71179.14">9578 11659 0,'0'0'0,"-18"0"16,1-17 0,17 34-1,0 71 1,0 18-1,0-53-15,-36 141 16,1-70 0,0 17-1,35-71 1,17-70 0,72-17-1,16-71 1</inkml:trace>
  <inkml:trace contextRef="#ctx0" brushRef="#br0" timeOffset="71745.8">9895 12100 0,'-17'18'0,"34"-36"16,54-17-1,-53 35 1,-54 71 0,1-36-16,0 18 15,-53 88 1,88-53-1,0-70 1,105-18 0,37-36-1,-1-34 1,-88 52-16,88-105 16,-71 35-1,-52 17 1,-36 106 15,1-17-15,-1 70-1,0-53-15,-17 124 16,0-18 0,-18 106-1,0 53 1,0-106-1,-35 18 1,70-159-16,-70 70 16,0-88-1,-71-35 1,0-88 0,53 0-1,1-53 1,87 106-16,18-124 15,35 53 1,106-70 15,-70 140-31</inkml:trace>
  <inkml:trace contextRef="#ctx0" brushRef="#br0" timeOffset="72061.49">10883 12047 0,'0'0'0,"-17"0"0,-1 18 15,-35 70 1,53-53-16,-35 159 16,-1-17-1,1 87 1,-35 19-1,17-89 1,-18 53 15,36-142-15,35-157 15,70-90-15,1-87-1</inkml:trace>
  <inkml:trace contextRef="#ctx0" brushRef="#br0" timeOffset="72348.28">10830 12294 0,'0'-123'16,"0"246"-16,36-440 16,-19 282-16,18-71 15,36 53 1,70 53-1,-17 53 1,-71 35 15,-53 53-15,-89-18 0,-17-70-1,71-17-15,-88-1 16,87-17-1,89-89 17,-17 53-32</inkml:trace>
  <inkml:trace contextRef="#ctx0" brushRef="#br0" timeOffset="72945.87">11412 12100 0,'0'0'15,"36"0"-15,17-17 16,-18-1-1,-18 0 1,36-35 0,0-35 15,-17 53-15,-36 0-1,-36 35 1,-17 0-1,-17 106 1,70-89-16,-35 89 16,35-18-1,17-17 1,36-54 0,71-17-1,-89 0-15,71-53 16,70-35-1,-35-18 1,-88-17 15,-53 70-15,-70 35 0,-36 18-1,53 53 1,70 36-1,72-1 1,-19-18 0,1 1-1,-54-18 1,-52-18 0,-53 18-1,35-53 1,35 0-1</inkml:trace>
  <inkml:trace contextRef="#ctx0" brushRef="#br0" timeOffset="73048.11">12823 12259 0,'0'0'16</inkml:trace>
  <inkml:trace contextRef="#ctx0" brushRef="#br0" timeOffset="73161.89">12859 12277 0,'0'-18'63,"-18"18"-63,0-18 16,18 1-16,-17-19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02:12:35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4974 706 0,'0'-18'0,"0"0"31,18 18-15,-18-17 15,-18 17 1,18 17-32,-17 19 15,-19 16 1,19 72-1,-19-1 1,-34 19 15,-18 16-15,17-70 0,-17 36-1,17-54 1,1 1-1,34-53 1,1-18 0,18-36-1,17-17 1,0-17 0,17-1-1,71-17 1,-35 53-1,-35 17 1,0 18 15,17 0-15,0 53 0,-17 0-1,-18-35-15,53 52 16,0-17-1,35 0 1,-18-35 0,54-18-1,-18 0 1,-1-53 0,-52 18-1,0-18 1,-35 0-1,-18-35 1,0-36 15,-53 18-15,-18-53 0,19 71-1,-54 0 1,35 70-1,-70 18 1,18 71 0,34 35-1,36 53 1,53-54 0,36-16-1,34-19 1,18-52-1,18-18 1,-35 0 15,17-18-15,-35-17 0,-18 17-1,-17 18-15,17-35 31,-17 35-15</inkml:trace>
  <inkml:trace contextRef="#ctx0" brushRef="#br0" timeOffset="816.33">5874 1305 0,'0'0'0,"17"0"0,1-17 16,-18-1 0,18-35-1,-18 0 1,-53 0-1,17 36 1,19-1-16,-71 18 16,17 0-1,-17 35 1,17 18 0,18 18-1,0 17 1,36 0-1,17 0 1,17-52 15,36-1-15,0-35 0,71 0-1,-36-35 1,0-18-1,-35 0 1,0-35 0,-35 17-1,-18-17 1,0 70-16,0 1 16,0-1-1,-18 71 16,18 35-15,-18-17 0,18-54-1,0 54 1,0-18 0,36-18-1,-1-17 1,35-18-1,1 0 1,-18-36 0,-18 1-1,1-36 1,-19 1 0</inkml:trace>
  <inkml:trace contextRef="#ctx0" brushRef="#br0" timeOffset="1182.02">6332 829 0,'0'0'0,"18"-35"31,-18 17-31,0 36 31,0-1-15,-18 72 0,1 34-1,-19 18 1,19-106-16,-1 71 16,1 0-1,17-53 1,0-18-1,17-17 17,1-18-17,17-18 1,0 1-16</inkml:trace>
  <inkml:trace contextRef="#ctx0" brushRef="#br0" timeOffset="1864.94">6914 1164 0,'0'0'0,"0"-17"0,0-36 16,0 35-1,-17 0 1,-1 18-16,-17 0 15,-53 36 1,17 17 15,-35 35-15,53-18 0,53-52-16,-17 52 15,17 1 1,0-18-1,70-53 1,-17 0 0,35-18-1,-17 1 1,17-72 0,-70 19-1,17-18 1,-35 17-1,0 18 1,0 18 0,0 53 31,0 35-32,0 35 1,0-18-1,18 18 1,-1-70-16,-17 17 16,71 1-1,-18-19 1,17-17 0,-17 0-1,0-70 1,-35 52-16</inkml:trace>
  <inkml:trace contextRef="#ctx0" brushRef="#br0" timeOffset="2248.82">6174 1005 0,'-18'0'0,"36"0"0,-18 0 31,35 0-31,35-17 15,54-19 1,-1 19 15,-87-1-31,69 1 16,-16-1 0,-54 18-1,-17 0 1</inkml:trace>
  <inkml:trace contextRef="#ctx0" brushRef="#br0" timeOffset="2866.37">8643 1076 0,'0'0'0,"18"0"0,-18-18 0,17-17 15,1-18 1,-18 0 0,0 0 15,0 36-15,0-1-1,0 36 1,-18 35-1,18 88 1,0-106-16,0 71 16,0 35-1,0-53 1,0 0 0,0-52-1,0-54 16</inkml:trace>
  <inkml:trace contextRef="#ctx0" brushRef="#br0" timeOffset="3431.31">8326 900 0,'0'0'0,"-18"0"0,18-18 0,-18 0 16,18-17 0,0-18-1,71 35 1,52 1-1,71-1 1,-35 18 0,-88 0-1,70 35 1,17 71 0,-105 0-1,-35 53 1,-36-53-1,-87 35 1,-37-35 0,-34-18-1,35-53 1,-18-17 0,53-18-1,36-18 1,35-35-1,17 18 1,18 17 15,53-35-15,-18 36-16</inkml:trace>
  <inkml:trace contextRef="#ctx0" brushRef="#br0" timeOffset="4248.13">9313 1358 0,'0'0'0,"-17"-17"15,17-1 1,0 0 0,0-17-1,17 17 1,36-17-1,-17 0 1,16 35 0,-34 0-16,17 0 15,36 53 1,-53 0 0,-1 35-1,-17-18 1,-70 19-1,17-37 1,17-34 0,1-18 15,35-18-15,0-34-1,53-37 1,0 19-1,35-18 1,-17 35 0,35 0-1,-36 53 1,1 17 0,-54 1-16,1 17 15,-18 36 1,0-36-1,0 18 1,-18-18 0,-35 18 15,53-35-15,-17 0-1,17-36 16,0-17-31</inkml:trace>
  <inkml:trace contextRef="#ctx0" brushRef="#br0" timeOffset="4697.88">10054 811 0,'0'0'0,"-35"0"31,17 0-31,1 18 16,-1 17 0,18 18-1,0 18 1,35-54-1,36-17 1,-36-17 0,18-36-1,-35 0 1,-18 0 0,-71 18-1,18 17 1,0 18-1,18 53 1,17 35 0,18-17-1,0-36 1,53 36 0,-17-36-16</inkml:trace>
  <inkml:trace contextRef="#ctx0" brushRef="#br0" timeOffset="5097.89">10407 1199 0,'0'0'0,"-18"-17"31,18 34 1,0 1-17,0 0-15,0 17 16,0-17-16,0 52 15,18-17 1,-18-18 0,0 1-1,18-36 48,-18-18-63</inkml:trace>
  <inkml:trace contextRef="#ctx0" brushRef="#br0" timeOffset="5381.96">10654 1129 0,'0'0'0,"18"-35"15,-36 35 16,0 0-31,-17 17 16,0 71 0,17-70-16,-17 53 15,-1-1 1,19-17 0,17-18-1,0-17 1</inkml:trace>
  <inkml:trace contextRef="#ctx0" brushRef="#br0" timeOffset="6397.03">10795 1323 0,'18'0'31,"-1"-18"-15,1 18-16,35-35 15,17 0 1,-52-1-1,17-34 1,-35 52 0,-17 18 15,-36 0-15,-18 53-1,18 0 1,18 35-1,35-35 1,0 0 0,35-35-1,71-18 1,18 0 0,52-36-1,-17-34 1,-71 17-1,-53-53 1,-35 0 0,0 71-1,0 53 32,0 35-31,-17-36-16,17 54 15,0 17 1,-18-17 0,18-19-1,0-16 1,0-19 0,-18-17 15,18-17-16,0-36 1,0-18 0,0-17-1,106-53 17,-18 70-17,53 36 1,-35 35-1,0 53 1,-35 35 0,-71 53-1,0-70 1,-53 17 0,17-35-1,1-53 1,18 0-1</inkml:trace>
  <inkml:trace contextRef="#ctx0" brushRef="#br0" timeOffset="7364.29">3951 2293 0,'0'-18'16,"-18"18"0,36 0 31,0 0-32,-1 0-15,19 0 0,52 0 16,124 0-1,-1 0 1,124 0 0,-70 0-1,194 0 17,-213 0-17,-16 0 1,-71 0-1,-107 0 1,-34 0 0,-18-17 31,0-1-16,0 0-16</inkml:trace>
  <inkml:trace contextRef="#ctx0" brushRef="#br0" timeOffset="8418.17">8326 2081 0,'0'0'15,"-18"0"-15,-35 0 16,35 0-16,-35 0 16,18 18 15,35 0-15,18-18 15,-1 0-16,1 0-15,70 0 16,-17 0 0,70 0-1,-18 0 1,107 0 0,-72 0-1,89 0 1,-70 0-1,87-18 1,-52 0 0,53 18-1,-54-17 17,-17-1-17,-70-17 1,70 17-1,-71 1 1,18-1 0,-17 0-1,-36 1 1,-70 17 0,-1-18-1,-17 0 63</inkml:trace>
  <inkml:trace contextRef="#ctx0" brushRef="#br0" timeOffset="8558.07">11395 1887 0,'-18'0'31</inkml:trace>
  <inkml:trace contextRef="#ctx0" brushRef="#br0" timeOffset="12264.56">1499 3863 0,'0'0'0,"-17"0"0,-1-18 0,-17-35 31,17 53-16,18 18 17,0 0-17,0 17-15,0 88 32,-18 1-17,1 17 1,17-53-1,0-17 1,0-54 0,0-34 15,0-1-31,53-35 16,0-17-1,0-54 1,-1 36-1,-16 17 1,17 54 0,-36 34-1,36 72 17,-35-1-17,0-18 1,17 19-1,-35-72-15,35 1 16,0-1 0,18-17-1,0-35 1,-18-35 0,-17-19-1,0-69 1,-18 69-1,-36 1 1,1 53 0,0 17-1,0 1 17,17 17-17,18 35 1,35-17 15,1-18-31</inkml:trace>
  <inkml:trace contextRef="#ctx0" brushRef="#br0" timeOffset="12948.14">2328 3598 0,'0'0'0,"-17"0"16,-1-17-1,0 17 1,1 0 0,17 35-1,0 36 1,0 17-1,17 35 1,-17-88-16,0 71 16,0-18-1,0 1 1,0-36 0,0-36-1,0-34 32,0-19-47,0-17 16,0-35-1,36 0 1,70-18 15,-36 53-15,1 53-1,17 0 1,-35 36 0,-36 52-1,-17-71-15,0 72 16,0 16 0,-17-52-1,-1-17 1,18-19-1,0 1 1,-18-36 0,18-17 15,0-18-15,0 18-16</inkml:trace>
  <inkml:trace contextRef="#ctx0" brushRef="#br0" timeOffset="13863.96">2928 3845 0,'0'0'0,"0"18"63,0 0-63,0-1 15,0 1-15,0 52 16,-18 19 0,18-19-1,0-17 17,53-18-17,0-35 1,18-53-1,-36 18 1,0-35 0,-17-19-1,-18 1 1,0 35 0,0 36-1,0 34 32,0 1-31,0 35-16,18 35 15,-18 35 17,0-17-17,35 53 1,0-53-1,0 106 1,-17-89 0,0 71-1,-18-70 1,0 34 0,-36-70-1,-34 36 1,35-89-1,17-35 1,-17-53 0,17-53 15,0 71-31,18-53 16,-17-141-1,17 88 1,0-18-1,0 71 1,0 17 0,0 18-1,35 18 1,-17 17 0,-1 1 15,19 17-16</inkml:trace>
  <inkml:trace contextRef="#ctx0" brushRef="#br0" timeOffset="14130.18">3722 4233 0,'0'-17'63,"17"17"-47,1 0 15,0 0-16,-1 0 1</inkml:trace>
  <inkml:trace contextRef="#ctx0" brushRef="#br0" timeOffset="14314.11">3969 4216 0,'17'0'31,"-17"17"-31,18-17 63,0 0-47</inkml:trace>
  <inkml:trace contextRef="#ctx0" brushRef="#br0" timeOffset="14511.39">4374 4180 0,'0'18'16,"-17"-18"-1,34 0 48</inkml:trace>
  <inkml:trace contextRef="#ctx0" brushRef="#br0" timeOffset="15046.17">5415 3969 0,'0'-18'16,"-18"18"-1,1 0-15,-1 0 16,-52 0-1,17-18 1,35-17 0,0-18-1,18 18 1,0 17-16,53-70 16,0 35-1,71 0 1,-54 53-1,1 71 1,-53 35 0,-36 17-1,-35-17 17,-35 0-17,52-36 1,1 1-1,18-36 1,-1-17 0</inkml:trace>
  <inkml:trace contextRef="#ctx0" brushRef="#br0" timeOffset="15453.94">5309 4745 0,'0'0'0,"0"17"0,0 1 16,0 0-1,36-18 1,16 0-1,-34 0 1,0-53 0,-1 18-1,-17-1 1,-17 36 0,-1 0-1,0 0 1,1 36-1,17-19 1,0 1 0</inkml:trace>
  <inkml:trace contextRef="#ctx0" brushRef="#br0" timeOffset="36027.1">5292 6262 0,'0'0'0,"0"-18"15,0 1 1,-18-1-16,18 0 16,0 1-1,0-1 1,-18 18 31,18 18-32,0 52-15,0 54 16,0 105 0,0-53-1,18 54 16,-18-72-15,0 89 0,0-194-16,0 124 15,0 34 1,0 36 0,0-70-1,0 17 1,18-36-1,35-34 1,-18 17 0,-18-53-1,1 0 1,-18-17 0,0-53-1,0-54 16,0-52-15,-18-124 0,1 18-16</inkml:trace>
  <inkml:trace contextRef="#ctx0" brushRef="#br0" timeOffset="37760.19">5486 6209 0,'0'0'0,"-18"0"15,-17 0 1,17 0-1,18-18 32,0 1 47,18 17-94,-1 0 0,1 0 16,53 0-1,87 0 1,1 0 0,-106-18-16,212 0 15,-1 18 1,160-17-1,-125 17 1,125 0 0,-89 0-1,-229 0-15,299 0 16,-158-36 0,36 1 15,-72 17-16,-70 1 1,-52 17 0,-54 0-16,35 0 15,-34 0 1,-1 0 0,-35 53 15,-18 17-16,18-52-15,-17 141 16,17 17 0,0 36-1,0-18 1,0-53 0,17 53-1,36 18 16,-18-18-15,-35 0 0,0-53-1,0 53 1,-35-18 0,35-141-16,-17 71 15,-19 18 1,19 17-1,-1-53 1,0 36 0,-17-36-1,35-18 1,-18-17 0,1-35-1,17-1 16,-18 1-15,1 0 0,-19-18-1,1 17 1,-18 19 0,-18-19-1,19 1 1,-54 0-1,18-18 1,-18 0 0,0-18-1,-71 0 1,19 1 0,-1-1 15,-17-17-16,-18 17 1,17-17 0,-70 17-1,18-17 1,17 0 0,-35-1-1,0 1 1,53 35-1,-88-18 1,70 18 0,124 0-1,53 0-15,-53-17 16,35 17 0,0 0-1,0 0 16,53-18-15,0-35-16</inkml:trace>
  <inkml:trace contextRef="#ctx0" brushRef="#br0" timeOffset="38495.49">5592 6914 0,'0'0'0,"0"-17"0,-18-36 31,18 35-15,-18 18-1,1 36 1,17 34 0,0 36-1,17-18 16,36 18-15,0-53 0,53-36-1,-53-17 1,17-35 0,1-53-1,-53 0 1,-1 0-1,-17-1 1,-17 19 0,17 52-1,-18 18 1,18 18 15,0 0-15,18-1-1,34 1 1</inkml:trace>
  <inkml:trace contextRef="#ctx0" brushRef="#br0" timeOffset="38976.94">6332 6879 0,'0'0'0,"18"-17"0,0 17 0,-1-36 16,-17 1-1,0 0 1,-17 35 0,-19 0-1,-17 35 1,18 18 0,35-18-1,0 0 1,35 1 15,18-19-15,-53 1-16,71 17 15,-53-17 1,-18 35 0,-36-18-1,-52 18 1,0-35-1,17-1 1,36-17 0,35-17 31,0-1-47,0-17 15,71-1 1</inkml:trace>
  <inkml:trace contextRef="#ctx0" brushRef="#br0" timeOffset="39194.33">6615 6932 0,'0'0'15,"17"0"-15,-17 18 63,0-1-32,0 1-31,0 0 16,0-1-16</inkml:trace>
  <inkml:trace contextRef="#ctx0" brushRef="#br0" timeOffset="39377.62">6650 7214 0,'0'0'16,"-18"18"-1,1 0 1,-1-1 0,71-17 15,-36-35-16,1 17-15</inkml:trace>
  <inkml:trace contextRef="#ctx0" brushRef="#br0" timeOffset="39693.94">7179 6862 0,'0'0'0,"0"17"31,0 1-31,0-1 16,0 36 0,0 53-1,-18-71-15,1 54 16,-1-1-1,18-18 1,0-52 0,0-36 31,18-52-47</inkml:trace>
  <inkml:trace contextRef="#ctx0" brushRef="#br0" timeOffset="40393.4">7161 6791 0,'18'0'31,"0"0"-31,17 0 16,35 0-1,54 0 1,-71 0-16,159 0 16,123 0-1,-18-35 1,-123 35 0,53-18-1,-88 0 16,-36 18-15,-70 0 0,-53 53 15,0 0-15,-53 53-1,18-35 1,17 34-1,1 19 1,17-54 0,0 19-1,0-72-15,0 19 16,-35 17 0,-54-18-1,-34-18 16,-89 1-15,36 0 0,-230-1-1,142-17 1,105 0 0,35 0-1,71 0 1,18 0-1,53-35 17</inkml:trace>
  <inkml:trace contextRef="#ctx0" brushRef="#br0" timeOffset="41210.18">9384 7003 0,'0'0'0,"0"17"16,-18-17 0,36 0-1,105 0 1,54 0 0,-36 0-1,53 0 1,-53-17-1,-53-1 1,-88 0 0,0 1-1,-53-1 1,-17 18 0,52-18-16,-17 1 46,52 17-14,36-18-17,18 18 1,17-17 0,-17 17-1,-54 35 1,-17 53-1,-53-35 1,-35 35 0,-18 0-1,89-70-15,-36 35 16,0-53 0</inkml:trace>
  <inkml:trace contextRef="#ctx0" brushRef="#br0" timeOffset="43443.46">11130 6826 0,'0'-17'0,"0"-1"15,0 0 1,0 1 0,-18-1-1,-34 18 1,34 0-16,-35 35 16,0 1-1,18 34 16,17 1-15,18-18 0,0-18-1,53 0 1,0-35 0,18-17-1,-19-19 1,1-17-1,0-17 1,-35 52-16,0-17 16,-1 17-1,-17 36 17,0 35-17,18 0 1,0-53-1,52 35 1,1-17 0,17-18-1,18 0 1,-36 0 0,18-36-1,-88 19-15,18-71 16,-18 17-1,-35-35 1,-18 88 0,-18 1-1,-35 70 1,18 35 0,53 0-1,35-17 1,18-18 15,52-36-15,18 1-1,-17-18 1,-18-35 0,17-36-1,-17-52 1,-53 52-1,0-105 1,0 87 0,0 19-1,-17 70 1,-19 70 0,19 72-1,17-37 16,0 54-15,53-106 0,0 18-1,35-54 1,0-17 0,0 0-1,18-53 1,-71 18-1,-35-35 1,0 52 0,-17 53 15,-1-17-31,0 35 16,1 0-1,17 0 1,0-36 15,0 1-15,53-18 15,0-53-15,-1 0-1,-16-18 1,-1 19-1,-17 34 1,-1 36 0,1 34-1,17 19 1,-17-18 0,0-35-1,-1-1 1,18-17 15,1 0-15,-1-53-1,-17 18 1,35-36 0,-18 54-1,-35 34 16,17 1-31,-17 17 16,36 1 0,-1-1-1,18-35 1,17 0 0,19 0-1,-19-53 1,18 18 15,-17-1-15,-36 19-1,-17 17-15,0 53 16,-1 0 0,1 35-1,17-53 1,0 18-1,1-53 17,-36-35-17,0-18 1,0 35-16</inkml:trace>
  <inkml:trace contextRef="#ctx0" brushRef="#br0" timeOffset="43643.94">12823 6509 0,'0'0'0,"-17"0"0,-18 0 16,-1 0-1,36 17 16,0 1-15,-35 0 0</inkml:trace>
  <inkml:trace contextRef="#ctx0" brushRef="#br0" timeOffset="44386.99">5803 7832 0,'0'0'15,"0"-18"-15,0-17 0,0-1 16,-17 19 15,-1 17-15,18 70-1,-53 71 1,35-35 0,-17 0-1,17-53 1,18-18-1,0-52 17</inkml:trace>
  <inkml:trace contextRef="#ctx0" brushRef="#br0" timeOffset="44710.75">5627 7814 0,'0'0'0,"0"-53"15,0 18 1,17 0 0,54-1-1,35 19 1,-36 17 0,-17 35-1,-53-17-15,0 17 16,-53 35-1,-17-17 1,-36 0 0,35 0-1,89-53 32,35-18-47</inkml:trace>
  <inkml:trace contextRef="#ctx0" brushRef="#br0" timeOffset="45209.37">6085 7832 0,'0'0'0,"0"17"0,0 36 16,0 18-1,0-1 1,-35 1-1,35-53 1,0-36 15,35-35-15,1 0 0,-1 18-1,-17 35 1,-1 17 15,1 54-15,17-36-1,0 1 1,-17-36 0,17 0-1,-17-36 1,-18 19-16,18-36 15,-18 0 1,0 0 0,-18 35-1,0 18 1,18-17 0,0-1-1</inkml:trace>
  <inkml:trace contextRef="#ctx0" brushRef="#br0" timeOffset="45411.42">6526 7814 0,'0'18'31,"0"-1"-31,0 1 0,0 0 16,0-1-16,18 54 15,0 17 1,-18-35 0,17-18-1</inkml:trace>
  <inkml:trace contextRef="#ctx0" brushRef="#br0" timeOffset="45728.13">6597 7920 0,'0'0'0,"0"-18"0,-18-17 16,1-36-1,17 54 1,35-1 0,53 18-1,53 71 1,-88 17-1,-53-18 1,-35 54 0,-36-54-1,1 1 1,52-53 0,53-71 15</inkml:trace>
  <inkml:trace contextRef="#ctx0" brushRef="#br0" timeOffset="45917.86">7038 7973 0,'0'0'0,"18"0"16,-1 0 62,-17 17-63,0 1 1</inkml:trace>
  <inkml:trace contextRef="#ctx0" brushRef="#br0" timeOffset="46109.26">7073 8255 0,'0'0'0,"0"35"16,-17-35-1,34 0 32,-17-17-47,18 17 16,-1-18-16,1 0 0</inkml:trace>
  <inkml:trace contextRef="#ctx0" brushRef="#br0" timeOffset="46360.09">7602 7937 0,'0'36'16,"0"-19"-1,0 54-15,0 52 32,0-34-17,-17 34 1,17-105-16,0 35 16,0-36-1,17-17 1,36-53-1</inkml:trace>
  <inkml:trace contextRef="#ctx0" brushRef="#br0" timeOffset="46959.59">7602 8026 0,'0'0'0,"0"-18"0,-17-35 0,17 18 15,35 17 16,71-17-15,141 17 0,-36 1-1,89-19 1,18 19 0,-107-1-1,19 18 1,-142 18-1,-70 35 1,-18 0 0,0 17-1,0 36 1,0-18 0,35 0-1,18 1 1,-18-19 15,-35-35-15,0 1-1,-88-19 1,-124 19 0,-158-19-1,52 18 1,-34 1-1,122-36 1,71 0 0,54 0-1,69 0 1,19 0 0,17-18-1</inkml:trace>
  <inkml:trace contextRef="#ctx0" brushRef="#br0" timeOffset="47659">9631 8255 0,'0'0'0,"17"0"31,1 0-31,0-18 16,123 1 0,-35 17-1,35-18 1,-71 0-1,-17 1 1,-35 17 0,-18-18-1,-53 1 1,18-19 0,-1 1-1,36 17 16,0 1-15,71 17 0,-18 0-1,0 35 1,-36-17 0,-34 35-1,-54 17 1,36-52-16,-18 17 15,18 0 1,35-17 0,53-18-1</inkml:trace>
  <inkml:trace contextRef="#ctx0" brushRef="#br0" timeOffset="49576.21">10777 7955 0,'0'18'47,"0"-1"-47,0 1 0,0 17 16,-17 54-1,17-1 1,-18-35-1,18-18 1,0-53 15,35-17-15,1-18 0,17-35-1,-18 17 1,-18 54-1,19 34 17,17 19-17,-18 34 1,18-17 0,0-35-1,17-18 1,-52 0-16,17 0 15,18-53 1,18 0 0,-54-18-1,19 18 1,-19 36 0,1 34-1,0 54 1,-1-18 15,36 17-15,0 1-1,35-53 1,18-18 0,-18 0-1,18-36 1,-53-17-1,-35-17 1,-54-71 0,-17 88-1,-17 53 1,-18 17 0,35 36-1,17 53 1,36 0 15,0-35-15,18-36-1,17-35 1,18 0 0,18 0-1,-1-71 1,1 1-1,-18 17 1,-18 18 0,-17 35-1,-1 35 1,19 18 0,-19-36-16,19 36 15,17 0 1,-1-35 15,1-18-15,-17 0-1,-1-18 1,-17-35 0,-18 36-16,17-36 15,1 0 1,0 53-1,-18 53 17,0-36-32,0 54 15,17-53 1,18 17 0,18-35 15,0-18-16,-53 1 1,53-19 0,0-17-1,-18 36 1,1 17 0,-1 17-1,0 19 1,36-1-1,-1-17 1,1-18 0,17 0-1,-35 0 1,0-53 0,-35 0-1,-18-35 1,-53-1 15,17 72-15,-34 17-1,35 17 1,-89 107 0,71-36-1,18 0 1,35-52-1,0-19 1,88 36 0,0 35-1,-35-35 1,-35 53 0,-18 18-1,-53-36 1,-18 18 15,18-54-15,36-34-1,17-36 1,35-52 0,53-36-16</inkml:trace>
  <inkml:trace contextRef="#ctx0" brushRef="#br0" timeOffset="50175.66">13582 8255 0,'18'0'31,"-1"0"-15,1-18-16,-1 18 15,1-35 1,17 0 0,-17-36-1,-18 1 1,0 52 0,0 71-1,-35 18 1,35-1-1,0 1 1,17-54 0,36 1-1,0-18 1,0-35 0,18-18-1,-1 0 1,18-18 15,-70 71-15,0 53-1,-18 53 1,0-35 0,0-19-1,0-34 1,35-18-1,18-35 1,-18-18 0,-35-35-1,0 35 1</inkml:trace>
  <inkml:trace contextRef="#ctx0" brushRef="#br0" timeOffset="50858.48">6809 9137 0,'0'0'0,"17"-18"0,19-35 16,-36 71 15,0 0-15,0 35-16,-36 105 31,-34 1-15,52-53-1,-17 0 1,35-53 0,17-53-1,-17-36 1,0 19-16</inkml:trace>
  <inkml:trace contextRef="#ctx0" brushRef="#br0" timeOffset="51575.88">6844 9155 0,'0'0'0,"18"-18"0,-18 0 15,35 18 1,35 0 15,107 0-15,70-35-1,17 35 1,124-18 0,-105 18-1,69 0 1,-17 0-1,-88-17 1,-105-1 0,-90 18-1,-34 0 1,-18 35 31,0 1-47,0 17 15,0 35 17,0-18-17,0 1 1,0-53-16,18 34 16,-18-34-16,0 35 15,0 18 1,-53-19-1,-53 19 1,-141-18 0,106-35-1,53-1-15,-318 1 16,71-18 0,-71 0-1,142-18 1,140-17 15,89 35-31,-36-18 16,54 18-16,-1-35 15,-17 17 1,35-35 0,0 18-1</inkml:trace>
  <inkml:trace contextRef="#ctx0" brushRef="#br0" timeOffset="52408.82">7532 9225 0,'0'0'0,"17"0"31,-17 18-31,0-1 0,0 36 16,-17 18-1,-18 17 17,-1-53-17,36 1 1,-17-19 0,-1-17-1,18-17 1,0-19-1,-18 1 1,18 17 0,18 18-1,17 18 1,36 35 0,-18-18-1,17-17 1,-17-18-1,35 0 17,-70-18-32,53-17 15,-1-18 1,-35 0 0,-35 0-1,-17 53 16,-19 53-15,19 35 0,17-35-1,35 18 1,0-54 0,18-17-1,-35 0-15,35 0 16,0-70 15,-36-1-15,-17 18-1,-52 1 1,-19 16 0,18 36-1,35 0 1,18 36-1,18 16 1,35-34 0,18 0-1</inkml:trace>
  <inkml:trace contextRef="#ctx0" brushRef="#br0" timeOffset="53042.5">8572 9437 0,'0'0'0,"18"0"16,-36 0-1,-34 0 1,16 0 0,1 35-1,35-17 1,18-18-1,35 0 1,-1 0 0,19-36-1,-36 19 1,-52 17 46,17 17-62,-18 1 0,0 106 32,1-19-17,17 54 1,0-106-16,0 53 16,0 17-1,-18 1 1,-17-36-1,-36 0 1,-17-17 0,18-54-1,52-17-15,-106-35 16,36-53 0,53 0-1,17-36 1,18 54 15,36-18-15,-1 52-16,71-34 15,-53 34-15</inkml:trace>
  <inkml:trace contextRef="#ctx0" brushRef="#br0" timeOffset="53275.49">8943 9596 0,'-18'17'31,"18"1"-15,-35-1-1,17 1-15,1 0 16,-1-18-1,0 0 17</inkml:trace>
  <inkml:trace contextRef="#ctx0" brushRef="#br0" timeOffset="53491.89">8890 9331 0,'-35'0'31,"35"18"-15,0-1-1,17 1 1,1-18-16,0 18 15</inkml:trace>
  <inkml:trace contextRef="#ctx0" brushRef="#br0" timeOffset="53926.08">9207 9472 0,'0'0'0,"0"18"15,0-1-15,0 19 16,-17 17 0,-1-1-1,18-34 1,0 0 0,0-36 30,0 0-30,0-17-16,0-35 31,53-19-15,0 37 0,-35 34-16,52 0 15,-17 18 1,-18 53-1,-17 35 1,-18-17 0,0-1-1,0-52-15</inkml:trace>
  <inkml:trace contextRef="#ctx0" brushRef="#br0" timeOffset="56224.73">8819 11959 0,'0'0'0,"18"0"0,70-70 16,-70 34-1,35-17-15,-36-35 32,-17 0-17,-88 70 1,-53 1 0,-35 52-1,88 36 1,17 17-1,53 0 1,18-53-16,36 53 16,52-35-1,18-35 1,17-53 0,1-36-1,70-88 1,-106 36-1,0-89 17,-70-17-17,-36 88 1,-53 35 0,1 106-1,-18 123 1,35 107-1,53-54 1,17 18 0,54-70-1,52-1 1,-17-88 0,-35-35-1,17-35 1,-17-35-1,-18-19 17,17-16-17,-52 69 1,35 36 0,-18 53-1,-17 0 1,52 18-1,-17-36 1,-35-35-16,70 18 16,-18-18-1,19-36 1,-1 1 0,-35-18-1,-36 35-15,36-52 16</inkml:trace>
  <inkml:trace contextRef="#ctx0" brushRef="#br0" timeOffset="56459">10795 11606 0,'0'0'0,"53"0"31,-35 0-31,-1 0 0,36 0 16,-35 18-1,17-18 1,0 0 0,1 0-1</inkml:trace>
  <inkml:trace contextRef="#ctx0" brushRef="#br0" timeOffset="56842.83">12647 11571 0,'0'0'0,"0"18"16,18-18 0,35 0-1,52 0 1,1 0 0,-35 0-1,-36 0-15,53-18 16</inkml:trace>
  <inkml:trace contextRef="#ctx0" brushRef="#br0" timeOffset="57058.41">13494 11377 0,'17'-18'0,"-34"36"0,52-36 16,0 1-16,-17-1 15,17 18 1,0 0-1,18 0 1,36 0 15,-72 0-31,71 0 16,-70 0-16</inkml:trace>
  <inkml:trace contextRef="#ctx0" brushRef="#br0" timeOffset="57224.54">14411 11395 0,'35'17'16,"-70"-34"-16,106 52 16,-36-35-1,0 0 1,18 0 0,0 0-1,17 0 1</inkml:trace>
  <inkml:trace contextRef="#ctx0" brushRef="#br0" timeOffset="57424.93">15134 11412 0,'18'0'0,"-36"0"0,53 0 15,-17 0-15,35 0 16,-35 0-1,-1 0 1,19 0 0,16 0-1,-34 0-15</inkml:trace>
  <inkml:trace contextRef="#ctx0" brushRef="#br0" timeOffset="57576.49">15681 11395 0,'18'0'0,"-36"0"0,106 0 16,-70 0-1,-18-18 48,0 0-47</inkml:trace>
  <inkml:trace contextRef="#ctx0" brushRef="#br0" timeOffset="58326.48">17233 10495 0,'0'0'0,"0"-18"0,35-17 0,-17-18 16,-18 0 15,-35 36-15,-71 34 0,18 54-1,-36 88 1,54-18-1,-18 53 1,70-141-16,0 105 16,18 37-1,18-54 1,17-53 0,36-18-1,17-52 1,-17-18-1,17-18 17,-71 1-17,19-19 1,-36 19 0,0-54-1</inkml:trace>
  <inkml:trace contextRef="#ctx0" brushRef="#br0" timeOffset="59925.15">17533 10795 0,'0'0'0,"0"-18"15,0 1 17,0 34-1,-18-17-31,1 53 15,-1-35 1,18 0 0,-18-18-1</inkml:trace>
  <inkml:trace contextRef="#ctx0" brushRef="#br0" timeOffset="60123.84">17533 10795 0,'0'18'15,"0"-1"1,0 1-16,0 0 16,0-1-1,0 18 1,0-17-1</inkml:trace>
  <inkml:trace contextRef="#ctx0" brushRef="#br0" timeOffset="62824.16">17745 10918 0,'0'18'16,"0"0"0,0-1-16,-18 1 15,18 53 1,0 17 0,0-53-16,0 18 15,0-35-15,0 52 16,53-52-1,-18-1 1,36-34 0,-18-18-1,17-54 1,-34 1 0,-19 0-1,-17 17 1,0 18-1,0 36 1,0 70 31,0-36-47,-35 89 16,35 0-1,-18 0 1,36-36-1,52-17 1,36-53 0,0-17-1,0-54 1,-18 1 0,-35-36-1,-35 35 1,-18 18-1,-36 53 1,1 36 15,0 52-15,35-18 0,0 54-1,0-71 1,0-36-16,0 1 15,-18-18 32,18-18-47,-53-35 16,18 18 0,17 18-1,18 34 16,0 1-31,18 35 16,35-36 15,35 1-15,-70-18-16,52 0 16,54 0-1,-54-18 1,19-35-1,-54-70 1,-35 52 0,0-17-1,0 71 1,-35 34 15,-1 36-15,36-18-16,0 71 15,0-53 17,18 18-17,35-36 1,17-35 0,36 0-1,-18-18 1,-52 1-16,70-54 15,-71 1 1,-18 17 0,1 35-1,-18 89 17,0-54-32,-18 36 15,18 18 1,53-36-1,-17-17 1,34-18 15,1 0-15,-1-36 0,-34-34-1,-36 17 1,0-18-1,0 89 17,-18 35-17,0 0 1,18-18 0,-17-17-1,17-1 1,17-17 15,-17-17-15,53-19-1,-17 19 1,-1-1 0,0 18-1,-35 18 1,0-1-16,53 36 15,-18-17 1,36-19 0,-1 1-1,-52-18-15,35 0 16,53 0 0,-36-53-1,19 0 1,-37-35-1,-52 17 1,0 18 15,-70 36-15,52 17-16,-52 17 16,-1 54-1,54-18 1,-1 35-1,18-53 1,0 1 0,35-36-1,18 0 1,-18-18 0,36-35-1,-36 0 1,18-17-1,-18 52 17,-35 53-1,36 18-15,17 0-1,-36-35-15,18-1 16,36 1-1,-18-18 1,0 0 0,-18-53-1,-17 18 1,-1-36 0,1 36-1,-18 70 16,0 1-15,0 16 15,0-16-15,0-19 0,18-17-1,-1 0 1,19-35-1,-19 0 1,36-18 0,-35 35-16,17 1 15,-17-1 1,17 71 0,0-18-1,-17 36 1,0-54-1,-1-17 1,1 0 15,-1 0-15,19-53 0,-36 18-16</inkml:trace>
  <inkml:trace contextRef="#ctx0" brushRef="#br0" timeOffset="63086.1">21325 10866 0,'-53'70'31,"36"-70"-31,17 18 0,-18-1 31</inkml:trace>
  <inkml:trace contextRef="#ctx0" brushRef="#br0" timeOffset="63258.26">21255 10848 0,'0'18'16,"0"-1"-1,0 1-15,17-18 47</inkml:trace>
  <inkml:trace contextRef="#ctx0" brushRef="#br0" timeOffset="63691">21325 10389 0,'0'0'0,"-17"-17"31,52 17-31,71 35 16,88 53-1,-53 36 1,-18 52 0,-105-17 15,-18-124-31,-53 177 16,-17-89-1,-36 18 1,0-35-1,18-53 1,17-18 0,-17-17-1,53-18 1,17-18 0</inkml:trace>
  <inkml:trace contextRef="#ctx0" brushRef="#br0" timeOffset="63858.15">21431 11571 0,'0'18'16,"-17"-18"15,-36 0-15,-53 0-1</inkml:trace>
  <inkml:trace contextRef="#ctx0" brushRef="#br0" timeOffset="65858.5">9066 13035 0,'0'0'16,"18"-70"0,-18 52-1,-18-35-15,-35-35 16,-17 17 0,-18 1-1,0 52 1,17 18-1,-17 88 1,88 0 0,-18 36 15,36-18-15,52-36-1,36-34 1,-71-36-16,124 0 15,-71-18 1,53-53 0,-52 1-1,-1-36 1,-18-35 0,-52 53-1,0 88 1,-1 35-1,19 53 1,34 36 15,-52-107-31,35 36 16,88 35 0,0-88-1,-35 0 1,17-17-1,-35-19 1,36-34 0,17-36-1,-53 88 1,0 1 0,-35 17-1,0 17 1,18 1-1,17-18 1,18 0 15,35 0-15,-53-18 0,36-34-1,-36-1 1,35 17-1,-17 19 1,-53 17 0,18 17-1,-18 19 1,-1-19 0,107 1-1,-18-18 1,-35 0-1,18-18 1,-54-17 15,1 17-15,-18 18 0,-18 18-1,18 35 1,17-18-1,19-17 1,34-18 0,53 0-1,1-18 1,-54-35 0,-52 36-1,17-19 1,-35 36-1,18 0 1,-1 0 15,-17 0-15,18 0 0,17 0-1,-18 0 1,71-17-1</inkml:trace>
  <inkml:trace contextRef="#ctx0" brushRef="#br0" timeOffset="66141.69">15028 12594 0,'0'0'16,"36"0"-16,69 18 0,37-1 31,87-17-15,-141 0-1,-35 0 1,-35 0-1,-18-17 1,17-36 0</inkml:trace>
  <inkml:trace contextRef="#ctx0" brushRef="#br0" timeOffset="66957.81">17533 11924 0,'0'0'0,"18"-18"0,52-35 16,-52 36-16,-18-19 15,0 1 1,-53 35 15,-88 35-15,-36 107 0,54 16-1,17 89 1,89-35-1,34-18 1,71-71 0,71-17-1,-35-88 1,52-18 0,-53-53-1</inkml:trace>
  <inkml:trace contextRef="#ctx0" brushRef="#br0" timeOffset="67470.64">17974 12294 0,'0'0'0,"0"-17"0,-18 17 31,1 0-15,-1 17-1,18 1 1,0 0 0</inkml:trace>
  <inkml:trace contextRef="#ctx0" brushRef="#br0" timeOffset="67656.61">18009 12259 0,'0'18'31,"0"-1"-15,0 1-16,0 0 15,0 17 1,0 0 0,0-17-16</inkml:trace>
  <inkml:trace contextRef="#ctx0" brushRef="#br0" timeOffset="68356.71">18292 12541 0,'-18'0'47,"0"0"-47,18 18 16,0 0-16,0-1 15,-17 160 1,17-36 0,0 35-1,0-52 1,0-1 0,-36-52-1,36-54-15,-17-17 31,17-53-15,0-17 15,0-71-15,0-53 0,0-18-1,35 71 1,53-18-1,53 36 1,-17 105 0,17 18-1,-106 0-15,36 53 16,-54 35 0,-17-35-1,-106 18 1,-35-19-1,18-16 17,70-19-17,106-17 17,17 0-17,72-17 1,-54-1-16</inkml:trace>
  <inkml:trace contextRef="#ctx0" brushRef="#br0" timeOffset="69405.88">19068 12577 0,'70'-36'16,"-140"72"-16,211-89 15,-124 17 1,-17 19 0,-35-1-1,17 18-15,-52 18 16,-1 17-1,18 53 1,18-35 15,18 18-15,17-36 0,52-17-1,-16-18 1,34-53-1,1 0 1,-54 17 0,36-34-1,-35 52 1,-18 54 15,0-1-15,0 35-1,0-34 1,18-19-16,52 1 31,1 0-15,70-18 0,0-36-1,-35-17 1,17 0-1,-70-17 1,-53 35 0,-53 17-1,18 36 1,0 35 0,35-1-1,0-34-15,35 53 16,0-18-1,1-18 1,-19-35 0,-34 0 31,34 0 15,1 0-62,17 0 16,18-18-1,-35 1-15,35-19 16,0 1 0,-18-18-1,-35 35 1,0 1-1,0 52 17,-18 36-17,1-1 17,-1-35-17,0 1 1,18-19-1,18-17 1,35-17 0,-18-19-16</inkml:trace>
  <inkml:trace contextRef="#ctx0" brushRef="#br0" timeOffset="69875.31">20549 12647 0,'0'0'0,"18"0"16,-18 35-1,-35 36 1,-1-18 15,36 0-15,18-36 15,17-17-15,36-35-1,-1 0 1,-34-18 0,17 35-1,-36 18 1,-17 71 0,18-36-1,35 18 1,-36-35-1,19-18 1,-19 0-16,54 0 31,-18-18-15,-36-17 0,19-18-1,-19 0 1,-17 18-1,18 35-15,-18-18 16</inkml:trace>
  <inkml:trace contextRef="#ctx0" brushRef="#br0" timeOffset="70239.77">21255 12700 0,'0'0'0,"0"18"63,0-1-63,-18 1 15,18 0 1,0-1 0,18-17 15,-1 0-16,1-35 1,-18 0 0,0 17-1,0 0-15,0 1 16,-18 17 0,1 0 15</inkml:trace>
  <inkml:trace contextRef="#ctx0" brushRef="#br0" timeOffset="70490.53">21378 12471 0,'0'17'47</inkml:trace>
  <inkml:trace contextRef="#ctx0" brushRef="#br0" timeOffset="70889.46">21661 12047 0,'0'0'0,"0"18"32,0 0-32,0-1 15,0 19-15,0 52 16,35 35-1,-18-17 1,1-88-16,-18 123 31,0-53-15,-70 18 0,-19-36-1,54-34 1,-18-19-1,18 1 1,0-18 0</inkml:trace>
  <inkml:trace contextRef="#ctx0" brushRef="#br0" timeOffset="75889.03">14146 6615 0,'0'-18'0,"0"0"47,0 1-31,18 17 46,0 17-46,-18 1-16,17 0 0,1 17 15,17 35 1,-17 1 0,17 0-1,-35-19 1,0 1-1,0-35 1,0 0 0,18-18 31,-1 0-32,36 0 1,0-36-1,35-17 1,1 1 0,52-37-1,0 1 1,-88 53-16,158-71 16,-69 35-1,16-17 1,-70 53-1,-35 17 1,-17 1 0,-54 17 77,0 17-93,1-17 0,-36 36 16,35-19-16,1 1 0</inkml:trace>
  <inkml:trace contextRef="#ctx0" brushRef="#br0" timeOffset="76872.28">14746 7885 0,'0'17'62,"0"1"-46,0-1-16,0 1 0,0 0 16,0 52-1,0 1 1,0 17-1,0-70-15,18 52 16,-1 1 0,-17-1 15,18-52-15,0 0-1,17-18 1,18 0-1,35-53 1,0 0 0,71-35-1,53-36 1,-18 18 0,-36 18-1,-52 35 1,18 18-1,-89 35 1,-17-18 0,-36 18 62,0 0-63,1 0-15,-1 0 0</inkml:trace>
  <inkml:trace contextRef="#ctx0" brushRef="#br0" timeOffset="92754.06">14358 5080 0,'0'0'0,"18"0"0,-1-18 31,-17 1-31,0-1 31,0 0-31,0 1 16,-17-1-1,-19 18 1,-17 0 0,1 0-1,16 35 1,-17 18-1,18-17 1,0 17 0,0-1-1,17 37 1,-17-1 0,17 35 15,18-17-16,53 0 1,53-53 0,17-18-1,-35-35 1,36-35 0,-36-18-1,18-53 1,0-53-1,-18 1 1,-88-1 0,0 53-1,0 18 1,-18 70 0,1 18-1,-19 53 1,1 88-1,0 18 1,0-36 0,-1 19-1,1-54 1,17-35 0,18-36-1,18-52 1,17-18-1,18-35 1,-18 17 0,-35 54-16,36-19 15,-1 36 1,-17 36 0,17 34 15,-17-17-16,52 0 1,1-18 0,35-17-1,-18-18 1,18-35 0,-36-18-1,1-53 1,-54 35-1,-17-17 1,-17 53 0,-36 17-1,0 18 1,-18 71 15,54-53-31,-1 52 16,18 18-1,0-17 1,35-53 0,18-1-1,0-17 1,-35 0-16,52-53 16,-52 0-1,17 0 1,-35 18-1,0 53 32,0 17-47,18 18 16,17-35 15,0-1-15,18-17-1,-35 0-15,70-17 16,-17-1 0,-36-35-1,-17 0 1,-18 18 0,0 17-1,-18 18 1,0 53-1,1 18 1,-1-1 0,18-34-1,18-36 48,-1-36-48,19-17 1,-36 18 0,17-36-1,-17 54 1,18-1 0,0 53-1,-1 36 1,1 0-1,35-36 1,53 18 0,-71-53-16,53 0 15,53 0 17,-53-53-32,18 0 31,-53-18-16,-53-34 1,0 34 0,-35 71-1,-53 0 1,35 35 0,0 36-1,35-1 1,18-34-1,53-19 1,35-17 0,0-17-1,-35-1 1,0-53 15,-53 36-15,0 0-1,0 53 17,0 34-17,-35 54 1,17 18 0,18-1-1,0 36 1,18 17-1,0-52 1,-18 70 0,0-159-16,0 106 15,-53-17 1,-35-18 15,-1-71-15,-69-17-1,-36-18 1,52-89 0,37 1-1,87-18 1,18-17 0,35-1-1,18 54 1,-35 35-16,88-89 15,-53 53 1</inkml:trace>
  <inkml:trace contextRef="#ctx0" brushRef="#br0" timeOffset="93053.51">16845 5415 0,'18'0'16,"-36"0"-16,53 0 0,-35-18 16,0 36 15,0 0-15,0-1-1,-17 19 1,-1-19-1,0-17 1,18-17 15,0-1-31</inkml:trace>
  <inkml:trace contextRef="#ctx0" brushRef="#br0" timeOffset="93254.28">16880 5239 0,'0'0'0,"0"-18"0,0 0 16,0 1 0,0 34 31,0 1-32,18-18 1,0 0-16,-1 0 15,1 18-15</inkml:trace>
  <inkml:trace contextRef="#ctx0" brushRef="#br0" timeOffset="93803.71">17216 5327 0,'0'35'15,"0"-17"-15,0-1 16,-18 19 0,18-1-1,0 0 1,-35 18 0,35-35-16,-18 0 15,0-18 1,18-18 31,0 0-47,0 1 0,18-36 15,35-18 1,17-17 15,-17 35-15,0 18-1,0 35 1,-35 35 0,-1-35-16,-17 88 15,0-35 1,0 0 0,0-18-1,-35-17 1,0 0-1,0-1 1,17-17 0,18-35-1,35 0 1</inkml:trace>
  <inkml:trace contextRef="#ctx0" brushRef="#br0" timeOffset="94753.35">17921 5380 0,'0'0'15,"18"-18"-15,-1-17 16,-17 17 0,0 1-1,-53 17 1,-35 0-1,18 17 1,17 19 0,35-19-16,1 1 15,-1-1 1,18 1 0,53-18 15,0 0-16,17-35 1,-34 0 0,-1-1-1,-35 19 1,0-19 0,17 36 15,-17 18-16,18 53 1,-18 17 0,18 71-1,-1 52 1,1-52 0,-18 35 15,18-141-31,-18 141 15,0 53 1,0-35 0,0-71-1,0 17 1,0-52 0,17-71-1,-17-52 1,0-54-1,-35-52 1,35-54 0,0-17-1,0-176 1,0 176 15,53-53-31,0 53 31,0 88-15,-18 36 0,0 34-1,-17 19 1,0 17 0,-1 0-1,-17-18 16</inkml:trace>
  <inkml:trace contextRef="#ctx0" brushRef="#br0" timeOffset="100869.8">10407 2663 0,'0'0'0,"-18"0"0,1 0 0,-19 0 32,54 0-1,53 0-16,52-17 1,159-36 0,-105 35-1,-19 18 1,-87 0 0,-53 18-1,-18 0 16,-53-1-15,35 1-16</inkml:trace>
  <inkml:trace contextRef="#ctx0" brushRef="#br0" timeOffset="101218.99">10883 2716 0,'-35'0'31,"35"18"-31,-18 0 16,1 52-1,17 1 1,-36 70 0,19-53-1,-36 36 16,35-36-15,1-35 0,-1-36-1,36-34 17,-1-1-32,18-35 15,-17 53-15</inkml:trace>
  <inkml:trace contextRef="#ctx0" brushRef="#br0" timeOffset="101669.2">11077 3228 0,'0'0'0,"18"0"0,-1 0 0,36 0 31,18 0-15,-36-35 0,36-18-1,-36 17 1,0-16 0,-35 16-1,0 19 1,-53 17-1,18 17 1,0 36 0,0 0-1,17 35 1,18-17 0,18-1-1,17-34 16,0-19-15,18-17 0,-35 0-1,52-17-15</inkml:trace>
  <inkml:trace contextRef="#ctx0" brushRef="#br0" timeOffset="102919.06">11959 3016 0,'0'0'0,"18"-17"0,35-1 16,-53-17-1,-18 35 1,-70 35 0,-36 18-1,54-18 16,52-35-31,-17 35 16,17 1 0,18-19-1,36 1 1,34-18 0,18 18-1,1-1 1,-54 19-1,-18-1 1,-17 18 0,-52 0-1,-37-18 1,1-35 0,35 0 15,18-18-16,17-35 1,-17 0 0,35 36-1,0 34 17,0 19-17,18-1 1,52 0-1,-17-17 1,-35-18-16,88 0 16,17 0-1,-35 0 1,18-53 0,-35 0 15,-18-53-16,-1 0 1,-16-17 0,-1 52-1,-35-17 1,18 71 0,-18 34 15,0 36-16,-18 35 1,0-17 0,-17 35-1,17-89-15,18 54 16,0-18 0,0 0-1,0-36 16,53-17-15,-35 0 0,53-17-1,-18-36 1,-18-18 0,18 1-1,-53 34 1,17 19-1,-17 34 17,0 1-32,0 35 15,0 18 1,-17-19 0,17-16-1,0-19 1,0-34 31,0-19-32,0-16-15</inkml:trace>
  <inkml:trace contextRef="#ctx0" brushRef="#br0" timeOffset="103126.48">12718 2910 0,'0'0'0,"0"-17"16,-18 17 93</inkml:trace>
  <inkml:trace contextRef="#ctx0" brushRef="#br0" timeOffset="103368.67">12330 3052 0,'0'0'0,"-18"0"0,0 0 16,36 0 31,17 0-47,18 0 15,18 0 16,-1-18-31</inkml:trace>
  <inkml:trace contextRef="#ctx0" brushRef="#br0" timeOffset="103985.97">13000 3087 0,'0'17'31,"-18"1"-15,18 0-16,-17-1 0,17 19 15,-18 17 16,18-1-15,-18-34 0,1-18 31,17-18-32,0-17 1,0-18-1,35-35 1,53 18 0,36 34-1,-1 36 1,-52 0 0,-1 36-1,-35 16 1,-35 19 15,0-53-31,-35 35 16,0-18-1,-18 0 1,35-17 0,-17-18-1,17 0 1,18-18-1</inkml:trace>
  <inkml:trace contextRef="#ctx0" brushRef="#br0" timeOffset="104669.41">13811 3104 0,'0'0'0,"0"-17"16,-17 17-16,-19-18 16,-17 18-1,-17 0 1,52 18-16,-52 52 16,17 19-1,35-37 1,18 1-1,0-35 1,88-18 0,-17 0-1,-18-53 1,0 18 0,-18-53-1,-17 35 16,-1 35-15,-17 36 31,0 35-31,0 88-1,0-35 1,-53 35-1,0 0 1,18-35 0,-18 17-1,-17 18 1,34-35 0,36-71-16,-53 54 15,36-37 16,-1-69 1,1-18-17,-1-1-15</inkml:trace>
  <inkml:trace contextRef="#ctx0" brushRef="#br0" timeOffset="105318.36">10495 3704 0,'0'0'0,"-70"0"16,34 0-16,19 0 16,-36 0-1,17 0 1,72 0 15,70 0-15,35 0-1,141 0 1,71 18 0,52-1-1,54-17 16,-124 18-15,106-18 0,-53 0-1,-176 0 1,-159 0-16,123 0 16,-88 0-1,-52 0 1,-19 0-1,-34 0 17,-1 0-32,-17 0 15,17-35 1,18 0 0</inkml:trace>
  <inkml:trace contextRef="#ctx0" brushRef="#br0" timeOffset="106001.3">14799 2946 0,'18'0'31,"-1"-18"-31,36 0 16,0-17 0,0-18-1,-53 0 16,0-17-15,-53 52 0,-35 0-1,0 54 1,-53 70 0,70-36-1,53 1 1,18-18-1,18-18 1,53 18 0,-54-36-16,36 19 15,-18 17 1,-35-18 0,0 18-1,-88-18 16,35 0-15,-52-35 0,69 0-1,1-35 1,0 17 0,35-17-1,0 18 1,0-1-16,53 0 15,-18 1 1</inkml:trace>
  <inkml:trace contextRef="#ctx0" brushRef="#br0" timeOffset="106384.86">14799 3210 0,'71'-35'31,"-54"17"-31,-17 1 16,53-19-1,-53-16 1,0 34 0,-35 0-1,-18 18 1,0 53-1,35 0 1,1 18 0,-1-54-16,18 36 15,0 0 1,35-35 0,1-1-1,34-17 16,18-35-15,-52 17-16</inkml:trace>
  <inkml:trace contextRef="#ctx0" brushRef="#br0" timeOffset="106818.47">15099 3104 0,'0'0'0,"0"-17"15,18-1 1,34-17 0,1 35-1,18 0 1,-53 35 0,-1-17-16,-17 52 15,0-17 16,0 18-15,-35-18 0,35-36-1,-18-17 1,18-17 0,0-36-1,0 0 1,0-18-1,53 36 1,-18 0 0,36 0-1,-18 35 1,-18-18 0</inkml:trace>
  <inkml:trace contextRef="#ctx0" brushRef="#br0" timeOffset="107102.78">15681 2981 0,'0'0'0,"-18"0"0,18 18 31,0-1-15,0 1-16,0 52 15,0-17 1,-17 0 0,17 0-1,0-18 1,0-17 0,0-36 15</inkml:trace>
  <inkml:trace contextRef="#ctx0" brushRef="#br0" timeOffset="107358.36">15893 3016 0,'-18'0'16,"0"0"-16,1 36 15,-36-1 1,0 35 0,-18 1-1,54-18 1,-1-36 0,36-17 15</inkml:trace>
  <inkml:trace contextRef="#ctx0" brushRef="#br0" timeOffset="107752.41">15804 3210 0,'18'0'16,"0"0"-1,-1 0-15,1 0 16,17-17-16,18-1 16,0-17-1,-35 17 1,-18 0 0,-18 18 15,-17 0-16,-36 36 1,18 17 0,36 0-1,-1-1 1,18-34 0,35 0-1,1-18 1,34 0-1,-17-18 1</inkml:trace>
  <inkml:trace contextRef="#ctx0" brushRef="#br0" timeOffset="108234.43">16157 3087 0,'0'-18'16,"18"18"0,17-17-1,18 17 1,0 0 0,-18 17-1,-35 36 1,0 18-1,0-54-15,0 36 16,-17 0 0,-1-53-1,0 0 17,18-35-17,0 17-15,18-52 16,17 17 15,18-18-15,0 18-1,0 36 1,-53-1 0</inkml:trace>
  <inkml:trace contextRef="#ctx0" brushRef="#br0" timeOffset="108747.14">14817 3440 0,'0'0'16,"-53"0"-16,-106 35 16,106-35-16,-53 17 15,18-17 1,70 18 0,71-18-1,141 0 1,18 0-1,264 18 1,-194-1 0,1-17-1,-125 18 1,-16-18 0,-72 0-1,-88 0 157</inkml:trace>
  <inkml:trace contextRef="#ctx0" brushRef="#br0" timeOffset="110052.37">15840 2258 0,'-18'0'0,"0"0"32,1-18-32,17 0 15,0-17 1,0-18-1,0-53 1,70 1 0,54-72-1,87-17 1,1 71 0,123-18-1,-52 52 1,105 54 15,-141 70-15,-177-17-16,177 106 15,-88-1 1,17 53 0,-70-52-1,0 17 1,-18-53-1,-53-35 1,-35-35 0,-70-18-1,17 0 1</inkml:trace>
  <inkml:trace contextRef="#ctx0" brushRef="#br0" timeOffset="110362.09">18045 1958 0,'-18'0'15,"18"18"-15,0-1 16,0 36-1,70 0 1,36 0 0,-35-18-1,17-17 1,-70-1 0,-1-17 30</inkml:trace>
  <inkml:trace contextRef="#ctx0" brushRef="#br0" timeOffset="110602.08">18785 1799 0,'0'0'0,"18"0"16,-18 18 15,-18 35-31,-52 17 16,-36 36-1,35-35 1,1-18 0,17-1-1,35-52-15,-35 36 16</inkml:trace>
  <inkml:trace contextRef="#ctx0" brushRef="#br0" timeOffset="114033.52">18574 2611 0,'0'0'0,"0"-18"0,0 0 0,0 1 31,0 34 0,-18 54-15,-17 105 15,35-52-15,-18 34-1,1-122-15,-1 34 16,18 18 0,-18-35-1,1-53 32,17-17-47,0-36 16,0 35-16</inkml:trace>
  <inkml:trace contextRef="#ctx0" brushRef="#br0" timeOffset="114416.44">18433 2875 0,'0'0'0,"-36"-53"0,19 18 0,-19-71 31,36 18-15,89-18-1,34 36 1,71 34 0,-88 36-1,-71 0-15,53 36 16,-35 52-1,-53 0 1,-53 18 0,-35-53-1,-18 17 1,1-35 0,52-17-1,35-18 1,53 0 31,18 0-32,-35 0-15,35 0 0</inkml:trace>
  <inkml:trace contextRef="#ctx0" brushRef="#br0" timeOffset="115050.67">18927 2946 0,'0'-18'47,"17"18"-31,-17-18-16,18 18 15,-1-17-15,1-1 16,35 18-1,18 35 1,-54 36 0,1 17-1,-18-17 1,0-18 0,-35-18-1,35-53 32,0 1-31,0-54-1,35 1 1,35-19 0,-17 19-1,53-1 1,-53 54-1,-18 17-15,-17 0 16,0 17 0,-1 18-1,-17-17-15</inkml:trace>
  <inkml:trace contextRef="#ctx0" brushRef="#br0" timeOffset="115468.28">19579 2928 0,'0'18'0,"0"-36"15,0 53-15,0-17 16,-53 53 0,0-19-1,0 19 1,36-18 0,17-18-1,17-35-15,54 0 16,52 0-1,-17-17 1,18-36 0,-71 0-1,-36-71 1,-17 71 0,-70 18-1,-1 35 1,-35 0 15,1 35-15,87 1-1,18-19 1,53 19 0,53-36-1,-71 0-15</inkml:trace>
  <inkml:trace contextRef="#ctx0" brushRef="#br0" timeOffset="116566.81">20267 2999 0,'0'0'16,"-18"-18"-1,1 18-15,-54 0 16,54 0-1,-54 0 1,0 71 0,36-19-1,18 37 1,17-36 0,35-18-1,18-18 1,17-17-1,-17-17 1,0-18 0,18-54-1,-54 36 1,1-105 0,-18 52-1,0-35 1,0 70 15,0 54-15,-35 175 15,17-52-15,0 35-1,18-53 1,0 18-1,18-35 1,53-36 0,-18-35-1,17 0 1,-17-35 0,-18-36-1,-17-17 1,0 18 15,-1 34-15,-17 54-1,0 0 1,-17 34 0,17 19-1,0-18 1,17-18-1,18-35 1,36 0 0,-36 0-1,18-35 1,0-36 0,-18 18-1,-17 1 1,0 52-1,-18 17 17,0 1-17,-18 52 1,18-17 0,0 0-1,0-35 1,0-1-1,18-17 1,35 0 0,-36 0-16,19-17 15,16-54 1</inkml:trace>
  <inkml:trace contextRef="#ctx0" brushRef="#br0" timeOffset="118183.36">21220 3016 0,'0'-17'16,"0"-19"0,-18 36-1,-35 36 1,18 17 0,17 35-1,18-18 1,0-17-1,35-18 1,36-17 0,-18-18-1,35 0 1,-17-53 0,-36-35-1,0 0 1,-17 0-1,-1-54 17,1 37-17,-18 52 1,-18 141 15,1 0-15,-1 36-1,18-54 1,0-52-16,-17 70 16,-1-35-1,18 0 1,0-36 0,53-17-1,35 0 1,-17-52-1,17-1 17,-35 0-17,-18 17 1,-35 19 0,0 34 15,0 54-16,0 0 1,0-19 0,0-16-1,35-19 1,36-17 0,-36 0-1,36-53 1,-54 1 15,1-1-15,0 17-1,-1 36-15,-17-17 16,0 52 15,-17 18-15,17-18-1,0 0 1,17-35 15,1 0-15,-18-17 0,0-1-16,0 1 15,0-36 1,-35 17-1,17 1 17,18 17-17,0 1 1,35-1 0,0 18-1,-17 0 1,-18 18-1,18 17 1,-18-17 0,0 35-1,0-18 1,0 0 0,-18 0-1,18-17 16,-18-18-15,18-18 0,0 1-1,0-18 1,89-36 0,-19 18-1,36-17 1,-35 70-1,-1 0 1,-70 52 0,0 19-1,-18-18 1,-34 0 0,34-18-1,0-17 16,18-1-31,-17-17 32,-19-35-17,36-18 1,-17 18-16</inkml:trace>
  <inkml:trace contextRef="#ctx0" brushRef="#br0" timeOffset="118410.63">22278 2857 0,'0'0'0,"-18"0"0,-35-17 15,18-1 1,35 1 46,-18 17-15,1 0-47</inkml:trace>
  <inkml:trace contextRef="#ctx0" brushRef="#br0" timeOffset="118650.65">21414 2928 0,'0'18'15,"17"-18"1,54 0 0,-1 0-1,-17 0 1,0 0 15,-35 0-15,-18-18-16</inkml:trace>
  <inkml:trace contextRef="#ctx0" brushRef="#br0" timeOffset="119383.68">21255 3863 0,'0'0'16,"17"-71"-1,-17 54-15,0-19 16,0-16 0,0 34-16,-35 0 15,-18 18 1,-35 18 0,18 17-1,-1 18 1,53-18-1,54 1 17,17-19-17,35 36 1,35-18 0,-52 1-1,-18-1 1,-53 0-1,-53-17 1,-18 0 0,-35-18-1,1 0 1,16 0 0,54-18-1,35-17 1,0-18-1,35 35 1</inkml:trace>
  <inkml:trace contextRef="#ctx0" brushRef="#br0" timeOffset="119799.89">21396 3986 0,'0'0'0,"18"0"16,-1 0-16,54-17 15,-1-1 1,-17-17 0,-53 0-1,0 17 1,-88 36 31,70-1-32,18 18 1,0 18 0,0-17-1,36-1 1,-19-35-16,36 18 15,18-18 1,-18 0 0,17-53-1,-52 35 1</inkml:trace>
  <inkml:trace contextRef="#ctx0" brushRef="#br0" timeOffset="120249.98">21890 3881 0,'0'0'0,"0"-18"0,35 0 47,-17 18-31,17 0 0,-17 18-1,17 17 1,-35 0-1,0 1 1,0-1 0,-18-35-16,18 18 15,-17-18 1,-1 0 0,18-36-1,0 1 1,0-18-1,35 18 17,1 17-17,-1 1 1,-17 17 15,-1 0-15,1 0-1</inkml:trace>
  <inkml:trace contextRef="#ctx0" brushRef="#br0" timeOffset="120616.83">22172 3828 0,'18'0'16,"-18"17"31,0 1-47,17 17 15,1 0 17,-18 1-17,18-19-15,-18 1 16,0 0 0,35-18 15,-17 0-16,17-53 1,-18 17 0,-17 19-16,36-18 15,-19-1 1,1 19 0,0-1-1,-1 18 1</inkml:trace>
  <inkml:trace contextRef="#ctx0" brushRef="#br0" timeOffset="121434.08">22613 3898 0,'0'0'0,"18"-17"31,-18-1-31,0 0 16,0 36 31,-18 0-32,0 17 1,1 0-1,17-17 17,0 17-17,0-17 1,53-18 0,-18 0-1,18 0 1,-18 0-1,0-18 1,1-35 0,-36 18-1,0 17 1,0 1 0,0-19-1,17 36 1,19-35-1,-19 35-15,19-18 32,16 18-17,-16 0 1,-36 36 0,0-1-1,0 18 1,-36-18-1,19-17 1,17-1 0,0-34 31,0-1-47,0 0 0,0-17 15,53 0 1,0-18-1,-18 35 17,-17-17-17,-18 17 1,-36 1-16</inkml:trace>
  <inkml:trace contextRef="#ctx0" brushRef="#br0" timeOffset="154701.92">15028 6138 0,'-17'0'0,"-1"0"16,0 0 15</inkml:trace>
  <inkml:trace contextRef="#ctx0" brushRef="#br0" timeOffset="166093.69">18327 11095 0,'0'0'0,"-35"0"0,-71 0 31,88 0-31,-35 0 16,35 0-16,-34 0 15,16 0 1,54 0 31,0 0-47,52 0 15,-35 0-15,230 0 16,0 0 0,211-18-1,141 18 1,-141 0 0,-317 0-16,353 18 15,-177-1 16,-159-17-15,1 0 0,-72 0-1,-52 0 1,-17-35 0,-36 0-1,-36 35 1</inkml:trace>
  <inkml:trace contextRef="#ctx0" brushRef="#br0" timeOffset="166743.97">19121 9878 0,'0'0'0,"17"0"0,1-36 31,-1 19-31,1-18 16,0-1-1,-18-17 1,0 18 0,-53 0-1,18 17 1,17 18-1,0 0 1,18 18 0,0-1-1,0 1-15,0 17 32,0-17-1,0 0-16,0 17-15</inkml:trace>
  <inkml:trace contextRef="#ctx0" brushRef="#br0" timeOffset="167894.21">18521 12241 0,'0'0'0,"-18"-17"0,-88-36 31,18 35 1,106 18-17,158 0 1,124 0 0,0 0-1,141-35 1,-18 17 15,-35 1-15,-123-1-1,-195 18-15,160-18 16,-89 1 0,-88-1-1,-36-17 1,-34 0-1,-89-36 1,-18-17 0</inkml:trace>
  <inkml:trace contextRef="#ctx0" brushRef="#br0" timeOffset="169560.44">19438 9790 0,'18'0'16,"-18"-36"15,0 19-31,-18-19 16,-35 1 0,-35 17-1,-53 18 1,35 18-1,71 0-15,-106 52 16,52 1 0,54-1-1,35-34 1,53-19 0,35-17-1,18-35 16,18-18-15,-19-17 0,-52 17-1,-35 17 1,-53 72 15,17 34-15,18 1-1,88-1 1,36-17 0,-18-35-1,-71-18-15,141 0 16,-52-35 0,17-18-1,-53-36 16,-70 19-15,-36-54 0,-53 36-1,-17 53 1,-18 70 0,53 53-1,18 36 1,35-1-1,53-70 1,53-53 0,-36 0-1,54-53 1,-18-52 0,-36-1-1,-34-71 16,-36 89-15,0 18 0,-53 70-1,0 53 1,-18 105 0,54 72-1,17-107 1,88-17-1,-18-71 1,54-35 0,-1-17-1,-17-36 1,-35-18 0,-1-17-1,-52 88 16,17 0-15,-35 70 0,18 19-1,-1-36 1,36-36 0,18 1-1,-1-18 1,1-18-1,17-52 1,-17-1 0,-18 18-1,35 35 1,-53 36 0,0 70 15,1 1-31,-19-37 31,36 19-15,18-53-1,-71-1 1,0 1 0</inkml:trace>
  <inkml:trace contextRef="#ctx0" brushRef="#br0" timeOffset="170342.98">19826 11712 0,'0'0'0,"0"18"0,0 17 16,0-17-16,0 35 16,-18 35-1,18-35 1,18-53 15,0-18-15,35-52-1,-18 17 1,0-18 0,0 71-1,-17 0 1,0 18 0,17 17-1,-17 0 1,35-17-1,0-18 1,-18-18 0,18-17-1,17-53 1,-52 70 0,35 18 15,35 35-16,-17 1 1,87-1 0,1-17-1,-88-18 1,-36-36 0,-17-52-1</inkml:trace>
  <inkml:trace contextRef="#ctx0" brushRef="#br0" timeOffset="170907.42">19315 9807 0,'0'0'0,"-18"0"16,18-17 15,35 17-15,53 0-16,300-36 31,247 19-15,53 17-1,-70 0 1,-283 35 0,-88-17-1,-124 17 1,-70-35-1,-53 17 32</inkml:trace>
  <inkml:trace contextRef="#ctx0" brushRef="#br0" timeOffset="171476.67">19332 12224 0,'0'0'0,"-35"-53"32,17 53-32,18-18 15,36 18 1,193 18 0,106-1-1,247 1 1,-17-18-1,-142-35 1,-176 17 0,-141-17-1,-106 0 1,-18-18 0,-53-18-1,19 18 1</inkml:trace>
  <inkml:trace contextRef="#ctx0" brushRef="#br0" timeOffset="-149373.97">17586 10389 0,'0'18'47,"0"0"-47,0-1 15,0 1 1,0-36 62,-18 1-78,18-1 16,0 0-16,0 1 15,0-36-15,18 0 16,17 0 15,-17 35-31,52-52 16,-34 52-1,17 0 1,-36 18 0,54 0-1,-18 0 1,35 53 0,-18-17-1,19 34 1,-19 1-1,1-18 1,35 17 0,17-35-1,18 1 17,-35-36-17,18 0 1,-54-36-1,18 1 1,-52-18 0,-1 0-1,-35 36 1,0-19 0,-35 36 15,-1 36-16,19 17 1,17 17 0,0-35-1,35 18 1,18-17 15,53-19-15,-71 1-16,71 0 15,70-18 1,-17 17 0,17-17-1,-35-17 1,-17-19 0,17 1-1,-35 17 1,53-17-1,-18 17 1,53 18 0,-36 0-1,-16 0 17,-90 36-17,19-1 1,-36 18-1,-17-35 1,0-1 0,-18 1 15,17-18 0,-17-18 0,-17 18-15</inkml:trace>
  <inkml:trace contextRef="#ctx0" brushRef="#br0" timeOffset="-147967.1">17286 13194 0,'0'0'0,"0"-18"0,-35-17 31,17 35 16,18 18-31,0-1-16,0 36 15,0 18 1,53 17 15,0 0-15,-18-70-16,36 35 15,52 17 1,-17-52 0,53-18-1,0-18 1,-18-35 0,-106 36-16,177-54 15,-54 18 1,36 0-1,-35 36 1,-53 17 0,35 0-1,-53 0 1,18 35 15,-18 0-15,-88 18-1,0 18 1,0 17 0,0-71-1,18 1 1,0-18 15,35-35-15,35-36-1,0 18 1,-70 36-16,105-36 16,-35 18-1,18 17 1,-35 18 15,-1 0-15,36 0-1,0 18 1,0-1 0,35 36-1,-35-35 1,-18-18 0,0-18-1,0-17 1,18-18-1,18-18 1,-36 18 0,35 1-1,-87 34 17,-36 0-17,-18 1 16,-53 17-15,-35 0 0,54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02:15:42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1676 0,'0'-18'78,"-18"0"-78,0 18 0,1 0 15,17-17-15,-18-19 16,0 1 0,18-18-1,0 0 1,18 36-16,35-36 31,0 35-15,35-17-1,-17 35 1,-1 35 0,-34 18-1,-19-18-15,-17 89 16,0-1-1,-53 71 1,-17-70 0,-36 17-1,71-123-15,-71 52 16,-35 1 0,52-71-1,1 0 1,71-36-1,-19-34 17,36-54-17,0 1 1,36 52 0,34 54-1,18 17 1,36 53-1,-18 35 1,-18 0 0,-18 0-1,-70-53 1,36 1 0,-19-36-1,1 0 1,-18-36 15</inkml:trace>
  <inkml:trace contextRef="#ctx0" brushRef="#br0" timeOffset="582.53">7144 1693 0,'0'0'16,"0"-17"-16,0-19 16,0 19-16,0-19 15,0 19 1,0 34 0,-18 89-1,-17 88 1,17-158-16,1 105 15,-19-18 17,19-52-17,-1-18 1,18-36 0,0-52 15</inkml:trace>
  <inkml:trace contextRef="#ctx0" brushRef="#br0" timeOffset="999.44">6932 1799 0,'0'0'0,"-18"-17"0,18-36 15,0-36 1,18 36-1,88 1 1,0 16 15,35 36-15,-35 0 0,17 106-1,-52 18 1,-54 34-1,-17 19 1,-70-54 0,17-35-1,35-52 1,-17-19 0,17-34 15,18-1-16,-17-17-15,-19-36 16</inkml:trace>
  <inkml:trace contextRef="#ctx0" brushRef="#br0" timeOffset="1333.27">6985 2081 0,'0'0'0,"-18"0"15,36 0 17,0 0-32,52-17 15,-52 17-15,35-18 16,-18 0-16,71-17 16,-18 18-1,0-1 1,-70 18-1,0 0 17,-1 0 15,1 0-32</inkml:trace>
  <inkml:trace contextRef="#ctx0" brushRef="#br0" timeOffset="1701.18">7990 1976 0,'18'0'31,"0"0"-31,-1 0 16,1-18-1,17-17 1,-35-1 0,0 1-1,-17 35 1,-36 0-1,17 0 1,1 18 0,35-1-1,0 1 1,18-18 0,-1 0-16</inkml:trace>
  <inkml:trace contextRef="#ctx0" brushRef="#br0" timeOffset="2183.19">8502 1552 0,'0'0'0,"0"-53"31,0 36-31,-18 17 31,-17 0-15,0 53-1,-1 35 1,-16 53 0,34-18-1,18 18 1,0-17-1,18-54 1,52-34 15,54-19-15,34-17 0,-34-17-1,-89-1-15,89-35 16,-54 18-1,-17-36 1,-35 36 0,-18-18-1,-36 0 1,19 36 0</inkml:trace>
  <inkml:trace contextRef="#ctx0" brushRef="#br0" timeOffset="2465.42">8555 1852 0,'-18'0'0,"36"0"0,-53 0 0,17 0 16,36 0 30,34 0-30,37-35 0,-19 17-1,1 1 1,-1-19 0,-52 1-1,17 0 1</inkml:trace>
  <inkml:trace contextRef="#ctx0" brushRef="#br0" timeOffset="2815.46">8431 1535 0,'0'0'0,"0"-18"31,18 18-31,0-18 0,17 18 0,88-17 16,-17-1-1,18-17 1,-71 35-1,-18 0 1,-17 0 15,-36 0 1,0 0-32</inkml:trace>
  <inkml:trace contextRef="#ctx0" brushRef="#br0" timeOffset="4333.08">5221 2999 0,'0'0'0,"-18"0"15,1-18 1,-1 18 0,36 0 46,-1 0-46,1 0-16,0 0 0,-1 0 0,89 0 15,71 0 1,52 0 15,-35 0-15,88 0 0,0 18-1,248-18 1,-213 0-1,142 0 1,-159 0 0,52 0-1,-105-18 1,0 18 0,-53-18-1,-123 18 1,-54-17-1,-34 17 48,-1 0-47,0 0-1</inkml:trace>
  <inkml:trace contextRef="#ctx0" brushRef="#br0" timeOffset="4500.3">9225 2946 0,'-18'0'78,"1"0"-78,-1 0 0,1 0 16,-19 17-16</inkml:trace>
  <inkml:trace contextRef="#ctx0" brushRef="#br0" timeOffset="9598.59">10672 1799 0,'0'0'0,"-18"0"0,-35 35 31,71-35 1,-1 0-32,124 18 15,36-18 1,70 0 0,-53-35-1,70 0 1,-17 35-1,-211 0 1,-19 0-16,-34 0 47,-54 17-31,0 1-1,-17-1 1,53-17-16</inkml:trace>
  <inkml:trace contextRef="#ctx0" brushRef="#br0" timeOffset="9932.19">11060 1993 0,'0'0'0,"-18"0"31,36 0-15,17 0-16,106 0 16,-18 0 15,89 0-15,-71 0-1,53-35 1,-88 35-1,-18 0 1,-88-18 15,-35 1-15,17-19 0</inkml:trace>
  <inkml:trace contextRef="#ctx0" brushRef="#br0" timeOffset="10398.78">11906 1552 0,'0'0'0,"0"-17"0,-17 17 31,17-18-15,0 36-1,0 17 1,0-18-16,70 54 15,1-18 1,35 0 0,-18-35-1,18-18 1,-54 0 0,1 0-1,-53-36 16,-53 36-15,1 0 0,-54 53 15,35 18-15,36-54-16,-53 72 15,35-19 1,-18 1-1,54-36 1,17-17 0,17-18-1</inkml:trace>
  <inkml:trace contextRef="#ctx0" brushRef="#br0" timeOffset="11364.99">13123 1446 0,'0'0'0,"0"-17"0,0-19 16,0-16-1,0-1 1,0 0 0,0 17-1,0 54 17,36 70-17,-36 106 1,0-17-1,0-124-15,-53 123 16,-36 0 15,1-35-15,71-70 0,-1-36-1,18-52 16,88-72-15,18-34 0,18 0-1,-54 34 1,1 36 0,-36 89-1,-17 70 1,-18-1-1,0-34 1,0-1 0,35-17 15,-18-35-15,1-18-16,0 0 15,17 0 1,18-35-1,-35-1-15</inkml:trace>
  <inkml:trace contextRef="#ctx0" brushRef="#br0" timeOffset="12397.71">13794 1940 0,'0'0'0,"0"-17"0,35-1 47,-53 18-47,1 0 0,-19 35 31,-17 36-15,53 17 0,0-35-1,0 17 1,18-34-1,35-19 1,18-17 0,-19-17-1,19-19 1,-36-34 0,1-54-1,-72 54 1,1-36-1,-53 53 1,35 53 15,-18 35-15,18 54 0,36 34-1,17-35 1,0-35-1,88-18 1,18-35 0,70 0-1,-141-17-15,124-36 16,-71 0 0,-17-35-1,-36 0 1,-17-18-1,-18 53 1,0 35 15,-35 89-15,17 35 0,0 17-1,18-35 1,0-35-1,89-18 1,-54-17 0,35-18-1,-17-18 1,-17-17 0,16-18-1,-16 18 1,-19 35-1,1 0 1,-18 18 0,18 17 15,-18-17-15,0-1-1,17 1 1,1-18-1,0 0 1,-1-35 0</inkml:trace>
  <inkml:trace contextRef="#ctx0" brushRef="#br0" timeOffset="12552.23">14922 1958 0,'-52'0'15,"34"0"1,18-18 15,0 1-15,18-1 0</inkml:trace>
  <inkml:trace contextRef="#ctx0" brushRef="#br0" timeOffset="13364.01">15293 2187 0,'35'0'16,"-17"0"15,-1 0-31,1-17 0,0-19 32,17-17-17,-35 0 1,-18 18-1,-52 0 1,-1 35 0,-52 0-1,-36 106 1,88-53 0,19 0-1,34-1 1,18-34 15,18-18 16,34 0-31,19-35-1,35-36 1,-18-17-1,0-18 1,-52-17 0,-36 52-1,0 18 1,0 36 0,0 52-1,0 0-15,0 71 16,-18 35-1,18-35 1,18 0 0,17-36 15,0-52-15,36 17-1,-1-35 1,1-17-1,-54 17-15</inkml:trace>
  <inkml:trace contextRef="#ctx0" brushRef="#br0" timeOffset="14447.29">16034 2046 0,'0'0'0,"0"-53"15,0 36 1,-71 17-1,18 0 1,-53 52 0,36 19 15,35-36-15,35 18-1,0-35 1,0-1-1,35-17 1,18 0 0,-18-17-1,18-18 1,0-18 0,-35-18-1,17 18 1,-35 36-1,0 69 17,0 19-1,0 0-15,0-1-1,35-52 1,0-1-1,18-17 1,35 0 0,-17-35-1,-53 17-15,17-34 16,18-19 0,-53 18-1,0 35 1,-18 54 15,18 52-15,0-53-1,18 18 17,35-35-17,53-1 1,-18-17-1,-35 0 1,-36-17-16,19-36 16,-19 0-1,1-18 1,0 18 0,-18 36-1,0 34 16,0 54-15,-18 17 0,18 36-1,0 52 17,-18-35-17,1-106-15,-36 142 16,-18-36-1,36-53 1,0 18 0,17-71-1,0-17 1,-35-53 0,36 17-1</inkml:trace>
  <inkml:trace contextRef="#ctx0" brushRef="#br0" timeOffset="16263.12">4410 4180 0,'0'-88'31,"0"71"-15,0-1-16,-36 18 15,-34-18 1,52 18-16,-52 18 15,-1 70 1,53 18 0,-17 53 15,35-18-15,0 53-1,35-88 1,36-18-1,0-35 1,52-53 0,-35 0-1,36-35 1,-18-54 0,-71 1-1,-35 0 1,0 0-1,0 35 1,0 35 0,0 1 15,0 52-15,0 0-1,0 53 1,0 36-1,35-54 1,36 54 0,-1-89-1,18-35 1,-35 0 0,36-53-1,16-35 1,-34-36-1,-36 54 1,-17-18 0,-18 52 15,0 19-15,-18 87 15,18-17-16,0 53 1,0-35 0,0-1-1,53-52 1,-35 0-16,70-18 16,-17 0-1,34-71 1,-16 18-1,-1-35 1,-53 0 0,-35 17 15,-53 71 0,-17 35-15,52 1-1,18-19-15,0 54 16,0-54-16,0 54 16,18 0-1,-18-1 1,0-35 0,-36-17 15,19-18-16,17-53 1,0 0 0</inkml:trace>
  <inkml:trace contextRef="#ctx0" brushRef="#br0" timeOffset="16580.25">6191 4163 0,'0'0'0,"0"-18"16,0 0-16,0 36 31,18 53-15,-18-36-16,0 88 16,0 36-1,-18-18 1,1-53-1,-1 18 1,18-35 0,0-53-16,0 17 31,0-53 0</inkml:trace>
  <inkml:trace contextRef="#ctx0" brushRef="#br0" timeOffset="17030.53">6385 4727 0,'0'18'32,"0"-1"-32,-17 1 15,-19 35 1,36-35-16,-17 52 15,17-17 1,0-18 0,53-35 15,17 0-15,18 0-1,1-70 1,-1-1-1,-71 1 1,-17-18 0,-53 35-1,-35 17 1,18 36 0,17 18-1,35 35 1,18-18-1,0 36 1,35-71 0,36 0-1</inkml:trace>
  <inkml:trace contextRef="#ctx0" brushRef="#br0" timeOffset="17830.21">7038 4674 0,'0'18'32,"0"0"-32,0-1 0,-18 1 15,18-1-15,0 54 16,0 0-1,0-1 1,0-35 0,0-17-1,0-36 32,0 1-31,0-18-1,0-71 1,36 35 0,-1-17-1,18 53 1,-18 35 0,0 70-1,-17-17 1,0 35-1,-1-35 1,-17-35-16,0 0 16,0-1 15,18-34 0,17-36-15,-17 0-1,-1 17-15,19-52 16,-1 71-16,36-72 16,52 19-1,-52 70 1,-36 35 0,-35 53-1,-18 0 1,-17 18-1,17-53 1,1-17 0,-1-36 15,18-36 0,0 19-31,35-19 0</inkml:trace>
  <inkml:trace contextRef="#ctx0" brushRef="#br0" timeOffset="18248.38">7832 4762 0,'17'0'16,"1"0"-16,17 0 15,0 0 1,18 0-1,-17-35 1,-19 18 0,1-36-1,-18 35 17,-18 18-17,1 0 1,-36 53-1,35 35 1,0-70-16,18 52 16,0 1-1,0-53 1,18-1 0,35-17-1,18 0 1,-1-53-1,-35 18 1</inkml:trace>
  <inkml:trace contextRef="#ctx0" brushRef="#br0" timeOffset="18714.4">8273 4621 0,'0'-17'15,"0"-1"1,53 18 15,-1 0-15,37 35-1,-19 36 1,-52-18 0,-1-36-16,-17 54 15,0-18 1,-17-18-1,-1-17 1,1-18 0,17-18 15,0-35-15,52-53-1,37-17 1,-1 35-1,71-36 1,-71 71 0,-53 36-1,-53 17 17,-87 17-17,87-17-15</inkml:trace>
  <inkml:trace contextRef="#ctx0" brushRef="#br0" timeOffset="19096.59">5592 4427 0,'194'-17'16,"-142"-1"-1,90 0-15,69-34 16,107 16 0,-18 1 15,-195 35-15,-52 0-1,-53-18 1</inkml:trace>
  <inkml:trace contextRef="#ctx0" brushRef="#br0" timeOffset="19797.29">9684 4815 0,'0'0'0,"-36"0"0,-16 18 32,34-18-32,0 0 15,71 0 1,53 0 0,70-18-1,-17 1 1,35-1-1,-159 18-15,107-35 16,-37 17 0,-16 1-1,-72-1 1</inkml:trace>
  <inkml:trace contextRef="#ctx0" brushRef="#br0" timeOffset="20063.41">10442 4639 0,'0'0'0,"0"-18"15,18 18 1,-1 0-16,19 0 16,-19 0-16,36 0 15,-35 18 1,0 17-1,-18 36 1,-89-1 0,-16 19-1,16-36 17,54-36-32</inkml:trace>
  <inkml:trace contextRef="#ctx0" brushRef="#br0" timeOffset="22797.58">11889 4657 0,'0'0'0,"-18"-18"15,-70-53 1,70 71-16,-17-17 16,-18 17-1,35 0 1,-35 35 0,18 89-1,17 52 1,18-53-1,0-17 1,71-35 0,35-71-1,0-18 1,70-70 0,-52-18-1,-1-35 1,-88 88-16,1-88 15,-19 18 1,-17-19 0,0 90 15,0 34-15,-17 71-1,17-18-15,-18 71 16,18-88-16,-18 123 15,18-36 1,0 1 0,0-53-1,0-17 1,36-54 15,16-53-15,-16 18-1,-19-35 1,19 35 0,-19 53-1,1 0-15,0 36 32,-18 34-17,17 1 1,-17-1-1,53-17 1,35-35 0,1-18-1,52-35 1,-53-1 0,0-34-1,-53-1 1,-35-35-1,-17 53 1,-54-17 0,1 52-1,-1 36 17,-17 70-17,53 0 1,35 18-1,0-53 1,70-18 0,1-35-1,-18 0 1,52-53 0,-52 0-1,0-17 1,-35-1-1,-18 54 1,18-1 0,-18 53-1,0-17 1,17 52 0,1 1-1,35 0 1,35-36-1,-18-35 1,36 0 0,-88 0-16,52-35 15,-17-36 1,-35 18 0,-18 0-1,0 36 1,0 69 15,-18 1-15,1 18-1,17-36 17,17-35-1,19-17-16,-1-36 1,18 17 0,17-34-1,-17 35 1,-35 35 0,0 0-16,-1 52 15,-17 1 1,53 18-1,18 0 1,-1-54 0,54 1-1,-89-18 1,71 0 0,0-35-1,-18-18 1,-18-18-1,-70-17 1,0 17 0,0 54-16,-35-1 15,-18 18 1,-35 18 0,18 52-1,52 1 1,18-18-1,35-18 1,36-35 0,-1 0-1,-17 0 17,-35-35-17,-1 17 1,1 0-1,0 54 17,-18 52-17,0 0 1,0 71 0,0-106-16,0 88 15,0 88 1,0 0-1,0-52 1,-53 52 0,-35-17-1,-53-36 17,35-70-17,53-88 1,35-54-1,18-122 1,18-72 0,70-70-1,18-35 1,17 35 0,-52 124-1,35 0 1,-1 70-1,-34 35 1,-18 18 0,-35 36-1,-1-1 17</inkml:trace>
  <inkml:trace contextRef="#ctx0" brushRef="#br0" timeOffset="23196.59">15275 4727 0,'0'0'0,"18"0"16,17-35 0,0 17-1,1-17 1,-1-18-1,-17 18 1,-18 0 0,-18 35 15,-35 17-15,-17 36-1,34 18 1,19 17-1,17-18 1,0-34 0,70-19-1,-17-17 1,18 0 0,-36-17-16</inkml:trace>
  <inkml:trace contextRef="#ctx0" brushRef="#br0" timeOffset="23384.15">15628 4798 0,'18'0'110,"-18"-18"-110,17 18 0</inkml:trace>
  <inkml:trace contextRef="#ctx0" brushRef="#br0" timeOffset="25496.48">16369 4657 0,'-35'-89'32,"17"89"-32,0-17 15,-52-18 1,-18 35-1,-1 52 1,19 54 0,35-18-1,17 18 1,18-53 0,18 0-1,-1-53-15,36 0 16,53 0-1,17-70 1,-34-19 0,52-69-1,-71 34 17,-17-17-17,-53 53 1,0 53-1,-17 35 1,-36 105 0,17 37-1,36-37 1,0 19 0,18-36-1,70-17 1,36-54-1,-1-17 1,18-17 0,-70-36-1,-1-36 17,-70 19-17,0-36 1,0 88-16,-35 1 15,-18 17 1,-35 70 0,53 1-1,-1 35 1,36-53 0,0 0-1,18-53 1,53 0-1,-1-36 1,-17-17 0,18-35-1,-18 0 17,-36 53-17,-34 88 16,-1 17-15,18 1 0,0-18-1,18-53-15,34 17 16,54-17 0,-18-17-1,18-36 1,-17-53-1,-37 0 1,-16-53 0,-36 54-1,0-1 17,0 70-17,0 54 1,-53 106-1,18 17 1,-1 17 0,36-69-1,0 16 1,71-34 0,17-18-1,-53-53-15,71 0 16,-18 0-1,0-53 1,-17-18 0,-36-34-1,-17-1 17,-18 35-17,-35 71 1,-1 18-1,-52 52 1,53 1 0,0 52-1,35-52 1,0-36 0,0-17-1,17-18 1,36-35-1,0-18 1,-35 35-16,52-88 16,-34 36-1,-19 34 17,-17 19-17,0 52 1,-17 71-1,17-36 1,17-34 0,54 17-1,-1-53 1,36 0 0,-88 0-16,35-36 15,17-34 1,-52-36-1,-18 88-15</inkml:trace>
  <inkml:trace contextRef="#ctx0" brushRef="#br0" timeOffset="25795.75">17498 4339 0,'0'0'0,"70"35"31,-52-35-31,53 0 16,87 0-1,-17-35 1,0 35-1,-70 0 1,-53 0-16,35-17 16,0 17-1,-1 0 1</inkml:trace>
  <inkml:trace contextRef="#ctx0" brushRef="#br0" timeOffset="26494.97">19156 4516 0,'-18'35'32,"36"-35"-17,-1 0-15,1 0 16,141 0 0,0 0-1,70 0 1,-106 0-1,1 0 1,-36 0 0,-35-35-1,-53-18 1,0 17 0,0 1-1,-71 17 1,18 18-1,1 0 1,34 0-16,36 0 47,-1 0-47,54 0 31,-36 0-15,0 0-1,-17 0-15,-18 18 32,-18 17-17,-35 36 1,-17 17 0,52-35-1,18-35-15,-17-1 16</inkml:trace>
  <inkml:trace contextRef="#ctx0" brushRef="#br0" timeOffset="26664.4">20443 4639 0,'0'18'15,"18"-18"1,-18-18 0,0 0-1,0 1 1</inkml:trace>
  <inkml:trace contextRef="#ctx0" brushRef="#br0" timeOffset="35028.18">7885 6368 0,'0'0'0,"-18"0"0,-35-71 15,35 53-15,-17-17 16,-18 18 0,36-1 15,-1 18-16,18 35 1,0 0-16,0 142 16,0-18-1,35 35 1,-35-71 0,35-35-1,1-35 1,-36-35-1,-36-53 17,1 17-17</inkml:trace>
  <inkml:trace contextRef="#ctx0" brushRef="#br0" timeOffset="35761.71">7391 6685 0,'0'0'0,"-53"-35"31,53 17-31,0-35 16,0 18-1,0-53 1,53 35-1,35-18 1,0 18 0,53 53-1,-106 0-15,89 0 16,17 71 0,-35 17 15,-36 36-16,-34 17 1,-36-35 0,0-18-1,0-53 1,0-53 31,17-52-32,36-36 1,0-53 0,0 36-1,35-1 1,0 107 0,-35 17 15,-35 17-31,35 107 15,-35-18 1,-18 52 0,0-69-1,-18 16 1,0-52 0,18-35-1,-17 0 1,17-36 15,-18-17-15</inkml:trace>
  <inkml:trace contextRef="#ctx0" brushRef="#br0" timeOffset="36011.36">9207 6773 0,'0'0'0,"18"0"0,0 0 47,-1 0-16,1 0-15,0-17-16,-1-1 16</inkml:trace>
  <inkml:trace contextRef="#ctx0" brushRef="#br0" timeOffset="36331.29">10019 6350 0,'0'-18'16,"-18"18"15,18 18-15,0 0-16,-35 105 15,0 1 1,-1 52-1,1-53 1,0-52 0,35-53-16,0 17 15,0-17 1,0-54 31</inkml:trace>
  <inkml:trace contextRef="#ctx0" brushRef="#br0" timeOffset="36695.23">9878 6632 0,'0'0'0,"0"-35"0,0-53 16,0 0-1,88 17 1,35 36-1,19 17 1,-19 53 0,-52 18-1,-19 71 1,-34 17 0,-18-53 15,-53 36-16,36-72 1,-19 1 0,19-17-1,-36-36 17</inkml:trace>
  <inkml:trace contextRef="#ctx0" brushRef="#br0" timeOffset="36992.07">9860 6897 0,'0'0'0,"-18"0"0,18-18 0,-17 18 31,34 0-15,107-35-1,35 17 1,-1-17 0,-34 17-1,-54 1 1,-70-1 0,18 18 30,0 0-30</inkml:trace>
  <inkml:trace contextRef="#ctx0" brushRef="#br0" timeOffset="37215.21">10936 6650 0,'0'0'0,"0"-18"31,0 1-31,18 17 94,-1 0-94</inkml:trace>
  <inkml:trace contextRef="#ctx0" brushRef="#br0" timeOffset="37610.93">11448 6350 0,'0'0'0,"0"-18"0,0 1 16,-18 17-1,0 0 1,-35 35 0,36-17-16,-36 52 15,18 71 1,-1 0 0,36-52-1,0 16 1,53-52-1,35-35 1,54-18 0,-1-18-1,-53-17 1,18-18 15,-53 0-15,-36-17-1,-17 17-15</inkml:trace>
  <inkml:trace contextRef="#ctx0" brushRef="#br0" timeOffset="37877.31">11465 6579 0,'0'0'0,"-17"0"32,34 0-17,1 0-15,52-17 16,-34-1 0,34-17-1,-52 17 16,0-17-15,-18 17-16</inkml:trace>
  <inkml:trace contextRef="#ctx0" brushRef="#br0" timeOffset="38294.69">11359 6350 0,'0'-18'32,"18"18"-17,0-17-15,17 17 16,-17 0-16,35 0 16,-36-18-16,89 18 15,-53 0 1,17-18-1,-52 18 1,-18-17 0,-18-1-1</inkml:trace>
  <inkml:trace contextRef="#ctx0" brushRef="#br0" timeOffset="50093.06">11871 8837 0,'0'0'16,"0"-18"-16,-53-52 31,53 52-31,-35-17 16,17 35 0,0-18-1,36 18 48,0 0-63,35 0 15,70 18 1,1-18 0,87 0-1,-34 0 1,-107 0-16,265-18 15,89 1 1,-72 17 0,195 0-1,-88 17 1,211 19 0,18-1-1,-53-35 16,-106 0-15,-194 0 0,-17 0-1,-159 0 1,-18 0 0,-159 0 30,18-18-30,0 1 0,0-1 15,0 0-15,0-17-1</inkml:trace>
  <inkml:trace contextRef="#ctx0" brushRef="#br0" timeOffset="51110.3">18009 8414 0,'0'0'0,"-35"0"16,17 0-1,18 17 1,0 1 0,18 0-1,70-1 1,-17 1 0,-18-18-1,-18 0-15,36 0 31,-54 0-15,-34 0 15,-36-18-15,35 18-16,-53 0 16,18 0-1,-35 36 1,-18 16-1,18-16 1,0 17 0,0-18-1,53-17 1,17-1 0,0-17-1,18 18 1,0 0 78,0-36 265,0 0-359,0 1 16,-17 17-1,-1-18-15,0 18 0,-17 0 16,-53-35-1,-71-18-15</inkml:trace>
  <inkml:trace contextRef="#ctx0" brushRef="#br0" timeOffset="51909.4">14482 8502 0,'0'0'16,"0"18"-16,-36-1 16,36 1-1,-17-36 16,17 1-31,0-72 32,70-16-17,54-72 1,17 18 0,176-35-1,-35 53 1,124-17-1,-229 105 1,-36 53 0,-71 0-1,-87 0 32,-19 17-47,19-17 0,-36 0 16,0 0 15,0 0-15,35 0-1,-35-17 1</inkml:trace>
  <inkml:trace contextRef="#ctx0" brushRef="#br0" timeOffset="52192.89">15769 7373 0,'18'0'47,"-1"0"-32,1 0-15,35 0 16,0 0 0,17 18-1,-52-18 1,-18 17 15,0 1-15,-35 35-1,-53 35 1,-1-17 0,37-18-1</inkml:trace>
  <inkml:trace contextRef="#ctx0" brushRef="#br0" timeOffset="53011.69">16404 7514 0,'-17'0'0,"-19"0"16,36 18 0,36-1-1,87-17 1,159 18-1,18-18 1,317 0 0,-352 0-1,-142 0-15,336 0 16,-230 0 0,-17 0-1,-141-18 16,-36 18-15,-35-17 0,0-1-1,-18 18 17,1 0-17,-1 0 1,0 0 15,1 0 219,-1 0-250,0 0 16,1 0-16</inkml:trace>
  <inkml:trace contextRef="#ctx0" brushRef="#br0" timeOffset="60525.12">3898 9737 0,'0'0'0,"0"-36"0,-35-69 31,35 69-31,-35 1 16,35 17-16,-36 1 31,19 34-15,-1 124-1,18 89 1,0 175 15,0-281-31,0 211 16,0 88-1,0-87 1,0-142 0,0 17-1,0-70 1,0-88-1,0-88 17,-18-53-17</inkml:trace>
  <inkml:trace contextRef="#ctx0" brushRef="#br0" timeOffset="61659.16">3810 9666 0,'0'0'0,"35"-18"16,-17 18-1,0 0-15,34 0 16,-34 0-16,70 18 31,124 17-15,70 1-1,159-36 1,-53 0 0,141 0-1,-35 17 1,-70-17-1,-107 0 1,-158 0 0,35 0-1,-71-17 1,-17 17 0,-71 0-1,-35 53 1,0 17 15,0 18-15,18 53-1,0 36 1,-18 34 0,0 1-1,0-53 1,0 35-1,0-18 1,-36 1 0,1-19-1,0-69 1,0 16 0,-1-16-1,19-36 1,-19-18 15,19-35-31,-18 35 16,-36-17-1,-17-1 1,-53-17 0,0 0-1,-283 0 1,107 0-1,-212 0 1,35-17 0,141-18-1,-88-18 1,176 35 0,-87-17-1,193 17 1,53 0 15,106-17-15,53-53-1,53 0-15</inkml:trace>
  <inkml:trace contextRef="#ctx0" brushRef="#br0" timeOffset="62091.21">5115 9913 0,'0'0'16,"-35"-35"-1,0 35-15,-1 53 32,1 105-17,0 54 1,0 159 0,17 34-1,18-317-15,0 195 16,-18 16-1,18-122 1,-17-1 0,17-105-1,0-54 1,17-87 0,36-71-1,-53 106 1</inkml:trace>
  <inkml:trace contextRef="#ctx0" brushRef="#br0" timeOffset="62475.11">6015 9984 0,'0'0'0,"0"-18"0,0 36 32,0-1-32,0 1 0,0 158 15,0 36 1,-35 123 0,17-106-1,0 89 1,1 17 15,17-176-15,0 0-1,0-71 1,17-18 0,1-52-1,0-53 1,-1 17-16,18-88 15</inkml:trace>
  <inkml:trace contextRef="#ctx0" brushRef="#br0" timeOffset="62857.74">6879 10072 0,'0'0'0,"35"-124"32,-17 124-32,0 0 15,-18 18 1,17 70 0,-17 53-1,0 177 1,-53-71-1,36-177-15,-1 160 16,-17 17 0,17-195-16,-17 72 15,-18 17 1,18-53 0,-36-17-1,18-54 1,0-17-1</inkml:trace>
  <inkml:trace contextRef="#ctx0" brushRef="#br0" timeOffset="63325.42">3969 10689 0,'0'0'0,"-36"0"0,19 0 16,-36-35-16,35 17 15,36 1 1,105-1-1,54 0 1,264 1 15,-18-1-15,-264 0-16,493 1 16,-193-1-1,35 0 1,-247 1-1,-35 17 1,-124 0 0,-71 0-1,-70 0 17,36 0-32</inkml:trace>
  <inkml:trace contextRef="#ctx0" brushRef="#br0" timeOffset="63775.19">4269 11377 0,'0'0'16,"-36"18"-16,36-1 0,0 1 15,18 17 1,158-17 0,-123-18-16,194 0 15,141-53 1,0 0-1,141-53 17,-70 53-17,-106 18 1,-141 17 0,-107 18-1,-34 0 1,-36 0-1,-35-17 17,0-19-17</inkml:trace>
  <inkml:trace contextRef="#ctx0" brushRef="#br0" timeOffset="64758">4992 8502 0,'0'18'15,"0"-1"-15,0 1 16,0-1-1,0 1-15,17 0 16,19-18 0,-19 0-16,72-18 15,-19-17 1,36-18 0,-53 18-1,-53-18 1,-53 35-1,-71 0 17,36 54-17,-53 52 1,53-18 0,35 19-1,53-36 1,35 17-1,36-70 1,17 0 0,-17-17-1,-18-1 1,-53-17 0,-36 35-1,-52 17 1,18 54-1,-1 70 17,53-35-17,18 0 1,36-18 0,52-71-1,-18-17 1,19-17-1,16-36 1,-69 18 0</inkml:trace>
  <inkml:trace contextRef="#ctx0" brushRef="#br0" timeOffset="65357.61">5450 8908 0,'0'0'0,"0"-18"16,0-17-1,0 17 1,0 0 0,53-17-1,18 0 1,17 35 0,-17 0-1,-36 70 1,-35 36-1,-88 18 1,17-54 0,1 1-1,34-54 1,36 1 0,36-53-1,34-18 1,36-53-1,-18 18 17,18-18-17,-88 53 1,-36 71 15,-53 52-15,36 1-1,0 35 1,35-18 0,0-53-1,0-17-15,35-1 16,18 1 0,18-18-1,-1-35 1,18 0-1</inkml:trace>
  <inkml:trace contextRef="#ctx0" brushRef="#br0" timeOffset="65657.16">6385 8767 0,'0'0'0,"0"-18"15,-17 0 1,-1 18-16,-17 0 15,-1 36 1,1 69 0,0 19-1,17-54 1,18 36 0,18-53-1,52-18 1,-17-35-1,18 0 17,17-35-17,-53 0-15</inkml:trace>
  <inkml:trace contextRef="#ctx0" brushRef="#br0" timeOffset="66440.66">6632 9031 0,'0'0'0,"0"18"47,18-18-31,-1 0 0,1 0-16,35-36 15,-18-16 1,-35 16-1,0-34 1,-35 52 15,-18 18-15,0 18 0,-35 35-1,17 35 1,54 53-1,17-71 1,53 1 0,17-36-1,18-35 1,18 0 0,18-35-1,-18-36 1,-18-34-1,-53-1 1,-17-35 15,-1 35-15,19 0 0,-36 88-16,0-17 15,0 53 16,0 52-15,-53 71 0,53-88-16,-18 53 15,0 35 1,18-35 0,36-53-1,17-18 1,0-17-1,-1-18 17,-16 0-17,-1-35 1,0-18 0</inkml:trace>
  <inkml:trace contextRef="#ctx0" brushRef="#br0" timeOffset="66647.03">7408 9278 0,'0'0'0,"0"18"32,0-1-17,0-34 48,18-1-48,0 18-15</inkml:trace>
  <inkml:trace contextRef="#ctx0" brushRef="#br0" timeOffset="67291.19">8220 8802 0,'0'0'0,"0"-18"16,17-88 15,-17 89-31,0-1 16,-17 18-1,-54 0 1,-35 35-1,0 36 1,71-18 0,35 17-1,35-17 1,71-17 0,18 16-1,-107-34-15,54 17 16,-18 18-1,-53-17 1,-35 16 15,-71 1-15,-35-35 0,17 0-1,36-18 1,35 0-1,35-36 1,18 1 0,124-53-1,-54 35 1</inkml:trace>
  <inkml:trace contextRef="#ctx0" brushRef="#br0" timeOffset="68657.28">8502 8590 0,'0'-35'31,"0"52"-15,-35 19-1,17 52 1,0-53-16,1 71 15,-1 70 1,0-34 0,18-54-1,0-18 1,0-34 0,36-36 15,-36-18-16,53-53 1,-18 1 15,0 35-15,-17 17 0,-1 18-1,1 53 1,17 0-1,18-18 1,18 0 0,-18-35-1,-18 0-15,53 0 16,18 0 0,-35-35-1,-18-18 1,-53-17-1,0 17 1,0 17 0,0-17-1,-36 53 1,-17 18 0,18 53-1,17-18 1,18 35-1,18-35 1,53-36 0,-1 1-1,1-18 1,17 0 0,-70 0-16,35-53 15,-36 0 1,-17-17-1,0 17 17,-17 53-17,-19 0 1,19 53 0,17-36-16,0 54 15,0-1 1,17-34-1,54-1 1,17-35 0,-17 0-1,-36 0-15,53-18 16,-35-35 0,-18-53-1,0-52 1,-17 17-1,-18-53 17,0 141-17,-35 70 17,17 72-17,-17 52 1,35-106-16,-18 71 15,18 17 1,0-35 0,0-35-1,18 0 1,0-17 0,34-36-1,-34 0-15,35 0 16,0-53-1,0 17 17,0-52-17,-53 35-15</inkml:trace>
  <inkml:trace contextRef="#ctx0" brushRef="#br0" timeOffset="68908.08">9701 8961 0,'18'0'32,"0"0"-32,17 0 15,0 0-15,71 0 16,-18-18-1,-35 0 1,-35-17 15,-36 17-15</inkml:trace>
  <inkml:trace contextRef="#ctx0" brushRef="#br0" timeOffset="69657.42">8273 7355 0,'0'0'0,"0"18"32,-18 0-17,0 52 1,-17 71-1,-18 18 1,36 0 0,17-53-1,0 0 1,0-36 0,0-52-1,0-36 32,17-17-47,18-18 31,-35 0-31</inkml:trace>
  <inkml:trace contextRef="#ctx0" brushRef="#br0" timeOffset="70073.75">8449 7320 0,'0'0'0,"0"18"32,-18-1-32,1 54 15,-54 70 1,71-35-1,-17 35 1,-1-106 0,18 71-1,0 35 1,0-53 0,0-35-1,0 0 1,0-17-1,-18-36 48,1-18-47,-1 0-16,0 1 15</inkml:trace>
  <inkml:trace contextRef="#ctx0" brushRef="#br0" timeOffset="70440.03">7814 8132 0,'-35'0'16,"35"17"15,0 1-31,17-1 15,54 36 1,35 0 0,0 0-1,17 18 1,-88-36 0,-17 0-1,0-35 1,-18 18-1,0-36 48,0 1-63,0-19 16,0 1-16</inkml:trace>
  <inkml:trace contextRef="#ctx0" brushRef="#br0" timeOffset="70740.07">8714 8008 0,'-18'18'31,"0"-1"-31,1-17 0,-72 71 15,19-18 1,-1 17 0,18-17 15,1-17-15,34-1-1,0 0 1,-17-35-1,35 18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02:17:55.7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2205 811 0,'0'0'0,"0"-17"16,0-1-1,17 0 1,-17 1-16,0-1 15,0-17 1,0 17 0,0 1-1,0 34 32,0 1-47,0 88 16,0 35-1,0 0 1,0 35 15,-17-17-15,17-71 0,0 36-1,0-71 1,0-18-1,0-53 17,0 1-32,0-72 15,0 37 1</inkml:trace>
  <inkml:trace contextRef="#ctx0" brushRef="#br0" timeOffset="750.55">2046 970 0,'0'0'0,"-18"-18"0,-17-17 16,18 0-1,-1-18 1,18 0 0,35 0-1,36 18 1,123-36 0,-71 54-1,1 17 1,17 70-1,-88 1 1,-53 88 15,-53-1-15,-53-52 0,-70 0-1,70-35 1,0-54-1,35-17 1,36 0 0,17 0-16,1-35 15,17 0 1,0 17 0,17 18-1,36 0 1,18 53-1,17 17 17,-35 1-17,18 0 1,-1 17 0,-17-35-1,18 17 1,-36-70-1,18 0 1,-18-35 0,0-18-1,-17-18 1</inkml:trace>
  <inkml:trace contextRef="#ctx0" brushRef="#br0" timeOffset="1250.23">2875 1429 0,'0'0'16,"0"17"-16,0 1 16,0 0-1,18-18 1,17 0-1,36-36 1,-54 36-16,36-53 16,0 1-1,-53-1 1,0 17 0,-35 19-1,-53 17 1,-1 53-1,-16 17 17,52 1-17,53 17 1,0-18 0,70 1-1,1-36 1,-54-17-16,72-18 15,16 0 1,1-18 0,53-52-1,-71 34 1</inkml:trace>
  <inkml:trace contextRef="#ctx0" brushRef="#br0" timeOffset="1850.63">3951 1305 0,'0'0'0,"0"-17"0,0-36 31,-35 17-15,-53 36 0,17 0-1,-35 53 1,36 0-1,-1 53 1,53-35 0,1-36-16,17 53 15,0-35 1,53-35 0,35-18-1,0-18 1,71-88-1,-89 36 17,1-36-17,-36 53 1,-17 35 0,-18 36 15,-18 0-31,-17 52 15,17 1 1,18-1 0,0-17-1,36 0 1,34-53 0,36 0-1,35-18 1,-53-17-1,53-18 17,-70 18-32</inkml:trace>
  <inkml:trace contextRef="#ctx0" brushRef="#br0" timeOffset="2684.37">4780 1358 0,'0'0'0,"18"-70"15,-18 34 1,-71 19-1,18 17 1,-17 0 0,34 17-16,-52 36 15,18 18 1,34-1 0,19 1-1,17-18 1,0-18-1,70-17 1,19-18 15,-19-53-15,36-18 0,-53 1-1,0-107 1,-18 54-1,-35-1 1,0 54 0,0 52-1,0 36 1,0 52 0,-18 89-1,1-71 1,17 36-1,0-54 1,17 1 0,36-36 15,53-17-15,0-18-1,-18-18 1,0-52-1,-52 17 1,-1-35 0,-35 52-16,18 19 15,-18-1 1,0 36 0,-36 52-1,19-17 1,17 35-1,0-52 1,53-1 15,-18-35-15,35 0 0,1-18-1,17-35 1,-35-17-1</inkml:trace>
  <inkml:trace contextRef="#ctx0" brushRef="#br0" timeOffset="3083.78">5345 988 0,'0'0'0,"-18"0"0,0 35 16,1 0-1,17 1 1,53-36 0,-1 0-1,-16-36 1,-1-17-1,-35 0 1,-18 18 0,-52 35-1,-1 18 1,36 17 0,35 36-1,-18-36 1,18-17-1</inkml:trace>
  <inkml:trace contextRef="#ctx0" brushRef="#br0" timeOffset="3950.26">5997 1323 0,'0'-18'31,"-17"18"16,17 18-31,0 0-16,-18-1 15,18 18-15,-18 36 16,1-18-1,17 0 1,0-36 15,0-34 16,0-1-47,0-17 16,0-53-1,53-18 1,17 35 0,54-17-1,-36 53 1,-53 35-16,53 18 16,0 70-1,-52-18 1,-36 18-1,0-35 1,0 0 15,-53 0-15,18-35 0,17-1-1,18-34 16,35 17-15</inkml:trace>
  <inkml:trace contextRef="#ctx0" brushRef="#br0" timeOffset="4920.21">7214 1252 0,'0'0'0,"0"-17"0,0-1 15,0 0-15,-17 1 16,-36 17 15,-53 17-15,18 36 0,-36 53-1,71-53 1,36 35-1,34-52 1,72-36 0,-1 0-1,18-53 1,-18 0 0,-53 0-1,-35 0 1,18 18-1,-18 17 17,0 36-1,-18 17-15,-17 35-1,-1 1 1,-34 123-1,35 53 1,35-35 0,0-124-16,0 265 15,0-71 1,53 106 0,-1-35-1,-16-124 1,-1 18-1,-35-88 1,-18-89 15,-52-70-15,-18-35 0,-89-89-1,1-87 1,35-89-1,105-53 1,36 71 0,71-88-1,17 105 1,89-53 0,-142 248-16,88-106 15,1 34 1,-71 89-1,-36 53 1,-17 18 31,0 17-31,18-35 15</inkml:trace>
  <inkml:trace contextRef="#ctx0" brushRef="#br0" timeOffset="5384.03">8520 1058 0,'0'0'0,"17"-35"0,36-106 31,-53 123-31,0-17 16,0 70-1,0 53 1,-35 71 0,17 0-1,18-53 1,0-36-1,0-34 1,0-54 31,0 0-47</inkml:trace>
  <inkml:trace contextRef="#ctx0" brushRef="#br0" timeOffset="6333.53">8255 1252 0,'0'0'0,"-18"0"0,18 53 15,0-35 1,36 17 0,52-35-1,88-35 1,1 0-1,-124 17-15,141-70 16,-106 17 15,-71-52-15,-17 35 0,-17 17-1,-36 53 1,18 71-1,17 71 1,-17-18 0,-1 35-1,19-53 1,17 18 0,0-53-1,0-18 1,17-35 15,36-53 0,0-18-15,-35 54-16,35-36 16,0 18-1,-18 35 1,0 35-1,-17 18 1,17 0 0,18-18-1,-35-17-15,52-1 16,18 1 0,36-18-1,-36-35 1,36-18-1,-19-18 17,-87-35-17,-18 53 1,-35 36 0,-36 17-1,-17 70 1,53 19-1,35-1 1,0-53 0,88 0-1,0-35 1,18 0 0,-18-17-1,-35-36 1,-18 17-1,-17 1 1</inkml:trace>
  <inkml:trace contextRef="#ctx0" brushRef="#br0" timeOffset="8549.26">11606 1358 0,'0'0'0,"18"0"15,35 0 1,-35 0-16,17-53 15,0 18 1,-35-36 0,0 19-1,-88-19 1,17 36 0,54 35-16,-71 0 15,-36 53 1,18 70-1,71-35 17,17 0-17,54-17 1,34-53 0,-35-18-16,36 17 15,52-34 1,-34-19-1,34-52 1,-35-18 0,1-70-1,-72-18 1,-17 53 0,0 88-1,-53 53 1,0 70-1,18 107 1,35-1 15,0-35-15,53-52 0,18-19-1,17-17 1,-53-53-16,124 0 15,-36 0 1,36-18 0,-71-17-1,-17-53 1,-54 0 0,-17-71-1,-35 106 1,-35 35-1,-1 54 1,-35 70 15,36-18-15,52-53-16,18 71 16,0-53-1,53-18 1,0-17-1,17-18 1,-34-18 0,17-35-1,-36 35-15,1-70 16,-18-18 0,17 36-1,-17 52 1,0 106 15,-17-17-15,17 17 15,0-53-15,70 1-1,-34-36 1,52 0-1,-71 0-15,54-18 16,35-52 0,-36-19-1,19-105 1,-72 36 0,1-19-1,-18 142-15,0-18 16,-35 53-1,-18 35 1,-18 124 0,53-18 15,-17 36-15,35-142-16,0 71 15,35-1 1,18-52-1,53-17 1,18-36 0,-18 0-1,-89 0-15,107-53 16,-54-18 0,-17-17-1,-53 0 1,0 0-1,-53 70 1,-17 18 0,-1 53 15,36 17-15,0 19-1,35-1 1,0-53-1,0-17-15,35-1 16,0-17 0,36 0-1,-18-17 1,-1-54 0,-16 1-1,-36 52-15,17-70 16,1 70-1,-18 1 1,0 34 0,-18 71 15,18-35-15,0 35-1,36-52 1,34-19-1,1 1 1,17-18 0,-17 0-1,17-71 1,-53 19 0,-17-72-1,-18 54 1</inkml:trace>
  <inkml:trace contextRef="#ctx0" brushRef="#br0" timeOffset="8825.06">12841 847 0,'0'0'0,"53"17"16,70-17 0,19 0-1,52 0 1,-89-17 0,-34 17-1,-53 0-15</inkml:trace>
  <inkml:trace contextRef="#ctx0" brushRef="#br0" timeOffset="9899.77">15275 1429 0,'0'0'0,"53"0"31,-35 0-31,52 0 16,1-18-1,17-17 1,0-36 0,-17-35-1,-71 1 1,0-1 0,0-18-1,0 71 1,-71 53-1,18 53 1,0 106 0,18 0 15,0 70-15,35-158-16,0 158 15,0 71 1,-18-36-1,-17 107 1,-36-54 0,19-105-1,34 53 1,18-142 0,53-123-1,70-18 1,-17-52-1,71-89 1,-142 106-16,124-141 16,-54 0 15,-69-106-15,-36 71-1,-89-53 1,-16 105-1,-107-17 1,88 124 0,19 34-1,105 19 17,0-1-32,53 1 15,52-1 1,-34 0-1,17 1 17,-70-1-32,17 0 31,0-17-15,-17 17-16</inkml:trace>
  <inkml:trace contextRef="#ctx0" brushRef="#br0" timeOffset="10400.28">15998 1341 0,'-17'0'15,"-1"0"-15,1-36 16,-1 1 0,18-18-1,18-17 1,34 34-1,54-17 1,0 53 0,-18 36 15,-35 34-15,-53 36-1,0-35 1,0-19-1,-35-52 1,35 18 0,-18-18-1,1-35 1,17-18 0,17-35-1,54-18 1,17 18-1,-35 52 1,18 19 0,-54 17 15,18 17-15,36 1-16</inkml:trace>
  <inkml:trace contextRef="#ctx0" brushRef="#br0" timeOffset="11815.69">17039 1041 0,'0'0'0,"18"0"15,-18-53 1,-35 53 0,-18 0-1,-36 35 1,19 36-1,17 34 1,53 1 0,18-18 15,52-52-15,18-19-1,-35-17 1,35-17-1,1-36 1,-36-35 0,-53-1-1,-36-34 1,-34 35 0,-54 35-1,36 70 1,17 54-1,36 53 1,35-36 15,18 35-15,52-70 0,54 0-1,-36-53 1,71 0-1,-53-53 1,35-17 0,-53-1-1,-53-52 1,-17 105 0,-18 0-1,0 54 1,-53 52-1,35-35 1,-17 52 15,35-69-15,0-1 0,0-17-1,0-36 16,35-35-15,18-17 0,53-54-1,-18 36 1,0 17 0,-35 71-1,-35 18 1,-18 0-16,0 87 15,0-16 1,0-1 0,0-35 15,0-18-15,18-35-1,-1 0 1,1 0-1,52-71 1,-17 19 0,53-72-1,-18 36 1,-70 53-16,53-18 16,-18 53-1,-53 35 1,0 71-1,0-18 1,-18 35 0,36-52 15,52-36-15,18-17-1,18-18 1,-35-18-1,-54 1-15,72-36 16,-37 17 0,-16-34-1,-36 52 1,0 1 0,-36-1-1,-87 18 1,70 0-1</inkml:trace>
  <inkml:trace contextRef="#ctx0" brushRef="#br0" timeOffset="12004.19">18750 1393 0,'0'0'16,"18"0"-1,-18 18-15,17-18 31,1 0 1</inkml:trace>
  <inkml:trace contextRef="#ctx0" brushRef="#br0" timeOffset="13215.69">10301 2699 0,'0'-18'0,"0"-35"31,0 36-31,0-19 16,-18-17-1,1 36 1,17 52 0,0 88-1,0 107 1,17 17-1,-17-53 1,0 53 0,-17-71 15,-1-52-15,18-72-1,0-16 1,0-54-1,-17-35 1,17 36-16,0-54 0</inkml:trace>
  <inkml:trace contextRef="#ctx0" brushRef="#br0" timeOffset="13600.22">10001 2946 0,'0'0'0,"-35"-18"0,-71-88 15,88 0 1,54 36 15,105-18-15,0 52 0,53 36-1,-53 71 1,-106 52-1,-52-34 1,-107 34 0,18-52-1,-17-18 1,70-36 0,53 1-1,71-36 32,17-17-47,18 0 16,-89 17-16</inkml:trace>
  <inkml:trace contextRef="#ctx0" brushRef="#br0" timeOffset="14048.68">10689 2963 0,'-17'0'15,"-1"-17"1,18-19 0,0-34-1,53-1 1,70 1 0,36 34-1,-36 36 1,-87 18-16,70 88 15,-89-18 1,-34 18 0,-36-53 15,17-18-15,1-35-1,35-53 16,0 18-15,18-53 0,35 17-1,53-35 1,-36 71 0,36 0-1,-88 35-15</inkml:trace>
  <inkml:trace contextRef="#ctx0" brushRef="#br0" timeOffset="14498.66">11712 2628 0,'0'18'15,"0"-36"-15,-35 89 0,-18-18 32,0 52-17,35-34 1,18 17-1,0-70-15,0 17 16,0-17-16,71-1 16,52-17-1,-17-35 1,71-35 0,-71-1-1,-71-35 1,-35 71-16,-53-53 15,-141-36 1,35 89 0,-17 53-1,70 52 17,71 71-17,52 18 1,54-88-1,52-36 1,18-35 0,71-35-1,-159 35-15</inkml:trace>
  <inkml:trace contextRef="#ctx0" brushRef="#br0" timeOffset="14832.37">12488 2805 0,'18'-71'16,"-36"142"-16,36-248 15,-18 142 1,-18 35 0,1 88-1,17-53 1,0 124 0,0-18-1,0 106 1,0 35-1,0-52 1,-53 122 0,0-193-1,18 0 1,35-88 0,52-160 15,54-87-16,0-71 1</inkml:trace>
  <inkml:trace contextRef="#ctx0" brushRef="#br0" timeOffset="15199.19">12612 3069 0,'0'0'15,"-18"-35"-15,-52-106 16,34 35-1,36-18 1,36 54 0,105-1-1,-18 71 1,106 71 0,-140 17-1,-89 36 1,-89-54-1,-69 18 1,-1-17 0,53-53-1,53-1 17,106-52 14,35-36-30</inkml:trace>
  <inkml:trace contextRef="#ctx0" brushRef="#br0" timeOffset="15998.46">13141 2893 0,'0'0'0,"18"0"0,-1 0 15,19 0 1,34-53 0,-17 0-1,-18-18 1,-35 18 15,-17 53-15,-19 0-1,-69 71 1,52 0 0,35 34-1,18-34 1,0-36 0,18-35-16,52 0 15,1 0 1,35 0-1,-36-17 1,18-19 0,-52-17 15,-36 0-15,0-17-1,35 17 1,0-18-1,0 36 1,89 18 0,-54 34-1,36 54 1,-53-1 0,-35 18-1,-18-35 1,-18-17-1,-17-19 1,17-17 0,18-17 15,0-19-15,0-17-1,0-35 1,36 35-1,34-17 1,1 17 0,17-35-1,-53 70-15</inkml:trace>
  <inkml:trace contextRef="#ctx0" brushRef="#br0" timeOffset="16831.79">14534 2293 0,'0'0'0,"0"-18"15,-52 71 32,16 18-31,-17 88 0,18-54-1,0 37 1,35-54-1,0-71-15,53 36 16,53-35 0,-18-18-1,18-18 1,-54-35 0,37-17-1,-72-1 1,1 36-1,-36 70 17,1 18-17,17 0 1,0-18 15,35-35-15,0 0-16,36 0 15,-1 0 1,1-35 0,-1-53-1,-52 35 1,0-35 0,-18 105 30,0 1-46,-18 53 16,18 17 0,-18 88 15,-17 1-15,18-36-1,-19 70 1,36-69-1,0 34 1,0-123-16,0 70 16,0-87-16,-17 34 15,-36-17 1,0-53 0,35 0-1,18-35 1,18-106-1,-1 105 1</inkml:trace>
  <inkml:trace contextRef="#ctx0" brushRef="#br0" timeOffset="17115.28">14146 2469 0,'0'0'0,"0"-17"0,0-18 16,53 17 0,-17 18-16,122 0 15,19 0 1,-54 0-1,-70 0 1</inkml:trace>
  <inkml:trace contextRef="#ctx0" brushRef="#br0" timeOffset="18281.64">16669 2875 0,'0'0'0,"-18"0"0,0 0 31,36 0-31,0 0 16,52 0-1,71-53 1,-17 0 0,35-53-1,-54 1 1,-16-54 0,-72 124-16,-17-54 15,-53 1 1,-52 88-1,16 0 1,-34 106 0,52 106 15,18 35-15,36-36-1,-36 107 1,18-71-1,-1 88 1,-17 88 0,53-229-1,18-35 1,70-106 0,0-53-1,54-71 1,-1-52-1,-88 88-15,123-212 16,-53-36 0,-123 72-1,-123-54 17,-18 124-17,-71 0 1,159 123-16,-88 1 15,18-1 1,87 18 0,36-18-1,124-34 1,-1 16 0,107-52-1,-89 17 1,0-52-1,-71 52 1,-34 19 0,-36 69 31,0 18-32,0 54 1,0-36-1,-36 17 1,36-52 0,0-1-16,0 1 15,0-71 17,0 18-32</inkml:trace>
  <inkml:trace contextRef="#ctx0" brushRef="#br0" timeOffset="18698.08">17780 2275 0,'-53'0'32,"35"0"-32,-17 18 15,0 35 1,35-18-1,18-35 1,52 0 0,1-17-1,17-19 1,-88-17 0,0-17-1,-53 52 1,-18 1-1,-17 17 1,18 35 0,17 18-1,35 35 17,18-17-17,71-19 1,52-52-1,-88 0-15</inkml:trace>
  <inkml:trace contextRef="#ctx0" brushRef="#br0" timeOffset="19031.36">18256 2258 0,'18'-18'0,"-36"36"0,36-89 15,-18 36 1,-18 53 15,-35 70-15,18 35-1,17 54 17,18-36-17,-17 35 1,17-123-1,0 0 1,17-53 15,1-18-31,17-17 16,18-36 0,-35 54-16,35-36 15</inkml:trace>
  <inkml:trace contextRef="#ctx0" brushRef="#br0" timeOffset="19481.21">18486 2628 0,'0'18'15,"17"-1"-15,36-17 32,0 0-17,53-17 1,-36-18-1,-34-18 1,-36 0 0,-18 0-1,-53 35 1,-34 53 0,16 36-1,1 70 1,71-53-1,17 36 1,53-89 0,35-17-1,-35-18 1,35 0 15,-35-18-15,-36 18-16,36-53 15,-53 35 1,0 1 0,18-1-16</inkml:trace>
  <inkml:trace contextRef="#ctx0" brushRef="#br0" timeOffset="19676.64">19156 2946 0,'0'17'32,"17"-17"46,1 0-78</inkml:trace>
  <inkml:trace contextRef="#ctx0" brushRef="#br1" timeOffset="-18900.81">0 4127 0</inkml:trace>
  <inkml:trace contextRef="#ctx0" brushRef="#br1" timeOffset="-15384.21">2046 5468 0,'0'-18'0,"18"-17"32,-18 17-17,0 1 1,0-1 15,0 36-15,0-1-1,0 72-15,-18-72 16,0 89 0,-17-71-1,-53 371 32,88-424-16,0-34-15,18-19 0,-1 53-16</inkml:trace>
  <inkml:trace contextRef="#ctx0" brushRef="#br1" timeOffset="-15083.69">2028 5503 0,'0'0'0,"0"-35"0,0 0 15,18 35 17,0 17-17,17 19 1,36 87 0,-1 36-1,-17-53 1,-18 17-1,1-52 1,-1-18 0,-35-36-1,18-17 1,-18-53 0,17 36-16</inkml:trace>
  <inkml:trace contextRef="#ctx0" brushRef="#br1" timeOffset="-14957.2">2593 5433 0</inkml:trace>
  <inkml:trace contextRef="#ctx0" brushRef="#br1" timeOffset="-14584.4">2575 5397 0,'0'0'16,"18"0"-16,0-17 0,-1 17 31,-17 17-15,0 1 0,-53 53-1,0 70 1,-17 18-1,17-36 1,18 0 0,35-105-16,0 35 15,0-35 1,17-18 0,1 0-16</inkml:trace>
  <inkml:trace contextRef="#ctx0" brushRef="#br1" timeOffset="-14051.29">2999 5644 0,'0'0'0,"0"18"31,-18-18-15,-35 71 0,0 34-1,35-34 1,1 17 0,17-35-1,0-35-15,53-18 16,53 17-1,-36-17 1,18-53 15,-17 1-15,35-72 0,-89 1-1,-34 34 1,-71 1-1,35 71 1,-36 17 0,54 53-1,18 17 1,17 18 0,0-35-1,17-35 1,54-18-1</inkml:trace>
  <inkml:trace contextRef="#ctx0" brushRef="#br1" timeOffset="-13717.09">3951 5397 0,'0'-35'31,"-18"35"-15,18 18-1,-17-1-15,-18 54 16,-1 17 0,1 36-1,35-89-15,-35 88 16,-1-34-1,36-36 17,-17-1-17,70-87 17,-36 18-32,19-19 0</inkml:trace>
  <inkml:trace contextRef="#ctx0" brushRef="#br1" timeOffset="-13451.18">3792 5697 0,'0'0'16,"-17"0"-16,17 18 15,0 0 1,53-36-1,17 18 1,-52 0-16,17-18 31,18 1-15,-18 17 0,-35-18-1,36 0-15</inkml:trace>
  <inkml:trace contextRef="#ctx0" brushRef="#br1" timeOffset="-13084.73">4233 5750 0,'0'18'15,"18"-18"1,0 0-16,17 0 15,35 0 1,-17-53 15,18 18-15,-71 17-16,18-17 16,-1 0-1,-17 17 1,-70 0-1,17 18 1,-35 53 0,-1 53-1,54-18 1,17-17 0,18-54-1</inkml:trace>
  <inkml:trace contextRef="#ctx0" brushRef="#br1" timeOffset="-12967.49">4145 6050 0,'18'0'0,"52"0"15,36 18 17,-300-36-32,459 36 15,-212-18 1,17-53 0,1 18-16</inkml:trace>
  <inkml:trace contextRef="#ctx0" brushRef="#br1" timeOffset="-12101.19">5186 6085 0,'0'0'0,"-18"18"31,18 17 1,18-35-17,-1 0-15,1 0 16,-18-17 0,35 17-16,-17-36 15,17 1 1,-35 17-1,0 1 1,-17-1 31,34 18-31</inkml:trace>
  <inkml:trace contextRef="#ctx0" brushRef="#br1" timeOffset="-11600.93">5274 5609 0,'0'18'31,"18"-18"-15,-1 0-1,1 0 17,-18-18-32,0 1 15,0-1 1,0 0 0,-18 18-1,-17 0 1,17 53-1,18-35 1,0 17 0,0-17-1,18-18 1</inkml:trace>
  <inkml:trace contextRef="#ctx0" brushRef="#br1" timeOffset="-11101.61">5239 6068 0,'0'0'0,"17"0"15,1 0 1,0-18-16,-1-17 31,-17 17-15,-17 18 0,-1 0-1,-17 0 1,17 18-1,0 52 1,18-105 31,0 17-47,36 1 16</inkml:trace>
  <inkml:trace contextRef="#ctx0" brushRef="#br1" timeOffset="-7168">6985 5221 0,'0'-18'15,"-18"36"17,1-18-32,-1 35 15,18-17-15,0 35 16,0 0-1,18-18 1,52-35 0,18 0-1,36-53 1,35-35 0,-89 0-1,-52 35 1,-18-53-1,-18 88 1,-52 18 15,34 71-15,1 70 0,0 18-1,17 0 1,36-71-1,-1 18 1,-17-36 0,0-35-1,-17-35 1,-54 0 0,1-35-1,-1-53 1,54 70-16,-19-17 15,36 17 1,0 54 15,36 17-15,-1-18 0,53 53-1,53-70 1,-35-18-1,-71 0-15</inkml:trace>
  <inkml:trace contextRef="#ctx0" brushRef="#br1" timeOffset="-7052.61">7885 5556 0,'0'0'0,"-36"36"16,19-54-16,-1-35 16,18 71-1,-35-54 1</inkml:trace>
  <inkml:trace contextRef="#ctx0" brushRef="#br1" timeOffset="-6885.08">7726 5750 0,'0'71'31,"0"-54"-15,0 1-1,0-36 16,0 1-31,0-18 16,0-36 0,17 0-1</inkml:trace>
  <inkml:trace contextRef="#ctx0" brushRef="#br1" timeOffset="-6755.97">8308 5733 0,'-18'53'15</inkml:trace>
  <inkml:trace contextRef="#ctx0" brushRef="#br1" timeOffset="-6650.42">8220 5874 0,'0'0'16,"0"-18"30,-18 0-30,0 1 0</inkml:trace>
  <inkml:trace contextRef="#ctx0" brushRef="#br1" timeOffset="-6201.88">7937 5592 0,'0'0'0,"-17"0"16,-36-18-1,35 0 1,18 1 0,0-1-1,36 0 1,16-17 0,19 17-1,-53 1-15</inkml:trace>
  <inkml:trace contextRef="#ctx0" brushRef="#br1" timeOffset="-5618.43">7832 5750 0,'-18'36'31,"18"-19"-31,0 18 0,-35 18 15,17-17 1,18-19 15,0-34 16,0-1-47,0-17 16,0-18-1,53-53 1,0 53 0,17-35-1,36 35 1,18 18 0,-71 17-1,70 18 1,-105 0-16,-18 71 15,0 17 1,0-18 15,0 1-15,-18-1 0,18-34-1,-17-1 1,17 0-1,-18-35 17,0-17-17</inkml:trace>
  <inkml:trace contextRef="#ctx0" brushRef="#br1" timeOffset="-4384.71">9754 5592 0,'0'0'0,"18"-18"15,-18 0 1,0 1-16,0-1 15,0 0 1,0 1 0,0 34 15,0 1-31,-18 88 16,18 35-1,-17 71 1,-19-1-1,-17 1 1,36-36 0,-1-35 15,1-105-31,-19 52 16,19-53-1,-1-35 1,18-70 15,0-54-15,0 89-16,0-53 0</inkml:trace>
  <inkml:trace contextRef="#ctx0" brushRef="#br1" timeOffset="-3917.02">9666 5821 0,'0'0'0,"0"-18"0,0-52 31,18 17-15,17-35-1,-35 70-15,71-35 16,17-18-1,35 36 1,18 17 0,-35 18-1,18 18 1,-54 106 0,-70 17-1,-88-18 1,-53-35-1,35-35 1,-17-17 15,105-36-31,-17 0 16,17 0 0,53-36-1,54 1 1,-37 0-1,37-18 1</inkml:trace>
  <inkml:trace contextRef="#ctx0" brushRef="#br1" timeOffset="-3419">10513 5715 0,'0'0'0,"0"-18"0,0 1 15,0-1-15,0-17 16,17-18 0,19 0 15,17 18-15,35 17-1,-18 18 1,54 0-1,-18 71 1,-89 17 0,-34 18-1,-54-36 1,1-35 0,34-17-1,19-18 1,17-53-1,35-35 1,18 35 0,0-35 15,17 53-15,-34 17-1,16 18 1,1 0-1,-35 0-15</inkml:trace>
  <inkml:trace contextRef="#ctx0" brushRef="#br1" timeOffset="-2984.93">11448 5468 0,'0'0'0,"-36"0"47,19 18-47,-36 70 16,0 35 15,53-17-15,0-88-16,0 35 15,53-36 1,-36-17-16,36 0 15,36-17 1,-19-36 0,-17-35-1,0-36 1,-53 18 0,-18 0-1,-52 89 1,-18 17-1,-1 53 1,54 17 0,0 19 15,35-72-31,0 36 16</inkml:trace>
  <inkml:trace contextRef="#ctx0" brushRef="#br1" timeOffset="-2468.47">12136 5574 0,'0'-18'16,"0"36"-16,0-53 0,0-1 31,-18 36 0,18 18-15,-18 0-16,-35 123 16,0 35-1,1 0 1,-19 19 0,53-143-16,-17 142 15,0 0 1,-18-35-1,35-35 1,-17-54 0,0-52 15,35-36-15,0-70-1</inkml:trace>
  <inkml:trace contextRef="#ctx0" brushRef="#br1" timeOffset="-2085.16">11800 5874 0,'0'0'0,"0"-18"16,0-35-16,18-17 15,35-1 1,53 1-1,-71 70-15,106-36 16,0 36 15,-53 36-15,-88 52 0,-35 35-1,-106-17 1,18-35-1,17-36 1,71-35 0,52 0 15,54-35-15,-18 17-1</inkml:trace>
  <inkml:trace contextRef="#ctx0" brushRef="#br1" timeOffset="-1685.58">12471 5856 0,'0'-18'31,"17"1"-31,1 17 16,0-35-1,17-18 1,0 0 0,-17 35-16,-1-52 15,-17 34 1,-70 72 15,35 69-15,-1 1-1,36-88-15,0 70 16,0-35 0,36-35 15,17-18-15,17 0-1,1-18 1,-1-17-1</inkml:trace>
  <inkml:trace contextRef="#ctx0" brushRef="#br1" timeOffset="-1268.6">12894 5803 0,'0'-17'0,"0"34"0,0-70 16,0 18 0,18-18-1,52 18 1,36 17-1,-18 18 1,-17 35 0,-54 54 15,-17 16-15,-17-34-1,-36 0 1,0-54-1,35-17 1,18-70 15,53-1-15,0-17 0,-18 17-1,18 18 1,-35 53-16,17-17 15,53-18 1,-17 17 0</inkml:trace>
  <inkml:trace contextRef="#ctx0" brushRef="#br1" timeOffset="-935.04">14129 5380 0,'0'0'0,"0"-18"0,35-17 16,-35 0-1,18 35 1,-36 0 0,0 0-16,-35 70 15,-17 36 1,-18 18-1,35-19 1,18 1 0,17-35-1,18-54 1,0 19 0,18-36-1,52 0 1,-17-36-1</inkml:trace>
  <inkml:trace contextRef="#ctx0" brushRef="#br1" timeOffset="-685.86">13988 5627 0,'0'0'0,"-18"0"0,-17 0 15,17 0 1,36 0 15,-1 0-15,36 0-16,35 0 31,1-18-15,-19 18-1,1 0 1,-36 0-1</inkml:trace>
  <inkml:trace contextRef="#ctx0" brushRef="#br1" timeOffset="13.75">14482 5609 0,'0'18'62,"-18"-1"-62,0 36 16,18 0 0,0-17-1,18-1 17,52-18-17,-17-17 1,18-17-1,-36-18 1,-17-18 0,-1 35-16,-17-53 15,0 36 1,0 18 15,0 34-15,-17 36-1,-18 18 1,-1 17 0,36 18-1,-35 17 17,-18 36-17,18 0 1,17-106-16,18 123 15,-35-17 1,0-18 0,-18-53-1,-18-53 1,-35-17 0,-52-18-1,52-35 1,35-18-1,71 17 1,0-16 0,53-19 15,0 18-31</inkml:trace>
  <inkml:trace contextRef="#ctx0" brushRef="#br1" timeOffset="1497.12">15487 5874 0,'18'0'15,"-1"0"1,18 0-16,54-18 16,17-17-1,-1-36 1,-16-17-1,-54 18 1,-35 34-16,0-52 16,-35 17-1,-1 19 17,-17 52-17,0 70 1,-17 142-1,-1 17 1,1 18 0,17 0-1,18 18 1,-1-71 0,19 88-1,17-71 1,35-69-1,35-72 1,19-70 0,34-53-1,1-53 17,17-52-17,-35-19 1,-54-52-1,-52-36 1,0 195-16,-70-89 16,-106-17-1,87 123 1,-16 17 0,69 36-1,124 0 16,1-17-15,-36-1-16,158-17 16,19-18 15,-36 0-15,-106 18-1,-53-18 1,-35 18-1,0 17 1,0 53 15,-18 53-15,-17 1 0,0-36-1,35-36-15,-18 1 16,18-36 31,0-17-47,18 0 15</inkml:trace>
  <inkml:trace contextRef="#ctx0" brushRef="#br1" timeOffset="1675.71">16739 5556 0,'0'0'0,"0"-17"16,0-1 0,18 18 46,0 0-46</inkml:trace>
  <inkml:trace contextRef="#ctx0" brushRef="#br1" timeOffset="1946.74">17374 5327 0,'0'0'0,"0"-18"31,-17 18-31,-1 0 15,0 18-15,-35 52 16,-52 36 0,16 35-1,19-17 1,52-36 0,18-35-1,0-35-15</inkml:trace>
  <inkml:trace contextRef="#ctx0" brushRef="#br1" timeOffset="2331.25">17198 5838 0,'18'0'0,"-1"0"15,1 0-15,17 0 16,36 0 0,-1-35-1,-52-18 1,-18 18 0,-35 0-1,-36 17 1,-35 36-1,36 35 1,52-36-16,-17 71 16,35-17 15,35-36-15,71-35-1,-18 0 1,35-53-1,-17-35 1</inkml:trace>
  <inkml:trace contextRef="#ctx0" brushRef="#br1" timeOffset="3247.85">18697 5803 0,'0'0'0,"18"0"0,105-70 15,-105 52 1,0-35 0,35-17-1,-36-19 1,-17 36-1,0 36-15,-88-19 16,-36 36 0,-17 36-1,0 70 1,53-1 0,70 37-1,36-54 1,88-71-1,35-17 1,18-70 0,-18-18 15,-53-36-15,-53 89-16,1-89 15,-19-34 1,-17 34-1,0 54 1,-35 140 15,35-52-31,-53 141 16,88-1 0,-35-17-1,36-17 1,52-54-1,-18-52 1,36-18 0,0-18-1</inkml:trace>
  <inkml:trace contextRef="#ctx0" brushRef="#br1" timeOffset="3346.18">19914 5521 0,'0'0'0,"18"-35"16,-18-1-16</inkml:trace>
  <inkml:trace contextRef="#ctx0" brushRef="#br1" timeOffset="3746.77">19844 5415 0,'-88'0'31,"176"0"-31,-194 18 0,35 17 16,1 53-1,17 0 1,53 1-1,35-36 1,53-36 0,-35-17-1,53-17 17,-35-72-17,-54-16 1,1 16-1,-18 36 1,0 71 15,0 0-31,0 70 16,0-18 0,0 36-1,0-35 1,35-36-1,36-35 1,-1-35 0,19-18-1</inkml:trace>
  <inkml:trace contextRef="#ctx0" brushRef="#br1" timeOffset="4014.81">20620 5221 0,'0'0'0,"0"-18"16,0-17 0,-18 123 31,1-70-47,-19 105 15,19-87-15,-1 105 16,18-35-1,0-36 1,0-17 15,0-35-31,53-18 16</inkml:trace>
  <inkml:trace contextRef="#ctx0" brushRef="#br1" timeOffset="4564.04">21202 5486 0,'-35'-71'31,"17"71"-31,0 0 0,-35 0 16,-35 18-1,0 52 1,35 36 0,53-18-1,0 1 17,71-72-17,-1-17 1,-34 0-1,-19-17-15,54-54 16,-36-52 0,18 17-1,-35 53 1,-1 17 0,-34 125 15,17-1-16,0 0 1,17-17 0,36-18-1,35-36 17,1-17-17,-37-35 1,1-36-1</inkml:trace>
  <inkml:trace contextRef="#ctx0" brushRef="#br1" timeOffset="4912.79">20832 5309 0,'0'0'0,"-53"0"15,70 0 17,19 0-17,87 0 1,-35 0-1,-70 0-15,88 0 16,-18-17 0,-71 17-1,19-18 1,-36 0 0</inkml:trace>
  <inkml:trace contextRef="#ctx0" brushRef="#br1" timeOffset="6562.94">4604 7514 0,'0'-17'0,"0"34"0,-53-140 32,35 105-32,1-17 15,-1 35 1,0 17 15,-17 72-15,35 34-1,-53 36 1,35-71 0,1-35-1,17-35 1,53-18 0,17-53-1,-52 53-15,35-71 16,17-17-1,-17 0 1,-35 70 0,17 18-1,0 53 1,1 53 15,34-18-15,1 0-1,-1-53 1,1-17 0,0-36-1,17-52 1,-71 52-16,36-70 16,-35-35-1,-18 34 1,0 1-1,-18 71 1,1 52 0,17 35 15,0 36-15,0-18-1,70-17 1,1-53-1,35-18 1,-18-18 0,18-53-1,-18-17 1,-88 0 0,0 35-1,0 36 1,-18 34-1,-17 54 1,17-1 0,18 1-1,0-54 17,53-17-17,-35-17 1,-1 17-16</inkml:trace>
  <inkml:trace contextRef="#ctx0" brushRef="#br1" timeOffset="6963.82">6050 7144 0,'-53'0'0,"18"0"16,17 0-16,-70 53 15,70 0 1,18-1 0,0-34-16,71 0 15,-18-18 17,17-18-17,-34-35 1,-1 0-1,-35 0 1,0 36-16,-53-1 16,0 18-1,18 35 1,35 18 0,0 35-1,18-35 1,34-17-1,-16-36 1</inkml:trace>
  <inkml:trace contextRef="#ctx0" brushRef="#br1" timeOffset="7495.9">6421 7232 0,'0'0'0,"-36"35"31,19 0-15,-36 36 0,53-53-16,-36 70 15,19 35 1,17-105-16,0 70 16,0-17-1,17-71 1,36 0-1,53-18 1,18-52 0,-19-19-1,-34-34 17,-53 17-17,-18-35 1,0 70-1,-18 195 17,0-18-17,-17 35 1,35-18 0,0-35-1,35-52 1,-17-36-16,53 0 15,34-18 1,-16-35 0</inkml:trace>
  <inkml:trace contextRef="#ctx0" brushRef="#br1" timeOffset="8513.01">8043 7197 0,'0'0'0,"0"-18"0,-17-17 16,17 52 15,-18 54-15,0 52-1,1 19 1,-19-37-1,19-69-15,-1 52 16,18-53 0,0-88 31,0-17-32,71-19 1,-54 54-16,72-35 15,-1 52 1,0 18 0,-53 53-1,-17 17 17,-18 36-17,-35-53 1,-36-18-1,1 1 1,-1-36 0,36 0-1,-1-36 1,19 19 0,17 34 15,70 19-16,-17-19 1,35 1 0,-70-18-16,88 18 15,35-18 17,-18-53-17,1 0 1,-53-18-1,-54-52 1,-17 70 0,-35 35-1,-36 71 1,1 53 0,52-35-1,18 34 1,71-52-1,-1-35 1,18-18 0,1-35-1,-72-18 1</inkml:trace>
  <inkml:trace contextRef="#ctx0" brushRef="#br1" timeOffset="9412.5">10777 7549 0,'18'-17'0,"-36"34"0,71-34 15,71-107 1,-107 89 0,19-18-1,-36 35-15,0-52 16,-89 70-1,-69 18 1,17 34 0,70 1-1,36 18 1,52 17 0,89-17-1,35-1 1,18-34-1,-18 16 1,-88-16 0,-71-1-1,-140 0 1,-54-17 15,53-18-15,53-35-1,54-1 1,34 1 0,53 17-1,71 1 1,70-18 0,-123 17-16</inkml:trace>
  <inkml:trace contextRef="#ctx0" brushRef="#br1" timeOffset="9697.09">11589 7355 0,'0'0'16,"0"-17"-16,0-36 0,0 18 31,0 17-31,-36 18 16,1 35-1,0 106 1,0 0 0,17-35-1,0 0 1,18-88-16,0 52 16,18-70-1,35 0 1,-35 0-1</inkml:trace>
  <inkml:trace contextRef="#ctx0" brushRef="#br1" timeOffset="10295.71">11236 7620 0,'0'0'15,"-18"0"-15,1 0 16,34 0 0,72 0-1,-1-18 1,70-17 0,36 0-1,-35 17 1,-123 18-16,52-17 15,-106 52 17,-52 18-17,52 35 1,0-35 15,1-36-31,17 54 16,17-18-1,54-35 1,17-18 0,18-18-1,0-35 1,-36-35 0,-52-18-1,-36 18 1,-52 35-1,-1 53 1,-17 0 0,35 18-1,35 34 17,1-34-17,17 0-15</inkml:trace>
  <inkml:trace contextRef="#ctx0" brushRef="#br1" timeOffset="10847.94">12506 7638 0,'88'-71'15,"-70"71"1,52-18-1,1 18 1,-1 36 0,-70 52-1,0-35 1,0-36-16,-17 72 16,-1-36-1,-17-53 1,35 17-1,0-34 1,35-36 0,53-36-1,-35 1 17,18 35-17,-1 18 1,1 17-1,0 18 1,-36 36 0</inkml:trace>
  <inkml:trace contextRef="#ctx0" brushRef="#br1" timeOffset="11212.39">13406 7779 0,'0'0'0,"17"0"0,1 0 15,-1 0-15,19-18 16,17-17 0,-18-18-1,0 0 1,-17 0 15,-18 35-15,-71 18-1,18 53 1,0 18 0,36-1-1,17-17 1,0-35-16,17 17 16,36-17-1,36-18 1,16 0-1,-34 0 1</inkml:trace>
  <inkml:trace contextRef="#ctx0" brushRef="#br1" timeOffset="11779.48">14411 7655 0,'0'0'0,"-88"-35"15,70 35-15,-35 0 16,-106 0 0,71 53-1,35 17 1,18 19 0,35-36-1,0-1 1,88-16-1,0-36 1,18-18 0,0-52-1,-18-36 1,-17-35 15,-36 17-15,-35 71-16,35-106 15,1 36 1,-36 88 0,0 52-1,-18 124 1,-35 89 0,36-71-1,17-54 1,52-34-1,37-36 1,-1-35 0,35-35-1,-35-36 17,-35 18-32</inkml:trace>
  <inkml:trace contextRef="#ctx0" brushRef="#br1" timeOffset="12312.27">16845 7602 0,'0'0'0,"0"-17"0,18-19 16,-18 19-1,0 34 16,0 1-31,0 70 16,0-35 0,0 0-1,0-18 1,0-52 31,0-1-47</inkml:trace>
  <inkml:trace contextRef="#ctx0" brushRef="#br1" timeOffset="12495.93">16880 7479 0,'0'0'0,"0"-53"16,-35 18 0,35 17-1,18 18 32,17 18-47,36-1 16,-18 1-1</inkml:trace>
  <inkml:trace contextRef="#ctx0" brushRef="#br1" timeOffset="12962.8">17304 7479 0,'0'0'0,"-36"70"32,36-52-17,0 35 1,0-35-16,0 17 16,0 18-1,0-18 1,0-17-1,-17-18 1,-1 0 0,1-18-1,17-35 17,52-35-17,37-35 1,34-1-1,18 53 1,-35 89 0,-88-18-16,17 71 15,0 52 1,-35-17 0,-35-18-1,-18-17 1,18-54-1</inkml:trace>
  <inkml:trace contextRef="#ctx0" brushRef="#br1" timeOffset="13312.45">19032 7302 0,'0'0'0,"-17"-17"16,17-1-16,-18 1 0,-17-1 15,17 36 1,1 70-1,-1 53 1,18-18 0,0-17-1,0-88-15,0 17 16,0-17 15</inkml:trace>
  <inkml:trace contextRef="#ctx0" brushRef="#br1" timeOffset="14211.89">18662 7567 0,'0'18'15,"18"-18"1,-1 0-16,1 17 0,52-17 15,-34 0-15,105 0 16,35-17 0,-17-19-1,17-16 1,-70-37 15,-88-34-15,-18 105-16,0-88 15,-18 71 1,1 35 0,-19 71-1,-34 70 1,17 35 0,35-141-16,-17 89 15,17-54 1,18-34-1,18-54 32,-18 0-47,17 1 0,54-71 32,17-18-32,36 35 31,-54 36-16,1 35 1,-36 71 0,-35-54-16,0 54 15,0-1 1,18-17 0,52-35-1,1-18 1,52 0-1,-87 0-15,140-53 16,-35-35 0,-17-18-1,-89 0 1,-35 53 15,-53 35-15,-71 89-1,36 53 1,53-1 0,35-35-1,53-17 1,17-54 0,-52-17-16,88 0 15,-18 0 1,0-53-1,-70 36-15</inkml:trace>
  <inkml:trace contextRef="#ctx0" brushRef="#br1" timeOffset="14361.89">20849 7673 0,'-17'0'31,"-1"0"0,0 0-31,1 0 16,-54 0-1</inkml:trace>
  <inkml:trace contextRef="#ctx0" brushRef="#br1" timeOffset="16011.41">6703 9349 0,'0'0'16,"0"17"0,17-17-1,1 0-15,70 0 16,0-53-1,-52 36-15,105-72 16,-18-16 0,-70-19-1,-53 36 1,0-18 15,-53 36-15,36 52-16,-19 18 15,-17 18 1,1 87 0,-37 125-1,36-36 1,-17 159 0,35 17-1,35-264-15,-18 194 16,-17 70-1,17-52 1,18-71 0,0-106-1,71-36 1,17-122 0,18-107 15,17-70-16,-35 36 1,-35-89 0,-35-71-1,-106 89 1,-1 70 0,-34 0-1,-36 71 1,53 88-1,71 0 1,53-18 0,52 1-1,19-18 1,34-54 15,36-16-15,-1-37-1,-87 72 1,17-1 0,-88 18-1,-17 53 17,-19 36-17,19-19-15,-1 54 16,18 17-1,0 18 1,53-36 0,0-52-1,88-18 1,-18-53 15,-34-17-15,-1-19-1,-53-16 1,-53-1 0,-87 35-1,-19 54 1,36 34 0,17 54-1,36 17 1,0 0-1,17-17 1,18-36 0,71-35-1,-36 0 1</inkml:trace>
  <inkml:trace contextRef="#ctx0" brushRef="#br1" timeOffset="16444.83">8043 9419 0,'0'-17'0,"0"34"0,0-52 16,0-18 0,18 0-1,0 53-15,35-35 16,17 17-1,18 18 1,0 71 0,-70 17-1,-18 18 1,-70-18 15,17-53-15,35-17-1,18-71 17,0 35-32,53-52 15,-18-1 1,18 18 0,18 36-1,-18-19 1,-18 36-16</inkml:trace>
  <inkml:trace contextRef="#ctx0" brushRef="#br1" timeOffset="17195">8890 9313 0,'-18'0'15,"1"0"1,-36 18-1,35-18-15,-17 53 16,35 17 0,0 1-1,0-18 1,0-18 0,0-17-1,0-53 16,-18 17-15,18 0-16,-17-70 16,17 0-1,70 17 1,-52 54-16,70-36 31,18 35-15,0 36-1,-36 17 1,1 36 0,-36 17-1,-17-35 1,-18-18 0,-18-35-1,-17 0 1,-1-18-1,36-52 1,18-36 0,53 0-1,70 18 1,-18 53 15,54 35-15,-19 88-1,-87 35 1,-89-34 0,-70-1-1,-18-18 1,53-52 0,53-36 15,0-17-16</inkml:trace>
  <inkml:trace contextRef="#ctx0" brushRef="#br1" timeOffset="17829.21">11112 9190 0,'0'0'0,"-17"-18"0,-54-35 16,18 36-1,36-1 1,-1 36-1,0 52 1,-52 18 0,17 18-1,18-35 1,52-1 0,54-70 15,70 0-16,-106 0-15,106-35 16,-35-18 0,-70-17-1,-36-36 1,-53-18 0,-106 18-1,71 71 1,17 35-1,36 53 1,35 0 0,17 0-1,72-35 1,34-18 15,18 0-15,71-36-1,-53-34-15</inkml:trace>
  <inkml:trace contextRef="#ctx0" brushRef="#br1" timeOffset="18228.68">12047 8802 0,'0'0'0,"18"-53"16,-124 18 0,-17 35-1,52 70 1,-17 71-1,17 89 1,36-19 0,0-34-1,35 70 1,0 17 15,-18-17-15,-35 0-1,36-194-15,-54 106 16,-35-18 0,-17-35-1,35-89 1,70-17-16,-35-17 16,-35-72-1,35 1 1,35-53-1,1 0 1,17 70 0</inkml:trace>
  <inkml:trace contextRef="#ctx0" brushRef="#br1" timeOffset="18461.24">14076 9137 0,'0'0'0,"0"-18"0,-18 18 15,1 0-15,-1 0 0</inkml:trace>
  <inkml:trace contextRef="#ctx0" brushRef="#br1" timeOffset="18811.83">13829 9066 0,'0'0'0,"0"-17"15,0-19-15,0-52 16,0 0 0,0 0-1,0 70 1,0 36-1,0 105 1,0 71 0,-18-70-1,1-89-15,-19 71 16,36-71 0,-35 36-1,0-36 1</inkml:trace>
  <inkml:trace contextRef="#ctx0" brushRef="#br1" timeOffset="20077.76">14287 8837 0,'0'0'0,"18"-18"0,0 18 16,-54 18-1,-34 35 1,35-35-16,-106 70 16,-1-35-1,72-18 1,-1-35 0,54 0 15,34 0 0,36 53-15,-17 17-1,-1 19 1,0-36 0,36 17-1,-54-52-15,107 17 16,52-35-1,-52 0 1,34-35 0,-52-36-1,-71-35 1,-35 36 15,-70-1-15,35 36-1,-1 53 1,1 35 0,35 88-1,0-53 1,18-18 0,35-52-1,17 0 1,36-18-1,35-71 1,-106 54-16,54-36 16,-1-18-1,-88 36 1,0 17 0,0 53 30,0-17-46,0 35 16,0 0 0,17-35-1,72-1 1,52-17 0,-18-35-1,-35-36 1,-70-17-1,-18 18 1,0 34 0,18 19-1,-1 17 1,-17 88 0,0-18 15,0 54-16,0 70 1,0 0 0,-17 18-1,17-1 1,35 19 0,0-19-1,-35-70 1,-53-52-1,-17-54 1,-54-35 0,54-71-1,-1-17 1,36 0 15,35-36-15,35-34-1,-17 122-15</inkml:trace>
  <inkml:trace contextRef="#ctx0" brushRef="#br1" timeOffset="21828.24">16916 9296 0,'0'0'0,"0"-18"0,0-17 0,0-53 16,0-18 15,-53 53-16,-18 18 1,-17 52 0,-53 89-1,123-71-15,-88 71 16,36 35 0,52-53-1,54-35 1,16-35-1,107-36 1,-53-35 0,17-35-1,-52 0 1,-18-18 15,-53 71-15,-35 70 15,17-17-31,-17 70 16,35-17-1,17-18 1,54-18 0,0-35-1,52 0 1,-52-35-1,-1-36 1,-52-17 0,-18 35-1,0 70 17,-36 54-1,19 0-16,17-36 1,-18 0 0,18-17-1,0-36 1,0 1 0,71-54-1,-1-17 1,18 17-1,-35 71 1,-35 18 0,-18-1-16,18 54 15,35 17 1,-18-17 0,53-1 15,-17-52-16,-1-18 1,-35-18 0,36-52-1,17-18 1,36-18 0,-18 35-1,70 36 1,-88 53-1,-70 34 1,-18 19 0,0 0-1,0-18 1,0-71 46,0-35-46,-18-18 0,-17 18-1,17 36-15,-35-18 16,-17 35 0,-1 17-1,1 54 1,-1 17-1,18 0 1,53 18 0,0-71-1,35-17 1,54-18 0,-1-53 15,-18-18-16,54-105 1,-36-18 0,-53 18-1,-35 105 1,0 53 0,-35 54-1,17-1-15,-17 18 16,17 0-16,-34 106 15,52-1 1,0-17 0,52-52-1,37-19 1,34-70 0,-17-35 15,-35-18-16,-1 0-15</inkml:trace>
  <inkml:trace contextRef="#ctx0" brushRef="#br1" timeOffset="22477.81">20161 9190 0,'0'0'0,"0"-35"0,-35-71 31,17 106-15,18 17-16,-17 124 31,-1 54-15,18 69-1,-18-52 1,-17 70 0,0-17-1,35-195-15,-18 142 16,-17-71 0,17-71-1,1-52 1,17-53-1,0-36 1,0-87 0</inkml:trace>
  <inkml:trace contextRef="#ctx0" brushRef="#br1" timeOffset="22844.15">19914 9472 0,'0'-35'0,"0"70"0,0-158 16,0 87-16,0-70 16,18 18-1,105 18 1,19 52 0,87 18-1,-18 88 1,-175-70-16,-1 88 15,-88 0 1,-70-36 0,-71 1-1,35-36 1,88-17 0,124-54 30,53 1-30,-71 17-16</inkml:trace>
  <inkml:trace contextRef="#ctx0" brushRef="#br1" timeOffset="23577.85">21149 9172 0,'0'-17'0,"0"34"0,0-52 0,-18 0 15,-52-54 1,52 89-16,1-17 16,-1 17-16,-70 0 15,0 88 1,-18 18 15,35 0-15,71-36-1,0 1 1,0-54-16,88 1 16,1-18-1,16-35 1,-16-36 0,-37-17-1,1-71 1,-35 89-1,-18 52 1,0 53 0,-18 36-1,-17 17 1,35 0 0,0-70-16,0 53 31,53-54-16,18-17 1,34 0 0,1-70-1,0-1 1,-71-17 0,-35 123 15,-35 53-16,35-35 1,0 0 0,0-35-1,0-36 32,0 1-31,53-54-1,-35 53-15</inkml:trace>
  <inkml:trace contextRef="#ctx0" brushRef="#br1" timeOffset="23761.01">21713 9013 0,'0'0'0,"0"-17"16,0-1-1,0 1 1,0 34 31,0 1-47,18 17 15,0-17 1</inkml:trace>
  <inkml:trace contextRef="#ctx0" brushRef="#br1" timeOffset="24243.92">21943 9278 0,'-18'0'31,"18"-18"-31,-18-35 16,18 18-1,18 0 1,88 35-1,0 0 1,0 35 0,-36 53-1,-70 1 1,-35-19 0,-53 1 15,17-71-16,54 0 1,17-18 0,35-35-1,71-17 1,17-54 0,-35 36-1,18 17 1,-71 71-1,-35 18 1,-35 35 0,17-35-16</inkml:trace>
  <inkml:trace contextRef="#ctx0" brushRef="#br1" timeOffset="25486.67">0 11324 0,'0'0'0,"0"-35"16,0 17-1,0 1 1,0 34 15,0 1-31,0 17 16,0 18-1,0-35 1</inkml:trace>
  <inkml:trace contextRef="#ctx0" brushRef="#br1" timeOffset="30143.1">19226 8308 0,'0'0'0,"0"-18"0,0 1 15,0 34 17,0 19-32,36 52 15,-19 0 16,19 0-15,-19-35 0,-17-35-16,0 17 15</inkml:trace>
  <inkml:trace contextRef="#ctx0" brushRef="#br1" timeOffset="30393.6">19650 8361 0,'0'0'15,"0"-18"-15,17-17 0,-34 35 47,-19 35-47,-34 71 31,-1-18-15,1-17 0,34-36-1,36 0 1,18-35 0</inkml:trace>
  <inkml:trace contextRef="#ctx0" brushRef="#br1" timeOffset="30910.18">20055 8520 0,'0'0'0,"18"-53"16,-18 35-16,-18-17 31,-17 17-16,0 18 1,-36 35 0,54-17-16,-36 70 15,17-17 1,36-18 0,0-36-1,53-17 1,18 0-1,17-53 1,-53-17 0,-17-1-1,0 18 1,-18 18 0,0 106 30,0-54-46,0 36 16,0 0 0,0-18-1,17-17 1,19-18 0,-19 0-16,1 0 0</inkml:trace>
  <inkml:trace contextRef="#ctx0" brushRef="#br1" timeOffset="31811.14">20602 8184 0,'0'-35'31,"-17"53"-15,-1 52-1,-17 19 1,17 16 0,18-87-16,0 70 15,0-53 1,18-17 0,17-18-1,18-18 1,0-34-1,-18-19 1,0-17 0,-17 70-1,-18 36 17,0 17-17,18 18 16,17-18-15,0-17 0,36 0-1,-18-18 1,17 0 0,-17-71-1,-35 36 1,-1-1-1,1 36 1,-18 18 15,0 0-31,18 17 16,17 0 0,18-17-1,35-18 1,36 0 15,-19-53-15,-87 35-16,17-35 15,-17-35 1,-18 18 0,0 52-1,-53 18 1,0 88-1,0 36 1,53-54 0,53-17-1,18-35 1,34-18 0,-34 0-1,-71-18-15</inkml:trace>
  <inkml:trace contextRef="#ctx0" brushRef="#br1" timeOffset="32310.62">19456 9031 0,'0'0'0,"-36"35"31,36-17-31,-17 53 16,-1-1-1,-17 71 1,0-35 0,-18 0-1,17-36 1,36-52 0,0-36 15,18-52-31</inkml:trace>
  <inkml:trace contextRef="#ctx0" brushRef="#br1" timeOffset="32709.45">19385 9102 0,'0'0'0,"0"-36"16,0 1-1,-35 17 1,0 36-1,17 17 1,0 1 0,89-36 31,-36-18-47,18-35 15,18 0 16,-36 18-15,35 17 0,-34 36-1,-36 0-15,17 70 16,1-18 0,-18-34-1,0-19 1,-53-34 15</inkml:trace>
  <inkml:trace contextRef="#ctx0" brushRef="#br1" timeOffset="34493.23">476 11148 0,'0'0'0,"-70"106"32,70-89-32,0 19 15,106-36 1,-71 0-16,88-18 16,54-70-1,-19-18 1,-87 53 15,-71-18-15,-53 18-1,-18 53 1,19 36 0,34 52-1,18 88 1,0 18-1,18-53 1,-1 36 0,-17-107-1,0-34 1,-53-36 0,0 0-1,-52-53 16,69 35-31,-34-35 16,17 18 0,35 35-1,89 53 17,-54-36-32,36 19 15,-35-36-15,88 35 16,35-35-1,-35-35 1,105-53 0,-34-54-1,-107 19 1,-52 88-16,-18-124 16,0 71-1,-35 17 1,17 71 15,0 35-15,1 89-1,-36 158 1,35-88 0,-17 106-1,35-71 1,0 71-1,0 0 1,0-229-16,18 105 16,17-17-1,35-124 1,19-88 0,34-123-1,1-124 16,-107 106-15,-70-53 0,-123 53-1,35 88 1,0 36 0,88 34-1,35 19 1,36-19 15,70 1-15,-70 35-16</inkml:trace>
  <inkml:trace contextRef="#ctx0" brushRef="#br1" timeOffset="35409.63">2752 11730 0,'0'0'0,"17"-18"15,19-88 17,-19 89-32,36-1 15,0 36 1,-35 35 0,-18 52-1,0-69-15,0 87 16,0-70-1,0-18 1,35-35 0,53-52-1,-17-19 1,52-53 0,-70 36-1,-53 53 16,0 17-15,0 71 15,0 71-15,-18 35 0,1 70-1,17-70 1,0 88-1,35-1 1,-17 1 0,-18-88-1,-53-71 1,-88-52 0,17-36-1,-70-89 1,18-105 15,141 36-15,35-19-1,105 36 1,-16 53 0,69-36-1</inkml:trace>
  <inkml:trace contextRef="#ctx0" brushRef="#br1" timeOffset="36376.86">4057 11536 0,'0'0'0,"-18"-18"0,-35-17 16,0 35 15,1 53-15,16 53-1,1-1 1,35 1 0,0-17-1,71-54 1,-19-35-1,72-71 1,-36-17 0,-35-18-1,-53 18 1,-18 17 0,-52 19-1,-36 52 16,35 35-15,19 35 0,34 36-1,18 18 1,0-54 0,88 1-1,-70-71-15,105 0 16,-17-35-1,18-54 1,-19 1 0,-105-18-1,0 36 1,-35 87 15,35 72-15,0-1 15,0-18-15,35 1-1,89-53 1,-36-18 0,53-53-1,-53-36 1,-35-16-1,-53-1 1,0 88-16,0 0 16,0 1-1,-17 87 1,17 36 0,0-18-1,0 18 1,0 18 15,35-107-15,18-17-1,35-35 1</inkml:trace>
  <inkml:trace contextRef="#ctx0" brushRef="#br1" timeOffset="36708.91">5980 11536 0,'0'0'0,"0"-18"0,-18 18 0,-35-35 15,0 53 1,0 52 15,18 1-15,0 34-1,17-69-15,0 70 16,36-18 0,70-35-1,36-18 1,34-35-1,-105 0-15</inkml:trace>
  <inkml:trace contextRef="#ctx0" brushRef="#br1" timeOffset="37660.3">6862 11747 0,'0'-17'15,"0"34"-15,0-105 0,-71 35 16,-35 36 15,18 52-15,0 36-1,17 34 1,54 1 0,17-18-1,52-35 1,37-53-1,-1-17 1,0-54 0,-35-35-1,-18 18 1,1-35 0,-36 70-1,0 70 1,-18 72 15,0-37-15,18 54-1,36 18 1,34-71 0,18-53-1,-17-18 1,35-52-1,-18-36 1,-71 70-16,36-122 16,0 17-1,-53 70 1,0 36 0,-17 70-1,-36 88 16,35-87-31,-35 105 16,36-53 0,17 18-1,35-36 1,53-70 0,36-35-1,52-53 1,-35-36-1,-35-17 1,-71-17 0,-35 69-1,-53 125 17,36-1-32,-19 88 15,19 19 16,17-19-15,0-70 0,70 18-1,107-54 1,34-17 0,1-70-1</inkml:trace>
  <inkml:trace contextRef="#ctx0" brushRef="#br1" timeOffset="38858.35">9419 11994 0,'0'-35'15,"0"18"-15,0-19 16,53-52 0,35-35-1,0-19 1,-70 90-16,17-90 15,-35-34 1,0 105 0,-35 177 15,0 18-15,17-71-16,-17 123 15,17-17 1,18-18 15,0-53-15,53-70-1,53-18 1,17-71 0,1-52-1,-1-54 1,-34 36-1,-36-17 1,-53 105 0,-71 70-1,0 71 1,-34 54 0,52-1-1,17 0 1,1-35 15,35-89-15,35-52 15,36-36-15,17-17-1,-35 35 1,-35 36-16,35-19 15,-36 36 1,-17 53 0,0 35-1,0-35 1,53 0 0,53-35-1,0-18 1,0-18 15,-18-52-15,-35 17-1,-36-35 1,1-1 0,-53 89 15,0 53-16,35 18 1,0-53-16,0 34 16,0-34-16,35 53 15,35-54 1,19-17 0,-37 0-1,19-17 1,0-19 15,-19-34-15,-52 35-16</inkml:trace>
  <inkml:trace contextRef="#ctx0" brushRef="#br1" timeOffset="39125.36">9684 11624 0,'17'-18'31,"1"18"-31,17 0 16,18-17 0,-35-1-1</inkml:trace>
  <inkml:trace contextRef="#ctx0" brushRef="#br1" timeOffset="39792">12488 11218 0,'0'0'0,"0"-17"15,0-1 1,0 0-16,-35 107 31,0 69-15,17-34-1,-35 17 1,-17-18 0,52-105-16,0 70 15,18-70 1</inkml:trace>
  <inkml:trace contextRef="#ctx0" brushRef="#br1" timeOffset="40958.77">12982 11359 0,'0'0'0,"-17"-17"16,-1 17-16,-17 0 15,-159 53 1,53 0-1,35-18 1,35 0 0,36-17-1,52-1 17,54 36-17,-18 0 1,0 18-1,0-1 17,17-34-17,54-36 1,-89 0-16,89 0 16,52-53-1,-17-18 1,-106-17-1,-53 0 1,0 35 0,-71 53-1,1 53 1,-19 70 0,36-17-1,53-18 1,0-17 15,36-71-31,52 18 16,53-18-1,18-53 1,-53 0 0,-1-53-1,-87 53 1,-18 18-1,-18 52 17,1 36-17,17 0 1,0 0 0,17-53-16,54 18 15,17-18 1,0 0 15,1-36-15,-1-17-1,-71-17 1,-17 17 0,-17 71 30,17-1-46,-53 89 16,0 35 0,35 71-1,18-18 1,0 0 0,0 0-1,-35-53 1,-53 0-1,-71-53 17,18-88-17,0-53 1,70-35 0,18-18-1,36 1 1,17 87-16,0-53 15,0 19 1</inkml:trace>
  <inkml:trace contextRef="#ctx0" brushRef="#br1" timeOffset="42809">15540 11448 0,'0'0'0,"0"-18"0,17-35 15,-34 53 17,-1 0-32,-17 18 15,0 88 1,17 17 0,-35 0-1,18-52 1,-18 17-1,53-70 1,-18-18 0,18-18-1,-70-35 1,-36 0 0,-71-17-1,125 52 1,34 1-1,36 17 17,87 17-17,19 1 1,140-1 0,-34-17-1,-19-35 1,-52-18-1,-124 0 1,-35-35 0,-52-53-1,16 106 1,19 123 15,-19 35-15,-34 1-1,35-36 17,17-70-32,-17 70 15,35-53 1,0-52 15,17-36-15,1 35-16,35-35 15,0 18 1,-18 35 0,-17 0-1,17 53 1,-17 0 0,52-18-1,1-17 1,52-18-1,36-18 17,-18-17-17,-35-54 1,-89 37 0,1 16-16,-18-17 15,-18 36 1,-52 34-1,17 36 1,0 35 0,53-17-1,35-18 1,36-35 0,17-18-1,18 0 1,0-53-1,-36-36 17,-52 37-17,-18-19 1,0 89 15,0-1-31,-18 36 16,-17 18-1,35-18 1,-18-18 0,18-17-1,0-36 32,0-17-47,0 17 0,0-53 16,53-34-1,0 16 17,53 1-17,53 71 1,17 52 0,-105 53-1,-36 36 1,-35-1-1,-71-35 1,36-35 0,0-53-1,35-17 17,35-36-17,-35 35 1</inkml:trace>
  <inkml:trace contextRef="#ctx0" brushRef="#br1" timeOffset="43824.97">19032 11712 0,'0'0'0,"-53"-35"31,36 35-31,-18-18 16,-1-17-1,36 0 1,18-1 0,52 1-1,-52 18-15,70-1 16,0 0 0,-88 71 15,-35 35-16,-35 36 17,70-107-32,-18 72 15,18-19 1,71-52 0,52-18-1,-17-35 1,35-36-1,-123 53-15,70-70 16,-35-18 0,-53 36-1,0 87 17,0 36-17,-18-35-15,-35 88 16,18 17-1,0 71 17,-1 36-17,19-1 1,-36-17 0,-35-18-1,-18-71 1,-35-70-1,35-71 1,18-70 0,52-18-1,19 1 1,17 16 0,53 1-1,35 0 1,-35 35-1</inkml:trace>
  <inkml:trace contextRef="#ctx0" brushRef="#br1" timeOffset="44791.02">20302 11642 0,'0'0'16,"0"-18"-16,0-123 15,0 106 1,0 17-16,-53 18 16,-17 35-1,-1 71 1,36-18 0,0 18-1,35-88-15,0 52 16,70-52-1,1-18 17,52-35-17,18-36 1,-70-35 0,-71 89-16,0-107 15,-53 36 1,-53 53-1,-17 35 1,17 70 0,35 54-1,71-1 1,18-17 0,70-35-1,71-71 1,-36 0-1,71-71 17,-70-17-17,-36-53 1,-88 70 0,0 18-1,0 71 1,-17 52-1,-19 54 1,36-54 0,18-17-1,35-17 1,53-36 0,-1-18-1,1-53 1,-18-34-1,-70-19 17,0 36-17,-18 70 1,0 54 0,0-19-16,-36 89 15,36 0 1,0-18-1,53-35 1,36-35 0,52-18-1,-106 0-15,106-71 16,-17 1 0,-72 17-1</inkml:trace>
  <inkml:trace contextRef="#ctx0" brushRef="#br1" timeOffset="46207.95">4586 13194 0,'0'-35'0,"0"-36"32,0 53-32,0 1 15,-18 17 1,-34 70-1,16 36 1,19 0 0,17-18-1,0 0 1,0-52 0,17-36-1,36-53 1,35-18-1,-17-17 17,-18 53-17,0 17 1,-18 53 0,0 18-1,18 18 1,18-18-1,17-36 1,-35-17 0,53-53-1,-89 53-15,54-88 16,-53 0 0,-18 18-1,0-1 1,0 36-1,0 52 17,0 1-32,0 70 15,-18 18 1,18-35 0,0 17-1,70-53 1,36-35-1,-35-18 1,35-52 0,-36-36-1,-70 35 1,18-17 0,-18 71-1,0 34 1,-35 36-1,35 35 17,0-35-17,17 18 1,-17-54 0,36 1-1,-19-18 1,18-53-1,-17 36-15</inkml:trace>
  <inkml:trace contextRef="#ctx0" brushRef="#br1" timeOffset="46590.53">5856 12876 0,'0'0'0,"-18"0"0,1 0 0,-18 71 31,17-18-15,18 35-1,53-88 1,53 0 0,-18-18-1,-18-52 1,-52-1-1,-36-70 1,-35 71 0,1 52-1,16 53 1,-17 71 0,18 18-1,35-19 1,35-34 15,18-53-31</inkml:trace>
  <inkml:trace contextRef="#ctx0" brushRef="#br1" timeOffset="47124.19">6473 12912 0,'0'0'0,"0"-18"0,-17 18 32,-1 18-32,-17 52 15,-18 71 1,18-52 0,35 16-1,0-16 1,35-54-1,36-35 17,-54 0-32,107-35 15,17-54 1,-18-52 0,-35 18-1,-52-36 1,-36 53-1,-71 106 1,54 88 0,-19 71-1,36-18 1,0-53 0,71-17-1,-18-53 1,-18-18-16,71 0 31,-18-53-15,-70 0-1,-1 0-15</inkml:trace>
  <inkml:trace contextRef="#ctx0" brushRef="#br1" timeOffset="47340.37">8890 13000 0,'0'0'16,"-53"0"-1,71 0 1,-18 17-16</inkml:trace>
  <inkml:trace contextRef="#ctx0" brushRef="#br1" timeOffset="48558.31">8767 13212 0,'35'0'16,"0"0"-1,18-53 1,0-18 0,-53-17-1,-18 17 1,-35 36 0,-52 35-1,-54 106 1,35 17-1,71-17 17,53-18-17,18-70 1,70-18 0,-53 0-16,54-35 15,34-36 1,-17 1-1,-88 17 1,-18 35 0,-18 18 15,0 53-15,18 53-1,0 53 1,0 70-1,-17-17 17,-1 140-17,-35-87 1,0-53 0,-17-107-1,-1-87 1,-52-18-1,-36-123 1,35-19 0,89 19-1,35-18 1,106 0 0,53 0-1,88-18 1,53-35-1,-36 0 17,-123 53-17,-123 70 1,-53 36 0,-36 17-1,36 54 1,17 16-1,18 37 1,18-19 0,35 1-1,-36-54-15,19 1 16,-19-18-16,54 0 16,35-35-1,-1-36 1,-52 1-1,18-71 17,-36-71-17,-17 124 1,-1 35 0,-17 70-1,-35 89 1,0 18-1,17-18 1,18 17 0,18-52-1,17-54 1,36 1 0,-18-18-1,-36-18 1</inkml:trace>
  <inkml:trace contextRef="#ctx0" brushRef="#br1" timeOffset="48757.51">9666 13229 0,'0'0'0,"0"-17"31,18 17-31,35 0 15,35-18 1,18 18 0,0-18-1,-71 18 1</inkml:trace>
  <inkml:trace contextRef="#ctx0" brushRef="#br1" timeOffset="49857.86">10918 13423 0,'0'0'0,"53"0"15,36-53 1,-1 0-1,18-52 1,-89 87-16,36-123 16,-53 17-1,0 71 1,-53 36 0,-17 70-1,-1 105 1,53-69-1,18 34 17,0-17-17,71-53 1,-18-18 0,70-35-1,-34-53 1,-1-35-1,-35-18 1,-18-53 0,0 1-1,-35 87 1,-17 71 0,-19 71-1,1 52 1,17 1-1,1-36 17,17 0-17,0-70-15,0 17 16,0-17 0,0-54 15,53-34-16,17-1 1,-52 54-16,52-36 16,-52 53-1,0 0 1,-18 70 0,0 1-1,35-18 1,53-18-1,71-17 17,35-18-17,-35-53 1,-71 0 0,0-53-1,-70 71-15,-1-71 16,-17 70-1,-35 36 1,-35 89 0,17 17-1,53-1 1,17-34 0,19-53-1,34-18 1,18 0-1,18-71 17,-35 0-32</inkml:trace>
  <inkml:trace contextRef="#ctx0" brushRef="#br1" timeOffset="50140.94">11218 13194 0,'0'0'0,"-53"18"15,71-18 1,53 0-1,-36 0-15,71-18 16,-18 0 15,18-17-15,-89 17-16</inkml:trace>
  <inkml:trace contextRef="#ctx0" brushRef="#br1" timeOffset="50774.31">14499 13053 0,'0'0'16,"35"-18"-16,-35 0 0,53 1 31,-53 34-15,18 1-16,-18 53 15,0 70 1,0-53-1,0-35 1,0 0 0,0-36-1,-18-17 1</inkml:trace>
  <inkml:trace contextRef="#ctx0" brushRef="#br1" timeOffset="51040.84">15064 12929 0,'0'0'16,"-18"0"-16,-70 18 15,-18 70 1,35 0-1,1 36 1,17-1 0,53-70-1,0-35 1,35-18 0,-17 0-16</inkml:trace>
  <inkml:trace contextRef="#ctx0" brushRef="#br1" timeOffset="52540.95">15505 13229 0,'0'0'0,"17"-17"15,1-72 1,-53 1-1,-18 53 1,-53 35 0,0 35-1,18 18 1,0 71 0,70-107-16,-17 89 15,35-35 1,35-36-1,53-18 17,36-17-17,17-52 1,-53-19 0,-18-35-1,-70 0 1,0 36-1,0 52 1,-17 71 0,-1 35-1,1 18 1,17-35 0,35-18-1,35-36 1,54-17-1,-54-17 1,19-72 15,-19-34-15,-17-36 0,-35 18-1,-18 18 1,17 105-1,-17 53 1,-17 106 0,-36 18-1,35-18 1,1-35 0,17-35-1,88-54 1,18-17-1,-1-35 1,1-36 15,-70 54-31,34-89 16,-35 53 0,-35 18-1,-17 105 16,-36 1-15,35-18 0,18-36-16,0 36 15,0-35 1,35 0 0,36-18-1,17-53 1,18-18-1,-71 18 17,-17 0-17,0 36 1,-18 52 15,0-17-31,-18 52 16,18 1-1,0-18 1,53-36 0,35-17-1,36 0 1,34-17 0,-70-36-1,-35-36 1,-35-16-1,-18 34 17,-18 71-17,-70 18 1,53 52 0,17 18-1,18-35 1,0 0-1,53-35 1,18-18 0,-18 0-1,17 0 1,1-18 0,-18 1-1</inkml:trace>
  <inkml:trace contextRef="#ctx0" brushRef="#br1" timeOffset="52755.96">17674 13388 0,'18'0'16,"-1"0"30,1 0-30</inkml:trace>
  <inkml:trace contextRef="#ctx0" brushRef="#br1" timeOffset="54973.84">2434 15222 0,'18'-17'15,"17"17"1,-17-18-16,35-17 16,0 0-1,52-18 1,-34 0-1,-53 0 1,-18 0 15,-106 35-15,0 18 0,-70 0-1,34 71 1,89 17-1,71 35 1,70-52 0,71 35-1,-35-18 1,-89-53-16,18 53 16,-53-70-16,0 106 15,-71-54 1,-105 1-1,-18-36 1,70-35 15,1-53-15,105 35-16,-35-52 16,36-36-1,17 0 1,35 18-1,71 35 1,17 35 0</inkml:trace>
  <inkml:trace contextRef="#ctx0" brushRef="#br1" timeOffset="55272.85">3263 14993 0,'-17'-18'0,"17"1"0,-18 17 15,0 0 1,18 35 0,-35 106-1,0-17 1,17-71-16,-17 105 15,17-70 1,18-17 0,0-53-1,35-18 1,18-53 0</inkml:trace>
  <inkml:trace contextRef="#ctx0" brushRef="#br1" timeOffset="55474.08">2999 15434 0,'0'0'15,"-36"0"-15,-17 0 16,71 0 0,0 0-1,88-35 1,-1 17-1,19 0 1,-54 1-16</inkml:trace>
  <inkml:trace contextRef="#ctx0" brushRef="#br1" timeOffset="56139.89">3422 15363 0,'0'0'15,"-53"36"-15,35-1 16,18 0-1,36-35 17,69-17-17,19-36 1,-36 0 0,-35-35-1,-53 35 1,-35 35-1,-53 36 1,17 35 0,36 52-1,17 1 1,18-35 0,124-18-1,17-53 1,-18 0-1,18-53 1,-35-35 15,-88-1-15,-18-16 0,0 69-1,-18 36 1,-17 71-1,-18 70 1,0 35 0,0 54-1,0 52 1,53-70 0,-35 35-1,-18 17 1,35-211-1,18-35-15,-17-1 16,17-140 15,53-36-15,-18 36-16</inkml:trace>
  <inkml:trace contextRef="#ctx0" brushRef="#br1" timeOffset="56474.99">4075 15487 0,'0'0'16,"0"-53"-16,35-35 15,35 0 1,72 17 0,34 71-1,-35 88 1,-106 0-1,-70-17 1,-106 0 15,0-36-15,35-35 0,71 0-1,52 0 16,36 0-15,88-53 0,-105 35-16</inkml:trace>
  <inkml:trace contextRef="#ctx0" brushRef="#br1" timeOffset="56856.99">5027 15293 0,'18'-18'0,"-36"36"0,36-53 0,-18 17 16,-36-17-1,-87 17 17,35 18-17,52 18 1,36 17 0,71 0-1,53 53 1,-36-35-1,-53 0 1,-35 0 0,-53 0-1,-17-53 1,-54 18 0,1-18-1,105 0 1,0 0-1,54-18 1,16 0 0</inkml:trace>
  <inkml:trace contextRef="#ctx0" brushRef="#br1" timeOffset="57140.63">6068 14958 0,'0'0'0,"0"-18"15,-18 53 1,-88 54 0,-17 52-1,52-35 1,18 17-1,53-105-15,0 52 32,0-52-17,18-18 1</inkml:trace>
  <inkml:trace contextRef="#ctx0" brushRef="#br1" timeOffset="57589.75">5627 15328 0,'-18'0'16,"36"0"-16,-36-35 16,36 35-1,70-35 1,106-1 0,-141 36-16,141-53 15,-88 36 1,-18-1-1,-88 53 32,-53 71-31,35-88-16,1 105 16,17-52-1,0-18 1,70-36-1,19-17 1,-37-35 0,37-71-1,-72-35 1,-17 0 0,-17 88-1,-54 36 1,-52 34-1,17 19 1</inkml:trace>
  <inkml:trace contextRef="#ctx0" brushRef="#br1" timeOffset="59891.11">7743 15311 0,'18'17'31,"-18"-34"32,0-1-63,0 0 0,0 1 0,0-54 15,53-52 1,53-19-1,-36 54 1,-34 71 0,70-36-1,-36 53 1,-52 35 0,-18 0-1,0 1 1,-18-36 31,18-18-32,-35 0 1,-18 18 0,18 0-1,-1 36 1,-17 52-1,36 0 1,17 0 0,0 0 15,53-17-15,0-53-1,35-18 1,35-71-1,-17 0 1,53-34 0,-53-1-1,-106 88-15,0-17 16,-53 35 0,-35 0-1,52 53 1,36 0-1,36 35 1,16 0 15,-34-17-15,17-18 0,1-1-1,-1-34 1,88-18-1,19-70 1,-54-1 0,53-35-1,-71 0 1,-52 36 0,-18 52-1,-53 18 1,0 35-1,18 36 1,17 0 15,18 34-15,106-16 0,-18-54-1,71-35 1,17 0-1,18-71 1,-70 1 0,-1-54-1,-123 36 1,-35 35 0,-53 18-1,-18 35 1,0 35-1,36 18 1,52-18-16,-35 71 31,53 0-15,0-53 0,88-18-1,1-17 1,16-53-1,-87 17-15,70-70 16,0-18 0,-52 0-1,-36 53 1,-18 71 15,18-1-31,-35 72 16,35-1-1,0 0 1,88-17 0,18-54 15,-18-17-15,71-53-1,-71-53 1,-53 1-1,1-37 1,-19 1 0,-17 71-1,0 52 1,-70 71 0,34 53-1,19-18 1,17 36-1,17 34 1,54-87 15,-1-71-15,54 0 0,-1-71-1,-34-17 1,-1-18-1,-53 0 1,-53 106 0,-35 0-1,-35 53 1,71 53 0,17-18-1,35-17 1,53-36-1,-17-35 1,-18 0 15,17-53-15,-35-52 0</inkml:trace>
  <inkml:trace contextRef="#ctx0" brushRef="#br1" timeOffset="60139.72">10389 14958 0,'36'0'16,"-19"0"-1,1 0-15,88 0 16,-71 0-16,106-36 16,-35 19 15,-53-1-31</inkml:trace>
  <inkml:trace contextRef="#ctx0" brushRef="#br1" timeOffset="60723.65">13194 15046 0,'0'0'0,"35"-35"0,18-36 16,-53 1 0,0 52-1,-18 0 1,-34 71-1,-1 88 1,53-88-16,-53 124 31,-18 140-15,-17-105 0,0 52-1,35-105 1,35-71-1,18-105 1,0-89 0</inkml:trace>
  <inkml:trace contextRef="#ctx0" brushRef="#br1" timeOffset="61072.11">12682 15152 0,'0'-35'0,"0"70"0,0-159 0,36 1 16,34 17 0,89 18-1,70 70 17,18 71-17,-159 53 1,-105 0-1,-89-18 1,-18-17 0,-17-19-1,71-16 1,52-36 0,36 0 15,-1 0-31,54-36 15</inkml:trace>
  <inkml:trace contextRef="#ctx0" brushRef="#br1" timeOffset="61489.5">13564 14993 0,'36'-106'31,"-36"89"-31,52-36 16,19 17 0,0 19-1,34 17 1,-16 53 0,-54 17-1,-35-52-15,0 52 16,-35-17-1,-36-17 1,1-19 15,52-17-31,18-17 32,0-36-17,53-18 1,53 18-1,17 18 1,-70 0-16,106-18 16,-106 53-16</inkml:trace>
  <inkml:trace contextRef="#ctx0" brushRef="#br1" timeOffset="62108.13">14640 14728 0,'0'0'0,"-17"36"15,-72 17 1,19 0-1,-1 35 1,36 0 0,35-53 15,88-17-15,36-18-1,-1-53 1,-35 0-1,-35-53 1,-88 18 0,-71 53-1,18 17 1,35 18 0,35 0-1,89 18 1,52-1-1,1-17 1,-1-17 0,-34-1 15,-36 18-15,-36-18-16,-17 36 15,0 53 1,-17 34-1,-36 107 1,-18 35 0,18-18-1,35-52 1,1-18 0,-18-54-1,17-87 1,0-18-1,18-88 1,53-106 15</inkml:trace>
  <inkml:trace contextRef="#ctx0" brushRef="#br1" timeOffset="62422.28">15169 14993 0,'0'0'0,"18"-53"15,17-35 1,18 53 0,88-1-1,36 36 1,-89 0 0,-53 53-1,-88 35 1,-123-17-1,35-36 1,0 1 0,88-19 15,106-17 0,35-35-31</inkml:trace>
  <inkml:trace contextRef="#ctx0" brushRef="#br1" timeOffset="63138.72">15699 15011 0,'0'0'0,"0"-18"16,17 18 0,54-35-1,17-1 1,0 1-1,0-18 1,-88 36-16,0-1 31,-53 0-15,-35 18 0,0 71-1,35-1 1,53 1-1,0 17 1,53-35 0,35-18-1,-17-35 1,52-17 0,-52-54-1,-71 54-15,17-54 16,1 18-1,0 0 1,35 0 0,53 36 15,17-1-15,71 36-1,-106 52 1,-88 1-1,-17-1 1,-72-17 0,19-17-1,52-36 1,18-36 0,0-17-1,53-17 1,-18-18-1,18 52 1,18-17 0,35 0 15,-71 36-31</inkml:trace>
  <inkml:trace contextRef="#ctx0" brushRef="#br1" timeOffset="63905.55">17357 14446 0,'0'0'0,"0"-17"16,-18 17-1,-35 70 1,-17 54 0,17 17-1,0-18 1,53-35-1,17-17 1,72-36 0,-1-35 15,18-35-15,-1-71-1,-69 36 1,-36 34-1,-18 107 17,0-54-17,18 1-15,0 35 16,18 0 0,88-53-1,-18 0 1,18-18-1,-18-52 1,-35-36 0,-35 53 15,-1 18-15,-17 88 15,-17 0-16,-1-18-15,-17 88 16,-18 71 0,0 18-1,0-71 1,-18 18 0,54 0-1,-54-54 1,36-87-1,-18-18 1,35-88 0,18 17 15,0 1-15,0-18-16</inkml:trace>
  <inkml:trace contextRef="#ctx0" brushRef="#br1" timeOffset="64155.06">17321 14658 0,'0'0'0,"0"-18"0,18 1 16,88-19-1,35 36 1,0 0 0,-53 0-1,-52 0 17</inkml:trace>
  <inkml:trace contextRef="#ctx0" brushRef="#br1" timeOffset="65255.4">18821 14958 0,'0'0'0,"-18"0"0,71-18 47,-35 0-47,87-17 16,107-35 0,-36-19-1,-105 19 1,-53-54-1,-36 36 1,-70 71 0,-18 87 15,0 71-15,18 71-1,35-36 1,0 89-1,-17-1 1,70-193-16,-53 105 16,17 71-1,36-53 1,0-88 0,71-70-1,52-72 1,1-70-1,-18-70 1,-53 17 0,-53-70 15,-53-18-15,-53 71-1,53 140 1,0 19-1,18 34 1,35 1 0,70-18-1,89-35 1,35-36 0,-35 1-1,0-1 1,-71 18-1,-71 53 1,-69 35 31,16 36-31,19-18-1,17 17 1,0-52-1,17-18 17,-17-18-32,53-52 15,-35 52-15</inkml:trace>
  <inkml:trace contextRef="#ctx0" brushRef="#br1" timeOffset="65439.4">20091 14605 0,'0'0'0,"0"-18"0,-36 1 16,36-1-1,-35 18 17,35 18-1,35-18-16</inkml:trace>
  <inkml:trace contextRef="#ctx0" brushRef="#br1" timeOffset="65723.31">20479 14411 0,'0'0'16,"17"-53"-16,-17 18 15,-35 70 16,0 53-15,17-52-16,-52 140 16,-1-35 15,36-53-15,35 18-1,0-35 1,0-54-1,53-17 1,17-17-16</inkml:trace>
  <inkml:trace contextRef="#ctx0" brushRef="#br1" timeOffset="66122.72">20602 14993 0,'0'18'16,"35"-18"-1,36 0 1,35-36 0,0 1-1,-36 0 17,-52-18-17,-36 0 1,-52 53-1,-54 35 1,18 53 0,89 1-1,17-1 1,17-70-16,89 70 16,18-53-1,-18-35 1,17 0-1,-17-88 1,35 0 0,-88 52-1</inkml:trace>
  <inkml:trace contextRef="#ctx0" brushRef="#br1" timeOffset="68404.81">2222 16034 0,'0'0'0,"-17"-18"0,17 0 15,0 1 1,0-1 0,0 1-1,0-1 1,0 0 0,17 18 15,1 0-31,17 0 15,71 0 1,35 0 0,-105 0-16,105 0 31,70 36-15,36-36-1,0 17 1,88-17-1,-17 0 1,17 0 0,0 0-1,0 0 1,-52 0 0,122-17-1,-34-1 1,-19 18-1,19-18 1,-18 1 0,-89 17-1,107-18 17,-36 0-17,-35 18 1,-230 0-16,160 0 15,69 0 1,-34 0 0,0 0-1,-19 0 1,1 0 0,0 0-1,-17-17 1,-54-1-1,106 0 1,-17-17 0,-1 35-1,19 0 17,17 0-17,17 0 1,18 0-1,-35 0 1,-194 0-16,282 0 16,35 0-1,-105 0 1,70 0 0,35 0-1,0 0 1,-34 0-1,16-17 1,-34-19 0,-19 36-1,-16-17 17,-89-1-17,52 18 1,125 0-1,-160 0 1,71 18 0,1-1-1,34 1 1,-35-18 0,0 0-1,0 0 1,-35 0-1,-123 0 1,-1 18 0,0-18-1,-52 0 17,-36 17-17,18 1 1,-18-18-1,-17 0 1,-1 0 0,-17 0-1,0 0 1,18 0 0,-18 0-1,-18 0 1,-18 0-1,-17-18 17,-88-17-17,-88-53 17,105 70-32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02:19:50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4745 0,'0'0'0,"-71"-35"15,19-1-15</inkml:trace>
  <inkml:trace contextRef="#ctx0" brushRef="#br0" timeOffset="1971.3">6244 5609 0,'0'0'0,"0"18"15,18-18-15,-18-18 32,0-17-32,141-71 15,176-159 1</inkml:trace>
  <inkml:trace contextRef="#ctx0" brushRef="#br0" timeOffset="5632.42">8855 6156 0,'35'0'0,"0"18"16,1-1-16,69 71 15,-140 124 1,-265 35-1,-158 35 1,87-70 0,18 35-1,301-212-15,-1 124 16,229-89 0,265-105-1</inkml:trace>
  <inkml:trace contextRef="#ctx0" brushRef="#br0" timeOffset="6416.48">11165 9895 0,'0'0'16,"-35"-1111"-16,-106 476 16,-282 459-1,-248 335 1,-316 140-1,528-105 1,230-123 0,299-71-1,248-71 1,176-52 0,123-1-1,36 54 1,-89 88 15,-282 105-15,-370 89-1,-194-1 1,-283 124 0,407-264-16,-424 247 15,246-89 1,354-159-1,335-175 1,123-89 0,582-247-1,-246-36 1,-248-34 0,-334 17-1,-248 141 1,-211-141-1,-230 71 17,318 317-32,-600-317 15,-176 123 1,-89 18 0,230 158-1,-194 54 1,88 140-1,688-35-15,-529 159 16,335 1 0,88 87-1,424-53 1,493-70 0,159-89-1,-476-52-15,1023 53 16,-1023-54 15</inkml:trace>
  <inkml:trace contextRef="#ctx0" brushRef="#br0" timeOffset="6601.04">6685 8520 0,'0'0'0,"88"-18"0,18 0 0,529-70 16</inkml:trace>
  <inkml:trace contextRef="#ctx0" brushRef="#br0" timeOffset="6848.18">4780 9490 0,'0'0'0,"53"0"0,300-71 16,599-105-1,-352 70 1</inkml:trace>
  <inkml:trace contextRef="#ctx0" brushRef="#br0" timeOffset="7082.48">5521 10142 0,'18'0'0,"246"0"16,18 0 0,230-53-1,-212 18 1</inkml:trace>
  <inkml:trace contextRef="#ctx0" brushRef="#br0" timeOffset="8649.19">10918 4674 0,'0'0'0,"-635"212"31,600-194-31,-18-1 16,71-17-16,335-53 16,123-53-1,406-35 1,106 18-1,-159 70 17,-318 53-17,-387 88 1,-371 71 0,-88 0-1,-336 123 1,-70 18-1,71 0 1,547-195 0,281-69-1,319-36 1,52 0 0,318-18-1,105 36 1,-476 88 15,-387-1-15,-336 89-1,-388 106 1,-230 0 0,-52 18-1,264-36 1,459-106-1,371-105 1,352-36 0,35-35-1,565 0 1,-264 35 0,-283 36-1,-388-1 1,-283 36-1,-369 35 17,-530 89-17,212-72 1,-159 72 0,406-36-1,476-35 1,318-107-1,370 1 1,247 0 0,70 18-1,-105 35 1,-424 17 0,-229 71-1,-529 71 1,-282-36 15,-142 36-15,195-71-1,105-18 1,477-123 0,52-53-16,354 0 15,246 18 1,-106 35-1,36 52 1,-406 125 0,-494 122-1,-599 213 1,317-177 0,88 71-1,582-230 1,141-282-1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02:20:02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3722 723 0,'0'0'0,"0"-17"0,0-1 15,0 0-15,0 36 47,-35 88-31,-18 35 0,-71 71-1,-17-1 1,35-87-1,71-71 1,17-36 0,18-34-1,36-36 1,16-18 0,-16-17-1,17 0 1,-18 17-1,18 54 1,0 17 15,-36 17-31,54 89 16,-18-18 0,17 18-1,19-18 1,-19-88-1,107-35 1,-54-18 0,18-35-1,-53 17 1,-70-70 0,-18 18-1,-106-54 1,-35 54-1,0 52 17,0 71-17,-53 53 1,88 35 0,88 89-1,71-36 1,53-53-1,-18-35 1,36-53 0,-36 0-1,18-18 1,-71 18-16,36-17 16,-18-1-1</inkml:trace>
  <inkml:trace contextRef="#ctx0" brushRef="#br0" timeOffset="633.15">4833 1217 0,'0'0'0,"18"0"16,17-18 0,0-17-1,-35 0 1,0-18-1,0 0 1,-17 35-16,-54 1 16,-17 17-1,-36 53 1,19 35 0,-1 53-1,88-53 1,0-53-16,18 89 31,18-71-31,53-36 31,34-17-15,-16-52 0,16-37-1,-69 54-15,17-35 16,0-54-1,-36 36 1,-17 17 0,-17 124 15,-1-35-31,0 70 16,18 18-1,0-18 1,0-35-1,71-18 17,-53-35-32,34 0 15,19 0 1,0-70 0,-36 17-1,-18 0-15</inkml:trace>
  <inkml:trace contextRef="#ctx0" brushRef="#br0" timeOffset="884.61">5309 688 0,'-17'0'16,"34"0"-16,-52 0 0,0 35 16,17 89-1,0 52 1,18-17-1,0-53 17,0-18-17,0-53 1,18 0 0,35-35-1,18-35 1</inkml:trace>
  <inkml:trace contextRef="#ctx0" brushRef="#br0" timeOffset="1449.6">5750 1199 0,'0'0'0,"18"-17"0,-18-1 0,0-35 15,0 0 1,-53 36-1,-35 17 17,0 35-17,17 71 1,36-18 0,-1 18-1,36-36 1,18-52-1,35-18 1,18 0 0,17-53-1,0-17 1,-53 17 0,1-36-1,-36 37 1,0 87 15,0 35 0,0 1-15,0-1 0,52-34-1,-52-19-15,53-17 16,18 0-1,-18 0 1,17-70 0,-34 35-16</inkml:trace>
  <inkml:trace contextRef="#ctx0" brushRef="#br0" timeOffset="1732.6">5045 970 0,'0'0'0,"17"0"31,1 0-31,70-18 15,36-17 1,34-18 0,-122 36-16,70-1 15,-54 0 1,-34 1-16</inkml:trace>
  <inkml:trace contextRef="#ctx0" brushRef="#br0" timeOffset="2832.74">7232 758 0,'0'-17'16,"0"34"-16,0-52 0,-18 35 31,-52 71-15,17 52-1,-18 71 1,-17-35 0,18-53-1,17-18 1,35-70-1,18-36 17,0-17-17,18-18 1,17-35 0,0-1-1,-35 72-15,18 17 16,17 17-1,0 54 1,18 17 0,0 0-1,18-52 1,52-36 0,-17-18-1,35-35 1,0-35-1,-70-18 1,-18-70 15,-36-36-15,-122 36 0,-54 87-1,-71 54 1,1 70-1,106 54 1,35 87 0,123-53-1,106-17 1,-35-53 0,52-35-1,-34-18 1,17-18-1,-53 1 17,-52-19-17,16 19-15</inkml:trace>
  <inkml:trace contextRef="#ctx0" brushRef="#br0" timeOffset="3465.92">7902 1111 0,'0'18'0,"-17"-18"31,17-18-15,0 1-1,0-19-15,35-17 16,53-17-1,18 35 1,-36 35 15,19 52-15,-72 37 0,-17 34-1,0-17 1,-35-35-1,17-36 1,18-53 31,18-17-47,35-36 16,17-34-1,1-1 1,-36 88-16,36-17 15,-1 17 1,-52 71 15,-18 35-15,0 18 0,-18-35-1,1-18 1,17-36-1,0-34 17,0-54-17,0 53-15</inkml:trace>
  <inkml:trace contextRef="#ctx0" brushRef="#br0" timeOffset="3648.7">8572 794 0,'0'0'0,"-17"-18"0,-1 18 31,1 0-15,17 18 0,17 17-1,18 0 1,-17-35-16</inkml:trace>
  <inkml:trace contextRef="#ctx0" brushRef="#br0" timeOffset="3916.13">8908 952 0,'-18'0'16,"18"18"-1,0 0-15,0-1 0,18 54 16,17 17 15,18 0-15,-18-35 0,0-17-1,-17-36 16,0-18-15</inkml:trace>
  <inkml:trace contextRef="#ctx0" brushRef="#br0" timeOffset="4165.59">9260 952 0,'0'0'0,"-17"18"31,17 0-15,-18 17-16,-52 53 31,52-52-31,0 34 16,-17 18 0,35-52-1,0-19 1,53-17-1,-18-17 1</inkml:trace>
  <inkml:trace contextRef="#ctx0" brushRef="#br0" timeOffset="5031.89">9419 1217 0,'0'18'0,"0"-1"15,18-17 17,-1 0-32,1-17 15,17-1 1,54-35 0,-1 0-1,-71 0 1,-17 36-16,-17-19 15,-36 36 1,-18 18 0,1 70-1,52 0 1,18 36 0,0-71-1,53-36 1,70-17-1,-34-17 1,34-36 15,-17-35-15,-106 70-16,35-52 16,-17-19-1,0 72 1,-18 70 15,-18 0-15,18-36-16,-18 54 15,1-18 1,-1 0 0,18-36-1,-18-17 16,18-17-15,0-54 15,89-35-15,-1 0 0,70-17-1,-122 88-15,70 17 16,-18 36-1,-53 70 1,-35 35 0,-18-17-1,-17-18 1,17-35 0,-17-53-1</inkml:trace>
  <inkml:trace contextRef="#ctx0" brushRef="#br0" timeOffset="5515.93">11042 741 0,'0'0'0,"-18"-18"31,36 1-31,105-1 15,19 0 1,69 1 0,-52-19-1,0 36 1,-142 0-16,1 0 16,-53 0-1,-54 0 1</inkml:trace>
  <inkml:trace contextRef="#ctx0" brushRef="#br0" timeOffset="5772.5">11448 635 0,'0'0'0,"-18"18"16,0 17-1,1 53 1,-1 88-1,18-52 1,-35 35 0,35-36-1,-18-52 1,18-36 0,53-70 30</inkml:trace>
  <inkml:trace contextRef="#ctx0" brushRef="#br0" timeOffset="6149.1">11589 1217 0,'17'0'31,"1"0"-31,53-35 15,-1 0 1,18-18 0,-35 0-1,-53 17 1,-17 19 0,-1 17-16,-35 0 15,-35 53 1,17 17-1,1 54 1,52-18 15,0-36-15,18-52-16,0 17 16,36-35-1,52 0 1,53-53-1</inkml:trace>
  <inkml:trace contextRef="#ctx0" brushRef="#br0" timeOffset="7181.76">12435 1164 0,'36'-17'0,"-72"34"0,107-105 16,-71 70-1,-88 18 1,-18 36-1,18 17 17,35-18-17,53 0 1,17 0 0,54-17-1,0 17 1,34-17-1,-52 0 1,-17-1 0,-36 1-1,0-1 1,-53-17 0,35 0-16,-53 0 15,1 0 1,-1-17-1,54 17 1,17 17 31,0 1-47,53 0 16,17-1-1,1-17 1,70 0-1,0-35 1,-35-18 0,-89 36-16,89-72 15,-53 1 1,-35-71 0,-18 1-1,0 87 1,-18 36-1,-17 35 1,-18 106 15,18 35-15,17 0 0,0-18-1,18-34 1,53-37-1,53-34 1,-35-18 0,35-53-1,-18-17 1,-53-19 0,0 37-1,-35 104 16,0 19-15,0-18 0,18-18 15,0-17-31,17-18 16,18 0-1,0 0 1,-18-35-1,-35-36 1,18 36-16</inkml:trace>
  <inkml:trace contextRef="#ctx0" brushRef="#br0" timeOffset="7364.71">13600 794 0,'0'0'0,"-18"0"16,0-18-1,1 18-15,17 18 63</inkml:trace>
  <inkml:trace contextRef="#ctx0" brushRef="#br0" timeOffset="7600.29">12806 988 0,'0'0'0,"0"17"15,17-17 1,1 0-1,35 0-15,53 0 16,-18 0 0,18-17 15,-71 17-31</inkml:trace>
  <inkml:trace contextRef="#ctx0" brushRef="#br0" timeOffset="8150.22">13723 952 0,'0'0'0,"0"18"31,0 0-15,0-1-16,0 54 15,0 0 1,-18-54-16,18 54 16,0-36 15,0-17-15,-17-18 15,17-36-16,0-17 1,0 1 0,53-37-1,17 19 1,71-18 0,-17 88-1,-54 35 1,-52 53-1,-18 0 17,-35 0-17,17-17 1,-35-36 0,36-17-1,34-18 1,18-18-1</inkml:trace>
  <inkml:trace contextRef="#ctx0" brushRef="#br0" timeOffset="8832.42">14817 1005 0,'0'0'0,"-18"-17"0,-70-36 31,35 35-31,-18 18 31,18 53-15,-17 35 0,17 18-1,53-35 1,0-54-16,0 36 15,18-35 1,52-18 0,1 0-1,-1-18 1,-17-35 0,0-17-1,-35-1 1,-1 36-1,1 35 1,-18 35 31,0 89-31,0 17-1,0-18 1,0 89-1,18 35 1,-1-71 0,1 142-1,-18-89 1,0-88 0,-18-35-1,-17-71 1,0-35-1,-36 0 1,18-35 15,-17 0-31</inkml:trace>
  <inkml:trace contextRef="#ctx0" brushRef="#br0" timeOffset="9917.37">2646 1940 0,'0'0'0,"0"18"32,17-18-32,19 0 15,-19 18-15,72-1 16,69-17-1,1 0 1,159 0 15,87 0-15,-34 0 0,246-17-1,142 17 1,122 0-1,-157 0 1,316 0 0,36-18-1,53 0 1,-18 1 0,-282-1-1,195 0 1,52 1-1,-724-1 1,-193 18 0,353-18-1,-283 18 1,-106 0 0,-158 0 15,0 0-31,-124 18 15,-106 0 1</inkml:trace>
  <inkml:trace contextRef="#ctx0" brushRef="#br0" timeOffset="11081.46">1729 3034 0,'0'0'0,"0"-18"0,-18-52 32,18 52-32,0-17 15,-18 35-15,1 0 31,-1 70-15,-35 54 15,0-1-15,-35 18 0,17-52-1,54-54 1,34-53 15,1 18-31,53-70 16,17-19-1,-18 19 1,19-1 0,-36 71-1,-18 18 1,0 53-1,-17 52 1,-1-17 15,54-53-15,-18-53 0,35 0-1,0-36 1,36-52-1,-89 71-15,36-72 16,-19-52 0,-52 36-1,-70-19 1,-18 71 0,-36 18-1,36 35 1,70 53-1,18 17 1,18-52 0,88-18-1</inkml:trace>
  <inkml:trace contextRef="#ctx0" brushRef="#br0" timeOffset="11615.76">2999 2628 0,'-18'0'0,"36"0"0,-89 0 15,0 18 1,54 52 0,-18 71-1,17 18 1,0-53-1,18 35 1,-17-35 15,17-71-15,-18-17 0,18-36-1,0-17 1,0-88-1,18 105-15,52-88 16,36 0 0,-18 53-1,18 36 1,-35 52 0,-54 36-1,-17-54-15,0 36 16,-35 35-1,0-35 1,35-18 0,0-17 15,0-36-15</inkml:trace>
  <inkml:trace contextRef="#ctx0" brushRef="#br0" timeOffset="12348.62">3704 2893 0,'0'0'0,"0"-18"15,-35 53 17,17 36-17,-17 17 1,17-17-1,18 17 1,0-70-16,53-1 31,53-17-15,-18-17 0,18-54-1,-18-17 1,-70 17-1,-18 54-15,18-54 16,-18 53 0,0 36 31,0 0-47,-18 70 15,0-53-15,1 89 16,17 105-1,0 0 1,0-52 15,35 52-15,-17 0 0,-18-35-1,-53-53 1,0-88-1,-35-35 1,17-53 0,36-36-1,35 36-15,0-159 16,35-71 0,36 54-1,-1-54 1,-17 124-1,0 0 1,-18 70 15,18 18-15,0 18-16</inkml:trace>
  <inkml:trace contextRef="#ctx0" brushRef="#br0" timeOffset="12897.51">6068 2752 0,'0'0'16,"0"-18"-16,0-53 16,0 54-16,0-36 15,0 35 1,0 36 0,0 105-1,0-17 1,0 35-1,0-17 1,-18-36 15,18-53-15,-18-52 15,1-1-15,-1 0-16</inkml:trace>
  <inkml:trace contextRef="#ctx0" brushRef="#br0" timeOffset="13298.51">5697 2769 0,'0'0'16,"-17"-35"-16,-1 17 15,36-35 1,88 18-1,88 0 1,-18 35 15,89 35-15,-36 71 0,-141 0-1,-141 17 1,-88-34-1,-71-1 1,36-18 0,70-52-1,0 17 1,89-35 0,87-53 30,-52 36-46,52-19 0,1 1 16</inkml:trace>
  <inkml:trace contextRef="#ctx0" brushRef="#br0" timeOffset="13581.62">7073 2593 0,'0'-18'0,"0"36"0,0-18 32,0 106-17,0 0 1,0 17 0,-17 1-1,17-107-15,-18 54 16,18-36-1,0-17 1,0-36 15,18-35-31</inkml:trace>
  <inkml:trace contextRef="#ctx0" brushRef="#br0" timeOffset="13999.55">7003 2593 0,'0'0'0,"-18"0"0,-17-35 15,35-1 1,35 1 0,53 17-1,71 18 1,-36 36-1,71 52 1,-158-53-16,105 71 31,-124 0-15,-52 0 0,-71-18-1,-70 18 1,-18-18-1,53-18 1,53-34 0,70-36-1,89-53 17,17 0-17,-53 18-15</inkml:trace>
  <inkml:trace contextRef="#ctx0" brushRef="#br0" timeOffset="14367.05">7920 2611 0,'0'0'0,"-18"0"16,1 0-16,-1 0 15,36-18 1,70-17 0,53-1-1,-18 19 1,1-1-1,-54 18 1,-52 0 0,-36 0 15,1 0-15,-19 18-1</inkml:trace>
  <inkml:trace contextRef="#ctx0" brushRef="#br0" timeOffset="14614.67">8273 2505 0,'-18'17'16,"18"1"-1,-18 35 1,18 17 0,-17 36-1,17-70-15,0 69 16,0-34-1,0 0 1,0-19 0,0-34 15,17-18-15</inkml:trace>
  <inkml:trace contextRef="#ctx0" brushRef="#br0" timeOffset="15147.8">9790 2787 0,'0'0'15,"-18"-18"-15,0 1 16,-17-1 0,0-53-1,-1 1 1,19-1-1,70-34 1,70 34 0,36 36-1,-18 35 1,-70 17 0,-18 89-1,-53 18 1,0-107-16,-36 89 15,1-35 1,-18-18 0,18-1 15,35-34-15,-53 17-1,18 1 1</inkml:trace>
  <inkml:trace contextRef="#ctx0" brushRef="#br0" timeOffset="15488.15">9878 3387 0,'0'0'16,"0"53"-1,0-36-15,0 1 16,53-18 0,-36 0-16,54-18 31,-53-17-15,-18 0-1,-36-1 1,-34 36-1,17 36 1,35-1 0,0-17-1,36-18 17</inkml:trace>
  <inkml:trace contextRef="#ctx0" brushRef="#br0" timeOffset="20631.24">1111 5239 0,'0'0'0,"0"-18"15,0-17 1,0 17-16,-17 18 16,-1 18-1,-17 88 1,35 17 0,-18 36-1,-17 0 1,35-71-1,-18-35 1,18-18 0,0-53 15,0 1-15,0-36-1,0 35-15</inkml:trace>
  <inkml:trace contextRef="#ctx0" brushRef="#br0" timeOffset="20997.54">847 5503 0,'-36'-53'16,"72"106"-16,-142-176 15,53 52 1,53 54-16,0-54 16,0 36-16,88-36 15,71-35 1,17 71-1,36 53 1,35 88 0,-106 52-1,-123 19 17,-36-36-17,-70 0 1,35-53-1,0-35 1,35-53 0,1 0-1,-36-53 1,0-17 0,18 52-16</inkml:trace>
  <inkml:trace contextRef="#ctx0" brushRef="#br0" timeOffset="21213.41">970 5574 0,'0'0'0,"-35"0"0,52 0 47,36-18-32,71 1 1,-89 17-16,159-36 15,-70 19 1,-54-1 0,-52 18-1</inkml:trace>
  <inkml:trace contextRef="#ctx0" brushRef="#br0" timeOffset="21730.12">1993 5433 0,'0'0'0,"71"-18"31,-54 0-15,1-17-1,-36 35 16,-35 0-15,36 0-16,-54 53 16,18-18-1,18 1 1,35-19 0,35 1-1,36 0 1,17-1-1,-53 1-15,18 0 16,0-1 0,-53 18 15,-53 18-15,-35-17-1,-18-19 1,18-17-1,18 0 1,34-17 0,36-19-1,0 19 1,36-1 0</inkml:trace>
  <inkml:trace contextRef="#ctx0" brushRef="#br0" timeOffset="22280.66">3140 5292 0,'0'0'0,"0"-18"0,0 0 15,0 1 1,0 34 31,17 54-47,1 17 15,0 89 17,-18-19-17,0 89 1,0-176-16,0 123 15,-36 106 1,19-106 0,17-36-1,0-87 1,0-124 15,0 18-31,0-124 16,17-35-1</inkml:trace>
  <inkml:trace contextRef="#ctx0" brushRef="#br0" timeOffset="22629.91">3087 5503 0,'0'0'0,"-18"-70"15,18-54 1,18 1-1,70 52 1,106 36 0,-141 35-16,88 18 15,-35 70 1,-106 0 0,-124 35-1,1-52 1,-36 17-1,124-70-15,-18 17 16,35-17 0,54-36 31,69-52-32,-69 70-15</inkml:trace>
  <inkml:trace contextRef="#ctx0" brushRef="#br0" timeOffset="23030.55">3757 5468 0,'0'0'0,"53"0"32,-18 0-17,18-53 1,18 0-1,-36 0 1,-35 0 0,-18 53 15,-35 0-31,-17 53 31,17 0-15,53 35-1,0-17 1,18-18 0,35-18-1,35-35 1,0 0 0,-35-35-1,17-18 1,-52 35-16</inkml:trace>
  <inkml:trace contextRef="#ctx0" brushRef="#br0" timeOffset="23447.57">4286 5309 0,'0'0'0,"0"-17"16,0-1-1,0-17 1,0 17-16,36 0 15,34 18 1,36 18 0,-53 35-1,0 18 1,-53-1 0,-18 1-1,-17-36 1,17-35 15,18-18-15,0 1-1,0-19-15,0 19 0,18-54 32,17 18-17,18 0 1,18 18-1,-1 17 1,1 1 0,-54 17-16</inkml:trace>
  <inkml:trace contextRef="#ctx0" brushRef="#br0" timeOffset="24663.85">5345 5433 0,'35'0'16,"-18"0"-16,1-18 16,35-17-1,0-36 1,-18 1-1,-35 52-15,18-123 16,-18 35 0,0-17-1,0 70 1,-18 53 0,-17 123-1,17-17 1,18 53-1,0-53 1,0-1 0,36-52-1,34-53 17,36 0-17,-18-35 1,36-35-1,-54-36 1,-70-35 0,0 35-1,0 53 1,-35 106 15,35 17-15,-18 36-1,18 35 1,-17-88 0,17 0-1,0-35 17,0-36-1,0 0-16,70-52 1,1-36 0,-1 18-1,-17 35 1,0 53 0,-35 35-1,-18 53 1,0-17-1,0 0 1,17-1 0,36-52-1,71-18 17,17 0-17,-53 0 1,0-53-1,-52-18 1,-36 18 0,0-52-1,0 87 1,-36 18 0,-17 35-1,18 36 1,35-54-16,0 36 15,0 18 1,0-36 0,88 0-1,1-35 17,-37 0-17,19-53 1,-18 1-1,-35-19-15</inkml:trace>
  <inkml:trace contextRef="#ctx0" brushRef="#br0" timeOffset="24930.22">5539 5133 0,'-36'0'0,"19"18"16,34-18-1,19 0-15,52 0 16,-35-18 0,88 0-1,35-35 1,-35 18-1,-88 17 1,-53 1-16</inkml:trace>
  <inkml:trace contextRef="#ctx0" brushRef="#br0" timeOffset="25630.19">7655 5115 0,'0'0'0,"-17"0"0,-89-17 31,71-1-31,52-17 16,-17-36 0,53-17-1,35 35 1,-52 53 0,105-35-1,-18 52 1,-17 72-1,-53 34 1,-53-35 0,-35 18-1,-18-71 1,35-17 0,-17-18-1,35-35 1,0-18-1,35-35 1,-17 52-16,52-87 16,-17 35-1,18 17 1,-36 36 15,0 35-31</inkml:trace>
  <inkml:trace contextRef="#ctx0" brushRef="#br0" timeOffset="26679.54">8431 4780 0,'0'0'0,"0"18"63,0 17-63,-17 71 15,17-18 1,0 18 0,0-88-16,0 52 15,35-52 17,53-1-17,18-52 1,0 0-1,17-53 1,-17-18 0,-71-18-1,-35 36 1,0 53 0,-35 123 15,18 0-16,-19 36 1,36-89-16,0 53 16,36-35-1,16-35 17,54-18-17,-18-36 1,1 1-1,-72 0-15,54-89 16,-36-34 0,0 34-1,-17-17 1,-18 53 0,0 35-1,-18 88 1,1 53-1,-1 71 1,1 0 0,17-53-1,0 17 1,52-52 15,37-54-15,16-17-1,37-17 1,-54-36 0,-18-35-1,-34-71 1,-36 88 0,0 18-1,-36 53 1,1 89-1,0-1 1,35-53-16,0 36 16,0-1-1,35-34 17,36-36-17,-18 0 1,52-18-1,-52-53 1,0 1-16</inkml:trace>
  <inkml:trace contextRef="#ctx0" brushRef="#br0" timeOffset="27963.48">11077 5080 0,'0'0'15,"0"-18"-15,0 1 0,35-71 16,18-36-1,0 1 1,-17 34 0,-36 72-1,0 34 1,-18 54 15,-17 52-15,17 1-1,18-89-15,0 53 16,18-52 0,35-36-1,35-36 1,-18 1 0,19-71-1,-89 18 1,0 0-1,-53 17 1,-18 54 0,1 17-1,34 0 17,36 17-32,0 1 15,71-18 1,35 0-1,17-35 1,53-18 0,1 0-1,-124 35 1,-36 1 0,-17 34 30,0 1-46,0 35 16,-17-18-16,-1 124 16,1 70-1,17-53 17,-36 71-17,36 36 1,0-1-1,0-212-15,0 142 16,-17 88 0,17-53-1,0-88 1,-36-89 0,1-70-1,-18-70 1,0-89-1,0-88 1,36-71 0,17 36-1,53-71 1,88 18 15,-53 212-15,0-1-1,-35 71 1,-53 36 0,53-1-1,17-35 1</inkml:trace>
  <inkml:trace contextRef="#ctx0" brushRef="#br0" timeOffset="29230.34">13000 5045 0,'0'0'0,"-18"17"0,18 1 16,18-18 15,-1 0-31,54-35 16,0-18-1,-54 18-15,71-71 16,-35-35-1,-35 35 1,17-18 0,-35 36-1,-53 123 32,36 1-47,-54 87 16,36 18-1,17 18 1,18-18 0,53-88-1,-35-35-15,88-1 16,17-17 0,-35-53-1,36-70 1,-71 17-1,-18-35 1,-35 106-16,0-89 16,0 107-1,0 69 32,-35 54-31,17-88-16,-17 88 15,-18 70 1,53-105 0,0-36-1,0-53 17,35-35-17,36-70 1,-1 17-1,18 36 1,-17 52 0,-53 18-1,-18 70 1,0 54 15,0-53-15,53-36-1,35-18 1,18-17 0,35-17-1,-106-1-15,88-35 16,-52 0 0,-36-35-1,-35 18 1,0 34-1,-53 36 1,0 88 0,18 18-1,35 0 1,0-53 15,0-35-15,71-18-1,-1 0 1,1-53 0,-36-18-1,-35 1 1,0-19 0</inkml:trace>
  <inkml:trace contextRef="#ctx0" brushRef="#br0" timeOffset="29495.47">13017 4639 0,'0'0'0,"18"0"15,0 0-15,35 0 16,105 0 0,36-18-1,-52 18 1,-107 0-16,106-35 16,-106 35-16</inkml:trace>
  <inkml:trace contextRef="#ctx0" brushRef="#br0" timeOffset="30812.61">16175 4745 0,'0'0'0,"17"0"0,54-71 31,-53 54-15,17-19-1,-35 19-15,0-36 16,0-35-1,-88-18 1,0 53 0,-36 53-1,89 0-15,-71 35 16,0 71 0,18 53-1,70-18 1,18 18-1,53-54 1,35-87 0,36-18-1,-1-35 1,18-53 15,-35-36-15,-53 36-1,-35-71 1,-18 106 0,-35 124 15,17 17-15,0 53-1,71-35 1,0-71-1,71-35 1,-36-35 0,0-18-1,-35-35 1,-18 17 0,-35 54-1,18-89 1,-18 71-1,-18 105 17,-17 36-17,17 0 1,18 0 0,36-71-1,52-35 1,-18 0-1,1-53 1,17-35 0,-70 70-16,-1-70 15,19-18 1,-19 18 15,-17 123 0,-53 53-15,36 36 0,17-18-1,35-53 1,36-18 0,34-35-1,1 0 1,-71-18-16,54-52 15,-19-19 1,-70 54 0</inkml:trace>
  <inkml:trace contextRef="#ctx0" brushRef="#br0" timeOffset="31095.55">18009 3810 0,'0'0'16,"-17"0"-16,-1 0 0,-53 53 16,1 53-1,-18 88 1,70-141-16,-17 105 16,0 19-1,35-18 1,0-71-1,17-18 1,54-52 0,-1-53-1,1-18 1</inkml:trace>
  <inkml:trace contextRef="#ctx0" brushRef="#br0" timeOffset="31513.12">18115 4463 0,'0'0'0,"0"-18"16,-18 0 0,-17 71-1,0 35 1,0 18 0,35-18-1,0 1 1,17-72-16,54 36 15,17-53 1,18-17 0,0-19-1,-18-70 1,-70-17 15,-18 105-31,-18-87 16,-88 34-1,0 53 1,-17 36 0,17 35-1,35-18 1,54-35-16,-1 18 16,-35-18 15</inkml:trace>
  <inkml:trace contextRef="#ctx0" brushRef="#br0" timeOffset="31744.99">17268 4445 0,'18'0'31,"0"0"-31,-1 0 15,124 0 1,18 0 0,-53 0-1,-18-18 1,-52 1 0,-19 17-16</inkml:trace>
  <inkml:trace contextRef="#ctx0" brushRef="#br0" timeOffset="32680.12">18450 4604 0,'18'0'15,"-18"-18"-15,35-17 16,36-18 0,17 35-1,-18 18 1,1 0-1,-36 36 1,-17 52 0,-18-71-16,0 89 15,-53-35 1,18-1 15,-1-34-15,36-54 15,0-17-15,18-36-1,35-35 1,18 36 0,17-18-1,-18 70 1,-34 18-16,17 18 15,-18 52 1,-35-17 0,0 35-1,0-35 1,0 18 15,0-36-15,-18-35-1,1 0 1,17-18 0,0-52-1,17-36 1,71 18 0,53 0-1,18 35 1,-71 53-1,-17 53 1,-53-1 0,-18-16-16,0 52 15,-36 0 1,1-35 0,0-18 15,35-17-16,35-18 1,-17 0-16</inkml:trace>
  <inkml:trace contextRef="#ctx0" brushRef="#br0" timeOffset="34661.6">20267 4657 0,'0'-18'0,"0"36"0,18-54 0,-18 1 16,-18-88-1,-35 70 1,-35 17 0,-18 54-1,18 53 1,-36 52 15,107-88-31,-54 89 16,71-36-1,53-17 1,18-54 0,-1-17-1,36-35 1,-35-36 0,-1-34-1,-17-19 1,-35 54-1,-18 52-15,17 0 16,-52 89 15,18 17-15,17-17 0,0 17 15,35-35-16,18-18 1,53-35 0,-36-18-1,-17-35 1,0-35 0,0 0-1,17-88 1,36-71-1,-53 106 1,-53 35 0,-17 106 15,-36 53-31,-36 105 16,19 36 15,52-35-16,1-53 1,34 0 0,36-18-1,18-70 1,35-1 0,-36-34-1,18-54 1,0-17-1,-35 17 1,0-17 0,-53 71-16,18-1 15,-53 88 32,-1 19-31,36-36-1,0-1 1,0-34-16,0 0 16,71-18-1,-1 0 1,1-18 0,17-88-1,-35 36 1,-18-1-1,-17 36 1,-71 70 15,18 36-15,17-18 15,18-36-31,0 36 16,36-18-1,-1-35 1,0 0 0,0-17-1,-35-18 1,0-71 0,0 53-1,-35 18 1,17 17-1,18 0 17,71-17-17,0 35 1,34-18 0,-34 18 15,-18 18-16,-18 35 1,-35 0 0,0 17-1,0 1 1,-18-18 0,18 0-1,0-36 1,-17-17-1,17-17 32,0-19-47,53-34 16,17-1 0,54-52 15,-54 70-16,-17 53 1,-35 71 0,-18-19-1,18 37 1,-18-72-16,17 71 16,1-52-1,17-36 1,18 0-1,0 0 1,0-36 0,0-34-1,-18 17 1,-17 0 15,-18 0-15,0-17-1,0 52-15</inkml:trace>
  <inkml:trace contextRef="#ctx0" brushRef="#br0" timeOffset="34868.08">22190 4022 0,'-18'-18'0,"0"18"0,1-18 16,-1 18 0</inkml:trace>
  <inkml:trace contextRef="#ctx0" brushRef="#br0" timeOffset="35111.43">20955 4269 0,'0'17'0,"0"-34"0,-71 52 15,71 0 1,18 0-1,70-35 1,-35 0 0,18 0-1,-71-35 1</inkml:trace>
  <inkml:trace contextRef="#ctx0" brushRef="#br0" timeOffset="37129.54">1570 7091 0,'0'0'0,"70"-18"16,-52 1-1,0-1 1,-18-35-1,0 0 1,-89 0 0,1 18-1,-70 35 1,122 18-16,-52 17 16,53 0-16,-89 71 15,89-18 1,35 53-1,35-88 1,71-35 0,0-36-1,-71 0-15,124-70 16,-53 0 15,17-53-15,-70 35-1,0-53 1,-53 36 0,0 88-16,-17-36 15,-36 71 1,0 88 0,17 36-1,19 35 1,-1-54-1,18-69-15,53 87 16,35-70 0,71-35-1,-53-18 1,35-36 15,-35-34-15,-71 52-16,53-70 15,-88 0 1,-17 17 0,-36 36-1,0 35 1,17 18-16,-34 70 16,52 0-1,-17 0 1,35-17-1,18-36 1,87-35 0,-69-35-1,34-18 1,-34-35 0,-1 17 15,-35-35-16,0 71 1,0 88 15,0 53-15,0-18 0,35-35-1,-17-36-15,17 19 16,36-36-1,-54 0-15,71 0 16,18-53 0,-35 0-1,-18-53 1,-36 0 15,1-35-15,-18-18-1,0 124 1,-18 35 0,1 71-1,-1 70 1,0 18 0,18-54-1,71-16 1,0-1-1,52-88 1,1-18 0,34-17-1,-17-36 1,-35-17 0,-35 18 15</inkml:trace>
  <inkml:trace contextRef="#ctx0" brushRef="#br0" timeOffset="37594.57">3669 6685 0,'-18'0'16,"1"0"-16,-54 18 16,-35 52-1,-35 54 1,123-71 0,18 0-1,-35-18 1,106-17-1,-54-18-15,36 0 16,18-18 0,-1-35-1,-34 0 1,34-35 15,-70 35-15,71 71 15,-124 52-15,53 1-1,-35-18 1,35-36-16,17 1 16,71 0-1,-52-1 1,17-17-1,0-17 1,17-36 0,-52-18-1,-54 53-15</inkml:trace>
  <inkml:trace contextRef="#ctx0" brushRef="#br0" timeOffset="37878.01">2910 6526 0,'0'0'0,"-35"18"0,0-18 16,70 18 0,0-18-1,54 0 1,34 0-1,-88 0-15,106 0 16,-70 0 0,-36-18-1,-17 0 1,-18 1 0,-18 17-1</inkml:trace>
  <inkml:trace contextRef="#ctx0" brushRef="#br0" timeOffset="40444.55">5327 6826 0,'18'-17'31,"-1"-1"-31,1 18 15,52-53 1,54-35 0,-36-36-1,-88 54 1,-106-1 0,-35 54-1,18 34 1,52 36-1,53-35-15,-17 105 16,35-17 0,53-35-1,35 17 1,-17-18 15,-36-34-15,-35-19-16,0 36 15,-70-35 1,-19 0 0,19-36-1,-36-35 1,18-18 0,35 19-1,0-19 1,88 159 31,53 0-32,-70-70-15,53 53 16,17-36 0,0-18 15,53-34-16,36-36 1,-36-18 0,53-87-1,-141 34 1,-18-70 0,-35 71-1,0 87 1,-35 72-1,-18 140 1,35-53 0,-17 19-1,-1-37 1,19-34 0,-1-71 15,36 0-16,17 0 1,36-71 0,-1 1-1,-17 35 1,18 17 0,-54 18-16,1 18 15,0 35 1,17-1-1,-17 1 1,-1-35 0,36 0-1,18-18 1,-1-18 0,1-53 15,-18 36-16,-36-53 1,1 0 0,-18 70-1,0 89 17,-18 17-17,-17 18 1,53-89-1,52 1 1,18-18 0,54 0-1,-54-35 1,0-18 0,-18-35-1,-70-36 16,-35-17-15,-71 35 0,-17 53-1,17 71 1,-35 70 0,123-70-16,-88 123 15,106 0 1,0-53-1,71-35 1,35-18 0,17-17-1,36-36 1,-53-35 0,0-17 15,-18-1-16,-70-35 1,-18 36 0,52 35-1,-104 70 1,34 53 0,18-35-1,0 35 1,0-17-1,53-36 1,0-35 0,17 0-1,19 0 1,-1-70 15,-18-1-15,-52-35-1,35 18 1,-53 35 0,-18 53-1,18 71 1,-35-1 0,17-52-16,18 70 15,0-35 1,36-18-1,16 0 1,37-35 0,16-17-1,-34-36 1,0-18 15,-18-35-15,-36-70-1,1 35 1,-18 35 0,-18 89-1,-17 17 1,88 52 0,-53 90-1,-53 16 1,53-34-1,18 17 1,34-88 0,54-36-1,-18 1 1,18-18 0,35-53 15,-70-17-16,-36-1 1,-35-52 0,0 70-16</inkml:trace>
  <inkml:trace contextRef="#ctx0" brushRef="#br0" timeOffset="40927.75">8449 6544 0,'0'35'16,"-18"53"-1,18 1 1,0-19 0,0-17-1,53-53 1,0 0 0,0 0 15,18-88-16,17-36 1,-35 1 0,0-142-1,-53 177 1,0 71 0,-36 87 15,19-35-31,17 89 15,-18 35 1,36-1 0,35-69-1,17-36 1,-17-53 0,0 0 15,18-18-16,-54-35 1,-17 0-16</inkml:trace>
  <inkml:trace contextRef="#ctx0" brushRef="#br0" timeOffset="41808.68">8555 6562 0,'-18'0'31,"18"-18"0,18 18 0,-1 0-15,1-18-16,0 18 16,17 0-1,-17 0 48</inkml:trace>
  <inkml:trace contextRef="#ctx0" brushRef="#br0" timeOffset="42577.59">10037 6632 0,'0'0'15,"-18"0"-15,0 0 0,-17 0 16,35-17 0,0-1-1,35-53 1,71-17 0,-18 53-1,18 17 16,-35 36-15,-54 52 0,-17 89-1,0-18 1,0-70 0,-35-18-1,0-36 1,35 1-1,-18-18 1,0-53 0,18 0-1,36-70 1,52-18 0,-18 35-1,72 18 16,-107 70-31,88 18 16,-70 71 0,-35 52-1,-18-17 1,-18-36 0,-35 1-1,18-36 1,53-52 31</inkml:trace>
  <inkml:trace contextRef="#ctx0" brushRef="#br0" timeOffset="43077.91">11307 6509 0,'0'0'0,"0"-18"16,0-52 0,-36 34-1,-34 19 1,-1 52 0,18 35-1,18 54 1,-18 17-1,53-35 1,0-36 0,71-34-1,17-36 1,18 0 0,-1-71 15,-16 1-16,-72-36 1,-17-18 0,-35-17-1,-18 88 1,-35 18 0,0 35-1,17 71 1,18 17-1,53-18 1,18-34 0,35-19-1</inkml:trace>
  <inkml:trace contextRef="#ctx0" brushRef="#br0" timeOffset="43412.5">11906 6262 0,'0'0'0,"0"-18"0,0-17 15,0 0 1,-17 35 0,-19 35-1,-17 53 1,36 18-1,-19 35 1,19 0 0,17-123-16,0 52 15,0-17 1,17-17 0,1-36-1,53 0 16,-54-18-31,1-53 16</inkml:trace>
  <inkml:trace contextRef="#ctx0" brushRef="#br0" timeOffset="43644.17">11624 6491 0,'-18'0'0,"36"0"0,-18 0 32,18 0-32,87 18 15,19-18 1,-106 0-16,70 0 16,-18-36 15,-70 19-31</inkml:trace>
  <inkml:trace contextRef="#ctx0" brushRef="#br0" timeOffset="44762.53">12541 6667 0,'0'0'0,"0"18"0,18 17 31,35-35-16,17-17 1,1-19 0,17-52-1,18-35 1,-88 88-16,34-71 16,-52-35-1,0 17 16,-17 71-15,-18 36 0,-36 69-1,36 54 1,35 35 0,0 18-1,0-53 1,70 0-1,18-71 1,18-17 0,0-36-1,-18-52 1,-52-19 0,-36 19 15,0 17-16,0 35 1,0 36 0,0 17-1,35-17 1,0-1 0,53-17-1,71-52 1,-71 16-1,-17-17 1,-53-17 0,-36-1-1,-17 54 1,-36 17 0,0 53 15,36 52-16,35 1 1,0-18 0,0-17-1,88-36 1,-70-35 0,53 0-1,-18-53 1</inkml:trace>
  <inkml:trace contextRef="#ctx0" brushRef="#br0" timeOffset="46843.83">14640 6685 0,'18'0'16,"0"-18"0,-1 18-16,1-17 0,17-36 15,18-18 1,-35 36-16,35-106 16,-18 35 15,-35-35-16,0 18 1,0 87 0,-18 54-1,18 0-15,-35 87 16,17 1 0,-17 35-1,17-17 1,1-1-1,17-70 1,0-70 15,35-54-15,18-17 0,0-18-1,17 71 16,-17 17-15,0 71 0,-17 53-1,-1-18 1,35 0 0,36-17-1,18-71 1,-89 0-16,88 0 15,19-71 1,-54-17 0,-53 0-1,-35-53 1,-18 35 0,-35 35-1,-17 71 16,-18 18-15,-1 53 0,19 52-1,35 0 1,35-17 0,17-35-1,36-36 1,0-35-1,18-18 1,17-87 0,-53 16-1,0-34 1,1 35 0,-19 70-1,-17 36 32,-17 52-31,-1 54-1,0-18 1,89-18 0,-18-71-1,17-17 1,-34 0-16,87-17 15,-17-18 1,18-54 0,-72-34-1,-34 35 1,-71 35 0,-17 53 15,52 53-16,18 35 1,35 35 0,18-52-1,35-1 1,36-17 0,-36-53-1,18 0 1,17-17-1,-34-36 1,16-35 0,-87 52-16,35-87 15,-53 52 1,-18 1 0,-52 70-1,-36 0 16,18 53-15,52-18-16,-34 36 16,17 34-1,53 1 1,53-35 0,0-54-1,17-17 1,-52 0-16,53-17 15,17-54 1,-18-52 0,-34 17-1,16-70 1,-34-19 0,-18 107 15,0 18-16,-18 70 1,-34 35 0,16 106-1,36-35 1,-17-53-16,17 88 16,0 0-1,0-70 1,35-18-1,18-18 1,-18-35 0,-17 0-16,52-35 15,36-18 1</inkml:trace>
  <inkml:trace contextRef="#ctx0" brushRef="#br0" timeOffset="47510.05">17992 6209 0,'0'0'0,"0"-18"16,-36-17-1,-34 35 1,-1 0 0,18 53-1,-17 70 1,52 1-1,18-36 1,18-17 0,52-19-1,1-52 1,52-35 0,-52 0-1,17-53 16,-35-18-15,-35 35 0,-18 54-1,-36 34 1,19 36 0,-1 35-1,18 1 1,53-36-1,18-53 1,52 0 0,-52-18-1,17-53 1,-53-34 0,-35 16-1,-53 1 16,-35 53-15,-35 35 0,17 0-1,53 18 1,53 17 0,35-35-1</inkml:trace>
  <inkml:trace contextRef="#ctx0" brushRef="#br0" timeOffset="49060.53">18962 6244 0,'0'0'0,"17"0"0,36 0 16,-17 0-1,-19-53 1,-17 0-1,-17 18 1,-36 17 0,-18 18-1,-17 36 1,17 52 0,36-35-1,17 35 16,18-17-15,71-36 0,0-35-1,-18 0 1,17-71 0,18-17-1,-35 0 1,-35 53-16,70-107 15,-35 37 1,-53 52 0,-53 88 15,0 36-15,35-54-16,-34 89 31,34-18-31,18 0 31,0-17-15,53-18-1,17-35 1,36-18 0,-35-18-1,52-35 1,-35-18-1,-70 19 1,0-19 0,-54 71 15,-16 53-15,16 0-1,36 0 16,0 17-15,18-52-16,88 17 16,17-17-1,-17-18 1,123 0 0,-88-71-1,-35-35 1,-53 1-1,-53 34 1,-17 36 0,-54 35-1,-17 0 1,-18 70 0,35 1-1,54 17 16,17-35-15,0 18 0,17-71-16,36 35 15,0-35 1,35-35 0,-17-36-1,0-17 1,17-53-1,18-18 1,-36 18 0,-52 17-1,-18 107 1,-106 87 0,35 36-1,18 53 16,53-18-15,36-35 0,34-18-1,18-53 1,-17-35 0,17 0-1,-17-35 1,52-18-1,-52 18 1</inkml:trace>
  <inkml:trace contextRef="#ctx0" brushRef="#br0" timeOffset="49226.52">20761 6403 0,'0'0'0,"-18"0"0,-17 0 16,-18 0 0,18 0-1,0 0 1,17 0-16,0 0 0</inkml:trace>
  <inkml:trace contextRef="#ctx0" brushRef="#br0" timeOffset="53076.07">1305 8449 0,'0'0'0,"0"-35"16,0-18-16,0-53 15,0-53 1,0 36 0,-17 35-1,17 70 1,0 53 15,0 124-15,0 0-1,17 35 1,-17-141-16,0 70 16,0 1-1,0-71 1,0-36-1,0-70 17,0-35-17,18-18 1,35 0 0,35 1-1,-17 52 1,34 53 15,1 53-15,-70 35-1,-36 0 1,-18 0 0,-35-53-1,-18 1 1,-17-36-1,0 0 1,35-36 0,35 1-1,1 17 1,34 36 0,36 17-1,18 36 16,-1-53-15,72-1 0,-19-17-1,53-70 1,1-19 0,-18 1-1,-71-35 1,-88 35-1,-35-1 1,-18 89 0,-18 36-1,53-19-15,-17 72 16,35 34 0,0-17-1,53-71 16,18 0-15,-1-35 0,36-35-1,17-35 1,-52-1 0,35-35-1,-53 18 1,0 0-1,-36 88 1,1 0 0,-18 53-1,0-36 1,18-17 31,-18-17-32,0-1-15,0-17 32,0 17-17,-36 18 1,19 0-16,-19 35 16,-17 71-1,18 18 1,35-54-1,0 18 1,71-35 0,-54-35-16,107 17 15,17-17 1,0-18 0,35-18-1,-17-52 1,-71-1 15,-17-88-15,-71 18-1,-18 53 1,-87 35 0,16 53-1,-17 71 1,1 105-1,69-70 1,19 0 0,34-36-1,36-34 1,35-36 0,1 0-1,-54-18-15,36-17 31,-1-53-15,-17-36 0,-53 36-1,0 17 1,0 54 0,0 52-1,-18 53 1,1-17-1,17 17 1,0-18 0,35-34-1,-17-36-15,52 17 16,18-17 0,1-53-1,-1 1 1,-35-37 15,-18-16-15,-35 16-1,0 54 1,-35 88 15,17 53-15,18-89-16,-18 54 15,18 0 1,0-19 0,36-34-1,17-18 1,17 0 0,18-35-1,-17-53 16,-18-18-15,-18 35 0,-35-17-1,0 70 1,-35 107 15,0 16-15,35-34-1,0 17 1,0-35 0,52-35-1,37-18 1,16 0 0,19-53-1,-36 0 16,-17-35-15,-36-18 0,-35 88-16,0-35 15,0 36 1,0 52 0,-18 36-1,18 34 1,0-34-1,0-1 1,0-52 0,0 0-1,0-36 32,-17 18-47,-1 0 31,-17 0-15,17 0 0,18 18-1,0-1 1,18-17 0,35 0-1,35 0 1,18-35-1,-89 35-15,36-35 16,88-36 0,-70 1-1,-18-36 1,-35 18 0,-18 70-1,-36 53 1,-17 36 15,-17 35-15,52 0-1,0-54 1,54-34 15,17-18-15,-36 0-1,1 0-15,17 0 16</inkml:trace>
  <inkml:trace contextRef="#ctx0" brushRef="#br0" timeOffset="53276.7">5609 8572 0,'0'0'16,"18"0"-16,-18-17 109,0-1-109,0 1 16,0-1-16,0 0 15</inkml:trace>
  <inkml:trace contextRef="#ctx0" brushRef="#br0" timeOffset="56043.3">6685 8555 0,'0'17'15,"-18"-17"-15,18 18 16,-17-18 0,17-18 31,0 1-32,17-1 1,1 1-16,35-19 15,35-34 1,0-18 0,-52 52-1,-19 1 1,1 35 46,-18-18-62,18 1 16,-18-1 0,0 0-1,0 1 1,35-18 0,0-18-1,0 0 1,18-18-1,-53 53-15,0-17 16,-70 35 15,-18 35-15,35 1 0,35-19-16,0 1 15,1 0 1,34-18 31,36 17-32,0 1 1,18 17 0,-54-17-16,19 35 15,-19-18 1,-17 36-1,0-1 1,-17-17 0,-1 18-1,18-18 1,0-36 0,35 1-1,36-18 1,-18 0-1,35-18 17,0-35-17,0 0 1,-35 0 0,18-52-1,-53 16 1,-18 54-1,0 0 1,-36 35 0,-17 18-1,0 52 1,18 18 0,18 0-1,17-17 1,70 0 15,1-54-15,52 1-1,71-18 1,18-18 0,-18-35-1,-71 0 1,-52-35-1,-54 0 1,-17-35 0,-88 52-1,0 53 1,-18 36 0,36 53-1,-1 34 1,54 19 15,17-54-15,70-17-1,1-35 1,17-18 0,-35-18-1,0-35 1,-18 0-1,-17-35 1,-18 0 0,0 53-1,0 70 17,0 53-17,0 0 1,35-35 15,35 0-15,-17-35-1,88 0 1,18-18 0,-124-18-16,107-35 15,-54 18 1,-18-71-1,-52-18 1,-18 72 0,-53-1-1,-70 53 1,34 53 0,-52 35-1,53 35 1,88-52 15,0-1-15,71-34-1,-1-36 1,-17 0 0,18-36-1,-1-34 1,-17-18-1,18-71 1,-18-53 0,-36 124-1,-17 35 1,-17 71 15,-1 52-15,0-35-16,1 107 31,-1-19-15,18-35-1,0 18 1,53-53 0,0-35-1,17-18 1,1-36-1,0-17 1,-19 1 0,-16-54-1,-19 70 1,-17 72 15,0 34-15,0-17 15,0 0-15,18-35-1,70-18 1,-35 0 0,18-18-1,-18-35 1,-36 18-1,-17-36 1</inkml:trace>
  <inkml:trace contextRef="#ctx0" brushRef="#br0" timeOffset="56275.33">9754 7937 0,'0'0'0,"0"-17"0,-35 17 31,35 17 47,18-17-78,-1 0 16,1 18-16</inkml:trace>
  <inkml:trace contextRef="#ctx0" brushRef="#br0" timeOffset="57340.07">9984 8079 0,'17'0'15,"1"0"1,0 0 0,-18 17 15,0 19-15,0 16-1,0 19 1,0 0-1,0-36 1,-18-18 0,18 1-1,0-36 17,0-17-17,0-35 1,0 34-16,35-34 31,36-36-15,35 18-1,-36 35 1,54 53 0,-36 53-1,-71 17 1,1 19-1,-18-19 1,0 1 0,-35-18-1,17-1 1,18-34 0,0-36 405,-18 18-421,1 0 47,-1 0-31</inkml:trace>
  <inkml:trace contextRef="#ctx0" brushRef="#br0" timeOffset="62342.31">7426 8308 0,'0'0'0,"-35"-18"0,17 18 0,-88-35 32,89 35-32,17 18 31,0-1-31,0 19 0,52 34 31,1 18-15,36-17-1,-19-54 1,54-17 0,17 0-1,0-70 1,0-1-1,-18-17 1,-70 18 0,-35 34-1,35 54 1,0 53 0,17 17-1,19-18 1,-19-52-1,36-18 17,17-35-17,-17-18 1,-70 35-16,122-88 16,-34-17-1,-54 70 1,1 35-1,-36 71 1,-17 35 0,35 1-1,17-54 1,1-18 0,70-34-1,18-36 1,-1-35-1,-34 0 17,-54-1-17,-52 54 1,-18 53 0,0 70-1,0-53 1,0-17-16,18 35 15,-1-36 1,19-17 0,-1-17-1,0-19 1</inkml:trace>
  <inkml:trace contextRef="#ctx0" brushRef="#br0" timeOffset="64458.45">12294 8237 0,'0'0'15,"18"0"-15,105-70 32,-105 52-32,0-35 15,-18 0 1,-36-35-1,-52 53 1,18 35 0,-54 53-1,1 53 1,52 35 0,54-18-1,17-35 1,52-52-1,54-36 17,18-36-17,-18-34 1,-1-36 0,-34-53-1,-36-17 1,-17 35-1,-18 0 1,0 88 0,-35 53-1,-18 106 1,0 52 0,35-17-1,0 36 1,89-71-1,35-36 17,35-52-17,35-18 1,-35-53 0,18-18-1,-71-34 1,-70-19-1,-36 18 1,-52 53 0,-1 53-1,-52 53 1,-18 88 0,105-35-1,19 18 1,70-54-1,0-52 17,52-18-17,19-53 1,-53 0 0,-36-53-1,-18 0 1,-17 36-1,0 34 1,0 54 0,-17 53-1,-1 35 1,18-18 0,35-35-1,36-18 1,35-17-1,-89-18-15,72 0 32,-1-53-17,0-36 1,-17-16 0,17-37-1,-35 1 1,-18 36-1,-35 87 1,0 36 0,-71 70-1,54 35 1,-1-35 0,18 36-1,35-18 1,36-53-1,35-18 17,-18-35-17,35 0 1,36-88 0,-106 17-1,-18-52 1,-35 17-1,-35 35 1,-18 71 0,-53 36-1,53 52 1,36 0 0,17 0-1,35-35 1,18-35-1,18-18 17,-18 0-17,-1-53 1,-16-35 0,-1-1-1,0 36 1,-35 36-1,0 70 1,-17 17 0,17 1-1,0-1 1,17-17 0,19-35-1,16-18 1,19 0-1,-36 0 17,-17-71-17,-18-17-15</inkml:trace>
  <inkml:trace contextRef="#ctx0" brushRef="#br0" timeOffset="64741.3">13776 7655 0,'0'0'0,"-35"18"0,-1-18 16,36 18 0,0-1-1,89-17 1,-1 0-1,71 0 17,-1-17-17,-87 17 1,-18 0 0,-36-18-16</inkml:trace>
  <inkml:trace contextRef="#ctx0" brushRef="#br0" timeOffset="66824.19">15434 7832 0,'0'0'0,"0"-53"31,-18 53-31,1 0 16,-1 35-1,18 36 1,0 52-1,0 18 17,0-70-17,0-36 1,0-53 15,0-35-15,0 36-16,53-71 15,-18-18 1,36 0 0,-18 53-1,-18 53 1,0 53 0,1 70-1,-19-34 1,1-1-1,0-53 1,34-35 15,19-18-15,17-52 0,-17-1-1,-18-35 1,0 1-1,-36 52 1,18 17 0,-17 72-1,-18 34 1,0 71 0,0-17-1,0-36 1,35-35-1,1-53 1,34 18 0,36-18-1,-18-36 1,0-34 0,-17-36-1,-18 0 1,-18 36-1,-35 87 17,-35 54-17,0 35 1,52-18 0,-17-18-1,0-52 1,71-18-1,17 0 1,-35-53 15,0-17-15,-53-54 0,-18 36-1,-35 17 1,0 54-1,36 17 1,-19 0 0,54 0-1,17 0-15,36 0 16,88 0 0,-1-36-1,-16 19 1,-90 17-1,-87 0 32,-18 35-31,-35 36 0,18 34-1,52-69-15,-17 17 16,17 52-1,36-69 1,35-19 0,35-34-1,0-36 1,-18 0 0,19-106-1,-54 18 1,-17 18-1,-18-1 1,0 71 15,-36 53-15,-17 88 0,36 36-1,17-18 1,0 35-1,35-53 1,18-35 0,35-35-1,0-18 1,-35-53 0,18-18-1,-18-17 1,-53 53-1,0 123 32,0-18-31,-18 1 0,18-18-1,0-36 1,18-17-1,-18-17 1,0-18 0,0-1-16</inkml:trace>
  <inkml:trace contextRef="#ctx0" brushRef="#br0" timeOffset="67025.33">18027 7602 0,'-88'-35'16,"88"17"15,0 36-15,0-36 15,17 18-31,1 0 15</inkml:trace>
  <inkml:trace contextRef="#ctx0" brushRef="#br0" timeOffset="68075.86">18150 7955 0,'0'0'0,"0"18"16,0-1-1,18-17 1,70 0-1,-70 0-15,105-53 16,-34 18 0,-1-35-1,-53-1 1,-35 1 0,-18-1-1,-52 71 1,-1 53-1,1 70 17,-18 71-17,35-35 1,-36 88 0,54-194-16,-35 247 15,17-53 1,17 53-1,19-53 1,17-71 0,0-105-1,17-54-15,54-17 16,70-53 0,53-105-1,-18 16 1,18-122-1,-123-89 17,-89 177-17,-105-36 1,-53 71 0,70 88-1,0-18 1,106 36-1,18 0 1,87-18 0,36 0-1,-35 18 1,0-18 0,-18 0-1,-35 0 1,-35 35 15,-18 54 0,0-19-31,0 19 16,0 34 0,0-35-1,-18-17 1,1-18 15,-1-18-15,18-35-1,0 36-15</inkml:trace>
  <inkml:trace contextRef="#ctx0" brushRef="#br0" timeOffset="68291.33">18962 7532 0,'-18'0'16,"1"0"-16,-1 0 31,18 17 0,0 1-15,0 0-1,0-1-15,35-17 0</inkml:trace>
  <inkml:trace contextRef="#ctx0" brushRef="#br0" timeOffset="68574.35">19332 7638 0,'18'0'0,"-36"0"0,36-18 15,-36 0 16,-17 18-31,-36 0 16,1 36 15,-1 52-15,36 18 0,17-89-16,18 71 15,71-17 1,70-36-1,0-17 1,71-18 0,-1-53-1</inkml:trace>
  <inkml:trace contextRef="#ctx0" brushRef="#br0" timeOffset="70557.58">20020 7779 0,'0'-18'0,"0"36"16,0-106-16,-53 17 15,0 71 17,-35 0-17,-18 88 1,36-35 0,17 53-1,53 0 1,0-53-1,17-36-15,72 1 16,-19-18 0,36 0-1,-18-71 1,-35 1 0,35-89-1,-70 71 1,0 53-1,-36 88 32,0-18-47,18 0 16,0 89 0,0-72-1,36 1 1,34-35-1,1-18 1,17-35 0,18-53-1,-53-1 1,0-69 0,-18-19-1,-35 89 1,-18 35-1,-52 71 1,-1 105 15,36 18-15,35-35 0,0 18-1,70-36 1,-17-35-1,71-53 1,17 0 0,-53-36-1,0-52 1,0-18 0,-52 18-1,-19 35 1,-34 106 15,-19 18 0,36-1-15,0-17 0,53-35-1,-35-18-15,35 0 16,17 0-1,1-35 1,-18-36 0,-35 18-1,-1-17 1,-34 105 15,-19 35-15,36 1-1,0-18 1,53-18 15,0-17-15,53-18 0,0-18-1,-36-35 1,-17-35-1,-35 53-15,-18-71 16,0 18 0,-88 35-1,-18 53 1,0 18 0,0 87-1,89 19 1,34-36-1,89-17 17,-18-54-17,53-17 1,-17 0 0,-18-53-1,-18-35 1,-35 0-1,-36 35 1,1 35 0,-18 36-1,-53 35 1,18 35 0,17-35-1,1-18 1,17 1-1,0-54 48,0-17-47,53-71-1,35-18 1,-18 36-1,1 18 1,-71 52-16,35 18 16,-35 53-1,18 53 1,-18 0 0,35-36-1,53 18 1,0-52-1,-35-36 1,18 0 15,-18-36-15,-18-17 0,53-35-1,-35 0 1,-35 17-1,17 1 1,-35 52-16</inkml:trace>
  <inkml:trace contextRef="#ctx0" brushRef="#br0" timeOffset="70808.52">21802 7108 0,'0'0'0,"-36"-17"0,19 17 15,-1-18 1,0 1 0,1 17-1,-1 0 32,1 0-47,-72 52 16</inkml:trace>
  <inkml:trace contextRef="#ctx0" brushRef="#br0" timeOffset="71041.45">20496 7426 0,'0'0'0,"-17"0"0,-1 0 0,-17 18 16,52-18 15,36 0-15,106 0-1,-124 0-15,124 0 16,-71 0-1,-88-18 1</inkml:trace>
  <inkml:trace contextRef="#ctx0" brushRef="#br0" timeOffset="73157.69">1640 9825 0,'0'0'0,"18"0"0,0 0 0,35-18 15,-36 1 1,1-19 0,-18 1-1,0-18 1,-18 18-1,-70-36 1,53 71-16,-89 0 16,-17 18-1,-35 105 1,105 1 0,36 52-1,35-140-15,0 52 16,71-18-1,17-52 1,35-18 15,1-35-15,-1-36 0,-17-35-1,-53 0 1,-53 18-1,0 0 1,0 176 15,0 0-15,0 18 0,53-18-1,0-70 1,53-18-1,-18 0 1,-53-18 0,88-52-1,-52 17 1,-36-35 0,-35 0-1,0 70 1,-53 36-1,36 87 1,-19 1 0,1-53-1,0 18 1,53-71 31,17-36-47,35-34 15,1-18 1,-18-1 0,0 37 15,-36 52-15,-17 70-1,0 18 1,18-17-1,53-1 1,17-52 0,71-18-1,52 0 1,-87-35 0,17-18-1,-88-35 1,-53-18-1,-36-18 1,-34 54 15,-36 70-15,18 53 0,-36 53-1,36 17 1,88-52-1,18-1 1,17-52-16,36-1 16,-1-17-1,18-17 1,-17-18 0,0-54-1,-19-52 1,-16-35-1,-1 17 1,-17 71 15,-18 53-15,0 88 0,-53 35-1,35-53-15,0 159 16,18-88-1,53 35 1,0-70 0,0-36-1,35-35 1,-70 0-16,70 0 16,-17-35-1,-1-54 1,-70 54-16</inkml:trace>
  <inkml:trace contextRef="#ctx0" brushRef="#br0" timeOffset="74173.03">4551 9737 0,'0'0'0,"0"-18"0,-18-35 32,18 35-32,0-34 15,0 34-15,0-35 16,18 0-1,70 35 1,0 18 0,-35 0-1,-18 18-15,1 70 16,-19-52-16,1 69 16,-18 36-1,0-35 1,0-53-1,18-70 48,17-54-47,-17-35-1,17 0 1,35 1-1,-34 69 1,-1 54 0,-17 88-1,-1 0 1,-17 17 0,0-52-1,0-36 1,18-35 15,-1-53-15,36-35 15,18-53-15,-1 35-1,-34 71-15,105-54 16,-35 107-1,-71 53 1,-35 70 0,-18 0-1,1-53 1,-1-35 0,18-35-1,18-18 16,-1 0-15</inkml:trace>
  <inkml:trace contextRef="#ctx0" brushRef="#br0" timeOffset="75007.67">6350 9860 0,'0'0'0,"35"-18"16,-35-17-1,0 18-15,0-36 16,-35-18 0,-18 18-1,0 0 1,-17 53 0,17 36-1,-53 105 1,53-18-1,18 1 1,35-36 15,17-53-15,54-35 0,35-35-1,0-18 1,-54-18-1,37-35 1,-72-35 0,1 53-1,-18 71-15,0-1 16,-53 106 15,35 36-15,1-19-1,17 1 1,35-53 0,-17-53-1,70 18 1,0-18 0,35-35-1,1-18 1,-53-18-1,-36-52 1,0 17 0,-35 159 15,-35 52-15,17-16-1,18-19 1,18-17-1,35-53 1,17 0 0,-17 0-1,-35-35 17,-1-18-17,-17 18-15</inkml:trace>
  <inkml:trace contextRef="#ctx0" brushRef="#br0" timeOffset="75373.09">6879 9402 0,'0'0'16,"-17"17"-16,-1-17 0,0 18 0,-17 35 15,88-36 16,35-17-15,-35-35 15,-35 17-31,-1-17 16,-17-18 0,-35 36-1,-36 17 1,1 0-1,17 70 1,18 18 0,17 1-1,18-19 1,53-35 0,-35-35-16</inkml:trace>
  <inkml:trace contextRef="#ctx0" brushRef="#br0" timeOffset="76172.95">7320 9666 0,'0'0'0,"0"18"32,0-1-17,-18 19 1,-17 34-1,18 1 1,-1-18 0,0-18-1,1-35 1,17-18 15,17-35-15,19-17-1,-1-18 1,18-18 0,17 35 15,-34 71-15,-19 53-1,-17 53 1,18-35-1,17 34 1,18-34 0,-35-53-16,52-1 15,54-17 1,-1 0 0,-52-35-1,17-36 1,0-87-1,-53 34 1,1-35 15,-19 71-15,-17 106 15,-70 105-15,35-17-1,-1 35 1,36-35 0,0-35-1,0-54 1,18-17-16,17 0 16,0 0-1,-17-35 1,0-18-1,-18 0 1</inkml:trace>
  <inkml:trace contextRef="#ctx0" brushRef="#br0" timeOffset="76436">7973 9525 0,'0'0'0,"35"0"47,-17 0-47,52 0 16,1 0-1,17 0 1,-53 0 0,-17 0-1,-18 18 48</inkml:trace>
  <inkml:trace contextRef="#ctx0" brushRef="#br0" timeOffset="78189.7">8608 9790 0,'0'0'0,"17"17"0,19-17 16,17 0-1,17-53 1,-52 53-16,-1-53 16,-17-17-1,-17-18 1,-54 17-1,1 53 1,-54 18 15,36 71-15,17 0 0,19 52-1,34-17 1,18-36-1,70-34 1,19-19 0,-36-17-1,35-35 1,-18-53 0,-17 0-1,-17-1 1,-36 1-1,0 71-15,17 17 16,-17 35 15,0 53-15,-17 18 0,17-36-1,0 1 1,88-36-1,0-35 1,18 0 0,0-53-1,-18-17 1,-53-54 0,-17-17-1,-1 88 1,-34 71 15,-1 17-15,-17 36-1,17 17 1,-17 0 0,17-35-1,18-18 1,0-52 15,18-1-15,52-52-1,-17-36 1,0 53 0,-17 18-1,-1 70 1,-35 18-1,0-36-15,35 72 16,18-37 0,0-52 15,17 0-15,-34 0-1,34-52 1,-17-1-1,0-36 1,18-16 0,-18 52-1,-18 35 1,0 18 0,-35 18 30,0-36 17,-17 18-63,17-18 16,-18 18-1,-17 0 1,-18 18-1,0 35 1,17 35 0,36-53-16,-17 36 15,17-18 1,35 0 0,71-18-1,53-35 1,-53 0-1,35-35 1,0-18 15,-106-18-15,-35-34 0,0-1-1,0 70 1,-106 36-1,36 71 1,34 52 0,36-34-1,-35 16 1,141-69 0,-18-36-1,-17 0 1,17-18-1,-35-35 1,35-35 0</inkml:trace>
  <inkml:trace contextRef="#ctx0" brushRef="#br0" timeOffset="78738.73">11536 9490 0,'0'0'0,"17"-106"31,-17 88-15,-17 18 0,-1 53-1,1 35 1,-1-17-1,0 17 1,-17-17 0,35-54 15,0 1-31</inkml:trace>
  <inkml:trace contextRef="#ctx0" brushRef="#br0" timeOffset="79224.67">11924 9419 0,'0'0'0,"18"-17"0,-18-19 16,-18 19 0,-70 17-1,17 17 1,1 19-1,52-19-15,0 18 16,18-17 0,53 0 31,18-1-32,35 1 1,-89 0-16,71 35 15,-88-18 1,0 18 0,-70-36-1,-1 19 1,-17-36 0,0 0-1,53 0 1,-1 0-1,19-36 1,17 1 0,0-18 15,0 36-31,0-36 0</inkml:trace>
  <inkml:trace contextRef="#ctx0" brushRef="#br0" timeOffset="79423.7">11589 9225 0,'-18'0'16,"18"-18"-16,-18 18 16,18-17-1</inkml:trace>
  <inkml:trace contextRef="#ctx0" brushRef="#br0" timeOffset="79955.99">13123 9454 0,'0'0'0,"0"-17"0,18-71 15,-18 52 1,18 1 0,-1 17-16,1-35 15,-36 89 16,1-19-31,-36 72 16,-36 69 0,54-69-1,35 16 1,18-16 0,52-54-1,19-35 1,-19 0-1,36-71 1,-71 1 0,-35 34-1</inkml:trace>
  <inkml:trace contextRef="#ctx0" brushRef="#br0" timeOffset="80139.86">13035 9543 0,'-35'0'0,"70"0"0,-105 0 16,34 0 0,36 17-1,88-34 1,36-1 0,-89 18-16,71-35 15,0 35 1</inkml:trace>
  <inkml:trace contextRef="#ctx0" brushRef="#br0" timeOffset="80523.56">13564 9560 0,'0'0'16,"0"18"-16,0 0 31,36-18-16,16 0 1,19-36 0,-18-17-1,-53 18 1,0 0 0,0 17-1,-35 18 1,-18 18-1,35-1-15,-52 72 16,34-1 0,19 18 15,70-53-15,-1-36-1,-16 1-15,17-18 16,-36 0-16,124 0 15</inkml:trace>
  <inkml:trace contextRef="#ctx0" brushRef="#br0" timeOffset="81323.38">14517 9543 0,'0'-18'0,"0"36"0,0-71 15,0 35-15,-53-35 16,-35 18-1,-36 35 1,1 53 0,52 17-1,-17 71 17,88-35-17,0-35 1,71-36-1,52-35 1,0-18 0,-17-52-1,-17-54 1,-54-17 0,0 18-1,0-36 1,-35 36-1,0 105-15,0-17 16,0 52 0,-35 89 15,-18-18-15,18 36-1,17 17 1,18-123-16,18 70 15,35-18 1,0-34 0,53-36-1,-36-53 1,-17 0 0,-18-53-1,1 53 1,-36 35-1,0 36 1,-18 35 0,-17 35 15,35-35-15,0-35-1,88-1 1,-53-17-1,18 0 1,0-53 0,-35-35-1</inkml:trace>
  <inkml:trace contextRef="#ctx0" brushRef="#br0" timeOffset="81505.75">14993 9260 0,'0'0'0,"-18"0"16,1-35-16,-1 35 16,18 18 31,18-1-32,17-17-15</inkml:trace>
  <inkml:trace contextRef="#ctx0" brushRef="#br0" timeOffset="82888.6">15540 9278 0,'0'0'0,"-18"-18"16,1 18-16,-54 0 15,18 18 1,-17 35 0,34 35-1,19-70 1,-1 52 0,18 19-1,71-1 1,17-53-1,0-17 1,53-18 0,0-36-1,-70-17 1,-18-52 0,-53-19-1,-36 36 1,-34 0-1,-71 52 1,35 54 0,0 70 15,53 18-15,53-18-1,35 18 1,89-35-1,-18-71 1,17 0 0,1-36-1,-54 1 1,18-53 0,-70-18-1,-18 89-15,18-36 16,-18 17-1,-36 36 17,1 53-17,0 18 17,17-54-32,18 54 15,0-18 1,53 0-1,18-53 1,17 0 0,18-53-1,-53 0 1,17-35 0,-35 17-1,1 18 1,-36 36-1,0-1 1,0 53 0,-18 36-1,0 17 17,18-35-17,0 18 1,36-36-1,-19-35-15,54 0 16,-1 0 0,36 0-1,-18-53 1,-17 0 0,-18-53-1,-53 89-15,0-72 16,0 72-1,-35-1 1,-18 53 0,35 36 15,18-53-31,-18 34 16,18 19-1,18-18 1,17-18-1,-35 0 1,-35-17 15,0-18-31,0-35 16,-1 17 0,1 18-1</inkml:trace>
  <inkml:trace contextRef="#ctx0" brushRef="#br0" timeOffset="83639.14">17833 9472 0,'0'0'16,"35"-88"15,-17 70-31,-18-17 15,0-18 1,0 18 0,0 52 15,0 1-31,0 70 16,0 0-1,17 89 1,-17-1-1,0-123-15,0 53 16,0-71-16,0 159 16,-52-17-1,-1-19 17,0-52-17,-35-18 1,-18-70-1,88-18-15,-88-18 16,18-34 0,0-19-1,35-35 1,53 0 0,0 0-1,18 71-15</inkml:trace>
  <inkml:trace contextRef="#ctx0" brushRef="#br0" timeOffset="84072.79">17868 8996 0,'0'0'0,"-35"0"16,17 0-1,-17 0 1,53 0 31,17 0-47,35-35 15,-70 17 1,18 0 0,-18 1-1,-35 17 17,17 0-17,1 35 1,17 0-1,-18-35-15,18 53 16,0-35 0,35 17-1</inkml:trace>
  <inkml:trace contextRef="#ctx0" brushRef="#br0" timeOffset="84605.63">18415 9155 0,'0'0'0,"0"-18"31,-18 18-31,1 0 16,-19 18-1,-34 52 1,35 18-1,35-17 1,0-1 0,35 1-1,-17-53-15,52-1 16,54-17 0,-1-35-1,-35-18 1,-17-17-1,-71-19 1,0 72-16,-71-89 16,1 53 15,-36 53-15,-18 0-1,54 53 1,17 35-1,53-70-15,0 52 16,18-17 0,52-35-1,36-18 1,-36 0-16</inkml:trace>
  <inkml:trace contextRef="#ctx0" brushRef="#br0" timeOffset="85289.63">19085 8925 0,'0'0'0,"0"-17"0,-17-54 32,-19 71-17,-17 71 1,18 17-1,0 71 1,35-36 0,0-35-1,0-35 1,0-35-16,0 17 16,-18-17-1,1-18 1,-1 0-1,18-53 1,0 35-16,0-35 16,71-35-1,-1 17 17,36 36-17,-36 35 1,36 18-1,-35 52 1,-54 19 0,-17-36-1,-52-1 1,-72 1 0,54-17-1,-54-19 1,36-17-1,70 0 1,-17 0 0,17 0 15,18-17 0,0-1-15,0 0-1</inkml:trace>
  <inkml:trace contextRef="#ctx0" brushRef="#br0" timeOffset="85489.68">18962 9525 0,'0'0'0,"0"18"46,0-36 17,0 0-47</inkml:trace>
  <inkml:trace contextRef="#ctx0" brushRef="#br0" timeOffset="86722.11">20232 9207 0,'17'-17'0,"-34"34"0,52-87 15,18-18 1,-53 35 0,0 35-1,0 53 1,-35 36 0,17 35-1,-17 0 1,35-36-1,0-34 1,0-19 0,70-17-1,1 0 17,17-70-17,0-1 1,-70 36-16,52-53 15,-34-1 1,-19 54 0,-17 70-1,-17 18 1,-36 53 0,35-35-1,18-54-15,18 54 16,17-36-1,36-35 1,35-17 0,-1-19 15,-52-17-15,-17 36-16,-1-107 15,18 1 1,-53 52-1,17 18 1,-17 71 0,-17 52-1,-36 89 1,88-71 0,-53 1-1,18-72 1,89 1-1,34-18 1,54-35 0,-72-1 15,19-52-15,-71-35-1,-53 52 1,-18 53-1,-105 89 1,70 0 0,0 34-1,53-34 1,53-36 0,70-17-1,-88-18-15,89 18 16,35-18-1,-53-36 1,-54 1 0,-52-18-1</inkml:trace>
  <inkml:trace contextRef="#ctx0" brushRef="#br0" timeOffset="87838.24">1252 11377 0,'0'0'0,"53"0"32,-53-18-32,36 1 15,34-36 1,-17 18-1,-18-36 1,-35 53-16,0-17 16,-35 0-1,-53 35 17,-36 0-17,36 70 1,18 19-1,70 16 1,17-34 0,54-18-1,70 0 1,-35-18 0,17 36-1,-88-18 1,-52 17-1,-107-17 1,-17-18 0,-35-35 15,88 0-15,-18-53-1,71 0 1,-1-17-1,36-1 1,18 1 0,52 17-1,54-35 1</inkml:trace>
  <inkml:trace contextRef="#ctx0" brushRef="#br0" timeOffset="88355">1764 11130 0,'18'-18'0,"-36"36"0,88-53 16,-70 0 0,0 87 31,-17 90-32,-1-1 1,18-18-1,-17-17 1,-1-71-16,0 18 16,18-18-1,0-52 17,0-18-17,71-36 1,-18-17-1,-36 53-15,72-71 16,-1 70 0,0 19-1,-53 87 1,-17 36 15,-18-53-15,0 18-1,-35-36 1,35 0 0,-18-35-1,0 0 1</inkml:trace>
  <inkml:trace contextRef="#ctx0" brushRef="#br0" timeOffset="90155.99">2628 11289 0,'0'0'0,"0"-35"0,-17 17 15,-19 18 17,-17 71-17,-17 34 1,35-16-1,-1 16 1,36-16 0,53-37-1,53-52 1,0 0 0,35 0-1,-18-52 1,-34-37-1,-72-34 1,-52-36 0,-18 53-1,-53 71 17,-17 70-17,-36 36 1,53 70-1,71-18 1,35 1 0,88-54-1,53-52 1,0-18 0,0-18-1,-70-17 1,17-35-1,-35-36 1,-53 88-16,0-35 16,18 18-16,-1-53 31,-17 53-15,0 52-1,0 54 1,-17 35-1,17-18 1,0-18 0,53-34-1,17-36 1,36 0 0,-18-18-1,0-53 1,-17-34-1,-53 52 1,-18-88 0,0 88-1,-18 106 32,0-18-47,1 71 16,-1-18-1,18-35 1,35 0 0,54-53-1,16 0 1,19-36 0,-18-34-1,-53-18 1,-36-36-1,1-35 1,-18 36 0,0 88-1,-53 35 1,35 88 15,-17 53-15,0 0-1,70-17 1,18-54 0,35-35-1,18-35 1,0 0 0,35-17-1,35-71 1,-105-1-1,-71-16 1,-18-19 0,-35 89-1,-53 35 1,1 53 15,34 35-15,36 35-1,35-34 1,0-54 0,35 0-1,36-35 1,17 0 0,0-53-1,0-35 1,-70 0-1,17-71 1,-35 0 0,0 36-1,0 88 1,-18 35 15,1 70-15,17 36-1,0 53 1,0-1 0,53-52-1,17-53 1,1-53 0,-36 0-1,18-17 1,18-72-1</inkml:trace>
  <inkml:trace contextRef="#ctx0" brushRef="#br0" timeOffset="91187.48">6103 11342 0,'0'0'0,"18"0"0,70-18 16,-70 1-16,70-54 31,-35 18-15,-36-18-1,-17 1 1,-53 17 0,-35 53-1,0 18 1,17 52 0,1 71-1,35-17 1,35-18-1,88-89 1,18-17 0,-1-53-1,1-17 1,-53-1 15,-35 54-31,-18-36 16,0 35-1,0 36 17,0 88-17,-18 35 1,18-106-16,0 106 16,0 106-1,0 53 1,18 0-1,-1-71 1,-17 71 0,0-124-1,-52-105 17,-19-36-17,-17-35 1,-18-53-1,0-53 1,-53-211 0,106-1-1,53 54 1,124-18 0,35 87-1,-1 54 1,-52 71-1,-53-1 1,-35 54 0</inkml:trace>
  <inkml:trace contextRef="#ctx0" brushRef="#br0" timeOffset="91837.7">6756 11236 0,'0'0'0,"0"-35"31,35-18-15,0 0-1,1 0 1,-19 53-16,-17-35 16,-35 35 15,-36 53-16,18 52 1,36-34 0,17 70-1,70-70 17,19-71-17,16 0 1,19-36-1,-36-17 1,71-88 0,-71 18-1,-35 35 1,-35-1 0,-1 54-1,-17 53 16,0-1-31,-35 72 16,17-1 0,18 35-1,0-34 1,0-37 0,36-34 15,-19-18-31,18 0 15,18-35 1,-17 0 0,-1-54-1,-35 54-15</inkml:trace>
  <inkml:trace contextRef="#ctx0" brushRef="#br0" timeOffset="91954.38">7497 10989 0,'0'0'0,"-18"0"0,0 0 0,-17 0 16</inkml:trace>
  <inkml:trace contextRef="#ctx0" brushRef="#br0" timeOffset="92137.91">8255 11201 0,'0'17'16</inkml:trace>
  <inkml:trace contextRef="#ctx0" brushRef="#br0" timeOffset="92954.6">8308 11307 0,'35'17'16,"-70"-34"-16,123 34 15,-35-52 1,0 0 15,-35-18-15,-1 17-16,54-69 15,-54-1 1,-17 0 0,0 18-1,0 35 1,-17 88 0,-19 36-1,1 52 1,18 18-1,17-53 1,17 36 0,54-36-1,17-88 17,-17 0-17,52-53 1,-17-53-1,-18 18 1,-53-18 0,-17 18-1,-18 18 1,-18 52 0,1 36-1,-1 52 1,0 54-1,1-19 1,-1-34 0,-17 0-1,17-36 1,18-18 15,18-69 0,35-19-15,0 0 0,17-17-1,-17 53 1,-35 17 0,-18 54-1,0 34 1,0 1-1,0-1 1,35-34 0,-17-19-1</inkml:trace>
  <inkml:trace contextRef="#ctx0" brushRef="#br0" timeOffset="93287.22">9419 11412 0,'53'-35'0,"-106"70"16,230-123-1,-72 18 1,-34 17-1,-36-53 1,-17 18 0,-18 70-16,0 0 15,-53 36 1,-18 53 0,36-19-1,35 37 1,0-36-1,53-36 1,0-17 0,70 0-1,-17 18 1,-35-89 15,-18 18-15,-53 36-16,0-54 15,0 54-15</inkml:trace>
  <inkml:trace contextRef="#ctx0" brushRef="#br0" timeOffset="93539.3">8326 11007 0,'0'0'16,"-18"17"-16,-17-17 0,70 0 31,0 0-31,0 0 0,71-17 32,35-1-17,-52 18 1,-19-35-1,-35 17-15</inkml:trace>
  <inkml:trace contextRef="#ctx0" brushRef="#br0" timeOffset="95788.23">11095 11060 0,'0'0'16,"17"-18"-16,107-35 15,-106 35 1,-18 1-16,53-19 16,-53 19-16,0-18 15,-18-1 17,-88 19-17,-53 34 1,53 36-1,-17 53 1,70 17 0,35-87-16,18 52 15,53-17 1,53-54 0,35-34-1,-35-19 1,35-87-1,-53-1 1,-52 36 0,-1-71-1,0 18 1,-35 71 15,0 52-15,-17 106-1,-19 53 1,1-35 0,35 53-1,0-53 1,71-18 0,17-53-1,35-35 1,-17-17-1,53-36 1,-53-18 0,-53-17-1,-53-18 1,-53 36 15,-18 52-15,-17 18-1,0 53 1,0 70 0,70-17-1,18 0 1,35-35 0,18-54-1,35-17 1,-17-17-1,-53-1-15,34-35 16,-16-53 0,-1 0-1,-35 0 17,0 71-17,-35 70 16,17 36-15,0 17 0,18 0-1,18-35 1,35-17 0,-35-36-16,70 0 15,0-36 1,-17 1-1,-1-53 1,-52-18 0,-1 0-1,-17-17 17,0-1-17,0 54 1,-17 70-1,-1 17 1,0 72 0,1 52-1,17-18 1,0-17 0,35-18-1,18-35 1,18-18-1,-54-17-15,89-18 16,-35 0 0,34-71-1,1 18 1,-70-17 15,-36-18-15,-18 0-1,-53 70 1,1 18 0,-1 53-1,18 17 1,36-17 0,17 53-1,0-53 1,17-18-1,36-35 1,0 0 0,0-35-1,0-36 1,-18-17 0,18-18 15,-35 36-16,-18 35 1,0 17 0,0 53-1,-18 53 1,18-17 0,0 17-1,35-53 1,36 18-1,0-17 1,-18-36 0,17-18-1,1-35 1,-54 0 15,-17 0-15,0-70-1,-53 70-15</inkml:trace>
  <inkml:trace contextRef="#ctx0" brushRef="#br0" timeOffset="96037.56">12382 10742 0,'0'0'0,"-17"0"0,-18 0 15,52 0 1,54 0 0,35 0-1,17 0 1,-88 0 0,36 0-1,-18-18 1,-36 18-1,-17-35-15</inkml:trace>
  <inkml:trace contextRef="#ctx0" brushRef="#br0" timeOffset="96903.72">14093 11042 0,'0'0'16,"-17"0"15,34-18-15,1 1-16,53-36 15,34-35 1,-16-18-1,-36 0 1,-18-35 0,-35 35-1,0 71 1,-71 88 0,18 52 15,-17 89-16,-1 36 1,54-177-16,-36 158 16,17 72-1,1 16 1,35 1 0,-17-88-1,17 0 1,0-18-1,88-53 1,-18-106 0,54-53-1,17-87 1,0-54 15,-53 0-15,-17-211-1,-89 105 1,-70 71 0,-71 18-1,-53 70 1,54 53 0,-1 35-1,159 1 1,106-1-1</inkml:trace>
  <inkml:trace contextRef="#ctx0" brushRef="#br0" timeOffset="97453.86">14728 10918 0,'0'0'0,"-17"0"0,17-17 16,-53-36-1,18 18 1,35-1 0,0 19-1,70-19 1,18 36-1,-17 36 1,-18 34 0,-36 18-1,-17-35 1,-52 18 15,16-53-15,19-18-16,-1 0 15,18-53 17,35 0-17,36-35 1,-1 17 0,-17 18-1,-53 35-15,36 1 16,17 17-1,-1 0 1,1 35 0,-17-17-1</inkml:trace>
  <inkml:trace contextRef="#ctx0" brushRef="#br0" timeOffset="98532.85">15769 10795 0,'0'0'0,"18"-18"16,-18-17 0,-18 0-1,-52 17 1,17 18 0,0 18-1,-18 70 1,18 0-1,53 0 1,18-35 0,52-17-1,19-36 1,-36 0 15,-18-53-15,-17 0-1,-18 0 1,0-35 0,-18-18-1,18 53 1,0 18 0,70-18-1,-17 53 1,53 17-1,-18 72 1,-52-19 0,-19 36-1,-17-18 1,-17-53 15,-19-17-15,19 0-1,-1-18 1,0 0 0,18-53-1,0 35-15,0-52 16,18 17 0,53-18-1,-1 36 1,-17 35-1,0 35 1,-35 18 0,-1 18-1,-17-1 1,0-35 15,-35-17-15,17-18-1,18-18 17,18-35-17,53-35 1,34 0 0,37 18-1,-125 52-15,71 18 16,-70 53-1,-18 53 1,0-36 0,-18-17-1,-17 0 1,35-18 15,0-52 0</inkml:trace>
  <inkml:trace contextRef="#ctx0" brushRef="#br0" timeOffset="99887.5">17515 11077 0,'0'0'0,"36"0"32,-19 0-32,36-35 15,35-18 1,1-18 0,-19-17-1,-52 71-15,17-124 16,-17-1-1,-18 72 1,0 35 0,-36 52-1,-16 89 1,34 35 15,0 0-15,18-53-1,18 1 1,35-54 0,0-35-1,-36 0-15,72 0 16,-19-53 0,-35 0-1,18-53 1,-17-17-1,-19-36 1,-17 71 0,0 70-1,-17 71 1,-19 71 15,1 17-15,17-18-1,18-52 1,0-18 0,0-36-1,36-17 17,17-53-17,35-17 1,0-18-1,-17 17 1,17 36 0,-71 17-1,-17 53 1,0-17 0,0 53-1,0-1 1,71-17-1,-1-35 1,36 17 0,18-35-1,-18-18 1,17-35 0,-35-35-1,-52 0 1,-36-35-1,0 70 1,-36 53 0,-52 70-1,53 36 1,17-35 15,18-1-15,35-35-1,-17-17-15,35-18 16,0 0 0,53 0-1,-18-35 1,-70 0 0,-1-71-1,-17 88-15,0-17 0</inkml:trace>
  <inkml:trace contextRef="#ctx0" brushRef="#br0" timeOffset="100188.47">17621 10724 0,'18'18'16,"17"-18"-16,0 0 15,142 0 1,34-35 0,-34 0-1,-107 17 1,-34 18-1,-54 0 1,-17 0-16,-106 18 16</inkml:trace>
  <inkml:trace contextRef="#ctx0" brushRef="#br0" timeOffset="101852.99">1147 13600 0,'0'0'0,"17"0"16,-17 35-1,18-35 1,-1 0 0,54-18-1,52-70 1,1 17 0,-18-17-1,-71 18 1,-35 17-1,-35 35 1,-18 18 0,-53 35-1,53 18 1,35-17-16,-17 87 31,35-35-15,35 18-1,54-106 1,16 0 0,-16-35-1,17-36 1,-54 18 0,1-35-1,0 35 1,18 0-1,-1 36 1,-34 52 0,-36 18-1,-18 53 1,-17-36 0,-1 18 15,19-70-16,17-53 17,70-53-17,-17 17 1,18-35 0,-36 18-1,-35 53 1,0 52 15,0 19-31,-18 70 16,18-1-1,0 19 1,0-107-16,53 36 31,36-17-15,-1-36-1,18-53 1,-1 0 0,1-71-1,-35-52 1,-71 70 0,0-53-1,0 71 1,0 53-1,-35 176 17,-1-17-17,19 34 1,-1 1 0,18-71-1,35-17 16,-17-71-31,52 17 16,1-52 0,17-18-1,-70-17 1,0 34-16</inkml:trace>
  <inkml:trace contextRef="#ctx0" brushRef="#br0" timeOffset="102086.48">2681 13300 0,'0'0'0,"-18"0"0,1 0 0,-1 0 16,53 0 15,71 0-15,-18 0-1,1 0 1,-36 0 0,-18-18-1</inkml:trace>
  <inkml:trace contextRef="#ctx0" brushRef="#br0" timeOffset="102487.47">3052 13406 0,'0'0'0,"17"17"16,1-17 0,35 0-1,17-17 1,36-36 0,-18 17 15,-70-17-16,-18 18 1,-71 35 0,-17 18-1,18 35 1,34 0 0,19 35-1,17 0 1,53-35-1,35-18 1,-18-35 0,36 0-1,-35-53 1,-36 53-16,36-70 31</inkml:trace>
  <inkml:trace contextRef="#ctx0" brushRef="#br0" timeOffset="102886.82">3669 13353 0,'0'0'0,"-18"-36"16,1 1-1,34-18 1,36 36 0,18 17-1,17 35 1,-35 0-1,0 36 1,-53 17 0,-18-35-1,-17-18 1,17-35 0,1 0 15,17-35-16,0-18 1,17-18 0,18-17-1,-17 53 1,35 0 0,18-1-1,-54 19-15</inkml:trace>
  <inkml:trace contextRef="#ctx0" brushRef="#br0" timeOffset="103404.43">4410 13088 0,'0'18'0,"-18"-1"16,18 1-16,-35 35 31,17 17-16,18 1 1,0 0 0,-17-1-1,17 1 1,-18-54-16,18-34 47,0-19-32,0-34 1,18 52-16,-1-17 16,71-106-1,18 17 1,18 71 15,17 53-15,-53 53-1,-53 0 1,-17-17-16,-18 52 16,0 0-1,-18-35 1,-17 0 0,35-18-1,0-17 1,88-54-1</inkml:trace>
  <inkml:trace contextRef="#ctx0" brushRef="#br0" timeOffset="104236.48">5450 13335 0,'0'0'0,"0"-18"15,18 1-15,-18-1 16,0-52-1,-18 17 1,-52 17 0,-1 36-1,18 36 1,18-19-16,-53 89 16,35-18-1,35-17 1,18-1-1,18-34 1,53-36 0,-1-18-1,1-35 1,-18 0 0,17-35 15,-35 0-16,-17 53 1,0 35 0,-36 70-1,0-17 1,1 18 0,17-1-1,0-52 1,70-18-1,36 0 1,-35-36 0,35-34-1,-36-36 1,-35-53 15,-17 18-15,-18 53-1,-71 141 17,1 88-17,35-17 1,35-19 0,35-34-1,18-36 1,17-35-1,1 0 1,-1 0 0,-17-35-1,0-36 1,-53 36 0</inkml:trace>
  <inkml:trace contextRef="#ctx0" brushRef="#br0" timeOffset="104803.87">7479 12612 0,'0'0'0,"0"-35"0,0-54 31,0 72-31,0-1 16,0 36 15,0-1-31,0 72 16,0-72-16,0 107 15,-18 34 1,-17-17 0,35-70 15,0-36-16,0-52 17</inkml:trace>
  <inkml:trace contextRef="#ctx0" brushRef="#br0" timeOffset="105336.19">7426 12718 0,'-35'-89'16,"17"1"-1,0 0 1,36 0 0,53 17-1,87 36 1,19 70 0,-142-17-16,53 52 31,-70 54-16,-106-18 1,-18-36 0,-18-17-1,19-53 1,34 0 0,36-17-1,17 17 16,71 53-15,35 52 0,0 1-1,1-35 1,-37-36 0,37-17-1,-19-18 16,-35 0-15,1-18 0,-1-53-1,-17 54-15</inkml:trace>
  <inkml:trace contextRef="#ctx0" brushRef="#br0" timeOffset="105703.97">8202 12859 0,'0'0'0,"18"-18"32,-1-17-17,54 0 1,-36-18 0,-17 0-1,-18 35 16,-18 18-15,-17 18 0,-36 70-1,18 18 1,53-71-16,-35 36 16,35-1-1,0-35 1,35-17-1,36-18 1,0-35 0,-1-18-1</inkml:trace>
  <inkml:trace contextRef="#ctx0" brushRef="#br0" timeOffset="108152.32">8890 12682 0,'0'0'15,"18"0"-15,-18-35 16,-71 35 0,-17 0-1,-18 18 1,53 35 0,35 0-1,18 17 1,0-52-16,53 52 15,0-34 1,18 16 0,-18-16-1,-53-19 1,0 1 0,-18-18-1,-70 0 1,35 0-1,-35-53 1,53 0 0,-1 53-1,36 35 17,36 18-17,34-17 1,18-19-1,1-17 1,34 0 0,-88-17-16,71-19 15,0-17 1,-71-35 0,-17-35 15,-18 52-16,0 1 1,0 105 15,-35 71-15,17 0 0,18-36-1,0 1 1,18-71-16,70 17 15,-18-17 1,36-17 0,-35-36-1,-36-18 1,-35-70 15,0 53-15,-71-18-1,1 53 1,-1 53 0,1 53-1,-18 35 1,35 36 0,35-1-1,53-35 1,53-52-1,-17-19 1,35-17 0,35-70-1,-70 17 1,17-53 0,-35 0-1,-53 36 16,0 34-15,0 19 0,-18 34-1,-17 54 1,17 17 0,18 0-1,0-17 1,53-18-1,0-53 1,17 0 0,19-35-1,-19-18 1,1-53 0,-54-18 15,1 71-16,-18 18 1,0 53 15,-18 17-15,1-17-16,-1 70 16,18-35-1,0 17 1,0-17-1,35-53 1,18 0 0,36 0-1,-19-53 1,18-17 0,-35-18-1,-53 17 16,0 53-15,-53 1 0,36 52-1,17 18 1,0 18 0,0 17-1,0-35 1,35 0-1,18-18 1,-18-35 0,18 0-1,18-71 1,-1-17 0,1-18 15,-18 18-16,-18 18 1,-35 87 15,0 36-15,-18 0 0,18-35-16,-17 52 15,17-17 1,0-35-1,0-1 1,-18-17 15,18-35-15,-18 17 0,-17 1 15,17 17-16,1 53 1,17-18 0,17 0-1,54-17 1,17-18 0,0 0-1,36-35 1,-54-1-1,-52 19-15,70-54 16,-35-17 0,-53 17-1,0 36 1,-17 35 0,-89 88 15,53 1-16,53-19 1,0-17 0,53-35-1,35-18 1,-18 0 0,1-18-1,-36-35 1,-35 35-16</inkml:trace>
  <inkml:trace contextRef="#ctx0" brushRef="#br0" timeOffset="109185.59">12682 12453 0,'0'0'0,"0"-35"0,0-71 16,0 88-1,0-70-15,18 70 16,-18-52-1,0 17 1,18 141 15,-18 53-15,0-88-16,-53 88 16,-18-35-1,-35 18 1,18-36-1,18-53 1,34-35 0,-17-53-1,36 36-15,-19-72 16,36 1 0,0-35-1,0 34 16,18 54-15,17 18 0,-35 34-16,53 54 15,0 17 1,-18 0 0,36 0-1,0-35 1,-1-35-1,-35-18-15,71 0 16,0-53 0,-18 18-1,-17-53 1,-54-1 15,-17 107 0,-17 0-15,-18 52 0,17-17-1,18 0 1,0-35 0,0-36 46,0 0-62,0 1 0,0-19 16</inkml:trace>
  <inkml:trace contextRef="#ctx0" brushRef="#br0" timeOffset="109386.22">13229 12418 0,'0'-36'31,"-17"36"1,-1 0-17,18 18 1,18-18 0,17 0-1,-18 0-15</inkml:trace>
  <inkml:trace contextRef="#ctx0" brushRef="#br0" timeOffset="110269.24">13776 12136 0,'0'0'0,"0"-18"0,0-17 16,-35 17 15,-1 106-16,1 53 1,17-35 0,-17 18-1,-18-1 1,18-35 0,35-52-1,-18-36 1,36-53 15,53-18-15,-1-17-1,18 0 1,1 35 0,-54 53-1,-53 17 16,-17-17-15,0 0 0,-54 36-1,72-36 1,-1 17 0,0 1-1,18 17 1,0 1-1,0-19-15,18 36 16,-18-18 0,53 18-1,18-35 1,-1-18 0,89 0-1,-124-18 1,124-35-1,-71 18 1,-35-35 0,-35-19-1,-18 54 1,-71 35 0,1 35-1,34 18 1,36 18-1,0-18 1,53-36 0,53-17-1,0 0 1,-18-17 0,-70-36 15,-1 35-31</inkml:trace>
  <inkml:trace contextRef="#ctx0" brushRef="#br0" timeOffset="110819.39">16122 12312 0,'0'0'0,"0"-18"0,0-88 31,0 89-31,0-1 16,0 36 15,0 17-31,0 106 16,-18-17-1,-35 87 1,0 36 0,1-17-1,16 17 1,1-124 0,35-17-1,0-89 16,0-52-15,0-71 0,0 53-16,0-17 0</inkml:trace>
  <inkml:trace contextRef="#ctx0" brushRef="#br0" timeOffset="111201.48">15857 12488 0,'0'0'0,"0"-35"15,0 17-15,-17-123 16,17 35 0,123 18-1,18 18 1,89 70 0,17 88 15,-195 0-16,-69 18 1,-124-18 0,-53-35-1,105-35 1,19-1 0,17-17-1,18 0 1,88 0-1,35-17 1,35-19 0,-87 19-16,52-1 15</inkml:trace>
  <inkml:trace contextRef="#ctx0" brushRef="#br0" timeOffset="111637.51">16669 12347 0,'0'-17'0,"0"-1"16,0-17 0,0 17-16,35-53 15,36 19 1,-36-1 0,18 35-1,0 18 1,17 71-1,-34 34 1,-36-16 0,-36-1-1,19-71 1,-19 1 0,1-18-1,17-53 16,18 0-15,36-35 0,17 17-1,35-34 1,0 34 0,0 53-1,-17 1 1</inkml:trace>
  <inkml:trace contextRef="#ctx0" brushRef="#br0" timeOffset="112085.51">17480 11994 0,'0'0'0,"18"0"0,-1 0 15,-17 18 17,0 17-17,-35 54 16,0 34-15,35-70 0,0-35-16,35 87 15,36-105 1,-1 0 0,18-17-1,18-36 1,-18-35-1,-70-53 1,-18 35 0,-70 0-1,-36 71 1,-35 70 0,17 35 15,54 36-16,52 0 1,88-35 0,54-54-1,-1-17-15</inkml:trace>
  <inkml:trace contextRef="#ctx0" brushRef="#br0" timeOffset="112468.7">18186 12118 0,'17'-35'15,"-34"70"-15,52-123 16,-35 52 0,18 36-1,-54 142 1,36 16 0,0-34-1,0 52 16,0 36-15,-88 88 0,35-142-1,-17 19 1,52-54 0,0-52-1,18-89 16,0-70-15,53-18 0,0-88-1,-35 141-15</inkml:trace>
  <inkml:trace contextRef="#ctx0" brushRef="#br0" timeOffset="112801.5">18062 12365 0,'0'0'16,"-17"-35"-16,17-54 16,17 1-1,54 53 1,52 0 0,54 35-1,-72 70 1,-105 18-1,-70 1 1,-71-37 0,35-16-1,71-36-15,-71 17 16,71-17 0,52 0 15,71-53 0,-17 18-31</inkml:trace>
  <inkml:trace contextRef="#ctx0" brushRef="#br0" timeOffset="113201.48">18662 12277 0,'18'-18'15,"-18"0"-15,52-17 16,-34 17-16,35-52 16,-35-1-1,-1 18 1,-17 36 0,-70 17-1,-36 53 16,35 35-15,54 0 0,17 0-1,0-17 1,70-54 0,36-17-1,-35 0 1,-18 0-1,0-17 1,-1-36 0,-16 18-1</inkml:trace>
  <inkml:trace contextRef="#ctx0" brushRef="#br0" timeOffset="113619.33">19085 12047 0,'0'0'16,"0"-70"-16,0 35 31,0 17-15,53 0-1,18 18 1,-36 53 0,18 35-1,-53 18 1,0-53-1,-35 35 1,-1-88 0,1 18-1,35-71 17,0-18-17,18 19 1,-18 16-1,70-70 1,-17 18 0,0 53-1,18-18 1,-18 0 0,-36 35-16</inkml:trace>
  <inkml:trace contextRef="#ctx0" brushRef="#br0" timeOffset="114468.21">19685 11642 0,'0'-18'0,"0"36"0,18-54 16,-18 19 0,0 52 15,-18-17-31,-35 70 16,0 35-1,36-17 1,-19 35 15,36-35-15,18-35-1,70-54 1,0-17 0,-17 0-1,17-53 1,-17-17-1,-19-18 1,-34 17 0,-18 89 15,-35 35-15,17 17-1,18-35 1,0-17-1,0 0 1,53-18 0,0 0-1,0 0 1,18-36 0,-19-16-1,-34 16-15,0-34 16,-18 17-1,0 35 1,0 53 15,-18-17-31,0 35 16,-17 70 0,18 1-1,-19-18 16,-17 35-15,18 18 0,35 35-1,-18-89 1,-17 1 0,0-53-1,-53-35 16,52-18-15,19-53 0,-1-18-1,18 36 1</inkml:trace>
  <inkml:trace contextRef="#ctx0" brushRef="#br0" timeOffset="114718.54">19491 11889 0,'0'0'0,"-18"0"0,18-18 15,18-17 1,70 17-1,18-17 1,17 35 0,-34-36-1,-54 1 1</inkml:trace>
  <inkml:trace contextRef="#ctx0" brushRef="#br0" timeOffset="116317.88">20585 11906 0,'0'0'16,"-18"0"-16,0 18 0,-17 0 15,70-18 1,89 0 0,35-53-1,-1-18 1,-140 53-1,70-52 1,-70-18 0,-18-18-1,0 18 1,-18 52 0,0 36-16,-34 0 15,34 18-15,-70 123 16,17 18-1,-17 53 1,17 17 0,1 0-1,-1 18 1,36-176-16,-36 176 16,19-36-1,52-70 16,17-88-15,54-35 0,123-36-1,-35-52 1,-18-71 0,-71-36-1,-70-52 1,18 17-1,-106 53 1,-18 36 0,18 88-1,35 35 1,35 0 0,53-18-1,54 0 1,69-34 15,-34-19-15,-54 18-1,-17-17 1,-35 17 0,-18 35-1,0 36 16,0 52-15,0 1 0,0-18-1,53-18 1,53-35 0,-36 0-1,36-35 1,-18-36 15,-53-17-15,18-36-1,-17-34 1,-19 52 0,-17 0-1,0 71 1,0 52-1,-35 72 1,-71 105 0,53-89-1,36 37 1,17-37 0,70-34-1,36-53 1,-71-18-1,53 0 1,36-18 0,-18-53-1,-36-34 1,-34-19 0,-36 53-1,0 54 1,-71 52-1,1 36 1,70 35 0,0-54-1,17 19 1,54-36 0,-1-35-1,-17 0 16,18-35-15,-54-36 0,-17-17-16</inkml:trace>
  <inkml:trace contextRef="#ctx0" brushRef="#br0" timeOffset="116551.43">21378 11324 0,'0'0'0,"-17"0"0,-1 0 16,0 0 15</inkml:trace>
  <inkml:trace contextRef="#ctx0" brushRef="#br0" timeOffset="118635.05">5627 14482 0,'0'0'0,"0"17"0,-35 54 31,35-54-31,-18-17 15,18-17 1,0-19 0,35-52-1,-35 0 1,-53 0 0,-53 17-1,1 71 1,16 0 15,1 71-15,18 70-1,52 71 1,18-89 0,18-35-1,87-52 1,-16-54-1,52-35 1,0-88 0,-71 70-1,-34-34 1,-36-1 0,0 70-1,0 54 16,0 70-15,0 36 0,0-54-1,53 1 1,-36-54-16,107-17 16,17-17-1,0-54 1,-35-17-1,-71-18 1,-35 36 0,0-36-1,-18 71 1,1 52 0,-18 89-1,-1 18 1,-17-19 15,36-34-15,17-36-1,35-35 1,0-17 0,-17-72-1,52 1 1,-17 18-1,0-1 1,-17 71 0,-19 35-1,18 54 1,-17 16 0,35-34-1,35-1 1,106-52 15,-35-18-15,17-35-1,-52-36 1,-71-17 0,-53-18-1,-18-17 1,-52 35-1,-1 70 1,-17 36 0,17 34-1,-35 90 1,18 34 0,53-70-1,53-53 1,35-18 15,70-35-15,0-71-1,-17-17 1,-35-35 0,-54-36-1,1 0 1,-18 36-1,0 35 1,0 141 15,-35 70-15,0 71 0,-1-18-1,36-52 1,53-36 15,0-70-31,71-1 16,-1-17-1,36-70 1,-106 17 0,53-53-1,-106 88-15</inkml:trace>
  <inkml:trace contextRef="#ctx0" brushRef="#br0" timeOffset="120867.64">9066 14235 0,'-17'0'31,"17"17"-15,17-17-1,19 0-15,34 0 16,36-53 0,0-17 15,-88 52-31,34-17 0,-34-53 31,-36 35-15,-52 35-1,-71 18 1,53 35 0,-36 54-1,89 16 1,35-16-1,35-19 1,71-35 0,35-35-1,-35-35 1,-36 17 0,-70 1-1,-35 17 16,-35 0-31,-19 70 32,19 36-17,52-18 1,18 18 0,18-35-1,52-54 1,1-52-1,52-18 1,1-53 0,-1 18-1,-52-18 1,35 1 0,-18 69-1,-70 36 16,-18 71-15,-18 35 0,-35-18-1,0 0 1,35-53 0,-34-35-1,104-17 1,1-36-1,36-35 1,-1-18 0,-53 35-1,-17 36 1,-18 105 15,-18 19-15,18-1-1,0 0 17,88-53-17,-17-35 1,-36 0-16,71 0 16,0-53-1,-53-17 1,17-18-1,-17-1 1,-18 19 0,18 35-1,-35 35 1,0 17 0,-18 19-1,0-1 1,0-18 15,0-34 0,0-1-15,0-17 0,0 0-1,-18-1 1,-70 36-1,53 36 1,-36 69 0,71-16-1,-18-1 1,1 0 0,17-70-16,70 35 15,36-18 1,53-35 15,-18 0-15,18-53-1,-1-70 1,-158 34 0,0 1-1,0 18 1,-52 70-1,-19 0 1,36 52 0,17-34-16,0 70 15,-17 18 1,53-53 0,52-18-1,1-35 1,-1 0 15,54-70-15,-36-1-1,18-70 1,-36 18 0,1 17-1,-18-35 1,-53 70-1,-18 71 1,-70 53 0,18 71-1,52-19 1,18-87-16,0 88 16,0-71-16,18 71 15,17 17 1,53-105-1,53-18 17,0 0-17,-70-35 1,-36 17-16,0-88 16,1 18-1</inkml:trace>
  <inkml:trace contextRef="#ctx0" brushRef="#br0" timeOffset="123017.73">12771 14129 0,'17'0'0,"1"-18"15,88-17 1,-89 17-16,89-35 16,0-35-1,-71-18 1,-35 53 0,-35 36-16,-71-1 15,-17 53 1,52 18 15,1 53-15,70-18-1,88 0 1,-18-35 0,36 0-1,-53 0 1,-53-18-1,-71 18 1,-34-35 0,-19-18-1,18-18 1,36-35 0,17-35-1,35 0 1,18 18 15,0 87 0,18 54-15,17 17 0,36 18-1,-18-53 1,0 17-1,-36-52-15,142-18 16,35-53 0,-53-35-1,-70 17 1,34-88 0,-87 18-1,0 36 1,-18 69 15,0 54-15,-53 70-1,18 36 1,-1-19 0,1-16-1,35 16 1,0-105-1,0-35 17,71 0-17,-1-36 1,1 36 0,-36 17-1,-17 18 1,17 36-1,-18 17 17,19 17-17,34-35 1,-17 18 0,18-53-1,-54 0-15,54 0 16,70-17-1,-53-36 1,18-35 0,-88-1-1,-1-16 1,-17 52 0,-88 53-1,0 17 1,35 19-1,18 52 17,35-18-17,17 1 1,54-18 0,0-36-1,34-17 1,-16 0-1,16-35 1,-16-35 0,-1-36-1,-88 35 1,0 36 0,0 17-1,-71 36 1,36 35 15,0 35-15,35-35-1,0 17 1,53-52 0,35 0-1,18-18 1,-89 0-16,54-36 15,17-16 1,-35-37 0,-35-34-1,35-36 1,-18 36 0,-18 105-16,19-35 15,-19 53 1,-17 35 15,-53 71-15,1 0-1,-19 0 1,53-18 0,18 0-1,18-35 1,35-18-1,17-17 1,19-18 0,-19-35-1,1 0 1,-18-36 0,-53 36-1,-18-36 1</inkml:trace>
  <inkml:trace contextRef="#ctx0" brushRef="#br0" timeOffset="123250.31">14958 13935 0,'0'0'0,"-18"0"16,36 70-1,35-70 1,70 0 0,-17 0-1,-18 0 1,-35-35 0</inkml:trace>
  <inkml:trace contextRef="#ctx0" brushRef="#br0" timeOffset="123664.59">15787 14287 0,'0'0'0,"17"0"15,19 0 1,-19 0 0,1 0-1,-18-35 1,0 18 0,-35-1-1,17 0 1,0 36-1,18 0 17,0-1-17,0-34 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02:22:14.1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1129 564 0,'0'-17'16,"-18"17"0,18-18-16,-17 18 46,17 18-46,0 52 16,0 54 15,0 52-15,-36-52 0,19 34-1,-1-69 1,18-54-1,0-17 1,35-71 0,18-18-1,18-35 1,-36 18 0,18 0-1,-35 70 1,-1 53-1,19 54 17,-19-19-17,36 54 1,-18-71 0,36-18-1,-36-35-15,36 0 16,52-35-1,-35-18 1,1-71 0,-72 18-1,-17-52 1,-53 52 0,0 35-1,1 36 1,16 35 15,1 0-31,17 18 31</inkml:trace>
  <inkml:trace contextRef="#ctx0" brushRef="#br0" timeOffset="584.16">2134 494 0,'0'18'32,"0"-1"-32,-17 1 0,-1 52 15,0 54 1,18-89-16,0 89 15,0 34 1,0-69 15,0-1-15,0-35 0,0-36-1,-17-70 16,17 0-15,0-35 0,35-53-1,36 53 1,-54 53-16,107-1 16,-36 36-1,18 71 1,-36 17-1,-70 18 1,0-35 15,-17 34-15,-19-69 0,1-36-1,70 0 32,-17-18-47,17 18 0</inkml:trace>
  <inkml:trace contextRef="#ctx0" brushRef="#br0" timeOffset="1484.26">3210 1076 0,'0'0'0,"18"-35"15,-18-18 1,0 0 15,-53 0-15,-18 18 0,19 35-1,34 0-15,-70 70 16,35 18-1,0 54 1,18-54 0,35 35-1,0-105 1,52-1 0,19-17-1,17-52 1,-35-1-1,18-53 17,-54 0-17,-17 71-15,0-71 16,0 53 0,0 106 15,0 70-16,0-17 1,0-88-16,0 52 16,0 1-1,71-53 1,-18-18 0,35 0-1,-17-36 1,34-87-1,-52 35 17,-53-71-17,18 35 1,-18 19 0,0 69-1,-18 36 1,1 71-1,-1 70 1,0-18 0,1 19-1,17-37 1,17-69 0,36-19-1,18-17 1,-18-17 15,-36-1-31,36-17 0,18-53 31,-53 17-31</inkml:trace>
  <inkml:trace contextRef="#ctx0" brushRef="#br0" timeOffset="1737.6">3528 847 0,'0'0'0,"17"0"0,19 0 16,52 0-1,0-18 1,18 0-1,-71 1 1,-35-1 15</inkml:trace>
  <inkml:trace contextRef="#ctx0" brushRef="#br0" timeOffset="2133.96">4727 900 0,'18'0'15,"-36"0"-15,53-36 0,-17 1 16,0 0 15,-18 52-15,0 1 0,0 53-1,-36-1 1,-16 54-1,34-36 1,0-35 0,18-36-1,36-17 1,34-35 0</inkml:trace>
  <inkml:trace contextRef="#ctx0" brushRef="#br0" timeOffset="2616.21">5345 811 0,'0'0'15,"0"-17"-15,0-19 16,0 19 0,-71 17-1,18 17 1,35 1-16,-34 53 15,52-18 1,0-18 0,17-18-1,71 1 1,1 0 0,-1-1-1,-35 19 1,-36 17-1,-17-18 1,-53 0 15,-35 0-15,-18-17 0,18-18-1,18 0 1,34 0-1,1 0 1,0-53 0,35 0-1,0 36-15</inkml:trace>
  <inkml:trace contextRef="#ctx0" brushRef="#br0" timeOffset="2833.47">4780 617 0,'0'0'0,"-18"0"0,1-17 16,-1 17-1,36 0 16,35 0-15,-36 0-16</inkml:trace>
  <inkml:trace contextRef="#ctx0" brushRef="#br0" timeOffset="3312.57">6703 653 0,'0'0'0,"0"-18"15,0 36 1,-18 52-1,18 54 17,0-19-17,0 37 1,0-72 0,0-17-1,0-35 1</inkml:trace>
  <inkml:trace contextRef="#ctx0" brushRef="#br0" timeOffset="3700.88">6421 917 0,'0'0'0,"0"-35"0,-18 17 0,0-35 16,18 0-1,36 1 17,-19 52-32,89-18 0,53 18 31,141 70-15,-177 19-1,1 34 1,-107-35-1,-70 18 1,-53-35 0,54-54-16,-107 36 15,0-17 1,53-19 0,18 1-1,70-18 1,18-18-1,71-17 1</inkml:trace>
  <inkml:trace contextRef="#ctx0" brushRef="#br0" timeOffset="4001.51">7497 811 0,'0'0'0,"0"-53"32,0 36-32,0 34 31,0 1-31,0 106 16,0 17-1,0-18 1,0-52-1,-18-1 1,0-52 15,18-36-15,0 1 0</inkml:trace>
  <inkml:trace contextRef="#ctx0" brushRef="#br0" timeOffset="4433.04">7391 794 0,'0'0'0,"0"-18"0,0 0 0,0-34 16,0 16 0,70 1-1,54 17 1,17 18-1,88 89 17,-123-1-32,-35 18 31,-54-18-15,-87 18-1,-107-18 1,142-71-16,-106 36 15,0 0 1,53-35 0,35 0-1,35-18 1,36-53 15,70-18-15,-53 53-1</inkml:trace>
  <inkml:trace contextRef="#ctx0" brushRef="#br0" timeOffset="4716.72">8414 723 0,'0'0'0,"0"-17"16,17 17 0,1 0-16,35 0 15,70-18 1,19 18 0,-54 0-1,0 0 1,-70-18-1,-71 18 32</inkml:trace>
  <inkml:trace contextRef="#ctx0" brushRef="#br0" timeOffset="5000.64">8749 688 0,'0'0'0,"0"18"15,-18 17 1,18 35 0,0 1-1,0 35 1,-17-18 0,17-70-16,-18 35 15,0 17 1,1-52-1,17-1 1,0-34 31,17-1-47</inkml:trace>
  <inkml:trace contextRef="#ctx0" brushRef="#br0" timeOffset="5598.94">10178 847 0,'0'0'0,"-36"0"15,19 0 1,-19-36 0,1 1-1,18 17 1,-1 18-16,18-52 15,18-1 1,52 0 0,54-18-1,-36 54 1,18 17 0,-54 88-1,-52 0 1,-17 35-1,-54 1 1,18-54 15,-17 36-15,17-53 0,35-18-1,18-17 1</inkml:trace>
  <inkml:trace contextRef="#ctx0" brushRef="#br0" timeOffset="5849.47">10231 1429 0,'0'0'16,"0"17"-16,17-17 0,1 36 47,52-36-31,-105-18-1,35 0 1,0 1-1,35-1 1,-35 0 0,-35 18-1</inkml:trace>
  <inkml:trace contextRef="#ctx0" brushRef="#br0" timeOffset="7849.42">1429 5733 0,'0'-18'156,"0"0"-141,0 1 17,0-1-17,17 18-15,-17-18 16,0 1-16,0-18 16,0-1-1,0 19 1,0-1-1,0 0 1,0 1 31,-17 17-16,-1 0 0,18 17-31,0 54 16,-18 35 0,18 0-1,-35 17 1,18-17 0,17-36-1,0-52 1,17-36 15,1 1-31,52-36 31,19-35-15,16-18 0,-16 18-1,-54 70 1,-17 36-1,34 87 1,-34-16 0,17 34-1,36-70 1,-18-53 0,53-18-1,-18-35 1,18-35-1,-53-53 1,-53 53 15,-53-35-15,0 52 0,17 36-1,1 35 1,18 0-1,17 17-15,0 19 16,0-19 0,70-17-1</inkml:trace>
  <inkml:trace contextRef="#ctx0" brushRef="#br0" timeOffset="8383.31">2805 5362 0,'35'-17'0,"-70"34"0,70-70 15,-70 18 1,-18 35 15,17 35-15,36-17-16,0 52 16,0 107-1,0-36 1,-17 18-1,-1-71 1,0-53 0,18-17-1,0-71 17,53-35-17,-17-18 1,34-35-1,18 53 1,-70 70-16,70 0 31,-17 54-15,-54 69 0,-17 19-1,0-36 1,-35-17-1,18-36 1,-1-17 0,18-36 15,18 18-31</inkml:trace>
  <inkml:trace contextRef="#ctx0" brushRef="#br0" timeOffset="9282.04">3810 5644 0,'0'0'0,"0"-88"32,-18 88-32,-17-35 15,-53 0 1,0 35-1,17 35 1,1 53 0,52-53-16,-17 71 15,17 18 1,0-18 0,18-36-1,36-52 1,52-18-1,18-36 1,0-52 15,-54-18-15,-16-35 0,-1 18-1,-35 35 1,0 70-1,0 106 17,0 36-17,0-18 1,0-36 0,71 1-1,-54-54-15,54-17 16,-1 0-1,1-17 1,-18-72 15,-18 1-15,0-88 0,1 35-1,-36 0 1,0 70-1,0 53 1,0 54 0,-36 105-1,19-53 1,17 71 0,0-36-1,0-35 1,0-35-1,53-53 1,-36 0-16,36 0 31,18-53-15,-18-17 0,-36-1-1,-17 54-15</inkml:trace>
  <inkml:trace contextRef="#ctx0" brushRef="#br0" timeOffset="9501.24">4092 5521 0,'-17'0'0,"34"0"0,-34 18 16,52-18 15,18 0-31,35 0 15,18-18 1,-36 0 0,-17 1 15,-53-19-15,18 36-16</inkml:trace>
  <inkml:trace contextRef="#ctx0" brushRef="#br0" timeOffset="9866.91">5468 5539 0,'0'0'0,"0"-18"16,18 18-16,-18-18 15,0 36 17,0 70-1,0-17-15,0 35-1,-53-1 1,35-52-1,18-17 1,18-36 0,70-36-1,-53 19-15</inkml:trace>
  <inkml:trace contextRef="#ctx0" brushRef="#br0" timeOffset="10299.19">6191 5503 0,'0'0'0,"18"-35"16,-106 17 0,-1 18 15,-16 53-15,87-35-16,-35 53 15,35-1 1,18-52-1,53-1 1,53-17 0,0 18-1,-18 17 1,-35 1 0,-35-1-1,-18-18 1,-53 19-1,-35-1 1,-36 0 15,54-35-15,-19 0 0,54 0-1,0-53 1,0 0-1</inkml:trace>
  <inkml:trace contextRef="#ctx0" brushRef="#br0" timeOffset="10515.94">5521 5345 0,'0'0'0,"-53"-18"0,35 18 15,18 18-15,0-36 32,-35 0-17,53 18 1,17 0 0,-17 0-16</inkml:trace>
  <inkml:trace contextRef="#ctx0" brushRef="#br0" timeOffset="11098.72">7990 5327 0,'0'0'0,"0"-18"0,0-17 15,0 17-15,-17 18 31,-19 0-31,1 71 16,-18 52 0,0 19 15,18-37-15,17-69-16,-52 69 15,52-52 1,18-17-1,0-54 17,0-35-17</inkml:trace>
  <inkml:trace contextRef="#ctx0" brushRef="#br0" timeOffset="11416.35">7620 5574 0,'0'0'16,"-18"-71"-16,1 1 15,17-18 1,53-1 15,70 54-31,53 35 32,-52 53-17,17 88 1,-88 0-1,-35 0 1,-18-17 0,-53-54-1,17-52 1,-16 17 0,-1-35-1,-36-35 1</inkml:trace>
  <inkml:trace contextRef="#ctx0" brushRef="#br0" timeOffset="11649.47">7461 5750 0,'-17'0'15,"52"0"1,-17 0-1,123-35 1,35 0 0,-70 17-1,-71 18-15,71-18 16,-53 1 0,0 17-1</inkml:trace>
  <inkml:trace contextRef="#ctx0" brushRef="#br0" timeOffset="12316.28">8784 5697 0,'0'0'0,"18"0"16,35 0-1,-18-35 1,53-18-1,-70 0 1,-18 18 0,-88 0-1,-18 35 1,0 0 0,-18 53-1,19 88 1,69-53-1,36 18 1,0-36 0,53-52 15,18-18-15,52-18-1,-17-35 1,0-52-1,0-37 1,-53 19 0,0-53-1,-53 34 1,0 90 0,0 69-1,0 54 1,-18 70-1,18 0 1,0-18 15,0-17-15,53-35 0,-18-36-1,0-17 1,18-18-1,-17-36 1</inkml:trace>
  <inkml:trace contextRef="#ctx0" brushRef="#br0" timeOffset="12748.8">9419 5521 0,'0'0'0,"0"-18"0,-17-35 16,17 36-1,35 17 1,35 0 0,-34 53 15,17 35-15,-18 35-1,-35-70 1,0 35-1,0-52 1,0-54 15,0-52-15,53-1 0,17-52-1,18-1 1,-35 71-1,-17 18 1,-1 17 0,-35 1 15</inkml:trace>
  <inkml:trace contextRef="#ctx0" brushRef="#br0" timeOffset="14032.88">10319 5662 0,'0'0'0,"17"0"0,107-70 31,-71-19-16,-53 54 1,0-53 0,-71 17-1,54 54-15,-54-19 16,-70 36 0,-18 53-1,53 35 1,0 89-1,71-18 1,35-54 0,88-52 15,1-53-15,52-17-1,0-36 1,-53-18-1,-70 36-15,70-88 16,-71-1 0,-17 53-1,0 36 1,0 70 15,0-17-31,0 88 16,0-18-1,0-17 1,0-18 0,71-36 15,-18-17-15,35-35-1,-35-18 1,-18-53-1,1 18 1,-19 35 0,-17 35-1,0 54 17,0 34-17,0 19 1,-17-19-1,-1 1 1,0-54 0,18 1 15,0-36-15,0-17-1,18-18 1,53-53-1,70-35 1,-36 88 0,37 36-1,-54 52 1,-53 35 0,-35 19-1,0-19 1,-18 1-1,18-36 1,0-17 0,0-1 15,18-17-15,17-35-1,-17 35-15,35-53 0</inkml:trace>
  <inkml:trace contextRef="#ctx0" brushRef="#br0" timeOffset="14364.7">11747 5098 0,'0'0'0,"0"-18"0,0-35 16,-17 53-1,-1 71 1,1 52-1,-1-17 1,0 17 0,1-87-1,17 70 1,0-36 0,17-17-1,19-35 1,16-18-1,1-36 1,-35 36-16,0-53 16,35-52-1,-53 69-15</inkml:trace>
  <inkml:trace contextRef="#ctx0" brushRef="#br0" timeOffset="14565.63">11518 5292 0,'0'0'16,"-17"0"-16,17 17 0,35-17 47,35 0-32,-52 0-15,53 0 16,-1-17-1,-52 17-15</inkml:trace>
  <inkml:trace contextRef="#ctx0" brushRef="#br0" timeOffset="15348.68">12382 5539 0,'0'0'0,"18"0"0,-18-18 16,18-17 0,-1-36-1,-17 1 1,0 34-16,0-34 15,-35 17 1,-35 53 0,-36 17-1,0 72 17,35-1-17,36-71-15,0 107 16,17-36-1,36-35 1,88-53 0,35-18-1,-18-34 1,-88 34-16,71-53 16,-70 1-1,-19 17 1,-17 0-1,0 35 1,0 36 15,-17 70-31,17-17 32,0-1-17,0 1 1,53-36-1,17-35 1,71 0 0,0-53-1</inkml:trace>
  <inkml:trace contextRef="#ctx0" brushRef="#br0" timeOffset="16081.92">13388 5362 0,'0'0'16,"0"-53"-16,0-35 15,-53 53 1,-35 35 0,0 17 15,17 36-15,-17 18-1,17 35 1,71-53-1,0 17 1,71-70 0,17 0-1,0 0 1,18-53 0,-88 18-1,17-36 1,0 19-1,-17 16 1,-18 54 31,0 17-31,-18 53-1,-17 1 1,17 52-1,18 35 1,-17 0 0,17 36-1,0 53 1,0-18 0,0-106-1,0 0 1,-124-71-1,1-34 1,17-36 0,-88-18-1,35-35 17,53-17-17,71-1 1,35 36-16,18-124 15,88-53 1,-18 54-16</inkml:trace>
  <inkml:trace contextRef="#ctx0" brushRef="#br0" timeOffset="16899.52">13564 5397 0,'0'0'0,"0"-17"31,0-1-15,18 1-16,0 17 15,17-36 1,0 1 0,-17 0-1,-18 17 1,-18 18 0,-35 18-1,0 70 1,18-18-1,35 1 1,0 0 0,0-54-1,71 1 17,17-18-17,-71 0-15,72-35 16,52-18-1,-18-18 1,-17 1 0,-18-19-1,-70 54 1,-36 17 0,-70 36-1,35 17 1,35 36-1,1-1 1,34-17 0,54 36-1,-53-54 17,17 0-17,-35-17 1,-35-18-1,-54 17 1,1-17 0,53 0-1,0 0 1,35-17 15</inkml:trace>
  <inkml:trace contextRef="#ctx0" brushRef="#br0" timeOffset="18048.8">15328 5327 0,'0'0'15,"18"-18"-15,-1-35 16,-17 36 0,0-1-1,-17 18 1,-36 0-1,-18 88 1,36 0 0,17 1-1,1-36 1,-1 17 0,53-70-1,36 0 1,52-17-1,-87-1-15,87-53 16,-52 18 0,-71-35 15,0 35-15,-71-17-1,36 52-15,-53 0 16,52 18-1,54 0 17,88 0-17,53-17 1,-106-1 0,-18 18-16,53-35 15,-53 17 1,-17-17-1,-18 17 1,0 1 0,-18 87 31,-17 36-32,17 35 1,1 0-1,17 71 1,0 17 0,0-158-16,17 123 15,-17 106 1,0-18 0,-35-70-1,-18-107 1,-17-69-1,52-36-15,-70 0 16,-36-18 0,19 0-1,16-17 17,72-18-17,17 0 1,106-88-1</inkml:trace>
  <inkml:trace contextRef="#ctx0" brushRef="#br0" timeOffset="18514.78">17145 5080 0,'0'0'0,"0"-18"0,0 1 31,0 34-15,-35 89 0,17 18-1,18-19 1,-18-16-1,18-54-15,-17 36 16,17-54 0,0 1-1,0-36 17</inkml:trace>
  <inkml:trace contextRef="#ctx0" brushRef="#br0" timeOffset="18898.66">16951 5221 0,'0'0'0,"-18"-35"15,1 0 1,17-1 0,0 19-16,53-1 15,88-17 1,70 35-1,-52 70 1,18 54 0,-107-18 15,-105-1-15,-89 1-1,-17-53 1,-35 0-1,52-53 1,54 18 0,52-18-1,89-36 17,17 1-17</inkml:trace>
  <inkml:trace contextRef="#ctx0" brushRef="#br0" timeOffset="19177.68">17851 5239 0,'0'0'0,"0"-18"16,17-35 0,-17 36-1,0 34 1,0 54-1,0 52 1,0-35 0,-17 18-1,-19-18 1,19-35 0</inkml:trace>
  <inkml:trace contextRef="#ctx0" brushRef="#br0" timeOffset="19581.59">17745 5239 0,'-18'-18'0,"36"36"0,-36-54 16,0-16-1,18 34 1,71 0 0,-36 18-16,106 0 15,0 36 1,54 52 0,-90 0-1,-105 0 1,-70 0-1,35-70-15,-124 53 16,53-19 0,0-16-1,53-19 17,18-17-17,53-17 16,87-36-15,-16 0 0</inkml:trace>
  <inkml:trace contextRef="#ctx0" brushRef="#br0" timeOffset="19900.29">18750 5133 0,'0'-35'32,"0"17"-32,18 18 0,35-18 15,-36 18 1,89-17 0,-18-1-1,36 18 1,-36-18-1,-106 18 17,-52 0-17,17 0 1,0 18 0,35-18-16</inkml:trace>
  <inkml:trace contextRef="#ctx0" brushRef="#br0" timeOffset="20112.55">18997 5027 0,'0'18'15,"0"-1"1,0 54 0,0-18-1,0 70 17,-18-35-17,1-35 1,-18 18-1,17-36 1</inkml:trace>
  <inkml:trace contextRef="#ctx0" brushRef="#br0" timeOffset="20614.99">20302 5292 0,'0'0'15,"-17"0"-15,-71-36 16,35 1-1,17-18 1,19-17 0,17 52-16,0-35 15,35-35 1,36 35 0,52 0-1,0 53 1,-34 18-1,-54 105 1,-53-35 0,-70 36-1,0-18 1,17-53 15,18 17-15,36-52-16,-18 35 15,-1-18 1,36-17 15</inkml:trace>
  <inkml:trace contextRef="#ctx0" brushRef="#br0" timeOffset="20893.65">20144 5803 0,'0'0'0,"0"18"0,0-1 0,0 36 16,0-35-1,17-18-15,19 0 32,-1 0-17,-35-35 16,0 17-15,-18 18 0,-17 0-1,17 0 17,18-18-17</inkml:trace>
  <inkml:trace contextRef="#ctx0" brushRef="#br1" timeOffset="27747.21">1199 2522 0,'0'-17'47,"0"-1"-31,0 0 15,0 1 0,0-1-15,0 1-1,0-1 1,0 0 0,0 1-16,0-1 0,0-17 15,0-1 17,0 1-17,0 0 1,-17 35-1,17 35 1,0 36 0,0 70-1,0-35 1,0-1 0,-18 19-1,18-106-15,-17 34 16,-1-16-1,18-54 32,0-17-47,0 0 16</inkml:trace>
  <inkml:trace contextRef="#ctx0" brushRef="#br1" timeOffset="28513.66">1094 2311 0,'0'0'0,"-18"-18"0,0-35 31,18 35-31,0 1 16,53-36 0,18 0-1,-54 53-15,72 0 16,52 18-1,-71 35 1,-52 52 0,-71-16-1,-53-1 1,-53 0 15,107-53-15,16-35-1,19-17 1,17-1 0,0 0-1,53 18 1,-1 53 0,37 53-1,-36-35 1,17 17-1,-17-35 1,0-36 0,0-17-1,17-17 17,-17-36-32</inkml:trace>
  <inkml:trace contextRef="#ctx0" brushRef="#br1" timeOffset="28929.72">1817 2646 0,'0'0'0,"-18"17"16,36-34 15,-1-1-31,89-35 15,-35 0 1,17-17 0,-17-1-1,-107 71 1,19 0 0,-36 0-1,17 0-15,-52 71 16,35-1-1,0 54 1,53-36 0,0 0-1,53-53 1,18-17 0,17-18-1,36-35 1,-36 0-1</inkml:trace>
  <inkml:trace contextRef="#ctx0" brushRef="#br1" timeOffset="29430.86">2752 2505 0,'0'-18'0,"0"36"0,0-71 31,-89 35-15,37 18-1,16 0-15,-34 35 16,52-17-16,-52 53 16,-19 52-1,54-35 1,17 18 0,18-71-1,89-35 1,-1 0-1,35-70 1,-52-1 0,17-17-1,-70 0 1,-18-18 15,0 88-15,0 36-1,0 70 1,0 0 0,0 1-1,0-36 1,0-36-16,70 18 16,1-35-1,52 0 1,-87-17-16</inkml:trace>
  <inkml:trace contextRef="#ctx0" brushRef="#br1" timeOffset="30214.17">3510 2540 0,'0'0'0,"-18"-71"16,-52 54 15,-1-1-16,-52 53 1,70 18 0,-18 53-1,54-35 1,17 35 0,0-54-1,35-34 1,36-18-1,-1-18 1,36-52 0,0-36-1,-36 0 1,-34-52 15,-19 122-31,1-70 16,-18 18-1,0 71 1,0-1 0,-35 106-1,-1 36 1,1 34 0,35-69-1,0 16 1,18-52-1,70-53 1,53 0 0,-53-35-1,18-36 17,-53 19-17,-35-19 1,-18 89 15,-36 70-15,19-35-1,17 17 1,0-34 0,53-36-1,17 0 1,-35-18-1,18-35 1,0-35 0</inkml:trace>
  <inkml:trace contextRef="#ctx0" brushRef="#br1" timeOffset="30330.45">4163 2293 0,'-36'0'0,"72"0"0,-89 0 0</inkml:trace>
  <inkml:trace contextRef="#ctx0" brushRef="#br1" timeOffset="30477.54">4233 2469 0,'53'18'0</inkml:trace>
  <inkml:trace contextRef="#ctx0" brushRef="#br1" timeOffset="31030.42">4516 2469 0,'0'0'0,"-18"0"0,0-17 16,-17 17-1,17 0 1,1 53 0,17 17-1,0 1 1,-18-54-16,18 36 15,0 0 1,-18-35 0,1-18 15,17-18 0,0-17-15,35-36-1,36-34 1,52-1 0,18 18-1,-17 70 1,-107 18-16,54 35 16,-53 53-1,-18 1 1,-18-19-1,-17-17 1,17-18 0,0-17-1,1-18 1,34-18 15</inkml:trace>
  <inkml:trace contextRef="#ctx0" brushRef="#br1" timeOffset="31746.44">5662 2558 0,'0'0'0,"-18"0"0,1-36 16,-1 19-16,-35-1 15,-17 0 1,17 18 0,-18 18-1,1 70 1,17 18 15,17-18-15,36-35-1,18-18 1,53-35 0,-1 0-1,54-52 1,-71 16 0,0-34-1,-36-18 1,1 35-1,-1 35 1,-17 71 15,0 53-15,0-18 0,-52 53 15,-1 18-16,53-106-15,-18 123 16,18 53 0,-18-35-1,-35-35 1,18-88 0,-35-36-1,-1-17 1,53-18-16,-52 0 15,-18 0 1,-1 0 0,37-36-1,52-34 1</inkml:trace>
  <inkml:trace contextRef="#ctx0" brushRef="#br1" timeOffset="32312.92">6985 2434 0,'0'0'0,"0"-35"0,53-89 32,-53 107-32,0-1 15,0 36 1,0 88-1,-53 88 1,18-53 0,-18-18-1,35-70 1,18-35 0,0-36 30,0-17-46</inkml:trace>
  <inkml:trace contextRef="#ctx0" brushRef="#br1" timeOffset="33196.97">6579 2646 0,'-35'0'0,"70"0"0,-123 17 15,70 19 1,54-19-1,52-17 1,106 0 0,-141 0-16,106-53 15,35-35 1,-71 0 15,-70 18-15,-53-19-1,0 36 1,0 36-16,-18-1 16,1 36-1,-19 70 1,1 71 0,-18-36-1,0 54 1,53-107-1,0-35 1,18-52 31,17-1-47,36-70 16,-71 70-1,53-52 1,17-1-1,-34 71 1,-36 18 0,0 52-1,0 1 1,35-18 0,35-18-1,1-35 1,52 0-1,19-53 1,-37 18 0,19-71-1,-124 0 1,0 53 15,-71 36-15,18 34-1,-17 89 1,52 18 0,18-54-1,18-17 1,70-53 0,0 0-1,0 0 1,-35-35-1,-17-18 1</inkml:trace>
  <inkml:trace contextRef="#ctx0" brushRef="#br1" timeOffset="35345.58">9490 2734 0,'0'0'0,"88"-53"16,-70 35-1,-1 1 1,18-54-1,-35 1 1,0-36 0,-52 35-1,-19 18 1,18 53 0,-53 53-1,-17 71 1,70-1-1,53-87-15,-18 87 16,36-52 0,35-54-1,35-17 1,0-53 0,18-17 15,0-54-16,-36-17 1,-52 18 0,-18-1-1,0 54 1,-71 70 0,36 88-1,0 0 1,35 71-1,0 0 1,35-89 0,71 18-1,0-70 1,0-18 0,52-53 15,-16-18-16,-72 1 1,-52-71 0,-18 35-1,-53 53 1,-35 53 0,-36 35-1,36 18 1,35 71-1,35-107-15,1 107 16,17-54 0,17-17-1,36-17 1,0-36 15,53-36-15,-35-17-1,-54-17 1,1-36 0,-18 0-1,0 53 1,18 141 15,-18-17-15,35 35-1,0-36 1,18-34 0,-35-36-16,52 17 15,-35-17-15,54 0 16,-19-35 0,18-53 15,-17-36-16,-53 19 1,-1 52-16,-17-89 16,18 19-1,-18 70 1,-35 88 15,35-17-31,-18 35 16,0 106-1,18-36 1,0-17 0,36-18-1,34-17 1,1-54 0,87-17 15,-34-17-16,-18-19 1,-18-52 0,-70-18-1,-1 18 1,-17 0 0,-35 88-1,-18 0 1,-53 71-1,18 52 1,53-35 0,17 36-1,18-71 1,53-36 0,35-17 15,0-35-16,-35-36 1,-35 1 0,0 35-16,-1-89 15,-17 54 1,0-1 0,0 53-1,0 36 1,-17 35-1,-1 88 1,18-17 0,35-72-1,36 1 1,17-35 15,-35-18-15,-35 0-16,34-18 15,-34-52 1,-18-1 0,0 18-16</inkml:trace>
  <inkml:trace contextRef="#ctx0" brushRef="#br1" timeOffset="35597.1">10601 2240 0,'0'0'16,"0"18"0,18-18-1,70 0 1,71 0-1,-54 0 1,19-18 0,-107 18-16</inkml:trace>
  <inkml:trace contextRef="#ctx0" brushRef="#br1" timeOffset="36546.53">12806 2417 0,'17'0'16,"19"0"-1,-1 0-15,88-71 16,-17 18-1,18-35 1,-54 0 0,-70-1-1,0 54-15,0-71 16,-17 36 0,-36 35 15,0 17-16,0 88 1,-18 142 0,36-18-1,-35 71 1,17 17 0,35-88-1,-35 88 1,0 36-1,53-177 1,-17-18 0,34-70-1,54-53 1,52-70 0,54-54 15,-124 89-31,52-106 15,-34-53 1,-106 0 0,-54 53-1,-52-1 1,18 72 0,88 52-16,-36 18 15,36-17 1,35-1 15,53 18-15,0-18-1,52-17 1,-16 17 0,-36-17-1,-36 18 1</inkml:trace>
  <inkml:trace contextRef="#ctx0" brushRef="#br1" timeOffset="37012.74">13282 2540 0,'-18'0'0,"36"0"0,-71-18 16,36-17-1,-1 35-15,18-35 16,35-36-1,36 36 1,-1 17 0,1 1-1,17 17 1,-53 53 15,-17 52-15,-18 1-1,0-35 1,-35-36 0,17-17-1,0-18 1,18-36 0,0-16-1,18-37 1,0 36-1,35-17 1,-1 35 0,1 17-1,36-17 1,-72 35 0</inkml:trace>
  <inkml:trace contextRef="#ctx0" brushRef="#br1" timeOffset="38045.65">13970 2258 0,'0'0'0,"-18"17"32,-52 36-17,17 18 1,0 52 0,53 1-1,0-71 1,53-18-1,53-35 1,0-18 0,-1-35-1,-52-17 1,-53-36 0,-35 18 15,-53 17-16,35 54 1,35-1 0,18 0-1,71 1 1,17-1 0,-53 18-16,89 0 15,-18 35 1,-36 18-1,-52 36 1,-1-1 0,-17-18-1,0-17 1,0-35 0,-35-18 15,18 0-16,-1-53 17,18 35-32,18-88 15,17 18 1,53 0 0,0 70-1,-35 18 1,-18 36-1,1 52 1,-19 0 0,-17-17-1,0-36 1,-35-35 0,35 18 15,-18-36-16,18-35 1,0-18 0,106-52-1,35 35 1,-17 35 0,17 53-1,-106 88 1,-35-17-1,-70 34 1,17-16 0,53-54-1,-18-17 1,18-54 31,0 19-47</inkml:trace>
  <inkml:trace contextRef="#ctx0" brushRef="#br1" timeOffset="39363.49">16492 2593 0,'18'-18'16,"-18"1"-1,18-1-15,-1 0 0,1 18 16,17-88 0,-17 35-1,-1 18-15,1-36 16,-18 1-1,-35 70 17,-36 70-17,54 19 1,17-72-16,-18 107 16,18-54-1,0 1 16,18-54-15,17-17 0,35-35-1,-34-18 1,34-53 0,36-17-1,-35 70 1,70 18-1,-88 35 1,-18 70 0,-35 36-1,0-53 1,-35 18 0,-1-36 15,36-53 0,0-17-15,36-36-1,34-34 1,-34 34 0,-19 53-16,18-52 15,-35 52 1,0 36-1,0 52 1,-52 36 0,34-18-1,18 18 1,35-53 0,53-53 15,36 0-16,-54-17 1,36-72 0,-18-16-1,-17-37 1,-36 19 0,-17 35-1,-18 17 1,-18 106 15,1-17-31,-36 106 16,17-36-1,19 35 1,17-17 0,0-35 15,17-36-16,36-35 1,0-18 0,18-52-1,-54 52-15</inkml:trace>
  <inkml:trace contextRef="#ctx0" brushRef="#br1" timeOffset="39613.93">17709 2205 0,'53'0'31,"-35"0"-31,0 0 16,52 0-1,1 0 1,-54 0 0,1 0-16,17 0 15,-17 0 1</inkml:trace>
  <inkml:trace contextRef="#ctx0" brushRef="#br1" timeOffset="40378.66">18097 2328 0,'0'0'0,"0"18"0,53-18 16,18 0 0,-18-18-1,-35 1 16,-18-36-15,-18 53 0,0 0-1,-52 17 1,17 54 0,0 35-1,53-71-15,-18 36 16,36-1-1,70-35 1,-17-35 0,17 0-1,0-35 1,-35-35 15,-18-1-15,-35 1-1,53-19 1,0 36 0,0 53-1,17 0 1,-52 36 0,0 52-1,-1 0 1,-17-35-1,0 18 1,-17-54 0,-19-17-1,19 0 1,17-53 0,0-17 15,0 52-31,0-17 15,0 17-15,70-52 16,-17 34 0,-17 19-1,34-1 1,-35 0-16</inkml:trace>
  <inkml:trace contextRef="#ctx0" brushRef="#br1" timeOffset="40895.31">19103 2240 0,'0'18'47,"0"-1"-31,0 1-16,0 53 15,0 17 16,-18-35-15,1 17 0,17-52-1,-18-18-15,0 0 47,18-18-47,0-52 16,18-1-1,88-70 1,-18 88 0,71 18-1,-18 35 1,-71 35 0,1 36-1,-71-1 16,0-17-15,0-35-16,-53 35 16,0-36-1,18 1 1,35-36 0</inkml:trace>
  <inkml:trace contextRef="#ctx0" brushRef="#br1" timeOffset="41728.69">20161 2328 0,'0'0'0,"0"-17"0,0-36 16,-70 17 15,-1 36-16,1 0 1,-36 71 0,35 0-1,54-36-15,-19 71 16,36-18 0,36-35-1,52-36 1,-18-17-1,36-35 1,-88 18-16,35-54 16,17-35-1,-17-17 1,-35 70 0,-1 0 15,-52 106 0,0 53-15,35-18-1,18 0 1,52-35 0,1-35-1,52-18 1,-35-53-1,0-36 1,1-52 0,-54 35-1,36-35 1,-54 36 0,-17 87-1,-35 36 16,-53 87-15,35 19 0,35-18-1,18 52 1,53-87 0,35-18-1,18-35 1,-35-18-1,-1-36 1,-52 19-16,17-19 16,0 1-1</inkml:trace>
  <inkml:trace contextRef="#ctx0" brushRef="#br1" timeOffset="41861.86">21220 2505 0,'0'0'0,"-18"0"15,-123 53 1,35-36 0,35 19-1,36-36-15</inkml:trace>
  <inkml:trace contextRef="#ctx0" brushRef="#br1" timeOffset="42914.34">1464 3916 0,'0'0'0,"0"-18"0,-35-35 32,35 36-32,0-1 15,70-17 1,18 35 0,1 35-1,-19 36 1,-52 17-1,-18 18 1,0-71-16,-35 18 16,-1-18-1,19-53 17,17-35-17,35-52 16,18-1-15,35 0 0,-35 35-1,18 54 1,-54 17 0,18 53-1,-35 35 1</inkml:trace>
  <inkml:trace contextRef="#ctx0" brushRef="#br1" timeOffset="43245.01">2134 4004 0,'18'0'0,"-36"0"0,89-35 16,-1-18 0,-52-18 15,-18 18-16,-18 18 1,-35 17 0,1 36-1,-19 53 1,36 34 0,17-16-1,0 16 1,36-52-1,53-35 1,87-36 0,-34-35-1,-36 1 1</inkml:trace>
  <inkml:trace contextRef="#ctx0" brushRef="#br1" timeOffset="43644.84">2981 3704 0,'0'0'16,"0"-17"-16,-71 17 16,-34 0-1,34 35 1,18 18 0,53-18-1,0-17-15,53-1 16,-35 1-16,70 17 15,0 0 1,-53 18 0,-35 0-1,-17 0 1,-89 0 0,0-18-1,0-35 16,18 0-15,53-35 0,17 17-1,18-17 1,53 18 0,-18-1-16</inkml:trace>
  <inkml:trace contextRef="#ctx0" brushRef="#br1" timeOffset="44694.6">3228 3775 0,'-18'-18'15,"1"18"1,-19 0-16,19 0 15,-19 53 1,1 0 0,35 17-1,-17 36 1,17-18 0,0-35-1,70-35 1,18-36-1,18-52 1,0-1 0,-53-17-1,-53 35 1,-35-35 0,-54 53-1,-16 17 16,-1 18-15,35 53 0,18 35-1,36 36 1,17-36 0,53-18-1,17-34 1,18-36-1,36-36 1,17-52 0,-35 18-1,-53-19 1,-18 19 0,-35 17 15,0 35-16,-18 18 17,1 71-17,17-1 1,0 1 0,0 0-1,35-36 1,-17-18-16,17-17 15,18 0 1,0 0 0,0-52-1,-18-19 1,18-17 0,-53 0-1,0 52 16,0 19-15,0 52 15,0 36-15,0-54-16,0 36 16,0 0-1,17-18 1,19-35-1,-19 0-15</inkml:trace>
  <inkml:trace contextRef="#ctx0" brushRef="#br1" timeOffset="45612.09">4357 3810 0,'17'0'31,"-17"18"0,0 35-15,0-18-1,0 0 1,0-17 0,18-18-1,53 0 1,-36 0-16,35 0 15,19-53 1,-1 0 0,-18-18-1,-34 1 1,-1 35 0,-17 35 15,-18-18 63,0 0-48,-18 18-30,0 0-16,1 18 0,-1 0 16,-53 70-1,54-18 1,17 1 0,0-1-1,35-52 16,36 17-15,-36-35-16,53 0 16,36-17-1,-36-19 1,0-17 0,-53-17-1,-35-18 1,0 52-1,-35 36 1,-18 53 0,35 18-1,1-1 1,17 1 0,17-36-1,54-17 16,-18-18-15,-18-18 0,18-35-1,-18 18-15</inkml:trace>
  <inkml:trace contextRef="#ctx0" brushRef="#br1" timeOffset="47577.71">6720 4039 0,'0'0'0,"18"0"0,17-17 16,71-36 0,-71 35-16,1-17 15,-1-18 1,-35-35-1,-88-18 1,-36 18 0,36 52-1,-35 54 1,-1 88 0,36 35-1,70-18 16,18-17-15,53-88 0,53 0-1,35-54 1,0-34 0,-17-1-1,-71 1 1,-36-19-1,-17 37 1,-17 52 0,-19 52-1,19 37 1,17-19 0,0 18-1,53-35 1,0-35 15,88-53-15,-35-18-1,-54 0 1,-16-35 0,-36-1-1,0 37 1,0 69-1,-18 36 1,0 18 0,-17 34-1,18-34 1,17-18 0,17-71 30,-17 1-30,71-36 0,-18-35-1,17 17 1,-52 53-16,88-52 16,-18 70-1,-35 35 1,-18 36-1,-17-18 1,-1-1 0,19-34-1,17-18 1,-18 0 0,18-18-1,0-34 16,53-37-15,-18 1 0,18 53-1,-36 35 1,-17 18 0,-53 34-1,0 1 1,0-17-1,18-36 32,-18-18-31,0 0 0,0 1-16,0-1 0,-18-35 15,-17 18 16,-1 35-15,-34 0 0,17 35-1,-35 53 1,0 1 0,70-37-1,18 19 1,53-36-1,17-35 1,19 0 0,34-35-1,-52-18 1,17-35 0,0-36-1,-53 19 16,-35-54-15,0 35 0,0 89-1,-17 53 1,-19 52 0,1 71-1,17 1 1,18-19-1,0-52 1,71-36 0,-18-18-1,18-17 1,-1-17 0,-35-1 15,-17 1-31,-18-1 31,0 0-31</inkml:trace>
  <inkml:trace contextRef="#ctx0" brushRef="#br1" timeOffset="47772.39">8908 3863 0,'0'0'0,"0"18"0</inkml:trace>
  <inkml:trace contextRef="#ctx0" brushRef="#br1" timeOffset="49478.72">9737 3969 0,'0'0'0,"17"0"31,1-18-31,0 0 16,-18 1-16,70-36 16,18-18-1,-17 1 1,17-54-1,-53 18 1,-35 71 0,-88 35-1,-18 71 1,18-18 0,70 0-1,18-36 1,53 1 15,71 0-15,-71-1-1,0 36 1,-36 0 0,-17-18-1,0 18 1,0-18-1,18-35 1,53 0 0,-1-17-1,18-36 1,-35 0 0,0-53-1,-35 36 16,-1-1-15,-17 89 15,0-1-15,-35 54 0,35-53-16,-18 34 15,18 19 1,0-36-1,36-17 1,34-18 0,54 0-1,-54-35 1,36-18 0,-35-18-1,-71 1 16,0-1-15,0 53 0,-18 18-1,0 71 1,1 17 0,-1-17-1,18-18 1,88-18-1,-17-35 1,35 0 0,-18 0-1,-17-53 1,-36 0 0,-18-35-1,-17 17 1,0 54 15,0 34-15,-35 72-1,18-37 1,-19 37 0,36-54-1,0-17 1,-17-18-1,17-18 17,0-17-17,0 17-15,53-70 16,-1 0 0,72-18-1,-1 35 1,-17 71 15,-71 18-31,54 17 16,-72 0-16,19 54 15,-36-19 1,-53 1 0,17-18-1,1-36 1,17 1-1,18 0 1,0-71 15</inkml:trace>
  <inkml:trace contextRef="#ctx0" brushRef="#br1" timeOffset="50778.12">12629 3933 0,'18'0'31,"-18"-17"-31,18-18 16,35-36 0,-18 0-1,-35 54-15,35-124 16,0 17 0,1 54-1,-36 17 1,0 123 31,-18-34-47,-70 105 15,35-18 1,53-35 0,0-17-1,35-1 1,53-70-1,1 0 1,16-17 0,-34-18-1,0-54 1,-54 1 0,1-18-1,-18 36 1,-18 52 15,-17 18-15,-18 71-1,18 17 1,17 0 0,0-17-1,18-18 1,-17-36-1,17 1 1,35-36 15,18-35-15,35-17 0,-17-1-1,17 18 1,-35 18 15,-35 35-15,-18 53-1,0 0 1,-18 17 0,18-17-1,18-17 1,17-19-1,-18 1-15,72-18 16,-1 0 0,-18 0-1,36-71 1,-35 18 0,-36-35-1,-35 0 1,0 53 15,-35 35-15,-18 17-1,35 54 1,18-18 0,0-36-16,0 54 15,0-36 1,36-17-1,16-18 1,37 0 0,-36 0-1,-36 0-15,18-53 16,-35-18 0,0 54-1</inkml:trace>
  <inkml:trace contextRef="#ctx0" brushRef="#br1" timeOffset="51094.75">12418 3598 0,'0'0'0,"35"18"32,-17-18-32,52 0 0,-34 0 15,-1 0-15,71 0 31,-18-18-15,-71 1 0,19-1-1</inkml:trace>
  <inkml:trace contextRef="#ctx0" brushRef="#br1" timeOffset="51676.75">15381 3387 0,'0'0'0,"18"-18"0,17-70 31,-35 70-31,18-35 16,-36 53 15,-35 36-31,-35 69 16,35 19 0,35-89-16,-52 106 15,17-35 16,35-35-15,18-36 0,53-17-1,0-18 1,88-18 0,-35-35-1,-53 18 1,-53 17-16</inkml:trace>
  <inkml:trace contextRef="#ctx0" brushRef="#br1" timeOffset="51894.98">15081 3616 0,'-17'0'15,"34"0"-15,-52 0 0,17 18 0,36-18 31,0 0-15,52 0 0,-35 0-16,71 0 15,18 0 1,-36-18 0,-53 18-1</inkml:trace>
  <inkml:trace contextRef="#ctx0" brushRef="#br1" timeOffset="52311.41">15646 3651 0,'0'0'0,"0"18"16,17-18-1,1 0-15,35 0 16,17-18 15,1-17-15,-18 0-1,-35-1 1,-18-17 0,-18 36-1,-35 17 1,0 17-1,0 72 1,53-1 0,0-18-1,0 1 1,35-36 0,1-35-1,34 0 1,1-17-1</inkml:trace>
  <inkml:trace contextRef="#ctx0" brushRef="#br1" timeOffset="53161.05">16633 3563 0,'0'0'0,"18"-18"0,0 1 15,-18-19 1,-53 36-1,-53 0 1,-17 36 0,70-1-1,35 0 1,18 1 0,71-1-1,17 0 1,18-17 15,-36-1-15,-35 1-1,-17 0 1,-124-18 15,0 0-15,36-18-1,17 0 1,18 18 0,35 18 15,0 0-31,70 17 16,1-35-1,17 18 1,18-18 15,-89 0-31,36 0 16,-35-18-16,52-17 15,-34-18 1,-1-18 0,18-52-1,-35 17 1,-1-35-1,1 106-15,-18-36 16,-71 89 15,18 87-15,18 1 0,0 35-1,35-105-15,0 34 31,0 18-15,53-52 0,0-36-1,35 0 1,-18-18 0,-17-35-1,-35 0 1</inkml:trace>
  <inkml:trace contextRef="#ctx0" brushRef="#br1" timeOffset="53410.47">16863 3492 0,'0'-17'31,"17"17"-31,19 0 16,34 0 0,36-18-1,-18 18 1,-17 0 0,-1-17-1,-52 17-15</inkml:trace>
  <inkml:trace contextRef="#ctx0" brushRef="#br1" timeOffset="53614.78">17674 3722 0</inkml:trace>
  <inkml:trace contextRef="#ctx0" brushRef="#br1" timeOffset="55143.74">1111 7373 0,'-35'0'47,"17"0"-32,1 0-15,-1 0 0,-88 18 16,0-18-1,-17 0 17,17 0-17,53 0 1,71 0 15,-1 0-15,107 0-1,-71 0-15,70 0 16,124 0 0,-35 0-1,35 0 1,-71 0 0,-88 0-1,-52-18 1,-36 0 46,0 1-46,-53-19 0,35 19-16</inkml:trace>
  <inkml:trace contextRef="#ctx0" brushRef="#br1" timeOffset="55609.76">1623 7056 0,'0'17'31,"0"1"-31,17-1 0,-17 1 16,71 35 0,52 18-1,-34-71 1,34 0 0,-35 0-1,0-18 1,-17 18-1,-89 0 1,-70 0 0,0 106-1,-18 17 1,-17 18 0,35-70-1,-1 17 1,72-70-16,17-1 31,17-34 0,19-1-31</inkml:trace>
  <inkml:trace contextRef="#ctx0" brushRef="#br1" timeOffset="56126.85">3175 7144 0,'0'0'0,"0"-18"0,0 0 15,-18 1-15,18-1 16,-17 71 0,17 71-1,-71 17 1,54-53 0,-19 0-1,36-17 1,0-54 15,-17 1-15,-1 0-1,0-36 1,1 0-16</inkml:trace>
  <inkml:trace contextRef="#ctx0" brushRef="#br1" timeOffset="56711.32">2681 7391 0,'0'0'0,"-18"-18"0,1-53 16,-18-17 0,35-18-1,52 18 1,-16 71-16,52-36 16,53 53-1,0 35 1,-53 36 15,-17 70-15,-18 0-1,-53-106-15,17 71 16,-17-53 0,0-18-1,-17-35 16,17-53-15,0-70 0,35-1-1,53-35 1,53 18 0,-17 71-1,-36 70 1,-53 17-16,36 72 31,-36 52-15,-35 35-1,0-70 1,-35 0 0,35-36-1,-18-52 1,18 0-1,36-71 17</inkml:trace>
  <inkml:trace contextRef="#ctx0" brushRef="#br1" timeOffset="58343.67">4551 7302 0,'0'0'0,"17"-17"0,-17-1 16,0-52-1,-17 17 1,-54 0 0,-17 18-1,-18 35 1,18 52-1,-35 90 1,87 16 0,19-34-1,17-54 1,35-34 0,35-19-1,19-17 1,52-70 15,-53-1-15,-17-35-1,-54-17 1,-17 17 0,0 53-1,-17 159 16,-1-53-15,0 35 0,18 18-1,18-36 1,0-52-16,52 0 16,18-18-1,18 0 1,18-53 15,-19 0-15,-87-18-1,17-52 1,-35 70 0,0 71 15,-17 34-16,-1 37 1,18-72-16,0 72 16,0-54-1,71-18 1,17-17 0,-18 0-1,36-35 1,-35-35 15,-54-19-15,-17 19-1,0 35 1,-17 35 0,-19 35-1,36-18-15,-17 72 16,-18-1-1,17-35 1,0-18 0,18-53 31,18-34-32,35-37 1,-18 19 15,53-36-15,1 53-1,-72 53-15,18 0 16,-17 35 0,-18 53-1,0-17 1,0 17-1,0-35 1,71-18 0,17-35-1,0 0 1,0-35 0,-35-18-1,-18-35 1,-17-71 15,-18 71-15,0-18-1,0 36 1,0 34 0,-18 125 15,18 34-16,0-17 1,0 17 0,0-17-1,0-53 1,0-35-16,18 17 16,35-35-1,18-18 1,-36-17 15,0-35-15,-17-1-16</inkml:trace>
  <inkml:trace contextRef="#ctx0" brushRef="#br1" timeOffset="58542.94">6121 7179 0,'0'0'0,"17"0"47,19 0-47,34-18 16,-17 1 0,-35-1-1,-1 0 1</inkml:trace>
  <inkml:trace contextRef="#ctx0" brushRef="#br1" timeOffset="58754.18">5433 6985 0,'-18'0'32,"36"0"15</inkml:trace>
  <inkml:trace contextRef="#ctx0" brushRef="#br1" timeOffset="60976.42">6932 7549 0,'35'0'15,"-17"0"-15,0 0 0,-1 0 16,54-52 0,-36 16-1,0-34 1,-35-19 0,-17 1-1,-54-18 1,-52 71-1,35 35 1,-54 71 0,37 52-1,69-17 1,19 53 0,17-71-1,70-53 1,18-35 15,54-17-15,-37-19-1,72-87 1,-71 17 0,-71 18-1,-35-18 1,0 53-1,-18 53 1,-17 88 0,0 53-1,35-52 1,0-1 0,70-53-1,1-35 1,-36 0-16,71-18 31,17-34-15,-52-1-1,-36-36 1,-35-16 0,0 34-1,-17 71 1,-19 53-1,19 17 1,-19 36 0,1-17-1,35-72 1,0 1-16,0-1 16,35-52 15,36-35-16,-1-19 1,-17 19 15,71-18-15,-54 88 0,1 35-1,-36 35 1,-35 1-1,36-18 1,-19-35 0,1-18-16,-1 17 15,19-17 1,17-35 0,0-36-1,-1 18 1,19-52-1,-53 52 17,-1 35-17,-17 36 17,0-1-17,18-17 32,-18-17-31,0-1-1,0 0 1,0 1 0,-18 17-1,1 17-15,-1 36 16,-17 53-1,-1-18 1,36-17 15,0-53-31,0 35 16,53-18 0,18-35-1,52 0 1,1-18-1,-18-35 1,0-35 0,-89 70-16,36-87 15,-53 52 1,0 17 0,-18 36-1,-17 18 1,-18 70-1,36 0 17,-1-35-17,18 18 1,71-53 0,-19-18-1,54 0 1,18-36-1,-18-34 1,-53-1 0,-1-35-1,-34 36 1,-18 34 0,-35 125 15,17-19-16,1 36 17,17-35-17,0-54-15,0 1 16,0 17 0,-36-35 15,1 0-16,-36 0 1,54 0 0,17-17-16,0-1 15</inkml:trace>
  <inkml:trace contextRef="#ctx0" brushRef="#br1" timeOffset="62026.3">10530 7179 0,'0'0'16,"0"-141"-1,0 123 1,0 1-16,0-1 16,-70 0-1,35 71 1,-18 53-1,17 18 1,19-1 15,17-70-15,0-35-16,53 17 16,35-35-1,-35-35 1,35-36-1,-35-17 1,-53 0 0,-53-1-1,18 37 1,-1 34 0,36-17 15,71 35-16,-53-18 1,123-35 0,17 18-1,-34 0 1,-36 17 0,-53 18-1,-52 18 16,-19 52-15,-16 1 0,-1 87-1,0 36 1,17-35 0,19-124-16,-18 177 15,17 35 1,-17 18-1,17-89 17,-35-17-17,18-71 1,-53-70 0,35-18-1,-36-53 1,-34-18-1,0 1 1,70 17 0,53-18-1,105-17 1,1 0 0,18-18-1</inkml:trace>
  <inkml:trace contextRef="#ctx0" brushRef="#br1" timeOffset="63193.16">12083 7497 0,'0'0'0,"0"-53"15,17 0 1,19 0 0,-1-71-1,18-17 1,-36 53 0,-17 53-16,0-53 15,-17 52 1,-36 54-1,-18 70 17,54 106-17,17-123 1,0-36-16,53 106 16,17-53-1,1-70 1,17-18-1,0-18 1,-17-70 0,-18-35-1,-36-36 1,18 35 0,-17 19-1,-18 69 1,0 54-1,-53 105 17,18 1-17,35-36 1,0 18 0,0-18-1,0-70 1,0-36 15,0-35-15,53-17-1,0-19 1,-36 19 0,19 70-1,-1 0 1,-35 53-1,0 35 17,53 0-17,17-35 1,-17-35 0,-17-18-16,69 0 15,1 0 1,0-53-1,0-35 1,-53-18 0,-36 0-1,-17 53 1,-17 53 0,-54 53-1,54 35 1,17 0-1,0-17 17,53-36-17,-18-35 1,35 0 0,19-18-1,-54-17 1,0-35-1,-35 17 1</inkml:trace>
  <inkml:trace contextRef="#ctx0" brushRef="#br1" timeOffset="63441.81">12118 7038 0,'0'0'0,"-53"18"16,0-18-1,71 0 1,-1 0 0,89 0-1,18 0 1,-36-18-1,-53 0-15</inkml:trace>
  <inkml:trace contextRef="#ctx0" brushRef="#br1" timeOffset="63976.34">14358 6967 0,'0'0'0,"35"-17"0,36-54 16,-71 54-16,18-19 16,-18 1-1,-18 70 1,-17 36-1,-18 70 17,17 0-17,36-53 1,0-53-16,0 54 16,36-72-1,34 1 1,18-36-1,-35-17 1,-17-36 0,-36 54-16</inkml:trace>
  <inkml:trace contextRef="#ctx0" brushRef="#br1" timeOffset="64176.61">14287 7056 0,'0'0'0,"-17"0"16,-18 0 0,70 0 15,-18 0-31,89 0 16,53 0-1,-53-18 1,-36 18-16</inkml:trace>
  <inkml:trace contextRef="#ctx0" brushRef="#br1" timeOffset="65276.89">14817 7108 0,'0'0'0,"-18"18"0,18 17 16,-18-35-16,36 0 31,35 0-16,0-53 17,0 1-17,-53 16 1,0-17 0,-53 53-1,18 0 1,-36 71-1,36 35 1,17-36 0,18 36-1,18-53 1,35-53 0,88 0-1,35-18 1,-35-17-1,53-71 1,-123 18 15,-71 35-15,0 36 0,-35 17-1,-18 17 1,0 71-1,53 1 1,0-19 0,35-17-1,-17-35 1,-18-1 0,17-17-1,-17-17 16,-17 17-31,-19-36 16,19 36 15,-19 18-15,36 35 0,18-35-1,53-1 1,52-17-1,18 0 1,-53-35 0,18-36-1,-35-34 1,-36-1 0,0-18-1,-35 18 1,0 54-1,-17 52 17,-54 70-17,18 18 1,36 18 0,17 0-1,0-88-15,0 34 16,35 37-1,18-72 1,-36-17 0,54 0-1,-18-17 1,0-36 0,-36-35-1</inkml:trace>
  <inkml:trace contextRef="#ctx0" brushRef="#br1" timeOffset="65493.09">15769 7056 0,'0'0'16,"0"17"-1,53-17 1,53 0-1,17 0 1,-17 0 0,0-17-1,-88 17-15,17-18 16</inkml:trace>
  <inkml:trace contextRef="#ctx0" brushRef="#br1" timeOffset="67625.53">17145 7267 0,'0'0'15,"18"0"-15,87-53 16,-87 36 0,0-1-1,-1-35 1,1 0 0,-18 36-16,-53-36 15,-35 17 1,-36 36-1,36 36 1,-18 17 0,36 70-1,70-52 1,17-1 0,54-35-1,0-35 1,34 0-1,19-70 17,-54-1-17,19-35 1,-19-17 0,-35 17-1,1-17 1,-19 52-1,-52 124 17,0 35-17,0 36 1,35-1 0,0-17-1,70-18 1,18-35-1,1-53 1,34 0 15,0-53-15,-52 0 0,-53 36-16,35-72 15,-53 1 1,0 35-1,-53 36 1,-18 17 0,1 35-1,-1 36 1,36 17 0,35-53-1,0 18 1,35-18-1,18-35 1,17 0 15,-34-70-15,-19 17 0,19-18-1,-36 1 1,0 34-1,0 54 17,17 53-17,-17-1 1,36-17 0,16 0-1,-34-53-15,70 35 16,-17-35-1,17-17 17,-17-54-17,-36 18 1,18-70 0,-18-54-1,-35 89 1,18-18-1,-18 89 1,-18 17 0,-17 88-1,-18 35 1,35 1 0,18-18-1,18-36 1,35 1-1,35-36 1,0-35 15,18 0-15,0-53 0,-71 0-1,-17-35 1,-18 0-1,0 17 1,-35 54 0,-1 34-1,-52 71 1,17 1 0,54-37-1,17-34-15,0 53 16,17-54-1,36 1 17,0-18-17,0-35 1,-17-18 0,16-53-1,-34 35 1,0 54-1,-18 70 17,-18 0-17,18-36-15,0 54 16,0-36 0,35-17-1,36-18 1,17 0-1,18-36 17,-88-17-17,-1 18 1,-17 18-16</inkml:trace>
  <inkml:trace contextRef="#ctx0" brushRef="#br1" timeOffset="67892.86">18397 6791 0,'-17'18'15,"34"-18"1,72 0-1,34 0 1,-35 0 15,0 0-15,-52 0 0,-1 0-16</inkml:trace>
  <inkml:trace contextRef="#ctx0" brushRef="#br1" timeOffset="68258.6">19879 6844 0,'0'0'0,"18"0"31,-18 18-15,-18 34 0,-17 19-1,17-18 1,-17 17-1,17-34 1,18-19 0,18-17-1,52 0 1,-52-17-16</inkml:trace>
  <inkml:trace contextRef="#ctx0" brushRef="#br1" timeOffset="68675">20338 6862 0,'0'-18'16,"0"36"-16,0-54 0,0 1 15,-53 17 1,-18 18 0,-17 53-1,70 18 1,1-36-1,34 0 1,54-17 0,-1 0-1,19-1 1,-54 1 0,-17 0-1,-18-1 1,-36 1-1,-52-1 17,0-17-17,70 0 1,1 0 0,-19-17-1,19-36 1</inkml:trace>
  <inkml:trace contextRef="#ctx0" brushRef="#br1" timeOffset="68852.89">19897 6632 0,'0'0'0,"-18"0"0,0 0 0,-17-17 16,17 17-1</inkml:trace>
  <inkml:trace contextRef="#ctx0" brushRef="#br1" timeOffset="69474.64">20796 7073 0,'18'0'0,"0"0"16,-1 0-1,1 0-15,-1-17 16,19-19 0,-1 1-1,36-36 1,-36-17 0,0 18-1,-35 52-15,0-17 16,-70 52 15,-1 54-15,36 17 15,35-70-31,-18 52 16,18 19-1,35-54 1,36 0-1,17-35 1,0 0 0,53-35-1</inkml:trace>
  <inkml:trace contextRef="#ctx0" brushRef="#br1" timeOffset="71091.14">21837 6791 0,'0'0'15,"0"-18"-15,0 1 0,0-36 16,-71 17 15,1 36-15,-54 53 0,19 53-1,34 0 1,53-53-1,18 18 1,0-54 0,71-17-1,-1 0 1,1 0 0,17-53-1,0-35 1,-35 0-1,-17 17 1,-36 54 15,0-1-15,0 36 0,0 52-1,0 1 1,0-1-1,0-34 1,0-19 0,52 1-1,19-18 1,17-18 0,0-17-1,-35-18 1,0-35-1,-17 17 1,-36 36 15,-18 53 1,-17 70-17,17-18 1,18 1-1,0-53 1,0-1 0,-18-17 31,1 0-32,-1 0 1,0 0-16,1 0 31,17 18 0,17-18-15,1 0 0,53 0-1,-54 0-15,36 0 16,18 0-1,35-18 1,-36-35 0,-17 18-1,-18-18 1,-52 71 31,-1 17-32,-17 18 1,35 0 0,0-35 15,53-1-15,53-17-1,-18 0 1,0 0-1,-35-35 1,-53 17-16,35-35 16,-17 0-1,-1 18 1,-17 18 0,0-1-1,0 71 16,-53 17 1,18 19-32,0 69 31,17 1-15,-17-35-1,35-89-15,-18 106 16,-35 0-1,1-53 1,-19 36 0,-35-18-1,-17-36 1,34-35 0,54-35-1,0 0 1,0-17-1,17-19 1,-53-16 0</inkml:trace>
  <inkml:trace contextRef="#ctx0" brushRef="#br1" timeOffset="72508.67">600 8961 0,'0'0'16,"-36"0"-1,36 17-15,0 1 16,71-1 15,-36-17-31,159 18 16,71-18 0,-53 0-1,17-18 1,-70-17-1,-71 0 1,-88 17 15,-71 18-15,18-17 0,-17-1-1,34 0 1,36 1 15,53 17-31,53-18 31,-35 18-15,-1 35 0,-70 18-1,0-17-15,0 16 16,-88 37-1,0-19 1,35-35 0,0 1-1,53-19 1</inkml:trace>
  <inkml:trace contextRef="#ctx0" brushRef="#br1" timeOffset="72961.8">3069 8872 0,'0'-17'0,"0"34"0,0-175 31,-17 140-31,17 0 15,0 36 17,-18 35-32,0 123 31,1-35-15,-1 18-1,18-141-15,-18 52 16,18-17-1,0-70 17</inkml:trace>
  <inkml:trace contextRef="#ctx0" brushRef="#br1" timeOffset="73559.17">2699 9031 0,'0'0'0,"-18"-35"0,0 17 0,1 1 0,-1-89 16,1 53 15,17 18-31,17-36 16,107 36 0,52 35-1,-35 53 1,-17 52-1,-54 19 1,-52 17 0,-18-53-1,-35-53 1,17-35 0,0 0-1,18-35 1,0-88-1,53-1 1,71-70 15,17 88-15,0 71 0,-18 53-1,-87 176 1,-36-18-1,-53-52 1,17-1 0,36-70-1,-17-35 1,17-36 31,17 0-47,36-17 15</inkml:trace>
  <inkml:trace contextRef="#ctx0" brushRef="#br1" timeOffset="74691.14">4216 8908 0,'35'-53'16,"-70"106"-16,105-124 15,-70 89 1,-17 35-1,-1-36-15,0 54 16,-17 52 0,35-52-1,0-54 1,88-17 0,-17 0-1,-1-52 1,-34-19-1,-36 0 1,-89-17 15,1 35-15,35 36 0,36-1-1,52 18 1,71-18-1,88-17 1,-18-18 0,36 18-1,-71 0 1,-176 52 15,-71 54-15,18 35-1,-53 35 1,35-18 0,70-17 15,36-71-15,106-35-1,-18 0 1,36-53-1,-106 36-15,52-36 16,18-106 0,-17-17-1,-53 17 1,-18 53 0,0 18-1,0 53 1,-36 70-1,36 53 1,-35 36 15,17 17-15,-17 0 0,35-18-1,18-34 1,52-72-1,36-17 1,0-17 0,17-36-1,-34-36 1,-72-16 0,-17 69-1,0 19 1,-17 52-1,-1 71 1,0-18 0,18-17 15,0-54-15,0 1-1,36-18 1,-1-53-1,18-18 1</inkml:trace>
  <inkml:trace contextRef="#ctx0" brushRef="#br1" timeOffset="74874.12">5644 8678 0,'-17'0'0,"34"0"0,-105-35 16,18 35-1,87 0 17,1 0-17,0 0 1,-1 0-16</inkml:trace>
  <inkml:trace contextRef="#ctx0" brushRef="#br1" timeOffset="76040.39">5927 9190 0,'0'0'0,"-18"0"0,0 0 31,36 0 0,0 0-31,52-35 16,36-36 0,18-17-1,-36 0 1,-18-18 0,-34 0-1,-36 53 1,-36-18-1,19 71-15,-54 0 16,18 53 15,-17 106-15,17 88 0,17-71-1,1 177 1,-18-53-1,18-71 1,17 71 0,18-17-1,36-89 1,52-71 0,0-105-1,18-71 1,17-35-1,54-106 1,-36-71 0,-106-70 15,-106 141-15,-105-18-1,0 71 1,52 88-1,-17 18 1,106 35 0,105-35 15,72-18-15,-1-18-1,88-35 1,-17 0-1,-177 89-15,35-54 16,-52-17 0,-18 53 15,-18 52 0,1 36-15,-1 18-1,-17-18 1,35-36 0,0 19-1,18-36 17,-1-18-32,-17-35 15</inkml:trace>
  <inkml:trace contextRef="#ctx0" brushRef="#br1" timeOffset="76224.48">6914 8714 0,'0'0'0,"0"-18"16,-17 0 0,-1 1-1,1 17 1,17 17 15,52-17-15,-34 0-16,17 0 0</inkml:trace>
  <inkml:trace contextRef="#ctx0" brushRef="#br1" timeOffset="76323.98">7355 8678 0,'0'0'0,"18"-35"15</inkml:trace>
  <inkml:trace contextRef="#ctx0" brushRef="#br1" timeOffset="78425.08">7161 8961 0,'0'17'0,"0"18"16,0 54-1,0-19 1,71-52 0,35-1-1,53-17 1,17-52 0,18-37-1,-53-16 1,-106 34-1,-17-52 1,-71 52 0,-53 36 15,0 35-15,-17 53-1,70 35 1,0 35-1,53 1 1,0-71 0,18-36-16,70-17 15,0 0 1,36-17 0,-36-54-1,-35 1 1,-36-72-1,-17 37 1,0 87 15,0 0-15,-35 107 0,35-37-1,-18 72 1,18-89-16,18 53 15,35-52 1,18-19 0,17-17-1,-18-53 1,18-17 0,-70 52-16,35-123 15,-35 35 1,-1-17-1,1 17 1,-18 53 0,-35 106 31,17 53-32,18 17 1,0-17-1,0 18 1,0-54 0,0-52-16,35-1 15,36-17 1,17-17 0,-17-36-1,-1-18 1,-35-35-1,-35 54 1,0 34 0,0 53 31,-17 53-32,-1-35 1,18-17-16,0 34 15,18-35 1,17-35 0,53 0-1,0-17 1,-17-36 0,-53 35-16,52-70 15,-52 0 1,-1 35-1,-17 18 1,0 52 31,-17-17-47,-18 71 16,35 17-1,0-35 1,0-18-1,88-17 1,-35-18 0,17-18-1,-34-35 1,-36 0 0,-18-17-1,-53-1 1,-35 71-1,54-17 1,34 17 0,53-36 15,18 19-15,53-1-1,0 0 1,-53 18-1,17 36 1,-52 34 0,-18 1-1,0-1 1,0 1 0,0-18-1,0-36 1,0-34 46,0-18-46,0 17-16,35-35 16,36-53-1,17 0 1,-35 53-1,0 53 1,-18 18 0,-35 17-16,0 36 15,0 35 1,0 0 0,18-54-1,70-16 1,18-36-1,-53-18 1,17-17 0,-35-36 15,-17 1-15,0-18-1,-18-18 1,-71 53-1</inkml:trace>
  <inkml:trace contextRef="#ctx0" brushRef="#br1" timeOffset="78673.73">9507 8343 0,'-53'0'31,"36"0"-31,17 18 16,-18-18 31,1 0-47</inkml:trace>
  <inkml:trace contextRef="#ctx0" brushRef="#br1" timeOffset="78908.82">8431 8608 0,'0'0'15,"-17"0"1,34 0 0,19 0-16,34 0 31,54-36-15,-36 36-1,-88-17 1</inkml:trace>
  <inkml:trace contextRef="#ctx0" brushRef="#br1" timeOffset="79473.92">7444 8678 0,'17'0'0,"-17"-17"16,0-1 0,0 0-16,-53 18 15,-35 36 17,18 34-17,-19 71 1,89-105-16,0 69 15,36 1 1,69-70 0,54-36-1</inkml:trace>
  <inkml:trace contextRef="#ctx0" brushRef="#br1" timeOffset="80840.46">11218 8943 0,'-17'0'31,"17"-18"1,0 1-32,35-19 15,18-34 1,17-18 0,-17-1-1,-17 36 1,-19 36-1,-17 34 1,-35 36 0,-18 53 15,35-88-31,-17 88 16,35-53-1,0-18 1,71-17-1,-1-18 1,36-53 0,18-36-1,-72 37 1,-52-37 0,-35 36-1,-18 18 1,0 35-1,18-18 1,70 1 15,54-1 1,34-17-17,-17 0 1,35-1-1,-88 19 1,-53-1 0,0 36 31,0-1-47,-35 107 15,-1-1 1,36-17-1,-35 88 1,35 0 0,0 18-1,0-53 17,0-89-32,0 142 15,0-36 1,-35-52-1,-18-71 1,0-36 0,-18-17-1,54 0-15,-54-35 16,-35-53 0,18-18-1,35 0 1,53 18-1,36-36 1,-19 89-16,54-53 16</inkml:trace>
  <inkml:trace contextRef="#ctx0" brushRef="#br1" timeOffset="81404.67">12788 8819 0,'0'18'0,"18"-18"15,-1 0 1,1 0 0,-18-18 62,0 1-47,0-1-15,18 1 15</inkml:trace>
  <inkml:trace contextRef="#ctx0" brushRef="#br1" timeOffset="83059.09">13194 8467 0,'0'0'0,"0"-18"0,0 0 15,-35 1 1,35 34 15,0 1-15,35 17-16,35 1 15,19-36 17,-72 0-32,71 0 15,18-53 1,-35 0-1,-54 0 1,-17 0 0,0 35-1,-35 18 1,-18 71 0,18 52-1,0-17 1,17 35-1,18-35 1,0-18 0,0-52-1,0-19 17,-35-17-17,-71-17 1,-70-72-1,52 19 1,18-1 0,71 36-1,0 35 1,35 71 0,53 34-1,35-34 1,53-1-1,-35-70 1,70 0 0,-17-35-1,-36-18 17,-87 36-32,70-72 15,-54-16 1,-34 34-1,-18 36 1,-35 17 0,0 18-1,17 18-15,-17 52 16,17 1 0,0-1-1,18-17 1,36-17-1,34-36 1,71 0 0,0-53 15,-35-18-15,0-35-1,-88 18 1,-18 70-1,-36 18 1,1 71 0,35-18-1,0 35 1,18 0 0,-1-52-1,1-1 1,0-35-1,-36-35 17,0 17-17,1 18 17,-1 35-17,18 1 1,0-19-1,71-17 1,17 0 0,35-17-1,-34-36 1,-19-18 0,-35-17-1,18-36 1,-17 1-1,-19 35 1,18-18 0,-35 88 15,0 36-15,-35 70-1,0 36 1,35-1-1,0-35 1,0-70-16,0 70 16,18-35-1,34-35 1,1-18 0,18 0-1,-36-53 1,-17-35-1</inkml:trace>
  <inkml:trace contextRef="#ctx0" brushRef="#br1" timeOffset="83257.23">14887 8537 0,'-17'0'15,"34"0"-15,-52 0 0,0 0 16,52 0 15,1 0-15,52 0-1,107 0 1,-36-17 0</inkml:trace>
  <inkml:trace contextRef="#ctx0" brushRef="#br1" timeOffset="85206.75">16351 8749 0,'0'0'0,"18"0"0,0 0 16,-1-18-1,-17 1-15,18-19 16,-18-17 0,0 0-1,-53 1 1,-53 34 0,18 18-1,-71 53 1,71 53-1,53-18 1,35 18 0,17-36 15,54-34-15,-36-36-16,53 0 15,0 0 1,18-71-1,0-35 1,-53 18 0,0-53-1,-18-36 1,-35 107 0,0 17-1,0 53 1,-35 53-1,-18 70 1,35 54 0,18-89-1,53 0 17,36-17-17,-19-54 1,54-17-1,17-17 1,0-54 0,-35-17-1,-71 17 1,-35-34 0,-18 34-1,18 53-15,-53 18 16,-35 18-1,0 53 1,53-1 0,35 18-1,0 1 17,0-54-17,35-18 1,18-17-1,0-17 1,-18-36 0,18-18-1,-18-17 1,-35 53 0,0 52 15,0 36-16,0 18 1,0-53-16,0 35 16,36-1 15,34-52-15,18 0-1,18 0 1,18-35-1,-36-35 1,-53-54 0,18 1-1,-18 34 1,-35-16 0,0 34-1,0 53 1,-17 89-1,-19 35 1,19 17 0,17 1-1,0-36 17,17-17-17,36-36 1,0-18-1,35-17 1,1-35 0,-19 0-1,1-53 1,-36-1 0,-17 19-1,-18 35 1,-53 35-1,-36 53 1,1 35 0,53-18-1,17 1 17,18-18-17,36-53 16,-19 0-31,36-18 16,18-35 0,-18-17-1,-18 17 1,0 0 0,-52 70 15,-19 36-16,19 0 1,17 0 0,0 0-1,70-35 1,1-18 15,17 0-15,0-18-1,-35-35 1,18-17 0</inkml:trace>
  <inkml:trace contextRef="#ctx0" brushRef="#br1" timeOffset="85456.8">17657 8343 0,'0'0'0,"-36"18"0,19-1 15,87 1 17,18-18-17,71 0 1,-35 0-1,-72-18 1,-34-17-16</inkml:trace>
  <inkml:trace contextRef="#ctx0" brushRef="#br1" timeOffset="86589.32">19526 8625 0,'0'-17'47,"18"17"-47,0-36 15,17-16 1,-18-19-1,36-17 1,-35 17 0,0 54-1,-18 34 17,-18 36-17,-35 35 1,35-17-1,18-53-15,0 52 16,71-35 0,17-35-1,36 0 1,-19-35 0,-34 0-1,17-71 1,-52-17-1,-36 70 1,17 17 0,-52 107 31,-18 35-32,18-53 1,-1 17-1,36-35 1,0-17 0,0-36 15,0 1-31,0-1 16,53-52-1,0-36 1,18 18-1,52 17 1,-35 89 0,-52 70-1,-36 18 1,0-36 15,17 1-15,54-36-1,17-17 1,18-18 0,-18-36-1,0-16 1,-70-1 0,0 35-16,-1-53 15,-17 1 1,-17 52-1,-72-17 1,1 35 0</inkml:trace>
  <inkml:trace contextRef="#ctx0" brushRef="#br1" timeOffset="86823.08">19244 8026 0,'0'0'0,"-18"0"0,1-18 16,-1 0-16,-17 1 16,17-1-1,-35 18 1,0 35-1,-35 1 1</inkml:trace>
  <inkml:trace contextRef="#ctx0" brushRef="#br1" timeOffset="88657.21">7655 10707 0,'0'0'0,"-17"0"15,17-18 16,17 1-31,1 17 16,17-36-16,53-34 16,-35-1-1,-35 1 1,-18-19 15,0 72-31,-18-36 16,18 35-1,-35 18 1,0 18 0,17 52-1,0 54 1,18-89-16,0 36 16,53 17-1,18-70 1,-1-18-1,-34 0 1,17-36 0,17-52-1,-34 17 17,34-34-17,1 16 1,-18 54-1,17 18 1,-70 52 0,0 35-1,0 19 1,0 16 0,-18-69-1,1-1 1,17-53 31,17-17-47,19-53 15,-1 0 17,0-18-17,-17 88-15,35-70 16,-36 70-1,-17 36 17,0 35-17,-35 53 1,35-71-16,0 71 16,0-53-1,71-18 1,52-35-1,18 0 1,-35-35 0,-88 17-16,88-70 15,-53-18 17,-53 18-17,0-36 1,17 19-1,1 52 1,-18 123 15,-18 18-15,1 18 0,-19 18-1,36-107-15,-17 36 16,17-35-16,0 70 15,0-70 1,35-18 15,-17 0-15,34-53 0,-52 18-1,36-36-15</inkml:trace>
  <inkml:trace contextRef="#ctx0" brushRef="#br1" timeOffset="88874.18">9031 10107 0,'0'0'0,"18"0"31,-1 0-31,1 0 15,35 0-15,53 0 16,-36 0 0,1 0-1,-53-18 1</inkml:trace>
  <inkml:trace contextRef="#ctx0" brushRef="#br1" timeOffset="89972.3">9543 10283 0,'0'0'0,"0"-17"47,17 17-32,1-18-15,52-17 16,-34 0 0,-36 17-16,17-17 15,-17 17 17,-35 0-17,-53 36 1,17 70-1,18 18 1,53 18 0,0-19-1,53-52 1,36-17 0,-1-36-1,35-18 1,-17-35-1,0-18 1,-53-17 0,0 0-1,0 0 1,-18 53 15,0 35-15,0 0-1,18 53 1,-35-1 0,17 19-1,-17 17 1,-18-35 0,-18-18-1,1-35 1,17-53 15,0 1-15,0 16-16,17-17 15,19 0 17,-1 18-17,0 18 1,-17-1-1,52 18 1,-52 0-16,17 0 16,-17 0-16</inkml:trace>
  <inkml:trace contextRef="#ctx0" brushRef="#br1" timeOffset="90521.97">10901 10195 0,'-18'0'0,"1"0"16,-1 0-16,-17 36 16,-1 34-1,36 18 17,-17-17-17,-19-1 1,19-34-1,17-19 1,0-34 0,0-1-1,0-17 1,0 17-16,0-70 16,53 0-1,0 17 1,70 1-1,18 34 1,-35 54 0,-18 35-1,-70 35 17,-18 0-17,-18-35 1,-35 18-1,0-18 1,36-36 0,17 1-1,35-36 17,18-17-17</inkml:trace>
  <inkml:trace contextRef="#ctx0" brushRef="#br1" timeOffset="91390.46">11712 10266 0,'0'0'16,"0"-53"0,-35 53-1,35-18-15,-53 1 16,0 17-1,0 17 1,-35 54 0,17 35-1,19-1 1,34-34 0,18-18-1,70-53 1,1 0-1,17-53 1,-17 0 0,-54-53-1,19 18 1,-19 18 15,1 34-15,-18 54 15,-18 70-15,1 0-1,17 0 1,0-35 0,53-17-1,52-19 1,-34-17-1,-36 0-15,71-35 16,18-36 0,-72-17-1,37-53 17,-54 0-17,0 0 1,-17 53-1,-18 70 1,-53 53 0,-18 54-1,54 34 1,-1 1 0,18-19-1,18 1 1,52-53-1,-17-35 1,35-18 0,18-36-1,-70-16 1,-1-54 15</inkml:trace>
  <inkml:trace contextRef="#ctx0" brushRef="#br1" timeOffset="91538.37">14058 10160 0,'106'18'0,"-212"-36"0,530 53 15,-319-35 1</inkml:trace>
  <inkml:trace contextRef="#ctx0" brushRef="#br1" timeOffset="95189.54">13864 10495 0,'0'-18'31,"0"1"-31,0-1 0,0-17 16,18 0-1,52-54 1,19-16 0,-19 16-1,18-52 1,-88 106 15,-35 35-15,-88 0-1,34 35 1,72-17-16,-1 0 16,18 35-1,53-18 1,18 35 0,-1-17-1,-52 18 1,35-18-1,0-18 1,-1-35 0,37 0-1,17-35 1,-36-18 15,1-18-15,-36-17-1,-35 35 1,0-17 0,0 52-1,-18 18 17,18 18-32,-35 35 15,17-1 1,18 19-1,0 0 1,0-36 0,53-18-1,-35-17-15,52 0 32,19-35-17,-1 0 1,35-36-1,-34-17 1,-72 0 0,-17 53-1,-35 35 1,-18 17 0,18 54-1,17 17 1,18 0-1,18-17 1,-1-36 0,-17-17 15,0-36 0,-35-17-15,0 17-1,35 1 1,-18 17 0,18 17-1,0 36 1,0-18 0,71 1-1,-1-36 1,71 0-1,0-36 1,-17-17 0,-54 1-1,-17-37 17,-53 19-17,0-18 1,0 70-1,-17 36 1,-19 52 0,36-52-16,-35 70 15,35-17 1,0-1 0,53-35-1,0-35 1,18 0-1,52-17 1,-70-36 0,0-18-1,-53-52 1,0 35 15,-53-18-15,53 88-16,-88-35 15,35 53 1,-53 35 0,53 54-1,18 34 1,35-17 0,70-18-1,19-53 1,-1-17-1,18-36 1,-36-17 0,36-18-1,-71 36-15,18-54 16,18-35 15,-36 18-15,-35 70-1,0 1 1,-18 70 0,1 35-1,17 0 1,0-17 0,17-54-1,36 19 1,53-36-1,-88 0-15,70-18 16,-35-35 0,17-18-1,-34-17 1,-36 35 15,17 18-15,-34 70 15,17 54-15,0-19-1,0-35 1,0 1 0,35-19-1,18-17 1,17 0-1,19-35 1,-54-18 0,36-53-1,-36 36 1,-35 52-16,0-35 31,0 35-15,0 36 15,0 17-15,0-17-16,0 17 15,0-17 1,0 0 0,0-1-1,17-17 32,-17-17-31,18-19-1,0-17 1,-1 18 0,19 17 15,-19-17-16,1 0 1,-36 35 62,1 0-78,-1 18 16,-17-1-16,17 18 15,0 1 1,18-19 0,0 1-1,36 0 1,-1-1 15,0 19-15,-35-19-1,0 19 1,0-1 0,0-18-16,18 19 15,17-19 1,0 1 0,-17 0-1,17-18 1,1-18-1,17-17 1,17-36 0,1-17-1,-1 17 1,1 1 15,-71 52-15,17 18-1,-17 18 17,0-1-17,-17-17 48,-1 0-63,1 0 15,-19 18 1,-34 35 0,34 18-1,19-54-15,17 54 16,0-18 15,35-36-15,18-17-1,53 0 1,35 0 0,-71-35-1,36-35 1,-70-19 0,-36 72-1,0-1 1,-53 71-1,35 18 1,18-19 0,0-16-1,35-19 1,36-17 15,-1 0-15,-52 0-16,17-35 15,-17-18-15</inkml:trace>
  <inkml:trace contextRef="#ctx0" brushRef="#br1" timeOffset="95638.84">18803 9772 0,'0'0'0,"0"-18"0,35-17 32,-35 17-17,0 36 1,0 17 0,0 53-1,-17 1 1,-1-36-1,0-36-15,1 19 16,-1-19 0,106-17 15,-35-17-15</inkml:trace>
  <inkml:trace contextRef="#ctx0" brushRef="#br1" timeOffset="96004.72">19297 9807 0,'18'-17'16,"-36"34"-16,53-105 16,-52 70-1,-89 18 1,-18 36 0,36-1-1,88-17 1,0 17-1,88-18 1,36 19 0,-54 17-1,1 17 1,-54-34 0,-34-19 15,-71 1-16,-18-18 1,35 0 0,1 0-1,52 0-15,-35-53 16,18 0 0</inkml:trace>
  <inkml:trace contextRef="#ctx0" brushRef="#br1" timeOffset="96213.75">18803 9525 0,'0'0'0,"-18"-35"16,1 35-1</inkml:trace>
  <inkml:trace contextRef="#ctx0" brushRef="#br1" timeOffset="98389.69">19791 9842 0,'0'0'0,"17"18"0,36 0 31,-35-18-31,35 0 16,35-53-1,18-18 1,-53 18 0,0-70-1,-53 52 1,0 36-1,-53 35 1,18 0-16,-18 53 16,35 35-1,18 18 1,0 0 15,53-36-15,35-17-1,18-53 1,-35 0 0,70 0-1,0-17 1,-35-36 0,-1-18-1,-69 36-15,17-71 16,-36 18-1,-17 0 1,-17 70 0,-36 18-1,-71 71 1,54-1 15,17 54-15,53-36-1,0-35 1,35-36 0,36-17-1,-18-17 1,17-36 0,-17-35-1,-18 17 1,1-17-1,-19 70 1,-17 36 0,0 52-1,0 1 1,0 17 15,0-35-15,18-35-1,-1-18-15,72 17 16,16-17 0,-16-17-1,34-36 1,-52-35 0,-54-1-1,-17 19 1,-53 52-1,-17 18 1,35 71 0,17 17-1,18 18 1,0-36 15,0-52-15,18-18-1,-1 0 17,1-35-17,0 35 63,-1 0-62,1 0-16,17 0 0,71 0 16,-18 0-1,18-36 1,-36-16 15,-52-19-15,17 0-1,-35 54-15,0-18 16,18-1 0,-53 89 15,17 18-15,18-1-1,18-17 1,35-18-1,17-17 1,18-18 0,-17-18-1,-53-17 1,-1 18-16,19-54 31,-1-17-15,-18 35-1,1 18 1,0-1 0,-18 54 31,0 0-47,0 35 15,-18 17 1,-17 18-1,17 0 1,18-70-16,-35 88 16,0-18-1,17 18 1,18 35 15,0-17-15,0-89-16,0 71 15,0-71-15,-35 88 16,-1-52 0,-34 0-1,-36-36 1,18-18 0,-18 1-1,53-18 1,18 0-1,17 0 1,18-35 15,0 0-15,0 17 0</inkml:trace>
  <inkml:trace contextRef="#ctx0" brushRef="#br1" timeOffset="98554.44">21696 10830 0,'-18'0'31,"1"0"-31,-1 0 16,0 0-1,1 0 1,-1 0-16</inkml:trace>
  <inkml:trace contextRef="#ctx0" brushRef="#br1" timeOffset="105786.84">1023 12206 0,'-18'0'78,"1"0"-78,-1 0 15,0 0-15,-17 0 0,-53 0 16,-35 0 0,17 0-1,0 0 16,71 0-15,17 0-16,36 0 31,-1 0-15,89 18 0,18-1-1,87 19 1,71-36-1,1 0 1,-107 0 0,-17-18-1,-89 18 1,-34-18 0,-36 1-1,0-19 16,-53 1-15,-18 0 0,1 0-1,-1 17 1,53 18-16,1 0 16,34 18 15,89-1-16,-35 1 1,35-18 0,-89 0-16,36 0 15,-35 0 1,-18 18 0,-35 70 15,-71 35-16,35-35 1,-70 18 0,18-35-1,70-36 1,17-17 0,19-18-1,17-18 1</inkml:trace>
  <inkml:trace contextRef="#ctx0" brushRef="#br1" timeOffset="106354.41">2840 12083 0,'0'0'0,"0"-18"0,0-35 16,0 35-16,0 1 15,-18 34 16,1 19-15,-19 140 0,-17 0-1,0-34 1,36-72 0,-18 1-1,35-54 1,0-34 31,0-19-47,0-34 15</inkml:trace>
  <inkml:trace contextRef="#ctx0" brushRef="#br1" timeOffset="107104.08">2522 12241 0,'0'0'15,"-17"-17"-15,-54-54 16,1 1 0,70-1-1,105-17 1,107 17 0,-53 54-1,17 17 1,-70 53-1,-71 52 1,-70 1 0,-159 35-1,18-70 1,70-53 0,18-18 15,70 0-16,18-18 1,35 18 0,71 53-1,-18 17 1,0 19 0,1-19-1,-36-35 1,0-17-1,-36-18-15,54 0 16,35-35 0,17-36-1,-52 18 1,-36-35 0,-35 35 15,0 36-31,-53-1 15,-18 36 1,1 70 0,35 0-1,35-17 1,35-1 0,18-52-1,17-1 1,1-17-1,17 0 1,-17-35 0,-54 17-16</inkml:trace>
  <inkml:trace contextRef="#ctx0" brushRef="#br1" timeOffset="110204.74">3916 12647 0,'0'0'16,"0"18"-16,17-36 47,1 0-31,0 1-16,17-1 15,18-70 1,17-53-1,-52 70 1,-18-17 0,-35 70-1,-18 36 1,0 53 0,35-18-1,18-36 1,0 54-1,71-1 1,-53-34 0,34 17-1,1-36 1,18-17 0,52 0-1,-34-35 1,16-36-1,-69-17 1,-19 18 0,-17-54-1,0 71 1,-17 53 0,-19 53-1,36 18 16,-17 34-15,17 1 0,0-70-1,35-19 1,53 1 0,-17-18-1,52-35 1,-17-18-1,-35-36 1,-36-16 0,-35 34-1,0 53 1,-18 54 15,18-1-15,-17 53-1,17 18 1,0-53 0,35-18-1,36-17 1,17-18 0,18-35-1,-36-36 1,-35 0-1,-17-34 1,-18 34 0,0 53-1,0 71 1,-53 36 0,35-19-1,-17 1 16,35-18-15,0-71 31,0 0-31,18-52-1,17-1 1,71-52-1,-35 87 1,-54 36 0,18 53-1,-35 36 1,0-19 0,0 1-1,0-54 1,89 19-1,-1-36 1,53 0 0,-18 0-1,-34-36 1,-72-34 0,1-18-1,-18 35 1,0 17-1,-18 89 17,1 18-17,17-54-15,-18 54 16,0-18 0,36-53 46,0-35-46,35-18-1,17-35 1,-17 17 0,0 0-1,-35 71 1,-1 36-1,-17 52 1,0 0 0,0-35-1,53 0 1,-35-35-16,70-1 16,0-17-1,71 0 16,-71-53-15,-70 0 0,17-35-1,-17 0 1,-1 53 0,-70 88 15,18 17-16,0 18 1,35-35 0,0-35-1,106-18 1,-1 0 0,1-18-1,0-35 1,-35 0 15,-36-35-15,-17 18-1,-36 70 1,0 17 0,-35 54-1,18 17 1,0-35-1,17-18 1,18 1 0,18-36 31,17-53-47,36 0 15,-1-35 16,18-1-15,-52 72 0,-36 34-1,0 36 1,0 18 0,0-54-16,0 19 15,35 17 1,53-18-1,71 0 1,-36-17 0,36-18-1,-18 0 1,-88-53 0,-18-35 15,-35-18-16,0 53 1,-35 53 0,-71 53-1,36 0 1,-1 35 0,54-35-1,17-35 1,70-1-1,-52-17-15,88 0 16,-36-17 0,1-36-1,-54 0 1,1 17 0,0 19-1,-71 87 32,0-17-31,18 71-1,17 35 1,18-1 0,0-87-16,18 158 15,17 18 1,-35-53-1,0 53 1,-18-35 0,-70-71-1,53-124-15,-36 36 16,1-53 0,52-35-1,0-53 16,18 0-15,0-53-16</inkml:trace>
  <inkml:trace contextRef="#ctx0" brushRef="#br1" timeOffset="110437.18">7532 12153 0,'0'0'0,"-18"0"0,18-17 0,-17-19 16,17 19 0,0-1-1,0 0 16</inkml:trace>
  <inkml:trace contextRef="#ctx0" brushRef="#br1" timeOffset="112188.84">9790 12206 0,'0'0'16,"0"18"-16,141-18 31,-124-18-31,89-35 16,-18 0-1,18-53 1,-106 18 0,0 53-1,-35 17 1,-18 54 0,18 52-1,35 123 16,-18-34-15,0-71 0,1 0-1,-1-54 1,1-52 0,-36 0-1,-18-35 1,18-18-1,-17-35 1,-1 0 0,36 35-1,17 35 1,18 54 0,0 52-1,35 18 16,18-53-15,71-1 0,52-34-1,-52-18 1,17-53 0,-35-17-1,-36 17 1,-35-71-1,-35 18 1,0 53 0,-35 53-1,-18 53 1,36 18 0,-36 35-1,53-36 16,35-34-15,71-19 0,35-17-1,-18-35 1,18-18 0,-70-53-1,-71 53 1,0 0-1,-18 53 1,-35 53 0,36 53-1,-1 0 1,18-71 0,18 18-1,-1-35 16,-17-36 1,-35-17-17,0 0 1,17 35 0,1 0-1,17 17 1,0 19-1,53-1 1,-36-35-16,71 0 16,18 0-1,18-18 1,-1-35 0,-35-35-1,-35-53 16,-35-18-15,0 36 0,-1 17-1,-17 124 1,-17 87 0,-72 107-1,54-71 1,35-35-1,0-53 1,35 0 0,36-53-1,-1 0 1,1-35 0,-18-18 15,-35-18-16,-18-35 1</inkml:trace>
  <inkml:trace contextRef="#ctx0" brushRef="#br1" timeOffset="112354.79">11359 12188 0,'0'0'0,"0"18"15,-17 0 1,34-18-1,54 0 1,0 0 0,-1-18-1</inkml:trace>
  <inkml:trace contextRef="#ctx0" brushRef="#br1" timeOffset="113036.54">12806 12171 0,'0'0'0,"0"17"0,-18-17 0,18-17 31,0-1-31,71-35 16,52-53 0,-17-17-1,-88 52 16,-89 1-15,-52 70 0,87 0-16,-34 0 15,-54 70 1,124 36 0,36-18-1,87 36 1,36-1-1,-124-87-15,18-1 16,-35 0-16,17 18 16,-70-18-1,-54 1 1,-87-36 0,53 0-1,87 0 1,-17-53-1,1 17 1,52 1 0,52 35 15,37 0-15,-72-17-16,89-1 15,-71 18-15</inkml:trace>
  <inkml:trace contextRef="#ctx0" brushRef="#br1" timeOffset="113769.89">13511 12100 0,'0'-17'0,"0"34"0,0-52 0,18-36 16,-18 54-16,0-36 16,-18 18-1,-17 35 16,-18 70-15,0 54 0,18-1-1,35-88-15,0 36 16,0 17 0,71-53-1,-1-35 1,36-17-1,17-54 1,-52 18 0,-18-70-1,-35 17 1,-18 53 0,-53 35-1,17 107 16,19-19-15,-1 36 0,18-18-1,18-53 1,52-17 0,71-18-1,-52-35 1,16-36-1,-52-17 1,-17 18 0,-36-1-1,0 89 1,-18 52 0,-17 1-1,17-1 16,18-52-15,0 0 0,18-18-1,17 0 1,0-53 0,-35 0-1</inkml:trace>
  <inkml:trace contextRef="#ctx0" brushRef="#br1" timeOffset="113936.45">14270 11906 0,'0'0'0,"-35"-17"16,-1-1-1,1 18 1,35 18 15,18-18-15,35 0-16,-36 0 15,1 0-15</inkml:trace>
  <inkml:trace contextRef="#ctx0" brushRef="#br1" timeOffset="114303.09">14728 11906 0,'-17'0'31,"-1"0"-31,1 18 16,-19 35 0,19 88-1,-1 18 1,18-124-16,-18 141 16,1-35-1,-36 53 16,0 0-15,18-88 0,-1 0-1,19-88 1,17-71 15,70-71-15,-17-52-1</inkml:trace>
  <inkml:trace contextRef="#ctx0" brushRef="#br1" timeOffset="114619.08">14640 12347 0,'0'-88'0,"0"176"0,0-317 16,0 88 0,18 70-1,35 54 16,88 17-15,-35 53 0,-71 35-1,-35 35 1,-88-17 0,35-71-1,35-17-15,-52 0 16,34-1-1,36-34 17,0-1-32,71-35 15,-36 0 1</inkml:trace>
  <inkml:trace contextRef="#ctx0" brushRef="#br1" timeOffset="114902">15328 11765 0,'35'-53'16,"-70"106"-16,70-123 0,-35 52 16,0 88 15,-17 36-15,-1 0-1,-17 18 1,0-19-1,35-69 1,0-19-16,17-17 16,54 0-1,-18-35 1,17-35 0,-52 17-1</inkml:trace>
  <inkml:trace contextRef="#ctx0" brushRef="#br1" timeOffset="115087">15275 11818 0,'0'0'0,"0"18"32,18-18-17,35 35 1,53-35-1,-36 0 1,1-18 0</inkml:trace>
  <inkml:trace contextRef="#ctx0" brushRef="#br1" timeOffset="116218.76">16581 11889 0,'0'0'0,"-18"-106"32,18 88-32,-18 0 15,18 36 17,-17 0-32,17 88 15,-18-1 1,18-69-1,0 70 1,0-36 0,0-35-1,0-17 1,35-36 0,18-35-1,18-52 1,-18 16-1,-18 1 1,0 71 0,0 17-1,-35 70 1,18 36 0,0-53-1,35 0 1,0-36 15,0-17-15,52-17-1,1-71 1,-53-1 0,0-34-1,-35 17 1,-18 71-1,-18 105 17,0 1-17,-17 52 1,35-17 0,0-53-1,71-35 1,52-18 15,-52-35-15,17-18-1,-35-36 1,-36 1 0,1 71-16,-18-54 15,0 89 16,-70 88-15,52 17 0,0-70-1,18 17 1,53-70 0,-35 0-16,35 0 15,0-17 1,0-36 15,-36-18-15,-17 54-16</inkml:trace>
  <inkml:trace contextRef="#ctx0" brushRef="#br1" timeOffset="116586.04">17868 11571 0,'-17'0'0,"34"0"15,-87 0-15,34 0 16,19 71 0,17-18-1,35-36 1,36-17 0,-1 0-1,-52-35 16,-18-18-15,0 0 0,-53 35-1,0 1 1,0 34 0,18 36-1,35 53 1,0-35-1,35-54 1,0 1 0</inkml:trace>
  <inkml:trace contextRef="#ctx0" brushRef="#br1" timeOffset="116885.62">18380 11624 0,'0'0'0,"0"-18"0,0-17 16,-18 17 0,-17 18-1,-36 106 1,18-18 0,0 36-1,18-1 1,35-52-1,0 0 1,35-54-16,36 1 16,-18-18-1,70-35 1,-87 17-16</inkml:trace>
  <inkml:trace contextRef="#ctx0" brushRef="#br1" timeOffset="117437.57">18874 11659 0,'0'0'16,"0"-53"-16,0 0 15,-71 89 17,71-19-32,-35 36 15,-36 71 1,18 17-1,18-71 1,17 1 0,18-36-1,18-52 17,35-36-17,35-18 1,-17-17-1,-18 53 17,-18 35-17,-35 53 1,0 35 0,0-35-1,0 17 1,18-34-1,34-36 1,37 0 0,-19 0-1,-17-53 1,-18-18 0,-17 1-1,-18 17 1,0-18 15</inkml:trace>
  <inkml:trace contextRef="#ctx0" brushRef="#br1" timeOffset="117685.9">18380 11730 0,'0'0'0,"0"17"0,-18-17 16,36 0 15,17 0-31,71 0 16,17 0 0,-87 0-16,34 0 15,-35 0 1</inkml:trace>
  <inkml:trace contextRef="#ctx0" brushRef="#br1" timeOffset="119785.36">19720 11871 0,'0'-18'31,"0"1"-15,18 17-1,0 0 1,-1 17 0,-17 1-1,0 53 1,0 17 0,0 0-1,0-35 1,0-36-16,0 1 15,0-36 17,0-17-17,35-53 1,18-18 0,-35 71-16,53-53 15,17-1 1,18 72 15,-53 34-15,-36 72-1,-17 34 1,0-52 0,-17-18-1,-1-18 1,0-35 15,18-35-15,0-36-1,53-35 1,53 0 0,0 53-1,0 53 1,-53 18-1,-36 0 1,-17 52 0,0 36-1,18 0 1,17-53 0,36-18-1,17-35 1,18 0-1,-36-70 1,-52 17 0,17-53-1,-17 18 1,-1 17 0,-17 53-1,0 54 1,-35 34 15,0 36-15,35-18-1,0-52 1,0-19-16,35 1 16,18-18-1,-18 0 1,36-53-1,-18-35 1,35-18 0,-35 35-1,-53 54 1,0 34 0,-35 54-1,-1 17 1,36-17 15,18-18-15,53-18-1,-1-35 1,18 0 0,1-71-1,-19 1 1,-17-54-1,-18 18 1,1 18 0,-36 18-1,0 52 1,-53 18 0,-18 71-1,53 34 1,1-16 15,-1 34-15,18-52-1,18-1 1,52-70 0,-17 0-1,35-35 1,1-36-1,-36-17 1,17-35 0,-35-18-1,-35 70 1,0 53 0,-35 89 15,18-53-16,-1 70-15,18-53 16,-35 53 0,35 18-1,0-18 1,35-52 0,18-19-1,17-17 1,19-35-1,-19-36 1,-35-17 0,-17 53-1,-18 88 17,0-35-32,-18 34 15,18 1 16,0-17-15,18-36 0,53 0-1,-19 0 1,-16-36 0,-1-34-1,-35 52-15</inkml:trace>
  <inkml:trace contextRef="#ctx0" brushRef="#br1" timeOffset="119961.06">22684 11747 0,'-18'0'0,"36"0"0,-89-17 15,53 17 1,-17 0 0,17 0 62</inkml:trace>
  <inkml:trace contextRef="#ctx0" brushRef="#br1" timeOffset="120168.67">22013 11818 0,'0'0'0,"0"18"0,-17-18 16,34 0 0,36 0-1,53 0 1,18 0 0,-1 0-1,-17 0 1</inkml:trace>
  <inkml:trace contextRef="#ctx0" brushRef="#br1" timeOffset="120534.92">22842 11836 0,'0'17'31,"0"1"-31,0 0 0,0-1 15,-35 71 1,-18 18 0,0 35-1,-17 18 1,17-18 0,0 0-1,0-35 1,0 18-1,35-107 1,-17 54 0,17-71-1,18-35 17,36-18-17,34-71 1</inkml:trace>
  <inkml:trace contextRef="#ctx0" brushRef="#br1" timeOffset="120867.97">22789 12188 0,'0'-35'0,"0"70"0,0-158 16,36 0 0,17 87-1,52 1 1,-16 35 15,-36 18-15,-53 70-1,0 0 1,-53-35 0,-36 0-1,19-36 1,-18-17-1,35 0 1,70-52 15,19 34-31</inkml:trace>
  <inkml:trace contextRef="#ctx0" brushRef="#br1" timeOffset="121152.71">23372 11712 0,'0'0'16,"0"-17"-16,0-1 15,0 36 1,0-1 0,-18 54-1,-17 17 1,-1 18-1,19-71-15,-1 36 16,18-1 0,0-35-1,71-35 17,-18 0-17</inkml:trace>
  <inkml:trace contextRef="#ctx0" brushRef="#br1" timeOffset="121501.61">23636 12065 0,'18'-35'32,"-1"17"-32,19-17 15,-19 17 1,19 1-1,-36-1 1,-36 18 0,-70 35-1,36 36 1,35-1 0,35 1-1,35-36 1,71-17 15,-89-18-31,89 0 16,-35 0-1,-36-36 1,-35 19-16</inkml:trace>
  <inkml:trace contextRef="#ctx0" brushRef="#br1" timeOffset="122318.82">11624 13212 0,'0'0'0,"0"-18"0,-18-17 15,1 17 1,17-70 0,0 0-1,0 70 1,-36 36 0,19 87-1,-18 1 1,17-70-16,-35 105 15,35-18 1,36-70 0,88-35-1,53-36 1,-18-35 0,-88 35-16,88-52 15,-106 17 16,-35 0-15,-18 71 15,1 17-15,17-17-16,-18 17 16,18 18-1,35-53 16,18-18-15</inkml:trace>
  <inkml:trace contextRef="#ctx0" brushRef="#br1" timeOffset="122484.81">12294 13159 0,'0'-18'0,"0"36"0,0-71 15,0 17 1,-35 36 15,0 0 0,-1 0-31</inkml:trace>
  <inkml:trace contextRef="#ctx0" brushRef="#br1" timeOffset="122668.48">11536 13212 0,'0'0'0,"-18"17"16,1-17-16,-72 18 15,107-18 17,17 0-32,106 0 15,18 0 1</inkml:trace>
  <inkml:trace contextRef="#ctx0" brushRef="#br1" timeOffset="123584.57">12577 13282 0,'0'0'0,"0"18"16,0-1-16,0 54 15,-18 17 1,-17-17 0,-1-18-1,1-53 1,17 0 0,1 0-1,17-71 1,17-17-1,36 17 17,-35 54-32,53-72 15,17 89 1,-35 0 0,0 53-1,-36 18 1,-17-36-1,0 36 1,0-54 0,0-34 31,0-1-47,53-35 15,-35 36-15,70-72 16,53 19-1,-35 52 17,-53 18-17,-53 71 1,0-1 0,-18 18-1,18-17 1,18-53-1,70-18 1,0 0 0,-53-18-16,71-35 15,-35-35 1,-36 35 0,-35-53-1,0 89 1,-53 17 15,0 88-15,18 0-1,35-35 1,0 17 0,53-34-1,17-36 1,-34 0-16,70 0 15,-1-36 1,-69 19-16</inkml:trace>
  <inkml:trace contextRef="#ctx0" brushRef="#br1" timeOffset="123870.48">15011 13212 0,'0'0'0,"0"17"31,-18 1-15,0 70-1,-17-17 1,35-19-1,0-16 1,18-19 0,35-17-1,-36 0-15,89-35 16</inkml:trace>
  <inkml:trace contextRef="#ctx0" brushRef="#br1" timeOffset="124251.64">15487 13212 0,'0'0'0,"0"-18"16,-53 18-1,0 0 1,18 35 0,35-17-1,0 17 1,35-35-1,53 18 1,0 17 0,-70-17-1,0 17 1,-18-17-16,0-1 16,-36 18-1,19-35-15,-54 18 16,-17 0-1,35-18 17,-17 0-17,17-53 1,35 18-16</inkml:trace>
  <inkml:trace contextRef="#ctx0" brushRef="#br1" timeOffset="124451.41">14993 13017 0,'-35'-35'31,"52"35"-15,1 0-1,0-17-15,17 17 16</inkml:trace>
  <inkml:trace contextRef="#ctx0" brushRef="#br1" timeOffset="125067.69">16669 13406 0,'17'-18'31,"1"0"-31,0 18 16,17-17-16,53-36 15,-17 0 1,-18-35 0,-36-18-1,-17 88-15,0-52 16,-35 70 0,-18 0-1,-18 70 1,19 36-1,52-35 17,0 34-17,52-52 1,37-17 0,34-36-1,36 0 1,-36 0-1,18-36 1</inkml:trace>
  <inkml:trace contextRef="#ctx0" brushRef="#br1" timeOffset="126768.36">17692 13088 0,'0'-53'0,"0"106"0,0-124 0,-18 36 15,1 18-15,-54-1 16,0 18 15,1 53-15,-1 53-1,54 0 1,17-36 0,0-52-16,0 35 15,17-36 1,36-17-1,18 0 1,-1-53 0,-17-17-1,-17-36 1,-1 35 0,-18 18-1,-17 18 1,0 106 31,0-54-47,0 72 15,0-19 1,0 1 0,53-36-1,0-35 1,35 18-1,54-36 1,-54-17 0,18-36-1,-53 1 1,-53 17 0,-18 17-1,-70 36 1,52 53-1,19 18 17,-1 17-17,36-53 1,35 1 0,0-36-1,-36 0 1,-17-18 15,0 0-15,-17 1-1,-1 17 1,0 0 0,18 17-1,0 19 1,53-36-1,18 0 1,70 0 15,-35 0-15,17-36 0,-35-34-1,-35 17 1,-35 35-16,0-35 15,-1 36-15,-17-19 16,0 19 0,-53 87 15,36-34-15,17 34-1,0-52-15,0 17 16,35-35-1,36 0 17,17 0-17,-35 0 1,0-35 0,-1-18-1,-16-35 1,-19 17-1,1 1 1,-18 34 0,0 19-1,-18 52 17,-35 53-17,18 0 1,18-17-1,-36 70 17,35-35-17,0 0 1,18 70 0,0 0-1,0-52 1,0 52-1,0-140-15,-35 69 16,0-34 0,-71-53-1,-18-18 1,-17 0 0,53 0-1,53 0-15,-53-18 16,70-17-1,18-1 17,53-17-17,35-17 1,-17 17 0,-36 35-16</inkml:trace>
  <inkml:trace contextRef="#ctx0" brushRef="#br1" timeOffset="134266.54">1041 15628 0,'0'0'0,"-36"-18"16,-69 18-1,69-17-15,-17 17 16,36-18 0,52 36 15,53-1-15,142 1-1,16 0 1,54-18-1,-123 0 1,-36-18 15,-88 0-15,-53 1 0,-53-1-1,0 0 1,-35-17-1,35 35 1,35-17 0,36 17-1,88 0 1,-36 0 0,-17 52-1,-35 1 1,-18 53-1,-18-88-15,-52 52 16,-54 36 15,18-35-15,-35-18 0,123-36-16</inkml:trace>
  <inkml:trace contextRef="#ctx0" brushRef="#br1" timeOffset="135483.1">3016 15346 0,'0'0'0,"0"-18"15,18-88 1,0-17-1,-18 105 1,0 1-16,0-1 16,0 36-1,0 70 1,0 88 0,0-52-1,-18 17 1,18-71-1,0-52 17,35-18-17,18-53 1,0-18 0,0-17-1,17-35 1,-17 17-1,-17 71 1,-19 52 0,1 107-1,-18 17 1,18-53 0,-1-53-16,71 18 15,-17-35 1,35-18-1,0-35 1,-53-18 15,-1-53-15,-16-35 0,-19 0-1,1 70 1,-18 18-1,-18 106 17,1-18-32,17 71 15,-18 35 1,18-17 0,18-36-1,52-35 1,1-35-1,52-18 17,-17-36-17,0-17 1,-35-35 0,-71-35-1,0 35 1,-18 17-1,-35 89 1,18 35 0,17 70-1,18-17 1,18-18 0,17-53-1,36-17 1,-1-18-1,36-18 1,-18-17 15,0-36-31</inkml:trace>
  <inkml:trace contextRef="#ctx0" brushRef="#br1" timeOffset="136918.1">5786 15293 0,'0'-18'15,"0"1"-15,0-1 0,35-53 16,-18 1 0,-17 17 15,0 0-15,-70 53-1,-1 18 1,54-1-16,-89 89 15,35 35 1,71-17 0,53 17-1,71-35 1,34-53 0,-122-36-16,87 1 15,36-18 1,-36-53-1,1-35 1,-36 17 15,-35-52-15,-35-36 0,-54 88-1,-34 71 1,-36 36-1,0 70 1,53-1 0,18 36-1,35-70 1,18-36 0,52-35-1,18-17 1,1-54-1,-1-17 1,-35-18 15,-18 18-15,-35 53 0,-18 88 15,1-36-31,-1 54 15,0-18 1,18-18 0,71-17-1,-1-18 1,1 0 0,53-71-1,-54 0 1,-35-17-1,-35 18 1,18 34 0,-18 107 31,-35 35-32,-1 0 1,19-36-1,17-17 1,0-35 0,0-36 31,0 0-47,17-70 15,72-35 1,-1 17-1,106-53 1,-53 159 15,-18 71-15,-52 17 0,-71 35-1,0-34 1,-18-19-1,-17-17 1,35 0 0,-18-35-1,18-1 1,-17-17 0,-1-17-1,1-36 1</inkml:trace>
  <inkml:trace contextRef="#ctx0" brushRef="#br1" timeOffset="139233.67">8273 15469 0,'0'0'0,"0"18"0,0 0 31,0-36 0,0 0-31,53-35 31,-1-52-15,19-19 0,17 18-1,18-17 1,18 52-1,-107 71 1,1 35 0,-18 1-1,0-19 1,0 1 0,0-36 30,-18 18-46,1-17 16,-36-19 0,35 19 15,0 17-31,-35 0 16,-17 53-1,17 17 1,18 54-1,17-1 1,18 1 0,0-107-16,0 54 15,53-53 1,35-18 0,53 0-1,18-71 1,0-17-1,-53-18 17,-71 0-17,-35 53 1,-18 36 0,-35 34-1,36 36 1,17 18-1,0-1 1,35 1 0,18-18-1,53-18 1,-53-35 0,35 0-1,-35 0 1,0-35-1,-18-18 1,18-35 0,-18-18 15,-35 18-15,0 52-1,-35 36 1,-18 36-1,18 52 1,35 18 0,0-1-1,53-34 1,70 0 0,36-36-1,17-18 1,1-17-1,-36-70 1,-53-18 15,-35-71-15,-53 18 0,0 35-1,-53 71 1,-35 35-1,-1 88 1,1 35 0,35 1-1,53-1 1,18-52 0,0-71-16,35 18 15,17-18 1,18-18-1,-17-53 17,-36 1-32,-17-36 31,-18 88-31,17-35 16,-17 18-1,0 53 1,0 70-1,0 18 1,0-18 0,18-35-1,0-35-15,52-1 16,18-17 0,36 0-1,-36-53 1,-17-53-1,-54 1 1,1 52-16,-18-106 31,18 18-15,-1 53 0,-17 70-1,-53 53 1,-53 106-1,89 1 1,-1-1 0,36-36-1,35-16 1,35-54 0,0-35-1,36 0 1,-19-35-1,-16-36 1,-36-17 15,-53 0-15,0 52 0,-53 54-1,17 53 1,1 17-1,17-18 1,18-17 0,71-17-1,-18-36 1,35 0 0,-17 0-1,-1-36 1,-52-17-1,-18 0 1,0 18-16,0-18 31,-18 36-31</inkml:trace>
  <inkml:trace contextRef="#ctx0" brushRef="#br1" timeOffset="139449.71">10795 15046 0,'0'0'0,"-18"0"16,36 0-1,88 0 1,35 0 0,53-35-1,-106 17 1,-17-17-1,-54 35 1</inkml:trace>
  <inkml:trace contextRef="#ctx0" brushRef="#br1" timeOffset="140732.81">12894 15346 0,'-35'0'0,"70"0"0,-88 0 16,35 17-16,1-17 15,17-52 17,53-19-1,17-52-15,18-1-1,-17 1 1,-36-1-1,-17 106-15,-18-17 16,-18 53 0,-35 70-1,0 0 1,1 53 0,34 18-1,18-18 1,70-88-1,72-35 1,-1-18 15,0-71-15,-35-17 0,-36-88-1,-52 70 1,-18 18-1,0 52 1,-35 124 15,35-70-31,-53 70 16,-18 36 0,53-18-1,1-53 1,34-53 31,19-18-32,17-35 1,17-35 0,18 0-1,-52 70 1,-19 18-16,1 53 31,-18 35-15,0 0-1,18-52 1,70-1 0,18-35-1,-71 0-15,71 0 16,17-18-1,-17-52 1,-35-36 15,-36 18-15,-35-1 0,0 54-1,-35 35 1,-18 35-1,17 54 1,36-1 0,0-18-1,71-52 1,0-18 0,-1 0-1,1-18 1,-18-17-1,-36 0 1,-34-18 15,-36 18-31</inkml:trace>
  <inkml:trace contextRef="#ctx0" brushRef="#br1" timeOffset="140982.48">12718 14975 0,'0'0'0,"-18"0"0,0 0 15,54 0 1,52 0-1,71 0 1,-1-17 0,-87-1-1</inkml:trace>
  <inkml:trace contextRef="#ctx0" brushRef="#br1" timeOffset="142498.74">15804 15152 0,'0'0'0,"-17"0"0,-1 0 15,18-18 1,0 1 0,0-36-1,18-18 1,17-17-1,-35 70-15,35-105 16,1-1 0,-36 54-1,0 34 1,0 89 15,-36 106-15,1-18-1,35-53 1,0 18 0,88-18 15,-52-88-15,122 0-1,-52-52 1,-35-1-1,-18-18 1,-36-17 0,-17 17-1,0 54-15,0-1 16,-17 18 0,-19 53-1,1 17 1,0 1-1,35 0 1,53-18 15,53-36-15,-18-17 0,70-17-1,-16-54 1,-54 0-1,-53-17 1,-35 35 0,-35 89 15,-1 34-15,19 18-1,-1-70-15,18 35 16,0-18-1,0-17 1,0-36 31,-17-17-31,-1 0-1,18 17 1,-18 18-1,1 0 1,17 18-16,0 35 16,0-1-1,70-16 1,18-19 0,1-17-1,34-35 1,-35 0-1,18-53 1,-35-54 15,-36 54-15,-17-53 0,-1 0-1,1 71 1,-18 52-1,-35 71 1,-36 106 0,18-1-1,35-70 1,18 36 0,18-53-1,35-36 1,18-35-1,17-18 1,-18-17 0,1-36 15,-18-17-31</inkml:trace>
  <inkml:trace contextRef="#ctx0" brushRef="#br1" timeOffset="142732.89">17339 14781 0,'18'0'31,"17"0"-31,35 0 0,36 0 16,18-17-1,-71-1 1,-36 18-16,1-35 31,-18 0-15</inkml:trace>
  <inkml:trace contextRef="#ctx0" brushRef="#br1" timeOffset="142984.07">15963 14764 0,'0'0'0,"-35"17"0,-36-17 31,89-17 0,35 17-31,70-18 16,-17 18 0,53-18-1</inkml:trace>
  <inkml:trace contextRef="#ctx0" brushRef="#br1" timeOffset="144998.66">18750 14993 0,'18'35'16,"-1"-35"-16,1 0 15,17 0 1,36 0 0,-36-17-1,0-36 1,-17 0-1,-36-35 1,-105 17 0,-18 71-1,17 0 1,-17 53 0,53 18-1,70 17 1,18-35-1,53-18 1,53-17 0,35-18 15,-17-36-15,-89 36-16,89-70 15,-36-18 1,-35-18-1,0-71 1,-18 19 0,-35 52-1,0 88 1,-18 71 0,-17 35-1,17 89 1,1-54-1,17 1 1,35-36 0,-17-71-16,70 1 31,53 0-15,18-18-1,-54-36 1,1-34-1,-35-71 1,-71 53 0,-18 52-1,-70 36 1,0 53 0,-36 53-1,71-18 1,53-70-16,0 35 15,0-18 1,71-17 0,0-18-1,-1-18 17,1-53-17,-54 19 1,19-37-1,-19 54 1,-17 53 15,0-1-31,-17 36 16,17 18 0,17-1-1,36-52 1,35 0-1,36-18 1,-36-18 0,18-35 15,-53-17-15,17-72-1,-34-16 1,-1 17-1,-18 17 1,-17 89 0,-35 123 15,-18 36-15,36-1-1,-1 0 1,18-105-16,18 53 15,52-1 1,18-52 0,18-1 15,53-17-15,-18-35-1,-123 18-15,52-36 16,-17-53-1,-53 18 1,-35 35 0,-53 53-1,70 0-15,-35 17 16,36 1-16,-72 70 16,54 0-1,35-35 1,53-17-1,35-19 1,-17-17 0,-1-35-1,1 0 17,-1-36-17,1-17 1,-53 53-1,-54 88 17,1-1-17,17 37 1,18-36 0,36-18-1,52-18 1,-53-17-16,71 0 15,-35 0 1,-19-17 0,-52-54 15,0 18-31</inkml:trace>
  <inkml:trace contextRef="#ctx0" brushRef="#br1" timeOffset="145298.88">20285 14429 0,'0'0'0,"-36"0"0,-34-18 16,88 18-1,70 0 1,106 0-1,17 0 1,-52 0 0,-124 0-16,107 0 31,-72-18-15,-70 1-1,-53-1 1,-53 18-16</inkml:trace>
  <inkml:trace contextRef="#ctx0" brushRef="#br1" timeOffset="146048.57">3933 16281 0,'18'-18'0,"-36"36"0,36-18 31,-18 53-15,0 70 0,0 89-1,0 52 1,-53-70-1,53-141-15,-53 194 16,53-88 0,0 0-1,0-89 17,0-123-1,18-52-31</inkml:trace>
  <inkml:trace contextRef="#ctx0" brushRef="#br1" timeOffset="146415.03">3792 16598 0,'-17'-35'0,"34"70"0,-52-123 15,17-35 1,18 52-1,106 18 1,18 35 0,52 54-1,-141-19-15,89 72 32,-89 16-17,-70 1 1,-36-35-1,-87 17 1,105-70 0,17-1-1,19-17 1,87-35 15,-34 17-15</inkml:trace>
  <inkml:trace contextRef="#ctx0" brushRef="#br1" timeOffset="146982.13">4427 16651 0,'0'-18'16,"0"1"-16,18-1 15,0-17 1,-1-18-1,54 0 1,17 35 0,18 1-1,0 70 1,-71 0 0,-17-36-16,-18 71 15,-53-17 1,17-18-1,19-35 1,17-89 31,17 0-31,72 1-1,-19-1 1,54 1-1,-19 52 1,-87 18-16,17 0 16,-35 71-1,0-18 1,0 35 0,-17-18-1,17-52 1,0 17-1,0-70 17,-18 0-17</inkml:trace>
  <inkml:trace contextRef="#ctx0" brushRef="#br1" timeOffset="147149.88">5256 16245 0,'0'0'0,"0"-17"32,-17 17-17,17 17 1,0 1-16,0 0 16,17 35-1</inkml:trace>
  <inkml:trace contextRef="#ctx0" brushRef="#br1" timeOffset="147648.68">5856 16404 0,'0'0'0,"-18"0"15,1 0 1,-36 35-1,-35 54 1,70-54 0,0-17-16,-17 87 15,35-16 1,18-37 0,70-34-1,0-18 1,71-35-1,-53-36 1,-36 18 0,-52-35 15,-36 0-15,-35 17-1,-35 36 1,18 35-1,-1 18 1,36 35 0,35-36-1,17 19 1,54-36 0,0 0-1</inkml:trace>
  <inkml:trace contextRef="#ctx0" brushRef="#br1" timeOffset="148131.91">6279 16528 0,'0'0'0,"0"-18"32,18 0-17,35-17 1,-18 17-1,18 1 1,-35 17-16,17 0 16,0 53-1,1 35 1,-1-35 0,-17 35-1,-18-17 1,0-36-1,0-53 32,0 1-47,0-54 32,0 53-32,17-35 15,36-52 1,0 52-1,-18 0 1,36 18 0,-53 17-1,-1 18-15,1-18 16,35-17 0</inkml:trace>
  <inkml:trace contextRef="#ctx0" brushRef="#br1" timeOffset="149148.04">7779 16228 0,'0'0'0,"17"-18"0,-17-17 31,0 17-31,0 1 15,0 34 17,0 18-17,0 89 1,0-89-16,-17 71 16,17-71-16,-36 71 15,19 18 1,17-71-1,53-36 1,35-17 0,-53 0-16,36-17 15,35-54 17,-36 18-17,-17-35 1,-53 35-1,0 35 1,-35 89 15,35-1-15,0 36 0,0-35-1,53-54 1,35-17-1,-53 0-15,36-17 16,35-54 0,-54-17-1,-34 0 17,-53-18-17,-53 36 1,-1 70-1,1 35 1,35 18 0,36 0-1,-1-36 1</inkml:trace>
  <inkml:trace contextRef="#ctx0" brushRef="#br1" timeOffset="149348.35">7726 16404 0,'0'0'0,"-18"0"16,53 18 15,1-18-16,70 0 1,70 17 0,-105-17-16</inkml:trace>
  <inkml:trace contextRef="#ctx0" brushRef="#br1" timeOffset="149748.95">9437 16210 0,'0'0'15,"53"-53"1,-53 36 0,0 34-1,0 18 1,-18 89 0,0-89-16,-17 53 15,0 36 1,17-36-1,18-35 1,0-35 0,0-71 31</inkml:trace>
  <inkml:trace contextRef="#ctx0" brushRef="#br1" timeOffset="150582.22">9066 16475 0,'0'0'16,"-70"17"-1,123 1 1,35-18 0,88 0-1,-35 0 1,53-53-1,-158 35-15,87-52 16,-105-1 0,-18-17-1,0 18 17,-18 70-17,-17 35 1,0 88-1,-1 1 1,19-18 0,-1-36-1,-17-17 1,35-35 0,35-54 15,0 1-16,36-35 1,17 17 0,-17 17-1,-54 36 1,36 0 0,-35 36-1,0 17 1,-18 0-1,17-18 1,107-18 0,17-17-1,-35 0 1,-1-52 0,-69-1-1,-36-53 1,0 35-1,-36 71 1,-34 53 0,35 18 15,17-1-15,18 1-1,18-36 1,-1-35-16,54 18 15,-18-18 1,53-53 0</inkml:trace>
  <inkml:trace contextRef="#ctx0" brushRef="#br1" timeOffset="152714.6">12259 16351 0,'71'-88'31,"-54"70"-15,36-70-16,-18 0 16,-35-18-1,-53 36 17,-35 52-17,-70 18 1,122 18-16,-70 35 15,71 35 1,53 35 0,52-52-1,89 17 1,-18-17 0,-88 17-1,-71-35 1,-70-18-1,-106-35 1,-17 0 0,87 0-1,-17-88 17,106-18-17,17 35 1,18-17-1,18 70 1,17 36 0,36 123-1,-19-53 1,19 18 0,-18-53-1,53-18 1,0-17-1,52-36 1,-17-34 0,-35-19-1,-35-17 17,-53-36-17,-18 107 1,0-1-16,0 53 31,-18 18-15,0 35-1,18-17 1,18-36 0,52-17-1,1-18 1,17-35-1,0-18 1,-70 0 0,0-35-1,-18 52 1,17 1 0,-17 17-1,0 36 1,-17 35-1,17 35 1,0 0 0,0-70-16,17 17 15,54-17 1,17-18 0,0 0-1,18-53 1,-35 18-1,-36-71 1,-17 18 0,-18 35-1,-36 88 32,36 18-31,0-18-16,-17 36 15,17-18 1,17-18 0,54-35-1,-18 0 1,70-18 0,-35-70-1,-35 18 1,-17-72-1,-1 19 1,-35-18 0,18 53 15,-36 123 0,-35 124-15,35-36-1,-17 36 1,17-71 0,18 0-1,71-70 1,0-18 0,34 0-1,36-35 1,-70-1-1,-18-52 1,-35 71-16,-18-36 16,0 17 15,-36 36-15,1 53-1,0 18 1,17-1-1,18 1 1,53-36 0,0-35-1,53 0 1,17 0 0,-52 0-1,-36-53 1,-35 0-1,0 1 1,0-19 0</inkml:trace>
  <inkml:trace contextRef="#ctx0" brushRef="#br1" timeOffset="152982.22">13935 16140 0,'0'0'16,"17"0"15,1 0-31,17 0 0,18 0 16,35-18 0,18 0-1,-71 18 1,-17-17-1,-18-1 1,-35 0 0,17 18-1</inkml:trace>
  <inkml:trace contextRef="#ctx0" brushRef="#br1" timeOffset="153180.76">13476 15998 0,'0'0'0,"0"-17"32,18 17-17,-1-18 1,1 18-1</inkml:trace>
  <inkml:trace contextRef="#ctx0" brushRef="#br1" timeOffset="157064.6">15205 16439 0,'0'0'16,"0"18"-16,35-18 31,-17 0-31,52-18 16,-35 1-16,36-18 15,0-36 1,-54-35 0,-17 36-1,0-19 1,-53 54 0,36 35-16,-19 35 15,-17 71 1,36 18-1,17-54 1,88-17 0,18-35-1,-36-18 17,-52 0-32,70 0 15,-52-35 1,16-36-1,1-35 1,0 18 0,18 17-1,-1 54 1,-52 70 0,-18 52-1,0 1 1,-35-35-1,-1-1 1,54-70 31,0 0-47,35-52 31,0-19-15,17-17-1,-52 52-15,17-34 16,-35 35 0,0 52 15,-35 54-15,-1 17-1,36-70-15,-17 52 16,17-17-1,88-35 1,0-18 0,53 0-1,36-35 17,-124-1-17,-18-52 1,-35-18-1,-18 53 1,-52 36 0,-18 70-1,52 17 1,19 36 0,17-18-1,53-35 1,17-18-1,36-35 1,-18 0 0,0-53-1,-35-17 17,35-18-17,1-36 1,-19 71-1,1 18 1,-71 70 15,-18 18-15,0-35 0,18-1-1,0-34 32,0-1-31,0 1-16,0-19 15,0 19 1,-17-1 15,-1 18-15,1 0-1,17 18 17,0-1 15,-18-17 46,0 0-77,18 18-16,-17-18 16,-19 53-1,19 35 1,-1-35-1,0-35-15,18 52 16,18-52 0,70-1-1,53-17 1,-17 0 0,52-35-1,-88-53 1,-70 17-1,0-17 1,-18 35 0,-36 89 15,19-19-15,-18 54-1,17-1 1,18-17-1,0-17 1,53-36 0,53 0-1,-36 0 1,1-53 0,-18-36-1,-18 19 1,-35-36-1,18 88 1,-18 36 0,-18 70-1,0 0 17,18-35-17,0 0 1,36-35-1,34-18 1,36 0 0,-35-35-1,-19-36 1,-16-70 0,-19-18-1,1 18 1,-18 71-1,0 52 1,-18 18 0,-35 88-1,36 53 17,17 0-17,0-35 1,0-35-1,17-36 1,54-17 0,0-18-1,-1-36 1,18-34 0,-35-1-1,0-35 1,-35 36-1,-18 140 17,-18 19-17,18-19 1,0 1 15,18-36-15,17-35-1,-17 18-15,70-18 16,-35 0 0,17-53-1,-17-36 1,-17-16 0,-19 69-1,-17 19 1,0 52-1,-53 53 1,36-17 0,17-18-1,0-18 1,35-35 15,35 0-15,19 0-1,-36-53 1,-36 0 0,-17-35-1,0 70-15,-53-52 16,0 52 0,0 18-1,18 0 1,35 18 15,71-18-15,-1 0-1,36 0 17,53-36-17,-53 19 1,17-1-1,-88 18-15,1 18 16,-36 35 0,-36 53-1,1-18 1,18-35 0,-1-18-1,18-53 48,0 1-63,35-19 15,36-69 1,17-1 15,18 0-15,-36 71-1,-52 52 1,-36 107 0,18-18-1,0-89-15,0 89 16,0-71 0,18 1-1,35-36 1,17 0-1,-17 0 1,53-71 0,-18-17-1,-17 17 1,-18-17 15,-53 35-15,-18-17-1,18 52-15</inkml:trace>
  <inkml:trace contextRef="#ctx0" brushRef="#br1" timeOffset="157363.7">19420 15646 0,'-17'0'15,"34"0"-15,-87-18 0,52 0 16,1 18 78,-1 0-94,0 0 15,1 0-15</inkml:trace>
  <inkml:trace contextRef="#ctx0" brushRef="#br1" timeOffset="157581.12">18186 15875 0,'0'0'0,"-18"0"31,36 0-31,17 0 0,88 0 31,36 0-15,-53 0-1,70 0 1,-70-18 0</inkml:trace>
  <inkml:trace contextRef="#ctx0" brushRef="#br1" timeOffset="157881.28">21590 16298 0,'0'0'0,"-18"0"0,-17 18 16,-18 0-1,53-36 32,0 0-31,-17 1 0</inkml:trace>
  <inkml:trace contextRef="#ctx0" brushRef="#br1" timeOffset="127619.42">12594 494 0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03:02:03.2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1852 1376 0,'0'-18'31,"0"1"-31,-18-1 16,18 0-1,0 1 32,-17 17 31</inkml:trace>
  <inkml:trace contextRef="#ctx0" brushRef="#br0" timeOffset="576.74">1923 811 0,'0'0'15,"0"-53"1,0 36-16,0-1 15,0 1 1,-18 17 0,18 88-1,0 53 1,0 88 0,0-176-16,-35 88 15,35 0 16,0-53-15,-18-17 0,0-89 15,18-35-15,0 36-16,-17-89 15</inkml:trace>
  <inkml:trace contextRef="#ctx0" brushRef="#br0" timeOffset="1160.01">1782 1041 0,'0'0'0,"-18"-18"16,18 0-16,-18-70 31,18 0-31,18-18 31,52 53-15,72 18-1,-37 35 1,72 53 0,-89 53-1,-88 88 1,-141-18-1,17-70 1,1-18 0,17-88-1,71-35 1,17-18 0,18 35-16,0-17 15,53 35 16,0 18-15,18 70 0,-54-18-1,18 1 1,-17-36-16,17 36 16,-35-36-1,36-17 1,17-18-1,-1-36 1,1-34 0,18 17-1</inkml:trace>
  <inkml:trace contextRef="#ctx0" brushRef="#br0" timeOffset="2775.54">2417 1411 0,'0'18'15,"0"-1"1,17-17 0,18 0-1,54-17 1,16-19 0,-16 1-1,-36-35 1,-53 52-16,0-17 15,-106 35 1,0 17 0,-35 54-1,70-1 1,54-17 0,34 71-1,54-89 16,105-17-15,-35-18 0,0-18-1,36-35 1,-1 0 0,-52-17-1,-71 17 1,-53 0-1,-36 18 1,-34 17 0,-18 18-1,17 18 1,0 70 0,19-18-1,34 19 16,18-37-15,18 1 0,34-53-1,37-53 1,-19 1 0,36-37-1,-53 19 1,-18-1-1,-35 89 32,-17 17-47,-1 36 16,-17 17 0,35-70-16,70 52 15,18-35 16,89-35-15,-36 0 0,53-53-1,-88 1 1,-18-37 0,-70 72-16,-18-71 15,-18 17 1,-35 36-1,-53 35 1,0 35 0,18 53-1,53-17 1,35-1 0,35 1-1,18-54 16,18 1-15,52-53 0,-35-36-1,-17-35 1,-53 18 0,17-88-1,-18 17 1,-17 89-1,0 52 1,-17 53 0,17 89-1,-18 17 1,-17 0 0,35-106-16,0 71 15,0-71-15,0 36 31,53-18-15,0-36 0,17-17-1,89-88 1,-88 35 0,-1-17-1,-70 52 1,0 0-1,0 36 1,-18 35 0,-17 35-1,35-35 1,0-18 0,35-35-1,18 0 16,0-35-15,-17-53 0,-19 70-16</inkml:trace>
  <inkml:trace contextRef="#ctx0" brushRef="#br0" timeOffset="2947.61">4939 1199 0,'0'0'0,"-18"0"15,1 0 1,-1 0 31,18 18-47</inkml:trace>
  <inkml:trace contextRef="#ctx0" brushRef="#br0" timeOffset="3659.57">5186 1464 0,'0'0'15,"-35"-18"1,17 1-16,18-1 16,0-17-1,70 17 1,-70 36 31,0 52-32,0 1 1,-17-1 0,-18 1-1,17 0 1,0-54-1,18 1 1,0-53 0,0-36-1,18-35 1,35 0 0,-36 71-16,54-18 15,17 18 16,0 35-15,18 53 0,-53 17-1,0 19 1,-53 34 0,-35-70-1,-36-18 1,54-17-1,-1-18 1,53-71 15,-17 54-31</inkml:trace>
  <inkml:trace contextRef="#ctx0" brushRef="#br0" timeOffset="4358.29">6209 1411 0,'0'0'0,"0"-18"16,0 1-1,-71-1 1,-17 18 0,0 0-1,0 53 1,52-35-16,-16 52 15,-1 36 1,53-35 0,17-1-1,36-70 1,71 0 0,-19-70-1,-16-19 16,-54 1-15,-17 18 0,-18 52-1,0 0 1,0 36 0,0 35-1,-36 70 1,36 54-1,0-18 1,-17 88 0,-1 17-1,18-211-15,0 247 16,-53-106 0,0 0-1,-35-53 1,17-123 15,1-18-15,52-18-16,-17-35 15,-18-17 1,-17-19 0,34 19-1,36-36 1,0 35-1</inkml:trace>
  <inkml:trace contextRef="#ctx0" brushRef="#br0" timeOffset="6458.12">8096 1341 0,'0'0'0,"18"-18"15,0-17-15,-18-36 31,-18 1-15,-88-19 0,-35 54-1,17 35 1,-17 106 0,36 0-1,52 35 1,35-53-1,18-53-15,18 36 16,52-54 0,71-34-1,-35-18 1,53-71 0,-53 18-1,-71 52-15,18-158 31,-53 35-15,0-17 0,-18 123-1,-17 36 1,17 105 0,18-53-16,-17 177 15,17-71 1,17 35-1,36-88 1,53-17 0,-18-71-1,-52 0-15,105-18 16,-18-17 0,18-71-1,-53-17 1,-88 17 15,-35-18-15,-35 89-1,-1 35 1,-17 106 0,35 0-1,0 17 1,53-17-1,0-53 1,35-35 0,18-18-1,35-36 1,1-17 0,16-52-1,-69-1 16,-19 35-15,-17 107 15,0 34-15,0-52-16,0 52 16,0-34-16,18 16 15,53 19 1,17-53-1,35-18 1,18-36 0,-88 1-1,18-124 1,-36 18 0,-35-70-1,0 105 16,0 35-15,-18 177 15,1 35-15,-1 53 0,-17-35-1,35-53 1,0 35-1,18-124 1,105 19 0,0-1-1,36-35 1,-35-53 0,-18 0-1,-89 36-15,54-89 31,-71 18-15,0-1 0,-71 36-1,18 36 1,-35 34 0,0 54-1,17 17 1,54-35-1,17 35 1,0-52 0,35-19-1,88-17 1,-17-17 0,-35-54-1,-18 0 1,0-52 15,-53 52-15,17 54-16,-17-18 15,0 52 1,-17 89 0,17-18-1,0 0 1,70-17-1,36-36 1,0-35 0,-36-17-1,19-36 1,-36-18 0,-36-17-1</inkml:trace>
  <inkml:trace contextRef="#ctx0" brushRef="#br0" timeOffset="6724.33">9543 829 0,'0'0'16,"-36"0"-16,19 18 0,17-1 15,17-17 1,72 0 0,87 0-1,18 0 1,-53-17 0,-123-1-1,105 0 1</inkml:trace>
  <inkml:trace contextRef="#ctx0" brushRef="#br0" timeOffset="7809.45">11853 1076 0,'18'0'47,"0"0"-47,-1-18 0,107-70 15,-1 18 1,18-72 15,-70 54-15,-54 53-16,-17-88 15,-35 52 1,-53 36 0,17 35-1,19 88 1,34 35-1,18-52-15,-18 211 16,-17-70 0,-53 88-1,35-36 1,-18 54 0,36-1-1,0-17 1,35-88 15,53-71-15,53-123-1,17-36 1,36-88 0,88-159-1,-106 1 1,-124 52-1,-87-52 1,-124 17 0,17 106-1,-87 35 1,176 88 0,70 0-1,71 36 32,35-18-31,-35 0-16,88 0 15,-53 0 1,1-18 0</inkml:trace>
  <inkml:trace contextRef="#ctx0" brushRef="#br0" timeOffset="8258.53">12435 1341 0,'0'-18'15,"0"0"-15,0 1 16,0-36 0,18 17-1,70-34 1,-70 52-1,52-17 1,36 17 0,-53 36-1,-18 88 1,-35-18 0,-52 35-1,34-70 1,-17-17-1,35-72 17,17-34-17,36-18 1,0 17 0,0 18-1,35 18 1,0 35 15,1 0-31</inkml:trace>
  <inkml:trace contextRef="#ctx0" brushRef="#br0" timeOffset="9274.98">13617 1129 0,'-17'0'0,"-1"0"16,0 0-16,1 0 0,-54 18 16,-35 52-1,53 1 1,36 17 0,17-35-1,88-18 1,0-35 15,0 0-15,0-35-1,-70-18 1,-18-35 0,-35-18-1,-18-35 1,53 88-1,18 17 1,34 19 0,54 34-1,0 54 1,-18 35 0,-52-36-1,-36 36 1,0-53 15,0 0-15,0-35-1,-18-18 1,0-18 0,18-35-1,0-35 1,36 0-1,87-36 1,-35 89 0,0 53-1,-52 35 1,-1 52 0,-35-16-1,0-36 1,0-36-16,-18 18 31,1-17-15,-1-18-1,18-53 17,0 18-32,35-36 15,107-105 1,-1 70-1,-18 53 1,-35 71 0,0 123-1,-105-18 1,-36-17 0,-18-18-1,54-17 16,-1-71-31,18-35 32</inkml:trace>
  <inkml:trace contextRef="#ctx0" brushRef="#br0" timeOffset="9742.25">16281 1111 0,'0'0'16,"-71"-17"-16,36-1 0,-71-17 31,53 35-15,18-18-1,35 0 1,35 18 15,106-35-15,0 0-1,53-53 1,-70-1 0,-54-16-1,-70 69-15,-17-52 16,-124 53 0,-53 53-1,17 70 1,36-18-1</inkml:trace>
  <inkml:trace contextRef="#ctx0" brushRef="#br0" timeOffset="10056.95">15998 1094 0,'71'35'31,"-36"-35"-31,89 18 16,52-18-1,-52 0 1,-89-53-1,-88 35 1,-106 18 0,0 18-1,18 70 1,71 35 0,52-35-1,18-35 1,106 0 15,-35-35-15,70-18-1,-18-35 1,36-36 0</inkml:trace>
  <inkml:trace contextRef="#ctx0" brushRef="#br0" timeOffset="10325.12">16669 1270 0,'0'0'0,"0"-35"16,-18-18 0,18 18-1,35-18 1,-17 53-16,70-18 16,18 18-1,-18 35 1,-35 53 15,-35-17-15,-53 35-1,-54-36 1,19-34 0,34-19-1</inkml:trace>
  <inkml:trace contextRef="#ctx0" brushRef="#br0" timeOffset="10791.38">17039 1305 0,'71'-70'16,"-1"-1"-1,54 1 1,-71 34 0,-53 54 15,0 0-31,-18-1 0,-70 89 31,35-18-15,35 0-1,18-17 1,18-18 0,88-53-1,17 18 1,1-36-1,-54-53 1,-17 1 0,-18-36-1,36-17 1,0 52 0,-1 36-1,1 35 1,-36 53 15,-35 0-15,35-18-1,-35-18-15</inkml:trace>
  <inkml:trace contextRef="#ctx0" brushRef="#br0" timeOffset="11641.59">17992 1235 0,'0'-36'16,"0"1"-1,0-35 1,-36 52 0,-17 18-1,-17 35 1,17 18 0,-18 53-1,54-18 1,17-53-16,0 18 31,35 18-15,71-36-1,0-35 1,70 0 0,-17-53-1,-53-17 1,-53-18-1,-53 17 1,0 36 0,-53 17-1,-18 36 1,-17 70 0,70 0-1,18-17 1,0 17 15,71-35-15,52-18-1,36-35 1,0-35 0,-71-18-1,18-53 1,-18-53-1,-35 1 1,-53-37 0,0 72-1,0 105 1,-18 18 0,-52 89-1,-1 69 1,36 19 15,-36-1-15,71-35-1,53-35 1,36-35 0,34-71-1,-35 0 1,18-53-1,0-18 1,-36 1-16</inkml:trace>
  <inkml:trace contextRef="#ctx0" brushRef="#br0" timeOffset="12357.48">16122 547 0,'-18'0'16,"-17"0"-16,-18 17 15,0 19 17,36 52-17,17-53-15,-18 53 16,18 36 0,0-36-1,70-35 1,54-35-1</inkml:trace>
  <inkml:trace contextRef="#ctx0" brushRef="#br0" timeOffset="13391.07">20549 1005 0,'0'-17'0,"0"-1"16,53-17-1,35-18 1,54-35 15,-125 52-15,-34-16-1,-54 34 1,-123 18 0,-18 35-1,71 53 1,88 18-1,53-53 1,106 35 0,0-35-1,70 18 1,-105-36 0,-36-17-16,36 35 15,-89-36 1,-105 19-1,-71-19 17,70-17-17,-17 0 1,53-35 0,88 17-1,-18 1 1,18-19-1,88 1 1,89-18 0</inkml:trace>
  <inkml:trace contextRef="#ctx0" brushRef="#br0" timeOffset="14090.17">21043 829 0,'0'-35'32,"-17"35"-32,-1 0 15,-35 53 1,35 35 0,1-53-16,-19 71 15,1 35 1,18-53-1,-1-35 1,0-53 0,18-17 15,18-19-15,0 19-16,17-54 15,0 18 1,0 36-1,-17 17 17,-18 35-17,35 35 1,1 1 0,-1-36-1,35 0 1,1-35-1,17 0 1,71-35 0,-53-35-1,-89-19 1,-17-16 0,0 16-1,0 36 1,-17 53 15,-54 36-15,1 52-1,52 0 1,18 0 0,18 1-1</inkml:trace>
  <inkml:trace contextRef="#ctx0" brushRef="#br0" timeOffset="14724.91">21555 1411 0,'35'0'15,"88"-18"1,-281 36-16,440-71 16,-141 0-1,-35-17 1,-88-18 0,-18 70-16,0-53 15,0 36 1,0 17-1,-53 18 17,0 71-17,35 35 1,18 0 0,18-53-1,35-1 1,17-52-1,18 18 1,-52-18-16,52-35 16,18-36-1,-18-52 1,-71-1 0,1-34-1,0 52 1,17 18-1,-35 105 32,-18 71-31,-52 71 0,52-35-1,1-89-15,-1 71 16,18 0-1,0-54 1,35-34 0,36-18-1,-36 0 1,53-70 0,-35 17-1,0-18 1</inkml:trace>
  <inkml:trace contextRef="#ctx0" brushRef="#br0" timeOffset="15007.55">22437 1058 0,'-18'0'0,"36"0"31,-1 0-31,71 0 16,-52 0-16,70 0 15,17 0 1,-35 0 0,-52-17-1,-19-1 16,-17 0-15</inkml:trace>
  <inkml:trace contextRef="#ctx0" brushRef="#br0" timeOffset="16239.53">1570 1958 0,'0'0'0,"-18"0"0,1 0 0,-19 18 31,19-1-15,17 1 15,0-1-31,17-17 16,1 0-16,123 36 15,35-36 1,54 17 0,87 1-1,-193 0-15,228-18 16,178 17 0,34 1-1,1 0 1,-460-18-1</inkml:trace>
  <inkml:trace contextRef="#ctx0" brushRef="#br0" timeOffset="16407.29">5750 2205 0,'0'-18'16,"0"1"0,18-1-16,0 18 0</inkml:trace>
  <inkml:trace contextRef="#ctx0" brushRef="#br0" timeOffset="17107.71">7549 2117 0,'0'0'0,"-17"0"0,-54-18 31,36 18-15,0 0-1,35-18 1,17 18-1,124 0 1,-17 0 0,335 0-1,17 0 1,-88 0 0,35 0-1,-158 0 1,17 0-1,-247 0-15,106 0 32,-88 0-17,-35 0 1,-18-35 0,-18 35 15,-17-18-16</inkml:trace>
  <inkml:trace contextRef="#ctx0" brushRef="#br0" timeOffset="17922.82">12506 1923 0,'0'0'0,"-35"0"0,17 0 0,-141 0 16,53-18 0,89 18-16,-89 0 15,18 0 1,70 0-1,53 0 32,36 0-31,-18 0-16,229 0 16,36 0-1,211 0 1,-124-18-1,125 18 1,-230 0 0,-36 0-1</inkml:trace>
  <inkml:trace contextRef="#ctx0" brushRef="#br0" timeOffset="18023.84">14887 1940 0,'0'0'15,"-35"0"1,17 0-1,18-17 17,0-1-32</inkml:trace>
  <inkml:trace contextRef="#ctx0" brushRef="#br0" timeOffset="18506.75">15998 2205 0,'124'-18'31,"-71"18"-31,0-17 0</inkml:trace>
  <inkml:trace contextRef="#ctx0" brushRef="#br0" timeOffset="18739.86">17251 2170 0,'35'0'15,"-70"0"-15,264 0 16,124 17 0,-106 1-1,0-18 1,-106 17-1,-123-17 1,-1 0 0,-70 0 15,0 0-15,36 18-16,-36-18 15,-35 0 1,70 0-1</inkml:trace>
  <inkml:trace contextRef="#ctx0" brushRef="#br0" timeOffset="19590.41">20532 2011 0,'0'0'0,"-36"0"0,-34 0 15,-18 0 17,35 17-17,-18-17 1,36 0 0,53 0 30,-1 0-30,18 0-16,124 0 16,141 0-1,-194 0-15,158 18 16,125 0 0,-143-18-1,-16 17 1,-107-17-1,-105 0 1,-18 18 15,-35-18 1,17 0-17,-53-18 1</inkml:trace>
  <inkml:trace contextRef="#ctx0" brushRef="#br0" timeOffset="20623.77">16475 2099 0,'0'0'0,"-18"0"0,-35 0 15,-17 18 1,-19-18 0,1 0-1,53 0-15,-53 0 16,52 0-1,19 0 1,-1 0 15,18 17 1,18-17-17,35 18 1,123-18-1,36 18 1,105-18 0,18 0-1,18 17 1,-53 1 0,-124-18-1,36 17 1,-88-17-1,-36 0 1,-71 0 0,1 0-1,-36 0 48,1 0-63,-1 0 15,-17 0-15</inkml:trace>
  <inkml:trace contextRef="#ctx0" brushRef="#br0" timeOffset="30737.83">3863 4886 0,'0'-18'16,"0"1"-16,0 34 47,-18 1-47,1 35 15,-19 88 1,1-18 0,0 124 15,17-35-15,1 53-1,-1-89 1,-35 89-1,18-18 1,35-177-16,0 89 16,-18 53-1,0-54 1,18 19 0,-35-54-1,35-52 1</inkml:trace>
  <inkml:trace contextRef="#ctx0" brushRef="#br0" timeOffset="30788.5">3492 7585 0,'0'-18'0,"0"-70"16,0 194-16,0-247 15</inkml:trace>
  <inkml:trace contextRef="#ctx0" brushRef="#br0" timeOffset="32904.93">3933 4939 0,'0'0'0,"0"-18"32,18 18 30,0 0-46,-1 0-16,1 0 15,0 0-15,70-17 16,18 17 0,70 0-1,71 0 1,-35 0 0,-142 0-16,195 0 15,-1 0 1,89 0-1,-88 0 1,35 0 15,70 0-15,-282 0-16,177 0 16,35 0-1,-71 0 1,71 0-1,-18 0 1,-106 0 0,142 0-1,-142 0 1,1 0 0,-89 0-1,-53 0 1,-35 17-1,0 1 48,0 17-47,-17 0-1,17-17-15,-36 53 16,1 52-1,0 18 1,35 18 0,0-18-1,0 53 1,0-53 0,0-88-16,0 124 15,-18-1 1,0-70-1,18 52 1,0-16 0,0-54 15,0 35-15,0-17-1,0-35 1,0-1-1,0-17 1,0 0 0,0-35-16,0 35 15,0-36 1,0 19 0,0-1-1,0-18 1,0 1-1,0 0 1,-17-18 0,-18 0 15,-1 17-15,-52-17-1,35 0 1,-70 0-1,34 0 1,-52 0 0,-53 0-1,36 0 1,-160 0 0,71-17-1,35-1 1,-105 0-1,-18 1 1,70 17 0,-176 0 15,124 0-15,123 0-1,-53 0 1,70 0-1,-34-18 1,-36-17 0,106 35-1,0-35 1,35 35 0,0-18-1,-18 18 1,36 0-1,-53 0 1,88 0 0,18 0 15,17 0-15,1 0 30,-1 0-30,-17 0 0,35-35-1</inkml:trace>
  <inkml:trace contextRef="#ctx0" brushRef="#br0" timeOffset="34021.43">5203 4233 0,'0'-17'16,"18"-1"-1,0 0-15,-1 1 16,36-54-1,-35 18 1,0 0 0,-18 36-1,-36 17-15,-52 0 16,18 35 0,-54 36-1,71-36 1,36 35-1,17-52-15,0 17 16,88 18 0,0-17 15,35 16-15,-34 1-1,-72 0 1,-70 35-1,-17-52 1,-54-1 0,18-35-1,36 0 1,-36-71 0,88 19-1,18 16 1,0 19-1,53-1 1,36 18 0</inkml:trace>
  <inkml:trace contextRef="#ctx0" brushRef="#br0" timeOffset="34421.55">5468 4498 0,'0'0'16,"18"0"31,-1 0-47,1-18 0,35-17 16,35-36-1,-35 1 1,-35 35-1,-54-1 1,19 36-16,-107 18 16,18 53 15,53 34-15,18 19-1,35-89 1,18 18-1,-1-53-15,72 18 16,-1-18 0,18-18-1,-18-17 1</inkml:trace>
  <inkml:trace contextRef="#ctx0" brushRef="#br0" timeOffset="34537.22">6085 4022 0,'0'0'16,"0"-18"-16,0-17 0,-17-1 15</inkml:trace>
  <inkml:trace contextRef="#ctx0" brushRef="#br0" timeOffset="34692.74">5962 4216 0,'0'70'16,"0"36"-1,0 0 1,0-36 0,0-34-1,0-54 17</inkml:trace>
  <inkml:trace contextRef="#ctx0" brushRef="#br0" timeOffset="35121.51">6103 4445 0,'18'0'16,"-1"0"-1,36-18 1,0-17-1,-35 35-15,17-53 16,-17 18 0,-18 17-1,-18 18 1,-52 0 0,-19 71-1,36-1 1,53 19-1,18-37 1,53-16 0,17-36 15,18 0-15,17-53-1,-35 18 1,0-54-1,-52 36-15</inkml:trace>
  <inkml:trace contextRef="#ctx0" brushRef="#br0" timeOffset="35155.43">6738 4269 0</inkml:trace>
  <inkml:trace contextRef="#ctx0" brushRef="#br0" timeOffset="35605.15">6667 4304 0,'0'18'16,"-35"52"-1,0 1 1,105-230-16,-140 388 15,70-211-15,0 17 16,0-17-16,0 17 16,0-53 46,0 1-46,0-54-1,0-17 1,70 17 0,54 1-1,-18 52 1,17 18 0,-87 0-16,34 53 15,-52 35 1,-18 1-1,-18-37 1,-17 19 0,0-71 15,35 18-15,0-54 15,35-17-16</inkml:trace>
  <inkml:trace contextRef="#ctx0" brushRef="#br0" timeOffset="35856.14">7426 4374 0,'0'18'31,"-18"-18"-31,18 18 0,-35 35 16,35 17 0,0-17-1,-18-35 17,18-1-17,0-34 1,18-1-1</inkml:trace>
  <inkml:trace contextRef="#ctx0" brushRef="#br0" timeOffset="36154.42">7391 3951 0,'0'0'0,"-71"88"31,53-70-31,18 35 16,18-18-1,0-35 1,35 0 0,17 0-1,-17-53 1,-35-17-1,-53 17 1,-18 17 0,0 19-16</inkml:trace>
  <inkml:trace contextRef="#ctx0" brushRef="#br0" timeOffset="36297.05">6773 4057 0,'-70'0'16</inkml:trace>
  <inkml:trace contextRef="#ctx0" brushRef="#br0" timeOffset="36771.44">6156 3933 0,'0'-17'31,"-18"17"-31,1 17 0,-36 36 16,17 53-1,36-18 1,0 18-1,0-88-15,0 52 16,18-52-16</inkml:trace>
  <inkml:trace contextRef="#ctx0" brushRef="#br0" timeOffset="37454.48">7708 4427 0,'0'-17'15,"0"-1"1,-17 18 0,-1-18-16,18 54 31,-18 17-15,18 35-1,0 0 1,0-53-1,0-17-15,0 17 16,18-35 0,52 0-1,19-17 1,-19-36 0,-35 17-16</inkml:trace>
  <inkml:trace contextRef="#ctx0" brushRef="#br0" timeOffset="37521.05">8061 4427 0,'0'0'0</inkml:trace>
  <inkml:trace contextRef="#ctx0" brushRef="#br0" timeOffset="38171.07">8043 4410 0,'-35'53'32,"70"-106"-32,-88 141 15,53-18 1,0 1-1,0-53 1,0-1 0,0 19-1,0-54 17,0 0-32,0-17 15,0-36 1,0 1-1,36 17 1,-36 35-16,70-17 16,1 35-1,-1 18 17,-17 35-17,-35 17 1,0 1-1,-18-18 1,0-18 0,-18-35-1,0 0 1,-17 0 0,35-53-1,0-18 1,0-17-1,71 0 1,-1 53 0,36 0-1,-18 35 17,18 88-17,-88-35 1,-18 35-1,0-18 1,-71-17 0,36-35-1,17-18-15</inkml:trace>
  <inkml:trace contextRef="#ctx0" brushRef="#br0" timeOffset="39320.86">15998 4727 0,'0'0'0,"0"-17"16,0-19-16,0 1 15,0 17 17,-17 18-32,-1 0 15,-35 71 1,36 52-1,17 124 1,-18-35 0,18 70-1,0 18 1,-18-35 0,-17 35-1,-18-89 1,-17 19-1,34-54 1,19-70 0,17-89 15,0-52-15,0-18-16</inkml:trace>
  <inkml:trace contextRef="#ctx0" brushRef="#br0" timeOffset="40604.06">16069 4745 0,'0'0'0,"-35"-18"15,17 1 1,-17 17 0,35-18-1,17 18 1,54 0 0,123 0-1,0 0 1,88 0-1,1 0 1,-160 0-16,406 0 16,-88 0-1,159 0 1,-71 0 15,-159 18-15,18-18-1,-70 0 1,-71-18 0,-71 18-1,-87-18 1,-19 18 0,-35 0-1,1 0 1,-36 36-1,0 16 1,0 72 0,0 17-1,0 35 17,-36-34-17,-69 140 1,52-88-1,-36 35 1,19 0 0,17 1-1,18-1 1,-1-53 0,36-52-1,0 52 1,0-70-1,-35 18 1,-18-36 0,0-71 15,0 19-15,-35-36-1,-18 0 1,-17 0-1,-212-18 1,-18-17 0,53 17-1,-159-35 1,-34 0 0,-72 0-1,195 18 1,-71-35-1,229 34 1,89 19 0,-19-1-1,19 0 1,-36 1 15,142-1-31,-19-35 16,36-35-16</inkml:trace>
  <inkml:trace contextRef="#ctx0" brushRef="#br0" timeOffset="41156.97">17321 4727 0,'0'0'0,"-17"-17"15,-19-1 1,-16 18 0,-1 0-1,35 18-15,-88 123 16,36 35-1,-1 159 1,18 36 0,18-107 15,-36 89-15,1-53-1,34-230-15,-16 89 16,16-35-1,36-89 1,0-88 15,18 18-31</inkml:trace>
  <inkml:trace contextRef="#ctx0" brushRef="#br0" timeOffset="41587.57">17903 4851 0,'0'0'32,"0"35"-32,-52 106 15,-19 106 1,-17 0 0,-53 123-1,105-281-15,-87 158 16,-106 141-1,176-159 1,35-106 0,18 18-1,18-88 17,17-53-17,-17-35-15</inkml:trace>
  <inkml:trace contextRef="#ctx0" brushRef="#br0" timeOffset="41838.08">18979 4939 0,'0'0'0,"0"18"16,18 34-1,-106 54 1</inkml:trace>
  <inkml:trace contextRef="#ctx0" brushRef="#br0" timeOffset="41921.73">18468 5944 0,'-88'177'16,"-18"87"-1,88-211-15</inkml:trace>
  <inkml:trace contextRef="#ctx0" brushRef="#br0" timeOffset="42052.98">18150 6950 0,'0'35'16,"18"88"-1,-36-281-15,36 422 16,-18-228-16,0 52 15,0-53 1,0-70 0,53-71-1,-18 71 1</inkml:trace>
  <inkml:trace contextRef="#ctx0" brushRef="#br0" timeOffset="42470.53">19861 5062 0,'0'0'15,"0"-17"-15,18 17 16,-18 70-1,0 54 1,-88 52 0,70-123-16,-88 247 15,-17-18 17,70-70-17,18 88 1,-1-53-1,36-71 1,0 53 0,-35-141-1,17-52 1,1-36 0,-54-124-1,36 89 1</inkml:trace>
  <inkml:trace contextRef="#ctx0" brushRef="#br0" timeOffset="42504.64">19191 6914 0,'0'-52'0,"0"16"0</inkml:trace>
  <inkml:trace contextRef="#ctx0" brushRef="#br0" timeOffset="43637.21">18997 4939 0,'0'-18'16,"0"1"-1,0 34 17,-18 1-32,1 0 0,-36 87 15,-18 72 1,-17 17 15,70-124-31,-123 248 16,0-18-1,71-106 1,-1-18-16</inkml:trace>
  <inkml:trace contextRef="#ctx0" brushRef="#br0" timeOffset="44470.08">16281 5345 0,'0'0'16,"-18"0"-16,-53 0 15,19 0 1,34 0 0,0 0-1,1 0 1,-1 17 0,106 1-1,177-18 1,158 0-1,212 0 1,-18 0 0,-458 0-16,476 35 15,-176-17 17,52 17-17,-123-17 1,-211-1-1,-18-17 1,-89 0 0,-52 0-1,-54 0 17,-122-17-17,105 17-15</inkml:trace>
  <inkml:trace contextRef="#ctx0" brushRef="#br0" timeOffset="44786.08">16016 5997 0,'0'0'0,"0"-17"31,-18-1-31,36 18 15,35 18 1,70-18 0,-87 0-1</inkml:trace>
  <inkml:trace contextRef="#ctx0" brushRef="#br0" timeOffset="44937.18">16827 6032 0,'36'0'16,"317"53"-1,-742-106-15,1236 106 16,-88-53-1,-601 18-15,125 0 16,422 35 0,-299-36-1,-124 19 1,-211-36-16</inkml:trace>
  <inkml:trace contextRef="#ctx0" brushRef="#br0" timeOffset="45037.92">20479 6050 0,'17'0'0</inkml:trace>
  <inkml:trace contextRef="#ctx0" brushRef="#br0" timeOffset="45519.94">17815 3704 0,'18'0'15,"-36"18"1,1-18-16,-1 17 16</inkml:trace>
  <inkml:trace contextRef="#ctx0" brushRef="#br0" timeOffset="45636.91">17798 6526 0,'17'18'16,"36"0"-1,35-18 1,-70 0-16,105-36 15,1-52 1,-89-653-16</inkml:trace>
  <inkml:trace contextRef="#ctx0" brushRef="#br0" timeOffset="45720.53">18309 3669 0,'-53'-18'16,"36"1"-16,-107 17 16,318 35-16,-494-70 15,177 35 1</inkml:trace>
  <inkml:trace contextRef="#ctx0" brushRef="#br0" timeOffset="46020.27">17903 4163 0,'18'-18'32,"-18"0"-32,18 18 0</inkml:trace>
  <inkml:trace contextRef="#ctx0" brushRef="#br0" timeOffset="47753">17956 3845 0,'-17'0'0,"-1"0"31,0 0-31,18 18 16,-17-18 0,17 18-1,0-1 1,53-17 0,17 0-1,36 0 1,35-35-1,-35 0 1,-53-18 0,-53 17-1,-35 1 1,-53 35 15,-18 0-15,-18 18-1,36 35 1,17 17 0,54-34-16,-1 34 15,18-17 1,18 0 0,17-18-1,36-35 1,-1 0-1,-52 0-15,70-35 16,-53 17 0,-35 1-1,-35 17 17,-18 35-17,-53 35 1,71-52-16,-18 70 15,18 1 1,35-19 0,0-52-1,53-1 1,35-17 0,0 0-1,18-17 1,-35-1-1,-54 0-15</inkml:trace>
  <inkml:trace contextRef="#ctx0" brushRef="#br0" timeOffset="48352.87">18433 4216 0,'0'0'0,"0"-18"0,0-17 16,17-1-1,19 1 1,34 18 0,-17 17-1,-35 0-15,35 17 16,-36 36 0,-17 35-1,-70 1 1,-1-19-1,1-17 1,52-53 0,53-18 15,18-17 0,53-35-15,-71 52-16,53-53 15,1-17 1,-54 35 0,-35 36-1,-53 52 17,35-18-32,-52 89 15,17-17 1,18-37-1,35 19 1,17-36 0,54-17-1,35-18 1,-36 0 15,18-18-15,-70 1-16</inkml:trace>
  <inkml:trace contextRef="#ctx0" brushRef="#br0" timeOffset="48652.71">19332 4057 0,'0'0'16,"-17"0"-16,-1 0 0,-35 18 15,18-1-15,-36 18 16,18 89 0,0-1-1,53-52 1,0-18 15,18-18-15,53-35-1,34 0 1,19-35 0,-71 0-16</inkml:trace>
  <inkml:trace contextRef="#ctx0" brushRef="#br0" timeOffset="49402.67">19526 4322 0,'0'0'0,"-17"0"0,-1 0 16,53 0 15,36 0-15,17-18 15,-35 0-15,-18-35-1,-35 18 1,-17 17 0,-1 18-16,-70 0 15,17 36 1,-17 34 0,17 18-1,54 1 1,17-54-1,88 18 1,-17-36 0,34-17-1,19 0 1,-54-35 15,1-18-15,-53 18-16,34-71 15,1 0 1,0-35 0,-17 71-1,-36 17 1,0 35 0,0 53-1,-53 71 1,0 18-1,-18 34 1,18-16 0,53-72-1,0-52-15,53 52 32,35-70-17,-17 0 1,35 0-1,-18-53 1,-35 36 0,-53-19-16</inkml:trace>
  <inkml:trace contextRef="#ctx0" brushRef="#br0" timeOffset="50252.59">18256 6473 0,'0'18'0,"0"35"15,0-35-15,-17 123 16,-19 53-1,1-106 1</inkml:trace>
  <inkml:trace contextRef="#ctx0" brushRef="#br0" timeOffset="50304.81">18080 7391 0,'0'17'0,"-35"54"15,17-36-15,71-158 16,-159 334-16,71-193 0</inkml:trace>
  <inkml:trace contextRef="#ctx0" brushRef="#br1" timeOffset="57919.15">2170 8220 0,'0'-18'31,"-18"18"-15,18-18 0,0 1-16,0-18 15,18-36 1,34 18 0,54-18 15,-53 71-16,0 18 1,-53 35 0,0 88-1,0 36 1,-17-36 0,-19-36-1,36-52 1,18-70 31,0-1-47,34-52 15,54-54 1,-18 18 0,1 0-1,-36 71 16,-36 35-15,-17 18-16,18 70 16,-18-17-1,17 52 1,1-52 0,53-19-1,-1-34 1,-17-18-1,0-70 1,-18 17 0,-35-53-1,0-35 1,-17 17 0,-19-17 15,36 106-16,0 17 1,0 36 15,18 35-15</inkml:trace>
  <inkml:trace contextRef="#ctx0" brushRef="#br1" timeOffset="58351.62">3351 8449 0,'18'-18'31,"0"18"-31,-1-17 0,36-36 31,18-18-15,-54 54-16,1-36 16,-18 0-1,-53 18 1,0 35 0,-17 70-1,34 1 1,36-36-16,-17 71 15,17-36 1,53-17 0,17-53-1,1 0 1,35 0 0,-71-17-16,71-72 31,-71 72-31</inkml:trace>
  <inkml:trace contextRef="#ctx0" brushRef="#br1" timeOffset="58868.85">4004 7885 0,'0'-18'0,"0"36"0,-35-54 16,17 36-1,0 36 1,18 87-1,0-17 1,0 53 0,0-54-1,0-16 1,0-54 0,0-53 30,-17-17-30,17-53 0,35-18-1,18 35 1,18 1 0,17 52-1,-35 18 1,-36 18-16,54 52 15,-36 1 1,-35 17 0,-70 0-1,-1-17 1,-17-18 0,17-53-1,36 0 16,35-35-15</inkml:trace>
  <inkml:trace contextRef="#ctx0" brushRef="#br1" timeOffset="59618.09">5609 8361 0,'0'-18'0,"0"36"0,18-71 16,-18 0-1,-35-35 1,17 70-16,-53-35 15,-17 36 1,-18 52 0,36 35-1,-18 54 1,70-1 0,18-34 15,0-54-16,53-18 1,0-34 0,53-36-1,-1-35 1,-34-18 0,-71 18-1,0 52 1,0 72 15,18 34-15,-1-52-16,19 70 15,16-17 1,-16-18 0,17-53 15,0 0-16,17-18-15</inkml:trace>
  <inkml:trace contextRef="#ctx0" brushRef="#br1" timeOffset="59901.46">5997 8220 0,'0'0'16,"18"-36"-16,-18 1 15,0 18 1,0 52-1,-18 53 1,1 35 0,17-17-1,-18 35 1,0 53 0,1-141-16,-1 88 31,-17 36-16,-1-71 1,36-89 0</inkml:trace>
  <inkml:trace contextRef="#ctx0" brushRef="#br1" timeOffset="60251.74">5944 8414 0,'0'0'0,"0"-18"0,0 0 0,0-70 15,18 71-15,17-54 16,53 18 0,18 36 15,-53 34-16,-35 71 1,-53 36 0,-54-54-1,-52 1 1,71-53 0,70-1-1,70-52 16,-52 17-31,35 1 16</inkml:trace>
  <inkml:trace contextRef="#ctx0" brushRef="#br1" timeOffset="60569.17">6456 8237 0,'0'0'0,"-18"0"15,1 0 1,-1 36 0,18 52-1,-18 35 1,18-87-16,0 69 16,-17 89-1,-1 0 1,-17-70-1,17-1 1,-17-70 0,35-88 15,0-88-15</inkml:trace>
  <inkml:trace contextRef="#ctx0" brushRef="#br1" timeOffset="61252.11">6350 8537 0,'0'0'0,"0"-88"15,0 35 1,18 0 0,52 0-1,18 18 1,-52 35-16,52 0 15,18 53 1,-106 35 0,-18-35-1,-70 0 1,-36-18 0,71-35 15,36 0-31,-1 18 15,1-18 1,17 17 0,17-17-1,54 0 1,35 0 0,-18-35-1,53-18 1,-35-53-1,-53 18 1,0-35 0,-53 52-1,0 54 1,0 70 15,-18 17 0,0 36-15,18 17 0,0-105-16,0 35 15,53 0 1,0-53 0,0 0-1,35-53 1,-35-18-1,-35 54-15,-1-19 0</inkml:trace>
  <inkml:trace contextRef="#ctx0" brushRef="#br1" timeOffset="61684.05">7532 7937 0,'0'0'0,"-53"-35"0,35 35 16,1 0-1,17 88 17,0-17-17,0 52 1,0-70 0,0-17-1,-18-36 1,0 0-1,1-36 1,17-52 0,0 53-16,35-89 15,18 54 1,53 17 0,17 53-1,-70 18 16,-18 52-15,-35 18 0,-35 1-1,-35-37 1,52-34-16</inkml:trace>
  <inkml:trace contextRef="#ctx0" brushRef="#br1" timeOffset="66534.05">15434 8061 0,'0'0'0,"18"-18"16,-1 1-16,19-1 0,16-53 31,1 19-15,0-1-1,-53 17 1,-17 19 0,-107 17-1,-52 35 1,70 0-1,35 18 1,54-35-16,17 35 16,88 0-1,71 17 1,-36-17 0,18 35-1,-70 36 16,-71-54-15,-88 1 0,-71-18-1,35-36 1,-17-17 0,18-17-1,88-18 1,-1-18-1,36 0 1,36 17 0,17 1-1</inkml:trace>
  <inkml:trace contextRef="#ctx0" brushRef="#br1" timeOffset="66834.06">16122 7885 0,'0'0'0,"-18"17"32,1 18-17,-36 107 1,0 16-1,18-52 1,35-88-16,0 88 16,0-71-1,17-17 1,54-18 0,-18-18-1</inkml:trace>
  <inkml:trace contextRef="#ctx0" brushRef="#br1" timeOffset="67067.28">15804 8326 0,'0'0'0,"-17"-18"31,52 0-31,36 1 16,17-1 0,35 0-1,-105 18-15,70-35 16,-70 35 0</inkml:trace>
  <inkml:trace contextRef="#ctx0" brushRef="#br1" timeOffset="68617.88">16775 8343 0,'0'0'0,"17"0"0,18-35 16,-35 17-16,18-17 16,-18-18-1,0 18 1,-35 17 0,-53 1-1,-18 52 16,0 53-15,0 18 0,71 0-1,35-53 1,18-1 0,52-52-1,-52 0-15,52 0 16,36-35-1,-18-35 1,-17 17 0,-54-53-1,-17 35 1,0 89 15,0 53-15,0-1 15,0 1-15,18-54-16,17 36 15,36-35 1,0-18 0,17-35-1,-53-1 1,-17-34-1,-18-18 1,0 35 0,0 35-1,0 53 1,-18 36 0,0 17-1,18-35 16,-17-18-15,34-52 31,-17-1-47,36-17 16,-1-36-1,35 36 1,-17 17-1,-17 18 1,17 53 0,-1 0-1,1 0 1,-35-35-16,70-1 16,18 18-1,-18-35 16,36 0-15,-1-52 0,-70-1-1,-35-18 1,-54 1 0,-16 52-1,-19 18 1,0 35-1,54 36 1,-1-54-16,1 72 16,17-19-1,17-35 1,36-17 0,18-18-1,-1-35 1,-17-36 15,-18-35-15,-17-35-1,-18 18 1,0 17 0,0 53-1,0 71 1,0 88-1,0 17 1,0 18 0,18-35-1,35-53 1,17-18 0,1-35-1,-36 0 16,53-70-15</inkml:trace>
  <inkml:trace contextRef="#ctx0" brushRef="#br1" timeOffset="69300.28">18803 8431 0,'18'0'32,"-1"0"-32,1 0 0,17 0 15,-17-35 1,0-18 15,-18 36-31,0-54 16,-53 36-1,-36 35 1,1 17 0,0 36-1,-35 88 1,87-88-1,36 18 1,36-36 0,52-35-1,18 0 1,-1-35 0,-16-36-1,-36-17 16,-36 0-15,1 35 0,-18 35-1,0 107 1,0-19 0,0 18-1,0 0 1,0-52-1,53-19 1,-36-17-16,36 0 16,18 0-1,17-53 1</inkml:trace>
  <inkml:trace contextRef="#ctx0" brushRef="#br1" timeOffset="69583.6">19650 8096 0,'0'0'0,"0"-17"16,0-72 0,0 54-1,-53 88 17,53-35-32,-53 88 15,18 88 1,-18-89-1,17 1 1,19-53 0,17-18-1,70-52 17,-34-19-17</inkml:trace>
  <inkml:trace contextRef="#ctx0" brushRef="#br1" timeOffset="70450.11">19932 8308 0,'0'-18'31,"-35"18"-15,-1 36-1,1 34 1,0 18-1,17-17 1,18-54-16,0 36 16,71-35-1,-18-18 1,35 0 0,-53-53-1,-35-17 1,0-19 15,-53 19-15,36 52-1,17-17 1,52 35 15,-34-18-31,70 18 16,-17 0-1,-18 18 1,-18 35 0,-35 0-1,0 0 1,0 17 0,-18-17-1,1-35 16,17 17-15,-18-17 0,1-36 15,17-53-15,0 19-1,52-54 1,19 18-1,0 35 1,-36 35-16,88 0 16,-35 36-1,-88 53 1,0 52 0,-70-17-1,17-53 1,18 17 15,35-52-15,0-36 15,53-17-15,17-18-16</inkml:trace>
  <inkml:trace contextRef="#ctx0" brushRef="#br1" timeOffset="70899.91">20884 8431 0,'0'0'0,"-17"18"31,34-18-15,1 0-1,35 0 1,53 0 0,-36-35-1,-52 17-15,35-52 16,-53-1 0,0 53-1,-35 1 1,-36 52-1,-17 53 1,53 36 0,35-54-1,0 1 1,17-36 0,36-35-1,0 0 16,-35 0-31,17 0 16,0-35 0,18-1-16</inkml:trace>
  <inkml:trace contextRef="#ctx0" brushRef="#br1" timeOffset="71091.94">21237 8767 0,'0'0'0,"-17"0"0,17 17 0,-18 1 15</inkml:trace>
  <inkml:trace contextRef="#ctx0" brushRef="#br1" timeOffset="85156.24">9278 6050 0,'-18'0'0,"1"0"0,-1 0 16,-17 18-1,0-1 1,17-17 0,-17 0-1,17 18 1,-17-18 0,17 18-1,36-18 79,-1 0-94,1 0 0,0-18 16,52 0-1,-52 1-15,105-36 16,1 0-1,70-18 1,0 1 0,-53 17-1,35-18 1,1 1 0,-36-1-1,-18 18 1,-34 18-1,34 0 17,18-18-17,-53 35 1,0-17 0,-52 17-1,-1 18 1,-17 0-1,-18-17 95,-18 17-95,0 0 1,1 0-16,-1 0 16,-17 0-1,-36-18 1,18 18 0,18 0-1,17 0-15,-17 0 16,53 0 62,-1 18-78,1-18 16,0 0-16,-1 0 0,54 0 15,-1 0 1,-17 0-1,-17 0 17,-19 0-17,-17 17 32,0 1-31,-17 35-1,-36 35 1,35-70-16,-35 35 16,18 17-1,0-17 1,17-35 0,0-1-1,18 1 16,18-18 16</inkml:trace>
  <inkml:trace contextRef="#ctx0" brushRef="#br1" timeOffset="86347.75">14464 5256 0,'-53'-35'32,"35"35"-17,18-18 1,18 36 46,0 0-62,-18-1 16,35 1-16,18 35 16,35 17-1,18 36 1,-18-17-1,-70-72-15,105 107 32,-35-54-17,36 36 1,-18-18 0,-36-35-1,18 53 1,-70-53-1,17-35 1,1 17 0,-19-35-1,1 0 1,-53-18 15,-1 1-15</inkml:trace>
  <inkml:trace contextRef="#ctx0" brushRef="#br1" timeOffset="87197.97">14587 5027 0,'0'18'16,"0"-1"-16,-17-17 16,-1 0-16,0 0 15,-34 18 1,-54-18 0,35 0-1,1 0 1,52 0-1,18 18 32,35 17-31,18 18 0,18 35-1,35 18 1,-71-53-1,-18-36-15,36 36 16,-17-17 15,-36-19-15,-18-17 15</inkml:trace>
  <inkml:trace contextRef="#ctx0" brushRef="#br1" timeOffset="88331.17">11465 3528 0,'0'-18'0,"18"0"15,35-17 1,0 0 15,17 35-15,-52 0-16,52 0 16,-70 53-1,-70 17 1,-54 1-1,36-18 1,-18-35 0,71-18-1,70-18 17,54-17-17,16 35 1,19 0-1,-89 0-15,71 35 32,-18 35-17,-88 1 1,-88 0 0,-53-1-1,35-17 1,0-35-1,71-18 1,-18-18 0,35-17-1,18 17 1,0-17 0,0 17-16,18 1 15</inkml:trace>
  <inkml:trace contextRef="#ctx0" brushRef="#br1" timeOffset="88782.04">11959 3510 0,'0'0'0,"0"-18"15,0-17 1,35 0 0,18 35-1,36 0 1,-19 35 0,-35 53-1,-17 18 1,-18-70-1,-18-19-15,-35 18 32,53-52-1,0-1-15,36-35-1,-1 0 1,-17 36-16,35-54 15,-18 36 1,18 17 0,0 18-1</inkml:trace>
  <inkml:trace contextRef="#ctx0" brushRef="#br1" timeOffset="89414.25">12859 3510 0,'0'0'0,"0"-35"16,0 17 0,-18-17-1,-70 17 1,35 18-1,-18 18 1,1 35 0,52-36-16,-52 72 15,34-1 1,36-53 0,18 0-1,53-35 1,-1 0-1,-35-17-15,71-54 16,0 18 15,0-70-15,-18-36 0,-35 53-1,-35 0 1,-18 36-1,-36 88 17,-17 87-17,1 1 1,16 71 0,36-142-16,-17 53 15,17-17 1,88-36-1,-18-35 17,89 0-17,-88 0-15</inkml:trace>
  <inkml:trace contextRef="#ctx0" brushRef="#br1" timeOffset="89746.84">13952 3351 0,'-17'0'16,"-1"0"-16,-17 0 15,-18 71 1,18 52-1,17 19 1,0-1 15,1-36-15,-1 37 0,18-72-1,0-52-15,0-1 16</inkml:trace>
  <inkml:trace contextRef="#ctx0" brushRef="#br1" timeOffset="90080.73">13741 3634 0,'0'0'0,"0"-106"16,0 53-16,35-35 15,18 35 1,70 17 0,-17 36 15,-71 0-31,71 89 16,-88 34-1,-53-35 1,-106 1-1,-18-19 1,71-52 0,70-1-1,71-17 17,0-17-17</inkml:trace>
  <inkml:trace contextRef="#ctx0" brushRef="#br1" timeOffset="90631.38">14605 3669 0,'0'-18'0,"0"1"15,0-1-15,0 0 16,-18 1-1,1 17-15,-19 0 16,-34 17 0,-18 54-1,-1-1 1,72 1 0,17-18-1,35-53 16,36 0 1,-54 0-32,36-35 15,18-18 1,-71 35-16,53-35 16,-18 36-1,-35-1 1,0 36 15,0 34-15,0 1-1,0-17 1,0-1 0,35-35-1,1 0 1,-1 0-1,0-18 1</inkml:trace>
  <inkml:trace contextRef="#ctx0" brushRef="#br1" timeOffset="91064.84">14905 3722 0,'0'0'0,"-18"0"16,1-35-1,-1-1 1,18 19 0,18-1-1,52 18 1,-17 0 0,35 35-1,-52 36 1,-36-18-1,0 0 1,-36-18 0,1-17 15,17-18-31,1 0 16,-1 0-1,18-36 1,0-17-1,35 0 1,1 18 0,34-35-1,1 17 1,-1 17 0</inkml:trace>
  <inkml:trace contextRef="#ctx0" brushRef="#br1" timeOffset="91947.6">15628 3387 0,'-18'0'47,"1"17"-47,17 1 16,-71 52-1,71-52-15,-70 88 16,34-35 0,-17 34-1,36-52 1,17-17 0,53-19-1,-36-17-15,54 0 16,17-35-1,0-18 1,-17-18 0,-36 19 15,-17 34-15,-18 53 15,-18 18-16,1-18 1,17 1 0,0-19-16,70-17 15,-17 0 1,18 0 0,-36-35-1,0 0 1,-17-18-1,-18 18 1,0 17 15,0 36 1,-18 17-17,0 35 1,18-52-16,-17 70 15,-1-17 1,18 52 0,0-17-1,0-35 1,0 17 0,-35-35-1,-18-36 1,-18 1-1,1-18 1,52 0 15,-17-35-15,35-71 0,0 71-16</inkml:trace>
  <inkml:trace contextRef="#ctx0" brushRef="#br1" timeOffset="92247.13">15275 3440 0,'0'0'15,"71"-18"1,-54 18-16,36 0 0,106 0 31,35 0-15,-70 0 0,-19 0-1,-87 0 1,-36 0-1</inkml:trace>
  <inkml:trace contextRef="#ctx0" brushRef="#br1" timeOffset="92848.06">12224 4216 0,'0'0'0,"-18"17"32,0 1-32,-34 53 15,-54 52 1,35-17-1,54-89-15,-36 89 16,53-53 0,0-18-1,35-35 1,18 0 0,-18-17-16,18-18 15,-35 17-15</inkml:trace>
  <inkml:trace contextRef="#ctx0" brushRef="#br1" timeOffset="94048.26">11765 4568 0,'0'0'0,"-18"0"16,1 0-16,34 0 31,72 0-16,52-17 1,0-18 0,-88 35-16,123-18 15,-88 18 1,-88 53 15,-53 17-15,36-34-1,-1 17 1,18-36-16,0 1 31,18-18-15,52 0 0,-17-18-1,0-35 1,-35 0-1,-36 0 1,-70 36 0,0-1-1,53 18 1,87-17 15,72-1-15,35 0-1,-18 18 1,18 0 15,-89 0-15,-70 36 0,-53 16-1,-35 19 1,35-36-1,53 18 1,0-35 0,35-18-1,-17 0-15,70-18 16,0-17 0,-35 0-1,-35-36 1,-18 1-1,-71 34 1,-17 36 15,53 0-15,70 18 15,36-18-15,-36 0-16,53 0 15,-52 0-15,87-18 16,0-17 0,1-36-1,-71 1 1,-18-1 0,-35-17-1,0 70-15,-53 36 31,-17 88-15,34-18 0,-17 36 15,53-1-15,0-105-16,0 52 15,53-17 1,18-35-1,-18-18 1,0-18 0,17-35-1,-34 0 1</inkml:trace>
  <inkml:trace contextRef="#ctx0" brushRef="#br1" timeOffset="94997.44">11518 5891 0,'18'-17'0,"-36"34"0,36-52 15,-1 0-15,-17-18 16,0 35-1,-17 36 1,-36 52 0,-35 54 15,-18 17-15,35-70-1,36-1 1,53-87 15,35-72-15,35-34-1,-35-1 1,53-52 0,-18 70-1,-71 89 1,-17 105-1,0 35 1,0 18 15,0-17-31,0-54 32,0-52-32,0 17 15,0-17 1,-53-18-1,36 0-15</inkml:trace>
  <inkml:trace contextRef="#ctx0" brushRef="#br1" timeOffset="95180.4">11095 6138 0,'-18'0'0,"36"0"0,-53 0 16,52 0-1,54 0 1,35 0-1,70-35 1,-123 17-16,88-17 16,53-18 15,-123 18-31</inkml:trace>
  <inkml:trace contextRef="#ctx0" brushRef="#br1" timeOffset="95430.18">11977 5856 0,'0'0'16,"-18"0"-1,1 0-15,-19 0 16,1 88 0,0 36-1,35-18 1,-36 52 0,-17 36-1,-17-17 1,17-54-1,53-70 1,0-70 15,18-19-15</inkml:trace>
  <inkml:trace contextRef="#ctx0" brushRef="#br1" timeOffset="95748.04">11836 6032 0,'0'0'0,"0"-70"15,35 17 1,18 0 0,53 0-1,35 36 1,-71 17-1,-34 35 1,-36-18-16,-36 54 31,-52 0-15,-53-1 0,18-17-1,105-53 1,53 0 15</inkml:trace>
  <inkml:trace contextRef="#ctx0" brushRef="#br1" timeOffset="96264.74">12612 5838 0,'0'-52'16,"-18"52"-16,-52 0 31,-1 0-15,53 0-16,-70 52 15,0 37 1,0-1-1,88-35 1,0-18 0,53-17-1,17-18 1,18-36 0,-17-34-1,-18-1 1,-18-17-1,-17 53 1,0 17 0,-18 71 15,0 18-15,0 17-1,0-53 1,0 0-1,0-17-15,35-18 16,18 0 0</inkml:trace>
  <inkml:trace contextRef="#ctx0" brushRef="#br1" timeOffset="97148.34">13000 5803 0,'0'0'0,"0"-17"0,-35-19 15,-18 36 1,-18 36 15,36 34-15,0 54 0,35-36-1,52-53 1,54-35-1,35 0 1,1-35 0,34-36-1,-17-52 1,-124 35 0,-35-18-1,0 70 1,-18 36-1,-17 18 1,-18 106 15,35-36-15,1 0 0,-1-18-1,1-52 1,34-36 15,36-17-15,18-35-1,-18 34 1,-36 19 0,-17 34-1,0 54 1,0-53-16,0 17 15,35 18 1,36-18 0,17-35 15,71 0-15,70-35-1,-158-18 1,-36-18-1,-35 36 1,-35 17 0,-53 54-1,-1 34 1,72-17 0,17 0-1,35-18 1,18-35-1,18 0 1,-1 0 15</inkml:trace>
  <inkml:trace contextRef="#ctx0" brushRef="#br1" timeOffset="97645.94">12823 6526 0,'0'0'0,"-17"0"16,-1 0-1,-35 53 1,18 35 0,17 36-1,18-89-15,-17 89 16,-1-36 0,0 0-1,18-35 1,0-35-1,0-71 1,0 17 0</inkml:trace>
  <inkml:trace contextRef="#ctx0" brushRef="#br1" timeOffset="97965.36">12629 6773 0,'0'-17'0,"0"34"0,-17-70 16,-1-17-1,18 35 1,0 17-16,71-53 16,35 18-1,-1 36 1,19 17 0,-71 70-1,-53 19 1,-106-1-1,-53-18 1,71-17 0,35-35 15,35 0-15,89-54 15</inkml:trace>
  <inkml:trace contextRef="#ctx0" brushRef="#br1" timeOffset="98447.33">13388 6579 0,'0'0'0,"-18"0"16,1 0-16,-1 0 0,-53 0 15,1 36 1,17 16 0,35-16-1,-35 34 1,18 19 0,35-37-1,35-34 1,36-18-1,35 0 1,-36-35 0,19-18-1,-54-18 1,-35 1 0,-35-18-1,-18 35 1,35 53-16,-35 0 15,18 0 1,0 53 0,35-18 15,0 0-15,52-35-16</inkml:trace>
  <inkml:trace contextRef="#ctx0" brushRef="#br1" timeOffset="98763.77">13688 6650 0,'-18'17'31,"18"1"-16,-18 0-15,18-1 0,-17 19 16,17 52 15,0-18-31,0-52 32,35 0-17,18-18 1,-18-18-1,18-17 1,-35 17-16,-18 1 0</inkml:trace>
  <inkml:trace contextRef="#ctx0" brushRef="#br1" timeOffset="99119.95">13829 6332 0,'-35'0'0,"17"0"15,0 18 1,1 17 0,-1 18-1,18-35 1,18-18-1,17 0 1,0-18 0,-17-17-1,-18 17 1,0 1-16,-18 17 16,1 0-1</inkml:trace>
  <inkml:trace contextRef="#ctx0" brushRef="#br1" timeOffset="148872.54">3581 11095 0,'17'0'16,"-17"-18"-16,18 1 31,0-19-16,17 19 1,0-19 0,18 1-1,-53 17 1,0-17 0,-18 35-1,-34 0 1,-54 35-1,0 18 17,71-35-32,-124 88 15,88-36 1,54 19 0,52-54-1,159 18 1,35-18-1,-88 0 1,0 1 0,-88-1-1,-53 35 1,-88 1 0,35-53-16,-70 35 15,-71-18 1,35-35-1,53-18 17,0-35-17,53 0 1,18-17 0,35 52-1,35-17 1,89 0-1,-36-1 1</inkml:trace>
  <inkml:trace contextRef="#ctx0" brushRef="#br1" timeOffset="149190.03">4480 10954 0,'0'0'0,"-35"0"31,17 0-31,1 17 16,-54 72 0,36 16-1,17 37 1,18-107-16,-17 71 15,17-1 1,0-69 0,53-36-1,-1 0 1,-16-36 0</inkml:trace>
  <inkml:trace contextRef="#ctx0" brushRef="#br1" timeOffset="149423.64">4145 11342 0,'0'0'16,"-18"0"0,36 0-1,35 0 1,53-18-1,53-35 1,-18 18 0,-71 17-1,-70 1-15,18 17 0</inkml:trace>
  <inkml:trace contextRef="#ctx0" brushRef="#br1" timeOffset="150173.12">4710 11324 0,'0'0'0,"35"18"31,-18-18-31,19 0 16,52-35 0,0-36-1,-53 18 1,-17-18-1,-36 71 1,-34 0 0,-37 36-1,19 17 1,17 35 0,53 0-1,0-17 1,70-54-1,36-17 17,-18-35-17,18-18 1,-18-35 0,-35 17-1,-35 1 1,-18 52-1,0 0 1,0 71 15,0-35-31,-35 88 16,-18 53 0,18-1-1,-18 107 1,53 70-1,0 18 17,17-18-17,-17-141 1,0-53 0,0-70-1,-35-71 1,17-53-1,18-88 1,0-18 0,0-123-1,0 194-15</inkml:trace>
  <inkml:trace contextRef="#ctx0" brushRef="#br1" timeOffset="150539.28">5274 11201 0,'0'0'0,"0"-36"0,0 19 16,0-1-16,35-52 16,53-1-1,54 36 1,-19 35-1,1 35 1,-89 53 0,-53 0-1,1-70-15,-125 106 16,19-54 0,35-35-1,52-17 1,36-36 31,0 1-32,36-1-15</inkml:trace>
  <inkml:trace contextRef="#ctx0" brushRef="#br1" timeOffset="151023.74">6138 11112 0,'0'0'0,"0"-17"0,18-1 15,-18 1 1,-18 17 0,-52 0-1,52 0-15,-70 52 16,70 1-1,1-17 1,34-1 15,36-17-15,35 17 0,1-17-1,-54-1 1,-17 18-1,-36 1 1,-106-1 0,-34-17-1,122-18-15,-52 0 16,35 0 0,89 0 46,-1 0-62,35-18 16</inkml:trace>
  <inkml:trace contextRef="#ctx0" brushRef="#br1" timeOffset="151389.54">7338 10954 0,'0'0'0,"0"-18"0,0 0 15,0 1 1,-36 17-1,19 53 17,-36 70-17,0 36 1,0-36 0,35-87-16,1 87 15,17-70 1,35-53 15,-17-18-31</inkml:trace>
  <inkml:trace contextRef="#ctx0" brushRef="#br1" timeOffset="151889.1">6932 11395 0,'0'0'0,"-18"0"0,1 0 16,17-18-1,53 0 1,-18 1 0,71-1-1,53-35 1,-18 18 0,-71 35-1,-34 0 1,-36 35-1,-36 53 1,-17-17 0,53 17-1,0-53 1,36 1 0,52-36-1,-53 0-15,53-53 16,18-35-1,-18-53 1,-70 52 15,-53 19-15,-124 52 0,71 18-1,0 35 1,70 1-1,-17 34 1,35-34 0</inkml:trace>
  <inkml:trace contextRef="#ctx0" brushRef="#br1" timeOffset="153622.75">8978 11307 0,'0'0'0,"18"-18"0,-1 18 0,19-88 15,-36 17 1,0 1 15,0 52-31,-53-53 16,-53 36 0,88 35-16,-87 18 15,-37 52 1,19 54-1,70-1 1,35 1 0,18-36-1,71-70 1,35-36 0,17-70-1,-17 0 1,-35-18-1,-36 17 1,-35 72 15,-53 105 1,53 0-17,0 18 1,106-35-1,-71-54-15,89 19 16,70-36 0,-18-18-1,-70-35 1,-53-35 0,-53-36-1,0 89-15,-36-36 16,-34 36-1,-18 35 17,0 71-17,17 17 1,53 18 0,18 0-1,53-89 1,35-17-1,18-35 1,0-53 0,-35-18-1,-36-106 1,-17 106 0,-1-17-1,-17 88 1,0 105 15,0-34-15,-17 105-1,17-18 1,0 54 0,35-36-1,35-71 1,72-35-1,69-52 1,-87-36 0,17-53-1,-88-35 1,-53 35 0,-18 36-1,-105 70 1,34 0-1,-34 105 1,70 1 15,53-18-15,18-17 0,70-36-1,-71-35-15,54-17 16,35-54-1,0-88 1,0-35 0,-54 36-1,-16-36 1,-36 141 0,-18 35-1,-52 106 1,34 36-1,-17 87 17,53-17-17,0-88 1,36 0 0,17-53-1,17-53 1,-17-35-1,18-36-15</inkml:trace>
  <inkml:trace contextRef="#ctx0" brushRef="#br1" timeOffset="155840.01">12488 10813 0,'-17'0'16,"-1"0"-16,0 0 16,-17 0-16,17 0 31,18-18-15,18 0-1,70-35 1,1 18-1,-19-35 1,-52 34 0,-54 36-1,-87 18 1,-18 53 0,70-19-1,54-16-15,-1 52 16,36 0-1,52-53 1,54-17 15,-36-18-15,-18 0 0,-70-18-1,-35 1 1,-71 17-1,18 53 1,35 17 0,18 18-1,35 1 1,0-72 0,70-17-1,1-35 1,0-18-1,17-35 1,71 0 15,-71 70-15,0 18 0,-35 18-1,-53 35 1,0 35-1,-18 0 1,-17-17 0,35-89 31,0 0-47,35-52 15,-17 52-15,52-70 16,-52 70-16,70-52 15,-17 34 1,-54 19 0,-17 34 15,0 72-15,-17 52-1,17-53 1,70-18-1,19-52 1,-19-18 0,18-53-1,-70 36-15,35-54 16,-36 53-16,19-88 16,34 1-1,-17 16 1,0 72-1,-35 17 1,-18 35 15,0-17-15,0 17 0,0-53 30,0 1-30,-35 17 0,17 0-1,-17 0 1,-18 35 0,17 36-1,36-1 1,0-35-16,0 71 15,0-18 1,53-35 0,36-35 15,34-18-15,0-35-1,-87 17-15,105-70 16,-71-36-1,-70 36 1,0 18 0,-17 52-1,-54 18 1,36 53 0,0 35-1,35 0 1,0 36-1,35-54 1,35-34 15,19-36-15,17-36 0,-36-52-1,36-71 1,-53 36-1,53-71 1,-89 88 0,-17 88-1,0 1 1,-53 87 0,0 36-1,18 53 1,18 17-1,17-52 1,70-54 15,-17-52-15,35-18 0,0-53-1,-52 35-15,34-70 16</inkml:trace>
  <inkml:trace contextRef="#ctx0" brushRef="#br1" timeOffset="157921.94">16051 10936 0,'0'0'15,"18"-18"-15,53 1 0,-1-36 16,36-18 15,0-17-15,-89 35 0,-17 36-1,-35 17-15,-106 0 16,0 53-1,35 17 1,88 1 0,36-18-1,70 17 1,-52-52-16,52 52 16,0 1-1,-88-1 1,-53-34-1,-88-19 1,0-17 15,106 0-31,-36-35 16,18-53 0,18 0-1,17 17 1,1 36-1,17 52 1,0 36 0,70 36-1,1 16 1,52-52 0,36-35-1,70-36 1,-105-52-1,34-36 1,-87-35 0,-71 35 15,0 18-15,0 70-1,-35 71 1,-1 71-1,-17 17 1,36-53 0,-18 35-1,17-52 1,53-89 15,36-35-15,-1-35-1,-34 53 1,-1 35 0,0 17 15,-17 36-15,17-17-1,18-1 1,18-35-1,34 0 1,-69 0-16,87-35 16,-35-18-1,-17-18 1,-71 1 0,-18-1-1,-35 53 1,36 18-16,-54 0 15,18 36 1,36 17 15,17 17-15,0 36 0,52-53-1,54 0 1,-35-35-1,70-36 1,0-35 0,-17-35-1,-72 17 1,-52-35 0,0 71-1,-17 35 1,-36 18-1,35 35 1,1 17 0,17 54 15,17-54-15,19-52-1,52-18 1,0-18-1,18-70 1,-18-18 0,-53-35-1,18-35 1,-35 88 0,-18-18-1,0 123 16,-71 107-15,36 17 0,-18-18 15,53 1-15,0-18-1,53-36 1,0-70-1,0 0 1,35-35 0,-17-36-1,-54 54-15,18-36 16</inkml:trace>
  <inkml:trace contextRef="#ctx0" brushRef="#br1" timeOffset="158124.07">18080 10936 0,'0'0'0,"17"0"16,1 0 0,53 0-1,35 0 1,-18-35-1,88 0 1,-123 35-16</inkml:trace>
  <inkml:trace contextRef="#ctx0" brushRef="#br1" timeOffset="158439.39">20108 10619 0,'0'0'15,"0"-18"-15,-17 18 16,17 18 0,-36 52-1,36-35-15,-70 89 16,17-18-1,35-18 1,-17-18 0,35-52-1,0 0 1</inkml:trace>
  <inkml:trace contextRef="#ctx0" brushRef="#br1" timeOffset="158954.82">19632 10954 0,'0'0'0,"-88"-18"16,106 18 15,17 0-15,88-18-1,1 1 1,52-18-1,-35 35 1,-53 0 0,-70 0-16,17 0 15,-35 17 1,-35 36 0,17 0-1,18 0 1,0 17-1,53-52 1,36-18 15,34-18-15,0-34 0,-52-19-1,-53-70 1,-89 35-1,-35 88 1,18 18 0,-18 53-1,18 18 1,0-36 0,35 0-1</inkml:trace>
  <inkml:trace contextRef="#ctx0" brushRef="#br1" timeOffset="159539.29">10319 11677 0,'0'18'16,"0"-1"-16,-18 1 15,0 17-15,-34 106 16,16 36 0,19-19-1,17-87 1,-36-1-1,19-52 1,-19-18 15,-16-35-15,34 17-16</inkml:trace>
  <inkml:trace contextRef="#ctx0" brushRef="#br1" timeOffset="160338.16">9631 12100 0,'0'0'15,"0"18"1,53 17 0,70-17-1,89-18 1,35-35 0,-71-18-1,1-36 1,-124 1-1,-71 0 1,-53 35 0,18 53 15,36 53-15,-1 88-1,0 71 1,18-71-1,0-35 1,-17-71 0,17-17-1,0-36 1,0 0-16,35-52 16,0-1-1,18 18 1,-17 36-1,-19 87 17,1 18-17,-18-70 1,53 17 0,17 1-1,54-36 1,-1 0-1,36-53 1,-18-53 0,-123 18-1,-36 35 1,-70 53 0,0 17-1,35 54 1,53 0-1,0-54-15,35 18 16,53 1 15,-17-19-15,-1-17 0,19-17-1,-36-19-15</inkml:trace>
  <inkml:trace contextRef="#ctx0" brushRef="#br1" timeOffset="160888.96">12982 12171 0,'0'0'0,"-17"35"16,-1-17-16,-35 105 15,0 18 1,-17 89-1,52-160-15,-53 212 16,36-52 0,-18 70 15,0-53-15,18-124-1,35-35 1,-18-123-1,18-36 1,0-140 0</inkml:trace>
  <inkml:trace contextRef="#ctx0" brushRef="#br1" timeOffset="161256.47">12541 12629 0,'0'0'0,"0"-70"0,-17-89 15,17 36 1,35-18 0,53 70-1,-53 53 1,159-17 0,53 53-1,-106 70 1,-70 53-1,-89-35 1,-140-18 0,-19-17-1,89-54 1,35-17 0,71 0 30,-1 0-46,107-53 16</inkml:trace>
  <inkml:trace contextRef="#ctx0" brushRef="#br1" timeOffset="161671.98">13388 12418 0,'-35'-36'15,"17"19"1,18-18 0,18-36-1,87 53 1,-34 18 0,-53 0-16,52 18 15,-35 35 1,-17 17-1,-18 1 1,-53-36 0,18-17 15,35-53 0,0-18-15,18-18-1,52 18 1,1 0 0,-54 36-16,54-1 15,17 0 1</inkml:trace>
  <inkml:trace contextRef="#ctx0" brushRef="#br1" timeOffset="162438.25">14182 12171 0,'-36'35'15,"-69"36"1,16-1 0,19 18-1,70-17 17,0-53-17,70-1 1,-34-17-16,34 0 15,54-35 1,-19-36 0,-69 1-1,-54-36 1,-88 35 0,-35 71-1,53 0 1,88 18-1,0 0 1,123 17 0,19-35 15,87 0-15,-106-18-1,1-17 1,-89 17-1,-70 18 17,0 36-17,-1 52 1,-17 53 0,36-35-1,-19 106 1,19 34-1,17-175-15,-18 123 16,-17 71 0,-36-18 15,18-106-15,-35-35-1,0-71 1,0-53-1,17-52 1,36-36 0,35-18-1,0-87 1,71-54 0</inkml:trace>
  <inkml:trace contextRef="#ctx0" brushRef="#br1" timeOffset="162704.85">14693 11977 0,'0'0'15,"18"-53"-15,-18 35 16,0 1 0,0 34 31,0 1-47,17-18 15</inkml:trace>
  <inkml:trace contextRef="#ctx0" brushRef="#br1" timeOffset="163071.45">15011 12259 0,'0'0'0,"53"0"15,-18-18 1,-17 1-16,52-36 15,1 0 1,-54-18 0,-17 18-1,-70 53 1,-18 18 0,52 0-16,-52 105 15,70-35 1,18 18-1,18-35 1,35-36 0,18-17 15,52-18-15,-35-36-16</inkml:trace>
  <inkml:trace contextRef="#ctx0" brushRef="#br1" timeOffset="163638.26">15769 12065 0,'0'0'15,"0"-18"-15,0-17 16,-53 35 0,-17 53-1,52 18 1,0 52-1,18-35 1,18-17 0,35-54 15,0-17-15,35-17-1,0-54 1,0-70-1,-17-35 1,-18 35 0,-35 17-1,-18 71 1,-18 53 0,0 0-16,-35 71 15,36 35 1,-1 52-1,18 1 1,0-53 0,18-18 15,52-53-15,-52-17-16,35-18 15,53 0 1,-53-53-1,17-17 1,-35 17-16</inkml:trace>
  <inkml:trace contextRef="#ctx0" brushRef="#br1" timeOffset="163872.07">16122 12065 0,'0'0'15,"-35"-18"1,52 18 0,1-17-16,88-1 31,35 0-15,-53 1-1,18-18 1,-88 35-16,17-36 15,-35 19 1</inkml:trace>
  <inkml:trace contextRef="#ctx0" brushRef="#br1" timeOffset="165044.01">3246 12065 0,'0'0'0,"-18"18"15,18-1 32,0 1-47,70 0 16,36-1-1,-53-17-15,177 35 16,-19-35 0,160 0 15,87 0-15,-70-52-1,212 16 1,35 19-1,-459 17-15,301-18 16,87 18 0,-88 0-1,-229-18 1,-35 18 0,-106-17-1,-53-1 1,-36 18-1,1 0 1</inkml:trace>
  <inkml:trace contextRef="#ctx0" brushRef="#br1" timeOffset="166421.21">12294 11624 0,'18'0'94,"0"0"-94,-1 0 0,18 18 15,1-18-15,34 0 16,89 17 0,53 1-1,-18-18 1,88 18 0,0-18-1,-194 0-15,195 0 16,105 0-1,-88 0 1,105 0 0,-34 0 15,-124 17-15,-177-17-16,283 0 15,0 18 1,-106-1-1,105-17 1,142 36 0,-300-19-1,336 1 1,-125-18 0,-140 18-1,52-18 1,-52 0-1,-89 0 1,-123-18-16,159 18 16,-36 0-1,-52 0 17,17 0-17,-35 0 1,-89 0-1,-17-18 1,0 1 0,-88-1-1,18 0 1</inkml:trace>
  <inkml:trace contextRef="#ctx0" brushRef="#br1" timeOffset="167453.76">8520 12965 0,'-18'-18'32,"0"18"-17,18 18 32,18-1-31,0-17-16,-1 0 0,89 18 15,123-1 1,-17-17 0,141 0-1,123 0 17,-335 0-32,300 0 15,194 18 1,-159 0-1,142 35 1,-89-36 0,-106 19-1,248-36 1,-266 17 0,54 1-1,-106 0 1,-142-18-1,19 0 1,-36 0 0,-53 0-1,-71 0 17,18 0-17,-70-18 1,0 18-1,-1 0 1,1 0 0,-36-18 15,1 1-31,-36-1 16,-18-17-1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6T03:20:02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8114 13547 0</inkml:trace>
  <inkml:trace contextRef="#ctx0" brushRef="#br0" timeOffset="5020.78">5539 1729 0,'0'0'0,"0"-18"31,-18-17-31,18-18 16,0 17 0,-18 36 15,18 18-15,0 17-1,0-17-15,-17 123 16,17 0-1,0 71 1,0 0 0,0 123-1,0-247-15,0 177 16,35 140 0,18 36-1,0-70 1,0 175-1,17 19 1,-17-36 0,0-53 15,-35-35-15,-1-141-1,1 35 1,0-123-1,-18-177-15,0 18 16,0-71-16</inkml:trace>
  <inkml:trace contextRef="#ctx0" brushRef="#br0" timeOffset="6318.95">5644 1676 0,'36'-36'32,"-19"36"-17,-17-17 1,18-1 0,0 18-1,17-18 1,18 1-16,0 17 31,35 0-15,-53 0-16,53 0 15,36 17 1,-89-17-16,142 18 16,140 17-1,-70 1 1,70 17-1,-17-18 1,141 18 0,-335-36-16,265 1 15,193 0 17,177 35-17,-141-18 1,229 0-16,35-17 31,0 17-15,-264-35-1,123 0 1,-88 0 0,-229 0-1,0 0 1,-318 0-16,141 0 15,0-35 1,-105 35 0,-71 0 15,-36 0-31,1-18 31,-18 36 32,0-1-48,0 1-15,0 17 16,0-17-16,0 0 0</inkml:trace>
  <inkml:trace contextRef="#ctx0" brushRef="#br0" timeOffset="6651.75">16492 2840 0,'0'123'15,"18"89"1,0 123 0,-18-247-16,70 300 15,-35-70 17,36 123-17,-53-106-15,17 106 16,0-53 15,-35-300-31,0 194 16,18 54-1,-18-72 1,0-123 0,17 0-1,1-35 1,-18-88-1,0-53 1</inkml:trace>
  <inkml:trace contextRef="#ctx0" brushRef="#br0" timeOffset="7391.17">5415 7726 0,'0'0'0,"-35"0"0,17 0 0,1 0 16,-19 0 0,19 0-1,34 0 48</inkml:trace>
  <inkml:trace contextRef="#ctx0" brushRef="#br0" timeOffset="9180.94">6156 7867 0,'-35'0'0</inkml:trace>
  <inkml:trace contextRef="#ctx0" brushRef="#br0" timeOffset="9401.51">6456 7743 0</inkml:trace>
  <inkml:trace contextRef="#ctx0" brushRef="#br0" timeOffset="9761.02">6174 7708 0,'0'0'0,"-18"0"0,-17 0 16,-1 0-1,1 0 1,17 0-16,-17 0 15,18 0-15,-1 0 16,0 18 0,1-1-1,-1-17 1,71 18 31,-35-18-47,87 0 0,19 0 31,-36 0-31</inkml:trace>
  <inkml:trace contextRef="#ctx0" brushRef="#br0" timeOffset="9900.98">6738 7779 0,'35'0'15,"195"0"1,-177-18-16,229 0 16,-882 54-16,1641-72 15,-583 54 1,36-18-1,-106 0 1,-264 0-16,17 0 16</inkml:trace>
  <inkml:trace contextRef="#ctx0" brushRef="#br0" timeOffset="10005.04">10672 7743 0,'52'0'0,"336"0"32,142 0-17,16 0 1,-2062 0-16,3403 0 0,-1358 0 31</inkml:trace>
  <inkml:trace contextRef="#ctx0" brushRef="#br0" timeOffset="10154.46">14129 7726 0,'141'0'15,"-282"0"-15,564 0 16,-105 0 0,-19 0-1,-16 0 1,-230 0-16,105-18 15,-105 18-15,71-17 16,-18-1 0</inkml:trace>
  <inkml:trace contextRef="#ctx0" brushRef="#br0" timeOffset="10518.72">16210 7585 0,'0'-18'46,"0"0"-30,0 1 15,18 17-15,-1 0-16,19-35 16,52 35-1,35-36 1,-17 36-1,18-35 1,-36 35 0,-71 0-16,1 0 15,-18-18 48,-35 18-63,-18-17 31,-35 17-31</inkml:trace>
  <inkml:trace contextRef="#ctx0" brushRef="#br0" timeOffset="13201.34">6244 7743 0,'0'0'0,"-17"0"0,-1 0 32,18 18 15,18-18-32,-1 0-15,36 0 16,-35 0-16,35 0 15,52 0 1,19 0 0,-1 0-1,1 0 17,35-18-17,-1 1 1,-105 17-16,106 0 15,0-18 1,35 18-16,17-35 31,-16 35-15,-19-18 0,0 1-1,18-1 1,-53 18-1,36 0 1,-1-18 0,-17 18-1,-124 0 1,71 0 0,53 0-1,17 0 1,1 0-1,-1 0 1,-35 0 0,18 0-1,0 0 1,-1 0 0,-34 0-1,52 18 1,-17-18-1,-124 0-15,124 0 16,-36 0 0,19 18-1,-1-18 17,17 17-17,1-17 1,0 0-1,0 0 1,-1 18 0,-16-18-1,87 0 1,71 0 0,-124 0-1,-123 0-15,123 0 16,54 0-1,17 0 1,-36 0 0,-52 0-1,-124 0-15,159 0 32,-17-18-32,-54 18 31,36 0-31,0 0 31,-1-17-15,-122 17-16,87-18 15,54 0 1,17 1 0,0-1-1,-71 18 1,-70-18-16,53 18 15,-71 0-15,53-17 16,-35-1 0,-53 1-1,0-36 17</inkml:trace>
  <inkml:trace contextRef="#ctx0" brushRef="#br0" timeOffset="14401.2">16175 2099 0,'0'0'0,"17"0"0,1 0 16,0 0 0,17 0-16,-17 0 15,17 0 1,-17-18 0,-1 18-1,1 0 32,0 0-31,-1 0-1,1 36 1,-1 34-16,1-52 16,-18 158-1,0 18 1,-35 71-1,17-71 1,1-124 0</inkml:trace>
  <inkml:trace contextRef="#ctx0" brushRef="#br0" timeOffset="15431.2">8484 2275 0,'0'0'16,"0"-17"-16,18-1 16,-18-17-1,0 17 1,0 36 31,0-1-47,0 89 15,0 53 1,0 141 0,0-230-1,18 89 1,52 335-16,1-71 31,-1-87-15,18 105-1,36 35 1,-36-141-16,36 212 31,-36-106-15,-18-88-1,-17-159 1,-17-18 0,-36-123-1,0-106 1</inkml:trace>
  <inkml:trace contextRef="#ctx0" brushRef="#br0" timeOffset="16151.76">11342 2805 0,'0'-18'0,"0"36"0,35-89 15,0-17 1,-17 17 0,-18 54-16,0-72 15,18 19 1,-18 17-1,17 35 1,-17 36 15,18 105-15,-18-70-16,0 177 31,18-1-15,-1 212-16,1 88 31,17-106-31,53 318 31,36-176-15,-18-18 0,-18-177-1,35 18 1,-35-141-1,-17-124 1,-53-158 0</inkml:trace>
  <inkml:trace contextRef="#ctx0" brushRef="#br0" timeOffset="16680.58">14129 2240 0,'-18'-35'16,"36"70"-16,-1-105 0,142 193 62,-159-105-62,0-1 16,18 177-16,17 18 31,-17 176-15,17 88-1,-17-88 1,-18-247-16,35 424 16,53-18-1</inkml:trace>
  <inkml:trace contextRef="#ctx0" brushRef="#br0" timeOffset="16783.56">14693 6227 0,'0'141'15,"18"211"1,-36-863-16,36 1111 0,-36-1182 0,36 1305 0,-18-653 0,88 160 31,-88-195-31,-35-35 16</inkml:trace>
  <inkml:trace contextRef="#ctx0" brushRef="#br0" timeOffset="17920.41">5786 3210 0,'0'0'0,"-18"-17"0,-17-1 0,17 18 0,18 18 31,0-1-15,-18 19-1,18-19-15,106 36 16,18-35 0,87-1-1,124-17 1,-17 18-1,335-18 1,17 0 0,88 0-1,89 0 1,-141-35 15,228 17-15,213 0-16,-353 18 31,-71 18-15,-264-18-1,105 0 1,-194 0 0,-140 0-1,-177 0 1,-71 0 31,-35 0-32</inkml:trace>
  <inkml:trace contextRef="#ctx0" brushRef="#br0" timeOffset="18651.38">6403 5574 0,'0'0'0,"-18"18"0,18-1 32,18-17-17,52 0 1,-34 0-16,70 0 31,88-35-31,70 0 31,54-1-15,-1 1 0,159 17-1,-352 1-15,493-1 16,159 0 0,-141 1-1,283-1 1,16-17-1,231 0 1,-954 35 0</inkml:trace>
  <inkml:trace contextRef="#ctx0" brushRef="#br0" timeOffset="18681.11">15293 5221 0,'88'0'0</inkml:trace>
  <inkml:trace contextRef="#ctx0" brushRef="#br0" timeOffset="18802.43">16034 5203 0,'17'0'0,"124"0"31,-1040 18-31,1834-36 0,-882 18 15,-36 0 1,-34 0 15,-230 0-31,441 0 0</inkml:trace>
  <inkml:trace contextRef="#ctx0" brushRef="#br0" timeOffset="19435.38">14570 5309 0,'0'-17'0,"0"-1"15,-18 18 1,18 18 31,0 17-47,0-17 15,18 70-15,-1 141 16,1 53 0,-18-17-1,-35-89 1</inkml:trace>
  <inkml:trace contextRef="#ctx0" brushRef="#br0" timeOffset="23031.22">1535 5045 0,'-18'0'0,"18"-18"16,-53 18-16,0-18 15,-17 18 1,52 0 15,36 0-15,-1 0-1,124 0 1,71 0-16,-18 0 31,159 0-15,-265 0-16,318 0 15,-124 0 1,106 0 0,-53 0-1,-70 0 1,-71-17 15,-88 17-31,-89-35 16,-70-18 15,36 35-15</inkml:trace>
  <inkml:trace contextRef="#ctx0" brushRef="#br0" timeOffset="23480.94">4057 4516 0,'-18'-18'16,"36"36"-16,-36-18 15,18 17 1,0 54 0,71 17-1,-18-35 1,-36-36-1,72 36 1,34-53 0,-52 0-1,-1-17 1,-52-19 0,-36 19-1,-35 17 1,-35 35-1,-18 53 1,0 71 0,36-35-1,-36 34 1,18-52 0,70-106-1,-52 18 1,34-18-16</inkml:trace>
  <inkml:trace contextRef="#ctx0" brushRef="#br0" timeOffset="24201.37">1111 3933 0,'0'0'15,"-53"0"1,36 0-16,17-35 15,0 0 1,0-18 0,0 35-1,88 1 1,-53 17-16,18 0 16,141 70 15,-106 54-16,-88-18 1,0 17 0,-17-70-1,-19 0 1,36-106 15,0-18-15,0-17-1,53-18 1,-35 71-16,17-18 16,-17 36-16,70-36 15,-70 35 1,35 18 0</inkml:trace>
  <inkml:trace contextRef="#ctx0" brushRef="#br0" timeOffset="24701.38">1852 3792 0,'18'0'15,"-18"18"1,0 0-16,0-1 16,-36 71-1,19-17 1,17 52-1,0 1 1,35-71 0,53-35-1,-35-18 1,53-71 15,-35-17-15,-36 0-16,-35-18 31,-53 0-15,-35 35-1,17 71 1,36 0-16,-18 18 0,0 53 31,53 34-15,0-16-1,35 34 1,18-70 0,-53-35-16,71-1 15,-18-17 1,-36-17-16</inkml:trace>
  <inkml:trace contextRef="#ctx0" brushRef="#br0" timeOffset="24950.95">2505 3810 0,'17'0'0,"-34"0"0,34-18 0,-17 36 47,-17 35-31,17-35-16,-18 70 15,0-18 1,18 18 0,0-35-1,18-35 1,17-18 0</inkml:trace>
  <inkml:trace contextRef="#ctx0" brushRef="#br0" timeOffset="25201.05">2840 4004 0,'0'0'0,"0"-18"16,0 36 0,-35 0-1,-18 35 1,-18 17-1,1 1 1,34-18 0,19-53-16,-1 17 15</inkml:trace>
  <inkml:trace contextRef="#ctx0" brushRef="#br0" timeOffset="25451.28">2752 4022 0,'0'-18'15,"17"18"-15,-17 18 16,18-1 0,0 19-1,-1-19-15,1 36 16,17-18-1,-35-17-15,53 17 16,-35-17 0,17-18-1,0-35 1</inkml:trace>
  <inkml:trace contextRef="#ctx0" brushRef="#br0" timeOffset="25681.4">3087 3792 0,'0'0'0,"0"-17"15,-18 17 1,18 17-16,0 1 16,-17 53-1,17 34 1,0-34-1,0 17 1,0-35 0,17-53-1</inkml:trace>
  <inkml:trace contextRef="#ctx0" brushRef="#br0" timeOffset="26201.28">3704 3775 0,'0'0'0,"0"-18"0,0 0 0,0 1 31,-35-1-15,-18 18-1,35 0-15,-52 71 16,34-36 0,1 36-1,35-19 17,0-34-17,71 0 1,17-1-1,-35 1 1,35 0 0,-35 17-1,-35 0 1,-18-17-16,0 17 16,-53 0-1,-71 18 1,-17-17-1,18-19 1,52-17 0,53 0-1,18-35 1,0 17-16</inkml:trace>
  <inkml:trace contextRef="#ctx0" brushRef="#br0" timeOffset="27032.53">11165 741 0,'0'-18'15,"0"36"-15,-17-71 0,-19 0 0,36 35 16,-17-17-1,17 0 1,0 88 0,17 53-1,19 158 1,-19-140 0,1 105 15,-18-123-31,0-71 31,-35 0-15,-1-35-16</inkml:trace>
  <inkml:trace contextRef="#ctx0" brushRef="#br0" timeOffset="27252.52">10866 1270 0,'0'0'0,"-18"-18"15,0 1 1,18 34 15,18 1-31,70 35 16,-35 0 0,18 0-1,-19-36 16,1 1-15</inkml:trace>
  <inkml:trace contextRef="#ctx0" brushRef="#br0" timeOffset="27441.25">11501 1252 0,'0'0'0,"0"-17"0,0-19 15,0 19-15,-53 17 31,35 17-31,-53 54 16,19 0 0,34 17-1,18-35 1</inkml:trace>
  <inkml:trace contextRef="#ctx0" brushRef="#br0" timeOffset="27761.35">12682 706 0,'0'0'0,"-17"-106"31,-19 88-31,-34 18 15,-1 0 1,-35 71 0,18 70-1,35-18 1,53-88-16,-17 124 16,17-71-1,106-17 16,-18-53-15,18-36-16</inkml:trace>
  <inkml:trace contextRef="#ctx0" brushRef="#br0" timeOffset="29881.58">12929 935 0,'0'0'15,"0"-35"-15,0-18 16,-53 53-1,0 35 1,18 35 0,18 36-1,17 0 17,0-35-32,88-36 15,-53-35 1,53 0-1,18-18 1,0-52 0,-53 17-1,-36-71 1,-52 1 0,-71 17-1,-35 106 1,18 35-1,52 54 1,71 52 0,18-18-1,88-52 1,35-71 0,-18 0-1,54-53 16,-54-35-15,-88 52-16,18-52 16,-17-71-1,-36 18 1,0 71 0,0 34-1,-18 89 16,0-17-31,1 87 16,17-17 0,0 35-1,0-35 1,35-53 0,-35-36-1,70-17 1,1 0-1,0-52 1,-1-37 0,-35-17-1,-17 54 1,-18 34 0,0 71 15,0-36-31,-18 54 15,1 0 1,17-1 0,0-52-16,53-1 15,0-17 1,35-17 0,0-54 15,0-35-31,-70 36 31,-1 35-31,1-18 0,-36 53 47,18 17-47,-17 54 16,-1-18-1,18 35 1,0-70-16,35 17 15,1-17 1,52-18 0,18-36-1,-53 1 1,17-71 0,-34 18-1,-19 17 16,-17 54-15,-17 34 0,-36 89-1,35 0 1,18-88-16,-18 52 16,18 1-1,18-71 16,0-18-15,-18 1 0,17-19-16,-17 19 0,36-54 15,16-35 1,-16 18 0,-1 70 15,0 18-16,1 71 1,-1 17 0,0-17-1,-35-18 1,35-36-16,-17-17 31,17 0-15,18-53-1,-17 36-15,52-89 16,0 35 0,18-17-1,-36 70 1,-52 18 0,-18 36 15,0-1-31,0 53 15,0-17 1,35-1 0,18-34-1,0-36 1,-18 0-16,54 0 16,16-71-1,-16 0 1,-37 1-1,19-36 1,-71 53 0,-18 53-1,-35 35 1,18 18 0,35 18 15,0-36-31,0 18 31,0-35-31,18 17 16,-1-17-16,36-1 0,-53 19 31,0-19-15,0 1-1,-53 0 1,36-1-16,-54-17 15,54 0-15,-19 0 0</inkml:trace>
  <inkml:trace contextRef="#ctx0" brushRef="#br0" timeOffset="29921.11">15399 1164 0,'-18'0'15,"-52"0"-15</inkml:trace>
  <inkml:trace contextRef="#ctx0" brushRef="#br0" timeOffset="31001.16">5662 1782 0,'0'0'0,"0"-18"16,0 0-1,-35 1 1,-18-19 0,18 19-1,17 17-15,0 0 16,-35-18 0,0 71 15,18 18 0,0 34-31,35-87 0,-18 88 31,18 53-15,0 17-16,0-35 31,0 35-15,36-34-1,16-37 1,-34-34 0,0-36-1,-1-35 1,1 0 0,-18-35-1,0-18 16,18 35-31</inkml:trace>
  <inkml:trace contextRef="#ctx0" brushRef="#br0" timeOffset="31511.15">5415 1729 0,'0'-18'31,"0"0"0,18 18-15,-1 0-1,36-17 1,-17 17-16,69-18 16,-52 18-16,106-18 15,53 1 1,52-1 0,-70 36-1,71-18 1,-212 0-16,123 0 15,18 0 1,-53 0 0,-35 0-1,-70 0 1,16 17 0,-34-17-1,0 0 1,-18 18-1</inkml:trace>
  <inkml:trace contextRef="#ctx0" brushRef="#br0" timeOffset="32031.71">7726 1711 0,'53'0'16,"-18"0"-16,106 0 31,-70 0-15,-1 0-1,-17 0 1,-35 0 0,17 18-1,-35 17 1,18-35-16,-1 18 16,19-1 15,-36 18-16,17 1 1,1-1-16,17 53 31,-17-17-15,-18-18-16,0 17 31,0-17-15,17 35-1,19-70-15,-36 70 16,0-70-16,17 70 16,-17 35-1,0-87 1,0 34 0,0-52-1,36 52 16,-36-52-31,-71 0 16,71 35 0</inkml:trace>
  <inkml:trace contextRef="#ctx0" brushRef="#br0" timeOffset="32060.49">8431 3069 0</inkml:trace>
  <inkml:trace contextRef="#ctx0" brushRef="#br0" timeOffset="32150.62">8431 3122 0,'-17'0'15,"-1"0"-15,0 0 16,71 0-1,-106 18-15,53-1 0,18-17 16</inkml:trace>
  <inkml:trace contextRef="#ctx0" brushRef="#br0" timeOffset="32411.09">8167 3228 0,'-53'0'16,"35"0"-16,-17 18 16,-18-18-16,-106 35 31,-35-18-31,706-87 15,-1200 158-15,582-53 16,53-35 0,-53 18-1,53-18-15,-105 0 16,17 18 0,-18-18-1,-18 35 1,36-35-1,35 0 1,89 18-16,-71-1 16</inkml:trace>
  <inkml:trace contextRef="#ctx0" brushRef="#br0" timeOffset="32451.53">5909 3351 0,'-35'53'16,"17"-53"0</inkml:trace>
  <inkml:trace contextRef="#ctx0" brushRef="#br0" timeOffset="32961.26">5786 3475 0,'-36'-18'0,"-17"18"16,-17 0 15,-36 18-15,53-18-1,35 0 1,-17 17-16,529-158 16,-1006 282-1,901-158 1,-795 34-16,406-34 15,0-1 1,-18 1 0,1-36-1,-1 35-15,0-17 16,18 17-16,-53-35 16,36-35-1,17 35 16,0-17-15,0-19 0,0 72-16,0-36 15,53-106 1,-18 18 0,-35 53-1,0-18 1,0 35-1,0 1 1,0 52-16,0-17 16,0-36-1,0 1 1,18 17 0</inkml:trace>
  <inkml:trace contextRef="#ctx0" brushRef="#br0" timeOffset="33611.33">8184 4357 0,'18'0'16,"0"0"-16,17 17 15,-17-17-15,17 0 16,0 18 0,18-1306-1,-18 371 1,-17 653 0,0 158-1,17 106 1,-35 35 15,18 18-15,-1 35-1,1-17-15,-18-1 32,17 18-17,1 1 1,-18-72-16</inkml:trace>
  <inkml:trace contextRef="#ctx0" brushRef="#br0" timeOffset="33761.08">8661 2505 0,'0'17'15,"0"1"1,-18-18 0,0 18-1,-17-1 1,17-17 15,107-70-31</inkml:trace>
  <inkml:trace contextRef="#ctx0" brushRef="#br0" timeOffset="35991.33">6138 2417 0,'0'17'16,"0"-34"31,0-1-47,0 0 15,0 1-15,-53-36 16,-52-18-1,16-17 1,-16 17 0,-125-34-1,177 87 1,-247-53 0,-52 71-1,52 0 1,123 53-1,19-17 1,122-19-16,-87 1 16,52-1-1,89-17 17,0 0-32,17 0 15,35 0 16,-34-35-31</inkml:trace>
  <inkml:trace contextRef="#ctx0" brushRef="#br0" timeOffset="36417.32">4463 1640 0,'0'-17'0,"0"-1"0,0 0 16,0 1-1,-36 17 1,-34 70 0,-36 19-1,88-54-15,-70 35 16,-35 36 0,52-53-1,18-18 16,36-17-15,34 17 15,1-35-31,35 36 16,35 17 0,0 17-1,-17-17 1,-36-35-1,-17-1 1,-89-17 15</inkml:trace>
  <inkml:trace contextRef="#ctx0" brushRef="#br0" timeOffset="36880.94">2681 1270 0,'0'-18'0,"0"1"15,-35-19 1,-18 36 0,35 0-16,-52 36 15,-36 105 16,71-18-15,17 71 0,71-35-1,17-71 1,-52-70-16,88-18 16,35 0-1,-18-53 1,-52-18-1,-36 54-15</inkml:trace>
  <inkml:trace contextRef="#ctx0" brushRef="#br0" timeOffset="37293.06">3104 1570 0,'0'-18'15,"0"1"16,18 17-31,0-18 16,52-35 0,1 18-1,-18-36 1,-53 18-16,-18 36 31,0 17-31,-52 0 16,-36 88-1,36 35 1,70-35 0,0 18-1,35-35 1,35-36 0,-52-35-16,88 0 15,-18-53 16,35-35-15,-17-18 0,-35 0-1,-53 71-15,-1-53 0</inkml:trace>
  <inkml:trace contextRef="#ctx0" brushRef="#br0" timeOffset="37548.25">3739 1005 0,'0'-53'15,"0"106"-15,0-123 0,0 52 16,-17 36-1,17 70 1,0 18 0,0-71-16,0 106 15,35-35 1,18-18 0,-35-35-1,17-18 16,-35-17-31,35-18 16,-17-35-16,-1 0 31,1-18-31</inkml:trace>
  <inkml:trace contextRef="#ctx0" brushRef="#br0" timeOffset="37811.16">4039 900 0,'0'-53'15,"0"106"-15,0-124 0,0 53 16,0 1 0,0 87-1,0 36 1,0-71-16,0 89 16,0-89-16,0 106 15,18-35 16,17-53-15,-17 0-16,17-53 31,0 0-15,-17 0-16</inkml:trace>
  <inkml:trace contextRef="#ctx0" brushRef="#br0" timeOffset="38249.48">4445 1129 0,'0'0'16,"0"-18"-16,18 18 0,17-70 15,-35 52 1,0-17-16,0 17 16,-35 18-1,-36 35 16,1 18-15,70-35-16,-36 70 16,36-53-1,0 1 1,88-19 0,1-17-1,-1 0 1,-71 0-16,89 18 15,-53 0 1,-53 17 0,-17 0-1,-72 18 1,-34-18 0,35-17-1,0 0 16,35-1-31</inkml:trace>
  <inkml:trace contextRef="#ctx0" brushRef="#br0" timeOffset="55231.21">7091 670 0,'-71'582'250</inkml:trace>
  <inkml:trace contextRef="#ctx0" brushRef="#br0" timeOffset="55231.39">7179 1270 0,'-35'-512'297</inkml:trace>
  <inkml:trace contextRef="#ctx0" brushRef="#br0" timeOffset="55256.46">7073 847 0</inkml:trace>
  <inkml:trace contextRef="#ctx0" brushRef="#br0" timeOffset="56298.19">6791 1164 0,'53'71'32,"-35"-54"-32,-1 1 15,36 17-15,-35-17 16,52 0-16,36-18 31,-35 0-31,34-71 31,-34 36-15,17-53 0,-70 70-16,0-53 15,-18-35 1,0 54 0,0-37-1,-53 54 1,-18-18-1,36 18 1,-36 17 15,18 18-15,-17 0 0,52 0-16,-17 0 15,-36 18 1,36 35-1,-18 35 1,53-17 0,-18 34-1,18-34 1,18 17 0,-18-70-16,35 17 15,36 18 1,-18-35-1,35-18 1,-17 0 15,-1-53-31,1-18 32,-36-17-17,-35-18 1,0 36-1,-53-19 1,-18 19 0,-17 35-1,35 35 1,-35 0 0,18 0-1,-1 52 1,36 1-1,35-35-15,-18 70 16,18-17 15,0-1-31</inkml:trace>
  <inkml:trace contextRef="#ctx0" brushRef="#br0" timeOffset="56811.06">6985 1288 0,'35'17'15,"-17"-17"1,35 18-1,17-18 1,1 0 0,52-53-1,-87 18 1,34-53 0,-52-18-1,-18 0 1,-53 18-1,0 17 1,18 18 15,-36 36-15,1-1 0,-1 18-1,18 18 1,-17 52-1,52 1 1,-17 34 0,35 1-1,0-35 1,53 17 0,0-53-1,35-35 1,18 0-1,-18-53 17,-71 18-17,19-18 1,-36 36-16</inkml:trace>
  <inkml:trace contextRef="#ctx0" brushRef="#br0" timeOffset="58762.56">4533 2663 0,'0'0'0,"-17"0"0,-1 0 0,-17-17 16,-1 17 0,19 0-16,-19 0 15,19 0 1,-18 53-1,52 17 1,-34 1 15,17-54-31,-18 54 0,18 17 32,35-35-17,18-35 1,53-1-1,-36-17 1,54-17 0,17-54-1,-70 18-15,-54-35 32,-17 0-17,-17-18 1,-19 18-1,-87 35 17,35 35-17,-18 18 1,18 18 0,35 35-1,35 35 1,36 53-1,-18-53 1,17-17 0,72-18-1,-19-35 1,18-18 0,36-18-1,-18-35 1,-36-18-1,-17 18 1,-35-35 15,-18 0-15,-88-18 0,-1 53-1,-34 36 1,35 17-1,-36 17 1,71 54 0,0 35-1,36-18 1,17 18 0,17-53-1,54 35 1,-36-53-1,53-17 1,-70-18-16,53 0 31,34 0-15,1-53 0,-53 0-1,-35-18-15,-36-34 31,-88 16-15,18 1 0,-53 53-1,35 17 1,-35 54 0,35 52-1,89 35 1,17-35-1,35 18 1,18-53 15,35-18-31,18-35 32,0-17-17,-18-36 1,-35 0-1,-18-35 1,-35 35 0,-88-71-1,17 54 1,-17 35 0,35 35-1,-35 35 1,70 18-1</inkml:trace>
  <inkml:trace contextRef="#ctx0" brushRef="#br0" timeOffset="58814.55">4322 2963 0,'35'36'0</inkml:trace>
  <inkml:trace contextRef="#ctx0" brushRef="#br0" timeOffset="59561.33">5027 4710 0,'0'0'0,"-18"17"0,1-34 16,17-19 0,0 1-16,0-18 15,0 18 16,0 52 1,17 72-17,-17-1-15,0 71 32,0-124-32,0 53 15,18 0 1,-18-35-1,18-53 1,-18-17 15</inkml:trace>
  <inkml:trace contextRef="#ctx0" brushRef="#br0" timeOffset="60311.22">5027 6456 0,'0'0'0,"0"-18"16,18 1-16,70-36 15,-70 35 1,17 0 0,-18 18-16,72 18 15,-36 53 1,-1 87-1,-52-34 1,-70 52 0,-36-17-1,53-106-15,-35 70 16,0-52 0,17-36-1,54-35 1,-19-70-1,19-36 1,17 0 15,17 18-15,-17 70-16</inkml:trace>
  <inkml:trace contextRef="#ctx0" brushRef="#br0" timeOffset="60491.51">5062 6985 0,'89'88'15,"-72"-70"1,36 35-1,-35-18-15,35 88 16,-283-440-16,565 670 16,-264-353-1,-18 0 1,-35 0-16,-1-53 16,36-35-1,-53 70-15,35-53 16</inkml:trace>
  <inkml:trace contextRef="#ctx0" brushRef="#br0" timeOffset="61362.25">9931 1323 0,'17'0'47,"1"-18"-47,35-35 15,0 0 1,-36 36-16,19-54 31,-36 36-15,0 53 15,0 35-15,0-18-16,-36 18 15</inkml:trace>
  <inkml:trace contextRef="#ctx0" brushRef="#br0" timeOffset="61701.31">10089 4216 0,'0'70'16,"0"-140"-16,0 211 15,0-106 1,0-176 0,0-1023-1,-17 846-15,-54-387 16,1 511-1,-19 106 1,54 88 15,18 0-31,34 0 32,54-18-17,70 18-15,-53-35 31,36 17-15,-54 0 0,-35 1-1</inkml:trace>
  <inkml:trace contextRef="#ctx0" brushRef="#br0" timeOffset="62721.48">9913 1446 0,'0'0'0,"18"0"47,-18-17-47,35 17 15,-35-18-15,53-35 16,-18 18 0,18-36-1,-35 54 1,-18-1-1,17 18 1,-17 53 15,0 0-15,0 53-16,0-18 31,0 0-31,0 0 31,0-52-31,0 17 16,-17-1 0,17-34-1,0 0 1,-18-18 0,-35 0-1,-35-18 1,0-17-1,17 17 1,18 18 0,36 0-1,105 0 32,-71 0-47,89 0 0,-70 0 16,87 0-1,-17-17-15,0-1 32,-71 0-17,-17 18 1,-1-17 31</inkml:trace>
  <inkml:trace contextRef="#ctx0" brushRef="#br0" timeOffset="63780.35">12541 1446 0,'0'0'0,"0"18"15,-35-18 1,17 0-1,1 0 1,17-18 15,0 1-15,0-19 0,17 19-16,19-1 15,-1 18 16,-17 0-31,-1 18 32,-17-1-32,0 36 15,0 18 1,-17 17 0,-36 0-1,-71 18 1,54-71-1,-19-17 1,54-18 0,17-35-1,18-53 17,0 70-32,0-53 15,18 18 1,17 36-1,36 70 1,-1-18 0,19 36-1,-36-18 1,-36-36-16,54 36 16,-54-53-1,36 18 1,-17-18-1,-19-36 1,1 19 0,0-1-16</inkml:trace>
  <inkml:trace contextRef="#ctx0" brushRef="#br0" timeOffset="64691.07">14129 1393 0,'0'-17'63,"17"17"-63,1 0 15,17-18-15,-17 18 16,52 0 0,-17 0-1,-35 18 1,17 35-1,-35-18 1,-17 0 0,-54 18 15,18-18-31,18-35 31,53 0 16,-1-17-31,18 17-1,18 0-15,18 0 32,-53 0-17,-1 0-15,1 35 16,0 0-1,-18 18 1,-71-17 0,18-1-1,-53-17 17,18-1-17,0-17 1,53 0-1,17 0 1</inkml:trace>
  <inkml:trace contextRef="#ctx0" brushRef="#br0" timeOffset="67491.27">5415 9490 0,'0'0'0,"0"-18"15,0 0-15,-18-17 32,18 18-32,0-19 15,0 19 1,0-1-16,-17 0 31,17 36 0,0 17 1,0 18-32,-18-35 15,18 70 1,0 53-1,18 35-15,-18-52 32,0 35-17,17 88 1,-17-124 0,-17 195-1,-1-36 1,-17-70-1,0 34 1,35 1 0,0-194-1,0 124-15,0 52 32,0-35-17,0-53 1,0 36-1,0-36 1,17-36 0,-17-34-1,0-53 1,0-54 15,0 19-31,0-36 16,0-18-16</inkml:trace>
  <inkml:trace contextRef="#ctx0" brushRef="#br0" timeOffset="70362.83">5539 9384 0,'-18'0'0,"0"0"16,-17 0-1,-18 0 1,18 0-1,17 18 1,18-1 15,18-17-31,-1 0 16,107 0 0,88 0-1,-18 0 1,88 0-1,53 0 1,53 35 0,35-17-1,-52-18 1,140 35 0,54 1-1,-124-19 1,-300 1-16,459 0 15,-18 17 1,-159-18 0,106 1 15,0 17-15,-52-17-1,52 17 1,-18-17-1,1 17-15,-142-17 32,106-1-17,-105 1 1,88 0 0,-336-18-16,336 17 15,-142-17 1,89 0-1,-36 0 1,-52 0 0,52 0-1,-123 0 17,-18-17-32,-88-1 31,-88 0-16,-35 18 1,0 0 0,-1 0 31,-17 36-32,18 17 1,0 17-1,-1-52-15,-17 88 16,0 17 0,0 1-1,0 52 17,-17 36-17,-19-1 1,1-158-16,17 194 15,-17-17 1,0-1 0,35 18-1,0 0 1,0-36 0,35 1-1,0-36 1,1-34-1,-36-72 1,0-35 0,0-52 31,-71-36-47,-52-35 15,87 70 1</inkml:trace>
  <inkml:trace contextRef="#ctx0" brushRef="#br0" timeOffset="71391.5">5380 13247 0,'-18'0'0,"36"0"0,-53 17 0,-54-17 32,54 18-32,17-18 31,18 18-16,53-18-15,88 0 32,1 0-17,87-18-15,35 0 32,-193 18-32,229 0 15,-36 0 1,89 18-1,18 0 1,52 17 0,18-17-1,71-18 17,17 35-17,35-17-15,-35-1 31,-264 1-15</inkml:trace>
  <inkml:trace contextRef="#ctx0" brushRef="#br0" timeOffset="71925.16">16104 13617 0,'36'0'0,"-72"0"0,124 0 0,124 0 32,-124 0-32,159 18 15,88-18 1,-17 0-1,-36 0-15,-105 0 32,52 0-17,-35-18 1,-35 1 0,-124 17-16,159-18 15,-71 18 1,19 0-1,-37 0 1,-16-18 0,34 18-1,-52 0 17,-36 0-17,-18 0 1,-17-35-1,-35 35 1,-18-18 0,0 1-1,-17-1 1</inkml:trace>
  <inkml:trace contextRef="#ctx0" brushRef="#br0" timeOffset="73411.31">10672 13406 0,'-18'17'15,"36"-34"-15,-54 34 0,19-17 0,-19 0 16,1 0 0,-18 18 15,18 17-15,17-35-1,18 18-15,18-18 47,35 0-31,-36 0-16,36 0 15,88 0 1,53 0 0,-17 0-1,70 0 1,-18 35-1,36-35 1,-1 18 0,-70-1-1,53-17 1,18 18 15,-71-18-15,141 0-1,-70 0-15,-89 0 32,71 0-17,0 0-15,-88 0 32,-106 18-32,70-18 15,-88 0-15,71 0 16,35 17-1,-35-17 1,-35 0 0,52 18-1,53-18 17,-52 0-17,17 0 1,0 0-1,-35 0 1,0-35 0,-89 17-16,36-35 0</inkml:trace>
  <inkml:trace contextRef="#ctx0" brushRef="#br0" timeOffset="74491.33">8555 9472 0,'0'0'0,"0"-35"31,0 52 0,-18 72-15,1 34-1,-1 89 1,0 17 0,1-17-1,17-142 1,-18 177 0,18-159-16,-18 283 0,1-71 31,-1 88-16,18 17 1,-18-140 0,1 70-1,17-247-15,-18 195 16,1-125 0,-1-34-1,0-89 1</inkml:trace>
  <inkml:trace contextRef="#ctx0" brushRef="#br0" timeOffset="75446.19">13705 10001 0,'0'0'16,"0"-35"0,0 17-1,0 1 1,0-1 0,0 0-1,0 1 1,0 34 31,0 1-32,0 0 1,0 70 0,0 35-1,0 36 1,0-88-16,0 211 15,-17 35 1,-19-34 0,-34 122-1,-1 1 17,36-300-32,-18 194 15,-17 52 1,34-87-1,36-106 1,0-89 0,-17-70-1,17-17 1,0-19-16</inkml:trace>
  <inkml:trace contextRef="#ctx0" brushRef="#br0" timeOffset="76446.14">5944 10707 0,'-35'0'15,"70"0"-15,-88 0 0,-17 17 16,17 1-1,18 0 1,35-1-16,35 1 31,88 0-15,54-18 0,-1 35 15,195 0-16,-266-35-15,407 53 16,-18-18 0,229 1-1,159-1 1,-159-17 0,600 17-1,-512 0 1,265 0-1,-70 1 1,-301-36 0,142 35-1,0-17 17,-477-1-17,-17-17-15,-177 0 31,-140 0-15,-36-17 0,-106-1-1,-106-35 1,142 53-16</inkml:trace>
  <inkml:trace contextRef="#ctx0" brushRef="#br0" timeOffset="77293.17">6209 10301 0,'0'-18'0,"0"1"16,0-1-16,0 71 0,0-159 16,0 89-1,-18 17 1,-17 17-1,17 1-15,1 35 16,-1-18-16,-17 141 16,35-17-1,0-71 17,70 1-17,1-89 1,-1 0-1,72-89 1,-54 1 0,0-35-1,-53-1 1,-35 54 0,0-1-1,0 54 1,-17 17-1,17 52 1,0-34 0,35-18-1</inkml:trace>
  <inkml:trace contextRef="#ctx0" brushRef="#br0" timeOffset="77871.74">6985 10248 0,'0'0'15,"0"-17"-15,18 17 16,-36 0 15,0 17-31,1 71 16,17 36 0,-36-18-1,-16 0 1,34-36-1,18-88 17,35-52-17,18-18 1,0-36 15,18 1-31,-1 70 31,-52 35-31,35-17 16,-36 35 0,-17 35-1,-70 36 1,-54 17 0,36-35-1,-18 35 1,106-35-1,18 18 1,52-19 0,19-16 15,-36-36-31,-1 17 31,-34-17-15,0-17-1,17-1-15</inkml:trace>
  <inkml:trace contextRef="#ctx0" brushRef="#br0" timeOffset="78029.95">7549 10319 0,'18'-18'0,"-36"36"0,36-54 0,0 1 15,-71 35 16,35 53-15,1-35-16,-36 88 16</inkml:trace>
  <inkml:trace contextRef="#ctx0" brushRef="#br0" timeOffset="78142.55">7461 10883 0,'18'0'0,"52"-17"31,36-19-15,-53 19-16,-18-1 0</inkml:trace>
  <inkml:trace contextRef="#ctx0" brushRef="#br0" timeOffset="78825.41">9384 10231 0,'0'0'16,"0"-36"-1,0 19-15,0-1 16,0 36 31,0-1-47,0 124 16,-53 0 15,35-105-31,18 34 15,18 54 1,35-89 0,35-35-1,-17-70 1,34-19 0,1-69-1,35-1 1,-105 141-16,-36-52 15,-53 17 1,35 53 0,-17 35-1,17-17 1,18 17-16,0 18 16</inkml:trace>
  <inkml:trace contextRef="#ctx0" brushRef="#br0" timeOffset="79261.31">10072 10460 0,'0'0'15,"53"-18"1,-36 1-16,36-1 16,-17-35-1,-36 35 1,-36 18-1,-87 53 1,88-35-16,-89 52 16,89 1-1,35-18 1,106-18 0,35 1 15,-71-19-16,-17 1 1,-53-1 0,-123 19-1,-36-19 1,71 19 0,17-36-1,71 0 1,71-18-1,-54 0-15</inkml:trace>
  <inkml:trace contextRef="#ctx0" brushRef="#br0" timeOffset="79612.41">10319 10672 0,'17'-18'47,"1"18"-47,35-35 16,0-18-1,-36 35-15,19-17 0,-19 17 16,-17-35 0,-70 53 15,-18 53-16,52 18 1,19 17 0,17-70-16,0 52 15,70-52 1,18-1 15,18-17-15,0 0-1</inkml:trace>
  <inkml:trace contextRef="#ctx0" brushRef="#br0" timeOffset="79971.14">10777 10619 0,'0'0'0,"-17"-18"0,-1-35 16,18 0-16,18 35 31,-1 1-31,54 17 15,35 0 1,-36 70 0,-34-17-1,-36 36 1,-53-19 15,17-52-15,19-18-1,17-53 17,17 0-32,54-18 31,-53 54-31,70-54 16,-18 18-1,-52 53-15</inkml:trace>
  <inkml:trace contextRef="#ctx0" brushRef="#br0" timeOffset="81325.28">11412 10442 0,'0'35'0,"0"18"15,0 0 1,0 18 15,0-36-15,-17 18-1,-1-35 1,0-1 0,36-87 15,17 17-15,-17 35-16,17-35 15,-17 36-15,35-36 16,-36 35-16,19 18 15,-1 18 1,0 70 0,18 0-1,18 0 1,-1-52 15,36-19-31,18-52 31,-19-36-15,-34-34 0,-36 16-1,-35-16 1,0 87-16,-35-17 16,-71 52-1,-17 89 1,17 18-1,53-54 1,53-35-16,0 18 16,0-35-16,53 0 15,17-18 1,36-18 15,0-53-15,-35-17-1,-36 18 1,-17 52 0,-36 0-1,18 107 1,0-36 0,18-1-1,-1-16 1,71-19-1,-17-17 1,-36-35 0,18-18-1,-18-35 1,-35 53 15,0 17-31,0 71 31,-17 18-15,-1-1 0,18-35-1,0-17 1,18-18 0,35-18-1,0-35 1,35-35-1,-35 0 1,-18 70 0,0 54-1,-35 17 17,0 17-17,0 1 1,36-36-1,52-35 1,-18 0 0,-34-18-16,52-52 15,-35 17 1,0-35 0,-53 70-1,17 36 1,-52 70-1,17-18 1,18-17 0,0-35-1,71-18 1,-18 0 0</inkml:trace>
  <inkml:trace contextRef="#ctx0" brushRef="#br0" timeOffset="81791.75">14834 10583 0,'18'-35'0,"-36"70"0,36-88 15,0 18-15,-18-18 16,0 36-16,0-72 16,0 72-1,-18 87 1,-17 107 0,-1-36-1,19-88-15,17 53 16,-18-1-1,18-52 1,0-70 15</inkml:trace>
  <inkml:trace contextRef="#ctx0" brushRef="#br0" timeOffset="82091.11">14728 10777 0,'0'-35'16,"0"70"-16,0-105 0,-17-36 15,17-53 1,53 71 0,88 17-1,0 54 1,-88 17-16,106 53 16,-89 70-1,-87-17 1,-107 18-1,-35-54 1,53-17 0,54-18-1,122-35 32,-35 0-47</inkml:trace>
  <inkml:trace contextRef="#ctx0" brushRef="#br0" timeOffset="83161.08">15346 10813 0,'88'0'16,"-176"0"-16,194-18 0,-71 0 15,-17-35-15,-18 18 32,-53 18-17,-18-1 1,1 36-1,-1 52 1,0 36 0,54-18-1,17-17 1,35-36 0,71-35-1,-36-35 16,19-18-15,-19-18 0,-17-17-1,-18 17 1,-35 54-16,18 52 31,-53 36-15,35-1-1,0-52-15,0 17 16,0-17 0,88-18-1,0 0 1,36-53 15,-36-18-15,-18 18-1,-52 0 1,-71 53 0,-17 53-1,52 0-15,18 18 32,35-36-17,18-17 1,-18-18-1,-35-18 17,-17 18-17,-1-18 1,0 18 0,1 0-1,17 18 16,53 0-15,17-18 0,36-18-16,-18-17 31,-52 35-31,69-71 16,-69 1-1,-36 34 1,-53-16-1,18 52 1,17 52 0,18 37-1,0-19 1,18 1 15,-18-54-15,35-17-1,-18 0 1,54-35 0,-53 17-16</inkml:trace>
  <inkml:trace contextRef="#ctx0" brushRef="#br0" timeOffset="83228.97">16810 10724 0,'35'-17'15,"-70"34"-15,88-34 16</inkml:trace>
  <inkml:trace contextRef="#ctx0" brushRef="#br0" timeOffset="83651.03">16810 10830 0,'-18'36'16,"36"-72"-16,-53 124 16,35-52-1,0-19-15,17-17 47,18-17-47,-17-1 0,35-17 31,0-18-15,0 18 0,-18 17-1,-35 36 1,0 35 0,18-1-1,17-34 1,0-18-1,18 0 1,-35 0 0,-18-35-1,0-36 17,0 36-32,0 0 31,-18 52-16,1 1 17,17 0-32</inkml:trace>
  <inkml:trace contextRef="#ctx0" brushRef="#br0" timeOffset="84041.35">17251 10830 0,'35'0'15,"-70"0"-15,70-17 16,-17 17-1,-36 0 17,18 17-32,-35 19 15,35 34 1,0-35 0,17-17-1,1 0 1,35-18-1,35 0 1,-53-36 0,-17-17-1,-18-17 1,-53-1 0,0 54-1,18 17 1,17 17-1,18 19 1,18-19 0,0 1-16</inkml:trace>
  <inkml:trace contextRef="#ctx0" brushRef="#br0" timeOffset="84391.37">17515 10866 0,'0'-18'31,"0"0"-31,0 1 16,0-1 0,36 18-1,34 0 1,-34 53 0,-19-18-1,-17 18 1,0-35-16,0-1 15,-17-17 17,17-17-17,0-1 17,0-17-32,17 0 31,1 17-31,17 0 0,18 18 15,0 0 1</inkml:trace>
  <inkml:trace contextRef="#ctx0" brushRef="#br0" timeOffset="84441.25">17921 10813 0</inkml:trace>
  <inkml:trace contextRef="#ctx0" brushRef="#br0" timeOffset="84894">17956 10777 0,'-17'0'31,"-36"18"-15,18 35 0,17-35-16,0 34 15,1 1 1,17-35 15,17-18-15,54 0-1,-36-53 1,-17 35-16,-1-34 16,54-90-1,-36-16 1,0 34 0,-17 36-1,-18 106 1,-70 105-1,-1 36 1,53 0 0,18-71-1,36 0 1,52-35 0,35-53-1,18 0 16,-35-35-31,-88 35 16</inkml:trace>
  <inkml:trace contextRef="#ctx0" brushRef="#br0" timeOffset="86345.41">5838 12012 0,'0'0'16,"-17"0"0,-1 0 15,36 0 16,-1-18-47,-17 1 0,53-18 31,-35 17-31,70-53 16,-17-35-1,-36 36 1,-35-1 0,-35 89 15,-36 88-16,54-71-15,-36 106 16,-18 71 0,1 0-1,52-71 1,18-35 15,0-54-31,18-52 16,34 0-1,19-17-15,0-54 32,-36 1-32,-35-19 31,-53 1-15,-53 0-1,0 70 1,53 18-1,36 0 1,34 0 0,54 0-1,-36 0-15,142-52 16,-54-19 0,71-35 15,-53 0-16,-106 18 1,-35 18 0,-70 17-1,17 53 1,18 70 0,17 54-1,18-18 1,-18 88-1,18-106 1,0-53 0,0-17-1,0-36 17,-35 0-1</inkml:trace>
  <inkml:trace contextRef="#ctx0" brushRef="#br0" timeOffset="86561.59">6579 12100 0,'-53'53'47,"18"-35"-47,17-1 0,-105 54 16,35-36-1,70-35 1,-17 0 0,35-17-1,53-36 1,-36 53-16</inkml:trace>
  <inkml:trace contextRef="#ctx0" brushRef="#br0" timeOffset="86680.9">6738 12118 0,'-35'-18'15</inkml:trace>
  <inkml:trace contextRef="#ctx0" brushRef="#br0" timeOffset="86741.6">6615 12100 0,'17'0'31,"36"-17"-31</inkml:trace>
  <inkml:trace contextRef="#ctx0" brushRef="#br0" timeOffset="86977.85">7108 11853 0,'0'-17'15,"0"34"-15,-17-34 16,-1 17-1,-52 17-15,17 36 32,0 35-32,35 1 15,18-72 1,0 19 0,71-1-1,35-35 1</inkml:trace>
  <inkml:trace contextRef="#ctx0" brushRef="#br0" timeOffset="87792.59">7391 11942 0,'0'0'0,"-18"0"31,0 0-15,-17 70-16,17 1 15,18-18 17,0-36-32,0 18 15,18-17 1,17-18 0,-17-18-1,-18-34 1,0-19-1,0 53-15,0-70 16,18 35 0,35 0-1,17 53 1,-17 36 0,-35 34 15,-18-52-31,0 52 15,0 1 1,-18-36 0,18-17-1,0-53 17,0 17-32,0-53 15,35-17 1,36 0-1,-36 70 1,36 18 0,-36 53-1,-35-35-15,0 52 16,0 1 0,0 0 15,0-54-16,18-87 17,52-1-32,-52 53 15,52-70-15,-34 71 16,70-54 0,-36 71-1,-17 35 1,18 54-1,-107-1 1,1-71-16,-53 72 16,70-72-1</inkml:trace>
  <inkml:trace contextRef="#ctx0" brushRef="#br0" timeOffset="89522.93">9984 12347 0,'0'0'15,"53"-35"1,-18 0 0,0-18-1,-35 17-15,0-52 16,-35 0 0,-71 53 15,-35 52-16,35 54-15,18 70 32,88-17-17,17-36 1,72-71 0,-19-17-1,54-17 1,-1-54-1,-52 1 1,-1-36 0,-52 35-1,0 54 1,-18 34 0,-18 54-1,0 70 16,18-123-31,0 87 16,18-52 0,88-53-1,35-17 1,-18-36 0,-87 35-16,69-35 15,-69 18-15,34-71 16,-70 18-1,-35-18 1,-36 71 0,-52 35-1,-18 123 1,70-17 0,36 18 15,35-36-31,35-53 31,36-35-15,-54 0-16,54-18 15,-36 1-15,36-36 16,35-53 0,-18-53-1,-70 18 1,17 0-1,-35 123-15,0-35 16,-53 142 15,0 17-15,18 70 0,35-141-16,0 71 15,0 0 16,70-71-15,18-35 0,1 0-1,16-53 1,-34-17 0,-53 52-16,-1-17 0,-17 17 15,18 0 1,-18 71 15,-18 18-15,18-1-1,-17-52-15,17 0 16,0-1 0,35-17-1,0-53 1,36-17 15,-1-18-15,-17 70-16,-53 0 15,36 18 1,-36 53 0,0 0-1,0 0 1,17-35-1,36-1 1,-35-17-16,35 0 16,17-35-1,18-18 1,-17-17 15,-71 52-31,18 0 16,-18 71 15,0-17-15,0 34-16,17-52 15,19-1 1,52-17 0,-71 0-16,54 0 15,17-17 1,-35-36-1,-53-18 1,-53-34 0</inkml:trace>
  <inkml:trace contextRef="#ctx0" brushRef="#br0" timeOffset="89693.18">11642 11906 0,'-36'0'0,"72"0"0,-89 0 0,35 18 0,18 0 32,53-36-17,18 0 1</inkml:trace>
  <inkml:trace contextRef="#ctx0" brushRef="#br0" timeOffset="91891.81">14817 12312 0,'0'-18'0,"0"36"0,-18-53 16,18 17-16,-18 0 15,1 18-15,-36 71 32,53-53-32,-35 34 15,-1 72 16,19-53-15,17-54 0,0-34 15,17-36-15,36-36-1,0-16 1,0 34-1,0 18 1,0 88 0,-18 36-1,0 35 1,-17-18 0,0-35-1,17-35 16,-17-18-31,17 0 0,18-36 32,17-34-17,1 17 1,17-53 0,-53 88-16,36-17 15,-1 35 1,-34 53-1,-19 35 1,1-35 0,17 35-1,36-35 1,-53-53-16,52 0 16,71 0 15,0-35-16,-35-18 1,0-35 0,-88 0-1,-36-18 1,-70 70 0,0 36-1,-36 36 1,18 70-1,89-18 1,-1-71-16,18 72 16,18-54-1,35-17 1,35-18 0,18-36 15,-18 1-16,-71 17-15,54-70 16,-53 18 0,-18 17-1,0 106 17,0-36-32,0 36 15,0-18-15,0 36 16,53-53-1,35-1 1,18-17 0,-36-17-1,18-36 1,-70 35-16,17-70 16,-17 35-1,-18 18 16,0 52-15,0 36 0,0-35-16,-18 35 15,18-36-15,-17 36 0,17-17 32,17-36-1,1-36-16,-1 19-15,19-36 16,-36 35-16,35-35 16,0 18-1,-17 35 1,0 18 0,-1 34-1,-17-34 1,18 35-1,0-35-15,17-1 0,35 19 32,19-36-32,-1 0 31,0-36-15,0-34-16,-70 52 15,17-52 1,0-36-1,-35 70 1,0 19 0,-88 34-1,70 1-15,-34 0 16,-19 52 0,71-17 15,35-35 0,-17-18-31,35 0 16,-18 0-16,36-35 31,-71 17-15,0 36 15,0-1-31,-18 36 15,-35 53 1,35-88-16,-52 123 16,17-53-1,18 35 1,17-52 0,18-53-1,-18-18 1,36-53-1,53-36 1</inkml:trace>
  <inkml:trace contextRef="#ctx0" brushRef="#br0" timeOffset="92210.59">17762 12382 0,'0'0'0,"0"-17"16,18 17 15,17-18-15,18 1-1,-53-1-15,0 0 16,0 1 0,-35 52 15,17 35-16,18-17 17,0-17-32,0-19 31,36-17-15,-1 0-1</inkml:trace>
  <inkml:trace contextRef="#ctx0" brushRef="#br0" timeOffset="92591.73">17974 12330 0,'0'-18'0,"0"36"0,0-54 16,35 19 0,1 17-1,-19 0 1,1 0-1,-1 0-15,1 70 0,-18 18 32,0-35-32,-53 0 31,18-35-15,17-18 15,1 0-31,17-35 15,0-18 1,35-18 0,35 1-1,-17-1 1,0-17 0,-53 70-16</inkml:trace>
  <inkml:trace contextRef="#ctx0" brushRef="#br0" timeOffset="95321.24">4639 9860 0,'0'0'0,"0"-18"15,0 1-15,-53-18 16,0-1 0,0 19-1,-17 17 1,34 0-1,-34 0-15,-18 35 32,35 35-17,17 1 1,19 35 0,-1-71-16,18 18 15,0-18-15,0 89 16,18 17-1,17-53 1,18-17 0,53-54-1,-18-17 1,88-70 0,-34-36-1,-54 18 16,-35-36-31,-36-17 32,-34 35-32,-89-35 31,18 88-15,-71 36-1,0 34 1,71 36-1,0 35 1,88-70-16,-36 53 16,36 17-1,0-18 1,0 1 0</inkml:trace>
  <inkml:trace contextRef="#ctx0" brushRef="#br0" timeOffset="95825.67">4322 11747 0,'0'-17'0,"0"-1"0,0 53 0,0-87 15,0 16 1,0 19-16,0-1 16,-18 36 15,0 17-31,1 53 15,-19 18 1,36 123 0,0-88-1,-17-70 1,-1-53 0</inkml:trace>
  <inkml:trace contextRef="#ctx0" brushRef="#br0" timeOffset="95981.72">6032 10283 0,'18'-52'0,"-36"104"0,89-140 0,-36 18 0</inkml:trace>
  <inkml:trace contextRef="#ctx0" brushRef="#br0" timeOffset="96342.22">6703 8572 0,'0'-17'0</inkml:trace>
  <inkml:trace contextRef="#ctx0" brushRef="#br0" timeOffset="96373.51">6685 8537 0,'0'0'15</inkml:trace>
  <inkml:trace contextRef="#ctx0" brushRef="#br0" timeOffset="96775.58">6597 8943 0,'0'18'0,"0"34"16,0-16-16,18 52 15,52-18 1,-52-52-16,88 17 15,52-35 1,-52-53 0,35-35-1,-35-53 1,-71 35 0,-35 53-16,-17-105 15,-71 34 16,-1 54-31,-69 34 32,-1 89-17,35 53-15,54 35 32,70 18-17,17-53 1,72 0-1,17-1 1,-89-87-16</inkml:trace>
  <inkml:trace contextRef="#ctx0" brushRef="#br0" timeOffset="97702.03">12823 10160 0,'0'-18'16,"0"1"-16</inkml:trace>
  <inkml:trace contextRef="#ctx0" brushRef="#br0" timeOffset="98693.69">11271 8837 0,'0'0'0,"0"-35"15,0-18-15,0 18 32,0-18-17,0 0 1,-17 35-1,-1 18 1,0 18 0,1 52-1,-1 54 1,18 35 0,0-18-1,0-106-15,0 88 31,0-34-31,0-54 32,18-53 15</inkml:trace>
  <inkml:trace contextRef="#ctx0" brushRef="#br0" timeOffset="100142.85">16157 8943 0,'0'18'0,"-17"-1"15,-1 1 1,-17-18 0,-1 0-16,19 0 31,-1 0-31,-17 0 15,0-18 1,35-35 0,0 0-1,35 18 1,53-35 0,18 34-1,35 36 16,-18 0-15,-52 18 0,-71 70-1,-18 18 1,-70-18 0,-106 53-1,35-35 1,54-35-1,34-36 1,53-17 0,18-36 15,0 0-31,53-17 16,18-36-1,17 18 16,-35 53-15,35 18 0,-53 53-1,-17-18 1,53 0 0,-1-36-16,1 1 31,-36-18-31,71 0 15,-18-53 1,-35 0 0,-18-18-1,0 18 1,-17 1 0,-18 34-1,-18 18 16,-105 53 1</inkml:trace>
  <inkml:trace contextRef="#ctx0" brushRef="#br0" timeOffset="106552.04">4057 13917 0,'0'-18'0,"18"18"16,-18-17-1,0-1-15,17 1 32,-17-1-32,18 0 31,-18-17-15,17 35-16,-17-35 15,0 17 16,-17 36 1,-54 70-17,1 0 1,34-70-16,-87 123 16,0-18-1,-1 107 1,89-54-1,17 53 17,71-17-17,35-53-15,18-71 32,18 0-32,-1-35 31,-52-53-16,34-18 1,-69 1 0,-19-36-1</inkml:trace>
  <inkml:trace contextRef="#ctx0" brushRef="#br0" timeOffset="106691.27">4269 15328 0,'0'0'31,"-18"0"79</inkml:trace>
  <inkml:trace contextRef="#ctx0" brushRef="#br0" timeOffset="109112.95">4621 14605 0,'0'-18'109,"0"1"-93,18-1-16,0 0 16,-1-34-1,1-1 1,17 0-1,-35 35-15,0 0 16,0 1-16,18-1 16,-18 0-1,17 18 17,-17 18-32,0 17 15,0 54 1,0 16 15,0 1-15,0-18-16,0 18 15,0-35 17,0-1-17,0-52-15,-17 17 16,-1-17-1,18 17 1,-53-35 0,-17 0-1,-18 0 1,-1 0 0,19-17-1,35-1 1,52 18 31,1 0-32,-1 0-15,54 0 16,35 0 0,0 0-16,-36 0 31,1 0-16,-36 0 1,-17-18 0,-1 18 62</inkml:trace>
  <inkml:trace contextRef="#ctx0" brushRef="#br0" timeOffset="109751.43">5221 14958 0,'0'0'0,"0"-18"94,0 0-63,0 36 16,18-18-47,-18 18 16,0-1-16,0 1 15,0 0 1,-18 17-16,0-17 31,-17 17-15,18-35-1,17-18 1,0-17 0,17 0-1,18-1 1,1 36-1,-1 36 1,-17 34 0,-18 54 15,-53-18-31,-35 52 31,-36-52-15,36-71-1,70-35-15</inkml:trace>
  <inkml:trace contextRef="#ctx0" brushRef="#br0" timeOffset="110523.54">6262 14376 0,'0'-18'0,"0"36"0,0-54 0,0 1 31,-18 0-16,-17 17 1,17 18 0,1 0-16,-19 18 15,1 52 1,17 1 0,18 70-1,0-17 1,0-1-1,36-52 17,17-19-32,17-34 31,18-18-15,36-53-16,-18 0 31,-71 36-31,88-72 15,-70-16 1,-35-36 0,-36 17-1,-52 36 1,-107 35 0,19 53-1,69 18 1,-16 70 15,52 35-15,35-35-16,18 36 15,0-36 17,18-35-17,17-35 1,18-18-1,17-18 1,-17-17-16</inkml:trace>
  <inkml:trace contextRef="#ctx0" brushRef="#br0" timeOffset="110657.64">6844 14023 0,'0'0'0,"-18"-18"0</inkml:trace>
  <inkml:trace contextRef="#ctx0" brushRef="#br0" timeOffset="111088.94">6703 13952 0,'0'-17'16,"17"17"-16,89 0 31,-70 0-31,16 35 15,107 36 1,-18 34 0,-17 36-1,-54 18 1,-70 18 0,0-160-16,-106 160 15,-35-1 1,-17-17-1,17-53 17,52-36-32,-17-35 31,54-35-15,16 0-1,513-1428 110</inkml:trace>
  <inkml:trace contextRef="#ctx0" brushRef="#br0" timeOffset="118289.14">9278 14111 0,'0'0'0,"0"-18"16,18 18-16,-1-17 0,19-1 15,-1-17 1,18-18-16,-18 35 31,-35 1-15,-53 17-1,-17 17 1,-36 54 0,18-1-1,-36 72 1,1 52 15,52-18-31,18 89 31,53-107-15,53 19-16,0-54 31,0-17-15,17-88-16,1-18 31,17-89-15,-70 72-16</inkml:trace>
  <inkml:trace contextRef="#ctx0" brushRef="#br0" timeOffset="119106.74">10019 14658 0,'0'0'0,"-18"0"15,1-18 1,17-17-1,0-18 1,0 35 0,35-70-1,0 18 1,0-19 0,1 54-1,-36 18 1,17 17-16,1 70 31,0 71-15,-18 18-1,0-53 1,-18 17 0,-17-35-1,17-35 1,-35-35-1,0-18 1,-35 0 0,0 0 15,70 0-31,-17-18 0,0 1 31,17 17-15,53 0-1,89 0 1,-1 0 0,-17 0-1,-71 0-15,54 0 16,-54 0 0,0 0-1,-17 0 1</inkml:trace>
  <inkml:trace contextRef="#ctx0" brushRef="#br0" timeOffset="119356.25">10724 14922 0,'-17'0'16,"17"18"-16,0 0 31,-18 35-15,-52 17-1,17-17 1,-36 35 0,72-70-16,-1 0 15</inkml:trace>
  <inkml:trace contextRef="#ctx0" brushRef="#br0" timeOffset="119973.66">11412 14693 0,'0'0'0,"0"-35"16,0 17 0,0 1-16,0-19 15,36-52 1,-19-18 0,19 53-1,-19 0 1,-17 36-1,0 70 1,0-36 0,0 125-16,-17 16 31,-1-52-15,18 18-1,-18-36 1,1-35-1,-36 0 1,17-53 0,-69 17-1,-1-17 1,35 0 0,36 0-1,35-17 1,70 17-1,54 0 1,-1 0 0,-34-18 15,16 18-31,-52-18 31,-17 1-15</inkml:trace>
  <inkml:trace contextRef="#ctx0" brushRef="#br0" timeOffset="120431.44">12118 14199 0,'-18'-17'0,"36"34"0,-53-52 16,17 35-16,-17-18 15,35 1 1,17 17 0,89 0-16,18 53 31,-89-18-31,88 71 15,19 105 1,-72 1 0,-70-18-1,-18-53 1,-87 36 0,-89-19-1,-53-34 1,35-36-1,106-53 1,88-35 0,36-53 15,0 36-31</inkml:trace>
  <inkml:trace contextRef="#ctx0" brushRef="#br0" timeOffset="121031.5">15205 14252 0,'17'-17'0,"-34"34"0,52-34 16,-17-1-16,-1-17 16,-17-1-1,0 1 1,-53 35-1,-52 106 1,-19 123 15,18-17-15,0 88 0,53-36-1,53-52 1,36-89-1,34-70 1,54-53 0,17-53-1</inkml:trace>
  <inkml:trace contextRef="#ctx0" brushRef="#br0" timeOffset="121590.48">15752 14834 0,'0'0'15,"-18"-17"-15,0-1 16,-17-53 0,35 1-16,0-36 31,0 36-31,0 34 31,0 54-15,0 52-1,0 72 1,0-1 0,0-36-1,0 1 1,0-88-16,-18 70 15,-35-35 17,-70-18-17,-36-17 1,53-18-16,18 0 31,159 0-15,87 0 15,-16 0-15,16 0-1,-122 0-15,52 0 16,-71 0 0,-17-18-1</inkml:trace>
  <inkml:trace contextRef="#ctx0" brushRef="#br0" timeOffset="121821.35">16263 15046 0,'18'0'0,"-18"18"31,-18-1-16,18 19-15,-35-1 16,17 0-16,-52 71 16,17-18-1,0-17 1</inkml:trace>
  <inkml:trace contextRef="#ctx0" brushRef="#br0" timeOffset="122201.34">17445 14799 0,'-18'-18'0,"36"36"0,-71-53 0,35 17 16,-17 0-16,-18-34 16,35-37-1,89 1 1,35 71 0,17 34-1,-34 89 1,-72 17-1,-70 36 1,-123 0 15,123-106-31,-123 35 16,-54 0 0</inkml:trace>
  <inkml:trace contextRef="#ctx0" brushRef="#br0" timeOffset="122471.08">16775 15363 0,'0'-17'31,"-18"17"-31,18-53 0,18-71 31,52 1-15,-140 440-16,228-687 15,-69 352 1,-1 71 0,-53-35-16,0 35 15,71 70 1,-88-87-16,88 69 15,-36-34 1,-17-53 0,0-1 15,0-34-31,17-36 31,-52 17-31</inkml:trace>
  <inkml:trace contextRef="#ctx0" brushRef="#br0" timeOffset="122871.22">17956 14376 0,'-17'-18'0,"34"36"0,-52-54 0,17 19 16,1-19-16,17 19 15,0-1 1,35 36 15,0-1-31,71 89 16,0 35 0,53 106-1,-71-17 1,-88 17-16,-88-71 31,-89-35-15,-17-53-1,18-17 1,35-53 0,-18-1-1,0-17 1,124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D7FF-ECC0-1234-0562-38E8AF7B3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A7F38-A589-A4C4-2FA8-333CC80C2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4FA4-CB0F-137B-0E9B-C8A0E0E6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DA999-5D84-6DE3-A387-7B92B486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40ED-986F-EEDA-82FA-DCFB67BF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0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156B-D413-A40A-0D9F-76D1E319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EC3BD-89E8-5E97-500F-EC3ED848B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94D5-2615-DAB1-8722-94419544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33BE-A178-D076-06FF-EA402E34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6884-578C-CF76-C3A0-83107034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2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4398B-0158-341B-77A7-29A9A3ECF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9BC02-5F3F-4BF5-C33E-2D5C0FE46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5D0C-356B-07F3-B3ED-F1BF61F5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365C-B281-4CDC-873A-397CCBAE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DA5F-1352-446D-1FE5-C5A1C618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D700-0240-A2A8-09C5-B1E6DF77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E2A7-99D0-4E1C-8EB4-C959F63D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B1D2-12EB-2281-B605-D1B2B97F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052F-3F42-63F0-3846-EF513345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9D995-FFF0-2718-BFD1-DAF9CF14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09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FD29-F9EE-CAC0-EE28-FAAC05BE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73403-2B1C-7FD3-72E3-AA85FA11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F7EC-473B-43B4-13CA-8EEDE538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D922-878E-6509-7CC9-D14F564F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9996-0AF1-D190-37E5-C7A4F92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9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D553-02E8-1229-EF9A-CF6657B4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8BBF-FF2C-CCEB-1464-750CFFE63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0ABA6-CA12-FFFE-AE85-FF6DF5348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4A7B8-15E6-4EB0-9E36-1E96C96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BD00-D460-3CA3-6DC5-39E53A6E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52882-70A0-E1D4-FD86-B25792CB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8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D405-5B16-4E97-46DE-4E10F6ED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E3D24-F2E3-EF77-40DE-F99546ECA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B442-849A-6E5A-3092-23179EB5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18EDE-CD5D-8EB0-17A9-28299FF08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59F53-B28A-A0F7-B691-2FDE0B914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FE462-2E9E-3438-61FC-2896808F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BC48C-41C8-AF12-1D4F-2729EAA3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0A693-052F-45EA-8714-2A72B52E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6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E2F6-3016-D053-9C9D-E4921E52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DEF98-C617-CA90-0A0F-7D65EC16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CA541-E451-7790-31AF-24116DF3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867AD-52B7-87D9-C5AF-05A51477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9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8034E-BB7D-6599-7232-CB0E2AA1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DEA78-0561-EE74-004E-DF2D58A1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D3C0-AE3C-0DCC-6616-FA560F0B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8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5333-2C8A-EA89-D68C-A2BB1989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5E87-D9B7-730C-1171-2DE133B89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BA0F-9D43-7A25-8876-900F176C5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D9F33-6738-0416-8EFE-E8A65A7F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8B622-1287-1518-553C-E359E695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EEA3-5BD4-3FBA-B887-162CA5EA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7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8E2A-CF53-C566-27E4-FE9C0D6D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2095C-C7B6-5C20-0AD3-DB16552F8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D8261-9152-29E0-97D1-ADABDE97F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E4B21-F489-99CC-4EAF-7B49200A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87E53-9B40-1C5B-0A11-6D40708F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1BD90-4B89-2724-B5FF-ED3D1F06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8DB3A-CB88-39AE-1E71-4EFDC7EE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F7482-74F7-FB7A-005E-E2FD840B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E6921-5EA6-60B2-1D9E-0EF995FAC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927D-4D3E-4309-99C8-E523C9B56611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A69E-68ED-0EFA-3643-F8F6DE5E0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5E27-3DE2-C950-EED3-3D5F1E859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0870-5140-484A-8A0B-57F4C62A3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AF1-B1F5-4D1D-F949-61BFA362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7D27-229A-8CB6-F78C-B0A5AC00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6B9285-0AA7-1D26-848F-925780094067}"/>
                  </a:ext>
                </a:extLst>
              </p14:cNvPr>
              <p14:cNvContentPartPr/>
              <p14:nvPr/>
            </p14:nvContentPartPr>
            <p14:xfrm>
              <a:off x="1263600" y="444600"/>
              <a:ext cx="4210560" cy="493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6B9285-0AA7-1D26-848F-9257800940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240" y="435240"/>
                <a:ext cx="4229280" cy="49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20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AF1-B1F5-4D1D-F949-61BFA362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7D27-229A-8CB6-F78C-B0A5AC00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62EF7B-C7CC-8B40-92AE-E704AA853B9A}"/>
                  </a:ext>
                </a:extLst>
              </p14:cNvPr>
              <p14:cNvContentPartPr/>
              <p14:nvPr/>
            </p14:nvContentPartPr>
            <p14:xfrm>
              <a:off x="374760" y="95400"/>
              <a:ext cx="6629760" cy="603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62EF7B-C7CC-8B40-92AE-E704AA853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00" y="86040"/>
                <a:ext cx="6648480" cy="60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05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AF1-B1F5-4D1D-F949-61BFA362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7D27-229A-8CB6-F78C-B0A5AC00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323C05-BEFF-F6D4-6808-44CC29FD195A}"/>
                  </a:ext>
                </a:extLst>
              </p14:cNvPr>
              <p14:cNvContentPartPr/>
              <p14:nvPr/>
            </p14:nvContentPartPr>
            <p14:xfrm>
              <a:off x="342720" y="0"/>
              <a:ext cx="6395040" cy="493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323C05-BEFF-F6D4-6808-44CC29FD19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-9360"/>
                <a:ext cx="6413760" cy="49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5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AF1-B1F5-4D1D-F949-61BFA362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7D27-229A-8CB6-F78C-B0A5AC00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2C1D3B-4F94-8991-AEAA-638DA49FDAEE}"/>
                  </a:ext>
                </a:extLst>
              </p14:cNvPr>
              <p14:cNvContentPartPr/>
              <p14:nvPr/>
            </p14:nvContentPartPr>
            <p14:xfrm>
              <a:off x="495360" y="235080"/>
              <a:ext cx="7830000" cy="468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2C1D3B-4F94-8991-AEAA-638DA49FD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25720"/>
                <a:ext cx="7848720" cy="47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10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AF1-B1F5-4D1D-F949-61BFA362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7D27-229A-8CB6-F78C-B0A5AC00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B6081B-A013-CEFF-97F9-6D3D56C55697}"/>
                  </a:ext>
                </a:extLst>
              </p14:cNvPr>
              <p14:cNvContentPartPr/>
              <p14:nvPr/>
            </p14:nvContentPartPr>
            <p14:xfrm>
              <a:off x="1301760" y="431640"/>
              <a:ext cx="6064560" cy="395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B6081B-A013-CEFF-97F9-6D3D56C556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400" y="422280"/>
                <a:ext cx="6083280" cy="39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05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AF1-B1F5-4D1D-F949-61BFA362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7D27-229A-8CB6-F78C-B0A5AC00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96681F-8EA6-F044-6AA8-938B9C28A3C8}"/>
                  </a:ext>
                </a:extLst>
              </p14:cNvPr>
              <p14:cNvContentPartPr/>
              <p14:nvPr/>
            </p14:nvContentPartPr>
            <p14:xfrm>
              <a:off x="0" y="216000"/>
              <a:ext cx="8134560" cy="588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96681F-8EA6-F044-6AA8-938B9C28A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6640"/>
                <a:ext cx="8153280" cy="58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82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AF1-B1F5-4D1D-F949-61BFA362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7D27-229A-8CB6-F78C-B0A5AC00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AC0969-5C38-B610-8761-636C82C131F6}"/>
                  </a:ext>
                </a:extLst>
              </p14:cNvPr>
              <p14:cNvContentPartPr/>
              <p14:nvPr/>
            </p14:nvContentPartPr>
            <p14:xfrm>
              <a:off x="1720800" y="1600200"/>
              <a:ext cx="4045320" cy="321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AC0969-5C38-B610-8761-636C82C13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440" y="1590840"/>
                <a:ext cx="4064040" cy="32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47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AF1-B1F5-4D1D-F949-61BFA362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7D27-229A-8CB6-F78C-B0A5AC00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CE61B2-3A4E-75A9-773F-CDE533A462A9}"/>
                  </a:ext>
                </a:extLst>
              </p14:cNvPr>
              <p14:cNvContentPartPr/>
              <p14:nvPr/>
            </p14:nvContentPartPr>
            <p14:xfrm>
              <a:off x="247680" y="190440"/>
              <a:ext cx="8033040" cy="516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CE61B2-3A4E-75A9-773F-CDE533A46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181080"/>
                <a:ext cx="8051760" cy="51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94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AF1-B1F5-4D1D-F949-61BFA362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7D27-229A-8CB6-F78C-B0A5AC00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74E1F1-1152-3EF5-2131-DD2775879A8B}"/>
                  </a:ext>
                </a:extLst>
              </p14:cNvPr>
              <p14:cNvContentPartPr/>
              <p14:nvPr/>
            </p14:nvContentPartPr>
            <p14:xfrm>
              <a:off x="158760" y="177840"/>
              <a:ext cx="8439480" cy="62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74E1F1-1152-3EF5-2131-DD2775879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00" y="168480"/>
                <a:ext cx="8458200" cy="62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69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AF1-B1F5-4D1D-F949-61BFA362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7D27-229A-8CB6-F78C-B0A5AC00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33EC28-0F50-832B-2069-2B91ECD53CEE}"/>
                  </a:ext>
                </a:extLst>
              </p14:cNvPr>
              <p14:cNvContentPartPr/>
              <p14:nvPr/>
            </p14:nvContentPartPr>
            <p14:xfrm>
              <a:off x="533520" y="146160"/>
              <a:ext cx="7728120" cy="492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33EC28-0F50-832B-2069-2B91ECD53C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36800"/>
                <a:ext cx="7746840" cy="49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82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FAF1-B1F5-4D1D-F949-61BFA362C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7D27-229A-8CB6-F78C-B0A5AC00C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9EA217-FA10-E87F-5DC1-8D5CE39172D3}"/>
                  </a:ext>
                </a:extLst>
              </p14:cNvPr>
              <p14:cNvContentPartPr/>
              <p14:nvPr/>
            </p14:nvContentPartPr>
            <p14:xfrm>
              <a:off x="374760" y="196920"/>
              <a:ext cx="6597720" cy="548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9EA217-FA10-E87F-5DC1-8D5CE39172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00" y="187560"/>
                <a:ext cx="6616440" cy="54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81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2022-10-06T03:49:39Z</dcterms:created>
  <dcterms:modified xsi:type="dcterms:W3CDTF">2022-10-06T03:50:19Z</dcterms:modified>
</cp:coreProperties>
</file>