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3T02:11:10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3757 1358 0,'0'0'0,"71"0"16,-54-17 15,1-1-15,0 18 0,-1 0-16</inkml:trace>
  <inkml:trace contextRef="#ctx0" brushRef="#br0" timeOffset="3847.47">3863 653 0,'18'-18'0,"-18"0"31,0 1-15,0-1 15,0 36 31,-18-1-62,18 19 0,0 52 32,0 35-17,0 1 1,0 35 0,0-54-1,0-87-15,0 70 16,0-53-1,0-17 1,0 0 0,0-36-1,-53 0-15</inkml:trace>
  <inkml:trace contextRef="#ctx0" brushRef="#br0" timeOffset="4048.05">4233 582 0,'0'0'0,"36"-35"15,-1 17 1,-70 36-1,-1-1 1</inkml:trace>
  <inkml:trace contextRef="#ctx0" brushRef="#br0" timeOffset="4231.28">4251 1111 0,'71'36'16,"-107"69"-1,19-34 1,17-53-16,0 17 15,0 0 32,0-53-31,0-17-16</inkml:trace>
  <inkml:trace contextRef="#ctx0" brushRef="#br0" timeOffset="4433.09">3775 1094 0,'0'0'0,"-53"0"31,70 0-31,1 17 16,35-34-16</inkml:trace>
  <inkml:trace contextRef="#ctx0" brushRef="#br0" timeOffset="4549.09">4110 1041 0,'17'0'16,"19"0"0,-36-36 46</inkml:trace>
  <inkml:trace contextRef="#ctx0" brushRef="#br0" timeOffset="4832.01">4286 653 0,'0'0'0,"-17"-71"32,-19 71-17</inkml:trace>
  <inkml:trace contextRef="#ctx0" brushRef="#br0" timeOffset="4898.24">4233 635 0,'0'35'0,"0"36"15,36 17 1</inkml:trace>
  <inkml:trace contextRef="#ctx0" brushRef="#br0" timeOffset="5064.97">4304 1199 0,'0'36'16,"0"34"-1,0 1 1,-35-36 0,70-35 15,0 0-16,-70-53 1,35 36 0</inkml:trace>
  <inkml:trace contextRef="#ctx0" brushRef="#br0" timeOffset="5438.61">3916 1076 0,'17'0'31,"1"0"-31,0 0 16,-1 0-16,54 0 16,35-18-1,-36 1 1,-17 17 0,-70 0 62</inkml:trace>
  <inkml:trace contextRef="#ctx0" brushRef="#br0" timeOffset="6450.68">4357 635 0,'0'-18'16,"0"1"15,-18 17-16,1 0 1,17 17 0,-36-17-1</inkml:trace>
  <inkml:trace contextRef="#ctx0" brushRef="#br0" timeOffset="6513.92">4269 847 0,'0'35'16,"0"53"-1,-18-70-15</inkml:trace>
  <inkml:trace contextRef="#ctx0" brushRef="#br0" timeOffset="6622.87">4233 1305 0,'0'36'16,"0"-19"-16,0-70 0,-17 106 16,175-247 46</inkml:trace>
  <inkml:trace contextRef="#ctx0" brushRef="#br0" timeOffset="6913.87">4710 653 0,'0'0'0,"-18"0"0,0-18 16,1 18-1,-1 0 1,36 0 15,35 0-31,-18 0 16</inkml:trace>
  <inkml:trace contextRef="#ctx0" brushRef="#br0" timeOffset="7031.31">5115 617 0,'18'0'31,"0"0"-15,-36 18 0,0-18-1,1 0 1,17 18-16</inkml:trace>
  <inkml:trace contextRef="#ctx0" brushRef="#br0" timeOffset="7298.01">4974 688 0,'-17'0'16,"-1"0"-1,18 18 1,0-1-16,-18 18 16,18 54-1,-17 16 1,17 19 0,0-18-1,0-36 1,0-52-16,-18-18 15</inkml:trace>
  <inkml:trace contextRef="#ctx0" brushRef="#br0" timeOffset="7350.79">4921 1323 0,'0'0'31,"0"-53"-15,0 35-16</inkml:trace>
  <inkml:trace contextRef="#ctx0" brushRef="#br0" timeOffset="7763.23">4851 617 0,'-18'0'16,"36"0"31,-1 0-47,1 0 15,17 0-15,71 0 16,-88 0-16,70 0 15,-18 0 17,-52 0-17</inkml:trace>
  <inkml:trace contextRef="#ctx0" brushRef="#br0" timeOffset="8147.14">5574 653 0,'-18'0'16,"1"0"-1,17 17 17,-36 19-17,36 69 1,-35 36-1,35-17 1,0-53 0,0-54-16,-18 36 15,18-71 32,0-17-31</inkml:trace>
  <inkml:trace contextRef="#ctx0" brushRef="#br0" timeOffset="8347.96">5468 723 0,'-18'-17'0,"36"34"0,-18-34 15,35 17 1,-17 0-1,35 0 1,0 52 0,53 90-1,-18-125 1</inkml:trace>
  <inkml:trace contextRef="#ctx0" brushRef="#br0" timeOffset="8448.2">5838 1094 0,'0'-18'47,"36"-53"-31</inkml:trace>
  <inkml:trace contextRef="#ctx0" brushRef="#br0" timeOffset="9096.79">6103 723 0,'0'0'0,"0"-17"16,-18 34 31,-17-17-47,-35 53 16,-1 106-1,18-89 1,0-17-1,36-35 1,-1-18 0,0 18 15,89-89-15,-18 0-1,-18-52 1,0 105-16,89-70 15,-54 35 1,-17 18 0,-53 17-1,0 36 17,0 0-32,0 52 15,0 1 1,0 52-1,0-35 1,-17 36 15,17-36-15,-18-17 0,18-36-1,0-17 1,-18-18 31,18-18-47,0 0 15,0-17 1</inkml:trace>
  <inkml:trace contextRef="#ctx0" brushRef="#br0" timeOffset="9564.01">6473 1076 0,'36'18'0,"-36"-1"15,-124 160 1,124-160-1,0 1-15,-35-18 16,141 35 15,-89-17-31,54-18 16,17 0 0,0-18-1,-35 1 1,-17-1-1,-36 18 1,0-35 0</inkml:trace>
  <inkml:trace contextRef="#ctx0" brushRef="#br0" timeOffset="10797.35">6667 794 0,'0'0'0,"0"-36"31,0 19-31,0-1 16,0 1 15,-17 17 16,-1 17-31,-52 18-1,70 71 1,0 0-1,-36 0 1,19-71-16,17 18 16,0 53-1,0-53 1,0-18 0,53-17-1,35-1 1,0-17-1,-53 0-15,36 0 32,17-17-17,-17-18 1,-1 17 0,-52 0-1,-1 18 1,-17-35 15</inkml:trace>
  <inkml:trace contextRef="#ctx0" brushRef="#br0" timeOffset="11366.93">3440 1799 0</inkml:trace>
  <inkml:trace contextRef="#ctx0" brushRef="#br0" timeOffset="11898.47">3369 1799 0,'18'0'47,"-1"0"-32,54 0 1,-1 0 0,-34 0-16,70 0 15,70-17 1,36 17-1,-36 0 1,89 0 0,34 0-1,1 0 1,-70 0 0,122 0-1,-17-18 1,-88 18-1,141 0 1,-158 0 15,17-18-15,-18 18 0,-88-17-1,36 17 1,-36-18-1,-106 0 1,-17 18 0</inkml:trace>
  <inkml:trace contextRef="#ctx0" brushRef="#br0" timeOffset="12013.58">7849 1693 0,'0'0'0,"-35"0"15,35 18 1,-18-18 0,18-18-1</inkml:trace>
  <inkml:trace contextRef="#ctx0" brushRef="#br0" timeOffset="12047.18">7779 1729 0</inkml:trace>
  <inkml:trace contextRef="#ctx0" brushRef="#br0" timeOffset="21195.92">1376 2399 0,'0'0'16,"-18"0"-16,-35-18 31,36 18-31,-1-17 16,18-1-1,71 18 1,52-35 0,89-1-1,-89 19 1,18-1 0,-123 18-1,-36 0 1,-35 18-1,0-18 1,-17 17 0</inkml:trace>
  <inkml:trace contextRef="#ctx0" brushRef="#br0" timeOffset="21579.65">1570 2311 0,'0'0'0,"-18"0"16,-17 0-1,17 17 1,-52 36 0,-1 18-1,18 35 1,18-1 0,0 54-1,-1-35 1,19 34-1,17 19 1,35-71 0,53-1 15,0-69-15,18-36-1,-70 0-15,105-18 16,-35-35-1,-18-17 1,-35-1 0,-18 36-16</inkml:trace>
  <inkml:trace contextRef="#ctx0" brushRef="#br0" timeOffset="22164.55">2170 2628 0,'0'-17'0,"0"34"0,-18-52 16,0 0 0,1 52-1,17 1 1,0 52-1,0 72 1,0-19 0,0-88-16,0 71 15,0 0 1,0-71 0,0-17-1,0-36 16,0 1-31,0-54 16,17 1 0,36 17-1,35-36 17,1 54-17,16 35 1,-34 35-1,-71 54 1,0-36 0,-18 35-1,1-53 1,-1 0 0,18-52 30,35-1-46</inkml:trace>
  <inkml:trace contextRef="#ctx0" brushRef="#br0" timeOffset="22862.34">2805 2910 0,'0'0'0,"0"18"47,-18 0-47,0 35 16,1 0-1,-1 17 1,0-17 0,18-18-1,71-35 1,17-17-1,-53-1-15,36-35 16,0-17 0,-54 17-1,1-18 17,-18 53-17,17 1 1,-17 52 15,-17 18-15,-1 53-1,18 0 1,0 70 0,0-123-16,0 88 15,0 18 1,0-36-1,0 36 1,-53-36 0,0-70-1,36-35 1,-89-18 0,-18-18-1,-17-87 1,53-1-1,18-18 1,70 18 0,35 36-1,53-18 1,0-18 0</inkml:trace>
  <inkml:trace contextRef="#ctx0" brushRef="#br0" timeOffset="23245.31">3475 2875 0,'0'0'15,"-18"0"1,-17 18-1,35 70 1,0 18 0,0-71-16,0 124 15,-18 0 1,1 105 0,-1-123-1,-35 18 1,18-53-1,17-53 1,18-141 15,18 35-15,17-71 0,-17 71-16</inkml:trace>
  <inkml:trace contextRef="#ctx0" brushRef="#br0" timeOffset="23612.8">3492 3034 0,'0'0'0,"-17"-18"0,-1-17 15,1 0 1,17-1 0,35 1-1,106-18 1,-35 53-1,35 0 1,-88 53 0,-53 35 15,-71 18-15,-35-53-1,-17 18 1,35-54-1,70-17 1,36-17 31,-1-1-47,19-17 0</inkml:trace>
  <inkml:trace contextRef="#ctx0" brushRef="#br0" timeOffset="23995.39">3986 3016 0,'0'0'0,"18"0"0,0 0 47,17-35-32,18 0 1,0-1-1,-18-17 1,-17 36-16,-18-18 16,-18 35-1,-53 35 1,1 35 0,35 19-1,35-19 1,0 1-1,0-54-15,53 1 16,17-18 15,1-18-15,17-35 0,-53 36-16</inkml:trace>
  <inkml:trace contextRef="#ctx0" brushRef="#br0" timeOffset="24362.08">4445 2910 0,'0'-17'0,"0"34"0,0-52 16,0 17-1,35-17 1,-17 18-16,35 17 16,17 0-1,19 35 1,-37 18-1,-34 35 1,-18-17 0,0-54-16,0 36 31,-18-18-15,-17-35-1,35-53 16,0 36-31,35-54 16,18-17 0,0 35-1,-17 18 1,-1-18 0</inkml:trace>
  <inkml:trace contextRef="#ctx0" brushRef="#br0" timeOffset="24895.85">6103 2522 0,'0'0'0,"-35"0"31,35-17-31,17 17 16,107-18-1,17-17 1,141-18 0,-70 35-1,-124 18 1,-106 0 0,-123 18-1,106 0-15</inkml:trace>
  <inkml:trace contextRef="#ctx0" brushRef="#br0" timeOffset="25162.17">6491 2487 0,'0'0'15,"-18"0"17,18 18-17,0 70 1,0-70-16,-17 105 15,-1 53 1,1-52 0,-1-1-1,0-52 1,18-36 0,36-35-1,16-53 1,1 0-1</inkml:trace>
  <inkml:trace contextRef="#ctx0" brushRef="#br0" timeOffset="25562.27">6826 2928 0,'0'18'15,"-17"-18"1,17 17-1,17-17 1,19 0 0,52-70-1,0-1 1,-70 36 0,-18 17-1,-71 18 1,-35 71-1,53-18 1,36-18-16,-1 53 16,18-35-1,35 0 17,53-35-17,-17-18 1,52-18-1,-70-17 1,-35 17-16</inkml:trace>
  <inkml:trace contextRef="#ctx0" brushRef="#br0" timeOffset="25811.94">7285 2875 0,'0'0'0,"0"-18"0,0 1 31,17 17-16,36 17 1,36 36 0,-19 0-1,-17 18 17,-35-18-17,-18-36 1,17-17-1,-17-17 1,18 17-16</inkml:trace>
  <inkml:trace contextRef="#ctx0" brushRef="#br0" timeOffset="26045.12">7708 2752 0,'0'0'15,"-53"0"16,18 35-31,0-17 0,-36 70 16,-52 35 0,52-17 15,53-35-15,1-71-1,-1 0 1,36 0-16,70-36 15,0-17 1</inkml:trace>
  <inkml:trace contextRef="#ctx0" brushRef="#br0" timeOffset="26362.83">8061 2487 0,'0'-18'16,"0"36"-16,0-53 0,0 17 15,0 36 17,0 35-32,-35 88 15,-1-18 17,19-87-32,-19 105 15,19-71 1,17 18-1,35-52 1,36-36 0,-1-18-1,1-17 1,-18-36 0</inkml:trace>
  <inkml:trace contextRef="#ctx0" brushRef="#br0" timeOffset="26594.72">7849 2787 0,'0'0'0,"-17"0"16,52 0 0,0 0-1,71-18 1,0 1-1,70-19 1,-193 36 15,-19 0-15</inkml:trace>
  <inkml:trace contextRef="#ctx0" brushRef="#br0" timeOffset="27128.13">9472 2469 0,'0'0'16,"18"-17"-16,-1-89 16,-17 88 15,0 36-15,-17 123-1,-19 35 1,36-17-1,0-124-15,0 142 16,-17-54 0,-1-87-1,18-19 1,0-52 0,0 0-16</inkml:trace>
  <inkml:trace contextRef="#ctx0" brushRef="#br0" timeOffset="27727.9">9243 2628 0,'0'0'16,"0"-123"0,0 52-1,35-35 1,18 53-1,53 0 1,17 53 0,-17 53-1,-71-17-15,106 140 16,-88 18 0,-17-35-1,-36-53 1,0-71-1,-18-17 1,-17-36 0,17-35 15,18-53-15,0-35-1,88-71 1,1 107-1,-54 69-15,124-52 16,-18 70 0,-18 89-1,-35 105 1,-88 1 0,0-124-16,-53 141 15,36-71 1,-1-35-1,18-70 1,0-53 15,0 17-15</inkml:trace>
  <inkml:trace contextRef="#ctx0" brushRef="#br0" timeOffset="28278.09">11077 2875 0,'18'-18'0,"-36"36"0,53-36 0,-35 1 15,36-18 1,-36-18 0,-18-18-1,-35 36 1,-35 17-1,53 18-15,-71 53 16,0 53 15,18 35-15,53-53 0,35 0-1,35-52 1,106-36-1,0-53 1,-35 0 0,0-53-1,-71-17 1,-35 70 0,0 35-16,0 71 31,0-35-31,0 52 15,0 18 1,0-35 0,18-17 15,-1-19-31,36-17 16,0 0-1,0-17 1,-53-36-16</inkml:trace>
  <inkml:trace contextRef="#ctx0" brushRef="#br0" timeOffset="28662.5">11412 2893 0,'0'0'0,"0"-36"16,0 1 0,0 0-1,18 0 1,17 17-1,-17 18-15,52 0 16,-17 35 0,18 53 15,-53 1-15,-18-19-1,0-17 1,-18-18-1,-53-52 1,71-1 0,36-52-1,-1-1 1,18 0 0,17-34-1,-17 34 1,18 1-1</inkml:trace>
  <inkml:trace contextRef="#ctx0" brushRef="#br0" timeOffset="29245.17">12277 2364 0,'0'0'16,"0"-18"0,0 36-1,-18 52 1,0 18-1,1 53 1,-1-35 0,18-70-16,0 69 15,-18-16 1,1-72 0,17 1-1,-18-18 1,1-18-1,17-88 1,35 18 0,53-18-1,-17 53 17,-1 36-17,-52 17 1,-18 17-1,-71 19 1,1-1 0,-1 0-1,36 18 1,35-18 0,0-17-16,35 17 15,-17-17-15,17 17 16,18 1-1,-18-36 1,0 0 0,18 0 15,-17 0-15,-1-36-16</inkml:trace>
  <inkml:trace contextRef="#ctx0" brushRef="#br0" timeOffset="29612.01">12629 2787 0,'0'0'16,"0"-18"-16,0 1 0,0-19 16,-17 36 15,17 18-31,-18 17 16,1 71-1,17-18 1,0-35-1,35 0 1,53-53 0,0 0 15,18-70-15,-35-1-1,-36-35 1,-53 18-1,1 70 1,-19 18 0,36 18 15,0 0-31</inkml:trace>
  <inkml:trace contextRef="#ctx0" brushRef="#br0" timeOffset="29962.84">13159 2752 0,'0'-18'15,"0"36"17,0 35-17,0 17 1,-53 71-1,0 53 1,0-17 0,0 105-1,35-212-15,-52 195 16,34-71 0,36-35-1,0-106 1,36-159 15,34-71-15,18-17-1</inkml:trace>
  <inkml:trace contextRef="#ctx0" brushRef="#br0" timeOffset="30260.7">13247 2840 0,'0'0'0,"-53"-88"16,53 35-1,35 17 1,89 19 0,-1 17-1,-35 53 1,-70 53-1,-89-18 1,-70 0 0,35-53-1,89-35 1,-36 18 0,53-36-1,18-17-15</inkml:trace>
  <inkml:trace contextRef="#ctx0" brushRef="#br0" timeOffset="31893.91">15169 2681 0,'0'0'16,"36"-106"-1,-19 89-15,19-89 16,-36 35 0,0 54-1,-18 17-15,-53 70 16,-17 124-1,0-17 1,17 34 0,1-87-1,-1-1 17,54-88-17,-19-70 1,1-53-1,35-18 1,0-70 0,0 35-1,0 52 1,18 107 0,35 53-1,0 52 1,17 18-1,18-17 1,54-54 0,16-52-1,1-36 1,17-52 15,-70-18-15,-70-1-1,-36-69 1,-71 87 0,-35 71-1,0 35 1,0 53 0,36 71-1,70-71 1,18 1-1,34-54 1,72-35 0,-18-35-1,17-71 17,-87 0-17,-36 18 1,0 52-1,-18 36 1,-17 71 0,35 35-1,0-18 1,0 0 0,53-70-1,52 0 1,-34-54-1,52-34 1,-52-54 0,-53 54-1,-18 34 1,0 72 31,-18 34-32,18-52-15,-18 70 16,1 0 0,-1-52-1,18-1 1,-18-35 0,1-18-1,17-52 1,17-36-1,36 35 1,35-35 0,54 53-1,-19 53 17,53 71-17,-123 17 1,-53 18-1,-17 0 1,-19-71 0,19 0-1,17-87 17,35-1-17,-17 35-15</inkml:trace>
  <inkml:trace contextRef="#ctx0" brushRef="#br0" timeOffset="32611.5">17127 3016 0,'53'-17'0,"-106"34"16,124-70 0,-53-17-1,-18 17 1,-71 18-1,-35 35 1,18 52 0,0 37-1,52-19 1,19 18 0,34-35-1,54-35 1,53-36-1,-36-35 1,-18-17 0,-52 17-1,-18 18 17,0 17-32,0 36 31,0 52-16,-18 1 1,1 88 0,17-1-1,0 54 1,0-159-16,-36 176 16,-17-52-1,18 34 1,0-17-1,-18-106 1,0-17 0,35-71-16,-35 0 15,-35-71 17,-35-87-17,70-19 1,35-87-1,71-36 1,0 141 0,71 0-1,-54 54 1,54 16 0</inkml:trace>
  <inkml:trace contextRef="#ctx0" brushRef="#br0" timeOffset="34479.28">17586 2981 0,'0'-18'15,"0"36"-15,0-71 16,0 35-16,0 1 0,18-19 15,-1 36 1,1 0 0,-18 36-1,0 52 1,0 0 0,-18 18 15,18-35-16,36-54 1,-19-17-16,71-17 16,-17-36-1,17-53 1,-35 18 0,-18-1-1,-17 36 1,-18 106 15,-35 53-15,35-35-1,0 17 1,53-17 0,35-54 15,53-17-16,0-17 1,35-54 0,-70 0-1,-53-34 1,-53 87-16,-18-53 16,-87 18-1,-19 53 1,36 18-1,17 53 1,54 35 0,17-18-1,0-18 1,53-34 15,0-36-15,52-18-1,1-53 1,-18-34 0,-52-1-1,-19 53 1,-17 35 0,-17 89 15,17-54-31,-18 54 15,18 17 1,35-17 0,18-18-1,36-53 17,16 0-17,-52 0-15,141-71 16,-88 18-1,0-70 1,-106 34 0,-35-16-1,-36 87 1,36 18-16,-89 18 16,36 52-1,35 36 1,36-35-1,34 34 1,71-87 0,54-18 15,-37-18-31,-16-52 31,-72-1-15,-17 18-1,0 36-15,0 34 32,-17 19-17,17 17 1,-36 70 0,1 53-1,17-17 1,18-106-16,0 159 15,0-36 1,0 71 0,0-18-1,0-88 17,-17-105-32,-36 105 15,0-53 1,18-88-1,-36-53 1,18-35 0,0-124-1,53-158 1,53 158 0,35-52-1,1 105 1,16 0-1,-34 71 1,17 17 0,-35 54-1,0-19 1</inkml:trace>
  <inkml:trace contextRef="#ctx0" brushRef="#br0" timeOffset="34861.24">19791 3069 0,'17'0'47,"1"0"-47,17-17 16,36-19 0,-36 1-1,-17-18 1,-18 18-1,-53 35 1,0 0 0,-18 88-1,36-17 1,18 34 15,17-87-31,0 53 16,52-36-1,37-18 1,-19-17 0,18-52-1,-52-1 1,17-36 0</inkml:trace>
  <inkml:trace contextRef="#ctx0" brushRef="#br0" timeOffset="35412.23">20443 2240 0,'0'0'0,"-35"0"0,18 0 0,-19 0 15,19 0 1,34 0-1,1 0 1,17 0-16,124-18 16,0 18-1,17-17 1,-52 17 0,-107 0-1,1 17 1,-18 54-1,0 88 1,0-18 0,-18 35-1,1-52 17,-19 52-17,19-70 1,-36 17-1,-18-17 1,18-35 0,-17-18-1,17-36 1,17-17 0,1 0-1,0-17 1,-36-19-1</inkml:trace>
  <inkml:trace contextRef="#ctx0" brushRef="#br0" timeOffset="64206.48">1482 4692 0,'-18'0'0,"0"53"31,18-36-31,0 1 16,0 0-16,0 35 16,36 35-1,-1-35 1,35-53-1,1-18 1,35-52 0,-36-36-1,-52 35 1,0-17 0,-18 53-1,-36 35 1,-16 35 15,34 71-15,18 17-1,0 71 1,0-35 0,0 0-1,0-36 1,-18-87-1,18-19 1,-53-34 0,-17-54-1,-1 0 1,-35-17 0,89 71-1,105 17 16,-70 88 1,-18-71-32,35 72 15,53-54 1,18-17 0,0-1-1,-18-87 1,53-107-1,-88 36 1,-35 88-16,17-105 16,-18-19-1,-17 107 1,0 52 0,-17 36-1,-1 70 1,1-53-1,-1 141 1,18-34 0,0 16-1,0-87 1,35-1 0,18-52-1,18-18 1,-18 0-1,-18-71 1,0 1 0</inkml:trace>
  <inkml:trace contextRef="#ctx0" brushRef="#br0" timeOffset="64441.86">2081 5115 0,'-17'0'0,"34"0"0,-52 0 16,17 53 0,36-53-1,17 0-15,54-17 16,105-36 0,-53 17-1,-53-34 1,-35 52-1,-53 53 1,-18 1 0</inkml:trace>
  <inkml:trace contextRef="#ctx0" brushRef="#br0" timeOffset="64840.07">3739 5080 0,'0'0'0,"0"-123"31,0 105-15,-17 18 15,-1 18-31,1 34 16,-36 72 0,35-89-16,-17 53 15,17 1 1,18-54 15,0-18-15,88-52-1,-17-18-15</inkml:trace>
  <inkml:trace contextRef="#ctx0" brushRef="#br0" timeOffset="65240.99">4127 4974 0,'0'-17'0,"0"34"0,0-52 0,0 17 16,0-17 0,-88 53-1,35 35 1,18 35 0,35-18-1,0-34 1,53-19-1,-35-17 1,70 0 0,-35 0-1,0 35 1,-36 1 0,-52 17-1,-53-18 1,0-17-1,17-1 1,18-17 0,53-35 15,0-18-15</inkml:trace>
  <inkml:trace contextRef="#ctx0" brushRef="#br0" timeOffset="65445.13">3792 4657 0,'0'-18'16,"0"36"-16,-17-36 16,34 18 46,1 0-46</inkml:trace>
  <inkml:trace contextRef="#ctx0" brushRef="#br0" timeOffset="67023.17">5891 4868 0,'0'0'0,"0"-35"0,0-53 15,0 53-15,18-18 16,0 17-1,-18 54 17,0 0-17,-53 123 1,0 70 0,-18-17-1,18-70 1,0-54-1,36-70 1,17-35 0,0 18-16,0-107 15,0 1 1,17-18 0,1 88-1,0 70 1,52 89-1,1 18 17,-1 17-17,1-71 1,35 1 0,17-54-1,1-17 1,105-105-1,-123-1 1,-36-53 0,-105 18-1,-53 88 1,-106 53 0,88 53-1,0 70 1,89-17 15,17-18-15,53-35-1,35-35 1,18-18 0,-1-71-1,-16-17 1,-54 18-1,-18-1 1,-17 36 0,36 52-1,-54 54 1,18 35 0,0-36-1,53 1 1,53-18 15,-18-53-15,36-35-1,-36-36 1,-35-35 0,-53-35-1,0 53 1,0 70-1,-18 71 1,0 53 0,1 0-1,-1 0 1,18-53 0,0-36-16,0 1 15,0-36 16,0-52 1,0 52-32,0-70 15,18-18 1,70 0 0,18 53-1,-18 53 1,35 71-1,-70 35 1,-53 35 0,-35-53-1,0-18 1,52-87 15,1-36-15</inkml:trace>
  <inkml:trace contextRef="#ctx0" brushRef="#br0" timeOffset="68006.56">8202 5327 0,'71'0'32,"-54"-18"-17,1 1 1,0 17-16,34-53 16,-34 0-1,-18-35 1,0 17-1,-88 1 1,-71 52 0,-35 106-1,71 36 1,87 17 0,36-53-1,141-53 1,-52-35-1,69-35 17,-105 17-32,36-52 15,-19-36 1,-52 35 0,-18 36-1,-18 17 1,18 54-1,0 69 1,0 19 0,0 141-1,0-1 1,0 107 0,0-89-1,0 0 1,0-159-1,-18 19 17,-52-37-17,-36-105 1,-70-88 0,17-71-1,53-105 1,88-18-1,36 52 1,194-105 0,-18 124-1,-53 52 1,-53 88 0,0 1-1</inkml:trace>
  <inkml:trace contextRef="#ctx0" brushRef="#br0" timeOffset="68323.87">8731 5098 0,'0'0'0,"18"0"0,0-18 15,-18 0 1,0 36 15,0 17-15,0 53-1,0 18 1,0 0 0,35-53-1,-18-35-15,36-18 16,18-18 0,88-105-1,-71-1 1,-35 18-1,-36 0 17,-17 71-17</inkml:trace>
  <inkml:trace contextRef="#ctx0" brushRef="#br0" timeOffset="69622.62">9260 5009 0,'0'36'16,"0"70"-1,0-1 1,0 1-1,36-35 1,52-36 0,35-35-1,-87 0-15,105-35 16,53-36 0,-71-52-1,-105 17 1,-36-35-1,-141 53 17,36 70-17,-53 71 1,87 35 0,37 53-1,52-17 1,35-36-1,53-53 1,53-35 0,-17-18-1,17-52 1,-71-54 0,-70 1-1,0 70 1,-17 53-1,-36 53 17,17 35-17,36 0 1,18 18 0,70-35-1,0-71 1,89 0-1,34-36 1,-16-87 0,-72 35-1,-88 88-15,1-159 16,-54 71 0,-106 35-1,-52 88 1,53 36-1,-1 123 17,124-71-17,71-70 1,-18-53 0,123-17-1,-70-36 1,-36-53-1,-34 18 1,-36 35 0,-36 88 15,1 36-15,35-1-1,0-35-15,-18 71 16,18 35-1,0 0 17,36 53-17,17 89 1,-36-19 0,-17 1-1,-53-36 1,-35-88-1,0-70 1,17-71 0,1-53-1,52 18-15,1-177 16,17-88 0,70 0-1,36 0 1,0 53 15,17 89-15,-52 34-1,-18 71 1,0-17 0,-36 70-16</inkml:trace>
  <inkml:trace contextRef="#ctx0" brushRef="#br0" timeOffset="69957.03">11095 5168 0,'0'-17'47,"17"-1"-47,19-17 16,17-18 0,-18-35-1,-35 35 1,-35 53-1,-36 17 17,-35 71-17,53 36 1,53-54 0,0-34-16,53 34 15,35-70 1,54 0-1,-19-17 1,-88-19 0,-17 19-16</inkml:trace>
  <inkml:trace contextRef="#ctx0" brushRef="#br0" timeOffset="71739.14">12718 4868 0,'0'-35'0,"0"70"0,0-105 16,0-71 0,0 123-16,-18 18 15,0 71 16,1 52-15,-1 53 15,-17-17-15,35-124-16,17 36 16,1-53-16,35 17 15,70-35 1,36-71-1,0-70 1,-71 18 0,0-71-1,-88 158-15,18-52 16,-18 53 0,-35 35-1,17 53 1,-17 106-1,0 17 17,35-141-32,0 124 15,0-88 1,70-18 0,36-53-1,35-36 1,-70-17-1,-54 18-15,71-71 16,-35-35 0,-35 71-1,-36 70 1,-52 53 0,52-18-16,-17 53 15,35-70-15,0 70 16,35 18-1,0-36 17,-17-52-17,-18-1 1,-53-69 15,18 16-15,0 19-1,35 34 1,0 19 0,0-1-1,70-18 1,36-17 0,17 0-1,71-17 1,-17-54-1,-89-17 1,-70 70 0,-1-87-1,-34 52 1,-36 53 0,0 17-1,18 72 1,-1 52-1,89-71 1,0-17 0,71-53-1,123 0 1,-71-35 0,-35-18-1,-35-53 1,-88 0 15,-36 36-15,-106 52-1,1 36 1,35 52 0,70-52-16,-35 105 15,53-34 1,0-19-1,71-35 1,17-35 0,18-35-1,-18-71 1,-17-70 0,-36-36-1,-35 18 1,0 88-1,0 89 17,35 34-17,-105 89 1,52 35 0,0 53-1,18-17 1,36-89-1,87 0 1,18-88 0,-53 0-1,-17-53 1,-36-53 0</inkml:trace>
  <inkml:trace contextRef="#ctx0" brushRef="#br0" timeOffset="73139.39">16792 5450 0,'0'0'0,"18"-17"31,-1-1-31,72-35 16,-1-35-1,71-88 1,-124 105 0,71-105-1,-53-18 1,-53 105 0,-36 37-1,-34 69 1,17 71-1,-35 142 1,35-54 0,18 36-1,35-106 1,88-18 0,88-88-1,-35-18 1,36-70-1,-54-53 1,-88 35 15,-35 35-15,-70 71 0,35 0-16,-107 53 15,54 36 1,88-37-1,53-16 1,35-19 0,71-17-1,-124-17-15,71-19 16,0-34 0,-53 17-1,-53 35 1,0 36 31,-18 0-47,18-1 0,-35 36 15,35 18 1,0-36 0,0 18-1,71-53 1,-1 0-1,89-35 1,-53-18 0,-18-53-1,-35 35 1,-36 54 0,-17-1-1,-17 36 1,-36 88-1,35 17 1,1 0 15,17 72-15,0 34 0,0-18-1,0 1 1,-18-18-1,-17-70 1,-36-19 0,-35-69-1,89-36-15,-54-71 16,53-123 0,89-88-1,53 17 1,52-70-1,-35 106 1,-106 194 0,18-54-1,-35 54 1,-71 53 15,35-1-31</inkml:trace>
  <inkml:trace contextRef="#ctx0" brushRef="#br0" timeOffset="74289.21">1746 6597 0,'0'-18'16,"0"36"-16,0-53 0,-17-1 15,-1 36 17,18 36-17,-18 105 1,1 0 0,17-88-16,-18 70 15,18-70-15,-18 35 16,18-52-1,71-125 17,-36 19-17,36-71 1,-54 106-16,1-54 16,0 54-1,17 70 1,0 89-1,1-18 1,34 52 15,-17-105-15,88-70 0,-35-36-1,70-53 1,-87 0-1,-54-123 1,-70 105 0,-71 36-1,18 88 1,35 18 0,53 70-1,35 18 1,71-36-1</inkml:trace>
  <inkml:trace contextRef="#ctx0" brushRef="#br0" timeOffset="74639.56">2822 6932 0,'0'0'0,"71"0"15,-36 0 1,36-70-1,-36-1 1,0 0 0,-52 54-1,-72 34 1,1 72 0,70-1-1,18 18 1,18-53-1,53-1 1,-54-52 0,54 0-1,52-35 1,18-71 0,-52 18-1,-36-88 1</inkml:trace>
  <inkml:trace contextRef="#ctx0" brushRef="#br0" timeOffset="75072.21">3457 6615 0,'0'-53'15,"0"-124"1,-35 160 0,70 299-16,-35-317 0,-35-195 15,35 336 1,0 53 0,0-18-1,0-106-15,0 71 16,0-71-16,0 18 15,-18-17 1,18-72 31,0 19-47,0-36 16,36-35-1,69-1 1,-16 72-1,16 17 1,1 35 0,-106 18-1,-17 35 1,-1-53-16,-53 36 16,-34-18-1,69-53 1,1 0-1,35-35 1,0 17 0,0-17-16</inkml:trace>
  <inkml:trace contextRef="#ctx0" brushRef="#br0" timeOffset="77389.46">4974 6650 0,'0'0'0,"0"-35"0,0-54 31,-53 89-15,53 18-1,-35 123 1,-18 36-1,0-36 1,-17 0 0,52-71-1,18-52 1,0-89 0,18 1-1,34-54 1,-16 19-1,-1 52 1,-17 70 15,17 71-15,0 18 0,18 0-1,18 0 1,17-71-1,-70-35-15,87 0 16,36-88 0,-17 0-1,-36-71 1,-88-35 0,-70 35-1,-124-35 1,70 159-1,-52 88 1,52 53 15,54 88-15,70 0 0,17-159-16,54 71 15,88-18 1,-18-35-1,88-53 1,18-71 0,-124 19-1,1-54 1,-124 70-16,0-52 16,-53 18-1,-53 70 1,18 53-1,0 70 1,70-105 0,18 105-1,18-35 1,88-17 0,-1-71-1,37 0 1,-19-71-1,-52 1 1,-18-54 0,-53 71-1,0 71 17,0 35-17,0 18 1,0-54-16,0 89 15,0-53 1,35-18 15,35-35-15,1-53 0,52-35-1,-105 70-15,53-87 16,-54 34-1,1 36 1,-18 17 0,0 53-1,-18 36 1,1-18 0,17 53-1,17-36 1,36-52-1,53 0 17,-71-18-32,106-36 15,-35-34 1,0-18 0,-88-1-1,-18 36 1,-71 18-1,53 35-15,-34 18 16,-1 52 0,53 19-1,0-19 1,70 1 0,-17-36-1,53-35 1,17-35-1,19-71 1,-54 0 15,18-70-15,-71 34 0,-35 90-16,0-54 15,-53 70 1,18 36-1,-18 89 1,53 16 0,0 54-1,0-106-15,0 35 16,53 36 0,17-54-1,18-52 1,18-36-1,18-35 1,-18-35 15,-71 0-15,-35 70 0,-18 18-1,-35 53 1,0 36-1,53-72-15,0 54 16,53-18 0,0-53-1,53 0 1,0-71 0,-36 18-1,-70 18-15,0-71 16,-17 0-1,-54 71 1,-52 35 15,35 88-15,35-35 0,35-18-1,18-17-15</inkml:trace>
  <inkml:trace contextRef="#ctx0" brushRef="#br0" timeOffset="77888">8855 6932 0,'17'-18'16,"-34"36"-16,52-36 0,-17-52 31,-18 52-31,0 36 31,-18 52-15,0 72-1,18 34 1,0 106 0,18 18-1,-18-71 1,0 71-1,0-194 1,18-88 15,17-36-15,-17-105 0,-1-19-1,-17 90-15,18-143 16</inkml:trace>
  <inkml:trace contextRef="#ctx0" brushRef="#br0" timeOffset="78206.62">8890 7038 0,'-18'-35'0,"36"70"0,-106-141 16,88 88-16,0 1 0,0-36 16,0-35-1,123 35 1,-17 35-1,53 53 1,-53 71 15,-106 18-15,-106-18 0,0-36-1,0-35 1,89-35-1,17-17 1,0-1-16,105-35 16,-52 18-1</inkml:trace>
  <inkml:trace contextRef="#ctx0" brushRef="#br0" timeOffset="78538.94">9384 6985 0,'18'0'15,"-1"0"-15,18 0 32,1-18-32,34-35 31,-70-17-15,0 52-1,-17 18 1,-1 0-16,-35 71 15,18-1 1,17 19 0,18-72-16,0 36 15,53-18 1,-35-17-16,88-18 16,-18-35-1,18-18 1,-89 35-1</inkml:trace>
  <inkml:trace contextRef="#ctx0" brushRef="#br0" timeOffset="78888.81">9842 6914 0,'0'-17'15,"0"34"-15,-17-69 16,17 16 0,0 1-1,35 35 1,36-18-1,17 71 1,-70-35-16,34 52 16,-34 36-1,-18-18 1,0-52 0,-18-36-1,18-36 1,0 19-16,0-36 15,0-35 17,53 17-17,-17 54 1,-1-1 0,18 18-1,-18 0 1</inkml:trace>
  <inkml:trace contextRef="#ctx0" brushRef="#br0" timeOffset="79257.36">10601 6844 0,'18'-18'15,"-36"36"-15,36-53 16,-18 17 0,-71 18-1,18 0 1,18 53-1,17 17 1,18-34 15,53 17-15,53-36 0,-35 1-1,-19 17 1,-52 0-1,-17-17-15,-71 17 16,-54 1 0,37-19-1,52-17 1,53-17 0,0-54-1</inkml:trace>
  <inkml:trace contextRef="#ctx0" brushRef="#br0" timeOffset="79772.63">11730 6227 0,'0'0'0,"17"-18"0,19-35 16,-19 53-1,-17 18 17,-35 17-17,-53 159 1,-18 88-1,71-211-15,-18 70 16,-106 229 0,53-123-1,53-141 1,53-35 0,36-177 15</inkml:trace>
  <inkml:trace contextRef="#ctx0" brushRef="#br0" timeOffset="80405.5">12206 6650 0,'0'0'0,"0"-18"0,0-17 15,0 53 1,-35 52 0,-18 54-1,0 34 1,35-122-16,-35 105 16,18-71-1,35-52 1,53-53-1,35-54 1,36-34 0,-1 0 15,-88 123-15,1 17-1,-36 71 1,0 1-1,0-1 1,70-35 0,1-53-1,52-36 1,-17-52 0,0-53-1,-88-35 1,-18 17-1,-53 88 1,0 71 0,18 71 15,35 17-15,0-17-1,88-1 1,-71-70-16</inkml:trace>
  <inkml:trace contextRef="#ctx0" brushRef="#br0" timeOffset="81171.57">13088 6950 0,'35'35'16,"-70"-70"-16,88 70 0,0-35 16,-35 0-16,34-18 15,19-35 1,-18-17-1,-53-1 1,-53 36 0,-53 35 15,18 71-15,35 34-1,53-16 1,18-1-1,70-35 1,53-53 0,53-18-1,-35-70 1,-71-18 0,-17-70-1,-71-1 1,0 19-1,0 122-15,0 19 16,-36 34 0,1 142 15,17 0-15,18 17-1,0-35 1,0-70-1,0-89 17,18-35-17,35-53 1,-35 71-16,52-35 16,36-1-1,35 71 1,-35 18-1,-18 70 1,-141 35 15,-53-52-15,-88-1 0,53-34-1,124-36 1,17-36-1,70-34 1</inkml:trace>
  <inkml:trace contextRef="#ctx0" brushRef="#br0" timeOffset="82870.56">15081 6632 0,'18'-17'0,"-36"34"0,71-246 31,-35 211-31,-18 1 16,0 34-1,0 142 1,-53 70-1,0-70 1,-35 17 0,17-105 15,54-53-31,-1-1 16,0-87-1,18-18 1,18-71-1,-18 53 1,35 53 0,18 88-1,-35 36 1,52 35 0,-17 0-1,18-36 1,52-17-1,-87-53-15,69 0 16,54-53 15,-35-53-15,-89 18 0,-35-106-1,-88-35 1,-53 70-1,-18 124 1,35 52 0,1 124-1,88 1 1,35 69 0,123-17-1,1-106 1,70-17-1,-53-71 1,35-18 0,-35-52 15,-35-36-15,-88-17-1,-36 34 1,-35 89-1,-17 18 1,34 53 0,19 34-1,17-16 1,17-19 0,71-35-1,54-35 1,-37-17-1,107-71 1,-88-18 15,-107 35-15,-17 36 0,-53 35-1,-35 53 1,70-36-16,1 54 15,34 0 1,54-1 0,0-17-1,-54-35 1,1-18 0,-18-36-1,-53 1 1,0 0-1,18 35 1,35 35 31,0-17-47,17-1 16,54 1-1,35-18 1,-18-35-1,35-36 1,-105 54-16,53-54 16,-54 53-16,1-52 15,-18-1 1,0 107 15,0-19-31,-18 71 16,18-17-1,0-18 17,36-36-17,16-17 1,19-17 0,-18-36-16</inkml:trace>
  <inkml:trace contextRef="#ctx0" brushRef="#br0" timeOffset="83054.22">17039 6544 0,'-17'-18'16,"34"36"-16,-70-36 0,36 18 0,-19 0 16,36-17-1,0 34 1,0 1-1,18 0 1</inkml:trace>
  <inkml:trace contextRef="#ctx0" brushRef="#br0" timeOffset="83937.71">17992 7126 0,'0'-18'16,"0"1"-16,-18-1 16,18 1-16,0-36 15,-18-18 17,-17 1-17,-53-1 1,70 71-16,-70 0 15,-35 71 1,34 17 0,36 18-1,53-18 1,53-71 0,124-34-1,-54-19 1,1-34-1,-71 17 1,-53 18 0,0 17 15,-53 53-15,17 89-1,36 87 1,0-34-1,-17 105 1,-1 53 0,18-17-1,0-18 1,-17-71 0,-54-70-1,18-106 1,-70-71-1,-142-141 1,106 0 0,18-88 15,124-52-15,69 87-1,125-53 1,140 1-1,-140 123 1,-71 52-16</inkml:trace>
  <inkml:trace contextRef="#ctx0" brushRef="#br0" timeOffset="85172.03">18362 6809 0,'0'0'0,"-18"-18"16,-17 0-1,0 36 1,17 35 0,18 53 15,0-71-31,0 36 16,-17 17-1,17-53 1,0-88 15,0 35-31,0-34 16,53-107-1,17 88 1,36 1 0,-18 70-1,-35 35 1,-53 53-1,0 0 1,18 1 15,52-19-15,1-52 0,35-18-1,-1-53 1,37-53-1,-72-17 1,-70 34 0,-18 19-1,-34 70 1,-19 35 0,36 53-1,35 0 1,0 18-1,35-53 1,36 0 0,-1-53 15,89-18-15,-18-70-1,-70 18 1,-36-36-1,-35 53 1,0 18 0,0 105 15,17 1-15,1-18-1,0 17 1,-1-17-1,1-35 1,-18-1-16,53 1 16,0-18-1,35-35 17,18-53-17,-18-1 1,53-87-1,-88 88 1,-53 35 0,-70 53-1,-36 70 1,53 36 0,53 0-1,70-18 1,-17-35-1,0-17 1,-35-1 0,-53-35-1,-54 0 17,54 17-17,17-17 1,1 0-1,-19 0-15</inkml:trace>
  <inkml:trace contextRef="#ctx0" brushRef="#br0" timeOffset="85955.69">2311 8449 0,'0'0'0,"0"-18"0,0-158 31,-18 158-31,0 1 15,1 34 1,17 124 15,0 1-15,0 69 0,-18-52-1,-17 0 1,35-106-1,0-36-15,17-70 32,1-52-17</inkml:trace>
  <inkml:trace contextRef="#ctx0" brushRef="#br0" timeOffset="86422.13">2099 8767 0,'0'0'0,"-35"0"15,35-36 1,88 1 0,53-18 15,53 0-15,-53 35-1,-106 18 1,-35 53-1,0 71 1,0-18 0,18 52-1,35-105 1,35-35 0,-17-53-1,35-71 1,-36 18-1,-52-89 1,-89 89 0,-17 70 15,-53 36-15,35 35-1,53 35 1,88-17-1,89-71 1</inkml:trace>
  <inkml:trace contextRef="#ctx0" brushRef="#br0" timeOffset="88755.43">4745 8502 0,'-18'-18'0,"36"36"0,-53-53 0,17-54 32,18 72-32,0-1 15,-35 53 1,-1 54 0,-34 69-1,-1 19 1,18-54-1,0-35 1,18-70 0,35-88-1,0-36 17,53-35-17,-18 52 1,1 72-1,-1 70 1,0 35 0,18 35-1,18 1 1,34-54 0,37-52-1,16-36 1,1-87-1,-18-37 1,-106 19 0,-52-36 15,-1 106-31,-35-35 16,-141-71-1,36 142 1,52 52-1,0 106 1,88-35 0,53 53-1,124 35 1,-35-124 0,52-52-1,-17-18 1,70-71-1,-35-34 1,-106 16 0,-88 1 15,-70 53-15,-18 35-1,-18 70 1,53 1-1,53-36-15,-18 89 16,36-18 0,52-54-1,54-34 1,-18-36 0,35-52-1,0-54 1,-123 54-1,-1-1 1,1 36 0,-18 106 31,-18-54-47,1 89 15,17-35 1,0 17-1,35-71 1,35-17 0,19-35-1,-72 18-15,71-36 16,-17-53 0,-18 0-1,-35 53 1,-1 35-1,-34 18 1,-1 53 0,-17 36 15,35 16-15,0-34-1,53-36 1,35-35-1,-35 0-15,105-17 16,19-54 0,-89 0-1,-35-34 1,-53-1 0,-53 88-1,35 18-15,-70 18 16,0 52-1,88 19 1,0 16 0,53-16 15,0-54-15,88-18-1,-53-34 1,36-54-1,-36-70 1,-35 35 0,-53 71-16,17-88 15,-17 70-15,18-71 16,-18 71 0,0 36-1,0 34 1,-18 107-1,1-89-15,-1 71 16,0-71-16,18 89 16,-17-1 15,34-35-15,36-88-1,88-17 1,-52-54-1,-54 53-15,53-70 16,-35 0 0,-35 35-1,-54 88 17,19-17-32,-36 53 15,35 34 1,36-16-1,35-36 1,53-53 0,17 0 15,-88-18-31,18 0 16,-17-17-16,16-53 15,-34-36 1,-36 54-1,-87 17 1,-1 53 0,35 35-1,54-17-15,-54 52 16,36-34 0,17-19-1</inkml:trace>
  <inkml:trace contextRef="#ctx0" brushRef="#br0" timeOffset="89237.7">8608 8643 0,'0'0'0,"0"-53"15,0 35-15,-18 1 16,0 17 0,18 70 15,0-52-31,0 106 15,0 105 1,0 18 0,0-36-1,-52 89 17,-1 18-17,35-195 1,18-87-1,18-54 1,35-70 0,-18 0-1,35-177 1,-34 124 0</inkml:trace>
  <inkml:trace contextRef="#ctx0" brushRef="#br0" timeOffset="89520.86">8678 8996 0,'-70'-159'15,"140"318"-15,-158-353 0,70 88 16,18 18 0,36 35 15,70 35-15,52 1-1,1 52 1,-124 35-1,-88 89 1,-70-71 0,-53 1-1,70-72 1,88-17 0,53-35-1,71 0 1</inkml:trace>
  <inkml:trace contextRef="#ctx0" brushRef="#br0" timeOffset="90753.49">10054 8943 0,'-17'18'0,"34"-36"0,-34 53 0,17-17 15,17-18 1,54-53-1,-54 18-15,36-18 16,71-88 0,-107 105-16,72-140 31,-72 52-15,-17 19-1,-17 69 1,-36 54-1,-18 123 1,36-17 0,35 34-1,0-17 1,53-70 0,53-36-1,-1-35 1,-69-17-16,70-54 15,-1-35 1,-69-35 0,-36 53-1,0 0 17,-36 88-17,1 35 1,17 71-1,18-18 1,-17 36 0,17-1-1,0-70 1,0-35 0,0-36-1,17-53 1,36-17-1,0 18 1,35-1 0,-35 71 15,-35 18-15,-18 70-1,0 0 1,18-17-1,-18-36-15,53 18 16,-36-36-16,71 1 16,18-18-1,53-35 1,-124 17-16,89-52 16,-54-19-1,1-87 1,-71 88-1,-18 70 1,-52 36 0,-1 70 15,53 36-15,18-19-1,36-34 1,34-36-1,18-17 1,18-18 0,35-53-1,-70 0 1,-71 18 0,0 17-1</inkml:trace>
  <inkml:trace contextRef="#ctx0" brushRef="#br0" timeOffset="90919.7">11959 8819 0,'-17'0'0,"34"0"0,-52 18 16,35 0-1,-18-18 1,18-18 46</inkml:trace>
  <inkml:trace contextRef="#ctx0" brushRef="#br0" timeOffset="91270.31">9860 8625 0,'0'0'15,"0"-17"16,18 17-31,52 0 16,54-18 0,87 0-1,-175 18-15,87 0 16,-88 0-16,36-17 16,-53 17-1,17-18 1</inkml:trace>
  <inkml:trace contextRef="#ctx0" brushRef="#br0" timeOffset="92103.45">13123 8343 0,'0'0'16,"0"-159"0,0 142-1,-17 17 1,17 17 0,-18 107-1,0 52 1,-17 18-1,0-88 1,35 18 0,0-107-1,17-34 1,89-89 0,-35 18-1,-1-36 1,-17 18-1,-17 106 1,-19 18 0,-17 0-16,18 87 15,0 1 17,34 0-17,19-35 1,35-71-1,35-36 1,-88 19-16,70-71 16,18-54-1,-105-34 1,-36 35 0,-88 17-1,17 107 1,-52 87-1,87 1 1,36 35 0,36-18-1,52-35 17</inkml:trace>
  <inkml:trace contextRef="#ctx0" brushRef="#br0" timeOffset="92437.9">14270 8661 0,'0'0'16,"17"0"0,36 0-1,36-53 1,-54-35 0,-35 17-1,0 18 1,-53 53-1,-35 53 1,0 53 0,70 17 15,36-17-15,52-18-1,18-70 1,53-18-1,18-88 1,-18-36 0</inkml:trace>
  <inkml:trace contextRef="#ctx0" brushRef="#br0" timeOffset="92903.15">14958 8449 0,'0'-35'0,"0"70"0,0-229 16,0 159-16,0-18 15,-18 53 1,-17 106-1,17-1 1,1 54 0,17-18 15,-36-52-15,19-1-1,-1-88 1,18-18-1,0-70 1,53 0 0,35-36-1,71 18 1,-18 106 0,0 18-1,-53 53 1,-70 17-1,-124 18 1,-70-1 0,-1-52-1,54-35 17,105-18-17,36-53 1,17 18-16</inkml:trace>
  <inkml:trace contextRef="#ctx0" brushRef="#br0" timeOffset="93355.12">16140 8484 0,'0'0'0,"0"-17"0,-18-107 31,18 107-31,-18-19 16,1 36-1,-19 71 1,36-36-16,-17 89 16,17 70-1,0-18 1,0-88-1,0-17 1,0-107 15,0 19-15,35-89 0</inkml:trace>
  <inkml:trace contextRef="#ctx0" brushRef="#br0" timeOffset="93686.91">15963 8484 0,'-17'-35'0,"34"70"0,-70-123 16,36 53-16,-1-53 16,18 17-1,71-17 1,52 53 0,106 52-1,1 124 1,-195-105-16,18 87 15,-124 18 1,-87-70 0,-37-18 15,90-36-15,87-17-1,53-17 1,71-1-1,-18 18 1,-52 0-16</inkml:trace>
  <inkml:trace contextRef="#ctx0" brushRef="#br0" timeOffset="94870.22">16951 8643 0,'18'0'0,"-36"0"0,89 0 16,-36-53-1,-18 18 1,-52-18 0,18 53-16,-89-18 15,17 54 17,-34 34-17,52 18 1,19 18-1,52 0 1,105-88 0,19-18-1,-18-53 1,35-35 0,-53-18-1,-70 35 1,-18 36-1,0 17-15,-18 18 16,-17 35 0,-1 54-1,19-1 17,34 18-17,1-89-15,106 72 16,17-72-1,88-17 1,-53-17 0,-17-54-1,-71-52 1,-70-1 0,-53 53-1,-54 54 1,1 17-1,-35 88 1,52-17 0,36 70-1,88-88 17,35-53-17,36 0 1,-54-53-1,1-35 1,-54-18 0,-17 88-1,0 0 1,0 36 0,-17 70-1,-1 0 1,-17 89-1,35 52 1,-36 53 0,19-35-1,-18 88 17,-1 1-17,-34-37 1,-18-193-1,-36-53 1,1-70 0,34-72-1,72-69 1,34-213 0,107 1-1,-18 105 1,35 18-1,-53 71 1,-53 88 0,18-53-1,-35 70 17,17 36-32</inkml:trace>
  <inkml:trace contextRef="#ctx0" brushRef="#br0" timeOffset="95470.12">18203 8767 0,'0'0'0,"0"-18"15,0-35 1,53 0 0,-17 0-1,16 0 1,-52 36-1,-35 17 1,-53 52 0,17-16-1,36 52 17,35-17-17,0-54-15,18 36 16,88-53-1,-1 0 1,72-70 0,-36-1-1,0-35 1,-70 0 0,-54 89-16,-17-1 15,-106 36 1,-17 52-1,35 18 1,88 1 0,70-36-1,1-1 17,-71 1-17,-53-17 1,-71-19-1,36-17 1,71 0-16,-1-35 16,71-18-1,17 0-15</inkml:trace>
  <inkml:trace contextRef="#ctx0" brushRef="#br0" timeOffset="95752.58">19808 8202 0,'0'-18'0,"-17"18"16,17-17-1,-18 17 1,1 35-1,-19 18 1,36 0 0,-35 0-1,0-36 1,52-17 15,1 0-31</inkml:trace>
  <inkml:trace contextRef="#ctx0" brushRef="#br0" timeOffset="95935.82">19967 8184 0,'0'0'0,"0"-17"0,0-18 15,-17 52 17,17 1-17,-53 52 1,35-17-1,0 0 1,-17-18-16</inkml:trace>
  <inkml:trace contextRef="#ctx0" brushRef="#br0" timeOffset="96786.79">829 4516 0,'0'17'63,"0"1"-48,0-1-15,0 19 16,0 17 0,0-18-1</inkml:trace>
  <inkml:trace contextRef="#ctx0" brushRef="#br0" timeOffset="96969.83">1041 4516 0,'0'17'46,"0"1"-30,0-1-16,0 19 16,0-19-1,17 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3T03:10:59.8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7197 2787 0</inkml:trace>
  <inkml:trace contextRef="#ctx0" brushRef="#br0" timeOffset="6355.36">2417 2081 0,'17'0'63,"1"0"-16,-1 0-16,-34 0 141,-1 0-172,1 0 0</inkml:trace>
  <inkml:trace contextRef="#ctx0" brushRef="#br0" timeOffset="7544.94">2875 1923 0,'-18'0'79,"1"17"-1</inkml:trace>
  <inkml:trace contextRef="#ctx0" brushRef="#br0" timeOffset="8263.37">2840 1958 0,'-18'0'16,"1"0"-1,-19 0 1,19 0-16,-1 0 15,-35 0 1,-17 0 0,52 0-16,-35 0 15,-18 0 1,54 0 0,-1 0-1,1 0 1,34 0 46,1 0-62,-1 0 16,36 0-16,53 0 31,-71 0-31,54 0 16,34 0-1,-17 18 1,53-1 0,-18-17-1,88 18 1,18-18 0,-53 17-1,-70-17 1,17 0-1,-35 0 1,-54 0 0,-34 0-1,0 0 1,-36 0 31,0 0-32,1-17 1,-1-1 0</inkml:trace>
  <inkml:trace contextRef="#ctx0" brushRef="#br0" timeOffset="8999.62">4127 1658 0,'0'0'16,"-17"-18"-16,17 1 0,-18 17 0,1-18 31,17 0-16,0 36 1,0 0 0,17 17-1,36 18 1,0 0 0,-18-35-16,36 17 15,70 18 1,-18-18-1,1-17 1,-1-18 0,-17 0-1,-35 0 1,-54 0 15,1 0-15,-36 0 15,-52 17-15,-1 1-1,-17 35 1,0-18 0,-18 36-1,36-18 1,34-36-16,-70 54 15,54-36 1,-19 18 0,53-18-1,-17-17 1,35 0 15</inkml:trace>
  <inkml:trace contextRef="#ctx0" brushRef="#br0" timeOffset="9184.5">4269 2381 0,'0'0'0,"0"-17"110</inkml:trace>
  <inkml:trace contextRef="#ctx0" brushRef="#br0" timeOffset="37441.37">6368 1587 0,'0'0'0,"-18"0"0,18-17 0,-35-36 16,17 35 0,18 1-1,-18-1 1,1 18 0,17 18-1,-18 52 1,18-35-16,-17 160 15,17-37 1,-18 19 0,0-89-1,18-18 1,0-52 0,0-36 15,18-52-16,17-36 17,-17-35-17,17 70 1,-17 36-16,17-18 16,-17 53-1,52 18 1,-35 52-1,18 36 1,-17-35 0,-19-36-16,1 53 15,52-17 1,-34-54 0,52-17-1,0-53 1,-17-35-1,-54-53 17,-17 18-17,0-36 1,-35 53 0,-18 18-1,36 53 1,-19 17-1,19 18 1,17-18 0,35 54 15,-17-36-31,70 35 16</inkml:trace>
  <inkml:trace contextRef="#ctx0" brushRef="#br0" timeOffset="38375.79">7532 1923 0,'17'0'15,"-17"-18"16,0 0-31,0-35 16,0 36-16,0-18 16,-70-71-1,17 70 1,-18 19 0,18 34-1,-17 72 1,17 34-1,35 18 17,18-35-17,0-53 1,18 0 0,35-36-1,0-17 1,-36 0-16,36-52 15,18-1 1,0-71 0,-19 36-1,-34 17 1,-18 36 0,0 70 15,0 36-16,0 35 17,18-36-17,17 1 1,36-36 0,-1-35-1,36-17 1,-36-36-1,19-36 1,-36-16 0,-36 34-1,1 36 1,-18 52 15,0 1-31,0 53 16,0 17-1,0-71 1,0 54 0,18-36-1,-1 1 1,1-36 0,17 0-1,0-18 1,1-53-1,-19 36-15</inkml:trace>
  <inkml:trace contextRef="#ctx0" brushRef="#br0" timeOffset="38824.43">8220 1535 0,'-18'0'15,"36"0"-15,-54-36 0,19 36 32,-18 18-17,17 35 1,0-36-16,18 54 16,0-36-1,18-17 1,35-18-1,-36-35 1,36-18 0,-53 35-16,18-35 15,-18 0 1,-18 36 0,-35 17-1,1 17 1,16 19 15,19 34-15,17-52-1,0-1 1,70-17 0,-52 0-16</inkml:trace>
  <inkml:trace contextRef="#ctx0" brushRef="#br0" timeOffset="39175.14">8484 1464 0,'18'-35'15,"-18"52"32,0 1-31,0 17-16,-18 71 15,18 0 1,-17 35 15,-1-35-15,0 17 0,18-52-1,18-53 1,35-18-1,0 0 1,17-36 0,-52 19-16,70-54 15,-70 53-15</inkml:trace>
  <inkml:trace contextRef="#ctx0" brushRef="#br0" timeOffset="39425.08">8520 1852 0,'0'0'0,"-18"-18"0,0 18 15,18-17 17,53 17-17,35-18 1,1 1-1,-72-1-15,89 0 16,-53 1 0,-35 17-1,-18-18 1</inkml:trace>
  <inkml:trace contextRef="#ctx0" brushRef="#br0" timeOffset="41774.57">10160 1729 0,'0'0'0,"18"-36"0,-18-140 47,0 158-47,0 1 0,0-19 16,0 19 0,-18 17-1,0 53 1,18 70-1,0-70-15,0 123 16,0 36 0,0-88-1,53-19 1,35-69 0,1-36-1,16-53 1,-16-35-1,-19-18 17,1-88-17,-54 35 1,-17 18 0,0 70-1,0 54 1,-35 87-1,0 54 1,35 52 0,0-52-1,0-89-15,18 88 16,52-70 0,18-53-1,36 0 1,-18-53-1,-18-35 17,-53 0-17,-17 35 1,-18 35 0,-36 71 15,19-17-31,-19 52 15,36-35 1,0 0 0,0-18-1,0-53 17,71-52-17,-36-1 1,18-17-1,0 35 17,-35 35-17,17 54 1,-17 34 0,35 18-1,-18-35 1,18-35-1,0 0 1,17-18 0,-52 0-16,17-36 15,18-52 1,-18 0 0,1-71-1,-19 18 1,-17 70-1,0 54 17,-17 17-17,-19 88 1,36 53 0,-17-35-1,17 0 1,35 0-1,18-71 1,18-17 0,-1-18-1,36-36 1,-36-52 0,-34 18-1,-1-36 1,-35 70-1,0 54 32,-18 53-31,1 17 0,17-71-16,0 54 15,0-36 1,17-17-1,36 0 1,-17-18 0,34-36-1,18-70 1,-52 1 0,17-72-1,-36 71 1,-17 18-1,0 53 1,0 88 31,0 53-31,-17 52-1,17-16 1,0-107-16,0 18 15,17 53 1,36-71 0,0-35-1,53 0 1,-18-53 0,0-18-1,53-140 1,-70 70-1,-18-18 17,-53 53-17,0 88 1,-18 18 0,1 71-1,-19 70 1,36 35-1,0-52 1,0-1 0,36-34-1,-19-72-15,36 1 16,35-1 0,0-17-1,-17-52 1,0-1-1,-36-36 17,-35 72-32,0-18 0</inkml:trace>
  <inkml:trace contextRef="#ctx0" brushRef="#br0" timeOffset="42025.02">12541 1429 0,'0'0'0,"-17"0"0,-19 0 31,19 0 32,-1 0-63</inkml:trace>
  <inkml:trace contextRef="#ctx0" brushRef="#br0" timeOffset="42240.58">11465 1852 0,'-17'18'0,"34"-18"31,1-18-15,17 0-16,89-17 15,-19 18 1,-69-1-16</inkml:trace>
  <inkml:trace contextRef="#ctx0" brushRef="#br0" timeOffset="42890.64">14676 1993 0,'0'-17'16,"35"17"-16,-35-18 15,35-17 1,53-36 0,-70 36-16,35-53 15,-18-36 1,-35 36-1,0 17 1,-35 71 0,0 36-1,35 122 1,0-16 0,17 52-1,1-18 1,17-70-1,-35 0 1,-35-36 15,-36-70-15,-17 0 0,18-35-1,17-36 1,53 18-1,0 0 1,53 18 0</inkml:trace>
  <inkml:trace contextRef="#ctx0" brushRef="#br0" timeOffset="44574.5">15857 1640 0,'0'-17'16,"0"34"-16,0-70 0,0 18 0,-17-18 31,-54 53-15,-17 0 0,0 124-1,17 52 1,54-35-1,17 18 1,17-36 0,54-70-1,-54-53-15,125 0 16,-37 0 0,54-70-1,-35-36 1,-72 35-1,-34-17 17,-71 106-1,0 52-15,18 36-1,35-88-15,0 52 16,35 1-1,71-53 1,35-18 0,-35-18-1,0-53 1,-36 1 0,-52-89-1,-53 53 1,-53 71-1,-53 35 17,52 35-17,1 89 1,88-18 0,0-89-16,35 54 15,54-36 1,16-17-1,37-36 1,-19-35 0,-52-17-1,-19-54 1,-34 89 0,-18 88 15,-18 0-16,-34 53 1,34-1 15,18-87-15,0 0 0,35-18-1,0-53 1,36-35-1,17-1 1,-35 1 0,-35 88-1,-18 18 1,0 52 0,0 19-1,0-72-15,0 36 16,35-18-1,53-35 17,-17 0-17,52-53 1,-52 1 0,-1-54-1,-34 70 1,-36 72 15,-36 17-15,36 17-1,0-52-15,0 35 16,18-18 0,70-35-1,18 0 1,-35-18-1,-18-52 1,-18-36 15,0 35-15,-35 54 0,0 34 15,-35 72-16,35-54-15,-18 88 16,18 89 0,-17-18-1,-1 71 1,0-18 0,-17-71-1,0 53 1,-1-158-1,19-71 17,17-18-17,0-70 1,53-106 0,0 53-16</inkml:trace>
  <inkml:trace contextRef="#ctx0" brushRef="#br0" timeOffset="44906.44">17903 2152 0,'0'0'0,"-17"-18"15,17-17-15,-53-53 16,53 53 0,35-1-1,18 36 1,53 18-1,-18 52 17,-88 19-17,0-72-15,-70 89 16,-19-53 0,-34 0-1,52-53 1,54 0-1,52-35 1,18-18 0,0 17-1</inkml:trace>
  <inkml:trace contextRef="#ctx0" brushRef="#br0" timeOffset="45857.07">18380 1782 0,'35'-53'15,"-35"35"-15,-18 71 47,-52 53-31,17 0 0,53-71-16,-18 106 15,18-71 1,88 1-1,18-36 1,-18-35 0,54-35-1,-1-36 1,-53-17 0,-88 35-1,0 36 1,-53 17-1,0 35 1,-18 71 15,71-36-15,18-34 0,70-36-1,36 0 1,-36 0-1,88-89 1,-105 1 0,-1-70-1,-52-1 1,-18 88 0,-18 18-1,1 71 1,-18 88-1,17 0 17,18 35-32,35-35 31,18-36-15,88-35-1,-53-35 1,54-17-1,-37-54 1,-52 1 0,-53-1-1,-17 53 1,-72 71 0,54 36-1,35-37 1,0 37-1,53-54 1,18-35 15,17 0-15,-18-53 0,19-18-1,-54-17 1,-35 53-16</inkml:trace>
  <inkml:trace contextRef="#ctx0" brushRef="#br0" timeOffset="46090.59">19262 1905 0,'-36'0'0,"72"0"0,-107 0 15,89 0 16,88 0-31,70 0 16,-35 0 15,0 0-15,-88 0 0,-71 0-1,1 0-15,-142 35 16</inkml:trace>
  <inkml:trace contextRef="#ctx0" brushRef="#br0" timeOffset="46856.7">11007 3898 0,'-36'-35'15,"-34"-36"1,70 54-16,-18-36 16,18 0-1,71-35 1,-54 70-16,124-53 15,-52 71 1,-1 18 15,-88 35-15,-53 71 0,-123 34-1,123-122-15,-71 105 16,36 0-1,106-53 1,70-88 0,71 0-1,17-71 1,-70-34 0,-89-1-1,-105 18 1,-35 52-1,-71 36 1,53 0 15,105 36-15,36-1 0,71-35-1,70 0 1,-35-18-16</inkml:trace>
  <inkml:trace contextRef="#ctx0" brushRef="#br0" timeOffset="47140.06">11924 3510 0,'-18'0'0,"36"0"0,-36-18 15,18 1-15,36-1 16,69 1 15,72-1-15,-124 0-16,88 1 16,-18 17-1,-87 0 1,-54 0-1,-70 35 1,-18-17 0</inkml:trace>
  <inkml:trace contextRef="#ctx0" brushRef="#br0" timeOffset="47423.85">12171 3492 0,'0'18'47,"0"0"-47,17 70 16,-17-70-1,0 70 1,0 53 0,-17-18-1,-1-34 1,1-19-1,17-52 1,17-18 0,54-71-1,-18 36 1</inkml:trace>
  <inkml:trace contextRef="#ctx0" brushRef="#br0" timeOffset="48124.46">12629 3810 0,'0'0'0,"0"-18"16,0 36 15,-17 0-15,-1 35 0,1 17-1,-1-17 1,18-18-1,88-17 1,-35-18 0,70-18-1,-34-52 1,-36 17 0,-36-18-1,-17 36 1,0 17-1,-17 36 32,-1 17-31,0 71 0,1-18-1,17 89 1,-18 34-1,18-70 1,0-88-16,0 177 16,0-36-1,-53-36 1,-17-87 0,-36-18-1,-71-53 1,54-35-1,-18-71 1,35-53 15,88 53-15,18-17 0,18 35-1,88 17 1,17-17-1,18 17 1</inkml:trace>
  <inkml:trace contextRef="#ctx0" brushRef="#br0" timeOffset="48523.8">13353 3951 0,'0'0'0,"0"-70"15,0 52 1,0 0-16,0 1 0,0-1 31,0 71 1,0 35-17,17 106 1,-17 18-1,0-53 1,-35 105 0,-36-70-1,19-70 1,-19-19 0,36-69-1,35-54 16,0-17-31,53-71 32,0 0-32</inkml:trace>
  <inkml:trace contextRef="#ctx0" brushRef="#br0" timeOffset="48924.6">13388 4163 0,'0'0'0,"0"-18"16,0 0-16,-35-52 16,17-1-1,36 18 1,52 1 0,36 16-1,-18 36 1,0 0-1,-35 53 1,-53 18 0,0-36-1,-70 71 1,-36-18 0,18-35-1,17-18 1,54-35-1,-1 0 1,53-17 15,18-19-15</inkml:trace>
  <inkml:trace contextRef="#ctx0" brushRef="#br0" timeOffset="49734.86">13952 4127 0,'0'0'0,"18"-17"31,0-1-15,17 1-1,-35-1-15,35-17 16,-17-18-1,-1 0 1,-17 18 0,-17 35 15,-36 0-15,0 52-1,35 37 1,1-36-1,17 35 1,35-18 0,-17-70-1,35 36 1,35-36 0,18 0-1,-18-36 1,35-52-1,-17-18 1,-18 0 0,-52 36-1,-36 52 1,-18 1 0,-70 34-1,17 36 1,71 0-1,0 18 1,0-1 0,53-35 15,0 18-15,0-35-1,-53 17 1,-35-17 15,-18-18-15,17 0-1,1 0 1,18 0 0</inkml:trace>
  <inkml:trace contextRef="#ctx0" brushRef="#br0" timeOffset="49932.79">14640 4339 0,'0'0'0,"0"18"16</inkml:trace>
  <inkml:trace contextRef="#ctx0" brushRef="#br0" timeOffset="80376.88">1923 7126 0,'-18'0'0,"0"0"16,18-18-16,-17 18 16,17-17-1,-18 17 1,36 0 31,-1 0-32,54 0 1,70 35 0,18-35-1,105 0 1,-193 18-16,141-18 16,52 0-1,-70 0 1,18 0-1,-106 0 1,-53 0 0,-36 0-1,-34-18 63</inkml:trace>
  <inkml:trace contextRef="#ctx0" brushRef="#br0" timeOffset="80983.56">3387 6844 0,'0'0'0,"-36"0"15,1 0 1,35 18 15,18-1-15,52 36-1,18-18 1,36-17 0,-18 0-1,53-1 1,-36 1 0,-105-18-16,17 0 15,0 0 1,-35 18 15,-53-1-15,-17 18-1,52-17-15,-70 70 16,-36 18 0,19-18 15,-1 18-16,35-53 1,18 18 0,53-54-1,0-34 48,18-1-48</inkml:trace>
  <inkml:trace contextRef="#ctx0" brushRef="#br0" timeOffset="83636">5415 7108 0,'0'18'31,"0"0"-15,35-18 31,-17 0-47,0 0 16,-1-18-16,89-35 15,-18 0 1,18-17-1,-88-18 1,-18 17 0,-18 0-1,-17 54 1,-18 52 0,18 89-1,17 17 16,18 106-15,0 70 0,0-246-16,0 211 15,0 88 1,18-70 0,17-53-1,0-159 1,18-52-1,-35-36-15,70-71 16,0-35 0,0-88-1,-35-70 1,-70-1 0,-72 106 15,54 124-31,-141-89 15,52 54 1,54 52 0,70 1-1,17-19 1,54 1 0,88-88-1,-1-19 1,-69 37-1,-19 16 1,-52 54 0,-36 53 15,18 52-15,-17 19-1,17 34 16,35-35-15,0-35 0,71-53-1,-18-17 1,-17-54 0,-36-35-1,-35-35 1,-35 70-1,-1 54-15,-69-18 16,34 35 0,1 17-1,17 18 1,17 18 0,36 36-1,0-54 16,36-18-15,-1-17-16</inkml:trace>
  <inkml:trace contextRef="#ctx0" brushRef="#br0" timeOffset="83919.27">6897 6826 0,'0'0'0,"-18"0"32,1 0-17,-1 36-15,0 34 16,-17 36 0,35 35-1,-18-53 16,1 18-15,17-88-16,0 35 16,0-36-1,35-34 1</inkml:trace>
  <inkml:trace contextRef="#ctx0" brushRef="#br0" timeOffset="84204.02">7126 6879 0,'0'0'0,"0"-17"0,0-1 15,0 53 17,0-17-32,0 17 15,0 0-15,-35 89 31,0-1-15,17-17 0,18 0-1,0-71 1,0-17 0,88-36-1</inkml:trace>
  <inkml:trace contextRef="#ctx0" brushRef="#br0" timeOffset="84651.9">7373 7126 0,'0'0'0,"0"-18"32,-18 36-17,-17 17-15,17 36 31,-17 52-15,35-34 0,0-19-1,53-52 1,18-18 0,-18-18-1,17-70 1,-35-18-1,-35-35 1,-52 35 0,-19 53-1,36 53 1,-18 53 0,35-35-1,-17 52-15,35-52 16,0 70-1,0 0 1,35-52 0,36-36-16</inkml:trace>
  <inkml:trace contextRef="#ctx0" brushRef="#br0" timeOffset="85251.91">7885 7108 0,'0'-17'31,"-18"17"-31,18 17 0,-35 54 16,17 52 0,18-17-1,0-53 16,0-17-15,53-36 0,-35 0-16,34-36 15,19-34 1,0-36 0,-36 53-1,-17 18 1,-18 52-1,0 71 1,0 1 0,17-19-1,18-17 1,36-53 0,0 0-1,17-53 16,-35-53-15,-36-35 0,-17 53-1,-53 18 1,0 52 0,1 18-1,34 18 1,18-1-1</inkml:trace>
  <inkml:trace contextRef="#ctx0" brushRef="#br0" timeOffset="86001.68">9260 7197 0,'0'0'0,"0"-18"0,-35-53 16,35 54-1,0-18-15,53-36 31,35 71-15,-17 0 0,-1 71-1,-17 52 1,-53-17 0,0-71-16,0 89 15,-17-71 1,-1-18-1,18-88 17,0-35-17,53-71 1,-35 124-16,123-106 16,-18 70 15,18 71-16,-35 35 1,-88 36 0,-18 123-1,-36-53 1,19-70 0,-1-36-1,18-53 16,71-70-15</inkml:trace>
  <inkml:trace contextRef="#ctx0" brushRef="#br0" timeOffset="86368.66">10354 7250 0,'18'0'16,"-1"0"-1,1 0 1,0-18-16,-1 0 16,54-35-1,-36 0 1,-17-17 0,-36 35-1,-53 35 1,1 35-1,35 71 1,35 17 0,17-35-1,36 1 1,-35-72-16,88 36 16,-18-35-1,35-18 16,1-53-15</inkml:trace>
  <inkml:trace contextRef="#ctx0" brushRef="#br0" timeOffset="86602.41">11060 6985 0,'0'0'0,"17"0"16,1 0-1,17 35 1,-17-17-16,70 70 16,-35 0-1,17-17 1,-34-18 0,-19-53-1</inkml:trace>
  <inkml:trace contextRef="#ctx0" brushRef="#br0" timeOffset="86851.91">11465 6967 0,'-35'-17'31,"17"17"-31,1 17 0,-54 36 15,-17 71 1,0-18 0,-18 17-1,88-88-15,-17 36 16,35-53 0,88-18-1,0-53 1</inkml:trace>
  <inkml:trace contextRef="#ctx0" brushRef="#br0" timeOffset="87184.95">11889 6791 0,'0'-18'0,"0"36"0,0-53 0,0-1 15,0 19 1,0 34-1,-18 19 1,0 87 0,-35 36-1,18-18 1,35-35 0,0 17-1,0-52 1,53-53 15,18-18-15,-1-53-1,1-18 1,-54 53-16</inkml:trace>
  <inkml:trace contextRef="#ctx0" brushRef="#br0" timeOffset="87402.18">11677 7020 0,'0'0'15,"18"0"1,-1 0-16,71 0 16,18 0-1,18-17 1,-54-1 15,-52 18-15,0-18-16</inkml:trace>
  <inkml:trace contextRef="#ctx0" brushRef="#br0" timeOffset="88318.29">13441 6897 0,'0'-106'31,"0"88"-31,0 36 47,0 0-47,0 17 0,0 18 16,0-18-16,-35 124 16,-54 0-1,19-71 16,-1-18-15,36-70 0,35-35-1,35-53 1,36 17 0,35 1-1,-1 52 1,-16 18-1,34-18 1,-52 1 0,-54-36 15,-17 0-15,0 35-1,0-17-15,-17-18 31,-1 53-15,-17 53 0,17 53-1,0 53 1,-17-54 0,18 37-1,-1-54 1,18-53-1,0-53 32,0-17-47,35-18 16,-35 36-16,18-19 16</inkml:trace>
  <inkml:trace contextRef="#ctx0" brushRef="#br0" timeOffset="90534.48">14852 7232 0,'35'18'16,"-17"-18"-1,17-36 1,0-17 0,18 0-1,-53-35 1,0 35 0,-88 0-1,53 53-15,-53 0 16,17 18-1,-17 70 1,53 18 0,35-18-1,0-70-15,0 88 16,35-36 0,18-70 15,17 0-16,36-53 1,-35-35 0,-36 53-16,53-141 15,-17-36 1,-54 53 0,-17 0-1,-17 89 1,-1 52-16,-17 18 15,17 18-15,-17 123 16,17 18 0,18 35-1,36 0 1,-1-88 0,53 17-1,36-88 16,34-35-15,1-53 0,-53-17-1,-18-71 1,-70-18 0,-18 106-1,-53 18 1,-53 52-1,18 54 1,0 52 0,35 1-1,53-18 1,53-53 0,35-53 15,-18-36-16,36-52 1,-71-35 0,1 17-1,-36 35 1,17 54 0,-17 34-1,0 54 1,0 52-1,0-17 1,18-18 0,53-52-1,-1-19 1,36-34 0,17-72-1,-34-34 16,-19 17-15,-52 36 0,-1 52-1,-17 36 1,-17 52 0,17-52-16,-18 70 15,18 0 1,0-17-1,53-36 1,53-35 0,17-35-1,-17-53 1,-35-36 0,-54 18 15,-17 53-16,-17 71 17,17 17-17,-36 36 1,19 70 0,-1 18-1,1-36 1,17-70-16,0 88 15,0 71 1,0 35 0,0-36-1,-18-17 1,-35-70 0,-18-53 15,54-71-31,-71 17 15,17-52 1,1-53 0,52-71-1,36-70 1,52 35 0,71-53-1,-106 194-15,142-177 16,-36 36-1,18-35 1,-18 70 0,-106 89-1,-17 52 1,-89 18 0,18 53-1,36 18 16,17-1-15,0 1 0,0-54-16,17 72 15,1-37 1,-18-34 0,0 0-1,-18-18 16,18-18 1,0 0-17</inkml:trace>
  <inkml:trace contextRef="#ctx0" brushRef="#br0" timeOffset="90685.3">17392 7355 0,'0'0'0,"0"18"15,-18-18 1,1 0 0,-1 0-1,-17 18 1,-1-18-16</inkml:trace>
  <inkml:trace contextRef="#ctx0" brushRef="#br0" timeOffset="92784.38">7144 8378 0,'0'0'0,"0"-17"0,0-1 0,0-88 32,-18 89-17,-17 17-15,-53 35 31,-1 88-15,19 71 0,52 18-1,18-71 1,88 0 0,36-70-1,17-71 1,-18-53-1,-17-70 1,-35-1 0,-53-52-1,-18 35 1,-106-18 0,0 124-1,0 70 16,-35 88-15,35 71 0,106-35-1,18 17 1,17-140-16,71 70 16,-18-89-1,71-34 1,35-72-1,-71 1 1,-35-71 0,-70 107-1,-18 69 1,-18 71 0,-17 36-1,35-54 16,0 19-15,0-107 15,0-17-15,53-71 0,-18 18-1,-17 52-15,70-52 16,-53 88-1,1 35 1,-1 54 0,-17 34-1,-18-105-15,17 35 16,72 17 0,-19-70-1,1 0 16,17-70-15,0-54 0,-53-17-1,18-106 1,-53 106 0,0 88-1,0 71 1,0 70-1,-17 35 1,17 124 0,0-123-1,17-1 1,71-87 0,-17-36-1,35-18 16,0-88-15,-53 18 0,-36 0-1,-17 105 17,0 36-17,0-35-15,0 52 16,0-34-1,53-19 1,53-17 0,0-53-1,-53 1 1,0-37 0,-53 72-16,17-54 15,-17 54 16,0 87 1,0-52-32,0 70 15,0 35 1,0 54 0,0 17-1,0-18 1,18 89-1,17-1 1,0 19 0,-35-36-1,-52-53 1,-37-106 0,1-71-1,35-52 1,36 17-1,-19-123-15,1-264 32,35 105-17,18-106 1,35 124 0,-1 141-1,-16 35 1,-19 88-16,36-52 15,0 70 1,18-36 0,-54 36-16</inkml:trace>
  <inkml:trace contextRef="#ctx0" brushRef="#br0" timeOffset="94400.58">11254 8996 0,'-18'-18'0,"0"-141"32,18 124-17,36-18-15,52 18 16,18 53 15,-18 70-15,-35 71-1,-36-36 1,-17 0 0,-17-52-1,-1-53 1,-17-18-1,0-71 1,35-70 0,17 18-1,54-54 1,52 89 0,18 70-1,-17 71 1,-71 53 15,-53 53-15,0-36-1,0-105-15,0 17 16,0-17 0,-18-18-1,18-53 1,0-53-1,71-53 1,-18 71 0,52 0-1,-34 88 1,-36 71 0,-35 52-1,0 18 1,0-53 15,35-17-15,36-54-1,0-17 1,17-70 0,18-36-1,-53 18 1,-36 53-16,1-54 15,-1 72 1,-34 87 15,17 1-15,-18 35 0,18-18-1,53-70 1,53-18 15,53-18-15,-53-35-1,-1-53 1,-34-35 0,-53 71-1,-18 52 1,0 0-1,0 71 1,-36 53 0,36-53-16,-17 123 15,17-17 1,0 88 0,0 70-1,0-70 1,35 106 15,-17-265-31,-1 230 16,-17-71-1,0-88 1,-53-106 0,-53-89-1,-70-105 1,141 88-16,-89-141 15,1-176 1,105-54 0,36 107-1,123-18 1,35 88 0,-123 194-16,71-53 15,-18 36 16,-54 70-15,-16 0 0,-1 0-16</inkml:trace>
  <inkml:trace contextRef="#ctx0" brushRef="#br0" timeOffset="94935.74">14852 9190 0,'0'0'0,"-18"17"0,1-17 0,17 18 15,17-36 17,1 1-32,70-54 15,-53 36-15,54-71 16,-36-35-1,-53 18 1,-36 87 0,-52 36-1,0 89 1,70 34 0,18 71-1,106-106 16,0-53-15,53-35 0,17-17-1,-70-36 1,0-71 0</inkml:trace>
  <inkml:trace contextRef="#ctx0" brushRef="#br0" timeOffset="95150.82">15681 8784 0,'0'0'0,"0"18"32,0-1-32,0 54 15,53 0 1,0 34 0,0-16-1,-36-54 1,1-35 15,17-18-15,-35 1-16</inkml:trace>
  <inkml:trace contextRef="#ctx0" brushRef="#br0" timeOffset="95350.58">15963 8837 0,'0'0'15,"0"-18"-15,-53 36 31,36 0-31,-1-1 0,-17 36 16,-18 18 0,-18 35-1,36-18 1,35-53 0,71-17-1,-36-18 1</inkml:trace>
  <inkml:trace contextRef="#ctx0" brushRef="#br0" timeOffset="96700.26">16334 9102 0,'53'-18'15,"-106"36"-15,141-54 0,-35 1 16,-18-71 0,-88 18-1,-17 70 1,-54 18-1,18 71 1,53 17 0,18 71-1,35-89 1,35 1 0,53-71-1,-17-18 1,35-35-1,0-88 17,-89 53-17,-17 0 1,0 70 0,0 89-1,0 35 1,0 17-1,18-70 1,53-53 0,52-18-1,-17-34 1,-18-37 0,-53-69-1,-35 87 1,-17 124 31,-19 53-32,36-89-15,0 72 16,0-19 0,0-35-1,0-52 16,18-36-15,35-53 0,-35 71-16,17-71 15,0 18 1,18 88 0,-35 53-1,-18 53 1,0-1 15,35-34-15,18-71-1,0 0 1,17-35 0,-17-36-1,0-35 1,-18 53-1,-35 89 17,0 52-17,-17 0 1,17-53 0,0-17-16,53 0 15,35-18 16,-17-36-31,-1-34 32,-17-36-17,-18 18 1,-35 35 0,0 70-1,0 72 1,0 52-1,-35 35 1,0-35 0,-36 124-1,54-195-15,-54 230 16,18-106 0,18 18-1,-1-71 1,19-123 15,17-36-15,53-88-1,17-70 1,1-1 0,-1-52-16</inkml:trace>
  <inkml:trace contextRef="#ctx0" brushRef="#br0" timeOffset="97000.69">17798 9013 0,'0'0'0,"0"-141"16,17 53-1,36 35 1,53 36 0,-71 17-16,71 53 15,-88 35 1,-54 35 15,-69-17-15,-1-35-1,0-54 1,35-17 0,71-35 15,71-53-16,17-18 1</inkml:trace>
  <inkml:trace contextRef="#ctx0" brushRef="#br0" timeOffset="97250.42">18503 8555 0,'18'0'0,"-36"0"0,71-35 15,-53 52 16,0 1-31,-35 105 32,17-87-32,1 105 15,-19 17 1,19-52 0,17-53-1,0-35 1,88-18-1,-71-18-15</inkml:trace>
  <inkml:trace contextRef="#ctx0" brushRef="#br0" timeOffset="97617.03">18803 9066 0,'18'0'31,"-1"0"-31,1 0 15,17 0-15,36-35 32,-18-18-17,-36 18-15,-17 0 16,0-71 0,-53 106-1,-17 53 1,17 53-1,35-1 1,18-52 0,89-17-1,-19-19 1,-35-17 0,1 0-1,-19-17 1,1-1-1</inkml:trace>
  <inkml:trace contextRef="#ctx0" brushRef="#br0" timeOffset="97785.13">19121 9190 0,'-18'0'0,"36"0"0,-54 0 0,19 0 16,-1 0-1,0 17 1,1-17 0,-19 0-1</inkml:trace>
  <inkml:trace contextRef="#ctx0" brushRef="#br0" timeOffset="153961.34">3246 11659 0,'-18'0'0,"18"18"47</inkml:trace>
  <inkml:trace contextRef="#ctx0" brushRef="#br0" timeOffset="154745.19">3263 11712 0,'-17'0'31,"-1"0"-15,0 0-1,1 0 1,-36 0 0,17 0-1,-52 0 1,18 0 0,-19 0-1,19 0 1,17 0-1,-18 0 1,54 0-16,-1 0 16,1 0-1,-1 0-15,36 0 47,52 0-47,36-17 31,88 17-15,-159 0-16,142 0 16,-124 0-16,123 0 15,53-18 1,-17 18 0,-89 0-1,-17 0 1,-53 0-1,-35 0 17,-18-18 61</inkml:trace>
  <inkml:trace contextRef="#ctx0" brushRef="#br0" timeOffset="155442.84">4022 11359 0,'-18'-17'0,"36"34"0,-54-34 16,36-1-16,-17 1 0,-1-19 15,0 19 17,18 34-1,0 1-16,36 35 1,-36-36-16,53 36 16,-18 0-1,35 0 1,1-18 0,0-35-1,-54 18-15,36-18 16,-35 0-16,35 35 15,-18-35 1,-17 18 0,-1 17-1,-17-17 1,-53 17 0,36-17-16,-54 17 15,18 18 16,-35 18-15,-18 17 0,18-18-1,-53 54 1,53-36 0,52-53-1,1-17 1,18 0-1,17-36 32,35-17-31,-18-1 0</inkml:trace>
  <inkml:trace contextRef="#ctx0" brushRef="#br0" timeOffset="157628.34">5909 11642 0,'0'0'0,"18"0"15,-18 17-15,35-17 16,0 0-1,0-53 1,-17 18 0,-18-18-1,-106-35 1,0 53 0,-70 35-1,0 70 1,70 18 15,0 54-15,88-107-16,18 88 15,0-52 1,53-1 0,35-52-1,54-36 1,69-87-1,-105 34 1,0-52 0,-88 17-1,-18 53 1,0 35 0,-18 71-1,0 18 16,-17 34-15,35 1 0,18-53-1,70 0 1,18-53 0,-89 0-16,72-35 15,34-36 1,-52-35-1,-54 36 1,-17 17 0,-17 35-1,-36 54 1,17 34 0,36 18-1,-17-35 16,17 36-15,0-54 0,0-53 15,17-52-15,19 17-1,34-36 1,-17 19-1,-35 70-15,35 0 16,-36 0 0,1 70-1,0 1 1,-1 0 0,1-1-1,88-17 16,-36-35-15,71-36 0,-17-52-1,-54 17 1,19-53 0,-54 53-1,-35 35 1,0 53 15,0 36-15,0-18-1,0 53 1,17-71 0,36-35-1,53 0 16,-18-53-15,-17 0 0,-53 36-16,35-72 15,-36 19 1,-17 35 0,0 52 30,0 1-46,-17 35 16,17 35 0,0 53-1,-18-17 1,-17 87 0,35-158-16,-36 141 15,19 177 1,17-142 15,0 71-15,0-36-1,0-34 1,0-107 0,0-88-16,-53 36 15,-18-71 1,-17-71-1,17-52 1,-34-106 0,34-142-1,53 142 1,18-89 0,53 71-1,0 106 16,35-17-15,54 16 0,-72 90-1,-35 16 1,-17 36 0,-18-17-1,18 17 16,17 17-15</inkml:trace>
  <inkml:trace contextRef="#ctx0" brushRef="#br0" timeOffset="159893.18">9190 12065 0,'17'0'16,"1"0"-16,0-18 16,-1 18-16,19-53 15,-19 1 1,-17 34-16,0-70 16,-70-1-1,-1 54 1,-35 18 15,1 34-15,-19 54-1,54 70 1,52 0 0,18-53-1,88-17 1,53-54-1,0-34 1,-17-71 0,-36-36-1,-53 1 1,1-54 0,-36 36-1,17 106-15,-17-36 16,0 36 15,0 88 0,-17 53-15,-1 35 0,18-124-16,0 89 15,0 35 1,35-35-1,-17-53 1,35-35 0,0-18-1,-36-18-15,36-17 16,35-89 0,-17 1-1,-53 70 1,-1 18 15,-17 88 0,0 70-15,0-17 0,0-18-1,35-17 1,54-54-1,-72-17-15,72 0 16,16-35 0,-16-53-1,-54-53 1,-35 53 0,-71-54-1,-35 107 16,18 35-15,-18 18 0,18 52-1,53 19 1,17 34 0,36 18-1,35-88 1,35-18-1,36-35 1,-19-35 0,19-53-1,-89 70-15,53-105 16,-52 35 0,-1 17-1,-35 89 32,0-1-47,0 54 16,-18-36-16,1 71 15,17-18 1,0-17 0,52-36-1,19-35 1,0-35-1,34-71 1,-34-35 0,-53 70-1,-1 18 1,-17 36 0,-35 70-1,0 35 16,17 18-15,18-36 0,35 1-1,54-71 1,52 0 0,-18-53-1,-35-53 1,-17-53-1,-53 18 1,-18 18 0,0 87-1,-18 36 1,-17 89 0,35 34-1,-18-35 1,18 36 15,0-36-15,0-18-1,0-52 1,0-36 15,0-34-15,18-54-1,52 18 1,18 35 0,1 53-1,-1 0 1,-53 53 0,-17 35-1,-71 0 1,35-70-1,-52 34 1,-54 19 0,18-53-1,36-1 1,34-17 0,19 0-1,17-35 1,35-18-1,71-17 1</inkml:trace>
  <inkml:trace contextRef="#ctx0" brushRef="#br0" timeOffset="160176.26">11994 11518 0,'0'0'0,"0"-17"0,0-1 15,0 0 1,0 36 0,0 0-1,0 87 1,-35 19 0,0-36-1,0 36 1,35-89-16,-36 35 15,36 1 1,0-36 0,71-35 15</inkml:trace>
  <inkml:trace contextRef="#ctx0" brushRef="#br0" timeOffset="160658.9">12506 11889 0,'0'0'0,"18"-18"0,-1 0 16,1-17-1,-18 17 1,0 1 0,-71 17-1,-35 35 1,18 0-1,53 18 1,17 0 0,54-35-1,52 17 1,18-17 0,-18 17-1,-53 0 16,-35 1-15,0-1 0,-17-18-16,-72 1 15,1 17 1,-35-35 0,34 18-1,54-18 1,0 0-1,17-35 1,18-36 0,18 54-1</inkml:trace>
  <inkml:trace contextRef="#ctx0" brushRef="#br0" timeOffset="160958.44">11695 11695 0,'0'0'0,"-18"0"0,0-18 15,36-17 1,52 17 0,72 18-1,-89-18-15,105 18 16,-52 0-1,-53 0 1,-35 0 0,-1 0 31,1 0-47</inkml:trace>
  <inkml:trace contextRef="#ctx0" brushRef="#br0" timeOffset="161543.06">13741 11271 0,'0'0'0,"0"-17"0,-18-54 15,18 53 1,-18-17 0,18 17-1,0 36 1,0 0 0,71 141-1,35 17 1,-18-35-1,53 35 1,18 18 0,-71-70-1,-17-1 1,-71-87-16,17 17 16,1-53-1,-18-18 32,0 0-31,0 1-16,0-36 15,18-88 1</inkml:trace>
  <inkml:trace contextRef="#ctx0" brushRef="#br0" timeOffset="161972.29">14764 11553 0,'0'0'0,"0"-35"16,17 18-16,1-72 16,17 19-1,-17 52 1,-53 53 15,17-17-31,-70 70 16,-141 124 15,34-36-15,-87 71-1,18-17 1,105-107 0,-17 18-1,123-70 1,35-54-1,18 1 1,0-36 62,18 18-78,-1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3T03:15:01.5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1429 1358 0,'0'-17'32,"0"-1"14,0 36 33,0-1-79,0 1 15,-18-1-15,0 1 16,18 0-16,-17 52 15,-1 18 1,18-17 0,0-18-1,18 18 1,17-54 0,18-17-1,0 0 1,-18-17-1,18-54 1,-35 0 0,-1 36-1</inkml:trace>
  <inkml:trace contextRef="#ctx0" brushRef="#br0" timeOffset="533.58">1535 864 0,'0'0'0,"-18"0"0,0 18 15,-17 35 1,35-36-16,-18 19 16,18 34-1,0-52 1,0 0-16,53-18 15,0 0 1,0-36 0,-18 1-1,-35-36 1,0 36 0,-53 18-1,-35 17 1,35 35-1,18 18 1,17 0 15,18-18-15,18 0 0,53 1-16</inkml:trace>
  <inkml:trace contextRef="#ctx0" brushRef="#br0" timeOffset="1483.29">2187 1464 0,'0'0'0,"18"0"16,-18-18-1,0 1 1,0-1-1,-35 0 1,-1 18 0,1 0-1,-18 0 1,18 36 0,35-19-16,-53 36 15,35 18 1,18 17-1,0-35 1,0 18 0,18-36 15,0-18-15,34-17-1,1 0 1,0-70-1,18-1 1,-1-52 0,19-18-1,-36 53 1,-36-36 0,-17 54-1,0 17 1,0 35-1,-35 36 17,0 35-1,-1 35-15,19-18-1,-19 54 1,36-54-1,0-34-15,0 52 16,0 18 0,53-53-1,18-1 1,-1-34 0,-52-18-16,70 0 15,-35-35 1,-18-18-1,-35-18 1,0 36 0</inkml:trace>
  <inkml:trace contextRef="#ctx0" brushRef="#br0" timeOffset="2866.02">4092 1147 0,'18'-18'0,"-36"36"0,36-54 15,-1-34 1,-17 52-16,0 0 16,0 36 30,-17 17-46,-18 71 16,17 18 0,-17 34 15,-1-52-15,36-71-16,-17 107 15,-19-72 1,1 1-1,18-54 1,-54-17 0,0-53-1,19-52 1,16-37 0,36 54-1,0-18 1,36 54-1,16 34 1,-16 18 15,17 70-15,-36 19 0,19 34-1,16 1 1,-16-71-1,34-18 1,18-35 0,1-35-1,17-71 1,-54 17 0,-34 72-16,17-71 15,-17 17 1,-18 36-1,0 17 1,0 71 31,-18-35-47,1 35 16,17 52-1,0-34 1,17 17-1,36-52 1,18-19 0,17-17-1,18-70 1,-53-1 0,-18-35-1,-35 18 1,-18-18-1,-35 53 1,-52 53 15,16 0-15,1 53 0,35 0-1,18 18 1,35-18-1,0-36-15,0 18 16,71-35 0,-1 0-16</inkml:trace>
  <inkml:trace contextRef="#ctx0" brushRef="#br0" timeOffset="3282.84">5292 1376 0,'0'0'0,"17"-35"16,-17 17 0,0 0-1,0 1 1,-17 17-1,-19 17 1,1 19 0,-18 69-1,18-34 1,0 52 0,35-52-1,35 35 1,18-71-1,53-17 1,-71-1-16,53-17 31,36-35-15,-19-18 0,1-17-16</inkml:trace>
  <inkml:trace contextRef="#ctx0" brushRef="#br0" timeOffset="4182.81">5927 1587 0,'0'0'15,"17"-52"-15,1 16 16,-18-17 0,-18 18-1,-35 17 1,-17 18 0,17 18-1,-53 70 1,71-35-1,17 53 1,18-35 15,0-18-15,53-36 0,35-17-1,-17-53 1,-1-35-1,-34 17 1,-1-34 0,-35 69-1,0 1 1,0 53 15,0-1-15,0 72-1,-18-1 1,18-53-16,0 71 31,0-53-15,18-18 0,52-17-1,1-36 1,-18-52-1,-35 52-15,35-70 16,-1-53 0,-16 17-1,-19-17 1,-17 53 0,0 53-1,-17 70 16,-1 35-15,0 36 0,1-18 15,17 36-15,-18-18-1,18-36 1,0-34-1,35-19 1,-17-17 0,35 0-1,0-53 1,0-17 0,-36-1-1,-17 53 1</inkml:trace>
  <inkml:trace contextRef="#ctx0" brushRef="#br0" timeOffset="4464.89">6244 1358 0,'0'0'15,"-17"0"1,34 0-1,18 0 1,71-17 0,-35-1-1,35 0 1,-89 18 0,19 0-1</inkml:trace>
  <inkml:trace contextRef="#ctx0" brushRef="#br0" timeOffset="5050.82">6967 1341 0,'-17'0'31,"-1"0"-15,0 0-1,-17 17-15,0 36 16,-18 18-1,35-1 1,18-35 0,-17 54-1,17-36 1,35 0 0,36-53-1,34 0 1,-34-36-1,-36 19-15,53-72 16,-52 1 0,-36-18-1,0 18 1,-53 35 0,-53 53-1,0 36 1,0 52-1,53-18 1,18 18 0,35-35 15,71-17-15,-1-36-1,18-18 1</inkml:trace>
  <inkml:trace contextRef="#ctx0" brushRef="#br0" timeOffset="5702.74">7408 1446 0,'0'0'0,"0"-17"0,0-1 16,0 0 0,0 1-1,18-1 1,35 18-1,0 0 1,-36 0-16,54 0 16,-18 35-1,17 18 1,-52 18 0,-18 17-1,-35 18 1,-36-18-1,36-53 1,35-17 15,0-36 1,0-52-17,0 52-15,18-70 16,52-35-1,1 52 1,52-17 0,-52 53-1,17-1 1,-70 36 0,17 0-1,-35 18 16</inkml:trace>
  <inkml:trace contextRef="#ctx0" brushRef="#br0" timeOffset="6763.15">1182 2469 0,'0'0'0,"-18"0"0,-52 0 31,52 0-15,0 0-1,36 0 1,0 0 0,52 0-1,36 0 1,17 0-1,54 18 1,35-18 0,-1 0-1,177 0 1,-53-18 0,142 1-1,-72 17 1,-281 0-16,423-18 15,-106 1 1,141-1 0,-141 0 15,70 18-15,18-17-1,-70 17 1,-53-36-1,-142 36 1,-17 0 0,-141-17-1,-53 17 1,-35 0 15,-36-18 47,0 18-62,18-18-16</inkml:trace>
  <inkml:trace contextRef="#ctx0" brushRef="#br0" timeOffset="6918.7">8290 2275 0,'0'18'31</inkml:trace>
  <inkml:trace contextRef="#ctx0" brushRef="#br0" timeOffset="26896.22">476 3404 0,'0'0'0,"0"-17"16,0-19 0,18 19-1,-18-19-15,0 1 16,0-18 0,0 36 15,0 34 0,-18 71-15,18 36-1,0-18 1,-17-71-16,-1 106 16,18-70-1,0-36 1,18-35 15,17-35-15,-17 35-16,34-88 15,1-1 1,18-34 15,-18 70-15,-36 35-1,19 54 1,-36 34 0,0 1-1,17 35 1,1-54 0,35-16-1,0-36 1,17-18-1,19-52 1,-54-19 0,-35-52-1,0 71 1,-18-1 15,-17 53-15,0 18-1,17 36 1,18-1 0,0-17-1,53 17 1,-35-35-16</inkml:trace>
  <inkml:trace contextRef="#ctx0" brushRef="#br0" timeOffset="27312.72">1358 3581 0,'0'0'16,"0"17"-16,18 1 15,35-18 1,0 0 15,17-53-15,-52 0-1,-1-35 1,-17 35 0,-35 35-1,-53 36 1,17 35 0,1 35-1,17 18 1,53-71-16,0 36 15,35-1 1,18-52 0,18 0-1,52-18 1,-70-36 15,-18 19-31,18-36 16,-17 18-16</inkml:trace>
  <inkml:trace contextRef="#ctx0" brushRef="#br0" timeOffset="28363.19">2364 3810 0,'0'0'0,"0"-18"78,0 1-78,17-1 16,-17 0-16,53-70 15,-18-18 1,36-17-1,-53 88-15,105-71 16,-35 88 0,0 53-1,-70 18 1,17 36 15,-17-54-15,-18-18-1,0-52 17,0 0-17,-35-36 1,17 54-16,-17-19 16,-18 19-1,-18 34 1,1 36-1,-18 71 1,17-36 0,53-53-16,1 71 15,17-35 1,35-18 15,36-53-15,52 0-1,-35-36 1,18-87 0,-71 17-1,-17-17 1,-18 52 0,0 36-1,-53 141 16,35 17-15,18-17 0,0-18-1,53-35 1,0-35 0,36-18 15,-19-18-16,1-17 1,17-36 0,-35 36-1</inkml:trace>
  <inkml:trace contextRef="#ctx0" brushRef="#br0" timeOffset="28812.84">3387 3563 0,'-18'0'0,"36"0"0,-71-18 16,35-17-1,18 17 1,0-34 0,35 34-1,-17 0-15,35 18 16,17 0 15,1 53-15,-18 35-1,-35-17 1,-18 35 0,-36-53-1,19-36 1,17-34 15,0-1-31,17-35 16,19-35-1,17 0 1,17 0 0,-52 70-1,-1 0-15,19 1 16,-1 17 0,0 17 15,-17-17-31</inkml:trace>
  <inkml:trace contextRef="#ctx0" brushRef="#br0" timeOffset="29229.64">4022 3598 0,'0'0'0,"17"0"15,19 0 1,-1 0-1,0-53 1,-17 18 0,-1 17-16,-17-34 15,0 16 1,-35 36 15,-35 36-15,17 16-1,0 54 1,35-35 0,18-36-16,0 36 15,18-36 1,52-35 0,-34 0-1,34 0 1,-17-35-1,0-18 1,-18 35 0</inkml:trace>
  <inkml:trace contextRef="#ctx0" brushRef="#br0" timeOffset="29729.18">5133 3598 0,'0'0'0,"18"-35"16,-18 17-16,0-17 16,0 17-1,0 36 16,0 35-15,0 0 0,-18-18-16,-17 53 15,35-35 1,-18-17 0,0-19-1,18-52 16,0 17-31,0-70 16,0 71-16</inkml:trace>
  <inkml:trace contextRef="#ctx0" brushRef="#br0" timeOffset="29896.92">5062 3281 0,'-17'-18'15,"-1"18"1,36 0 31,-1 0-47,19 0 16</inkml:trace>
  <inkml:trace contextRef="#ctx0" brushRef="#br0" timeOffset="31895.48">5980 3757 0,'0'0'0,"0"-18"16,17-17-1,-17 18-15,0-19 16,0-34-1,0 52-15,-35-53 16,-36 19 0,-52 52-1,-1 35 1,-34 53 0,69 0 15,54 36-16,35-71 1,88 0 0,18-53-1,-18 0 1,36-71 0,-18-35-1,-71-53 1,-17 36-1,-1-36 1,-17 89 0,0-1-1,-17 71 1,-19 18 0,19 52 15,17 89-16,0-36 1,53 19 0,35-19-1,-35-70 1,17-35 0,1-18-1,17 0 1,-17-53-1,17-88 1,-53 52 0,-35-16-1,0 69 1,-70 36 15,34 36-15,19-1-16,-19 71 15,19-18 1,17 18 0,35-53-1,18-18 1,53-35 0,35-18-1,18-52 1,-71-18-1,0-18 1,-53 35 0,-17 18-1,-53 88 17,-1 54-1,19-19-16,17 18 1,-18-35 0,18-35-16,0 17 15,18-35 17,-18-35-17,53-36 1,17-34-1,-17 16 1,-35 54-16,52-35 16,-17 52-1,-35 36 1,-18 52 0,0 18 15,0 18-16,0-53 1,53-18 0,17-35-1,-17 0 1,53-35 0,-18-53-1,-17-53 1,-18 17-1,-36-17 1,-17 71 0,0 34-1,-35 54 1,17 53 0,-34 87 15,34-52-16,0 35 1,18-70 0,71 17-1,17-70 1,-17-18 0,34-18-1,-34-35 1,0-53-1,-54 36 1,1 34 0,-36 89 15,18 18-15,0-36 15,0 18-16,71-53 1,-1 0 0,1-18-1,-18-34 1,0-19-16</inkml:trace>
  <inkml:trace contextRef="#ctx0" brushRef="#br0" timeOffset="32095.09">8414 3157 0,'-36'-17'15,"19"-1"-15,-1 18 32,18 18-17,0-1 16,0 1-15</inkml:trace>
  <inkml:trace contextRef="#ctx0" brushRef="#br0" timeOffset="32295.95">7549 3404 0,'0'0'0,"-17"18"0,-1-18 0,18 18 16,18-18 15,35 0-31,53 0 16,17-18 0,-70 0-1</inkml:trace>
  <inkml:trace contextRef="#ctx0" brushRef="#br0" timeOffset="33779.18">8643 3845 0,'0'0'0,"18"0"46,-1 0-46,1-17 16,70-36 0,71-71-1,-89 18 1,1-70 0,-71 53-1,-18 52 1,-52 71-1,-18 88 1,70-53-16,0 89 16,-17 70-1,0 18 1,0-36 0,17 53-1,18 1 16,-18-72-15,18-34 0,18-54-1,35-70 1,0-35 0,35-53-1,18-124 1,-53 18-1,-53-53 1,-18 124 0,-88 35-1,-17 88 1,35 0 0,70 35 15,106-35 0,36-18-15,52-35-1,-141 36-15,124-71 16,-88 35 0,-54-18-1,1 53 1,-36 18 15,18 18-31,-35 53 16,17 17-1,18-35 1,18 0 0,35-53-1,35 0 16,53-53-15,-53 17 0,-35-34-1,-18 17 1,-35 0 0,-17 71 30,17-1-46,-35 36 16,-1 53 0,36 0-1,-35 70 1,17-123-16,1 106 16,17 35-1,0 0 16,17-71-15,-17 19 0,-17-54-1,-1-71-15,-52 1 16,-19-18 0,1-53-1,0 0 1,53 0-1,17 18 1,18-18 0,18 0-1,35 0 1,-36 36 0</inkml:trace>
  <inkml:trace contextRef="#ctx0" brushRef="#br0" timeOffset="47526.66">10125 3739 0,'0'-17'15,"0"-1"32,0 1-31,0-1-1,0 36 48,0-1-63,0 1 0,-18-1 16,0 36-1,-17 0 1,18-17-1,17-19 1,0-34 31,0-1-47,0-17 16</inkml:trace>
  <inkml:trace contextRef="#ctx0" brushRef="#br0" timeOffset="47942.69">10125 3351 0,'0'0'0,"0"-17"15,0-1 1,-36 53 15,19-17-31,-1 17 16,18 36-1,18-54 1,35-17 0,17-17-1,-52-1-15,35-35 16,-18-17 0,-35-1-1,-35 18 1,-36 53 15,-17 53-15,35 35-1,36 1 1,17-19 0,52-17-1,19-35 1,-18-1-16</inkml:trace>
  <inkml:trace contextRef="#ctx0" brushRef="#br0" timeOffset="48443.71">10513 3563 0,'0'18'31,"0"17"-31,0 18 16,0-35-1,-18 52 1,0-17 0,18-18-1,-17-17 1,17 0 0,-18-71 15,18 0-16,18-53 1,35 35 0,35-17-1,35 70 1,1 36 0,-89 53-1,-35 17 1,0-18 15,-53 19-15,53-72-16,-35 19 15,17-36 1,18 17 0,71-70 15,-53 36-31</inkml:trace>
  <inkml:trace contextRef="#ctx0" brushRef="#br0" timeOffset="49261.1">11536 3598 0,'0'0'0,"0"-17"0,0-1 15,-35 0 1,-36 18 15,36 18-15,-53 53-1,35-18 1,0 17 0,35-35-1,18-17 1,71-18-1,-1-18 1,36-35 0,-53 1-1,0-19 1,-36 71 0,-17-18-1,-17 71 16,17 18 1,-18-54-32,18 72 15,-35 69 1,35 72 0,0-72-1,-35 89 1,17 53-1,18-18 1,0-35 0,35-53-1,-17-105 1,-18-72 0,-53-70-1,-18-88 1,-17-70 15,35-1-15,36-88-1,17 35 1,70 89 0,18 0-1,-70 123-15,70-35 16,-17-1-1,-54 36 1,1 36 0,0-18-1,-18 17-15</inkml:trace>
  <inkml:trace contextRef="#ctx0" brushRef="#br0" timeOffset="49709.85">13229 3351 0,'0'0'0,"18"-17"0,-18-1 0,17-70 15,-17 53 1,0 17 0,0 36-1,-35 87 1,35-69-16,-35 87 31,-18 71-15,18-88-1,17 0 1,18-36 0,53-70 15,0-52-16,17-19 1</inkml:trace>
  <inkml:trace contextRef="#ctx0" brushRef="#br0" timeOffset="50426.43">13582 3246 0,'18'-18'0,"-36"36"0,36-54 15,-18 54 16,-18 35-15,0-36-16,1 54 16,-19 88-1,36-106-15,-35 53 16,17-1 0,18-69-1,0-19 1,0-70 15,53-17-15,0-36-1,-35 35 1,17 54 0,-17 34-1,-18 54 1,0 0-1,17 17 17,19-35-17,-1-36 1,53-17 0,-17-17-1,52-54 1,-105 53-16,35-87 15,-36 34 1,-17-17 0,-17 88-1,-36 17 1,35 1-16,-17 53 16,35 52-1,0-52 1,18-1 15,52-52-15,-17-18-1,-18 0-15,36 0 16,-18-35 0,-36-36-1,1 18-15</inkml:trace>
  <inkml:trace contextRef="#ctx0" brushRef="#br0" timeOffset="50677.37">12947 3528 0,'0'0'0,"-18"0"0,1 0 16,52 0 0,-17 0-1,140-18 1,-17 0 0,-88 1-16,36-1 15,-37 1-15</inkml:trace>
  <inkml:trace contextRef="#ctx0" brushRef="#br0" timeOffset="53709.75">15910 3387 0,'0'0'0,"-17"0"0,-1 0 16,0 0 0,36-18 31,17 18-47,53-35 15,-52 17-15,70-17 16,-1-18 15,-87 18-15,-18 17-1,-88 0 1,-18 36 0,-35 70-1,53 18 1,88 0-1,0-53 1,53-18 0,35-35-1,53 0 1,-88-18 0,-36 1-1,-52 17 1,-88 35 15,35 0-15,17 54-1,36-1 1,35-35 0,70-36-1,36-17 1,70-53-1,-17 0 1,71-88 0,-142 18-1,-53-54 1,-35 54 0,0 70-1,-53 106 16,18 70 1,0 19-17,17-1 1,18-18 0,0-52-1,106-36 1,-36-35-1,36-18 1,-35-35 0,17-35-1,-53-18 1,-35 18 0,-35 71-1,-18 17 1,18 88-1,17-35 17,18-18-32,0 36 15,0-19 1,53-34 0,18-18-1,34-18 1,-34-17-1,17-35 1,-70 34-16,-1-34 16,1-1-1,-18 89 32,0-1-47,-18 54 16,18-53-1,-17 52 1,17-34 0,0-1-1,0-18 1,0-34 15,0-36-15,35-35-1,18 17 1,35-17 0,-17 53-1,17 35 1,-70 0-16,-1 35 16,-17 53-1,0 0 1,0-17 15,0-1-15,0-52-1,0-36 17,0 1-17,0-71 1,53 17-1,-53 36-15,53-36 16,-35 36-16,17 0 16,0 17-1,-17 18 1,-18 71 0,0-1-1,0 18 1,0-70-16,0 35 31,0 0-15,53-36-1,0-17 1,35 0 0,-18-35-1,36-53 1,-88 17-1,-18-17 1,0 35 0,-18 53-1,-52 36 1,34 34 0,19 18-1,17-35 1,17-17-1,36-19 17,-35-17-32,35 0 15,35-17 1,-17-54 0,-18 0-1,-1 1 1,-52 52-1,0 53 17,-52 18-17,52-35-15,-36 35 16,19-18 0,-1 1-1,18-19 32,0-34-31,18-19-1,52-52 1,1 17 0,70-34-1,-106 87-15,53 0 16,-17 18-1,-36 36 1,-35 52 0,0-18-1,0 19 1,-17-89-16,17 35 16,0 0-1,70-35 16,-17 0-15,18-53 0,-19-17-1,37-107 1,-36 36 0,-18 0-1,-18 71 1,1 17-1,-18 106 17,-18-36-32,-17 89 15,-18 35 1,18-35 0,0 17-1,35-34 1,0-54 15,17-17-15,36-18-1,53 0 1,-35-18 0,52-53-1,-70 18 1,-53-17-1,0 17 1</inkml:trace>
  <inkml:trace contextRef="#ctx0" brushRef="#br0" timeOffset="54009.35">19138 3228 0,'0'0'0,"-35"0"31,53-18-31,-1 18 16,54 0-1,-36 0-15,141-17 16,-52-1 0,-1 0-1,-70 18 1,-70 0 31,-19 18-32,-17 0 1</inkml:trace>
  <inkml:trace contextRef="#ctx0" brushRef="#br0" timeOffset="56292.66">1693 5486 0,'-17'0'0,"-1"35"31,18-17-31,0 17 16,0 0-1,18-35 16,17 0-31,18-35 32,35-36-17,-35 1 1,0-36 0,-35-35-1,-18 106-15,0-89 16,-53 18-1,17 71 1,-17 70 0,36 71-1,-1 53 1,18 35 0,0-18-1,35-52 1,1-71-1,34-53 17,-17-18-17,18-70 1,17-18 0,-53 35-1,-35-34 1,0 87-1,-35 18 1,0 53 0,35 17-1,0 1 1,0-53 0,53-18-1,17 0 1,54-71-1,-19 18 17,-34 0-17,-36 18 1,-35 53 15,0 17-15,0 53-1,0-35 1,0 0 0,53-35-1,18-18 1,-54 0-16,72-53 16,-1-18-1,-18 18 1,-52-17-1,0 17 17,-18 70-1,-18 1-15,18 52-1,0 54 1,0 17-1,0 71 1,0 17 0,0-53-1,0-105-15,0 229 16,0-106 0,0 35-1,-35-123 1,-18-35-1,-53-142 17,35-35-17,-52-123 1,52 0 0,18-71-1,53 123 1,0 107-16,89-124 15,-1 88 1,18 18 0,-89 52-1,1 19 1,0 17 0,-1-18-16</inkml:trace>
  <inkml:trace contextRef="#ctx0" brushRef="#br0" timeOffset="58991.21">3933 5168 0,'0'0'0,"0"-35"0,0-53 31,0 70-15,-17 36-1,17-1 1,-35 72 0,17 52-1,18-18 1,0 18 0,35-70-1,36-18 1,-1-53-1,18-71 1,-17 1 0,17-72-1,-17 19 1,-71-18 0,0 106-16,0-36 15,0 53 1,-18 107 31,1 16-32,-1 37 1,18-107-16,0 71 16,18-18-1,34-35 1,37-53-1,-1 0 1,53-88 0,-106 70-16,53-70 15,18-36 1,-70 18 0,-36 89-1,-18 17 1,-53 70 15,36 19-15,35-37-1,18 19 1,35-18 0,-18-35-1,-17 17 1,-18-70 15,-36-1-15,-34 1-1,52 17 1,-17 18 0,-1 36-1,36-1 1,18 18-1,35-35 1,18-1 15,-1-17-15,-52 0-16,88-35 16,-18-36-1,-35 1 1,0-18-1,-53 17 1,0 53 0,-18 54 15,0 34-15,18 1-1,0-18 1,36 17-1,-1-34 17,0-36-32,71 0 15,35-18 1,-53-35 0,18-35-1,-88 0 1,-18-18-1,0 88 1,-35 18 0,-1 53-1,19 18 1,17-1 0,-18 1-1,0-36 1,18-17-1,18-71 32,17 0-31,1-71 0,-1 71-1,-18 53 1,19 0-1,-19 53 1,19 35 0,17 1-1,17-36 1,-17-36 0,18-17-1,17-17 1,-35-36-1,35-71 17,0 18-17,18 1 1,-18 52 0,36 53-1,-71 53 1,-36 17-1,-17 1 1,0-18 0,0-36-1,0 1 1,18-53 15,-18 17-31,0-17 16,0-36-1,-53 36 17,0 17-17,-53 18 1,88 0-16,-70 35 16,0 54-1,35-19 1,36 36-1,17-53 1,17 0 0,54-35-1,17-36 1,0-35 0,-17-18-1,-18-17 1,-18 35-1,-35 0 1,18 36 15,-18 34 1,-18 19-17,0-19-15,18 36 16,-17 106-1,17-18 1,17 71 0,1-36-1,35 71 1,-53 35 0,0-88-1,0-141-15,-35 124 16,-36-36-1,-17-53 17,0-35-17,-18-53 1,53-53 0,0-71-1,18-34 1,17 34-1,0-70 1,1-17 0,17 105-16</inkml:trace>
  <inkml:trace contextRef="#ctx0" brushRef="#br0" timeOffset="59242.12">5891 4868 0,'-17'-17'0,"34"34"0,-52-52 15,35 17 1,-18 18-1,18 18 1,0 0 0,71 17-1</inkml:trace>
  <inkml:trace contextRef="#ctx0" brushRef="#br0" timeOffset="59725.59">7902 5168 0,'0'0'0,"18"-17"0,-1-54 31,-17 53-15,0 36-1,0 0-15,-17 52 32,-18 36-17,35-35 1,0 17 0,0-53-1,17-35 16,-17-18-15,35-52 0</inkml:trace>
  <inkml:trace contextRef="#ctx0" brushRef="#br0" timeOffset="60077">8008 4851 0,'0'0'0,"0"-18"0,-18-17 0,-52 35 15,35 35 17,17 36-17,18-36 1,18 0 0,-1-35-16,36 0 15,18-35 1,-54 0-1,-17-36 1,0 36 0,-53 17-1,0 36 1,36 70 0,17 0-1,35-35 1,0-18-1</inkml:trace>
  <inkml:trace contextRef="#ctx0" brushRef="#br0" timeOffset="60695.15">8520 5256 0,'17'0'0,"-17"-17"15,0-19 1,-35 1 0,0 18-1,-18 17 1,17 17 0,-34 71-1,52-70-15,-17 70 16,17-17-1,18-1 17,0-34-17,71-36 1,-1 0 0,36-71-1,-18-35 1,1-17-1,-19-71 1,-34 35 0,-1 53-1,-35 71 1,-35 70 0,-36 124-1,36-18 1,35 35-1,0-52 1,53-54 15,17-52-15,-17-18 0,35-18-1,-17-35 1,-1-17-1</inkml:trace>
  <inkml:trace contextRef="#ctx0" brushRef="#br0" timeOffset="61874.78">10619 5080 0,'0'0'0,"35"-88"16,-35 53-1,0 17 1,0 36 0,-18 34-1,1 72 1,-19-1-1,1 36 1,17-124 0,-52 107-1,35-54 1,-1-35 0,1-53-1,17-36 1,1-52-1,-1-35 1,18-1 0,0 18-1,0 89 1,18 52 15,-18 0-31,53 53 16,0 18-1,-18-35 17,35-1-17,1-34 1,52-36 0,1-53-1,-18-35 1,-18-1-1,-88 19 1,0 17 0,-18 71 15,1 52-15,-1 1-1,18 35 1,0-54-1,53 1 1,-35-53 0,70 0-1,-18-17 1,19-54 0,-72 1-1,-17-54 1,0 18-1,-70 36 1,-19 70 0,19 35-1,-1 36 1,54 34 0,17-34-1,53 35 1,-18-71-1,53-17 1,18-18 15,-18-53-31</inkml:trace>
  <inkml:trace contextRef="#ctx0" brushRef="#br0" timeOffset="63374.98">11906 5221 0,'0'-18'0,"0"36"0,0-53 16,0 17-16,0 1 15,-17 17-15,-36 0 16,-36 35 0,37 18-1,-1 53 1,53-1-1,0-34 1,17 35 15,36-71-15,53-17 0,35-18-1,-35-18 1,88-70-1,-106 35 1,-17-18 0,-36-17-1,-35 18 1,0 17 0,-35 35-1,-53 36 1,-1 52-1,19 1 1,17 35 0,53-36 15,0 1-15,53-54-1,0-17 1,35-35-1,-18-35 1,-52-1 0,17-17-1,-35 53 1,0 52 15,0 36-15,0 35-1,18 1 1,17-37 15,-17-34-31,35 0 16,17-18 0,19-18-1,-19-52 1,-52-1-1,52-105 1,-34 34 0,-19 1-1,-17 53 1,0 123 15,0 54-15,0-72-16,-17 124 15,-1-17 1,18-36 15,0 0-15,18-35 0,35-35-1,17-18 1,-17-35-1,18-18 1,-18 0 0,-18 0-1,-18 35 1,-17 53 15,0 18-15,0 0-1,0-35 1,0 35-16,36 0 31,52-53-15,35 17 0,-34-17-1,16-53 1,-105-17-1,0-36 1,0 88-16,-17-70 16,-36 53-1,-35 35 1,-1 35 0,19 18-1,35 0 1,35-35-1,0-1 1,35-17 15,0 0-31</inkml:trace>
  <inkml:trace contextRef="#ctx0" brushRef="#br0" timeOffset="63942.87">13988 5521 0,'0'0'0,"-36"-35"15,36 17 1,0-17-1,0-1 1,0 19 0,53-18-1,18 17 1,-18 18 0,17 18-1,-34 34 1,-19 72-1,-17-36 1,0-35 0,-17 0-1,17-35 1,0-54 15,0 19-31,17-36 16,18-35-1,1 17 1,-1 0 15,0 36-15,-17 35 0,0 0-1,17 0 1,0 0-1</inkml:trace>
  <inkml:trace contextRef="#ctx0" brushRef="#br0" timeOffset="64424.7">14870 5380 0,'0'0'0,"17"0"0,-17-18 16,0 1-1,0-1 1,-70 18 15,17 53-15,17-18 0,19 0-1,17-17 1,0 17-1,88 1 1,-17-19 0,-1 19-1,-70-19 1,0 1 0,-18 17-1,-34-17 1,16-18-16,-34 17 15,-18-17 1,70 0 15,-17 0-15,35-17 15,0-19-31</inkml:trace>
  <inkml:trace contextRef="#ctx0" brushRef="#br0" timeOffset="64874.41">13176 4974 0,'0'0'0,"-17"0"0,-54 0 31,89 0-16,17 0-15,124-17 16,-18-1 0,35 18-1,-88 0 1,-17-18 0,-53 18 15,-18 18 16,0 0-32,17-1-15</inkml:trace>
  <inkml:trace contextRef="#ctx0" brushRef="#br0" timeOffset="68940.83">582 8484 0,'0'-17'94,"0"-1"-79,0 0 1,-18 18-16,1 0 16,-1 0-16,-17 0 15,17 0-15,-52 18 16,-19 17-1,1 36 1,35-18 0,36 17-1,17-17 1,17 0 0,54-18-1,-18-35 1,53-17-1,-18-18 1,-18-36 0,36-53 15,-53 19-15,-18-36-1,1 35 1,-36 0-1,0 53 1,0 35-16,-18 71 31,18 18-15,-35 70 0,17-35-1,18 17 1,0-52-1,0-54-15,0 72 16,0-54 15,0 0-15,18-35 0,-1 0-1,36-35 1,-35 17-16</inkml:trace>
  <inkml:trace contextRef="#ctx0" brushRef="#br0" timeOffset="69658.83">952 8590 0,'0'0'0,"-17"-35"31,17 17-31,0-35 16,53 18 15,0 35-15,-18 0-1,0 0 1,18 53-1,-18 0 1,-35 17 0,0-52-16,0 35 15,-35 0 1,0-35 0,17-18-1,1-18 16,17-17-15,0-18 0,35 17 15,35-34-15,-34 70-16,17-35 15,70-18 1,-70 35-1,-18 18 1,-17 0 0,-18 35-1,0 1 1,0 16 0,0 1-1,0-17 1,0-1-1,-18 0 1,18-52 31,0-1-31,0-35-1</inkml:trace>
  <inkml:trace contextRef="#ctx0" brushRef="#br0" timeOffset="70023.46">1570 8167 0,'-18'0'0,"36"0"0,-71 0 15,35 0-15,1 35 16,17 0-1,0-17 1,17 0 15,19-18-15,-1-36 0,-35 19-1,0-1 1,-18 0-1,-17 18 1,17 18 0,18 17-1,0-17 1</inkml:trace>
  <inkml:trace contextRef="#ctx0" brushRef="#br0" timeOffset="70459.35">1799 8431 0,'18'0'47,"-18"18"-47,0 0 16,0-1-16,17 36 15,1 18 1,0-1 0,-18-34-1,17-19 17,1-34-1,0-1-16,-1-53 1</inkml:trace>
  <inkml:trace contextRef="#ctx0" brushRef="#br0" timeOffset="70740.62">2117 8361 0,'0'17'31,"-18"1"-15,-17 17-16,17 36 16,-35-1 15,53-52-31,-17 17 16,-1 1-1,0-19 1,18-34 15,18 17-15,0 0-16,-1-18 0</inkml:trace>
  <inkml:trace contextRef="#ctx0" brushRef="#br0" timeOffset="71157.78">2205 8520 0,'17'0'16,"1"0"0,0 0-1,-1 0-15,1 0 16,35 0 0,-35 0-16,-1 0 15,1-53 1,-18 17-1,-35 36 1,-1 0 0,-34 18-1,34 35 1,1 0 0,18-36-16,17 36 15,0 0 1,17-35-1,36 0 1,-18-18 0,18 0 15,18-18-15,-1-17-16</inkml:trace>
  <inkml:trace contextRef="#ctx0" brushRef="#br0" timeOffset="71640.97">2663 8449 0,'0'0'0,"0"-18"0,0 1 16,18-36 0,35 18-1,0 35 1,-35 0-16,17 0 15,0 17 17,0 54-17,-17-18 1,-18 35 0,0-35-1,0 0 1,-35-18-1,17-35 1,18-18 15,0-35-15,35-17 0,-35 52-16,53-52 15,-17-1 1,-1 53-1,0-17 1,-17 35 0,-1 0 15</inkml:trace>
  <inkml:trace contextRef="#ctx0" brushRef="#br0" timeOffset="72038.28">3351 8537 0,'0'0'0,"-35"35"16,35-17-1,0 0 1,18-18 0,17 0-1,0-18 17,-35 0-17,0-17 1,-17 35 15,-1 0-15,18 18-1,0-1 1</inkml:trace>
  <inkml:trace contextRef="#ctx0" brushRef="#br0" timeOffset="73406.33">3881 8643 0,'-18'18'15,"36"-18"16,-1 0-15,1 0-16,70-36 16,-17-17-1,17-35 1,-18 18 0,-52 34-16,0-87 15,-18 52 1,-18-34-1,-17 34 1,-1 53 0,1 54 15,17 87-15,-17 54-1,18-54 1,-19 71-1,19 35 1,-36-35 0,-35 177-1,35-124 1,17 70 0,19-52-1,17-89 1,0-17-1,35-88 1,18-89 0,53-88-1,17-70 17,-17 17-17,18-88 1,-107 176-16,18-211 15,-52 88 1,-89-18 0,0 89-1,-35-18 1,0 106 0,53 17-1,88 0 16,70-17-15,36 0 0,35-36-1,-17 1 17,-89 52-32,88-53 15,-34 1 1,-89 35-1,0-1 1,0 54 15,0 17-15,-18 18 0,0 0-1,1-35 1,17-36 62,0 0-78,0 1 16,0-1-16</inkml:trace>
  <inkml:trace contextRef="#ctx0" brushRef="#br0" timeOffset="73623.38">4639 8220 0,'0'0'0,"-18"0"16,-17 0 0,17 0-1,18 17 32,0 1-47,0 0 16,18-18-1</inkml:trace>
  <inkml:trace contextRef="#ctx0" brushRef="#br0" timeOffset="74124">4762 8361 0,'0'0'0,"0"17"16,0 19 0,0 17-1,0 0 1,-17-1 0,-18 1-1,17-17 1,18-19-1,-18-17 17,18-53-1,0 18-15,53-53-1,18 17 1,-54 54-16,89-54 15,0 54 1,-53 34 0,-18 54-1,-35 35 1,0-36 0,-17 1-1,-1-54 1,18 1-1,0-36 17,0 1-17</inkml:trace>
  <inkml:trace contextRef="#ctx0" brushRef="#br0" timeOffset="74756.63">5592 8431 0,'0'0'0,"17"-17"0,-17-1 15,-17-17 1,-36 17 0,-18 18-1,0 0 1,1 71-1,35-1 1,17-52-16,0 70 16,18 0 15,36-52-15,34-19-1,1-17 1,17-53-1,-53 36-15,36-54 16,-18-35 0,-36-52-1,19 34 1,17-52 0,-36 87-1,-17 72-15,0-1 16,0 53-1,0 36 1,-17 88 0,-19 0 15,19-1-15,17-52-1,0-53 1,35-18-1,35-17 1,-17-18 0,36-71-1,-54 54 1</inkml:trace>
  <inkml:trace contextRef="#ctx0" brushRef="#br0" timeOffset="75591.27">6227 8255 0,'-18'0'15,"18"-18"48,18 18-63,-1-17 15,36-19-15,35 1 32,-70 18-32,52-36 15,-70 0 1,-17 0-1,-89 53 1,53 17 0,-17 54-1,70-36-15,-18 53 16,18 1 0,0-36-1,35-18 1,36-35-1,17 0 1,-53-35 0,-35 17 15,-35 18-15,-53 18-1,17 34 1,1 19-1,52-36-15,0 53 16,18-35 0,36 18-1,17-53 1,52-1 0,19-17-1,-89 0-15,71-53 16,35-17-1,-35-54 1</inkml:trace>
  <inkml:trace contextRef="#ctx0" brushRef="#br0" timeOffset="75907.57">7073 7832 0,'0'0'0,"-17"0"31,-36 0-15,35 17-16,-35 71 16,53 18-1,-35 106 1,35-89 0,-35 1-1,35-36 1,0-35-1,0-35-15,0-36 63,17-35-47,1 35-16</inkml:trace>
  <inkml:trace contextRef="#ctx0" brushRef="#br0" timeOffset="77089.81">7091 8484 0,'0'0'0,"0"18"16,0 0 0,17-18-1,36 0 1,18-36-1,-36 1 1,0-36 0,-35 19-1,-17 52 17,-18 0-17,-18 35 1,0 35-1,53 1 1,-18-18 0,18-36-16,0 36 15,35-35 1,36-18 0,-1 0-1,36-71 1,-53 36-1,18-71 1,-54 53 0,1 18 15,-18 18-15,0 69 15,0-34-31,-18 53 15,18-18 1,-17-1 0,17-16-1,0-19 1,0 1 0,0-53 15,0-18-16,0 0 1,70-53 0,36 18-1,-35 53 17,-36 35-32,53 0 15,-17 17 1,-54 54-1,-17 17 1,0-35 0,0 17-1,-17-17 1,-19-53 15,36-17-15,0-1-1,0-52 1,18 34-16,35-34 16,53-36-1,17 53 17,-34 53-17,-19 53 1,-52 35-1,-18 18 1,-18-18 0,-17-35-1,17-35 1,1 17 0,17-53 30,17-17-46,18-18 16</inkml:trace>
  <inkml:trace contextRef="#ctx0" brushRef="#br0" timeOffset="78022.6">8555 8467 0,'0'0'0,"-35"17"31,52-17 0,1 0-31,-1 0 16,54-17 0,17-36-1,-35 17 1,-53-34-1,0 52 1,-17 18 0,-1 0-16,-53 18 31,18 17-15,18 36-1,35-1 1,0-17-1,71-18 1,35-35 0,-18 0-1,35-17 1,-52-36 0,-18-18-1,-36-17 1,1 35-1,-18 36 1,0 34 15,-18 54 1,1-54-32,-19 72 15,36-54 1,-17 0-1,-1 0 1,18-52 31,0-1-47,18-35 16,52-35-1,1 18 1,17-1-1,18 36 1,-36 70 0,-70 53-1,0 0 17,0-17-17,-17-1 1,17-34-1,17-54 17,1 0-17,35-34 1,-35-1-16</inkml:trace>
  <inkml:trace contextRef="#ctx0" brushRef="#br0" timeOffset="78389.99">10037 7832 0,'0'0'0,"0"-18"0,0-17 15,0 17 17,-36 18-17,-17 53 1,18 35-1,0 18 1,-1 70 0,1-34-1,35-19 1,0-35 0,0-35-1,35-35 1,36-18-1,17-36 1,-35 1 0,-18-18 15,-17 18-31</inkml:trace>
  <inkml:trace contextRef="#ctx0" brushRef="#br0" timeOffset="78665.45">9701 8132 0,'0'0'0,"18"0"47,0 0-47,-1 0 0,89-18 16,-18 18-1,1 0 1,-54-18 0,-18 18-1</inkml:trace>
  <inkml:trace contextRef="#ctx0" brushRef="#br0" timeOffset="79406.09">11112 7391 0,'0'0'0,"18"-18"0,35-17 15,-35 17 16,-18 0-31,-18 18 32,-17 0-32,-53 53 15,-71 36 17,124-54-32,-142 88 15,71 1 1,0 105-1,54 18 1,34-71 0,18 18-1,0 71 1,0-124 0,53 36-1,17-36 1,-17-71-1,36-17 1,34-53 0,-52-53 15,34-17-15,-16-19-16</inkml:trace>
  <inkml:trace contextRef="#ctx0" brushRef="#br0" timeOffset="79972.64">11183 7937 0,'0'-17'0,"18"-1"31,-18 1-31,0 34 32,0 18-17,0 36 1,-18 70-1,18-106-15,-35 71 16,-1 18 0,19-36-1,17-53 17,0-52 14,0-1-46,0 0 16,0-17-16,0 0 0</inkml:trace>
  <inkml:trace contextRef="#ctx0" brushRef="#br0" timeOffset="80672.88">11112 7955 0,'0'0'0,"0"-18"0,0 1 16,18-18-1,35 17 17,0-17-17,-35 35-15,52 0 16,-17 0-1,0 0 1,-35 70 0,-18 18-1,-71 36 1,-52-1 0,70-70-1,35-53 1,0 0-1,18-17 1,18-36 0,35 17-1,18 19 17,17 17-17,-18 35 1,1 18-1,-54-35-15,19 52 16,-36 18 0,-18-17-1,-35-18 1,-53 0 0,-35-36-1,35-17 1,1 0-1,34-17 1,53-1 0,1 0-1,17-17 17,88 0-17,0 0-15</inkml:trace>
  <inkml:trace contextRef="#ctx0" brushRef="#br0" timeOffset="81767.2">11730 8237 0,'17'0'0,"-34"0"0,34-17 16,19-1-1,-36 36 32,0-1-47,-18 19 16,18-19-16,-35 71 15,35 1 17,0-36-17,53-18 1,35-35-1,18 0 1,0-53 0,-36-35-1,-35 17 1,18 1 0,-53 17-1,0 35 1,0 36 15,0 35-15,-17 35-1,-19 0 1,1 35 15,35-87-31,-35 87 16,17 89-1,1 0 1,17 35 0,0-36-1,-18 124 1,0-105 0,1-89-1,-36 0 1,0-71-1,0-70 1,-35-35 0,-18-71 15,18-52-15,52-19-1,36-105 1,18-18-1,70 35 1,18 54 0,-18 105-1,18 0 1,-35 53 0,-36 36-1,-17-1 1</inkml:trace>
  <inkml:trace contextRef="#ctx0" brushRef="#br0" timeOffset="83070.39">12682 8484 0,'-17'0'47,"-1"0"-32,18 18 1,0 0-16,-18-1 16,18 1-1,18-18 32,0 0-31,17 0-1,-17-35 1,-18-18 0,0 35-1,-36 18 1,19 0 0,-1 35-1,0 1 1,18-19-1,0 1 1,18-18 0,0 0-1,17 0 17,0-35-17,-35-1 1,0 19-16,0-1 15,-35 18 17,0 18-17,17 35 1,18-36 0,0 1-1,35-18 1,18 0-1,-17-18 1,-19-17 0,-17 0-1,0 17 17,-35 18-17,0 18 1,35-1-16,-18 19 15,18-19 1,0 1 0,0-1-1,0-34 63</inkml:trace>
  <inkml:trace contextRef="#ctx0" brushRef="#br0" timeOffset="85189.61">13264 8184 0,'18'-17'16,"-18"-18"15,0 17-31,0 36 63,0-1-63,0 1 0,-18 17 15,1 53 1,-1 18-1,18-88-15,0 35 16,0 0 0,0-36-1,0-34 32,0-1-31,0 0-16,0 1 0</inkml:trace>
  <inkml:trace contextRef="#ctx0" brushRef="#br0" timeOffset="85689.41">13282 7779 0,'-18'0'16,"36"0"-16,-53 0 0,17 0 15,1 17 1,-1 1-1,18 17 1,18-35 0,52 0-1,1 0 1,-54-17 0,19-19-1,-36 19 1,-36-1-1,-34 18 1,17 0 0,35 53-1,1-18 1,17 1 15,35-19-15,18 1-16</inkml:trace>
  <inkml:trace contextRef="#ctx0" brushRef="#br0" timeOffset="86654.9">14111 8237 0,'18'-17'0,"-36"34"0,53-105 31,-35 71-31,0-19 16,-53 1 0,36 35-16,-36-18 15,-35 18 1,17 36 0,54 17-1,-19 52 1,1 1-1,35-18 1,0-17 0,18-36-1,35-17 1,-1-1 15,1-17-15,-35 0-16,70-17 15,-17-36 1,-1-18 0,18-52-1,1-36 1,-19 18 0,-17-35-1,-18 87 1,-35 1-1,0 53 1,0 53 15,-17-1-31,-18 54 16,17-1 15,-17 54-15,-1-18-1,19 52 1,-1 1 0,18-88-1,0-1 1,35-34 0,18-19-1,18-17 1,17 0-1,-53 0 1,18-17 0,-18-19-1,-17 1 17,0 17-32</inkml:trace>
  <inkml:trace contextRef="#ctx0" brushRef="#br0" timeOffset="87324.53">15716 7408 0,'0'0'16,"18"-17"-16,0-1 15,-18 0 16,-18 18-15,-35 36 0,-53 34-1,0 71 17,18-17-17,70-71-15,-105 158 16,52-52-1,19 53 1,52-36 0,52-70-1,54 18 1,106-19 0,-89-105-1,1 0 1,-1-35-1</inkml:trace>
  <inkml:trace contextRef="#ctx0" brushRef="#br0" timeOffset="87861.5">16051 7602 0,'0'18'47,"0"0"-47,-17-1 16,17 1 0,-18-18-16,18 35 15,0-17 1,0-1-1</inkml:trace>
  <inkml:trace contextRef="#ctx0" brushRef="#br0" timeOffset="88188.4">16228 7567 0,'17'0'31,"-17"-18"-31,0 36 31,0 0-31,-35 35 16,17-18 0,1 35-1,-1-34 1,1-19 15,17 1-15</inkml:trace>
  <inkml:trace contextRef="#ctx0" brushRef="#br0" timeOffset="89854.72">16633 8008 0,'0'-18'15,"-17"-17"17,17 17-32,17 36 47,-17 0-32,18-1-15,17 89 16,1 18-1,-19-18 1,-17-89-16,0 71 16,0-35-1,0-35 1,0-36 31,0-35-32,0 18-15,53-88 16,-18 17 0,18-35-1,0 52 1,-35 54 0,0 18-1,-1 52 16,-17 0-15,0-17-16</inkml:trace>
  <inkml:trace contextRef="#ctx0" brushRef="#br0" timeOffset="90488.07">17357 8361 0,'0'0'0,"17"0"0,-17-35 15,18 35-15,0-71 16,-18-17 0,0 17-1,-53 36 1,0 35-1,-53 53 1,71-35-16,-89 70 16,71 0-1,18 0 1,35-53 15,53-17-15,53-18-1,-36 0 1,18-53 0,18-35-1,-53 0 1,-35-36 0,-1 71-1,-17 89 16,-52 69-15,52 37 0,0-125-16,0 36 15,0 35 1,52-70 15,1-18-15,36 0-1,-1-53 1,-35 0 0,-36 35-16</inkml:trace>
  <inkml:trace contextRef="#ctx0" brushRef="#br0" timeOffset="91505.15">17851 8026 0,'0'-53'0,"0"106"0,17-124 0,-17-35 15,18 53 1,-18 18-1,0 88 17,0 88-17,0-35 1,-35 35 0,17-17 15,18-72-16,0-34-15,0 17 16,18-35 0,17 0-1,18-35 1,0-18 0,35-70-1,-53 52 1,-17 36-1,-1 17 1,-34 106 15,-1-17-15,18-36 0,0 18-1,0 18 1,18-36-1,17-35 1,36 0 0,17-53-1,-18-35 1,1 0 0,-36 35-1,-35 18 1,0 52 15,0 1-31,-17 52 16,17-17-1,0 18 1,0-36 15,52 0-15,54-35-1,-18-17 1,-17-19 0,-18-52-1,-18-18 1,-17 18 0,-18 35-1,-18 53 1,-35 36-1,0 52 1,36 0 0,17 0-1,0-17 1,70-36 15,-17-17-15,0-18-1,-18 0 1,36-36 0,-53 19-16,17-36 15,-17 35-15</inkml:trace>
  <inkml:trace contextRef="#ctx0" brushRef="#br0" timeOffset="91890.05">19209 7567 0,'-18'-18'32,"18"36"15,0 0-32,0-1 1,0 1-16,0 0 15,-18-1-15,1 1 16,-1 0 0,-17-18-1,35 17 1</inkml:trace>
  <inkml:trace contextRef="#ctx0" brushRef="#br0" timeOffset="92254.34">19420 7585 0,'0'0'0,"18"-18"32,-18 0-32,18 18 15,-18 18 17,0 0-17,0 17 1,-36 18-1,19-18 1,-1 0 0,0-35-1</inkml:trace>
  <inkml:trace contextRef="#ctx0" brushRef="#br0" timeOffset="92888.21">19703 7267 0,'0'0'0,"0"-17"31,0-1-31,17 18 31,19 18-15,-19-1-16,36 18 16,0 54-1,18 34 1,-19-35 0,-16 53 15,-19-17-16,-17 35 1,-35-1 0,-18-52-1,-53 18 1,1-18 0,16-54-1,72-34-15,-89 35 16,71-53-1,35-18 17,53-17-17,-18-18 1</inkml:trace>
  <inkml:trace contextRef="#ctx0" brushRef="#br0" timeOffset="93539.02">20020 6950 0,'18'0'63,"-1"0"-63,1 0 0,0 0 15,17 17-15,53 19 16,36 17-1,123 105 1,-106-17 0,0 36-1,-71-71 1,-52 52 0,-18 19-1,-71 17 1,36 0-1,0-71 1,-53 1 0,-36-1-1,18-52 1,-70-1 0,53-34 15,52-19-16,36-17 1,17 0 0,18-17 15,0-1-15,71-53-1</inkml:trace>
  <inkml:trace contextRef="#ctx0" brushRef="#br0" timeOffset="94376.17">21537 7955 0,'-18'0'125,"1"0"-109,34 18 62,-17-1-63</inkml:trace>
  <inkml:trace contextRef="#ctx0" brushRef="#br0" timeOffset="94971.39">21484 8378 0,'0'18'0,"0"0"16,-17-1-1,-1-17 1,18 18-1,0 0 1,0-36 62,0 0-78,0 1 16,18 17 15,-1 0-31,18 0 16,1 0-1,-36 70 1,0-17 0,-18-35-1,-70 70 1,-36-17-1,19-36 1,34-17 0</inkml:trace>
  <inkml:trace contextRef="#ctx0" brushRef="#br0" timeOffset="95620.86">21502 8008 0,'-18'18'0,"18"-1"15,0 1 1,0 0 15,18-18-15,-1 0-1,19-18 1,-19-17 0,-17 17-1,0 0 1,-17 18 0,-1 0-1,0 18 1,18 0-1,0-1 1,-17-17 0,-1 18-1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3T03:20:31.5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 13423 0,'-18'0'78,"18"18"-78,-17-1 15</inkml:trace>
  <inkml:trace contextRef="#ctx0" brushRef="#br0" timeOffset="1852.59">4568 12030 0,'0'0'0,"0"-18"0,-70 0 16,35 18-16,17 0 15,-35 0-15,-35 0 16,35 0 0,35 18 15,36-18-15,123 0-1,35-18 1,54-17-1,-19 0 1,-87 35 0,-89 0-16,18-18 15,-35 18 1,-36 0 15,-35 18-15,-17 17-1,52-35 1</inkml:trace>
  <inkml:trace contextRef="#ctx0" brushRef="#br0" timeOffset="2219.6">4798 12083 0,'-36'-18'16,"19"0"-16,-1 18 15,1 0 1,-1 53 0,18-17-16,-18 34 15,-17 71 1,0-53-1,-36 18 1,36-18 0,35-52 15,0-19-15,53-34 15,0-19-16,-36 19-15</inkml:trace>
  <inkml:trace contextRef="#ctx0" brushRef="#br0" timeOffset="2851.76">4974 12330 0,'0'0'0,"18"0"16,-18 35 15,0-18-31,-35 19 15,17 52 1,0-35 0,18-35 15,36-1-15,16-17-1,37-17 1,-72-1-16,89-35 15,-53-18 1,18 1 0,-54 52-1,-17 1 1,-17 69 15,-19 19-15,36-18-1,-17 70 1,17 36 0,0-53 15,0-53-31,-18 88 16,0-53-1,-35 0 1,-17-17-1,-1-53 1,-123-1 0,36-70-1,52-17 1,35-54 0,71 54-1,35-18 1,71-1-1,0 19 1</inkml:trace>
  <inkml:trace contextRef="#ctx0" brushRef="#br0" timeOffset="3203.14">5574 12330 0,'0'0'0,"0"-18"31,0 36-15,0 17 0,0 53-1,-18-53-15,18 106 16,0-17-1,-53 52 1,18-52 0,17-71 15,18-36-15,-17-17-1,17-53 1,0-52-1</inkml:trace>
  <inkml:trace contextRef="#ctx0" brushRef="#br0" timeOffset="3552.86">5521 12453 0,'0'0'0,"0"-18"0,0-35 15,35-17 1,18 35-1,-18 17-15,107 0 16,-37 18 0,1 53 15,-88 18-15,-36-1-1,-88 1 1,-17-18-1,17-53 1,71 18 0,17-18-1,53-36 17,-17 19-32,0 17 0</inkml:trace>
  <inkml:trace contextRef="#ctx0" brushRef="#br0" timeOffset="3802.35">6227 12224 0,'0'0'0,"0"17"16,0 1-1,0 35 1,0 17-1,-18-17 1,18-17 0,0-19-1,0-34 17,0-36-17</inkml:trace>
  <inkml:trace contextRef="#ctx0" brushRef="#br0" timeOffset="3985.43">6279 12012 0,'0'0'16,"-17"-18"0,17 36 30,17 0-30</inkml:trace>
  <inkml:trace contextRef="#ctx0" brushRef="#br0" timeOffset="4468.79">6544 12206 0,'0'0'0,"-18"18"16,18 35-16,-17 17 16,17 1-1,0-54 1,0 36 0,0-35-1,-18 0 1,0-18-1,1 0 1,17-53 0,0-18-1,53-35 1,70 0 0,-17 71-1,35 35 1,-35 53-1,-71 53 1,-35-18 0,-70 0 15,34-52-15,54-54 30,0 0-46</inkml:trace>
  <inkml:trace contextRef="#ctx0" brushRef="#br0" timeOffset="5386.39">7444 12277 0,'0'0'0,"0"-18"15,0 0-15,0-35 16,0 36 0,-53 17-1,35 0 1,-53 70 0,36-17-1,-18 35 1,36-35-1,17-17 1,35-36 0,53-18-1,-35-17 1,0-36 0,-35 18-1,-1 36 1,-17-1-1,0 36 32,0 17-47,-35 18 32,35 70-17,0 54 1,0-1-1,0-123-15,18 212 16,17-1 0,0-52-1,-35 70 1,0-35 0,-53-35-1,0-36 1,-17-88-1,-1-70 1,36-53 0,-36-142-1,18-176 17,36 36-17,17-106 1,88 70-1,-17 159 1,34 35 0,1 71-1,-88 70 1,0 18 0,-1 0 30,1 0-14,-1-17-32,1 17 15</inkml:trace>
  <inkml:trace contextRef="#ctx0" brushRef="#br0" timeOffset="6001.96">8678 12312 0,'-17'-18'16,"34"36"-16,-70-36 0,-141 18 31,177 0-31,-19 0 16,1 0-1,70 0 17,18 0-32,177 0 15,17 0 1,88 0-1,-247 0-15,159 0 16,53 0 0,-124 0 15,-123 0-15,-35 0-1,-36 0 16,0 0-31,-17-17 16,-18-1 0,36 0-16</inkml:trace>
  <inkml:trace contextRef="#ctx0" brushRef="#br0" timeOffset="6535.34">9684 11871 0,'0'0'0,"-18"0"0,18-18 0,-18 18 16,18 18 31,36 70-32,70 0 1,-18-17 0,-53-53-16,71 34 15,-53-34-15,106 0 16,-71-1 0,0-17-1,-106 0 32,1 0-47,-89 53 16,-35 18-1,-18 17 17,53 0-17,-35 0 1,123-70-16,-35 53 15,53-54-15,-17 1 16,17 0 0,0-36 15,0-17-15</inkml:trace>
  <inkml:trace contextRef="#ctx0" brushRef="#br0" timeOffset="8101.85">11359 12506 0,'-17'0'15,"17"-18"17,0 1-32,17-1 15,36-70 1,18-18-1,-36 53-15,89-141 16,-19 53 0,-69 88-1,-54 53 1,-88 0 0,18 53-1,53-35-15,-18 52 16,53 36-1,18-35 1,70 17 0,0 0-1,-53-35 17,-17-36-32,-36 54 15,-35-53 1,-17-1-1,-1-34 1,1-54 0,34 1-1,36 34-15,-17-70 16,17 36 0,0 105 15,0 0-31,17 36 15,1 17 1,0-70-16,35 70 16,-1-35-1,37-53 17,52 0-17,-18-35 1,71-54-1,-35-52 1,-124 53 0,-35 0-1,-35 88 1,-36 18 0,-34 70-1,52 53 1,35-71-1,53 19 1,54-72 0,16-17-1,36-17 17,-88-1-32,71-70 15,-36 17 1,-53-35-1,-35 54 1,0 87 15,0-18-31,-35 89 16,35-53 0,0 35-1,0-52 1,0-54 31,0 0-32,0-35-15,71-52 32,34-19-17,1 71 1,53 36-1,-71 87 1,-88 18 0,0 18-1,0-35 1,-17-18 0,17-36-1,35-17 16,0-17-15</inkml:trace>
  <inkml:trace contextRef="#ctx0" brushRef="#br0" timeOffset="8702.12">13723 12224 0,'0'0'0,"0"-18"16,18-35-1,-18 0 1,0 18 0,-53 35-1,35 0-15,-52 53 16,-1 17 0,-17 36-1,35 18 1,53-71-1,18-18 1,-1-17-16,71-18 16,-35 0 15,53-53-15,-35-36-1,-18-16 1,17-72-1,-35-52 1,-35 158 0,0 18-1,0 124 17,0-53-32,0 105 15,-17 89 1,17-89-1,0-17 1,0-35 0,53-36-1,17-35 17,-52 0-32,52-18 15,1-17 1,-36-18-16</inkml:trace>
  <inkml:trace contextRef="#ctx0" brushRef="#br0" timeOffset="8970.44">14534 11942 0,'0'0'0,"0"-36"0,0-17 16,0 36-1,0 70 16,0 52-15,-17-52-16,17 106 16,-35-71-1,-1 18 17,36-53-17,0-35 1,18-89 15</inkml:trace>
  <inkml:trace contextRef="#ctx0" brushRef="#br0" timeOffset="10487.36">14887 11942 0,'0'0'0,"0"-18"15,-88 53 32,53 0-47,-89 36 16,18-18-1,54-35 17,16-18-17,36 17 16,36 1-15,-19 35 0,18 17-1,-17 1 1,0-54-16,17 36 16,36 0-1,34-35 1,36-18-1,-17 0 1,35-71 0,-71-34 15,-88 16-15,0-16-1,-35 69 1,-36 54-1,18 52 1,36 19 0,17-1-1,0 0 1,52-70 0,72-1-1,17-17 1,-35-35-1,0-36 1,-53-17 0,-36 35-1,-52 71 32,17 0-47,-17 35 16,17 17-1,18-17 1,53-18 0,18-17-1,105-18 1,-52-18 0,-71-35-1,0-35 1,-53 0-1,0 70 1,0 54 15,-36 17 1,1 35-17,35 35 1,0 1-1,0 105 1,0-176-16,0 159 16,0-54-1,0 54 1,-53-36 0,-17-70-1,-36-70 1,88-36-16,-105 0 15,70-53 1,53-36 0,53-122 15,35 34-31,71-105 31,52-18-15,1 36-1,-106 105 1,-36 35 0,-52 107-1,-53-1 1,-1 36-16,-52 52 16,53-17-1,35 35 1,53-17-1,0-36 1,35 18 0,-88-17-1,0-19 17,-106 1-17,36-1 1,34-17-1,72-52 17</inkml:trace>
  <inkml:trace contextRef="#ctx0" brushRef="#br0" timeOffset="11051.31">17480 11889 0,'0'0'0,"18"0"0,-18-53 31,-18 53-16,0 0-15,-17 0 16,-53 106 0,70-71-16,-70 124 15,35-18 17,18 17-17,35-34 1,18-36-1,35-53 1,-36-17-16,71-18 16,-17 0-1,-1-35 1,1-18 0,-53 35-16</inkml:trace>
  <inkml:trace contextRef="#ctx0" brushRef="#br0" timeOffset="11419.58">17992 11853 0,'0'0'0,"0"-17"31,17 17-16,1 17 1,17 54 0,0 52-1,-17 71 1,-18-88 0,-35 0-1,-36-18 1,18-35-1,0-18 1,36-35 0,17-17 31,0-1-32</inkml:trace>
  <inkml:trace contextRef="#ctx0" brushRef="#br0" timeOffset="12284.51">18962 12277 0,'0'-18'0,"0"-17"31,-18 17-31,18 0 31,0 36 16,0 0-47,0-1 0,0 1 16,-17 17 0</inkml:trace>
  <inkml:trace contextRef="#ctx0" brushRef="#br0" timeOffset="12567.95">18874 12665 0,'0'0'0,"0"17"31,0 1-15,0 35-1,-36-18 1,36-17-16,-35 35 16,-18 17-1,-17 1 1,-19-18 0,-16 0-1,-1-36 1</inkml:trace>
  <inkml:trace contextRef="#ctx0" brushRef="#br0" timeOffset="18533.61">4357 14499 0,'0'0'0,"0"-17"0,0-1 15,35-35 1,-35 35-16,0-17 15,0-18 1,-18 53 0,-52 0-1,52 0-15,-35 53 16,-17 71 0,52-1 15,18 36-16,0-71 1,71 0 0,-1-53-1,54-35 1,34-35 0,-52-35-1,35-54 1,-52 1-1,-1-107 1,-71 107 0,1 35-1,0 88 1,-36 17 15,-35 107-15,36-71-16,-36 105 15,0 19 1,53-54 0,0-17-1,35-71 1,36-35 0,-54 0-16,89-53 15,-35-17 1,17-36-1,-71 36 1,-17 17 0,0 35-1,0 89 1,0 34 15,0-34-15,0-18-1,0-36 1,0 1 0,18-18-16,17 0 15,1-53 1,-36 36-16</inkml:trace>
  <inkml:trace contextRef="#ctx0" brushRef="#br0" timeOffset="18883.03">5450 14340 0,'-17'0'0,"34"0"0,-52 0 0,-35 36 16,52-1 15,18-17-31,0-1 16,18-17-1,70-35 1,-35 17 0,-53-17-1,0 17 1,-71 1 0,1 34-1,34 36 1,36 0-1,0-17 1,71-19 0,-36 1-16</inkml:trace>
  <inkml:trace contextRef="#ctx0" brushRef="#br0" timeOffset="19800.41">5980 14587 0,'0'-17'16,"-18"17"-1,0 0-15,1 0 0,-36 0 16,17 53 0,-16 35-1,52-18 1,0 36-1,70-53 1,-52-35-16,35-1 16,52-17-1,1-53 1,-35 1 15,-1-72-15,-17-52-1,-53-18 1,0 105 0,0 54-1,0 53 1,-17 70 0,-1 159-1,0-159 1,18 71-1,0-89 1,0-87 31,0-1-47,0-35 31,0-70-15,36 52-1,52-17 1,0 70 0,-35 36-1,-53 0-15,18 35 16,-36 0 0,-70-1-1,17-34 1,1-18-1,17 0 1,53-18 0,17 36 31,19 17-47,17 18 31,-18 0-16,-35-35-15,53-1 16,-18 19 0,-17-36-1,17 0 1,18 0 0,0-36-1</inkml:trace>
  <inkml:trace contextRef="#ctx0" brushRef="#br0" timeOffset="20316.7">8202 14676 0,'-18'0'0,"36"0"0,-71 0 31,88 0 16,-17 0-47,17 0 0,89 0 15,123 17 1,70 1 0,-105-18 15,-142 0-31,89 17 15,-123-17-15,105 0 16,-106 0 0,-17 0-1,-36-17 17,0 17-32,1-18 15,-19 1 1</inkml:trace>
  <inkml:trace contextRef="#ctx0" brushRef="#br0" timeOffset="20766.65">9384 14305 0,'0'0'0,"-18"0"16,1 0-1,17 53 1,0 35-1,53-17 1,-36-54-16,54 19 16,52-19-1,36-17 1,-36-17 0,-17-19-1,-106 19 1,-106 17 15,1 53-15,-37 70-1,37 1 1,16-19 15,37 1-15,34-88-16,18 35 15,0-35 1,0-54 15,0 19-31</inkml:trace>
  <inkml:trace contextRef="#ctx0" brushRef="#br0" timeOffset="21733.29">11483 14517 0,'0'0'16,"0"-18"-16,0 1 0,0-36 15,18 35-15,-18-53 16,0 1-1,-36 35 1,-34 35 0,-1 70-1,-17 54 1,17 34 15,71-34-15,0-1-1,18-87-15,88 16 16,0-34 0,35-36-1,0-17 1,71-88 0,-89-18-1,-70 0 1,-35-36-1,-18 71 1,0 53 0,-36 89 15,19-19-15,17 124-1,0-17 1,0 35-1,17-36 1,36-88 0,53-17-1,-18-18 1,0-53 0,1-17-1,-72-1 1,1 36-1,-18 88 17,0 17-17,0 1 1,0-18 0,0-36 15,18-17-16,17-17 1,0-19-16</inkml:trace>
  <inkml:trace contextRef="#ctx0" brushRef="#br0" timeOffset="22083.6">12718 14305 0,'-53'0'31,"35"0"-31,18 18 0,0 17 16,0 18-1,18-53 1,17 0 0,-17-18 15,-18-35-16,-18 18 1,0 17 0,-35 18-1,36 0-15,-1 53 16,1 18 0,17 0-1,35-54 1,18 1-16</inkml:trace>
  <inkml:trace contextRef="#ctx0" brushRef="#br0" timeOffset="22933.51">13247 14393 0,'0'0'0,"0"-17"0,-18-19 31,-52 36-16,-1 0 1,18 71 0,0 35-1,53 17 1,0-35 0,53-17-1,-18-53-15,54-1 16,-1-17-1,35-35 1,-52-18 0,-1-70-1,-34-54 1,-1 18 15,-35 36-31,0 105 31,-18 89 1,18-36-32,-17 18 15,-36 124 1,53-72 0,0-52-1,0-35 1,0-36 15,17-52-15,36-1-1,18 1 1,-18 34 0,-36 19 15,-17 34-16,0 1 1,-17-18-16,-71 35 16,35-17-1,0 35 1,53-18 0,0 18-1,70 35 1,-34-53-1,-1 1 1,-18-19 0,1 1-1,17-18 1,1-18 15,52-35-15</inkml:trace>
  <inkml:trace contextRef="#ctx0" brushRef="#br0" timeOffset="23249.38">14482 14235 0,'0'0'0,"0"-18"15,-18 18 1,-35 18-1,0 34 1,0 90 0,18-37-1,0 1 1,35-18 0,0-35 15,52-17-16,-34-19-15,35-17 16,18 0 0,17-53-1</inkml:trace>
  <inkml:trace contextRef="#ctx0" brushRef="#br0" timeOffset="23582.88">14852 14235 0,'0'0'0,"0"-18"15,18 18-15,17 0 16,-18 0-16,19 35 16,17 53 15,-36 1-16,-17 34 1,-53-35 0,0-35-1,36-35-15,-18 17 16,-1-17 0,36-36 15,18 0-16</inkml:trace>
  <inkml:trace contextRef="#ctx0" brushRef="#br0" timeOffset="23797.93">15646 14464 0,'0'0'0,"0"-18"0,-18 18 32,18 18 30</inkml:trace>
  <inkml:trace contextRef="#ctx0" brushRef="#br0" timeOffset="24034.32">15875 15028 0,'0'0'0,"0"18"16,0 70-16,-18-35 31,-35 35-16,-52 18 1,16-18 0,-69-17-1,105-54-15,-106 19 16,88-36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3T03:24:05.9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2469 2575 0,'18'0'31,"0"0"1,-18 18-32,17 0 15</inkml:trace>
  <inkml:trace contextRef="#ctx0" brushRef="#br0" timeOffset="1271">1217 1799 0,'0'0'0,"-18"-17"16,18-1-1,-17 0-15,17-17 16,0-18 0,0 18-1,35-1 1,0 19 0,18 17-1,18 17 1,17 89-1,-70 18 1,-1 35 0,-17-54-1,-17-16 1,-19-1 15,36-71-15,-17-17-1,17-35 1,0-35 0,0-72-1,53-16 1,17 52 0,54 0-1,-54 88 1,1 18-1,-1 71 1,-34 35 0,-36-53-16,0 88 15,0-53 1,0-17 15,0-19-15,0-34-1,0-36 32,0 1-31,0-1-16</inkml:trace>
  <inkml:trace contextRef="#ctx0" brushRef="#br0" timeOffset="3003.91">2646 2081 0,'0'0'0,"17"0"0,1 0 0,0 0 31,-1 0-31,19-35 16,-36 0-1,17-36 1,-34 1 0,-54-18-1,1 70 1,-36 0 0,-35 89-1,52 17 1,19 53-1,52-53 1,18 0 0,35-17-1,36-53 1,53-18 15,-19-53-15,36-18-1,1-52 1,-90 17 0,-16-18-1,-36 72 1,0 69 15,0 1-31,-36 52 16,1 54-1,35-18 1,0-36 0,18 1-1,35-54 1,17-17 0,19-17 15,-19-54-16,-17-17 1,0-35 0,-35 52-1,-18 36 1,0 88 15,-18 35-15,0-18-1,1 19 1,17-19 0,0-35-1,0-17 1,0-36 31,0-35-32,0-17 1,17-71 0,36 70-1,0 36 1,0 35 0,0 35-1,0 18 1,-36-35-16,36 52 15,-35-17 1,-18 18 0,0-54-1,0 1 1,18-18 31,-1-53-32,72-35 1,-37 0 0,54 17-1,-53 18 1,-35 53-16,17 0 16,-35 36-1,0 34 1,0 1-1,0-54-15,0 54 16,0-36 0,35 36-1,1-54 1,17 19 0,17-36 15,18-18-16,36-53 1,-71 1 0,17-36-1,-52 18 1,-18 17 0,-71 71 15,54 0-31,-36 71 15,18 35 1,17-36 0,18 18-1,0-52 1,70-1 15,1-35-15,0 0-1,-1 0 1,-17-53 0,-35-17-1,-1 34-15</inkml:trace>
  <inkml:trace contextRef="#ctx0" brushRef="#br0" timeOffset="4320.62">6244 1535 0,'0'0'0,"18"-36"16,-18 19 0,0-1-16,-18 18 47,1 0-47,-19 88 15,1 89 16,-36 17-15,18-53 0,-35 0-1,18-53 1,-18-35 0,70-53-16,-17 18 15,-18-36 1,17-35-1,1-70 1,35 17 0,0-53-1,53 88 1,0 19 0,0 52 15,0 88-16,-36 0 1,19 53 0,-19-35-1,1-53 1,35-18 0,-18 0-1,36-35 1,17-35-1,-17-18 1,-1-53 0,-35 36-1,-17 17 1,-18 35 15,0 53 0,0 54-15,-18-36 0,18 17-1,0-17 1,36-35 0,-19-18-16,71 17 15,-17-17 1,17-35-1,-17 0 1,-18-53 0,-53-36-1,-36 1 1,-17 70 15,-35 35-15,35 53-1,-17 54 1,-1-1 0,54-18-1,17 1 1,0-54 0,0 1-1,17-18 16</inkml:trace>
  <inkml:trace contextRef="#ctx0" brushRef="#br0" timeOffset="6154.56">7144 1940 0,'0'0'0,"17"0"0,54-17 15,-71-1 1,18 18-16,17-35 16,-35 17 15,0 0-31,-35 1 31,-36 52-15,0 36-1,54-54-15,-18 71 16,35 36 0,0-36-1,35-53 1,35 1-1,1-19 1,35-17 0,17-35-1,18-18 1,-17-17 0</inkml:trace>
  <inkml:trace contextRef="#ctx0" brushRef="#br0" timeOffset="7453.15">7885 1940 0,'0'0'0,"0"-17"0,0-19 16,-36 1-1,-34 35 1,-1 35 0,1 54-1,17-19 1,17 36-1,36-88-15,0 34 16,0 1 0,71-53 15,17-17-15,-70-1-1,17-17 1,-17 17-16,52-70 15,-52 17 1,0-17 0,-18 71-1,0 52 17,0-17-32,0 87 15,0-16 1,0-19-1,35-17 1,18-35 0,53-18-1,-36-53 1,18-35 0,-17-36 15,-1-70-16,-34 35 1,-1 1 0,-35 140-16,0-35 15,0 35 1,-35 54 15,17 69-15,0 72-1,18-142-15,0 89 16,0 17 0,0-53-1,0-35 1,53-18 0,0-35 15,-35 0-31,52 0 15,1-35 1,17-36 0,-17-35-1,-36 54 1,-17 16 0,-18 54 15,0 17-16,-36 53 1,19-35 0,-1 18-1,53-54 1,18 1 0,36-18-1,-37 0 16,19-53-15,-18-17 0,-53 17-1,0 17-15,0-69 16,-53 52 0,-18 53-1,19 0 1,-37 70-1,54 1 1,17-1 0,1-17-1,17-17 1,17-36 31,1 0-47,70-18 15,-52 0-15</inkml:trace>
  <inkml:trace contextRef="#ctx0" brushRef="#br0" timeOffset="8003.19">9243 1976 0,'0'0'0,"0"-18"15,0 0 1,0-35-1,0 0 1,17 53-16,19-52 16,52 16-1,0 36 1,-35 18 0,0 52 15,-18 1-16,-35 35 1,0-36 0,0-52-16,-17 53 15,-19-36 1,19-18 0,-1-17 15,18-52-16,0 34-15,0-53 16,71-34 0,-1 16-1,36 1 1,-18 18 0,-35 52-1,-18 0 16,-52 18 16,-72 0-31</inkml:trace>
  <inkml:trace contextRef="#ctx0" brushRef="#br0" timeOffset="8419.15">7990 1446 0,'0'0'0,"-17"0"16,34 0 15,107 0-15,17 0-1,53 0 1,-53-17-1,-88 17-15,88 0 16,-88 0 0,-35 0-1,-54 0 17,-52 17-17</inkml:trace>
  <inkml:trace contextRef="#ctx0" brushRef="#br0" timeOffset="9503.37">2117 2540 0,'-36'0'0,"72"0"0,-107 0 16,-141 35 0,177-17-1,-35 0-15,-1-1 31,71 18-15,18-17 0,70 0-1,18-18 1,105 0 0,-87 0-1,-36 0-15,282 0 16,-52 0-1,176 0 1,-124 0 0,177 0-1,-124 0 1,248 0 0,-283 17-1,70 19 16,-123-36-15,89 35 0,-54-35-1,36 18 1,-53-18 0,-124 17-1,89 1 1,-107-18-1,89 17 1,-176-17 0,17 0-1,-88 18 1,-36-18 15,-17-18 47</inkml:trace>
  <inkml:trace contextRef="#ctx0" brushRef="#br0" timeOffset="9653.2">9684 2893 0,'0'0'0,"-18"0"0,0 0 16,18 17-16,-17-17 16,-1 0-1,1 0-15,-36 0 16,35 18 0</inkml:trace>
  <inkml:trace contextRef="#ctx0" brushRef="#br0" timeOffset="10285.95">1517 4145 0,'0'0'0,"0"-18"0,0-34 16,0 34-16,0 0 15,-18 18-15,18-17 16,0 52 0,0 35-1,0 54 16,0-36-15,0 0 0,0-52-1,0-72 17,-17 19-32</inkml:trace>
  <inkml:trace contextRef="#ctx0" brushRef="#br0" timeOffset="10502.12">1464 3828 0,'0'0'0,"0"-18"0,0 0 31,18 36 32,-1-18-63,1 0 0,-18 18 15,35 17-15</inkml:trace>
  <inkml:trace contextRef="#ctx0" brushRef="#br0" timeOffset="12318.65">2134 4233 0,'18'0'0,"-36"0"15,54 0-15,-1 0 16,-35-17-16,17-36 31,-17-18-31,-17 18 31,-36 0-15,-35 36 0,52 52-1,-34 106 1,35-35 0,35 17-1,0-52 1,0-36-1,17-35 1,54-35 0,-18-53-1,0-36 1,0-70 0,-18 53 15,-18-18-16,-17 71 1,0 106 15,0 35-15,0 70 0,0 1-1,0 34 1,53-16-1,18-89 1,35-18 0,0-35-1,17 0 1,-105-18-16,70-52 16,0-54 15,-70 18-16,-18 18 1,0 53 0,0 17-1,-36 71 1,1 71 0,18-36-1,17 35 1,17-70-1,71-18 1,-17-35 0,35-70-1,-18-1 1,18-52 0,-71 52-1,-35 36 1,0 17-1,0 1 1,0 52 0,0 53-1,-18-17 1,1 35 0,-1-53-1,18-36-15,0 18 16,0-52 15,0-36-15,18-53-1,17 0 1,-17 71-16,88-53 16,-18 52 15,18 36-16,-53 53 1,-53 53 0,17-18-1,-17-52-15,18 52 16,17-53 0,36-35-1,-18 0 1,17-35-1,1-71 1,-18-35 0,-18-18-1,-18 53 1,1 36 0,0 52-1,-54 89 32,19 35-31,-1 17-1,18 18 1,0-17 0,35-71-1,-17-36-15,35 1 16,0-18-1,35-18 1,-17-35 0,-1-35-1,-52 0 1,-18 0 0,0 141 30,0-1-30,0 37 0,0-72-16,0 19 15,0-1 1,18-35 0,52-18-1,-35-52 1,18-1-1</inkml:trace>
  <inkml:trace contextRef="#ctx0" brushRef="#br0" timeOffset="12505.92">4710 3828 0,'0'0'0,"-36"0"0,19 0 15,-1 0 16,0 0-15</inkml:trace>
  <inkml:trace contextRef="#ctx0" brushRef="#br0" timeOffset="12719.39">3898 3933 0,'0'0'0,"-17"0"0,34 0 47,54 0-47,17-17 31,35-18-15,-70 17-16</inkml:trace>
  <inkml:trace contextRef="#ctx0" brushRef="#br0" timeOffset="14435.51">5009 4233 0,'0'0'0,"-17"36"31,34-36 1,1 0-32,35-53 15,35-53 1,-17 18 0,-1-36-1,-70 18 1,0 36-1,-17 52 1,-36 18 0,35 53-1,-17 35 1,17-52-16,1 87 16,-1 89 15,18-1-16,-18-52 1,-17 70 0,-18 18-1,35-70 1,18-71 0,0-89-1,18-17 1,70-70-1,-17-36 1,52-141 0,-105 70-1,-18 1 1,-53 88 0,-53 0-1,0 88 16,53 0-15,71 0 15,53 0-15,-1-18 0,71-52-1,-105 52-15,69-53 16,19-35-1,-71 54 1,-36 52 0,-17 17 15,0 1-31,-17 52 16,17-17-1,0 18 16,53-71-15,17 0 0,54-18-1,-18-52 1,-36-1 0,-35 1-1,1-19 1,-36 54-1,0 53 32,0 17-31,0 36-16,-18 34 16,0 54-1,18 35 16,0-141-31,0 123 16,0 71 0,36 0-1,-19-53 1,1 36 0,0-89-1,-36-106 1,-53-70-1,-34-53 1,-19-71 0,71-18-1,53 19 1,35-107 0,1 195-16,52-124 15,88-36 16,1 19-15,-36 87 0,-18 36-1,-105 70-15,17 1 16,-52 70 15,-1 17-15,0 1-1,18-18 1,-17 0 0,17-36-1,-18-17 17,18-17-17,-18-36-15,18-18 16</inkml:trace>
  <inkml:trace contextRef="#ctx0" brushRef="#br0" timeOffset="14619.08">6544 3898 0,'0'0'0,"0"-17"0,-18-1 31,1 18-15,34 0 31,1 18-47,0-1 15</inkml:trace>
  <inkml:trace contextRef="#ctx0" brushRef="#br0" timeOffset="15118.19">6950 3986 0,'0'89'16,"0"-72"-16,0 1 15,0 35 1,0-36-16,0 36 16,0 18-1,0-18 1,0-36-1,-18-17 1,0 0 0,18-52-1,0-19 1,53-53 0,36 1-1,52 17 1,0 71 15,-88 70-15,-53 71-1,0-18 1,-36 36 0,-17-54-1,53-34 1,0-54 31,0 0-47,18 1 0</inkml:trace>
  <inkml:trace contextRef="#ctx0" brushRef="#br0" timeOffset="15922.03">7955 4004 0,'0'0'0,"18"0"0,-1-35 16,-17-1 0,-35 19-1,-53 17 1,70 0-16,-70 35 16,-18 53-1,36 0 1,34 18-1,36-53 1,53-35 0,-35-18-16,105 0 15,-34-35 1,-1-36 0,-35 0-1,-18-34 16,-35 87-15,0 36 15,0 17-15,0 71 0,-18 17-1,1-87-15,-19 105 16,36-88-16,-35 176 15,18-17 1,17 70 0,-18 35-1,0-87 1,18-160-16,-70 142 16,-1-89-1,1-87 16,-36-36-15,0-71 0,53-53-1,18-140 1,17 176-16,18-247 16,18 70-1,35-17 1,17 123-1,54 18 1,-1 53 0,-52 52-1,-54 19 1,-34-1 31</inkml:trace>
  <inkml:trace contextRef="#ctx0" brushRef="#br0" timeOffset="18802.16">9384 3898 0,'18'0'47,"-1"0"-47,1-17 0,52-19 16,1 1-1,35-36 1,-89 19 0,-17 34-16,-35-17 15,-88 17 1,34 53 0,1 53-1,53-17 1,35 17 15,18-35-15,87-53-1,1 0 1,-35 0 0,-54-18-1,-140 18 16,35 71-15,35 0 0,35 70-1,18-53 1,0-70-16,18 34 16,52-16-1,54-36 16,52-71-15,-35-17 0,18-88-1,-124 123-15,1-36 16,17-140 0,-53 106-1,-18 70 1,0 53-1,1 70 1,-1 54 0,18 35-1,-18 17 1,18-17 0,53-89-1,36-34 16,16-36-15,19-36 0,-18-52-1,-53 0 1,-36-18 0,-17 53-1,-17 35 1,-1 18-16,-35 36 15,0 34 1,53 36 0,0-35-1,71-1 1,-1-34 0,36-36-1,18-36 1,-19-34 15,19-36-15,-71-18-1,-36 54 1,-17 35 0,0 105 15,0 36-16,-17-18 1,-1 18 0,18-88-16,0 17 15,0-17 1,0-54 15,35-70-15,18 1 15,-53 52-31,71-53 16,-1 35-1,-17 71 1,-35 36 0,17 52-1,-17 0 1,0 35-1,-18-70 1,0-35 0,0-71 15,17 35-31,18-70 16,36-53-1,35 18 16,17 70-15,-52 53 0,-18 17-1,-53 72 1,0 16 0,0 1-1,0-35 1,70-18-1,1-36 1,70-17 0,18-70-1,-89-1 1,-52-35 0,-18 36-1,0 35 16,-53 35-15,-18 35 0,54 35-1,17 19 1,0-1 0,53-35-1,0-53 1,53 0-1,-36-53 1,18-18 0,0-35-1,-35 36 1,-35 52 0,-36 18-1,-17 53 16,0 53-15,17-36 0,-17 19-1,17-54 1,18-53 15,0-35-15,71-52-1,-1-19 1,19 36 0,16 53-1,-87 35-15,17 0 16,-17 70 0,-18 36-1,0-18 16,71 0-15,-1-35 0,36-53-1,0 0 1,-36-53 0,1-70-1,-18-18 1,-18-106-1,-17 141 1,-18 35 0,-18 89-1,-35 70 1,18 53 0,35 18-1,0-18 1,0-53 15,17-35-15,36-53-1,18 0 1,17-53 0,-35-35-1,-35 53-15</inkml:trace>
  <inkml:trace contextRef="#ctx0" brushRef="#br0" timeOffset="19002.14">13441 3775 0,'0'0'16,"-71"35"-16,89-35 31,17 0-31,106 0 31,-53-18-15,1-17-1,-72 17-15</inkml:trace>
  <inkml:trace contextRef="#ctx0" brushRef="#br0" timeOffset="20551.83">15381 4322 0,'0'0'0,"-18"17"31,36-34-15,17-1-1,71-88 1,0-53 0,-35 18-1,-36 88-15,-17-158 16,-18 87 0,-18 18-1,-35 106 16,-18 71-15,-17 105 0,35-52-1,36 70 1,17-71 0,53 18-1,52-70 1,19-53-1,-1-54 1,-17-17 0,0-88-1,-35 35 1,-54 18 0,-52 53-1,-18 35 16,0 70-15,35-34 0,18 17-1,53-36 1,88-17 0,18-53-1,-53 0 1,-18-17-1,-52 52 1,-36 1 0,-18 70 15,-35 35-15,53-18-1,0 18 1,35-52 15,71-19-15,-88-17-16,123-17 15,-53-36 1,0-53 0,-17 18-1,-36 17 1,-17 54-1,-18 34 17,-18 36-17,-17 35 1,17 18 0,-17 71-1,35-142-15,0 177 31,0-54-15,0 107 0,0-71-1,0 35 1,0-194-16,-18 107 16,1-107-16,-36 71 15,-18-36 1,1-70-1,-1-35 1,-35-71 0,36-88-1,70-106 1,17-35 0,54 123-1,35 18 1,-36 89 15,-35 69-31,71-34 16,-53 34-1,-35 19 1,-71 17 15,18 0-31,-1 0 0</inkml:trace>
  <inkml:trace contextRef="#ctx0" brushRef="#br0" timeOffset="23367.3">1464 6015 0,'0'0'0,"0"-18"16,0-52-1,0 52-15,0-35 16,0 0 0,0 71 15,-35 52-15,17 54-1,18-89-15,0 142 16,0-54 15,18-35-15,70-17-1,-18-71 1,54-53 0,-89 18-16,71-54 15,0-52 1,-88 0-1,17-18 1,-35 71 0,0 71-1,0 52 1,0 53 0,0 53-1,0-17 1,0-1 15,17-70-15,89-18-1,0-52 1,35-54 0,-17 1-1,-18-36 1,-71 53-1,-70 35 1,-36 36 0,0 35-1,71 0 1,18 17 0,53-35-1,52 54 16,-52-54-15,-54 0 0,-52-35 15,17 0-31,-35-17 16,36-1-16,-71-35 15,70 53 1,-17 0-1,35 71 17,35-36-17,-17-18-15,52 19 16,-17-19 0,71-17-1,-36-53 1,35-17 15,-52-18-15,-18-18-1,-36 53 1,-17 71 15,-17 17-15,17 53-1,0 0 1,0-35 0,53-18-1,17-35 1,36-17 0,17-54-1,-52-35 1,-36 18-1,-35 71 17,0-1-17,-17 53 1,-1-17-16,0 35 16,18-36-16,-17 36 15,-1 18 1,18-53-1,0-36 17,0 0-17,0-17-15,35-36 16,18 1 0,36-18-1,-19 88 16,18 0-15,-35 35 0,-53 53-1,0 0 1,18-17 0,52 17-1,1-70 1,35-18-1,70-53 1,-88 0 0,18-35-1,-106 17 1,-17-17 0,-54 53-1,53 35-15,-52 0 16,-18 70 15,35 1-15,35 17-1,18-35 1,35-18 0,54-52-1,-1-19 1,18-34-1,-54 34 1,-16-34 0,-36 52-1,0 36 17,0 17-17,-36 53 1,1 53 15,35 1-15,0-90-16,0 178 15,0-36 1,0 141 0,0-18-1,0-70 1,-17 53-1,-89-35 1,53-195 0,18-34-1,-1-72 1,1-69 0,17-125-1,18 160-15,0-248 16,0 18 15,18-105-15,17 175-1,18 19 1,-18 87 0,-17 54-1,0 34 1,-18 19-1,0-19 1,-18 19 0,-35-1-1</inkml:trace>
  <inkml:trace contextRef="#ctx0" brushRef="#br0" timeOffset="23601.46">3369 5980 0,'0'0'0,"-35"0"16,17 0-1,18 17 16,18-17-31,17 18 16,0-18-16,18 0 16</inkml:trace>
  <inkml:trace contextRef="#ctx0" brushRef="#br0" timeOffset="25617.96">7426 6156 0,'0'0'0,"0"-18"0,0 1 0,-18-19 16,18 19-16,0-19 16,-17 19-1,17 34 1,0 89-1,0-17 17,0-54-32,0 88 15,0-35 1,0-35 0,0-88 15,0 17-31,0-87 15,35 16 1,36-16 0,-1 52-1,1 53 1,-36 35 0,35 53-1,-52-70-15,53 105 16,-18-35 15,52-35-15,1-53-1,18-17 1,17-71 0,-35-36-1,-71 1 1,-35 17-1,-53 18 1,-18 70 0,1 36-1,-36 87 1,53 37 0,36-19-1,34-17 1,36-89-1,18-17 17,34-52-17,-16-54 1,-36 0 0,-53 35-1,0 18 1,-36 106 15,36-35-31,0 88 16,0-36-1,36 19 1,52-54 0,18-35-1,17-53 1,-88 35-16,54-35 31,16-52-15,-69-1-1,-36 35 1,0 53 0,0 54-1,-18 52 1,0 35-1,18-52 1,0-18 0,0-35-1,18-36 1,17-53 0,18-34-1,-18 16 1,36 1 15,-18 53-15,-18 35-1,1 88 1,-1-35 0,-18 18-1,19-1 1,-19-52-1,1-1 1,35-17 0,17-53-1,1-17 1,0-1 0,34-35-1,-34 71 1,-53 35 15,-1 35-15,-17 36-1,0 0 1,18-1 0,35-17-1,35-18 1,18-17-1,-18-36 1,18-35 0,0-17-1,-71-1 1,-35 54-16,0-89 16,-18 71-1,-52 35 1,-1 70-1,36 1 17,35 35-17,0-89-15,35 71 16,18-35 0,18-35-1,-1-18 1,18-35-1,-17-36 1,0 1 0,-19 34-1</inkml:trace>
  <inkml:trace contextRef="#ctx0" brushRef="#br0" timeOffset="26834.3">13106 5909 0,'0'0'0,"0"-35"16,53-106-1,-36 123 1,-17-17-16,18 17 15,-18 36 17,0-1-32,-18 107 15,-17 17 1,-18 53 0,-70-18-1,17-52 1,0-1-1,18-87 1,52-54 0,-16-106-1,34-17 1,0 36 0,18-19-1,0 53 1,18 54 15,17 34-15,0 36-1,18 53 1,0-35 0,35 70-1,1-53 1,-19-88-1,36 0 1,0-35 0,35-71-1,-35 18 1,-71 53-16,0-36 16,-17 36-1,-18 17 1,0 36-1,-18 52 17,18 18-17,0 18 1,0-18 0,53-70-1,35-18 1,1-35-1,34-36 1,-105 54-16,35-72 16,-53 1-1,-18-18 1,-35 53 0,-35 36-1,17 17 1,18 70-1,36 19 17,17-1-17,0-35 1,0 0 0,53-36-1,35-17 1,18-35-1,-71 35-15</inkml:trace>
  <inkml:trace contextRef="#ctx0" brushRef="#br0" timeOffset="28317.74">14640 6103 0,'0'0'0,"0"-18"0,0-17 16,0 17-1,-70 18 17,17 18-17,35-18-15,-35 71 16,18-1 0,17 1-1,1 35 1,34-36-1,72 1 1,-54-71-16,53 17 16,71-17-1,-18-35 1,-18-18 0,-17-53-1,-53 18 1,-35 0-1,-54 53 17,-16 35-17,-37 0 1,1 70 0,35-17-1,36-35-15,-1 52 16,0-17-1,36-17 1,35-36 0,17-18-1,1-35 1,-18-18 0,0-17-1,-36 53 1,-17 70 31,0 36-32,0-54-15,0 54 16,36 17 0,17-35-1,52-18 1,19-35-1,-36-35 1,-53 17-16,54-87 16,-19 16-1,1-52 1,-36-17 0,-35 87-1,0 36 1,-35 88 31,17-18-47,18 53 15,0 0 1,-18 18 0,18 0-1,0 0 1,36-71-1,17-17 1,35-18 0,0-53-1,0-53 1,0 18 0,-88 53-1,-17 70 16,-1 18 1,-35 53-17,53-18 1,0-18 0,88-34-1,-17-36 1,52 0-1,-34-71 1,-19-52 0,-52-19-1,-18 54 1,-53 0 0,-53 88-1,71 0-15,-18 18 16,35-1-16,-88 54 31,36-1-15,35 1-1,35 0 1,0-54 0,17 1-1,124-36 1,-17-17-1</inkml:trace>
  <inkml:trace contextRef="#ctx0" brushRef="#br0" timeOffset="28833.78">16933 6315 0,'0'0'0,"-17"0"0,-1 0 0,-17-18 16,17-17-1,18-18 17,35 18-17,-17 17-15,70 0 16,-17 18 0,17 0-1,-35 53 1,-53 18-1,0 35 1,0 35 0,-35-88-1,17-36 1,18-34 15,0-54-15,35-35-1,-17 89-15,70-124 32,18 52-17,-36 36 1,19 53 0,-72 0-1,1 0-15,0 0 16,-36 0-1</inkml:trace>
  <inkml:trace contextRef="#ctx0" brushRef="#br0" timeOffset="29150.72">15699 5962 0,'-18'0'0,"18"18"16,35-18 0,53 0-1,71 0 1,0 0-1,-106 0-15,123 0 16,-123 0 0,-123 0 15,-19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3T02:14:34.8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2417 582 0,'0'-18'16,"-18"18"-1,0 0-15,18-17 16,-17 17 0,17 17 30,0 1-46,0 17 0,0 18 16,17-53 0,36 53-1,35-35 1,-17-18 0,52-18-1,-52-17 1,17-53-1,-70 0 1,-18 35 0,0 35-1,-18 18 1,-17 35 0,17 18-1,1 53 1,-1 35-1,18-17 1,0 52 15,0-88-15,0-17 0,0-18-1,-35-53 16,-1-36-15,-17-17 0,-17 18-1,-1 35 1,36 53 0,35-18-1,0 1 1,124-19-1,-19-17 1,72-53 15,-71 0-15,-1 1 0,-16-72-1,-72 36 1,-17 53-16,0-1 15,0 19 1,-35 70 15,17 35-15,1 0 0,17-53-16,0 36 15,0-1 1,0-52-1,0 0 1,0-54 31,0-52-31,0-18-1,17 71-15,72-88 16,16 52-1,1 53 1,-18 18 0,-17 71-1,-36 105 1,-35-87 0,-17-1-1,-19-53 1,19-17-1,17-1 1,-18-17 15,18-35-15,0 17-16</inkml:trace>
  <inkml:trace contextRef="#ctx0" brushRef="#br0" timeOffset="333.62">4286 723 0,'0'0'0,"0"-53"16,0 36-1,0 34 16,0 19-31,0 34 16,0 71 15,0-35-15,-17 0 0,17-71-16,-18 0 15,18 1 1,35-72 15,-17 1-31</inkml:trace>
  <inkml:trace contextRef="#ctx0" brushRef="#br0" timeOffset="594.59">4657 653 0,'0'-18'0,"0"36"0,17-54 16,1 36-1,-18 18 17,0 35-17,0-35-15,0 87 16,0 36 0,0-35-1,0-17 1,0-54-1,-18-53 32</inkml:trace>
  <inkml:trace contextRef="#ctx0" brushRef="#br0" timeOffset="850.2">4322 970 0,'0'0'0,"-53"0"31,70 0-15,19 0 0,-19 0-16,36 0 15,88-35 1,-70 17-1,-18 18 1,-36-35 0,1 35-1</inkml:trace>
  <inkml:trace contextRef="#ctx0" brushRef="#br0" timeOffset="1133.01">5009 688 0,'0'0'0,"-17"0"0,-1 0 0,1 0 15,34 0 17,1 0-17,88 0 1,-36 0-1,1-18 1,-54 18 0,-34 18 15</inkml:trace>
  <inkml:trace contextRef="#ctx0" brushRef="#br0" timeOffset="1383.2">5168 688 0,'-17'18'31,"17"17"-15,0 18 0,0 53-1,0 35 1,0-53-1,-18-18 1,18-34 0,18-36 15,-18-18-31</inkml:trace>
  <inkml:trace contextRef="#ctx0" brushRef="#br0" timeOffset="1700.62">5715 688 0,'0'0'0,"-18"0"0,-17 0 31,17 35-16,18 36 1,0 52 0,0-88-16,0 54 15,-17 34 1,17-88 0,0 1-1,17-89 16,1-18-15</inkml:trace>
  <inkml:trace contextRef="#ctx0" brushRef="#br0" timeOffset="1933.37">5662 758 0,'18'0'31,"17"36"-15,71 34 0,-36 1-1,19-18 1,-89-36-16,17 1 16,1-18-1,-1-18 1,1 1-1</inkml:trace>
  <inkml:trace contextRef="#ctx0" brushRef="#br0" timeOffset="2449.69">6279 670 0,'0'-17'0,"-17"17"31,-1 0-16,-70 88 1,35-35 0,35-18-16,-70 71 15,53-53 1,17-18 0,89-106 15,-54 54-31,54-54 15,0-17 1,-18 18 15,-36 34-15,1 36 0,-1 18-1,-17 52 1,0 19-1,0 69 1,-17-69 0,-1 16-1,18-69 1,0-19 0,18-52 15,17-35-16,0 17 1</inkml:trace>
  <inkml:trace contextRef="#ctx0" brushRef="#br0" timeOffset="2816.26">6667 741 0,'0'0'15,"18"-53"-15,-18 18 16,0 52 15,0 36-15,0-18-16,-35 54 15,0 34 1,17-35 0,-17 18-1,35-71 1,35-17-1,-17-18-15,70 0 16,35 0 15,-35 0-15,-52 0 0,-36-18 15,0 1-16</inkml:trace>
  <inkml:trace contextRef="#ctx0" brushRef="#br0" timeOffset="4282.58">8202 600 0,'0'0'0,"0"-18"15,-18 18-15,18-18 16,0 1-16,0-1 31,0 36 1,0-1-17,-17 72 1,17 34-1,-18 1 1,-17 17 0,35-53-1,0-53 1,0-52 15,18-54-31,17-17 16,18-36-1,-18 54 1,18 34 0,-35 36 15,17 36-15,-18 34-1,19 54 1,-19-36-1,19 0 1,17-88 0,-36 0-16,71 0 15,36-88 1,-54-18 0,-52-53-1,-18 36 1,-53 17-1,0 71 1,18 35 15,17 0-15,18 17 0,36 1-1,34 17 1</inkml:trace>
  <inkml:trace contextRef="#ctx0" brushRef="#br0" timeOffset="4716.14">9084 917 0,'0'0'0,"18"0"15,-1 0-15,36 0 16,0-35 0,-35 17-1,35-35 1,-18 0 0,-35 18-1,-35 35 1,-18 0-1,-35 53 1,70 0 0,18-35-16,0 52 15,0 36 1,35-35 0,18-36-1,18-17 1,-36-18-1,18-53 1,-35 17 0</inkml:trace>
  <inkml:trace contextRef="#ctx0" brushRef="#br0" timeOffset="6492.88">10266 1094 0,'0'0'16,"17"-18"31,1 0-32,0 1-15,17-19 16,53-105-1,-35 35 1,-53 54-16,0-107 16,0 71-1,-53 52 1,0 36 0,18 36-1,0 52 1,35 35-1,0 54 17,0-19-32,0-69 31,0-36-15,0-71 15,17-35-16,1-53 1,35 36 0,17-19-1,-34 72 1,34 17 0,-34 53-1,-1 17 1,18 18-1,17 1 1,1-54 0,-53-35-1,70 0 1,53-18 0,0-52-1,-53-1 1,-17-52-1,-71 34 1,0 1 0,-88 53-1,-18 35 1,35 35 0,-17 71-1,35 0 1,35 17-1,18-17 1,36-53 0,34-53 15,36-17-15,-35-54-1,17-53 1,-18 1-1,-34 35 1,-36 53 0,0 70 15,0 18-15,0-18-16,0 53 15,0 18 1,0-18-1,0-52 1,35-19 0,18-17-1,35-53 17,-53-35-17,18-35 1,-35 34-1,17 36 1,-17 18 0,-1 35-1,1 35 17,-18 36-17,18 52 1,-18-34-1,0-72-15,17 54 32,19-36-32,17-17 31,17-18-15,18-71-1,-35-17 1,35-71-1,-52 89 1,-19 34 0,-17 54 46,0 0 16</inkml:trace>
  <inkml:trace contextRef="#ctx0" brushRef="#br0" timeOffset="6932.9">12453 917 0,'0'0'16,"0"18"-16,18-18 15,-18 17-15,17 1 16,54-18 0,-18-35-1,0 0 1,0-36-1,-53 18 1,0 35-16,0 1 16,-53 17 15,-35 0-15,52 53-1,-17 88 1,53-71-1,0 19 1,53-54 0,18 0-1,-1-35 1,54-53 0,-54 18-1,1-71 1,-18 36-1</inkml:trace>
  <inkml:trace contextRef="#ctx0" brushRef="#br0" timeOffset="7785.04">13952 617 0,'0'0'0,"-17"0"0,17-17 0,-18-19 31,18 19-31,18-18 16,70-1 0,18 19-1,52 17 1,-87 35 0,-89 71-1,-87-36 1,-72 36-1,89-71 1,53-17 0,17-18 15,71-18-15,18-17-1,52 17 1,-35 1-1,53 17 1,-35 53 0,-71 35-1,-52 18 1,-71-36 0,-36 1-1,18-53 1,-35-18-1,35-18 1,18 0 15,71 18-15,-1 0 0,36-35 15,-1 17-31</inkml:trace>
  <inkml:trace contextRef="#ctx0" brushRef="#br0" timeOffset="8633.77">15346 723 0,'0'0'0,"-18"0"31,18-17-15,0-1 0,106-17-1,17-36 1,-34 18-1,-36 0 1,-53 18 0,-89 35 15,1 35-15,-71 36-1,89-1 1,52-34-16,18 52 15,53-18 1,88-52 0,-17-18-1,-1-18 1,-70 18 0,-53-35-1,-70 35 1,-36 35-1,0 36 1,-18 35 15,54-18-31,52 35 32,71-70-17,71-53 1,-19 0-1,37-35 1,-37-18 0,89-106-1,-70 18 1,-54 53 0</inkml:trace>
  <inkml:trace contextRef="#ctx0" brushRef="#br0" timeOffset="8899.67">16334 476 0,'0'-53'0,"0"106"0,0-141 15,-53 70 1,17 36 0,-34 88 15,52 0-15,-35 70-1,53-123-15,-17 88 16,17 0-1,0-53 1,0-70 0,53-18-1,-1-35 1,1-53 0,-35 70-16,35-53 15</inkml:trace>
  <inkml:trace contextRef="#ctx0" brushRef="#br0" timeOffset="10002.04">16404 935 0,'0'0'0,"0"17"0,-17-17 16,17 18-16,0 0 15,17-18 1,36 0-1,0-36 1,18-34 0,-54-18-1,-17 35 1,-17 35 0,-54 18-1,18 53 1,0 35-1,36-17 1,17-36-16,0 53 31,17-35-15,54-17 0,17-36-1,35-18 1,-17-53-1,-18-35 1,-52 18 0,-19 18-1,-17 52 1,0 53 15,0-17-31,0 53 16,-17 17-1,-1 0 1,18-35 0,-18-35-1,18-36 32,18-35-31,17-18-1,18-52 1,0 52 0,35 36-1,-35 35 1,0 71 0,-53 17-1,0 18 1,0-36-1,0-34 1,18-54 15,17-53 1,36-35-17,-1 18 1,-52 71-16,88-54 15,-53 36 1,-18 35 0,-17 17-1,-1 72 1,-17-1 0,0 53-1,0-88 1,0 0-1,0-36 1,18-69 15,35-19 1</inkml:trace>
  <inkml:trace contextRef="#ctx0" brushRef="#br0" timeOffset="10916.13">17903 988 0,'18'0'62,"0"-18"-62,-1 0 0,1 1 0,17-18 16,36-36-1,-54 18 1,-17 18 0,-70 35 15,-1 17-15,18 54-1,36 17 1,17 18-1,0-35 1,70-18 0,1-53-1,70 0 1,-35-53 0,0-53-1,-36-18 1,-70 36-1,0 53 1,0 52 31,-17 54-31,17-53-16,-36 52 15,19 36 1,17-53-1,0 0 1,0-35 15,0-36-15,0-70 0,17-1-1,89-34 1,-18 35-1,53 17 1,-105 71-16,52 0 16,0 18-1,-53 70 17,-35 36-17,0-36 1,-35 18-1,35-89-15,-17 19 16,-1-19 0,18-34 15,0-19-15,0 19-16,18-72 15,-1 54-15</inkml:trace>
  <inkml:trace contextRef="#ctx0" brushRef="#br0" timeOffset="11215.59">19244 512 0,'18'-18'16,"-1"-17"0,1 17-1,-18 89 16,0-36-31,0 0 16,-35 53 0,-18 53-1,17-17 1,36-18 0,0-71-1,0-17 1,18-36 15,0 0-31,17 1 16</inkml:trace>
  <inkml:trace contextRef="#ctx0" brushRef="#br0" timeOffset="11681.94">19756 794 0,'0'0'0,"17"-18"0,54-35 15,-36 0 1,-35 36 0,-71 17-1,-34 35 1,34 18 0,36 17-1,35-17 1,53 0-1,35-35 1,18 17 0,-36 0-1,-17 18 17,-53-35-17,-53 35 1,-53-18-1,-70 0 1,123-35 0,0 18-1,18-18 1,35-18 0,0-17-1,35-18 1,-17 36-1</inkml:trace>
  <inkml:trace contextRef="#ctx0" brushRef="#br0" timeOffset="12015.99">19103 529 0,'-18'0'0,"36"0"0,-53 0 16,17 0 0,36 0-1,70-17 1,53-1 0,35 18-1,-52 0 1,-71 0-1,-71 0 48,0 0-63,1 0 16,-36 0-16</inkml:trace>
  <inkml:trace contextRef="#ctx0" brushRef="#br0" timeOffset="13947.98">2910 2011 0,'0'0'0,"-17"-18"0,-54 18 31,54 0-31,-19 0 16,1 0 0,70 0 15,18 0-16,35 0 1,36 0 0,-18 0 15,-71 0-31,88 0 16,89 0-1,35 0 1,-53 0-1,71 0 1,-1-17 0,89-1-1,-35 0 1,34 1 0,-87 17-1,70-18 1,-88 18-1,123-18 1,-17 1 0,-35 17 15,-36 0-15,53-18-1,-88 18 1,70 0-1,19-18 1,-19 1 0,-17-1-1,-53 18 1,106-35 0,-106 17-1,211 1 1,-158-19-1,53 19 1,-71-1 0,141 0-1,-140 1 17,263 17-17,-228 0 1,88 0-1,-89 0 1,107-18 0,34 18-1,1 0 1,-142 0 0,107 0-1,-1 0 1,-123 0-1,123-35 1,0 35 0,-35 0-1,-88 0 17,71 0-17,-107-18 1,107 18-1,-54-35 1,-105 35 0,-124-18-1,-70 18 1,-36 0 15</inkml:trace>
  <inkml:trace contextRef="#ctx0" brushRef="#br0" timeOffset="17781.93">988 2946 0,'-18'0'0,"-17"35"31,35-17-31,0-36 63,17 0-63,1 1 0,53-54 31,-36 1-15,0-19-1,-17 72 1,-18 34 0,0 72-1,0-1 1,-18 0 0,18 35-1,-17 1 1,17 17-1,-18-35 1,18-71 0,0-17-1,-18-18 17,-17 0-17,0 0-15,-53 17 16,-1-17-1,-16 0 1,87 0 0,53 0 15,-17 0-15,17 0-16,89 0 15,-36 0 1,18 0-1,-1 0 1,-69 0 0,-36-17 31,0-1-32,35-17 1</inkml:trace>
  <inkml:trace contextRef="#ctx0" brushRef="#br0" timeOffset="18147.53">1640 3246 0,'0'0'0,"0"17"46,18-17-30,0 0-16,-1 0 16,-17-17-1,18-1-15,-18-17 16,0 17 15,-18 18-15,1 18 15,17-1-15,0 1-1</inkml:trace>
  <inkml:trace contextRef="#ctx0" brushRef="#br0" timeOffset="24230.31">1676 3210 0,'0'18'31,"17"-18"47,-17-18-62,18 18 31,0 0-47</inkml:trace>
  <inkml:trace contextRef="#ctx0" brushRef="#br0" timeOffset="24613.47">2628 2805 0,'0'0'0,"-35"0"0,-53 0 16,17 0-1,54 0 1,122-18 0,19 18-1,70-18 1,-71 1 0,-17 17 15,-71 0-16,-17 0-15,-36 0 32,-52 17-17,52-17-15</inkml:trace>
  <inkml:trace contextRef="#ctx0" brushRef="#br0" timeOffset="24880.03">2910 2805 0,'-17'0'31,"-1"0"-31,18 35 16,-18 35-1,1 36 1,-1 35 15,18-35-15,-35 18-1,35-71 1,-18-18 0,36-35 15,0-18-31,17-17 0</inkml:trace>
  <inkml:trace contextRef="#ctx0" brushRef="#br0" timeOffset="25515.86">3598 3210 0,'0'0'0,"106"-53"31,-88 18-31,-1 0 31,-17-18-15,0 35-16,-35-17 15,18 35-15,-89-18 16,17 18 0,-69 53-1,52 18 1,0 88 0,88-54-1,18-69-15,0 69 16,36-69-1,70-36 1,-1-18 0,89-105-1,-141 52 1,18-88 15,-36 89-15,-17 35-1,-18 52 17,0 1-32,0 17 15,0 106 1,0-70 0,0 17-1,53-35 1,17-36-1,54-17 1,-36 0 0,35-35-1,-17-18 17,71-17-17</inkml:trace>
  <inkml:trace contextRef="#ctx0" brushRef="#br0" timeOffset="26492.79">4674 3246 0,'71'-36'15,"-142"72"-15,177-89 0,-53 0 16,-53 0 0,-35 18-1,-71 17 1,-35 18 0,53 18-1,52-1-15,-87 71 16,70-17-1,53 35 1,0-53 0,53-18-1,53-35 1,17-35 15,-17-54-15,-35 1-1,-19 0 1,-34 35 0,-18 71 31,0 52-32,0 19 1,-53 87-1,36-35 1,17-88-16,0 212 16,35-19-1,18 72 1,-18 17 15,-35-106-15,0 54-1,0-213-15,-35 142 16,-36-89 0,-35-17-1,18-71 1,35-52 0,-35-124-1,-18-159 1,89 18-1,17-142 1,53 89 0,52-53-1,54 124 1,17 69 0,-70 107 15,0 35-16,-88 36 1,-1 17 125,-17 17-110,0 1-31</inkml:trace>
  <inkml:trace contextRef="#ctx0" brushRef="#br0" timeOffset="28413.53">935 5733 0,'0'0'0,"-18"0"0,1 0 16,-19 0-16,19 0 0,-1-36 16,0-17-1,18 1 1,18-1 0,35 35 15,35 18-16,-17 53 1,-36 35 0,-35 88-1,-35-34 1,-71 34 0,18-70-1,-18-36 1,18-70-1,17-53 1,18-35 0,36 18-1,34 17 1,1 53 0,52-18-1,19 18 1,16 53-1,-34 0 1,-18 18 0,-36-54-16,-17 36 15,18-18 1,0-35 0,17-17-1,18-36 1</inkml:trace>
  <inkml:trace contextRef="#ctx0" brushRef="#br0" timeOffset="28580.56">1429 6050 0,'17'0'0,"-34"0"0,34-18 0,-17 1 16,0-1 30</inkml:trace>
  <inkml:trace contextRef="#ctx0" brushRef="#br0" timeOffset="29062.77">2346 5909 0,'0'-35'0,"0"70"0,0-158 31,0 105-31,-18 18 16,-35 18-1,-17 70 1,52-53-16,-35 88 16,36-87-16,-36 70 15,35 17 1,18-52 15,0-54-15,18-70-1</inkml:trace>
  <inkml:trace contextRef="#ctx0" brushRef="#br0" timeOffset="29363.76">2187 5962 0,'0'0'16,"18"-53"-16,-1 35 0,1-17 15,88-18 1,0 36-1,53 69 1,-71 37 0,-18 69-1,-70-52 1,-70 35 0,17-35 15,18-71-16,17-35 17,0-17-32,1-36 15,-1 35-15</inkml:trace>
  <inkml:trace contextRef="#ctx0" brushRef="#br0" timeOffset="29563.56">2240 6209 0,'0'0'16,"18"0"15,-1 0-15,72 0-16,16 0 16,19-18-1,-36 1 16,-70-1-31,35-17 0</inkml:trace>
  <inkml:trace contextRef="#ctx0" brushRef="#br0" timeOffset="29830.49">3140 5874 0,'0'0'0,"0"-36"16,0 19-1,-18 34 1,-17 54 0,35 17-1,-18 36 1,18-36 0,-17-53-16,17 53 31,0-70-16,17-18 1,54-35 0</inkml:trace>
  <inkml:trace contextRef="#ctx0" brushRef="#br0" timeOffset="30113.76">3387 5856 0,'0'0'16,"17"0"-16,-17-18 0,0-17 15,0 70 17,-17 1-32,-1 70 15,0-1 1,-17 19 0,17-54 15,18-17-16,71-53 17,-36-53-17,-35 36-15</inkml:trace>
  <inkml:trace contextRef="#ctx0" brushRef="#br0" timeOffset="30329.39">3052 6121 0,'-18'0'0,"18"17"15,18-17 1,17 0-16,-18 0 0,54 0 16,52 0 15,-17-17-16,-53-19 1,-35 36-16</inkml:trace>
  <inkml:trace contextRef="#ctx0" brushRef="#br0" timeOffset="30912.79">3722 6138 0,'-53'0'16,"53"-17"15,0-1-31,35-17 16,53-1 0,18 19-1,-35 17 16,-18 53-15,-53-36-16,17 36 16,-17 36-1,-70-19 1,34-17 0,19-35-1,34-54 16,36-17-15,18-35 0,-1 18-1,1 34 1,0 19 0,-71 34-1,0 54 16,-18 0-15,0-19 0,1-16-1,17-19 1,0-34 0,0-36-1,0 35-15</inkml:trace>
  <inkml:trace contextRef="#ctx0" brushRef="#br0" timeOffset="31057.96">4216 6015 0,'-18'-18'0,"0"18"16,18-17 46,18-1-62</inkml:trace>
  <inkml:trace contextRef="#ctx0" brushRef="#br0" timeOffset="31731.16">4762 5997 0,'-17'0'15,"34"0"-15,-34-17 0,-18-1 0,17-17 16,18 17-16,0-35 31,0 35-15,-18 18 15,1 71-15,-19 52-1,36 19 1,-53-37 0,36-34-1,-18-36 1,35-52 15,0-1-31,0-35 16,0 35-16,35-52 15,53-1 1,18 1 15,0 52-15,17 18-1,-35 71 1,-70 17 0,-36 0-1,-70-35 1,-53 18 0,18-54-1,70-17 1,35 0-16,-17 0 15,35-17 1,0-36 0,88 0-1</inkml:trace>
  <inkml:trace contextRef="#ctx0" brushRef="#br0" timeOffset="32462.42">5256 6032 0,'0'0'0,"18"0"0,-18 18 31,0 0-15,0-1-16,-18 54 16,1 0-1,17 17 1,0-53-1,17-17 1,54-18 0,17-71-1,0-17 1,-17 0 0,-1-18-1,-52 71 16,-18 52-15,-18 18 0,-17 54-1,0-1 1,35 0 0,53-53-1,53-17 1,52-53-1,-69-18 1,16-53 0,-52-70-1,-35 34 1,-18 1 0,0 88 15,-35 89-16,-1 52 1,19 71 0,-1-18-1,0-53 1,18-53-16,0 36 16,0-18-1,36-36 1,17-17-1,17-53 1,-52 36-16</inkml:trace>
  <inkml:trace contextRef="#ctx0" brushRef="#br0" timeOffset="33162.37">6403 6191 0,'0'-17'31,"0"-1"-15,53-17-1,35-36 1,-53 18 0,-17 0-1,-36 53 16,-17 0-31,-18 71 16,35-1 0,1 19-1,17-36 1,0-1 0,17-34-1,54 0 1,17-18-1,53-36 1,18-34 0,-53-1-1,17-52 1,-70 17 0,-53 88-1,-35 36 1,-18 35-1,18 17 1,35 1 0,17 0-1,54-54 1,-18 19 0,-35-19-1,-18 18 16,-53-35-15,-18 18 0,-17-18-1,35 0 1,18-35 15,17 0-31</inkml:trace>
  <inkml:trace contextRef="#ctx0" brushRef="#br0" timeOffset="33412.23">6050 5768 0,'0'0'0,"-18"-18"0,-17-17 31,106 17-16,88 1 1,-18-1 0,53 0-1,-106 18 1,-71 0-16,1 0 16,-106 18 15</inkml:trace>
  <inkml:trace contextRef="#ctx0" brushRef="#br0" timeOffset="34512.57">476 8996 0,'-17'-18'0,"-1"18"0,18-17 16,-18 17-16,18-18 15,36 0 16,52 18-15,-18 0 0,-17 36-1,-53 52 1,-53 0 0,-105 18-1,34-53 1,36-18-1,70-35 1,54-18 0,34-17-1,54 17 1,34 1 0,-52 17 15,-71 0-31,54 70 15,-72-17 1,-34 53 0,-72-35-1,-52-1 1,106-52-16,-53-1 16,-18-17-1,35-17 1,-17-18-1,53 17 1,17 0 0,18 1-1,53-1 1,-17 0 0</inkml:trace>
  <inkml:trace contextRef="#ctx0" brushRef="#br0" timeOffset="34698">1217 9296 0,'35'-18'32,"-35"0"30,0 1-62</inkml:trace>
  <inkml:trace contextRef="#ctx0" brushRef="#br0" timeOffset="35196.26">1940 8943 0,'-17'-18'0,"-1"1"31,36 17-15,17-18-1,106 18 1,106-18 0,0-17-1,-141 35 1,-53 0 0,-53 18-1,-106 17 1,-18-17-1,89-18-15</inkml:trace>
  <inkml:trace contextRef="#ctx0" brushRef="#br0" timeOffset="35429.83">2346 8925 0,'0'0'0,"-18"0"16,1 0-1,17 18 1,0 0-16,-18 52 15,18 71 1,0-53 0,-18 36-1,18-18 1,-17-53 0,17-36-16,0 1 15,70-89 16</inkml:trace>
  <inkml:trace contextRef="#ctx0" brushRef="#br0" timeOffset="35830.44">2699 9278 0,'0'18'16,"17"-18"15,19 0-15,69-36-1,-16 1 1,-36-18 0,-53 36-1,-53-1 1,-36 36-1,54-1-15,-53 54 16,17 35 0,54-36-1,17 36 1,70-35 0,19-54 15,16-17-16,-16-17 1,34-72 0</inkml:trace>
  <inkml:trace contextRef="#ctx0" brushRef="#br0" timeOffset="36762.01">3475 9207 0,'0'0'0,"-18"-17"15,1-1-15,17 1 16,0-19 0,70 36-1,-35 0-15,54 0 16,-1 53 0,-71 18-1,-34 35 16,-71-18-15,35-35 0,0-18-1,35-35 1,18-35 0,71-18-1,-1-18 1,54-52-1,-54 52 1,-34 18 0,-19 36-1,-34 87 17,-19 18-1,1 18-16,35-35 1,0-18 0,71-18-1,-54-35-15,54 0 16,17-18 0,-53 1-16,71-36 15,-35-35 1,17-54-1,-18-34 1,-17 53 0,-53-1-1,18 107-15,-18-1 16,-18 88 15,1 36 0,-1-70-31,-17 87 16,-1-17 0,19 35-1,17-70 1,0-36 0,53 0-1,17-35 1,1 0-1,-54 0-15,54-35 16,0 0 0,-54-1-1,-17 1 1,0 17 0</inkml:trace>
  <inkml:trace contextRef="#ctx0" brushRef="#br0" timeOffset="36997.44">4410 9190 0,'0'-18'15,"17"18"1,36 0 0,-35 0-16,52-17 15,36-1 1,-18 18-1,-70-18 1,0 18 0,-89-17 15</inkml:trace>
  <inkml:trace contextRef="#ctx0" brushRef="#br1" timeOffset="-178004.7">0 5997 0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3T02:15:41.1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653 917 0,'-18'0'0,"0"0"16,1 0-16,-1 0 15,-17 0 1,17 0 15,36 0 1,35 0-17,-18 0-15,53 0 16,141-53-1,-87 36 1,-19-1 0,1 18-1,-89 0 1,-53 0 31,-35 35-32,36-17 1</inkml:trace>
  <inkml:trace contextRef="#ctx0" brushRef="#br0" timeOffset="366.92">1005 970 0,'0'0'0,"0"-18"0,-17 18 16,-1 0 0,0 0-1,18 18 17,0 17-32,0 36 15,0 70 1,-17-17-1,-18 17 1,35-106-16,-18 71 31,18-36-15,0-87 31,0-1-47,0 0 15,18 1-15</inkml:trace>
  <inkml:trace contextRef="#ctx0" brushRef="#br0" timeOffset="1049.34">1499 1429 0,'0'0'0,"18"0"0,17-36 16,0 19 15,-17-1-15,-18 1-16,0-19 15,-18-17 1,-70 18-1,18 35 1,-36 0 0,-18 35-1,107 1-15,-54 34 16,18 1 0,36 35-1,17-36 1,17-17-1,36-35 1,18-18 15,35-71-15,-36 18 0,18-35-1,-52 17 1,-19 19-1,-17 34 1,0 36 31,0-1-47,0 54 16,0-18-1,0-18-15,0 18 16,18 0-1,35-36 1,0-17 15,17 0-15,36-53-16</inkml:trace>
  <inkml:trace contextRef="#ctx0" brushRef="#br0" timeOffset="2017.06">2134 1393 0,'0'-17'0,"0"34"0,18-52 15,-18 18-15,0-19 16,0 19-16,-18-1 16,-17 0-1,-18 18 1,0 18-1,-17 53 1,34 17 15,19-35-15,17 17 0,0-35-1,17-35 1,54 0-1,-53-17-15,34-36 16,19-18 0,-53 36-1,-1-18 1,-17 36 0,0-1-1,0 36 16,0 52-15,0 1 0,-17 70 15,17-106-31,0 124 16,0 88-1,0-53 1,0 106-1,-36-89 1,1 19 0,0-36-1,0-18 1,17-88 0,18-17-1,0-54 1,-18-17-1,-17-105 1,0-19 15,-36-88-15,36 18 0,0-88-1,35 71 1,0-19-1,35 19 1,18 87 0,-18 1-1,-17 87 1,-1 19 0,1 17 46,0-18-62,-1 18 16</inkml:trace>
  <inkml:trace contextRef="#ctx0" brushRef="#br0" timeOffset="2516.58">2769 1517 0,'0'0'0,"-17"-18"0,-54 18 15,53 0 1,-17 0 0,53 0 15,17 0-16,177 0 1,-53 0 0,70-17-1,-70-1 1,17 18 0,-88 0-1,-70 0 1,-18-18 15,0 1-15,-18 17-16</inkml:trace>
  <inkml:trace contextRef="#ctx0" brushRef="#br0" timeOffset="2982.44">3581 1217 0,'0'0'0,"-18"-18"0,0 18 31,18 18 1,0 0-32,18 35 15,35 0 1,18-18-1,70-18 1,-106-17 0,0 0-1,18 0 1,-35 0 0,-36 0 15,-70 36-16,70-19-15,-52 36 16,-18 71 0,-1-18-1,89-53 1,-17-18 0,34-53 15,-17-17-16</inkml:trace>
  <inkml:trace contextRef="#ctx0" brushRef="#br0" timeOffset="4365.87">5362 1429 0,'0'0'15,"0"-18"48,0 0-63,18 1 0,-1-18 15,-17-18 1,-17-36 0,-54 37-1,-52 16 1,35 54-1,52 0 1,-34 34 0,-1 37-16,54 52 31,17-106-31,0 71 16,0 17-1,53-70 1,-1-53-1,54-53 1,-18-17 0,1-18-1,-36-36 1,-53 36 0,0 35-1,0 18 1,0 105 15,0-34-15,0 34-1,0 54 1,17-54 0,54-17-1,17-53 1,35-35-1,19-71 1,-107 35 0,-18-34-1,-17 69 1,0 19 0,-17 17-1,-1 88 1,18-18-1,-17 36 1,17-18 0,-18-35 15,18-35-15,0-71 15,0-18-16,35-17 1,18 0 0,53 0-1,0 53 1,-36 52 0,-52 54-1,-18-1 1,0 19-1,18-1 17,-18-53-32,17-35 15,19 0 17,16-35-17,1-18 1,0-18-1,-35 54-15</inkml:trace>
  <inkml:trace contextRef="#ctx0" brushRef="#br0" timeOffset="5098.81">6509 1323 0,'0'0'15,"0"-35"1,0 70 15,0-17-31,-36 34 16,36 19-1,0 0 1,0-19 0,18 1 15,35-53-15,53-17-1,-36-36 1,1-18-1,-53 1 1,-18 17 0,0 18-1,0 17 1,0 36 31,0-1-47,0 71 15,0 1 1,0 87 0,0-123-16,0 106 31,35 52-15,0 19-1,-17-54 1,17 36-1,-35-1 1,-35-140 0,-18-1-1,-53-70 1,18-17 0,-53-89-1,53-35 1,52 88-16,-17-229 15,36-1 1,34 125 0,72-19 15,-1 72-15,0-1-1,-53 88-15,18-53 16,0 36-16</inkml:trace>
  <inkml:trace contextRef="#ctx0" brushRef="#br0" timeOffset="5416.67">7232 1129 0,'0'0'16,"0"-35"-16,0-1 0,0 19 0,0-36 15,0 35 1,0 36 0,0 88 15,-18 35-15,1-35-1,17 17 1,0-52-1,0-36 1,0-18 0,17-52-1,-17 0-15</inkml:trace>
  <inkml:trace contextRef="#ctx0" brushRef="#br0" timeOffset="6124.26">6950 1376 0,'-18'0'16,"18"17"-1,18-17 1,70 0 0,-53 0-16,89-52 15,52-19 1,-35 18-1,0-53 1,-123 36 0,-18-54-1,-18 107 1,-17 17 0,0 17-1,-1 54 1,36 52-1,0-17 1,0 53 0,-17-89 15,-1 1-15,18-53-1,0-1 1,0-34 15,0-1-31,53-53 16,0 1-1,35-18 1,-17 35 0,35 17-1,-54 36 1,1 71-1,-53 17 1,-17-17 0,-1-1-1,18-34 17,-18-1-17,36-53 32,0 18-47</inkml:trace>
  <inkml:trace contextRef="#ctx0" brushRef="#br0" timeOffset="6382.32">8202 1235 0,'0'0'0,"0"17"16,0 1 0,0 17-16,0 18 15,0-35 1,0 35 0,0 0-1,-18-36 1,18-34 15,0-19-15</inkml:trace>
  <inkml:trace contextRef="#ctx0" brushRef="#br0" timeOffset="6566.4">8202 1111 0,'-18'-35'16,"1"35"-16,-1 0 31,36 0 16,-1 0-31,-17 18-16</inkml:trace>
  <inkml:trace contextRef="#ctx0" brushRef="#br0" timeOffset="7068.15">8431 1164 0,'0'35'16,"0"-17"-16,0 35 16,0 18-1,0-19 1,0 19-1,0-36 1,0-17 0,0 0-16,-17-18 47,17-18-32,0-35 1,0-18-1,0-17 1,17 71-16,54-54 16,52 18-1,-34 36 1,-1 52 0,-53 18-1,-35 35 1,0-70-16,-18 70 15,1-35 1,-18 0 0,35-36 31,17-34-32,1-1-15</inkml:trace>
  <inkml:trace contextRef="#ctx0" brushRef="#br0" timeOffset="7998.52">9472 1341 0,'0'0'0,"0"-18"0,0 0 15,0-52 1,-35 17-1,-36 53 1,-17 0 0,-18 70 15,0 19-15,53-37-1,36 19 1,17-36-1,35-17 1,-17-18-16,88-18 16,-18-17-1,0-36 1,-35 19 0,-18 16-1,-35 1 1,0 53 15,0 17-15,0 53-1,-35 36 17,35-1-17,0-70-15,-18 141 16,18 18-1,0-71 1,0 70 0,18-17-1,-18 0 1,0-52 0,0-19-1,0-70 1,-35-35-1,-18-36 1,0-35 0,35 35-1,-70-140 1,17-72 0,36 36-1,17-70 1,18-1-1,36 89 1,-19 123-16,54-124 16,-18 107-1,0 35 1,-18 35 0,-17 0-1,-1 0 1,19 0-1,-36-18 1</inkml:trace>
  <inkml:trace contextRef="#ctx0" brushRef="#br0" timeOffset="9715.23">10566 1111 0,'0'18'31,"0"0"-16,0-1 1,0 1-16,0-1 16,17-17-1,1 0-15,53-17 32,17-18-17,35-36 1,-70 18-1,-35-18 1,-36 1 0,-88 70-1,0 18 1,-35 87 0,53-16-1,35 34 1,53-35-1,35-35 1,71-35 0,0-18-1,18 0 17,-89-18-17,-17-17 1,-89 35-1,-52 18 1,34 52 0,36-17-1,18 35 1,35-17 0,53-36-1,35-35 1,71-35-1,0-36 1,-124 54-16,36-19 16,-1-52 15,-70 53-15,0 17-1,0 53 16,-18 36-15,18-36 0,-17 1-16,-1 34 15,1-35 1,17-17 0,0-36 15,0-52-16,0 17 1,70-53 0,36 18-1,-18 35 17,36 53-17,-36 35 1,-53 53-1,-35 1 1,-18-36 0,-17 17-1,18-70 1,17-18 15,0-17-15</inkml:trace>
  <inkml:trace contextRef="#ctx0" brushRef="#br0" timeOffset="10015.91">11942 1252 0,'0'0'0,"0"-17"15,0-1 1,-36 18-1,-52 0 1,70 18-16,-52 52 16,35 1-1,-1 35 1,36-36 0,18 1-1,52-54 1,89-17-1,-18-53 1,-52 1 0</inkml:trace>
  <inkml:trace contextRef="#ctx0" brushRef="#br0" timeOffset="10315.53">12471 988 0,'0'-18'0,"0"36"0,0-54 15,-36 1 1,19 35-16,-19 0 16,19 53-1,-18 88 1,35 0 0,-18 0-1,18-52 1,0-1-1,0-18 1,18-70 0,52-17 15,-17-36-15,-35 35-16</inkml:trace>
  <inkml:trace contextRef="#ctx0" brushRef="#br0" timeOffset="10732.72">12700 1288 0,'0'0'0,"-18"0"31,-17 53-15,0-1 0,35 37-1,0-1 1,0-35-1,0-36-15,70 1 16,-17-18 0,53-18 15,-18-52-15,-52-1-1,-19-87 1,-34 87-1,-72 18 1,19 53 0,-36 18-1,18 35 1,70-36-16,18 19 16,0-1-1,18-35 1</inkml:trace>
  <inkml:trace contextRef="#ctx0" brushRef="#br0" timeOffset="11214.56">13564 1252 0,'0'0'0,"-70"-17"31,52 17-31,-17 0 16,17 0-16,-35 0 15,0 53 1,36-18 0,17 18-1,17-36 1,1 1-16,70 0 15,18 17 1,-35-17 0,-36 17 15,-18 18-15,-52 0-1,18-53-15,-107 70 16,-17-52-1,53-18 1,0 0 0,70-35-1,18-1 1,18 1 0,70 0-1,-53 35-15</inkml:trace>
  <inkml:trace contextRef="#ctx0" brushRef="#br0" timeOffset="11580.86">13794 1517 0,'17'0'15,"1"-18"1,17 18-1,36-35 1,-54 17-16,36-35 16,-53 18-1,-35 0 1,-18 35 0,-35 18-1,17 70 1,54-35-1,17 35 1,0-18 0,53-17-1,35-35 17,0-18-17,53-35-15</inkml:trace>
  <inkml:trace contextRef="#ctx0" brushRef="#br0" timeOffset="12181.25">14711 1393 0,'0'-17'0,"0"34"0,0-52 16,0 18-16,-53-19 16,0 19-1,-53 17 1,18 35-1,17 18 1,1 35 0,17 18-1,53-18 17,53-35-17,17-53 1,36 0-1,0-71 1,-35 1 0,-54 52-16,36-123 15,-18 18 1,-35-36 0,0 71-1,0 52 1,0 19-1,-17 105 1,-18 53 0,17-17-1,18-1 17,0-17-17,53-53 1,53-18-1,-18-35 1,35-18 0,-17-52-1,-53 17 1,-35 35-16</inkml:trace>
  <inkml:trace contextRef="#ctx0" brushRef="#br0" timeOffset="13083.6">16316 1341 0,'0'-89'31,"-18"72"-31,18-1 16,0-17-1,0 52 1,0 19-1,0 52 1,0 35 0,0-34-1,0-1 1,0-71 0,18-34-1,35-19 1,0-34-1,17-36 1,1 71 0,-18 17-1,-18 53 1,-17-17 0,-1 53-1,19 17 1,-1-35-1,18 0 1,0-53 0,53-53-1,-1-35 1,-52-1 0,-53-69-1,-35 52 1,-71 18-1,53 88 1,-17 35 0,34 18-1,36 17 17,18-34-17,53-19-15</inkml:trace>
  <inkml:trace contextRef="#ctx0" brushRef="#br0" timeOffset="13333.93">17462 1235 0,'0'35'31,"0"-17"-31,-17 17 0,-1 53 15,1-35 1,17 18 0,0-36-1,0-18 1,17-17 15,18-35-15</inkml:trace>
  <inkml:trace contextRef="#ctx0" brushRef="#br0" timeOffset="13747.85">17533 952 0,'0'-17'0,"0"34"0,-35-52 15,-1 35 1,-16 71-1,52-36-15,-18 36 16,18 17 0,0-53-1,70-35 17,19-18-17,-36-34 1,0-54-1,-53 17 1,-53 19 0,-36 70-1,-16 53 1,34 17 0,71-34-16,0 70 15,0-36 1,53-35-1,17-35 1</inkml:trace>
  <inkml:trace contextRef="#ctx0" brushRef="#br0" timeOffset="14048.53">17921 988 0,'0'-18'0,"0"36"0,0-54 0,0 19 15,0 34 17,0 89-17,0 0 1,-18 53 0,1-36-1,-1-52 1,18 17-1,0-70 1,18-36 0,17-17-1,0 0 1</inkml:trace>
  <inkml:trace contextRef="#ctx0" brushRef="#br0" timeOffset="14563.76">18256 900 0,'0'0'0,"0"17"15,0 1 1,0 88 0,0-71-16,0 88 15,0 19 1,0-37-1,-17-16 1,-1-37 0,18-34-1,0-71 32,18-17-31,35-1-1,35-17 1,-71 70-16,89-35 16,0 36-1,-18 52 1,-53 18 0,-35 35-1,0-17 1,-17 34-1,17-69 1,0-19 0,0-52 15</inkml:trace>
  <inkml:trace contextRef="#ctx0" brushRef="#br0" timeOffset="14798.66">19032 1270 0,'0'18'32,"0"-1"-32,0 1 0,0 52 15,0-34 1,-17 17-1,17-36 1,0-34 31,0-1-47</inkml:trace>
  <inkml:trace contextRef="#ctx0" brushRef="#br0" timeOffset="15064.47">19085 970 0,'0'0'0,"0"-18"15,-17 18-15,-1 0 16,18-35 15,0 18 0,0 34 16,0 1-47,-35-1 32,17 1-32</inkml:trace>
  <inkml:trace contextRef="#ctx0" brushRef="#br0" timeOffset="15297.47">17762 1341 0,'0'0'0,"18"0"31,0 0-31,87 0 16,-16 0 0,16-18-1,-52 0 1</inkml:trace>
  <inkml:trace contextRef="#ctx0" brushRef="#br0" timeOffset="15914.54">19279 1323 0,'0'0'0,"0"-18"16,0 36 31,0 0-47,0-1 0,-17 54 31,-1 17-15,-17 0-1,17-53 1,18-17 0,0-36 15,-18 1-31,18-19 16,18-52-1,53-18 1,70 1-1,-35 52 1,52 35 0,-87 53-1,-18 71 1,-36-71 0,-17 54-1,0 34 1,-35-35-1,18-35 1,-19-35 0,19-18-1,-19-18 1</inkml:trace>
  <inkml:trace contextRef="#ctx0" brushRef="#br0" timeOffset="17664.54">5045 3669 0,'0'-18'16,"53"-17"0,-36 17-16,19 1 15,34-72 1,-52 72 0,-1-36-1,-17-35 1,-70 17-1,-1 36 1,-70 35 0,0 53-1,18 106 1,87-54 0,36 37-1,36-72 1,52 1-1,18-71 1,35-36 0,-18-69-1,-52 16 17,-18-52-17,-53 35 1,0 53-1,-18 89 1,0 52 0,18 53-1,0-53 1,18 0 0,35-88-1,35 0 1,0-52-1,-35-19 1,-35-17 0,0 35-1,-18 35 17,0 36-17,0 70 1,-36 0-1,36-35 1,-17 0 0,17-71 31,35-52-32,35-36 1,1 18-1,52-18 1,-87 106-16,70 0 16,-36 53-1,-70 70 1,0-52 15,0 35-15,0-53-1,0-36 1,0-52 15,35 17-31</inkml:trace>
  <inkml:trace contextRef="#ctx0" brushRef="#br0" timeOffset="19081.06">6932 3404 0,'0'0'0,"0"-17"0,0-1 0,0-17 16,0 17 0,-70-17-1,-19 35 1,-34 53-1,-18 53 1,53-1 0,35 1-1,53-70 1,88-36 0,18-18-1,70-53 1,-52 1-1,-54 17 1,-70 18 0,0 52 15,0 71-15,0-17 15,0 52-16,0-87-15,0 158 16,35-36 0,1 107-1,-19-18 1,-17-71 0,0 36-1,-35-18 1,-53-123-1,-36-54 1,-34-52 0,34-71-1,1-88 1,70-88 15,53 123-15,123-88-1,54 53 1,105-70 0,-88 52-1,-71 88 1,-105 72 0,-18 69 15,0 36-16,0 35 1,0-70-16,0 70 16,18-53-1,17-17 17,35-36-17,1-34 1,-36-1-1,18-71 1,-35 54 0,-1 34-1,-17 19 1,0 52 0,0 35-1,18 36 1,35-35-1,-35-53 1,52-1 0,1-34-1,-18-36 17,-36 35-32,71-106 15,-70-52 1,-18 53-1,0 17 1,0 71 0,-18 123 15,18 0-15,0 71-1,0-54 1,53 1-1,0-35 1,-35-71-16,53 0 16,17 0-1,18-53 1,-36 0 15,-52 18-31</inkml:trace>
  <inkml:trace contextRef="#ctx0" brushRef="#br0" timeOffset="19530.57">8572 3281 0,'0'0'0,"0"-18"16,-35-17-1,-35 35 1,34 0 0,-34 35-1,52 0-15,-17 54 16,35 52-1,0-53 1,0-70 0,18-1-1,52-34 17,-52 17-32,35-53 15,17-53 1,-70 0-1,0 53 1,0 35 0,0 54-1,0 70 1,0-36 0,0 1-1,18-36 1,17-35-1,-17 0-15,52 0 16,71-35 0,-123 17-1</inkml:trace>
  <inkml:trace contextRef="#ctx0" brushRef="#br0" timeOffset="19897.38">8943 3387 0,'0'0'0,"0"-18"15,-35-17 1,35 17-16,0 0 16,53-17-1,17 35 1,-17 18 0,18 52-1,-54 36 1,-17-18-1,-70 1 1,52-72 0,0 1-1,18-36 1,0-35 15,0 36-31,53-72 16,-17 1-1,-19 35 1,18 0 0,-17 18-16</inkml:trace>
  <inkml:trace contextRef="#ctx0" brushRef="#br0" timeOffset="20713.31">10530 2857 0,'0'0'0,"0"-35"0,0-124 31,0 124-31,0 0 0,0 0 15,0-1 1,-17 89 0,17 71-1,0 52 17,17 71-17,-17-123 1,0 34-1,0-87 1,0-54 0,-17-17-1,-1-52 1,18-37 0,0-34-1,35 35 1,54-18-1,34 71 1,71 35 0,-70 88-1,-107 0 1,-52 35 15,-89-34-15,54-54-1,-36-17 1,53-18 0,18 0-1,35-18 1,0 0 0,0-17-1,18 17-15,34 18 16</inkml:trace>
  <inkml:trace contextRef="#ctx0" brushRef="#br0" timeOffset="21147.53">11183 3175 0,'0'0'15,"0"-18"-15,0-17 16,0-18-1,35 18 1,18 17 0,18-17-1,17 35 1,-17 71 0,-54 17-1,-17 18 1,-35-36-1,0 1 1,35-89 15,0 0-15,17-52-16,1-1 31,0-35-15,17 54-1,0 34 1,18 18 0,0 0-1</inkml:trace>
  <inkml:trace contextRef="#ctx0" brushRef="#br0" timeOffset="21680.22">12259 3069 0,'0'-17'0,"0"34"0,0-87 15,-53 17 1,-35 17 15,-18 36-15,36 36-1,-19 52 1,36 53 0,36-53-1,17 18 1,17-88-16,72 17 16,-1-35-1,35-53 1,-52 0-1,-36-53 1,0 0 0,-17 89-16,-18-54 15,0 36 1,0 88 31,-18-35-47,18 52 15,0 36 1,0-18 0,71-53-1,-1-35 1,-52 0-16</inkml:trace>
  <inkml:trace contextRef="#ctx0" brushRef="#br0" timeOffset="22580.39">12771 2999 0,'0'0'0,"0"-18"0,-36-17 15,-17 35 17,18 0-17,17 0-15,-17 70 16,18-17-1,17 71 1,0-36 0,17-35-1,36-36 1,18-17 0,34-35-1,-16-71 1,-36 18-1,17-53 1,-17-35 0,-53 105 15,0 89 0,0 52-15,-18 54-1,1-36 1,-19 53 0,1-53-1,35-70 1,0-36 15,0 1-31,0-36 16,0 35-16,71-88 15,-18 53 1,35-17 0,0 70-1,-53 0 1,-17 35 15,-53 18-15,-53-35-1,-1 17 1,54-35 0,17 0-1,18 17 17,18 19-17,17 34 1,1-34-1,-19-19-15,19 18 16,16-35 0,19 0-1,-18 0 1,0-52 0,-36 52-1</inkml:trace>
  <inkml:trace contextRef="#ctx0" brushRef="#br0" timeOffset="23230.81">13564 3175 0,'18'0'47,"-18"-18"-47,53 1 15,17-54 1,-70 36-1,0-18 1,0 35 0,-70 18-1,-1 53 1,36 0 0,35-18-1,0 54 1,0-19-1,53-35 1,17-17 0,36-18-1,-35-35 1,-36 17-16,53-70 16,-35 17-1,0-70 1,-18 0-1,-17 53 1,-18 35 0,0 71 15,-18 105-15,-17-35 15,0 54-16,35-37 1,0-87-16,0 53 16,35-36-1,53-18 1,-35-17 0,18-52-1,-18-19 1,-36 36-16,-17-1 15</inkml:trace>
  <inkml:trace contextRef="#ctx0" brushRef="#br0" timeOffset="23447.7">13988 2946 0,'0'0'0,"-18"0"15,0 0 1,36 0-1,53 0 1,17 0 0,18 0-1,-36-18 1,-17-17 0,-53 17-16</inkml:trace>
  <inkml:trace contextRef="#ctx0" brushRef="#br0" timeOffset="23846.75">15540 2522 0,'0'0'0,"0"-35"0,17 17 16,-17-17-1,0 18 1,-52 34 0,-1 54-1,-53 105 1,0-17 0,-53 88-1,0 17 1,124-193-16,-71 105 15,1 18 1,-1-35 0,88-71-1,0-35 1,36-141 31,17 35-47</inkml:trace>
  <inkml:trace contextRef="#ctx0" brushRef="#br0" timeOffset="24613.55">15928 3157 0,'18'0'16,"-1"-17"-1,1-1-15,52-17 16,36-18-1,18-18 1,-89 36 0,-70 35-1,-106 0 1,17 53 0,71-35-1,-53 52 1,106-17-1,18 0 1,105 18 0,-17-1-1,35 1 1,-105 17 0,-72-35-1,-122-18 1,17-35-1,-1-18 1,37-35 0,52 1-1,17-1 1,36 35 15,53-17-15,71-36-1,-71 54-15</inkml:trace>
  <inkml:trace contextRef="#ctx0" brushRef="#br0" timeOffset="24879.75">16581 2963 0,'17'-17'0,"-34"34"0,34-52 16,-17 17-1,0 1-15,0 52 31,0 71-15,0-18 0,0 71-1,-53-36 17,53-87-32,-17-1 0,17 0 31,35-35-16,35-70 1,-52 52-16</inkml:trace>
  <inkml:trace contextRef="#ctx0" brushRef="#br0" timeOffset="25063.48">16422 3228 0,'0'0'0,"-18"0"0,36 0 31,88-18-15,35 18-1,-35-17 1,-54 17 0</inkml:trace>
  <inkml:trace contextRef="#ctx0" brushRef="#br0" timeOffset="25629.84">17180 3263 0,'0'0'0,"53"0"16,0-35 0,-18-18-1,-17 18 1,-53-53-1,-53 35 1,-36 53 0,1 35-1,52 35 1,18 54 0,35 35 15,18-106-16,71-36 1,0-17 0,34-53-1,1-17 1,-88 34-16,17-52 16,-35 0-1,0 70 1,0 71 15,0 18-15,18 70-1,17-70 1,0-19 15,18-34-15,18-18-1,17-53 1,-53 36-16</inkml:trace>
  <inkml:trace contextRef="#ctx0" brushRef="#br0" timeOffset="25997.45">17639 3228 0,'-18'-35'16,"36"70"-16,-36-88 0,1 35 15,17-17 1,35 0-1,35 17 1,1 18 0,17 53-1,-35 53 1,-35-36 0,-18 54 15,-18-71-16,-17-36 1,17-17 0,18-35-1,0-35 1,35-19 0,18 1-1,0 18 1,-17 17-1,52 0 1</inkml:trace>
  <inkml:trace contextRef="#ctx0" brushRef="#br0" timeOffset="26246.05">18327 2857 0,'35'-52'0,"-70"104"0,70-87 31,-35 53-15,-35 52-1,0 72 1,-1-1 0,19-36-1,17-87-15,0 88 16,0-71 0,70-35-1,36 0 1,-18-70-1,-53-1 1</inkml:trace>
  <inkml:trace contextRef="#ctx0" brushRef="#br0" timeOffset="26430.42">18186 3157 0,'0'0'0,"-36"0"16,19 0-1,70 0 1,35-17 0,88-1-1,-17-17 1,-71 17 0</inkml:trace>
  <inkml:trace contextRef="#ctx0" brushRef="#br0" timeOffset="26829.76">18750 3140 0,'-35'17'0,"70"-34"0,-70 52 0,17-17 16,18 17-1,35-35 1,36 0 0,17-53 15,-70 18-16,0-36 1,-36 36 0,-17 35-1,-18 35 1,17 18 0,19 53-1,-1-18 1,18-17-1,88-36 1,-17-35 0,88 0-1,70-18 1,-53-17 0,-70 0-1</inkml:trace>
  <inkml:trace contextRef="#ctx0" brushRef="#br0" timeOffset="27330.18">19791 3069 0,'0'0'0,"-18"-70"16,-52 17-1,-36 53 1,88 0-16,-88 17 16,-17 72-1,52 16 1,54-16-1,17-1 1,35-35 0,53-53-1,0-18 1,-17-35 15,17-70-15,-35-1-1,18-70 1,-19 0 0,-52 71-1,0 105 1,-35 89 0,-53 123-1,70-36 1,18 54-1,36-89 1,17-70 0,52-35-1,-34-18 1,17-18 0,-70 1-1</inkml:trace>
  <inkml:trace contextRef="#ctx0" brushRef="#br0" timeOffset="27464.49">20073 3316 0,'0'-18'31,"-18"18"32,1 0-63</inkml:trace>
  <inkml:trace contextRef="#ctx0" brushRef="#br0" timeOffset="28996.11">7638 4921 0,'0'0'0,"0"-17"15,-36-36 1,19 35-16,-19-17 16,19 17-1,-1 36 1,18 17-1,0 0-15,-35 142 16,17-54 0,18 18-1,-17-88 1,17-18 0,35-70 30,35-35-30,1-36 0,-36 18-1,1 52 1,-19 36 0,-17 89-1,18 16 1,-1-34-1,54-18 1,0-36 0,-1-17-1,54-52 1,-36-19 0,-71-17 15,19-71-16,-36 36 1,0 52 0,-36 71-1,19 53 1,17 88 0,0 0-1,0-70 1,35-1-1,36-34 1,-18-36 0,17-53-1,-35-18 1,1 1 0,-19-36 15,-17 70-16,0 72 1,0 52 0,-17-18-1,-1 1 1,18-53-16,0-1 16,0-34 15,0-36-16,18 35-15</inkml:trace>
  <inkml:trace contextRef="#ctx0" brushRef="#br0" timeOffset="29162.24">8661 4745 0,'0'0'15,"-53"-18"1,35 18-1,0 0 1,18 18 0,18 17-1,35 0 1</inkml:trace>
  <inkml:trace contextRef="#ctx0" brushRef="#br0" timeOffset="29428.57">9031 4657 0,'0'0'0,"0"-18"31,0 36-15,0-1-16,-18 54 16,18-36-1,-17 89 1,-1 52-1,1-88 1,17 0 0,0-52-1</inkml:trace>
  <inkml:trace contextRef="#ctx0" brushRef="#br0" timeOffset="30185.55">8749 5098 0,'0'0'0,"-18"0"0,1 0 0,-1 0 0,18 17 31,18-17-15,35 0-16,52-17 31,54-54-16,17-17 1,-158 53-16,35-18 16,-35-71-1,-18 36 1,-36 88 0,1 0-1,0 71 1,35 17-1,0 88 1,0-52 0,0-54-1,0 1 1,0-54 0,-18-17 15,18-17-16,18-54 1,17-17 0,53-53-1,1 53 1,-19 70 0,18 53-1,-88 54 1,18-19-1,-18 36 1,18-36 0,-18-52-1,17 0 1,-17-36 125</inkml:trace>
  <inkml:trace contextRef="#ctx0" brushRef="#br0" timeOffset="30664.67">10601 4639 0,'0'0'0,"0"-35"32,0 52-17,0 1-15,0 70 16,-18 53 0,1-17-1,17 17 16,0-53-15,0-70 0,17-18-1,-17-36-15</inkml:trace>
  <inkml:trace contextRef="#ctx0" brushRef="#br0" timeOffset="31514.71">10319 5009 0,'0'0'16,"-18"0"-16,18 36 16,35-36-1,54 0 1,87-36 0,71-52 15,-71-18-16,-123 1 1,-53 16 0,-35 36-1,-36 53 1,18 53 0,53 53-1,0 35 1,18 0-1,-18-52 1,0-19 0,0-35-1,35-70 32,-17 18-31,35-72-1,17 1 1,-17 35 0,0 53-1,-35 36 1,0 34 0,-18 18-1,35-17 1,18-36-1,35-17 1,0-18 0,-53-18-16,54-17 15,16-53 1,-52-53 15,-53 88-15,-53-36-1,-17 89 1,35 53 0,17 71-1,18-54 1,35 19 0,53-54-1,-35-35 1,36-18-1,-1-52 1,-35 17 0</inkml:trace>
  <inkml:trace contextRef="#ctx0" brushRef="#br0" timeOffset="32695.88">13370 5133 0,'0'0'0,"0"-18"31,0 1-31,18 17 0,17-71 31,-35 53-31,0-52 16,0-36 0,-88 0-1,-18 89 1,-17 34 0,17 36-1,71-18-15,-54 124 16,72 0-1,17-71 1,70-17 0,54-71-1,-36-18 1,71-88 0,-89 18 15,-17-35-16,-35-19 1,-18 89 0,0 159 15,0 0-15,0 18-1,17-36 1,36-53-1,53-35 1,-88 0-16,70-53 16,36-17-1,-72-54 1,-34 18 0,-18 36 15,-18 70-16,1 70 1,-1 54 0,-17-54-1,17 1 1,18-36 0,0-52 15,0-36-16,53-53 1,18-18 0,17 54-1,35 17 1,-87 53-16,69 53 16,-69 17 15,-19 54-16,-17-54 1,-17 19 0,-1-54-1,36-53 17,52-52-17</inkml:trace>
  <inkml:trace contextRef="#ctx0" brushRef="#br0" timeOffset="33429.26">15046 4886 0,'0'0'0,"18"-53"15,-18 0 1,-36-17 0,-70 52 15,18 18-16,-35 88 1,52 18 0,1 35-1,52-53 1,18-70 0,88-18-1,89-53 1,-72-18-1,-16-17 1,-72 0 0,-17 53-1,0 17 1,0 53 0,0 71 15,0 35-16,0-17 1,0 70 0,0-141-16,0 158 15,0 72 1,0 17 0,18-18-1,-18-88 1,0-106-1,-18-70-15,-35-1 16,-52-34 0,-37-89-1,1-35 1,18-71 0,88 0 15,35 142-31,0-54 15,53-158 1,52 123 0,-34 53-1,-36 71-15,71-53 16,-35 35-16</inkml:trace>
  <inkml:trace contextRef="#ctx0" brushRef="#br0" timeOffset="34164.68">15346 4798 0,'0'-53'0,"0"106"0,0-124 0,0 54 16,-35-1-1,35 0-15,-18 18 16,0 36 15,-17 87-15,17 1-1,18-36 1,0-35 0,89-53-1,16-36 1,1-34 0,-53-1-1,-35-35 1,-1 36-1,-17 87 17,-17 89-17,-1-17 1,18 34 0,18-35-1,35-70 16,-36-18-31,72 0 16,-19-35 0,18-54-1,18-52 1,-53 18 0,53-54-1,-71 89 1,-53 106 15,-17 17-15,0 106-1,17 18 1,18-18 0,0-35-1,18-36 16,35-70-15,35 0 0,36-17-1,34-36 1</inkml:trace>
  <inkml:trace contextRef="#ctx0" brushRef="#br0" timeOffset="34645.1">16827 4868 0,'0'-53'15,"0"106"-15,0-123 0,0-1 16,-52 36 0,-19 35-1,0 35 1,-34 71 0,34 35 15,53-53-16,18 18 1,36-88 0,52-18-1,0-35 1,-35-36 0,0-35-1,-18-53 1,-35 124-1,0 70 17,0 54-17,0-72-15,0 54 16,0 17 0,18-53-1,52-17 16,-34-18-15,52-18 0,-35-17-16</inkml:trace>
  <inkml:trace contextRef="#ctx0" brushRef="#br0" timeOffset="35044.75">17145 4868 0,'0'0'15,"0"-17"-15,-18-19 16,-17 1-1,35 17 1,71-34 0,34 34-1,-16 0 1,-1 36 0,-53 70 15,-17 0-16,-18 53 1,-18-88 0,-17-17-1,0-36 1,35-36 15,0 1-31,35-53 16,0 0-1,0-18 1,-17 53 0,0 18-1,-1 17 1</inkml:trace>
  <inkml:trace contextRef="#ctx0" brushRef="#br0" timeOffset="35812.51">18274 4586 0,'0'0'0,"0"-18"0,0-87 16,0 87-1,0-17-15,0 17 31,0 36-15,-18 52 0,1 89-1,-1-18 1,0 53 0,1-88-1,17-71-15,0 36 16,0-54-1,0-69 17,17-54-17,54-35 1,17 35 0,-70 70-16,88-16 31,17 52-16,-17 52 1,-53 37 0,-36 34-1,-34-17 1,-107-18 0,-17-35-1,53-53 1,-18 0-1,71 0 1,35-18 0,18-17-1,34 0 1,1 0 0</inkml:trace>
  <inkml:trace contextRef="#ctx0" brushRef="#br0" timeOffset="36245.08">18856 4868 0,'0'0'0,"0"-53"16,0 18-1,18-18 1,17 53-16,18-17 15,35-1 1,18 53 0,-36 36-1,-70 52 1,-17 18 0,-54-52 15,54-54-16,-1-35 1,18-53 0,18 0-1,34-70 1,19 17 0,-36 35-1,1 53 1,52 18-1,-35 0 1</inkml:trace>
  <inkml:trace contextRef="#ctx0" brushRef="#br0" timeOffset="36795.43">19914 4815 0,'0'0'15,"18"0"-15,17 0 16,-17-35-1,-1-18 1,-17 0 0,-17 18-1,-54 17 1,-35 36 0,36 35-1,-54 88 1,89-17-1,35-54 1,18-17 0,52-35-1,19-18 1,16-71 0,-34-17 15,-36-36-16,-35 19 1,0 52 0,0 70 15,-17 89-15,17 0-1,0-35 1,17-1-1,36-35 1,0-35 0,-35 0-16,88-35 15,-54 0 1</inkml:trace>
  <inkml:trace contextRef="#ctx0" brushRef="#br0" timeOffset="38228.49">20585 4621 0,'0'-17'0,"0"34"0,0-52 16,-53 0 0,-18 35-1,18 17 1,-17 72 0,34 34-1,19-17 1,17-71-16,0 71 15,70-35 1,18-71 0,71 0-1,-35-71 1,-18-52 0,-36-36 15,-52 53-16,-1-17 1,-17 52 0,-35 89 15,35 70-15,-18 0-1,18 35 1,-35 1-1,18-53 1,17-19 0,0-69 31,0-18-47,52-18 15,19-53 16,0 35-15,-54 54-16,36-1 16,-18 18-1,-35 18 1,-35 17 0,-35 0-1,17-17 1,17-18-1,36 17 17,0 19-17,0 34 1,0 1 0,0-18-1,71-18 16,-1-35-15,54 0 0,-71 0-16,70 0 15,18-18 1,-88 1-16,88-71 16,-105-1-1,-19-17 1,-70 54-1,1 52 1,-54 0 0,70 70-1,36 1 1,36 17 0,34-35-1,1-36 16,52-17-15,-52-35 0,17-35-1,-53-72 1,-17 19 0,17-36-1,-17 53 1,-18 36-1,0 88 17,-18 105-17,1 18 1,-1-35 0,18-53-16,-18 88 15,18-35 16,0-53-15,36-18 0,17-35-1,17-18 1,18-52 0,-17 17-1,-36 0 1,-35 35-16</inkml:trace>
  <inkml:trace contextRef="#ctx0" brushRef="#br0" timeOffset="38501.05">22013 4639 0,'0'0'16,"-17"0"-16,17-18 15,0 1 1,17 17-16,54 0 16,17-18-1,0 0 1,-35 1 0,-35 17-1,-36 0 32</inkml:trace>
  <inkml:trace contextRef="#ctx0" brushRef="#br1" timeOffset="59994.47">1305 7073 0,'0'0'0,"0"18"0,-17-18 16,-1 35 15,18-17-15,0-1-16,0 1 15,53-18 1,17 0 0,72-35-1,-90 17-15,37-17 16,-19-18 0,-70 35-1,-53 1 1,-70 17-1,-36 35 17,0 53-17,71 0 1,71 18 0,17-53-1,70-18 1,18-35-1,106 0 1,-123-17 0,-54-1-1,-140 18 17,0 35-17,87 1-15,-70 17 16,1 52-1,52-16 1,35-1 15,18-53-15,71 0 0,-54-35-16,89 0 15,18 0 1,-19-17-1,36-36 1</inkml:trace>
  <inkml:trace contextRef="#ctx0" brushRef="#br1" timeOffset="60842.29">2311 7426 0,'0'0'0,"0"-18"15,0 1-15,0-1 0,-36-17 16,19 35 0,-54 0-1,-17 35 1,35 18 0,-35 35-1,53 0 1,35-52-1,17-19 1,19-17 0,52-35-1,-18 0 1,1-18 0,-18 0-1,0 18 1,-53 52 31,-18 1-32,-17 35 1,-1 53 0,36-89-16,-17 71 15,17 71 1,0 0-1,-18 70 1,-17 1 0,17-54-1,18-123-15,-53 141 16,0-53 0,1-18-1,16-52 1,-17-36-1,-17-35 1,-18-70 15,-18-89-15,70 18 0,36-71-1,0 71 1,71-53-1,-36 124-15,54-89 16,34 0 0,-70 88-1,0 19 1,-18 52 0,0-18-1,18-17 1</inkml:trace>
  <inkml:trace contextRef="#ctx0" brushRef="#br1" timeOffset="61181.35">2928 7514 0,'-18'18'16,"1"-18"0,17 17-16,0 1 15,0-36 32,0 1-47,-18 17 16,0 0-1,1 0 1,-18 0 15,35 17-15,0 1 0</inkml:trace>
  <inkml:trace contextRef="#ctx0" brushRef="#br1" timeOffset="61471.41">2822 7849 0,'18'0'46,"-36"0"1,1 0-47</inkml:trace>
  <inkml:trace contextRef="#ctx0" brushRef="#br1" timeOffset="62408.59">5009 7197 0,'0'0'15,"0"-18"-15,18 0 0,17-17 32,-17 35-32,-18-18 15,-18 36 16,-52 53-15,-54 70 0,1-18-1,-124 71 1,106-88 0,17-18-1,54-52 1,52-36-1,0-18 1,18-53 15,53 36-15,18 0 0,35 17-1,-18 18 1,18 35-1,0 54 1,-36-36 0,18 17-1,-17-17 1,-18-18 0,-18-17-1,-17 0 1,-1-18-1,19-18 1,-1-53 0</inkml:trace>
  <inkml:trace contextRef="#ctx0" brushRef="#br1" timeOffset="62678.76">5397 7673 0,'0'-18'15,"0"36"17,0 0-32,0 17 15,0 35 1,-17-17-1,-18-17 1,35-19 15,0-34-15,0-1 0</inkml:trace>
  <inkml:trace contextRef="#ctx0" brushRef="#br1" timeOffset="63074.8">5486 7302 0,'0'0'16,"-18"0"-16,0 0 0,-35 0 16,1 71-1,52-53-15,-18 35 16,36 0-1,52-53 1,18 0 15,-35-36-15,0-34 0,-35-36-1,-36 53 1,-52 53-1,17 0 1,-18 88 0,18 18-1,53-53 1,0-18 0,35-35-16</inkml:trace>
  <inkml:trace contextRef="#ctx0" brushRef="#br1" timeOffset="63610.67">5856 7567 0,'0'18'31,"0"-1"-31,0 1 15,-18 35 1,1-35-16,17 34 16,-18 1-1,1 0 1,17-17 0,0-19-1,-18-17 1,0-17-1,1-36 1,17-18 15,0 1-15,88-19 0,18 19-1,17 52 1,-35 36-1,-35 52 1,-53 19 0,-17-37-1,-36 37 1,17-54 0,19-17-1,17-36 16</inkml:trace>
  <inkml:trace contextRef="#ctx0" brushRef="#br1" timeOffset="64192.32">6579 7638 0,'0'0'0,"-17"-53"15,17 35 1,-18 18 15,18 18-31,-18 52 16,1 18-1,17 106 1,-18 36 0,18-36-1,-18 35 1,18-176-16,-52 194 16,34-71-1,-35 18 1,18-70-1,17-71 1,18-124 31,35-52-31,18-54-1</inkml:trace>
  <inkml:trace contextRef="#ctx0" brushRef="#br1" timeOffset="64624.98">6438 7708 0,'0'0'0,"-53"-70"31,53 34-31,36 1 16,52 0 0,70 17 15,-16 18-15,-107 0-16,53 53 15,-35 71 1,-71-36-1,-70 18 1,-35-18 0,52-53-1,36 0 1,17-35 0,36-35 15,70-18-16,-70 35-15</inkml:trace>
  <inkml:trace contextRef="#ctx0" brushRef="#br1" timeOffset="65540.7">7267 7602 0,'0'-17'0,"0"34"0,0-52 15,0 0 1,0 52 31,0 19-47,-17 52 16,17-18-1,0 19 1,0-54-16,0 35 15,52-52 1,1-18 0,18-35 15,0-36-15,17-35-1,-35 1 1,-36 16-1,19 37 1,-36 34 0,0 36-1,-18 52 1,18-52-16,-35 88 16,35-18-1,0-18 1,17-17-1,54-35 1,-18-18 15,70-53-15,1-35 0,-54 0-1,18-89 1,-17-17-1,-36 71 1,-17-18 0,-18 123-1,-18 53 17,1 71-17,17 0 1,0 53-1,0-124-15,0 106 16,-18-35 15,0-18-15,18-17 0,18-36-1,35-35 1,0 0-1,17-53 1,-34 18 0,17-18-1,-53 35-15</inkml:trace>
  <inkml:trace contextRef="#ctx0" brushRef="#br1" timeOffset="65850.34">8008 7391 0,'0'0'0,"18"0"16,35 0-1,-18 0 1,-17 0-16,87 0 16,-34 0-1,-36 0 1</inkml:trace>
  <inkml:trace contextRef="#ctx0" brushRef="#br1" timeOffset="66625">9190 7003 0,'-18'0'16,"-35"0"-1,36 0 1,-1 0 0,18 17-1,0 1 1,53 35 0,17 17-1,36 19 1,18-1-1,-36-18 1,-53-52-16,124 35 16,0-35-1,-89-18 1,1 0 0,-71-18 15,-18 18-31,-35 0 15,36 0-15,-89 18 16,18 17 0,-53 35 15,-36 36-15,36 0-1,53-18 1,35-17-1,18-18 1,17-18 0,0 0-1,18-17 1,0-36 46,0 1-62,0-36 16</inkml:trace>
  <inkml:trace contextRef="#ctx0" brushRef="#br1" timeOffset="67557.64">8114 7461 0,'-18'0'0,"1"0"31,34 0 31,19 0-62,-19 0 0,18 0 16,71 0 0,-18 0-1,1 0 1,-54 0-1,-17 0 1,-71 0 0,17 0-16,-52 0 15,-18 0 1,1 0 0,16 0-1,1 18 1,70-18-1,18 18 1,36-18 0,70 0 15,-36 0-15,18 0-1,-17 0 1,-53 0-1,-18-18 1</inkml:trace>
  <inkml:trace contextRef="#ctx0" brushRef="#br1" timeOffset="69075.92">5045 10089 0,'17'-17'0,"72"-36"47,-89 35-47,0 36 47,0 0-47,-36 17 15,-52 53 1,-71 71 0,106-124-16,-176 141 15,70-52 1,1-36 0,87-53-1,53-35 1,18-17-1,0-1-15,18-17 16,53 0 15,52 17-15,-35 18 0,53 35-1,0 36 1,-52-18-1,-19 0 1,-17-18 0,-18 0-1</inkml:trace>
  <inkml:trace contextRef="#ctx0" brushRef="#br1" timeOffset="69340.84">5362 10530 0,'0'18'16,"0"0"-1,0 52 1,0 18 0,0-70-16,0 35 15,0-18 1,0-52 15</inkml:trace>
  <inkml:trace contextRef="#ctx0" brushRef="#br1" timeOffset="69691.6">5486 10266 0,'0'0'0,"-18"-18"0,0 18 15,-17 0 1,0 0-1,35 35 1,0-17 0,70-18-1,1-18 1,-53 1 0,-18-1-16,0-17 15,-36 0 1,-17 35-1,0 17 1,18 36 0,35 18 15,0-54-31,0 54 16,0-36-16</inkml:trace>
  <inkml:trace contextRef="#ctx0" brushRef="#br1" timeOffset="70208.25">5856 10407 0,'0'18'15,"0"-1"1,0 1-16,0 35 15,0-36-15,0 72 16,0-1 15,0-35-15,0-18 0,-18-35 15,18-35-16,0 17-15,0-88 16,18 18 0,53-53-1,34 53 1,-16 70 0,-54 18-16,88 0 15,-34 88 1,-54 0-1,-35 36 1,-35-18 0,-1-36 15,19-70-15,34-35 15</inkml:trace>
  <inkml:trace contextRef="#ctx0" brushRef="#br1" timeOffset="70624.82">6897 10336 0,'0'0'0,"-35"-17"15,17 17 1,18 17-16,-18 54 16,18 52 15,-35 54-15,-36 34-1,54-158-15,-36 194 16,-35 106-1,17 0 1,18-106 0,18 0-1,-18-124 1,53-87 0,0-72-1,53-87 1,17-71-1,19-36 1</inkml:trace>
  <inkml:trace contextRef="#ctx0" brushRef="#br1" timeOffset="70991.36">6685 10636 0,'0'-17'0,"0"34"0,0-70 0,0 0 16,0 36-16,0-36 16,106-88-1,17 105 1,-34 36 0,16 36-1,-52 70 1,-53-18-1,0-53-15,-70 71 16,-54-36 15,19-34-15,34-36 0,53 17-1,36-17 16,0 0-31,52-35 16</inkml:trace>
  <inkml:trace contextRef="#ctx0" brushRef="#br1" timeOffset="71807.75">7408 10336 0,'0'-17'0,"0"34"0,0-17 47,0 36-32,0 34 1,0-35-16,0 54 16,0 17-1,0-54 1,36-34-1,34-18 1,18-53 0,18-70-1,-53 17 1,18 0 0,-54 35-1,-17 89 16,-53 106-15,36-36 0,17 18 15,35-36-15,18-52-1,35-1 1,36-34-1,-54-36 1,18-88 0,-17-36-1,-36-17 1,-35 36 0,0 69-1,0 72 1,-17 17-1,-1 106 1,-17 35 0,35-35-1,0-54 1,0 107 0,0-18-1,0-70 1,35-18-1,18-36 1,35-17 0,0-52-1,-17-37 1,-18 19 0</inkml:trace>
  <inkml:trace contextRef="#ctx0" brushRef="#br1" timeOffset="72090.71">8237 10248 0,'0'0'0,"-35"-17"16,70 17 15,54-18-16,34 0 1,-52 18 0,-19-17-1,-16 17 1,-36-18 15,0 0-15</inkml:trace>
  <inkml:trace contextRef="#ctx0" brushRef="#br1" timeOffset="73758.14">7479 8943 0,'0'0'0,"0"-53"31,0 35-31,-18 18 0,-17 0 32,-36 0-17,36 53 1,0 18-1,35-54-15,-35 89 16,35-18 0,17-52-1,18-36 1,36 0 0,17-71-1,-70 18 1,-18-53-1,0 36 1,-53-1 0,0 54-1,18 17 17,35 53-17,0-18 1,0 0-1,53-35 17</inkml:trace>
  <inkml:trace contextRef="#ctx0" brushRef="#br1" timeOffset="74257.1">7708 8978 0,'-17'0'0,"17"-17"16,-18-1-1,0 18-15,18-35 32,0 17-17,18 0 1,17 18-1,18 18 1,0 35 0,-53 0-1,0 35 1,0-17 0,0-54-1,0 1-15,-18-18 31,18-18 1,0-17-32,0-18 15,0 18 17,36-18-17,-1 0 1,-17 18-1,-1 17 1,-17 0-16</inkml:trace>
  <inkml:trace contextRef="#ctx0" brushRef="#br1" timeOffset="75074.58">7973 8661 0,'0'0'0,"-36"-36"31,-34 1-15,-18 17-1,17 18 1,-35 0-1,89 0-15,-54 0 16,-35 0 0,18 53-1,18 18 1,-1 0 0,-17 52-1,53-17 1,-1 0-1,36-1 1,36-16 0,16-19 15,1 1-15,36-1-1,-37-52 1,54 0-1,18-18 1,-18 0 0,17-36-1,-88 19-15,71-36 16,-35 18 0,17-36-1,-53 0 1,1-17-1,-19 35 1,-17 18-16,0-71 16,0 18-1,0 0 17,-35 17-17,-18 18 1,0 18-1,35 17-15,-17 1 16,0-1 0,-18 18-1,-18 0 1,-34 35 0,52 1-1</inkml:trace>
  <inkml:trace contextRef="#ctx0" brushRef="#br1" timeOffset="76956.88">15752 7144 0,'0'0'0,"17"0"0,1-18 0,-18 0 16,35 18 0,-17-17-1,-18 34 17,-18 19-17,-17-1-15,-53 53 16,-71 71-1,-70-18 1,52-35 0,-17-36-1,88-17 17,89-53-32,34 0 31,36-35-16,53 0 1,53 0 0,17 17-1,-35 36 1,-35 52 0,-18 1-1,-17-18 1,-1 17-1,1-52 1,-18-18 0,-35 0-1,-18-18 1,0-17 15,17 17-31</inkml:trace>
  <inkml:trace contextRef="#ctx0" brushRef="#br1" timeOffset="77774.6">16951 7620 0,'0'-18'15,"0"1"-15,0-1 16,18 0-16,-1-34 31,-17 34-31,18-88 16,-18 35-1,-53-17 1,-18 88 0,-34 0-1,-72 88 1,89 1 0,0 52-1,53 0 1,35-71-1,35 19 1,18-36 0,35-53 15,0 0-15,0-36-1,-17-17 1,-1-35-1,1 0 1,-36 17 0,-17 19-1,-18-1 1,0 0 0,18 0-1,-18 70 32,0 19-47,-36 105 16,19 0-1,17-71 17,0 1-17,17-53-15,54-1 16,-18-17-1,53 0 1,-1-35 0,-69 17-16</inkml:trace>
  <inkml:trace contextRef="#ctx0" brushRef="#br1" timeOffset="78323">17868 7038 0,'0'0'0,"-17"-18"0,-1 18 16,0-17-16,-17 17 31,35 35-15,18 18-1,52 35 1,-35-53-16,54 36 16,52 35-1,35-18 1,-35-35 0,0-36-1,-52-17 1,-107 0 31,-35 0-47,-35 53 15,-53 36 1,-18 16 15,106-69-31,-53 69 16,18 1-1,53-53 1,35-35 0,-18-18 15,0 0-15</inkml:trace>
  <inkml:trace contextRef="#ctx0" brushRef="#br1" timeOffset="79190.89">15734 9507 0,'0'-17'0,"18"-1"32,-36 36 15,0-1-47,1 1 0,-36 88 15,-71 17 1,-87 54-1,-19-36 1,107-71 0,87-52-16,-52 17 15,71-17 17,34-71-1,71-18-16,1 19 1,-72 52-16,89 0 16,-18 17-1,-17 54 1,17-1 0,0 36-1,18-18 1,0-17-1,-53-18 1,-35-36 0,-18 1-1,35-18 17,0-71-17</inkml:trace>
  <inkml:trace contextRef="#ctx0" brushRef="#br1" timeOffset="79906.3">16651 9984 0,'0'0'16,"0"-71"-1,0 53-15,0-52 16,-35-1 0,-71 36-1,18 35 1,-53 71 15,0 34-15,52 1-1,54-70-15,17 52 16,18 35 0,18-70-1,53-18 1,34-35 0,-16-17-1,17-54 1,-18-52-1,-35 35 1,-36-1 0,19 19-1,-19 70 17,-17 53-1,-35 35-16,17 18 1,1 0 0,17-54-1,35 19 1,53-71 0,-17 0-1,-1 0 1,-17 0-1,-18 0 1,-35-18 0,18 1-1</inkml:trace>
  <inkml:trace contextRef="#ctx0" brushRef="#br1" timeOffset="103920.35">17480 8749 0,'0'0'0,"18"0"16,52 0 15,-70-18-31,36 1 16,-19-1 0,-17 0-1,18 18 1,-89 36-1,1 34 1,-18 54 0,35-1-1,17-105-15,36 70 16,0-53 0,53-35-1,18 0 16,35-53-15,-18-17 0,-53-36-1,-35 35 1,-53 36 0,-35 17-1,0 18 1,35 18-1,35 0 1,36-18 15,52 0-15</inkml:trace>
  <inkml:trace contextRef="#ctx0" brushRef="#br1" timeOffset="104386.82">17798 8837 0,'-71'0'16,"71"-18"-1,71 1 1,-1-1-1,-17 18 1,-18 0 0,1 35-1,-19 54 1,-17-19 0,-53 1-1,0-1 1,36-52 15,-1-18-15,18-18-1,53-52 1,-35-1 0,-1 18-1,1 18 1,17 17-1,-35 1 1,0 17 0</inkml:trace>
  <inkml:trace contextRef="#ctx0" brushRef="#br1" timeOffset="105069.1">18150 8572 0,'0'0'15,"0"-17"-15,-53-18 16,36 17-16,-18 0 16,-89 1-1,36 17 1,-53 0-1,-18 53 1,36-1 0,-1 37-1,36 34 1,70-88-16,-17 71 16,17 53-1,18-71 16,18 0-15,53-35 0,87 0-1,-17-35 1,18-18 0,-35 0-1,-1-35 1,1-18-1,17-36 1,-88 19 0,0-18-1,-53-53 1,0 35 0,-36-35-1,-17 35 16,53 71-31,-53 105 16,-35-158 0,0 70-1,35 1 1,-35 17 0,35 17-1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3T02:18:54.1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1023 741 0,'0'-18'15,"0"1"1,-18 17 15,1 0-31,-19 35 16,1 53 0,0 88-1,17-17 1,18-124-16,-35 124 15,17-88 1,18-36 15,0-17-15,0-36 15,18-17-15</inkml:trace>
  <inkml:trace contextRef="#ctx0" brushRef="#br0" timeOffset="366.45">952 1041 0,'0'0'0,"0"-18"0,0 0 16,0-35-1,0 1 1,71-19-1,0 36 1,52 35 15,1 53-15,-54 52 0,-52 37-1,-18 34 1,-18-53-1,-52 1 1,34-54 0,19-70-1,-1 0 17,18-17-32,-18-36 15</inkml:trace>
  <inkml:trace contextRef="#ctx0" brushRef="#br0" timeOffset="616.67">882 1358 0,'0'0'0,"-35"0"15,52 0 16,89 0-15,0-35 0,35 17-1,18-35 1,-53 0 0,-89 36-16</inkml:trace>
  <inkml:trace contextRef="#ctx0" brushRef="#br0" timeOffset="883.37">1640 864 0,'0'18'32,"-17"0"-17,-1 70 1,18 18-1,0-71-15,-18 71 16,18 0 0,0-36-1,0-35 1,18-17 0,35-36-1,-18-17 1</inkml:trace>
  <inkml:trace contextRef="#ctx0" brushRef="#br0" timeOffset="1165.91">1923 811 0,'0'0'0,"0"18"31,0 0-31,-18 35 15,18 52 1,-35 54 0,17-35-1,18-107-15,-18 54 16,18-54-16,0 54 16,0-53-1,36-54 16,-1-17-15</inkml:trace>
  <inkml:trace contextRef="#ctx0" brushRef="#br0" timeOffset="1433.6">1570 1252 0,'0'0'0,"0"18"0,-18-18 16,18 18-1,35-18 1,71 0 0,-17-18-1,16-17 1,-69 17-1,-36 0 1,17 18 0</inkml:trace>
  <inkml:trace contextRef="#ctx0" brushRef="#br0" timeOffset="2099.62">2152 1235 0,'-35'0'31,"35"-18"-15,0 0-1,17-17 1,54 0-1,-1 17 1,1 18 0,-53 18-1,35 35 1,-36 17 0,-17 19-1,0-37 1,-35 1-1,0-17 1,35-54 31,0-17-47,35-1 16,71-52-1,-18 18 1,-53 52-16,71-35 15,-53 36 1,-53 52 31,0 18-31,0 17-1,0-52-15,0 35 16,0-36-1,0 19 1,-18-36 0,18-36 15,0 19-31,0-18 16</inkml:trace>
  <inkml:trace contextRef="#ctx0" brushRef="#br0" timeOffset="2468.09">2875 882 0,'0'0'0,"-70"18"31,34 34-15,1 37-1,35-54 1,18-17-1,35-18 1,17-53 0,-17-18-1,-53 1 1,0 17 0,-53 53-1,-17 17 1,17 54-1,35-36 1,18 0 15,18-35-15,-1 0-16</inkml:trace>
  <inkml:trace contextRef="#ctx0" brushRef="#br0" timeOffset="3933.72">3246 1023 0,'17'-18'16,"-17"-52"-1,0 52 1,0-17-16,0 17 15,-17 18 1,-1 36 0,0 52 15,1 35-15,17-87-16,0 69 15,-18 19 1,0-36-1,18-53 1,-17-17 0,17-36 15,0-35-15,0-17-1,17-1 1,72 1-1,-19 17 1,54 18 0,-19 35 15,-16 35-15,-54 35-1,-35 1 1,-18 17-1,1-70-15,-54 35 16,-52 0 0,34-53-1,-16 17 1,69-17 0,19 0-1,-1 0 1,18-17-1,53-19 1,-18 19 0</inkml:trace>
  <inkml:trace contextRef="#ctx0" brushRef="#br0" timeOffset="5066.72">3828 1129 0,'0'0'16,"0"-18"-16,0 36 47,0 0-47,-18-1 0,18 54 16,0-54-16,0 54 15,-18 17 1,18-35-1,0-18 1,18-35 15,53 0-15,-54-17-16,54-36 16,35-35-1,-54-18 1,1 0-1,-35 71 1,-18 17 0,0 53-1,-18 53 1,1-17 0,17 17-1,0-17 1,35-54-1,36-17 17,34-17-32,-16-19 31,16-69-15,-34-19-1,-18-88 1,-53 107-1,0 34 1,0 53 0,0 36 15,-18 0-31,-17 123 16,0-18-1,35 18 1,0-52-1,0-19 1,35-35 0,71 1 15,-36-36-15,36-18-1,-18-17 1,-17-18-1,-36-35 1,-17 0 0,-18 35-1,0 35 1,-18 36 0,-35 35-1,18 35 1,17 0-1,18-18 1,0-34 15,53-1-15,0-35 0,35 0-1,1 0 1,-19-53-1,-35-17 1,-35-1 0,0 0-1</inkml:trace>
  <inkml:trace contextRef="#ctx0" brushRef="#br0" timeOffset="5382.52">4692 917 0,'-18'0'0,"36"0"0,-53 0 16,17 0 0,53 0-1,18 0 1,88-17-1,-17 17 1,-1-36 0,-105 36-16,52 0 15,-52 0 1,-36 0 31,-17 0-47</inkml:trace>
  <inkml:trace contextRef="#ctx0" brushRef="#br0" timeOffset="6282.61">1005 2064 0,'0'0'0,"-17"0"0,-19 0 31,19 0 0,34 0 0,1 0-31,0 0 0,52 0 16,89 0 0,17 0 15,107 0-15,-72 0-1,160 0 1,87 0-1,-17 0 1,-88 0 0,106-36-1,-124 36 1,106-17 0,-353 17-16,194 0 15,18-18 1,-141 18-1,-18 0 1,-106 0 0,-17 0 15,0 0-31,-18-17 62,-18-1-62</inkml:trace>
  <inkml:trace contextRef="#ctx0" brushRef="#br0" timeOffset="6484.93">5750 1958 0</inkml:trace>
  <inkml:trace contextRef="#ctx0" brushRef="#br0" timeOffset="9333.16">1270 3440 0,'0'0'0,"18"0"0,-1 0 31,1-18-15,0 0 0,-1-35-16,-17 0 31,0 1-15,-17 34-16,-72-17 15,1 35 1,-18 0-1,0 70 1,18 18 0,35 53-1,53 1 1,0-72 0,71 1-1,-36-54 1,53-17-1,-70-17-15,53-19 16,34-34 0,1-71-1,-35 35 17,-71 0-17,17 71 1,-52 123 15,35 18-15,0 17-1,35-52 1,54-36 0,-19-35-1,-35 0-15,71-17 16,18-72-1,-54 19 1,-70-36 0,0 35 15,0 18-15,-17 53-1,-1 71 1,0 17-1,18 18 1,0-35 0,0-54-16,0 1 15,0 17 1,0-88 15,0 36-31,0-19 16,53-87-1,-53 88-15,36-18 16,-19 17-16,71-52 31,-17 71-31,-18 17 32,-18 88-17,-17 18 1,-18 17-1,17-70 1,54 0 0,0-53-1,70 0 1,-18-35 0,36-71-1,-106 18 1,0-54-1,-36 54 1,1 53 0,-18 17 15,-35 107-15,-1-1-1,19 53 1,17-71-1,17-34 1,36-36 0,53-36-1,-35-17 1,-18-35 0,-36 0-1,19 18 1,-36 52-1,0 53 17,0 36-17,0 35 17,17 52-17,19-17 1,-1 71-1,-18-159-15,1 159 16,0 35 0,-1-89-1,-17 36 1,-53-52 0,1-107-1,-1-53 1,0-35-1,-35-106 1,17 18 0,53-176 15,18 123-15,18-35-1,70 70 1,-35 71-1,53-1 1,0 19 0,-36 35-1,-17-1 1</inkml:trace>
  <inkml:trace contextRef="#ctx0" brushRef="#br0" timeOffset="9599.03">3722 2999 0,'0'0'15,"0"-18"-15,0 0 0,0 36 47,0 0-47,0 17 16,0 0-16,0 89 15,0-19 1,0 19 0,0-71-1,53-53 1,-36 0-16</inkml:trace>
  <inkml:trace contextRef="#ctx0" brushRef="#br0" timeOffset="10316.01">3404 3175 0,'0'0'16,"-17"18"0,34-18-1,71 0 1,36 0-1,70-71 1,-35 18 0,-53 0-1,-89 36-15,18-72 16,-35 36 0,0 36-1,-35 17 1,0 35-1,17 53 1,18 36 0,0 35-1,0-54 17,0 1-17,0-71 1,0-17-1,0-53 17,0-53-17,36-18 1,34-18 0,1 54-1,-36 52-15,53 18 16,-35 0-1,-18 88 1,-35 18 0,0 18 15,0-19-15,-17-52-1,17-35 1,0-71 15,35 0-15,-17 36-16,-1-19 0</inkml:trace>
  <inkml:trace contextRef="#ctx0" brushRef="#br0" timeOffset="10548.31">4727 3087 0,'18'0'0,"-36"0"0,36 17 31,-18 1-31,0 70 16,0 0 15,-18 1-15,1-54-1,17-17 1,0-54-1,0 19-15,35-36 16,-35 17-16</inkml:trace>
  <inkml:trace contextRef="#ctx0" brushRef="#br0" timeOffset="10732.65">4780 2893 0,'0'0'0,"-18"0"0,-17-18 16,18 18 15,34 0 32,-17 18-63,18-18 15</inkml:trace>
  <inkml:trace contextRef="#ctx0" brushRef="#br0" timeOffset="11281.63">5203 3052 0,'-70'17'15,"52"1"1,1-18-16,17 53 15,-18 17 1,18-52-16,0 35 31,0 17-31,0-17 32,-18-53-17,1 0 16,-1-70-15,18-1 0,71-17-1,17 0 1,0 35 0,-70 35-16,87 18 15,-69 0-15,70 18 16,-53 52-1,-53 19 1,0 34 0,-53-17 15,35-71-15,0-17-1,54-36 1,52-52-1</inkml:trace>
  <inkml:trace contextRef="#ctx0" brushRef="#br0" timeOffset="12098.83">6174 3157 0,'0'-17'0,"0"34"0,17-87 15,-17 17 1,-17 35-1,-72 18 1,54 18-16,-35 35 16,-36 35 15,53 35-15,53-52-1,0-18 1,70-53-1,-34 0-15,87-35 16,-17-18 0,-18-35-1,-70-1 1,-18 54 0,0 17-1,17 18-15,-17 18 47,0 53-47,-17 17 16,-18 106-1,17 18 17,18 52-17,0 71 1,18-70-1,-1 88 1,-17-71 0,-35-159-1,17-87-15,-70 34 16,-18-70 0,0-53-1,36-70 1,-18-159-1,70 17 1,36-264 0,70 211 15,0 142-15,18 17-1,-36 71 1,-17 35-1,-35 35 1,-18 1 15,18-1-15,-1 18 0</inkml:trace>
  <inkml:trace contextRef="#ctx0" brushRef="#br0" timeOffset="12932.13">7514 3087 0,'0'0'0,"0"-18"0,0-35 15,0 36 1,-17 17 15,-1 53-31,18 35 16,-35 53 15,17-53-15,0-17-1,18-54-15,0 1 16,0-53 0,71-36-1,52-52 1,1 34 0,-71 36-1,-18 53 1,-35 53-1,0 71 1,0-18 0,53-1-1,35-34 17,-53-71-32,54 0 15,34-35 1,-35-53-1,0-54 1,-88-16 0,-52 34-1,-54 89 1,18 35 0,17 18-1,71 35 1,18-1-1,123-34 1,-71-18 0</inkml:trace>
  <inkml:trace contextRef="#ctx0" brushRef="#br0" timeOffset="13647.71">8767 2787 0,'0'0'0,"0"-53"15,-18 35 1,-17 18 0,-1 53-1,19 71 1,-1-18 0,18 52-1,-35 36 1,17-123-1,18-18 1,-18-53 0,18-18 15,0-88-15,53-35-1,36 35 1,-1 36-1,35 70 1,-70 0 0,-18 70-1,-35-34-15,0 87 16,0-35 0,0 1-1,36-37 1,52-52-1,0-35 1,18-53 0,-35-35-1,-71 52 17,0 0-17,0 89 16,0 17-31,0 54 16,0-19 0,0 1-1,0-36 1,0-53 15,0-52-15,0-18-1</inkml:trace>
  <inkml:trace contextRef="#ctx0" brushRef="#br0" timeOffset="13794.2">9402 2981 0,'0'-18'16,"0"1"-1,0 34 32,0 1-47</inkml:trace>
  <inkml:trace contextRef="#ctx0" brushRef="#br0" timeOffset="14565.03">9825 2963 0,'0'0'0,"17"0"0,-17-17 15,-17 17 1,-54 0 0,36 70-1,0 1 17,17 52-17,18-35 1,18-17-1,123-36 1,-35-35 0,17-53-1,-35-35 1,-17-53 0,-36-35-1,-17 70 1,-18 71-16,0-36 15,-18 89 17,1 105-17,-19-35 1,1 89 15,35-89-15,0 0-1,0-53 1,0-52 15,0-36-15,53-53 0,35 0-1,0 36 1,0 52-1,-17 18 1,-53 18-16,35 52 16,-53 36 15,0-18-15,0 18-1,-18-53 1,-17-18-1,17-35 1,18-35 0,-18 17-16</inkml:trace>
  <inkml:trace contextRef="#ctx0" brushRef="#br0" timeOffset="15048.55">11836 2999 0,'0'0'0,"0"-18"16,0-17-1,0 17-15,0 36 47,0 17-47,0-17 0,-18 52 16,18 18 15,-18 1-15,18-54-1,0-18 1,-17-17-1,17-17 1,0-1-16,0 1 0</inkml:trace>
  <inkml:trace contextRef="#ctx0" brushRef="#br0" timeOffset="15981.88">12241 2963 0,'18'0'0,"-36"0"0,71-35 31,-35 35-31,0-35 16,-18-1-1,-18 36 1,-70 0 0,17 53-1,-17 0 1,70-17 15,18-19-31,89 1 31,-1 0-15,35 17 0,-52 18-1,-54-36-15,-17 19 16,-35 34 0,-53-35-1,-36-17 1,1-18-1,70 0 1,0-53 0,53 18-1,0-36 17,0 18-32</inkml:trace>
  <inkml:trace contextRef="#ctx0" brushRef="#br0" timeOffset="16198.38">11695 2663 0,'-18'0'0,"36"0"0,-54 0 15,36 18 16,0 0-15,18-18 0,0 0-1</inkml:trace>
  <inkml:trace contextRef="#ctx0" brushRef="#br0" timeOffset="18130.57">13635 3334 0,'-18'0'15,"1"0"1,-1 0-16,18-18 16,0 0-16,-18-34 15,18-54 1,0 18 0,71-71-1,-1 35 1,-34 89-16,87-71 15,-52 106 1,-36 35 0,-35 36-1,0-18 17,0-18-17,-18-35 1,18-17 15,0-36-15,-70 0-1,35 0 1,17 53-16,-35 0 16,0 35-1,18 89 1,-1-1-1,19 53 1,17 1 0,0-36 15,70-71-15,-17-70-1,53-17 1,18-54-1,-36-17 1,18-71 0,-71 89-1,0 17 1,-35 71 15,0-1-31,-17 36 16,-1 71-1,18-1 1,53-17 0,0-71-1,70-35 17,-35-18-17,-70 1-15,106-71 16,-72-1-1,-34-52 1,-53 18 0,-36 52-1,-52 36 1,17 53 0,0 52-1,71 54 1,35-36-1,88 18 1,0-71 0,89-35-1,-36-35 1,-53-36 15,18-35-15,-71 36-1,-35 17 1,0 88 15,0 53-15,-35 1 0,-1-1-1,19-18 1,-1-52-1,18-36 17,0-88-17,53 18 1,18-35 15,-36 105-31,53-52 16,0 70-1,1 17 1,-37 36 0,-16 53-1,-36 35 1,0-70 0,0-36-1,-18-35 1,0 0-1,1 0-15,17-53 16,0-53 15,88-35-31,-17 71 32,52-1-17,1 71 1,-54 35-1,-52 53 1,-18 36 0,-18-36-1,0-35 1,18-35 0,0-71 15</inkml:trace>
  <inkml:trace contextRef="#ctx0" brushRef="#br0" timeOffset="18914.87">15875 2893 0,'0'0'15,"0"-18"-15,35-88 16,-35 89-16,0-19 16,0 54 15,18 0-15,0 87-1,-18 54 1,0-18-1,0 18 1,-18-18 0,18-106-1,-18-35 1,1-17 0,17-36-1,0-53 1,53-53-1,17 89 1,71 35 0,18 17-1,-53 53 17,-18 71-32,-88-88 15,0 87 1,-71 1-1,-34-53 1,-19-18 0,1-35-1,52 0 1,18-17 0,36 17-1,17-35 1,35-1-1,-18 19 1</inkml:trace>
  <inkml:trace contextRef="#ctx0" brushRef="#br0" timeOffset="19181.77">16739 3104 0,'0'0'0,"0"-17"0,0-1 0,0 36 47,0 35-32,0 17 1,-17 36 0,17-53-1,-18-18 1,0-17-1,18-36 17,0-35-32</inkml:trace>
  <inkml:trace contextRef="#ctx0" brushRef="#br0" timeOffset="19580.65">16757 2769 0,'0'0'0,"-71"0"31,71 18-31,-35 35 16,35 17 0,0-52-1,53 0 1,0-18-1,0-36 1,-18-34 0,-35 35-1,0 17-15,-35-35 32,-18 53-17,-18 35 1,36 36-1,17-18 1,18-36-16,0 19 16,0-19-16,36 1 15,-1-18-15</inkml:trace>
  <inkml:trace contextRef="#ctx0" brushRef="#br0" timeOffset="20978.28">17092 2999 0,'0'17'31,"0"1"-31,-18-18 16,18 35-16,-17 53 31,17-70-31,-18 88 16,1-18-1,-1-17 1,0-54 0,18 1-1,-17-53 17,17-36-17,17-52 1,71-1-1,-17 54 1,17 34 0,-53 36-16,18 0 15,18 53 17,-53 53-17,-1-18 1,54 18-1,-36-53 1,18 0 0,-18-53-1,1-35 1,16-54 0,-16 1-1,52-53 1,35 35-1,-17 89 1,-35 17 0,-36 53-1,-35 35 17,0-35-17,0 17 1,0-35-1,0-52 17,0-36-17,0 0 1,0 35-16,-35-70 16,-18 35-1,0 53 1,0 0-1,-18 36 1,1 52 0,52 35-1,1-17 17,17-35-17,35-36 1,35-35-1,-17 0 1,36-53 0,-1-53-1,-35 0 1,-18 18 0,-17 53-1,-18 17 16,0 36 48,-18-18 171</inkml:trace>
  <inkml:trace contextRef="#ctx0" brushRef="#br0" timeOffset="23231.73">18203 3140 0,'0'-18'0,"0"0"16,-17 18 31,-1 18-47,18 0 15,-18-1-15,1 54 16,-1 17 0,18 0-1,0-17 1,53-36-1,71-35 1,-36-18 0,35-52-1,-35-18 1,1-71 15,-37 0-15,-52 0-1,0 89 1,0 52 0,0 54-1,-35 69 1,-18 37 0,18 34-1,35-35 1,0-53-1,35-35 1,18-35 0,0-18-1,-35 0-15,70-53 32,-35-18-17,35-35 1,-53 18-1,1 35 1,-36 36 0,0 52-1,0 36 1,-36 17 0,36-35-1,0 17 1,18-52-1,70-18 1,18-35 0,-35-18-1,34-53 1,-34 18 15,-53 35-15,-18 35-16,17 18 15,-52 53 17,35-18-32,-35 36 15,35-1 1,0 19 0,35-19-1,18-70 1,35 0-1,-17-18 1,17-52 0,-71 52-16,1-70 15,-18-53 17,0 35-17,-53 36 1,-35 70-1,17 17 1,-52 107 0,70-36-1,53 18 1,18-36 0,52-17-1,36-35 1,35-18-1,18-71 1,-89 1 0,19-54-1,-89 54 17,17 34-17,-34 72 16,-19 52-15,36 0 0,-17 0-1,17-52 1,0-19 0,0 1-1,0-36 1,17-35-1,19-17 1,34-54 0,1 36-1,-54 70-15,72-17 32,-36 35-17,-36 71 1,-17 70-1,0-53 1,18 35 0,35-87-1,53-19 1,-1-17 0,19-35-1,-106 17-15,52-34 16,-35 16-16,1-17 15,-19 18-15,36-71 16,-53 53 0,0 18-1,0 17 17,-70 1-32</inkml:trace>
  <inkml:trace contextRef="#ctx0" brushRef="#br0" timeOffset="23479.9">19791 2699 0,'-18'0'0,"36"0"0,-53-18 0,17 0 0,0 18 16,1-17-1,-1 17 1,18 17 15,-71 1-15,54 0 0</inkml:trace>
  <inkml:trace contextRef="#ctx0" brushRef="#br0" timeOffset="23730.17">18715 3016 0,'-18'0'0,"36"0"0,-36 18 16,36-18-1,35 0 1,-36 0-16,72 0 15,16 0 1,-52 0 0,-17 0-1,-54-18 17</inkml:trace>
  <inkml:trace contextRef="#ctx0" brushRef="#br0" timeOffset="26663.52">2487 5292 0,'0'0'0,"-18"0"0,-17 0 0,-18-18 15,36 18-15,-19-35 16,36-18 0,0-18-1,71 1 1,17 34 0,0 36 15,-70 18-31,52 53 15,-34 52 1,-36-17 0,-18-18-1,0-53 1,1-17 0,17-71 15,35-17-16,18-36 1,0 18 0,17 17-1,-17 71 1,0 106 15,-17 0-15,17 17-1,-1-35 1,-16-52 0,-19-19-16,19-17 15,34-53 1,18-17 0,-17-18-1,52-71 1,1 35-1,52-17 1,-105 141 0,-18 88-1,-36 1 1,-17 34 15,18-52-15,-18-54-1,18-17 1,-1-17 0,-17-54-1,0-17 1,-70-18 0,-18 0-1,-54 106 1,54 36-1,-18 87 1,53 36 0,36-36-1,52 18 1,36-105 15,52-36-15,-35-36-1,36-34 1,-71-1 0,-36 36-16,1-53 15,-18 52-15,18-52 16,-18 18 0,0 123 15,0 70-16,0-88-15,0 18 16,0-17-16,35 52 16,18-71-1,17-17 1,19-17 0,16-36 15,1-35-16,-88 52-15,0-52 16,-18 18 0,0 34-1,0 54 1,0 53 0,0 34-1,-18-16 1,18-37-1,-18-16 1,18-54 31,0-17-47,0 17 0,0-35 31,36-70-15,16-1-1,19 54 1,0 70 0,-54 0-16,54 35 15,-54 71 1,-17-18 0,18 0-1,-18-35 1,18-18-1,-1-35-15,19 0 32,-36-17-17,53-36-15,-1 0 32,37-70-17,-19 17 1,-52 88-1,-18 36 1,0 52 0,0 18-1,0 1 1,0-19 0,53 1-1,17-54 1,36-17-1,0-17 1,17-54 0,-17-17-1,-88-35 1,-18 17 15,-53 88-15,-18 53-1,19 89 1,34-36 0,36 35-1,34-87 1,37-19 0,16-17-1,-52 0 1,-35-17-1,0-36 1</inkml:trace>
  <inkml:trace contextRef="#ctx0" brushRef="#br0" timeOffset="28613.47">7302 5380 0,'18'0'0,"0"0"16,-18-18-16,17 1 15,19-1-15,-1-17 16,-35 17 0,18-53-1,-18-17 1,-18-35-1,-53 35 1,18 52 0,-35 54-1,53 0-15,-36 52 16,1 89 0,52-36-1,18 1 1,36-36-1,34-70 1,36-18 0,0-71-1,-18 1 1,-17-36 15,-71 18-15,0-1-1,0 72 1,0 52 0,0 88-1,0-34 1,35 16 0,53-69-1,35-19 1,19-52-1,-54 0 1,18-53 0,-89-36-1,-17 36 1,0 70-16,0-17 31,-17 35-15,-1 88-1,0 18 1,1 0 0,17-36-1,0-52-15,0 0 16,35-18 15,-17-53-15,-1 35-16,1-35 15,0 36-15,34-72 16,1-16 0,0 52-1,0 53 1,-18 70 15,18 36-15,-35 0-1,35-53 1,-18-18 0,36-35-1,-1-35 1,-52 35-16,17-35 16,-17 17-16,52-88 15,1 0 1,70-17-1,0 35 1,-70 70 0,-18 53-1,-36 71 17,-17 0-17,0-36 1,0-34-1,18-36 1,-18-36 15,0 19-31,0-1 0,0-52 16,-35-36 0,-1 35-1,-34 36 1,-1 35-1,-52 88 1,52 0 0,36 53-1,35-35 1,0-35 15,71-36-15,17-35-1,-35 0 1,35-70 0,0-54-1,-53 1 1,1-89 0,-19 36-1,-17 87 1,0 54-1,-17 106 17,17-36-32,-18 35 15,0 177 1,18-70 15,0-71-15,0-18-1,71-53 1,17-35 0,0-18-1,-17-17 1,-18-35 0,-36 34-16</inkml:trace>
  <inkml:trace contextRef="#ctx0" brushRef="#br0" timeOffset="29280.21">10707 4868 0,'0'0'0,"-18"-123"31,18 105-15,0-17-16,53 0 15,71 17 1,17 36 0,-36 123 15,-52 53-16,-53-53 1,-17 0 0,-1-106-16,-17 18 15,35-35 1,0-53 15,53-71-15,17-71-1,1 19 1,35-72 0,-71 177-1,-17 36 1,-18 34 0,0 19 15,0 17-16,0 35-15</inkml:trace>
  <inkml:trace contextRef="#ctx0" brushRef="#br0" timeOffset="30830.15">11906 5186 0,'0'0'0,"18"0"0,35 0 15,0-35 1,-18-18 0,-17-18-1,-18-35 1,-89-17 0,72 105-16,-54 0 31,-35 36-16,36 53 1,-36 70 0,71 18-1,35-36 1,0-52 0,53-36-1,17-35 1,36-35-1,-18-36 1,36-70 0,-54 17-1,-52-17 1,-18 71 0,0 123 30,0-18-46,-18 36 16,18-36-16,0 124 16,0-54-1,53-34 1,53-53 0,-18-18-1,53-18 1,-35-88-1,-53-17 1,-18-89 0,-17 88-1,-18 19 1,0 87-16,-18 18 47,-17 88-32,35 36 1,0 52 0,0-35-1,0-70 1,0-54-16,18 36 16,35-53-1,35 0 1,0-53-1,-17-17 1,-1-89 0,-70 89-1,18 34 17,-18 89-1,0-35-31,-36 88 15,36-36 1,0 1 0,18-36-1,35-17 1,35-18 0,36-53-1,-36-53 1,-18 0-1,-52 36 1,0 52 0,-18 88 15,-36 1-15,36-36-1,-17 36 1,17-1-1,35-34 1,36-19 0,70-17-1,-35-35 1,-18-53 0,-35-18-1,-53 0 1,0 18-1,-53 88 1,35 0-16,-35 88 16,53 0-1,0 18 1,18-18 15,17-52-15,71-36-1,-18 0 1,-70-36 0,35-17-1,-36 18-15</inkml:trace>
  <inkml:trace contextRef="#ctx0" brushRef="#br0" timeOffset="31262.86">15346 4957 0,'0'0'15,"0"-36"-15,35-70 16,-35 89-16,0-36 16,0 35-1,0 36 1,0 52-1,-18 89 1,-17-53 0,35-71-16,-17 53 15,17-52 1,52-54 15,37-35-15</inkml:trace>
  <inkml:trace contextRef="#ctx0" brushRef="#br0" timeOffset="31647.78">15857 4815 0,'0'0'16,"18"-53"-16,-18 36 16,-35-1-1,-36 53 1,1 36-1,70 0 1,0-36 0,70-17-1,1 34 1,17-16 0,-18 34 15,-70-17-16,-52 0 1,-37-35 0,-16-1-1,-1-17 1,70-17 0,36-19-1,0-16 1,0-1-1</inkml:trace>
  <inkml:trace contextRef="#ctx0" brushRef="#br0" timeOffset="31838.68">15522 4604 0,'0'0'0,"0"-18"0,0 0 31,18 18 32</inkml:trace>
  <inkml:trace contextRef="#ctx0" brushRef="#br0" timeOffset="33913.37">17445 4727 0,'0'0'0,"17"0"0,1-88 32,-18 70-32,0 1 0,0-1 15,-70 18 1,-19 18-1,1 105 1,35 18 0,36-105-16,-1 122 15,18-17 1,71-52 15,87-54-15,36-17-1,-141-18-15,88-36 16,18-34 0,-71-18-1,-35-71 1,-53-18 0,-35 107-1,-53 70 1,0 35-1,-18 106 1,35-35 0,36 35-1,35-70 1,35-54 0,0-17-16,54 0 31,-1-53-16,0-35 1,-70-18 0,17-17-1,-35 105 1,0 54 0,0 69-1,0-16 1,0 16-1,53-52 1,70-35 0,1-18-1,-89 0-15,71-53 16,0-70 0,-53-18 15,-36-54-16,-17 90 1,0 87 0,-35 106-1,0 18 1,-1 70 0,36-70-1,0 0 1,53-71-1,18-35 1,35-35 0,0-53-1,-36-36 1,-17-17 0,-35-53-1,-18 124 16,0 52-15,-36 53 0,19 54-1,-1 122 1,18-87 0,0-1-1,35-52 1,36-36-1,17-35 1,0-18 0,-52 1-16,87-54 15,-70-17 1,-35-35 0,-1 52 15,-87 106 0,52-17-31,-17 52 16,35 36-1,0-18 1,53-35 0,88-17-1,-18-36 1,142 0-1,-124-36 1,-17-52 0,-89-53-1,-35 71 1,-53-1 0,-53 71 15,0 88-16,36 18 1,52-18 0,18-17-1,35-36 1,53-17 0,-35-18-1,36-71 1,-19-52-1,1-89 1,-1 53 0,-52 106-16,17-70 15,-17 35 1,-18 70 0,-53 53 15,-18 124-16,54-124-15,-1 89 16,0-71-16,18 123 16,36-70-1,52-18 1,0-53 0,-17-35-1,-1 0 1,-52-17-16,52-36 15,19-18 1</inkml:trace>
  <inkml:trace contextRef="#ctx0" brushRef="#br0" timeOffset="34746.19">21519 4957 0,'18'-18'0,"-36"36"0,36-71 0,-18 0 16,0-36 0,0 19-1,-53 52 1,36 18-16,-89 0 16,0 88-1,35 18 1,1 35-1,52-52 1,18-1 0,71-53-1,-1-35 1,36-35 0,-35-53-1,-1-53 16,-17-1-15,-53 89 0,0 89 15,-53 87-15,53-35-1,0 54 1,18-72-1,52-35 1,19-35 0,-1-17-1,35-54 1,-17-35 0,18-52-1,-107 122-15,18-34 31,-17 34-15,-53 54 0,-18 53-1,0 52 1,53-105-16,0 70 16,0 18-1,35-53 1,-17 0-1,-18-36 1,-18-17 47,-52 0-63,-89-17 15</inkml:trace>
  <inkml:trace contextRef="#ctx0" brushRef="#br0" timeOffset="36711.78">7761 6615 0,'0'0'0,"0"17"0,18 18 15,-1-35 1,1 0-16,17-35 16,-17-35-1,-36-19 16,-52 1-15,34 71-16,-122-54 16,52 71-1,0 71 1,35 34 0,19 89-1,52-35 1,17-53-1,54-71 1,35-35 0,-18-53-1,53-35 1,-35 0 0,-36-88 15,-70 70-16,0 18 1,-17 88 0,-19 70-1,36 71 1,-17 0 0,34-35-1,72-35 1,-19-54-1,36-17 1,0-52 0,0-37-1,-36-69 1,-35 16 0,-17-16 15,-18 87-16,0 54 1,0 69 0,-35 72-1,35-1 1,0 18 0,0-52-1,17-19 1,1-52-16,53 0 15,-1-18 1,36-53 0,0-53-1,-53-18 1,-18-52 0,-35 52 15,0 72-16,-35 87 17,35-18-32,-18 72 15,1 16 1,17 89 0,0-88-1,52-35 1,37-36-1,-1-17 1,0-18 0,53-71-1,-35-52 1,-88 17 0,-18-18-1,0 107 16,-71 17-15,36 88 0,35-35-1,0 35 1,35-17 0,-17-36-1,17 18 1,36-35-1,-36-18 1,53-18 0,18-35-1,-36-18 1,1-34 0,-36-1-1,-17 88 16,-18 36-15,0 52 0,-18 18-1,18 1 1,0-36 0,35-18-1,54-35 1,-19 0-1,1-18 1,-1-35 0,-52-35-1,-18 35 1</inkml:trace>
  <inkml:trace contextRef="#ctx0" brushRef="#br0" timeOffset="36912.12">10089 6279 0,'0'0'16,"-17"0"-16,-18-35 16,-1 35-1,19 0 1,-1 0 15,0 18-15,1-18-16,-36 0 15,17 0-15</inkml:trace>
  <inkml:trace contextRef="#ctx0" brushRef="#br0" timeOffset="37211.35">8484 6350 0,'0'0'0,"-17"0"0,-1 0 16,-17 18 0,141-18 15,-36 0-15,-17 0-16,88-18 15,36 0 1,-89 18-1,-71 0 1,1 0 0</inkml:trace>
  <inkml:trace contextRef="#ctx0" brushRef="#br0" timeOffset="39594.28">10319 6491 0,'0'-18'0,"0"36"0,35-88 15,-35 52 1,18-35-16,-1 0 16,-17 35-1,0 1 1,0 34 15,0 72-15,-35 69-1,0-34 1,17 17 0,0-18-1,18-105 1,0 0-1,0-36 1,0-35 0,0-17-1,18 34-15,0-70 16,35 36 0,0 17 15,-1 53-16,37 18 1,-19 70 0,-52 18-1,-18-18 1,-35-35 0,-18-18-1,17-35 1,-17-18-1,18-34 1,18-1 0,17 35-1,0 71 17,17 0-17,36-18 16,35-17-15,-17-18 0,70-36-1,18-16 1,-71-1 0,0-106-1,-70 53 1,-1 71-1,-17 52 17,0 1-32,-17 70 15,17-53-15,-18 89 16,18-53 0,71-1-1,17-52 16,-18-18-15,36-36 0,0-52-1,-53 0 1,-18-35 0,-35 52-1,0 18 1,0 106 15,-35 53-15,35-18-1,0-17 1,0-54 0,18 36-16,52-35 31,18-18-16,18-18 1,-18-35 0,18-53-1,-35-52 1,-18 17 0,-18-18-1,-35 124 1,0 17-1,-71 36 1,36 52 0,18 71-1,17 53 1,0-88 0,17-18-1,71-35 16,-17-53-15,35 0 0,17-17-1,-70-36 1,-18-36 0,-17-16-1,-18 34 1,0 36-1,-18 35 1,-17 88 0,0 0-1,35-17 1,0-1 0,0-34-1,70-36 16,1 0-15,17-36 0,-17-17-1,-1-35 1,-70 70-16</inkml:trace>
  <inkml:trace contextRef="#ctx0" brushRef="#br0" timeOffset="39912.05">12100 6403 0,'-17'0'31,"34"0"-31,54 0 31,-36 0-31,53-18 16,36 18-1,-89-17-15,18-1 16,-18 18 0,-35 18 30,0-1-46</inkml:trace>
  <inkml:trace contextRef="#ctx0" brushRef="#br0" timeOffset="40170.89">13388 6756 0,'0'0'0,"0"17"62,-18-17-46,1 0 0</inkml:trace>
  <inkml:trace contextRef="#ctx0" brushRef="#br0" timeOffset="46544.59">2064 8696 0,'17'0'16,"-17"-18"-16,18-35 15,-18 36 1,0-19 0,0 19-1,0 34 17,-35 36-17,17 53 1,0 71-1,1-54 1,17 36 0,0-124-16,0 36 15,0-36 1,35-35 0,36-18-1,-1-17 1,-17-53 15,-53 70-31,0 1 0</inkml:trace>
  <inkml:trace contextRef="#ctx0" brushRef="#br0" timeOffset="47294.44">1958 9013 0,'-35'18'31,"52"-18"1,19 0-32,69-53 15,19 18 1,17-18 0,-35 53-1,-89-18 1,-17 54-1,0 52 17,-17 0-17,17 0 1,0-17 0,53-36-1,17-35 1,54 0-1,-18-53 1,-71 35-16,53-70 16,-53 18-1,-17 17 1,-18 18 0,-35 105 15,17 54 0,0 17-15,-17 0-1,0 53 1,35-53 0,0 35-1,-18-52 1,-35-71-1,-35-36 1,0-17 0,-53-53-1,53-35 1,17-18 0,71 1-1,71-1 1,17 35-1,53-35 17</inkml:trace>
  <inkml:trace contextRef="#ctx0" brushRef="#br0" timeOffset="47628.17">3193 9066 0,'17'-17'0,"-34"34"0,34-52 16,-17 0-1,0 52 17,0 36-32,0 36 15,0 69 1,-17 36 0,-19-35-1,-17 17 1,36-87 15,17-54-31,-18 18 16,18-88 15,18-89-15,-18 18-1,17 53-15</inkml:trace>
  <inkml:trace contextRef="#ctx0" brushRef="#br0" timeOffset="47944.02">3140 9031 0,'0'-18'0,"0"36"0,17-71 16,-17 36-16,36-1 16,52-17-1,53 35 1,-53 53 15,-17 35-15,-89-18-1,-88 1 1,-17-18 0,52-36-1,36-17 1,53 0 15,17-17-15,-18-1-16,36 0 15</inkml:trace>
  <inkml:trace contextRef="#ctx0" brushRef="#br0" timeOffset="48326.86">3687 9137 0,'0'18'16,"17"-18"0,1 0-1,35-18 1,35-35 0,-35 0-1,-18-35 1,-35 53-16,0-18 15,-35 17 1,-36 54 0,-17 70-1,35 53 1,53 0 0,18-52-1,35-36 16,35-53-15,35-18 0,-52-53-1,-1-17-15</inkml:trace>
  <inkml:trace contextRef="#ctx0" brushRef="#br0" timeOffset="49161.16">935 7497 0,'-18'-18'0,"36"36"0,-53-36 16,35 0 15,0 1-15,35-19-16,18-17 15,17-17 17,-52 17-17,-18 18 1,-71 35 0,1 17-1,-1 54 1,18 35-1,53-18 1,0-18 0,18-70-16,35 0 15,53 0 1,-18-52 0,-53 34-1,-105 18 32,34 18-47,-105 70 16,71 0-1,17 0 1,53-17 0,17-36-1,54 0 1,17-35-1,53-53 1</inkml:trace>
  <inkml:trace contextRef="#ctx0" brushRef="#br0" timeOffset="49778.53">1729 7444 0,'0'0'0,"0"-18"0,-18 18 15,-17 0 1,-89 18 0,36 52-1,0 36 1,70-88-16,1 35 16,17-18-1,17-35 1,54 0-1,35-53 1,-1-18 0,-52 18-1,-35 53 1,-18 18 15,0 70-15,-18 0 15,1-52-31,17 105 16,0 0-1,0 35 1,-18-87 0,-35 16-1,-17-52 1,34-35-16,-70-18 15,-35 0 1,36-18 0,-19-70-1,71 18 1,35-54 0,18 106-16,0-52 15,89-36 1,17 35-1</inkml:trace>
  <inkml:trace contextRef="#ctx0" brushRef="#br0" timeOffset="49993.73">2152 7532 0,'0'-18'0,"0"36"0,0-53 31,0 52 0,0 1-15,0 35 0,0-36-1</inkml:trace>
  <inkml:trace contextRef="#ctx0" brushRef="#br0" timeOffset="50165.68">2152 7902 0,'0'0'0,"-18"0"32,18 18-17</inkml:trace>
  <inkml:trace contextRef="#ctx0" brushRef="#br0" timeOffset="50776.22">4904 8925 0,'17'0'47,"1"0"-47,0 0 0,52 0 15,18 0 1,-17-17 0,-54 17-16,1 0 15</inkml:trace>
  <inkml:trace contextRef="#ctx0" brushRef="#br0" timeOffset="50943.83">4957 9102 0,'0'17'0,"0"1"15,17-18 16,36 0-15,35-18 0,-35-17-1</inkml:trace>
  <inkml:trace contextRef="#ctx0" brushRef="#br0" timeOffset="51360.85">6015 8502 0,'-18'0'0,"1"0"16,-1 0-16,0 0 15,-35 35 1,36-17-1,17-1 1,35-17 0,18-17-1,-18-1 1,-17-35 0,-18 36-1,-35 17 1,-18 0-1,17 53 17,1-1-17,35 19 1,0-53 0,0-1-16,0 1 0</inkml:trace>
  <inkml:trace contextRef="#ctx0" brushRef="#br0" timeOffset="52377.75">6473 8608 0,'0'0'0,"18"0"0,-18-18 15,0-35 1,0 36-16,-18 17 47,18 17-47,-52 54 16,-1 88-1,35-124-15,-17 106 16,17 18 15,18-71-15,0-35-1,35-53 1,54 0 0,-1-71-1,-35 1 1</inkml:trace>
  <inkml:trace contextRef="#ctx0" brushRef="#br0" timeOffset="52576.68">6279 8943 0,'0'0'0,"-17"0"15,17-18-15,17 18 31,1 0-15,0-17-16,52-1 16,36-17-1,-53 35-15</inkml:trace>
  <inkml:trace contextRef="#ctx0" brushRef="#br0" timeOffset="52959.89">6826 8872 0,'0'0'0,"18"0"0,35 0 15,-36 0-15,19 0 16,17-35 0,-18-18-1,-35 36 16,-35-19-31,-18 36 32,-35 36-17,52 52 1,19 18 0,17-1-1,53-52 1,35-17-1,18-19 1,-36-17 0,54-35-1,-107 17-15</inkml:trace>
  <inkml:trace contextRef="#ctx0" brushRef="#br0" timeOffset="53193.2">7408 8767 0,'0'0'15,"0"-18"-15,0-17 0,18 35 32,17 35-17,1 35 1,16 36 0,1-35-1,0 17 1,-17-53-1,-19-35 1,1 0 0,-1-35-1</inkml:trace>
  <inkml:trace contextRef="#ctx0" brushRef="#br0" timeOffset="53476.86">7937 8678 0,'-158'18'31,"140"0"-31,-17-1 16,-53 54 0,52-54-16,-34 89 15,-1-18 1,36 1-1,17-36 1,1-36 0,34 1-1,54-53 1,-1-1 0</inkml:trace>
  <inkml:trace contextRef="#ctx0" brushRef="#br0" timeOffset="53826.48">8132 8572 0,'0'0'0,"17"-35"15,18-18 1,-35 36 0,0 105 30,-17-53-46,17-17 0,-35 88 16,-18 52 0,17-17-1,36-70 1,18 0 0,53-71-1,17 0 1,18-36-1,-36-34 17,-52-1-17,-18 54-15</inkml:trace>
  <inkml:trace contextRef="#ctx0" brushRef="#br0" timeOffset="53994.2">7990 8784 0,'0'0'0,"0"-17"16,36 17 0,34-18-1,-34 18-15,69-18 16,-16 1 0,16-19-1</inkml:trace>
  <inkml:trace contextRef="#ctx0" brushRef="#br0" timeOffset="54360.22">8961 8484 0,'-36'0'32,"19"0"-32,-19 0 15,19-17 1,17-1 0,0-17-1,53 17 1,0 18-1,-36 35 17,-17 18-17,-70 35 1,-54 18 0,71-70-16,-17 17 0</inkml:trace>
  <inkml:trace contextRef="#ctx0" brushRef="#br0" timeOffset="55760.4">1658 10160 0,'-35'0'0,"70"0"0,-229 0 31,159 35-31,35 1 16,17 105 0,54-18-1,-53-70-15,87 106 16,-16-53 0,69-18-1,-34-35 1,123-53-1,70 0 17,18-71-17,18-35 1,-71 18 0,54-71-1,-107 71 1,124-18-1,52 106 1,-228 18 0,-1 70-1,-52 53 1,-36-52 0,35 16-1,-35 19 1,-70-71-1,-18-18 17,0-17-17,-18-18 1,18-71 0,53-17-1,53-36 1,53-34-1,0 52 1,88-18 0,70 89-1,-35 35 1,-70 53 0,-36 70-1,-52-17 1,88 18-1,34-36 1,-16-35 15,-19-35-15,-17-18 0,-70-53-1,-1-53 1,1-35-1,-36 0 1,-35 35 0,-35 35-1,-18 54 1,0-1 0,-89 18-1,37 0-15</inkml:trace>
  <inkml:trace contextRef="#ctx0" brushRef="#br0" timeOffset="57042.56">4004 12488 0,'18'0'0,"-1"-17"47,-17-1-47,0 0 16,0-35-1,0 36-15,0-71 16,-53-1 0,-52 19-1,-1 70 1,-53 88 0,53 36-1,88-89-15,1 88 16,17-87-16,0 52 15,70 0 17,1-88-17,52-18 1,19-70 0,-90 53-1,-34 0-15,35-89 16,-53 36-1,0-18 1,0 88 0,0 71-1,0 106 1,0-71 0,35 18-1,1-53 1,34-35-1,18-36 17,18-52-17,-18-36 1,-70-18 0,-18-52-1,0 70 1,0 53-1,-18 71 1,-17 105 0,35 36-1,0-53 1,0 0 0,53-53-1,18-18 1,-54-35-16,71 0 15,1-71 17,-19-17-17,-35-18 1,-17-53 0,0 18-1,-18 88 1,-18 159 15,-17 71-15,17-72-1,18-52-15,0 53 16,18-53 0,35-35-1,0-18 1,0 0-1,-53-53 1</inkml:trace>
  <inkml:trace contextRef="#ctx0" brushRef="#br0" timeOffset="57277.01">4410 12382 0,'0'0'16,"35"0"15,-17 0-31,17 0 0,106 0 16,-18-17 0,1-1-1,-71 18 1,-53-17-16,53 17 15</inkml:trace>
  <inkml:trace contextRef="#ctx0" brushRef="#br0" timeOffset="57844.44">5168 12471 0,'0'17'15,"-17"-17"1,-1 0-16,18-17 16,0-1-1,0-35 1,18 35-16,34-34 16,37 34-1,-19 18 1,18 18-1,-17 34 1,-36 37 15,-35-72-31,-17 54 16,-36-53 0,35-1-1,36-52 16,-1 17-31,36-35 16,-35 36-16,52-36 16,36-18-1,-18 54 1,-52 17 0,-19 52-1,-17-34-15,0 17 16,-17 54-1,-19-54 1,19-53 47,17 1-63</inkml:trace>
  <inkml:trace contextRef="#ctx0" brushRef="#br0" timeOffset="57926.78">5786 12188 0,'0'0'16,"-18"-17"-16</inkml:trace>
  <inkml:trace contextRef="#ctx0" brushRef="#br0" timeOffset="58025.94">5750 12100 0,'0'18'32,"36"0"-17,-1-18 1</inkml:trace>
  <inkml:trace contextRef="#ctx0" brushRef="#br0" timeOffset="58593.34">6332 11942 0,'0'-18'0,"0"36"0,-17-36 16,-1 18-1,-17 53 1,17 35 0,18-53-16,-17 106 15,17-52 1,-18-1 0,18-18-1,0-34 1,0-54 31,0-35-32,0-18 1,18 1 0,70-18-1,-18 70 1,1 18-1,-1 53 1,-17 0 0,-35 35-1,-36-17 1,-105-18 0,17-18-1,35-17 1,36-18-1,18 0 1,17-18 15,17 0-15,54 1 0</inkml:trace>
  <inkml:trace contextRef="#ctx0" brushRef="#br0" timeOffset="59376.29">6809 12312 0,'0'0'0,"53"-35"16,-18-36-1,-18 53 1,-17 54 31,0-19-47,-17 1 0,-18 70 15,17-17 17,18-18-17,0-18 1,35-17 0,36-18-1,-54 0-15,89-53 16,-18 0-1,-17-35 1,-36-1 0,-17 54-1,-18 17 1,-18 71 0,1 18-1,-1 17 1,18-35-1,0-18 1,106-35 15,-53 0-15,35-17 0,0-72-1,-53 1 1,-17-88-1,0 0 1,-1 70 0,1 106-1,-18 17 1,-53 107 0,0 70-1,35-124 1,1 71-1,17-70 17,0-18-17,0-35 1,17-18 0,72-18-1,-54 0-15</inkml:trace>
  <inkml:trace contextRef="#ctx0" brushRef="#br0" timeOffset="59792.93">7867 12365 0,'18'0'0,"-1"0"15,1 0-15,35 0 16,35-35-1,-17-18 1,-54 0 15,1 35-31,-18-35 16,-35 36 0,-36 17-1,0 52 1,1 19-1,35 17 1,35-17 0,17-18-1,71-36 1,-17-17 0,52 0-1,-17-17 1,-18-54-1,-17 1 1</inkml:trace>
  <inkml:trace contextRef="#ctx0" brushRef="#br0" timeOffset="60108.74">7426 11906 0,'0'0'0,"18"-17"16,70 17-1,106-18 1,-35 18-1,35-18 1,-53 1 15,-124 17-31,1 0 16,-89 0 0</inkml:trace>
  <inkml:trace contextRef="#ctx0" brushRef="#br0" timeOffset="74605.31">13547 8590 0,'0'-18'15</inkml:trace>
  <inkml:trace contextRef="#ctx0" brushRef="#br0" timeOffset="75026.14">13617 8555 0,'0'-18'0,"0"1"46,0-1-30,0 0 0,0 1-1,0-1 17,0 0-17,-17 18 1,17-17-1,-18 17 48,18 17-47,0 1 15</inkml:trace>
  <inkml:trace contextRef="#ctx0" brushRef="#br0" timeOffset="77323.42">13511 8643 0,'18'0'31,"0"-18"-31,-1 1 15,54-36 1,-18 0 0,-36 53-16,1-71 15,-18 54 1,-106 17 0,-53 53-1,36 0 1,0 17-1,123-17 1,105 0 0,72 18 15,-54-19-15,18 54-1,-105-18 1,-142 36-1,-53-54 1,36-52 0,-1-18-1,54-70 1,52-54 0,0 54-1,18 52 1,0 36-1,53 52 1,-35-52-16,-1 35 16,54 35 15,35-53-15,-18-35-1,18 0 1,17-70-1,-52-1 1,-36-35 0,-35 89-16,0-54 15,0 53 1,0 54 15,-17 52-15,17-53-16,0 18 15,0 18 1,17-54 0,54-17-1,35-35 17,-36-18-17,1-53 1,-71 18-1,0 0 1,0 70 0,-18 18-1,0 71 1,1 52 0,17 1-1,0-54 1,17-35-1,54-35 1,17-35 0,-17-35-1</inkml:trace>
  <inkml:trace contextRef="#ctx0" brushRef="#br0" timeOffset="77857.03">14570 8449 0,'0'0'16,"-18"0"0,18 18-1,-18 70 1,18 71 0,0-106-16,0 35 15,0 53 1,-17-35-1,17-71 1,0-53 15,0-70 1,0-35-17,35 34 1,-17 72-16,52-54 15,1 71 1,-1 18 0,-34 52-1,-36 19 1,-71 34 0,-17-52-1,17-18 1,18-36-1,18 1 1,35-36 31,0 1-31,35 17-16</inkml:trace>
  <inkml:trace contextRef="#ctx0" brushRef="#br0" timeOffset="78372.78">14887 9049 0,'0'0'0,"0"-18"16,18 0-16,17-34 15,18-37 1,-18 19-1,-17 52 1,-18 1 0,0 34-1,-18 54 17,-17 17-17,17 106 1,-17-35-1,35-36 1,-18 36 0,18 17-1,-17-88 1,-54 18 0,18-88-1,-17-18 1,-36-18-1,35-17 1,36-18 0,18-35-1,17-18 17,35 18-17,-18 70-15</inkml:trace>
  <inkml:trace contextRef="#ctx0" brushRef="#br0" timeOffset="78640.24">14887 8608 0,'0'0'0,"-35"0"0,35-18 0,0 0 0,0 1 32,0 34 15,0 1-32,0 17 1</inkml:trace>
  <inkml:trace contextRef="#ctx0" brushRef="#br0" timeOffset="78958.31">15187 8890 0,'0'0'0,"53"-53"31,-35 18-31,-1 0 15,-17-1 1,-17 19 0,-36 17-1,35 17-15,-52 54 32,34 17-17,36 35 1,0-17-1,18-70 1,88-19 0,-18-34-1,35-36 1</inkml:trace>
  <inkml:trace contextRef="#ctx0" brushRef="#br0" timeOffset="79473.47">15610 8749 0,'0'0'0,"0"-35"16,-17 35 0,-19 53-1,1 17 17,18 54-17,17-19 1,35-52-1,35-35 1,1-18 0,35-53-1,0-70 1,-18-36 0,-53-18-1,-35 72 1,18 34-1,-18 106 17,-18 124-1,-17-35-15,35-89-16,-35 88 15,35 1 1,0-54-1,35-34 1,71-36 0,-36-36-1,1-34 1,-36-18 0</inkml:trace>
  <inkml:trace contextRef="#ctx0" brushRef="#br0" timeOffset="79556.52">15981 8767 0,'0'0'0</inkml:trace>
  <inkml:trace contextRef="#ctx0" brushRef="#br0" timeOffset="79909.97">16792 8925 0,'0'18'16</inkml:trace>
  <inkml:trace contextRef="#ctx0" brushRef="#br0" timeOffset="80040.39">16757 9013 0,'-18'0'0,"36"0"0,-36 18 16,71-18 15,53-53-15,53-17-1,-124 52-15</inkml:trace>
  <inkml:trace contextRef="#ctx0" brushRef="#br0" timeOffset="80539.28">16739 8749 0,'18'0'47,"0"0"-47,-1 0 0,18 0 16,36 0 0,-36 0-1,-17 0 1</inkml:trace>
  <inkml:trace contextRef="#ctx0" brushRef="#br0" timeOffset="80839.39">15752 8661 0,'35'-18'31,"-18"18"-31,1 0 0,70 0 15,71-35 1,-53 35 0,-36 0-1,-34 0 1</inkml:trace>
  <inkml:trace contextRef="#ctx0" brushRef="#br0" timeOffset="81341.22">18115 8502 0,'0'0'0,"0"-18"0,18-17 31,-18 17-31,0 1 16,0 34-1,-36 36 1,1 35-1,0-17 1,35-18 0,18-35-1,34-18 1,-34 0 0</inkml:trace>
  <inkml:trace contextRef="#ctx0" brushRef="#br0" timeOffset="82089.47">18750 8837 0,'0'0'0,"18"-18"0,35-34 31,-36 34-31,19-17 16,-1-18 0,-35 17-1,-124 36 1,1 36-1,-53 34 1,87-17 0,72 35-1,123-17 17,17-18-17,36 0 1,-71 0-1,-70 17 1,-89-17 0,-70-18-1,0-17 1,53-53 0,52-1-1,36-52 1,0 35-1,89 18 1,16 35 0,-16 0-1,-19 0 1</inkml:trace>
  <inkml:trace contextRef="#ctx0" brushRef="#br0" timeOffset="82423.75">18997 9084 0,'18'0'0,"-36"0"0,71 0 16,0 0 0,53-53-1,-18 0 1,-70 36-16,-18-19 16,0-52-1,-71 70 1,-70 36-1,35 88 1,53-18 0,53 36-1,0-54 17,88-35-17,36-35 1,17 0-1,35-70 1,-52-1-16</inkml:trace>
  <inkml:trace contextRef="#ctx0" brushRef="#br0" timeOffset="82673.67">19791 8449 0,'0'0'0,"0"-18"16,0 1-16,-18 123 31,-35 52-15,18 1-1,-18 35 1,35-70 15,18-72-15,0-34-1,89-18 1,-54-35 0</inkml:trace>
  <inkml:trace contextRef="#ctx0" brushRef="#br0" timeOffset="83073.36">19897 8978 0,'0'18'0,"-18"-1"0,0 1 15,18 0 1,36-18 0,34-18-1,18-35 17,-52 36-32,-1-54 15,-35 18 1,-53 35-1,-18 18 1,-17 71 0,35 52-1,53-52 1,18-18 0,53-18-1,-1-35 1,-35 0-16,54 0 15,34-70 1,1-19 0,-107 54-1</inkml:trace>
  <inkml:trace contextRef="#ctx0" brushRef="#br0" timeOffset="83522.3">20443 8872 0,'0'-35'0,"0"17"31,0 71-31,-17-106 16,-18 124-1,35 35 1,-18-36 0,0 1-1,18-36 1,0-17 0,0-1-1,0-34 1,0-54-1,36-17 1,16-18 0,54 18-1,18 18 17,-1 70-17,-35 70 1,-70 18-1,-18 18 1,-18-18 0,-17-17-1,18-54 1,17 1 0,17-71 15,1 36-31,-1-1 15</inkml:trace>
  <inkml:trace contextRef="#ctx0" brushRef="#br0" timeOffset="83739.99">21149 8925 0,'18'0'16,"-36"0"-16,36 18 15,-18 17 1,-18 53-1,0-17 1,18-53 0,0-1-1,-17-17 1,17-17 0</inkml:trace>
  <inkml:trace contextRef="#ctx0" brushRef="#br0" timeOffset="83938.74">21255 8643 0,'0'0'0,"-35"-18"32,17 1-17,18 34 32,18-17-31,-1 18-16,-17 0 0</inkml:trace>
  <inkml:trace contextRef="#ctx0" brushRef="#br0" timeOffset="84357.45">21449 8872 0,'0'0'0,"0"-17"16,-18 17-16,1-18 15,-1 18 1,18 35 15,0 54-15,-18 16-1,18-16 1,18-37 0,53-34-1,34-18 1,1 0 0,-35-53-1,-54 36-15,1-72 16,-18-16-1,0 52 1,-18 70 31,18 1-31</inkml:trace>
  <inkml:trace contextRef="#ctx0" brushRef="#br0" timeOffset="85090.99">22084 8943 0,'0'0'0,"0"-18"31,-18 18-31,18 18 16,-17 52-1,17-52-15,-18 53 16,18 17 0,-18-35-1,18-36 17,0 1-17,0-36 16,0 1-31,0-54 16,53-35 0,0 36-1,18-18 1,-1 88 0,1 0-1,-36 88 1,-35-18-1,0 19 1,0-19 0,0-52-1,-18-1 1,-17-17 15,18-35-15,17-53-1,52 0 1,72-36 0,35 36-1,-18 106 1,-53 88 0,-88-36-1,0 36 1,-71-36-1,1-34 1,17-36 0,35 0-1,18-36 1</inkml:trace>
  <inkml:trace contextRef="#ctx0" brushRef="#br0" timeOffset="85338.97">22983 8502 0,'0'0'0,"18"0"15,-18 18 16,0-1-31,0 36 16,-18-18 0,-17 1-1,0-19 1</inkml:trace>
  <inkml:trace contextRef="#ctx0" brushRef="#br0" timeOffset="86822.07">14129 10178 0,'0'0'16,"-18"-18"-16,-52-35 31,52 53-31,-17-18 15,17 18 1,0 36 0,18 17-1,124 123 1,-1 0 0,-35-52-1,54-1 1,-37-70-1,72-35 1,123-36 0,-71-52-1,88-71 1,-52-1 0,123-16 15,0 52-16,-300 88-15,195-35 16,69 53 0,-16 0-1,-142 53 1,35 18 0,-88 17-1,53 71 1,-71-36-1,-52-52 1,0 17 0,-19-53-1,-34-17 1,17-18 15,36-71-15,-18-17-1,70-71 1,36 54 0,88-1-1,106 35 1,-159 54 0,53 52-1,35 53 1,-88 18-1,18 35 1,-1-18 0,-87-70-1,35-17 1,35-36 0,-53 0 15,35-71-16,1-17 1,-54-36 0,-17 1-1,-53 52 1,-18 36 0,-17 17-1,-36 18 16,-35 18-15,18 0 0,17 17-1</inkml:trace>
  <inkml:trace contextRef="#ctx0" brushRef="#br0" timeOffset="86972.57">22313 10425 0,'0'0'16,"-17"0"46,-1 0-46,0 0-16,1 0 0</inkml:trace>
  <inkml:trace contextRef="#ctx0" brushRef="#br0" timeOffset="88172.14">13705 7267 0,'0'0'0,"0"18"47,0-1-32,0 19-15,0-19 0,-17 72 16,-1-54-16,0 53 16,-34 36-1,16-36 1,19-35 0,-19-36 15,36-34 0,18-1-31,0 0 0</inkml:trace>
  <inkml:trace contextRef="#ctx0" brushRef="#br0" timeOffset="88539.69">13652 7338 0,'0'0'16,"0"-36"-1,0 1-15,53 0 16,0 35 15,-35 0-31,70 70 16,-17 19-1,-71 52 1,0-53 0,-36 18-1,1-18 1,35-70 0,-17-18-1,17-18 32</inkml:trace>
  <inkml:trace contextRef="#ctx0" brushRef="#br0" timeOffset="88824.88">13582 7655 0,'0'0'0,"18"0"31,-1 0-15,1 0-16,88-17 16,-36-1-1,-17 18 1,-35 0-1</inkml:trace>
  <inkml:trace contextRef="#ctx0" brushRef="#br0" timeOffset="89188.5">14429 7338 0,'0'-18'31,"0"36"-15,0-1-16,-36 72 16,36-72-16,-17 71 15,-36 36 1,35-36 15,0-35-15,1 0-1,34-53 17,1-18-17</inkml:trace>
  <inkml:trace contextRef="#ctx0" brushRef="#br0" timeOffset="89522.12">14358 7461 0,'0'0'0,"0"-17"0,0-1 16,35 0-1,18 1 1,18 52 15,-1 36-15,-34-1-1,-1 18 1,-17-17 0,-1-54-16,-17 1 15,0 17 1,0-52 31,0-1-47,18-17 15</inkml:trace>
  <inkml:trace contextRef="#ctx0" brushRef="#br0" timeOffset="89896.79">14887 7179 0,'0'-18'0,"0"36"0,0-53 15,0 52 17,0 19-17,0 52 1,-35 53 0,0 18-1,-1-71 1,36-70-16,-17 70 15,17-53 1,0-17 0</inkml:trace>
  <inkml:trace contextRef="#ctx0" brushRef="#br0" timeOffset="90586.54">19897 7620 0,'0'0'0,"0"18"63,0-1-63,0 19 0,-18-1 15,0 53 1,1-17-1,17-1 1,0-35 0,17-52 15</inkml:trace>
  <inkml:trace contextRef="#ctx0" brushRef="#br0" timeOffset="90922.08">19950 7673 0,'0'0'0,"0"-18"0,0-35 16,0 0-1,17 1 1,18 34 0,54 0-1,34 54 1,18 52-1,-53 35 1,-70-52 0,-18 52-1,-18-52 1,-34-1 0,34-17 15,0-53-16,1 0 1,-19-53 0</inkml:trace>
  <inkml:trace contextRef="#ctx0" brushRef="#br0" timeOffset="91154.9">19897 7849 0,'0'0'0,"-18"0"0,36 0 32,-1-17-32,1 17 0,70-18 15,0 18 1,36-35 15,-71 35-15,-18 0-1,0-18-15</inkml:trace>
  <inkml:trace contextRef="#ctx0" brushRef="#br0" timeOffset="91473.58">20655 7567 0,'0'0'0,"0"-18"0,0 1 0,18 17 32,-1 17-17,1 19-15,35 34 32,0 18-32,-18 1 31,0-1-16,-17-35 1,-18-36 0,18-34 15,-1-36-15</inkml:trace>
  <inkml:trace contextRef="#ctx0" brushRef="#br0" timeOffset="91788.58">21184 7479 0,'0'0'15,"0"-18"-15,18 1 0,-18 34 32,-53 71-1,18 1-16,-36 16 1,-17 19 0,35-18-1,35-53 1,1-18 0,-1-35 30,1 0-30,-1 0-16</inkml:trace>
  <inkml:trace contextRef="#ctx0" brushRef="#br0" timeOffset="100869.74">16845 12083 0,'0'0'0,"0"-18"16,0-70 15,0 70-31,0-35 16,-35-17-1,35 52-15,-71-70 16,1 35-1,-54 35 1,-34 54 0,52 34-1,-18 177 1,124-88 0,18 0 15,70-71-16,0-71 1,71-34 0,-18-71-1,-35-71 1,-53-35 0,-36 70-1,-17 18 1,0 142 15,0-19-31,-17 142 16,17-18-1,0 0 1,0-52 0,53-54 15,35-35-16,-70-18-15,52-35 16,1-70 0,-18-71-1,-36 53 1,1 17 0,-18 71-1,0 71 1,0 70-1,-18 36 1,1 52 0,17-70-1,35 17 1,18-105 0,17-18 15,19-53-16,-19-35 1,1-89 0,-18-17-1,-36 159-15,1-71 16,0 18 0,-36 141 15,-35 88-16,35 0 1,18-105-16,-17 140 16,17-53-1,35-70 1,36-53 0,-1 0-1,36-70 16,-36-36-15,-34 0 0,-36 36-1,-53 87 17,35 36-17,18 0 1,0 18-1,35-19 1,-35 19 0,36-18-1,-1-53 1,18 0 0,0 0-1,35-53 16,-17-35-15,-36 0 0,-17-1-1,-18 54 1,0 70 0,0 71-1,0-35 1,-18-1-1,18-34 1,53-1 0,17-35-1,-34-35 1,-1-18 0,-35 35-1</inkml:trace>
  <inkml:trace contextRef="#ctx0" brushRef="#br0" timeOffset="101070.13">18397 11677 0,'0'0'0,"-17"0"16,-1 0-16,0 0 0,18-18 15,-17 18-15,-1 0 47,1 0-47,-1 0 16,-53 18-1</inkml:trace>
  <inkml:trace contextRef="#ctx0" brushRef="#br0" timeOffset="101287.2">17022 11800 0,'0'0'0,"-18"18"0,0-18 0,1 0 15,34 0 17,1 0-32,123 0 15,18 0 1,105 0-1,-193-18-15</inkml:trace>
  <inkml:trace contextRef="#ctx0" brushRef="#br0" timeOffset="101887.52">18927 11695 0,'0'0'0,"-18"0"16,-17-18 0,-1 18-1,-17 70 1,36 36 0,-1 0-1,-17 88 1,17-123-1,1-1 1,17-52 0,0-36 15,0-35-15,0 36-16,35-71 31,35-18-16,1 53 1,35 18 0,-36 35-1,-17 70 1,-35 36 0,-71 0-1,-53-36 1,18-17-1,0-35 1,52-18-16,-16 17 16,16-17-1,1-17 1,35-1 0,18-35 15,-1 36-31</inkml:trace>
  <inkml:trace contextRef="#ctx0" brushRef="#br0" timeOffset="102903.36">19226 11942 0,'0'0'0,"18"-18"0,0 0 15,-18 36 16,0 0-31,-36 87 16,19-34 0,-1 35-1,18-53 1,35-36 0,54-17-1,-19-35 1,18-53 15,1-36-15,-37 19-1,-52-1 1,0 123 15,-17 1-31,-18 70 16,-1 36-1,36-36 1,0-18 0,53-52-1,35 0 1,-35-18 0,53-71-1,-18-70 16,-35 18-15,-35 87-16,17-105 16,-35 71-1,0 34 1,0 72 15,-35 69-15,17-69-16,18 52 15,0 53 1,0-35 0,0-53-1,53-18 1,18-35 0,17-18-1,0-35 16,-17-17-15,-54-36 0,1 36-1,-36 34 1,-52 54 0,52 35-1,-17 53 1,35-18-1,0-18 1,35-52 0,53 0-1,53-18 1,-17-18 0,-54-17-1,-34-53 16,-36 35-31</inkml:trace>
  <inkml:trace contextRef="#ctx0" brushRef="#br0" timeOffset="103202.6">19879 11783 0,'-18'0'0,"36"0"0,-53 0 16,35-18 0,88 18-1,53-18 1,-35 18 0,-53 0-16,53 0 15,-53 0 16,-36 0-15,1 0 0,-18 18-1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3T02:21:53.3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2452 2152 0,'0'0'0,"0"-18"16,-18 18 0,1 0 30,17-17 48,0-1-94,17 18 16</inkml:trace>
  <inkml:trace contextRef="#ctx0" brushRef="#br0" timeOffset="710.97">1923 864 0,'0'0'0,"-71"-70"32,71 52-17,-18 18 1,36 0 15,0 0-15,88 0-1,35 0 1,-71 0-16,142 0 16,35 0-1,-106 18 1,-53-1-1,-88 1 1,-18 0 0,-52-1-1,52-17 1</inkml:trace>
  <inkml:trace contextRef="#ctx0" brushRef="#br0" timeOffset="1027.38">2522 900 0,'0'0'0,"-17"0"16,-1 0 0,18-18-1,0 36 17,0 34-17,0 19 1,0 105-1,0-52 1,-35 17 0,17-53-1,1 18 1,17-71 0,0-17-1,0-36 1,52-35-1</inkml:trace>
  <inkml:trace contextRef="#ctx0" brushRef="#br0" timeOffset="1493.7">2699 1446 0,'17'0'16,"1"0"-1,0 0 1,35 0 0,-1-35-1,1 0 1,-35 0 0,-18-1-1,0 19 1,-35-1 15,-53 36-15,35 17-1,53 35 1,-18-17 0,18 18-1,0-1 1,0-52-16,18 35 15,35-18 1,-1-17 0,-16-18-1,52-35 1,-35-36 0,-35 53-16,-1 1 15</inkml:trace>
  <inkml:trace contextRef="#ctx0" brushRef="#br0" timeOffset="2560">3210 1376 0,'0'0'0,"-17"-35"32,17-1-17,17 1 1,36 17-1,18 1 1,-18 17 0,-36 0-16,19 35 15,-36 18 1,-18 35 0,-35-17-1,-35 34 1,70-52 15,18-35-15,53-89 15,18 19-15,34-54-1,-52 18 1,-17 70-16,-1-53 15,-17 36 1,-18 17 0,0 1-1,-18 52 1,0 0 0,-17 54-1,17-19 1,1 1-1,17 17 17,17-35-17,54-18 1,35-35 0,0-18-1,-36-35 1,18-35-1,-35-18 1,0-52 0,-35 34-1,-18 89-15,0-89 16,0 54 0,-18 35-1,18 17 1,-17 18 15,-1 53-15,18-35-16,0 52 15,0 71 1,0-53 0,0 36-1,0-54 1,0 19-1,18-36 1,17-18 0,0-18-1,0-17 1,36-35 0,0 0-1,-1-18 1,-35 18-1,-17-18 17,-18 35-32</inkml:trace>
  <inkml:trace contextRef="#ctx0" brushRef="#br0" timeOffset="2827.92">4110 1076 0,'-18'0'0,"36"0"0,-53 0 16,17 0-16,36 0 31,52 0-15,54-18 0,-36-17-1,18 35 1,-36 0-1,-52 0 1,-1 0 0,-34 0 15</inkml:trace>
  <inkml:trace contextRef="#ctx0" brushRef="#br0" timeOffset="3593.73">2364 2011 0,'0'0'0,"-18"0"16,-88 0-1,88 0-15,1 0 0,-18 0 16,17 0 0,0 0-1,1 0 1,52 17 31,0-17-47,89 0 15,123 0 1,-18 0 0,106-35-1,-35 35 1,211 0-1,-228-17 1,52 17 0,-53 0-1,-123 0 1,-71-18 0,-70 18-1,-18-18 32,-18 18-31,18-17-1,-18-1 1</inkml:trace>
  <inkml:trace contextRef="#ctx0" brushRef="#br0" timeOffset="4144.18">1147 3175 0,'0'0'16,"0"-18"-1,-18 18 32,0 18-31,18 0-1,0-1-15,-17 19 16,17-19-16,0 18 16,0-17-16,0 0 15,53-18 16</inkml:trace>
  <inkml:trace contextRef="#ctx0" brushRef="#br0" timeOffset="4359.82">1341 3175 0,'0'0'16,"-18"0"15,18 18-16,0-1 1,0 19-16,0-19 16,0 18-1,0 1 1,18-19 0,17-17-16</inkml:trace>
  <inkml:trace contextRef="#ctx0" brushRef="#br0" timeOffset="6493.91">2469 3492 0,'0'-35'31,"-17"35"-31,17 18 16,-18 35 0,1 70-1,-19-35 1,19 18-1,17-70-15,-18 16 16,18-16 0,0-19-1,0-70 17,0 36-32</inkml:trace>
  <inkml:trace contextRef="#ctx0" brushRef="#br0" timeOffset="6777.25">2399 3598 0,'35'-53'15,"-70"106"-15,123-159 16,-17 54 0,-54 52-16,71 0 15,1 52 1,-19 54-1,-70-17 1,0 34 0,0-52-1,0-54-15,0 18 16,-17-17 0,-1-18-1,0-18 1,-35-34-1</inkml:trace>
  <inkml:trace contextRef="#ctx0" brushRef="#br0" timeOffset="8226.29">2399 3775 0,'0'0'15,"-18"0"-15,1 0 16,17 17-1,105-17 1,54-35 0,-35 0-1,34-18 1,-52 0 0,-18 18-1,-70 35 1,-18 88 31,0-70-47,0-1 15,-18 36 1,1 35 0,17-35-1,0-35 1,-18-18-1,18-53 17,18 0-17,17-35 1,-17 53-16,35-18 16,52 0-1,-52 53 1,0 35-1,-53 18 17,0-35-32,18 52 15,0 1 1,52-18 0,-35-36-1,54-17 1,-36 0-1,70-88 1,-70 35 0,0-35-1,-36 17 1,1 54 0,-18-1-1,-18 89 16,18-18-15,0 35 15,0-35-15,0-36 0,18-17-16,53 0 15,-18 0 1,17-53-1,-17 18 1,-35-35 0,-1 34-1,-17 19-15,18-1 16,-18 0 0,0 54 15,0-19-16,0 36-15,0 18 32,0 70-17,0 88 1,18 18 0,-18 0-1,0-35 1,35 70-1,-35-123 1,0-106-16,0 105 16,-53-52-1,0-88 1,-35-18 0,0-71-1,52 54-15,-69-142 16,16-88-1,54 35 17,17-70-17,36 106 1,70-36 0,-52 177-16,34-71 15,18 0 1,0 53-1,-88 35 1,36 1 0,-19-18 15,1 35-31,0-18 0</inkml:trace>
  <inkml:trace contextRef="#ctx0" brushRef="#br0" timeOffset="8527.86">4674 3457 0,'0'0'16,"0"-17"-16,-35-36 16,0 35-1,17 18 1,0 53-1,18 88 1,0-35 0,-17 17-1,17-52 1,-18-18 0,18-36-1,0-34 16,0-36-31</inkml:trace>
  <inkml:trace contextRef="#ctx0" brushRef="#br0" timeOffset="9211.83">4286 3704 0,'-17'0'0,"34"0"0,-52 18 0,17-18 16,36 0 15,88 0-15,88-18-1,-141 18-15,176-70 16,-88-1 0,0-17-1,-105 35 1,-36 0-1,-53 53 32,35 18-47,0 52 16,1 18 0,17 18-1,0-35 1,0 17-1,0-70-15,0 17 16,0-17 0,0-36 15,0-35-15,0-18-1,17 19 1,1 34-16,53-53 15,-1 54 17,18 17-17,-52 35 1,-19 53 0,-17-70-16,0 70 15,-17-53 1,17 1-1,0-19 1,0 1 0,0-53 15,0 17-31</inkml:trace>
  <inkml:trace contextRef="#ctx0" brushRef="#br0" timeOffset="9459.45">5556 3651 0,'0'0'0,"0"-17"16,0 34 15,0 1-31,0 0 16,0 34-1,0 1 1,0-35-1,-17 17 1,17-52 15,0-1-31,0 0 16</inkml:trace>
  <inkml:trace contextRef="#ctx0" brushRef="#br0" timeOffset="9643.31">5556 3457 0,'0'0'0,"-17"0"0,17-17 31,-18 17-15,18 17 15,18-17-15,-18 18-16</inkml:trace>
  <inkml:trace contextRef="#ctx0" brushRef="#br0" timeOffset="10142.52">5803 3563 0,'0'0'0,"0"18"15,0-1-15,0 19 16,0 34-1,0-17 1,0 35 15,0-52-15,0-19 0,0-34 15,0-1-16,0-53 1,18 18 0,-1 18-16,54-71 15,0 53 1,17 18 0,-35 53-1,17 52 1,-34 36-1,-36-35 17,0-1-17,0 1 1,0-54 0,0-34 15,17-1-16</inkml:trace>
  <inkml:trace contextRef="#ctx0" brushRef="#br0" timeOffset="11026.49">7073 3616 0,'0'0'16,"-17"-35"-1,-19 17-15,-70 18 16,18 0 15,53 18-31,-53 35 16,17 0 0,18 35-1,36-53 1,17 0-1,88-35 1,35 0 0,1-53-1,-36-17 1,-70 17 0,-1-18-1,-17 54 1,0 34 31,0 1-32,0 70 1,-17 0 0,-1 71-1,18 141 1,0-88-1,18 87 1,52 37 0,-35-125-1,-35 36 1,0-35 0,-35-142-1,-53-34 1,-35-54-1,-1-52 1,-17-72 0,17-140 15,107 35-15,17-70-1,53 87 1,53-16-1,17 51 1,-17 90 0,-88 87-16,34-17 15,-34 17 1,0 18 0,-1 0 15,1 0-16</inkml:trace>
  <inkml:trace contextRef="#ctx0" brushRef="#br0" timeOffset="12709.2">8555 3651 0,'0'0'0,"0"-17"0,-18-54 31,1 53-31,-1 36 31,18 35-15,-18 70 0,18-34-1,0-1 1,0-35 0,0-36-1,0-34 1,71-36-1,-18-35 1,0-1 0,0 19 15,-36 70-15,1 0-1,17 70 1,-35-52-16,18 53 15,17 17 1,18-35 0,18-36-1,17-17 1,0-53 0,0-35-1,-53 18 1,-17-54-1,-18 36 1,0 53 15,-18 17-15,1 71 0,-19 53-1,36 17 1,0-34-1,18-1 1,53-53 0,-1-35-1,36-53 1,0-17 0,17-54-1,-70-35 1,-53 18-1,0 71 17,-53 70-17,0 53 1,18 70 0,35-17-1,0 53 1,0-89-1,0 1 1,0-54 0,0-34 15,0-36-15,0 35-16,35-52 15,18 34 1,36-34-1,-1 52 1,-35 18 15,0 0-15,-53 18-16,0 35 16,0 0-1,0 17 1,0-17-1,35-18 1,-35-17-16,70-18 16,-17 0-1,36-53 1,-19-17 0,-17-1-1,0-17 1,-35 35-1,-18 71 32,0 34-31,-18 19 0,0 0-1,18-54-15,0 18 16,0-17-1,18 0 1,0-18 0,17-36-1,0-34 1</inkml:trace>
  <inkml:trace contextRef="#ctx0" brushRef="#br0" timeOffset="13026.16">10566 3475 0,'0'0'15,"-18"0"-15,0 0 16,1 0 0,17 17-1,17-17 16,-17-17-31,0-1 16,0 1 0,-17 17-1,-1 0 1,18 17 0,-18 18-1,18-17 1,18 0-1</inkml:trace>
  <inkml:trace contextRef="#ctx0" brushRef="#br0" timeOffset="13376.4">10848 3598 0,'0'0'0,"18"0"16,-18-17-16,0-1 15,-18 18 1,-17 0 0,17 0-1,-35 53 1,0 53 0,53-18-1,0 0 1,0-53-1,71-17 1,-1-18 15,-34 0-31,87-18 16,18-52 0,-53-1-1,18-70 1</inkml:trace>
  <inkml:trace contextRef="#ctx0" brushRef="#br0" timeOffset="13859.47">11324 3581 0,'0'-89'15,"0"-16"1,-17-1 0,34 441-16,-17-370 0,-35-265 15,0 335 1,-1 89 0,36 17-1,0-35 1,0-1-1,0-52 17,0-17-17,0-54 17,0 0-17,0-52 1,36-18-1,52-18 1,-18 35 0,19 71-1,-1 53 1,-71 18 0,-17-36-16,0 53 15,0-17 1,0-18-1,0-36 1,-17-17 0,17-35 31,35 0-47</inkml:trace>
  <inkml:trace contextRef="#ctx0" brushRef="#br0" timeOffset="14152.89">12435 3510 0,'0'0'0,"18"-70"15,0 52 1,-18 0-1,0 54 1,0 34 15,0 18-15,-18 1 0,0-37-1,1-16 1,17-54-1</inkml:trace>
  <inkml:trace contextRef="#ctx0" brushRef="#br0" timeOffset="14625.82">12859 3475 0,'0'-18'16,"0"-17"-1,0 17-15,-36 18 16,-16 0 15,-1 18-15,35 0-16,0 52 16,1-35-1,17 18 1,17-35-1,89 0 1,35-1 0,-35 1-1,-53 17 1,-53 0 0,-71 1-1,-34-19 1,-19 1-1,36 0 1,53-18 15,-1 0-15,36-18 0,0-35-1,0 18-15</inkml:trace>
  <inkml:trace contextRef="#ctx0" brushRef="#br0" timeOffset="14816.98">12488 3157 0,'-17'0'0,"17"-35"31,-18 35-31,36 0 47,-1 0-32</inkml:trace>
  <inkml:trace contextRef="#ctx0" brushRef="#br0" timeOffset="16892.18">14235 3598 0,'17'-17'0,"-34"34"0,34-52 16,1-18-1,-1 35-15,-17-34 16,0 16 0,0 54-1,0 35 1,0 35-1,0 36 1,0-19 15,0-34-15,0-53-16,0 17 16,53-70 15,0-18-16,0-36 1,-35 19 0,-18 52-16,35-52 15,-17 70 1,-1 17 0,1 36-1,-18 35 1,18-35-1,35 18 1,0-53 15,-1-18-15,19-36 0,17-70-1,-70 54 1,-18-143-1,0 90 1,0 16 0,0 125 15,0 87-15,-18-88-16,1 71 15,17 18 1,0-18-1,0-71 1,70-17 15,18-18-15,-52 0-16,52-53 16,35-36-1,-52-34 1,-54 52-1,-17 36 1,-52 35 0,16 53-1,19 0 1,34-18 0,54 36-1,-54-36 1,36 0-1,-17-17 1,17-18 0,-1 0 15,19-53-15,-18 0-1,0-53 1,-53 89-16,18-54 15,-1 36 1,-17 88 15,0 35-15,18 0 0,-18-70-16,17 52 15,-17-34 1,0-1-1,71-35 1,0 0 0,34-71 15,19-52-15,-89-1-1,-17-52 1,-18 35-1,0 88 1,0 35 0,-18 18-16,-52 89 15,52 16 1,0 54 0,18-53-1,0 17 1,71-52-1,-36-36 1,53-35 15,18-35-15,18-36 0,-54-34-1,1-107 1,-71 88-1,0 1 1,0 88 0,0 17-1,-53 36 1,35 105 0,1 1-1,-1-71-15,18 105 16,0-52-1,0-18 1,18-17 15,-1-71-15,54 0 0,-18-35-1,-18-18 1,-17-53-1</inkml:trace>
  <inkml:trace contextRef="#ctx0" brushRef="#br0" timeOffset="17177.09">16122 3457 0,'0'0'0,"-18"0"0,1 0 0,-1 0 15,89 0 1,123 0 15,-18-35-15,18 0 0,-88 17-1,-89 18 1,-17-18-1,-70 18 1,35 0-16</inkml:trace>
  <inkml:trace contextRef="#ctx0" brushRef="#br0" timeOffset="17368.48">16069 3298 0,'0'0'0,"-18"0"0,1 0 0,-36-35 16,53 53 62,17-18-78</inkml:trace>
  <inkml:trace contextRef="#ctx0" brushRef="#br0" timeOffset="17841.77">16969 3598 0,'0'0'0,"0"18"0,17-18 32,36 0-1,35-35-15,1-18-1,-54 17 1,-35-16-1,-53 52 1,-53 17 0,-17 54-1,87-1 1,19 19 0,17-72-16,0 36 15,70-18 1,54-17-1,-18-18 1,35-35 15,-36-1-15,-52 19-16</inkml:trace>
  <inkml:trace contextRef="#ctx0" brushRef="#br0" timeOffset="18225.02">17586 3563 0,'0'0'15,"-18"-18"-15,18 1 0,0-1 16,0-17 0,53 17-1,18 1 1,-1 34 0,-52 54-1,0 17 1,-18-17-1,0-1 1,-18-52 15,0-18-15,1-36 15,17 1-15,0 18-16,0-54 15,35-17 1,0 52 0,36 1-1,-36 18 1,-17-1 0</inkml:trace>
  <inkml:trace contextRef="#ctx0" brushRef="#br0" timeOffset="18692.13">18045 3404 0,'17'-17'0,"-34"34"0,52-34 16,-35 34 31,0 19-31,0-19-16,-18 71 15,18-17 1,0-18-1,0 0 1,-17-36 15,-1-17-15,18-35 0,0-53-1,35 0 1,71-36-1,70 36 1,1 70 15,-36 89-15,-106 17 0,-17 36-1,-53-36 1,-18-35-1,17-18 1</inkml:trace>
  <inkml:trace contextRef="#ctx0" brushRef="#br0" timeOffset="20626.36">1905 5909 0,'0'0'0,"0"-71"31,-18 71-15,1 0-16,-36 36 15,18 34 1,17 36-1,18 0 1,0-88-16,18 87 16,34-52 15,1 0-15,0-53-1,35-35 1,-17-18-1,-53 18-15,70-36 16,0-70 0,-88 18-1,-35-18 1,-71 52 0,-70 89-1,70 53 1,0 88-1,88-35 1,18 35 15,53-70-15,35-1 0,36-70-1,-18 0 1,70-52-1,-35-37 1,-53 36 0,-52-70-1,-36 105 1,0 54 15,-18 52-15,18-18-1,0 36 1,18-88-16,35 17 31,17-17-15,-17-18 0,35-53-1,-35 0 1,-18-35-1,-35 70-15,0-53 16,0 19 0,0 69 15,0 36-15,0 18-1,0-54-15,18 54 16,17-18-1,36-53 1,-1 0 0,36-18 15,-18-70-15,-17-36-1,-53-17 1,-18 18-1,-18 17 1,18 88 0,-35 18-1,-1 106 1,36 53 0,0-36-1,0-17 1,18-35-1,35-36 1,-35-35-16,17 0 31,35-17-15,-17-36 0,-35-18-1,-18-35 1</inkml:trace>
  <inkml:trace contextRef="#ctx0" brushRef="#br0" timeOffset="20825.06">3228 5927 0,'0'0'16,"-18"17"-16,1-17 16,105 0 30,-35-17-46,88-19 16,-18-17 0,-34 36-1</inkml:trace>
  <inkml:trace contextRef="#ctx0" brushRef="#br0" timeOffset="22541.15">4022 5927 0,'35'0'31,"-17"0"-31,-1 0 0,18-36 16,-17-17 0,-18 18-1,0 18 1,-18 17-1,-34 17 1,-19 71 0,53-52 15,18 17-15,36-36-1,34 18 1,1 1-1,-54-19-15,19 1 16,-36 35 0,0-18-1,-53 1 1,-18-19 0,1-17-1,52 0-15,-53-35 16,19 0-1,16-18 1,19 17 15,34 54 1,1 0-17,17 35 1,18 0-1,-18-36 1,36-17 0,-1 0-1,-52 0-15,88-35 16,17-36 0,-34 1-1,-19-18 1,-52 35-1,-36 53 32,1 35-31,17 53 0,0-17-1,35-1 1,35-17-1,54-53 1,35 0 0,-18 0-1,-53-35 1,0-36 0,-70 1-1,-18-89 1,-53 71-1,0 70 1,0 18 0,0 35 15,-17 71-31,34 18 31,36-54-15,0 1-1,71-36 1,-36-35 0,36 0-1,17-70 1,-35-36 0,0-53-1,-18 18 1,-17-18-1,-1 71 1,-17 35 0,0 71 15,-17 17-15,-19 124-1,36-18 1,-17 18-1,17-36 1,35-52 0,35-18-1,-17-53 1,71 0 0,-1-36-1,-87 19-15,52-36 16,-18-36-1,-52-16 1,-18 52 0,-35 35 15,-18 18-15,0 71-1,35 17 1,18-18-1,53 1 1,18-36 0,-1-35-1,71 0 1,-70-35 0,-18 0-1,-35-36 1,-18 1-1,-18 34 1</inkml:trace>
  <inkml:trace contextRef="#ctx0" brushRef="#br0" timeOffset="22757.7">5027 5627 0,'-53'-18'31,"53"1"1,18 17-17</inkml:trace>
  <inkml:trace contextRef="#ctx0" brushRef="#br0" timeOffset="23258.56">8378 5592 0,'0'0'0,"0"-36"0,18-34 15,-18 52 1,0 0-16,0 1 16,-18 105 15,18 88-16,-17-35 1,17-105-16,0 122 16,0-52-1,0-70 1,0-19 0,-18-87 15,18 52-31</inkml:trace>
  <inkml:trace contextRef="#ctx0" brushRef="#br0" timeOffset="24123.86">8008 5874 0,'-35'0'0,"17"17"16,18 19-1,53-89-15,-53 123 16,106-52-1,17-36 1,89-52 0,17-18-1,-52-36 1,-107 1 0,-87 34-1,-36 36 1,0 53-1,18 53 1,17 106 15,18 35-15,0-70 0,0-19-1,0-34 1,0-53-1,35-71 17,0-18-17,18-52 1,-17 35 0,-36 52-1,17 54 1,-17 0-16,18 87 15,0-34 1,17 17 0,18-17 15,17-54-15,71-17-1,-17-35 1,-36 0-1,-17-71 1,-71-18 0,0 54-1,-36 17 1,-34 106 0,35 17-1,35 36 1,0 0-1,70-53 1,18-35 0,18-18 15,-35-18-15,17-35-1,-35 18-15</inkml:trace>
  <inkml:trace contextRef="#ctx0" brushRef="#br0" timeOffset="27356.81">11589 5927 0,'0'0'0,"17"0"0,-17-18 0,36-53 31,-36 36-31,35-35 16,-35-36-1,-18 0 1,1 71-16,-54-1 16,1 36-1,-36 53 1,18 88-1,35-17 1,35 35 0,18-124 15,88-17-15,18-36-1,-35-35 1,52-53-1,-88-17 1,-35 35 0,0 52-1,-17 54 1,-36 70 0,35 53-1,18-53 1,0-70-16,53 53 15,35-54 1,36-34 0,34-54 15,-69 0-15,-54-87-1,-35 70 1,0 52-1,-53 36 1,18 88 0,17 18-1,18 0 1,-18-71-16,1 36 16,17-36-1,17-52 16,19-36-15,17-53 0,-36 71-1,19-71 1,34 0 0,-35 88-1,1 18 1,-19 106-1,19 18 1,-1-19 0,35-34-1,19-53 1,-1-18 0,88-36-1,-52 1 1,-89 0-16,88-71 15,-87-18 1,-36 54 0,-71 17 15,-35 53-15,0 35-1,89-17-15,-89 70 16,88 18-1,1-53 1,34-36 0,54-17-1,35-17 1,35-54 0,-88 36-1,-18 0 1,-35-1-1,35 36 1,-35 71 0,-17 17 15,17 36-15,0 52-1,35 36 1,-17 52-1,-18-52 1,0-141-16,0 228 16,0-16-1,-71-72 1,0-105 0,-34-53-1,-19-88 1,89 17-16,-71-141 15,71-17 1,35-124 0,35-35 15,53 17-15,18 124-1,141-88 1,-53 106-1,-106 88 1,-35 52 0,-53 54 15,0 0-31,0 52 16,-17-17-1,17 35 1,0-52-1,52-36 17,-34 0-17,70-36 1,-35-17 0,35-52-1,-35 16 1,-53 72-1,-17 52 17,-19 36-17,19 17 1,17-18 0,35-17-1,18-53 1,-35 0-16,35 0 15,70-53 1,18-70 0,-35-36 15,-88 36-15,-18-1-1,0 36 1,-36 53-1,1 52 1,0 89 0,35 53-1,0 17 1,0-52 0,70-36-1,36-53 1,18-17-1,17-18 1,-71-35 0,-17-71-1,-35 0 17,-18-35-17,-35 53 1,17 70-1,-53 71 1,-17 123 0,35-88-1,53 18 1,0-53 0,36-35-1,34-18 1,18-35-1,-70-54 1,0 1 15,-1-35-31,1 87 32,-18 36-17,0 71 1,0 35-1,35-18 1,0-17 0,54-54-1,-19-17 1,-35 0 0,-17-35-1,0-71 1,35-17-1,17-1 1,36 71 0,-18 53 15,18 53-15,-71 18-1,89 52 1,-142-17-1,-52-53 1,70-18 0,0-52 15,17-72-15,54-34-1,-18 17 1,17-17-1,-34 87 1,-19 36 0,1 0-1</inkml:trace>
  <inkml:trace contextRef="#ctx0" brushRef="#br0" timeOffset="28157.56">16739 5274 0,'0'0'15,"0"-35"-15,18-89 32,-18 107-32,0 34 31,0 1-31,0 105 16,18-17-1,-18 124 1,17-107-1,-17-88-15,0 53 16,0-17 0,0-53-1,-17-18 17,-1-53-17,0-53 1,18-18-1,53 1 1,0 70 0,35 35-1,18 18 1,-18 71 0,-52 88-1,-36-89 1,-89 36-1,1-53 1,35-35 0,-17-18-1,34 0 17,19 0-17,34-53 16,36 17-15</inkml:trace>
  <inkml:trace contextRef="#ctx0" brushRef="#br0" timeOffset="28607.64">17233 5627 0,'0'0'16,"0"-88"-1,0 70-15,53-17 16,35 17 0,36 0-1,-36 36 1,0 53 15,-53 52-15,-35-17-1,-35-18 1,-18-53 0,18-17-1,35-36 1,0-35 0,35-52-1,1 16 1,34-16-1,-35 34 1,1 53 0,-19 18-1,1 18 17,-18 0-32</inkml:trace>
  <inkml:trace contextRef="#ctx0" brushRef="#br0" timeOffset="29173.42">18203 5715 0,'18'0'0,"-36"0"0,107 0 15,-37-35 1,19-36 0,-71 1-1,0-1 1,-71-17-1,-17 88 1,0 0 0,0 88 15,17 0-15,71 36-1,0-18 1,18-89-16,17 36 15,18-53 1,35-18 0,-35-34-1,0-54 1,-35 18 0,-1 52-16,1-70 15,-18 53 1,0 106 15,0-35-31,-18 70 16,18 36-1,36-18 17,-1-71-17,36-18 1,-1-17-1,1-35 1,-36 18-16</inkml:trace>
  <inkml:trace contextRef="#ctx0" brushRef="#br0" timeOffset="30624.8">18944 5362 0,'0'-35'0,"0"70"0,0-88 0,0 18 15,0 17 1,-70 54-1,17 34 1,35 36 0,0 0-1,18-18 17,36-17-17,17-36 1,35-35-1,-18-53 1,-17-18 0,0-70-1,-35-17 1,-1 16 0,1 90-1,-18 104 16,0 54-15,-18-70-16,18 52 16,-17 0-1,17 35 17,0-105-17,0 0 1,0-36-1,0-35 1,35-17 0,71-36-1,17 35 1,-17 54 0,-70 34-1,-36 36 1,-36 18-1,1-54-15,-36 19 16,-17-36 0,35 0-1,36 0 17,17-18-1,0 36-16,0-1 1,0 36 0,17 35-1,71-17 1,-17-36 0,-36-35-16,124 18 15,0-18 1,-53-35-1,-1-36 1,-34-52 0,-36 34-1,-35 72 1,0-54 0,-70 71 15,-1 88-16,54-17 1,17 17 0,0-53-16,17 36 15,36-36 1,35-17 0,1-18-1,-1-35 1,0-54-1,-53 54-15,18-88 16,-35-71 0,-1 17-1,-17 71 1,0 36 15,0 52-15,-35 71-1,0 71 1,35-1 0,0 18-1,0 0 1,0-105-16,0 16 16,0-34-16,0 53 15,35-54 1,18-17-1,35 0 1,18-53 0,-53 18-1,-53-35 17,0 34-17,0 19-15</inkml:trace>
  <inkml:trace contextRef="#ctx0" brushRef="#br0" timeOffset="30840.45">20267 5345 0,'-18'0'0,"36"0"31,0 0-31,70 0 16,71 0-1,-124 0-15,71 0 16,0 0 0,-89-36-1,19 1 1</inkml:trace>
  <inkml:trace contextRef="#ctx0" brushRef="#br0" timeOffset="31273.09">21502 4904 0,'0'0'0,"17"-18"16,-17 36 31,0-1-32,0 1-15,0 0 16,-17 34 0,-1-52-16,18 18 15,-35 35 1,17-53 0,18 18-1</inkml:trace>
  <inkml:trace contextRef="#ctx0" brushRef="#br0" timeOffset="31556.18">21784 4957 0,'18'-36'31,"-18"54"0,0 0-15,0 17-16,-18 18 16,0-36-16,18 36 15,-35 0 1,35-35-1,-18-18 1</inkml:trace>
  <inkml:trace contextRef="#ctx0" brushRef="#br0" timeOffset="65652.94">706 8008 0,'0'18'15,"0"-1"1,0 1 0,17-18 15,36 0 0,18-18-15,-36-35-1,-17 36-15,-1-36 16,-17 0 0,0 35-1,-53 18 1,-17 18-1,-1 52 1,1 72 0,70-37-1,0 19 1,0-54 0,70-17-1,1-53 1,-1-17 15,-34-19-15,-19 1-1,-70 35 17,-17 35-17,17 36 1,0 35-1,18-36 1,35 1 0,17-36-1,54-17 1,-54-18-16,36 0 16,18-35-1,35-18 1,-71 35-1</inkml:trace>
  <inkml:trace contextRef="#ctx0" brushRef="#br0" timeOffset="66434.8">1605 8343 0,'0'0'0,"18"-35"16,-1 0-1,-34-1 1,-54 36-1,-35 53 1,1 35 0,34-17-1,71 0 1,0-54 0,53 1-1,70-53 1,1-18 15,-54-18-15,-34 18-1,-19 18 1,-17 53 15,0 17-15,0 35-1,0 54 1,0-1 0,36 89-1,-19-36 1,-17-105-16,18 176 16,-18-53-1,0 53 1,-18-71 15,-35-17-15,-17-53-1,-54-89 1,18-52 0,-88-106-1,89-35 1,16-71-1,89 88 1,0 106-16,53-141 16,36 53-1,69-53 1,-52 106 0,-18 17-1,-70 54 1,0-1 15,-1-35-15,1 53-16</inkml:trace>
  <inkml:trace contextRef="#ctx0" brushRef="#br0" timeOffset="66802.08">2170 8237 0,'-36'18'31,"36"0"-31,-17-1 0,-1 36 16,18-35-1,18-18 16,-1 0-15,-17-35 0,0 17-1,0 0-15,-17 18 32,-1 0-17,18 36 1,0 16-1,0-34 1,0 0-16</inkml:trace>
  <inkml:trace contextRef="#ctx0" brushRef="#br0" timeOffset="67107.39">2152 8661 0,'0'0'16,"18"0"15,-18-18-15,0 0-1,-18 18 1,0 0-1,1 18 1,-1 17 0,36-35 46</inkml:trace>
  <inkml:trace contextRef="#ctx0" brushRef="#br0" timeOffset="68402.39">4745 8467 0,'0'0'16,"17"0"-16,1-18 0,17 0 16,-17-17-1,0 35 1,-18-18-1,-36 89 32,19-53-31,-71 87 0,-36 19-1,89-71-15,-71 70 16,-17 18-1,34-70 1,1 17 0,35-53-1,36-35 17,17-17-1,0-1-31,35-35 15,0 0 17,36 0-17,-36 53-15,18 0 16,35 0 0,-17 36-1,-1 34 1,18 18-1,-35-35 1,53 18 0,-53-53-1,-18-18 1,1 0 0,-36-18 15,0-17-16</inkml:trace>
  <inkml:trace contextRef="#ctx0" brushRef="#br0" timeOffset="70002.38">5627 8714 0,'17'0'0,"19"0"31,-19 0-31,1-36 16,35 1-1,-18 0 1,-17 35-16,-1-36 15,-17 19 1,-52 34 15,-19 19-15,0-1 0,36-17-16,-35 35 15,34-18 1,36 0-1,0-17 17,53-18-17,53 17 1,-35 1 0,34 17-1,-16 18 1,-54-17-1,-35 34 1,0-52-16,-71 70 16,-34-35-1,-54-18 1,35-17 0,1-18-1,17-71 1,71 1 15,35-19-15,35 19-1,18 35 1,17 17 0,19 0-1,-54 18-15</inkml:trace>
  <inkml:trace contextRef="#ctx0" brushRef="#br0" timeOffset="70385">6332 8714 0,'0'0'0,"0"17"31,0 1-31,0 35 0,-17 53 32,17 17-17,0-88-15,0 159 16,0 89 0,0-36-1,-53 70 1,35-70-1,1-124 1,17-87 0,0-124 15,0-71-15,0-18-1,17 107-15</inkml:trace>
  <inkml:trace contextRef="#ctx0" brushRef="#br0" timeOffset="70718.71">6279 9190 0,'0'-35'15,"0"70"-15,0-176 16,-17 70 0,17-17-1,35 17 1,36 19-1,34 34 1,19 36 0,-71 34-1,-53 37 1,-71 16 0,-70-16-1,35-36 1,53-36-1,36 1 17,34-36-1,19-17-31</inkml:trace>
  <inkml:trace contextRef="#ctx0" brushRef="#br0" timeOffset="71634.46">7126 8731 0,'0'-17'0,"0"34"0,0-87 16,-53 52 0,-17 18-1,-1 18 1,-17 105-1,17-17 1,36 35 15,35-53-15,18-70 0,70-18-1,18-35 1,0-54-1,-18-34 1,-88 0 0,0 87-1,0 54 17,0 0-32,0 70 15,0 0 1,17-18-1,36-70 17,18 0-17,-1-35 1,-17-53 0,-35-18-1,-18 36 1,0 34-1,0 54 1,0 17 0,0 71-1,-18 0 1,1-53 0,17-18-1,-18-35 1,18-18 15,0-17-15,0-53-1,53-18 1,35 0 0,71 36-1,-53 52 1,-89 18-16,72 53 15,-72 53 1,-17-18 0,-17 36-1,-19-54 1,19-52 0,17-36-1,35-17 1</inkml:trace>
  <inkml:trace contextRef="#ctx0" brushRef="#br0" timeOffset="72087.94">8149 8255 0,'0'0'0,"-17"0"0,-1 53 15,18 17 1,35-17 0,-17-17-16,70 34 15,35 1 1,-17-36 0,18 0-1,-36-17 1,-70 17-1,-36 18 17,-88 35-17,-17 1 1,-18 34 0,17 0-1,18-52 1,36-18-1,34-18 1,36-52 31,18-1-47</inkml:trace>
  <inkml:trace contextRef="#ctx0" brushRef="#br0" timeOffset="72984.64">9366 8537 0,'0'0'0,"0"-17"0,0-89 15,0 70 1,0 1-16,-35 0 31,0 35-15,-18 53 0,0 70-1,35-70-15,-17 88 16,17 71-1,18-53 1,18-71 0,70-53-1,18-35 1,0-70 0,-71 52-16,124-141 15,-36-35 1,-105 53-1,-89-35 17,-70 52-17,-35 89 1,-18 70 0,106 53-1,70 54 1,106 34-1,18-53 1,70 54 0,18 17-1,-123-88 1,-89 35 0,-105 0-1,-18-35 1,0-89-1,35-17 1,35-70 15,54 17-15,34-18 0,71 1-1</inkml:trace>
  <inkml:trace contextRef="#ctx0" brushRef="#br0" timeOffset="73450.92">10442 8590 0,'0'0'16,"-88"0"-1,35 0-15,-35 18 16,17 35 15,54 0-15,34-36 0,89 36-1,0-18 1,-18 1-1,-35 34 1,-53-17 0,-88 0-1,-53-18 1,0-35 0,70 0-1,1-53 1,70 18-1,0 18-15,17-1 32,89-35-17,-53 35-15</inkml:trace>
  <inkml:trace contextRef="#ctx0" brushRef="#br0" timeOffset="73818.28">10742 8678 0,'0'0'16,"0"-17"-1,-18 17 1,18 17-16,0 54 16,0 52-1,-17 54 1,17-1-1,-18 89 1,1 87 15,-1-52-15,0-106 0,-17-88-1,0-106 1,35-17-1,0-89 1,0-35 0,0 88-16,35-106 15</inkml:trace>
  <inkml:trace contextRef="#ctx0" brushRef="#br0" timeOffset="74168">10636 8837 0,'0'0'16,"0"-35"-16,-17 0 16,-1-36-1,53 18 1,36 18 0,70 17-1,18 18 1,-124 0-16,18 53 15,-53 35 1,-106 36 0,0-71-1,-17 17 1,70-70 0,70-17 30,36-19-30,-17 19-16</inkml:trace>
  <inkml:trace contextRef="#ctx0" brushRef="#br0" timeOffset="74367.78">11271 8696 0,'0'18'31,"0"52"-16,-17 18 1,-1-17 0,18-36-1,-18-35 1,18-17 0,0-1-1</inkml:trace>
  <inkml:trace contextRef="#ctx0" brushRef="#br0" timeOffset="74517.75">11254 8537 0,'0'0'15,"-18"-17"1,0 17 0,18 35 15,71 0-16</inkml:trace>
  <inkml:trace contextRef="#ctx0" brushRef="#br0" timeOffset="75068.48">11924 8714 0,'0'0'16,"0"-18"-16,0 0 0,0 1 15,0-19-15,-53-17 32,-35 53-17,0 36 1,-1 70 0,1 17-1,88-17 1,0-36-1,0-52-15,35-18 16,36 0 0,70-88-1,-17-36 1,-54 1 0,-35-53-1,-35 34 1,0 72-1,-17 35 17,-1 35-32,-17 105 15,17 1 1,18 35 0,0-17-1,18-36 1,-18-53-16,18 36 15,34-53 1,1-18 0,18-36-1</inkml:trace>
  <inkml:trace contextRef="#ctx0" brushRef="#br0" timeOffset="75400.97">12294 8767 0,'0'-18'15,"18"18"-15,0-18 32,-1 1-17,36-19 1,-18-17 0,-35 36-16,0-19 15,-35 36 16,-35 71-15,17 35 0,53-71-16,-18 36 15,36-18 1,52-36 0,1-17-1,35-35 1,-71 17-1,-17 1-15</inkml:trace>
  <inkml:trace contextRef="#ctx0" brushRef="#br0" timeOffset="75750.8">12700 8678 0,'0'-17'16,"0"34"-16,-18-52 0,18 17 16,0 1-1,0-19 1,18 36-16,53 0 15,17 0 1,0 53 0,-88 18-1,0 35 1,0-18 0,-18-70-16,1 17 15,-1-35 1,18-53 31,35-18-32,-35 54-15,53-54 16,0-17 0,0 70-1,-18-17 1</inkml:trace>
  <inkml:trace contextRef="#ctx0" brushRef="#br0" timeOffset="76167.24">13670 8590 0,'0'0'15,"18"-35"1,-36 35-1,0 0-15,-70 0 16,0 53 15,53-18-15,35 0 0,53 1-1,35-1 1,-70-17-16,70 17 15,-35-18 1,-53 36 0,-36-35-1,-52 0 1,-35-1 0,-1-17-1,89 0 1,17-53-1,36 0 1</inkml:trace>
  <inkml:trace contextRef="#ctx0" brushRef="#br0" timeOffset="76750.88">14940 8431 0,'18'-17'0,"-1"-19"31,-17 54 1,-17 0-32,-71 35 15,-18 17 1,-53 36-1,124-88-15,-71 52 16,106-87 15,18-1-15,52 18 0,36 0-1,-71 18-15,71 17 16,-88-17-16,87 34 15,-16 19 17,-36-36-17,-36-17 1,1 0 0,17-54-1,0 1 1</inkml:trace>
  <inkml:trace contextRef="#ctx0" brushRef="#br0" timeOffset="77034.17">15963 8114 0,'0'0'0,"0"-35"16,18 17-16,-36 18 15,-52 71 1,-36 123-1,-71 88 17,72-88-17,-54 53 1,35-71 0,71-88-1,53-35 1,36-106 15</inkml:trace>
  <inkml:trace contextRef="#ctx0" brushRef="#br0" timeOffset="77484.58">16281 8590 0,'0'0'0,"17"-18"0,1 1 0,-18-36 16,-35 35 15,-89 18-15,1 71 0,35-1-1,70-17 1,18-35-1,88 0 1,36 17 0,-54 0-1,-52-17-15,-1 17 16,-70 18 0,-17-35-1,-54-18 1,36 0-1,53-18 17,17-17-17,18 17 1,53-17 0,35 17-16</inkml:trace>
  <inkml:trace contextRef="#ctx0" brushRef="#br0" timeOffset="77867.14">16686 8555 0,'0'0'0,"0"17"47,0 1-47,-35 88 16,-18 70-1,0 1 1,18 87 15,0 54-15,-1-1 0,19-123-1,17-123-15,-53 158 16,-18-88-1,36-105 1,17-36 0,18-89-1,71-105 1,52-88 0,-105 212-16</inkml:trace>
  <inkml:trace contextRef="#ctx0" brushRef="#br0" timeOffset="78200.02">16669 8925 0,'0'-35'0,"0"70"16,0-193-1,0 122-15,0 1 0,0-18 16,17-18 0,36 1-1,18 17 1,35 53-1,-89 0-15,72 35 16,-89 18 0,-18 71-1,-88-18 1,0-36 0,-17-17-1,87-53-15,-16 0 16,34 0-1,88-35 32,-17 17-47</inkml:trace>
  <inkml:trace contextRef="#ctx0" brushRef="#br0" timeOffset="79116.98">17480 8590 0,'0'-18'0,"0"36"0,0-53 0,0 17 16,0 1-16,-53-1 15,-17 0 1,-19 54 0,19 16-1,-1 37 1,36 17-1,35-36 17,0-52-32,71-1 15,52-17 1,-17-35 0,0-53-1,-18-18 1,-88 53-1,0 35-15,0-17 16,0 88 15,0 35-15,0-70-16,18 53 16,35-19-1,-36-34-15,54 0 16,-54-18-16,72 0 15,-1-53 1,-53-35 15,-17-1-15,-18 1 0,0 71-1,-18 52 1,-17 53-1,35-17 1,0-18 0,0-18-1,0-18-15,-18-17 32,18-52-17,0-37 1,35 1-1,54-35 1,-54 105 0,141-35-1,-52 53 1,-36 53 0,-70 70-1,-18-34 1,-89 17-1,1-1 1,71-69 0,34-54 15,36-35-15,-18 18-16</inkml:trace>
  <inkml:trace contextRef="#ctx0" brushRef="#br0" timeOffset="79535.59">18803 8043 0,'0'0'0,"-18"0"16,1 0-16,-1 0 16,18 71-1,18-1 1,70 54-1,35-36 1,19-17 0,34-36-1,-17-17 1,-142-18 0,-105 0 15,-18 35-16,-52 53 1,122-53 0,-105 89-1,53-36 1,0 0 0,52-17-1,19-71 1,-1-18 15</inkml:trace>
  <inkml:trace contextRef="#ctx0" brushRef="#br1" timeOffset="86099.91">8961 9860 0,'0'0'0,"-18"-18"0,0 18 0,-17-17 16,35-1-1,-18 18 1,36 0 15,35 0-15,35 0-1,88 0 1,-17 0 0,194-17-1,-53 17 1,106-18 0,-301 18-16,389-18 15,-123-17 1,140 0-1,-105 17 1,194-17 0,-18 0 15,-71 17-15,-105-17-1,-194 17 1,-1 18-1,-140 0 1,-54 0 0,-34 0 15,-36 0-15</inkml:trace>
  <inkml:trace contextRef="#ctx0" brushRef="#br1" timeOffset="86699.19">11800 10319 0,'0'0'16,"0"-18"-16,0 0 31,0 1-31,-17 17 16,-36 17-1,0 54 1,0 88 0,53-106-16,-18 88 15,1 18 1,17-36 0,0-88-1,53-17 1,17-18-1,36-53 1,-35-18 0,-54 36-1</inkml:trace>
  <inkml:trace contextRef="#ctx0" brushRef="#br1" timeOffset="86899.5">11571 10813 0,'0'0'0,"0"17"0,-18-17 16,18 18-1,18-18 1,88-18 0,53-35-1,-53 0 1,-71 36-16</inkml:trace>
  <inkml:trace contextRef="#ctx0" brushRef="#br1" timeOffset="87266.11">12224 10742 0,'0'0'16,"0"18"-1,-18-1 1,36-17-1,17-35 1,71-35 0,-71-1-1,-35 53 1,-35 1 0,-36 52-1,54-17-15,-54 35 16,18 88-1,53-53 1,18 0 0,70-53 15,0-35-15,36 0-1,-1-53 1,-52 0-1</inkml:trace>
  <inkml:trace contextRef="#ctx0" brushRef="#br1" timeOffset="87499.98">12771 10513 0,'17'17'15,"-17"1"-15,18 0 0,35 52 16,17 18-1,-17-17 1,18-18 0,-36-18 15,-17-35-15,-1 0-1,-17-17-15</inkml:trace>
  <inkml:trace contextRef="#ctx0" brushRef="#br1" timeOffset="87748.86">13194 10548 0,'0'-35'15,"0"70"-15,-35-70 16,-1 35 0,-52 70-1,0 36 1,17-18-1,54-52-15,-71 52 16,70-35 0,18-36 15,18-17-15,52-35-1,-35 17-15</inkml:trace>
  <inkml:trace contextRef="#ctx0" brushRef="#br1" timeOffset="88065.45">13582 10283 0,'18'-17'0,"-18"-18"31,-18 35-15,-17 88-1,-18 53 1,35-18 0,-35 36 15,53-141-31,0 70 16,0-35-1,53-36 1,-18-17-1,36 0 1,-1-35 0,-34-18-16</inkml:trace>
  <inkml:trace contextRef="#ctx0" brushRef="#br1" timeOffset="88315.59">13388 10601 0,'0'0'0,"0"18"0,18-18 31,-1 0-15,107 0-1,-1-36 1,18-17-1,-35 0 1,-88 18 0,-18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3T02:23:55.79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935 794 0,'-18'0'16,"18"17"15,0 1-15,0 0-16,18-18 31,17 0-16,18 0 1,0-36 0,0-17-1,-53 18 1,0 0 0,-18 17-1,-35 18 1,18 0 15,-36 53-15,54-35-16,-36 52 15,35 36 1,1-35 0,17-1-1,0 19 1,35-54-1,35 0 1,-52-35 0,17 0-1,-17-35 1,-18 17 0,-71 18 30,36 35-30,-35 36 0,17-18-1,53 17 1,-18-17 0,18-17-1,0-1 1,18-35-16,17 0 15,0 0 1,36 0 0,-54-18-16</inkml:trace>
  <inkml:trace contextRef="#ctx0" brushRef="#br0" timeOffset="967.68">1570 1182 0,'0'0'0,"0"-35"31,-18 35-15,-35 0 0,-17 35-1,-18 35 1,35-17-1,17 18 1,19-36 0,17-17-1,53-18 1,35-18 0,-18-17-1,1-36 1,-1 18 15,-52 36-15,0-1-1,-18 36 17,-18-1-17,18 19 1,0 52-1,0-18 1,0 36 0,18 53-1,-1-18 1,1-88-16,0 123 16,-18-52-1,0 70 1,0-35 15,-18-36-15,-35 53-1,18-123 1,0-17 0,-36-36-1,-17-18 1,0-17-1,-18-71 1,71 71-16,-54-159 16,54 35-1,35-53 1,0 36 0,71 17-1,87-88 16,-69 159-15,-1 17 0,-53 36-1,-17 35 1,-1 0 0,1 0 15,0 0-16,34-35 1</inkml:trace>
  <inkml:trace contextRef="#ctx0" brushRef="#br0" timeOffset="1866.59">2787 1147 0,'18'0'15,"-18"-18"-15,17 18 16,-17-18-16,35 1 16,-35-19-1,36-34 1,-19 34 0,1 19-1,-18-1 1,0 36 15,0 17-15,0 36-1,0 35 1,0-36 0,0 36-1,0-36 1,0-17-1,-18 0 1,1-17 0,-19-19-1,1-17 1,18 0-16,-54 0 16,0 0-1,-52 0 1,52 0 15,19 0-15,52 18 15,35-1-15,35-17-1,54 0 1,-18 0-1,35 0 1,-124 0-16,72 0 16,-19 0-1,-52 0 1,-1 0 0,-17-17 46,0-1-46</inkml:trace>
  <inkml:trace contextRef="#ctx0" brushRef="#br0" timeOffset="2384.23">2011 1252 0,'17'0'32,"1"0"-17,-18-17-15,0-1 47,0 36-16,0-1-31,0 1 16,0 0 0,-18-18-1,18 17 1</inkml:trace>
  <inkml:trace contextRef="#ctx0" brushRef="#br0" timeOffset="2747.22">2117 1570 0,'0'0'16,"17"0"-1,1 0 1,0 0 0,-18-18-1,-18 18 48,18 18-63,0-1 15,-18-17 1</inkml:trace>
  <inkml:trace contextRef="#ctx0" brushRef="#br0" timeOffset="6384.53">1552 3863 0,'0'0'0,"18"-18"0,70-35 31,-70 53-16,-1 0 1,1-17 0,-36 34 15,-17-17-15,-18 53-1,18-35-15,-71 70 16,-70 71-1,35-53 1,-1 35 0,54-53-1,18-17 1,34-36 0,19-35-16,17-18 78,17 1-78,1 17 15,17-18 1,36 0 0,-18 18-1,35 0 1,-17 0-1,52 53 1,-35 0 0,-70-35-16,52 35 15,19 17 1,-37-17 0,1-18-1,-35-17 1,0-18 15,-18-35 0,0-1-15</inkml:trace>
  <inkml:trace contextRef="#ctx0" brushRef="#br0" timeOffset="7216.16">2275 4251 0,'18'0'15,"0"0"-15,-1-18 16,1 1-16,53-36 16,-36-18-1,-35 36 1,-18 35-1,-17 0 1,-53 18 0,-1 52-1,-16 36 1,69-35 0,36-1-1,53-52 1,53-1-1,18-17 1,17 18 0,-53 0-1,-53 35 1,-52-18 0,-19-18-16,-87 54 15,17-53 1,-35-1-1,53-17 17,-1-53-17,72 0 1,-1 36-16,1-1 16,34 1 15,18 17-16,18-18 1</inkml:trace>
  <inkml:trace contextRef="#ctx0" brushRef="#br0" timeOffset="7665.78">2857 4233 0,'0'0'0,"18"-17"32,-18 34-1,0 1-31,0 17 16,0 71-1,0-71-15,0 36 16,18 158-1,-18-17 1,17 88 0,1-71-1,-18 89 1,0-72 0,-35-69-1,17-71 1,18-89 15,0 1-15,0-53-1,0-36 1,-18-176 0,18 106-16</inkml:trace>
  <inkml:trace contextRef="#ctx0" brushRef="#br0" timeOffset="8066.21">2840 4586 0,'0'0'0,"-18"-176"31,18 158-31,0-17 0,53-71 16,0 35-1,-35 54 1,70-36 0,-35 53-1,35 35 1,-35 36 0,-35 52-1,-54-17 1,-52-18-1,18-53 1,-19-17 0,89 0-1,-17-18 1,70-18 15,-18 0-15</inkml:trace>
  <inkml:trace contextRef="#ctx0" brushRef="#br0" timeOffset="9116.06">3739 4216 0,'0'-18'0,"0"36"0,0-54 15,0 19-15,-52-19 16,-37 19 0,1 17-1,0 88 1,35 0 0,0 36-1,53-54 1,0 1-1,53-54 17,35-17-17,18-52 1,-18-19 0,-17-35-1,-54 36 1,1-1-1,-18 89 17,-18 35-17,1 35 1,17 0 0,17-35-1,54-18 1,0-35 15,17-35-31,-18 0 31,-52 17-31,0-35 16,17-35 0,-35 53-1,0 17 1,0 53 15,0-17-31,0 17 16,-18 53-1,18-35 1,-17-17 0,17-19-1,-18-17 32,0-35-31,1-53-1,17 0 1,35 17 0,53-17-1,18 52 1,-71 36-16,106 0 15,-52 36 1,-37 52 0,-34-17-1,-36 34 1,-34-34 0,16-18-1,19-53 1,-1-18 15,18-17-15</inkml:trace>
  <inkml:trace contextRef="#ctx0" brushRef="#br0" timeOffset="9682.48">6579 3828 0,'0'0'16,"0"-18"0,-17 36 15,17-1-31,-36 71 16,19-52-16,-1 70 15,0-54-15,1 54 16,-1 0-1,18-35 17,18-36-17,17-17 1,0-18 0,18-36-1,-35 1-15</inkml:trace>
  <inkml:trace contextRef="#ctx0" brushRef="#br0" timeOffset="10482.95">6279 4163 0,'0'0'0,"0"53"31,0-36-31,36-17 15,70 0 17,-71-17-32,88-19 15,54-17 1,-89 36 0,-35-1-1,-36 18 1,-17 53-1,-35 35 1,18-17 0,-1 17-1,18-35 1,53-35 0,88-36-1,-53-35 1,36-35 15,-72 0-15,-52 35-1,0 17 1,0 54 15,0 17-15,0 36-1,0 17 1,0-53-16,0 18 16,0 124-1,0-19 1,0-34 0,0 35-1,-17-36 1,-36-52 15,-53-36-15,0-35-1,18-35 1,-18-18 0,71 0-1,35 18 1,35-54-1,36 37 1,-54 16-16</inkml:trace>
  <inkml:trace contextRef="#ctx0" brushRef="#br0" timeOffset="10831.52">7638 4057 0,'0'0'0,"-18"-18"31,0 36-31,18 17 16,0 0-16,0 107 15,0-19 1,0 36-1,0 35 1,-35-71 0,0 54-1,35-124 1,0-36 0,0-52-1,0-53 1,17-18-1</inkml:trace>
  <inkml:trace contextRef="#ctx0" brushRef="#br0" timeOffset="11198.6">7585 4145 0,'0'0'0,"-18"-70"31,18 52-31,35-17 16,71-1 0,35 19-1,-53 17 1,-52 70 0,-36 1-1,-18-36-15,-70 53 16,0-35-1,-36 18 17,54-54-17,52-17 1,89 0 15,17-52-15,-53 52-16</inkml:trace>
  <inkml:trace contextRef="#ctx0" brushRef="#br0" timeOffset="11582.12">8132 4198 0,'70'-18'16,"-52"1"-16,17-19 15,36-16 17,-54 52-32,1-53 15,-18 17 1,-35 36 0,-36 0-1,0 36 1,1 69-1,52 1 1,18-17 0,0-19-1,53-35 1,0-17 0,18-18-1,34-53 1,-34 0-1</inkml:trace>
  <inkml:trace contextRef="#ctx0" brushRef="#br0" timeOffset="11832.38">8767 4127 0,'35'0'32,"-18"0"-17,1 0-15,0 0 0,35-17 16,35-1 0,-53 18-1,-53 0 16</inkml:trace>
  <inkml:trace contextRef="#ctx0" brushRef="#br0" timeOffset="12015.84">8784 4233 0,'0'18'16,"18"-18"-1,35 0 1,17 0 0,1 0-1,-18-35 1</inkml:trace>
  <inkml:trace contextRef="#ctx0" brushRef="#br0" timeOffset="12566.03">9842 3757 0,'0'0'15,"-17"0"-15,-54 0 16,54 0-1,-1 18-15,0 17 16,1-35 0,17 18-1,35-18 1,18 0 0,35-36-1,-70-17 1,-18 36-1,-71-1 1,18 36 0,0 70-1,18 0 1,35-17 0,71 17-1,-36-88 1</inkml:trace>
  <inkml:trace contextRef="#ctx0" brushRef="#br0" timeOffset="12899.12">10513 3810 0,'0'0'16,"0"-18"-16,0 1 0,-36-1 15,1 18 1,-18 35 0,-17 54-1,17 16 1,35-52-16,-52 124 16,34-71-1,36-1 1,18-34-1,70-71 17,0-18-17,18-52 1,-88 52-16</inkml:trace>
  <inkml:trace contextRef="#ctx0" brushRef="#br0" timeOffset="13115.75">10072 4163 0,'-18'17'0,"36"-34"0,-53 52 16,52-35 15,1 0-31,52 0 16,54-35-1,35-18 17,-124 35-32</inkml:trace>
  <inkml:trace contextRef="#ctx0" brushRef="#br0" timeOffset="13514.94">10689 4127 0,'0'0'0,"-17"36"32,34-36-17,36 0 1,-35 0-16,70-71 16,-35 36-1,-36 0 1,-17 17-1,-105 18 17,-1 53-17,53 0 1,53 35 0,0 0-1,18 0 1,70-35-1,18-35 1,-1-18 0,1-53-1,-53 18 1</inkml:trace>
  <inkml:trace contextRef="#ctx0" brushRef="#br0" timeOffset="13748.43">11218 4004 0,'0'0'0,"0"18"31,18-1-31,0 19 16,35 69 0,-18-16-1,18-19 1,-36-35-1,19-17 1,-36-36 15</inkml:trace>
  <inkml:trace contextRef="#ctx0" brushRef="#br0" timeOffset="13998.65">11536 4022 0,'0'0'0,"0"-18"0,-18 18 32,-35 18-17,36-1-15,-72 89 16,37-18 0,-37 36-1,36-36 1,53-53-1,18-35 1,70-35 0,-52 17-16</inkml:trace>
  <inkml:trace contextRef="#ctx0" brushRef="#br0" timeOffset="14314.9">11977 3810 0,'0'0'0,"-18"0"31,1 0-31,-1 18 16,0 35 0,-17 35-1,17-53-15,-17 88 16,-18 19-1,53-19 1,0-70 0,18-18-1,52-17 1,36-36 0,18-35-1,-107 36 1</inkml:trace>
  <inkml:trace contextRef="#ctx0" brushRef="#br0" timeOffset="14515.18">11712 4127 0,'-17'0'0,"34"0"0,-52 0 15,17 18 1,18 0-1,106-18 1,53 0 0,-18-53-1,-106 35 1</inkml:trace>
  <inkml:trace contextRef="#ctx0" brushRef="#br0" timeOffset="14915.11">12488 3739 0,'-17'0'0,"34"0"0,-52 0 16,17 0 0,1 0-1,17-17 1,0-1 0,17-17-1,1 35 1,17 0-1,-17 35 1,-18 18 15,0-35-31,-35 70 16,-18-18 0,0-17-16</inkml:trace>
  <inkml:trace contextRef="#ctx0" brushRef="#br0" timeOffset="15514.25">14199 4004 0,'0'0'0,"18"0"0,0-18 16,-18 36 15,0 35-15,-18 35 0,0 36-1,1-54 1,17 1-1,0-89 32,0-17-47</inkml:trace>
  <inkml:trace contextRef="#ctx0" brushRef="#br0" timeOffset="15865.37">14217 3775 0,'-18'0'0,"1"0"0,-1 0 15,-35 17 1,35 1 0,18 17-1,53-35 1,36 0-1,-19 0 1,-35-35 0,-17-18-1,-18 35-15,-18 18 16,1 0-16,-71 0 16,17 18-1,71 35 1,0 0-1,53 0 17,-18-53-32</inkml:trace>
  <inkml:trace contextRef="#ctx0" brushRef="#br0" timeOffset="16498.48">14905 4022 0,'0'0'0,"0"-18"0,0 0 0,-18-17 16,-17 0 0,-18 35-1,-18 17 1,54 1-16,-54 53 15,1 70 17,52-18-17,18-52 1,35-18 0,36-53-1,17 0 1,18-71-1,-53-17 1,17-71 0,-52 36-1,-18-89 1,0 89 0,0 87-1,0 54 16,-18 105-15,18-87 0,0 70-1,0-54-15,0 72 16,0 17 0,36-53-1,34-17 1,18-54-1,-17-17 1,52-35 0,-52-18-1</inkml:trace>
  <inkml:trace contextRef="#ctx0" brushRef="#br0" timeOffset="16764.59">15699 3881 0,'17'0'47,"1"0"-47,17 0 16,18 17-1,-18-17 1,1 0 0,-54 0 15</inkml:trace>
  <inkml:trace contextRef="#ctx0" brushRef="#br0" timeOffset="16964.91">15628 4075 0,'0'0'16,"0"17"15,35-17-15,36 0 0,-18 0-1,-36 0 1,1-17-1</inkml:trace>
  <inkml:trace contextRef="#ctx0" brushRef="#br0" timeOffset="17481.21">16563 3722 0,'0'0'0,"-35"17"32,35 1-17,17-18 17,19 0-17,34-35 1,-35 0-1,-35-18 1,0 35 15,-17 18-31,-71 35 16,17 36 0,53-18-1,1 35 1,34-35-1,72 17 1,-72-70-16,18 18 0</inkml:trace>
  <inkml:trace contextRef="#ctx0" brushRef="#br0" timeOffset="18047.31">17180 4004 0,'0'-18'0,"0"36"16,0-53-16,-17-18 15,-19 0 1,-34 53 0,-18 0-1,70 0-15,-53 35 16,-17 89-1,35-19 1,36 37 0,17-54-1,53-53 1,35-35 0,-35 0-1,35-88 1,-18-18-1,-34-17 1,-1 17 15,-17 35-15,-18 106 15,-18 54-15,18 34-1,0-35 1,0-70-16,53 70 16,35-70-1,-17-18 1,34-35 0,-52-18-1</inkml:trace>
  <inkml:trace contextRef="#ctx0" brushRef="#br0" timeOffset="18614.91">17798 3616 0,'0'0'0,"-18"0"0,0 0 0,-17 0 16,17 0-1,18 18-15,-35 52 16,18 18-1,17 36 1,0 35 0,0-54-1,-36 1 1,36-53 0,0-70 15,0-19-16,36-70 1,-1 36 15,71-54-15,-1 54 0,-16 70-1,16 17 1,-52 36-1,-53 53 1,0-71-16,-88 71 16,0-53-1,-35 18 1,52-71 0,18 0-1,35 0 1,18-35-1,36-1 1,-19 19 0</inkml:trace>
  <inkml:trace contextRef="#ctx0" brushRef="#br0" timeOffset="18931.84">18732 3881 0,'0'0'0,"-52"-18"31,34 18-31,-53 0 16,36 0-16,-18 53 15,-35 53 1,35 17-1,53-35 1,35-17 15,71-53-15,0-18 0,0-53-1,-53 17-15</inkml:trace>
  <inkml:trace contextRef="#ctx0" brushRef="#br0" timeOffset="19513.99">18997 3722 0,'-18'0'47,"18"-18"-32,0 1-15,0-1 16,0 0-1,18 18 1,0 0 0,-18 36-1,0-1 1,0-18 0,0 1-16,-18-18 46,18-18-30,0-17 15,0 18-15,0-1 0,35 36-1,-17 52 1,-18-17-1,-18 0 1,-52 0 0,52-36-1</inkml:trace>
  <inkml:trace contextRef="#ctx0" brushRef="#br0" timeOffset="20383.16">19844 3651 0,'0'-17'15,"0"34"63,0 1-78,0 0 16,0-1-16,35 36 16,36 18-1,-1-18 1,54-1 0,-19 1-1,19-35 1,-18-18-1,-71 0 1,-35-35 0,-53 35 15,-53 0-15,18 17-1,53 1-15,-71 53 16,71-54-16,-124 107 15,18-36 1,0 0 0,70-35-1,18 0 1,53-35 0,-17-1-1,34-17 32,1 0-31,-18-17-1,35-1 1</inkml:trace>
  <inkml:trace contextRef="#ctx0" brushRef="#br1" timeOffset="38778.92">1746 5397 0,'0'0'0,"-17"0"0,-72 0 32,72 0-32,-19 0 15,1 0 1,53 0 31,-1 0-47,72 0 15,52 0 1,-53 0 15,53 0-15,-106 0-16,106 0 15,89 0 1,-36 0 0,70-17-1,-52 17 1,0 0 0,17 0-1,-35 0 1,18 0-1,-71 0 1,35 0 0,-35 0-1,-52 0 17,-37 0-17,-34 0 16,-36 0 48,1 0-79</inkml:trace>
  <inkml:trace contextRef="#ctx0" brushRef="#br1" timeOffset="39512.61">1358 6421 0,'0'0'0,"18"-18"0,-18-35 32,0 35-17,-18 18 1,-17 18 0,0 35-1,-1 35 1,1 71-1,35-18 1,0-18 0,0-52-1,0 0 1,35-19 15,-17-52-15,0 0-16,35 0 15,17-17 1,1-54 0,-18 18-1,-53 36-15</inkml:trace>
  <inkml:trace contextRef="#ctx0" brushRef="#br1" timeOffset="39794.99">1058 6826 0,'0'0'0,"-17"0"16,34 0 15,72 0-16,-1-17 1,-71-1-16,72 0 16,16-17-1,-52 35 1,-17-18 0,-1 18-16</inkml:trace>
  <inkml:trace contextRef="#ctx0" brushRef="#br1" timeOffset="40477.54">2222 6809 0,'0'0'0,"0"-18"0,0 0 16,0-17-1,-17-36 1,-36 36 0,35 18-16,-52 17 15,34 0 1,-34 70-1,35 1 1,17 35 0,0-18-1,18-18 1,0-52 0,0 17-1,36-17 1,17-18-1,-1-35 1,1-1 0,53-70-1,-88 54 1,-1-19 0,-17 53-1,0 36 16,0 53-15,-17-19 0,17 1-1,0 0 17,53-17-17,-18-19 1,-17-17-16,70 0 15,18 0 1,-71 0-16</inkml:trace>
  <inkml:trace contextRef="#ctx0" brushRef="#br1" timeOffset="41411.24">3052 6703 0,'0'-18'0,"0"0"16,-18 18-16,-35 0 16,-18 18-1,-17 70 17,53-70-32,-36 35 15,36 17 1,35-34-1,18-19 1,70-17 0,0-17-1,0-36 1,-35 18 0,-17-36-1,-36 36 1,17 35-1,-17-18 1,0 36 0,0 35-1,-17 0 1,17 70 15,0-52-15,0 105-1,0-123-15,0 176 16,0-52 0,0 69-1,0 1 1,0-88 0,-36 53-1,19-142 1,-19 1-1,-17-71 1,0 0 0,-52-71-1,-72-123 17,107-17-17,34-72 1,36 89-1,89-52 1,-1 87 0,71-35-1,-54 123 1,-52 54 0,-35 17-1,0 0 16,-1 0 16,-17-18-31</inkml:trace>
  <inkml:trace contextRef="#ctx0" brushRef="#br1" timeOffset="73591.03">6297 5309 0,'0'0'0,"-18"0"0,1 0 31,34 0 47,1 0-78,0 0 16,17 0-16,18 0 15,-35 0-15,70 0 16,-18 0-1,36 0 17,18 0-17,-36 0 1,71 0 0,-18 0-1,0 0 1,-18 0-1,54-17 1,34 17 0,-52 0-1,35-18 1,-141 18-16,123 0 16,71 0-1,18 0 16,-71 0-31,35 0 32,53 0-17,54 0 1,-19-18 0,-105 18-1,88 0 1,-89-17-1,-140 17-15,193 0 16,-17 0 0,-53 0-1,71-18 1,-106 18 0,17-18-1,-70 18 1,-88 0 15,-36 0 47,0 0-62,1 0-16,-1 0 15,-17 0-15</inkml:trace>
  <inkml:trace contextRef="#ctx0" brushRef="#br1" timeOffset="74473.67">8890 6138 0,'0'-17'0,"0"-1"16,0 0 0,0 1-1,0 34 63,0 1-78,0 0 16,0-1-16,0 19 16,0 34-1,0 1 1,-18 70-1,1-18 1,17-35 0,-18-17-1,18-36 1,0-17 0,-18-18 30,1 0-30</inkml:trace>
  <inkml:trace contextRef="#ctx0" brushRef="#br1" timeOffset="78223.97">9366 6174 0,'0'0'0,"0"17"63,0 1-63,0 0 0,-17 34 15,17 72 1,0 17 0,0-53-1,-18 0 1,18-70 0,0 0-16,-18-18 15,18-18 1,0-17-1,0 17 1</inkml:trace>
  <inkml:trace contextRef="#ctx0" brushRef="#br1" timeOffset="78623.25">9331 6279 0,'0'0'0,"18"-70"31,-1 52-31,1-17 16,70-18-1,18 18 1,-18 35 0,0 35-1,-17 36 1,-36 17-1,-35-53 1,0 89 0,-18-19-1,-17 1 1,-18-53 0,53-35-1,-17-1 1,-1-17-1,0-17 1,1-36 0,17 35-16</inkml:trace>
  <inkml:trace contextRef="#ctx0" brushRef="#br1" timeOffset="78903.72">9437 6491 0,'0'0'0,"17"0"47,1 0-47,53-18 15,-1 18 1,1-17-1,-18 17 1,-36 0 47</inkml:trace>
  <inkml:trace contextRef="#ctx0" brushRef="#br1" timeOffset="80156.8">14358 4957 0,'-18'0'0,"1"0"16,17 17-16,-18-17 15,18 18 16,0-1-15,35-17 0,71 18-1,0-18 1,123 0 0,-17 0-1,123 0 1,-88-18-1,106 18 1,17-35 0,-52 35-1,-54-17 1,-87-1 0,34 0-1,-69 18 1,-1-17-1,-106 17-15,36 0 16,17 0 15,-35 0-15,-36-18 0,1 18-1,0 0 1,-1 0 15,-34 0 16,-1 0-47,-53 0 16</inkml:trace>
  <inkml:trace contextRef="#ctx0" brushRef="#br1" timeOffset="80806.14">15434 5874 0,'0'0'0,"18"-36"31,-18 19-15,0 34 15,0 54-15,-18 17-1,-17 18 1,-1-35 0,1 34-1,18-52 1,17-17-1,-18-19 1,36-34 47,-18-1-63,35-17 15</inkml:trace>
  <inkml:trace contextRef="#ctx0" brushRef="#br1" timeOffset="81123.14">15804 5944 0,'0'18'0,"0"0"15,0-1-15,0 1 16,0 70 0,0-35-1,-35 35 1,0-17-1,35-54 1,0 1 0</inkml:trace>
  <inkml:trace contextRef="#ctx0" brushRef="#br1" timeOffset="81573.57">15840 5997 0,'0'0'16,"-18"-17"0,18-19-1,0 1 1,35 0-1,54 17 1,-19 0 0,54 54-1,-72 17 1,-34 35 0,0 18-1,-18-53 1,-53 35-1,0-18 17,18-17-17,35-35 1,0 0 0,0-36-1,0 0 1,0 1-16,-18-19 15</inkml:trace>
  <inkml:trace contextRef="#ctx0" brushRef="#br1" timeOffset="81905.59">15787 6209 0,'0'0'0,"0"-18"16,17 18-1,1 0 1,0 0-16,35-17 16,17 17-1,-17 0 1,-18-18-1,-17 18 1</inkml:trace>
  <inkml:trace contextRef="#ctx0" brushRef="#br0" timeOffset="90739.03">1235 9948 0,'0'0'0,"-18"0"15,0 36 1,18-19 0,0 1-16,18-18 31,53 18-15,-54-18-16,36 0 15,71-53 1,-71 17-1,-53 1 1,0 17 0,-89 18-1,1 53 1,71-35-16,-72 53 16,1 34-1,71-34 1,17-1-1,35-34 1,53-36 0,35 0 15,-17 0-15,-70 0-1,-54 0 1,-70 0-1,-89 70 1,36 36 0,71-35-1,34 17 1,36-18 0,53-52-1,36 0 1,-54-18-16,124 0 15,-54-36 1,-16 1 0</inkml:trace>
  <inkml:trace contextRef="#ctx0" brushRef="#br0" timeOffset="91537.76">2081 10248 0,'0'0'0,"36"-35"15,-36 17 1,-36 18 0,-34 0-1,-1 53 1,36-35-16,-36 88 16,36-18-1,35-18 1,18-70-1,52 0 1,19-53 15,16-35-15,-34 18 0,-36 34-1,-35 19 1,0 34 15,0 36-15,-17 71-1,-1-1 1,18 89 0,0-36-1,0 107 1,0-213-16,35 142 15,-17 52 1,-18-34 0,0-89 15,-53 0-15,0-71-1,-88-17 1,35-53-1,-53-123 1,36-18 0,35-88-1,70-1 1,18-17 0,88-17-1,18 123 1,18-1-1,-54 72 1,-17 17 0,-35 35 15,-1-17-15,1 35-16</inkml:trace>
  <inkml:trace contextRef="#ctx0" brushRef="#br0" timeOffset="91904.92">2540 10372 0,'0'17'31,"0"1"-31,18-18 32,-1 0-17,-17-18 1,0 1 0,-17 17 15,-1 0-16,0 17 1,1 19 0,17-19-1,-18 1 1</inkml:trace>
  <inkml:trace contextRef="#ctx0" brushRef="#br0" timeOffset="92231.44">2522 10689 0,'0'0'16,"0"18"-16,0-1 16,0 1-1,0-36 32,0 1-31,-17 17 46,17 17-62,-18 1 16,36-36 15,-1 18-15,1-17-16</inkml:trace>
  <inkml:trace contextRef="#ctx0" brushRef="#br0" timeOffset="92931.31">3175 10319 0,'-18'0'15,"18"-18"-15,0 0 16,0-17 0,18 18-1,35-19 1,-18 36-1,0 0 1,-17 53 0,-18 35 15,0-52-31,-53 122 16,0-52-1,-17 18 1,17-54-1,18-52 1,-1-18 0,36-35-1,0-36 1,0-17 0,0 35-1,53 53 1,0 18-1,0 70 1,0-18 0,0-17-1,35-17 17,18-19-17,-36-17 1,-17-17-1,-53-36 1,18 17 0,-18 19-1,0-1 17,0 0-1</inkml:trace>
  <inkml:trace contextRef="#ctx0" brushRef="#br0" timeOffset="93838.33">6332 10248 0,'0'0'0,"18"0"16,17-35 0,-52 35 31,-1 0-47,0 18 0,-35 34 15,-52 72 1,16-1-1,-52 36 1,0-35 0,0-36 15,35-53-15,18-35-1,70 0 1,1-18-1,52-34 1,-17 52-16,52-36 16,18 19-1,18 17 1,-18 0 0,1 53-1,-1 35 1,-18-18-1,-52-34-15,53 52 16,-18-18 0,-36-34 15,18-19-15,-17-17 15,0-53-16,-1 18-15</inkml:trace>
  <inkml:trace contextRef="#ctx0" brushRef="#br0" timeOffset="94639">7073 10813 0,'0'-18'15,"0"36"-15,18-54 0,-18 19 0,0-1 16,0-35 0,0-17-1,-53 17 1,18 35-1,-54 18 1,1 18 0,71-1-16,-36 36 15,-18 53 1,36 0 0,17-18-1,18 0 1,35-35-1,18-35 1,18-18 0,0-18 15,-1-35-15,18-35-1,-35-18 1,-18 18-1,-17 0 1,0 53 0,-18 17-1,0 36 17,17-1-32,-17 54 15,0-1 1,0 19-1,18-19 1,0-35 0,-1 18 15,19-53-15,-1 0-1,18 0 1,-36 0-1,19-17 1,-19 17 0,-17-18-1,0 0 1</inkml:trace>
  <inkml:trace contextRef="#ctx0" brushRef="#br0" timeOffset="94846.75">7408 10954 0,'0'17'0,"-17"-17"15,-1 0 79</inkml:trace>
  <inkml:trace contextRef="#ctx0" brushRef="#br0" timeOffset="96254.76">8925 10583 0,'0'-17'16,"18"-19"15,-18 19-31,0-1 16,0-17-1,18 35 1,-1 17 15,-17 89-15,0 18 0,0-54-1,0 1 1,0-53-1,0-36 17,0-17-17</inkml:trace>
  <inkml:trace contextRef="#ctx0" brushRef="#br0" timeOffset="96622.41">9049 10125 0,'0'0'0,"-18"0"0,-17 0 15,0 35 1,17 0 0,18 1-1,18-1 1,34-35-1,37-18 1,-54-17 0,-17 17-1,-18 1 1,-18-1 0,-53 0-1,18 18 1,1 36-1,34 17 1,18-1 0,70 37-1</inkml:trace>
  <inkml:trace contextRef="#ctx0" brushRef="#br0" timeOffset="97271.55">9790 10477 0,'0'0'0,"0"-17"0,0-1 16,0-35 0,-71 18-1,18 17 1,-53 71-1,36 35 1,34 18 0,1 18-1,35-18 1,18-36 0,52-52-1,36-18 1,18-71-1,-54 1 1,1-71 0,-54-53-1,1 0 17,0 52-17,-18 72 1,0 88-1,0-1 1,0 89 0,0 88-1,0 18 1,0-89 0,0 1-1,53-36 1,-36-88-16,19 17 15,34-17 1,1-52 0,-1-19-1,-52 36 1</inkml:trace>
  <inkml:trace contextRef="#ctx0" brushRef="#br0" timeOffset="97504.5">10583 10495 0,'18'0'31,"0"0"-15,-1 0-16,54-18 15,-54 18 1,-17-17 0</inkml:trace>
  <inkml:trace contextRef="#ctx0" brushRef="#br0" timeOffset="97671.72">10530 10654 0,'0'18'0,"0"-36"0,0 53 16,36-35 15,17 0-15,0-35 0,-1 0-1</inkml:trace>
  <inkml:trace contextRef="#ctx0" brushRef="#br0" timeOffset="98038.05">11448 10089 0,'-18'0'31,"0"0"-16,36 0 48,0 0-63,-18-17 16,0-1-1,17 1-15,-34 17 31,-36 35-15,17 18 0,1 35-1,35-35 17,18-36-32</inkml:trace>
  <inkml:trace contextRef="#ctx0" brushRef="#br0" timeOffset="98787.13">12294 10619 0,'0'0'0,"18"0"0,0-18 16,17 0-1,-35 1-15,35-36 16,-35 0 0,0-18-1,-70 1 1,-54 52 0,-17 36-1,-18 88 1,53 17-1,18 36 1,71-53 0,17-53-1,70-53 17,-35 0-32,54-18 15,69-70 1,-17-53-1,-70 17 1,-18-17 0,-53 70-1,-18 142 17,18 70-17,0-35 1,53 35-1,-53-123-15,71 52 16,-18-52 0,0-18 15,0-35-15,-1-36-16</inkml:trace>
  <inkml:trace contextRef="#ctx0" brushRef="#br0" timeOffset="99354.83">12859 10089 0,'0'-17'0,"0"34"0,0-87 15,-18 52 1,0 18-16,1 36 16,-18 87-1,35 36 1,0-18-1,0 18 1,0-36 0,0-70-1,0-35 17,0-71-1,0-35-16,17-36 1,36 53 0,53 1-1,-88 52-15,140 1 16,-52 17 0,18 88-1,-71 18 1,-53-18-1,-142 18 1,-16-36 15,52-52-15,0-18 0,53 0-1,35 0 1,18-18-1,53-17 1,18 17-16</inkml:trace>
  <inkml:trace contextRef="#ctx0" brushRef="#br0" timeOffset="99688.62">13935 10354 0,'0'0'16,"0"-35"-16,0 17 0,-18 0 15,-35 18 17,36 0-32,-36 71 15,17 17 1,19 36-1,17-36 1,0-18 0,35-52-1,-17-18-15,35 0 16,70-70 15,-105 52-31</inkml:trace>
  <inkml:trace contextRef="#ctx0" brushRef="#br0" timeOffset="100304.2">14358 9984 0,'-18'0'31,"18"17"-15,-17-17-16,17 18 15,-18 0 1,0-18 0,18-18 15,0-17-16,0 17 1,18 0 0,17 1-1,-17 17 1,-18 70 15,0-34-15,0-1-1,-18-18 1,18-34 15,0-1-15,0-17 0,36-18-1,-1 35 1,-17 18-1,-1 53 1,-17-35-16,0 70 16,-53-17-1,-35-1 17,70-35-17,18-17-15</inkml:trace>
  <inkml:trace contextRef="#ctx0" brushRef="#br0" timeOffset="101243.67">15434 9948 0,'0'0'16,"0"-17"-16,-18-19 15,1 36 17,17 18-17,0 0 1,0 17 0,35 0-1,53 53 1,18-17-1,-88-53-15,70 17 16,18 18 0,-18-36-1,-53 1 1,0-18 0,-35 18-1,18-18-15,-36 0 78,1 0-78,-1 17 0,-52 19 32,52-36-32,-53 70 15,-17-17 1,-53 71-1,-18-19 1,71-16 0,-35 16-1,70-69 1,18-19 0,35-34 62,17-1-63</inkml:trace>
  <inkml:trace contextRef="#ctx0" brushRef="#br0" timeOffset="102154.19">16986 10283 0,'0'0'0,"0"-17"0,88-54 31,-70 54-15,17-19 0,36-52-1,-53 35 1,-36 53-1,-17 0-15,-89 0 16,1 71 0,70-36-1,35 36 1,53-18 0,18-18-1,106 53 1,-53-35-1,-18 53 1,-70-18 0,-71-17-1,-106-1 17,-70-35-17,123-35 1,0-35-1,71-53 1,35 17 0,0-35-1,70 36 1,-17 35 0</inkml:trace>
  <inkml:trace contextRef="#ctx0" brushRef="#br0" timeOffset="102904.3">17586 10001 0,'0'0'0,"0"18"32,0 0-32,0-1 15,0 36 1,0 53-1,-18 88 1,-17-88 0,-18 17-1,35-52 1,18-89 15,0 1-31,0-19 16,0 19-16,53-89 15,18 0 1,0 35 0,-1 1-1,-35 70 1,-123 17 31,0 36-32,35 0 1,53 0 0,18 35-1,-1-70-15,54 17 16,-1 1 0,19-36-1,-19 0 1,18-53-1,-35 0 1,0-53 0,-53 71-1,0 88 32,0 52-31,0-34-1,-17 0 1,17-36 0,0-53 15,0 1-31,0-1 0</inkml:trace>
  <inkml:trace contextRef="#ctx0" brushRef="#br0" timeOffset="103070.17">18133 10195 0,'0'-17'0,"0"34"0,0-70 16,-18 36-1,0 17 17,1 0-17</inkml:trace>
  <inkml:trace contextRef="#ctx0" brushRef="#br0" timeOffset="103336.99">18503 9966 0,'0'0'0,"-17"0"31,17 18-31,-53 87 15,35-16 1,0 69 0,18-122-16,-17 69 15,17 19 1,0-71 15,17-35-15,54-36-1,-53 0-15,17-17 0</inkml:trace>
  <inkml:trace contextRef="#ctx0" brushRef="#br0" timeOffset="103586.81">18838 10125 0,'0'-36'0,"0"72"0,18-142 16,-18 71-1,-18 35 1,1 70-1,-19 54 1,19 17 0,17-35-1,0 17 17,0-70-17,53-71 16,-18 1-31</inkml:trace>
  <inkml:trace contextRef="#ctx0" brushRef="#br0" timeOffset="103986.92">18979 10372 0,'0'-18'16,"0"36"-16,-17-54 15,17 1 1,17-18-1,36 36 1,36-1 0,-72 18-16,71 35 15,-35 36 17,-35 35-17,-36-18 1,-35-35-1,36-18 1,17-106 15,53-17-15,0 18 0,-1-19-1,1 54 1,-35 35-16,17-17 15,18 17 1,-35 35 0</inkml:trace>
  <inkml:trace contextRef="#ctx0" brushRef="#br0" timeOffset="104471.87">19844 10389 0,'0'0'0,"35"0"15,-17-53 1,-18-17 0,-36 35-1,-52 17 1,0 53 0,35 18-1,-17 71 1,34-1-1,36-52 1,53-36 0,18-35 15,17-35-31,-18-36 31,-17-17-15,-35-36-1,0 54 1,-36 140 15,0 1-15,1 17 0,17 0-1,17-52 1,1-36-16,35 0 15,17 0 1</inkml:trace>
  <inkml:trace contextRef="#ctx0" brushRef="#br0" timeOffset="104838.1">20126 10389 0,'0'0'15,"-18"0"-15,1-53 16,17 18-1,0 0 1,70 17 0,-17 18-1,18 18 1,-71-1-16,35 54 16,-35 35-1,0-36 1,-35-17-1,-1-53 1,36-35 15,18-53-15,17 0 15,18 35-15,-53 35-16,36 0 15,34 1 1</inkml:trace>
  <inkml:trace contextRef="#ctx0" brushRef="#br0" timeOffset="105536.32">20602 10248 0,'0'18'16,"0"-1"-1,-17 1-15,-1 17 16,-17 54 0,35-19-1,0-35 1,70 1 15,18-36-15,-17-36-1,17-17 1,-53-52 0,-17 52-1,0 0 1,-18 70 31,0 19-47,-18 87 15,-35 1 1,18 52 0,35-123-16,0 141 15,0-35 17,0 52-17,0 1 1,0-88-1,-18-1 1,-70-70 0,17-53-1,1-18 1,-1-88 0,18-52-1,53-1 1,0 106-16,71-194 15,17 53 1,0 88 0,1 0-1,-1 36 17,-35 17-32</inkml:trace>
  <inkml:trace contextRef="#ctx0" brushRef="#br0" timeOffset="106103.86">22225 10125 0,'-18'0'31,"18"17"-15,-17-17-16,-36 71 15,-18-1 1,36-34-16,-141 87 16,34-52-1,1-18 1,88-53 0,36 0-1,17-18 1,17 0-16,72 18 15,16 0 1,37 53 0,-19 0-1,-35-35 17,0 17-17,-70-35 1,-18-17 15,0-36-31</inkml:trace>
  <inkml:trace contextRef="#ctx0" brushRef="#br0" timeOffset="106786.95">22701 10107 0,'0'0'0,"18"-18"0,0 1 16,34-54 15,-87 89 0,18 0-31,-19 52 16,1-52-16,-53 123 16,-36 70-1,-17 1 1,71-71-1,17-17 1,35-54 0,18-52-16,0-36 47,18-17-32</inkml:trace>
  <inkml:trace contextRef="#ctx0" brushRef="#br0" timeOffset="107336.55">23001 10460 0,'0'0'15,"0"-18"-15,18 1 0,-18-1 0,0-35 16,0 35-16,-18 1 15,-52-1 1,34 36 0,-52 70-1,35 35 17,18-34-17,35-72-15,0 54 16,0-54-1,53-17 1,35-17 0,0-71-1,-17-1 1,-71 72-16,53-89 16,-36 53-1,-17 124 16,0 17-15,0-71-16,0 72 16,0-72-16,0 54 15,0-36 17,36-35-17,16 0 1,-16-35-1,-19 17-15</inkml:trace>
  <inkml:trace contextRef="#ctx0" brushRef="#br0" timeOffset="107837.78">23495 10089 0,'0'-17'0,"0"34"0,-18-34 31,18 34-15,0 1-16,0 53 15,18-1 1,53 1 15,17-1-15,18-34-1,-1-19 1,-87-17 0,0 0-1,-36 18 1,-53 17 0,-17 36-1,-18-1 1,18 1-1,-18 35 1,18-36 0,71-52-16,-19 35 15,19-36 1,-1 1 15</inkml:trace>
  <inkml:trace contextRef="#ctx0" brushRef="#br1" timeOffset="143565.79">5980 11571 0,'0'0'0,"-36"18"0,19-18 0,-107 17 31,107-17-31,-54 0 16,53 0-1,1 0 1,34 0 15,1 0-31,105 0 16,1 0 0,52 0-1,-17 0 1,70 0-1,36 0 1,-53 0 15,-54 0-15,-52 0 0,-88 0-1,-1 0 1,1 0-1,-36 0 79,1 18-78,-1-18-16,18 18 0</inkml:trace>
  <inkml:trace contextRef="#ctx0" brushRef="#br1" timeOffset="145282.07">6085 12382 0,'18'-17'0,"-18"-1"32,0 36 30,0-1-62,0 1 16,0 17-1,18 71 1,-1 18 0,-17-89-16,0 71 15,0 0 1,0-18-1,0-53 1,0-17 0,-17-18-1,-54-18 1</inkml:trace>
  <inkml:trace contextRef="#ctx0" brushRef="#br1" timeOffset="145565.46">5838 12753 0,'0'0'0,"0"-18"15,18 18 17,35 0-17,18 71 1,-19-1-1,1 19 1,-35-37 0,17-16-1,-17-36 1,0-18 15,-18 0-31,17-17 16</inkml:trace>
  <inkml:trace contextRef="#ctx0" brushRef="#br1" timeOffset="145781.41">6368 12700 0,'0'18'31,"-18"-1"-31,-35 71 16,0 1-1,-17-1 1,34-18 0,19-34-1,-19-19 1,19-17-16,-1 0 16</inkml:trace>
  <inkml:trace contextRef="#ctx0" brushRef="#br1" timeOffset="146264.28">5503 13423 0,'0'0'0,"0"-17"16,0-36-1,0 35 1,0 36 15,-17 35-31,-1 35 31,18 53-15,0 0 0,0-106-16,0 18 15,0-18-15,35 36 16,18-53-1,0-18 1,0-18 0,-35-17-1,17-18 1</inkml:trace>
  <inkml:trace contextRef="#ctx0" brushRef="#br1" timeOffset="146515.4">5309 13741 0,'-17'0'0,"34"0"0,-17 0 47,18 0-47,52 0 16,-34 0-16,52-36 15,53 19 1,-53-1 0,-70 18-1</inkml:trace>
  <inkml:trace contextRef="#ctx0" brushRef="#br1" timeOffset="148054.98">6262 13741 0,'0'0'0,"17"0"0,19-36 16,-19 19-16,1-19 15,-18-16 1,0-1-1,-53 35 1,0 18 0,0 35-1,36-17-15,-54 70 16,36 36 0,-1-36-1,36-18 1,18-34-1,35-36 1,35-18 15,-35-35-15,0-17 0,0-36-1,-35 53 1,-18 35-1,0 36 17,0 52-17,0-17 1,17 18 0,54-18-1,-18-36 1,-18-17-16,88 0 15,36 0 1,-35-35 15,17-35-15,-53-19 0,-53 19-1,-35 52-15,0-35 16,-35 36-1,-53 17 1,17 70 0,18-17-1,0 35 1,53-52 0,36-19-1,34-17 1,18-53-1,-35 18 1,18-36 15,-53 36-15,-18 0 0,0 52 30,0 1-46,0 35 16,-18 35 0,18 36-1,18 52 1,17-35 0,0 89-1,0-19 1,-35-176-16,18 159 15,-18-70 17,0 52-17,-18-35 1,1-70 0,-36-18-1,35-53-15,-35-18 16,0-52-1,0-124 1,18-71 0,35 36-1,18-53 1,-1 211-16,54-141 16,-18 107-1,35 16 1,-53 54-1,1 17 1,-19 18 93</inkml:trace>
  <inkml:trace contextRef="#ctx0" brushRef="#br1" timeOffset="162895.99">8978 11448 0,'0'0'0,"-17"17"0,-1-17 0,-70 0 31,70 0-15,-17 18 0,17-18-1,18 18 16,18-18-15,35 17 0,0-17-1,52 0 17,-69 0-32,52 0 15,71 0 1,17 0-1,-35 0 1,88 0 0,18 0-1,-70 0 1,158 0 0,-35 0-1,-53 0 1,53 0-1,17 0 1,-52 0 0,-159 0-16,229 0 15,-88 0 17,105 0-17,-52 0 1,-106 0-1,0 0 1,-158 0-16,87 0 16,-52 0-1,-54 0 1,-17-17 62,-17 17-62,-1 0-1,-17 0-15,-18 0 16</inkml:trace>
  <inkml:trace contextRef="#ctx0" brushRef="#br1" timeOffset="163446.97">11412 12047 0,'0'0'0,"0"-17"16,18 17-16,-18-53 15,18 18 1,-18 17-16,0 0 16,0 36 15,0 52-15,0 72-1,-18-37 1,18-52-16,-18 88 15,18-52 1,-17-1 0,17-53-1,0-17 17,0-36-1,0-17-16</inkml:trace>
  <inkml:trace contextRef="#ctx0" brushRef="#br1" timeOffset="163812.6">11924 12171 0,'0'-18'0,"0"36"16,0-53-16,0 17 16,0 36 15,-18 34-15,-17 19-1,17 35 1,-17 0-1,17-36 1,1 1 0,17-36-1,0-53 32,0 1-47,17-1 0</inkml:trace>
  <inkml:trace contextRef="#ctx0" brushRef="#br1" timeOffset="164212.23">11924 12312 0,'0'0'0,"0"-71"31,18 18-15,34 1-1,54-19 1,-18 18 0,54 53-1,-54 18 1,-53 17-16,18 36 16,-35 52-1,-18-17 1,0-36-1,-18 19 1,-17-36 0,-1-18-1,36-18 17,-35 1-17,0-18 16,17-35-15</inkml:trace>
  <inkml:trace contextRef="#ctx0" brushRef="#br1" timeOffset="164645.17">11959 12506 0,'0'0'0,"-17"0"16,-1 0-16,36 0 47,17 0-31,106-18-1,0-17 1,-53 35-1,-17-18 1,-36 18 0,-53 0 109,1 0-125,-1 0 15,0 0-15</inkml:trace>
  <inkml:trace contextRef="#ctx0" brushRef="#br1" timeOffset="173544.9">16810 11501 0,'0'0'0,"-18"0"0,1 0 16,-54 0-1,53 0-15,-52 17 16,52-17 0,1 0-1,34 0 32,54 0-31,17 0-1,53 0 1,0 0 0,106 0-1,-194 0-15,229 18 16,-70-18 0,123 0-1,-70 17 1,87-17-1,-34 0 1,35 18 0,-53-18-1,-106 0 1,0 0 15,-53 0-15,-53 0-1,-70 0 1,-36 0 47,0 0-63,-70-18 15</inkml:trace>
  <inkml:trace contextRef="#ctx0" brushRef="#br1" timeOffset="174096.02">17639 12118 0,'0'0'0,"0"-71"31,0 54-15,0-1-16,-18 18 15,1 0 1,-1 35 15,0 54-15,1-1-1,-1-53-15,-17 88 16,-1-17 0,19-35-1,17-18 1,0 0 0,35-36-1,18-17 1,-18-17-1,18-54 1</inkml:trace>
  <inkml:trace contextRef="#ctx0" brushRef="#br1" timeOffset="174345.23">17286 12418 0,'0'0'0,"0"17"15,18-17 1,17 0 0,88 0-1,1-17 1,-53-1-1,-36 0 1</inkml:trace>
  <inkml:trace contextRef="#ctx0" brushRef="#br1" timeOffset="174810.85">17851 12435 0,'0'18'16,"0"0"0,17-18-16,1 0 15,-1 0 1,19 0 0,17-36-1,0-17 1,-18 18-1,-35 18 1,0-1 0,-53 18-1,18 35 1,-18 53 15,17-35-15,36 18-1,0-18 1,18-18 0,35-17-1,18-18 1,-19 0 0,19-18-1,-18-17 1</inkml:trace>
  <inkml:trace contextRef="#ctx0" brushRef="#br1" timeOffset="175128.22">18344 12365 0,'0'0'0,"18"0"31,0 0-31,-1 17 16,54 36 0,-18 0-1,0-17 1,-18 17 0,-17-36-1,-18 1 1,17-18-16,-17-18 47</inkml:trace>
  <inkml:trace contextRef="#ctx0" brushRef="#br1" timeOffset="175415.09">18768 12294 0,'0'-17'0,"-18"17"15,0 0 1,18 17-16,-52 19 16,-19 16-1,18 19 1,-17 0-1,34-1 1,-17 1 0,53-54-1</inkml:trace>
  <inkml:trace contextRef="#ctx0" brushRef="#br1" timeOffset="175877.53">18927 12171 0,'0'0'0,"17"-18"32,-17 1-32,0 34 31,0 1-31,0 52 16,0-34-16,0 52 31,-35 18-16,17-18 1,1-18 0,17 1-1,0-18 1,0-35 0,35-18-1,0 0 1,18-36-1,-35-17 1,17 18 0</inkml:trace>
  <inkml:trace contextRef="#ctx0" brushRef="#br1" timeOffset="176210.79">18891 12435 0,'18'0'31,"0"0"-31,-1 0 0,18 0 16,54-17-1,34-1 1,-52 0 0,-36 1-1,-53 17 48,-17 0-63,17 0 15,1 0-15</inkml:trace>
  <inkml:trace contextRef="#ctx0" brushRef="#br0" timeOffset="-139466.47">7214 10283 0,'0'-17'15,"-17"-1"1,-1 1 0,0 17-16,-35-18 15,1 18 17,-19 0-17,36 0-15,-53 0 16,17 18-1,-35 34 1,18 1 0,-18 18-1,18 17 1,35 0 0,35 1-1,18-19 1,0 36-1,18-18 1,53 0 0,-1 18 15,-35-35-15,36-1-1,17 1 1,-17-54-1,70-17 1,-18-35 0,-35-18-1,36 0 1,-36 0 0,0-17-1,-52 52-15,34-70 16,-17 17-1,-18-52 1,-35-18 15,-35 35-31,-53-17 32,53 105-32,-54-53 15,-34 36 1,17 17-1,36 18 1,17 18 0,-18 88-1,36 17 1,17-105-16</inkml:trace>
  <inkml:trace contextRef="#ctx0" brushRef="#br0" timeOffset="-137800.21">23248 9860 0,'0'-18'15,"0"1"1,-18 17-1,-17 0 1,-18 0 0,-17 0-1,-54 35 1,89-17-16,-124 35 16,36 0-1,-36 35 1,53-18-1,0 1 1,89-36-16,-54 36 16,18 52 15,18 1-15,17-18-1,18-1 1,0-52-1,0 53 1,0-35 0,18-18-1,35-1 1,-18 1 0,53-17-1,-17-19 1,35-17-1,17 0 1,-35 0 0,53-17 15,-52-19-15,16 1-1,-69 17-15,52-17 16,-18-18-1,19-17 1,-36-1 0,17-17-1,-35-18 1,-35-35 0,0 0-1,-17 35 1,-18 18-1,-1 35 1,-34 18 0,17 35 15,17 0-15,19 0-1,17 35 1,-18 18-16</inkml:trace>
  <inkml:trace contextRef="#ctx0" brushRef="#br0" timeOffset="-137316.79">22348 11589 0,'0'0'16,"0"-36"-16,-35-16 15,18 16 1,17 19-16,0 34 31,0 19-15,52 34-1,37 54 1,-54-89-16,53 124 16,0-36-1,1 18 1,-19-53-1,-52-17 1,-1-53 15,-34-54 1,-1-87-17,18 105-15</inkml:trace>
  <inkml:trace contextRef="#ctx0" brushRef="#br0" timeOffset="-136949.91">23019 11412 0,'0'0'16,"17"-17"-16,-17-36 31,0 88-16,-70 71 1,-36 17 0,-88 89-1,-35 35 1,88-88 15,105-106-31,-87 88 16,35-53-1,52-35 1,36-35 0,-17-18-1,17-18 17,0-17-17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3T02:26:58.3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1429 1711 0,'0'0'0,"0"18"0,0-1 16,17-17-1,1 0-15,35 0 16,35-53 0,-17 18-1,-36-36 1,-35 36 0,-18 35-1,-70 0 16,53 18-31,-71 35 16,-17 88 0,52-35-1,71-36 1,71 18 0,17-88-1,53 0 1,-71 0-1,-34 0 1,-36-35 0,-53 35-1,-53 35 1,35 18 0,-17 53 15,71-35-16,17-1 1,35 19 0,35-72-1,19-17 1,52-35 0,-35 0-1</inkml:trace>
  <inkml:trace contextRef="#ctx0" brushRef="#br0" timeOffset="700.04">2205 2064 0,'0'0'0,"35"-53"16,-35-18-1,-53 71 1,-17 0 0,-19 88 15,37 18-16,34-18 1,18-17 0,18-53-1,34-18 1,72-53 0,-54 0-1,-17-18 1,-53 36-1,0 17 1,0 54 31,0 34-47,0 89 16,18 0-1,35 88 16,-35-71-15,17 71 0,-35 0-1,-18-53 1,-35-88 0,-35-36-1,0-70 1,-53-17-1,106-19-15,-71-69 16,18-142 0,88 53-1,17-53 1,36 88 0,53-35 15,-18 53-16,-17 70 1,-1 18 0,-17 18-16</inkml:trace>
  <inkml:trace contextRef="#ctx0" brushRef="#br0" timeOffset="916.26">2752 2046 0,'0'0'0,"0"-18"0,0 36 78,0 0-78,0-1 0,0 1 16,-18 0-1,18-1-15</inkml:trace>
  <inkml:trace contextRef="#ctx0" brushRef="#br0" timeOffset="1088.02">2716 2311 0,'0'0'16,"0"17"-1,0-34 63,0-1-78,18 18 16</inkml:trace>
  <inkml:trace contextRef="#ctx0" brushRef="#br0" timeOffset="1699.74">3422 1905 0,'0'0'0,"-53"-35"32,35 17-32,1-35 15,34 18 1,72 17-1,-1 1 1,18 17 0,-53 70-1,-71 18 1,-70 1 0,-53-1 15,70-53-16,36-35-15,17 18 16,0-18 0,36-18-1,70-17 1,0 17 0,18 18-1,-17 0 1,-72 18-16,18 35 15,-35-36-15,-17 54 16,-89 17 0,0-35-1,-17 0 1,52-53 0,1 0 15,52 0-31,0 0 15,18-18 17,18 18-17</inkml:trace>
  <inkml:trace contextRef="#ctx0" brushRef="#br0" timeOffset="2466.4">3863 4568 0,'0'0'0,"18"0"0,-1-17 0,1 17 16,-1 0-16,-17 17 31,-35 36-16,0-17-15,-71 87 16,-123 71 0,52-53-1,124-105-15,-70 34 16,35-35 0,35-35-1,53-70 1,0 35-1,88-1 1,18 36 0,70 36-1,-140-19-15,105 36 16,0 35 0,-18-17-1,-70-54 16,-18 1-15,-52-36 15,17 1-15</inkml:trace>
  <inkml:trace contextRef="#ctx0" brushRef="#br0" timeOffset="3151.12">4886 4762 0,'-18'0'0,"36"0"0,-53 0 16,17 0-1,0 0 1,18-35 0,36-18-1,-1 18 1,-17 0-1,-54 35 1,-52 35 0,-18 18-1,-70 53 1,141-71 0,35 18 15,53-35-16,52 17 1,-69-35-16,87 35 16,1 18-1,-71 18 1,-53-1 0,-53-17-1,-106 18 1,-18-54-1,72-17 1,16-35 0,72 0-1,17-18 1,35 18 0,71-1 15,53-17-16</inkml:trace>
  <inkml:trace contextRef="#ctx0" brushRef="#br0" timeOffset="3550.28">5239 4851 0,'0'0'0,"0"-18"0,0 0 15,-18 18 1,-17 71 0,35 0-1,0 123 1,0 17 0,0 1-1,0 141 1,0-1 15,-18-69-15,1-195-16,-19 176 15,1-87 1,17-124 0,18-124 15,0-88-16,18-17 1</inkml:trace>
  <inkml:trace contextRef="#ctx0" brushRef="#br0" timeOffset="3966.97">5186 5133 0,'0'0'0,"-18"-18"0,18-35 16,0 0-1,18-35 1,35 35 0,-36 36-16,89-54 15,35 53 1,-52 18-1,16 89 1,-105-1 0,-53 35-1,-70-17 1,-1-35 0,54-54 15,52 1-16,1-18 1,34 0 15,1-18-31,17 1 0</inkml:trace>
  <inkml:trace contextRef="#ctx0" brushRef="#br0" timeOffset="4982.99">6156 4939 0,'0'0'0,"0"-18"0,0-35 15,-18-17 1,-52 17 0,-1 53-1,18 35 16,36-17-31,-54 123 16,18-35 0,18 35-1,35-71 1,18-52 0,-1-18-16,71 0 15,-17-35 1,17-53-1,-17-18 1,-54 0 0,1 18-1,-18 70 1,0 106 15,0 0 0,0 18-15,53-35 0,0-36-1,17-35 1,19-35 0,-19-18-1,-17-53 1,-18 18-1,-17-18 1,0 106-16,-18-18 16,0 54-1,0 52 1,-36-18 0,19 72 15,-1-54-16,18-53 1,0-53 31,0 1-47,0-36 16,0 18-16,0-54 15,35-52 1,36 35-1,88 18 1,17 71 0,-70 17-1,-18 141 1,-88 0 0,0-53 15,-53 35-16,18-70 1,17-35 0,18-71 15,0 35-31</inkml:trace>
  <inkml:trace contextRef="#ctx0" brushRef="#br0" timeOffset="5548.3">7302 4463 0,'-17'0'31,"17"17"-16,0 1 1,17 17 0,36 53-1,36-17 1,16-1 0,-69-52-16,158 53 15,-88-18 1,-1-36-1,-69-17 1,-36 36 0,-71-1-1,-88 35 1,36 1 0,-53 52-1,34-17 16,72-35-15,17-18 0,53-18-1,-18-17 1,18-36 46</inkml:trace>
  <inkml:trace contextRef="#ctx0" brushRef="#br0" timeOffset="7787.75">9137 4533 0,'0'0'0,"0"-17"0,18-1 15,-18 0 1,0 1-1,0-1 1,-18 18 0,-17 0-1,17 18-15,-17 35 16,-1 35 0,19 35-1,-18 18 16,35 0-15,35-35 0,18-53-1,-36-35-15,54-18 16,-18 0 0,53-18-1,-36-35 1,-34 18-1,-19 17 1,-17 1 0,18 17 984,-36-18-782,1 18-218</inkml:trace>
  <inkml:trace contextRef="#ctx0" brushRef="#br0" timeOffset="10733.37">9190 4480 0,'-18'0'47,"1"0"-47,-1 18 15,0 0 1,1-1-16,17 1 0,-36 35 16,36 0-1,0 35 1,0-18 0,0 36-1,18-35 16,0-1-15,-1-34 0,1-36-1,-18 17 1,18 1 15,-1-18 0,-17 18-31,18-18 32,-1 0 30,1 0 16,0 0-62,-1 0 15,1 0-15,0 0-16,-1 0 15,-17-18 1,18 0 0,0 18-16,-1 0 593,-17-17-93,0-1-453,18 0-15,-18 1-17,18-1-15,-1-17 16,18-18-1,-17-71 1,17 36 0,-35-35-1,0 17 1,-35 53 0,17 53-16,-34 0 31,-19 0-16,0 53 1,1 17 0,52 1-1,18-53-15,0 87 16,18-34 0,70 17-1,0-17 1,-17-1-1,17 19 1,-17 16 0,-71 19-1,-36 17 1,-17-35 0,-35 17-1,0-52 16,17-71-15,1-18 0,35-52-1,35-1 1,17-70 0</inkml:trace>
  <inkml:trace contextRef="#ctx0" brushRef="#br0" timeOffset="11199.4">10231 4692 0,'0'0'0,"17"0"0,-17-35 16,0 17-1,-17 18-15,-72 0 31,-52 18-15,53 17 0,35 18-1,53 17 1,71-17 0,35 0-1,-18-17 1,-35 16-1,-53 1 1,-106 0 0,-53-35-1,36-18 1,17 0 0,53-18-1,53 1 16,106-36-15,70 0 0,-123 35-16</inkml:trace>
  <inkml:trace contextRef="#ctx0" brushRef="#br0" timeOffset="11549.85">10583 4780 0,'0'-18'31,"-17"18"-15,-1 0-16,18 71 15,0 35 1,-18 53 0,18-106-16,-53 141 15,18 0 16,0 123-15,-18-35 0,18-70-1,-1-106 1,36-89-16,0 19 16,0-89-1,0-35 1,36-124-1,17 18 1</inkml:trace>
  <inkml:trace contextRef="#ctx0" brushRef="#br0" timeOffset="11864.89">10513 5151 0,'0'0'0,"0"-36"0,0-52 0,0 0 15,35-36 1,53 36 15,89 35-15,-19 53-1,-69 0 1,-54 88 0,-70 36-1,-1-89-15,-34 18 16,34-18-16,-122 54 15,70-72 1,35 1 0,70-71 15,54 0-15</inkml:trace>
  <inkml:trace contextRef="#ctx0" brushRef="#br0" timeOffset="12081.75">11307 4710 0,'0'0'0,"17"0"15,-17 52 1,0-34-16,0 106 16,-17-36-1,-1-18 1,0-34-1,18-54 17,0 0-32,0-17 15</inkml:trace>
  <inkml:trace contextRef="#ctx0" brushRef="#br0" timeOffset="12248.78">11359 4516 0,'0'-18'31,"-17"0"-15,-1 18-16,18 36 31,35-1-15,-17-18-16</inkml:trace>
  <inkml:trace contextRef="#ctx0" brushRef="#br0" timeOffset="12816.1">12047 4727 0,'0'0'0,"0"-17"0,0-1 0,-35 18 15,-53 0 16,-18 0-15,35 53 0,1 70-1,70-105-15,-18 70 16,18 0 0,36-52-1,16-36 1,54 0-1,-17-89 1,-1-69 0,0-19-1,-35 36 1,-18-18 0,-35 89-1,0 88 16,-35 52-15,35-35-16,-35 71 16,17 53-1,18 0 1,0-71 0,0 0-1,0-70-15,53-18 16,0 0-1,17-53 1,-52 35-16</inkml:trace>
  <inkml:trace contextRef="#ctx0" brushRef="#br0" timeOffset="13131.59">12471 4833 0,'35'-35'31,"-17"17"-15,-1 0-16,19-17 16,-1-18-1,-35 36-15,17-36 16,-17 35 0,-52 18-1,-19 71 1,18 17-1,35 0 1,18-70-16,0 52 16,0-52-16,36 17 15,34-17 1,18-18 0,-35 0-1</inkml:trace>
  <inkml:trace contextRef="#ctx0" brushRef="#br0" timeOffset="13533">12876 4833 0,'0'0'0,"-17"-18"0,17 1 15,-18-54 1,18 18 0,35 0-1,106 18 1,-70 35-1,17 53 1,-70 53 0,-18-18-1,-71 36 1,18-54 0,18-35-1,17-35 16,18-35-15,18-35 0,35-54-1,0 18 1,0 18 0,0 35-1,-18 53 1,18 0-1</inkml:trace>
  <inkml:trace contextRef="#ctx0" brushRef="#br0" timeOffset="13965.4">13811 4657 0,'0'0'0,"0"-18"15,-35 0 1,17 1 0,1 17-16,-54 0 15,1 17 1,52 19 0,0 17-1,54-1 1,52 1-1,-18 0 1,-34 0 0,-36-17-1,-36 16 1,-34-34 0,-54 17-1,54-35 16,17 0-15,35-35 0,18-18-1,0 18-15</inkml:trace>
  <inkml:trace contextRef="#ctx0" brushRef="#br0" timeOffset="14632.41">15522 4551 0,'0'0'0,"53"-71"31,-35 71-31,17-35 15,-35 53 17,-35 17-32,-36 53 15,-105 53 1,-1-17 0,-105 17-1,141-106 1,88-35 15,53-35-15,0-18-1,88 35 1,89 36 0,-124 0-16,123 34 15,36 54 1,-89-53-1,-17 0 1,-71-35 0,-35-36 31,0 0-32,36-34-15</inkml:trace>
  <inkml:trace contextRef="#ctx0" brushRef="#br0" timeOffset="14932.67">16422 4339 0,'0'0'0,"0"-17"0,0-19 16,-18 54 15,1 17-31,-72 71 15,-69 123 1,16 54 0,37-107-1,16 0 1,72-70 0,17-71-1,0-17 1,17-18 15,72-71-15</inkml:trace>
  <inkml:trace contextRef="#ctx0" brushRef="#br0" timeOffset="15397.79">16704 4886 0,'0'0'0,"71"-53"16,-1 0-1,-17-17 1,-53 34 0,-88 19-1,-53 34 1,53 36 0,17 18-1,71-18 1,88 0 15,53 0-15,-105-36-16,52 18 15,0 54 1,-88-19 0,-35 1-1,-89-36 1,-17-17-1,35-18 1,53-36 0,36-34-1,17 17 1,17 18 0,107-36-1,-36 53 1</inkml:trace>
  <inkml:trace contextRef="#ctx0" brushRef="#br0" timeOffset="15781.35">17163 4868 0,'17'-53'31,"-17"36"-31,0 34 31,0 1-31,-17 53 16,17 105 0,0 36-1,0 35 1,0 52 0,0-87-1,-53 88 1,-18-35-1,1-89 17,52-141-32,-17 18 15,35-35 1,0-89 0,0-35-1,70-158 1,1 35-1</inkml:trace>
  <inkml:trace contextRef="#ctx0" brushRef="#br0" timeOffset="16115.67">17180 5115 0,'0'0'16,"-17"-106"-16,17-52 15,70 69 1,54 37 15,-19 52-15,19 17-1,-71 71 1,-53-70-16,-18 88 16,-88 0-1,-17-36 1,-18-17-1,70-53 1,89 0 31,0-17-47,70-1 16</inkml:trace>
  <inkml:trace contextRef="#ctx0" brushRef="#br0" timeOffset="17083.47">18080 4886 0,'17'-18'0,"-34"36"0,52-53 0,-17-1 16,-18-17 0,-18-17-1,-70 52 1,0 36-1,0 88 1,35 0 0,0 17-1,53-35 1,17-52 0,1-19-16,70-17 15,0-35 16,18-53-15,-35-18 0,-18-18-1,-53 54 1,-36 105 15,19-17-31,17 35 16,-18 53-1,53-18 1,18-53 0,-35-17-16,88-1 15,-18-17 1,35-70 0,-70-1-1,-17-70 1,-19 53 15,-17 53-15,-35 105 15,17 36-15,18-71-16,-35 53 15,17-17 1,18-53-16,-17 17 15,-1-35 17,18-35-17,0-54 1,35-34 0,-17 88-16,53-71 15,70 18 1,-18 52 15,54 54-15,-72 88-1,-87-18 1,-36 71 0,-34-89-1,-19 19 1,36-54-1,17-35 1,36-35 15,17 17-31</inkml:trace>
  <inkml:trace contextRef="#ctx0" brushRef="#br0" timeOffset="17530.64">19597 4480 0,'0'0'0,"0"-17"0,-18-1 16,1 0-1,-1 18 1,71 18 0,35 35-1,53 35 1,18 18-1,-18-36 1,-35-34 0,-71-19-1,-17-17 1,-36-17 0,0 17-16,-87 17 15,-37 72 1,1 16 15,-17 19-15,52-36-1,0-17 1,88-36 0,1-35-1,-36 0 1</inkml:trace>
  <inkml:trace contextRef="#ctx0" brushRef="#br1" timeOffset="23464.61">4163 6209 0,'0'0'0,"-18"0"0,0 0 0,-34 0 16,34 0-16,-17 18 16,-1-18-1,36 17 16,106-17 1,53 0-17,158 0 1,89 0 0,-53 0-1,158 0 1,19 0-1,-107 0 1,194 0 0,-193 0-1,-177 18 1,-53-1 0,-124-17-1,-52 0 1,-1 0 15,1 0-15,-18-17-1,0-1 1</inkml:trace>
  <inkml:trace contextRef="#ctx0" brushRef="#br1" timeOffset="24215.24">5133 7479 0,'0'0'0,"0"-18"0,0-70 31,0 70-31,0-17 16,0 17-1,0 54 1,-35 70-1,-1 17 1,36 53 0,-17-52-1,17 17 1,35 0 0,0-106-1,36-35 1,-1-35-1,-17-18 17,-17-17-17,-1-1-15</inkml:trace>
  <inkml:trace contextRef="#ctx0" brushRef="#br1" timeOffset="24447.78">4992 7849 0,'-18'0'0,"36"0"0,-53 0 16,52 0 0,54-35-1,35 0 1,-1 17-1,-52 0 17,-35 18-32,17 0 0</inkml:trace>
  <inkml:trace contextRef="#ctx0" brushRef="#br1" timeOffset="25795.44">6015 7902 0,'0'0'0,"17"0"16,1 0-16,0 0 15,-1-53 1,1 0 0,-18 36-16,0-36 15,-35 0 1,-18 35 15,0 18-15,-18 36-1,-34 87 1,87-17 0,0 17-1,18-34 1,53-72-1,18-17 1,-54-17-16,54-36 16,35-36-1,-36-16 1,-34 34 0,-19 36-1,-17 52 16,0 1-31,-17 35 32,17 35-17,0 0 1,53-35 0,35-17-1,-71-36-15,107 0 16,-89-18-16,106-35 15,36-18 1,-89-34 0,-71 52-1,-52-36 1,-35 89 0,34 0-16,-52 18 15,-18 35 1,53 35-1,53-35 1,0 18 15,106-71-15,-18-18 0,36-35-1,-36-17 1,-70 34-1,-1 1 1,-17 17 0,0 36 31,-17-18-47,17 35 15,-18 71 1,18 53-1,0-106 1,0 176 0,-35-53-1,17 107 1,18-36 0,0-89-1,0 89 1,-35-70-1,0-71 1,-1-71 0,-34-35-1,-1-88 1,-35-106 0,18-71-1,88-52 1,53 70-1,18 88 17,52-18-17,18 54 1,-105 88-16,34-18 16,-17 18-1</inkml:trace>
  <inkml:trace contextRef="#ctx0" brushRef="#br1" timeOffset="50444.45">9472 6138 0,'0'0'0,"-18"0"16,-52 18-1,52-18-15,1 0 16,-1 0 0,36 0 31,-1 0-47,54 0 15,35 0 1,88 0-1,88 0 1,-212 0-16,177 0 16,124 0-1,87 0 17,-122 0-17,105 0 1,-142 0-1,72 0 1,-177 0 0,-88-18-1,-53 18 1,-36 0 0,-17-17-1,-17 17 1,-36 0-1,0 0 1,-35 0 0</inkml:trace>
  <inkml:trace contextRef="#ctx0" brushRef="#br1" timeOffset="50976.31">10848 7091 0,'0'0'0,"0"-18"0,0-70 15,0 53 17,-18 35-1,1 17-31,17 1 15,-36 70 1,19-70-16,-19 123 16,19-18-1,17 19 1,0-37 0,0-52-1,53-17 1,-36-36-16,54 0 15,-18 0 1,35-53 0,-53-36-1,-17 72 1</inkml:trace>
  <inkml:trace contextRef="#ctx0" brushRef="#br1" timeOffset="51211.08">10636 7426 0,'0'18'16,"18"-18"-1,0 0 1,17 0-16,53-36 15,0 19 1,-17-19 0,-54 36-16,19-17 15</inkml:trace>
  <inkml:trace contextRef="#ctx0" brushRef="#br1" timeOffset="51659.8">11254 7391 0,'0'0'15,"0"17"-15,17-17 0,19 0 16,-1 0 0,18 0-1,-53-17-15,53-36 16,-18 0-1,-35 18 1,0-18 0,-18 35-1,-35 18 17,0 53-17,18 0 1,0 53-1,35 0 1,0-36 0,70-17-1,19-35 1,-19-18 0,1 0-1,17-53 1,-70 35-16</inkml:trace>
  <inkml:trace contextRef="#ctx0" brushRef="#br1" timeOffset="51943.71">11800 7267 0,'0'0'0,"0"-17"15,0 34 16,36 36-15,17 18 0,0-18-1,17 17 1,-35-17 0,1-35-1,-36-1 1,0-34 15,0-1-31,0-17 16</inkml:trace>
  <inkml:trace contextRef="#ctx0" brushRef="#br1" timeOffset="52210.91">12224 7144 0,'0'0'0,"-36"0"31,-34 53-15,52-36-16,-52 54 15,-36 35 1,18 0 0,35-18-1,53-53 1,0-17-1,17-18 1,36-36 0,-17 19-1</inkml:trace>
  <inkml:trace contextRef="#ctx0" brushRef="#br1" timeOffset="52609.85">12488 7020 0,'0'0'0,"18"-88"31,-18 70-31,-18 18 47,18 18-47,0 0 0,-17 35 15,17 52 1,-18 37 0,0-37 15,18 19-15,0-18-1,0-71 1,18-17-1,35-18 1,-18 0 0,1-53-1,16-18 1,-34 54-16</inkml:trace>
  <inkml:trace contextRef="#ctx0" brushRef="#br1" timeOffset="52894.49">12400 7197 0,'0'0'16,"18"0"0,-1 0-1,54-18 1,35 0-1,-89 1-15,54 17 16,0-18 0,-54 0-1,-34 18 17,-1 0-17,-35 18 1,35 0-16</inkml:trace>
  <inkml:trace contextRef="#ctx0" brushRef="#br1" timeOffset="89418.38">1799 3334 0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3T02:54:36.4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3440 1693 0,'0'0'0,"-18"0"16,18-17 0,0-1-16,0 0 15,0 1 1,0-1-1,0 36 48,0-1-63,0 1 0,0 17 16,0 54-1,0-72-15,0 36 16,0 35-1,0-17 1,0-36-16,0 53 31,0-17-15,0 35 0,0 0-1,0 17 1,0 0-1,18-17 1,-1-18 0,-17 1-1,18-1 1,-18-18 0,0-34-16,0 52 15,0 0 1,0 36-1,0-54 1,0 36 0,17-35 15,1 52-15,-18-70-1,18 17 1,-18 19-1,0-19 1,0 36 0,0-35-1,0-36-15,0 71 16,0-36 0,0 36-1,0 0 1,0-36-1,0 72 1,0-107-16,0 88 16,0 18 15,-18-35-15,0 35-1,-17 1 1,35 34-1,-17-17 1,-1-54 0,-17 37-1,35 16 1,0-52 0,-18 71-1,0-142-15,18 71 16,-17 52-1,-1-34 1,18-18 0,-18 35 15,1 0-15,-1-18-1,1 19 1,17-72-1,0 36 1,0-71-16,0 18 16,0 53-1,0-88-15,0 87 16,0-34 0,0 17-1,0-17 1,0-1-1,0 18 1,0-52 15,0-1-15,0-17 0,0-1-1,0 19 1,0-1 15,0-17-15,0 17-1,17 35 1,-17-34 0,0-19-16,18 19 15,-18-19-15,17 54 16,1-18-1,0 35 1,-1-18 0,-17-17 15,0 18-15,18-53-16,-18 34 15,18 19 1,-18 0-1,17-1 1,-17-17 0,0 0-1,0-35-15,18 17 16,-18 18 0,-18-71 46,18 0-62,0 1 0,0-18 16</inkml:trace>
  <inkml:trace contextRef="#ctx0" brushRef="#br0" timeOffset="3985.53">3457 1729 0,'0'0'0,"18"0"31,-18-36-15,0 19-1,0-1-15,0 0 16,0 1 0,0-1-1,0 0 1,17 18 31,1 0-32,17 0 1,18 0 0,71 0-1,-18-17 1,35 17-1,-35 0 1,-71 0-16,124 0 16,88-18-1,-53 18 1,70 0 0,1 0-1,52-17 1,18-1-1,-88 18 1,106-18 0,-71 18 15,36 0-15,-1 0-1,18-17 1,-70 17-1,17-18 1,-52 18 0,69 0-1,-16 0 1,-54 0 0,-53 0-1,71-18 1,0 18-1,-88 0 1,-106 0-16,123 0 16,-52 0 15,-1 0-15,-52 0-1,-1 0 1,-34 0-1,34-17 1,-35 17 0,54-18-1,-19 18 1,-17 0 0,0 0-1,-18 0 1,1 0-1,-19 0 1,1 0 0,0 0 15,-18 18 0,0 17-15,17 18-1,-17-18 1,0 71 0,0 0-1,0-88-15,0 87 16,0-69-16,0 69 16,-17 37-1,-1 16 1,18-17-1,-18 53 1,18-141-16,0 88 16,0 18 15,18 35-15,-18-53-1,0 71 1,0-18-1,0 0 1,0 18 0,0-71-1,0 53 1,-18-18 0,18 36-1,0 17 1,0-35-1,-17-35 1,17 53 0,0-1-1,0-70 17,0-88-32,0 141 15,0 0 1,0-35-1,0 35 1,0-17 0,0-54-1,0-70-15,0 123 16,0 1 0,0-71-1,0 35 1,0 0-1,0-35 1,0 88 15,0-53-15,0-18 0,0-35-1,0 36 1,0 17-1,-18-17 1,-17-1 0,35-17-1,0 0 1,-18-53 0,0 0-1,-17 17 1,35-35-1,-18 1 1,1-19 0,17 1 31,0 0-32,-18-18 1,18 17 15,0 1-15,-17-18-1,17 17 1,0 1 0,-18-18-1,-17 0 1,17 18-1,-35-1 1,18-17 0,17 0-1,-35 0 1,-17 0 0,17 0-1,-35 0 1,-18 18-1,-35 17 1,-18-17 0,-70 17-1,52 0 1,-70 1 0,18-19-1,-36 19 1,18-19-1,0 1 1,89-18 15,-36 18-15,0-18 0,141 0-16,-53 0 15,53 0-15,-141 0 16,18 0-1,52 0 1,-52 17 0,-71-17-1,70 0 1,-52 0 0,0 0-1,70 0 1,-88 18-1,0-18 1,177 0-16,-107 0 16,-17 0 15,18 0-15,35 0-1,-18 0 1,0 0-1,71-18 1,53 18-16,-71 0 16,53 0-1,18 0 1,17 0 0,-53 0-1,19 0 1,-19 0-1,-17 0 1,35 0 0,-18 0 15,18 0-15,1 0-1,16 0 1,1 0-1,-18-17 1,18 17 0,17 0-1,-17 0 1,17-18 0,18 0 15,0 1-16,35-1 1,-35 0-16</inkml:trace>
  <inkml:trace contextRef="#ctx0" brushRef="#br0" timeOffset="5477.16">4022 2222 0,'0'0'0,"0"-17"0,0-1 15,-18 1 17,18-19-17,-18 36 1,1 0 15,17 53-15,-18 18-1,18-1 1,0 89 0,0-35-1,0 17 1,18-106-16,17 35 15,18-34 1,0-36 0,35-18 15,0-35-15,18-53-1,-18-35 1,-52-17-1,-19 69 1,-17 36 0,0 36 15,18 17 47</inkml:trace>
  <inkml:trace contextRef="#ctx0" brushRef="#br0" timeOffset="6081.52">5080 2328 0,'53'0'32,"-35"-17"-32,-18-1 15,0 0 1,-36 18 0,1 0-1,-53 53 1,70-35-16,-35 17 15,18 36 1,17-54 0,36 1-1,35-18 17,53 0-17,0 0 1,-1 0-1,-52 35 1,-53 36 0,0-1-1,-53 19 1,36-72-16,-54 36 16,-17-18-1,35-35 1,-53 0-1,36 0 1,34-35 0,19 18 15,17-1-15,53-17-1,0-18 1,-36 53-16</inkml:trace>
  <inkml:trace contextRef="#ctx0" brushRef="#br0" timeOffset="6352.55">5644 2381 0,'0'-17'16,"0"-1"0,-17 18-1,17 18 63,0-1-78,0 1 16</inkml:trace>
  <inkml:trace contextRef="#ctx0" brushRef="#br0" timeOffset="6597.32">5627 2769 0,'0'18'0,"-18"-18"32,1 0-32,17-18 47,0 1-16,0-1-16</inkml:trace>
  <inkml:trace contextRef="#ctx0" brushRef="#br0" timeOffset="7098.62">6244 2328 0,'0'0'0,"0"-35"31,0 17-31,0 36 32,0 35-17,0 35 1,18 71-1,-18-53 1,0 0 0,0-54-1,0-34 17,0-36-1,0 1-16,0-1-15</inkml:trace>
  <inkml:trace contextRef="#ctx0" brushRef="#br0" timeOffset="8313.31">6297 2311 0,'0'0'0,"-18"0"15,18-18 17,18 18-17,0 0-15,70 0 32,18 0-17,-71 0-15,194-18 16,54 1-1,-72 17 1,107 0 0,-54 0-1,36 0 1,-53-18 0,-18 18-1,-35 0 1,53 0-1,-53 0 1,-70-18 0,17 1 15,-123 17-15,17 0-1,-17 0 1,-1 0 15,-17 17-15,0 1-1,0 0 1,0 35 0,0 17-1,0 1 1,0 17-1,0-53-15,0 18 16,-35 18 0,35-18-1,-18-18 17,-17 0-17,0-17 1,-1 17-1,1-35 1,-53 18 0,-18-1-1,0 1 1,-105 0 0,52-18-1,-70 17 1,-36 1-1,18-18 1,-70 0 0,34 0 15,19 0-15,70 18-1,-71-18 1,89 17-1,70 1 1,0-18 0,53 0-1,36 0 1,-1 0 0,0 0 30</inkml:trace>
  <inkml:trace contextRef="#ctx0" brushRef="#br0" timeOffset="9048">4057 4198 0,'0'0'0,"0"-18"0,-35 1 32,17 17-32,18 17 15,-18 89 1,18 35 0,0 0-1,-17-35 1,-1-53-1,18-18 1,-18-35 15,18-17-31,0-1 0,0-17 32,0 17-32</inkml:trace>
  <inkml:trace contextRef="#ctx0" brushRef="#br0" timeOffset="9381.58">3863 4410 0,'-18'-18'16,"36"36"-16,-36-71 15,18 0 1,0 35-16,18-17 16,70-18-1,-53 35-15,18 18 16,71 36-1,-124 34 1,0 36 0,-53-18-1,-18-17 17,36-36-17,17-35 1,36 0 15,17-35-15,1 0-1</inkml:trace>
  <inkml:trace contextRef="#ctx0" brushRef="#br0" timeOffset="9997.12">4357 4304 0,'0'0'0,"0"18"16,0 52 0,0 1-1,0-54 1,0 71 0,-18-17-1,18 0 1,0-54-1,0-34 17,18-36-17,35 0 1,0-18 0,-18 54-1,35 17 1,-17 17-1,18 54 1,-36-18 0,36-18-1,-36-35 1,18 0 15,0-18-15,-35-52-1,-1-18 1,-17 17 0,-17-35-1,17 71 1,-18 17 0,0 18-1,18 36 1,0-1-1,36-35 1,-19 0-16</inkml:trace>
  <inkml:trace contextRef="#ctx0" brushRef="#br0" timeOffset="10249.53">5274 4233 0,'0'0'0,"-18"0"31,1 36-15,-1-19-16,18 54 15,0 35 1,0-36 0,0 36-1,0-53 1,0-35-1,0-36 17</inkml:trace>
  <inkml:trace contextRef="#ctx0" brushRef="#br0" timeOffset="10648.18">5133 4357 0,'0'0'0,"-18"-35"16,18-18 0,18 35-1,52 0 1,36 1 0,106 52-1,-71 18 1,-35 35-1,-106 36 1,-88-54 0,-53 36-1,17-53 17,36-36-17,53 1 1,17-18-1,0 0 1,18-18 0,36-17-1,17-18 1</inkml:trace>
  <inkml:trace contextRef="#ctx0" brushRef="#br0" timeOffset="10888.21">6121 4251 0,'-18'0'31,"18"18"32,0-1-48,0 1-15</inkml:trace>
  <inkml:trace contextRef="#ctx0" brushRef="#br0" timeOffset="11100.94">6103 4639 0,'0'0'0,"0"35"31,18-52 32,-18-1-48</inkml:trace>
  <inkml:trace contextRef="#ctx0" brushRef="#br0" timeOffset="11514.32">6738 4251 0,'0'0'0,"0"-18"0,-18 1 15,-17 17 16,35 17-31,0 54 16,0 52 0,-18-34-1,18 34 1,0-17 0,0-36-1,0-52 1,0-36 15,0-35-15,0 36-1</inkml:trace>
  <inkml:trace contextRef="#ctx0" brushRef="#br0" timeOffset="12548.75">6720 4233 0,'0'0'0,"0"-17"32,0-1-17,36 18 1,52 0 0,18 0-1,52 0 1,-16 0-1,246 0 1,-141 0 0,88 18-1,0-1 17,-88 1-17,53 0 1,-247-18-16,141 0 15,88 17 1,-71-17 0,36 18-1,-123 0 1,-89-18 0,-17 0-1,-18 17 32,0 1-31,0-1-16,-18 1 15,18 0-15,0 35 16,0 17 15,0 1-15,-17-18-1,-1 17 1,-17-17 0,17-35-16,-17 17 15,-1 0 1,19 1 0,-36-19-1,-18 1 1,-35 0-1,-70-1 1,-18 1 0,18-1-1,-89-17 17,18 18-17,-88 0 1,247-18-16,-283 17 15,124-17 1,-17 0 0,87 0-1,-17 0 1,18 0 0,35 0-1,70 0 1,18 0-1,18 0 1,53 0 47,35 0-48</inkml:trace>
  <inkml:trace contextRef="#ctx0" brushRef="#br0" timeOffset="13163.56">5045 5786 0,'0'0'0,"-53"35"31,53-18-31,0 72 16,0 16-1,0-69-15,0 140 32,0-52-17,0 34 1,0-69-1,-18-54 1,18-18 0,0-34-1,0-1-15,-17-88 16,17 36 0</inkml:trace>
  <inkml:trace contextRef="#ctx0" brushRef="#br0" timeOffset="14197.42">4886 5962 0,'0'0'16,"18"0"0,52-18-1,1 1 1,-36 17-16,124-18 15,52 0 1,125 1 0,-54-19-1,176 1 1,-87 18 0,-230-1-16,388-17 15,-159 17 1,71-17-1,-17 17 1,-177 18 0,17-18-1,-87 18 17,-54 0-17,-70 0 1,-35 0-1,-18 18 1,0 17 0,0 18-1,0-35-15,0 35 16,17 17 0,-17 1-1,0-1 1,0 36-1,0-17 1,0-1 0,-17 18-1,-19-54 17,-16 19-17,-19-18 1,0-18-1,-34-17 1,-19-1 0,-70 1-1,-88 0 1,53-1 0,-230-17-1,177 18 1,-89 17-1,36-17 1,35 0 0,-105-1-1,17 1 1,52 0 15,72-18-15,123 0-1,17 0 1,71 0 0,18 0-1,35-18 17,35-35-17,-17 53-15</inkml:trace>
  <inkml:trace contextRef="#ctx0" brushRef="#br0" timeOffset="14513.84">5768 6191 0,'18'-17'0,"-36"34"15,36-52-15,-18 17 16,0 1 0,-18 34-1,-17 36 1,35-35-16,0 52 16,0 72-1,0-19 1,0-52-1,0-19 1,35-34 0,0-18-1</inkml:trace>
  <inkml:trace contextRef="#ctx0" brushRef="#br0" timeOffset="14963.9">6121 6315 0,'0'0'0,"0"-18"0,0 36 31,0-1-15,-36 89 0,19-35-1,17 35 1,0-89-16,17 18 15,1-17-15,35 0 16,18-18 0,-36-18-1,35-52 17,-17-1-17,-35-35 1,-18 89-16,-18-54 15,-52 36 1,17 35 0,-18 0-1,36 53 1,35 0 0,0 17-1,35-52 1,-17-18-16</inkml:trace>
  <inkml:trace contextRef="#ctx0" brushRef="#br0" timeOffset="15679.98">7108 6279 0,'0'0'0,"0"-17"16,-17 17-1,-1 0-15,-35 0 16,-35 17 0,-18 72-1,53-36 1,36 17 0,17-52-1,53-18 1,17-18-1,36-52 1,-35 17 0,-54 17-1,18 19 1,-35-1 15,0 71 0,0-35-31,0 35 16,0 70 0,0 0-1,18 36 1,-18 0 0,0 53-1,-18-18 1,-34-36-1,-1-52 1,-18-18 0,-35-70-1,-17-18 17,-18-70-17,17-54 1,54-17-1,52-35 1,18 34 0,106 19-1,53 17 1,-36 36 0,-35 17-1</inkml:trace>
  <inkml:trace contextRef="#ctx0" brushRef="#br0" timeOffset="15946.74">7426 6350 0,'0'0'16,"-18"0"-1,1 18 1,17-1-1,0 54 1,0-1 0,0-17-1,0-17 1,0-54 15,0 0-31</inkml:trace>
  <inkml:trace contextRef="#ctx0" brushRef="#br0" timeOffset="16297.04">7373 6174 0,'-35'17'16,"35"1"-1,0 0 1,17-18 0,19 0-1,-1-18 1,-17 0 0,-18 1-1,-36-19 1,1 19-1,17 17-15,-17 0 16,35 17 0,0 36-1,18-17 17,35-1-17</inkml:trace>
  <inkml:trace contextRef="#ctx0" brushRef="#br0" timeOffset="16829.57">7743 6262 0,'18'0'47,"-18"17"-47,0 1 0,18 17 15,-1 54 1,-17-19 0,18 18-1,-18-35 1,0-35 15,-18-36 0,18-35-15,-17 36-16,17-72 16,17-34-1,89 17 1,0 36 0,53 34-1,-18 54 1,-71 35-1,-52 70 1,-18-34 0,0-1-1,0-35 17,-18-53-17</inkml:trace>
  <inkml:trace contextRef="#ctx0" brushRef="#br0" timeOffset="18063.58">4833 7585 0,'0'-18'0,"0"0"16,-18 18 15,1 0-15,-36 0 0,0 71-1,0 17 1,18-17-1,17 35 1,18-36 0,0-35-16,71 36 15,17-53 1,35-18 15,-17 0-15,18-71-1,52-35 1,-105 53 0,-71-53-1,0 36 1,-106-71 0,35 88-1,-52 53 1,-1 0-1,36 53 1,0 0 0,53 0-1,17 17 17,18-52-32,0 35 15,18-18-15</inkml:trace>
  <inkml:trace contextRef="#ctx0" brushRef="#br0" timeOffset="18646.14">4745 8484 0,'0'0'0,"0"-17"15,0-1 1,0 36 15,0-1-31,0 36 16,0 35-1,0 1 1,-18-36 0,18-36-1,-17 18 1,17-52 15,0-18-15,0-36-1,17 53-15</inkml:trace>
  <inkml:trace contextRef="#ctx0" brushRef="#br0" timeOffset="18846.43">4745 8467 0,'0'0'0,"35"0"15,0 0 1,54 70 0,-19-35 15,-17-17-31,-18 17 31,-17-35-15,-18 18-1</inkml:trace>
  <inkml:trace contextRef="#ctx0" brushRef="#br0" timeOffset="19315.02">5292 8396 0,'0'18'15,"-18"-1"1,-17 1-16,-36 53 16,36-19-1,0-52 1,35 18 0,17-36 15,1 18-16,35-52 1,-18 16 0,18-17-1,-53 36-15,35 17 16,-17 0 0,0 17-1,-1 36 1,-17 35-1,0-17 1,0 70 0,18-88-1,-18-18 1,17-17 15,54-36-15</inkml:trace>
  <inkml:trace contextRef="#ctx0" brushRef="#br0" timeOffset="20129.79">7814 7532 0,'0'-18'0,"0"36"0,0-71 31,-18 53-31,1 0 16,-36 18 0,35-1-16,-17 36 15,0 53 1,17 17 15,18-52-15,35 17-1,71-53 1,53-35 0,-18-53-1,-35 18 1,0-53 0,-53-18-1,-53-35 1,-36 18-1,-34 34 1,-71 54 0,35 35-1,-18 53 1,54 88 0,52-17 15,18-1-16,0-52 1,71-1 0,-36-17-16</inkml:trace>
  <inkml:trace contextRef="#ctx0" brushRef="#br0" timeOffset="20563.32">8149 8202 0,'18'0'31,"-18"18"-15,0-1-1,0 54 1,0 35 0,0-36-1,0 18 1,0-70-16,0 35 15,0-35 1,0-36 31,0 0-31,0-17-1,0 0-15</inkml:trace>
  <inkml:trace contextRef="#ctx0" brushRef="#br0" timeOffset="20879.18">8184 8167 0,'0'-18'16,"0"1"-1,18 17-15,17 0 16,18-18 0,-35 18-16,52-18 15,-34 18 1,-1 0 15,-35 18 16,-18-18-31,1 18-16</inkml:trace>
  <inkml:trace contextRef="#ctx0" brushRef="#br0" timeOffset="21162.74">8132 8396 0,'0'18'15,"0"-36"-15,17 36 32,1-18-32,-1 0 15,19 0 1,17 0-1,0-18 1,-36 18 0,1 0-1,-18-18 1</inkml:trace>
  <inkml:trace contextRef="#ctx0" brushRef="#br0" timeOffset="22578.33">6068 9313 0,'0'0'0,"0"-17"31,17 17-15,1-18-16,35-17 15,18-18 1,-36 0 0,-35 35-16,35-70 15,-35 18 1,0 34 15,-35 19-15,17 17-1,1 88 1,17 53 0,-18 18-1,-17 35 1,17-53 0,-17 70-1,35-52 1,0-71-1,0-52 1,35-36 0,36-71 15,-36 1-31,18-19 31,-53 54-31,17-141 16,-17 17-1,-70 71 1,-1 17 0,36 36-1,17 35 1,18-18 0,71 1-1,17-19 1,18-17-1,17 1 1,-17-19 0,-71 53-16,1 1 15,-72 52 32,-16 53-31,34-53-16,0 36 15,18-53-15,0 35 16,0-36-16,0 19 16,53-36-1,35 0 1,1-71 0,-36 18-1,-36-35 1,-52 0-1,-53 52 1,-1 36 0,37 36-1,52 17 1,0-18 15,88-18-15,-35-17-16</inkml:trace>
  <inkml:trace contextRef="#ctx0" brushRef="#br0" timeOffset="22962.15">7020 9137 0,'0'0'0,"0"-18"0,0 1 15,0-1 1,18-17-1,35 35 1,-18 0 0,36 70-1,-54 1 1,-17-1 15,0-17-15,-17-35-1,17-36 17,0-17-17,17-36 1,1 19 0,17 34-1,-17 18-15,35 0 16,-36 0-1</inkml:trace>
  <inkml:trace contextRef="#ctx0" brushRef="#br0" timeOffset="23645.75">7814 9172 0,'0'0'0,"0"-17"0,0-1 15,0 0 1,-35-17 0,-53 35-1,-1 35 1,72-35-16,-54 71 16,54-18-1,17 0 1,35-53-1,18 0 1,53-36 0,-54 1-1,-16 0 1,-36 0 0,-18 35 30,-17 70-30,17 18 0,18 36-1,18-18 1,17 70 0,-35 0-1,0-70 1,-18 0-1,1-88-15,-36-1 16,-18-17 0,-52-35-1,35-53 1,17-53 15,53-18-15,36 18-1,35 70 1,88 1 0,-17-1-1,-71 54-15</inkml:trace>
  <inkml:trace contextRef="#ctx0" brushRef="#br0" timeOffset="24045.68">8149 9155 0,'0'-18'15,"-106"88"32,89-52-47,-1 53 16,18-18 15,0-18-15,53-35-1,18 0 1,-54 0-16,36-35 16,-18-18-1,-35-18 1,-17 18 0,-36 0-1,-18 53 1,54 0-16,-54 36 15,53 34 1,18-17 0,53-18-1,18-35 1,-18 0 0</inkml:trace>
  <inkml:trace contextRef="#ctx0" brushRef="#br0" timeOffset="24312.31">8414 8925 0,'0'0'15,"17"-17"-15,-17 34 32,-35 107-17,35-1 1,-18-52-1,18 17 1,0-70-16,0-1 16,0 1-16,0-36 31,53-35-15,-53 36-1</inkml:trace>
  <inkml:trace contextRef="#ctx0" brushRef="#br0" timeOffset="24529.68">8555 8855 0,'0'106'32,"0"-71"-32,0 18 15,0 70 1,0-88-16,0 36 15,-18-36 1,18-17 0,-17-53 15</inkml:trace>
  <inkml:trace contextRef="#ctx0" brushRef="#br0" timeOffset="24695.08">8378 9190 0,'18'0'15,"0"0"1,-1 0-16,19 0 16,-19 0-16,71-35 15,-52 35 1</inkml:trace>
  <inkml:trace contextRef="#ctx0" brushRef="#br0" timeOffset="25399.69">8802 9137 0,'0'0'0,"17"-18"16,19 1 15,-36-19-15,0 19-1,-18 17 1,-35 17 0,0 54-1,36-1 1,17-17 0,0-17-1,70-19 1,-52-17-16,52 0 15,36-53 1,-35 18 0,-18-35-1,-53-1 1,-18 89 31,0 52-32,18-17 1,-17 0 0,-1-18-1,18-17 1,-18-18-16,18-18 47,0-17-47,18-36 15,35 1 1,18-36 0,17 88-1,0 18 1,-53 89 0,-35-19 15,0 18-16,0-70-15,-17 17 16,-1-17 0,18-36 15,0 1-31</inkml:trace>
  <inkml:trace contextRef="#ctx0" brushRef="#br0" timeOffset="25645.66">9578 8819 0,'0'0'0,"-18"0"0,18 18 16,-17 17-16,-19 54 16,36 34 15,0-105-31,-17 52 15,17-17 1,0-35 0,17-18-1</inkml:trace>
  <inkml:trace contextRef="#ctx0" brushRef="#br0" timeOffset="25961.94">9490 8908 0,'0'0'0,"-18"-18"0,0-53 16,18 19-1,53-1 1,53 35 0,18 18 15,-1 35-16,-105 89 1,-71-36 0,35-53-16,-105 53 15,52-35 1,18-35 0,53 0-1,18-18 1,0 0-16</inkml:trace>
  <inkml:trace contextRef="#ctx0" brushRef="#br0" timeOffset="27079.3">10054 9119 0,'0'0'0,"18"0"0,35-35 31,-36 17-31,-17-17 15,-35 0 1,-53 35 0,0 17-1,-1 54 1,19 17 0,52-17-1,18-36 1,36-35-1,34 0 1,18-35 0,-17-1-1,-53 19-15,-1-54 16,1 18 15,-18 36-15,0 52 15,0-17-31,-18 35 16,18-1-1,0-16 1,18-36 0,35 0-1,35-18 1,0-52-1,-70 17 1,-18-18 0,-18 71 15,0 53-15,18 0 15,0 0-16,36-18 1,-19-35 0,-17 18-1,-17-18 17,-1 0-17,0 0 1,18 17-1,0 1 1,18-18 0,0 0-1,70-35 1,-35-18 0,0 0 15,-18-18-16,-35 18 1,0 36 0,-18 17-1,1 53 1,17 0 0,0-18-1,0-17 1,0-1-1,17-17 1,-17 35 0,0-17-1,-17-18 1,-36 18 0,35-18-1,-52 0 1</inkml:trace>
  <inkml:trace contextRef="#ctx0" brushRef="#br0" timeOffset="27991.36">6085 9613 0,'-35'0'31,"53"0"31,-1 0-46,1 0-16,70 0 16,36 0-1,158-17 1,88-1 0,-87 0-1,-195 18-15,353 0 16,-124-17-1,107-1 1,-19 18 0,-123 0-1,142 0 1,-177 0 15,53 0-15,-106-18-1,-89 18 1,-34 0 0,-71-17 62,0-1-63,0 0 17</inkml:trace>
  <inkml:trace contextRef="#ctx0" brushRef="#br0" timeOffset="28737.78">10566 9102 0,'0'17'16,"0"1"-16,0 0 15,0-1-15,0 1 16,0 17 0,-18-17-1,18-1 1,18-34 31,-18-1-32,17 18-15,-17-18 16,0 1 0,18 17-1,0 0 17,-18 17-17,17-17 1,19 0-1,-19 0 1,1-17 0,-18-1-1,0 1 1,0-19 0,17 54 62</inkml:trace>
  <inkml:trace contextRef="#ctx0" brushRef="#br0" timeOffset="29100.36">10918 9119 0,'0'0'0,"0"-17"15,-17 17 1,-1 0-16,-17 0 16,17 0-16,-17 53 31,17-36-15,18 18-1,36-35 1,-19 0-1,36 0 1,-35-35 0,-18 18-1,-18-1 1,-17 18 0,17 0 15</inkml:trace>
  <inkml:trace contextRef="#ctx0" brushRef="#br0" timeOffset="29435.48">10936 9137 0,'-18'0'15,"18"-18"157,0 1-156</inkml:trace>
  <inkml:trace contextRef="#ctx0" brushRef="#br0" timeOffset="30177.96">10566 9454 0,'17'0'32,"1"0"-17,0 0-15,-1 0 0,36 0 16,18 0 0,-1-17-1,-34 17 16,-19 0-31,-34 0 63,-1 0-63,0 0 16,1 0-1</inkml:trace>
  <inkml:trace contextRef="#ctx0" brushRef="#br1" timeOffset="37393.44">9737 2469 0,'0'0'0,"-53"0"32,35 0-32,0 0 15,36 0 48,0 0-63,-1 18 0,54 0 15,17-18 1,53 17 0,0 1-1,71 0 1,53 17 15,87 18-15,1-18-1,-35 0 1,176 1 0,-124-19-1,159 19 1,-405-19-16,211 1 15,35-1 1,-105 1 0,-1 0-1,-158-1 1,-88-17 0,-1 0-1,-34 0 32,-1 0-31,-17 0-1,-53 0 1</inkml:trace>
  <inkml:trace contextRef="#ctx0" brushRef="#br1" timeOffset="38740.48">10495 4480 0,'-18'0'0,"36"0"0,-53 18 0,0 17 32,17-35-32,0 18 15,18-1 1,18-17 46,0-17-46,17 17-16,35-53 16,19 18-1,52-36 1,35 18 15,-141 36-31,54-36 16,-54 35-16,159-88 15,-71 36 1,54-36 0,17 18-1,17 17 1,1 18-1,-71 0 1,0-17 0,-17 17-1,17-18 1,-35 18 0,-53 36-16,70-36 15,-17 0 1,35-18 15,0 18-15,-70 0-1,35 18 1,-36 0 0,1 0-1,-1 17 1,-17 0-1,18 1 1,-36-1 0,18 0-1,-18 18 1,36-17 0,-1-1-1,-52 18 1,0-18 15,-36 18 78,0 0-93,1 0-16,-1 0 16</inkml:trace>
  <inkml:trace contextRef="#ctx0" brushRef="#br1" timeOffset="39552.97">13952 2540 0,'0'-18'16,"0"1"0,0 34 46,18 1-62,0 0 16,-1-1-16,1-17 0,0 18 15,52 35 1,36 0 0,17-18-1,-34-17 1,16 17 0,1-17-1,-53-18 1,-35 17-1,-18 1 1,-18-1 15,-17 19-15,-18-1 0,35-17-16,-35-1 15,-35 54 16,0-18-15,-18 53 0,-17 17-1,52-52 1,-35 52 0,71-88-1,0 1 1,35-1-1,-18-35 1,18-18 62</inkml:trace>
  <inkml:trace contextRef="#ctx0" brushRef="#br1" timeOffset="60274.96">15222 2611 0,'0'0'0,"-17"0"16,17-18 15,-18 18-31,0 0 16,1 0-1,34 0 32,19 0-31,17 0-16,0 0 0,70 0 15,36-18 1,-36 1 15,18-1-15,-52 0 0,-54 18-1,-35 18 32,-53 0-31,18-1-1,-1-17-15</inkml:trace>
  <inkml:trace contextRef="#ctx0" brushRef="#br1" timeOffset="60606.99">15734 2628 0,'-18'0'32,"1"0"-17,17 18 32,0 52-31,-18 19-1,18-72-15,-35 107 16,17-18 0,18-36-1,0-17 1,0-18 0,0-52 30</inkml:trace>
  <inkml:trace contextRef="#ctx0" brushRef="#br1" timeOffset="61390.8">15893 2910 0,'0'18'63,"0"0"-63,0-1 0,0 19 16,0 17-1,0-1 1,0-34-1,35 0 1,18-18 0,-36 0-1,89-18 1,0-35 0,-53 0-1,-18 0 1,-17 36-1,-18-19 1,0 54 47,0 0-63,-35 70 15,-1 0 1,19 36-1,17 34 1,0-52 15,0 53-15,-36-18 0,36-106-16,-35 53 15,-35 18 1,17-53-1,-53-18 1,0-35 0,18-17-1,70-1-15,-52-52 16,52 34-16,-35-52 16,35 35-1,18-17 1,18-1-1,35 18 1,53-35 15,-53 35-31</inkml:trace>
  <inkml:trace contextRef="#ctx0" brushRef="#br1" timeOffset="61790.68">16528 2946 0,'0'0'0,"-18"0"16,0 0-16,1 0 16,-1 0-1,18 88 1,0-70-16,0 87 15,0 72 1,0 34 15,-35-69-15,-18 69 0,0-34-1,35-125-15,-17 125 16,17-89-1,1-70 1,-1-18 0,18-71-1,0-70 1,0 106-16</inkml:trace>
  <inkml:trace contextRef="#ctx0" brushRef="#br1" timeOffset="62191.36">16422 3122 0,'0'0'0,"0"-70"16,0 52-1,17-17 1,1 17-16,53-17 15,87-18 1,-87 53 0,17 17-1,-88 36 1,0 18 0,-53-1-1,0-17 1,-53 0-1,89-35 1,-1-18 0,18-18 31,0 1-32,35 17 1</inkml:trace>
  <inkml:trace contextRef="#ctx0" brushRef="#br1" timeOffset="62491.1">17163 2928 0,'-18'18'47,"18"-1"-31,0 1-16,-18-18 15,18 71 1,-17-1 0,-1-35-1,18-17 1,0-36 15,0-17-15</inkml:trace>
  <inkml:trace contextRef="#ctx0" brushRef="#br1" timeOffset="62924.02">17216 2558 0,'0'0'0,"-53"0"31,53 17-31,-36 1 16,19 35 0,17-18-1,0-17 1,53-18 15,17-18-15,1-35-1,-54 18 1,-17 17-16,0-17 16,-35 17-1,-35 18 1,34 53-1,1 0 1,17 18 15,18-18-15,18-36 0,0-17-16</inkml:trace>
  <inkml:trace contextRef="#ctx0" brushRef="#br1" timeOffset="63490.31">17586 2946 0,'0'0'0,"-18"17"0,18 1 15,-35 17-15,35 18 16,-18 18 0,1-36 15,17-17-31,0-1 16,0 1-1,-18-36 16,18-35-15,0-17 0,53-18-1,18 17 1,-54 53-16,71-52 16,-17 70-1,0 0 1,-19 35-1,-16 53 1,-36 1 15,0-72-31,0 54 16,-36-1 0,19-34-1,-1-36 1,18-18 15,0 0-31,0-17 0</inkml:trace>
  <inkml:trace contextRef="#ctx0" brushRef="#br1" timeOffset="64623.32">18680 2910 0,'0'-17'0,"-18"-1"15,0 18 1,-52 0 0,-36 0-1,-18 35 1,19 18-1,52 0 1,35 18 0,18-18-1,0-36 1,35-17-16,54 0 16,-19 0-1,54-53 1,-54 1-1,1-19 1,-36 18 0,-17 35 15,-18 36 16,0 0-32,0 35 1,0 70 0,-36-17-1,36 88 1,0 18 0,18-36-1,-18-123-15,0 159 16,0-142-16,0 142 15,0 35 1,0-18 0,0-17 15,-18-106-15,-52-1-1,34-87 1,-16-36-1,-19-87 1,-35-54 0,36-18-1,-1-87 1,53-18 0,18 17-1,71 89 1,-18 52-1,53 18 1,-36 36 15,-52 52-31,70-35 16,-70 53 0,-1-17-1,1 17 95,0 0-95,-1 0 1,1 0-16,0 0 15,-1 0 1,1 0 0</inkml:trace>
  <inkml:trace contextRef="#ctx0" brushRef="#br1" timeOffset="66156.99">9701 6156 0,'0'0'0,"-17"0"15,-1 0-15,-52 0 16,52 0-16,0 0 16,-17 0-1,17 0 1,18 18 15,18-18-15,0 17-16,52-17 15,71 18 1,71-18 0,-18 0-1,-123-18 1,211 1 0,-53-1-1,141-17 1,-17 17-1,-106 0 1,159 1 0,-159-1-1,-124 18 1,-17-18 0,-71 18-1,-17 0 1,-36 0 46,-17-35-46,18 35-16</inkml:trace>
  <inkml:trace contextRef="#ctx0" brushRef="#br1" timeOffset="66777.14">12382 5750 0,'-17'0'16,"17"18"15,0 0-31,0-1 0,17 18 16,19 1 15,-19-36-31,54 35 16,0-17-1,-1-1 1,1-17-1,-18 0 1,-36 0 0,1 0-16,-36 0 47,-17 18-32,-18 17 1,0 18-1,35-35-15,-52 35 16,17 0 0,0 17 15,0-17-15,35-35-1,1 17 1</inkml:trace>
  <inkml:trace contextRef="#ctx0" brushRef="#br1" timeOffset="80987.75">13758 5856 0,'0'0'0,"18"0"15,17-18 1,-35 1-16,18 17 15,-18-18 1,0 1 0,0-1 31,-18 18-32,-17 0 1,-18 35-1,18 18 1,-36 71 0,36-19-1,35-16 1,0-1 0,0 0-1,35-53 1,-17-17-16,52 0 15,1-18 1,52-71 0,36 0-1,-71 1 1,18-36 15,-88 71-31,17-71 16,0-35-1,1 17 1,-36 54 0,17 35-1,-17 70 17,-17-18-32,-19 89 15,19 0 1,-19 18-1,36-1 1,0-52 0,0-36-1,53-17 17,0-18-17,36 0 1,-1-36-1,-35 1 1,35-53 0,-71 35-1,19-18 1,-19 54 0,-17 34 15,0 1-31,0 17 15,-17 53 1,17-35 0,0 0-1,0-35 1,53-18 15,17 0-15,-17 0-1,0-53 1,-35 18-16</inkml:trace>
  <inkml:trace contextRef="#ctx0" brushRef="#br1" timeOffset="81405.35">14940 5662 0,'0'0'0,"-18"18"0,1-1 0,17 19 31,53-36 0,-36 0-15,19-36 0,-36 19-1,0-36 1,-36 35 0,1 1-1,0 17 1,17 52-1,18 19 1,-17-18 0,17-18-1,0-17 1</inkml:trace>
  <inkml:trace contextRef="#ctx0" brushRef="#br1" timeOffset="82588.25">15522 5786 0,'0'0'0,"0"-18"0,-17 18 31,-1 0-31,0 0 15,-52 53 1,34 35 0,19-17-1,17-36-15,0 53 16,0-17 15,35-36-15,36-17-1,-1-18 1,1-36 0,35-34-1,-36-36 1,-17-18 0,-18-34-1,-17-1 1,0 88-1,-18 54-15,17-1 16,-17 53 15,0 54-15,0 69 15,0-122-31,0 69 16,-35 36-1,35-52 1,0-54 0,0-17-1,0-1 1,0-70 15,0-17-15,18-1-1,52-17 1,18 35 0,-17 18-1,-36 35-15,36 0 32,-54 0-17,-17 35 1,-70 18-1,-18-18 1,-18 1 0,71-36-1,-1 0 1,19 0 15,17 17 0,17-17-15,19 35-16,-1 36 16,18-36-1,0 18 1,35-35 0,-18 0 15,1-18-16,0 0 1,-19-36 0,-34 1-1,35 0 1,-53 17 0</inkml:trace>
  <inkml:trace contextRef="#ctx0" brushRef="#br1" timeOffset="82776.16">16510 6174 0,'0'0'0,"0"17"31,-18-17 47</inkml:trace>
  <inkml:trace contextRef="#ctx0" brushRef="#br1" timeOffset="94420.22">5715 7885 0,'0'0'0,"-18"0"0,-17 0 32,17 0-1,1 0 0,34 0 0,1-18-15,0 0-16,52-17 16,-34 17-16,105-52 15,17-1 1,-34 1 0,70-1 15,0 1-16,71-19 1,34 1 0,-105 35-1,124-17 1,-71 34 0,53 1-1,35 0 1,0 0-1,-18-1 1,19 19 0,-19-1-1,106 0 1,18 18 0,18 0 15,-53 18-16,-142 0 1,71 17 0,-88 18-1,-88-18 1,35 36 0,-106-18-1,-52-36 1,-19 1-1,-17 0 1,-88-18 15,0-18-15,70 0 0</inkml:trace>
  <inkml:trace contextRef="#ctx0" brushRef="#br1" timeOffset="95553.31">8149 7743 0,'-17'0'15,"34"0"16,1-17-31,-1 17 16,19-18 0,-19 1-16,36-1 15,53-35 1,35 0 0,-17 0-1,105-17 1,0-1-1,-17 0 1,0 19 0,-18 16-1,70-17 1,-17 18 0,-35 0-1,17 35 16,-35-18-15,53 18 0,-35 0-1,-89 0 1,71 0 0,-53 0-1,-17 0 1,17 0-1,18 0 1,-71 18 0,53-1-1,-53 1 1,-35 0 0,18-1 15,-18-17-16,-36 18 1</inkml:trace>
  <inkml:trace contextRef="#ctx0" brushRef="#br1" timeOffset="97120.25">12965 6967 0,'0'0'0,"-18"0"0,-17-35 31,17 35-31,36 18 63,-18-1-63,17-17 0,19 36 15,34 17 1,-17-18-1,35 0 1,-17 0 0,-36-35-1,-35 18 1,0 0 0,-35 17-1,-18 0 16,-53 53-15,-35 18 0,70-35-1,-34-1 1,69-17 0,19-17-1,-1-19 1,36-17 15,35-17-15</inkml:trace>
  <inkml:trace contextRef="#ctx0" brushRef="#br1" timeOffset="97819.93">14499 7161 0,'0'0'16,"35"-53"-1,-35 36-15,0-1 16,0-17 0,0 17-1,-88 18 1,-18 36 0,1-1-1,52 18 16,17-18-15,36 0 0,0-17-1,71 17 1,-18-35 0,17 35-1,-17 1 1,0-1-1,-53-17-15,36 35 16,-36 0 0,-18-1-1,-53 1 1,1-17 0,52-36-16,-70 35 15,-36-35 16,54-18-15,-1-35 0,54 36-1,17-1 1,0 0 0,35 1-1,53-18 1</inkml:trace>
  <inkml:trace contextRef="#ctx0" brushRef="#br1" timeOffset="98269.5">14676 7444 0,'0'-18'31,"17"18"-31,1 0 16,17-35 0,-35 17-16,35-53 15,1 1 1,-36 35 0,0-1-1,-36 36 1,-17 36-1,-35 69 1,53-16 0,35-1-1,0-18 1,53-34 0,17-19-1,-52-17 1,53 0-1,-1-17 1,18-36 0,1-53-1,-72 88-15</inkml:trace>
  <inkml:trace contextRef="#ctx0" brushRef="#br1" timeOffset="98528.92">15240 6967 0,'0'0'0,"-18"36"31,1-19-31,17 19 0,-18 34 16,18 54 0,-18-1-1,1-35 16,17-17-15,0-18 0,17-71 15</inkml:trace>
  <inkml:trace contextRef="#ctx0" brushRef="#br1" timeOffset="98985.87">15434 7355 0,'18'0'31,"-1"0"-31,1 0 15,0-35 1,17 17 0,-18-34-1,1 34 1,-18 0 0,-53 18-1,0 36 1,18 52-1,17 0 1,1-35 0,17 0-1,53-36 1,0-17 0,17 0-1,-17-17 16,0-18-15,-35 17-16</inkml:trace>
  <inkml:trace contextRef="#ctx0" brushRef="#br1" timeOffset="99587.02">15857 7197 0,'0'0'0,"0"-18"15,0 0 1,-17 36 31,-1 17-47,-17 53 15,0 1 1,35-1 0,0-35-1,0-36 1,35-17-1,35 0 1,1 0 0,35-52-1,0-37 1,-36-17 0,-52 71-16,52-106 15,-52 18 1,-18 70-1,0 17 1,-35 54 15,17-18-31,-17 88 16,-1 53 0,36-35-1,0 18 16,0-18-15,53-71 0,-35-18-16,53 1 15,17-18 1,-18-18 0,19-52-1,-37-18 1,-34 52-16</inkml:trace>
  <inkml:trace contextRef="#ctx0" brushRef="#br1" timeOffset="99886.63">16316 7091 0,'-18'0'0,"36"0"47,0 0-47,-1 0 0,19-18 15,69 18 1,-16-17 0,-1-19-1,-53 36 1,-17 0-1,-18-17 1,-53 17 0</inkml:trace>
  <inkml:trace contextRef="#ctx0" brushRef="#br1" timeOffset="108901.6">11553 9278 0,'-17'0'0,"-54"0"31,54 0-31,-1 0 16,0 0-1,36 0 17,0 0-17,35 0-15,88-18 31,88-17-31,18 0 32,0 0-17,-106 35 1,18-18 0,-36 18-1,-70 0 1,-53-18 31,-18 18-47,1-17 15,-1 17 1</inkml:trace>
  <inkml:trace contextRef="#ctx0" brushRef="#br1" timeOffset="109385.09">12647 8855 0,'0'0'0,"-18"0"16,18 17 0,0 1-1,0 35 1,36 0-1,34 0 1,1-36 0,-54-17-16,89 0 15,-18 0 1,1 0 0,-54 0-1,-53 18 16,-17 0-15,-36 35 0,-52 17-1,17 18 1,36-17 0,-1-1-1,18 1 1,36-53-1</inkml:trace>
  <inkml:trace contextRef="#ctx0" brushRef="#br1" timeOffset="110967.83">14305 9084 0,'0'0'0,"0"-18"16,0 1 0,0-1-1,-18 18 1,18-18 0,-52 18-1,-1 0 1,0 36-1,35-36 1,-17 53 0,-18 35-1,53 18 1,0-36 0,18 18-1,52-17 1,-17-53-1,18-18 1,17-18 0,-35-17-1,35-36 1,-18-17 0,-17-36-1,-17 19 1,-36 16 15,0 19-15,0-1-1,0 54 1,0 34 15,0 19-15,0 69-1,0 37 1,0-37 0,0-34-1,0-36-15,17 18 16,19-18 0,-1-35-1,18 0 1,17-70 15,-17 17-15,0-18-1,-35 1 1,-18 52 0,0 36 15,0-1-16,0 1-15,0 53 16,0-36 0,0 18-1,0-35 1,17-18 0,1 0-1,0-36 1,-1 19-1</inkml:trace>
  <inkml:trace contextRef="#ctx0" brushRef="#br1" timeOffset="111351.47">15205 8925 0,'0'18'16,"0"0"0,0-1-1,17-17 17,1-17-32,0-19 15,-18 19 1,0-19-1,-18 19 1,-17-1 0,17 18-1,-17 35 1,35 1 0,-18 17-1,18-18 1,18-18-1,-1-17-15</inkml:trace>
  <inkml:trace contextRef="#ctx0" brushRef="#br1" timeOffset="112535.14">15628 8855 0,'0'0'0,"0"-18"16,-18 18 0,1 0-1,-19 18 1,-16 52 0,-1 54-1,35-18 1,18-36-1,0 1 1,53-36 0,-35-35-16,52 0 15,18-18 1,1-35 0,-19-17-1,1-36 1,-54-35-1,1 106 1,0-54 0,-18 1-1,0 71 1,-18 70 15,0 17-15,18-35-16,0 106 15,0-17 1,0-54 0,0 19-1,0-54 1,0-17 0,0-1-1,0-52 1,0-18-1,0-35 17,0 35-17,71-18 1,-1 1 0,-52 52-16,35 1 15,17-1 1,-17 18-1,-35 0 1,-18 53 0,0-36-16,-35 1 15,-71 17 1,18-17 0,35-18-1,18 0 1,-1 0 15,54 0 16,35 53-31,-36-35-16,19 17 15,17 18 1,17 35-1,1-53 1,-18-17 0,17-18-1,1 0 1,-18-35 0,-18-1-1,-17 1 16,-36 35 16,0 0-47,1 0 16,-1 0-16,0 0 0</inkml:trace>
  <inkml:trace contextRef="#ctx0" brushRef="#br1" timeOffset="112703.8">16422 9349 0</inkml:trace>
  <inkml:trace contextRef="#ctx0" brushRef="#br1" timeOffset="114317.06">900 11412 0,'0'-17'0,"0"-19"31,0 19-31,-18 17 15,18 17 32,0 1-47,0 88 16,0-71-16,35 71 16,-17 17-1,-18-34 1,0 17-1,0-54 17,0-34-17,0-36 17,0-52-17,0 52-15</inkml:trace>
  <inkml:trace contextRef="#ctx0" brushRef="#br1" timeOffset="115052.33">776 11483 0,'-18'0'16,"36"0"-16,-53 0 0,17-18 15,1 18-15,17-35 32,0-36-17,35 19 1,53-19 0,0 18-1,-70 53-15,123 18 16,-35 52-1,-71 71 1,-53-17 0,-52-36-1,-36 35 1,88-105 0,-17 0-1,35-54 16,0 1 1,53-18-17,-35 36-15,70-1 16,35 18 0,-17 0-1,-18 53 1,-52 0-1,-36 35 1,-53 0 0,0-35-1,-35 0 1,-1-35 0,-34-18-1,35 0 1,70-18-1,0 18 17,18-35-17,18 17 1,0 18-16,17-17 16,-17 17-16</inkml:trace>
  <inkml:trace contextRef="#ctx0" brushRef="#br1" timeOffset="115483.79">1623 11818 0,'0'0'16,"17"0"-16,1 0 0,0 0 15,35-18 1,-18 1 15,0-54-15,-17 36-1,-18-18 1,0 35 0,-71 18-1,18 36 1,0 17-1,53-36-15,-17 36 16,17-35-16,-18 52 16,18-17-1,53-17 1,-18-1 0,36-35-1,-1-35 1,19-18-1,-72 35 1</inkml:trace>
  <inkml:trace contextRef="#ctx0" brushRef="#br1" timeOffset="116616.96">2222 11359 0,'0'0'15,"-17"-17"-15,-18 17 16,-1 0 0,19 0-1,17 53 1,-18-18-16,0 53 16,1 53-1,17-17 1,0 87-1,0 19 17,0 34-17,0-17 1,0 53 0,17-53-1,1-106 1,-18 0-1,35-70 1,1-54 0,-1-52-1,35-71 1,-34-17 0,17-89-1,-36-52 1,-17 17-1,-70 88 17,-54-17-17,36 87 1,0 19 0,70 70-16,1 0 15,-1-18 1,71-35 31,0 18-32,-36 17-15,89-52 16,-35-1 0,35 1-1,-36 34 1,-17 1-1,-53 17 17,0 36-1,0 17-15,0 18-1,0 36 1,0-72-16,0 36 15,53-18 1,0-35 0,0 0-1,0-35 1,-18-18 0,-17 36-16,-1-54 15,-17 0 1,-53-17-1,0 35 17,-35 53-17,18 0 1,34 18 0,36 0-16,0 17 15,0 0 1,0-17-1,36-1 1,17 1 0</inkml:trace>
  <inkml:trace contextRef="#ctx0" brushRef="#br1" timeOffset="117167.4">2910 11765 0,'0'-18'31,"0"1"-15,0-18-1,0 17 1,18 18-1,0 0-15,35 0 16,-36 18 0,1 34-1,0 19 1,-18-18 0,0 18-1,0-36 1,0-53 46,0-35-46,0 0 0,0 36-16,0-36 15,0 17 1,35 1-1,0 18 1,-17-1 0,17 18-1,-17-18 1,-1 18-16</inkml:trace>
  <inkml:trace contextRef="#ctx0" brushRef="#br1" timeOffset="117617.16">3440 11765 0,'35'0'16,"-70"0"-16,87 0 0,-34 0 15,17 0 1,1-35-1,-19 17-15,-17 1 16,0-36 0,0 17-1,-53 36 17,18 36-17,17-36-15,-52 88 16,52-18-1,18 19 17,0-19-17,36-35 1,34-17 0,1-18-1,17-35 1,-53 0-1,0-1 1,-17 1 0</inkml:trace>
  <inkml:trace contextRef="#ctx0" brushRef="#br1" timeOffset="118250.48">5133 11095 0,'0'0'0,"0"-18"0,-18-17 31,1 17-15,-1 18-1,18 106 1,-18 18-1,18 52 1,0 0 0,0-70-1,0-71-15,0 89 16,0-53 0,0-36-1,0-53 32,0-17-47,0 0 16</inkml:trace>
  <inkml:trace contextRef="#ctx0" brushRef="#br1" timeOffset="118666.23">4886 11307 0,'0'0'0,"-53"-53"16,35 17 0,18 1-1,36-36 1,105-17 0,-35 35-1,-53 36-15,105-19 16,-52 36-1,-35 89 17,-89 69-17,-70-16 1,-18-1 0,18-18-1,88-105 1,-18-1-1,36-17 32,-18-17-47,17-1 16</inkml:trace>
  <inkml:trace contextRef="#ctx0" brushRef="#br1" timeOffset="119067.19">5521 11624 0,'35'0'16,"-17"0"-16,0 0 16,17 0-1,0-35 1,0-18-1,-35-18 1,0 54-16,0-19 16,-53 36-1,-17 18 1,52 35 0,1 17-1,17 1 1,0-53-16,17 35 15,36-18 1,-18-18 15,36-17-15,0 0 0,-36-35-1,-18 35-15,1-17 0</inkml:trace>
  <inkml:trace contextRef="#ctx0" brushRef="#br1" timeOffset="119500.23">5980 11501 0,'0'0'0,"0"-18"0,0 0 15,0 1-15,17-36 16,36 35-1,0 0 1,35 18 15,-52 18-15,-1 53 0,-18 17-1,-17 0 1,0-35-1,0-35-15,-35-1 16,18-17 0,17-35 15,0-36-15,0 1-1,0-1 1,0 54-16,17-36 15,54-18 1,-18 36 0</inkml:trace>
  <inkml:trace contextRef="#ctx0" brushRef="#br1" timeOffset="120849.52">6473 11677 0,'-17'0'15,"34"0"1,19-18-1,34-35 1,-34 36-16,105-89 16,-35-18-1,-54 36 1,-52-35 0,-17 52-1,-36 71 1,18 18-1,-1 70 17,36 36-17,-17 70 1,17 0 0,0 0-1,-18 158 1,0-140-1,1 106 1,17-36 0,-18-71-1,18-122 1,18-1 0,52-88-1,-17-71 1,53-70-1,-18-71 1,-35-70 15,-35 0-15,-53 0 0,-54 141-1,-52 0 1,0 105-1,53 19 1,53 17 0,70-18 15,53-17-15,36-36-1,-19 1 1,37-54-1,-90 54 1,-34 34 15,-18 19-15,0 34 0,-18 36-1,1 53 1,17-35-1,0-1 1,35-35 0,0-17-1,-17-18-15,35 0 16,-35 0-16,52-35 16,-35-18-1,-17-18 1,-18 1-1,-35 17 1,-36 0 15,18 53-15,36 0 0,17 53-1,0-18 1,0-17-16,0-1 15</inkml:trace>
  <inkml:trace contextRef="#ctx0" brushRef="#br1" timeOffset="121349.89">7549 11536 0,'0'0'16,"-17"0"-16,-1 0 15,1 0 1,17-53 0,35 0-1,-18 53-15,36-18 16,36 18-1,-19 53 1,-35 0 0,-17 18-1,-18 17 1,-35-35 0,35-36-1,-18-17 1,0-17-1,1-18 1,17-36 15,0 0-15,0 19 0,53-1-1,0 35 1,0-17-1,-36 35-15</inkml:trace>
  <inkml:trace contextRef="#ctx0" brushRef="#br1" timeOffset="122133.87">8149 11412 0,'0'18'31,"-17"-18"-31,17 18 0,-36 35 16,36 17 15,0-35-15,0 36 0,0-18-1,0-36-15,-17-17 16,17 18-1,0-36 17,-18-34-17,18-19 1,0-17 0,18 0-1,35 52 1,-18 36-1,0 36 1,0 52 0,-17-71-1,-18 54 1,0 0 0,0-36-1,0-18 1,-18-17 15,18-35-15,0 18-16,0-19 15,0-52 1,71 0 0,-18 35-1,35 18 1,18 35-1,-36 53 1,-52 35 15,-18 0-15,0-35 0,-18 0-1,1-36 1,17-34 31,0-1-47</inkml:trace>
  <inkml:trace contextRef="#ctx0" brushRef="#br1" timeOffset="122365.54">8908 11395 0,'0'17'31,"0"1"-31,0 17 16,0 18 0,-18 18-1,18-36 1,-18 0-1,1-35 1</inkml:trace>
  <inkml:trace contextRef="#ctx0" brushRef="#br1" timeOffset="122783.14">8943 11148 0,'-35'17'15,"35"1"1,-18 17 0,18 1-1,0-19-15,18-17 31,35 0-15,-18-53 0,-35 0-1,0 0 1,-35 53 0,17 0-16,-35 0 15,18 18 1,17 35-1,18 0 1,0 0 15,35-18-15,-17-35-16,0 18 0</inkml:trace>
  <inkml:trace contextRef="#ctx0" brushRef="#br1" timeOffset="123335.79">9225 11359 0,'0'18'32,"0"0"-32,0-1 0,0 1 15,0 35 1,0 17-1,0-17 1,0 0 15,0-35-15,-18 0 0,1-18-1,-1 0 1,1-36-1,17-34 1,0-36 0,17 35-1,71-34 1,18 34 0,-88 71-16,52 0 15,-17 71 1,-35 17-1,-18 0 1,-18 0 15,-35 0-15,53-70 0,0-36 30,18 1-46</inkml:trace>
  <inkml:trace contextRef="#ctx0" brushRef="#br1" timeOffset="124277.14">10089 11395 0,'0'-18'0,"0"36"0,0-54 0,0-16 15,-88 34 1,18 18 15,-36 53-15,0 17 0,53 1-1,35-1 1,18-52-16,0 35 15,71-35 1,17-18 0,18-36-1,-35 1 1,-1-53 0,-52 35-1,-18 18 1,0 17-1,0 0 17,0 36-1,17 53-15,-17-1-1,0 36 1,0 35-1,0 71 1,0-36 0,0-105-16,0 193 15,0 19 1,0-89 0,0 53-1,-17-53 1,-18-53-1,-18-106 17,-18-35-17,-17-88 1,17-18 0,-35-141-1,1-71 1,87 19-1,18-1 1,53 53 0,17 123-1,36 36 1,-18 35 0,-52 53-1,-19 0 1,-17-17 46,0-1-46</inkml:trace>
  <inkml:trace contextRef="#ctx0" brushRef="#br1" timeOffset="126498.77">11359 11553 0,'18'0'0,"-36"0"0,107 0 31,-89-17-31,0-18 16,17 17-16,-17-53 15,0-17 1,-17 18-1,-36 17 1,-35 53 15,-18 35-15,0 71 0,53 0-1,35-18 1,18 0-1,53-53 1,0-17 0,53-18-1,-18-35 1,-35-18 0,18-53-1,-54 0 1,-17 36-1,0 34 1,0 54 31,0 52-31,0 19-1,0-19 1,18-52-16,17 52 15,18-70 1,18 0 0,-1-17-1,1-19 1,-36-34 0,-35-1-1,0 1 1,0 87 31,0 1-32,0 35 1,-18 18 0,1-19-1,17-34 1,0 0-1,0-36 17,0-35-17,17-35 1,36 0 0,18 17-1,35 18 1,-89 53-16,54 0 15,-18 36 17,-36 34-17,-17 18 1,0-17 0,0-18-1,53-36 1,-17-17-1,-1 0 1,35-35 0,-34-18-1,-1-35 1,0-35 0,-17 70-1,0 53 1,-18 70 15,0 1-15,0-54-1,0 36 1,0-35-16,0 53 16,17-54-1,36-17 1,18 0-1,-18-35 1,17-18 0,-70 18-16,18-53 15,-1 35 1,-17 17 0,0 19-1,0 52 16,0 18-15,-17 17 0,17 54 15,0-36-15,0 71-1,0 35 1,0-159-16,-18 142 15,18 52 1,0 0 0,0 18-1,-17-71 1,-36-17 0,35-141-16,0 35 15,-35-53 1,-17-71-1,-1-70 1,36-88 0,35 35 15,0-141-15,35 70-1,18 106 1,-17 1-1,-1 52 1,0 53 0,-35 35-1,18 18 32,-1 0-31,1 0-1,0 0 17</inkml:trace>
  <inkml:trace contextRef="#ctx0" brushRef="#br1" timeOffset="127449.08">14270 11218 0,'17'0'0,"-34"0"0,52 0 0,-17 0 16,17-17-1,0-36 1,-17 17-1,-18-34 1,0 52-16,-35-52 16,-18 17 15,-35 53-15,-36 17-1,36 54 1,-18 105-1,88-34 1,18-72 0,36 1-1,34-54 1,1-17 0,-54-17-16,72-54 15,-19-17 1,-35 0-1,-17-18 1,0 53 15,-18 35-15,0 36 0,0 70-1,0 18 1,0 17-1,35-34 1,18-54 0,18-17-1,-1-18 1,-35-36 0,18-34-1,-35 34-15</inkml:trace>
  <inkml:trace contextRef="#ctx0" brushRef="#br1" timeOffset="129216.24">14940 11095 0,'0'-18'15,"0"36"-15,18-71 16,-18 18 0,-18 17-1,-17 18 1,17 0-16,-35 18 15,18 70 1,0 0 0,35 36-1,0-19 1,17-34 0,72-36-1,-37-35 1,72-35-1,-18-53 1,-18-36 15,-35 18-15,0-88 0,-36 106-1,-17 0 1,0 70-1,-35 54 17,0 87-17,35-105-15,0 105 16,0 36 0,0-18-1,35-88 1,18 0-1,35-53 17,-17-35-17,-1-54 1,1-16 0,-36 16-1,-35 54-15,18-18 16,-18 18-1,0 70 17,0 71-17,0 0 1,0-53 0,0-36-16,18 36 15,34-53 1,1 0-1,36-53 1,-1-35 15,-53 18-15,0-36 0,-17 88-1,-18 36 16,-18 52-15,1 19 0,17-19-1,0-52-15,35 52 16,35-52 0,1-18-1,17 0 1,18-53-1,-35-53 1,-71 0 0,0-17 15,-53 70-15,-35 18-1,-36 35 1,106 17-16,-52 19 15,52 69 1,18 19 0,18-53-1,52-19 1,54-34 0,-18-18-1,52-35 1,-69-53-1,-36 17 1,-1-35 0,-34 53 15,-18 71 0,-35 52-15,17 19-1,18-19 1,0 18 0,0-52-1,0-19 1,0-34 15,0-1-31,0-17 16,0-53-1,0-18 1,0 70-16,53-34 16,18-1 15,35 36-15,-1 35-1,-52 35 1,18 71-1,-71 0 1,0-35 0,-53 17-1,18-35 1,17-53 0,0 0-1,-17-18 1,17-17-1</inkml:trace>
  <inkml:trace contextRef="#ctx0" brushRef="#br1" timeOffset="129465.65">16157 10601 0,'0'0'16,"-17"0"-16,-1 0 0,-17-18 16,17 18-1,0 0-15,1 0 63,-1 18-63,0-18 15</inkml:trace>
  <inkml:trace contextRef="#ctx0" brushRef="#br1" timeOffset="129681.55">15311 10971 0,'0'0'0,"0"18"0,-36-18 15,54 0 17,17 0-32,71 0 15,-18-18 1,36 1 0,-107 17-16,36-18 15</inkml:trace>
  <inkml:trace contextRef="#ctx0" brushRef="#br1" timeOffset="131031.45">18239 11307 0,'-18'0'0,"36"0"0,-107 35 31,89-53 0,0 1-31,18-1 16,70-88-1,18-17 1,-35 17 0,-54 70-16,1-34 15,-53 35 1,-36 35-1,-52 17 1,52 54 0,71-1 15,35 19-15,71-1-1,-18 0 1,-35-17-1,-53-54 1,-35 18 0,-53-35-1,0 0 1,17-52 0,36 16-1,35 54 16,35 17-15,36 0 0,17-35-1,0 0 17,35-35-17,19-35 1,-125 34-16,54-34 15,-18-18 1,-53-1 0,0 72-1,0-1 1,-36 53 0,1 54-1,35 34 1,0-17-1,35-36 1,36-52 15,17-18-15,0-53 0,18-53-1,-35-17 1,-36 35-1,-17 17 1,-18 36 0,0 52-1,-53 54 1,35 35 0,0-18-1,18 0 1,18-17-1,17-54 1,-17-17-16,53 0 31,17-35-15,-71 18-16</inkml:trace>
  <inkml:trace contextRef="#ctx0" brushRef="#br1" timeOffset="131848.35">19844 10866 0,'0'0'15,"-18"0"1,0 0-16,-17 17 16,-53 54-1,35 52 1,53-35-1,0 1 1,35-36 0,36-36-1,35-17 17,-89 0-32,89-53 15,-35 0 1,-18-70-1,-18-1 1,-35 19 0,0-1-1,0 88-15,0 0 16,0 71 15,-18 36-15,18 16-1,0-69-15,0 52 16,0-53-16,0 71 31,-17-53-15,17-18 0,0-52 15,0-36-16,0 35-15,17-53 16,54-52 0,52 35-1,36 35 1,-71 53 0,0 35-1,-70-17-15,-18 52 16,0 54-1,-53-18 1,0-18 0,18-53 15,17-35 0,18-18-15,0-17-1,36-18-15</inkml:trace>
  <inkml:trace contextRef="#ctx0" brushRef="#br1" timeOffset="132832.62">21978 11042 0,'0'0'0,"0"-18"15,35-52 1,-35-18 0,-17 17-1,-54 0 1,-35 71-1,-52 36 1,-1 70 0,53 35-1,71-53 1,17 35 0,36-52-1,52-36 1,18-35-1,-17-35 1,35-71 0,-18-17 15,0-1-15,-35 18-1,-53 71 1,-18 106 15,-17-19-15,18 19-1,-1-36-15,18 89 16,0-36 0,53-35-1,17-35 1,19-18-1,-1-36 1,35-70 0,-17-17 15,-53 35-15,0-18-1,-53 71 1,-18 35-1,-70 17 1,70 54 0,18-1-1,36 1 1,34-1 0,-17-34-1,-53-19-15,0 36 16,0-17-1,-35-19 1,-36 1 0,18-18 15,18 0-15,-18 0-1,0-53 1,0 35-16</inkml:trace>
  <inkml:trace contextRef="#ctx0" brushRef="#br1" timeOffset="133864.85">741 13000 0,'0'0'0,"-18"0"15,-35-18 1,36 18-16,-36-17 16,35-1-1,0 0 1,54 1-1,70-1 1,88-35 0,-53 35-1,53 1 17,-106 17-17,-70 0-15,-1 0 16,-17 35-1,-35 0 1,0-17-16</inkml:trace>
  <inkml:trace contextRef="#ctx0" brushRef="#br1" timeOffset="134116.62">1147 12894 0,'0'0'15,"-18"0"-15,-17-35 16,-1 35-1,19 0 1,17 106 0,0-18 15,0 18-15,0-18-1,0-18 1,0-34-1,17-36 1,19 0 0</inkml:trace>
  <inkml:trace contextRef="#ctx0" brushRef="#br1" timeOffset="134797.85">1411 13088 0,'0'0'0,"-18"18"47,1 17-47,17 36 15,0-19 17,0-34-32,0 35 15,53-35 1,35-18-1,-18-18 1,19-35 0,-19 0-1,-52 18-15,35-36 16,-53 54 0,0-1-1,-18 71 16,1 0-15,17 53 0,0 35 15,0 0-15,52 88-1,-34-70 1,17 53-1,-17-36 1,-18-70 0,-35-53-1,-36-36 1,-105-17 0,17-52-1,106 34-15,-88-88 16,0 0-1,106 18 1,70-18 0,53 18-1,18 0 17,70-53-32</inkml:trace>
  <inkml:trace contextRef="#ctx0" brushRef="#br1" timeOffset="135131.62">2170 13229 0,'0'0'0,"-18"0"16,0 0-16,1 0 15,17 53 1,0 53-1,0 17 1,0 71 0,0 36-1,0-72 17,0 36-17,0-105 1,0-54-1,17-35 1,-17-18-16,18-88 16,0 1-1</inkml:trace>
  <inkml:trace contextRef="#ctx0" brushRef="#br1" timeOffset="135498.09">2117 13494 0,'0'0'0,"-18"-71"15,-17 18 1,35 0 0,0 18-1,88-18 17,-18 36-17,89 17 1,-106 35-1,-53 71 1,-35-36 0,-71 36-1,35-71 1,36-17-16,-18-18 16,36 0-1,-1 0 1,18-18-1,35-17 1,18-18 0</inkml:trace>
  <inkml:trace contextRef="#ctx0" brushRef="#br1" timeOffset="135748.25">2734 13176 0,'0'0'0,"0"18"31,0 0-31,0 34 16,0 1 0,0 18-1,0-36 1,0-17-16,0-36 47</inkml:trace>
  <inkml:trace contextRef="#ctx0" brushRef="#br1" timeOffset="136097.68">2628 12876 0,'0'0'0,"0"18"15,0 0-15,0 35 16,18-36 0,-1-17-16,36 0 15,-17-35 1,-19 0-1,-17-1 1,0 1 0,-53 35-1,0 18 17,53 17-17,0 36 1,18-19-1,17-16-15</inkml:trace>
  <inkml:trace contextRef="#ctx0" brushRef="#br1" timeOffset="136614.38">3175 13141 0,'-18'0'0,"18"18"0,-17-1 0,-1 1 16,18 35-1,0 17 17,0-34-17,0-19-15,0 19 16,0-1-1,0-53 32,0 1-47,0-54 16,0 0 0,18 54-16,52-89 15,1 53 1,52 18-1,-52 52 1,-18 72 0,-53-1 15,0 0-15,-18-35-1,0-18 1,1-35-1</inkml:trace>
  <inkml:trace contextRef="#ctx0" brushRef="#br1" timeOffset="137497.85">4057 13123 0,'18'0'16,"-36"0"-16,36-35 0,-18 0 16,-53 35-1,-18 0 17,-35 70-17,89-52-15,-54 53 16,36 34-1,35-16 1,35-72 0,71-17-1,-18-17 1,-70 17-16,70-71 16,-35-17-1,-53 35 1,0-18-1,0 54 1,0 34 31,0 19-31,0 52-1,0 18 1,0-1-1,17 107 1,19 70 0,17 18-1,0 0 1,-36-88 0,1-18-1,-18-53 1,-53-71-1,35-34-15,-70-1 16,0-35 0,-18-53 15,0-88-15,36-35-1,52 105-15,-17-282 16,35 89-1,35-54 1,53 71 0,-35 106-1,35 35 1,-17 53 0,-53 36-1,17 17 1,-18 0-1,36 17 1,-35-17-16</inkml:trace>
  <inkml:trace contextRef="#ctx0" brushRef="#br1" timeOffset="137833.57">4992 13494 0,'0'0'0,"0"17"0,0 1 16,0 0-16,-35-1 15,-1 1 1,1-18 0,35-71 15,0 54-31,0-19 15,53 19 1,-18 17 0,0 35-1,-35 71 17,-17 0-17,-89 88 1,18-124-1</inkml:trace>
  <inkml:trace contextRef="#ctx0" brushRef="#br1" timeOffset="138864.24">6262 13335 0,'0'-53'31,"0"35"-31,0-17 15,0 18-15,-35-1 16,-18 0 0,0 18 15,-18 88-15,36 36-1,35 17 1,17 53-1,36-88 1,18-71 0,35-52-1,-18-36 1,124-124 0,-54 1-1,-87 52 1,-18-17-1,-53 71 1,0 34 0,0 54 15,0 53-15,0 52-1,0-17 1,0 17-1,18-17 1,52-35 0,1-71-1,17-36 1,-35-16 0,17-37-1,-34 1 1,-19 71-1,-17 52 17,0 35-17,0 1 17,0-53-32,0 17 15,18-35 16,-18-35-15,17-1-16</inkml:trace>
  <inkml:trace contextRef="#ctx0" brushRef="#br1" timeOffset="139181.23">7320 13229 0,'0'0'0,"-18"0"15,1 18-15,17-1 16,17-17 15,-17-17-15,18-1 0,0-17-1,-18 0 1,-36 35-1,19 0 1,-1 17-16,1 1 16,-1 0-16,0 52 15,18-17 1,0-18 0,53-17-1</inkml:trace>
  <inkml:trace contextRef="#ctx0" brushRef="#br1" timeOffset="140280.43">7867 13264 0,'0'0'0,"0"-17"0,0-1 16,-18 18-1,-52 0 1,34 18-1,19-18-15,-54 88 16,54-17 0,-1 52-1,18-17 1,71-71 0,34-35-1,19-35 1,-18-36-1,17-35 1,-52-17 0,-54-18-1,1 17 17,-18 107-17,0 34 1,-18 72-1,18-1 1,0 35 0,0-87-16,0 69 15,0-34 1,0-36 0,0-17-1,0-36 1,0-52-1,0 52-15,36-70 16,-1 35 0,18 0 15,0 35-15,-36 18-1,-17 18 16,-70 17-15,-1-17 0,36-18-1,35 18 32,0-1-47,0 18 16,18 18-1,-1-17 1,54-1 0,-18-35-1,-36 0-15,54 0 32,17-18-17,18-35 1,-53 0-1,0-17 1,-36 17 0,-17 71 15,0 17-15,0 0-1,0 36 1,0-54-16,0 1 15,0 0 1,0-36 15,18-17-15</inkml:trace>
  <inkml:trace contextRef="#ctx0" brushRef="#br1" timeOffset="140463.54">8890 13176 0,'0'0'0,"-18"-17"0,-17-1 16,0 0-1,35 36 17,0 0-17,17-1 1,1-17-16</inkml:trace>
  <inkml:trace contextRef="#ctx0" brushRef="#br1" timeOffset="140947.5">9119 13264 0,'0'0'0,"0"18"15,0 0 1,0 17-1,0 0 1,0 18 0,0-35-16,0 17 15,-17 36 1,-1-36 0,0-17-1,1-18 1,-1-18-1,18 0-15,0-17 16,0-71 0,35 0-1,54 36 17,16-1-17,1 71 1,-18 53-1,-52 35 1,-36-17 0,0 17-1,-18-35 1,0-18 0,-17-35-1</inkml:trace>
  <inkml:trace contextRef="#ctx0" brushRef="#br1" timeOffset="141831.18">10142 13335 0,'0'0'0,"0"-18"15,0 1 1,-70-1 0,52 0-16,-52 18 15,-54 36 1,18 17 0,53 17-1,18 18 1,35-35-1,53-17 1,53-36 0,0-36-1,-18-17 1,-18 0 15,-70-17-15,18 17-1,0 18 1,-18 17 0,0 36 15,0-1-31,0 36 16,-18 35-1,-35 36 1,36 88-1,17-54 1,0 107 0,35 0-1,-18-195 1,54 159-16,-36-105 31,-35-1-15,-17-34-1,-54-72 1,-88-17 0,124 0-16,-106-70 15,35-72 1,53-34 0,18-141-1,35 87 1,35-34-1,-17 193-15,35-105 16,17 105 0,1 18-1,17 36 17,-35 17-17,35 0 1,0 0-16</inkml:trace>
  <inkml:trace contextRef="#ctx0" brushRef="#br1" timeOffset="142165.19">10672 13511 0,'0'18'31,"0"0"-31,-18-18 16,0 0 0,18-18 31,0 0-32,18 18 1,0 0-1,-18 89 1,0-1 0,0-71-16,-89 107 15,19-54 1,17-52 0</inkml:trace>
  <inkml:trace contextRef="#ctx0" brushRef="#br1" timeOffset="142963.31">12136 13247 0,'0'-18'31,"17"1"-15,1-1-16,35-17 15,0-18 1,-53-18-1,-18 18 1,-53 53 0,36 0-16,-124 53 15,54 0 1,16 35 0,89-17-1,53-36 1,88 18-1,36 18 1,-107-19 0,-52 19-1,-71 17 1,-53-35 15,-105 18-15,-1-71-1,88 0 1,72-89 0,34 1-1,36-18 1,70 36 0,0 35-1,18 35 1,-36 0-1</inkml:trace>
  <inkml:trace contextRef="#ctx0" brushRef="#br1" timeOffset="143346.73">12347 13406 0,'0'17'0,"0"-34"0,18 34 15,17-17 1,-17 0-1,52-17 1,-34-19 0,-19-17-1,-17 36 1,-17 17 0,-54 0-1,36 70 1,-1-17-1,36 88 1,0-88 0,53 0-1,0-53 17,0-18-17,35-52 1,1-36-1,-72 71-15</inkml:trace>
  <inkml:trace contextRef="#ctx0" brushRef="#br1" timeOffset="143596.93">12947 13017 0,'0'0'0,"0"-105"16,0 87-1,-18 53 1,-17 106-1,17 18 1,1-53 0,-1 17-1,18-17 17,0-88-17,18-18 1,17-35-1,-17 17-15</inkml:trace>
  <inkml:trace contextRef="#ctx0" brushRef="#br1" timeOffset="143980.38">13123 13370 0,'0'0'0,"0"18"0,0 0 16,18-18-1,17 0 1,1 0-16,34-36 16,-17 1-1,-18-36 1,-35 36 15,-17 35-15,-89 0-1,53 35 1,0 36 0,53 17-1,0-35 1,18 0 0,52-35-1,18-18 1,1-36-1,-54 19-15</inkml:trace>
  <inkml:trace contextRef="#ctx0" brushRef="#br1" timeOffset="145196.5">13705 13229 0,'0'0'16,"18"-53"-1,-18 36-15,0-1 16,-53 53 15,18 36-15,17 17-1,18 0 1,18-35 0,17-35-1,36-18 1,-1-18-1,-52 18-15,88-70 16,-18-19 0,-35 1-1,17-71 1,-34-17 15,-36 88-15,0 53-1,-71 123 17,36 70-17,17-52 1,18 18 0,0-89-16,0 18 15,35 18 1,36-71-1,0 0 1,34 0 0,-16-71-1,-1 0 17,-53 1-17,-35 35 1,0 17-1,0 36 1,-35 35 0,35-1-1,0 37 1,35-72 0,18 1-1,18-18 1,-1 0-1,-17-53 1,-18-18 0,-17-17-1,0 53 1,-18 17 15,0 54-15,0-1-1,0-17-15,-18 52 16,0-17 0,1 0-1,-1-53 1,18-18 31,0 1-47,0-36 15,18-35 1,52-18 0,18 53-1,18 35 1,-88 18 0,35 53-1,-36 0 1,-17 35-1,-35 0 1,0-35 0,17-17-1,18-54 32,18 0-47,35-17 16</inkml:trace>
  <inkml:trace contextRef="#ctx0" brushRef="#br1" timeOffset="145929.67">15628 13123 0,'0'0'16,"35"-53"-16,-35 0 31,0 18-15,-106 53-1,18 52 1,0 1 0,0 17-1,70-17 1,18-54 0,106-17-1,-18-17 1,-17-19-1,-18-16 1,-18-37 0,-17 54-1,-18 0 17,0 52-1,0 1-16,0 35 1,-18 0 0,0 35-1,18 0 1,0-70-16,0 88 16,0 70-1,0 18 1,0-53-1,0 36 1,-17 34 0,-54-122-1,-70-19 1,-18-35 15,36-35-15,-18-35-1,105 17-15,-52-52 16,71-1 0,17-35-1,0-17 1,0-53 0,0 140-16</inkml:trace>
  <inkml:trace contextRef="#ctx0" brushRef="#br1" timeOffset="146163.18">14834 12700 0,'0'0'0,"-17"0"0,17-18 16,-36 1-1,19 17 1,17 17 15,-18 1-15,0-18 0</inkml:trace>
  <inkml:trace contextRef="#ctx0" brushRef="#br1" timeOffset="146365.59">13935 13053 0,'0'0'16,"-18"17"-16,0 1 0,36-18 31,53 0-15,87 0-1,-105 0-15,88 0 16,71-53 0</inkml:trace>
  <inkml:trace contextRef="#ctx0" brushRef="#br1" timeOffset="146679.47">16210 13194 0,'0'0'0,"0"-18"31,0 36 0,0 0-15,0 17 0,-18 18-1,-34 17 1,-37-34 0,36-19-1</inkml:trace>
  <inkml:trace contextRef="#ctx0" brushRef="#br1" timeOffset="150014.69">17163 13106 0,'0'17'15,"17"-17"1,1-17 0,-18-1-16,0 0 15,0-17 1,-18-53-1,-35 35 1,36 53-16,-71-18 16,-1 54-1,54 34 1,17 36 15,18-18-15,0 0-1,36-35 1,34-53 0,36-17-1,35-71 1,-35-1 0,-18-69-1,-53-36 1,-35 52-1,0 37 1,-35 87 0,0 18-1,17 71 1,18 87 15,0 19-15,36-54-1,16 1 1,19-71 0,17-53-1,36 0 1,-18-71 0,-54 0-1,-34-34 1,-18 34-1,0 0 1,-53 71 0,18 53-1,17 36 17,18 16-17,0-34 1,18-53-16,35 17 15,-36-35-15,36 0 16,18 0 0,17-35-1,-17-18 1,17-71 0,-53-35-1,-17 124-15,-1-88 16,-17 17-1,0 53 1,0 71 15,-17-1-15,17 54 0,-18 52-1,18 36 1,0-71-1,0 0 1,35-35 0,54-35-1,-1-18 1,0-18 0,0-35-1,-53-17 1,-35 17-1,18-18 1,-18 54 0,0-36-1,-18 53 32,18 17-31,-35 1-1,18 17 1,-1-17-16,0 35 16,18 0-1,0 0 1,0 0 0,18-36-1,0-17-15,34 18 16,1-18-1,36 0 1,-1-53 0,-35 0-1,17-88 17,-17 0-17,-35 106-15,-18-54 16,0 1-1,0 53 1,-18 35 0,-17 35-1,0 71 1,35 18 0,0 17-1,0-71 1,35 1-1,18-36 1,70-35 0,-17-18-1,-35-17 1,-18-35 15,-36-19-15,-17 72-1,0-1 1,0 53 0,0 54-1,0-19 1,0-35 0,53 1-1,88-36 1,-53-18-1,18-35 1,-53-17 0,-53-54-1,0 54 1,0 122 31,0-34-47,-35 70 15,35-17 1,-35-18 0,35-18-1,0-53 17,0 1-17,53-54 1,-1-35-1,-16 89-15,-1-36 16,53-18 0,-70 71-16,17 0 15,-17 71 17,-1 17-17,1-17 1,35-1-1,70-17 1,1-53 0,52 0-1,-52-35 1,-54-36 0,-52-35-1,-18 71-15,0-35 16,-71 34-1,-34 54 1,16 52 0,19 19-1,52-19 17,18-52-32,18 17 15,52-35 1,1 0-1,17-35 1,-17-18 0,-54 0-1,-17 18 1,0 17 0,0 36 30,0-1-46,-17 54 16,17-53-16,-53 105 16,18 1-1,17 87 1,0 54 15,1-36-15,-1 141-1,-35-87 1,18-107 0,-53-35-1,-18-88 1,88-53-16,-52 0 16,17-18-1,35 1-15,-17-54 16,35-35-1,0 18 1,0-88 0,0-36-1</inkml:trace>
  <inkml:trace contextRef="#ctx0" brushRef="#br1" timeOffset="150269.28">19861 12647 0,'0'-18'15,"0"36"-15,-17-53 0,-1 17 0,0 1 16,-17 17-1,18 0 32,-1 0-31</inkml:trace>
  <inkml:trace contextRef="#ctx0" brushRef="#br1" timeOffset="150496.26">18627 12841 0,'0'0'0,"-36"18"32,54-18-32,17 0 15,106-18 1,1-17-1,-54 0 1,53 17 0</inkml:trace>
  <inkml:trace contextRef="#ctx0" brushRef="#br1" timeOffset="151395.31">21960 12753 0,'0'-18'0,"0"1"0,0 52 31,18-176-31,-18 123 0,0 36 31,0 70-15,-35 71 0,17-36-1,18 1 1,-18-89-16,18 18 15,36-53 17,17-53-17,0-18 1,35-52 15,-71 88-31,19-54 16,-1 37-1,-17 122 17,-18 36-17,0-18 1,70 18 0,-17-106-1,71 0 1,-1-53-1,-35-18 1,-17-87 0,-71 122-16,0-105 15,0 18 1,-53 52 15,18 71-15,-1 0-1,36 36 1,0 34 0,18-35-1,17-17 1</inkml:trace>
  <inkml:trace contextRef="#ctx0" brushRef="#br1" timeOffset="151795.42">22913 12859 0,'0'0'0,"18"17"0,-1-17 16,18 0 0,18 0-1,36-53 1,-37 1 0,-34-19 15,-18 18-16,-18 53 1,-52 18 0,-1 52-1,-17 71 1,71-105-16,17 52 16,17 0-1,54-53 1,-1-35-1,18-17 1,-17-19 0,-53 1-1,-18 0 1</inkml:trace>
  <inkml:trace contextRef="#ctx0" brushRef="#br1" timeOffset="154096.1">1164 15222 0,'0'0'0,"-17"0"0,-1 0 16,-35-53 15,53 36-31,0-1 16,0-70 0,53 35-1,0 18 1,0 35-1,17 70 1,1 19 0,-54-54-16,-17 124 15,0-71 1,0-35 15,0-36-15,18-34 15,17-54-15,-17 36-16,35-89 15,0 19 1,0 34 0,0 18-1,-18 53 1,0 88-1,-17 0 1,17 54 0,0-54-1,18 0 1,0-53 0,0-35 15,35-35-16,1-36 1,52-52 0,-71 17-1,-34-17 1,-36 52 0,-53 71-1,0 0 1,-18 88-1,53 0 1,18 36 0,53-18-1,53-71 1,0-35 0,53 0 15,-53-53-16,17-17 1,-70-1 0,-53 53-16,18-70 15,-18 35 1,-36 36 0,19 17-1,-19 53 1,19 17-1,17-52-15,0 105 16,17-52 0,54-1-1,0-17 1,34-53 0,54 0 15,18-70-16,-72-1 1,1-17 0,-106 0-1,-17 17 1,-72 36 0,-34 35-1,52 53 1,18 53-1,36-1 1,17-34 0,53-36-1,17-17 1,18-36 0,-35-35 15,36-35-16,-36-18 1,-18-70 0,-35 52-1,0 36 1,0 53 0,0 53-1,0 52 1,0 107-1,0-54 1,53 1 0,17-19-1,-34-69 1,34-36 0,1 0 15,-18-71-16,-36 53-15</inkml:trace>
  <inkml:trace contextRef="#ctx0" brushRef="#br1" timeOffset="154529.32">5380 14834 0,'0'0'0,"0"-17"0,0-1 0,0-17 32,-18 52-17,18 36 1,-35 71 0,17-36-1,18 53 1,0-106-16,0 54 15,0-54 1,18-35 0,0 0-1,-1-35 1</inkml:trace>
  <inkml:trace contextRef="#ctx0" brushRef="#br1" timeOffset="155078.67">5186 15099 0,'0'0'0,"0"18"31,0-1-15,35-17 0,-17 0-16,70 0 15,71-53 1,-1-17-1,-52 34 1,-53 19 0,-53 70 15,-35 70-15,17-35 15,18 18-16,36-53 1,52-53 0,-53 0-16,88-18 15,-52-34 1,17-37 0,-52 1-1,-54-35 1,-70 52-1,-1 71 1,-34 35 0,35 36-1,70-18 1,1 35 0,17-53 15,17-35-31,36 18 0</inkml:trace>
  <inkml:trace contextRef="#ctx0" brushRef="#br1" timeOffset="156230.48">7355 14940 0,'0'0'0,"0"-70"32,0 52-32,0 0 15,-17 18 1,-19 0 0,1 71-1,0 52 1,35 1-1,0-89-15,18 89 16,34-72 0,19-34-1,53-53 1,-1-18 0,53-106 15,-123 53-16,-35-17 1,-18 35 0,0 70-1,-35 36 1,17 70 0,0 35-1,1 18 1,17-52-1,0-19 1,0-52 0,17-36-1,36-52 1,-35 17 15,35-35-31,-18 52 31,0 19-15,-17 34 0,17 54-1,-17-1 1,17-17 0,36 0-1,-1-53 1,1 0-1,-53 0-15,70-70 16,-18 17 0,-34-53-1,-36 35 1,0 18 0,-71 53 15,36 18-16,17 70 1,18-17 0,0 17-1,35-17 1,18-54 0,-35-17-16,88 0 15,-18 0 1,18-35-1,17-53 1</inkml:trace>
  <inkml:trace contextRef="#ctx0" brushRef="#br1" timeOffset="157045.15">9155 14975 0,'0'0'16,"0"-35"-16,0 17 31,-53 18-16,0 18 1,35 0-16,-17 35 16,35-36-16,-18 72 15,18-1 1,35-18 0,18-52-1,36-18 1,-1 0-1,-71-18-15,89-52 16,-53-36 0,-18 18-1,-17-18 1,0 0 15,-18 88-15,0 36-1,0 70 1,0-17 0,0 17-1,0 0 1,-18-35 0,0-35-1,18-54 16,0-34-15,18 52-16,0 1 16,35-36-1,-18 35 1,-17 0 15,-36 18 0,-17 0-15,-18 36 0,17-1-1,36 18 1,0 0 0,18-18-1,35 0 1,-18 1-1,1-1 1,-1-35 0,-18 0-1,19-18 1,-1-17 0</inkml:trace>
  <inkml:trace contextRef="#ctx0" brushRef="#br1" timeOffset="158278.21">10866 15169 0,'0'0'0,"-18"18"0,0 0 15,18-36 17,18 0-17,52-52-15,1 17 31,0-53-15,-19-35 0,-52 106-16,18-71 15,-18 18 1,-53 141 15,0 70-15,53-17-1,-17 35 1,17-106-16,17 54 16,36-1-1,35-71 1,-17-17 0,35-35 15,-18-53-16,-35-36 1,-18 1 0,-35 35-1,0 17 1,0 89 15,0-1-31,-35 89 16,35-53-1,-35 88 1,35-35 0,0-71-1,0-17 1,35-71 15,18-35 0,-18 17-15,36 1 0,-36 52-1,-17 36 1,-18 52 0,0-17-1,17 18 1,36-1-1,-35-70-15,70 18 16,53-18 0,-53-35-1,36-36 1,-36-17 0,-70 0 15,-18 0-16,-18 70 1,-35 53 0,18 36-1,17 17 1,18-17 0,53-1-1,-35-52-15,35-1 16,17-17-1,1-17 1,-36-36 0,-35-18-1,0 36 1</inkml:trace>
  <inkml:trace contextRef="#ctx0" brushRef="#br1" timeOffset="158528.39">10760 14922 0,'0'0'0,"0"18"0,17-18 31,1 0-31,70 0 15,-53 0-15,124-18 16,-35 1 0,-18-18-1,-71 17 1</inkml:trace>
  <inkml:trace contextRef="#ctx0" brushRef="#br1" timeOffset="159096.13">13652 14817 0,'0'0'0,"0"-71"47,-17 71-47,-1 18 31,18-1-31,-17 107 16,-1 88 0,-17-18-1,-1 123 1,-17 18-1,18-70 1,18-177-16,-19 177 16,1-107-1,0-52 1,17-88 0,18-36-1,0-123 16,0-53-15</inkml:trace>
  <inkml:trace contextRef="#ctx0" brushRef="#br1" timeOffset="159495.68">13335 15081 0,'0'0'0,"0"-17"15,-18-36-15,1-36 16,52 19 0,88-36-1,54 36 1,-18 52 0,-36 106-1,-105-17 16,-89 52-15,-35-17 0,18-53-1,70-35-15,-34-1 16,16-17 0,54-17 30,0-1-46,-1 18 0,36-53 16,18 18 0</inkml:trace>
  <inkml:trace contextRef="#ctx0" brushRef="#br1" timeOffset="159912.29">14076 14922 0,'0'-52'16,"0"34"0,35-17-1,0-18 1,18 53 0,18-18-1,-54 18-15,36 71 16,-35-1-1,0 36 1,-18-53 0,0 18-1,-18-54 1,18-52 15,0-18 0,0-35-15,53 0 0,-35 35-1,-1 53-15,19-36 16,16 36 0</inkml:trace>
  <inkml:trace contextRef="#ctx0" brushRef="#br1" timeOffset="162227.72">14728 14993 0,'0'0'0,"0"18"15,18-18 1,0 0 0,35-71 15,-36 18-16,1 0 1,-18 0 0,-18 53 15,1 53-15,-1-35-16,0 35 15,18 35 1,0-53-1,0 1 1,36-36 0,34 0-1,71-71 1,0 0 0,-35 1 15,-18-18-16,-70 52 1,-36 36 0,-70 36-1,71-19-15,-19 36 16,36 18 0,36-18-1,17-18 1,-1 0-1,-69-35 32,-18-17-47,-1-1 16,-17 0 0,18 1-1,17 17 1,1 0-1,17 35 1,17 0 0,36-35-1,53 0 1,0 0 0,17-35-1,-17-18 1,-17-17-1,-54-1 1,-35 0 0,0 54-1,-18 17 1,-35 53 0,18 17-1,35 18 16,0-35-15,18-35 0,70 0-1,18-18 1,-36-36 0,18-17-1,-35-35 1,-35 35-1,-18 0 1,0 89 15,-18 34-15,1-17 0,-1 18-1,0-54 16,36-17 1,0-35-17,17 0 1,35-53 0,-17 35-1,-35 53-15,17 0 16,1 17-1,-1 36 1,0 0 0,0 0-1,18-35 1,18-18 0,-18 0 15,-18-53-16,36-18 1,-1-35 0,-17 18-1,-18 53 1,-35 53 15,0 35-15,0-36-1,0 1-15,0-36 63,0 1-47,0-1-1,-17 18 1,-1 0-1,0 18 1,-17 52 0,18-17-1,-1 35 1,18-35 0,0-18-1,88-17 1,-17-18-1,-1 0 1,36-53 0,-35-17-1,-54 17 1,1-53 0,-18 71-1,-18 35 16,-17 35-15,0 18 0,17 35-1,18-70-15,0 34 16,0-34 0,53-18-1,18 0 1,-1 0-1,54-70 1,-19-1 0,-69 18-1,-36 18 1,-18 70 15,-17 18 0,17-35-31,18 17 16,-18 18 0,18-18-1,0-17 1,-17-1 0,-18-17-1,-18 0 1,17-35-1,19 0 1</inkml:trace>
  <inkml:trace contextRef="#ctx0" brushRef="#br1" timeOffset="163261.04">18362 14746 0,'0'-18'31,"-18"18"-15,1 0-16,-36 18 16,-18 53-1,18-18 16,36-36-31,-19 54 16,36-18 0,18-53-1,70 0 1,36-53 0,-36 0-1,-35-35 1,-53 17-1,-53 1 1,18 52 0,35 0-1,0 1 1,106-19 0,52 1-1,-17 0 16,-70 17-15,-36 18 0,-35 18 15,0-1-31,-35 72 16,0-19-1,17 54 1,18 17-1,-18 0 1,18 141 0,0-35-1,0-53 1,0 18 0,-17-54-1,-36-87 1,35-71-1,1 0-15,-1 0 0,0 0 16,1 0-16,-1-18 0,0 1 0,-17-19 16,17 19-16,-17-18 0,18-1 0,-1 1 15,-53-106 1,71-106 0,0 35-1,89-140 1,34 193-1,0 71 1,19 35 0,16-18-1</inkml:trace>
  <inkml:trace contextRef="#ctx0" brushRef="#br1" timeOffset="165893.92">19879 14993 0,'-18'0'16,"36"0"-16,-36 18 16,36-36 15,0 0-15,17 1-16,35-54 15,-17-35 16,-17 18-15,-36 53-16,17-53 16,-17 70-1,-35 18 1,0 53 0,-1 88-1,36-35 1,18-36-1,53-17 1,-1-35 0,54-18-1,-1-53 1,18-35 0,-53-53 15,-88 17-16,0-52 1,0 52 0,0 107-1,-17 34 1,-36 72 0,0 87-1,53-17 1,0-53-1,88-1 1,53-34 0,-52-71-1,34 0 1,-17-71 0,-53 19-1,-36-37 1,-17 19 15,0 52-15,-35 18-1,0 53 1,17 18 0,18 17-1,18-53 1,-18-17-16,70-1 15,1-17 1,35-17 0,17-36-1,-70 0 1,18-53 0,-71 36-1,0 87 32,0 36-31,-18 0-1,-17 35 1,35-70-16,-18 17 16,18 0-1,0-52 32,0-1-47,53-52 16,0-19-1,18-16 1,-1 52 0,-52 53-1,-1 53 1,-17-36-1,0 54 1,18 17 0,0-18-1,-18-52 1,17-18 0,19 0-1,-19-35 1,18-36-1,18-17 1,18-18 0,0 36-1,-36 52 1,-35 71 0,0 0-1,0 35 16,0 0-15,0-35 0,17-35-1,54-18 1,-36 0-16,36 0 16,35-53-1,-36-18 1,-35 1-1,-35-18 1,-35 52 0,-18 36-1,0 89 1,36-19 0,17 1-1,35-36 16,18-17-15,35-18 0,-17 0-1,17-71 1,-53-17 0,0 17-1,-35 18 1,0 71-1,-35 53 1,18-1 0,-19-17-1,19-18 1,17-17 0,0-36 30,53-35-30,-1-35 0,19 0-1,-53 70-15,52-17 16,-35 35 0,-17 35-1,-18 54 1,0-19-1,0 1 1,53-36 0,0-17-1,0-18 1,17-18 0,-52-35 15,17-53-31,-35-35 31,18 106-31,0-71 16,17 0-1,-35 53 1,0 106 15,0-18-31,-18 36 16,1-36-16,-1 106 15,0-35 1,18 0 0,0-53-1,0-18 1,71-35 0,-1 0-1,-17-17 16,18-36-15,-36-18 0,-35 1-1,0 52-15</inkml:trace>
  <inkml:trace contextRef="#ctx0" brushRef="#br1" timeOffset="166160.69">23107 14464 0,'0'0'16,"18"0"0,87 0-1,72 0 1,-18-35 0,17 17-1,-106 18 1,-87 0 15,-18 0-15,-18 18-1,0-18 1,17 35-16</inkml:trace>
  <inkml:trace contextRef="#ctx0" brushRef="#br1" timeOffset="168478.95">1323 16140 0,'-18'0'31,"1"17"-15,-1 18-1,18 71 1,0 18 0,0 35-1,0-36 1,0-88-16,0 53 16,0-17-1,18-71 1,-18-71 15</inkml:trace>
  <inkml:trace contextRef="#ctx0" brushRef="#br1" timeOffset="169027.06">1023 16669 0,'-35'0'0,"70"0"0,-88 0 15,71 0 16,17 0-15,36-18 0,52-17-1,53-36 1,-70 36 0,-18 17-1,-70 18 1,-18 71-1,0-53-15,0 52 16,18 36 0,17-36-1,18-34 1,0-19 0,35-52-1,-17-35 16,-36-1-15,-35-35 0,0 53-1,-71-17 1,-17 70 0,18 17-1,-19 19 1,54 17-1,35 17 1,0-17 0,53 0-1,-35-53-15,-1 0 16</inkml:trace>
  <inkml:trace contextRef="#ctx0" brushRef="#br1" timeOffset="170193.53">3563 16492 0,'0'0'16,"0"-17"-16,0-36 15,-18 35-15,1 1 16,17-1 0,-53 18-1,0 0 1,-35 53 0,52 35-1,19 71 1,17-53-1,70 17 1,36-88 0,53-35-1,-106-17-15,70-54 16,18-52 0,-70 17-1,-36-18 1,-35 19 15,0 16-15,-17 160 15,-1 17-15,18 36-1,0-19 1,0 1-1,0-88-15,0 17 16,0-53 15,0-34-15,53-37 0,-18 36-1,-35 36 1,35 17-1,-17 17 1,17 54 0,1-18-1,-1 17 1,18-34 0,35-36-1,-17-36 1,34-34-1,-52 17 1,-35-53 0,-18 71-1,0 17-15,-53 1 16,18 17 0,17 53-1,1 17 1,17 18 15,17-17-15,36-36-1,0-35 1,18-18 0,34-34-1,-87 34-15</inkml:trace>
  <inkml:trace contextRef="#ctx0" brushRef="#br1" timeOffset="170977.17">5009 16492 0,'0'-17'0,"0"34"0,0-52 15,-17 17 1,-1 71 0,-17 18-1,35 17 16,0-17-15,35-18 0,0-36-1,54-17 1,-36-53 0,70-53-1,-105 36 1,-1-36-1,-17 0 1,0 71 0,0 106 15,-17 34-15,17-34-1,0 17 1,0-35 15,0-71 0,0-17-15,53-18 0,17-17-1,18-1 1,-52 53-16,17 18 15,-36 0 1,-34 18 0,-72 35-1,1-18 1,35-35 0,36 0-1,17 18-15,0 0 31,17 34-15,18-16 0,18 17-1,-17-18 1,34-17 0,-17-18-1,35 0 1,-17-53-1,-18 17 1</inkml:trace>
  <inkml:trace contextRef="#ctx0" brushRef="#br1" timeOffset="172144.03">6862 16739 0,'0'0'0,"-18"0"0,0 18 16,1-18-1,34-18 16,1 1-31,0-1 0,34-35 16,19-35 0,0-36-1,-54 19 1,-17-37 0,0 72-1,-17 70 1,-19 70 15,19 89-15,17 0-1,0-53 1,53 0 0,-36-89-16,54 19 15,35-36 1,-36-53-1,36-36 1,-35 1 0,-36-35-1,-35 88-15,0-89 16,0 71 0,-18 106 15,18 71 0,-17-89-31,17 35 16,-36 89-1,36-106 1,0-18 0,18-70 15,0 17-31,-1-35 15,54-52 1,-18 34 0,-18 53-1,0 18 1,-35 36 0,0 34-1,0-52-15,18 52 16,17-17 15,36-35-15,17-18-1,18-35 1,-18-18 0,-53-18-1,-35 1 1,0 34-1,-17 19 1,-36 52 0,35 18-1,18 35 1,0-35 0,53-18-1,0-17 16,17-18-15,1-35 0,-53-1-1,-18 19-15,0-54 16</inkml:trace>
  <inkml:trace contextRef="#ctx0" brushRef="#br1" timeOffset="172376.78">7038 16492 0,'-18'18'0,"36"-36"0,-71 36 0,35-18 16,18 18-16,89-18 31,52-18-15,17-17 15,-34-1-15,-89 19-16</inkml:trace>
  <inkml:trace contextRef="#ctx0" brushRef="#br1" timeOffset="172876.24">9807 16492 0,'-17'0'0,"34"0"0,-52-17 15,17-19 1,18 19-16,0-36 16,0 0-1,0 35 1,18 124 15,-18 71-15,-18 17-1,1-124-15,-72 230 16,19-71 0,-18 89-1,52-124 1,19-53 0,17-123-1,0-89 16,17-35-15,1-105 0,0 87-16</inkml:trace>
  <inkml:trace contextRef="#ctx0" brushRef="#br1" timeOffset="173243.25">9578 16686 0,'-18'-35'0,"36"70"0,-36-123 15,1-18 1,17 1 0,35 34-1,106-35 1,0 106 0,18 35-1,-53 71 1,-106-35 15,-36 35-15,-69-36-1,-1-35 1,88-35 0,0 0-1,18-17 1,36-18-1,105-36 1,-88 53 0</inkml:trace>
  <inkml:trace contextRef="#ctx0" brushRef="#br1" timeOffset="173645.07">10301 16439 0,'0'-17'0,"0"-1"15,0 1 1,0-19 0,35-17-1,18 36 1,-35-1-16,52 18 16,1 35-1,-18 54 1,-35-1-1,-18-18 1,-18-17 0,0-53-1,18-35 17,0-36-17,18 1 1,53-1 15,-1 18-15,-17 53-1,-35 0-15,-1 0 0</inkml:trace>
  <inkml:trace contextRef="#ctx0" brushRef="#br1" timeOffset="175808.63">10954 16581 0,'0'0'0,"0"17"0,0 18 16,17-35 15,1-17-31,70-36 16,-35 0 0,0-18-1,-35-17 1,-18 35 15,-18 53-15,-35 18-1,18 53 1,35-36-16,-18 0 16,18-17-16,0 70 15,0-35 1,53-36-1,18-17 1,17-17 0,35-36-1,1-35 1,-107 70-16,54-52 16,-71-1-1,-71 89 16,71-1-15,-35 36 0,35 18-1,18-1 1,17-34 0,-17-1-1,-1-18 1,-34-17 15,-19 0-15,-16-35-1,34 35 1,0 0 0,18 18-1,0-1-15,0 1 16,53 0 15,18-18-15,-1 0-1,36-36 1,-71 36-16,36-35 16,35-53-1,-89 0 1,-17 35-1,-35 18 1,0 35 0,-36 53-1,36 52 1,35-52 0,35 18-1,18-54 1,53-17-1,18 0 17,-89-17-32,53-18 15,0-18 1,-70 0 0,-18-18-1,0 54 1,-18 69 15,18-34-31,-35 35 16,17 18-1,1-36 1,17-18 0,0-34 15,17-1-31,1 18 15,35-53 1,0-17 0,-36 34-1,19 19 1,-19 34 0,-17 36-1,36 0 1,-1-35-1,18-18 1,17 0 0,-17 0-1,-17-53 1,-1-35 0,-18 17-1,19-17 16,-19 53-15,-17 70 15,0 0-15,-17 1 0,17-1-1,0-53 32,0 1-47,0-1 16,-18-17-1,-17 35 1,17 35 0,1 18-1,-1 17 1,18-52-16,0 35 31,35 18-15,18-36-1,0-35 1,-35 0-16,52 0 16,36-35-1,-53-18 1,-18-36-1,-17 19 1,-18 52 0,-18 18-1,-35 71 1,18-1 0,35-17-1,0 0 1,35-53 15,-17 0-31,17 0 16,36-35-1,-1 0 1,-52-18 0,17 35-1,-35 36 16,0-1-31,0 54 16,-17-36 0,17 0-1,-18 1 1</inkml:trace>
  <inkml:trace contextRef="#ctx0" brushRef="#br1" timeOffset="176808.94">14340 16298 0,'0'-17'0,"0"34"0,0-52 0,0 17 15,-17 18 1,-1-17-16,-17 17 31,-53 70-15,70-52-16,-53 88 15,36-36 1,35-17 0,35-35-1,71-18 1,18-35-1,-54-18 1,-52 35-16,0-52 16,-18-1-1,-71 18 1,18 35 0,88 1 15,-17 17-16,53-18-15,34-17 32,-34 0-17,-36 17 1,-17 18 0,-18 53-1,0 17 1,0 36-1,0-18 1,-35 89 0,-1 70-1,-34 17 1,-1 36 0,18-70-1,36 34 1,17-140-1,0-19 17,-18-105-17,0-53 1,1-105 0,17-19-1,0-105 1,35 35-1,53-17 1,18 70 0,0 70-1,17 54 1,-34-1 0,-19 18-1</inkml:trace>
  <inkml:trace contextRef="#ctx0" brushRef="#br1" timeOffset="179542.78">16016 16210 0,'-18'0'0,"36"0"0,-36-18 16,18 1-1,18-1 1,0 18-16,88-53 15,-18 0 17,-53 36-32,71-36 15,-53-18 1,-53 36 0,-106 35-1,-18 35 1,-17 53-1,106 18 1,35-18 0,71-52-1,-1-19 1,36-17 0,-53 0-1,-53-17 1,-35 17-1,-54 17 17,1 36-17,53 18 1,35 17 0,18-17-1,87-36 1,19-35-1,-1-35 1,36-36 0,-35-35-1,-71 0 1,-1-105 0,-34 87-1,-18 54 16,-35 105 1,35-17-32,-35 105 15,35 36 1,0 0 0,0-54-1,35-34 1,35-53-1,-17-18 1,106-36 0,-35-34-1,-72-1 1,-34-35 0,-18 36-1,-35 35 1,-36 70-1,54 35 17,17 54-17,0-54 1,70-17 0,18-35-1,36-18 1,17-35-1,-35-18 1,-89-18 0,19-35-1,-36 71 1,0 88 15,0 0-15,-18 35-1,18-35 17,0-18-17,0-17 1,0-36 0,0 1-1,0-54 1,35 1-1,36-54 1,-53 89 0,34 35-1,-16 53 1,-1 17 0,-17 1-1,17-36 1,-35-17-1,18-1-15,-1-34 47,-17-1-31,18 1-16,17-19 16,18-70-1,35 1 1,-52 105-1,-19 0 1,-17 52 0,0 37-1,0-1 1,18-18 0,35-34-1,17-19 1,54-17-1,-1-53 17,-52 1-17,-18-54 1,-53 35 0,0 18-1,-53 53 1,17 18-1,19 70 1,17 0 0,0-17-1,70-36 1,1-35 0,35 0-1,-36-18 1,1-52-1,-18-36 17,-53 53-17,35 0 1,-35 71 0,0 35-1,-35 35 1,0-35-1,17 0 1,18-36 0,-18-17-1,54-52 17,34-37-17,18 1 1,-17 18-1,17 70 1,-70 35 15,-18 35-15,0 19 0,35-36-1,18-18 1,35-35-1,-35 0 1,35-53 0,-70 35-16,35-52 15,0-54 1,0-52 0,-18 88-1,-35 17 1,-53 142 31,0 52-32,35-17 1,1 35 0,17-70-1,0-36-15,35 18 16,36-36-1,-19-17 1,19-17 0,-18-18-1,-18-54 1,-17 19 0</inkml:trace>
  <inkml:trace contextRef="#ctx0" brushRef="#br1" timeOffset="179741.99">19720 16122 0,'0'0'0,"0"18"31,53-18-15,18 0-1,52-36 1,-17-17-1,-53 36 1,-18-1-16</inkml:trace>
  <inkml:trace contextRef="#ctx0" brushRef="#br1" timeOffset="180941.84">21784 15893 0,'0'0'0,"0"-18"0,0 0 15,0 36 1,-18 88-1,-17 53 1,17-36 15,-17 18-15,35-106 0,0-17-1,18-18 1,35-53-1,35-35 1,-35 0 0,-36 52-16,36-105 15,-35 88 1,0 106 15,-18 53-15,17 35-1,1-70 1,35-18 15,0-36-15,35-17 0,35-52-1,-34-1 1,-72 17-16,89-105 15,-71 0 1,1-35 0,-19 88-1,-17 52 1,-53 54 0,18 52-1,-18 89 1,53-35-1,0 17 17,53-53-17,53-17 1,35-71 0,-17 0-1,17-53 1,-53-18-1,-35-35 1,-36-17 0,-17 87-16,-35 1 15,-35 53 1,17 70 0,35 53-1,18-35 1,35-53-1,89-18 17,-36-35-17,71 0 1,-53-53 0,-71 0-1,-35-17-15</inkml:trace>
  <inkml:trace contextRef="#ctx0" brushRef="#br1" timeOffset="181691.79">16951 17568 0,'0'0'16,"0"-17"-16,0-19 0,-18-52 15,18 35 17,0 124-1,0-36-15,0 124-1,0-124-15,0 89 16,0-1-1,53-70 1,53-53 0,0-35-1,53-71 1,-54-18 0,-87 72-16,35-125 15,-35 71 1,-18 0-1,0 89 17,-36 34-1,19 1-31,17 53 16,0-18-1,0-36-15</inkml:trace>
  <inkml:trace contextRef="#ctx0" brushRef="#br1" timeOffset="182108.3">17939 17568 0,'35'0'0,"-70"0"0,158-70 16,-70 17 0,-35 18-1,-54 35 1,-69 0 15,-1 52-15,71 19-1,17 17 1,36-35 0,52 18-1,1-18 1,-36-36-16,0 19 15,-35-19 1,0 1 0,-106-1-1,36-17 1,-36 0 0,88 0-1,18-35 1,18-18-1,53 18 1</inkml:trace>
  <inkml:trace contextRef="#ctx0" brushRef="#br1" timeOffset="182475.02">18221 17727 0,'0'0'0,"18"0"0,-1 18 16,1-18-1,17-18 1,18-17 0,-35 17-16,17-52 15,-17 17 1,-18-18 0,-18 53-1,-53 36 1,19 53-1,16 70 17,36-53-17,18 0 1,35-53 0,53-17-1,17-18 1,-70 0-16,141-70 15,-123 34-15</inkml:trace>
  <inkml:trace contextRef="#ctx0" brushRef="#br1" timeOffset="183625.24">20779 17145 0,'0'0'0,"0"-35"0,0-53 31,-18 105 0,18 1-31,-53 70 16,-18 71-1,54-106 1,-71 88 0,-36 53-1,36-71 1,-35-35 0,52-52-1,18-36 1,53-88-1,-18-71 1,18 18 0,0-18-1,36 71 1,17 70 0,-18 36-1,53 88 1,0 17-1,18 18 17,-18-70-17,18-18 1,0-36 0,-18-52-1,18-53 1,-35 0-1,-36-36 1,-35 71 0,0 36-16,0 34 31,-35 89-15,35-18-1,0 18 1,35-53-1,53-18 17,-17-35-17,34-88 1,-34 18 0,-53-36-1,-36 17 1,-70-16-1,-18 87 1,18 53 0,35 36-1,35 17 1,1 36 0,17-89-16,0 18 15,70-18 1,1-35-1,70-35 1,-106 17 0</inkml:trace>
  <inkml:trace contextRef="#ctx0" brushRef="#br1" timeOffset="184608.4">21819 17374 0,'-17'18'0,"34"-36"0,-17 1 0,0-1 15,-17 18 1,-54 0 0,-35 53-1,89-35-15,-54 70 16,36 35 0,35-35-1,70-17 1,19-36-1,87-35 17,0 0-17,-35-53 1,36-17 0,-89-36-1,-70-18 1,-36 19-1,-70 87 1,17 18 0,-17 71-1,0 34 1,88 1 0,0-18-1,35-52 1,18-36-1,35-18 1,0-70 15,-52 0-15,-19-36 0,-17 54-1,0 87 16,-17 54-15,17 35 0,0-71-16,0 36 15,53-1 1,0-52 0,70-18-1,-35-18 1,0-70-1,-35-71 17,-35 0-17,0 36 1,-1 17 0,-17 88-1,0 36 1,0 0-16,0 70 15,-17 53 1,17 0 0,0-53-1,0 1 1,0-54 0,17-35-16,19 0 15,16 0 1,-34-53-1,-18 35 1</inkml:trace>
  <inkml:trace contextRef="#ctx0" brushRef="#br1" timeOffset="185175.08">22684 17445 0,'0'0'0,"17"0"15,19 0 1,69-18 0,-69 1-16,87-19 15,-70 36-15,53-17 16,0-19 0,-124 54 30,18 0-46,-18 35 16,1-36 0,-1 71-1,0 18 1,18-53 0,18-18-1,53-17 1,35-18-1,17-70 1,-52-1 0,-54-35-1,-34 18 1,-54 53 0,-70 17-1,70 71 1,18 17-1,36-17 17,17 0-17,53-35 1,35-18 0,-53 0-16</inkml:trace>
  <inkml:trace contextRef="#ctx0" brushRef="#br1" timeOffset="185574.59">23760 17480 0,'0'0'0,"-18"-35"15,18 0 1,18-18 0,34 35-1,19 18 1,-18 0-1,-35 71 1,-18-1 15,0 18-15,0-35 0,0-17-1,0-19 1,0-34-1,0-19 1,17-34 0,19 17-1,-19-18 1,1 18 0,35 36-1,-36 17-15,19-18 16</inkml:trace>
  <inkml:trace contextRef="#ctx0" brushRef="#br1" timeOffset="186008.84">24571 17321 0,'0'0'0,"18"0"0,-1-17 16,-17-19-1,-53 19 1,-17 17-1,-18 17 1,35 36 0,35 18-1,18-36 1,71 0 0,17 1-1,0-1 1,-17-17-1,-71 17 17,0-17-17,-89-1 1,19-17 0,-1 0-1,1 0 1,34 0-1,19 0 1,17-17 15</inkml:trace>
  <inkml:trace contextRef="#ctx0" brushRef="#br1" timeOffset="186191.33">24853 17604 0,'0'0'16,"-17"0"15,-1 0-15,-17 0-1,17 0-15</inkml:trace>
  <inkml:trace contextRef="#ctx0" brushRef="#br1" timeOffset="187924.32">12947 370 0,'0'-17'16,"0"34"-16,0-52 0,0-35 15,0 52 1,0-17-16,0 17 31,0 89-15,-18 70 0,1-35-1,-1 52 1,18-52-1,0-88-15,0 70 16,0-70 0,35-18-1,1-36 1,52-52 0,-18 0-1,36-53 1,-71 88-1,-17 53 1,-18 53 15,0 35-15,0 18 0,35 0-1,36-36 1,17-70-1,53-35 1,18-53 0,-53 0-1,-53-71 1,-71 35 0,-88-17-1,36 71 1,-19 70-1,37 17 1,34 89 15,18-35-15,53-36 0,0-35-16</inkml:trace>
  <inkml:trace contextRef="#ctx0" brushRef="#br1" timeOffset="188412.11">14287 141 0,'0'0'0,"-35"53"31,35-35-15,-17 87-16,17 19 15,-18 17 1,0 0 15,1-70-15,-1-1 0,0-52-1,1-53 1,17-18-1,0-35 1,35-18 0,36 35-1,-36 54-15,71-19 16,-18 36 0,-35 71-1,-36-1 1,-17 19-1,-17-19 17,-1-17-17,36-71 17</inkml:trace>
  <inkml:trace contextRef="#ctx0" brushRef="#br1" timeOffset="189057.48">14870 547 0,'0'0'0,"-18"0"31,0 0-31,-17 35 16,17 36-1,18-1 1,0-17-1,0-18 1,89-35 0,52-53 15,-35-17-15,-71 52-16,53-70 15,-53 35 1,-35 0-1,-35 71 17,0 52-17,-18 36 1,18 71 0,-1-1-1,36 71 1,0 0-1,18-194-15,0 70 16,17 107 15,-35-177-15,-35-53 0,-71-53-1,-18-71 1,36-17-1,35-106 1,53 106 0,35-35-1,54 52 1,52 1 0,-35 52-1</inkml:trace>
  <inkml:trace contextRef="#ctx0" brushRef="#br1" timeOffset="190157.31">16810 370 0,'0'0'0,"0"-17"0,0-71 16,0-1 15,-18 107-15,18 0-16,-35 123 31,0 0-15,-36 71-1,-17-54 1,-18 1-1,18-71 1,35-88 0,18-35-1,35-53 1,0-53 0,0 35-1,0 71-15,0-36 16,17 36-1,36 35 1,0 53 15,0 70-15,18-35 0,-1 36-1,-35-107-15,36 36 16,35-53-1,17-17 1,-34-36 0,16-71-1,-52 18 1,-35 18 0,-18 53-1,-18 53 16,-17 52-15,17 54 15,18-19-15,36-52 0,52-17-1,0-36 1,0-36-1,-53 19-15,18-36 16,-53-53 0,-17 0-1,-36 36 1,-53 17 0,35 53-1,-17 35 1,71 18-1,17 35 1,17-53 0,71 1 15</inkml:trace>
  <inkml:trace contextRef="#ctx0" brushRef="#br1" timeOffset="190441.8">17956 635 0,'0'0'0,"0"-53"15,-17 35-15,-1 18 16,-17 0 0,-36 18-1,36 53 1,-36 34-1,54 1 1,17 35 15,53-105-15,53-19 0,52-34-1,-34-19 1</inkml:trace>
  <inkml:trace contextRef="#ctx0" brushRef="#br1" timeOffset="191191.36">18503 688 0,'0'0'0,"0"-35"15,-70-36 1,-1 53 0,-35 36-1,0 70 1,36 36-1,52-1 1,18-52 0,53-36 15,18-35-15,52-18-1,-105 1-15,70-54 16,-17-35-1,-36 18 1,-35-18 0,0 71-1,0 70 17,0 54-17,0 16 1,0-69-16,0 17 15,17 17 17,1-52-32,53-18 15,17 0 1,0-18 0,-17-70-1,-18-18 1,-18-35-1,0-18 1,-35 36 0,0 105-1,0 36 1,-18 88 0,-17-1-1,35 37 1,0-19-1,18-17 1,-18-71 15,35 0-15,18-35 0,-18-70-1,-35 52-15</inkml:trace>
  <inkml:trace contextRef="#ctx0" brushRef="#br1" timeOffset="191707.38">18909 670 0,'0'0'15,"-18"0"-15,1 0 16,17-17 0,70 17-1,36-36 1,17 19-1,19-19 1,-54 19 15,-71-1-15,-52 89 15,-35 17-15,34-18-1,19 54 1,17-89 0,0-17-16,70-1 15,18-17 1,36-35 0,-54 0-1,-52-53 1,-18-36-1,-53 71 1,-35 0 0,35 53 15,0 0-15,18 18-1,17 0 1</inkml:trace>
  <inkml:trace contextRef="#ctx0" brushRef="#br1" timeOffset="192191.44">19950 670 0,'0'0'16,"0"-53"0,0 36-1,0-19 1,35 1 0,18 18-1,0 17 1,-36 35-1,36 71 1,-53-89-16,0 89 16,0 18-1,-17-72 1,-1-16 0,18-72 15,0 19-31,35-54 15,1-35 1,34 18 15,-52 35-15,35 36 0,-18-1-1,35 18 1</inkml:trace>
  <inkml:trace contextRef="#ctx0" brushRef="#br1" timeOffset="192691.36">20814 653 0,'0'0'0,"35"0"0,36 0 16,-1-36-1,-17 1 1,-35 0-1,-53 17 1,-36 18 15,-70 35-15,88 1 0,18 17-1,35 0 1,53-18-1,52 18 1,1 17 0,-35-34-1,-71 16 1,0-34 0,-88 0-1,-36-18 1,1 0-1,52 0 1,53 0 15,71-18 1,-35 0-32,17 18 15,-17 0-15</inkml:trace>
  <inkml:trace contextRef="#ctx0" brushRef="#br1" timeOffset="192903.82">21343 900 0,'0'-18'15,"-18"18"16,18-18-31,18 18 63</inkml:trace>
  <inkml:trace contextRef="#ctx0" brushRef="#br1" timeOffset="193091.43">21625 864 0,'0'0'0,"-17"0"63,17-17-32,17 17-16,19-18-15</inkml:trace>
  <inkml:trace contextRef="#ctx0" brushRef="#br1" timeOffset="193523.69">22490 706 0,'0'0'0,"-89"-18"16,19-17 0,35-1-1,-18-34 1,53 52-16,0-52 16,0-36-1,88 35 1,88-17-1,-35 88 1,18 71 0,-124 34 15,-88 37-15,-52-37-1,-37 19 1,54-36-1,0 18 1,70-71 0,18-17-16,0 35 15,36-36-15</inkml:trace>
  <inkml:trace contextRef="#ctx0" brushRef="#br1" timeOffset="194439.76">22384 1535 0,'0'0'15,"-18"17"-15,-17 18 16,35 1 0,17-19-1,72-17 1,-1-17-1,-35-19 1,-53-16 0,0 16-1,-71 36 1,-17 0 0,17 36-1,36 34 1,35-35-1,35 1 1,-17-36 0,17 0-16,89-18 31,-89-17-15,-35-18-1,0 18 1,-35 35-1,-36 0 1,36 35 0,17 0-1,18-17 1,53-18 0,18 0-1,-18-18 1,-36-35-1,-17 36 1,-53-1 0,-17 18 15,52 35-15,-17-17-1,35-1 1,18 1-1,17-18 1,18 0 0,-36-18-1,-17 1 1,-17-18 0,-18 35-1,-1 0 1,19 35-1,17-18 1,35-17 31,-17 0-31</inkml:trace>
  <inkml:trace contextRef="#ctx0" brushRef="#br1" timeOffset="-173906.53">17445 14817 0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3T02:58:57.10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970 741 0,'0'-18'0,"-18"-35"16,18 36 0,-17-19-1,17 19 1,0-1-1,-18 36 17,18-1-17,0 54 1,0 17 0,0 53-1,-17 0 1,17-52-1,0-37 1,0-34 0,0-36 31,17-17-32,1-35 1,35-36-1,-18 53 1,0 18 0,1 35-1,-1 17 1,-35 36 0,35 18-1,18-1 1,-18-17-1,36-35 1,-18-18 0,-36 0-16,54-35 31,-18-1-15,0-70-1,-36 18 1,-17-35-1,-35 35 1,0 70 0,17 0 15</inkml:trace>
  <inkml:trace contextRef="#ctx0" brushRef="#br0" timeOffset="578.79">1799 512 0,'-17'0'0,"17"17"16,-18 1-16,18-1 16,0 19-1,0-19-15,0 89 16,0-18 0,0 18-1,0 18 1,0-54-1,0-34 1,-18-36 0,18-53 31,0-18-32,36-35 1,16-17-1,-16 105-15,17-35 16,17 53 0,1 18-1,-36 35 1,-35 35 0,0 71-1,0-89 1,-18-34-1,1-19 17,17-34-1</inkml:trace>
  <inkml:trace contextRef="#ctx0" brushRef="#br0" timeOffset="1517.69">2734 829 0,'0'0'0,"0"-18"0,18 1 0,-18-36 16,0 18-1,-36-1 1,-52 36 0,-53 36 15,53 16-15,17 54-1,18 18 1,36-18-1,17-53 1,53-18 0,17-35-1,54-35 1,-36-18 0,18-53-1,-53-18 1,-36 36-1,1 18 1,-18 52 15,0 53 1,-18-17-32,1 52 15,17 36 1,0-18-1,0-17 1,53-36 0,35-35-1,18-53 1,-36-17 0,1-1-1,-54-70 1,1 35-1,-18 0 1,0 89 0,0-1-1,0 1 1,0 34 0,0 36-1,-35 53 1,35 17-1,0-17 1,0 0 0,0-53-1,17-18 1,19-35 0,17 0-1,-36-17-15,54-54 16,-36 36-1</inkml:trace>
  <inkml:trace contextRef="#ctx0" brushRef="#br0" timeOffset="1785.8">3069 776 0,'18'0'32,"-1"-18"-32,1 18 0,0-17 15,17 17-15,71-35 16,-36 17 0,-34 0-1,-19 18 1</inkml:trace>
  <inkml:trace contextRef="#ctx0" brushRef="#br0" timeOffset="2167.85">4286 688 0,'0'0'0,"0"-18"16,0 36 31,0 0-47,0-1 15,0 36-15,-17 53 32,-1-18-17,18-70-15,0 35 16,0-36-1,71-34 17</inkml:trace>
  <inkml:trace contextRef="#ctx0" brushRef="#br0" timeOffset="2700.24">4815 688 0,'0'0'0,"0"-18"0,0 1 16,-17 17 15,-19 0-15,-16 0 0,-1 35-1,17 18 1,19-36-1,17 19 1,35-36 0,36 0-1,-1 0 1,-17 17 0,35 1-1,-35 0 1,-35-18-16,-1 53 15,-17-18 1,-70 18 0,-18-18-1,-18 0 17,88-35-32,-52 18 15,-1-18 1,53 0-1,1 0 1,17-35 0,-18-1-1,18 19-15</inkml:trace>
  <inkml:trace contextRef="#ctx0" brushRef="#br0" timeOffset="2933.61">4092 441 0,'0'0'0,"0"-18"0,-17 18 31,17-17-15,17 17 15</inkml:trace>
  <inkml:trace contextRef="#ctx0" brushRef="#br0" timeOffset="4183.88">6456 335 0,'0'0'0,"0"-18"15,-35 54 32,35-1-47,-36 53 16,1 18-1,0 35 1,-36 18 0,18-71-1,0 0 1,18-88 0,17 0-1,18-17-15,-35-54 16,17-52-1,18 17 1,0 35 0,0 36 15,18 35-15,35 35-1,-35 36 1,35 17-1,-18 0 1,0-17 0,18-18-1,18-36 1,-54-17-16,71 0 16,18-70-1,-35-1 1,-1-35-1,-52 36 1,0 35 0,-18 17-1,0 36 17,-36 17-17,36 35 1,-17 36-1,17-53 1,0-35-16,17 52 16,36-70-1,53 0 1,-18-35 0,1-36-1,-54 1 1,-18 52-16,-17-88 15,0 36 1,-70-1 0,17 54 15,-35 17-15,35 35-1,0 36 1,53-36-1,0 18 1,53-18 0,0-17-16</inkml:trace>
  <inkml:trace contextRef="#ctx0" brushRef="#br0" timeOffset="4500.6">7514 617 0,'0'0'0,"0"-17"0,0-1 16,0 0-16,-17 18 15,-54 0 17,36 18-17,-18 53 1,35-1-1,0 54 1,18-107-16,0 54 16,18-1-1,35-52 1,71-18 0,-1 0-1,-35-18-15</inkml:trace>
  <inkml:trace contextRef="#ctx0" brushRef="#br0" timeOffset="5317.59">8114 706 0,'0'-36'0,"0"72"16,0-107 0,-18 71-16,-35-18 15,-35 18 1,0 36-1,35 17 1,0 35 0,35-18-1,18 1 1,36-36 0,17-35-1,52 0 1,-52-53-1,36-53 1,-54 18 0,-35 0 15,0 70-15,0 1-1,-18 70 16,1-36-31,17 36 16,-18-35-16,18 88 16,0-36-1,35-17 1,18-18 0,53-35-1,-53 0 1,35-88-1,-35 18 1,-18-36 0,-17 0 15,0-17-15,-18 52-1,0 36 1,-18 123 15,0-18-15,1 54-1,-1-36 1,0-70-16,18 70 16,0-18-1,0-52 1,36 0-1,-1-18 1,18-53 0,-18 18-1</inkml:trace>
  <inkml:trace contextRef="#ctx0" brushRef="#br0" timeOffset="5917.18">8396 670 0,'-18'0'0,"36"0"31,17 0-31,1 0 16,52 0-1,35-35 1,-34 17-1,-54 18 1,-53 0 15,1 0-15,-1 18 0,0 17-1,-17 36 1,0-1-1,17 1 1,18-1 0,18-17-1,35-35 1,-36-18-16,54 0 16,35-35-1,-53-18 1,-1-53-1,-34 18 1,-36 0 0,-87 52 15,16 36-15,19 18-1,17 17 1,35 1-1,18-19 1,0 1-16</inkml:trace>
  <inkml:trace contextRef="#ctx0" brushRef="#br0" timeOffset="6502.23">9260 706 0,'-17'0'15,"17"-18"1,0 0-1,0 1 1,0-19 0,53 19-1,0-1 1,-36 18-16,36 0 16,0 71-1,-53-1 1,0 36-1,0-35 1,-18-1 0,1-35-1,-1-35 17,18-70-1,0-1-16,18-17 1,17 18 0,18 34-1,-18 19 1,18-1 0,-18 18-1,54-18 1,-72 18-16</inkml:trace>
  <inkml:trace contextRef="#ctx0" brushRef="#br0" timeOffset="7066.39">10142 706 0,'0'0'0,"36"0"16,-1-36-1,-35 19 1,0-19 0,-18 36-1,-35 0 1,36 0-16,-36 18 16,-35 35-1,70-18 1,0 0-1,18-17 1,53 0 0,35-1 15,1 1-15,-19 0-1,-52 17 1,-1-17-1,-17-1 1,-70 18 0,-36-17-1,36 0 1,-54-18 0,53 0-1,36 0 1,18 0-1,17-18 1,35-35 0,18 36-1</inkml:trace>
  <inkml:trace contextRef="#ctx0" brushRef="#br0" timeOffset="7583.08">11412 653 0,'0'0'15,"-17"0"-15,-1-18 0,0-17 16,-17-18 0,35 0-1,0-35 1,35 35 15,71 0-15,-18 53-1,18 0 1,-53 53 0,-53-36-16,0 89 15,-17-18 1,-54 1 0,18-19-1,-17 36 1,34-35-1,19-19 1,17-34 0,0 0 15,0-1-31</inkml:trace>
  <inkml:trace contextRef="#ctx0" brushRef="#br0" timeOffset="8083.36">11483 1323 0,'0'0'0,"0"18"0,18-18 47,-18-18-16,0 0-31,-18 18 47,0 0-47,-17 0 16,17 0-1,1 18-15,17 0 16,0-1 0,17-17-1,19 0 1,-1 0 0,-17-35-1,-18 0 1,-18 35 31,0 0-47,18 17 15</inkml:trace>
  <inkml:trace contextRef="#ctx0" brushRef="#br1" timeOffset="14582.59">1288 2081 0,'0'0'0,"0"-17"0,0-1 16,35-35 0,-35 36-16,0-1 15,0-17 1,0 52 15,-18 36-15,-17 35-1,17-52-15,-17 69 16,-53 54 15,35-53-15,-18-18-1,54-52 1,-19-36 0,19-71-1,17-17 1,-18-18 0,18 53-1,0 18 1,18 35-1,35 35 1,-36 18 0,54 53-1,-36-18 1,53-17 15,-35-54-15,-17-17-16,17 0 15,-36-17-15,124-89 16,-70 35 0,-36-17-1,-17 17 1,-18 36 0,-18 53 15,18 52-16,-18 36 1,18-18 0,18 1-1,35-37 1,-35-52 0,52 0-1,36-52 1,-35-1-1,-36-71 1,-35 36 0,0-18-1,-88 36 1,35 70 0,-35 17-1,52 36 1,1 35-1,17-17 1,18-18 0,53-18-1,-17-35 1</inkml:trace>
  <inkml:trace contextRef="#ctx0" brushRef="#br1" timeOffset="14899.8">2434 2222 0,'0'0'0,"18"-17"15,-18-1 1,-18 18 0,-17 0-1,-36 0 1,18 53-1,-17 53 1,35-18 0,35 0-1,0 1 1,17-72 0,54 18-1,52-35 1,1 0-1,52-70 1</inkml:trace>
  <inkml:trace contextRef="#ctx0" brushRef="#br1" timeOffset="15682.12">2999 2328 0,'0'0'0,"17"-17"0,-17-36 16,0 17-1,-70 19 1,17 17-1,-35 35 1,17 71 0,36-18-1,35 18 1,0-53 15,53-18-15,-36-35-16,54 0 15,17-17 1,-35-54 0,0-35-1,-18 36 1,-17-36 0,-18 70-1,0 72 16,0 34-15,-18-52-16,18 35 16,0 35-1,18-17 17,35-54-17,0-17 1,35-35-1,-18-36 1,19-34 0,-19-37-1,1 1 1,-54 53 0,-17 53-1,0 88 16,-35 35-15,17-53-16,-17 53 16,17 36-1,1-53 17,17 17-17,0-71 1,70 1-1,-52-53 1,35-36 0,-35 18-16</inkml:trace>
  <inkml:trace contextRef="#ctx0" brushRef="#br1" timeOffset="15898.83">3404 2240 0,'0'0'0,"-17"0"0,-1 0 16,89 0 15,-54 0-31,124-18 16,-35 1 15,35-18-15,-53-1-1,-35 36-15</inkml:trace>
  <inkml:trace contextRef="#ctx0" brushRef="#br1" timeOffset="16282.3">4004 2134 0,'0'36'31,"-18"-19"-31,-35 54 16,36-18-1,-1 35 1,18-18-1,0 1 1,53-53 0,18-18-1,-18-18 17,17-70-17,-17 17 1,-35-70-1,-18 88 1,-89 0 0,19 53-1,-18 18 1,35 17 0,53-17-16,-18 17 15,18-17 1,35-18-1,1 0 1</inkml:trace>
  <inkml:trace contextRef="#ctx0" brushRef="#br1" timeOffset="16765.06">4410 2258 0,'-18'0'0,"36"0"0,-54 0 16,36-18 0,0 0-1,53 1 1,18-1 0,17 18-1,0 18 1,-70 35-1,0-36-15,-18 36 16,-36 36 0,-17-19-1,36-52 1,-1-1 15,18-34-15,0-36-1,18 35-15,-1-35 16,36-35 0,0 53-1,0-1 1,-18 19 0,1 17-1,-19 0 1,1 0-1</inkml:trace>
  <inkml:trace contextRef="#ctx0" brushRef="#br1" timeOffset="17249.39">5397 2222 0,'0'0'0,"18"-35"16,-18 18-1,0-1 1,-18 18 0,-34 0-1,-37 18 1,36 34 0,36-34-1,17 17 1,17-35-1,72 18 1,-72 0-16,19-1 16,-19-17-16,36 36 15,-35-1 1,-18 0 15,-53 0-15,-88 18-1,70-53 1,-35 18 0,53-18-1,18-18 1,35-17 0,0 0-1,18 0-15</inkml:trace>
  <inkml:trace contextRef="#ctx0" brushRef="#br1" timeOffset="18015.43">6667 2311 0,'0'0'0,"18"-18"16,70-53-1,-70 54-15,-18-18 16,0-54 0,-71 36 15,-17 36-16,71 17-15,-36 0 16,17 0-16,-87 88 16,52 0-1,36 36 1,35-36 0,0 0-1,88-70 1,36-36-1,-1-17 1,18-53 0,-70-18-1,-53 35 1,-18-17 15,-36 106 0,19 52-15,17 18 0,0-52-16,0-1 15,0 0-15,17 36 16,36-54 0,0 1-1,18-18 1,-18-35-1</inkml:trace>
  <inkml:trace contextRef="#ctx0" brushRef="#br1" timeOffset="18431.96">7179 2275 0,'0'-17'0,"-18"-1"16,1-17 15,17 0-16,35-18 1,36 35 0,17 18-1,-18 18 1,1 52 0,-53 1-1,-18-54-15,0 54 16,-53-18-1,17-18 1,19-35 0,17-17-1,0-54 1,0-17 15,53 0-15,0 35-1,35 17 1,0 36 0,-53 0-16</inkml:trace>
  <inkml:trace contextRef="#ctx0" brushRef="#br1" timeOffset="18798.29">7796 2275 0,'53'0'32,"-35"0"-32,0 0 0,52-53 15,-35 18 1,-35-35 0,0 34 15,-17 19-16,-1 17-15,-35 17 16,-17 72 0,34-19-1,36 18 1,0-17 0,36-53-1,52-1 1,0-52-1,18-18 1,-71 35-16</inkml:trace>
  <inkml:trace contextRef="#ctx0" brushRef="#br1" timeOffset="19216.96">9243 1905 0,'0'0'0,"0"-18"0,35-35 16,-17 36 15,-18 52-31,0 53 16,-18 53 15,-17-52-16,35-1 1,0-71-16,0 19 16,0-19-1,-36-34 17</inkml:trace>
  <inkml:trace contextRef="#ctx0" brushRef="#br1" timeOffset="19865.32">8890 2205 0,'0'0'0,"18"0"15,-1 0-15,71 0 16,36-18 0,-71 18-1,123-53 1,-70 0-1,-18-35 1,-88 18 0,0-1-1,0 53 1,-35 36 0,35 35-1,0 35 1,-18-17-1,18 35 1,0-18 0,-17-35-1,-1-36 1,18-34 31,0-1-32,0 0-15,18-52 16,-1 52-16,54-52 16,70-1-1,0 36 1,-53 52 0,-35 54-1,-53 0 1,-53 17-1,18-35 1,17-36 0,18 1-1,36-71 32,-19 35-47,19-17 0</inkml:trace>
  <inkml:trace contextRef="#ctx0" brushRef="#br1" timeOffset="20248.84">10160 2134 0,'18'0'31,"-1"0"-31,1 0 16,17-17-16,18-1 15,18-35 1,-54 18 0,-17 17-16,0 1 15,-35 17 1,-53 17 15,17 54-15,18 17-1,53 18 1,0-71 0,71-17-1,-1-18 1,19 0 0,-1-36-1,-35-17 1</inkml:trace>
  <inkml:trace contextRef="#ctx0" brushRef="#br1" timeOffset="20947.9">11589 2117 0,'17'0'15,"1"-18"-15,17 0 16,1 18-16,34-53 16,-52 36-16,52-36 15,-34-35 1,-54 35 0,-53 35 15,-34 18-16,34 35 1,53-17-16,-17 35 16,35 0-1,71 0 1,17-18 0,35 36-1,-52-1 1,-89-17-1,-123 0 1,35-35 0,-17-18-1,70 0 17,35-18-32,-52-35 15,34-17 1,19 52-1,17-17 1,53 35 0,53-36-1,-89 19-15</inkml:trace>
  <inkml:trace contextRef="#ctx0" brushRef="#br1" timeOffset="21214.81">12206 1729 0,'0'0'0,"0"-18"0,0-35 16,-18 53 15,-34 18-31,16 52 16,19 71 15,-19 18-16,36-124-15,-17 54 16,17-19 0,35-35-1,18-35 1,-18 0 0</inkml:trace>
  <inkml:trace contextRef="#ctx0" brushRef="#br1" timeOffset="21431.29">11959 2028 0,'0'0'0,"-17"0"0,34 0 31,18 0-15,71-17-1,18 17 1,-54-18 0,-52 18-16</inkml:trace>
  <inkml:trace contextRef="#ctx0" brushRef="#br1" timeOffset="22032.23">12612 2046 0,'0'0'16,"17"0"0,1 0-16,-18-35 15,18 0 1,-18-18 0,-18 17 15,-52 19-16,-1 34 1,-35 54 0,18 35-1,53-36 1,35 1 0,0-18-1,70-36 1,-52-17-16,70 0 15,-17-35 1,-1-18 0,-17-17-1,-18-19 1,-17 19 15,-18 35-31,0-1 16,0 89 15,0 18-15,0-36-16,-18 36 15,18-1 1,0-52-16,0-1 16,36 1-1,17-18 1,35-35-1,18-36 1</inkml:trace>
  <inkml:trace contextRef="#ctx0" brushRef="#br1" timeOffset="22982.23">13212 1658 0,'0'-18'15,"0"36"-15,0-53 0,0-1 16,-18 54 15,-17 88-15,17 53-1,0-53 1,-17-1 0,35-34-1,0-36 1,35-35-1,36 0 1,17-53 0,-35 0-1,18-35 1,-54 71 0,1-36-16,-18 17 31,0 54-16,0 35 1,0 35 0,0-17-1,0-1 1,35-35 0,18-35-1,-18 0 1,18-52-1,0-37 1,-35 72-16,17-54 16,-17 54-16,52-89 15,-17 53 1,-18 53 15,-35 17-15,0 19-1,0-1 1,0 0 0,0-52 15,0-1-15,0-35-1,0 18 1,-17 0-1,-18 35 1,-18 52 0,17 19-1,1 35 1,35-36 0,0-34-1,0 17 1,18-1-1,35-52 1,17 0 0,1-17-1,35-71 1,-36-18 0,-52 18-1</inkml:trace>
  <inkml:trace contextRef="#ctx0" brushRef="#br1" timeOffset="23206.88">13847 1499 0,'0'0'16,"-36"0"-1,19 0 1,-1 0 31,0 0-47</inkml:trace>
  <inkml:trace contextRef="#ctx0" brushRef="#br1" timeOffset="23414.38">13053 1764 0,'0'0'16,"0"18"-16,17-18 31,19 0-31,-1 0 16,36 0-1,52-18 1,-35 0-16</inkml:trace>
  <inkml:trace contextRef="#ctx0" brushRef="#br1" timeOffset="24532.72">14870 1976 0,'-36'-36'31,"36"19"-31,0-19 16,0 19-1,0-19 1,53 19-1,18-1 1,-18 36 0,17 70-1,-52 0 1,-18 36 0,-35-71-1,-1-18 1,19-35 15,17-35-15,0-18-1,0 35-15,53-88 16,0 18 0,35 0 15,0 53-16,0 35 1,-17 88 0,-54 18-1,-17-18 1,0-35 0,0 0-1,0-36 1,0-34 15,0-36-15,0-53-1,36 18 1,52-1 0,0 37 15,-70 52-31,70 0 15,-18 70 1,-52 36 0,-18-18-1,0 0 1,0-35 0,0-35-1,0-36 32,0 1-47</inkml:trace>
  <inkml:trace contextRef="#ctx0" brushRef="#br1" timeOffset="24931.19">16051 1993 0,'0'18'0,"36"-18"47,-19 0-47,1 0 16,52-53 0,-34 0-1,-36-18 1,-36 54-1,-34 17 1,-36 70 0,53 1-1,36 35 1,17-36 0,0-17-1,17-35 1,54-18-1,17 0 1,18-18 0,0-35-16</inkml:trace>
  <inkml:trace contextRef="#ctx0" brushRef="#br1" timeOffset="25214.09">16722 1570 0,'0'-18'0,"0"36"0,0-53 0,0 17 16,-36 18 0,19 53-1,-1-18-15,0 106 16,18-17 0,-17 17 15,-1-53-16,18-35 1,35-53 15,18-53-15,-35 35-16</inkml:trace>
  <inkml:trace contextRef="#ctx0" brushRef="#br1" timeOffset="25714.89">17004 1535 0,'0'-18'0,"0"36"0,0-1 31,0 71-15,-18 71 0,1-53 15,17-71-31,-18 71 15,0-35 1,18-36 0,-17-17-1,17-54 17,0-34-17,17-18 1,36-1-1,53 1 1,-18 53 0,18 53-1,-88-1-15,35 54 16,-36 52 0,-17-52 15,-17-1-16,-19-34 1,1-36 0,17 0-1,-17-36 1,35 19-16</inkml:trace>
  <inkml:trace contextRef="#ctx0" brushRef="#br1" timeOffset="25914.52">16581 1870 0,'0'0'0,"-18"0"0,36 0 32,-1 0-17,36 0-15,-18 0 16,71-18-1,-35 0 1,-18 1-16</inkml:trace>
  <inkml:trace contextRef="#ctx0" brushRef="#br1" timeOffset="26398.35">17709 1799 0,'0'0'0,"0"-17"16,0-1-1,-35 18 1,-53 53 0,17 17 15,18 54-16,36-36 1,17-70-16,0-1 16,106 19-1,-18-36 1,18 0 0,-53-36-1,-18-52 1,-35-18-1,-18 0 1,-52 54 0,-1 52-1,-17 0 1,35 35 0,18 18 15,35-36-31,0 36 15,35-53 1</inkml:trace>
  <inkml:trace contextRef="#ctx0" brushRef="#br1" timeOffset="27000.07">18309 1852 0,'0'0'0,"-17"-53"15,-54 36 1,-17 17 0,-36 0-1,89 35 1,17-18-16,-35 54 31,36 0-15,17 17-1,0-53 1,53 0 0,17-35-1,36-17 1,-35-19 0,17-52-1,-35-18 1,-18-52-1,-17 122-15,-1-70 16,1 18 0,-18 53-1,-18 70 17,18-17-17,-17 88 1,-19 53-1,36-1 1,-17-87 0,17 17-1,0-53 1,35-35 15,-17 0-31,35-17 16</inkml:trace>
  <inkml:trace contextRef="#ctx0" brushRef="#br1" timeOffset="27430.63">18979 1870 0,'0'0'0,"18"-18"0,0-17 16,-18 0-1,-36 17 16,-16 18-15,-37 35 0,36 36-1,36-1 1,17-34 0,53-19-1,35 18 1,-18 1-1,-52-36-15,17 17 16,-35 1 0,-35 17-1,-53-35 1,-36 18 15,89-18-31,-35 0 16,-19 0-1,72 0 1,17-35 0,0 17-16</inkml:trace>
  <inkml:trace contextRef="#ctx0" brushRef="#br1" timeOffset="28097.9">20108 1799 0,'0'0'0,"18"-17"0,-18-89 32,0 88-32,-35 0 15,-54 18 1,72 0-16,-36 18 15,-53 106 1,53-54 0,53 36-1,18-36 1,52-52 0,36-18 15,0-35-16,18-36 1,-36 1 0,-53-71-1,-35 52 1,-106 1 0,18 71-1,53 17-15,-71 17 16,53 18-1,53 1 1,0-19 0,70 1-1,142-18 1,-141 0 0</inkml:trace>
  <inkml:trace contextRef="#ctx0" brushRef="#br1" timeOffset="28564.11">20937 1429 0,'0'-36'16,"0"72"-16,0-89 15,0 35-15,-53 18 16,1 0 0,-19 71-1,0 17 1,-17 71-1,35-18 1,36-106-16,-19 141 16,19-52-1,-1 52 1,18-17 0,-18 35-1,-34 0 16,-1-106-15,-36-52 0,1-36-1,-53-18 1,-18-70 0,36-18-1,52 0 1,71 53-1,0 0 1,0 18 0,0 17-1</inkml:trace>
  <inkml:trace contextRef="#ctx0" brushRef="#br1" timeOffset="29530.55">2170 3263 0,'0'0'0,"0"-17"0,0-89 31,0 88-15,-18 0-16,0 36 31,18 35-16,0-18-15,0 89 16,-17 70 0,17-88-1,-18-18 1,0-71 0,18 1-1,-17-18 1,17-53-1,0 0 1</inkml:trace>
  <inkml:trace contextRef="#ctx0" brushRef="#br1" timeOffset="30147.37">2011 3210 0,'0'-17'0,"0"34"0,-18-52 0,1-18 31,17 18-15,35 0 0,35 35-1,71-18 1,18 53 0,-88 36-1,-71 52 1,-124 18-1,18-70 1,18-18 0,88-36-1,0-34 1,0-19 0,106-16 15,0 34-16,-71 18-15,89 0 16,-1 35 0,-88 36-1,-35 35 1,-70-36 0,-106 18-1,17-52 1,35-19-1,54-17 1,34-53 0,1 18-1,35 17 1,0 1 0,35-18-1,71 17 16,-70 0-31</inkml:trace>
  <inkml:trace contextRef="#ctx0" brushRef="#br1" timeOffset="30897.56">2893 3457 0,'0'0'0,"0"-17"15,0 52 16,-18 0-15,18-17-16,-35 70 16,35-35-1,0 0 1,35-36 0,36-17-1,-18-17 16,-36-1-31,54-35 16,-18 0 0,-18-35-1,-35 35 1,0 36 0,0 34 15,0 89-16,0-18 1,0 53 0,0-105-16,0 34 15,0 212 1,0-123 0,0 70 15,0-87-16,-18 16 1,-35-69 0,-52-19-1,34-70 1,-52-70 0,34-19-1,1-105 1,71 36-1,34-89 1,54 17 0,35 107-1,-18 52 1,0 18 0,-35 36-1,0-19 16,-36 19-31</inkml:trace>
  <inkml:trace contextRef="#ctx0" brushRef="#br1" timeOffset="31396.82">4410 3404 0,'0'0'0,"17"-106"31,-17 89-31,0-1 16,-17 18 0,-36 0-1,-35 88 1,35 18-1,35 35 1,18-123-16,0 70 16,18-17-1,52-54 1,54-17 0,34-17-1,-34-36 16,35-71-31</inkml:trace>
  <inkml:trace contextRef="#ctx0" brushRef="#br1" timeOffset="31663.94">5080 3122 0,'0'0'0,"0"-18"0,0 1 15,0-1 1,-18 18-1,-17 71 1,17 70 0,1-35-1,-1 70 1,18-105 0,0-18 15,0-36-16,35-17 1,1-17-16</inkml:trace>
  <inkml:trace contextRef="#ctx0" brushRef="#br1" timeOffset="32996.9">5521 3387 0,'0'-18'0,"0"36"0,18-54 16,-18 1-1,-36 0 1,-17 35 0,-35 17-1,18 36 1,-1 53 0,36-18-1,17 1 16,18-54-31,0 0 16,53-17 0,35-18-1,-17-35 1,17-36 0,-35 0-1,-18-70 1,-17 71-1,-18 34 1,0 54 15,-35 70-15,35 36 0,-18-107-1,18 72-15,0-36 31,35-18-15,18-18 0,-35-17-16,52 0 15,-52 0-15,53-35 16,34-35 0,-16-19-1,-54 1 1,-18-18-1,-17 89 1,-52 17 0,34 17-1,0 72 1,18-37 0,36 37 15,-19-54-16,-17-17-15,18 17 16,-18-17 0,-35-18 15,17 0-15,0-18-16,1-17 15,-1 17 1,-17 18-1,35 18 17,0 17-17,0-17-15,17-1 16,36 1 0,0-18-1,35 0 16,-17 0-15,35-71 0,0-35-1,-18-17 1,-53 17 0,-35 71-1,-18 35 1,-17 17-1,35 1-15,-17 70 16,17-17 0,0 17-1,35-35 1,-35 18 0,0-54-1,-18 1 16,-17-18-15,-18 0 0,18 0-1,17 0 1,0-18 0,18-17-1</inkml:trace>
  <inkml:trace contextRef="#ctx0" brushRef="#br1" timeOffset="34696.19">7902 3651 0,'0'0'0,"18"-17"0,-1 17 15,36-71 1,-35 53 0,0-17-16,-18-53 15,0 17 1,0 36-1,-89-53 1,1 88 0,-70 18-1,34 52 1,18 71 0,71-17-1,53 17 1,52-88-1,36-53 1,35 0 0,-35-36-1,17-52 1,-52-35 0,-71 17-1,0 53 16,-35 106 1,17 35-17,18-53-15,0 54 16,35-36 0,54-53-1,-1 0 1,18-53-1,-18 0 1,-71 35-16,36-88 16,-53 18-1,0 35 1,0 71 0,-35 35-1,0 70 16,35-88-31,0 36 16,-18 0 0,0-54-1,36-52 17,17-18-17,-35 35-15,53-88 16,0 18-1,0 18 1,-35 70 0,17 53-1,-17 35 1,35 0 0,0-17 15,17-36-16,54-17 1,-19-18 0,36-36-1,-123 36-15,88-53 16,-53-53 0,-35 1-1,-18 34 1,-89 18-1,19 53 1,-54 71 0,71 17-1,18 18 1,35-18 0,18-53-1,70-35 16,-18 0-15,19-70 0,-36-1-1,0-88 1,-1 1 0,-16 52-1,-36 88-15,0-70 16,0 70-1,0 36 1,-18 53 0,-17 87-1,35 1 1,0-36 0,35-34-1,18-54 16,18-35-15,-19 0 0,19-53-1,-18 0-15</inkml:trace>
  <inkml:trace contextRef="#ctx0" brushRef="#br1" timeOffset="35112.93">11130 3140 0,'0'-18'0,"0"36"0,-35-54 16,17-34-1,1 52 1,-1 1 0,18 52-1,0-17-15,0 70 16,0 70-1,-18-52 1,1 0 0,-1-35-1,18-89 17,0 0-17</inkml:trace>
  <inkml:trace contextRef="#ctx0" brushRef="#br1" timeOffset="35680.03">10954 3087 0,'0'0'0,"0"-18"0,0 1 16,0-36 0,53-18-1,52 36 1,19 35-1,-36 17 1,0 54 0,-88-53-16,0 70 15,-70 18 1,-71-1 0,52-52-1,54-53 16,141-88 1,-35 53-17,52 35 1,-35 18 0,-35 34-1,-35 37 1,-18-54-16,0 35 15,-71 19 1,-17-54 0,0-17-1,-18-18 1,35-36 0,1-17-1,70 18 16,18 17-15,87-34 0,-52 34-16</inkml:trace>
  <inkml:trace contextRef="#ctx0" brushRef="#br1" timeOffset="36396.94">11695 3228 0,'0'0'16,"35"-18"-16,-18 18 15,1 0 1,-18 53 0,-35 35-1,0 1 1,35-37 0,17-16-1,36-36 1,71-18 15,-89 0-31,71-34 16,0-37-1,-36 1 1,-70 18 0,18 34-1,-18 89 16,-18-35-31,0 105 16,-17-17 0,0 88-1,35-35 1,0 106 0,0-195-16,0 248 15,0-107 1,-18 36 15,-17-88-15,-18-124-1,-88-35 1,35-70 0,-35-89-1,53-70 1,70 17-1,18-106 1,106 1 0,-18 176-1,53 17 1,-70 54 0,17 52-1,0 1 1,-52 17-1</inkml:trace>
  <inkml:trace contextRef="#ctx0" brushRef="#br1" timeOffset="36666.66">13053 3140 0,'0'0'0,"0"-18"16,0 36 0,0 17-1,-18 71 1,0-36 0,18-52-16,-17 70 15,17-53 16,17-52 1</inkml:trace>
  <inkml:trace contextRef="#ctx0" brushRef="#br1" timeOffset="37095.57">13458 3122 0,'0'0'15,"0"-18"1,-17 18 0,-1 0-16,-52 18 15,34 35 1,19-35 0,17-1-1,53 1 1,0-18 15,-36 0-31,54 53 16,-36-18-1,0 18 1,-35 18 0,-53-36-1,-17-18 1,-18 1-1,52-18 1,1 0 0,0-35-1,35-18 1,-18 0 0</inkml:trace>
  <inkml:trace contextRef="#ctx0" brushRef="#br1" timeOffset="37295.81">13053 2946 0,'0'0'0,"-18"-18"0,0 18 0,1 0 16,-1-18-1,36 18 32,-1 0-47</inkml:trace>
  <inkml:trace contextRef="#ctx0" brushRef="#br1" timeOffset="37745.31">14852 3069 0,'0'0'0,"18"-17"0,-18-1 0,17-35 16,-17 35-16,-17 18 31,-36 89-15,35 34 15,0-17-15,1 0-1,17-36 1,0-52-16,0-1 16</inkml:trace>
  <inkml:trace contextRef="#ctx0" brushRef="#br1" timeOffset="38413.23">14482 3263 0,'0'0'0,"35"0"31,0 0-31,36-17 16,70-19 15,35-17-15,1 0-1,-89-17 1,-71-1 0,-17-17-1,-35 70 1,-35 18-1,34 53 1,36 53 0,0 0-1,0 35 1,0-35 0,-17-53-1,17-35-15,-18-1 31,0-17-15,18-35 0,0-18-1,53-53 1,35 18 0,36 17-1,-18 54 1,-53 17-1,-18 106 1,-35-53 0,-18 88-1,-35-71 1,36-52 0,17-1-1,0-52 32,17 18-47</inkml:trace>
  <inkml:trace contextRef="#ctx0" brushRef="#br1" timeOffset="38795.65">15681 3246 0,'18'17'15,"-1"-17"-15,19 0 16,-1 0 0,18-53-1,-18 18 1,-17-36 0,-18 36-1,-71 35 1,-17 53-1,35 18 17,18 52-17,35-105-15,0 35 16,17 35 0,36-88-1,35 0 1,1-18-1,-19-17 1,-35-18-16</inkml:trace>
  <inkml:trace contextRef="#ctx0" brushRef="#br1" timeOffset="39545.99">17286 3404 0,'0'0'0,"18"-17"0,35-19 16,-36 36-16,1-53 16,0-17-1,-18-1 16,-53 1-15,-36 35 0,-16 35-1,16 35 1,-16 88 0,52 18-1,35-35 1,18-53-1,88-35 1,-17-18 0,88-71-1,-54 18 1,-16-53 0,-89 1-1,0 16 1,0 72 15,-18 34-15,18 107-1,0-18 1,0 0 0,0-36-1,53-35 1,35-35-1,0-35 1,-35 0 0</inkml:trace>
  <inkml:trace contextRef="#ctx0" brushRef="#br1" timeOffset="40078.85">17851 2893 0,'0'0'0,"0"-18"0,0 0 0,-18 89 47,18-36-47,-18 18 15,18 106 1,0-18 0,-17-35-1,-1-53 1,0-36-1,18-52 17,0-35-17,0 34-15,0-34 16,71-18 0,-18 35-1,35 35 1,-17 18 15,17 71-15,-88 17-1,-36 18 1,-69-18 0,16-35-1,1-18 1,53-35-1,17 0-15,1 0 16,17-35 0,0-18-1,35 18 1</inkml:trace>
  <inkml:trace contextRef="#ctx0" brushRef="#br1" timeOffset="40547.03">18732 3104 0,'18'0'0,"0"-17"0,-18-1 16,-36 18-1,-69 0 1,-54 35-1,71 1 1,35 34 0,53-34-1,0-19-15,53 1 16,53 17 0,17 0-1,-17 1 16,-36-1-15,-70-17 0,0-1-16,-70 18 15,-71-17 1,35 0 0,-35-18-1,88 0 1,35-36-1,18 1 1,71-35 0</inkml:trace>
  <inkml:trace contextRef="#ctx0" brushRef="#br1" timeOffset="40845.25">19085 2946 0,'0'-18'16,"0"36"-16,0-54 0,0 19 16,-35 17 15,35 17-31,-35 89 16,17-18-1,-17 36 1,17-54-1,18 19 1,0-72-16,0 1 16,35-18-1,36-18 1,-53 1 0</inkml:trace>
  <inkml:trace contextRef="#ctx0" brushRef="#br1" timeOffset="41029.36">18821 3210 0,'0'0'0,"17"0"32,36 0-17,-35 0-15,52-17 16,36-1-1,-53 18 1</inkml:trace>
  <inkml:trace contextRef="#ctx0" brushRef="#br1" timeOffset="41645.78">19438 3246 0,'0'0'0,"0"-18"0,-18-35 31,18 35-31,18-17 16,70 0-1,0 35 1,36 0-1,-54 70 17,-52 36-17,-53 0 1,-18-35 0,-35-1-1,70-70 1,18-18-1,0 1 1,0-1-16,53-70 16,0 17-1,53-34 1,-18 34 0,-35 36-1,-18 35 1</inkml:trace>
  <inkml:trace contextRef="#ctx0" brushRef="#br1" timeOffset="42228.59">20320 3369 0,'0'0'0,"18"0"0,-1-18 0,36-17 15,-35 0 1,-1-36 0,-17 1-1,-70-18 1,-18 88 0,17 0-1,-17 70 1,35 1-1,35 34 17,18-87-32,0 53 15,18-36 1,35-17 0,18-36-1,-1-17 1,18-36-1,-70 53-15,17-52 16,0-18 0,-35 52-1,0 54 17,0 0-17,-17 17-15,17-17 0,0 70 16,0-35 15,0 0-15,17-36-1,36-17 1,36-17 0,-72 17-16</inkml:trace>
  <inkml:trace contextRef="#ctx0" brushRef="#br1" timeOffset="42812.16">21008 3069 0,'0'-17'16,"0"34"-16,0-52 0,0 0 15,-35 35 1,-1 0 0,-17 53-1,18 17 16,18 36-15,17 0 0,35-53-1,35-36 1,-17-17 0,53-35-1,-18-36 1,18-52-1,0-18 1,0-18 0,-89 53-1,-17 18 1,-17 88 0,-36 53-1,18 53 1,-1 35 15,36-18-15,0-34-1,0-1 1,18-35 0,53-36-1,-19-17 1,37-17-1,-1-54 1,-18 18 0,-70 0-16</inkml:trace>
  <inkml:trace contextRef="#ctx0" brushRef="#br1" timeOffset="43078.71">21361 2946 0,'-18'0'0,"36"0"0,-18 0 31,123 0-15,1 0 0,70 0-1,-53-18 1,-88 18-1,-71 0 32,0 0-47,-35 0 16</inkml:trace>
  <inkml:trace contextRef="#ctx0" brushRef="#br1" timeOffset="43761.62">13511 4286 0,'0'-17'16,"0"-1"-1,0 0-15,0-17 16,0 17-16,0-35 16,-17 18-1,-36 35 1,-18 35 0,-35 71-1,54 18 1,16 17 15,36-71-15,88-34-1,54-36 1,16 0 0,-17-71-1,-52-17 1,-1 0-1</inkml:trace>
  <inkml:trace contextRef="#ctx0" brushRef="#br1" timeOffset="43979.5">14058 3969 0,'0'-18'0,"0"36"0,0-54 0,-35 54 32,-18 53-17,0 70 1,18 0-1,17-35 17,1-89-32,17 72 15,0-72 1,52 1 0,37-36-1</inkml:trace>
  <inkml:trace contextRef="#ctx0" brushRef="#br1" timeOffset="45312.16">14570 4286 0,'0'0'0,"17"-17"0,-17-1 0,0-17 16,-17-36-1,-36 53 1,-35 18 15,-36 89-15,36-19-1,0 54 1,88-71 0,17 17-1,36-70 1,71 0-1,-18-17 1,-18-36 0,-18-18-1,-52-35 1,0 18 0,-18 70-1,-53 124 32,53-88-47,0 88 31,0-89-31,0 54 16,0-36 0,70-17-1,-34-18 1,52-18-1,0-35 1,35-35 0,-52-18-1,-53 53 1,-18 36 0,-36 17-1,-17 53 1,53 17-1,0-17 17,53 18-17,-35-36 1,0-17 0,-18-1-1,-36-17 1,1-17-1,0-19 1,-18-17 0,35 53-1,1 18 17,17 17-17,17 1 1,18-19-1,18-17 17,53 0-17,-18-35 1,54-18 0,-37-18-1,19-52 1,-89 35-1,-35 52 1,-70 36 0,17 53-1,17 18 1,36 0 0,0-1-1,71-17 1,-53 0-1,-18-35 17,0-1-17,-53-17 1,17 0 0,1 0-1,17 0 1,18-17 31,18 17-47,17-18 15</inkml:trace>
  <inkml:trace contextRef="#ctx0" brushRef="#br1" timeOffset="45506.15">15910 4480 0,'-17'0'62,"-1"0"-46</inkml:trace>
  <inkml:trace contextRef="#ctx0" brushRef="#br0" timeOffset="68542.88">1446 5733 0,'0'0'0,"-158"0"32,122 0-32,-34 0 15,52 0 1,36 0 15,17 0-31,141 0 16,18 0-1,-123 0-15,176 0 16,-71-18 0,-17 18 15,-18 0-15,-105 0-1,-72 18 16,19-18-31,-54 17 16,-35 1 0</inkml:trace>
  <inkml:trace contextRef="#ctx0" brushRef="#br0" timeOffset="68891.81">1940 5803 0,'-17'0'16,"-1"0"0,18 18 15,-18 52-15,18 19-1,-17 16 1,-54 37-1,36-37 1,35-87-16,-18 53 16,1-19-1,34-52 32,-17-17-47,36-36 16,-19 35-16</inkml:trace>
  <inkml:trace contextRef="#ctx0" brushRef="#br0" timeOffset="69574.69">2046 6174 0,'18'0'0,"-36"0"0,36 17 31,-18 1-16,0 0-15,-18 34 16,0 19 0,1 0-1,17-36 1,17-18 0,72-34-1,-19-36 1,18-18-1,-35 1 1,-17-1 0,-36 36-1,17 17 17,-17 54-1,-17 17-16,-1 17 1,-17 71 0,17-106-16,0 107 15,-35 69 1,53-70 0,-35 71-1,0-89 1,-36 19-1,18-107 1,-52-35 0,16-53-1,-16-35 17,34 17-17,36 1 1,35-19-1,53 37 1,35-19 0,0 18-1,0-17 1</inkml:trace>
  <inkml:trace contextRef="#ctx0" brushRef="#br0" timeOffset="69942.49">2663 6315 0,'0'0'0,"0"-18"0,0 0 16,-17 18 15,-1 53-16,18 53 1,-17 88 0,17-35-1,0-106-15,-36 123 16,1-35 0,-18 36-1,35-107 1,18-34-1,0-54 1,0-106 0,18 54-1</inkml:trace>
  <inkml:trace contextRef="#ctx0" brushRef="#br0" timeOffset="70326.3">2575 6456 0,'0'0'0,"0"-18"0,-17-35 16,17-17-1,0-1 1,53 18 0,70 18-1,-52 17 1,34 18-1,-69 36 1,-19 52 0,-70-18 15,-70 36-15,52-53-1,-17-35 1,71-1-1,34-17 17,1-17-17,-1-1-15,54-17 16</inkml:trace>
  <inkml:trace contextRef="#ctx0" brushRef="#br0" timeOffset="70707.88">3069 6315 0,'18'-18'15,"-1"18"1,1-18 0,35-17-1,0-18 1,-18 0-1,-35 18 1,-17 35 0,-54 0-1,18 53 1,18 18 0,17-19-1,18-34-15,0 70 16,0-52-1,0-1 1,53-18 0,18-34-1,-1-18 1</inkml:trace>
  <inkml:trace contextRef="#ctx0" brushRef="#br0" timeOffset="71141.62">3863 6103 0,'0'0'16,"0"-18"-16,0 1 15,-53 17 1,-53 17 0,36 19-1,17 17 1,53-36-1,0 19 1,17-36-16,36 17 16,35 1 15,-17-1-15,-18 19-1,-53-1 1,-53 36-1,-70-19 1,17-34 0,53 0-1,0-18 1,53-53 31</inkml:trace>
  <inkml:trace contextRef="#ctx0" brushRef="#br0" timeOffset="72424.8">4957 5997 0,'0'0'0,"0"-35"15,-18 35 17,0 0-17,-52 53 1,52-36-16,-35 54 15,18 0 1,35-18 0,35-36-1,53-17 1,-17 0 0,35-35-1,-36 0 1,-52-54-1,-18 1 1,-35 35 0,-54 18-1,1 35 17,35 18-17,53-1 1,18-17-1,70 0 1,53-35 0,36-36-1,17 1 1,-88 17 0,-54 0-1,-52 18 1,-52 35 15,-1 35-15,0 36-1,-18 70 17,36 0-17,17-18 1,18 71-1,0-141-15,0 141 16,0 71 0,0-53-1,0 123 1,-17-18 0,-19-88-1,19-158-15,-36 141 16,-18-71-1,18-88 1,-35-53 0,-53-36-1,53-87 17,0-195-17,70-34 1,18 52-1,53-35 1,35 52 0,-17 125-1,-1 17 1,1 88 0,-36 35-1,0 0 1,-17 18-1,17 0 17</inkml:trace>
  <inkml:trace contextRef="#ctx0" brushRef="#br0" timeOffset="73643.45">7567 5592 0,'0'0'0,"18"-18"0,35-123 31,-53 123-31,0-35 16,0 36 0,-71 158 15,18 17-15,18 19-1,-36 34 1,36-87-1,-36-18 1,54-71-16,-54 18 16,-17-35-1,35-18 17,0-71-17,18-35 1,35-53-1,35 18 1,18 53 0,0 71-1,0 34 1,18 89 0,-36 17-1,18-17 1,-18-53-1,36-17 1,-1-19 0,18-17-1,18-53 17,-88 36-32,52-36 15,-17-36 1,-35 37-1,0-1 1,-18 70 15,-18-17-31,0 53 16,1 35 0,17-35-1,0 18 1,53-36-1,-1-17 1,90-18 0,-72-35 15,18-36-15,-52-35-1,-36 36 1,-71-36-1,-17 53 1,17 53 0,1 17-1,34 72 1,19-36 0,17 35-1,53-35 1,35-53-1</inkml:trace>
  <inkml:trace contextRef="#ctx0" brushRef="#br0" timeOffset="73958.27">8678 5909 0,'0'0'0,"0"-18"0,0 1 16,-35-36-1,-18 35 1,-35 18 0,35 18-1,35-1-15,-17 72 16,17-19 0,1 18-1,17 1 1,17-54-1,72-17 1,34-1 0,36-34-1,-124-1 1</inkml:trace>
  <inkml:trace contextRef="#ctx0" brushRef="#br0" timeOffset="75191.33">9243 5944 0,'0'0'15,"17"-35"-15,1-53 16,-53 53 0,-36 17-1,-17 53 1,17 18 0,-17 35-1,18 18 1,70-18-1,0-52 1,35-19 0,36-17-1,-1 0 1,36-88 15,-88 17-15,17-34-1,-18 16 1,-17 54 0,0 18-1,-17 52 1,-1 53 0,18-17-1,0 17 1,35-18-1,1-34 1,34-36 0,-17 0-1,18-36 17,-18-52-17,-18-18 1,18-52-1,0-36 1,-36 70 0,1 71-1,-18 35 1,-53 107 15,53-54-31,-35 88 16,0 54-1,17-18 1,18-71 0,0 0-1,35-53 17,-17-35-32,52 0 15,19-17 1,-1-19-1,35-52 1,-52 0 0,-18 0-1,-36 52 1,-69 89 15,-1 18-15,53 17-1,-18-35 1,36 0 0,52-53-1,1 0 17,35 0-17,-36-53 1,-17-18-1,-35 36-15,-18-53 16,-18 0 0,-53 35-1,-17 53 1,-35 35 0,52 18-1,1 35 1,70-35-1,17-18 1,72-35 0,-37 0-1</inkml:trace>
  <inkml:trace contextRef="#ctx0" brushRef="#br0" timeOffset="75691">10566 5909 0,'0'-35'31,"0"17"-31,0 0 0,0 1 16,0-18-1,53-1 1,17 36-1,-35 18 1,-17 0-16,17 70 16,-17-18-1,-18 18 17,-18-35-17,-17 0 1,17-35-1,18-36 17,0-35-17,0-17 1,53-18 0,-17 35-1,17 0 1,-36 53-16,36-35 15,18 35 1,-1-18 0,-35 18-1</inkml:trace>
  <inkml:trace contextRef="#ctx0" brushRef="#br0" timeOffset="76174.78">11483 5821 0,'0'0'16,"18"-18"-16,-18 1 15,0-1 1,-18 18 0,-35 0-1,0 18 1,-17 34-1,52-16 1,18-19 0,0 1-16,35 17 15,18-17 17,35 17-17,-52 0 1,-19 18-1,-17-35 1,-17 17 0,-72-17-1,19 0 1,-36-18 0,53 0-1,0 0 1,18-18-1,0-17 1,17 17 0</inkml:trace>
  <inkml:trace contextRef="#ctx0" brushRef="#br0" timeOffset="76655.36">9119 5556 0,'18'0'16,"0"0"-16,-1 0 16,54-17-1,35 17 1,70-18-1,-17 0 1,-89 18-16,142 0 16,-106-17-1,-53 17 1,-18 0 0,-53 0 46</inkml:trace>
  <inkml:trace contextRef="#ctx0" brushRef="#br1" timeOffset="82123.47">1041 8502 0,'0'-18'16,"0"1"-16,0-1 16,-18 18 15,0 18-15,1 17-1,-19 18 1,-16 53-1,52-36 1,0 18 0,0-35-1,35-35 1,35-18 0,-17-18-1,18-52 1</inkml:trace>
  <inkml:trace contextRef="#ctx0" brushRef="#br1" timeOffset="82559.24">1094 8096 0,'-18'0'0,"36"0"0,-54 18 15,1 52 1,35-17 0,-18-35-16,18 17 15,0-17 1,36-18-1,17-18 1,0-17 0,-18-36-1,-35 1 1,-35 52 15,-36 18-15,18 36-1,35 16 1,18 1 0,18 36-1</inkml:trace>
  <inkml:trace contextRef="#ctx0" brushRef="#br1" timeOffset="83440.28">1887 8467 0,'0'0'16,"-53"-36"-1,18 1 1,-18 35 0,0 0-1,-17 18 1,-1 35 0,54-36-16,-36 54 15,0 17 1,35-35-1,18 18 1,0-36 0,88-35-1,-35 0 1,0-18 15,35-35-15,-35 0-1,-17-53 1,-19 18 0,1-88-1,-1 70 1,1-17 0,0 52-1,-1 36 1,-17 88 15,0 35-15,-17 53-1,-19-35 1,19 35 0,17-35 15,0-36-16,17 1 1,36-36 0,18-17-1,-18-18 1,35-18 0,-53 18-16,53-53 15,18 0 1,-53 18-1,-35 17 1,-18-17 0</inkml:trace>
  <inkml:trace contextRef="#ctx0" brushRef="#br1" timeOffset="84656.34">811 9895 0,'0'0'0,"-17"0"15,-1 0 16,18-17-31,0-19 16,0 19 0,0-18-1,35 17 1,18 18 0,-17 35 15,-19-17-31,18 52 15,1 54 1,-36-54 0,0 19-1,-18-36 1,18-36 0,-18-17-1,1-17 1,17-36-1,0-18 1,35-17 0,18-18-1,53 35 1,-18 36 15,-17 53-15,-1 52-1,-52 1 1,-18 17 0,0 18-1,-18-53 1,-17-18 0,35-17-1,-18-18 1,18-18 15</inkml:trace>
  <inkml:trace contextRef="#ctx0" brushRef="#br1" timeOffset="85973.63">2011 9966 0,'0'0'0,"0"-35"15,-18-1 1,-35 19 0,36 17-16,-54 0 15,-17 35 1,0 36-1,-1 34 1,72-16 0,17-19-1,35-35 1,18-35 15,53-17-15,-18-36-1,-35-18 1,0-17 0,-53 0-1,0 35 1,-18 71 15,-17 35-15,35 35-1,0 0 1,53-35 0,0-53-1,35 0 1,0 0 0,0-53 15,-70 35-31,17-35 15,-17-35 1,-18 0 0,0 70-1,-18 18 1,-17 53 0,35 36-1,0-19 1,0-17-1,0-18 1,0-17 0,0-36 31,0 1-47,0-72 31,0 1-16,53 18 1,53-1 0,-18 53-1,-53 18-15,71 36 16,-53 17 0,-18 35-1,-35-35 1,0 17-1,-17-17 1,-1-35 0,0-18-1,18-18 1,0-52 15,36-18-15,17-1-1,-36 72-15,54-54 16,35 18 0,-53 71-1,-18 35 1,-18 35 0,-17-17-1,0-54-15,0 71 16,0-35-1,-17-53 1,17 18 0,0-71 15,0 35-15,35-17-16</inkml:trace>
  <inkml:trace contextRef="#ctx0" brushRef="#br1" timeOffset="86423.75">3298 9984 0,'0'0'0,"18"0"16,0 0 0,-1 0-16,36 0 15,-17-36 1,16 1-1,-34 17-15,-18-35 16,0-17 0,-35 70-1,-18 0 1,-35 53 15,17 17-15,36 72-1,35-72 1,18 1 0,52-54-1,18 1 1,53-18 0,1-18-1,-19-35 1,-70 18-1,-35 0 1</inkml:trace>
  <inkml:trace contextRef="#ctx0" brushRef="#br1" timeOffset="87507.74">1041 11359 0,'0'0'0,"0"-17"0,0-89 31,0 88-31,0 1 16,-18 70 31,18 35-47,-35 88 31,17-35-15,-52 36-1,-1-71 1,-17-1 0,70-87-1,-17-18 1,17-71 0,18-17-1,0-53 1,0 53-1,18-18 1,0 106-16,-1 0 16,36 35-1,-18 54 1,-17-1 0,17 18 15,1-53-16,52-36 1,-18-34 0,54-54-1,-36 0 1,-17-17 0,-54 53-1,-17 70 16,-17 18-15,17 18 0,-36-18-1,1-18 1,35-17 0,0-36 15,0 0-16</inkml:trace>
  <inkml:trace contextRef="#ctx0" brushRef="#br1" timeOffset="87674.94">1341 11518 0,'0'0'16,"0"-17"-16,0-1 15,-18 18 16,18 18-15,0-1-16,35-17 16</inkml:trace>
  <inkml:trace contextRef="#ctx0" brushRef="#br1" timeOffset="88189.45">1834 11553 0,'0'53'31,"0"-35"-31,-17 0 0,-1 17 16,18 18 0,-17 35-1,17-53 1,-18-17-1,0-18 17,18-18-17,0 1-15,0-36 16,0 35-16,18-52 31,70-54-15,0 36-1,36 53 1,-54 52 0,-17 71-1,-53 18 1,-17 0 0,-19-35-1,19-18 1,-1-36-1,18-52 17,18 35-32,17-53 15</inkml:trace>
  <inkml:trace contextRef="#ctx0" brushRef="#br1" timeOffset="88773.55">2699 11183 0,'0'0'16,"17"0"-16,-17 18 16,0 35-1,-70 70 1,35 1 0,-1 17-1,-17-36 1,36-52-1,-1-35 1,18-36 15,0-17-31,35-18 16,-17 36-16,70-107 31,-17 54-15,17-1-1,-53 71 1,-17 18 0,-36 17-1,-105 35 1,52-52 0,-17 17-1,88 1 1,0-1-1,0 35 1,35-17 0,36-17-1,-18-19 1,0-17 0,0 0 15,-1-35-16,1 0-15</inkml:trace>
  <inkml:trace contextRef="#ctx0" brushRef="#br1" timeOffset="89006.38">3140 11201 0,'-36'0'15,"54"0"17,0 0-32,35 0 15,52 0 1,-69 0-16,87 0 16,-35 0 15,-70 0-31</inkml:trace>
  <inkml:trace contextRef="#ctx0" brushRef="#br1" timeOffset="89283.46">3316 11254 0,'0'0'15,"-18"0"-15,1 0 0,-18 0 16,17 35-1,0 53 1,18 36 0,-35-1-1,17-52 1,1-1 0,17-17 15,35-71 0</inkml:trace>
  <inkml:trace contextRef="#ctx0" brushRef="#br1" timeOffset="89673.45">3457 11642 0,'18'0'31,"-1"0"-15,1 0-16,35-18 15,18-35 1,-54 0 0,-17 18 15,-17 35-16,-72 0 1,19 53 0,17 35-1,35-17 1,18-54-16,18 36 16,35 0-1,0-53 1,35 18-1,0-18 1,-17-53 0</inkml:trace>
  <inkml:trace contextRef="#ctx0" brushRef="#br1" timeOffset="89906.58">3951 11377 0,'0'0'0,"0"18"31,0 17-15,0 36-1,35 17 1,18-18 0,-35-17-1,17-18 1,-17-35 15</inkml:trace>
  <inkml:trace contextRef="#ctx0" brushRef="#br1" timeOffset="90138.79">4145 11448 0,'0'-18'31,"-18"18"-31,-34 35 16,16 18 0,-34 35-1,52-70-15,-17 70 16,17-53 0,18 1-1</inkml:trace>
  <inkml:trace contextRef="#ctx0" brushRef="#br1" timeOffset="90505.06">4480 11077 0,'0'0'0,"0"-17"15,0-1 1,0 0-16,-35 36 31,17 52-15,-17 72 0,35-107-16,-18 53 15,-17 88 1,35-70-1,0-53 1,0-18 0,0-17-1,71-18 1,17-18 0,-35-34 15,-18 34-31</inkml:trace>
  <inkml:trace contextRef="#ctx0" brushRef="#br1" timeOffset="90806.01">4374 11359 0,'0'0'0,"-17"0"15,-1 0-15,36 0 31,-1 0-15,36 0-16,71 0 16,-107 0-16,72 0 15,-1-17 1,-71-1 0,1 18-1,-36 0 32,1 0-31,-1 0-16</inkml:trace>
  <inkml:trace contextRef="#ctx0" brushRef="#br1" timeOffset="91455.27">1005 12929 0,'0'0'0,"0"-17"15,-17-19 16,17 54-15,-18 53 0,18 34-1,0 19 1,0 52 0,-35-52-1,0-1 1,17-105-16,18 35 15,-18-53 17,18-71-17,0 18 1</inkml:trace>
  <inkml:trace contextRef="#ctx0" brushRef="#br1" timeOffset="91788.85">864 12982 0,'0'0'0,"-17"-17"16,17-36-1,35-18 1,53 18 0,53 18-1,-17 35 1,-36 106-1,-88 17 1,-18-88-16,-70 89 16,-53-18-1,53-53 1,35-18 15,88-35 0,53-18-15,-52 1-16</inkml:trace>
  <inkml:trace contextRef="#ctx0" brushRef="#br1" timeOffset="93088.73">1729 13335 0,'35'0'31,"-35"-18"-31,18 1 0,-18-36 16,0 0-1,-53-18 1,-18 36 0,36 35-16,-36 0 15,-17 71 16,53 17-15,-1 35 0,36-35-1,0-35 1,89-35 0,-19-18-1,36-53 1,-35-17-1,-18-19 1,-36 1 0,-17 18-1,0 52 1,0 71 15,-17 17 0,17 19-15,0-72-16,0 36 16,35 0-1,18-35 1,0-18 0,0-36-1,17-34 1,1-18-1,-54 17 1,-17 18 0,0 36-1,-35 34 1,17 36 0,18 18 15,0-18-16,53 0 1,-17-36 0,34 1-1,-35-18 1,-17 0-16,70 0 16,-35-35-1,35-36 1,-35 0-1,-17-70 1,-36 35 0,17 89-16,-17-54 15,0 54 1,0 52 0,-35 35 15,35 54-16,-18-1 1,18-34 0,0-36-1,53-36 1,0-17 0,0 0-1,0-35 1,-35 17-16,34-52 15,-34 17 1,17 0 0,-35 71 15,0-1-15,0 36-16,0 18 31,18-18-31,0-36 31,35-17-15,-18 0-1,18-53 1,-36 18-16</inkml:trace>
  <inkml:trace contextRef="#ctx0" brushRef="#br1" timeOffset="93255.96">3157 12859 0,'0'0'0,"-17"0"0,-19 0 15,19 17 1,-1 1 0,18 0 15</inkml:trace>
  <inkml:trace contextRef="#ctx0" brushRef="#br1" timeOffset="93456.13">2399 13106 0,'0'0'16,"-18"17"-16,1-17 0,34 0 31,36 0-31,35 0 16,53-35-1,-70 17 1</inkml:trace>
  <inkml:trace contextRef="#ctx0" brushRef="#br1" timeOffset="94354.74">3634 13212 0,'35'0'0,"0"-18"15,-17-17 1,-18-18-1,-35-18 1,-18 36 0,-71 35-1,106 0-15,-70 53 16,-18 35 0,36 0-1,52 0 16,18-17-15,0-53-16,53-1 16,0-17-1,53 0 1,-18-53 0,0-17-1,-17-36 1,-36-18-1,-35 36 1,-17 106 15,-1 52-15,-17 36 0,35-88-16,0 70 15,17-17 16,36-36-15,0-17 0,35-18-1,-35-36 1,71-52 0,-71 18-1,17-89 1,-52 35-1,17-34 1,-35 105 0,-35 88-1,-1 88 1,1 1 0,35 35-1,0-71 16,35 0-15,36-53 0,0-35-1,17 0 1,-35-53 0,17-17-1</inkml:trace>
  <inkml:trace contextRef="#ctx0" brushRef="#br1" timeOffset="95255.28">5274 12718 0,'0'0'15,"0"-18"-15,0-35 16,0 35-16,-18 18 47,1 71-47,-19 105 16,1-35-1,0 18 16,-18-71-15,53-52-16,-35 17 16,17-53-1,0-71 17,18 1-17,0-72 1,0 19-1,0 105 1,18 71 0,0 18-1,17 52 1,36-35 0,34-17-1,19-71 16,-18 0-15,35-35 0,-18-53-1,-87 17 1,-36 36-16,0-54 16,0 54-1,-18 53 1,0 52-1,1 19 1,-1-19 0,18-35-1,0-52 32,18-1-47</inkml:trace>
  <inkml:trace contextRef="#ctx0" brushRef="#br1" timeOffset="95405.28">5856 12823 0,'0'0'16,"0"-17"-16,-53-1 16,18 18-1,35 35 16,18-17-31,34 0 16</inkml:trace>
  <inkml:trace contextRef="#ctx0" brushRef="#br1" timeOffset="95871.66">6279 12894 0,'-17'0'0,"17"18"15,-35 17 1,-1 35 0,19 19-1,17-54-15,-18 36 16,-17-19 0,17-16-1,18-54 32,0 0-47,18-34 16,-1 16-16,54-87 15,-1 17 1,36 18 0,-35 88 15,-71 70-16,0 71 1,0-52 0,0-1-1,35-35 1,0-53 0,18 0-1,0-36 1</inkml:trace>
  <inkml:trace contextRef="#ctx0" brushRef="#br1" timeOffset="96422.02">7056 12629 0,'0'-17'16,"0"34"-16,0-17 15,-18 18 1,-35 123-1,-18 18 1,36-53 0,0 0-1,17-71 1,18-17 0,0-36 15,36-53-16,52-17 1,-35 0 0,35 0-1,-71 88 1,-34 17 15,-36 19-31,-18 17 31,54-36-31,-1 54 16,0-1 0,36-17-1,53-35 1,-18 17 0,17-35-1,-52 18 1,-1-18-1,19-18 1,-19-17 0</inkml:trace>
  <inkml:trace contextRef="#ctx0" brushRef="#br1" timeOffset="96788.4">7673 12577 0,'0'0'0,"-18"0"15,1-18-15,34 18 32,1 0-32,35 0 15,-18 0-15,106-18 16,18 18 0,-88 0-1,-36 0 16,-53 0-15</inkml:trace>
  <inkml:trace contextRef="#ctx0" brushRef="#br1" timeOffset="97021.37">7973 12577 0,'-18'0'0,"36"0"0,-89 0 15,54 17-15,-19 18 16,1 54-1,0 69 1,35-34 0,-36 17-1,36-53 1,0-35 15,0-35-31,18-18 0,17 0 31,18-18-31</inkml:trace>
  <inkml:trace contextRef="#ctx0" brushRef="#br1" timeOffset="97371.29">8026 13088 0,'35'-18'15,"18"1"1,0-19-1,0 1 1,-18-18 0,-35 18-1,0 17-15,-18 18 16,-52 18 0,-1 35-1,1 53 16,52-36-15,18 19 0,53-37-1,18-34 1,17-18 0,18-53-1,-89 36-15</inkml:trace>
  <inkml:trace contextRef="#ctx0" brushRef="#br1" timeOffset="97604.75">8572 12859 0,'0'17'32,"0"1"-32,0 35 15,18-18 1,17 71-1,18-35 1,-17-18 0,-19-18-1,19-35 1,-19-18 0,1 18-16</inkml:trace>
  <inkml:trace contextRef="#ctx0" brushRef="#br1" timeOffset="97838.23">8961 12876 0,'0'-17'0,"0"34"0,0-52 0,-71 53 31,-35 70-15,36-18-1,-36 54 16,18-36-15,70-53 0,18-17-16,53-18 31,35-35-15</inkml:trace>
  <inkml:trace contextRef="#ctx0" brushRef="#br1" timeOffset="98138.46">9437 12541 0,'17'-17'16,"-17"34"0,-17 19-16,-18 16 15,17-16-15,-35 122 31,18-34-15,-1 17 0,36-53-1,0-35 1,18-53 0,70 0-1,-35-53 1,-18 18-16</inkml:trace>
  <inkml:trace contextRef="#ctx0" brushRef="#br1" timeOffset="98371.9">9260 12894 0,'0'0'15,"-17"0"1,34 0-1,36 0 1,53-35 0,-88 35-16,88 0 15,-53-18 1,-36 18 0,-17-18-1</inkml:trace>
  <inkml:trace contextRef="#ctx0" brushRef="#br1" timeOffset="99154.87">1464 14340 0,'0'0'0,"-18"0"15,-35-17 1,53-1-1,36 18 1,17 0 0,88-35-1,35 17 1,-52 1 0,-89 17-16,71 0 15,-89 0 1</inkml:trace>
  <inkml:trace contextRef="#ctx0" brushRef="#br1" timeOffset="99387.83">1782 14340 0,'0'0'0,"-18"18"0,0 17 16,18 36 15,-17 52-15,17-70-16,-18 53 15,-17 0 1,35-36 0,-18-17-1,18-35 1,18-18-1</inkml:trace>
  <inkml:trace contextRef="#ctx0" brushRef="#br1" timeOffset="100587.88">2434 14623 0,'18'-18'0,"-36"36"0,36-54 0,-18-17 31,-35 36-15,-18-1-1,-53 36 1,18 17 0,17 71-1,18 0 1,35-36-1,18 1 1,18-54 0,53-17-1,34-35 1,19-35 0,-53-1-1,-19 1 1,-52 52 15,0 36 0,0 52-15,0 1 0,36 17-1,34-35 1,54-36-1,52-17 1,-17-53 0,-36 1-1,1-54 1,-124 35 0,0-17-1,-88 53 16,-1 70-15,19 36 0,-1 17-1,54-35 1,17-18 0,35-35-1,-17 0-15,70 0 16,0-35-1,0-36 1,-35 36 0,-35 17-1,-18 53 17,0 36-17,-36 35 1,19 0 15,17 52-15,0-105-16,0 88 15,0 36 1,0-36 0,-35 35-1,-18-52 1,-53 35-1,88-124-15,-70 18 16,0-36 0,-18-34-1,-53-71 1,36-36 0,-36-70-1,124 0 1,52 18 15,54 70-15,105-35-1,-123 105-15,71-16 16,-71 16-16</inkml:trace>
  <inkml:trace contextRef="#ctx0" brushRef="#br1" timeOffset="102355.11">3757 14693 0,'0'0'0,"-35"0"15,-18 18 1,53-1-16,-53 72 16,18-36-1,-1 17 1,19-35 15,-1-35-15,89-53 15,-18 1-15,17-37-1,-52 36 1,-1 53-1,1 0 1,-18 18-16,0 53 16,35-18-1,36 17 1,-1-35 0,19-17-1,34-18 16,18-53-15,0-17 0,-70-1-1,-53-70 1,-36 35 0,-70 106-1,-53 35 1,70 54-1,18 34 1,35-35 0,18-17-1,53-36 1,18-35 0,0-18-1,17-52 16,0-36-15,-88 71-16,35-18 16,-17-53-1,-18 88 1,0 54 0,-18 34-1,18 36 1,0 0-1,35-53 1,54-36 0,-36-17-1,35-35 1,-18-18 0,-17-53-1,-35 1 1,-18 16 15,0 125 0,-18 52-15,18-18 0,0 19-1,0-72-15,0 18 16,0-17-1,0-36 17,0-17-17,0 0-15,53-36 16,18-52 0,-1 17-1,-34 88 16,-1 36-15,-35 35 0,0 88-1,0-88 1,0 18 0,0-54-1,35-34 16,18-19-15,-35 19-16,52-72 16,18-16-1,-35 52 1,-35 53 0,-18 70 15,0-52-16,0 52 1,0 19 0,0-36-1,53-36 1,35-17 0,36-17-1,-36-19 1,0-52-1,-70 0 1,-18-36 0,-18 89-1,-35 53 1,0 105 0,35-52-1,18 17 16,18-35-15,35-53 0,35 0-1,-35 0 1,-18-53 0,-17 0-1</inkml:trace>
  <inkml:trace contextRef="#ctx0" brushRef="#br1" timeOffset="103053.77">741 17022 0,'0'-18'15,"0"36"-15,17-54 0,1-70 32,-18 89-32,0-36 15,-18 53 1,-34 0-1,-19 70 1,-17 124 0,53-70-1,35-18 1,17 17 0,71-52-1,18-54 1,-71-17-16,124-35 31,0-35-15,-53-1-16</inkml:trace>
  <inkml:trace contextRef="#ctx0" brushRef="#br1" timeOffset="103322.3">1693 16686 0,'0'-17'0,"0"34"0,0-87 15,-53 70 1,-17 53 0,35 88-1,-1 0 1,1 18 0,17-18-1,18-88 1,36-18 15,52-35-15,18-18-1,-71 1-15,0-1 0</inkml:trace>
  <inkml:trace contextRef="#ctx0" brushRef="#br1" timeOffset="104420.75">2046 17039 0,'0'0'16,"18"-88"-16,-18 53 15,0-18 1,-18 53-16,-35 0 16,-17 17-1,17 72 1,35-1 0,0 35-1,18-70 16,0-35-31,18-1 16,35-17 0,0-17-1,17-71 1,-52 17 0,-18-17-1,18 53 1,-18 88 15,0 17-15,-18-52-16,18 52 15,0-17 1,0-35-16,53-1 16,18-17-1,34-35 16,37-53-15,-37 0 0,1-89-1,-106 124 1,-53 106 15,18 18-15,35-53-16,0 52 15,0 18 1,53-35 0,-35-35-1,34-18 1,-52-18 31,-17 1-47,-1-1 15,-35 18 1,0-18 0,36 18-1,-1 36 1,18-19 0,53 19-1,18-36 1,52-18-1,-17-17 1,35-54 0,-70 19-1,-36-18 1,-35 17 0,-18 71-1,-35 35 1,53 18 15,0 36-15,0-37-1,0 1 1,0-17 0,-17-19-1,-19 1 1,-52 0-1,-18-18 1,71-36 0</inkml:trace>
  <inkml:trace contextRef="#ctx0" brushRef="#br1" timeOffset="104853.97">3828 16492 0,'0'0'0,"0"-17"0,-18-1 16,0 18 0,-35 0-16,18 71 15,0 105 16,35-53-31,-18 36 32,18-123-32,-17 16 15,17 1 1,17-70 0</inkml:trace>
  <inkml:trace contextRef="#ctx0" brushRef="#br1" timeOffset="105286.96">3510 16686 0,'-18'-35'0,"36"70"0,-53-140 15,35 52 1,0 35 0,70-17-1,54 35 1,105 123 15,-88-17-15,-35 70-1,-88-70 1,-18 0 0,0-88-1,0-36 1,0-35-1,0-88 1,0 0 0,53-53-1,0 53 1,-36 106-16,54-54 16,-54 72-1,1 17 1,17 70 15,-35-34-31</inkml:trace>
  <inkml:trace contextRef="#ctx0" brushRef="#br1" timeOffset="106655.33">4727 16951 0,'18'0'0,"17"18"16,0-18-1,-17-18-15,17-35 16,-17-35 0,-18-36-1,-35 19 1,-36 87 0,-52 18-1,-1 88 1,-17 106 15,123-88-15,18 0-1,71-89 1,52 1 0,-34-36-1,69-87 1,-105 16-1,-53-52 1,0 71 0,0 105 15,0-17-31,0 105 16,0-35-1,18 1 1,35-72-1,53 1 17,-36-36-17,18-70 1,-52 0 0,-19-36-1,-17 71 1,0 36-1,0 52 1,0 71 0,0-36-1,0 1 1,0-36 0,0-52 30,0-19-30,0 19-16,0-72 16,53-34-1,-17 70 1,34 18 0,-35 70-1,1 53 1,-1 18-1,0-53 1,-35-18 0,0-17-1,18-53 17,-18 17-32,70-70 15,19-18 1,52 0 15,-53 71-15,-35 35-1,-36 70 1,-17 1 0,0 35-1,0-36 1,18-34-1,35-19 1,-18-17-16,54-17 16,-37-36-1,54-35 1,-53-1 0,-53-16-1,0 34 1,-17 71-1,-36 0 1,-18 88 0,53 0-1,1 18 1,17-53 0,35-18-1,18-17 1,53-53-1,35-53 1</inkml:trace>
  <inkml:trace contextRef="#ctx0" brushRef="#br1" timeOffset="107703.45">15311 7108 0,'17'0'16,"54"0"0,-54 0-16,1-17 15,0-1 1,-18-35 0,-18 36-1,-53 17 1,-52 17-1,88 1 1,-53 70 0,-1 106-1,72-70 1,70 52 0,17-123-1,54-18 1,87-35-1,-70-17 1,-52-19 0,-1-52-1,-71 70-15</inkml:trace>
  <inkml:trace contextRef="#ctx0" brushRef="#br1" timeOffset="108186.69">16439 7091 0,'0'0'0,"18"-18"0,0 18 0,-1-35 15,1 17 1,-53 1 0,-89 17-1,18 35 1,-17 18-1,70 0 1,53-18 0,0-17-16,53-1 15,35 1 1,71 0 0,0 34-1,-71 1 1,-71-35-1,1 53 1,-53-36 0,-89 35-1,-34-34 1,52-36 0,0 0-1,71-36 1,35-34-1,17 17 1,54 0 0,-18 18-1</inkml:trace>
  <inkml:trace contextRef="#ctx0" brushRef="#br1" timeOffset="108670.06">17092 7126 0,'35'-35'16,"-17"35"-16,0-18 15,-1-17 1,-17 0 0,-88 17-1,0 18 1,17 0-1,-17 53 1,70 0 0,18-36-16,0 36 15,53 0 1,36 0 0,34 0-1,-17 18 1,-88-18 15,-54 0-15,-52-36-1,-35-17 1,34 0 0,54 0-1,17-53 1,18 0-1,36-17 1,52 17 0</inkml:trace>
  <inkml:trace contextRef="#ctx0" brushRef="#br1" timeOffset="109237.16">18468 7038 0,'0'0'0,"0"-18"16,0 1-16,18-1 16,-1-17-1,36-18 1,-53 0-1,-18 35 1,-140 1 0,52 17-1,0 53 1,71 17 0,35 1-1,88 17 1,-17-18 15,70 71-15,-106-52-1,-35-36 1,-88 0 0,-18-36-1,-35-17 1,35-35-1,88 0 1,18-36 0,0 36-1,53-1 1,71-16 0,-89 52-16,0-18 15</inkml:trace>
  <inkml:trace contextRef="#ctx0" brushRef="#br1" timeOffset="109637.47">18697 7250 0,'18'17'16,"17"-17"0,0 0-1,36-35 1,-18-18-1,17-18 1,-52 1 0,-18 17-1,-70 53 1,-1 35 0,0 53-1,1 36 1,35-18-1,17-71 1,18 71 0,70-53-1,-17-36 1,36-17 0,-19-17-1,18-54 1,-70 54-16</inkml:trace>
  <inkml:trace contextRef="#ctx0" brushRef="#br1" timeOffset="109887.66">19438 6773 0,'0'0'16,"0"-88"-16,18 18 16,-18 87-1,-71 124 1,1 53-1,17-53 17,-18 36-17,53-71 1,1-18 0,123-123 15,-53-1-16</inkml:trace>
  <inkml:trace contextRef="#ctx0" brushRef="#br1" timeOffset="110253.98">19562 7232 0,'17'-18'46,"1"18"-46,-1 0 0,36-35 32,-35 17-32,35-35 15,-35 1 1,-18 34 0,-53 0-1,-18 36 1,-35 70-1,89 18 1,17-36 0,0-17-1,35-17 1,35-19 0,36-17-1,0-35 1</inkml:trace>
  <inkml:trace contextRef="#ctx0" brushRef="#br1" timeOffset="110537.62">20144 7091 0,'0'0'0,"17"-53"16,-17-18 0,0 36-1,-53 35 1,0 53-1,18 53 1,17-18 0,18 35-1,0-70 1,36-17 0,34-36-1,-17-18 1,53-53 15,-88 36-31</inkml:trace>
  <inkml:trace contextRef="#ctx0" brushRef="#br1" timeOffset="110819.81">20637 6667 0,'0'-52'15,"0"104"-15,0-122 0,0 35 16,-35 140 15,-18 1-15,18 53-1,-18-53 1,18 35 0,35-123-16,0 70 15,0-71 1,0 1-1,17-18 17,72-70-17,-54 52-15</inkml:trace>
  <inkml:trace contextRef="#ctx0" brushRef="#br1" timeOffset="111187">20902 7003 0,'0'0'0,"0"17"15,-53 36 1,36 18 0,-19 52-1,36-70 1,36-35 0,34-18-1,18-18 16,-35-35-31,-35 18 16,17-71 0,-35 18-1,0 0 1,-35 88 0,-53 0-1,-1 35 1,72-17-16,-18 35 15,35-1 1,17-34 0,71-18-1</inkml:trace>
  <inkml:trace contextRef="#ctx0" brushRef="#br1" timeOffset="111603.5">21343 7003 0,'0'-18'0,"0"36"0,-18-54 16,18 1-1,0 0 1,36 17 0,34 18-1,1 35 1,-54 36-1,-17 35 1,0 0 0,0-89-16,-35 36 15,0-35 1,17-1 0,1-34-1,17-54 1,17 1 15,1 52-31,52-88 16,-17 36-1,36 17 1,-54 0 0,-35 35-1</inkml:trace>
  <inkml:trace contextRef="#ctx0" brushRef="#br1" timeOffset="111902.93">20267 6650 0,'0'-18'0,"0"36"16,18-36-16,105 1 15,-88 17 1,107 0 0,-1-18-1,35 18 1,-70-18 0,-36 18-1,-122 0 16,16 0-31</inkml:trace>
  <inkml:trace contextRef="#ctx0" brushRef="#br1" timeOffset="112519.09">15699 8643 0,'0'0'0,"0"-18"0,-18 1 31,18 34-15,0 54-1,0-18-15,53 106 16,0 52 0,0-87-1,0 17 1,-18-106 0,-35-17-1</inkml:trace>
  <inkml:trace contextRef="#ctx0" brushRef="#br1" timeOffset="112820.17">16298 8714 0,'0'0'16,"0"-71"-1,-17 71-15,-36 0 16,-53 88 0,-88 89-1,70-36 1,-52 35 0,35-52-1,106-107-15,-18 36 16,53-18 15,35-35-15,53 0-1,-70-17-15</inkml:trace>
  <inkml:trace contextRef="#ctx0" brushRef="#br1" timeOffset="113186.59">16545 9084 0,'0'-18'31,"-17"18"-31,-36 18 16,0 88 0,35 53-1,1-1 1,-1 160-1,0-142 1,1-105 0,-36 123-1,-53 88 1,0-35 0,35-106-1,19-17 1,16-89-1,36-53 1,18-70 0,52-106-1</inkml:trace>
  <inkml:trace contextRef="#ctx0" brushRef="#br1" timeOffset="113569.77">16457 9137 0,'0'0'0,"0"-18"0,0 1 16,0-36 0,106-53-1,-18 88 1,36 1-1,-36 70 1,-71 35 0,-17 18-1,-17-89-15,-36 54 16,-53-18 0,18-18-1,35-35 1,18 0-1,70-18 32,35 1-47</inkml:trace>
  <inkml:trace contextRef="#ctx0" brushRef="#br1" timeOffset="114119.3">17374 9155 0,'0'0'0,"18"-18"0,35-35 16,-53 18-1,0-53 1,-88 52 0,-1 36-1,-34 71 1,52 17-1,-17 53 17,71-70-17,17 17 1,17-53 0,1-35-16,35 0 15,53-17 1,-1-54-1,-34 0 1,0-52 0,-54 17-1,18 18 1,-35 141 15,-35 70-15,18-35-1,-1 18 17,18-88-32,0 53 15,53-54 1,17-17 0,36-17-1,-35-19-15</inkml:trace>
  <inkml:trace contextRef="#ctx0" brushRef="#br1" timeOffset="114420.17">18115 8731 0,'0'0'0,"-18"-17"0,-34-19 16,-1 36-1,17 36 1,19 69-1,-1 54 17,18-35-17,-18 17 1,1-53 0,17-53-1,0-17 1,35-18-1,18-53 1,-35 35-16</inkml:trace>
  <inkml:trace contextRef="#ctx0" brushRef="#br1" timeOffset="114953.15">18380 8731 0,'0'0'0,"0"-53"0,0 18 16,0 53 15,0 88 0,-36 35-15,1-18 0,-18 18-1,18-53 1,35-52-1,0-19-15,-18 1 16,18-53 15,36-36-15,17 1 0,52-54-1,19 18 1,17 53-1,-53 53 1,-53 71 15,-17 52-15,-36-17 0,-17-18-1,0-35 1,17-35-1,1-18 1,-1 0 0,-17-18-1,17 1-15,0-1 0</inkml:trace>
  <inkml:trace contextRef="#ctx0" brushRef="#br1" timeOffset="115203.48">17939 8996 0,'0'0'0,"-18"0"0,0 0 0,18-18 16,0 1 0,18 17-1,35 0 1,-18 0-16,18 0 15,-18 0-15,89-18 16,-36 18 0,-35 0-1,-18 0 1</inkml:trace>
  <inkml:trace contextRef="#ctx0" brushRef="#br1" timeOffset="115454.64">19315 9207 0,'-53'18'32,"35"-18"-32,0 0 15,-35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AD8B1-42B1-9E24-9939-909138418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02473-CB35-F48B-7D68-031BF7372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991D0-EE68-C43D-760F-29BB5FFE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64E4-97E4-44CD-90BF-41C85F6DF294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82F1B-711F-C32D-C606-6C343BF9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CD753-FDF7-CFAB-59F3-D10E2705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0D9D-B6E3-4C36-9396-85B1E81AC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37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56F49-B192-7069-FE19-739B2391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69CB9-BBA0-C300-5AD0-4E092E6AE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C6AA-AA6F-4742-5021-872AA2701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64E4-97E4-44CD-90BF-41C85F6DF294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2C546-ED9B-5980-4453-A8BC0980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49E43-49E8-7132-C43E-F756594A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0D9D-B6E3-4C36-9396-85B1E81AC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95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2C2794-C087-7CA9-19D6-71B2ACADF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43B18-1077-4C7F-B6F3-4DED05D47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D45E3-DEE4-A94A-B662-59973465E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64E4-97E4-44CD-90BF-41C85F6DF294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437EA-E22E-209A-1A0D-51FB116B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0A1A3-B95B-2171-F133-C0670434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0D9D-B6E3-4C36-9396-85B1E81AC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84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AB45-3306-2F62-AD1A-87D95F56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19182-09EA-82C2-CDBF-CFBEF93EF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DB853-E5E3-0123-04D5-9D60E1FB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64E4-97E4-44CD-90BF-41C85F6DF294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A0DA5-4BC8-28BA-C448-489FF7F1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26BB0-F928-8E02-201C-A754D97D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0D9D-B6E3-4C36-9396-85B1E81AC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49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5F7E-3DFB-B279-A0A1-CD1967E6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7E5A8-447E-9BF9-1889-6CBB2A823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A6490-D28C-A7A4-FBDF-B838FB8AE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64E4-97E4-44CD-90BF-41C85F6DF294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44967-2D07-4ED9-D60F-8B4F683D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4910E-28D8-0B56-1C5E-B72E2377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0D9D-B6E3-4C36-9396-85B1E81AC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56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DF188-F637-57C4-7348-D0975FA5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3A8C9-E7D7-A5E0-920A-0473A652D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E6F4C-977E-6853-8B9D-159C1DFB8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BB532-B533-FD9E-2BD5-CD3DCBDA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64E4-97E4-44CD-90BF-41C85F6DF294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BD8BE-D9EF-DD3B-D640-45C0CD7BA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EEB55-20BF-1240-1EC6-06295887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0D9D-B6E3-4C36-9396-85B1E81AC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66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2E30E-DCAB-1405-BEA1-F4D6ADFCA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40097-4265-6FD3-D904-C35DF06EC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53E5A-41D6-0FAF-437C-04E3AC7FF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B90D3-A242-1B59-9B95-B2773A0E3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5A68E-6FA2-D080-6821-AC5187DEB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B6BFAD-0A83-2A3A-05A2-419BF730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64E4-97E4-44CD-90BF-41C85F6DF294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F8F87-73B3-030E-C45D-0A107C78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F14A50-DAC8-F380-6815-2829F984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0D9D-B6E3-4C36-9396-85B1E81AC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9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6936-8EC1-6396-633D-E876D769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C5841-AF0F-F79D-A30D-60B575C6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64E4-97E4-44CD-90BF-41C85F6DF294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AB1D3-D8E9-378B-33A1-17AC3E51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7488E-47C2-B2D3-BC21-A8025F33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0D9D-B6E3-4C36-9396-85B1E81AC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80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1A2DA-7577-C2BF-17D6-F53D9BE0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64E4-97E4-44CD-90BF-41C85F6DF294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41BC0-1DAE-23B9-CE1B-18ED3C828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925E7-32BE-971B-2413-AB3E44D1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0D9D-B6E3-4C36-9396-85B1E81AC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71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48F93-C0D3-4208-95FE-EDD7810F7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35767-7F0C-A89A-3122-77C57C7E7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99751-73C7-3848-6DE4-77AF0F4A1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4A76E-DFB6-57A3-BC87-668E755B4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64E4-97E4-44CD-90BF-41C85F6DF294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577DE-2D5C-1B7B-1086-B195316C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92E1B-753F-ADDA-3E4A-F170AB60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0D9D-B6E3-4C36-9396-85B1E81AC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10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9057-E2B2-AF10-154A-2FCB701BF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257D3E-B460-34CB-3CE0-8517544B5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ECC31-A7A6-3738-C648-834BC0C10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BA0AE-A362-B5F4-96D3-642BAFFB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64E4-97E4-44CD-90BF-41C85F6DF294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28473-2428-EAD3-2780-90CA014F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D4E9C-1A4D-9DF3-D4F2-BE347BBE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0D9D-B6E3-4C36-9396-85B1E81AC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97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BC85F-76DD-3682-C8B9-57E1BC498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24CFF-A5C3-0DBF-5146-F34798853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2030D-A959-19BC-1241-6FC91C3DD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64E4-97E4-44CD-90BF-41C85F6DF294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18B58-8FDD-E4E9-0D42-521D0845D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C13B8-B823-CB53-281A-67D0135F3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80D9D-B6E3-4C36-9396-85B1E81AC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17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09BE-0494-C88C-EA3F-147517AAB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1D47B-CB92-285D-7997-3D7BA60595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5F69B5-0648-E87B-8192-20A5165CE168}"/>
                  </a:ext>
                </a:extLst>
              </p14:cNvPr>
              <p14:cNvContentPartPr/>
              <p14:nvPr/>
            </p14:nvContentPartPr>
            <p14:xfrm>
              <a:off x="298440" y="190440"/>
              <a:ext cx="7283880" cy="3727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5F69B5-0648-E87B-8192-20A5165CE1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080" y="181080"/>
                <a:ext cx="7302600" cy="374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3507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09BE-0494-C88C-EA3F-147517AAB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1D47B-CB92-285D-7997-3D7BA60595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089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09BE-0494-C88C-EA3F-147517AAB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1D47B-CB92-285D-7997-3D7BA60595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032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09BE-0494-C88C-EA3F-147517AAB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1D47B-CB92-285D-7997-3D7BA60595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093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09BE-0494-C88C-EA3F-147517AAB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1D47B-CB92-285D-7997-3D7BA60595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303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09BE-0494-C88C-EA3F-147517AAB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1D47B-CB92-285D-7997-3D7BA60595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404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09BE-0494-C88C-EA3F-147517AAB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1D47B-CB92-285D-7997-3D7BA60595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015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09BE-0494-C88C-EA3F-147517AAB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1D47B-CB92-285D-7997-3D7BA60595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236914-17FB-9376-02AA-26646C8ED8A2}"/>
                  </a:ext>
                </a:extLst>
              </p14:cNvPr>
              <p14:cNvContentPartPr/>
              <p14:nvPr/>
            </p14:nvContentPartPr>
            <p14:xfrm>
              <a:off x="203040" y="50760"/>
              <a:ext cx="8744400" cy="648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236914-17FB-9376-02AA-26646C8ED8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680" y="41400"/>
                <a:ext cx="8763120" cy="650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067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09BE-0494-C88C-EA3F-147517AAB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1D47B-CB92-285D-7997-3D7BA60595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1B36BE-9D5A-F28C-A5B6-E67ED4BDBE84}"/>
                  </a:ext>
                </a:extLst>
              </p14:cNvPr>
              <p14:cNvContentPartPr/>
              <p14:nvPr/>
            </p14:nvContentPartPr>
            <p14:xfrm>
              <a:off x="184320" y="108000"/>
              <a:ext cx="7734600" cy="619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1B36BE-9D5A-F28C-A5B6-E67ED4BDBE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960" y="98640"/>
                <a:ext cx="7753320" cy="621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3101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09BE-0494-C88C-EA3F-147517AAB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1D47B-CB92-285D-7997-3D7BA60595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FED634-791F-0437-DE37-67F9355FBA40}"/>
                  </a:ext>
                </a:extLst>
              </p14:cNvPr>
              <p14:cNvContentPartPr/>
              <p14:nvPr/>
            </p14:nvContentPartPr>
            <p14:xfrm>
              <a:off x="666720" y="514440"/>
              <a:ext cx="6598080" cy="460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FED634-791F-0437-DE37-67F9355FBA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360" y="505080"/>
                <a:ext cx="6616800" cy="462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1978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09BE-0494-C88C-EA3F-147517AAB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1D47B-CB92-285D-7997-3D7BA60595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0B5B51-ECF5-E37D-4D87-3169930E6D2C}"/>
                  </a:ext>
                </a:extLst>
              </p14:cNvPr>
              <p14:cNvContentPartPr/>
              <p14:nvPr/>
            </p14:nvContentPartPr>
            <p14:xfrm>
              <a:off x="57240" y="311040"/>
              <a:ext cx="7709040" cy="353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0B5B51-ECF5-E37D-4D87-3169930E6D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80" y="301680"/>
                <a:ext cx="7727760" cy="354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3129482-9E8F-FF86-75B7-3A7110F82A52}"/>
                  </a:ext>
                </a:extLst>
              </p14:cNvPr>
              <p14:cNvContentPartPr/>
              <p14:nvPr/>
            </p14:nvContentPartPr>
            <p14:xfrm>
              <a:off x="901800" y="4228920"/>
              <a:ext cx="5924880" cy="1384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3129482-9E8F-FF86-75B7-3A7110F82A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2440" y="4219560"/>
                <a:ext cx="5943600" cy="140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239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09BE-0494-C88C-EA3F-147517AAB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1D47B-CB92-285D-7997-3D7BA60595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F9E4F7-6E38-54CC-7577-ED0FFBE7513A}"/>
                  </a:ext>
                </a:extLst>
              </p14:cNvPr>
              <p14:cNvContentPartPr/>
              <p14:nvPr/>
            </p14:nvContentPartPr>
            <p14:xfrm>
              <a:off x="0" y="133200"/>
              <a:ext cx="7214040" cy="334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F9E4F7-6E38-54CC-7577-ED0FFBE751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3840"/>
                <a:ext cx="7232760" cy="335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8516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09BE-0494-C88C-EA3F-147517AAB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1D47B-CB92-285D-7997-3D7BA60595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F4EE68-BA7D-EBAF-98C5-B6E605CE2A11}"/>
                  </a:ext>
                </a:extLst>
              </p14:cNvPr>
              <p14:cNvContentPartPr/>
              <p14:nvPr/>
            </p14:nvContentPartPr>
            <p14:xfrm>
              <a:off x="425520" y="514440"/>
              <a:ext cx="5912280" cy="260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F4EE68-BA7D-EBAF-98C5-B6E605CE2A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6160" y="505080"/>
                <a:ext cx="5931000" cy="262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89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09BE-0494-C88C-EA3F-147517AAB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1D47B-CB92-285D-7997-3D7BA60595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9CE4AE-EAD9-BE5D-CAFD-9B36B3A95F9D}"/>
                  </a:ext>
                </a:extLst>
              </p14:cNvPr>
              <p14:cNvContentPartPr/>
              <p14:nvPr/>
            </p14:nvContentPartPr>
            <p14:xfrm>
              <a:off x="190440" y="298440"/>
              <a:ext cx="7861680" cy="422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9CE4AE-EAD9-BE5D-CAFD-9B36B3A95F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289080"/>
                <a:ext cx="7880400" cy="424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645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09BE-0494-C88C-EA3F-147517AAB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1D47B-CB92-285D-7997-3D7BA60595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46C41-8B84-DC51-6486-BC25C9CD3B88}"/>
                  </a:ext>
                </a:extLst>
              </p14:cNvPr>
              <p14:cNvContentPartPr/>
              <p14:nvPr/>
            </p14:nvContentPartPr>
            <p14:xfrm>
              <a:off x="266760" y="254160"/>
              <a:ext cx="8013960" cy="4318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46C41-8B84-DC51-6486-BC25C9CD3B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244800"/>
                <a:ext cx="8032680" cy="433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9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09BE-0494-C88C-EA3F-147517AAB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1D47B-CB92-285D-7997-3D7BA60595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3CA408-8386-8FA1-AF08-4AFD2570214F}"/>
                  </a:ext>
                </a:extLst>
              </p14:cNvPr>
              <p14:cNvContentPartPr/>
              <p14:nvPr/>
            </p14:nvContentPartPr>
            <p14:xfrm>
              <a:off x="235080" y="279360"/>
              <a:ext cx="7614000" cy="369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3CA408-8386-8FA1-AF08-4AFD257021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720" y="270000"/>
                <a:ext cx="7632720" cy="371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564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09BE-0494-C88C-EA3F-147517AAB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1D47B-CB92-285D-7997-3D7BA60595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476A07-E18C-6835-23F1-6FBC1527A7A8}"/>
                  </a:ext>
                </a:extLst>
              </p14:cNvPr>
              <p14:cNvContentPartPr/>
              <p14:nvPr/>
            </p14:nvContentPartPr>
            <p14:xfrm>
              <a:off x="279360" y="241200"/>
              <a:ext cx="8325360" cy="533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476A07-E18C-6835-23F1-6FBC1527A7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000" y="231840"/>
                <a:ext cx="8344080" cy="53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335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09BE-0494-C88C-EA3F-147517AAB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1D47B-CB92-285D-7997-3D7BA60595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DFBCEF-EC41-E01A-3B1D-DF5918583A83}"/>
                  </a:ext>
                </a:extLst>
              </p14:cNvPr>
              <p14:cNvContentPartPr/>
              <p14:nvPr/>
            </p14:nvContentPartPr>
            <p14:xfrm>
              <a:off x="457200" y="558720"/>
              <a:ext cx="6845760" cy="297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DFBCEF-EC41-E01A-3B1D-DF5918583A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549360"/>
                <a:ext cx="6864480" cy="299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5221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09BE-0494-C88C-EA3F-147517AAB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1D47B-CB92-285D-7997-3D7BA60595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1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09BE-0494-C88C-EA3F-147517AAB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1D47B-CB92-285D-7997-3D7BA60595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924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2022-09-13T03:52:33Z</dcterms:created>
  <dcterms:modified xsi:type="dcterms:W3CDTF">2022-09-13T03:53:01Z</dcterms:modified>
</cp:coreProperties>
</file>