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11:47:38.7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5059 1207 0,'21'-22'94</inkml:trace>
  <inkml:trace contextRef="#ctx0" brushRef="#br0" timeOffset="19422.25">3556 402 0,'-21'0'0,"21"-21"15,-21 21-15,21-21 16,0 0 0,0 0 15,0 42 0,0 0-31,0 0 16,0 0-16,0 0 0,0 1 15,0-1-15,0 0 0,0 0 16,21 0-16,0-21 16,-21 21-16,21-21 0,0 0 15,0 0-15,1 0 0,-1 0 16,0 0-16,0 0 0,21 0 15,-20 0-15,-1-21 0,0 21 0,21-21 16,-21 0-16,1 21 0,-1-21 16,0 0-16,-21-1 0,21 1 15,-21 0-15,0 0 0,21 0 16,-21 0-16,0-1 0,0 1 0,0 0 16,0 0-16,-21 21 31,0 0-16,21 21-15,0 0 16,0 0-16,0 1 0,0-1 0,0 21 16,0-21-16,-21 0 15,21 22-15,0-1 0,0-21 0,0 22 16,0-22-16,-21 21 0,21 0 16,0 1-16,0-1 0,0 0 0,0 1 15,0 20-15,0-20 0,0-1 16,0 0-16,0 1 0,0-22 15,0 21-15,0-21 0,0 22 0,-22-22 16,22 0-16,0 0 0,-21 0 16,21 0-16,-21-21 15,0 0 1,0 0-16,0 0 0,-1-21 16,1 21-16,-21-21 0,21 0 15,0 0-15,-1 0 0,1 21 16,0-22-16,0 1 0,0 0 15,0 21-15,-1-21 0,22 0 16,-21 21-16,21 21 47,21-21-47,-21 21 0,22 0 16,-1 0-16,0-21 0,0 22 15,0-1-15,0 0 0,1 0 0,-1-21 16,0 21-16,0 0 0,0-21 15,0 0-15,1 22 0,-1-22 16,21 0-16,-21 0 0,0 0 16,1 0-16,-1 0 0,0 0 0,21-22 15,-21 1-15,1 0 0,-1 0 16,0 0-16,21 0 0,-21-22 16,1 22-16,-22-21 0,21-1 0,-21 1 15,21 21-15,-21-21 0,21-1 16,-21 22-16,0 0 0,0-21 0,0 20 15,0 1-15,0 42 47,0 1-47,0-1 0,0 0 16,0 0-16,0 21 0,0-20 16,0 20-16,0-21 0,0 21 15,0-20-15,0-1 0,0 21 0,0-21 16,0 0-16,0 1 0,0-1 15,0 0-15,0 0 0,0 0 16,0-42 31,0 0-47,0 0 16,0 0-16,0-1 0,0 1 15,0-21-15,0 21 0,0-22 16,0 1-16,21 0 0,0 21 15,1-22-15,-1 1 0,0 21 0,0 0 16,21-22-16,-20 22 0,20 0 16,0 21-16,-21-21 0,22 21 0,-22 0 15,21 0-15,1 0 0,-22 0 16,0 21-16,21 0 0,-21 0 0,-21 0 16,0 22-16,22-22 0,-22 21 15,0-21-15,0 22 0,0-22 16,0 21-16,0-21 0,0 22 0,0-22 15,-22 0-15,22 0 16,0 0-16,0 1 0,-21-1 16,21-42 62,0-1-78,0 1 15,0-21-15</inkml:trace>
  <inkml:trace contextRef="#ctx0" brushRef="#br0" timeOffset="19820.13">5101 381 0,'0'0'0,"0"-21"0,0 0 16,0 0-16,0 42 47,0 0-31,0 21-16,0-21 0,0 22 15,0-22-15,0 21 0,0 1 16,0-1-16,0 0 0,0 1 0,0-1 15,0 21-15,0-20 0,0-1 16,0 0-16,-21 22 0,21-22 0,0-21 16,0 22-16,0-1 0,0-21 15,0 0-15,0 1 0,0-1 16,0 0-16,0 0 16,21-21-1,0 0-15,-21-21 16,21 0-16,1 21 0,-22-21 15,21-1-15,-21 1 0,0 0 16,0 0-16,21 0 0,-21 0 16</inkml:trace>
  <inkml:trace contextRef="#ctx0" brushRef="#br0" timeOffset="20134.15">4911 741 0,'0'0'0,"21"0"31,0 0-31,0-21 0,21 21 16,-20 0-16,20-21 16,-21 21-16,21 0 0,-20-22 0,20 22 15,-21-21-15,0 21 0,22 0 16,-22 0-16,0-21 0,0 21 0</inkml:trace>
  <inkml:trace contextRef="#ctx0" brushRef="#br0" timeOffset="54346.01">5588 783 0,'-21'0'16,"21"-21"-16,-21 21 15,21-21 1,0 0 0,0 0-1,21 21 1,0 0-1,0 0-15,0 0 0,0 21 16,1-21-16,-1 21 0,0 0 16,0 0-16,0 22 0,0-22 15,1 21-15,-22-21 0,0 22 16,0-1-16,0 0 0,0-21 0,0 22 16,0-1-16,-22-21 0,1 22 0,0-22 15,21 0-15,-21 0 16,0 0-16,0 0 0,-1-21 15,22-21 1,0 0 0,0 0-16,0 0 0,0-22 15,0 22-15,0-21 0,22 21 0,-1-22 16,0 1-16,0 0 0,0 21 16,0-22-16,1 22 0,20 0 15,-21-21-15,0 42 0,0-22 0,1 1 16,-1 21-1,0 0-15,-21 21 32,0 1-17,0-1-15</inkml:trace>
  <inkml:trace contextRef="#ctx0" brushRef="#br0" timeOffset="54821.66">6202 826 0,'0'0'0,"21"-22"16,-21 1-16,21 21 0,-21-21 15,-21 21 32,21 21-47,-21 0 0,21 1 16,-21-1-16,-1 0 0,22 0 15,-21 21-15,21 1 0,-21-22 0,0 21 16,21 1-16,0-22 0,0 21 16,0-21-16,0 0 0,0 1 15,0-1-15,0 0 0,0 0 0,21 0 16,0-21-16,0 0 0,1 0 16,-1 0-16,0 0 0,0 0 15,0-21-15,0 21 16,22-21-16,-22 0 0,0 0 0,0-1 15,0 1-15,1-21 0,-22 21 16,0-22-16,0 22 0,0-21 0,0 0 16,0-1-16,0 1 0,-22 21 15,1-22-15,0 22 0,0 0 0,0 0 16,0 21-16,-1 0 0,1 0 16,0 0-16,0 0 0,0 0 15,0 0-15,21 21 16,-22 0-16,22 0 0,0 1 15,0-1-15,0 0 16,22 0-16,-1 0 16,0-21-16</inkml:trace>
  <inkml:trace contextRef="#ctx0" brushRef="#br0" timeOffset="55899.5">7133 910 0,'0'0'0,"0"-21"16,0 0-16,0 0 0,0 0 16,0-1-16,0 1 15,-21 21-15,0-21 0,0 21 16,-1 0-16,1 0 16,0 0-16,-21 0 0,21 0 0,-1 21 15,-20 0-15,21 1 0,-21-1 16,20 21-16,-20-21 0,21 22 0,0-1 15,0-21-15,-1 21 0,1 1 16,21-22-16,0 21 0,0-21 16,0 1-16,0-1 0,21 0 0,1 0 15,-1-21-15,0 0 0,0 21 16,0-21-16,22 0 0,-22 0 16,21 0-16,0 0 0,1-21 0,-22 0 15,21 0-15,1 0 0,-22-1 16,21 1-16,-21-21 0,0 0 15,1-1-15,-1-20 0,0 20 0,0-20 16,0 21-16,0-1 0,-21-20 16,0 20-16,0 1 0,0 0 0,0-1 15,0 1-15,0 0 0,0 21 16,0-22-16,0 22 0,0 0 16,0 42-1,0 0 1,0 0-16,-21 22 0,21-22 15,0 21-15,-21-21 0,21 22 16,0-1-16,0 0 0,0 22 0,0-22 0,0 1 16,0 20-16,0-21 15,0 1-15,0-1 0,0 0 0,0-20 16,0 20-16,0-21 0,0 0 16,0 0-16,21 1 0,0-1 0,1-21 15,-1 0-15,-21 21 0,21-21 16,0 0-16,0 0 0,0 0 0,1 0 15,-1-21-15,0 0 0,0-1 16,21 1-16,-20 0 0,-1 0 16,0-21-16,-21 20 0,21-20 0,0 0 15,0 21-15,-21-22 16,0 1-16,0 21 0,0 0 0,0-1 16,0 1-16,-21 21 31,21 21-16,0 1-15,-21 20 0,0-21 0,21 0 16,-21 22-16,21-1 16,-21-21-16,21 21 0,0 22 0,0-43 15,0 0-15,0 0 0,0 1 16,21-1-16,0 0 0,0-21 16,0 0-16,0 0 0,1 0 15,20 0-15,-21 0 0,21 0 16,-20-21-16,20 0 0,0 21 15,-21-22-15,22 1 0,-22-21 0,0 21 16,0 0-16,0-22 0,1 1 16,-22 21-16,0-22 0,21 22 15,-21-21-15,0 21 0,0 0 0,0-1 16,0 1 0,-21 42-1,21 1-15,0-1 16,0 0-16,0 21 0,0-21 0,-22 22 15,22-22-15,0 0 0,0 21 16,0-20-16,0-1 0,0 21 16,0-21-16,-21 0 0,21 1 15,0-1-15,0 0 0,0 0 16,21-21 0,1 0-16,-1 0 0,0 0 0,0 0 15,0-21-15,0 0 0,1 21 16</inkml:trace>
  <inkml:trace contextRef="#ctx0" brushRef="#br0" timeOffset="57626.49">8572 868 0,'0'0'0,"-21"-64"16,0 64-1,21-21-15,-42 21 0,21 0 16,-1 21-1,1 1-15,21-1 0,-21 0 16,21 0-16,0 0 0,-21 22 0,21-22 16,-21 0-16,21 21 0,0-21 15,0 22-15,0-22 0,0 0 0,0 0 16,0 0-16,0 1 0,0-1 16,0 0-16,21-21 15,0 21-15,0-21 0,0 0 16,1 0-16,-1 0 0,0 0 0,0 0 15,21 0-15,-20 0 0,-1 0 16,21 0-16,-21-21 0,0 21 0,22-21 16,-22 0-16,21-1 0,-21 1 15,1-21-15,-1 0 0,0 20 0,21-41 16,-21 21-16,1-1 0,-1-20 16,0 20-16,0-20 0,0 21 0,-21-22 15,21 22-15,1-1 0,-22 1 16,21 0-16,-21 21 0,0-22 0,0 22 15,0 0-15,-21 21 32,21 21-32,-22 0 15,1 0-15,0 1 0,21 20 0,-21 0 16,0 1-16,0-1 0,21 0 16,-22 1-16,1-1 0,21 21 15,0-20-15,0-1 0,0 0 0,0 1 16,0-1-16,0 0 0,0-20 15,0 20-15,0-21 0,0 0 0,0 0 16,21 1-16,1-1 0,-1-21 16,0 21-16,0-21 0,21 0 0,-20 0 15,-1 0-15,0 0 0,21 0 16,-21 0-16,1 0 0,-1-21 16,0 0-16,0-1 0,0 1 0,0 0 15,-21-21-15,22 21 0,-22-22 16,0 22-16,0-21 0,0 21 15,21-1-15,-21 1 0,0 0 0,0 0 16,0 0-16,0 42 31,0 0-31,0 0 16,0 0-16,-21 1 0,21-1 0,0 21 16,0-21-16,0 0 15,0 1-15,0 20 0,0-21 0,0 0 16,0 0-16,0 1 15,0-1-15,0 0 0,21-21 16,0 0-16,0 0 16,0 0-16,0 0 0,1 0 0,20 0 15,-21 0-15,0-21 0,0 21 16,22-21-16,-22-1 0,0 1 0,0 0 16,0-21-16,1 21 0,-1-22 15,0 1-15,0 0 0,0 20 0,-21-20 16,0 21-16,0 0 15,0 0-15,0-1 0,0 1 0,0 42 32,0 1-32,-21-1 15,21 0-15,0 21 0,-21-21 16,0 22-16,21-22 0,-21 0 0,21 21 16,0-20-16,-22 20 15,22-21-15,0 0 0,0 0 0,0 1 16,22-1-1,-1-21-15,0 0 0,0 0 16,0 0-16,0 0 0,1 0 16,-1-21-16,0 21 0,0-22 0,0 1 15,-21 0-15,21 0 16,-21 0-16,22-22 0,-22 22 0,0-21 16,0 21-16,0-22 0,0 1 15,-22 21-15,1 0 0,21 0 0,-21-1 16,0 22-16,0 0 0,0 0 15,-1 0-15,1 0 0,0 0 16,42 0 15,0 0-31,1 0 16,-1 0-16,0 0 0,21 0 16,-21 0-16,22 0 0,-22 0 0,21 0 0,-21 0 15,1 0-15,20 0 0,-21 0 16,0 0-16,0 0 0,1 0 15,-1 0-15,0 22 16,-21-1-16,21-21 0,-21 21 16,0 0-16,0 0 0,0 0 15,0 1-15,0-1 0,0 0 16,0 0-16,0 21 0,0-20 0,0-1 16,0 0-16,0 0 0,0 0 15,0 0-15,0 1 0,0-1 16,0 0-16,0 0 0,0 0 15,0 0 1,0-42 15,0 0-15,0 0-16,0 0 16,0-22-16,0 22 0,21 0 0,0-21 15,1-1-15,-1 1 0,0 0 16,0-1-16,0 1 0,0 21 15,22-21-15,-22 20 0,21-20 0,1 21 16,-1 0-16,21 21 0,1 0 0,-22 0 16,22 0-16,-22 0 0,0 0 15,-20 0-15,-1 21 0,0 21 16,-21-21-16,0 1 0,0 20 16,0 0-16,0 1 0,0-22 0,-21 21 15,0 0-15,-1-20 0,1 20 16,0-21-16,0 0 0,21 0 0,0 1 15,-21-1-15,21 0 16,-21-21-16,21 21 0,0-42 47,0 0-47,0 0 0,0-1 16,0 1-16,0 0 0</inkml:trace>
  <inkml:trace contextRef="#ctx0" brushRef="#br0" timeOffset="57883.18">10054 402 0,'0'0'0,"-21"0"0,21-21 16,-21 21 15,0 0 16,-1 0-47,1 0 16,0 0-16,-21 0 0,21 0 15</inkml:trace>
  <inkml:trace contextRef="#ctx0" brushRef="#br0" timeOffset="58090.67">8869 656 0,'0'0'0,"-21"0"15,42 0 1,0 0-1,0 0-15,21 0 0,-20 0 16,-1 0-16,21 0 0,-21 0 0,0 0 16,22 0-16,-22-21 0,0 21 15,0 0-15</inkml:trace>
  <inkml:trace contextRef="#ctx0" brushRef="#br0" timeOffset="58686.61">12340 614 0,'0'0'0,"21"0"0,-21-64 15,0 43 1,21-21-16,-21 21 16,0 42 15,0 0-31,0 0 0,0 22 15,0-22-15,-21 21 0,0 0 16,21 22-16,0-22 0,-21 22 0,0-1 16,0-20-16,-1 20 0,22-21 15,-21 22-15,21-22 0,-21-21 0,0 22 16,21-22-16,0 0 0,0 0 16,0 0-16,0 1 0,21-22 46,0-22-46,0 1 0,1 0 16,-1 0-16</inkml:trace>
  <inkml:trace contextRef="#ctx0" brushRef="#br0" timeOffset="59078.33">12763 783 0,'0'0'0,"0"21"31,-21-21-31,0 43 0,0-22 16,21 0-16,0 21 16,-21-20-16,0 20 0,21 0 0,-22-21 15,22 22-15,0-22 0,0 21 16,0-21-16,0 1 0,0 20 0,0-21 16,22 0-16,-1 0 15,0-21-15,0 0 0,0 0 0,0 0 16,22 0-16,-22 0 0,21 0 15,-21-21-15,22 0 0,-1 21 0,-21-21 16,22 0-16,-22 0 0,0-22 0,0 22 16,-21 0-16,0-21 0,0 20 15,0-20-15,-21 0 0,0 21 16,0-22-16,-1 22 0,1 0 16,0 0-16,0 0 0,0 21 15,0 0-15,-22 0 0,22 0 16,0 0-16,0 0 0,0 0 15,-1 0-15,1 0 16,21-22 0,-21 22-16</inkml:trace>
  <inkml:trace contextRef="#ctx0" brushRef="#br0" timeOffset="59350.48">12150 677 0,'0'0'0,"-22"0"0,1 0 0,64 0 31,-22 0-31,21 0 0,0 0 0,1 0 16,-1-21-16,22 21 0,-22 0 16,0 0-16,22-21 0,-22 21 0,0 0 15,1 0-15,20-21 0,-20 21 16,-22 0-16,21 0 0,-21 0 0,0 0 15,1 0-15,-1 0 16,-42 0 15,-1 0-31,1 0 0</inkml:trace>
  <inkml:trace contextRef="#ctx0" brushRef="#br0" timeOffset="59890.31">14965 487 0,'21'-21'0,"-42"42"0,42-63 15,-21 20-15,0 1 16,0 42 15,-21 1-31,21-1 0,-21 0 16,-1 21-16,1 1 0,0-1 16,0 0-16,0 1 0,0-1 0,21 21 15,-22-20-15,1 20 0,0 1 16,0-22-16,0 0 0,21 1 0,-21-1 15,-1 0-15,1-20 16,21-1-16,0 0 0,-21 0 0,21 0 16,-21-21-16,42-21 47,0 0-47,-21 0 0,21-22 0,1 22 15,-1-21-15,-21 0 0</inkml:trace>
  <inkml:trace contextRef="#ctx0" brushRef="#br0" timeOffset="60153.89">14922 572 0,'0'0'0,"22"-22"0,-22 1 0,0 0 0,0 0 15,21 0-15,0 21 16,-21 21 0,0 0-16,21 21 0,-21-20 15,21 20-15,-21 0 0,0 1 16,0-1-16,21 21 0,-21-20 0,0-1 15,0 22-15,0-22 0,0 0 16,0 1-16,0-1 0,0-21 0,0 21 16,0-20-16,0-1 0,0 0 15,0 0-15,0 0 0,0-42 47,0 0-47,-21 0 16,0 0-16</inkml:trace>
  <inkml:trace contextRef="#ctx0" brushRef="#br0" timeOffset="60778">14647 974 0,'0'0'0,"-21"0"16,21 21-16,21-21 15,0 0-15,1 0 16,-1 0-16,21 0 0,-21 0 0,43-21 15,-22 0-15,0 21 16,22-22-16,-22 1 0,22 0 0,-1 0 16,-20 21-16,20-21 0,-21 0 15,1-1-15,-1 22 0,-21-21 16,0 21-16,1-21 0,-1 21 0,-21 21 47,0 0-47,0 1 0,0-1 15,0 0-15,-21 21 0,21-21 0,-22 22 16,22-22-16,0 0 0,0 21 16,0-20-16,0-1 0,0 0 0,0 0 15,0 0-15,0 0 0,0 1 16,22-22 0,-1 0-16,0 0 0,0 0 0,21 0 15,-20 0-15,20 0 0,-21-22 16,21 1-16,1 0 0,-22 0 15,21 0-15,-21-22 0,1 22 0,-1-21 16,0 0-16,0-1 0,0 1 16,-21 21-16,0-22 0,0 22 0,0-21 15,21 21-15,-21 0 0,0 42 32,0 0-32,-21 0 15,21 0-15,0 0 16,0 22-16,0-1 0,-21-21 0,21 22 15,0-1-15,-21-21 0,21 0 16,0 22-16,0-22 0,0 0 0,0 0 16,0 0-16,21-21 15,0 0 1,0 0-16,1 0 16,-1-21-16,0 0 0,0 21 0,0-42 15,0 20-15,22 1 0,-22-21 16,21 0-16</inkml:trace>
  <inkml:trace contextRef="#ctx0" brushRef="#br0" timeOffset="61063.63">16446 360 0,'0'0'0,"0"-21"0,0-43 32,0 43-32,0 0 0,-21 42 15,0 0-15,0 0 16,21 22-16,-21-22 0,0 21 0,21 1 15,-22-1-15,1 0 0,21 1 16,0-1-16,-21 21 0,0-20 0,21-1 16,-21 22-16,21-22 0,0 0 15,-21 1-15,21-22 0,0 21 0,0-21 16,0 0-16,0 22 16,0-22-16,0 0 0,21-21 31,0 0-31,0 0 0,0 0 0,0-21 15,1 21-15,-1-21 0,21-22 16,-21 22-16,0 0 0</inkml:trace>
  <inkml:trace contextRef="#ctx0" brushRef="#br0" timeOffset="61469.78">16700 699 0,'0'21'31,"-21"0"-31,0 0 0,21 0 15,-21 0-15,0 22 0,21-22 16,0 21-16,-21-21 0,-1 1 0,22 20 16,0-21-16,0 0 0,0 22 15,0-22-15,0 0 0,0 0 0,0 0 16,22-21 0,-1 0-16,0 0 0,21 0 15,-21 0-15,22 0 0,-22 0 0,21 0 16,-21-21-16,22 0 0,-22 0 15,21 0-15,-21-1 0,1 1 16,-1-21-16,0 21 0,-21-22 16,21 1-16,-21 0 0,0-1 0,0 22 15,0-21-15,-21 21 0,-21 0 16,20-1-16,1 22 0,0 0 0,-21 0 16,21 0-16,-22 0 0,22 0 15,-21 0-15,21 0 0,-1 22 0,1-1 16,0-21-16,0 21 0,0-21 15,21 21-15,0-42 47,0 0-47</inkml:trace>
  <inkml:trace contextRef="#ctx0" brushRef="#br0" timeOffset="61702.17">16214 572 0,'0'0'16,"-22"0"-16,44 0 31,-1 0-31,21 0 0,0 0 16,1 0-16,-1 0 0,22 0 0,-22 0 16,0 0-16,22 0 0,-22 0 15,0 0-15,-20 0 0,20-22 16,-21 22-16,0 0 0,0 0 15</inkml:trace>
  <inkml:trace contextRef="#ctx0" brushRef="#br0" timeOffset="62715.52">17166 804 0,'0'0'0,"0"-21"15,-21 21-15,21-21 16,0 0-16,0 0 15,21 21-15,0 0 0,0-21 0,1 21 16,-1 0-16,21-22 0,-21 22 16,22 0-16,-22 0 0,21 0 0,-21 0 15,0 0-15,1 0 0,-1 0 16,0 22-16,-21 20 0,0-21 0,0 0 16,0 22-16,0-1 15,0-21-15,0 21 0,0 1 0,0-1 16,-21-21-16,0 22 0,-1-22 15,22 0-15,0 0 0,-21 0 0,0 0 16,21 1-16,-21-22 16,21-22-1,0 1 1,0 0-16,0 0 0,21 0 16,0-22-16,-21 22 0,21-21 15,1 0-15,-1-1 0,0 22 0,21-21 16,-21 21-16,1-22 0,20 22 15,-21 0-15,21 0 0,-20 0 0,-1 21 16,21-22-16,-21 22 16,0 0-16,1 0 0,-1 0 0,0 22 15,0-22-15,0 42 0,-21-21 16,0 0-16,21 22 0,-21-1 0,22 0 16,-22-21-16,0 22 0,0-1 15,0-21-15,0 22 0,0-22 0,0 0 16,0 0-16,0 0 0,0 0 15,-22-21-15,1 22 0,21-44 47,0 1-47,0 0 0,0 0 16,0 0-16,0 0 0,0-22 16,21 22-16,1-21 0,-1-1 15,0 1-15,0 0 0,0 21 16,22-22-16,-22 22 0,21 0 0,0 0 15,1 0-15,-1 21 0,0 0 16,1 0-16,-1 0 0,0 0 0,-20 0 16,20 21-16,-21 0 0,0 0 15,0 21-15,-21 1 0,0-22 16,0 21-16,0 1 0,0-22 16,0 21-16,-21-21 0,0 0 0,0 1 15,0-1-15,21 0 0,-21 0 16,-1 0-16,1 0 15,0-21-15,21-21 32,0 0-32,21 0 15,0 21-15</inkml:trace>
  <inkml:trace contextRef="#ctx0" brushRef="#br0" timeOffset="63233.79">19071 889 0,'0'-21'0,"0"42"0,0-63 16,0 21-16,0-1 16,0 1-16,0 0 0,0 0 0,0 0 15,-21 0-15,0 21 16,0 0-16,-1 0 0,1 0 0,-21 0 16,21 21-16,-22-21 0,22 21 15,-21 21-15,0-21 0,-1 22 0,22-1 16,-21 0-16,-1 1 0,22-1 15,0 0-15,0-20 0,0 20 0,21-21 16,0 0-16,0 0 0,0 1 16,0-1-16,21 0 0,0-21 0,0 0 15,0 0-15,22 0 16,-22 0-16,21 0 0,1 0 0,-22-21 0,21 21 16,0-21-16,-20-1 15,-1 1-15,21 0 0,-21 0 0,0-21 16,1-1-16,-1 22 0,0-21 15,0-1-15,0 1 0,-21 0 16,0-1-16,0 22 0,21 0 0,-21 0 16,0 0-16,0 42 31,-21 0-31,21 21 0,0-20 16,-21 20-16,21 0 0,-21 1 15,21-22-15,0 21 0,0-21 16,0 22-16,0-22 0,0 0 0,0 0 15,0 0-15,0 0 0,0 1 16,21-22-16,-21 21 0,21-21 0,0 0 16,1 0-16,-1 0 15,0 0-15,0 0 0,0-21 0,0-1 16,1 1-16,20 0 0</inkml:trace>
  <inkml:trace contextRef="#ctx0" brushRef="#br0" timeOffset="63531.99">19812 423 0,'0'0'16,"0"-42"-16,21 0 0,-21 21 0,0-1 0,0 1 15,0 0-15,-21 21 16,0 21-16,0 0 16,-1 1-16,22 20 0,-21 0 15,0-21-15,0 43 0,0-22 0,0 1 16,-1-1-16,22 0 0,0 1 15,-21 20-15,21-21 0,-21 1 16,21-1-16,0 0 0,0 1 0,0-22 16,0 21-16,0-21 0,0 1 15,0-1-15,0 0 0,0 0 16,21-21 0,0 0-1,1-21-15,-1 0 0,0 0 16,0 21-16,0-22 0</inkml:trace>
  <inkml:trace contextRef="#ctx0" brushRef="#br0" timeOffset="63783.16">20087 741 0,'0'0'0,"0"-21"0,21 0 16,-21-1-16,0 1 16,-21 42 15,0 1-31,0-1 0,0 21 15,21-21-15,-22 22 0,1-22 16,21 21-16,0 0 0,-21-20 0,0 20 16,21-21-16,-21 21 0,21-20 15,0-1-15,0 0 0,0 0 0,0 0 16,0 0 0,21-21-1,0 0-15,0-21 0,22 21 16,-22-21-16,0 0 0</inkml:trace>
  <inkml:trace contextRef="#ctx0" brushRef="#br0" timeOffset="64563.47">20383 868 0,'0'0'0,"0"-21"0,0 0 0,0-1 16,0 1 0,-21 21-1,0 0 1,0 21-16,0 1 0,0-1 0,21 0 15,-22 0-15,1 0 0,21 22 16,0-22-16,-21 0 0,21 21 0,-21-21 16,21 1-16,0 20 0,0-21 15,-21 0-15,21 0 0,0 1 16,0-1-16,0 0 16,21-21-16,0 0 15,0-21 1,-21 0-1,21-1-15,-21 1 0,0 0 16,0 0-16,0-21 0,0 20 0,0-20 16,0 21-16,0-21 0,22-1 15,-1 22-15,0-21 0,-21 21 16,21-1-16,0 1 0,0 0 0,22 0 16,-22 0-16,21 21 0,-21 0 15,22 0-15,-1 0 0,0 0 16,1 0-16,-22 0 0,21 0 0,-21 21 15,1 0-15,-1 0 0,-21 22 16,0-22-16,0 21 0,0-21 16,0 22-16,0-1 0,0-21 0,0 21 15,-21-20-15,21-1 0,-22 0 16,22 0-16,-21 0 0,21 0 0,-21 1 16,21-1-1,-21-21 1,21-21-1,0-1 1,0 1-16,0 0 0,0 0 16,0-21-16,21 20 0,0-20 0,0 0 15,1-1-15,20 1 0,-21 0 16,21-1-16,-20 1 0,20 0 0,0 21 16,1-1-16,-1 1 0,0 0 15,1 0-15,-22 21 0,21 0 0,-21 0 16,0 0-16,1 21 0,-1 0 15,0 0-15,-21 1 0,0-1 0,0 21 16,0 0-16,0 1 0,0-1 16,-21 0-16,0 1 0,21-1 15,-22 0-15,1-20 0,0-1 0,21 21 16,-21-21-16,21 0 0,0 1 16,-21-22-16,21 21 15,0-42 16,0-1-31,0 1 0,-21 0 16,21-21-16</inkml:trace>
  <inkml:trace contextRef="#ctx0" brushRef="#br0" timeOffset="64786.49">20362 296 0,'0'0'0,"-42"0"0,0 0 16,20 0-16,1 22 62,21-1-62,-21-21 16,0 0-16,0 0 0</inkml:trace>
  <inkml:trace contextRef="#ctx0" brushRef="#br0" timeOffset="65022.48">19135 593 0,'0'0'16,"0"21"-16,0 0 15,21-21-15,0 0 16,0 0-16,0 0 0,22 0 0,-22 0 0,21 0 16,0 0-16,1 0 0,-22 0 15,21 0-15,-21 0 0,22-21 16,-22 21-16,-42 0 31,0 0-31,-1 0 16</inkml:trace>
  <inkml:trace contextRef="#ctx0" brushRef="#br0" timeOffset="66118.63">4106 1693 0,'0'0'0,"-21"0"0,-85 0 31,85 0-31,0 0 0,0 0 0,0 0 16,-1 0-16,44 0 62,-1 0-62,0 0 0,0 0 16,21 0-16,-20 0 0,20 22 16,0-22-16,1 0 0,-1 0 0,21 0 15,1 0-15,-1 21 0,1-21 16,21 0-16,-22 0 0,22 21 15,-1-21-15,1 0 0,0 0 0,-1 0 16,22 0-16,-21 0 16,42 0-16,-21 0 0,21 0 0,-21 0 15,21 0-15,-22 0 0,22 0 16,0 0-16,0 0 0,22 0 0,-22 0 16,0 0-16,21 0 0,-21 0 15,-21 0-15,21 0 0,0 0 0,0 0 16,0 0-16,0 0 0,0 0 15,0 0-15,-22 0 0,22 0 0,-21 0 16,0 0-16,21 0 0,-21 0 16,21 0-16,-42 0 0,20 0 0,-20 0 15,0 0-15,-1 0 16,-20 0-16,-1 0 0,1 0 0,-1 0 16,-20 0-16,-1 0 0,0 0 15,1 0-15,-1 0 0,0-21 0,-20 21 16,-1 0-16,21 0 0,-21 0 15,0 0-15,1 0 0,-22-21 0,21 21 16,-21-22 0,21 22-16,-21-21 31,0 0-31,-21 21 16</inkml:trace>
  <inkml:trace contextRef="#ctx0" brushRef="#br0" timeOffset="66769.52">12234 1566 0,'-21'0'0,"42"0"0,-63 0 0,21 0 16,0 0-16,-1 0 16,65 0 15,-22 0-31,0 0 16,21 0-16,1 0 0,-1 0 0,0 0 15,1 0-15,-1 0 0,22 0 16,-22 0-16,0 0 0,22 0 15,-22 0-15,0 0 0,22 0 0,-22 0 16,1 0-16,-1 0 0,0 0 16,1 0-16,-22 0 0,0 0 0,0 0 15,-42 0 17,0 0-17</inkml:trace>
  <inkml:trace contextRef="#ctx0" brushRef="#br0" timeOffset="67685.75">14922 1630 0,'-21'0'16,"0"0"15,42 0 16,0 0-47,1 0 16,20 0-16,-21 0 0,21 0 15,-20 0-15,20 0 0,21 0 0,-20 0 16,20 0-16,-20 0 0,20 0 15,1 0-15,-1 0 0,1 0 0,-1 0 16,1 0-16,-1 0 16,1 0-16,20 0 0,-20 0 0,20 0 15,1 0-15,21 0 0,-21 0 16,-1 0-16,22 0 0,-21 0 0,-1 0 16,1 0-16,21 0 0,-21 0 15,20 0-15,1 0 0,-21 0 16,21 0-16,0 0 0,-22 0 0,22 0 15,-21 0-15,-1 0 0,1 0 16,21 0-16,-21 0 0,20 0 0,1 21 16,0-21-16,-21 0 0,21 0 15,-22 0-15,22 0 0,-21 0 0,-1 0 16,1 21-16,0-21 16,-1 0-16,22 0 0,-21 0 0,21 0 15,-22 21-15,22-21 0,-21 0 16,0 0-16,-22 0 0,22 0 0,-22 0 15,1 0-15,20 0 0,-20 0 16,-1 0-16,1-21 0,-1 0 16,1 21-16,-22 0 0,22-21 15,-22 21-15,0 0 0,1 0 16,-1-21-16,-21 21 0,22 0 0,-22 0 16,-21-21 15,-21 21 0</inkml:trace>
  <inkml:trace contextRef="#ctx0" brushRef="#br0" timeOffset="67810.97">20807 1609 0,'0'0'0,"-21"0"0,-1 0 0,1 0 15,0 0 1,0 0-1,0 0-15,0 0 16,-22 0-16,22 0 0</inkml:trace>
  <inkml:trace contextRef="#ctx0" brushRef="#br0" timeOffset="68874.25">635 2794 0,'0'-42'16,"0"21"-1,0-1-15,0 1 0,0 0 16,0 0-1,0 42 17,0 0-17,0 0-15,0 22 0,0-22 16,0 21-16,0-21 0,0 22 0,0-22 16,0 21-16,0-21 0,0 22 15,0-1-15,0-21 0,0 22 16,0-22-16,0 0 0,0 21 0,-21-21 15,21 1-15,0-1 16,0 0-16,0 0 0,-21-21 0,21 21 16,0-42 31,21 0-47</inkml:trace>
  <inkml:trace contextRef="#ctx0" brushRef="#br0" timeOffset="69185.86">910 3006 0,'0'21'15,"21"-21"1,0 0-1,1 0 1,-22-21-16,21 21 16,-21-21-16,0-1 15,-21 22 17,21 22-1,21-22 0,0 0-31</inkml:trace>
  <inkml:trace contextRef="#ctx0" brushRef="#br0" timeOffset="70046.36">1990 2879 0,'0'0'16,"21"-21"-16,-21-64 15,0 64-15,0 0 16,0-1-16,0 1 0,0 42 47,0 1-47,0-1 0,0 0 15,0 0-15,0 21 0,0 1 16,0-22-16,-21 21 0,21 1 0,0-22 16,-22 21-16,22 0 0,0-20 15,0 20-15,0-21 0,0 0 16,0 0-16,0 1 0,0-1 0,0-42 47,0-1-32,22 1-15,-1 0 0,-21 0 0,21 0 16,0 0-16,0-1 0,-21 1 16,21-21-16,1 21 0,-1 0 15,0-1-15,0 22 0,-21-21 0,21 21 16,0 0-16,1 0 16,-1 0-1,0 21-15,-21 1 0,0-1 16,0 0-16,0 0 0,21 0 15,-21 0-15,21 1 0,-21-1 0,21 21 16,1-21-16,-1 0 16,0 1-16,0-22 0,0 0 15,22 0-15,-22 0 0,21 0 16,-21-22-16,22 1 0,-1 21 16,-21-42-16,21 21 0,1 0 0,-22-1 15,21-20-15,-21 21 0,1 0 0,-22-22 16,0 1-16,0 21 0,0-21 15,0 20-15,0-20 0,-22 0 16,1 21-16,0-1 0,-21 1 0,-1 0 16,22 0-16,-21 21 0,-22 0 15,43 0-15,0 0 0,0 0 16,0 21-16,0-21 16,21 21-16,-22 0 0,22 1 15,0-1-15,22 0 16,-1-21-16,0 0 0,21 0 15,-21 0-15,22 0 0</inkml:trace>
  <inkml:trace contextRef="#ctx0" brushRef="#br0" timeOffset="70565.97">3175 2413 0,'0'0'0,"0"-21"0,-21 21 0,0-21 16,-1 21-16,1 0 15,0 21 1,21 0-16,0 21 0,0-20 16,0-1-16,0 21 0,0 0 15,0-20-15,0 20 0,0 0 0,0 1 16,0-1-16,0-21 0,0 21 16,21 1-16,-21-22 0,0 21 0,0-21 15,0 1-15,0-1 0,0 0 16,0 0-16,0 0 0,0 0 15,0-42 32,0 0-47,0 0 0,0 0 16,21 0-16,-21-22 16,22 22-16,-1 0 0,0-21 0,0 20 15,0-20-15,0 21 0,22-21 16,-22 20-16,21 1 0,1 21 0,-1-21 15,0 21-15,-21 0 0,22 0 16,-22 21-16,0-21 0,0 21 0,0 1 16,1-1-16,-22 0 0,0 21 15,0-21-15,0 1 0,0 20 0,0-21 16,-22 0-16,1 0 16,21 1-16,0-1 0,-21 0 0,0-21 15,21 21-15,-21 0 16,21-42 15,21 0-31</inkml:trace>
  <inkml:trace contextRef="#ctx0" brushRef="#br0" timeOffset="71441.98">4170 2773 0,'0'0'0,"0"-21"15,21 21-15,-21-21 0,0-1 16,0 1-16,0-63 16,-21 62-1,0 22-15,-1-21 0,22 0 0,-21 21 16,0 0-16,0 0 0,0 0 16,0 21-16,-22 0 0,22 22 15,0-22-15,-21 21 0,20 1 16,1-22-16,0 21 0,0 0 0,0 1 15,21-22-15,0 21 16,0 1-16,0-22 0,0 0 0,0 0 16,0 0-16,0 0 0,0 1 15,21-1-15,0-21 0,0 0 0,0 0 16,1 0-16,-1 0 0,0 0 16,0 0-16,0-21 0,0 21 0,22-22 15,-22 1-15,0 0 0,0 0 16,0 0-16,1 0 0,-1-1 0,0-20 15,-21 21-15,0-21 0,21 20 16,-21-20-16,0 21 0,21-21 0,-21 20 16,0 1-16,0 0 0,0 0 15,0 0 1,0 42 0,0 0-16,0 0 15,-21 0-15,21 22 0,0-22 16,0 0-16,-21 21 0,21-20 0,0 20 15,0-21-15,0 0 0,0 0 16,0 22-16,0-22 0,0 0 16,21 0-16,0-21 0,0 21 15,1-21-15,-1 0 0,21 0 16,-21 0-16,22 0 0,-22 0 0,21-21 16,0 21-16,-20-21 0,20 0 15,0 0-15,-21 21 0,22-43 16,-22 22-16,0 0 0,21-21 15,-20 21-15,-1-22 0,-21 1 0,21 0 16,0-22-16,0 22 0,-21-1 16,21-20-16,1 21 0,-22 20 0,0-20 15,0 21-15,0 0 0,0 0 16,0-1-16,0 44 31,0-1-31,0 0 0,0 21 0,0-21 16,0 22-16,0-1 0,-22 22 15,22-22-15,0 0 0,0 1 0,0-1 16,-21-21-16,21 21 0,0 1 16,0-22-16,0 0 0,0 0 15,0 0-15,0 1 0,21-1 16,-21 0-16,22-21 0,-1 0 0,-21 21 16,21-21-16,0 0 0,0 0 0,0 0 15,1 0-15,-1 0 0,0-21 16,0 0-16,0 21 0,0-21 0,1-1 15,-1 22-15,0-21 0,-21 0 16,0 0-16,21 0 0,-21 0 0</inkml:trace>
  <inkml:trace contextRef="#ctx0" brushRef="#br0" timeOffset="71670.39">4889 2667 0,'0'0'0,"-42"0"0,21 0 0,0 0 15,0 21-15,42-21 16,0 0 0,21 0-16,1 0 0,-1 0 15,0 0-15,1-21 0,-1 21 0,0-21 16,1 21-16,-1 0 0,0-21 16,-21 21-16,1 0 0,-1 0 0,0 0 15,-21-21-15,21 21 0,-21-22 16</inkml:trace>
  <inkml:trace contextRef="#ctx0" brushRef="#br0" timeOffset="72170.11">6858 2646 0,'0'0'0,"21"-21"0,-21 0 0,0-1 16,21 1-16,-21 0 0,0 0 15,0 42 16,-21 21-31,21-20 16,-21-1-16,21 21 0,0 0 16,0-20-16,0 20 0,0-21 0,0 21 15,0-20-15,0-1 0,0 21 16,0-21-16,0 0 0,0 1 16,0-1-1,21-42 16,0 21-31,0-22 0</inkml:trace>
  <inkml:trace contextRef="#ctx0" brushRef="#br0" timeOffset="72610.37">7472 2582 0,'0'0'0,"0"-21"0,0 0 16,-21 21-1,-1 0-15,1 0 0,0 0 16,0 0-16,0 0 0,0 21 16,-1-21-16,1 21 0,0 1 15,21-1-15,-21-21 0,0 21 16,21 0-16,-21 0 0,21 0 0,0 1 16,0-1-16,0 0 15,21-21 1,0 0-16,0 0 0,21 0 0,-20 0 15,-1 0-15,21 0 0,-21 21 16,22-21-16,-22 21 0,0-21 0,21 0 16,-21 21-16,1 1 15,-22-1-15,0 0 0,0 0 16,-22 0 0,1-21-16,0 21 0,0 1 0,-21-22 15,20 21-15,1-21 0,0 0 0,0 21 16,0-21-16,0 0 0,-1 0 15,1 0-15,0 0 16,21-21 0,0 0-16,0-1 15,0 1-15,0 0 16,0 0-16,0 0 0</inkml:trace>
  <inkml:trace contextRef="#ctx0" brushRef="#br0" timeOffset="72827.25">6964 2371 0,'0'0'16,"0"-21"-16,-21 21 16,21-22-1,21 22 16,0 0-15,0 0-16,0 0 0,0 0 16,22 0-16</inkml:trace>
  <inkml:trace contextRef="#ctx0" brushRef="#br0" timeOffset="73573.86">9440 2413 0,'0'0'0,"21"-42"0,-21 21 0,22-1 0,-1-20 16,0 21-16,0 0 0,-21 0 16,0-1-16,21 1 0,-21 0 0,0 0 15,-21 21 16,0 21-31,21 0 0,-21 0 16,0 22-16,-1-1 0,1 0 0,0 1 16,0 20-16,0 1 0,-22-1 15,22-20-15,0 20 0,0-21 0,0 22 16,0-22-16,-1 1 0,1-22 16,0 21-16,21-21 0,0 0 0,-21 1 15,42-22 16,0-22-31,0 1 0,-21-21 16,22 21-16,-1-22 0,0 22 16,0-21-16,21 0 0,-20-22 15,-1 22-15,0-22 0,0 22 16,0-22-16,0 22 0,22-43 16,-22 43-16,-21 21 0,21-21 15,-21 20-15,21 22 0,-21-21 0,21 21 16,-21 21-1,22 1-15,-22-1 0,0 0 0,0 21 16,0 1-16,0 20 0,0-21 16,21 22-16,-21-1 0,0-20 0,0 20 15,0-20-15,0-1 0,0 0 16,0 1-16,0-1 0,0-21 16,21 0-16,-21 22 0,0-22 0,21 0 15,0-21 1,-21-21 15,0 0-31,0-1 16</inkml:trace>
  <inkml:trace contextRef="#ctx0" brushRef="#br0" timeOffset="74186.09">9165 2836 0,'-21'0'0,"42"0"0,-42 22 15,42-22 1,0 0-16,0 0 16,22 0-16,-1 0 0,0-22 0,1 1 15,-1 21-15,22-21 0,-1 0 16,1 0-16,-1 0 0,1-1 0,-1 1 16,1 0-16,-22 0 0,0 0 15,22 0-15,-43-1 0,21 22 0,-21-21 16,1 21-16,-1 0 0,-42 21 47,-1 1-47,22-1 0,0 0 0,-21 0 15,21 0-15,-21 22 0,21-22 16,-21 21-16,21-21 0,0 0 0,0 22 16,0-22-16,0 0 0,0 0 0,0 0 15,21 1-15,0-22 0,-21 21 16,21 0-16,1-21 0,-1 0 0,21 0 15,-21 0-15,0 0 0,22 0 16,-22 0-16,21-21 0,-21 0 0,22 21 16,-22-22-16,0 1 0,0 0 15,22 0-15,-22 0 0,0 0 0,-21-22 16,21 22-16,-21-21 0,21 21 16,-21-22-16,0 22 0,0-21 15,0 21-15,0-1 0,0 1 0,0 0 16,0 42-1,0 0 1,-21 1-16,21-1 0,0 21 16,0-21-16,0 0 0,0 22 0,0-22 15,0 0-15,0 21 0,0-20 16,0-1-16,0 0 0,0 0 16,0 0-16,21-21 15,0 0-15,1 0 16,-1 0-1,0 0-15,0-21 0,0 0 16,0 0-16,1 21 0</inkml:trace>
  <inkml:trace contextRef="#ctx0" brushRef="#br0" timeOffset="74479.06">11176 2223 0,'0'-22'16,"0"44"-16,0-65 0,0 22 0,-21 21 15,21-21-15,-21 21 0,-1 0 0,1 0 16,0 0-16,0 21 16,0 0-16,21 0 15,0 1-15,0 20 0,0 0 0,-21 1 16,21-1-16,0 0 0,0 1 16,0 20-16,0-21 0,0 1 0,0-1 15,0 0-15,0 1 0,0-22 16,0 21-16,-22-21 0,22 1 0,0-1 15,0 0-15,0 0 16,22-21 0,-1 0-16,0 0 0,0 0 15,0-21-15,0 0 0,22 0 16</inkml:trace>
  <inkml:trace contextRef="#ctx0" brushRef="#br0" timeOffset="74902.05">11430 2540 0,'0'0'0,"0"-42"32,0 63-17,-21 0-15,0 0 0,21 0 0,-22 1 16,22-1-16,0 0 0,0 21 16,0-21-16,0 1 0,0 20 0,0-21 15,0 0-15,0 0 0,0 1 16,0-1-16,0 0 0,0 0 0,22 0 15,-1-21-15,0 0 0,0 21 16,0-21-16,0 0 0,22 0 16,-22 0-16,0 0 0,0-21 15,0 0-15,1 21 0,-1-21 0,0 0 16,0 0-16,0-1 0,0 1 16,-21 0-16,0-21 0,0-1 0,0 22 15,0-21-15,0 0 0,0 20 16,-21-20-16,0 21 0,0 0 0,0 0 15,21-1-15,-21 22 0,-1 0 16,1 0-16,0 0 0,0 0 0,0 0 16,21 22-16,-21-22 15,-1 21-15,1 0 0,0 0 0,21 0 16,-21 0-16,0-21 16,21 22-16,-21-22 15,-1 0-15,22-22 16</inkml:trace>
  <inkml:trace contextRef="#ctx0" brushRef="#br0" timeOffset="75146.91">10901 2455 0,'0'0'0,"-21"0"15,42 0 1,0 0-16,21 0 15,-21 0-15,22 0 0,-1 0 16,22-21-16,-22 21 0,0-21 0,1 21 16,-1 0-16,0-21 0,1 0 15,-22 21-15,0 0 0,0 0 0,0 0 16</inkml:trace>
  <inkml:trace contextRef="#ctx0" brushRef="#br0" timeOffset="76174.2">11959 2709 0,'0'-21'16,"0"0"-16,0 0 0,0 0 15,21 0-15,0-1 0,1 1 16,-1 21-16,21-21 0,-21 0 15,0 0-15,22 21 0,-22 0 0,0 0 16,21 0-16,-20 0 0,-1 21 16,0-21-16,0 21 0,-21 21 0,0-20 15,21-1-15,-21 21 0,0-21 16,0 22-16,0-22 0,0 21 0,0-21 16,0 0-16,0 22 0,0-22 15,0 0-15,-21 0 0,21 0 16,0 1-1,0-44 17,0 1-32,0 0 15,0 0-15,0 0 0,0 0 16,0-1-16,21-20 0,0 21 16,-21-21-16,22 20 0,-1-20 0,0 21 15,0 0-15,0-22 0,0 22 16,22 0-16,-22 0 0,0 21 0,0 0 15,0 0-15,1 0 16,-1 0-16,0 21 0,-21 0 0,0 0 16,21 22-16,-21-22 0,21 0 15,-21 21-15,0-20 0,0-1 16,0 21-16,0-21 0,0 0 0,0 1 16,0-1-16,0 0 0,0 0 15,0 0-15,-21-21 16,21-21 15,0 0-15,0 0-16,0 0 0,0-1 0,0 1 15,0 0-15,21-21 0,0 21 16,1-22-16,-1 22 0,0-21 0,21-1 16,-21 22-16,22-21 0,-1 21 15,0 0-15,1-1 0,20 1 16,-20 21-16,-1 0 0,-21 0 0,21 21 15,1 1-15,-22-1 0,0 0 16,0 21-16,-21-21 0,0 22 0,0-1 16,0-21-16,0 22 0,0-22 15,-21 21-15,21-21 0,-21 0 0,0 1 16,0-1-16,-1 0 0,22 0 16,-21-21-16,21 21 0,-21-21 0,21 21 15,21-42 16,0 0-31</inkml:trace>
  <inkml:trace contextRef="#ctx0" brushRef="#br0" timeOffset="76773.62">13864 2688 0,'0'0'0,"42"-63"15,-42 42-15,0-1 16,0 1-16,0 0 0,-21 21 0,0-21 16,0 0-16,0 0 0,0-1 15,-1 1-15,1 21 0,-21-21 16,21 21-16,0 0 0,-1 0 0,-20 0 16,21 0-16,-21 21 0,20 0 15,1 1-15,0 20 0,-21-21 0,21 21 16,-1 1-16,22-1 0,-21 0 15,21 1-15,-21-22 0,21 21 0,0 1 16,0-22-16,0 0 0,0 0 16,0 0-16,0 0 0,0 1 0,21-22 15,0 0-15,1 21 0,-1-21 16,0 0-16,0 0 0,0 0 16,0 0-16,1 0 0,20-21 0,-21 21 15,0-22-15,22 1 0,-22 0 16,0 0-16,0 0 0,0-22 0,22 22 15,-22-21-15,-21 21 0,21-22 0,0 1 16,0 0-16,-21-1 0,0 22 16,0-21-16,0 21 0,21 0 0,-21-1 15,0 44 17,-21-1-32,21 0 0,-21 21 15,21-21-15,0 22 0,0-22 16,0 21-16,0 1 0,0-22 15,0 21-15,0-21 0,0 0 0,0 1 16,0-1-16,0 0 0,0 0 16,0 0-16,21-21 15,0 0-15,1 0 0,-1 0 0,0 0 16,0 0-16,21 0 0,-20-21 16,-1 21-16,21-21 0,-21 0 0,22 0 15,-22-1-15,0-20 0</inkml:trace>
  <inkml:trace contextRef="#ctx0" brushRef="#br0" timeOffset="77065.8">14457 2053 0,'0'0'16,"0"-21"-16,-21 21 0,-1 0 15,1 0-15,21 21 0,-21 0 16,0 1-16,21 20 0,-21-21 0,21 21 15,0 1-15,-21-1 0,21 0 16,-22 22-16,22-22 0,0 22 0,0-22 16,0 0-16,0 1 0,0 20 15,0-42-15,0 22 0,0-22 16,0 21-16,0-21 0,0 1 0,0-1 16,0 0-16,0 0 15,22-21-15,-1 0 16,0 0-16,0 0 0,0 0 15,0-21-15,1 0 0,-1 21 0,0-21 16,0-1-16,21 1 0</inkml:trace>
  <inkml:trace contextRef="#ctx0" brushRef="#br0" timeOffset="78125.92">14859 2434 0,'-21'0'31,"0"21"-15,21 1-16,0-1 0,-22 0 0,22 0 16,-21 0-16,21 22 0,-21-22 15,21 0-15,0 21 0,0-21 0,0 1 16,0 20-16,0-21 0,0 0 0,0 0 16,0 1-16,0-1 15,0 0-15,21-21 16,0 0-1,1 0-15,-1 0 0,0 0 0,0 0 16,0 0-16,0-21 16,22 21-16,-22-21 0,0-1 0,21 22 15,-20-21-15,20-21 0,0 21 0,-21 0 16,1-1-16,20-20 0,-21 0 16,0 21-16,0-22 0,1 22 15,-1 0-15,-21 0 0,0 0 0,21-1 16,-21 1-16,0 0 0,-21 21 31,0 21-31,-1 0 0,1 1 16,0-1-16,0 0 0,0 21 15,0-21-15,-1 22 0,1-22 16,0 21-16,0-21 0,21 22 16,0-22-16,-21 0 0,21 0 0,0 0 15,0 1-15,0-1 16,21 0-16,0-21 0,0 0 15,0 0-15,1 0 0,-1 0 0,0 0 16,0 0-16,0 0 0,0 0 16,1-21-16,-1 0 0,-21-1 0,0 1 15,0-21-15,0 21 16,0 0-16,0-1 0,0-20 16,-21 21-16,21 0 0,-22-22 0,22 22 15,0 0-15,0 0 0,0 0 16,0 0-16,0-1 0,0 1 15,22 21-15,20-21 0,-21 0 0,0 21 16,22 0-16,-22-21 0,21 21 16,-21 0-16,0 0 0,22 0 0,-22 21 15,0 0-15,0-21 0,-21 42 16,21-20-16,-21-1 0,22 21 0,-22-21 16,21 22-16,-21-22 0,0 21 15,0-21-15,0 22 0,0-22 0,0 0 16,0 0-16,0 0 0,0 0 0,0 1 15,0-1-15,0 0 16,0 0 0,0-42 31,0 0-47,0 0 0,0-1 0,0 1 15,0 0-15,0-21 0,21 21 0,0-22 16,0 1-16,0 0 15,1-1-15,-1 1 0,21 0 0,0-1 16,1 22-16,-1 0 0,0 0 0,22 0 16,-22-1-16,1 22 0,-1 0 15,0 0-15,-21 0 0,22 22 16,-22-1-16,0 21 0,0 0 0,-21 1 16,0-1-16,0 0 0,0 1 15,-21 41-15,0-62 0,0 20 16,0 0-16,21-21 0,-22 22 15,22-22-15,-21 0 0,21 0 0,0 0 16,0 1 0,0-44 15,0 1-31,-21 0 16,21 0-16,-21 0 0</inkml:trace>
  <inkml:trace contextRef="#ctx0" brushRef="#br0" timeOffset="78369.78">15007 2096 0,'0'0'0,"-21"0"0,0 0 16,0 0-1,-1 0 48,1 0-63,0 0 16,0 0-16</inkml:trace>
  <inkml:trace contextRef="#ctx0" brushRef="#br0" timeOffset="78562.85">14076 2371 0,'21'21'16,"0"-21"-1,0 0-15,0 0 0,22 0 0,-22 0 16,64-21-16,-43 0 15,-21 21-15,21 0 0,-20-22 0,-1 22 16,21 0-16,-21-21 0</inkml:trace>
  <inkml:trace contextRef="#ctx0" brushRef="#br0" timeOffset="79214.48">17547 2477 0,'-21'0'31,"0"0"-31,0 0 0,-1-22 16,1 1-16,21 0 0,-21 21 15,21-21-15,0 0 16,0 0-16,21-1 0,0 1 16,1 0-16,20 21 0,-21-21 0,21 21 15,1-21-15,-1 21 0,0 0 16,1 0-16,-1 0 0,0 0 0,1 0 15,-1 0-15,-21 0 0,0 21 16,1 0-16,-1 0 0,-21 0 0,0 1 16,0 20-16,0 0 0,0 1 15,-21-1-15,-1 0 0,1 1 16,-21-22-16,21 21 0,-22 0 0,22 1 16,-21-22-16,-22 42 15,43-41-15,0-1 0,-21 0 16,21 0-16,-1 0 0,22 0 15,22-21 17,-1 0-32,0 0 0,0 0 15</inkml:trace>
  <inkml:trace contextRef="#ctx0" brushRef="#br0" timeOffset="79733.62">17653 3175 0,'0'0'0,"-21"21"0,0 0 0,21 1 15,-22-1-15,22 0 16,0 0-16,22 0 16,-1-21-1,0 0-15,0 0 0,0 0 16,0 0-16,1 0 0,-1-21 15,0 21-15,-21-21 16,0 0-16,0 0 16,0-1-16,-21 1 15,0 21-15,-1 0 0,1 0 0,0 0 16,0 0-16,0 0 0,0 0 16,-1 0-16,1 0 0,0 0 15,0 0-15,0 21 0,0 1 0,-1-22 16,22 21-16,-21-21 0,21 21 15,0 0-15,21-21 16,1 0-16,-1 0 16,0 0-16,0 0 0,0 0 15,0 0-15,1 0 0,-1 0 0,-21-21 16,21 21-16,-21-21 16,0 0-16,0-1 0,0 1 31,-21 21-31,0 0 0,-1 0 31,1 0-31,0 21 16,21 1-1,0-1-15</inkml:trace>
  <inkml:trace contextRef="#ctx0" brushRef="#br0" timeOffset="85582.53">17674 3366 0,'21'0'15,"-21"-22"48,0 1-47,-21 21-16,0 0 15,0 0 16,0 0-31,-1 0 0,1 0 16,0 21-16,0 1 16,21-1-16,-21 0 15,21 0-15,-21 0 16,21 0-16,0 1 16,0-1 15,21-21-31,0 0 0,0 0 15,0 0-15,0 0 16,1 0-16,-1-21 16,0 21-16,-21-22 0,0 1 15,21 0-15,-21 0 16,0 0-16,0 0 16,0-1-16,0 1 15,0 0-15,0 0 16,-21 21-1,0 0 1,0 0-16,-1 0 0,1 0 16,0 0-16,21 21 15,-21 0-15,21 0 0,-21-21 16,21 22-16,-21-22 0,21 21 16,0 0-16,0 0 0,0 0 15,0 0 16,21-21-31,0 0 16,0 0-16,0 0 16,0 0-16,1-21 0,-1 21 15,0-21-15,0 21 0,-21-21 16,21 0-16,0 0 0,-21-1 16,0 1-16,0 0 0,0 0 15,0 0-15,0 0 16,-21 21-1,0 0-15,0 0 0,0 0 0,0 0 16,-1 0-16,1 0 16,0 0-16,0 0 0,0 21 15,0 0-15,-1-21 0,1 21 16,21 0-16,0 0 0,0 1 16,0-1-16,0 0 15,0 0-15,21-21 16,1 0-16,-1 21 15,0-21-15,0 0 16,0 0-16,0 0 0,1 0 16,-1-21-16,0 21 0,-21-21 15,0 0-15,21 21 0,-21-21 16,0-1-16,21 1 0,-21 0 16,0 0-16,0 0 0,0 0 15,0-1-15,0 1 16,-21 21-16,0 0 0,0 0 15,0 0-15,-1 0 16,1 0-16,0 0 16,0 0-16,21 21 0,-21 1 0,0-22 15,21 21-15,-22 0 0,22 0 16,0 0-16,0 0 0,0 1 16,0-1-16,0 0 15,0 0-15,22-21 16,-1 0-1,0 0-15,0 0 16,0 0-16,0 0 16,1 0-16,-1 0 0,-21-21 15,21 0-15,0 0 16,-21-1-16,0 1 16,0 0-16,0 0 15,0 0-15,0 0 16,-21 21-1,0 0 1,0 21 0,-1 0-16,1 0 15,21 0-15,0 0 16,0 1-16,0-1 16,21-21 15,1 0-16,-1 0 1,-21-21 0,0-1-1,0 1-15,0 0 16,-21 21 0,-1 0 15,22 21-31,-21-21 0,21 21 15,0 1-15,0-1 16,0 0 0,21-21 31,1 0-47,-1 0 15,0-21 1,-21 0-1,0-1 1,-21 22 31,21 22-16,-21-22 157</inkml:trace>
  <inkml:trace contextRef="#ctx0" brushRef="#br1" timeOffset="-210107.06">0 1757 0,'0'0'0,"0"42"31,0-21-31,0 1 16</inkml:trace>
  <inkml:trace contextRef="#ctx0" brushRef="#br1" timeOffset="-208833.94">847 4043 0,'0'0'0,"-22"0"16,1 0-1,0 0 1,0 0 0,42 0 31,0 0-47,22 0 0,-22 0 15,21 0-15,-21 0 0,22-21 0,-1 21 16,21 0-16,-20-21 0,-1 21 15,22 0-15,-22-22 0,21 22 16,-20-21-16,-1 21 0,0 0 0,1 0 16,-1 0-16,-21 0 0,0 0 15,1 0 1,-44 21 0,1-21-1,0 22-15,0-22 0,-21 21 16,20-21-16,1 21 0,-21-21 15</inkml:trace>
  <inkml:trace contextRef="#ctx0" brushRef="#br1" timeOffset="-208542.64">1164 4085 0,'0'0'16,"-21"0"0,0 0-16,0 0 15,-1 21 1,22 1-1,0-1-15,0 21 0,0-21 16,0 22-16,0-1 0,0 0 16,0 1-16,0-22 0,-21 21 15,21 0-15,-21 1 0,21-1 16,0-21-16,0 22 0,-21-22 0,21 0 16,-21 0-16,21 0 0,0 0 15,0 1-15,0-1 16,0-42-1,0-1 1,0 1-16,0 0 0,0 0 16,0 0-16</inkml:trace>
  <inkml:trace contextRef="#ctx0" brushRef="#br1" timeOffset="-208025.69">1312 4064 0,'0'0'0,"0"21"32,0 0-32,0 1 0,0-1 15,0 0-15,0 21 0,0-21 16,0 22-16,0-1 0,21-21 0,-21 22 16,0-1-16,0-21 15,0 21-15,0-20 0,0-1 0,0 21 16,0-21-16,0 0 0,0 1 15,0-1-15,0 0 0,0 0 16,0-42 31,0 0-47,0 0 16,0-1-16,0 1 0,0 0 15,22-21-15,-22 21 0,21-1 0,0 1 16,21 0-16,-21 0 0,1 0 15,20 0-15,0-1 16,-21 1-16,22 21 0,-22 0 0,21 0 0,-21 0 16,1 0-16,-1 21 15,0 1-15,0-1 0,-21 0 0,0 0 16,0 21-16,0-20 0,0-1 16,0 0-16,0 0 0,0 0 0,0 0 15,0 1-15,0-1 0,0 0 16,0 0-1,-21-21-15,0-21 32,21 0-17,0 0-15</inkml:trace>
  <inkml:trace contextRef="#ctx0" brushRef="#br1" timeOffset="-207621.76">1947 4530 0,'0'0'15,"0"21"-15,21-21 0,1 0 0,-1 0 0,0 0 16,0 0-16,0-21 16,22 21-16,-22-21 0,0 21 15,0-22-15,21 1 0,-20 21 0,-1-21 16,-21 0-16,0 0 0,21 0 15,-21-1-15,0 1 16,0 0-16,-21 21 0,0 0 16,-22 0-16,22 0 0,0 0 15,0 0-15,0 21 0,-1-21 16,-20 43-16,21-22 0,0 0 0,21 0 16,-21 21-16,21-20 0,-22 41 15,22-42-15,0 0 0,0 1 16,0-1-16,0 0 0,22 0 15,-1-21-15,0 0 16,0 0-16,0 0 0,0 0 0,1 0 16,-1 0-16,0-21 0,0 0 15,21 21-15,-20-21 0,-1 21 16,0-22-16,0 1 0,0 0 16,0 21-16,-21-21 0</inkml:trace>
  <inkml:trace contextRef="#ctx0" brushRef="#br1" timeOffset="-207085.66">3238 4382 0,'0'0'0,"0"-43"15,0 22 1,0 42 15,0 22-15,0-22-16,0 21 0,0 0 0,0 1 16,0 20-16,0 1 0,0-1 15,0 22-15,0-22 0,0 22 0,0 0 16,0-22-16,0 22 0,0 0 15,0-1-15,-21 1 0,21 0 0,-21-1 16,21 1-16,-21 0 0,21-22 16,-21 1-16,21-22 0,0 21 15,0-20-15,0-22 0,0 0 0,0 0 16,0 0-16,0-42 16,0 0-1,0 0-15,0 0 0,0-22 16,0 1-16,0-21 0,0 20 0</inkml:trace>
  <inkml:trace contextRef="#ctx0" brushRef="#br1" timeOffset="-206721.81">3196 4720 0,'0'-42'16,"0"84"-16,0-126 0,0 41 0,0 22 15,0-21-15,-21 21 0,21-22 0,0 22 16,0 0-16,0-21 0,0 20 15,0 1-15,21 0 0,0 0 0,0-21 16,22 20-16,-1 1 0,-21 21 16,22-21-16,20 21 0,-21 0 15,1 0-15,-1 0 0,0 0 0,-20 21 16,20 0-16,-21 1 0,-21 20 16,0-21-16,0 21 0,0-20 15,0 20-15,-21-21 0,-21 21 0,20-20 16,-20 20-16,0-21 0,-1 0 15,1 0-15,21 1 0,-21-1 0,20-21 16,1 21-16,-21-21 16,63 0 31,0-21-47,0 0 0,1-1 15,-1 22-15,21-21 0,-21 0 16</inkml:trace>
  <inkml:trace contextRef="#ctx0" brushRef="#br1" timeOffset="-206305.95">3873 4403 0,'0'-21'16,"-21"-1"-1,21 1-15,0 0 0,0 0 16,21 0-16,1 21 15,-1-21-15,-21-1 0,21 22 16,0-21-16,0 21 0,43 0 16,-43 0-16,0 0 0,0 21 0,0 1 15,1-1-15,-1 0 0,0 0 16,0 0-16,-21 22 0,21-22 16,-21 21-16,0-21 0,0 0 15,0 1-15,0 20 0,-21-21 0,0-21 16,21 21-16,-21 0 0,0-21 31,21-21-15,0 0-16,0 0 15,0 0-15,0 0 16,0-22-16,0 22 0,0 0 16,0 0-16,21 0 0,-21-22 15,21 22-15,0 0 0,-21 0 0,21 0 16,0 21-16,-21-22 0,22 22 15,-1 0-15,0 0 16,0 0-16</inkml:trace>
  <inkml:trace contextRef="#ctx0" brushRef="#br1" timeOffset="-205811">4826 4212 0,'0'0'0,"0"-21"15,0 0 1,-21 21 0,0 0-16,-1 0 15,1 0-15,21 21 0,-21-21 16,0 21-16,0 0 0,0 1 0,-1 20 16,1-21-16,21 21 0,0-20 15,-21 20-15,21-21 0,0 0 0,0 22 16,0-22-16,0 0 0,0 0 15,0 0-15,0 0 0,21 1 0,0-22 16,1 21-16,-1-21 0,0 0 16,0 0-16,21 0 0,-20 0 0,20 0 15,-21 0-15,21 0 16,-20 0-16,-1-21 0,21-1 0,-21 1 16,0 0-16,22 0 0,-22 0 0,0 0 15,-21-22-15,0 22 0,0-21 16,0 21-16,0-22 0,0 1 0,0 21 15,-21-22-15,0 22 0,0 0 16,-22 0-16,22 0 0,-21 21 0,-1 0 16,22 0-16,-21 0 0,0 0 15,20 21-15,-20 0 0,21 0 0,0 0 16,0 1-16,21-1 0,0 0 16,0 0-16,0 0 0,0 22 15,0-22-15,0 0 0,0 0 16,21 0-16,0-21 0,0 21 15,21-21-15,-20 0 0,20 0 16,-21 0-16,21 0 0</inkml:trace>
  <inkml:trace contextRef="#ctx0" brushRef="#br1" timeOffset="-205506.04">5567 4255 0,'0'0'0,"0"-22"0,0 1 16,0 0-1,-21 21-15,-1 0 16,1 0 0,0 0-16,0 21 0,21 0 0,-21 1 15,0-1-15,-1 0 0,22 0 16,0 0-16,-21 22 0,21-22 0,-21 0 16,21 21-16,0-21 0,0 1 15,0-1-15,0 0 0,0 0 0,0 0 16,0 0-16,21-21 15,0 0-15,1 0 0,-1 0 16,21 0-16,-21 0 0,0 0 16,1 0-16,-1 0 0,0 0 0,21 0 15,-21 0-15,1-21 0,-1 21 16,0-21-16,0 21 0,0-21 16</inkml:trace>
  <inkml:trace contextRef="#ctx0" brushRef="#br1" timeOffset="-204418.76">5927 4403 0,'21'0'31,"0"0"-15,0-21-16,0 21 15,0-22-15,-21 1 0,22 21 16,-1-21-16,0 21 0,-21-21 0,0 0 15,21 0-15,-21-1 16,0 1-16,0 0 0,0 0 16,-21 21-16,0 0 15,0 0-15,-1 0 0,1 21 16,21 0-16,-21-21 0,0 21 16,21 1-16,0-1 0,-21 21 0,0-21 15,21 0-15,-22 22 0,22-22 16,0 0-16,0 0 0,0 22 0,0-22 15,0 0-15,0 0 16,0 0-16,22-21 0,-1 0 0,0 21 16,0-21-16,21 0 0,-20 0 15,-1 0-15,21 0 0,-21 0 16,22 0-16,-22-21 0,21 0 0,-21 21 16,22-21-16,-22 0 0,21 0 15,-21-22-15,22 22 0,-22-21 16,21 21-16,-21-22 0,0 1 0,1 0 15,-1-1-15,0 22 0,-21-21 16,0 21-16,0-1 0,0 1 0,0 0 0,-21 42 31,0 0-31,-1 1 0,22-1 16,0 21-16,-21-21 0,21 22 16,-21-22-16,21 21 0,0-21 0,0 22 0,0-22 15,0 0-15,0 0 16,0 0-16,0 0 0,21 1 0,0-1 15,-21 0-15,-21-42 63,21 0-63,-21 21 16,0 0-16,21-22 0,-21 22 15,0 0 1,-1 0-16,22 22 15,0-1 1,0 0 0,0 0-16,22 0 15,-1-21 1,0 0-16,0 0 0,0 0 0,0 0 16,1 0-16,20 0 0,-21 0 15,21 0-15,-20 0 0,20-21 0,0 21 16,-21-21-16,22 21 0,-1-21 15,-21 0-15,22-1 0,-22 1 16,21-21-16,0 0 0,-20-1 16,-1 1-16,0 21 0,-21 0 0,21-1 15,-21 1-15,0 0 0,0 0 16,-21 21 0,0 21-16,0 0 0,-1 0 15,1 1-15,0-1 16,0 0-16,21 0 0,0 0 0,0 22 0,0-22 15,0 0-15,0 0 0,0 0 16,0 0-16,0 1 0,0-1 16,0 0-16,21-21 15,0 0-15,-21 21 0,0 0 32,-21-21-17,0 0-15,0 0 0,0 0 0,-1 0 16,1 0-16,0 0 0,0 0 15,0 0-15,0 0 0,-1-21 32,22 0-32</inkml:trace>
  <inkml:trace contextRef="#ctx0" brushRef="#br1" timeOffset="-203167.43">8382 4466 0,'0'43'16,"0"-22"0,0-42 30,0-1-30,0 1-16,0 0 0,0 0 16,21-21-16,0-1 0,0 1 0,-21-22 15,22 1-15,-1 21 16,0-22-16,0 1 0,0 20 0,22-20 16,-22 20-16,21 1 0,-21 0 0,22 21 15,-22-22-15,21 22 0,-21 21 16,22-21-16,-22 21 0,0 0 0,0 21 15,0-21-15,-21 21 16,0 0-16,0 1 0,0-1 16,0 0-16,0 0 15,0 0-15,-21-42 47,0 0-31,0 0-16,0 21 15,-1-21-15,1-1 0,0 22 0,0-21 16,0 21-16,0 0 0,-1-21 16,1 21-16,0 0 0,0 0 0,0 0 15,0 21-15,-1-21 0,1 21 16,0 22-16,0-22 0,21 0 0,0 21 16,-21 1-16,21 20 0,-21-20 15,21 20-15,0-21 0,0 22 0,0-1 16,0-20-16,0 20 0,0-20 15,0-1-15,0 0 0,21 1 0,0-22 16,0 21-16,0-21 16,0 0-16,22 1 0,-22-1 0,0-21 15,21 0-15,-20 0 0,20 0 0,0 0 16,1 0-16,-22 0 0,21-21 16,0-1-16,1 1 0,-22 0 0,21 0 15,1 0-15,-22-22 0,21 22 16,-21-21-16,0 0 0,22-1 15,-43 1-15,21 0 0,0 20 0,-21-20 16,0 21-16,0 0 0,0 42 47,-21 0-47,21 0 0,-21 22 0,0-22 0,21 0 16,0 21-16,0-21 15,-22 22-15,22-22 0,-21 21 0,21-21 16,0 1-16,0 20 0,0-21 15,21 0-15,1 0 0,-1-21 16,0 22-16,0-22 0,21 0 16,-20 0-16,-1 0 0,0 0 15,0-22-15,43 1 0,-43 0 16,21 0-16,-21 0 16,0 0-16,1-1 0,-1-20 0,-21 21 15,0-21-15,0-1 0,0 1 0,0 0 16,-21 20-16,-1-20 0,-20 0 15,21-1-15,0 22 0,0 0 16,-22 0-16,22 21 0,0 0 0,0 0 16,-22 0-16,22 21 0,0 0 0,0 0 15,0 22-15,0-22 0,21 21 16,0 1-16,0-22 0,0 21 0,0 0 16,0-20-16,0 20 0,0-21 15,0 0-15,0 0 0,0 1 0,21-1 16,0 0-16,0-21 0,0 0 15,0 21-15,1-21 0,-1 0 0,0 0 16,0 0-16,0 0 0,0-21 0,1 21 16,20-21-16</inkml:trace>
  <inkml:trace contextRef="#ctx0" brushRef="#br1" timeOffset="-202699.18">10033 4233 0,'0'0'0,"21"-21"0,-21 0 31,0 42-15,-21 0-16,0-21 0,0 22 16,21-1-16,0 0 0,0 21 0,-22-21 15,22 1-15,-21-1 0,21 0 16,0 21-16,-21-21 0,21 1 16,0-1-16,0 0 0,0 0 15,0 0-15,0 0 16,0-42 31,0 0-47,0 0 0,0 0 0,0 0 15,0-1-15,0-20 0,21 21 16,0-21-16,1 20 0,-1-20 0,0 0 16,21 21-16,1-22 0,-1 22 15,0-21-15,1 21 0,-1 21 16,0-22-16,1 22 0,-1 0 0,-21 0 15,21 22-15,-20-1 0,20 0 16,-21 21-16,-21-21 0,0 22 0,21-1 16,-21-21-16,0 22 0,0-1 15,0-21-15,0 21 0,-21-20 0,21-1 16,0 0-16,0 0 0,-21 0 16,0 0-16,21-42 46,21 0-46</inkml:trace>
  <inkml:trace contextRef="#ctx0" brushRef="#br1" timeOffset="-202298.42">10753 4255 0,'0'-43'15,"21"43"1,0 21-1,0 1-15,-21-1 0,21 0 16,-21 0-16,21 0 0,1 0 16,-22 22-16,0-22 0,0 0 0,0 0 15,0 0-15,0 1 0,0-1 16,0 0-16,0 0 0,0 0 16,0 0-16,0-42 46,0 0-46,21 0 16,0 0-16,0 0 0,-21-1 16,21-20-16,0 21 0,1-21 0,-1 20 15,0-20-15,0 0 0,21 21 16,-20-22-16,-1 22 0,0 0 0,0 0 16,0 21-16,-21-21 0,21 21 15,1 0 1,-22 21-16,0 0 15,0 0 1,21-21-16,0 21 0,0 0 0,0 1 16</inkml:trace>
  <inkml:trace contextRef="#ctx0" brushRef="#br1" timeOffset="-201615.45">11472 4424 0,'0'21'31,"0"-42"1,21 0-32,1 21 0,-1-21 15,0-1-15,0 1 0,0 0 0,0 0 16,1 0-16,-22-22 0,21 22 16,-21 0-16,0 0 0,-21 21 31,-1 0-31,1 0 0,0 21 15,0 0-15,0 0 0,0 1 0,-1-1 16,1 21-16,0-21 0,21 22 16,0-22-16,-21 21 0,21-21 0,0 0 15,0 22-15,0-22 0,0 0 0,21 0 16,-21 0 0,21-21-16,0 0 0,1 0 0,-1 22 15,0-22-15,0 0 0,21 0 16,-20 0-16,-1 0 0,0-22 0,21 1 15,1 0-15,-22 0 0,0 0 16,0 0-16,-21-1 0,0 1 16,21 0-16,-21 0 0,21-21 0,-21 20 15,22 1-15,-22 0 0,0 0 16,21 0-16,0 0 0,0-1 0,-21 1 16,21 21-16,0-21 0,1 21 15,20 0-15,0-21 0,-21 21 16,22 0-16,-22 0 0,0 21 15,0 0-15,0 0 0,1 1 16,-1-1-16,0 0 0,0 0 0,-21 0 16,0 22-16,0-22 0,0 0 15,0 0-15,0 0 0,0 0 0,-21 1 16,0-1-16,0 0 0,-1 0 16,1-21-16,0 0 15,21-21 16,0 0-31,21 0 0,-21-1 16,21 1-16,1 0 0,-1-21 16,0 21-16,0-22 0,0 22 15,0-21-15,22-1 0,-22 22 16,0 0-16,0 0 0,0 21 16,-21-21-16,22 21 0,-22-21 0,21 21 15</inkml:trace>
  <inkml:trace contextRef="#ctx0" brushRef="#br1" timeOffset="-200858.7">12467 4636 0,'0'-22'31,"21"1"-15,0 0-16,1 0 15,-1 0-15,-21 0 0,21-1 16,0-20-16,0 21 0,0-21 16,-21-1-16,22 1 0,-1-22 0,0 22 15,0-21-15,0 20 0,-21 1 16,0 0-16,21-1 0,-21 22 0,0 0 16,0 0-16,0 0 0,0 42 31,-21 0-31,21 21 15,0 1-15,-21-1 0,0 0 16,21 1-16,0 20 0,0-21 0,-21 22 16,21-22-16,-21 1 0,21-1 15,0 0-15,0-21 0,0 22 0,0-22 16,0 0-16,0 0 0,0 0 16,21 1-16,0-22 0,0 0 15,0 0-15,0 0 0,1 0 16,20 0-16,-21 0 0,0-22 0,22 1 15,-22 0-15,0 0 0,21 0 16,-21 0-16,1-1 0,-1-20 0,21 21 16,-21-21-16,-21 20 0,21 1 15,1 0-15,-22 0 0,21 0 0,-21 42 32,0 0-32,0 0 15,-21 0-15,21 1 0,0-1 0,0 0 16,0 0-16,0 0 0,0 0 0,0 1 15,0-1-15,0 0 0,0 0 16,21 0-16,0-21 0,0 0 16,0 0-16,0 0 15,1 0-15,-1 0 0,0 0 16,0-21-16,0 21 0,0-21 16,-21 0-16,22 0 0,-22-1 0,21 1 15,-21 0-15</inkml:trace>
  <inkml:trace contextRef="#ctx0" brushRef="#br1" timeOffset="-200675.68">13377 3916 0,'0'0'0,"-21"0"0,0 0 0,0 0 16,0 0-16,-1 0 15,1 0-15</inkml:trace>
  <inkml:trace contextRef="#ctx0" brushRef="#br1" timeOffset="-200469.84">12573 4276 0,'0'0'0,"0"21"16,21-21-1,0 0-15,0 0 0,1 0 16,20 0-16,-21 0 16,21 0-16,1 0 0,-1 0 0,-21 0 15,22 0-15,-1 0 0,0 0 16,1 0-16</inkml:trace>
  <inkml:trace contextRef="#ctx0" brushRef="#br1" timeOffset="-199986.77">13695 4318 0,'0'0'0,"-21"21"31,-1 0-31,22 1 15,0-1-15,0 0 16,0 0-16,0 0 0,0 0 16,0 1-16,0-1 15,0 0-15,0 0 0,-21 0 16,0 0 0,21 1-1,0-44 16,0 1-31,0 0 0,0 0 16,0 0-16,21 0 0,0-1 0,1-20 16,-1 21-16,21 0 15,-21-22-15,22 22 0,-1-21 0,0 21 16,1 0-16,-1-1 0,0 22 16,1 0-16,-1 0 0,0 0 0,1 0 15,-22 22-15,0-1 0,21 0 16,-42 21-16,0-21 0,0 1 0,0 20 15,0-21-15,0 21 0,-21-20 16,0-1-16,21 0 0,-21 0 0,0 0 16,-1 0-16,1 1 0,0-22 0,21 21 15,21-21 17,22-21-17</inkml:trace>
  <inkml:trace contextRef="#ctx0" brushRef="#br1" timeOffset="-199219.46">14817 4424 0,'0'0'0,"21"-21"0,-21 0 0,0-1 16,0 1-16,0 0 16,0 0-16,0 0 0,-21 21 0,21-21 15,-22 21-15,1 0 16,0 0-16,0 0 0,0 0 0,0 0 15,-22 21-15,22 0 0,-21 0 16,21 0-16,-22 0 0,1 1 0,21 20 16,-22-21-16,22 0 0,0 0 0,0 1 15,21 20-15,0-21 16,0 0-16,0 0 0,21-21 16,0 22-16,22-22 0,-22 0 15,21 0-15,-21 0 0,22 0 0,-22 0 16,21-22-16,-21 22 0,0-21 15,1 0-15,-1 0 0,0 21 16,21-42-16,-42 20 0,0 1 16,0 0-16,0 0 15,0 0-15,0 42 47,0 0-47,0 0 0,0 0 16,0 1-16,-21-1 0,0 21 0,21-21 15,-21 22-15,0-1 0,21 0 16,-22 22-16,22-1 0,0 1 0,0-1 16,0 1-16,0-1 0,0 22 15,0-22-15,0 22 0,0-21 0,0 20 16,0 1-16,0 0 0,0-1 16,0 1-16,0-22 0,0 22 0,0-21 15,0 20-15,0 1 0,-21-22 16,0 86-16,21-86 0,0 1 15,-21-1-15,0 1 0,0-22 0,-1 0 16,1 22-16,0-43 16,-21 0-16,21-21 0,-1 0 0,-20 0 15,0 0-15,21 0 0,-22-21 0,1 0 16,0-22-16,-1 1 0,1-21 16,21 20-16,-22-20 0,22-22 0,0 22 15,0-22-15,0-63 16,21 63-16,0 0 0,0 1 15,0-1-15,21-21 0,0 22 0,0-1 16,0 0-16,1 22 0,20-22 16,-21 0-16,21 22 0,1-1 0,-1 1 15,-21-1-15,22 1 0,-1 21 16,-21-1-16,0 22 0,0-21 0,1 21 16,-1-1-16,0 1 0,-21 0 15,0 0 1</inkml:trace>
  <inkml:trace contextRef="#ctx0" brushRef="#br1" timeOffset="-198306.59">16341 4424 0,'0'0'0,"0"-21"0,0-22 16,0 22-16,0 0 15,0 0-15,-22 21 16,1 0-16,0 21 16,0-21-16,21 21 0,0 0 15,0 1-15,-21 20 0,21-21 16,-21 0-16,21 0 0,0 1 15,-22-1-15,22 0 0,0 0 16,0 0-16,-21 0 0,21 1 0,-21-1 16,0-21 15,21-21-15,0-1-1,0 1-15,0 0 0,0 0 0,0-21 16,21 20-16,0 1 0,0-21 15,1 21-15,-1 0 0,21-1 0,-21 1 16,22 0-16,-22 21 16,21 0-16,0 0 0,-20 0 0,20 0 15,-21 0-15,21 21 0,-20 0 16,-1 1-16,0-1 0,0 0 0,0 0 16,0 21-16,-21 1 0,22-22 15,-22 0-15,0 21 0,0-20 16,0-1-16,0 0 0,0 0 15,0 0 1,0-42 15,-22 21-31,22-21 0,0 0 0,0 0 16,0-1-16,0 1 0,0 0 16,0-21-16,22 21 0,20-22 15,-21 1-15,0 0 0,22-1 0,-1 22 16,0-21-16,1 21 0,-1-1 15,0 22-15,1 0 0,-1 0 0,-21 0 16,21 0-16,1 22 0,-22 20 16,0-21-16,0 21 0,0 1 0,-21-22 15,0 21-15,0 1 0,0-22 16,0 21-16,-21-21 0,0 0 0,0 22 16,0-22-16,0 0 0,-1-21 15,1 21-15,21 0 0,-21-21 16,21-21 15,21 0-31,0 21 0</inkml:trace>
  <inkml:trace contextRef="#ctx0" brushRef="#br1" timeOffset="-196243.1">17928 4403 0,'0'0'0,"21"0"0,0-21 16,1 21-16,-22-22 0,21 1 15,-21 0-15,0 0 0,0 0 16,0 0-16,-21-1 16,-1 1-16,1 21 0,0-21 0,0 0 15,0 21-15,0 0 0,-1 0 16,1 0-16,-21 21 0,21 0 0,-22 0 16,22 22-16,-21-22 0,21 21 0,0 1 15,-43 41-15,43-63 16,0 22-16,21-1 0,0-21 0,0 22 15,0-22-15,0 0 16,0 0-16,21 0 0,0-21 0,0 21 0,22-21 16,-22 0-16,21 0 15,-21 0-15,22 0 0,-22 0 0,0-21 16,21 0-16,-21 21 0,1-21 0,-1 0 16,0 0-16,0-1 0,0-20 15,0 21-15,-21 0 0,0-22 16,0 1-16,0 21 0,0-21 0,0 20 15,0-20-15,0 21 0,0 0 16,0 42 0,0 0-16,0 0 15,0 0-15,0 1 0,0 20 16,0-21-16,0 0 0,0 0 0,0 22 16,0-22-16,0 0 0,0 0 15,22 0-15,-1-21 0,0 22 16,0-1-16,0-21 0,0 0 15,1 0-15,20 0 0,-21 0 0,21 0 16,-20 0-16,20 0 0,-21-21 16,0 21-16,22-22 0,-22 1 0,0 0 15,-21 0-15,21-21 0,-21 20 0,21-20 16,-21 0-16,0 21 0,0-22 16,0 22-16,0-21 0,0 21 0,0-1 15,0 44 1,0-1-1,-21 21-15,21-21 16,0 22-16,-21-22 0,21 21 0,0-21 16,0 0-16,-21 22 0,21-22 15,-21 0-15,21 0 0,0 0 0,0 1 16,0-1-16,0 0 16,-22-21-16,22-21 31,0 0-16,22-1-15,-22 1 16,21 0-16,0-21 0,0 21 16,0-22-16,0 22 0,1-21 0,41-1 15,-42 22-15,0 0 16,1 0-16,-1 21 0,0 0 0,0 0 16,0 21-16,-21 0 15,0 0-15,0 1 0,0-1 16,0 0-16,0 21 0,21-21 15,-21 1-15,0-1 0,0 0 0,0 0 16,22 0-16,-1 0 0,-21 1 0,21-22 16,0 21-16,0-21 0,0 0 15,22 0-15,-22 0 0,0 0 16,0 0-16,0 0 0,1 0 16,-1-21-16,0-1 0,0 22 0,0-21 15,0 0-15,1-21 0,-22 21 16,21-1-16,0-20 15,0-21-15,0 20 0,-21 1 0,0 21 16,21 0-16,-21-1 0,22 1 16,-22 0-16,0 42 15,0 0 1,0 1-16,-22 20 0,1-21 0,21 21 16,-21-20-16,21 20 0,0-21 15,-21 21-15,21-20 0,-21-1 0,21 0 16,0 0-16,0 0 0,0 0 15,0 1-15,0-1 0,21 0 16,0-21-16,0 0 0,0 0 16,1 0-16,-1 0 0,0 0 15,21 0-15,-21 0 0,22 0 0,-22 0 16,21 0-16,-21-21 0,1 0 16,-1-1-16,0 1 0,0 0 0,0 0 15,0 0-15,-21-22 0,0 22 16,0-21-16,0 0 0,0 20 0,0 1 15,0-21-15,0 21 0,0 0 16,22 21 15,-1 21-31,0-21 16,0 0-16,0 21 0,0-21 0,22 0 16,-1 0-16,0 0 0,1 0 15,-1 0-15,0 0 0,1 0 0,-1 0 16,0 0-16,1 0 0,-1 0 15,0 0-15,1 0 0,-22 0 0,0 0 16,0 0-16,-42 0 31,0 0-31,0 0 0,0 0 16,-1 21-16,-20-21 0,21 21 0,0 0 16,-22 1-16,22-1 0,-21 21 15,21-21-15,0 0 0,-1 1 16,-20-1-16,21 0 0,21 0 0,-21 0 15,21 0-15,0 1 0,0-1 16,0 0-16,0 0 0,21-21 16,0 0-1,0 0-15,0 0 0,1 0 0,-1 0 16,0 0-16,0 0 0,0-21 16,0 21-16,1-21 0,-1 0 0,0-1 15,0 1-15,0 0 0,0-21 0,1 21 16,-1-22-16,0 1 0,-21 0 15,21 20-15,0-20 0,-21 21 0,0 0 16,0 0-16,0-1 0,0 44 31,0-1-31,-21 0 0,21 0 16,-21 21-16,0-20 0,0 20 0,-1-21 16,22 21-16,0-20 0,0-1 0,0 0 15,0 21-15,0-21 0,0 1 16,0-1-16,22 0 0,-1-21 15,0 21-15,0-21 0,0 0 16,22 0-16,-22 0 0,21 0 0,-21 0 16,22 0-16,-1 0 0,-21 0 0,21-21 15,1 0-15,-1 0 16,-21-1-16,22-20 0,-22 21 0,21-21 0,0-22 16,-20 22-16,20-22 15,-21 1-15,21-1 0,-20-20 0,-1 20 16,0 1-16,0 20 0,-21 1 15,0-22-15,21 43 0,-21-21 0,0 21 16,0 0-16,-21 21 16,0 0-16,0 21 15,0 0-15,-1 0 0,1 21 16,0 1-16,-21-1 0,21 22 0,-1 20 16,1-20-16,0-1 0,0 1 15,0-1-15,21-20 0,0 20 16,0-21-16,0 1 0,0-22 0,21 21 15,0-21-15,0 1 0,22-1 16,-22 0-16,21-21 0,43 21 16,-43-21-16,-21 0 0,22 0 15,-1 0-15,-21 0 0,21-21 0,-20 0 16,20 21-16,-21-21 0,21-1 16,-20 1-16,20 0 0,-21-21 0</inkml:trace>
  <inkml:trace contextRef="#ctx0" brushRef="#br1" timeOffset="-194014.6">720 5927 0,'-43'-21'31,"43"42"-16,0 0 1,0 0-16,0 0 0,0 0 16,0 1-16,21-22 15,1 0-15,-1 0 16,0 0-16,0 0 0,21 0 0,-20 0 16,-1 0-16,0-22 0,21 1 15,-21 0-15,1 0 0,-1 0 16,0 0-16,0-1 0,0-20 15,-21 21-15,0 0 0,0 0 16,0-1-16,0 1 0,0 0 0,0 0 16,-21 21-16,0 0 15,21 21 1,0 0-16,0 22 0,0-22 0,0 21 16,0 0-16,0 1 0,0-1 15,0 0-15,0 1 0,0-1 0,0 22 16,0-22-16,0 0 0,0 1 15,21-1-15,-21 0 0,21 1 16,-21-1-16,0 0 0,0-21 16,0 1-16,0-1 0,0 0 15,-21-21 1,0-21 0,0 0-16,0 21 0,-1-43 15,1 22-15,0 0 0,0 0 0,-21-22 16,20 22-16,1 0 0,0 0 15,21 0-15,-21 0 0,21-1 0,-21 22 16,21 22 15,0-1-31,0 0 0,0 0 0,0 0 16,21 22-16,0-22 0,-21 0 0,21 0 16,0 21-16,1-20 0,-1-1 15,0 0-15,21 0 0,-21 0 16,1-21-16,20 21 0,0-21 15,-21 0-15,43 0 0,-22 0 0,1-21 16,20 0-16,-21 0 0,22 0 16,-22 0-16,1-1 0,-1-20 0,0 21 15,1-21-15,-22-1 0,0 22 16,-21-21-16,0 21 0,0-22 16,0 22-16,0-21 0,0 21 0,0-1 15,-21 1-15,0 0 16,-1 0-16,1 21 15,0 0-15,0 21 16,21 0-16,0 0 0,0 1 0,0 20 16,0-21-16,0 21 0,0-20 15,0 20-15,0 0 0,0-21 16,0 22-16,21-22 0,0 0 0,22 21 16,-22-20-16,0-22 15,0 0-15,21 0 0,-20 0 0,20 0 16,-21 0-16,21-22 0,-20 22 15,20-21-15,-21 0 0,21-21 0,-20 21 16,20-22-16,-21 22 16,21-21-16,-20 21 0,20-22 0,-21 22 15,0 0-15,0-21 0,-21 20 16,0 1-16,0 0 0,-21 21 16,0 0-1,0 0-15,0 21 16,21 0-16,-21 1 0,21-1 15,0 21-15,0-21 0,0 0 0,0 1 16,0 20-16,21-21 0,0 0 16,-21 0-16,0 1 0,21-1 0,0 0 15,-21 0-15,-21-42 47,0 21-31,0-21-16,0 0 0,-1-1 15,1 1-15,0 0 0,21 0 16,-21 21 0,21 21-1,0 0-15,0 0 16,0 1-16,0-1 0,0 0 0,21 0 16,-21 0-16,21-21 0,0 21 15,1 1-15,-1-22 0,0 21 0,0-21 16,0 0-16,0 0 15,1 0-15,-1 0 0,21 0 0,-21 0 16,0-21-16,22-1 0,-22 1 16,21 0-16,-21 0 0,22 0 0,-22-22 15,0 1-15,21 21 0,-20-21 16,-1-1-16,0 1 0,0 0 0,0-1 16,0-20-16,1 20 0,-1 1 15,-21 0-15,21-22 0,-21 22 0,0 21 16,0-22-16,0 22 0,0-21 15,0 63 1,0 0-16,0 22 16,0-22-16,0 21 0,0 0 0,0 1 15,0 20-15,-21-20 0,21-1 16,0 0-16,0 43 0,-21-64 16,21 21-16,0 1 0,0-1 15,0-21-15,0 22 0,0-22 0,0 0 16,21 0-16,0 0 0,0-21 15,0 0-15,0 0 16,1 0-16,-1-21 16,0 0-16,-21 0 0,0 0 0,21-1 15,-21 1-15,21-21 0,-21 21 16,0 0-16</inkml:trace>
  <inkml:trace contextRef="#ctx0" brushRef="#br1" timeOffset="-193834.45">2540 6054 0,'-21'0'0,"42"0"0,-63 0 0,20 21 16,44-21-1,-1 0-15,0 0 16,21 0-16,-21 0 0,22 0 16,-22 0-16,21 0 0,1 0 0,-22 0 15,21 0-15,-21-21 0,22 21 16,-22 0-16,-21-21 0,21 21 15</inkml:trace>
  <inkml:trace contextRef="#ctx0" brushRef="#br1" timeOffset="-191762.62">3937 6350 0,'0'0'0,"0"21"0,0 0 16,0 1-16,0-1 0,0 0 16,21-42 15,0 0-31,-21-1 15,21 1-15,-21 0 0,22 0 16,-1-21-16,-21 20 0,21-20 16,0 21-16,-21-21 0,21-1 0,-21-20 15,21 20-15,1 1 0,-1-21 16,-21-1-16,42 22 0,-21-1 16,0 1-16,1 21 0,-1 0 0,0 0 15,0-1-15,0 22 0,0 0 16,1 0-16,-1 22 0,-21-1 0,21 0 15,-21 0-15,21 0 0,-21 0 16,21 1-16,-21-1 0,0 0 16,0 0-16,21-21 0,-21 21 15,0-42 17,0 0-32,0 0 15,0 0-15,-21 21 0,0-22 0,21 1 16,-21 0-16,0 0 15,0 21-15,-1-21 0,1 0 0,0 21 16,0 0-16,0 0 16,0 0-16,21 21 0,-22 0 0,1 0 15,0 0-15,21 22 0,-42 84 16,42-85-16,-21 0 16,21 1-16,0-1 0,0 0 15,0 1-15,0-1 0,0 0 0,0 1 16,0-22-16,21 21 0,0 0 15,0-20-15,21-1 0,-20 0 0,62 0 16,-41-21 0,20 0-16,-21 0 0,22 0 0,-1 0 15,1 0-15,-1-21 0,1 0 16,-1 0-16,1-1 0,-22 1 0,1 0 16,-1 0-16,0-21 0,-21 20 0,1-20 15,-1 21-15,-21 0 0,0-22 16,0 1-16,0-21 15,0 41-15,-21 1 0,-1 0 0,1 0 16,0 0-16,0 21 0,0 0 16,0 0-16,-1 0 0,1 21 0,0 0 15,-21 0-15,21 0 0,-1 1 16,1 20-16,0-21 0,0 21 0,0 1 16,21-1-16,0-21 0,0 22 15,0-1-15,0-21 0,0 21 0,0-20 16,0-1-16,0 0 0,0 0 15,21 0-15,0-21 0,0 0 0,0 0 16,1 0-16,-1 0 0,0 0 16,0-21-16,0 0 0,22 0 0,-22 0 15,0-22-15,0 22 0,0 0 0,0-21 16,-21 20-16,0-20 0,22 21 16,-22-21-16,0-1 0,0 22 0,0-21 15,0 21-15,0-1 0,0 1 16,0 0-16,0 0 0,0 42 31,-22 0-15,22 0-16,0 22 0,0-22 0,0 0 15,0 21-15,0-20 0,0-1 16,0 21-16,0-21 0,0 0 0,0 1 16,0 20-16,0-21 0,0 0 15,22-21-15,-22 21 0,21 1 0,0-22 16,0 0-16,0 0 15,22 0-15,-22 0 0,0-22 0,21 1 16,1 21-16,-22-21 0,21 0 16,0 0-16,-20 0 0,20-1 0,0-20 15,-21 21-15,1 0 0,-1 0 16,-21-22-16,0 22 0,0 0 16,0 0-16,0 0 0,-21 21 31,-1 0-31,1 21 0,21 0 0,0 0 15,0 0-15,0 0 0,0 1 16,0-1-16,0 0 0,0 0 16,0 0-16,0 0 0,21 1 15,-21-1-15,22 0 0,-22 0 16,0 0-16,-22-21 47,1 0-47,0 0 0,0 0 0,21-21 15,-21 21-15,0-21 0,21 0 16,-22 21-16,22-21 0,-21 21 0,0 0 16,21-22-16,0 44 31,0-1-15,21 0-16,0 0 15,1-21-15,-1 21 0,0-21 16,0 0-16,0 0 0,22 21 15,-22-21-15,21 0 0,-21 0 0,22 0 16,-1 0-16,0 0 0,1 0 16,-22-21-16,21 0 0,0 21 0,-20-21 15,20 0-15,-21 0 0,0-1 0,0 1 16,1 0-16,-1 0 0,-21 0 16,0 0-16,0-22 0,0 22 0,0-21 15,0 21-15,0-1 0,0 1 16,0 0-16,-21 42 31,-1 0-31,22 1 16,-21 20-16,0-21 0,21 0 0,-21 0 15,21 22-15,0-22 0,0 0 16,0 0-16,0 0 0,0 1 0,0 20 16,0-21-16,0 0 0,21 0 15,0 1-15,0-22 0,1 0 16,-1 21-16,0-21 0,0 0 0,0 0 15,0 0-15,1 0 0,20-21 16,-21 21-16,21-22 0,-20 1 16,20 21-16,-21-21 0,21 0 0,1-21 15,-22 20-15,0 1 0,21 0 16,-20-21-16,-1 21 0,0-22 0,0 22 16,-21-21-16,0 21 0,0-22 15,0 22-15,0 0 0,-21 21 31,0 21-31,0 0 0,-1 0 0,22 1 16,0-1-16,0 21 0,0-21 0,0 0 16,0 22-16,0-22 0,0 0 15,22 0-15,-22 0 0,21 1 0,0-1 16,0 0-16,0-21 0,-21 21 16,0 0-16,-21 0 31,0-21-31,0 0 15,0 0-15,-1 0 0,1 0 16,0 0-16,0 0 16,21-21-1,0 0-15,0 0 16,21 0-16</inkml:trace>
  <inkml:trace contextRef="#ctx0" brushRef="#br1" timeOffset="-190143.43">7874 6287 0,'0'0'0,"0"21"0,21-21 16,0 0-1,0 0-15,1 0 0,-1 0 0,0 0 0,0-21 16,0 21-16,0-22 16,1 22-16,-22-21 0,21 0 0,0 21 15,-21-21-15,21 0 0,-21 0 0,0-1 16,0 1-16,0 0 0,0 0 15,0 0-15,0 0 0,0-22 0,0 22 16,0 0-16,0 0 0,0 0 16,0-1-16,0 44 31,0-1-31,0 0 0,0 21 16,0-21-16,0 1 0,0 20 0,0-21 15,0 21-15,0-20 16,0 20-16,0-21 0,0 0 0,0 22 15,0-22-15,21 0 0,0 0 16,1 0-16,-22 0 0,21 1 0,0-22 16,0 0-16,21 0 0,-20 0 0,-1 0 15,0 0-15,21-22 0,-21 1 16,1 0-16,20 21 0,-21-21 0,0 0 16,0-22-16,1 22 0,-1 0 15,0 0-15,-21-21 0,21 20 0,-21 1 16,0-21-16,0 21 0,0 0 0,0-22 15,0 22-15,0 0 16,-21 42 0,21 0-1,-21 0-15,21 1 0,-21-1 0,21 21 16,0 0-16,-22-20 0,22 20 0,-21-21 16,21 21-16,0-20 0,-21-1 15,21 21-15,0-21 0,0 0 0,0 1 16,0-1-16,0-42 31,0-1-15,0 1-16,21 0 15,0 0-15,-21 0 0,22-22 0,-1 22 16,-21 0-16,21-21 0,0 21 16,0-22-16,0 22 0,1-21 0,20 21 15,-21-22-15,21 22 0,1 0 0,-22 21 16,21-21-16,-21 21 0,1 0 15,20 21-15,-21 0 0,0 0 16,-21 0-16,0 1 0,0 20 16,0-21-16,0 0 0,0 22 0,0-22 15,0 21-15,0-21 0,0 22 0,0-22 16,0 0-16,0 0 0,0 0 16,21 0-16,1 1 0,-1-22 15,0 0-15,0 0 0,0 0 16,22 0-16,-22 0 0,0 0 0,0-22 15,21 1-15,1-21 16,-22 0-16,0 20 0,0 1 16,0-21-16,1 0 0,-1-1 0,0 1 15,-21 0-15,21-64 16,-21 42-16,0 1 0,21-1 0,-21 22 16,0 0-16,0-1 0,0 1 0,0 21 15,0 0-15,0-1 0,0 44 31,0-1-31,0 0 0,0 21 16,0 1-16,-21-1 0,0 21 0,21-20 16,-21 20-16,21-20 15,-21 20-15,21-21 0,0 1 0,0-1 16,0 0-16,0 1 0,0-1 0,0-21 16,0 22-16,0-22 0,0 0 15,0 0-15,0 0 0,21 0 0,0-21 16,0 0-16,21 0 15,-20 0-15,-1 0 0,21-21 0,-21 21 16,22-21-16,-1 0 0,0 0 0,-21 21 16,22-21-16,-1-1 15,0-20-15,-20 21 0,20 0 0,-21 0 16,0-22-16,0 22 0,1-21 0,-1 21 16,-21-1-16,0 1 0,0 0 15,0 0-15,-21 21 16,-1 0-1,1 21-15,0-21 0,0 21 0,0 0 16,0 22-16,-1-22 0,22 0 0,-21 0 16,21 0-16,-21 22 0,21-22 15,0 0-15,0 0 0,0 0 0,0 1 16,21-1-16,0 0 16,1-21-16,-1 0 0,0 0 15,21 0-15,-21 0 0,1 0 16,-1 0-16,21 0 0,-21-21 0,0 21 15,22-21-15,-22-1 0,0 1 16,21 0-16,-20 0 0,-1 0 0,0-22 16,0 22-16,-21-21 0,0 0 15,21-1-15,-21 22 0,0-21 0,0 21 16,0-22-16,0 22 0,-21 21 16,0 0-16,0 0 0,-22 0 0,22 0 15,0 0-15,-21 0 0,21 21 16,-1 0-16,-20 1 0,21-22 15,0 21-15,0 0 0,-1 0 0,1-21 0,21 21 16,-21-21-16,0 0 16,0 0-1</inkml:trace>
  <inkml:trace contextRef="#ctx0" brushRef="#br1" timeOffset="-189914.45">9377 5736 0,'0'0'0,"21"-21"15,0 21 1,0 0-16,22 0 0,-22-21 0,21 21 16,0 0-16,1-21 0,20 21 15,-20 0-15,-1-21 0,21 21 0,-20 0 16,-1 0-16,0-22 0,1 22 0,-22 0 15,0 0-15,0 0 0,-21-21 16,0 0-16,-21 21 16,0 0-16,-21 0 0</inkml:trace>
  <inkml:trace contextRef="#ctx0" brushRef="#br1" timeOffset="-189722.49">8594 5609 0,'0'0'0,"-22"0"16,-20 0-16,21 0 0,0 0 15,0 0-15</inkml:trace>
  <inkml:trace contextRef="#ctx0" brushRef="#br1" timeOffset="-187820.48">12065 6287 0,'42'0'16,"-21"0"0,1 0-16,-1 0 0,0 0 15,0-22-15,0 22 0,-21-21 16,21 0-16,1 0 16,-22 0-16,0 0 15,0-1-15,0 1 0,0 0 0,0 0 16,-22 0-16,1 0 0,0-1 15,0 1-15,-21-21 0,20 21 16,-20 0-16,0-1 0,-43 22 16,43 0-16,-1 0 15,1 0-15,0 0 0,-1 22 0,1-1 0,0 0 16,21 21-16,-22-21 0,22 22 16,21-1-16,-21 0 0,21-20 0,0 20 15,0 0-15,0 1 0,0-1 16,0 0-16,0 1 0,21-1 0,-21-21 15,21 21-15,0-20 0,22-1 0,-22-21 16,0 0-16,21 0 0,22 0 16,-43 0-16,21 0 15,1-21-15,-1-1 0,0-20 16,1 21-16,-1 0 0,-21-22 0,22 22 16,-22-21-16,21 21 0,-21-22 0,-21 22 15,21-21-15,-21 21 0,22-22 16,-22 22-16,21-21 0,-21 21 0,0 0 15,0-1-15,0 44 32,0-1-17,0 0-15,0 0 0,0 0 0,-21 22 0,21-22 16,0 21-16,0-21 0,0 0 16,0 22-16,0-22 0,0 0 15,0 21-15,21-20 0,0-1 16,0-21-16,0 0 0,0 0 15,1 0-15,-1 0 0,0 0 0,21-21 16,1-22-16,-22 22 0,0 0 16,0 0-16,0 0 0,0-1 15,-21 1-15,0 0 0,0 0 0,0 0 16,0-22-16,0 22 0,0 0 16,0 0-16,0 0 0,0 0 0,0-1 15,0 44 16,0-1-31,0 0 0,0 0 0,0 0 16,0 0-16,0 1 0,0 20 16,0-21-16,0 0 0,0 0 0,0 1 15,0 20-15,0-21 0,22 0 0,-1-21 16,0 21-16,0-21 16,0 0-16,0 0 0,1 0 0,-1 0 15,0 0-15,0-21 0,0 21 16,0-21-16,1 0 0,-1 0 0,0 0 15,-21-1-15,21 1 0,0 0 16,-21 0-16,0 0 0,21-22 16,1 22-16,-22 0 0,21-21 0,-21 21 15,0-1-15,0 1 0,0 0 16,0 42 15,0 0-31,0 1 0,0-1 0,0 0 16,0 21-16,0-21 0,0 22 15,0-22-15,0 0 0,0 21 16,0-20-16,0-1 0,0 21 0,21-21 16,0 0-16,-21 1 0,21-1 15,0-21-15,22 0 0,-22 0 0,0 0 0,21 0 16,-20 0-16,20 0 16,-21-21-16,21-1 0,1 1 0,-22 0 15,0 0-15,21 0 0,-20-22 0,-1 22 16,0 0-16,0-21 0,0-1 15,0 1-15,1 0 0,-22-1 0,0 1 16,21 0-16,-21-22 0,21 22 16,-21 0-16,0-22 0,0 22 0,0-1 15,21 22-15,-21-21 0,21 21 16,-21 0-16,0 42 16,0 0-16,0 0 15,0 0-15,0 22 0,0-1 16,-21 0-16,21 22 0,-21-22 15,0 0-15,21 1 0,0 20 0,0-20 16,-21-1-16,21 0 0,-22 1 0,22-22 16,0 21-16,0 0 0,0-20 15,0 20-15,0-21 0,0 0 0,0 0 16,0 1-16,0-1 0,22 0 16,-1-21-16,0 0 0,0 0 0,0 0 15,0 0-15,1-21 0,-1 0 16,0-1-16,21 1 0,-21 0 0,1 0 15,20 0-15,-21 0 0,21-1 16,-20-20-16,-1 21 0,21 0 16,-21-22-16,-21 22 0,21 0 0,1-21 15,-22 21-15,21-1 0,-21 1 16,-21 42 15,21 1-31,-22-1 0,1 0 16,0 21-16,21-21 0,0 1 0,-21 20 15,21-21-15,0 0 0,0 22 16,0-22-16,0 0 0,0 0 0,0 21 16,0-20-16,21-22 0,0 21 15,0 0-15,1-21 0,-1 0 0,21 0 16,-21 0-16,0 0 0,22 0 16,-22-21-16,21 0 0,-21 21 15,1-22-15,20 1 0,-21 0 0,0 0 16,0 0-16,-21 0 0,0-22 15,0 22-15,0 0 0,0 0 0,0-22 16,0 22-16,-21-21 0,0 21 0,0 0 16,-21-22-16,20 22 0,1 21 15,0-21-15,0 21 0,0 0 0,0 0 16,-1 0-16,1 0 0,0 0 16,0 21-16,0-21 0,0 21 0,-1 0 15,1-21-15,21 22 0,-21-22 16,0 21-16,0-21 15,0 0-15</inkml:trace>
  <inkml:trace contextRef="#ctx0" brushRef="#br1" timeOffset="-187599.41">13398 5948 0,'0'0'0,"0"21"0,0 0 15,22-21 1,-1 0 0,21 0-16,-21 0 0,22 0 15,-1 0-15,0 0 0,1 0 0,-1 0 16,0 0-16,22 0 0,-22 0 0,-21 0 16,22 0-16,-1 0 0,-21 0 15,0 0-15,0-21 0</inkml:trace>
  <inkml:trace contextRef="#ctx0" brushRef="#br1" timeOffset="-186646.59">14732 6223 0,'0'0'0,"-21"-42"15,0 42 1,21-21-16,-22 21 0,22-22 16,-21 1-16,21 0 0,0 0 15,0 0-15,0 0 16,21 21-16,1-22 16,-1 22-16,0 0 0,0 0 15,0 0-15,0 22 16,1-22-16,-22 21 0,21 0 0,-21 0 15,21 21-15,-21-20 0,21-1 16,-21 21-16,0-21 0,0 22 0,0-22 16,0 21-16,0-21 0,0 0 15,0 22-15,0-22 0,0 0 16,0 0-16,0-42 31,0 0-15,0-21-16,0 20 0,0 1 15,0 0-15,0 0 0,0-21 0,0 20 16,0 1-16,21 0 0,0-21 16,1 21-16,-1-22 0,0 22 0,0 0 15,21 0-15,22-22 16,-22 43-16,1 0 0,-1 0 16,0 0-16,1 0 0,-22 0 0,21 0 15,0 22-15,-20-1 0,-1 0 16,0 21-16,0-21 0,0 1 0,-21-1 15,0 21-15,0-21 0,0 0 16,0 22-16,0-22 0,0 0 0,0 0 16,0 0-16,0 1 0,0-1 15,0-42 17,0-1-32,0 1 0,0 0 15,0 0-15,0 0 0,0 0 16,0-1-16,21 1 0,1-21 15,-1 21-15,0-22 0,0 22 16,21-21-16,1 21 0,-22 0 0,21-1 16,1 1-16,-1 0 0,21 21 0,-20 0 15,-1 0-15,0 0 0,-20 0 0,20 21 16,-21 0-16,0 1 0,0 20 16,-21-21-16,0 21 0,0-20 0,0 20 15,0-21-15,-21 21 0,0-20 16,0 20-16,21-21 0,0 0 0,-21 0 15,21 1-15,-21-1 0,21 0 16,-22-21-16,22-21 31,22 0-31,-1-1 16</inkml:trace>
  <inkml:trace contextRef="#ctx0" brushRef="#br1" timeOffset="-184634.58">16870 6096 0,'0'0'0,"21"0"0,-21-42 31,-21 21-15,0 21-16,-1-22 0,1 1 0,0 21 16,0-21-16,0 21 0,0 0 0,-1-21 15,-20 21-15,21 0 0,0 0 16,0 0-16,-22 21 0,22 0 0,0 0 15,-21 1-15,20-1 0,-20 21 16,0 22-16,21-22 0,-1-21 16,1 21-16,21 1 0,0-1 15,0-21-15,0 0 0,21 22 0,1-22 16,-1 0-16,0-21 0,21 0 16,-21 0-16,22 0 0,-22 0 0,21 0 15,1 0-15,-1-21 0,-21 0 16,21 0-16,-20-1 0,20 1 15,-21 0-15,0 0 0,22 0 0,-22-22 16,-21 22-16,21 0 0,0-21 16,-21 21-16,0-22 0,21 22 0,0-21 15,-21 21-15,0-22 0,0 22 16,0 0-16,0 42 31,0 0-31,0 22 0,-21-22 16,21 0-16,-21 21 0,21-21 0,0 22 15,0-1-15,0-21 0,0 22 16,0-1-16,0-21 0,0 21 16,0-20-16,21-1 0,0 0 15,22 21-15,-22-42 0,21 0 16,-21 0-16,1 0 0,-1 0 16,0-21-16,21 0 0,-21 0 0,1 0 15,-1-1-15,0-20 0,21 21 0,-21-21 16,1-1-16,-1 22 0,0-21 15,0-22-15,0 22 0,0 0 16,1-22-16,-1 1 0,0-1 16,0 22-16,0-22 0,0 1 0,1 20 15,-1 1-15,-21 0 0,21-22 16,-21 107 0,0-22-1,-21 21-15,0 22 0,-1-22 0,-20 85 16,21-85-16,0 22 15,0-1-15,21-20 0,0-1 0,0 0 16,-22 1-16,22-1 0,0-21 16,0 21-16,0-20 0,0 20 0,0-21 15,0 0-15,0 0 0,22 1 0,-1-22 16,0 0-16,0 0 0,0 0 16,22 0-16,-22 0 0,21-22 0,-21 1 15,22 21-15,-22-21 0,21 0 16,0 0-16,1-22 15,-22 22-15,0 0 0,0-21 16,0 21-16,1-1 0,-1-20 0,0 21 16,-21-21-16,0 20 0,0 1 0,0 0 15,21 21-15,-21 21 32,0 0-32,-21 1 15,21-1-15,0 0 0,0 0 0,0 0 16,-21 0-16,21 1 0,0-1 15,0 0-15,0 0 0,0 0 16,0 0-16,0 1 0,0-1 0,21 0 16,0-21-1,0 0-15,0 0 0,1 0 0,-1 0 16,0 0-16,0 0 0,21-21 16,-20 0-16,-1 21 0,21-22 0,-21 1 15,0 0-15,22 21 0,-22-21 16,0 0-16,0-22 0,0 1 15,1 21-15,-1-21 0,0 20 16,-21 1-16,0 0 0,21 21 0,-21-21 16,0 42-1,0 0 1,0 0-16,0 1 0,-21-1 0,0 0 16,21 21-16,0-21 0,-21 1 15,21-1-15,-22 21 0,22-21 0,0 0 16,0 1-16,0-1 0,0 0 15,22 0-15,-22 0 0,21 0 0,0-21 16,21 0-16,-21 0 0,22 0 16,-22 0-16,0 0 0,0 0 15,22-21-15,-22 0 0,0 21 0,0-21 16,0 0-16,0 0 0,1-1 16,-1 1-16,0 0 0,-21-21 15,0 21-15,21-22 0,-21 1 0,0 0 16,0-1-16,0 22 0,0-21 15,0-1-15,0 22 0,-21 0 16,0 0-16,0 0 0,-1 21 0,1 0 16,-21 0-16,21 0 0,-22 21 15,1 0-15,21 0 0,-43 43 16,43-22-16,0 0 0,0-20 0,21 20 16,-21-21-16,21 21 0,0-20 15,0 20-15,0-21 0,42 0 0,-21 0 16,0 1-16,1-1 0,20 0 15,-21 0-15,21-21 0,1 0 16,-22 21-16,21-21 0,1 0 0,-22 0 16,21 0-16,-21-21 0,22 21 15,-1-42-15,0 21 0,-21-1 16,1 1-16,-22 0 0,21-21 16,0 21-16,0-22 0,-21 22 15,21-21-15,-21 21 0,0-1 0,0 1 16,0 0-16,0 0 0,0 42 31,0 0-31,0 0 0,-21 1 16,0-1-16,0 0 0,21 21 15,-21-21-15,21 1 0,0-1 16,0 0-16,-22 0 0,22 0 0,0 0 16,-21 1-16,21-1 0,0 0 15,0 0-15,0 0 16,0-42 15,0 0-31,21 0 16,1 0-16,-1-1 0,-21 1 15,21 0-15,21 0 0,-21-21 0,1 20 16,20-20-16,0 21 0,1-21 16,-1 20-16,0 1 0,1 0 15,20 0-15,22 0 0,-43 21 16,-21 0-16,0 0 0,1 21 15,-1 0-15,-21 0 0,21 22 0,-21-22 16,0 21-16,0-21 0,0 22 16,0-22-16,0 21 0,0-21 0,0 0 15,0 1-15,0-1 0,0 21 16,21-42-16,-21 21 0,21 0 0,0 1 16,22-22-16,-22 0 0,0 0 15,0 0-15,0 0 0,1 0 0,-1-22 16,0 1-16,0 0 0,0 21 15,0-21-15,1 0 0,-1 0 0,0-1 16,-21 1-16,0 0 0,21 0 0,-21-21 16,21 20-16,-21 1 15,0 0-15,0 0 0,0 0 0,0-22 16,0 22-16,0 0 0,0 0 0</inkml:trace>
  <inkml:trace contextRef="#ctx0" brushRef="#br1" timeOffset="-184418.44">19219 5567 0,'-42'0'0,"84"0"0,-105-21 16,42 21-16,-1 0 15,1-21 1,0 21 31,0 0-47,0 0 0</inkml:trace>
  <inkml:trace contextRef="#ctx0" brushRef="#br1" timeOffset="-184186.32">17589 5842 0,'0'0'0,"-21"0"0,0 21 31,42-21-31,0 0 0,22 0 16,-22 0-16,21 0 0,-21 0 0,22 0 15,-1 0-15,-21 0 0,0 0 16,1-21-16,-1 21 0,-21-21 15</inkml:trace>
  <inkml:trace contextRef="#ctx0" brushRef="#br1" timeOffset="-181631.05">910 7662 0,'0'0'0,"-21"0"15,0 0 1,21 22 0,-21-1-1,21 0-15,0 0 16,0 0-1,21-21-15,0 0 0,0 0 16,-21 21-16,21-21 0,0 0 16,1 0-16,20 0 0,-21 0 0,21-21 15,1 21-15,-22-21 0,21 21 16,1-21-16,-22 0 0,21 0 16,-21-1-16,0 1 0,-21 0 15,0 0-15,0 0 0,0 0 0,0-1 16,0 1-16,0 0 0,0 0 15,-21 42 1,0-21 0,21 42-16,-21-20 0,21 20 15,0-21-15,0 21 0,0 1 16,-21 20-16,21-20 0,0 20 0,0 1 16,0-1-16,0 1 0,0-1 15,0 43-15,0-43 0,21-20 16,-21-22-16,21 21 15,-21-21-15,0 22 0,0-22 0,0 0 16,0 0-16,-21-21 31,0 0-31,0-21 16,-1 0-16,1 0 16,0 0-16,0-22 0,0 22 0,-22 0 15,22-21-15,0-1 0,0 22 16,0-21-16,0 21 0,-1-1 15,22 1-15,-21 21 0,0 0 16,21 21 0,0 1-16,0-1 0,0 21 15,0-21-15,0 22 0,0-22 16,21 21-16,0 0 0,1-20 0,-1-1 16,0 0-16,0 21 0,0-42 15,0 21-15,22 1 0,-1-22 16,0 0-16,1 0 0,-1 0 0,0 0 15,22 0-15,-22-22 0,22 22 16,-22-21-16,22-21 0,-22 21 0,0 0 16,22-22-16,-43 22 0,21-21 15,-21-1-15,1 1 0,-1 0 0,-21-1 16,0 1-16,0 0 16,0-1-16,0 22 0,0-21 0,0 21 15,0 0-15,0-1 0,-21 22 16,-1 0-16,22 22 15,-21-1-15,0 0 16,21 21-16,-21-21 0,21 22 16,-21-1-16,21 0 0,0-20 0,0 20 15,0 0-15,0-21 0,0 22 16,0-22-16,0 0 0,0 0 0,21 0 16,0-21-16,0 0 0,0 0 15,1 0-15,-1 0 0,0 0 0,21 0 16,-21 0-16,1-21 15,-1 0-15,21 0 0,-21 0 0,0 0 16,22-1-16,-22-20 0,21 0 16,-21 21-16,-21-22 0,22 1 0,-22 21 15,0-22-15,0 22 0,0 0 16,0 0-16,-22 21 16,22 21-1,-21 0-15,21 0 0,0 22 0,0-22 16,0 0-16,0 21 0,0-20 15,0 20-15,0-21 0,0 21 16,0-20-16,21-1 0,-21 0 0,0 0 16,22 0-16,-1 0 0,-21 1 15,0-44 32,0 1-47,0 0 0,-21 0 16,-1 0-16,1 0 0,21-1 15,-21 1-15,21 0 0,-21 0 16,21 42 15,0 0-31,0 0 0,0 1 0,0-1 16,0 0-16,0 0 16,0 0-16,21 0 0,0-21 0,0 22 15,-21-1-15,22-21 0,-1 0 16,21 21-16,-21-21 0,22 0 0,-22 0 15,21 0-15,0 0 0,1-21 16,-1 21-16,-21-21 0,22-1 0,-1 1 16,0 0-16,-21 0 0,1-21 15,-1-1-15,0 1 0,0 0 0,0-1 16,0 1-16,-21-22 0,22 22 16,-22-21-16,0 20 0,0 1 0,0 0 15,0-1-15,0 1 0,0 0 16,0 20-16,0 1 0,0 0 15,0 0-15,0 42 16,0 0 0,0 22-16,0-22 0,0 21 0,0 0 15,0 1-15,0-1 0,-22 22 16,22-22-16,0 21 0,0-20 0,0-1 16,0 0-16,0 1 0,0-1 15,0-21-15,0 22 0,0-22 0,0 0 16,22 0-16,-1-21 15,0 0-15,0 0 16,0 0 0,-21-21-16,21 0 0,1 0 15,-22-1-15,0-20 0,0 21 16,21 0-16,-21-22 0</inkml:trace>
  <inkml:trace contextRef="#ctx0" brushRef="#br1" timeOffset="-181438.15">2709 7874 0,'0'0'16,"-42"0"-16,21 0 0,0 0 0,-1 0 15,44 0 1,-1 0-16,0 0 0,21 0 16,-21 0-16,22 0 0,-1 0 15,0 0-15,1 0 0,-1-21 16,-21 21-16,22 0 0,-22 0 0,0 0 15</inkml:trace>
  <inkml:trace contextRef="#ctx0" brushRef="#br1" timeOffset="-179791.08">4445 7789 0,'0'-21'15,"21"21"1,0-21-16,0 0 16,1 0-16,-1 0 0,0 21 15,21-22-15,-21 1 0,1 0 16,-1 0-16,0 0 0,-21 0 0,0-1 15,0 1-15,0 0 0,0 0 16,-21 0-16,0 0 0,-22 21 0,1 0 16,0 0-16,-1 0 0,1 0 15,0 21-15,-1 0 0,1-21 16,0 21-16,20 0 0,1 0 0,0 1 16,21-1-16,0 21 0,0 0 15,0-20-15,0-1 0,21 0 16,22 0-16,-22 0 0,21 0 15,0 22-15,1-22 0,-1 0 0,0 0 16,1 22-16,-22-22 0,21 21 16,-21 0-16,1-20 0,-1 20 0,-21 0 15,0-21-15,0 22 0,0-22 16,-21 21-16,-1-21 0,1 1 0,0-22 16,-21 21-16,-1 0 0,22-21 0,-21 0 15,0 0-15,-1 0 0,22 0 16,-21-21-16,21 0 0,-1 21 15,1-22-15,0-20 0,0 21 16,0 0-16,21-22 0,0 1 0,-21 0 16,21 21-16,-22-22 0,22 1 15,0 21-15,0 0 0,0-1 0,0 44 32,0-1-32,0 0 15,0 21-15,22-21 0,-1 22 0,0-1 16,-21 0-16,21-20 0,0 20 15,0-21-15,1 21 0,-1-20 0,0-1 16,0-21-16,0 21 0,22-21 16,-22 21-16,0-21 0,21 0 15,-21 0-15,22-21 0,-1 0 16,0 21-16,-20-21 0,20-1 0,0-20 16,1 21-16,-1 0 0,-21-22 15,21 1-15,-20 0 0,-1-1 0,21 1 16,-21 0-16,0 21 0,-21-22 0,22 22 15,-1-21-15,-21 21 16,0-1-16,21 22 0,-21 22 31,0-1-15,0 0-16,0 0 0,0 0 16,0 0-1,21-21 1,-21-21-1,0 0-15,0 0 16,0 0-16,0 0 16,0-1-16,0 1 0,0 0 15,0 0-15,-21 21 16,0 0-16,0 0 16,-1 21-1,1 0-15,21 0 16,-21 1-16,21 20 0,0-21 15,-21 21-15,21 1 0,-21-1 0,21 0 16,0 1-16,0-1 0,0 0 16,0-20-16,0 20 0,0-21 0,0 0 15,21 0-15,0 1 0,0-22 16,0 0-16,1 0 0,-1 0 0,0 0 16,21 0-16,-21 0 0,22-22 15,-22 1-15,21 0 0,1 0 0,41-43 16,-41 22-16,-1 21 0,0-21 15,1-1-15,-22 1 16,0 21-16,-21-22 0,0 22 0,0 0 16,0-21-16,0 21 15,-21-1-15,0 22 0,-1 0 16,1 0-16,0 0 0,0 22 0,0-1 16,0 0-16,21 0 0,0 21 15,0-20-15,0-1 0,0 21 0,0-21 16,0 22-16,0-22 0,0 0 15,21 0-15,-21 0 0,21 0 16,0 1-16,0-22 0,0 21 0,22-21 16,-22 0-16,0 0 0,21 0 15,-20 0-15,20 0 0,0 0 0,-21-21 16,22 21-16,-22-22 0,21 1 16,-21 0-16,1 0 0,-1 0 0,0 0 15,0-1-15,0-20 0,-21 21 16,0 0-16,0-22 0,0 22 0,0 0 15,0 0-15,0 0 0,-21 42 32,21 0-32,-21 0 15,21 0-15,0 22 0,-21-22 16,21 21-16,0 1 0,0-22 0,0 0 16,0 21-16,0-21 0,0 1 0,21-1 15,-21 0-15,21-21 16,0 0-16,0 0 15,1 0-15,-1-21 16,-21 0-16,21-1 0,-21 1 16,0 0-16,0 0 0,0-21 0</inkml:trace>
  <inkml:trace contextRef="#ctx0" brushRef="#br1" timeOffset="-179622.17">6096 7620 0,'0'0'16,"-21"-21"-16,0 0 0,-1 21 15,22-21-15,-21 21 0,0 0 16,21 21 0,0 0-1,0 0-15,21 0 16,0-21-16,1 21 16,-1-21-16</inkml:trace>
  <inkml:trace contextRef="#ctx0" brushRef="#br1" timeOffset="-179246.28">6413 7747 0,'-21'0'16,"0"0"-16,21 21 16,0 0-1,0 1-15,0-1 0,-21 0 16,21 0-16,0 21 0,0 1 0,0 20 15,0-20-15,0 20 0,0 1 0,0-1 16,0 1-16,0 20 0,0-20 16,-21 20-16,21 1 0,-21 21 0,-1-21 15,22 20-15,0-20 0,-21 21 16,21-21-16,-21-1 0,21 1 0,0 0 16,0-1-16,0 1 0,0-22 0,0 1 15,0-1-15,0-20 0,-21-1 16,21-21-16,0 22 0,0-22 15,0-42 1,0-1-16,0-20 16,0 21-16,21-21 0,-21-22 15,21 22-15,-21-22 0,0 1 0,0-1 16,0-20-16,0-1 0,0 0 0,0 1 16,0-1-16</inkml:trace>
  <inkml:trace contextRef="#ctx0" brushRef="#br1" timeOffset="-178597.64">6265 8403 0,'0'0'15,"0"-84"-15,0 20 0,21-232 32,1 253-32,-1 22 0,-21 0 15,21 0-15,0 0 0,21 0 0,-20-1 16,20 22-16,-21 0 0,21 0 16,22 0-16,-22 0 0,1 0 0,-1 0 15,0 22-15,-21-1 0,1 0 0,-1 21 16,0-21-16,-21 22 0,0-1 15,0 0-15,-42 22 0,-1-22 16,22-21-16,-21 1 0,-1-1 16,22 0-16,-21 0 0,0-21 15,20 0-15,1 0 0,0 0 0,0 0 16,0 0-16,0-21 0,-1 21 16,1-21-16,21 0 0,0-1 0,0 1 15,-21 21 1,42 21-1,0 1 1,1-1-16,-1 0 16,0-21-16,0 0 0,0 21 0,22-21 15,-22 0-15,0 0 0,21 0 16,-21 0-16,22-21 0,-22 0 0,21 21 16,1-21-16,-1-1 0,-21-20 0,21 21 15,-20-21-15,-1 20 0,21-20 16,-21 0-16,0-1 0,1 22 15,-1-21-15,-21 0 0,21-1 16,0-20-16,-21 42 0,0-22 0,21 1 16,-21 0-16,0 20 0,21 1 15,-21 0-15,0 0 0,0 42 16,0 0 0,0 0-16,0 22 0,0-1 15,-21-21-15,21 22 0,0-1 0,-21 0 16,21 1-16,0-1 0,0 0 15,0 1-15,0-1 0,0 0 0,0-21 16,0 22-16,0-22 0,0 0 0,0 0 16,0 0-16,21-21 15,0 0-15,1 0 0,-1 0 16,0 0-16,0-21 0,0 0 0,-21 0 16,21 0-16,1 0 0,-22-1 15,0 1-15,21-21 0,-21 21 0,0-22 16</inkml:trace>
  <inkml:trace contextRef="#ctx0" brushRef="#br1" timeOffset="-178422.74">7027 7726 0,'-42'21'16,"84"-42"-16,-105 42 0,42-21 0,21 21 31,21-21-15,21 0-16,-21 0 0,0 0 0,22 0 15,-1 0-15,-21 0 0,22 0 0,-1-21 16,-21 21-16,21 0 0,-20-21 16,-1 21-16</inkml:trace>
  <inkml:trace contextRef="#ctx0" brushRef="#br1" timeOffset="-176626.76">8699 7980 0,'0'-21'15,"0"0"1,0-1-16,0 1 0,0 0 16,22 0-16,-1 0 0,-21 0 15,21-1-15,0 1 0,-21-21 16,0 21-16,21-22 0,-21 1 16,21 21-16,-21-21 0,22-1 0,-22-20 15,0 20-15,0 22 0,0-21 0,0 0 16,21 20-16,-21 1 0,0 42 31,0 1-31,0-1 0,0 21 16,0 22-16,0-22 0,-21 0 0,21 22 15,-22-22-15,22 22 16,0-22-16,0 21 0,0-20 0,0 20 16,0-20-16,0-1 0,0 0 0,0 1 15,22-22-15,-1 0 0,0 0 16,21 0-16,-21-21 0,22 0 0,-22 0 15,21 0-15,1 0 0,-1-21 16,0 0-16,-21 0 0,22-22 0,-22 22 16,21-21-16,-21 21 0,43-106 15,-43 106-15,0-22 16,0-63-16,-21 64 0,0 0 16,0-1-16,0 1 0,0-21 15,0 41-15,0-20 0,0 21 16,0-21-16,0 20 15,0 44 1,0 20-16,0-21 0,0 21 16,0 1-16,0-1 0,0 0 15,0 1-15,0-1 0,0 0 0,0 1 16,0-22-16,0 21 0,0 1 16,0-1-16,0-21 0,0 0 0,0 22 15,22-22-15,-1 0 0,-21 0 0,21-21 16,0 21-16,0-21 15,0 0-15,1 0 0,20 0 0,-21-21 16,21 0-16,-20 21 16,20-21-16,0 0 0,-21-1 0,22-20 15,-1 21-15,0 0 0,-20-22 0,20 22 16,-21-21-16,0 0 0,0 20 16,-21 1-16,0-21 0,0 21 15,-21 21-15,-21 0 16,21 0-16,0 0 0,-1 21 0,1 0 15,-21 0-15,42 0 0,-21 1 0,21 20 16,0-21-16,0 0 0,0 22 16,0-22-16,0 0 0,0 0 0,21 21 15,-21-20-15,21-1 0,0 0 16,22 0-16,-22 0 0,0 0 16,0 1-16,0-22 0,-21 21 0,21-21 15,-21-21 16,-21-1-15,0 1-16,21 0 0,-21 0 0,0 0 16,0 0-16,-1 21 0,1-22 0,21 1 15,-21 21-15,0 0 16,21 21 0,-21-21-16,21 22 15,0-1-15,0 0 0,0 0 0,0 0 16,21-21-16,-21 21 0,21 1 15,0-1-15,0-21 0,1 21 16,-1-21-16,0 0 0,21 0 16,-21 0-16,22 0 0,-22 0 0,21 0 15,-21-21-15,22 0 0,-1-1 0,-21 1 16,22 0-16,-22 0 0,0 0 0,0 0 16,0-1-16,0-20 0,-21 21 15,0 0-15,22-22 0,-22 22 0,0 0 16,0 0-16,0 0 0,0 0 15,-22 21 1,22 21-16,0 0 16,-21 0-16,21 0 0,-21 0 15,21 1-15,-21-1 0,21 0 16,0 21-16,0-21 0,0 1 0,0 20 16,0-21-16,0 0 0,21 0 15,0 1-15,0-1 0,1 0 16,-1-21-16,21 0 0,-21 0 0,22 0 15,-1 0-15,0 0 0,1-21 16,-1 0-16,21-1 0,-41 1 0,20 0 16,0 0-16,-21 0 0,22-22 15,-22 22-15,-21 0 0,21-21 16,-21 21-16,21-22 0,-21 22 0,0 0 16,0 0-16,0 0 0,-21 42 31,0 0-16,21 0-15,0 21 0,0-20 16,-21-1-16,21 0 0,-21 0 0,21 21 16,0-20-16,0-1 0,0 21 15,-22-21-15,22 0 0,0 1 16,0-1-16,0-42 31,0-1-15,22 1-16,-22 0 0,0 0 15,21 0-15,0 0 0,0-22 16,0 22-16,0 0 0,1-21 0,20 20 16,-21-20-16,21 21 0,1 0 15,-1 0-15,0-1 0,1 1 0,-1 21 16,0 0-16,1 0 0,-22 0 16,0 21-16,0 1 0,0-1 0,1 0 15,-22 0-15,21 0 0,-21 22 0,0-22 16,0 0-16,0 21 0,0-21 0,-21 1 15,21-1-15,-22 0 0,22 0 16,-21 0-16,21 0 0,-21-21 0,21 22 16,0-44 15,0 1-15,21 21-16</inkml:trace>
  <inkml:trace contextRef="#ctx0" brushRef="#br1" timeOffset="-175970.59">12277 7705 0,'0'0'0,"21"-21"0,-21-1 15,0 1-15,0 0 0,0 0 0,0 0 16,0 0 0,-21 21-16,-1 0 0,1 0 15,0 0-15,0 0 0,0 0 16,-22 21-16,22 0 0,-21 21 0,0-21 15,20 1-15,1 20 0,-21-21 0,21 21 16,0-20-16,-1 20 0,1-21 16,21 21-16,0-20 0,0-1 0,0 0 15,0 0-15,0 0 0,0 0 0,21-21 16,1 0-16,-1 0 0,21 0 16,-21 0-16,0 0 0,1 0 0,-1-21 15,0 0-15,21 0 16,-42 0-16,21 0 0,1-1 0,-1 1 15,0 0-15,-21 0 0,0 0 0,21 0 16,0-22-16,-21 22 0,21 0 16,-21 0-16,0 0 0,0-1 0,22 22 15,-22-21-15,0 42 32,0 1-32,0-1 0,0 0 15,0 0-15,0 0 0,-22 22 16,22-22-16,0 21 0,-21 22 0,21-22 15,0 21-15,-21 1 0,21-1 0,0 1 16,0 21-16,0-22 0,0 1 16,0 20-16,0 1 0,0 0 15,0-1-15,0 1 0,0 0 0,0-1 16,21 22-16,0-42 0,-21 20 16,22 1-16,-22 0 0,0-22 0,21 22 15,-21-22-15,0-20 0,0 20 0,0-21 16,0-20-16,-21 20 0,21-21 0,-22 0 15,1 0-15,0-21 0,0 0 16,0 0-16,0 0 0,-1-21 16,1 0-16,0 0 0,21 0 15,-21-22-15,21 22 16,-21-21-16,21 21 0,0-22 0,0 1 16,0 0-16,0-1 0,0 1 0,0 0 15,0-1-15,0 1 0,0-21 16,0 20-16</inkml:trace>
  <inkml:trace contextRef="#ctx0" brushRef="#br1" timeOffset="-175762.72">11239 7451 0,'0'0'0,"-21"0"0,0 0 15,0 0-15,0 0 16,42 0 31,0 0-47,0 0 0</inkml:trace>
  <inkml:trace contextRef="#ctx0" brushRef="#br1" timeOffset="-175238.48">14520 7705 0,'0'0'0,"0"-21"16,0-22-16,21-41 15,-21 62-15,0 1 0,22 0 16,-22 0-16,21 21 15,-21 21 1,0 21-16,0-20 0,0 20 0,0 0 16,0 1-16,0 20 0,0 1 15,0-1-15,0 1 0,0 20 0,0 1 16,0 0-16,0-1 0,0 1 0,0 0 16,0 20-16,0-20 0,0 21 15,-21 0-15,21-22 0,-22 22 16,1-21-16,21-22 0,0 22 0,-21-21 15,21-22-15,-21 21 0,21-20 16,0-22-16,-21 21 0,21-21 0,0-42 31,0 0-31,0-21 16,0 21-16,0-22 0,0 1 0,0-22 16,0 22-16,0-21 0,0-22 15</inkml:trace>
  <inkml:trace contextRef="#ctx0" brushRef="#br1" timeOffset="-174898.67">14436 8213 0,'0'0'0,"-22"-64"0,-20 1 0,21 20 16,0 1-16,-22-21 0,22 20 15,0 22-15,0-21 0,0 21 16,0-22-16,21 22 0,0 0 0,0 0 16,0 0-16,21-1 0,0 1 15,21 0-15,1 0 0,20 21 0,-21-21 16,22 21-16,-1 0 0,1 0 0,21 0 15,-22 21-15,1 0 0,-1 0 16,-21 0-16,1 22 0,-1-22 0,-21 21 16,-21 1-16,0-22 15,0 21-15,-21 0 0,0-20 0,0 20 16,-22-21-16,1 21 0,21-20 0,-21-1 16,-1 0-16,22-21 0,-21 21 15,21-21-15,-1 0 0,1 0 0,21-21 47,0 0-47,21 21 0,1-21 16,-1 21-16,-21-22 0,42 1 0,-21 21 15,0-21-15,1 0 0,20 0 0</inkml:trace>
  <inkml:trace contextRef="#ctx0" brushRef="#br1" timeOffset="-174522.89">15176 7789 0,'0'0'0,"0"-21"0,0 0 16,0 0-16,0 0 16,0 0-16,22-1 15,-22 1-15,42 0 0,-21 21 0,0-21 16,22 0-16,-22 21 0,21 0 16,0 0-16,1 0 0,-1 0 0,-21 21 15,22 0-15,-22 0 0,0 0 16,0 22-16,0-22 0,-21 0 0,21 21 15,-21-20-15,0 20 0,0-21 0,0 21 16,0-20-16,0-1 16,0 0-16,-21 0 0,0 0 0,0-42 31,21 0-15,0 0-16,0 0 15,0-1-15,0 1 0,0 0 0,0 0 16,0 0-16,0 0 0,21-1 0,0 1 15,-21 0-15,21 0 0,-21 0 16,0 0-16,22 21 0,-1 0 0,0-22 16,0 22-16,0-21 15,0 21-15,1 0 0,20 0 0</inkml:trace>
  <inkml:trace contextRef="#ctx0" brushRef="#br1" timeOffset="-174119.12">16256 7557 0,'21'0'0,"-42"0"0,63-22 0,-42 1 15,-21 21 1,0 0-16,0 0 16,0 21-16,-1 1 0,-20-22 15,21 42-15,0-21 0,0 0 0,-1 22 16,1-22-16,0 21 0,0 0 16,0-20-16,21 20 0,0 0 0,0 1 15,0-22-15,0 21 0,0-21 16,0 22-16,21-22 0,0-21 15,0 21-15,22-21 0,-1 0 0,0 0 16,1 0-16,-1 0 0,0 0 16,22-21-16,-22 0 0,0 21 0,1-43 15,-1 22-15,0 0 0,-20 0 16,-1-22-16,0 22 0,-21-21 0,0 21 16,0-22-16,0 1 0,0 21 15,-21-21-15,0-1 0,-1 22 0,1 0 16,-21-21-16,21 42 0,-22-22 0,1 22 15,0 0-15,-1 0 0,22 0 16,-21 0-16,0 22 0,20-1 0,-20 0 16,21 0-16,0 0 15,21 0-15,0 1 0,0-1 0,0 0 16,21 21-16,21-21 16,-21-21-16,22 0 0,-1 22 0</inkml:trace>
  <inkml:trace contextRef="#ctx0" brushRef="#br1" timeOffset="-173403.1">17187 7726 0,'85'-85'31,"-170"170"-31,170-191 0,-85 85 0,-21 0 16,0 21-16,-1 0 0,1 0 16,0 0-16,-21 0 0,21 0 15,-22 21-15,1-21 0,21 21 0,-22 0 16,1 22-16,21-22 0,-21 0 15,20 0-15,1 21 0,0-20 0,0-1 16,21 21-16,0-21 0,0 0 16,0 1-16,21-22 0,0 21 0,22-21 15,-22 21-15,0-21 0,21 0 16,1 0-16,-1 0 0,-21-21 0,21 0 16,1-1-16,-22 22 0,21-21 0,-21 0 15,1 0-15,-1 21 16,0-21-16,-21 0 0,0-1 0,0 1 15,0 0-15,0 0 0,0 0 16,0 0-16,0 42 47,0 0-47,0 21 0,-21-21 0,0 22 16,-1-22-16,1 42 0,21-20 15,-21 20-15,0 1 0,0-1 0,21 1 16,-21 20-16,-1-20 0,22 21 0,-21-1 15,21 22-15,0 0 0,0 0 16,0 0-16,0-1 0,0 1 16,0 0-16,0 0 0,0 21 0,0-21 15,0-22-15,0 22 0,0-21 16,21 0-16,1-22 0,-22 1 0,0-1 16,0-21-16,0 1 0,0-22 0,0 0 15,0 0-15,-22 0 0,1-21 16,0 0-16,0 0 0,0 0 0,-22-21 15,1 0-15,0 0 0,-1-21 0,1-1 16,-21 22-16,-1-42 0,22 20 16,-22-20-16,22-1 0,0-20 15,-1 20-15,43-21 0,0 1 0,0-1 16,0 0-16,21 1 0,1-22 0,20 21 16,0-21-16,1 22 0,-1-22 15,21 21-15,-20 1 0,-1 20 0,0 1 16,1-1-16,-1 1 0,0-1 15,-20 22-15,-1-1 0,0 1 0,-21 21 16,0-21-16,0 20 0,0-20 16,0 21-16,0 0 0,0 0 0,0-1 15,0 1-15,21 0 0</inkml:trace>
  <inkml:trace contextRef="#ctx0" brushRef="#br1" timeOffset="-172810.41">17378 7726 0,'0'0'15,"21"0"-15,-21-21 0,21 21 16,-21-21-16,0-1 16,0 1-16,0 0 15,21 21 1,-21-21-16,21 21 0,-21-21 0,22 21 15,-1 0-15,0 0 16,0 0-16,21 0 0,-20 21 0,-1 0 16,0 0-16,0 0 0,21 1 15,-20-1-15,-22 21 0,21-21 0,-21 0 16,21 22-16,-21-22 0,0 21 16,0-21-16,0 1 0,0-1 15,0 0-15,-21 0 0,21 0 0,-21-21 16,-1 0-1,1 0-15,21-21 0,0 0 16,0 0-16,0 0 16,0-1-16,0-20 0,0 21 0,0 0 15,21 0-15,1-22 0,-22 22 0,21 0 16,0-21-16,-21 20 0,21 1 16,0 0-16,0 0 0,1 21 15,-1-21-15,0 21 0,0 0 16,0 0-16,0 0 15,1 0-15,-1 0 0,0 21 16,0-21-16,0 21 0</inkml:trace>
  <inkml:trace contextRef="#ctx0" brushRef="#br1" timeOffset="-169789.53">18542 7832 0,'0'0'0,"21"0"0,0 0 15,0 0-15,1 0 0,-1-21 16,-21-1-16,21 22 0,-21-21 15,0 0-15,0 0 16,0 0-16,0 0 0,0-22 0,0 22 16,0 0-16,0-21 15,-21 20-15,21-20 0,-21 21 0,-1 0 16,22 0-16,-21-1 0,0 1 0,0 21 16,0 0-16,-22 0 0,22 21 15,-21 1-15,21-1 0,-22 21 0,1-21 16,21 22-16,-21-1 0,20 0 15,1-21-15,-21 22 0,42-1 0,0-21 16,-21 22-16,21-22 0,0 21 16,0-21-16,21 0 0,0 1 0,0-1 15,0-21-15,1 0 0,20 0 16,0 0-16,-21 0 0,22 0 0,-1 0 16,0 0-16,1-21 0,-1-1 15,-21 1-15,22 0 0,-22 0 16,0 0-16,21 0 0,-21-22 0,-21 22 15,0-21-15,22 21 0,-22-22 16,0 22-16,0-21 0,0 21 0,0-1 16,0 1-16,-22 21 15,1 0-15,0 21 16,0 22-16,21-22 0,0 0 16,-21 0-16,21 22 0,0-22 15,0 0-15,0 0 0,0 21 0,0-20 16,0-1-16,0 0 15,21 0-15,0-21 0,0 0 16,0 0-16,1 0 0,-1 0 0,0 0 16,21 0-16,-21 0 0,1 0 15,-1-21-15,0 0 0,0 21 0,0-21 16,0-1-16,-21-20 0,22 21 16,-22 0-16,0 0 0,0-22 0,0 22 15,0 0-15,0 0 0,0 0 16,0 42-1,0 0 1,0 0-16,-22 0 0,1 22 16,21-22-16,-21 0 0,21 0 15,0 0-15,0 0 0,0 1 16,0-1-16,0 0 0,0 0 16,0-42 30,0 0-46,0 0 16,0-1-16,21 1 0,0-21 0,-21 21 16,22 0-16,-1-22 0,0 22 15,-21 0-15,21 0 0,0 0 16,0-1-16,1 1 0,-1 21 0,0 0 16,0 0-16,0 21 15,-21 1-15,21-22 0,-21 21 0,0 21 16,0-21-16,0 0 0,0 1 15,0-1-15,0 0 0,0 0 0,0 0 16,0 0-16,0 1 0,0-1 0,0 0 16,0 0-1,0-42 17,0 0-32,0 0 15,22-1-15,-1 1 16,0-21-16,-21 21 0,21 0 15,0-1-15,0-20 0,22 21 0,-22 0 16,0 0-16,0-1 0,22 1 16,-22 0-16,0 21 0,0 0 0,0 0 15,0 0-15,-21 21 16,0 0-16,0 1 0,0 20 0,0-21 16,0 0-16,0 0 0,0 1 0,0 20 15,0-21-15,0 0 0,0 0 16,0 1-16,0-1 0,22-21 0,-1 21 15,0 0-15,0-21 0,0 0 16,0 0-16,1 0 0,20 0 16,-21 0-16,0 0 0,22 0 0,-22 0 15,0-21-15,0 21 0,0-21 16,0 0-16,-21-1 0,22 1 0,-22 0 16,21 0-16,-21-21 0,0 20 15,21-20-15,-21 21 0,0-21 0,21 20 16,-21 1-16,0 0 0,0 0 15,0 42 1,0 0-16,0 0 0,0 1 16,-21 20-16,21-21 0,-21 0 15,21 0-15,0 22 0,0-22 0,-21 0 16,21 0-16,0 0 16,-22 1-16,22-1 0,0 0 15,0 0-15,0-42 31,0 0-15,0 0-16,22-1 16,-22 1-16,21 0 0,-21-21 15,21 21-15,0-1 0,0 1 16,0-21-16,1 21 0,-1 0 16,0-1-16,0 22 0,0-21 0,0 21 15,1 0-15,-1 0 16,-21 21-16,21 1 0,-21-1 15,0 0-15,0 21 16,0-21-16,0 1 0,0-1 0,0 0 16,0 0-16,0 0 0,0 0 15,0 1-15,0-1 0,21-21 16,-21 21-16,21-21 16,0 0-1,1-21-15,-1 0 16,0-1-16,0 1 15,-21 0-15,21 0 0,0 0 0,1 0 16,-1-1-16,0 1 0,0-21 16,0 21-16,0 0 0,1 21 15,-1-22-15,-21 1 0,21 21 0,0 0 16,-21 21 0,0 1-16,0-1 15,0 0-15,0 0 0,0 0 16,0 0-16,0 1 0,0-1 0,0 0 15,0 0-15,0 0 0,0 0 16,0 1-16,21-22 16,0 0-16,1 0 0,-1 0 15,0 0-15,0 0 16,0 0-16,0 0 0,1 0 0,-1 0 16,0 0-16,0-22 0,-21 1 0,21 0 15,0 0-15,-21 0 16,0 0-16,22-22 0,-22 22 0,0 0 15,0 0-15,21 0 0,-21-1 16,0 44 15,0-1-31,0 0 16,0 0-16,-21 21 0,21-20 16,-22-1-16,22 0 0,0 0 0,0 0 15,0 0-15,0 1 16,0-1-16,22-21 15,-1 0-15,0 0 0,0 0 16,0 0-16,0 0 0,1 0 16,-1 0-16,0 0 0,0-21 15,0-1-15,0 1 0,-21 0 16,22 0-16,-22 0 0,21 0 16,-21-22-16,0 22 0,21 0 0,-21 0 15,0 0-15,21 21 0,-21-22 16,0 44 15,0-1-31,0 0 0,-21 0 16,21 21-16,-21-20 0,21-1 15,-21 0-15,21 0 0,0 0 16,0 0-16,-22 1 0,22-1 16,0-42 30,22 21-46,-22-22 16,21 1-16,0 0 0,-21 0 16,21 0-16,0 0 0,0-1 0,1-20 15,-1 21-15,0 0 0,21 0 16,-21-22-16,1 43 0,-1-21 16,0 0-16,0 21 0,0 0 0,-21 21 15,0 0-15,0 0 16,0 1-16,0-1 0,0 0 15,0 21-15,0-21 0,0 1 0,0-1 16,0 0-16,0 0 0,0 0 16,21 0-16,1 1 0,-1-22 15,21 21-15,-21-21 0,22 21 0,-22-21 16,21 0-16,0 0 0,1 0 16,20 0-16,-42 0 15,22-21-15,-22 0 0,0-1 0,0 1 16,0 0-16,1-21 0,-1 21 0,-21-22 15,0 22-15,0-21 16,0-1-16,0 1 0,0 0 0,0 21 16,0-1-16,0 1 0,0 0 15,-21 21-15,-1 0 0,-20 0 0,21 0 16,0 21-16,-22 0 0,1 22 0,21-22 16,-21 21-16,20-21 0,-20 22 15,21-22-15,21 0 0,0 0 16,0 22-16,0-22 0,0 0 15,21 0-15,0 0 0,0-21 0,1 0 16,-1 0-16,21 0 0,-21 0 16,0 0-16,1 0 0,-1 0 0,0 0 15,0 0-15,-21-21 0,21 21 16,-21-21-16,21 0 0,-21 0 16,0-1-16,0 1 0,0 0 15,0 0-15,0 42 31,0 0-15,-21 0-16,21 1 16,-21-1-16,0 0 0,0 21 0,21-21 15,-21 22-15,-1-1 0,22 22 16,0-22-16,-21 21 0,0 1 0,21-1 16,0 1-16,0-1 0,0 1 15,0-1-15,0 1 0,0 21 0,0-22 16,0 22-16,0-1 0,0 1 15,21 0-15,0-22 0,1 22 0,-1 0 16,-21-1-16,21-20 0,0 20 0,-21 1 16,0-21-16,0 20 0,0-20 15,0-22-15,0 22 0,0-22 0,-21 0 16,0-21-16,0 1 0,-1-1 16,1 0-16,0-21 0,0 0 0,0 0 15,21-21-15,0 0 16,-21-1-16,21 1 0,0 0 15,-22 0-15,22-21 0,0-1 16,0 1-16,0 0 0,0-22 0,0 22 16,0-22-16,0 1 0,0-1 0</inkml:trace>
  <inkml:trace contextRef="#ctx0" brushRef="#br1" timeOffset="-169573.55">21040 7070 0,'0'0'0,"-22"-21"0,1 21 0,0 0 16,0-22-16,0 22 0,0 0 31,-1 0-31,1 22 15,0-22-15</inkml:trace>
  <inkml:trace contextRef="#ctx0" brushRef="#br1" timeOffset="-168386.6">1143 9758 0,'0'0'16,"-21"-21"-16,0 0 0,-1-1 16,1 1-16,21 0 0,-21 0 15,0 0-15,21 0 16,-21 21-16,0 0 15,-1 21 1,22 0-16,0 21 0,-21 1 16,21-1-16,0 0 0,0 1 15,0-1-15,0 0 0,0 1 16,0-1-16,0 0 0,0 1 0,0-22 16,21 21-16,1-21 0,-1-21 15,0 21-15,0-21 0,0 0 0,0 0 16,22 0-16,-22 0 0,21-21 15,1 0-15,-22 0 0,21 0 16,-21 0-16,0-1 0,1 1 0,-1-21 16,-21 0-16,0 20 0,0-20 15,0 0-15,-21-22 0,-1 22 16,1 21-16,0 0 16,0-1-16,-21 1 0,20 0 0,-20 21 15,21 0-15,0 0 0,-22 0 16,22 0-16,0 21 0,0 0 15,0 1-15,21-1 0,0 0 0,-21 0 16,21 0-16,0 0 0,0 1 16,0-1-16,21-21 0,0 0 15,0 0-15,21 0 0,-20 0 16,20 0-16,0 0 0</inkml:trace>
  <inkml:trace contextRef="#ctx0" brushRef="#br1" timeOffset="-168030.3">1482 9779 0,'0'-42'16,"0"21"-1,0-1-15,0 1 16,0 0-16,21 0 16,0 21-16,0 0 0,21 0 15,-20 21-15,-1 0 0,0 0 16,0 1-16,0 20 0,0-21 15,1 21-15,-22 1 0,21-22 0,-21 21 16,0-21-16,0 22 0,0-22 16,0 0-16,0 0 0,-21 0 15,-1-21-15,1 0 16,21-21 0,-21 21-16,21-21 15,0 0-15,0 0 0,0 0 16,0-1-16,0 1 0,0 0 0,0 0 15,0 0-15,0 0 0,0-1 16,0 1-16,0 0 0,0 0 0,0 0 16,0 0-16,21 21 0,-21-22 15,21 1-15</inkml:trace>
  <inkml:trace contextRef="#ctx0" brushRef="#br1" timeOffset="-167505.54">1863 9419 0,'0'0'15,"-22"-21"-15,1 0 0,0 0 16,0 21-16,-21-21 0,20-1 0,-20 1 16,0 21-16,-1-21 0,1 21 15,0 0-15,-22 0 0,22 0 0,-22 0 16,1 0-16,21 21 0,-22 0 16,1 1-16,20-1 0,-20 0 15,-1 21-15,22 1 0,-22-1 16,1 21-16,21 1 0,-1-1 15,1 1-15,0-1 0,20 1 0,1-1 16,0 1-16,21-1 0,0 1 16,0-1-16,0 1 0,0 21 15,21-22-15,0-21 0,22 22 0,-22-22 16,21 1-16,1-1 0,-1 0 16,0-21-16,1 1 0,-1-1 15,0-21-15,22 0 0,-22 0 0,22 0 16,-1 0-16,1-21 0,-1-1 0,1 1 15,20-21-15,-20 21 16,20-22-16,-20-20 0,-1 21 0,1-22 16,-22 22-16,22-22 0,-43 22 15,21-22-15,-21 22 0,1-21 0,-22-1 16,0 1-16,0-1 0,0 1 16,-22-1-16,1 1 0,0-1 0,0 1 15,-21 20-15,-1 1 0,22 0 16,-21-1-16,-22 22 0,22 0 0,-22 0 15,22 0-15,-21 21 0,-1 0 16,22 0-16,-22 0 0,22 21 0,0 0 16,20 0-16,1 21 15,21 1-15,0-22 0,0 21 0,0 1 16,21-1-16,1-21 0,-1 21 16</inkml:trace>
  <inkml:trace contextRef="#ctx0" brushRef="#br1" timeOffset="-165899.04">3302 10054 0,'0'0'0,"21"-21"32,0 0-32,0 0 15,1 0-15,20-1 0,-21-20 16,21 21-16,-20-21 0,20 20 0,-21-20 15,0 21-15,-21-21 16,0 20-16,0-20 0,0 21 0,0 0 0,-42 0 16,21-1-16,-22 22 0,1 0 15,0 0-15,-1 0 0,1 22 16,0-1-16,-1 0 0,1 0 16,0 0-16,-1 22 0,22-1 0,0-21 15,0 21-15,0-20 0,21 20 16,0 0-16,0-21 0,0 1 0,0 20 15,21-21-15,0 21 0,21-20 16,-20-1-16,20 21 0,0-21 0,1 0 16,-1 22-16,0-22 0,-21 21 15,22-21-15,-1 1 0,-21 20 0,0-21 16,1 0-16,-22 0 16,0 1-16,0-1 0,0 0 0,-22 0 15,1-21-15,-21 0 0,21 0 0,-22 0 16,22 0-16,-21 0 0,0 0 15,20-21-15,-20 0 0,21 0 0,-21-1 16,20 1-16,1 0 0,0-21 16,0 21-16,0-22 0,0 22 0,21 0 15,0 0-15,0 0 0,0-1 16,0 1-16,0 42 16,21 1-1,0-1-15,0 0 0,0 21 0,0-21 16,1 22-16,20-1 0,-21-21 15,0 22-15,22-22 0,-22 0 16,0 0-16,21-21 0,-21 21 0,1-21 16,-1 0-16,21 0 0,-21 0 15,0-21-15,22 21 0,-22-21 0,0 0 16,21 0-16,-20-22 0,-1 22 16,21-21-16,-21 21 0,0-22 0,1 22 15,-1-21-15,0 21 0,0-22 0,0 1 16,0 21-16,1-22 0,-22 22 15,0 0-15,21 0 0,0 0 0,0 21 32,0 0-32,-21 21 15,0 0 1,21 0-16,-21 0 0,22-21 16,-22-21 30,0 0-46,0 0 16,0 0-16,0 0 16,-22 21-16,1 0 0,21-22 15,-21 22-15,0 0 16,0 0 0,21 22-1,-21-1-15,21 0 0,-22 21 0,22-21 16,0 1-16,0 20 0,0-21 15,0 21-15,0 1 0,0-22 0,0 21 16,0 1-16,0-22 0,0 21 0,0-21 16,0 0-16,0 1 0,22-1 15,-1 0-15,0-21 0,0 0 0,0 0 16,0 0-16,1 0 0,20-21 16,-21 21-16,21-21 0,-20-1 0,20 1 15,0-21-15,1 21 0,-1 0 16,43-43-16,-64 43 15,0 0-15,0-22 0,0 22 0,-21 0 16,0-21-16,0 21 0,0-1 16,0 1-16,0 0 0,-21 21 15,0 0-15,0 0 16,0 0-16,-22 106 16,43-85-1,0 0-15,0 0 0,0 1 0,0-1 16,0 0-16,21 0 0,1 0 0,-22 0 15,21 1-15,0-1 0,-21 0 16,21 0-16,0-21 0,-21 21 16,21 0-16,1-21 15,-1 0-15,0 0 16,0 0-16,0-21 16,-21 0-16,21 0 0,1 21 15,-22-21-15,21 0 0,0-1 0,0 1 16,-21-21-16,21 21 0,0 0 0,-21-1 15,22-20-15,-22 21 0,21 0 16,0 0-16,-21-1 0,0 1 0,0 0 16,0 42 15,0 0-31,0 1 0,0-1 16,0 0-16,0 0 0,0 21 15,0-20-15,0-1 0,0 0 0,0 0 16,0 0-16,0 0 0,0 1 15,0-44 32,0 1-47,0 0 0</inkml:trace>
  <inkml:trace contextRef="#ctx0" brushRef="#br1" timeOffset="-165735.52">4868 9885 0,'0'0'0,"0"-21"16,-21 21-16,0 0 16,21 21 15,0 0-31,0 0 16,21 0-1</inkml:trace>
  <inkml:trace contextRef="#ctx0" brushRef="#br1" timeOffset="-165367.23">5143 10033 0,'0'0'0,"0"-21"0,-21 21 47,21 21-47,0 0 16,0 0-16,0 1 0,0-1 0,0 21 15,0-21-15,0 22 0,0-1 0,0 21 16,0-20-16,0 20 0,21 1 16,-21-1-16,0 1 0,0 20 15,0-20-15,0 21 0,0-1 0,0 1 16,0 0-16,-21-1 0,0 1 16,0 21-16,0-22 0,0 1 0,-1 0 15,1-22-15,0 22 0,0-22 0,0-20 16,0 20-16,-1-20 0,1-1 15,0 0-15,0-21 0,0 1 0,0-1 16,-1-21 0,22-21-16,0-1 0,0 1 15,0-21-15,22 21 0,-1-22 0,0-20 16,0 21-16,21-22 0,-20 1 16,-1-1-16,0 1 0,0-22 0</inkml:trace>
  <inkml:trace contextRef="#ctx0" brushRef="#br1" timeOffset="-164055.06">5101 10435 0,'0'0'16,"0"-42"-16,0-149 15,0 170-15,0-21 16,0 21-16,0 0 0,0-1 0,21 1 16,0 0-16,1 0 0,20 0 0,-21 0 15,21 21-15,-20 0 0,20 0 16,0 0-16,-21 0 0,22 0 0,-22 0 15,0 21-15,0 21 0,0-21 16,-21 0-16,0 22 0,0-22 0,0 21 16,0-21-16,-21 1 0,0 20 15,0-21-15,-21 0 0,20-21 16,1 21-16,0 1 0,0-22 0,0 0 16,0 0-16,-1 0 0,1 0 15,0-22-15,21 1 0,-21 21 0,0-21 16,0 21-16,21-21 0,0 0 0,-22 0 15,22 42 32,22 0-47,-1 0 16,-21 0-16,21-21 0,0 21 16,-21 1-16,21-1 0,0-21 15,1 21-15,-1-21 0,0 0 0,21 0 16,-21 0-16,1 0 0,20 0 15,0 0-15,-21-21 0,22 0 0,-1-1 16,-21 22-16,22-21 0,-1 0 0,-21-21 16,0 21-16,0-1 0,1-20 15,-1 21-15,0-21 0,-21-1 0,0 1 16,21 0-16,-21-1 0,21 1 16,-21-22-16,0 22 0,21 0 0,-21-1 15,0 22-15,0-21 0,0 21 0,0 0 16,0-1-16,0 44 15,0-1 1,0 21-16,0 0 0,0 1 16,0-1-16,0 0 0,0 22 0,0-22 15,0 1-15,0-1 0,0 0 0,0 1 16,22-1-16,-22-21 0,21 21 16,-21-20-16,0-1 0,0 0 0,21 0 15,0 0-15,0-21 16,0 0-16,1 0 0,-1 0 15,0 0-15,0 0 0,0-21 0,0 0 16,1 0-16,-1 0 16,0-1-16,0 1 0,0 0 0,-21 0 15,21 0-15,-21 0 0,22-1 0,-22 1 16,0 0-16,0 0 0,0 42 47,0 0-47,-22 0 0,22 22 15,0-22-15,0 0 0,0 0 0,0 0 16,0 1-16,0-1 16,0 0-16,22 0 0,-1-21 0,0 0 15,0 0-15,0 0 0,0 0 16,1 0-16,20 0 0,-21 0 16,0-21-16,0 21 0,1-21 0,-1 0 15,0-1-15,0 22 0,-21-21 0,0 0 16,21-21-16,-21 21 0,0-1 15,0 1-15,0-21 0,0 21 0,0 0 16,0-1-16,0 1 0,0 0 16,0 42-1,0 0-15,-21 1 16,21-1-16,0 0 0,0 21 16,0-21-16,-21 1 0,21 20 0,-21-21 15,21 0-15,0 0 0,0 1 16,0-1-16,0 0 0,0 0 15,-21-21-15,21-21 32,0 0-17,21 21-15,-21-21 0,21-1 16,0 1-16,-21 0 0,21 0 0,0 0 16,1 0-16,-1-22 0,0 22 0,21-21 15,-21 21-15,22-1 0,-22 1 16,21 0-16,-21 21 0,22 0 0,-22 0 15,21 0-15,-21 0 0,1 21 0,-1-21 16,0 43-16,-21-22 0,0 0 16,0 0-16,0 0 0,0 22 0,0-22 15,0 0-15,0 0 0,0 0 16,0 0-16,0 1 0,-21-22 16,21 21-16,-21-21 0,21 21 15,0-42 32,21 21-47,0-21 0,0-1 0</inkml:trace>
  <inkml:trace contextRef="#ctx0" brushRef="#br1" timeOffset="-163406.53">7705 9991 0,'0'0'0,"21"-21"0,-21-1 0,0 1 15,0 0-15,0 0 0,0 0 0,0 0 16,-21-1-16,-1 22 0,1-21 16,-21 21-16,21 0 0,0 0 15,-1 0-15,-20 21 0,21 1 0,0-1 16,-22 0-16,22 21 0,-21 1 16,21-22-16,0 21 0,-1 0 0,1-20 15,0 20-15,21-21 0,0 21 16,0-20-16,0-1 0,0 0 0,0 0 15,21 0-15,0 0 0,1-21 16,-1 0-16,0 0 0,0 0 16,0 0-16,0 0 0,22-21 0,-22 21 15,0-21-15,21 0 0,-20 0 16,-1 21-16,0-21 0,-21-1 0,0 1 16,21 0-16,-21 0 0,0 0 15,0 0-15,0-1 0,0 1 0,0 0 16,0 0-16,0 42 47,0 0-47,0 0 15,0 1-15,0 20 0,-21-21 16,0 21-16,21-20 0,0 20 0,-21 21 16,21 1-16,-22-1 0,22 1 15,0-1-15,0 1 0,0 21 0,0-22 16,0 22-16,0-1 0,0 1 0,0 0 15,0-1-15,0 1 0,0 0 16,0-1-16,22 1 0,-22 0 0,21-1 16,-21 1-16,0 0 0,0-22 0,0 22 15,21 0-15,-21-22 0,0 1 16,0-1-16,0-21 0,0 1 16,0-1-16,0-21 0,0 0 0,0 1 15,-21-22-15,21-22 16,0 1-1,0 0-15,0 0 0,0 0 0,0-22 16,0 22-16,0-21 0,0 0 0,0-1 16,0 1-16,0 0 0,0-22 15,0 1-15</inkml:trace>
  <inkml:trace contextRef="#ctx0" brushRef="#br1" timeOffset="-163141.61">6921 9610 0,'0'0'0,"-21"0"0,21-21 0,-21 21 16,0 0-1,0 0 17,0 0-32,-1 0 15,1 0-15,0 0 0,0 0 16</inkml:trace>
  <inkml:trace contextRef="#ctx0" brushRef="#br1" timeOffset="-162902.84">5588 9821 0,'0'0'0,"-21"0"0,0 22 0,42-22 32,0 0-32,0 0 15,21 0-15,1 0 0,-1 0 0,0 0 16,22 0-16,-22 0 0,1 0 15,20 0-15,-42 0 0,22 0 0,-1 0 16,-21 0-16,0 0 0,0 0 16,1 0-16,-1 0 0,0 0 0,-21-22 15,21 22-15</inkml:trace>
  <inkml:trace contextRef="#ctx0" brushRef="#br1" timeOffset="-161274.3">9461 9737 0,'0'0'0,"0"-21"0,0-1 15,0 1-15,0 0 16,0 0-16,0-21 0,0 20 16,0 1-16,0 0 0,0 0 0,0 0 15,0 0-15,0 63 47,0-21-47,0 43 0,0-22 0,0 21 16,0-20-16,0 20 0,0 1 0,-21-1 15,0 1-15,0-22 0,0 22 16,0-22-16,-1 21 0,1-20 0,-21-1 16,21-21-16,-22 22 0,22-22 15,-21 0-15,21 0 0,0-21 0,-1 0 16,-20 0-16,21 0 0,0-21 16,0 0-16,21 0 0,0-1 15,0 1-15,0 0 0,0-21 0,-22 21 16,22-22-16,0 1 0,0 0 15,0 20-15,0-20 0,0 0 16,0-1-16,0 1 0,22 0 0,-22 21 16,0-1-16,21 1 0,0 21 15,0 0-15,0 0 0,-21 21 16,21 1-16,1 20 0,-1-21 16,0 21-16,0 1 0,-21-1 0,21 0 15,0-20-15,1 20 0,20 21 16,-21-20-16,0-22 0,0 0 15,22 0-15,-22 0 0,0 1 0,21-22 16,1 0-16,-1 0 0,0 0 16,1 0-16,-1 0 0,22-22 0,-22 1 15,21 0-15,-20 0 0,20 0 16,-20 0-16,-1-1 0,0-20 16,-21 21-16,22-21 0,-43 20 0,21-20 15,-21 0-15,0-1 0,0 1 0,0 0 16,0-1-16,0 1 0,-21 21 15,0 0-15,-1 0 0,1-1 0,-21 22 16,21 0-16,0 0 0,-22 22 16,1-1-16,21 0 0,0 0 0,-22 21 15,22-20-15,-21 20 0,21 0 16,-1 1-16,1-1 0,0-21 16,0 21-16,21 1 0,0 20 15,0-42-15,0 1 0,0-1 16,21-21-16,0 21 0,0-21 0,1 0 15,20 0-15,-21 0 0,0 0 0,22 0 16,-22-21-16,21 21 0,-21-21 16,22-1-16,-22 1 0,0 0 0,21 0 15,-21 0-15,1 0 0,-22-22 0,21 22 16,-21-21-16,0 21 0,21-22 16,-21 22-16,0-21 0,0 21 0,0-1 15,0 44 16,0 20-31,0-21 0,0 0 16,0 22-16,0-1 0,0-21 16,0 21-16,0-20 0,0-1 0,0 0 15,21 21-15,-21-21 0,21-21 16,0 22-16,-21-1 0,22-21 0,-1 0 16,0 0-16,0 0 0,21 0 0,-20 0 15,-1 0-15,0 0 0,0-21 16,21-1-16,-20 1 0,-1 21 0,0-42 15,0 21-15,0 0 0,-21-1 0,0-20 16,21 21-16,-21-21 0,0 20 16,0-20-16,0 21 0,0 0 15,0 0-15,0 42 32,0 0-32,0 0 0,0 0 15,0 22-15,-21-22 0,21 21 0,0-21 16,0 0-16,0 22 0,-21-22 0,21 21 15,0-21-15,-21 1 0,21-1 16,0 0-16,0 0 0,0-42 47,0 0-47,0 0 16,0-1-16,0 1 0,21 0 15,-21 0-15,21-21 0,0 20 0,1-20 16,-22 0-16,42-1 0,-21 22 15,0-21-15,22 0 0,-1 20 0,64-41 16,-43 63-16,1 0 0,-1 0 16,1 0-16,-22 21 0,22 0 15,-22 0-15,0 22 0,-21-22 0,22 21 16,-22-21-16,0 22 0,-21-1 16,0-21-16,0 22 0,0-22 0,0 0 15,-21 0-15,0 0 0,-22 0 0,22 1 16,0-1-16,0-21 15,0 21-15,0-21 0,21 21 0,-22-21 16,44-21 15,-22 0-31,21 21 0,0-21 0</inkml:trace>
  <inkml:trace contextRef="#ctx0" brushRef="#br1" timeOffset="-160490.47">12044 9991 0,'0'0'16,"21"0"-16,0-21 0,0-1 0,-21 1 16,0 0-16,0 0 15,0 0-15,0 0 0,0-1 0,-21 1 16,0 21-16,21-21 0,-42 21 16,20 0-16,1 0 0,0 0 0,-21 0 15,21 0-15,-22 21 0,22 0 0,0 1 16,-21 20-16,20-21 0,-20 21 15,21 1-15,0-1 0,-22-21 0,22 22 16,0-22-16,21 21 0,0-21 0,0 22 16,0-22-16,0 0 0,0 0 15,0 0-15,21-21 0,22 0 16,-22 0-16,0 0 16,21 0-16,-21-21 0,22 21 0,-22-21 15,21 0-15,-21 0 0,1-1 0,20 1 16,-21 0-16,-21 0 0,21 0 15,0 0-15,-21-1 0,22-20 0,-22 21 16,0 0-16,0 0 0,0-1 16,21 22-16,-21 22 31,0-1-31,-21-21 16,21 21-16,0 21 0,0-21 0,0 1 15,-22 20-15,22-21 0,-21 21 0,21 1 16,-21-1-16,21 22 15,0-1-15,0 1 0,-21-1 0,21 1 16,-21-1-16,0 1 0,21 20 0,0-20 16,-22 20-16,1 1 0,21 0 15,-21-1-15,21 1 0,0 0 0,0-1 16,0 1-16,0 21 0,0-21 0,0-1 16,0 1-16,0 0 0,21-22 0,0 22 15,1-22-15,-22 1 16,0-22-16,21 0 0,-21 1 0,0-1 0,0-21 15,0 0-15,0 1 0,-21-22 16,-1 0-16,1 0 16,-21 0-16,21 0 0,-22-22 0,1-20 15,0 21-15,-1-21 0,1-1 0,-21-20 16,-1-1-16,1-20 0,20 20 0,-20-21 16,20 1-16,-20-1 0,42-21 15,0 22-15,21-22 0,0 21 0,0-21 16,0 22-16,21-1 0,21 0 0,-21 22 15,22-1-15,-1 1 0,0-1 16,1 1-16,-1 20 0,0 1 0,1 0 16,-22 21-16,21-22 0,-21 22 15,0-21-15,22 21 0,-22-1 0,0 1 16,0 0-16,-21 0 0,21 0 16,1 0-16,-1-1 0,0 1 15</inkml:trace>
  <inkml:trace contextRef="#ctx0" brushRef="#br1" timeOffset="-158570.58">12658 9948 0,'0'0'0,"21"-21"16,0-63-1,-21 62-15,0 1 16,0 0-16,0 0 0,0 0 16,0 42-1,0 0 1,0 21-16,0-20 16,0 20-16,0-21 0,0 21 0,-21 1 15,21-1-15,0-21 0,0 22 0,0-1 16,0-21-16,0 0 0,0 0 15,0 1-15,0-1 0,0 0 0,21-21 16,0 0-16,0 0 0,0 0 16,1 0-16,-1 0 0,21-21 15,-21 21-15,0-21 0,22-1 16,-22 1-16,21 0 0,-21 0 0,22 0 16,-22 0-16,0-22 0,21 22 15,-20-21-15,-1 21 0,0-22 0,0 22 16,-21-21-16,21 21 0,-21-1 15,21 1-15,-21 42 32,0 1-32,-21 20 0,0-21 15,21 21-15,0-20 0,0 20 0,0 0 16,-21-21-16,21 22 0,0-22 0,0 0 16,0 21-16,21-20 0,0-1 15,0 0-15,1 0 0,-1 0 16,0 0-16,21 1 0,-21-22 15,22 0-15,-1 0 0,0 0 0,-20 0 16,20 0-16,0 0 0,-21-22 0,22 1 16,-1 0-16,-21 0 0,22 0 15,-22 0-15,21-1 0,-21 1 16,0 0-16,1 0 0,-1-21 0,-21 20 0,0-20 16,0 0-16,0 21 0,0-22 15,0 1-15,-21 0 0,-1 20 0,1 1 16,21 0-16,-21 0 0,0 21 15,0 0-15,0 0 0,-1 0 16,1 21-16,0 0 0,-21 0 0,21 22 16,-1-1-16,1 0 0,0 1 15,0-1-15,0 0 0,0-20 0,-1 20 16,1 0-16,21-21 0,0 22 0,-21-22 16,21 0-16,0 0 0,0 0 15,0 1-15,0-1 0,21-21 16,0 0-16,1 0 15,-1-21-15,21-1 0,-21 22 0,0-21 16,1 0-16,20 0 0,-21-21 0,0 20 16,0 1-16,1 0 0,-1-21 15,0-1-15,0 22 0,-21-21 0,0 21 16,21 0-16,-21-22 0,0 22 16,0 0-16,0 42 31,0 0-31,-21 0 15,21 22-15,0-22 0,0 0 0,0 43 16,0-22-16,0-21 0,0 0 16,0 22-16,0-22 0,21 21 15,0 0-15,1-20 0,20-1 16,-21-21-16,21 21 0,1 0 16,-1-21-16,22 0 0,-22 0 0,21 0 15,1 0-15,-22-21 0,22 0 16,-1 0-16,1-1 0,-22 1 15,22 0-15,-22 0 0,0 0 0,-21-22 16,1 22-16,-1-21 0,0 0 16,0 20-16,-21-20 0,0 0 0,0-1 15,0 22-15,-21-21 16,0 21-16,0 0 0,-1 21 0,1 0 16,-21 0-16,21 0 0,-22 21 0,1-21 15,21 21-15,-21 21 0,-1-21 16,1 22-16,0-22 0,-1 42 15,22-20-15,0-22 0,21 21 16,0-21-16,0 1 0,0-1 0,0 0 16,21 0-16,0 0 0,0-21 15,1 0-15,-1 21 0,21-21 0,-21 0 16,0 0-16,22 0 0,-22-21 16,0 0-16,0 21 0,22-21 0,-22 0 15,0 0-15,0-1 16,0 1-16,-21 0 0,21-21 0,-21 21 15,0-1-15,0 1 0,0 0 0,22 0 16,-22 0-16,0 42 47,0 0-47,0 0 0,0 22 16,0-22-16,0 0 0,0 21 15,0-21-15,0 22 0,0-1 16,0 0-16,0 22 0,0-1 0,0-20 15,0 20-15,0 1 0,-22-1 16,22 1-16,0-1 0,0 1 0,-21 20 16,0 1-16,21 0 0,0-1 0,-21 22 15,21-21-15,0 0 0,0 20 16,0-20-16,0 21 0,0-21 0,0 20 16,0 1-16,0-21 0,0 0 0,0-22 15,0 22-15,0-43 0,0 22 16,0-22-16,0-21 0,0 21 0,-21-20 15,0-22-15,-1 0 16,1 0-16,0-22 16,0 1-16,0 0 0,-22 0 15,22-21-15,-21-1 0,21-20 0,-22 20 16,1-20-16,21-22 0,-21 22 16,20-22-16,1 0 0,21 1 15,0-1-15,0-21 0,0 22 0,0-22 16,0 0-16,21 21 0,1-21 0,-1 22 15,21-1-15,-21 0 0,0 1 16,22 20-16,-22-20 0,21 20 0,-21-21 16,22 22-16,-22 21 0,0-22 15,21 22-15,-42-1 0,22 1 0,-1 21 16,0 0-16,-21 0 0,0-1 16,0 1-16,21 21 0,-21-21 0,21 21 15,-21-21-15,0 0 16,21 21-16,1-21 15,-1 21-15,-21-22 0</inkml:trace>
  <inkml:trace contextRef="#ctx0" brushRef="#br1" timeOffset="-158131.1">15007 10054 0,'0'-21'46,"21"0"-30,0 21-16,1-21 0,-1 21 0,0-21 16,0 21-16,0-22 0,0 1 15,1 0-15,-1 21 0,0-21 0,0 0 16,0 0-16,-21-1 0,0 1 16,0 0-16,0 0 0,0 0 15,0 0-15,-21 21 0,0 0 16,0 0-16,0 0 0,-1 0 0,1 0 15,0 21-15,-21 0 0,21 21 16,-1 1-16,1-1 0,0-21 16,21 21-16,0 1 0,0-1 15,0-21-15,0 22 0,0-22 0,0 0 16,0 0-16,21 0 0,-21 0 0,43-21 16,-22 0-16,0 22 0,0-22 0,21 0 15,-20 0-15,20 0 0,-21 0 16,0 0-16,0 0 0,1-22 0,-1 22 15,0-21-15,0 0 16,-21 0-16,0 0 47</inkml:trace>
  <inkml:trace contextRef="#ctx0" brushRef="#br1" timeOffset="-157906.74">15769 10202 0,'-21'0'78,"0"0"-78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12:33:45.6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783 0,'0'-21'0,"0"42"0,0-63 16,0 21-16,0 0 0,0-1 15,-22 1-15,22 0 0,0 0 16,-21 21-16,21-21 0,0 42 31,0 0-31,0 0 16,0 0-16,0 43 0,-21-22 15,21 22-15,-21-1 0,21 1 16,-21-1-16,21 1 0,0-1 0,-21 1 16,21-22-16,-22 22 0,22-22 15,0 0-15,0-21 0,0 22 0,0-22 16,0 0-16,0 0 0,0 0 16,0-42 15,0 0-16,0-21-15</inkml:trace>
  <inkml:trace contextRef="#ctx0" brushRef="#br0" timeOffset="264.83">1651 868 0,'21'-42'16,"-42"84"-16,42-106 0,-21 43 0,0 0 0,0 0 15,21 42 1,0 0-16,1 0 0,-1 22 15,0-1-15,0 0 0,0 1 0,0-1 16,1 22-16,-1-22 0,0 0 16,0 1-16,-21-1 0,21 0 0,0 1 15,-21-22-15,22 21 16,-22-21-16,0 0 0,0 1 0,21-1 16,-21 0-16,21-21 15,0 0 1,0-21-1,-21 0-15,0-1 0,0 1 16,0 0-16</inkml:trace>
  <inkml:trace contextRef="#ctx0" brushRef="#br0" timeOffset="512.54">2244 720 0,'0'0'0,"0"-85"31,0 106-16,0 0-15,0 22 0,0-1 16,-22 0-16,1 22 0,0-1 16,0 1-16,0-1 0,0 1 0,-1-1 15,1 1-15,0-22 0,0 1 16,21-1-16,0 0 0,-21 1 16,21-22-16,0 0 0,0 0 0,0 0 15,0 0-15,21-21 16,0 0-1,0-21-15,0 0 16</inkml:trace>
  <inkml:trace contextRef="#ctx0" brushRef="#br0" timeOffset="1212.06">2625 1080 0,'0'0'15,"21"-22"-15,0 1 0,-21 42 16,-21 1-1,0-1-15,-1 0 0,1 0 16,0 21-16,0 1 0,-21-22 16,20 21-16,1 1 0,0-1 0,0-21 15,0 21-15,0 1 0,21-22 16,0 21-16,0-21 0,0 1 16,0-1-16,0 0 0,42 0 15,-21-21-15,0 0 0,22 0 16,-22 0-16,0 0 0,21-21 0,-21 0 15,1 0-15,-1 21 0,-21-22 16,0 1-16,0 0 0,0 0 16,0 0-16,0 0 0,0-1 0,-21-20 15,-1 21-15,1 0 0,21-22 16,0 22-16,0 0 0,0 0 0,0-21 16,0 20-16,21 1 0,1 0 15,-1 21-15,21-21 0,-21 21 16,22 0-16,-1 0 0,-21 0 15,21 0-15,1 0 0,-22 0 0,21 21 16,-21 0-16,22 0 0,-22 22 16,0-22-16,0 0 0,0 21 0,-21-20 15,0-1-15,0 21 0,0-21 16,0 0-16,0 1 0,0-1 0,0 0 16,0 0-16,0 0 0,0 0 15,-21 1-15,0-22 16,0 0-16,21-22 31,0 1-31,0 0 0,0 0 16,0-21-16,0 20 0,0-20 15,42-21-15,-21 20 0,1 1 16,20 0-16,0 20 0,1-20 16,-1 21-16,21 0 0,-20 0 0,-1 21 15,22 0-15,-22 0 0,0 0 16,1 21-16,-1 0 0,-21 21 0,0-21 15,0 1-15,-21 20 0,0-21 16,0 0-16,0 22 0,0-22 0,-21 0 16,21 0-16,-21 0 0,0 0 15,0 1-15,0-22 0,21 21 16,-22 0-16,1-21 16,0 0-1</inkml:trace>
  <inkml:trace contextRef="#ctx0" brushRef="#br0" timeOffset="2941.05">5228 1207 0,'0'21'16,"21"-21"31,0-21-47,1-1 15,-1 1-15,21 0 0,-21 0 0,22-21 16,-22 20-16,21-20 0,-21 0 16,22-1-16,-22 1 0,21 0 0,-21-1 15,0 1-15,-21 0 0,0-1 16,22 1-16,-22 0 0,0-1 0,0 22 15,0-21-15,0 21 0,-22 0 16,1 21-16,0 0 0,0 0 16,0 0-16,0 21 0,21 0 15,-22 0-15,1 0 0,0 22 16,0 20-16,21 1 0,0 20 16,-21-20-16,21 20 0,-21 22 0,21-21 15,-22 0-15,22-1 0,0 22 16,-21-21-16,0 21 0,0-1 0,21 1 15,-21 0-15,0 0 0,-1 0 16,22 21-16,-21-21 0,0 21 0,21-22 16,0 1-16,0 0 0,0-21 0,0 21 15,0-22-15,0 1 0,0 0 16,0-22-16,0 1 0,21-1 0,0-21 16,-21 1-16,22-22 0,-1 0 15,-21 0-15,21-21 0,0 0 16,0 0-16,0-21 0,22 0 0,-22 0 15,21-22-15,1-20 0,-22 21 16,21-22-16,0-21 0,1 22 0,-22-1 16,0-20-16,0-1 0,0 0 0,-21-20 15,0 20-15,0 0 0,0 1 16,-21-1-16,-21 0 0,0 1 16,-1 20-16,1-21 0,0 22 0,-22-1 15,22 1-15,-22 21 0,22-22 16,0 43-16,-1-21 0,1 20 0,0 1 15,20 0-15,1 0 0,0 21 16,42 0 0,0 0-1,1 0-15,-1-21 0,21 21 16,0-21-16,1-1 0,-1 1 0,22 0 16,-1 0-16,-21 0 0,22 0 15,-22-1-15,1 1 0,-1 0 0,0 0 16,1-21-16,-1 20 0,-21 1 15,0 0-15,0 0 0,1 0 0,-22 0 16,0-1-16,0 1 16,0 42-1,-22 1 1,1-1-16,21 0 0,-21 0 16,21 0-16,-21 22 0,21-22 15,0 21-15,0-21 0,0 0 0,0 1 16,0 20-16,0-21 0,21 0 15,-21 0-15,21-21 0,0 0 16,1 0-16,20 0 0,-21 0 0,0 0 16,22-21-16,-22 21 0,0-21 15,21 0-15,-21 0 0,1 0 0,-1-1 16,0 1-16,0 0 0,0 0 16,0-21-16,-21 20 0,0 1 0,0-21 15,0 21-15,0 0 16,0-1-16,0 1 15,0 42 1,0 1-16,0-1 0,0 21 16,0-21-16,0 0 0,0 22 15,0-22-15,0 0 0,0 21 0,0-20 16,22-1-16,-1-21 0,0 21 16,0 0-16,0-21 0,0 0 15,1 0-15,-1 0 0,0 0 0,21 0 0,-21 0 16,22 0-16,-22-21 0,0 0 15,0 0-15,22 21 0,-43-22 16,21 1-16,0 0 0,-21-21 16,21 21-16,-21-1 0,0-20 0,0 21 15,0 0-15,0 0 0,0-1 16,0 1-16,-21 42 16,21 1-1,0-1-15,0 0 0,-21 0 0,21 21 16,0-20-16,0 20 0,0-21 0,0 0 15,0 22-15,0-22 0,-21 0 16,21 0-16,0 0 0,0 0 16,0 1-16,0-1 0,0 0 0,-22-21 15,22-21 17,0 0-17,0-1-15,0 1 0,0-21 16,0 21-16,0 0 0,0-22 0,22 1 15,-22 21-15,42-22 0,-21 1 16,0 21-16,22-21 0,-1 20 0,64-20 16,-43 21-16,-20 21 15,20 0-15,-21 0 0,1 0 0,-1 21 16,-21 0-16,22 0 0,-22 22 16,0-22-16,-21 21 0,0-21 0,0 22 15,0-22-15,0 0 0,0 21 16,-21-20-16,0-1 0,-1 0 15,1 0-15,21 0 0,-21 0 0,0 1 16,21-1-16,0-42 47,21-1-47,-21 1 0</inkml:trace>
  <inkml:trace contextRef="#ctx0" brushRef="#br0" timeOffset="3692.82">7916 1101 0,'0'-21'0,"0"42"0,0-64 0,0 22 15,-21 0 1,0 21-16,0 0 0,0 0 16,-1 0-16,1 21 0,0-21 15,0 21-15,0 22 0,0-22 0,-1 21 16,1 1-16,0-22 0,0 21 15,21 0-15,-21 1 0,21-22 0,-21 21 16,21-21-16,0 22 16,0-22-16,0 0 0,0 21 0,0-20 0,21-22 15,0 21-15,0 0 0,21-21 16,-20 0-16,-1 0 0,21 0 16,0 0-16,1 0 0,-22-21 0,21 0 15,1-1-15,-1 1 0,0 0 16,1 0-16,-22 0 0,21-22 0,0 1 15,-20 0-15,20-1 0,-21 1 16,0-21-16,0 20 0,1-20 0,-22-1 16,0 22-16,21-22 0,-21 22 15,0 0-15,0-1 0,0 22 0,0-21 16,0 21-16,-21 42 31,21 0-31,0 21 16,0 1-16,-22-1 0,22 0 15,-21 22-15,21-22 0,0 22 16,0-22-16,-21 22 0,21-22 0,0 0 16,0 1-16,0-22 0,0 21 0,0-21 15,0 0-15,0 22 0,21-22 16,0 0-16,1-21 16,-1 0-16,21 0 0,-21 0 15,0 0-15,1 0 0,-1 0 0,0-21 16,21 0-16,-21 0 0,1 21 15,-1-43-15,0 22 0,21 0 0,-21 0 16,1-22-16,-1 22 0,0-21 16,0 21-16,0 0 0,-21-1 15,0 1-15,0 42 16,-21 1 0,0-1-16,0 0 0,0 21 0,21-21 15,0 1-15,0 20 0,-22-21 16,22 0-16,0 0 0,0 1 0,0-1 15,0 0-15,0 0 0,0 0 16,22-21-16,-1 0 0,0 0 16,0 0-16,0 0 0,0 0 0,1 0 15,20 0-15,-21-21 0,0 21 16,0-21-16,1 0 0</inkml:trace>
  <inkml:trace contextRef="#ctx0" brushRef="#br0" timeOffset="3900.7">9059 804 0,'0'0'0,"-21"0"0,0-21 0,0 21 16,0 0 0,-1 0-1,22 21 32,-21-21-31</inkml:trace>
  <inkml:trace contextRef="#ctx0" brushRef="#br0" timeOffset="4080.59">8255 1185 0,'0'0'0,"-21"0"16,21 22-16,21-22 31,0 0-31,0 0 0,0 0 16,22 0-16,-22-22 0,21 1 16,-21 21-16,22-21 0</inkml:trace>
  <inkml:trace contextRef="#ctx0" brushRef="#br0" timeOffset="4872.14">9525 1185 0,'0'0'0,"-21"0"0,0 0 16,-1 0-16,1 0 0,0 0 0,0 0 16,-21 0-16,20 22 15,-20-1-15,21 0 0,-21 0 0,20 0 16,-20 0-16,21 1 0,0-1 16,0 21-16,-1-21 0,1 0 15,21 1-15,0-1 0,0 0 0,0 0 16,0 0-16,0 0 0,0 1 15,21-22-15,1 0 0,-1 21 0,0-21 16,0 0-16,0 0 0,0 0 16,1-21-16,-1 21 0,-21-22 15,0 1-15,0 0 0,21 21 16,-21-42-16,21 21 0,-21-1 0,21 1 16,-21-21-16,21 21 0,1-22 0,-1 22 15,-21-21-15,42 21 0,-21-22 16,0 22-16,1 0 0,20 0 0,-21 0 15,0 21-15,22-21 16,-22 21-16,21 0 0,-21 0 0,0 0 16,1 21-16,20 0 0,-21 0 15,0 0-15,-21 22 0,21-22 0,-21 21 16,22-21-16,-22 0 0,0 22 16,0-22-16,0 0 0,0 0 0,0 0 15,0 1-15,-22-1 0,22 0 0,-21 0 16,0-21-16,21 21 15,-21-21-15,0 0 0,21-21 32,0 0-32,0 0 15,0 0-15,0-22 0,21 22 16,0 0-16,21-21 0,-20-1 16,20 1-16,0 21 0,1-22 0,-1 1 15,21 21-15,-20-21 0,-1 20 16,22 22-16,-22 0 0,0 0 0,1 0 15,-22 0-15,0 43 0,0-22 16,0 0-16,-21 21 0,21 1 0,-21-22 16,0 21-16,0-21 0,0 22 15,0-22-15,-21 21 0,0-21 0,21 1 16,-21-1-16,0 0 0,21 0 16,-21-21-16,21 21 0,21-21 31,0 0-16,0 0-15</inkml:trace>
  <inkml:trace contextRef="#ctx0" brushRef="#br0" timeOffset="5597.24">11091 1249 0,'0'0'0,"0"-21"0,0 0 0,0-1 15,0 1-15,0 0 0,0 0 16,0 0-16,-21 0 0,0-1 0,0 1 15,0 0-15,-22 21 0,22 0 0,0 0 16,-21 0-16,20 0 16,1 0-16,-21 21 0,21 0 0,0 22 15,-22-22-15,22 21 0,0 1 16,0-1-16,-22 0 0,22-21 0,21 22 16,-21-1-16,21-21 0,0 22 15,0-22-15,0 0 0,0 0 0,0 0 16,0 0-16,21-21 0,0 0 0,1 0 15,-1 0-15,0 0 0,21 0 16,-21 0-16,22-21 0,-22 21 0,0-21 16,21 0-16,-20 0 0,-1 0 15,0-1-15,0 1 0,0-21 0,0 0 16,1 20-16,-1-20 0,0 0 16,-21-1-16,21 1 0,-21 21 15,21 0-15,-21 0 0,0-1 0,0 44 31,0-1-31,0 21 0,-21-21 16,0 0-16,21 22 0,0-1 16,0-21-16,-21 22 0,21-22 0,0 0 15,0 21-15,0-21 0,0 1 16,0-1-16,0 0 0,21 0 0,0-21 16,0 0-16,0 21 0,1-21 0,20 0 15,-21 0-15,21 0 16,-20 0-16,20-21 0,-21 0 0,21 0 15,-20 21-15,-1-21 0,0-22 16,0 22-16,21-21 0,-42-1 0,22 1 16,-1-21-16,0-1 0,0 1 0,0-1 15,0 1-15,1-22 0,-1 21 16,-21 22-16,21-21 0,-21 20 0,21 22 16,-21 0-16,0 0 0,-21 42 15,0 0-15,0 0 16,-1 22-16,1-1 0,0 21 15,21 1-15,-21-1 0,0 1 16,21-1-16,0 1 0,-21-22 16,21 22-16,0-22 0,0 0 0,0 1 15,21-22-15,0 21 0,0-21 0,0 1 16,0-22-16,1 21 0,20-21 16,-21 0-16,0 0 0,22 0 0,-22-21 15,0 21-15,21-22 0</inkml:trace>
  <inkml:trace contextRef="#ctx0" brushRef="#br0" timeOffset="6148.95">13229 826 0,'0'0'0,"21"-22"0,22-83 32,-43 83-32,0 1 0,-22 42 31,1 1-31,0 20 0,-21 0 0,21 1 15,-1 20-15,1 1 0,0-1 16,0 1-16,0-22 0,0 21 16,-22 1-16,22-22 0,0 1 15,-21-1-15,20 0 0,1 1 0,-21-22 16,21 0-16,0 0 0,21 0 16,0 0-16,-22-21 0,22-21 15,0 0 1,22 0-16,-1 0 0,0 0 15,0-22-15,21 1 0,-20 0 0,20-1 16,0-20-16,1-1 0</inkml:trace>
  <inkml:trace contextRef="#ctx0" brushRef="#br0" timeOffset="6344.84">13102 1037 0,'42'-63'0,"-84"126"0,127-169 0,-64 43 15,21 21-15,-21-1 0,1 22 16,-1 0-16,-21 0 16,0 0-16,21 21 0,0 21 15,-21 0-15,0 21 0,0-21 0,0 43 16,0-22-16,0 22 0,0-22 15,0 22-15,0-22 0,0 21 0,0-20 16,0-1-16,-21 0 0,21 1 0,-21-1 16,21-21-16,0 0 0,0 1 15,0-1-15,0 0 0,0 0 0,-21-42 47</inkml:trace>
  <inkml:trace contextRef="#ctx0" brushRef="#br0" timeOffset="6896.52">12785 1334 0,'-22'21'16,"44"-21"15,-1 0-31,0 0 0,21 0 0,1 0 16,-1-21-16,0 21 0,1-22 15,-1 1-15,0 21 0,1-21 0,-1 0 16,0 0-16,1 21 0,-1-21 16,-21-1-16,0 22 0,0-21 15,1 21-15,-1 0 0,-21 21 32,0 1-32,0-1 0,0 21 0,0-21 15,0 0-15,0 22 0,0-22 16,0 21-16,0-21 0,-21 1 0,21-1 15,0 0-15,0 0 0,0 0 16,21-21-16,0 0 16,0 0-16,0 0 15,0 0-15,1 0 0,-1-21 16,21 0-16,-21 21 0,0-21 0,-21 0 16,22-1-16,-1 1 0,0-21 15,-21 21-15,21 0 0,-21-22 0,0 22 16,0-21-16,0 21 0,0-1 15,0 1-15,0 0 0,0 42 32,0 0-32,0 1 0,0 20 0,-21-21 15,21 21-15,0-20 0,0 20 16,0-21-16,0 0 0,0 0 0,0 22 16,0-22-16,0 0 15,0 0-15,21-21 16,0 0-16,0 0 0,1 0 0,20 0 15,-21-21-15,0 0 16,22 0-16,-22 0 0,21-1 0</inkml:trace>
  <inkml:trace contextRef="#ctx0" brushRef="#br0" timeOffset="7154.89">14309 741 0,'0'-42'0,"0"84"0,0-106 0,0 22 16,0 21-16,-22 0 0,1 21 15,0 0-15,0 0 16,0 21-16,0 0 0,-1 0 0,-20 22 16,21-1-16,0 0 0,0 22 15,-1-22-15,22 22 0,-21-1 0,0 1 16,0-22-16,21 21 0,0-20 16,-21-1-16,21 0 0,0-20 0,-21 20 15,21-21-15,0 0 0,0 0 0,0 1 16,21-22-16,0 0 0,0 21 15,0-21-15,0 0 0,22 0 0,-22 0 16,21-21-16,1-1 0,-1 22 16</inkml:trace>
  <inkml:trace contextRef="#ctx0" brushRef="#br0" timeOffset="7524.68">14584 1101 0,'0'0'0,"0"21"31,-21 0-31,21 21 0,-22-20 16,1-1-16,21 0 0,-21 0 0,0 21 16,0-20-16,21-1 0,0 0 0,0 0 15,0 0-15,0 0 0,0 1 16,0-1-16,0 0 16,21-21-16,0 0 15,21 0-15,-20 0 0,-1 0 0,21 0 16,-21-21-16,0 0 0,1-1 0,20 22 15,-21-21-15,0 0 0,-21 0 16,0-21-16,21 20 0,-21 1 0,0-21 16,0 21-16,0-22 0,-21 1 15,21 21-15,-21-21 0,0 20 0,0 1 16,0 0-16,-1 0 0,1 21 16,0 0-16,-21 0 0,21 0 0,-1 0 15,1 21-15,0 0 0,0-21 16,0 21-16,0 1 0,21-1 15,-22-21-15,1 21 16</inkml:trace>
  <inkml:trace contextRef="#ctx0" brushRef="#br0" timeOffset="7728.56">13801 1058 0,'0'0'0,"-22"0"16,44 0-16,-1 0 16,21 0-16,-21-21 15,22 21-15,-1 0 0,0 0 0,22 0 0,-22 0 16,22 0-16,-22-21 0,21 21 16,-20 0-16,-1 0 0,0 0 15,-20 0-15,20 0 0,-21 0 16</inkml:trace>
  <inkml:trace contextRef="#ctx0" brushRef="#br0" timeOffset="8473.12">14901 1058 0,'0'-21'31,"21"21"-16,1 0 1,-1 0-16,0 21 16,0-21-16,-21 22 0,21-1 0,0 21 15,-21-21-15,22 0 0,-22 1 0,0 20 16,0-21-16,0 0 0,0 0 16,0 1-16,0-1 0,-22 0 0,1 0 15,0-21-15,21 21 0,-21-21 16,0 0-16,21 21 0,-21-21 15,21-21 17,0 0-32,0 0 0,0 0 15,0 0-15,21-1 0,0-20 16,0 21-16,0-21 0,0-1 0,1 1 16,20 21-16,0-22 0,1 22 15,-1-21-15,0 21 0,1 21 0,-1 0 16,0 0-16,-21 0 0,22 0 15,-22 21-15,0 0 0,0 0 0,0 22 16,-21-22-16,0 21 0,0-21 16,0 22-16,0-22 0,0 21 0,0-21 15,0 0-15,-21 1 0,0-1 16,21 0-16,-21 0 0,0-21 16,21 21-16,-21-21 0,-1 0 15,1 0 1,0 0-16,21-21 15,0 0-15,0 0 16,0 0-16,0-1 0,0-20 0,21 21 16,0-21-16,1 20 0,-1-20 0,21 0 15,-21-1-15,22 1 0,-22 21 16,21 0-16,0 0 0,1-1 16,-1 22-16,-21 0 0,22 0 0,-1 0 15,-21 22-15,0 20 0,22-21 16,-22 0-16,-21 22 0,21-1 15,-21-21-15,0 21 0,0-20 0,0 20 16,0-21-16,-21 0 0,0 0 16,-1 1-16,22-1 0,-21 0 0,0-21 15,0 21-15,21 0 16,-21-21-16,42 0 16,-21-21-1,21 0-15</inkml:trace>
  <inkml:trace contextRef="#ctx0" brushRef="#br0" timeOffset="8964.85">16510 1122 0,'0'0'0,"42"-127"32,-42 106-32,0 0 0,-21-1 15,0 22-15,0 0 0,0 0 0,-1 0 16,-20 0-16,21 22 0,-21-1 15,-1 21-15,22-21 0,-21 0 0,21 22 16,-22-1-16,22-21 0,-21 22 16,21-22-16,-1 21 0,1-21 0,21 22 15,0-22-15,0 0 0,0 0 0,0 0 16,0 0-16,0 1 16,21-22-16,-21 21 0,22-21 0,20 0 15,-21 0-15,0 0 0,0 0 16,22 0-16,-22 0 0,0 0 0,21-21 15,-20-1-15,-1 1 0,0 0 0,0 0 16,0 0-16,0 0 0,1-22 16,-1 22-16,-21-21 0,21-1 0,0 1 15,0 21-15,-21-21 0,0 20 16,0 1-16,0 64 31,0-22-31,0 0 0,-21 21 0,21-21 16,0 22-16,0-22 15,-21 21-15,21-21 0,0 1 0,0-1 16,0 0-16,0 0 0,0 0 16,21 0-16,-21 1 0,21-22 0,0 0 15,1 21-15,-1-21 0,0 0 0,0 0 16,0 0-16,0 0 0,1 0 16,-1-21-16,21-1 0,-21 22 0,0-21 15</inkml:trace>
  <inkml:trace contextRef="#ctx0" brushRef="#br0" timeOffset="9220.7">17060 741 0,'0'0'0,"0"-42"15,0-1-15,0 22 0,0 0 0,0 0 16,-21 21 0,0 21-16,0 0 0,0 0 15,-1 22-15,1-1 0,21 21 16,-21-20-16,0 20 0,21 1 0,0-22 15,0 22-15,-21-22 0,21 0 16,0 1-16,0-1 0,0 0 0,0-21 16,0 1-16,0-1 0,0 0 15,0 0-15,0 0 0,21 0 16,0-21-16,0 0 16,0 0-1,1-21-15,-1 0 0</inkml:trace>
  <inkml:trace contextRef="#ctx0" brushRef="#br0" timeOffset="9452.57">17462 1016 0,'0'0'0,"0"-21"0,-21 21 16,0 21 0,0 0-16,0 0 0,0 1 15,21-1-15,-22 0 0,1 21 16,0-21-16,0 22 0,0-22 0,21 0 15,-21 0-15,21 0 0,-22 1 16,22-1-16,0 0 0,0 0 16,0 0-16,22-21 15,-1 0 1,0 0-16,21 0 0,-21 0 0,22 0 16,-22-21-16</inkml:trace>
  <inkml:trace contextRef="#ctx0" brushRef="#br0" timeOffset="10132.18">17843 1122 0,'0'0'0,"0"-21"0,-21 21 31,0 21-31,0-21 0,0 21 16,0 0-16,-1 22 0,1-22 16,0 0-16,0 0 0,0 0 0,0 0 15,-1 22-15,22-22 16,0 0-16,0 0 0,0 0 15,22-21 1,-1 0-16,0 0 16,0-21-1,0 0 1,-21 0-16,0 0 0,21 0 0,-21-1 16,22 1-16,-1-21 0,-21 0 15,21 20-15,0-20 0,0 21 0,0-21 16,1 20-16,-22 1 0,21 0 15,0 21-15,0-21 0,0 21 0,0 0 16,1 0-16,-1 21 16,0 0-16,-21 0 0,0 22 0,0-22 15,0 21-15,0-21 0,0 22 16,0-22-16,0 21 0,0-21 0,0 1 16,0 20-16,0-21 0,0 0 15,0 0-15,-21 1 16,0-22-16,21 21 15,-22-21-15,22-21 32,0-1-32,0 1 0,0 0 15,0-21-15,22 21 0,-1-1 16,0-20-16,21 0 0,-21-1 16,22 1-16,-1 0 0,0-1 0,1 1 15,-1 0-15,0 21 16,22-1-16,-22 1 0,1 21 0,-1 0 15,0 0-15,1 21 0,-22 1 0,0-1 16,0 0-16,-21 21 0,0 1 16,0-1-16,0 0 0,0-21 15,0 22-15,-21-1 0,0-21 0,21 22 16,-21-22-16,-1 0 0,22 0 16,-21 0-16,21 0 0,-21 1 15,0-22-15,0 0 31,21-22-31</inkml:trace>
  <inkml:trace contextRef="#ctx0" brushRef="#br0" timeOffset="10336.07">18076 741 0,'0'0'0,"-21"0"0,-21-21 31,21 0-31,-1 21 16,1 0-1,0 0 17,0 0-32,0 0 0</inkml:trace>
  <inkml:trace contextRef="#ctx0" brushRef="#br0" timeOffset="10516.96">17039 953 0,'0'0'16,"-21"21"-16,0 0 0,21 0 16,21-21-1,0 0-15,21 0 16,-20 0-16,20 0 0,0 0 15,1 0-15,-1-21 0,0 21 0,1-21 16</inkml:trace>
  <inkml:trace contextRef="#ctx0" brushRef="#br0" timeOffset="11012.68">19706 741 0,'0'0'0,"0"-21"0,0 0 16,21-1-16,-21 1 0,0 0 0,0 0 15,0 0-15,0 42 31,-21 0-31,0 0 0,0 22 16,0-1-16,-1 0 0,-20 22 16,21-22-16,-21 22 0,20-1 0,-20 1 15,21-22-15,-21 0 0,20 1 16,1-1-16,21 0 0,0-21 0,-21 22 16,21-22-16,0 0 0,0 0 15,21-21 1,0 0-16,1 0 15,-1 0-15,0-21 0</inkml:trace>
  <inkml:trace contextRef="#ctx0" brushRef="#br0" timeOffset="12128.04">19113 1101 0,'0'0'0,"-21"0"16,21-21-16,21 21 15,1 0 1,-1 0-16,21 0 0,0 0 0,1-22 16,-1 22-16,22 0 0,-1-21 15,-21 21-15,22-21 0,-22 21 0,1 0 16,-1-21-16,0 21 0,-21 0 16,22 0-16,-22 0 15,-21 21-15,0 0 16,0 0-16,0 1 0,-21 20 0,21-21 15,-21 21-15,-1-20 0,1 20 16,21-21-16,0 21 0,-21-20 0,21-1 16,0 0-16,0 0 0,0 0 15,0 0-15,21-21 16,0 0-16,1 0 16,-1 0-16,0 0 0,0 0 15,0 0-15,0 0 0,1-21 0,-1 21 16,0-21-16,0 0 0,-21 0 15,0 0-15,0-22 0,0 22 0,0 0 16,0-21-16,0 20 0,-21-20 16,0 21-16,0 0 0,-22 0 0,22 21 15,0-22-15,0 22 0,0 0 16,-1 0-16,44 0 31,-1 0-31,0 0 16,21 0-16,-21 0 0,22 0 0,-1 0 15,0-21-15,1 0 0,-22 21 16,21 0-16,1-21 0,-1 21 16,0 0-16,1 0 0,-22-21 15,0 21-15,0 0 0,-21 21 16,0 0 0,0 0-16,-21 0 0,0 1 0,0 20 15,-1-21-15,22 21 0,-21-20 16,21-1-16,-21 21 0,21-21 0,-21 0 15,21 1-15,0 20 0,0-21 16,0 0-16,0 0 0,21-21 16,0 22-16,0-22 0,1 0 15,-1 0-15,0 0 16,0 0-16,21 0 0,-20 0 0,-1-22 16,0 1-16,21 0 0,-42 0 15,21 0-15,1 0 0,-22-1 0,0-20 16,0 21-16,0-21 0,0-1 15,0 22-15,0-21 0,-22-1 0,1 22 16,21 0-16,-21 0 0,0 0 16,21 0-16,-21 21 0,21 21 31,0 0-31,21-21 0,0 0 16,21 21-16,-20-21 0,20 0 15,0 0-15,1 0 0,-1 0 16,21 0-16,1 0 0,-22 0 15,22-21-15,-22 0 0,0 21 0,1-21 16,-1-1-16,-21-20 0,0 21 16,1 0-16,-22-22 0,0 22 0,21-21 15,-21 21-15,0-22 0,0 22 16,0 0-16,0 0 0,0 0 0,-21 21 16,-1 0-1,1 21-15,21 0 0,-42 0 16,21 22-16,0-1 0,-1 0 0,-20 1 15,21 20-15,0-21 0,0 22 0,-1-22 16,1 1-16,21-1 16,0 0-16,0 1 0,0-1 0,0 0 15,0-21-15,21 1 0,1-1 16,-1 0-16,0 0 0,0-21 0,0 21 16,0-21-16,1 0 0,-1 0 15,0 0-15,0 0 0,21 0 0,-20 0 16,-1 0-16,0-21 15,0 21-15,0-21 0</inkml:trace>
  <inkml:trace contextRef="#ctx0" brushRef="#br0" timeOffset="12292.46">21357 1291 0,'-21'0'15,"0"0"1,0 0 15,-1 0-15,1 0-1</inkml:trace>
  <inkml:trace contextRef="#ctx0" brushRef="#br1" timeOffset="18280.05">1228 2900 0,'0'0'0,"-43"0"0,22 0 16,-85 0-1,106 21 17,21-21-32,1 0 0,20 0 15,21 0-15,1 0 0,-1 0 0,22 0 16,0-21-16,-22 21 0,22 0 16,-22 0-16,1-21 0,-22 21 15,22 0-15,-22 0 0,-21 0 16,0 0-16,1 0 0,-1 0 15,-42 0 1,-1 21 0,1-21-16</inkml:trace>
  <inkml:trace contextRef="#ctx0" brushRef="#br1" timeOffset="18520.66">1609 2942 0,'0'0'0,"-22"0"15,22 21-15,-21-21 16,0 22-16,21-1 16,0 0-16,-21 0 0,0 0 0,21 22 15,-21-1-15,21 0 0,0 1 16,-22-1-16,1 0 0,21 22 16,-21-22-16,21 0 0,0 1 0,-21-1 15,21-21-15,-21 22 0,21-22 16,0 0-16,0 0 0,0 0 0,21-21 31,0 0-31,0 0 0</inkml:trace>
  <inkml:trace contextRef="#ctx0" brushRef="#br1" timeOffset="18885.04">1968 3196 0,'0'0'0,"0"21"15,0 1-15,0-1 16,0 0-16,-21 21 0,21 1 16,0-22-16,-21 21 0,21 0 0,-21 1 15,21-22-15,0 21 16,0 1-16,0-22 0,0 0 0,0 0 16,0 0-16,21 0 0,0-21 15,0 0-15,1 0 0,-1 0 16,0 0-16,0-21 0,21 0 0,1 0 15,-22 0-15,21 0 0,-21-1 16,1-20-16,-1 21 0,0-21 0,-21 20 16,0-20-16,0 0 0,-21 21 15,0-22-15,-22 22 0,22-21 16,-21 21-16,-1 21 0,22 0 0,-21 0 16,0 0-16,20 0 15,-20 21-15,21 0 0,-21 0 0,20 0 16,1 22-16,0-22 0,21 0 15,0 0-15,0 0 0,0 0 0</inkml:trace>
  <inkml:trace contextRef="#ctx0" brushRef="#br1" timeOffset="20045.87">3873 3620 0,'0'0'0,"22"0"0,41-22 32,-42 1-32,0 0 0,-21 0 0,0 0 15,0 0-15,22-1 16,-22 1-16,0-21 0,0 21 0,0 0 16,0-22-16,0 22 0,-22-21 15,1-1-15,0 22 0,0 0 0,0-21 16,-22 21-16,22 21 0,0-22 15,-21 22-15,21 0 0,-22 0 0,22 22 16,-21-1-16,-1 0 0,1 21 16,21 1-16,-21-1 0,20 21 15,-20-20-15,21 20 0,0-20 0,21 20 16,0-21-16,0 1 0,0-1 16,0-21-16,0 22 0,21-22 15,0 0-15,0-21 0,22 0 16,-22 0-16,21 0 0,0 0 0,-20 0 15,20 0-15,0-21 0,1 0 16,-22-1-16,21 1 0,-21-21 0,22 21 16,-22-22-16,21 22 0,-21-21 0,0 0 15,1-1-15,-1 1 0,-21 0 16,0-1-16,0 22 0,0-21 16,0 21-16,0-1 0,0 44 31,0-1-31,0 21 0,0-21 0,0 22 15,0-1-15,0 0 0,-21 1 16,21-1-16,0-21 0,0 21 16,0-20-16,0 20 0,0-21 0,0 0 15,0 0-15,21-21 0,0 22 16,0-22-16,0 0 0,0 0 16,22-22-16,-22 1 15,0 0-15,21 0 0,-20 0 0,-1 0 16,0-1-16,0 1 0,0-21 15,0 21-15,-21-22 0,22 22 0,-22-21 16,0 21-16,0 0 0,0-22 16,0 22-16,0 0 0,-22 42 31,22 21-31,-21-20 16,21-1-16,0 21 0,0 0 15,0 1-15,0-22 0,0 21 16,0 1-16,0-22 0,0 42 15,0-42-15,21 1 0,1-22 0,-1 21 16,0-21-16,21 0 0,-21 0 16,1 0-16,20 0 0,-21 0 0,21-21 15,-20-1-15,-1 22 0,21-21 16,-21 0-16,0-21 0,22 21 0,-22-1 16,-21-20-16,21 21 0,0-21 15,-21-1-15,21 22 0,-21-21 16,0-1-16,0 22 0,0-21 15,0 21-15,0 0 0,0 63 32,0-21-32,-21 21 15,21 1-15,0-1 0,0 0 16,-21 1-16,21-1 0,0 0 0,0 1 16,0-1-16,0-21 0,0 0 15,0 22-15,21-22 0,0-21 0,1 21 16,20-21-16,-21 0 0,21 0 15,-20 0-15,20 0 0,-21-21 16,21 21-16,-20-21 0,-1 0 0,21-1 16,-21 1-16,22-21 0,-22 21 15,0-22-15</inkml:trace>
  <inkml:trace contextRef="#ctx0" brushRef="#br1" timeOffset="20320.64">5503 2942 0,'0'0'0,"0"-42"0,0-22 31,0 86-15,-21-1-16,21 0 0,-21 0 15,0 0-15,21 22 0,0-1 0,-21 0 16,-1 22-16,22-22 0,-21 22 16,21-1-16,0-21 0,-21 22 15,21-22-15,-21 22 0,21-22 0,0 0 16,0-20-16,0 20 0,0-21 15,0 0-15,0 0 0,0 1 0,21-22 16,0 0-16,0 0 0,1 0 16,-1 0-16,0 0 0,21 0 0,-21-22 15,22 1-15,-22 0 0,21 0 16,-21 0-16,22 0 0,-22-22 0</inkml:trace>
  <inkml:trace contextRef="#ctx0" brushRef="#br1" timeOffset="20674.84">5905 3260 0,'0'0'0,"-21"21"16,0 0 0,21 0-16,-21 22 0,0-22 0,21 21 15,-21-21-15,21 22 0,-22-1 16,22-21-16,-21 43 0,21-22 16,0-21-16,0 0 0,0 0 0,21 1 15,1-22-15,-1 0 16,0 0-16,0 0 0,21 0 0,-20 0 15,20-22-15,-21 22 16,0-21-16,22 0 0,-22 0 0,0 0 16,0 0-16,0-1 0,-21 1 15,0-21-15,0 21 0,0-22 0,0 1 16,0 21-16,-21-21 0,0 20 16,-21-20-16,20 21 0,1 21 0,-21 0 15,21 0-15,-22 0 0,1 0 16,21 0-16,-21 0 0,-1 21 0,22 0 15,0 0-15,0-21 0,0 22 16,-1-1-16,22 0 16</inkml:trace>
  <inkml:trace contextRef="#ctx0" brushRef="#br1" timeOffset="20896.04">5101 3260 0,'0'0'0,"0"21"0,21-21 15,0 0 1,1 0-16,20 0 0,-21-21 0,21 21 16,1 0-16,-22 0 0,21-21 15,1 21-15,-1 0 0,0 0 16,-21 0-16,22 0 0,-22-22 15,0 22-15,0 0 0,0-21 0,1 21 16,-1 0-16</inkml:trace>
  <inkml:trace contextRef="#ctx0" brushRef="#br1" timeOffset="21713.4">6265 3450 0,'-21'-42'16,"21"21"-1,0 0-15,0-1 0,21 1 16,0 0-16,1 21 0,-1-21 15,0 21-15,0 0 0,0 0 0,0 0 16,1 0-16,-1 0 0,0 21 16,21 0-16,-21 0 0,-21 1 0,22-1 15,-1 21-15,0-21 16,-21 22-16,0-22 0,0 21 0,21-21 16,-21 22-16,0-22 0,0 21 15,0-21-15,0 0 0,-21 1 0,21-1 16,-21-21-16,0 0 15,-1 0 1,22-21 0,0-1-16,0 1 15,0 0-15,0-21 0,22 21 0,-1-1 16,0-20-16,0 0 0,0-1 16,0 1-16,1 21 0,20-21 0,-21 20 15,21-20-15,1 21 16,-1 0-16,-21 21 0,22 0 0,-1 0 15,-21 0-15,21 21 0,-20 0 16,20 0-16,-21 0 0,0 22 0,0-22 16,1 21-16,-22-21 0,0 22 15,0-22-15,0 21 0,0-21 0,0 1 16,0-1-16,0 0 0,0 0 0,0 0 16,-22 0-1,22-42 16,0 0-31,0 0 16,0 0-16,0 0 0,22-22 0,-22 22 16,21-21-16,0 21 0,0-22 15,0 1-15,22 0 0,-22-1 0,21 22 16,0-21-16,1 21 0,41 21 16,-62 0-16,20 0 0,-21 21 15,21 0-15,-20 0 0,-1 21 16,-21-20-16,0 20 0,0 0 0,0-21 15,0 22-15,0-1 0,0-21 16,-21 0-16,-1 22 0,1-22 0,21 0 16,-21 0-16,0 0 0,0 1 15,42-22 17,0 0-32,21 0 0,-20-22 15</inkml:trace>
  <inkml:trace contextRef="#ctx0" brushRef="#br1" timeOffset="22668.52">8361 3323 0,'0'0'0,"0"-42"15,0 21-15,0 0 0,0-1 0,0 1 16,-21 0-16,-1 0 16,1 21-16,0 0 0,-21 0 0,21 0 15,-1 0-15,-20 21 0,0 0 0,21 0 16,-22 1-16,22 20 15,-21-21-15,-1 21 0,22 1 0,0-1 16,-21-21-16,21 22 0,-1-1 16,1 0-16,21-21 0,0 1 0,0 20 15,0-21-15,0 0 16,21-21-16,1 21 0,-1-21 0,21 0 0,-21 0 16,22 0-16,-22 0 0,21 0 0,-21 0 15,22 0-15,-22-21 0,21 0 16,-21 0-16,0 0 0,1 0 15,-1-1-15,0 1 0,0-21 16,0 21-16,0-22 0,-21 1 0,0 21 16,0-21-16,0 20 0,22 1 15,-22 0-15,0 0 0,0 42 16,0 0-16,0 0 16,-22 1-16,22-1 0,0 21 0,0-21 15,-21 22-15,21-22 0,-21 21 0,21-21 16,0 0-16,0 22 0,0-22 15,0 0-15,0 0 0,21-21 0,0 21 16,1-21-16,-1 0 0,0 0 16,0 22-16,21-22 0,-20 0 0,20 0 15,-21 0-15,21-22 0,1 1 16,-22 0-16,21 0 0,-21 0 16,22 0-16,-22-22 0,0 1 0,21 0 15,-20-1-15,-1-20 0,0 20 16,0-20-16,0 21 0,0-22 0,1 22 15,-22-22-15,21 22 0,0 0 16,-21 20-16,0 1 0,0 0 0,-21 42 31,0 0-31,21 1 0,-22-1 0,1 21 16,0 0-16,0 1 0,0-1 16,21 0-16,0 22 0,0-22 0,0 1 15,0-1-15,0 0 0,0 1 0,0-1 16,0-21-16,21 21 15,0-20-15,0-1 0,0 0 0,1 0 16,-1-21-16,0 21 0,21-21 16,-21 0-16,22 0 0,-22 0 0,21 0 15,-21 0-15,22 0 0,-1-21 0,-21 0 16,0 21-16,22-21 0,-22 0 16,0-22-16,0 22 0,0-21 0,1 21 15,-22-22-15,21 1 0,-21 21 16,0-22-16,0 22 0,0 0 15,0 0-15,-21 21 16,-1 21-16,1 0 0,0 22 16,21-22-16,-21 0 0,0 21 15,0-21-15,21 22 0,0-22 0,0 21 16,0-21-16,0 1 0,0-1 0,0 0 16,0 0-16,0 0 15,21-21-15,0 0 0,0 0 0,0 0 16,0 0-16,22 0 0,-22 0 15,0-21-15,0 21 0,22-21 0,-22 0 16,0 0-16,0-1 0,0 1 16,0 0-16,1 0 0,-22-21 0,0 20 15</inkml:trace>
  <inkml:trace contextRef="#ctx0" brushRef="#br1" timeOffset="22841.23">9038 3133 0,'0'0'16,"-21"0"-16,-21 0 16,63 0-1,0 0-15,0 0 0,0 0 0,22 0 16,-22 0-16,21 0 0,0 0 16,-20 0-16,20-21 0,-21 21 0,0 0 15</inkml:trace>
  <inkml:trace contextRef="#ctx0" brushRef="#br1" timeOffset="23380.27">11726 3090 0,'0'0'0,"0"-21"16,21 0-16,-21-21 0,0 21 15,0-1-15,0 1 0,0 0 0,0 0 16,0 42-1,0 0 1,0 22-16,-21-1 0,0-21 16,0 43-16,0-22 0,0 0 0,21 22 15,-22-22-15,1 22 0,0-22 16,0 0-16,0 1 0,21-1 0,0-21 16,0 0-16,0 0 0,0 1 15,0-1-15,0-42 31,0-1-31</inkml:trace>
  <inkml:trace contextRef="#ctx0" brushRef="#br1" timeOffset="23784.36">11451 3239 0,'0'0'0,"-21"-43"0,21-20 16,0 42-16,0-22 0,0 22 0,0 0 15,0 0-15,21-22 16,0 22-16,0 21 0,1 0 0,20-21 15,-21 21-15,21 0 0,1 21 0,-1 0 16,22 22-16,-22-22 16,0 21-16,22 22 0,-43-22 0,21 22 15,1-22-15,-22 21 0,0-20 16,-21-1-16,0 22 0,0-22 0,0 21 16,0-41-16,0-1 0,0 0 15,0-42 16,0 0-31,0-22 16,0 22-16,21-21 0,0-1 0,0 1 16,-21 0-16,22-22 0,-1 22 15,0-22-15,0 22 0,0-21 0,0 20 16,1-20-16,-1 20 16,0 1-16,-21 0 0,21-1 0,0 1 15,-21 21-15,21 0 0,-21 0 16,0 42-1,0 0-15,0 0 16,0 0-16,0 0 0,0 22 0,0-1 16,0-21-16,0 22 0</inkml:trace>
  <inkml:trace contextRef="#ctx0" brushRef="#br1" timeOffset="24428.22">12594 3217 0,'0'0'0,"0"22"0,0-1 15,0 0 1,-21 0-16,0 0 0,0 0 0,-1 22 16,22-22-16,-21 0 0,21 0 15,-21 22-15,21-22 0,-21 0 0,21 0 16,0 0-16,0 0 0,0 1 16,21-1-16,0-21 0,0 0 15,1 0-15,-1 0 16,0 0-16,0 0 15,-21-21-15,0-1 0,0 1 16,0 0-16,0 0 16,0 0-16,0-22 0,0 22 0,0-21 15,0 0-15,0-1 0,0 22 16,0-21-16,0-1 0,0 22 0,21 0 16,0 0-16,1 0 0,-1 0 15,0 21-15,0 0 0,21 0 0,-20 0 16,-1 0-16,21 0 0,-21 21 15,22 0-15,-22 0 0,21 21 0,-21-20 16,0 20-16,-21-21 0,0 21 16,22-20-16,-22-1 0,0 21 0,0-21 15,0 0-15,0 1 0,0-1 16,-22 0-16,1-21 16,0 0-1,0 0 1,21-21-16,0 0 0,0-1 15,0-20-15,0 21 0,0 0 16,0-22-16,21 1 0,0 0 0,0-1 16,22 22-16,-22-21 0,21 21 15,1 0-15,-1-1 0,0 1 0,1 21 16,-1 0-16,0 0 0,-21 21 16,22 1-16,-22-1 0,0 0 0,0 21 15,-21 1-15,0-22 0,0 21 16,0 0-16,0 1 0,0-22 15,-21 21-15,0-21 0,0 22 0,0-22 16,-1 0-16,22 0 0,-21-21 16,21 21-16,-21-21 0</inkml:trace>
  <inkml:trace contextRef="#ctx0" brushRef="#br1" timeOffset="26076.52">14118 3493 0,'0'0'0,"21"0"16,0 0 0,1 0-16,-1-22 0,0 1 0,0 21 15,21-21-15,-20 0 0,-1 0 16,21 0-16,-21-1 0,22 1 0,-22 0 15,21 0-15,-21-21 0,22 20 0,-22-20 16,21 21-16,-21-21 0,0-1 16,1 22-16,-1-21 0,-21-1 0,21 1 15,-21 0-15,0-22 0,0 22 16,0 0-16,0 20 0,0-20 0,0 0 16,0 21-16,0-1 0,-21 22 15,21 22 1,-21-1-16,-1 0 15,22 21-15,-21 1 0,0-1 0,21 21 16,-21-20-16,21 20 0,-21 1 16,21 20-16,-21-20 0,-1 21 0,1-1 15,21 22-15,-21-21 0,0-1 16,0 1-16,0 0 0,-22 21 0,22-1 16,0 1-16,0 0 0,0 0 0,-1 0 15,-20 0-15,21 21 0,0-22 16,21 1-16,0 0 0,0-21 15,0-1-15,0 1 0,0-21 0,0-1 16,0 1-16,0-22 0,21 0 16,0-21-16,0 1 0,22-22 0,-22 0 15,21 0-15,0-22 0,1 1 0,-1 0 16,0-21-16,1-1 0,20-20 16,-20-1-16,20 1 0,-21-1 0,1-20 15,-1-1-15,-21 22 0,0-22 16,-21 0-16,0 1 0,0-1 0,0 0 15,-42 1-15,21-1 0,-21 0 0,-1 1 16,1-1-16,0 21 0,-1 1 16,1 21-16,-22-1 0,22 1 0,0 21 15,-22 0-15,22-1 0,21 1 16,-22 21-16,22 0 0,0 0 16,0-21-16,42 21 15,0-21 1,0 21-16,22 0 0,-1-21 15,0 0-15,1-1 0,-1 22 0,0-42 16,1 21-16,-1 0 0,-21 0 0,22-22 16,-1 22-16,-21-21 0,0 21 15,22-22-15,-22 22 0,-21-21 16,0 21-16,21-22 0,-21 22 0,0 0 16,0 0-16,0 42 31,-21 0-31,21 21 15,-21-20-15,21 20 0,0 0 16,0 1-16,0-1 0,0 0 0,0-21 16,0 22-16,21-22 0,0 0 15,0 0-15,0 0 0,0-21 0,1 0 16,-1 0-16,21 0 0,-21 0 16,22 0-16,-1 0 0,0-21 0,-21 21 15,22-21-15,-1 0 0,-21 0 16,22-22-16,-22 22 0,0-21 15,0 21-15,0-22 0,-21 1 0,0 0 16,21 21-16,-21-22 0,0 22 16,0 0-16,0 0 0,-21 42 31,21 0-31,-21 0 0,21 22 16,0-1-16,0-21 0,0 21 15,0 1-15,0-22 0,0 21 0,0-21 16,0 1-16,21-1 0,0 0 15,-21 0-15,43 0 0,-22-21 0,0 0 16,0 0-16,0 0 0,22 0 0,-22 0 16,0-21-16,21 0 0,-20 0 15,-1 21-15,0-43 0,0 22 0,0 0 16,0 0-16,-21-21 16,0 20-16,0-20 0,0 21 0,0 0 15,0-22-15,0 22 0,0 0 16,0 42-1,0 0-15,0 1 16,0-1-16,0 21 0,0-21 0,-21 22 16,21-22-16,-21 21 0,21-21 15,0 22-15,0-22 0,0 0 0,0 0 16,0 0-16,-21 0 16,21-42 15,0 0-16,0 0-15,0 0 0,21 0 0,0-22 16,-21 1-16,21 21 0,1-22 16,-1 1-16,21 0 0,-21-1 0,22 22 15,-1 0-15,0 0 0,1 0 16,-1 21-16,21 0 0,-20 0 0,-1 21 16,-21 0-16,22 21 0,-22-20 15,0 20-15,-21-21 0,0 21 0,0 1 16,0-22-16,0 21 0,0-21 15,-21 1-15,0-1 0,-1 0 16,1 0-16,0 0 0,0 0 0,0-21 16,21-21 15,21 21-31,0-21 16,0 0-16</inkml:trace>
  <inkml:trace contextRef="#ctx0" brushRef="#br1" timeOffset="26769.04">16954 3048 0,'0'0'15,"-21"0"-15,0 0 0,-21 0 16,21 0 0,-1 0-16,1 0 0,0 21 0,0 0 15,-21 1-15,20 20 0,1-21 16,-21 21-16,21 1 0,0-1 0,-1 0 15,22-20-15,0 20 0,0-21 16,0 21-16,0-20 0,22 20 16,-1-21-16,0 0 0,0-21 15,21 0-15,-20 0 0,20 0 0,0 0 16,-21 0-16,22-21 0,-1 0 0,0 21 16,1-21-16,-1 0 0,0-22 15,-20 22-15,20-21 0,-21-1 0,0 1 16,0 0-16,1-1 15,-1 1-15,-21-21 0,21 20 0,-21 1 16,21-22-16,0 22 0,-21 0 16,0-1-16,21 1 0,-21 0 0,0 21 15,0 42 1,-21 0-16,0 21 16,0 1-16,21-1 0,-21 0 15,21 1-15,-21 20 0,21-21 0,0 22 16,0-22-16,0 1 0,0-1 15,0 0-15,0 1 0,0-22 16,21 21-16,0-21 0,0 0 0,0-21 16,0 22-16,1-22 0,20 0 15,-21 0-15,21 0 0,-20 0 0,20 0 16,-21-22-16,21 22 0,-20-21 16,-1 0-16,0 0 0,0 0 0,0 0 15,0-1-15,-21-20 0,0 21 16,0-21-16,0 20 0,22 1 0,-22 0 15,0 0-15,0 42 16,0 0 0,0 0-16,-22 1 15,22 20-15,0-21 0,0 0 0,0 22 0,0-22 16,0 0-16,0 0 0,0 0 16,0 0-16,0 1 15,22-22-15,-1 0 16,0 0-16,0-22 15,-21 1-15,0 0 0,21 0 0,0 21 16,-21-42-16</inkml:trace>
  <inkml:trace contextRef="#ctx0" brushRef="#br1" timeOffset="26936.68">17970 2879 0,'-42'-21'16,"21"21"-16,0 0 15,0 0 1,-1 0-16,22 21 0,0 0 31,-21-21-31</inkml:trace>
  <inkml:trace contextRef="#ctx0" brushRef="#br1" timeOffset="27117.03">17145 3027 0,'0'0'0,"0"21"0,-21-21 0,21 21 16,21-21 0,0 0-16,0 0 15,22 0-15,-1 0 0,0 0 0,22 0 16,-22 0-16,22 0 0</inkml:trace>
  <inkml:trace contextRef="#ctx0" brushRef="#br1" timeOffset="27819.54">18224 3006 0,'-63'0'31,"42"21"-31,0 0 0,-1-21 15,1 21-15,0 22 0,0-22 0,21 0 16,-21 21-16,21-21 0,-21 22 16,21-22-16,0 21 0,0-21 0,0 1 15,0 20-15,0-21 16,0 0-16,21-21 0,0 0 0,0 0 16,0 0-16,0 0 15,1 0-15,-1 0 16,-21-21-16,0 0 0,0 0 15,0-22-15,0 22 16,0 0-16,0-21 0,0-1 0,0 22 16,0-21-16,0 21 0,21-22 15,0 22-15,0 0 0,0 0 0,1 0 16,-1 0-16,0 21 0,21 0 16,-21 0-16,1 0 0,20 0 0,-21 0 15,0 0-15,0 0 0,1 21 16,-1 0-16,0 0 0,0 0 0,0 22 15,-21-22-15,0 21 0,21-21 16,-21 0-16,0 22 0,0-22 16,0 0-16,0 21 0,0-20 15,0-1-15,0 0 0,-21-21 16,0 0 0,0 0-16,0-21 15,21 0-15,0-1 16,0 1-16,0 0 0,21 0 15,0-21-15,0 20 0,0-20 0,22 0 16,-22 21-16,21-22 0,1 1 16,-1 21-16,0-22 0,22 22 0,-22 0 15,0 21-15,1 0 16,-22 0-16,21 0 0,-21 21 0,1 0 16,-1 1-16,-21 20 0,0-21 15,0 21-15,0 1 0,0-22 0,0 21 16,0-21-16,-21 1 0,-1 20 15,1-21-15,0 0 0,0 0 0,0 1 16,21-1-16,-21-21 16,21 21-16,21-21 31,0-21-31</inkml:trace>
  <inkml:trace contextRef="#ctx0" brushRef="#br1" timeOffset="28577.73">19727 3069 0,'0'0'16,"0"-127"-1,-21 127-15,0-21 16,0 21-16,0 0 0,-1 0 16,1 0-16,-21 0 0,0 0 0,20 0 15,-20 21-15,0 0 0,21 22 16,-22-22-16,22 0 0,-21 21 15,21 1-15,-1-22 0,1 21 16,21-21-16,0 22 0,0-22 0,0 0 16,0 0-16,0 0 0,21 1 15,22-1-15,-22-21 0,0 0 0,21 0 16,-20 0-16,20 0 0,0 0 16,1 0-16,-1-21 0,-21-1 0,21 1 15,1 0-15,-22 0 0,0 0 16,21-22-16,-20 22 0,-1-21 0,0 0 15,0 20-15,-21-20 0,21 0 16,-21-1-16,21 22 0,-21 0 0,0 0 16,0 0-16,0 42 15,0 0-15,-21 0 16,0 22-16,0-22 16,21 21-16,-21-21 0,0 22 0,21-1 15,-22-21-15,22 21 0,0 1 16,0-22-16,0 0 0,0 0 15,22 0-15,-1 1 0,0-1 0,21-21 16,-21 0-16,1 0 0,-1 0 0,21 0 16,-21 0-16,22-21 0,-22-1 15,0 22-15,0-42 0,0 21 0,22 0 16,-22-22-16,0 22 0,0-21 0,0 0 16,22-1-16,-22 1 0,0-22 15,21 22-15,-21-21 0,1-1 16,20 1-16,-21-1 0,0 22 15,-21-22-15,0 22 0,21 21 0,-21 0 16,0-1-16,-21 22 16,0 22-16,0-1 0,0 21 0,0 0 15,-22 22-15,22-1 0,0 1 16,-21-1-16,42 1 0,-22-22 0,22 22 16,0-22-16,0 22 0,0-22 15,0 0-15,22-21 0,-22 22 0,42-22 16,-21 0-16,0 0 0,22 0 15,-1-21-15,0 0 0,1 0 16,-1 0-16,21 0 0,-20 0 16,20 0-16,-20-21 0,20 21 0,-21-21 15,1 0-15,-1 21 0,0-21 16,-20 0-16,-1-1 0,0 1 0,-21 0 16,0 0-16</inkml:trace>
  <inkml:trace contextRef="#ctx0" brushRef="#br1" timeOffset="29636.5">1439 5059 0,'-21'-21'16,"0"21"-1,21-21-15,0-1 0,0 1 16,21 0 0,0 0-16,0 0 0,22 0 15,-22-1-15,0 1 16,0 0-16,22 21 0,-22 0 0,21 0 15,-21 0-15,22 0 0,-1 21 16,-21 22-16,21-1 0,-20 21 16,-1-20-16,0-1 0,-21 22 0,0-22 15,0 21-15,0-20 0,-21-1 16,0 0-16,-1 1 0,1-22 0,0 0 16,0 0-16,0 0 0,0 1 15,-1-22-15,1-22 16,21 1-1,0 0-15,0 0 16,0-21-16,0 20 0,0 1 0,21-21 0,-21 21 16,22-22-16,-1 1 15,0 0-15,0-1 0,0 1 0,0 0 16,1-1-16,-1 22 0,0-21 16,21 21-16,-21 0 0,1-1 0,-1 22 15,0 0-15,0 0 0,0 22 16,0 20-16,1-21 0,-1 0 15,-21 22-15,0-22 0,21 21 0,0 0 16</inkml:trace>
  <inkml:trace contextRef="#ctx0" brushRef="#br1" timeOffset="30158.02">2286 5334 0,'0'0'0,"21"0"0,0 0 0,0 0 16,1 0-16,-1 0 15,0-21-15,0 0 0,0 0 16,0-1-16,-21 1 0,22 0 15,-1 0-15,-21-21 0,0 20 16,0 1-16,0-21 0,0 21 0,0-22 16,0 22-16,-21 0 0,-1 21 15,1 0-15,0 0 0,0 0 0,0 0 16,0 0-16,-1 42 0,22-20 16,-21 20-16,0-21 0,0 21 0,0 1 15,21-1-15,0 0 16,0 1-16,0-22 0,0 21 0,0-21 15,0 22-15,21-22 0,0 0 16,0-21-16,22 21 0,-22-21 16,21 0-16,0 0 0,22 0 0,-22-21 15,22 21-15,-22-21 0,22 0 16,-1 0-16,-21-1 0,1-20 0,20 21 16,-42-21-16,22-1 0,-22 1 15,0 0-15,0-1 0,0-20 0,-21 20 16,0-20-16,0 21 0,0-1 15,0 1-15,0 0 0,0 20 16,0 1-16,0 0 0,0 42 16,0 0-1,-21 22-15,21-1 0,0 0 16,0 1-16,0 20 0,0-20 0,0-1 16,0 0-16,0 1 0,0-1 15,0 0-15,0-21 0,0 22 0,0-22 16,0 0-16,0 0 0,0 0 15,21-21-15,1 0 0,-1 0 16,0 0-16,21 0 0,1 0 16,-1 0-16</inkml:trace>
  <inkml:trace contextRef="#ctx0" brushRef="#br1" timeOffset="31085.17">4022 5080 0,'0'0'0,"0"-42"0,0 21 0,0-1 15,0 1-15,0 0 0,-22-21 0,1 21 16,0 21-16,0-22 0,0 1 16,-22 21-16,22 0 0,-21 0 0,21 0 15,-22 21-15,1 1 0,21 20 16,-21-21-16,-1 21 0,22 1 16,0-1-16,0 0 0,0 1 0,-1-1 15,22 0-15,0 1 0,0-22 16,0 21-16,0-21 0,0 1 0,22-1 15,-1-21-15,21 21 0,-21-21 16,22 0-16,-22 0 0,21 0 16,0 0-16,1-21 0,-22 21 0,21-21 15,1-1-15,-22 1 0,0 0 16,21 0-16,-21 0 0,1-22 0,-1 22 16,-21-21-16,0 0 0,21 20 15,-21-20-15,0 0 0,0-1 0,0 22 16,0-21-16,0 21 0,0 0 15,0 42 1,-21 0-16,21 21 16,-21-21-16,21 22 0,0-1 0,0-21 15,-22 22-15,22-1 0,0-21 16,0 21-16,0-20 0,0 20 0,0-21 16,0 0-16,22-21 0,-1 21 0,-21 1 15,21-22-15,0 0 0,0 0 16,0 0-16,1 0 0,20 0 0,-21-22 15,0 1-15,0 21 0,1-21 16,-1 0-16,0-21 0,0 20 0,0 1 16,0-21-16,-21 0 0,22-1 15,-22-20-15,21 20 0,-21-20 0,0 21 16,21-22-16,-21 22 16,0-1-16,21 22 0,-21-21 0,0 21 15,0 0-15,-21 42 31,0 21-31,21-21 16,-21 22-16,21-1 0,0 0 0,0 22 16,0-22-16,0 0 0,0 1 15,0 20-15,0-42 0,0 22 0,0-1 16,0-21-16,0 22 0,21-22 16,0 0-16,0 0 0,0 0 15,0-21-15,1 0 0,20 0 0,-21 0 16,21 0-16,1 0 0,-22 0 15,21 0-15,1-21 0,-22 0 0,21 21 16,0-21-16,-20 0 0,-1-1 16,0-20-16,0 21 0,0 0 0,-21-22 15,0 22-15,0-21 0,0 21 16,0-22-16,0 22 0,-21 21 16,0 0-16,0 0 15,0 0-15,21 43 0,0-22 0,-22 0 16,1 21-16,21-21 0,0 22 15,0-22-15,0 21 0,0-21 16,0 1-16,0-1 0,0 0 0,0 0 16,21 0-16,1-21 15,-1 0-15,0 0 0,21 0 0,1 0 16,-1 0-16,0 0 0,1 0 16,-1 0-16,0-21 0,22 21 0</inkml:trace>
  <inkml:trace contextRef="#ctx0" brushRef="#br1" timeOffset="31608.02">5905 5059 0,'0'0'0,"0"-42"16,0 20-16,0 1 0,0 0 0,-21 0 15,0 0-15,21 0 0,-21-1 16,0 22-16,0 0 0,-1 0 0,1 0 16,0 0-16,-21 22 0,21-22 15,-22 21-15,1 21 0,0-21 16,20 22-16,-20-1 0,0 0 0,21-21 15,-1 22-15,1-1 0,0 0 16,21-20-16,0-1 0,0 21 0,0-21 16,0 0-16,21 1 0,0-22 15,1 21-15,-1-21 0,21 0 0,-21 0 16,22 0-16,-1 0 0,0 0 16,1-21-16,-1 21 0,0-22 0,-21 1 15,22 0-15,-1-21 0,-21 21 16,0-22-16,1-20 0,-1 20 15,0-20-15,0-1 0,0 1 0,22-191 32,-43 190-32,21 22 0,-21 0 0,0-1 15,0 22-15,-21 42 16,-1 1 0,1 20-16,21 0 0,-21 1 15,0 20-15,21-21 0,0 22 16,-21-1-16,21 1 0,0-1 0,0-20 15,0 20-15,0-20 0,0-1 16,0 0-16,21-21 0,0 22 0,0-22 16,0 0-16,1 0 0,-1-21 15,0 0-15,0 0 0,0 0 0,22 0 16,-22 0-16,0 0 0,21 0 0,-21-21 16,1 0-16,-1 0 0,21 0 15,-21-1-15,-21-20 0,21 21 0,-21-21 16</inkml:trace>
  <inkml:trace contextRef="#ctx0" brushRef="#br1" timeOffset="31832.67">4508 4741 0,'-63'22'0,"126"-44"0,-168 44 0,83-22 15,-20 0-15,42 21 0,21-21 32,0 0-32,22 0 0,-1 0 15,22 0-15,-22 0 0,21 0 0,1 0 16,-22-21-16,22 21 0,-22 0 16,0 0-16,-20-22 0</inkml:trace>
  <inkml:trace contextRef="#ctx0" brushRef="#br1" timeOffset="33416.65">8170 4995 0,'-42'0'16,"42"-21"30,21 21-46,-21-21 0,21 21 16,22-21-16,-22 0 0,0 0 0,21-22 16,-21 22-16,22 0 0,-22 0 15,21-22-15,-21 22 0,1-21 0,-1 21 16,0 0-16,-21-22 16,0 22-16,0 0 0,0 0 0,0 0 15,0-1-15,-21 22 16,21 22-16,-21-1 15,21 0-15,-22 21 0,1 1 0,21-1 16,0 21-16,0-20 0,0 20 16,0 1-16,0-1 0,0-20 0,0 20 15,0-21-15,0 1 0,0-1 16,0 0-16,0-20 0,0 20 0,0 0 16,0-21-16,0 1 15,-21-22-15,0 0 16,0 0-16,0 0 15,-1-22-15,1 1 16,0 0-16,21 0 0,-21 0 0,0 0 16,0-1-16,-22 1 0,22-21 15,0 21-15,21 0 0,-21-1 0,0 1 16,-1 21-16,22 21 16,0 22-1,0-22-15,0 0 0,0 0 16,0 22-16,22-22 0,-1 0 0,0 21 15,-21-21-15,21 1 0,0-22 16,22 21-16,-22 0 0,0-21 16,21 0-16,-21 0 0,22 0 0,-1 0 15,-21 0-15,22 0 0,20-21 16,-21 21-16,1-21 0,20-1 0,-20 1 16,-1 0-16,0 0 0,1-21 0,-1 20 15,-21-20-15,0 21 0,0-21 16,1-1-16,-22 1 0,0 0 0,0-1 15,0 22-15,0-21 0,0 21 16,0-1-16,0 1 0,-22 21 0,1 0 16,0 21-16,0 1 15,0-1-15,21 21 0,-21 0 0,-1 1 16,22-1-16,0 0 0,-21-20 16,21 20-16,0 0 0,0-21 15,0 22-15,0-22 0,0 0 0,0 0 16,21 0-16,1-21 0,-1 22 15,0-22-15,21 0 0,-21 0 0,22 0 16,-1 0-16,-21-22 0,22 22 16,-1-21-16,-21 0 0,21 0 0,-20 0 15,20-22-15,-21 22 0,0-21 16,0 0-16,1-1 0,-1 1 0,-21 0 16,0 20-16,0-20 0,0 21 15,0 0-15,0 0 0,0 42 16,-21 0-16,21 0 15,0 21-15,0-20 0,-22 20 16,22-21-16,0 21 0,0 1 0,0-22 16,0 0-16,0 21 0,0-20 15,0-1-15,22 0 0,-22 0 0,0 0 16,21-21-16,-21 21 16,0-42 15,-21 0-31,-1 0 15,22 0-15,-21 0 0,0-1 16,21 1 0,-21 21-1,21 21-15,0 1 16,0-1-16,0 0 16,0 0-16,21 0 0,0 0 15,0-21-15,1 0 0,-1 22 16,0-22-16,0 0 0,21 0 15,-20 0-15,20 0 0,21 0 0,-20-22 16,-1 1-16,22 21 0,-22-21 16,0 0-16,1 0 0,-22-22 0,21 22 15,-21-21-15,22 21 0,-22-22 16,0-20-16,0 21 0,0-22 16,0 22-16,1-22 0,-22 22 0,0 0 15,21-22-15,-21 43 0,21-21 16,-21 20-16,0 1 0,0 0 0,0 42 15,-21 0 1,0 1-16,-1 20 0,1 0 0,0 1 16,21 20-16,-21-21 0,21 22 15,-21-22-15,21 1 0,0 20 0,0-21 16,0 1-16,0-22 0,21 21 16,0-21-16,0 1 0,0 20 0,1-21 15,-1-21-15,0 21 0,0-21 0,0 0 16,0 0-16,1 0 15,-1 0-15,0 0 0,0 0 0,0-21 16,0 21-16,-21-21 0,0 0 16,22 0-16,-22-22 0,0 22 15</inkml:trace>
  <inkml:trace contextRef="#ctx0" brushRef="#br1" timeOffset="33601.01">9991 4784 0,'0'0'15,"-22"0"-15,1 0 0,0 0 0,21 21 32,42-21-32,-20 21 15,-1-21-15,21 0 0,0 0 16,1 0-16,-1 0 0,0 0 0,22 0 16,-22 0-16,22-21 0,-22 0 15,22 21-15,-1-21 0,1 21 0</inkml:trace>
  <inkml:trace contextRef="#ctx0" brushRef="#br1" timeOffset="33900.98">11536 4614 0,'0'0'0,"0"-21"0,0 0 0,0 0 15,0 0-15,0 0 16,-21-1-16,-1 22 15,1 0-15,0 0 0,0 22 16,21-1-16,-21 0 0,-22 0 16,22 0-16,0 22 0,-21-1 0,21 0 15,-1 1-15,-20 20 0,21-21 16,0 22-16,0-22 0,-1 1 0,22-1 16,0 0-16,0 1 0,0 20 15,22-42-15,20 0 0,-21 1 16,21-1-16,1-21 0,-1 21 15,0-21-15,1 0 0,20 0 16,-20 0-16,-1 0 0,21 0 0,-20 0 16</inkml:trace>
  <inkml:trace contextRef="#ctx0" brushRef="#br1" timeOffset="35280.85">12171 4995 0,'0'0'0,"0"-21"0,0-21 15,0 0-15,0-1 0,0 22 0,0 0 16,-21 0-16,-1 0 0,1-1 15,0 22-15,0 0 0,-21 0 16,20 0-16,1 0 0,-21 22 0,21-22 16,0 21-16,-1 21 0,-20-21 15,21 22-15,0-1 0,0 0 0,-1 1 16,1-1-16,0-21 0,0 21 16,21 1-16,0-22 0,0 21 0,0-21 15,0 1-15,0-1 0,0 0 0,21-21 16,0 0-16,0 21 0,1-21 15,-1 0-15,0 0 0,21 0 0,-21 0 16,22-21-16,-22 21 0,0-21 16,21 0-16,-20-1 0,-1 1 0,0 0 15,0-21-15,0-1 0,0 22 0,1-21 16,-22 0-16,21-1 0,-21 1 16,21 0-16,-21 20 0,0 1 15,0 0-15,0 0 0,0 42 16,-21 0-1,21 0-15,-21 22 0,-1-22 16,22 21-16,-21 1 0,21-22 0,0 21 16,-21-21-16,21 22 0,0-22 15,0 0-15,0 0 0,0 0 0,0 0 16,0 1-16,21-1 0,0-21 16,1 21-16,-1-21 15,21 0-15,-21 0 0,22 0 0,-22 0 0,42-21 16,-20 0-16,-1 21 15,0-22-15,-21 1 0,22-21 16,-22 21-16,21 0 0,-21-22 0,22 1 16,-22 0-16,0-1 0,0 22 15,-21-21-15,0 21 0,21-1 0,-21 1 16,-21 21 0,0 21-16,0 1 0,0-1 15,21 21-15,0-21 0,-21 22 16,21-22-16,0 0 0,0 21 0,0-21 15,0 1-15,0 20 16,21-21-16,0 0 0,-21 0 16,21-21-16,0 22 0,-21-1 15,21-21 1,-21-21 0,-21-1-1,21 1-15,-21 21 16,21-21-16,-21 0 0,0 21 15,21-21-15,-21 21 16,-1 0-16,1 0 0,21 21 16,0 0-16,0 0 0,0 0 15,0 1-15,0-1 16,21-21-16,-21 21 16,22-21-16,-1 0 15,0 0-15,0 0 0,0 0 0,22 0 16,-22 0-16,0 0 0,21 0 0,-21 0 15,22-21-15,-22 0 16,21 21-16,-21-22 0,22 1 0,-22 0 16,21 0-16,-21-21 0,1 20 0,-1-20 15,0 21-15,0-21 0,0-1 0,-21 1 16,21 21-16,-21 0 0,0-1 16,0 1-16,0 42 15,-21 1-15,0-1 16,0 0-16,21 0 15,-21 21-15,0-20 0,21 20 0,-22-21 16,22 0-16,0 22 0,0-22 16,0 0-16,0 0 0,0 0 0,0 0 15,0 1-15,0-1 0,22-21 16,20 21-16,0-21 16,-21 0-16,43 0 0,-22 0 15,-21 0-15,22 0 0,-1 0 16,0 0-16,22-21 0,-22 0 0,-21 21 15,22-22-15,-1 1 0,-21-21 16,22 21-16,-22-22 0,0 1 16,0 0-16,0-1 0,0 1 0,-21-21 15,0 41-15,0-20 16,0 21-16,-21 21 0,0 0 16,0 21-16,0 0 0,0 0 15,-1 1-15,22 20 0,0-21 0,0 21 16,0 1-16,0-22 0,0 21 15,0-21-15,0 1 0,22-1 0,-22 21 16,21-42-16,-21 21 0,21 0 0,-21 1 16,21-22-16,-21 21 0,0 0 15,-21-21 1,0 0 0,0 0-16,-1 0 0,1 0 15,0 0-15,0 0 16,21-21 31</inkml:trace>
  <inkml:trace contextRef="#ctx0" brushRef="#br1" timeOffset="35440.26">13843 5355 0,'0'0'15,"0"21"17</inkml:trace>
  <inkml:trace contextRef="#ctx0" brushRef="#br1" timeOffset="39261.85">16235 5122 0,'-21'22'15,"-1"-1"-15,1-21 16,0 21-16,0-21 16,0 0-16,21-21 15,0 0 1,0-1-16,21 1 0,0 0 16,0-21-16,0-1 0,1 1 0,20 0 15,-21-1-15,21 1 0,1-21 16,-22 20-16,21 1 0,-21-22 15,22 22-15,-43 0 0,21-1 0,-21 22 16,0-21-16,0 21 0,0 0 16,-21 21-16,0 0 0,-22 0 15,22 21-15,0 0 0,0 0 16,-22 21-16,22 1 0,21-1 0,0 0 16,-21 1-16,21-1 0,0 22 15,0-22-15,21 0 0,0 22 0,1-22 16,-1 0-16,21-20 0,0 41 15,1-42-15,-22 0 0,0-21 16,0 22-16,0-22 0,-21-22 31,-21 1-31,0 21 16,-21-21-16,21 0 0,-22 0 16,22 0-16,-21-22 0,21 22 0,-22 21 15,22-21-15,0 21 0,0 0 16,21 21-1,0 0-15,0 22 0,0-22 16,0 0-16,0 21 0,0-21 0,21 1 16,0-1-16,0 0 0,0 0 15,1 0-15,20 0 0,-21-21 0,21 0 16,-20 0-16,20 0 0,0 0 16,1 0-16,-1-21 0,0 0 0,-21 0 15,22 0-15,-1 0 0,0-22 16,1 22-16,-22-21 0,21-1 15,-21 22-15,1-21 0,-1 0 0,0-1 16,0 1-16,-21 0 0,0 20 16,0-20-16,0 21 0,0 0 0,0 0 15,0 42 1,0 0 0,-21 0-16,0 21 0,21-20 15,0 20-15,-21 0 0,21 1 0,-22-1 16,22 0-16,0-21 0,0 22 15,0-22-15,0 0 0,0 0 16,0 0-16,22-21 0,-1 0 0,0 0 16,0 0-16,21 0 0,-20 0 15,20-21-15,0 0 0,1 0 0,-22 0 16,21-22-16,-21 22 0,22-21 16,-22 21-16,0-22 0,0 1 0,0 21 15,-21-21-15,0-1 0,0 22 16,0-21-16,21 21 0,-21-1 15,0 44 1,0-1-16,0 0 16,0 21-16,-21-21 0,21 22 15,0-1-15,0 0 0,0 1 16,-21-22-16,21 21 0,0-21 0,0 22 16,0-22-16,0 0 0,0 0 15,21-21-15,0 0 0,1 0 16,-1 0-16,21 0 0,-21 0 15,22-21-15,-1 0 0,0 0 16,1 0-16</inkml:trace>
  <inkml:trace contextRef="#ctx0" brushRef="#br1" timeOffset="39937.94">18203 4530 0,'0'0'0,"-63"-43"31,42 43-31,-1 0 0,1 0 15,0 22-15,0-1 0,-21 21 0,20-21 16,1 22-16,0-22 0,0 21 16,0 0-16,21 1 0,0 20 0,-21-20 15,21-1-15,0-21 0,0 21 16,0-20-16,0 20 0,21-21 0,0-21 16,0 21-16,21-21 0,1 0 0,-1 0 15,0 0-15,1 0 0,20-21 16,1 21-16,-1-21 0,-20-21 0,20 20 15,-21 1-15,1-21 0,-1 0 16,0-1-16,1 1 0,-22 0 16,0-1-16,0 1 0,-21-22 15,0 1-15,0 21 0,0-22 0,0 1 16,0 20-16,0 1 0,0 0 16,0-1-16,0 22 0,-21 21 15,0 42 1,21-20-16,-21 20 0,21 0 0,0 1 15,-21-1-15,21 21 0,-22-20 0,22-1 16,0 0-16,0 1 0,0-1 16,0 0-16,0 1 0,0-1 0,-21 0 15,21-20-15,0-1 0,0 0 16,0 0-16,0 0 0,0 0 0,-21-21 31,21-21-15,0 0-16,0 0 0,0 0 0,0-22 15,0 22-15,21-21 0,0 21 16,1-22-16,-1 1 0,0 21 16,21-21-16,-21-1 0,22 22 0,-22 0 15,21 0-15,1 0 0,20-1 16,-21 22-16,-20 0 0,20 22 16,-21-1-16,21 0 0,-20 0 0,-1 0 15,-21 22-15,0-22 0,21 0 16,-21 0-16,0 0 0,0 0 15,0 1-15,0-1 0,-21 0 0,0 0 16,21 0-16,-22-21 16,1 21-16,0-21 0,0 0 15,0 0-15,0 0 16</inkml:trace>
  <inkml:trace contextRef="#ctx0" brushRef="#br1" timeOffset="41400.39">1545 7260 0,'0'0'0,"0"-21"0,0 0 15,-21 0-15,21 0 0,-21-1 16,21 1-16,-21 21 0,21-21 15,0 0-15,-22 0 0,1 0 0,0-1 16,21 1-16,-21 0 0,0 0 16,-22 0-16,22 21 0,-21 0 0,0 0 15,-1 0-15,22 0 0,-21 0 16,-1 21-16,1 0 0,0 0 0,21 22 16,-1-1-16,-20 0 0,21 22 15,21-1-15,0 1 16,-21-22-16,21 22 0,0-22 0,0 0 15,0 1-15,0-1 0,0-21 16,21 0-16,0-21 0,0 0 0,0 0 16,22 0-16,-22 0 0,21-21 15,1 0-15,-1 0 0,0-22 16,1 1-16,20 21 0,-21-21 0,1-1 16,-1 1-16,0-22 0,-20 22 15,20 21-15,-21-21 0,-21-1 16,0 22-16,0 0 0,0-21 0,0 20 15,0 44 1,0-1 0,0 0-16,0 21 15,0 1-15,0-1 0,0 0 0,0 1 16,21 20-16,-21-21 0,21 1 16,1-22-16,-1 21 0,-21-21 0,42 1 15,-21-1-15,0-21 0,22 0 16,-22 0-16,21 0 0,-21 0 0,22-21 15,-22-1-15,0 1 0,21-21 16,-20 21-16,-1-22 0,0 1 16,21 0-16,-21-1 0,1 1 0,-1 0 15,0-1-15,0 1 16,-21 0-16,0-1 0,0 22 0,0 0 16,0 0-16,0 0 0,0 42 31,0 0-31,0 0 0,0 22 15,0-1-15,0-21 0,21 21 0,0 1 16,1-1-16,-1 0 16,0 1-16,0-22 0,0 0 0,-21 0 15,21 0-15,1 1 0,-22-1 16,0 0-16,-22 0 16,1-21-16,-21 0 15,21 0-15,-22 0 16,22 21-16,-21-21 0,21 0 0,0 0 15,-1 0-15,1 0 0,21-21 16,0 0-16,0 0 0,21 0 16</inkml:trace>
  <inkml:trace contextRef="#ctx0" brushRef="#br1" timeOffset="41897.03">4170 7006 0,'0'0'0,"-21"0"15,-1-21-15,22-21 0,-21 21 0,0-1 0,0 1 16,21-21-16,-21 21 0,21-22 16,-21 22-16,21 0 0,-22 0 0,22 0 15,0 0-15,0 42 16,0 0-16,0 21 16,22 1-16,-1-1 0,0 21 15,0 22-15,0-21 0,0 41 0,-21-20 16,22 21-16,-22-21 0,21 20 15,-21-20-15,0 21 0,0 21 16,0-21-16,0 0 0,0-1 0,0 1 0,0 0 16,0 0-16,0-21 0,0 20 15,-21-20-15,21-21 0,0-1 0,-22 1 16,22-1-16,0-21 0,0-20 16,0-1-16,0 0 0,-21-21 15,21-21-15,0 0 0,0-1 16,0-20-16,0 0 15,0-22-15,0 22 0,0-22 0,0-20 16,0 20-16,-21-20 0,21-1 0</inkml:trace>
  <inkml:trace contextRef="#ctx0" brushRef="#br1" timeOffset="42173.15">3937 7684 0,'0'0'0,"-21"-85"0,0 0 16,-1 22-16,1-22 0,0 22 0,0-1 15,21 1-15,0 20 0,0-20 16,0 20-16,0 1 0,21 0 15,21 21-15,-20-22 0,20 22 0,0 0 16,1 0-16,-1 21 0,21 0 16,1 0-16,-1 21 0,-20 0 15,-1 0-15,0 22 0,1-22 0,-22 21 16,-21 0-16,0 1 0,0-1 16,-21 0-16,-22 1 0,22-1 0,-21 0 15,21 1-15,-22-1 0,22-21 16,0 0-16,0 1 0,0-22 0,0 21 15,21-42 1,0-1-16,0-20 16,21 21-16,0 0 0,0 0 15</inkml:trace>
  <inkml:trace contextRef="#ctx0" brushRef="#br1" timeOffset="42512.45">4572 7260 0,'0'0'0,"21"21"0,0-21 0,0 22 15,1-22 1,-1 0-16,0-22 0,0 1 0,0 0 16,0 0-16,22 0 0,-22 0 15,21-1-15,-21-20 0,1 21 0,20 0 16,-21 0-16,-21-1 0,0-20 16,0 21-16,0 0 0,0 0 15,0-1-15,-21 22 0,0 0 16,0 0-16,-1 0 0,1 0 0,0 22 15,0-1-15,0 0 0,0 0 16,-1 21-16,22-20 0,0 20 16,0 0-16,0 1 0,0-1 0,0 0 15,0-21-15,0 22 0,22-1 16,-22-21-16,21 0 0,21 1 0,-21-1 16,0-21-16,22 0 0,-22 0 15,21 0-15,-21 0 0,22-21 0,-1-1 16,-21 1-16,0 0 0,22 0 15,-22 0-15,21-22 16,-42 1-16</inkml:trace>
  <inkml:trace contextRef="#ctx0" brushRef="#br1" timeOffset="42833.03">5270 7070 0,'0'0'0,"0"-21"0,0-1 0,0 1 16,0 0-16,0 0 16,22 0-16,-1 21 15,0 0-15,0 0 0,0 0 16,22 0-16,-22 0 0,21 0 0,-21 21 15,22-21-15,-1 21 0,-21 0 0,21 0 16,-20 1-16,-1 20 16,0-21-16,-21 21 0,0-20 0,0-1 0,0 21 15,0-21-15,-21 0 16,0 1-16,-1-22 0,22 21 0,-21-21 16,0-21-1,21-1-15,0 1 16,0 0-16,0-21 0,0 21 15,0-1-15,0 1 0,0 0 16,21-21-16,-21 21 0,21-1 16,1 1-16,-1 0 0,0 0 0,0 0 15,0 0-15,0 21 0,1-22 0,-1 22 16,0 0-16,0 0 0,0 0 0,0 0 16,1 0-16</inkml:trace>
  <inkml:trace contextRef="#ctx0" brushRef="#br1" timeOffset="43836.36">6011 7218 0,'0'0'0,"21"21"0,-21 0 0,22 0 16,-1 1-16,0-22 0,0 0 15,0 0-15,0 0 0,1 0 0,-1-22 16,21 1-16,-21 0 0,0 0 16,22-21-16,-1 20 0,-21-20 0,22 21 15,-22-21-15,21-1 0,-21 22 16,0-21-16,1-1 0,-1 1 15,-21 0-15,0-1 0,0 1 0,0 0 16,0-1-16,-21 22 0,-43-42 16,43 63-1,0 21-15,21 21 16,0-21-16,0 22 0,0-1 0,0 0 16,0 22-16,0-22 0,0 22 15,0-1-15,-21 22 0,-1 0 0,22-1 16,-21 1-16,0 21 0,0-22 15,0 22-15,0 0 0,-1 21 0,22 0 16,-21-21-16,0 42 0,21-21 0,-21 21 16,21 0-16,0 1 0,0-22 15,0 21-15,0-21 0,0 21 16,0-21-16,0-21 0,0 21 0,0-43 16,21 22-16,0-42 0,-21 20 0,21-41 15,1 20-15,-1-42 0,0 1 16,0-1-16,0-21 0,22 0 0,-22-21 15,21-1-15,0-20 0,1 0 0,-1-22 16,22 1-16,-22-22 0,21 0 16,1 1-16,-22-22 0,1 21 0,20-21 15,-42-21-15,22 22 0,-22-22 0,-21 21 16,0-21-16,0 21 0,-21-21 16,-1 21-16,-20-21 0,-21 21 0,-1 22 15,1-22-15,-22 42 0,0-20 16,22 41-16,-1 1 0,1 0 15,-1 20-15,22 1 0,0 0 0,-1 0 16,22 0-16,0 21 0,21-21 0,0-1 16,0 1-16,0 0 15,21 0-15,0 0 0,0 0 0,22-22 16,-22 22-16,21-21 0,1-1 16,-1 1-16,21 0 0,-20-1 0,20 1 15,-20 0-15,-1-1 0,0 1 16,1 21-16,20-43 0,-21 22 15,-20 21-15,-22 0 0,21 0 16,-21-1-16,0 1 16,0 42-1,-21-21 1,21 22-16,0 20 0,0-21 0,0 21 16,-22 1-16,22-1 0,0 0 15,0 1-15,0-1 0,0 0 0,0 1 16,0-1-16,0-21 0,22 0 0,-1 1 15,-21-1-15,21-21 0,0 0 16,0 0-16,22 0 0,-22-21 0,0-1 16,0 1-16,0 0 0,0 0 15,1 0-15,-1-22 0,0 22 0,0-21 16,-21 21-16,0-22 0,0 1 16,0 21-16,0-21 0,0 20 15,-21-20-15,0 21 0,0 0 0,-1 0 16,1 21-16,0-22 0,0 22 15,-21 0-15,20 0 0,1 0 0,0 0 16,0 22-16,0-22 0,0 21 16,21 0-16,0 0 0,0 0 15,0 0-15,0 1 0,0-1 0,21 0 16,21-21-16,-21 0 0,0 0 16,22 0-16,-1 0 0,0 0 0</inkml:trace>
  <inkml:trace contextRef="#ctx0" brushRef="#br1" timeOffset="44204.86">7472 7070 0,'-85'-64'15,"64"64"1,21-21-16,0 0 0,0 0 16,21 0-16,0-1 0,0 22 15,1-21-15,-1 21 0,0 0 16,21 0-16,-21 0 0,22 0 0,-1 0 15,-21 21-15,22 1 0,-1-1 16,0 0-16,-21 0 0,1 0 16,-1 22-16,0-22 0,-21 0 0,0 21 15,0-21-15,0 1 0,0-1 16,-21 0-16,0 0 0,-1-21 16,1 21-16,0-21 15,21-21-15,0 0 16,0 0-16,0 0 0,0-1 15,0 1-15,0 0 0,0 0 0,0 0 16,0 0-16,21-1 0,0 1 0,1-21 16,-1 21-16,0 0 15,21-1-15,-21 1 0,1 0 0,20 0 16,0 0-16,-21 0 0,22-1 16,-22 22-16,21-21 0</inkml:trace>
  <inkml:trace contextRef="#ctx0" brushRef="#br1" timeOffset="44796.91">8297 6752 0,'0'0'0,"0"21"15,0 1-15,0 20 0,0-21 0,0 0 16,0 22-16,0-22 0,0 0 16,0 0-16,0 21 0,0 1 15,0-22-15,0 21 0,0-21 16,-21 1-16,21-1 0,0 0 0,0 0 16,-21-21 15,21-21-16,0 0-15,0 0 0,0-1 0,0-20 16,0 21-16,0 0 0,0-22 16,0 22-16,0 0 0,21-21 0,0 21 15,-21-22-15,21 22 0,1 0 0,-1 0 16,0 21-16,0 0 0,0 0 16,22 0-16,-22 0 0,0 0 0,0 0 15,0 21-15,22 0 0,-22 0 16,0 22-16,0-22 0,0 0 0,-21 0 15,0 0-15,0 22 16,0-22-16,21 0 0,-21 0 0,0 0 16,0 0-16,0 1 0,0-1 15,-21-21-15,0 0 16,0-21-16,21-1 16,0 1-16,0 0 15,0-21-15,0 21 0,0-1 0,21-20 16,21 21-16,-20-21 0,-1-1 15,21 1-15,0 0 0,1 20 0,-1-20 16,22 21-16,-22 0 0,0 21 16,1 0-16,-1 0 0,-21 21 0,21 0 15,-20 0-15,-1 22 0,0-22 0,-21 0 16,0 21-16,0 1 0,0-22 16,0 21-16,0-21 0,0 0 15,0 22-15,0-22 0,-21 0 0,0 0 16,21 0-16,0 1 0,-22-1 15,22 0-15,22-21 32,-22-21-32,21 21 0,21-21 15,-21-1-15</inkml:trace>
  <inkml:trace contextRef="#ctx0" brushRef="#br1" timeOffset="46241.85">10075 6773 0,'0'0'0,"0"-21"0,0 0 0,0 0 16,0 0-16,-21 21 0,0-21 0,-21 21 16,20 0-16,-20 0 0,0 0 15,-1 0-15,1 0 0,0 0 0,-1 21 16,1 0-16,0 0 0,-1 21 0,1 1 16,21-22-16,0 21 0,-22 1 15,43-1-15,-21-21 0,21 21 0,-21 1 16,21-22-16,0 21 15,0-21-15,0 1 0,21-1 0,0 0 16,1 0-16,20-21 0,-21 0 0,21 0 0,-20 0 16,20 0-16,0 0 15,1-21-15,-22 0 0,21 0 0,0-1 16,1 1-16,-1 0 0,-21 0 0,22-21 16,-22 20-16,0-20 0,0 21 15,0-21-15,-21 20 0,0-20 0,0 0 16,0 21-16,0-1 0,0 1 15,0 0-15,-21 21 16,0 21-16,21 0 0,0 1 16,0-1-16,0 21 0,0-21 15,0 0-15,0 22 0,0-22 0,0 0 16,0 21-16,0-20 0,21-1 16,-21 0-16,21 0 0,0-21 15,1 21-15,20-21 0,-21 0 0,21 0 16,-20 0-16,20 0 0,0 0 15,-21 0-15,22-21 0,-22 21 0,21-21 16,-21 0-16,1 0 0,-1-1 16,0 1-16,0 0 0,-21-21 0,21 21 15,-21-22-15,0 1 0,0 0 16,0 20-16,0-20 0,0 21 0,0 0 16,0 0-16,0 42 15,-21 0 1,21 0-16,-21 21 0,21-20 15,0 20-15,-21-21 0,21 21 0,0-20 16,0-1-16,0 21 0,-21-21 16,21 0-16,0 1 0,0-1 0,-22-21 15,22 21-15,22-42 47,-1 0-47,-21-1 0,21 22 0,-21-42 16,21 21-16,0 0 0,0 0 15,1-22-15,-22 22 0,21-21 0,0-1 16,0 22-16,0 0 16,0-21-16,-21 21 0,22 21 15,-1 0-15,-21 21 0,0 0 16,0 21-16,0-21 0,21 1 16,-21 20-16,0-21 0,21 21 0,-21-20 15,21-1-15,-21 0 0,21 0 0,1 21 16,-1-42-16,21 22 0,-21-1 15,22-21-15,-22 21 0,21-21 0,0 0 16,1 0-16,-1 0 0,0 0 0,1 0 16,-22 0-16,21 0 0,-21-21 15,1 0-15,-1-1 0,0 1 0,0 0 16,0 0-16,0-21 16,22 20-16,-22-20 0,0 0 0,0-1 15,0 1-15,-21 21 0,22-21 0,-1 20 16,-21 1-16,0 42 31,0 1-15,0-1-16,0 0 0,0 0 15,21-21 17,0 0-17,-21-21 1,0 0-16,0 0 0,0-1 15,0 1-15,0 0 16,-21 0-16,0 21 16,0 0-16,-1 0 0,1 21 15,0 0-15,21 0 0,-21 1 16,21-1-16,-21 21 0,21-21 0,0 22 16,0-22-16,0 21 0,0-21 0,0 22 15,0-1-15,0-21 16,0 0-16,21 0 0,0 1 15,0-1-15,0-21 0,1 0 0,20 21 16,-21-21-16,0 0 0,22 0 0,-22 0 16,21 0-16,-21-21 0,0 21 15,22-21-15,-22-1 0,21 1 0,-21 0 16,1 0-16,-1 0 0,21-22 16,-21 22-16,0-21 0,-21 0 0,22-22 15,-22 22-15,21 21 16,-21-1-16,0 1 0,0 42 15,-21 1-15,-1-1 0,1 0 16,21 21-16,0-21 0,0 22 16,-21-1-16,21-21 0,0 22 0,0-22 15,0 21-15,0-21 0,0 0 16,0 1-16,0-1 0,21-21 16,0 21-16,1 0 0,-1-21 15,0 0-15,0 0 0,0 0 0,0 0 16,1-21-16,-1 0 0</inkml:trace>
  <inkml:trace contextRef="#ctx0" brushRef="#br1" timeOffset="46861.01">13695 6816 0,'0'0'0,"-21"-43"31,-1 22-31,22 0 0,0 0 16,0 0-16,0 0 0,0-1 0,0-20 15,22 21-15,-1 0 0,0 0 16,21-1-16,1 1 0,-22 21 0,21 0 15,22 0-15,-22 0 0,0 21 16,22 22-16,-22-22 0,0 21 0,22 64 16,-22-64-16,-42 22 15,0-22-15,0 1 0,0-1 0,0 0 16,-21 1-16,-21-22 0,21 21 16,-1-21-16,-20 0 0,21 1 15,0-22-15,0 0 0,-1 0 0,22-22 31,0 1-31,0 0 0,0 0 0,0 0 16,0-22-16,22 22 0,-1-21 16,0 0-16,0-1 0,0 1 15,22 0-15,-22-1 0,21 1 0,0 0 0,1-1 16,-1 1-16,-21 21 16,22 0-16,-1-1 0,-21 22 0,21 0 15,-20 0-15,-1 0 0,0 22 16,0-1-16,0 0 0</inkml:trace>
  <inkml:trace contextRef="#ctx0" brushRef="#br1" timeOffset="47412.11">14732 6879 0,'0'0'0,"0"21"0,21 22 31,0-43-31,0 0 16,1 0-16,-1 0 0,0-21 15,0 21-15,0-22 0,0 1 0,1 0 16,-1 0-16,-21 0 0,21 0 0,-21-22 15,21 22-15,-21-21 16,0 21-16,0-22 0,0 22 0,0 0 16,-21 0-16,0 0 0,0 21 15,-1 0-15,1 0 0,0 21 0,-21 0 16,21 0-16,-1 0 0,1 64 16,0-43-16,0 1 0,21-1 15,0-21-15,0 21 0,0 1 0,0-1 16,0-21-16,0 22 0,0-22 15,21 0-15,0 0 0,0 0 0,1-21 16,20 0-16,-21 0 0,21 0 16,1 0-16,-1 0 0,0-21 0,22 0 15,-22 21-15,22-42 0,-1 20 16,-20 1-16,20 0 0,-21-21 16,1-1-16,-1 1 0,-21 0 0,0-1 15,22-20-15,-43-1 0,21 1 16,-21-1-16,21 22 0,-21-21 0,0 41 15,0-20-15,0 21 0,0 0 0,0 0 16,-21 21 0,0 21-16,0 0 0,21 21 15,-22 1-15,1-1 0,21 21 16,0-20-16,0 20 0,0-20 0,0 41 16,0-41-16,0-1 0,0 0 15,0-21-15,0 22 0,21-22 16,1 0-16,-22 0 0,21 0 0,21-21 15,-21 22-15,22-22 0,-22 0 16,21 0-16,0 0 0,22 0 0,-22 0 16,22 0-16,-22-22 0,22 22 0</inkml:trace>
  <inkml:trace contextRef="#ctx0" brushRef="#br1" timeOffset="48861.57">16531 6731 0,'0'0'0,"0"-21"0,0-21 0,0 20 16,0 1-16,-21 0 0,0 0 0,0 0 15,-1 0-15,1 21 16,-21 0-16,0 0 0,-22 21 16,43 0-16,-21 0 0,-1 0 0,1 22 15,21-22-15,-22 21 0,22-21 16,-21 22-16,21-1 0,0-21 0,-1 21 16,1 1-16,21-22 0,0 0 15,0 0-15,0 0 0,21 1 0,1-1 16,-1 0-16,0-21 0,21 0 0,1 0 15,-1 0-15,0 0 0,1 0 16,-1 0-16,0-21 0,1 0 16,-1 21-16,0-22 0,-21 1 0,22 0 15,-22 0-15,0-21 0,0 20 16,0-20-16,1 0 0,-1-1 0,-21 1 16,0 0-16,0-1 0,0 1 15,0 0-15,0 21 0,0-1 0,0 1 16,0 42-1,0 1-15,0-1 0,-21 21 16,-1 0-16,22-20 0,0 20 0,0 0 16,-21 1-16,21-1 0,0 0 15,0-21-15,0 22 0,21-22 0,1 0 16,-1 0-16,0 0 0,0 1 16,21-22-16,-20 21 0,-1-21 15,21 0-15,-21 0 0,0 0 0,22 0 0,-22 0 16,21 0-16,-21-21 15,1-1-15,-1 1 0,21 0 0,-21 0 16,0-21-16,1 20 0,-1-20 0,0-21 16,-21 20-16,21-20 0,0-1 15,-21 1-15,0 20 0,21-20 0,1-1 16,-22 22-16,0 21 0,0-21 16,0 20-16,0 1 0,-22 21 15,1 21 1,21 1-16,-21 20 0,0 0 15,0 1-15,21 20 0,0-21 0,-21 22 16,21-22-16,0 1 0,0 20 16,0-21-16,0 1 0,0-22 0,0 21 15,0-21-15,21 1 0,0 20 16,-21-21-16,21-21 0,21 21 0,-20 0 16,-1-21-16,21 0 0,0 0 0,1 0 15,-22 0-15,21 0 0,1 0 16,-1-21-16,0 0 0,1 0 0,-22 0 15,21 0-15,-21-1 0,0 1 16,22-21-16,-43 0 0,21-1 0,0 22 16,-21-21-16,0-1 0,0 22 0,0 0 15,0 0-15,0 0 0,-21 21 16,0 0-16,0 0 16,-1 21-16,1-21 0,21 42 15,-21-21-15,21 1 0,-21 20 0,21-21 16,-21 21-16,21 1 0,0-1 15,0-21-15,21 0 0,0 1 16,0-1-16,0 0 0,1-21 16,20 21-16,-21 0 0,21-21 0,1 0 15,-1 0-15,0 0 0,64 0 16,-42 0-16,-22 0 0,22 0 0,-1 0 16,1-21-16,-1 21 15,1-21-15,-22 0 0,0 0 0,1-22 16,-22 22-16,21-21 0,-21 21 0,-21-22 15,0 1-15,0 0 0,0-1 16,0 1-16,0 0 0,0 20 0,-21 1 16,0 0-16,0 0 0,0 21 15,-43 0-15,43 21 0,-21 0 16,-1 0-16,22 22 0,-21-22 16,21 21-16,-1 1 0,1-1 15,0-21-15,0 21 0,21-20 0,0 20 0,0-21 16,0 0-16,0 0 15,0 1-15,0-1 0,21-21 0,0 21 0,0-21 16,1 0-16,-1 0 0,0 0 16,21 0-16,-21 0 0,1 0 15,20 0-15,-21-21 0,0 0 0,22-1 16,-22 1-16,0 0 0,0-21 16,0 21-16,0-43 0,1 22 15,-1-1-15,-21-20 0,21-1 0,0 1 16,-21 21-16,0-22 0,21 22 0,0-64 15,-21 64-15,0 20 16,22 1-16,-22 0 0,0 0 0,0 0 16,0 42-1,0 21-15,0-21 16,0 22-16,-22-1 0,1 0 0,21 22 16,-21-1-16,21-20 15,-21 20-15,21 1 0,0-1 0,0 1 16,0-22-16,0 0 0,0 1 0,0-1 15,0-21-15,0 22 0,21-22 16,-21 0-16,21 0 0,0 0 0,1-21 16,-1 0-16,0 0 0,0 0 15,0 0-15,0 0 0,22 0 0,-22 0 16,21-21-16,-21 21 0,22-21 0,-22 0 16,0 0-16,0-1 15,22 1-15,-22 0 0,-21-21 0,21-22 16,-21 22-16</inkml:trace>
  <inkml:trace contextRef="#ctx0" brushRef="#br1" timeOffset="49100.43">17081 6456 0,'-63'21'0,"126"-42"0,-168 42 0,83-21 0,1 0 16,42 0 0,22-21-16,-1 21 15,0-21-15,1 21 0,20-21 16,1 21-16,20-22 0,-20 22 0,-1-21 16,1 21-16,-22-21 0,1 21 15,-1 0-15,0 0 0,-21-21 0</inkml:trace>
  <inkml:trace contextRef="#ctx0" brushRef="#br1" timeOffset="51821.01">2730 9144 0,'-21'0'0,"0"0"16,0 0-1,21-21 1,0 0-16,0 0 16,21-1-16,0 1 0,0 0 15,1 0-15,-1-21 0,0 20 16,0-20-16,0 0 0,0 21 0,-21-22 16,0 22-16,22-21 0,-22 21 15,0-1-15,0-20 0,0 21 0,0 0 16,0 0-16,-22-1 15,1 22 1,0 22-16,21-1 16,0 21-16,0 0 0,0 1 0,0 20 15,0-20-15,0 20 0,0 1 16,0-1-16,0 1 0,0-22 16,0 21-16,0-20 0,0-1 15,0 0-15,0 1 0,0-1 0,0-21 16,-21 22-16,21-22 0,0 0 15,-21-21-15,21 21 0,-21-21 0,-1 0 16,1 0-16,0 0 16,-21 0-16,21-21 0,-1 0 0,1 21 15,0-21-15,0-1 0,0 1 16,0 0-16,-1 0 0,1 0 0,0 0 16,0-1-16,0 1 15,21 0-15,-21 21 0,21 21 31,0 0-31,21 1 0,0-1 16,0 0-16,21 21 0,-20-21 16,-1 1-16,21-1 0,-21 0 0,22 0 15,-1 0-15,-21 0 0,21 1 16,1-22-16,-1 0 0,0 0 0,-20 0 16,20-22-16,0 1 0,1 0 15,-1 0-15,0 0 0,22 0 0,-22-22 16,0 22-16,1 0 0,-22 0 15,21-22-15,-21 22 0,-21-21 16,0 21-16,0 0 0,0-22 16,0 22-16,0 0 0,-21 0 0,0 0 15,0-1-15,0 22 16,0 0-16,-1 22 0,22-1 16,0 0-16,0 0 0,0 21 15,0 1-15,0-22 0,0 21 0,0-21 16,0 22-16,0-1 0,0-21 15,0 0-15,0 22 0,0-22 0,22 0 16,-1 0-16,0-21 0,0 0 16,21 0-16,-20 0 0,20 0 15,0-21-15,1 21 0,-1-21 16,21 0-16,-20 0 0,-1-1 0,0 1 0,1-21 16,-1 21-16,-21-22 0,22 22 15,-22-21-15,0 21 0,0-22 16,-21 22-16,0 0 0,0 0 0,0 0 15,0 0-15,0 42 16,0 0-16,-21 0 16,21 0-16,0 22 0,0-22 15,0 21-15,0-21 0,0 22 16,0-22-16,0 0 0,0 21 0,0-21 16,0 1-16,0-1 0,0 0 15,0 0-15,0 0 0,-21-21 31,0 0-15,21-21-16,-22 0 16,1 21-16,0-21 0,21 0 0,0-1 15,-21 22-15,0-21 0,21 0 16,0 42 15,0 0-31,0 1 16,21-1-16,0 0 0,0 0 15,-21 0-15,43 0 16,-22 1-16,0-22 0,0 0 16,0 0-16,0 0 0,1 0 15,-1-22-15,0 22 0,21-21 0,-21 0 16,22 0-16,-22 0 0,21 0 16,1-22-16,-1 22 0,0 0 0,1-21 15,-1-1-15,-21 22 0,0-21 16,22-1-16,-22 1 0,-21 0 0,21-1 15,-21-20-15,21 21 0,-21-1 0,0 22 16,0-21-16,0 21 0,0 42 16,-21 21-1,0 0-15,0 1 16,-1-1-16,1 22 0,0-22 0,0 21 16,0-20-16,0-1 0,21 0 15,0 1-15,0 20 0,0-20 16,0-22-16,0 0 0,21-21 15,0 0-15,0 0 0,0 0 16,0 0-16,1 0 0,-1-21 16,0 0-16,0 21 0,0-22 15,-21 1-15,21 0 0,1 0 0,-22 0 16,21 0-16,-21-1 0,0 1 16</inkml:trace>
  <inkml:trace contextRef="#ctx0" brushRef="#br1" timeOffset="52031.91">4297 9144 0,'0'0'0,"-21"0"0,-1 0 16,22 21-16,22-21 31,-1 0-31,0 0 0,0 0 0,0 0 16,22 0-16,-22 0 0,21 0 0,0 0 15,1-21-15,-22 21 0,21 0 16,1-21-16,-22 21 0,0-21 0,21 21 15,-21 0-15,1-21 16</inkml:trace>
  <inkml:trace contextRef="#ctx0" brushRef="#br1" timeOffset="60272.2">6350 8932 0,'21'-21'15,"-21"0"-15,21 21 16,-21-21-16,0 0 0,21 0 15,-21-1-15,0 1 0,22 0 16,-22 0-16,0 0 16,0 0-16,0-1 0,-22 1 15,1 21-15,0 0 0,0 0 0,-21 0 16,20 0-16,1 0 16,-21 21-16,21-21 0,0 43 0,-22-22 15,22 21-15,0 1 0,0-1 16,0 21-16,21-20 0,0 20 0,0-20 15,0 20-15,0-21 0,0 1 0,0-1 16,0 22-16,21-22 0,0 0 16,0 1-16,0-22 0,0 21 15,22 0-15,-22-20 0,21-1 0,1 0 16,-1-21-16,21 0 0,1 0 0,-22-21 16,22 0-16,-1-1 0,22 1 15,-22 0-15,1-21 0,-22 21 16,22-22-16,-22 22 0,0-21 0,1-1 15,-1 22-15,-21-21 0,0 0 16,-21-1-16,0 1 0,0 0 0,0-1 16,0 22-16,0-21 0,-21 21 15,0-1-15,0 1 0,0 0 0,0 21 16,-22 0-16,22 0 0,0 21 0,0 0 16,0 1-16,-1-1 0,-20 21 15,21-21-15,0 22 0,0-1 0,-1 0 16,1 1-16,0-22 0,21 21 15,0 0-15,-21-20 0,21-1 0,0 0 16,0 0-16,0 0 0,0 0 0,21-21 16,0 0-1,0 0-15,22 0 0,-22 0 0,0-21 16,21 21-16,1-21 0,-22 0 16,0 0-16,21 0 0,-20-1 0,-1 1 15,0-21-15,0 21 0,-21 0 0,0-22 16,0 22-16,0-21 0,0 21 15,0-1-15,0 1 0,0 0 0,0 0 16,0 0-16,0 42 31,0 0-31,0 0 0,0 22 0,0-1 16,0-21-16,0 21 16,0 1-16,0-22 0,0 21 0,0-21 15,0 22-15,0-22 0,0 0 16,21 0-16,-21 0 0,21 1 0,1-1 15,-1-21-15,0 0 0,0 0 16,21 0-16,-20 0 16,20 0-16,-21-21 0,21-1 0,1 1 0,-1 0 15,0 0-15,1 0 0,-1-22 16,22 22-16,-22-21 0,0 0 16,-21 20-16,1-20 0,20 0 0,-42-1 0,0 22 15,0 0-15,0 0 16,0 0-16,0 63 31,-21-21-31,0 0 0,-1 22 0,22-22 16,0 21-16,0-21 0,0 22 0,0-22 15,0 21-15,0-21 0,0 1 16,0-1-16,22 0 0,-22 0 0,21-21 16,-21 21-16,21-21 0,-21 21 15,-21-21 32,0-21-47,-1 21 0,1-21 16,21 0-16,-21 21 0,0-21 0,0 0 15,0 21-15,21-22 16,-22 22-16,22-21 0,0 42 31,0 1-31,0-1 16,0 0-16,22 0 0,-1 0 15,0 0-15,0 1 0,0-22 16,0 21-16,1-21 0,-1 21 0,0-21 16,21 0-16,-21 0 0,22 0 15,-1 0-15,0 0 0,1 0 0,-1 0 16,0 0-16,1-21 0,-1 21 16,0-21-16,-20-1 0,20 1 15,-21 0-15,21 21 0,-20-42 0,-1 21 16,0-1-16,0 1 0,-21-21 0,0 21 15,0-22-15,0 22 0,0 0 16,0-21-16,0 21 0,0-1 16,-21 44-1,0-1 1,21 0-16,0 0 0,-21 21 16,21-20-16,-22-1 0,22 21 0,0-21 15,0 0-15,0 22 0,0-22 16,0 0-16,0 0 0,0 0 15,0 1-15,22-1 0,-1-21 16,0 0-16,0 21 0,0-21 16,0 0-16,22 0 0,-22 0 0,21 0 15,-21 0-15,22-21 0,-1 0 0,0 21 16,1-22-16,-1 1 0,0 0 16,1 0-16,-1 0 0,0 0 0,1-22 15,-22 22-15,21-21 0,-21 21 0,1-22 16,-1 1-16,-21 21 0,0 0 15,0-1-15,0 1 0,0 0 0,-21 21 32,-1 0-32,1 21 0,0 0 15,-21 1-15,21-1 0,21 0 0,-22 21 16,22-21-16,0 1 0,0-1 16,0 0-16,0 0 0,0 0 0,0 0 15,22 1-15,-1-1 0,-21 0 16,21-21-16,0 21 0,-21 0 0,21 0 15,-21 1 1,-21-22 0,0 0-16,0 0 15,-22 0-15,22 0 16,0 0-16,0 0 0,0 0 16,0 0-16,-1 0 15,44 0 16,-1 0-15,0-22-16,0 22 0,0 0 0</inkml:trace>
  <inkml:trace contextRef="#ctx0" brushRef="#br1" timeOffset="60448.14">9504 9419 0</inkml:trace>
  <inkml:trace contextRef="#ctx0" brushRef="#br1" timeOffset="62248.37">3768 11091 0,'0'0'0,"-43"43"32,43-22-32,-21-21 0,42 0 31,0 0-31,1-21 0,-1 0 16,0-1-16,21 1 0,-21 0 15,22 0-15,-22 0 0,21 0 16,-21-1-16,1 1 0,-22 0 0,0 0 15,0 0-15,0 0 16,-22-1-16,1 22 0,0 0 16,0 0-16,-21 0 0,-1 0 15,22 0-15,-21 0 0,-1 22 0,1-1 16,0 0-16,21 21 0,-22-21 16,22 22-16,0-1 0,21 0 0,0 1 15,0 20-15,0-20 0,0-1 16,0 0-16,0-21 0,21 22 0,0-22 15,0 0-15,1 0 0,20 0 16,-21-21-16,21 0 0,1 0 0,-1 0 16,0 0-16,-20-21 15,20 0-15,0 21 0,-21-21 0,22 21 16,-22-21-16,-21 0 0,0-1 16,-21 1-1,-22 21-15,22 0 0,-21 0 16,21 0-16,-22 21 0,1 1 15,0-1-15,-1 21 0,1-21 0,0 22 16,-1-22-16,1 21 0,21 0 16,0-20-16,0 20 0,-1-21 0,1 21 15,21-20-15,0 20 16,0-21-16,0 0 0,0 0 0,21-21 16,1 22-16,-1-22 0,21 0 15,0 0-15,1 0 0,-1 0 0,22 0 16,-22-22-16,21 1 0,1 0 15,-1 0-15</inkml:trace>
  <inkml:trace contextRef="#ctx0" brushRef="#br1" timeOffset="62876.6">4847 11388 0,'21'-43'0,"-42"86"0,42-107 0,-21 43 16,0 0-16,0 0 0,-21 0 15,0 21-15,-21 0 0,20 0 0,1 0 16,-21 0-16,0 21 15,20 0-15,-20 0 0,0 21 0,21-20 16,-22 20-16,22 0 0,0-21 16,0 22-16,21-22 0,0 0 0,0 0 15,0 0-15,0 1 0,0-1 0,21-21 16,0 0 0,21 0-16,-20 0 0,20 0 0,0-21 15,1-1-15,-22 1 0,21 0 16,0 0-16,-20-21 0,-1 20 0,0 1 15,0 0-15,-21 0 0,21 0 16,-21 0-16,0-1 0,0 1 0,0 42 47,0 1-47,0-1 0,0 21 0,0-21 16,21 22-16,-21-1 0,0 0 15,0 1-15,0-1 0,0 21 0,0 1 16,0-1-16,0 1 0,0 21 0,0-1 15,0 1-15,0 0 0,0 20 16,0 1-16,0 0 0,0 0 0,-21 0 16,21 0-16,0-1 0,0-20 15,-21 0-15,21 21 0,-21-22 0,0-20 16,21 20-16,0-20 0,-21-1 0,-1 1 16,1-1-16,0-20 15,-21-22-15,21 21 0,-22-21 0,1-21 16,0 0-16,-1 0 0,1 0 15,-22-21-15,22-21 0,0 0 0,-1-1 16,1-20-16,0-1 0,21-20 0,-22-1 16,22 0-16,0 1 0,0-22 15,0 21-15,21-21 0,0 22 16,0-1-16,0 0 0,0 1 0,21-1 16,0 21-16,21-20 0,-21-1 15,22 0-15,20 22 0,1-22 16,-1 22-16,1-1 0,20 1 0,-20-1 0,-1 22 15,1-22-15</inkml:trace>
  <inkml:trace contextRef="#ctx0" brushRef="#br1" timeOffset="63076.06">5334 11367 0,'-21'0'31,"0"0"-15,21 21 15,0 0-31,0 0 16,0 0-16,21 0 16,-21 1-16</inkml:trace>
  <inkml:trace contextRef="#ctx0" brushRef="#br1" timeOffset="63232.29">5397 11853 0,'-42'0'16,"21"0"-16,42 0 47</inkml:trace>
  <inkml:trace contextRef="#ctx0" brushRef="#br1" timeOffset="63641.75">7789 10753 0,'0'0'0,"-148"-64"31,127 64-31,42 0 16,0 0 0,22 0-16,-1 0 0,21 0 15,1 0-15,-1 0 0,1 0 16,-1 0-16,1 0 0,-22 0 0,22 0 16,-22 0-16,0 0 0,1 0 15,-22 0-15,21 0 0,-21 0 0,-42 0 31,0 0-31,0 0 0,0 0 16,-22 0-16</inkml:trace>
  <inkml:trace contextRef="#ctx0" brushRef="#br1" timeOffset="63960.57">8043 10710 0,'0'0'0,"0"22"16,-21-22-16,21 21 0,0 0 15,0 0-15,0 0 0,0 0 16,0 22-16,0-22 0,0 21 0,21 1 15,-21 20-15,21-21 0,-21 22 0,22-1 16,-22-20-16,0 20 0,0-20 16,0-1-16,0 21 0,0-20 0,0-22 15,-22 21-15,1-21 0,-21 22 16,21-22-16,-22-21 0,1 21 0,0-21 16,-1 0-16,-20 0 0,21 0 0,-1 0 15,1 0-15,0-21 16,-1 0-16,1 0 0,21-1 0,-22 1 0,22 0 15,0-21-15,0 21 16,0-22-16,0 1 0,21 21 0,0 0 16,0-22-16,0 22 0,0 0 15,21 0-15,21 21 0,-21 0 16,22 0-16,-1 0 0,0 0 0,22 0 16,-22 0-16,22 0 0</inkml:trace>
  <inkml:trace contextRef="#ctx0" brushRef="#br1" timeOffset="64600.57">8361 11113 0,'21'-22'31,"-21"44"-15,0-1-16,0 0 0,-21 0 0,21 21 15,0-20-15,0 20 0,-21-21 16,21 21-16,0 1 0,0-22 0,0 21 15,0-21-15,0 1 0,0 20 16,0-21-16,0 0 0,0 0 16,0-42 15,0 0-15,0 0-16,0-21 0,0 20 15,0-20-15,0 21 0,0-21 0,0-1 16,0 1-16,21 0 0,-21 20 0,21-20 15,0 21-15,-21 0 0,21 0 16,0-1-16,1 22 0,-1 0 16,0 22-16,0-1 0,0 0 15,0 21-15,-21-21 0,22 22 16,-1-22-16,-21 21 0,21 1 0,-21-22 16,0 21-16,0-21 0,0 22 0,0-22 15,0 0-15,0 0 0,0 0 16,0 0-16,0-42 31,0 0-15,0 0-16,21 0 0,0-22 15,0 22-15,-21-21 0,22 0 0,-1-1 16,21 1-16,-21 0 0,0-1 16,22 22-16,-22-21 0,21 21 0,1 21 15,-22-22-15,21 22 0,-21 0 16,22 22-16,-22-1 0,0 0 0,0 21 15,-21-21-15,0 22 0,0-1 0,0 0 16,0 1-16,0-22 0,0 21 16,0 1-16,-21-22 0,21 0 15,-21 0-15,21 0 0,0 0 16,0 1-16,21-44 31,21 1-31</inkml:trace>
  <inkml:trace contextRef="#ctx0" brushRef="#br1" timeOffset="64970.88">9525 11388 0,'21'-21'31,"0"-1"-31,0 1 16,1 21-16,-22-21 0,21 0 0,0 21 15,0-21-15,-21 0 0,21-1 16,-21 1-16,21 0 0,-21 0 0,0 0 16,0 0-16,0-1 0,-21 1 15,0 0-15,0 21 0,0 0 0,0 0 16,-1 0-16,1 0 0,-42 0 16,63 21-16,-21 0 15,-1 22-15,1-22 0,21 21 0,0 1 0,0-1 16,0 0-16,0 1 15,0-1-15,0-21 0,0 21 0,0-20 16,0-1-16,0 0 0,0 0 0,21 0 16,1-21-16,-22 21 0,21-21 15,0 0-15,0 0 0,0 0 0,22 0 16,-22 0-16,21 0 0,0-21 16,-20 0-16,41 0 0,-21 0 0,1-22 15,-1 22-15</inkml:trace>
  <inkml:trace contextRef="#ctx0" brushRef="#br1" timeOffset="65217.28">10266 10753 0,'0'0'0,"0"-21"0,0-1 0,-21 22 0,-1 0 16,1 22-16,21-1 0,0 0 16,-21 21-16,21-21 0,-21 22 15,21-1-15,-21 0 0,21 22 0,-21-22 16,21 1-16,0 20 0,0-21 15,0 1-15,0 20 0,0-20 0,0-22 16,0 21-16,0-21 0,0 22 0,0-22 16,0 0-16,0 0 15,21-21 1,0 0-16,0 0 0,-21-21 16,21 0-16,0 0 0,-21-1 15,22 1-15</inkml:trace>
  <inkml:trace contextRef="#ctx0" brushRef="#br1" timeOffset="65412.28">10054 11155 0,'0'0'0,"-21"0"16,0 0 0,21 21-16,21-21 15,0 0 1,21 0-16,-20 0 0,-1 0 15,0 0-15,0 0 0,21-21 0,-20 21 16,-1 0-16,0 0 0,0 0 16,0 0-16,0 0 0,1 0 0</inkml:trace>
  <inkml:trace contextRef="#ctx0" brushRef="#br1" timeOffset="66056.05">10499 11240 0,'0'21'16,"0"-42"-16,0 63 0,0-21 15,21-21 1,0 0-16,0 0 0,0 0 16,0 0-16,1 0 0,20 0 15,-21-21-15,21 0 0,1 21 0,-22-21 16,0-1-16,0 1 0,0 0 16,-21 0-16,0 0 0,0 0 0,0-1 15,0 1-15,-21 0 0,0 21 16,0 0-16,0 0 0,0 0 15,-1 0-15,1 21 0,0 0 0,0 1 16,0-1-16,0 21 0,21-21 16,0 22-16,-22-22 0,22 21 0,0-21 15,0 22-15,0-22 0,0 0 16,0 0-16,0 0 0,22 0 16,-22 1-16,21-22 0,0 0 0,21 21 15,-21-21-15,1 0 0,20 0 0,-21 0 16,0 0-16,22 0 0,-22-21 15,0-1-15,0 22 0,-21-21 0,21 0 16,0 0-16,1 0 0,-22 0 16,21-22-16,0 22 0,-21-21 0,21 21 15,0-22-15,0 22 0,1-21 16,-1 21-16,21-1 0,-21 1 16,22 21-16,-22 0 0,21 0 0,-21 0 0,22 0 15,-1 21-15,-21 1 0,21-1 16,-20 21-16,-1-21 0,0 22 15,-21-1-15,0-21 0,0 21 0,0 1 16,0-22-16,0 21 0,-21-21 16,0 1-16,21-1 0,-22 0 0,1 0 15,0-21 1,21-21 0,0 0-16,0 0 0,0-1 15,0-20-15,21 21 0,0-21 0,-21-1 16,22 1-16,-1 0 0,0-1 15,0 1-15,21 0 0,-20-1 16,-1 1-16,0 21 0,0 0 0,0-1 16,0 1-16,1 0 0,-22 0 15</inkml:trace>
  <inkml:trace contextRef="#ctx0" brushRef="#br1" timeOffset="66717.12">6562 12933 0,'0'-42'0,"0"84"0,0-106 0,0 22 15,0 21-15,0-21 0,0 20 0,0 1 16,0-21-16,0 21 0,0 0 16,0-1-16,0 44 15,21-1 1,0 21-16,-21 22 0,0-22 0,0 21 15,0-20-15,0 20 0,0-20 16,0 20-16,0-21 0,0 1 0,-21-22 16,21 21-16,-21-21 0,21 22 15,0-22-15,0 0 0,-22-21 16,1 0 0,21-21-16,0 0 15</inkml:trace>
  <inkml:trace contextRef="#ctx0" brushRef="#br1" timeOffset="67072.11">6540 12891 0,'0'0'0,"22"-43"0,-1-20 16,85-107-1,-85 149-15,0 0 0,21 21 16,1 0-16,-1 0 0,0 0 16,1 42-16,-1-20 0,0 20 0,1 0 15,-22 22-15,21-22 0,-21 22 16,22-22-16,-22 21 0,0-20 0,0-1 15,-21 0-15,0 1 0,21-22 16,-21 0-16,0 0 0,0 0 0,0 1 16,0-44-1,0 1 1,0 0-16,0 0 0,0 0 16,0-22-16,0 1 0,21 0 0,-21-1 15,22-20-15,-1 21 0,-21-22 16,21 1-16,0 20 0,0-20 0,0 20 15,1 1-15,-1 0 0,0-1 16,0 22-16,0 0 0,0 21 0,1 0 16,-1 0-16,0 21 0,0 0 15,0 22-15,-21-22 0,0 0 16,21 21-16,-21 1 0,0-1 0,22 0 16</inkml:trace>
  <inkml:trace contextRef="#ctx0" brushRef="#br1" timeOffset="67391.92">7768 13229 0,'21'0'0,"-42"0"0,63 0 31,-20 0-31,-22-21 0,21 0 16,0 0-16,0 21 0,0-21 16,-21-1-16,21 1 0,1-21 15,-22 21-15,0 0 0,0-1 0,0 1 16,0-21-16,0 21 15,0 0-15,-22 21 16,1 21-16,0 0 0,0 0 0,0 21 16,0-20-16,-1 20 0,1-21 15,0 21-15,21 1 0,0-22 0,-21 21 16,21-21-16,0 1 0,0-1 16,0 0-16,21 0 0,0-21 15,22 21-15,-22-21 0,0 0 16,21 0-16,1 0 0,-1 0 15,0-21-15,1 0 0,-1 0 0,-21 0 16,21-1-16</inkml:trace>
  <inkml:trace contextRef="#ctx0" brushRef="#br1" timeOffset="67744.72">8530 12891 0,'0'0'16,"0"-22"-16,0 44 15,0-1-15,0 0 16,0 0-16,-21 21 0,0-20 15,0 20-15,21 0 0,0-21 0,-22 22 16,1-1-16,21-21 0,0 0 0,0 22 16,0-22-16,0 0 15,0 0-15,0 0 0,21-21 16,1 0-16,-1 0 16,21 0-16,-21 0 0,22 0 0,-22-21 15,21 0-15,0 21 0,1-21 0,-1 0 16,-21 0-16,22-1 0,-22-20 15,21 21-15,-42-21 0,0-1 0,21 22 16,-21-21-16,0-1 0,0 1 16,-21 0-16,0 21 0,21-1 0,-42 1 15,20 0-15,1 21 0,0 0 16,-21 0-16,21 21 0,-22-21 0,1 21 16,21 1-16,0-1 0,-22 0 15,43 0-15,-21 0 0,21 0 16,21 1-1</inkml:trace>
  <inkml:trace contextRef="#ctx0" brushRef="#br1" timeOffset="68737.67">10075 12742 0,'0'0'16,"0"-21"-16,0 0 0,0-21 0,0 21 16,0-1-16,0 1 0,0 0 0,0 0 15,0 0-15,0 0 0,0 42 31,-21 0-31,21 21 0,-21 1 16,21 20-16,-21-21 0,0 22 16,-1-1-16,1 1 0,0-1 0,0 1 15,-21-22-15,20 22 0,-20-22 16,0 0-16,-1 1 0,1-22 0,0 21 16,21-21-16,-22 1 0,22-1 15,-21-21-15,21 0 0,-1 0 0,-20 0 16,21 0-16,0 0 0,21-21 0,-21-1 15,21 1-15,-22 0 0,22 0 16,0-21-16,0 20 0,0-20 0,0-21 16,0 20-16,0 1 0,22-22 15,-1 22-15,-21 0 0,21-22 0,0 43 16,-21-21-16,21 42 16,-21-21-16,21 21 0,1 0 0,-22 21 15,21 0-15,0 21 0,-21 1 16,21-1-16,-21 0 0,21 1 0,-21-1 15,0 0-15,21 1 0,1-1 16,-22 0-16,21 1 0,-21-22 0,21 21 16,0-21-16,0 0 0,0 1 0,1-1 15,20-21-15,0 0 0,1 0 16,-1 0-16,0 0 0,1 0 0,-1 0 16,21 0-16,-20-21 0,-1-1 15,0 1-15,22 0 0,-22 0 16,1 0-16,-22 0 0,21-22 0,-21 22 15,0-21-15,1 21 0,-1-22 16,-21 1-16,21 21 0,-21 0 0,0-1 16,0 1-16,-21 42 15,0 1 1,-1-1-16,22 0 0,0 0 16,-21 21-16,21-20 0,-21 20 0,21-21 15,0 21-15,0-20 0,0-1 0,0 21 16,0-21-16,21 0 15,0-21-15,1 0 0,-1 0 0,0 0 16,21 0-16,-21 0 0,22 0 16,-1 0-16,-21 0 0,22-21 15,-1 0-15,0 21 0,-21-21 0,1 0 16,20 0-16,-21-1 0,-21-20 16,0 21-16,0-21 0,0 20 0,0-20 15,0 0-15,0-1 0,-21 1 16,-21 21-16,20-21 0,1 20 0,-21 1 15,21 0-15,0 21 0,-22 0 16,22 0-16,-21 21 0,21 0 0,-1 22 16,-20-22-16,21 21 0,0 1 15,21-1-15,0-21 0,-21 21 0,21 1 16,0-22-16,0 21 0,0-21 0,21 1 16,0-1-16,0 0 15,21-21-15,1 0 0,-1 21 0,22-21 16,-1 0-16,1 0 0</inkml:trace>
  <inkml:trace contextRef="#ctx0" brushRef="#br1" timeOffset="69654.17">11599 13018 0,'0'-43'0,"0"86"0,0-107 0,0 43 16,0 0-16,-21 0 15,0-1-15,0 22 0,0 0 0,-1 0 16,1 22-16,-21-1 0,21 0 15,0 0-15,-22 21 0,22 1 0,0-1 16,-21-21-16,20 22 0,1-1 16,21-21-16,-21 21 0,21-20 0,0-1 15,0 0-15,0 0 0,0 0 0,21-21 16,22 0-16,-22 0 16,0 0-16,21 0 0,-21 0 0,22 0 15,-22-21-15,21 21 0,-21-21 16,22 0-16,-22 0 0,0-1 0,0 1 15,22-21-15,-22 21 0,0-22 16,-21 22-16,21-21 0,0 21 16,-21 0-16,0-1 0,0 44 31,0-1-31,0 21 0,0-21 16,0 0-16,0 22 0,0-22 0,-21 21 15,21-21-15,0 1 0,0 20 16,21-21-16,0 0 0,1 0 0,-1-21 15,21 22-15,0-1 0,1-21 16,20 0-16,-20 0 0,20 0 0,-21 0 16,22 0-16,-1 0 0,1-21 0,-22 21 15,22-22-15,-22 1 16,0 21-16,-20-21 0,20-21 0,-21 21 16,0-1-16,-21-20 0,0 21 15,0-21-15,0-1 0,0 1 0,0 21 16,0-22-16,-21 22 0,0 0 0,0 0 15,0 21-15,-1 0 0,-20 0 16,21 21-16,-21 0 0,-1 0 0,22 22 16,-21-1-16,-1-21 0,22 22 15,0-1-15,0 0 0,0-21 0,0 22 16,21-22-16,0 0 0,0 0 16,0 0-16,0 1 0,21-1 0,0-21 15,0 0-15,0 0 0,0 0 16,22 0-16,-22 0 0,21 0 15,-21-21-15,22 21 0,-22-22 0,21 1 16,-21 0-16,22 0 0,-22 0 0,0 0 16,21-22-16,-20 1 0,-1 0 15,21-1-15,-21-20 0,0 20 0,1-20 16,20-1-16,-21 1 0,0-1 16,0 22-16,-21 0 0,22-1 0,-22 1 15,0 21-15,0 0 0,0 0 16,-22 42-16,1 0 15,0 0-15,0 21 0,0 22 0,0-1 16,-1 1-16,1-1 0,0 1 16,0 42-16,21-43 15,0-20-15,0-22 0,0 21 16,21-21-16,0 0 0,22 22 16,-22-22-16,21-21 0,0 0 0,1 0 15,-1 0-15,0 0 0,22 0 16,-22-21-16,22 0 0,-1-1 0,1 22 15,-22-21-15,0 0 0,1 0 16,-1 0-16,0 21 0,-20-21 16,-1-1-16</inkml:trace>
  <inkml:trace contextRef="#ctx0" brushRef="#br1" timeOffset="70312.32">7768 14118 0,'0'0'0,"0"-21"15,0 0-15,-21 21 16,0 0-16,0 21 15,-1 0-15,1 0 0,0 22 0,0-1 16,-21 0-16,20 1 0,1 20 16,0-20-16,0 20 0,0-21 15,0 1-15,-1-22 0,1 21 16,0-21-16,21 22 0,-21-22 16,21-42-1,0 0 1,21-22-16,0 22 0,0-21 0,1-1 15,20-20-15,-21 21 0,21-22 16,1 22-16,-22-22 0,21 22 0,1-22 16,-22 22-16,0 21 0,0 0 15,0 0-15,0 21 0,-21 21 16,0 0 0,0 21-16,0 1 0,0-1 0,0 0 15,0 22-15,0-22 0,0 22 16,0-22-16,-21 0 0,21 1 0,0-1 15,0-21-15,-21 21 0,21-20 0,0-1 16,0 0-16,-21-21 16,0 0-16,0 0 0,-1 0 15,1 0-15,0-21 0,0 21 16,-21-21-16</inkml:trace>
  <inkml:trace contextRef="#ctx0" brushRef="#br1" timeOffset="70653.13">7366 14457 0,'85'0'31,"-43"0"-31,-21 0 16,43 0-16,-22 0 0,21 0 15,1 0-15,-1 0 0,1-21 0,-1 0 16,1 21-16,-1-22 0,1 1 16,-22 0-16,1 0 0,-1 0 0,0 0 15,-21 21-15,1-22 0,-1 1 16,-21 42-1,0 1-15,0 20 16,0-21-16,-21 43 0,21-22 16,-22 0-16,1 22 0,21-22 0,-21 22 15,21-22-15,-21 21 0,21-20 16,-21 20-16,21 1 0,-21-22 0,-1 22 16,22-1-16,-21-21 0,0 22 15,0-1-15,21-20 0,-21-1 0,0 0 16,21 1-16,-22-1 0,22-21 0,0 0 15,0-42 1,22-21-16,-1 21 0,0-22 16</inkml:trace>
  <inkml:trace contextRef="#ctx0" brushRef="#br1" timeOffset="70916.98">8276 14711 0,'0'0'0,"0"-64"15,21 22-15,-21-21 0,21 20 0,-21 1 16,22 0-16,-1-1 0,0 22 15,0 0-15,0 0 0,22 0 0,-1 21 16,0 0-16,1 0 0,-1 0 16,21 0-16,-20 21 0,-22 0 0,21 0 15,-21 0-15,-21 22 0,0-22 16,0 0-16,-21 21 0,0-21 0,-21 1 16,-1-1-16,1 0 0,0 0 15,-1 0-15,1 0 0,0 1 16,-1-22-16,1 0 0,21 21 0,0-21 15,0 0-15,-1 0 0,22-21 16,22-1 0,-1 1-16,21 0 15</inkml:trace>
  <inkml:trace contextRef="#ctx0" brushRef="#br1" timeOffset="71164.84">9250 14288 0,'0'0'0,"0"21"0,0 0 15,0 0-15,0 21 0,0-20 16,-21 20-16,-1 21 0,1-20 16,0-1-16,0 22 0,0-22 15,0 21-15,-1 1 0,1-22 0,-21 22 16,21-1-16,0 22 0,-1-22 0,1 1 16,-21 21-16,21-22 0,0 1 15,-1-1-15,1 1 0,0-22 0,0 21 16,0-20-16,21-22 0,0 0 15,0 0-15,0 0 0,21-42 16,0 0-16,21 0 0,-20 0 16,20-22-16,-21 1 15</inkml:trace>
  <inkml:trace contextRef="#ctx0" brushRef="#br1" timeOffset="71428.2">9123 14711 0,'21'-64'0,"-42"128"0,42-170 0,0 64 0,-21-22 15,21 43-15,0-21 0,1-1 16,-1 22-16,0 0 0,21 0 0,-21 0 16,22 0-16,-1 21 0,0 0 15,1 0-15,-1 0 0,-21 0 0,22 21 16,-22 0-16,0 21 0,-21-21 16,0 22-16,0-1 0,-21-21 0,0 22 15,-1-22-15,-20 0 0,0 21 16,21-21-16,-22 1 0,1-1 15,0-21-15,-1 21 0,22-21 0,-21 0 16,21 0-16,-1 0 0,65 0 31,-22-21-31,21 0 0,-21-1 0</inkml:trace>
  <inkml:trace contextRef="#ctx0" brushRef="#br1" timeOffset="72354.67">11366 14203 0,'0'0'0,"0"-21"0,-21 0 0,21-1 16,-21 1-16,0 21 0,21-21 0,-21 0 15,0 21-15,-1 0 0,1 0 16,0 0-16,0 0 0,0 42 16,-22-21-16,22 22 0,0-1 15,0 0-15,0 22 0,-22-1 0,22-20 16,-21 20-16,0 1 16,20-22-16,-20 22 0,0-22 0,-1 0 15,1 1-15,0-22 0,-1 0 0,22 0 16,-21 0-16,21-21 0,0 0 15,-1 0-15,1 0 0,0-21 16,0 0-16,21 0 16,0 0-16,0-22 0,0 22 0,0-21 15,0-1-15,0 1 0,0 0 0,0-22 16,0 22-16,0 0 0,0-1 16,0 1-16,21 0 0,-21 20 15,21 22-15,0 0 0,1 0 16,-22 43-16,21-22 15,0 21-15,-21 1 0,21-1 16,-21 0-16,21 1 0,0-22 0,1 21 16,-22 0-16,21 1 0,0-22 0,0 0 15,0 21-15,0-20 0,22-22 16,-22 21-16,0-21 0,21 21 0,1-21 16,-1 0-16,0 0 0,1 0 15,-1-21-15,0 0 0,1-1 0,-1 1 16,0 0-16,1 0 0,-1 0 15,0 0-15,-20-22 0,-1 22 0,0-21 16,0-1-16,0 22 0,-21-21 16,0 21-16,0 0 0,0 42 31,0 21-31,0-21 16,0 22-16,0-22 0,-21 21 0,21-21 15,0 22-15,0-22 0,0 21 16,0-21-16,0 0 0,0 1 0,0-1 15,21 0-15,0-21 0,1 0 16,-1 0-16,0 0 0,0 0 16,0 0-16,0 0 0,1-21 0,20 21 15,-21-21-15,0-1 0,22 1 16,-22 0-16,0 0 0,-21-21 0,0 20 16,0-20-16,0 0 0,0 21 15,0-22-15,-21-20 0,0 42 16,-1-22-16,-20 1 0,21 21 0,0 21 15,0 0-15,-22 0 0,22 0 16,0 0-16,0 21 0,0 0 0,-1 0 16,1 22-16,0-22 0,21 21 15,0 0-15,0 1 0,0-22 0,0 21 16,0-21-16,0 1 0,21-1 16,22 0-16,-22 0 0,0-21 15,21 0-15,1 0 0,-1 0 0,21 0 16</inkml:trace>
  <inkml:trace contextRef="#ctx0" brushRef="#br1" timeOffset="73260.66">12509 14393 0,'0'0'0,"0"-21"0,0 0 16,0 0-16,0 0 0,0 0 16,-21 21-16,0 0 0,-21 0 0,21 0 15,-1 21-15,-20 0 0,21 0 16,-21 21-16,20-20 0,-20 20 0,21-21 15,-21 21-15,20 1 0,1-1 16,0-21-16,0 22 0,21-22 0,0 0 16,0 0-16,0 0 0,0 0 15,21-21-15,0 0 16,22 0-16,-22 0 0,21 0 0,-21-21 16,22 21-16,-22-21 0,21 0 15,0 0-15,-20 0 0,-1-1 0,21 1 16,-21 0-16,0 0 0,1-21 0,-1 20 15,-21-20-15,0 21 0,21 0 16,-21 0-16,21-1 0,-21 44 16,0-1-1,0 0-15,0 0 0,0 21 16,0-20-16,0 20 0,0-21 0,21 0 16,-21 22-16,21-22 0,-21 0 15,0 0-15,22 0 0,-1 0 0,0-21 16,21 22-16,1-22 0,-1 0 15,0 0-15,22 0 0,-1 0 0,1 0 16,-1 0-16,1-22 0,-1 1 16,1 0-16,-22 0 0,0 0 0,1 0 15,-1-1-15,-21-20 0,0 0 0,-21 21 16,0-43-16,0 22 0,0-1 16,0 1-16,0 0 0,0-1 0,-21 22 15,0 0-15,0 0 16,0 21-16,0 0 0,-22 0 0,22 21 15,0 0-15,-21 22 0,20-1 0,-20 0 16,21 1-16,0-1 0,-22 0 16,22 1-16,0-1 0,0 0 0,21 1 15,0-22-15,0 0 0,0 0 16,0 0-16,0 0 0,21-21 0,0 0 16,22 0-16,-22 0 0,0 0 15,21 0-15,1 0 0,-22-21 0,21 0 16,-21 21-16,22-21 0,-22-21 0,21 20 15,-21-20-15,0 0 16,1-1-16,-1 1 0,0 0 0,0-22 16,0 22-16,0-22 0,-21 22 15,22-21-15,-1 20 0,-21-20 0,0 20 16,0 1-16,21 21 0,-21-21 16,0 20-16,0 44 15,0-1-15,-21 21 16,21 0-16,-21 1 0,-1-1 0,22 22 15,-21-1-15,21 1 0,-21-22 0,21 21 16,0 1-16,0-22 0,0 1 16,0-1-16,0 0 0,21-21 0,0 1 15,1-1-15,-1 0 0,21-21 16,-21 0-16,22 0 0,-22 0 0,21 0 16,0 0-16,1 0 0,-1-21 15,0 21-15,1-21 0,-1-1 16,0 1-16,-20 0 0,20 0 0,-21 0 15,0 0-15,22-1 0,-22 1 16</inkml:trace>
  <inkml:trace contextRef="#ctx0" brushRef="#br1" timeOffset="73744.38">8170 15706 0,'0'0'0,"0"-21"16,-21 21-16,21-22 0,-21 22 15,0 0-15,0 0 16,-1 22-16,22 20 0,-21-21 15,0 21-15,0 22 0,0-1 0,21-20 16,-21 20-16,-1 1 0,1-22 16,0 0-16,0 22 0,21-22 0,-21-21 15,0 22-15,-1-22 0,22 0 16,-21 0-16,21-42 31,0 0-31,0 0 16,0 0-16,0-22 0,0 1 15</inkml:trace>
  <inkml:trace contextRef="#ctx0" brushRef="#br1" timeOffset="73964.28">7853 15833 0,'21'-43'0,"-42"86"0,63-107 0,-21 43 15,0 0-15,22 21 0,-22 0 16,0 0-16,21 21 0,-20 0 0,-1 22 16,0-1-16,0 0 0,0 22 0,0-22 15,1 22-15,-22-22 16,0 21-16,21-20 0,0-1 0,-21 0 15,21 1-15,-21-22 0,0 21 16,0-21-16,21 1 0,-21-1 0,21 0 16,1-21-1,-1-21 1,0 0-16,0-22 0,-21 22 16,21-21-16,0-1 0,1 1 15</inkml:trace>
  <inkml:trace contextRef="#ctx0" brushRef="#br1" timeOffset="74154.5">8594 15727 0,'0'0'0,"0"-21"16,0-22-16,0 22 0,-22 21 16,1 21-1,21 22-15,-21-22 0,0 21 16,21 1-16,0-1 0,-21 21 0,0-20 16,21 20-16,0-20 0,0-1 15,-22 0-15,22 1 0,0-1 0,0 0 16,0-21-16,0 1 0,0-1 15,0 0-15,22-21 16,-1 0-16,0 0 0,21 0 16</inkml:trace>
  <inkml:trace contextRef="#ctx0" brushRef="#br1" timeOffset="74496.37">9017 15960 0,'0'0'0,"0"42"31,-21-21-31,0 0 0,21 22 16,-22-22-16,22 21 0,0 1 0,-21-22 16,21 21-16,0 0 0,0-20 15,0 20-15,0 0 0,21 1 16,1-43-16,-1 21 0,0 0 16,21-21-16,1 0 0,-22 0 15,21 0-15,0-21 0,1 0 0,-1 21 0,0-22 16,-20-20-16,20 21 15,-21 0-15,0 0 0,0-22 0,-21 1 16,0 21-16,0-22 0,0 1 16,0 0-16,-21-1 0,0 22 0,0-21 15,-21 21-15,20 0 0,1 21 16,0 0-16,-21 0 0,21 0 0,-1 21 16,-20 0-16,21 0 0,0 0 15,0 0-15,-1-21 0,22 22 0,0-1 16,22-21-16,20 0 0,-21 0 15</inkml:trace>
  <inkml:trace contextRef="#ctx0" brushRef="#br1" timeOffset="75424.55">11112 15727 0,'0'0'15,"-21"-21"-15,0 0 0,0-1 0,0 1 16,0 0-16,-22 21 0,22 0 16,-21 0-16,21 0 0,-1 0 15,1 21-15,21 22 0,-21-1 16,0 0-16,-21 64 0,20-42 15,1-1-15,0 1 0,0-22 16,0 21-16,0-20 0,-1-1 0,-20 0 16,21 1-16,0-22 0,-22 0 15,22 0-15,0 0 0,-21 1 0,21-22 16,-1 0-16,1 0 0,0 0 16,0 0-16,0-22 0,0 1 0,-1 0 15,1 0-15,0-21 0,0-1 16,21 1-16,0 0 0,0-1 15,0-20-15,0 20 0,0-20 0,0 21 16,0-1-16,0 22 0,21-21 16,-21 21-16,21 21 0,0 0 15,1 0-15,-22 21 0,21 0 16,0 0-16,0 21 0,-21 1 0,21-1 16,0 0-16,-21 1 0,0-1 15,22 0-15,-1 1 0,-21-22 0,21 0 16,-21 21-16,21-20 0,0-1 15,-21 0-15,21-21 0,1 21 0,-1-21 16,21 0-16,-21 0 16,0 0-16,1 0 0,20-21 15,0 0-15,-21 21 0,22-21 0,-1-22 16,-21 22-16,22 0 0,-22-21 16,0 20-16,0-20 0,0 21 0,-21-21 15,0 20-15,0 1 0,0 42 31,0 1-31,0-1 16,0 21-16,0-21 0,0 22 0,-21-22 16,21 21-16,0-21 0,0 22 15,0-22-15,0 0 0,0 0 0,0 0 16,0 0-16,21-21 16,0 0-16,22 0 0,-22 0 15,21 0-15,1 0 0,-22 0 0,21-21 16,0 0-16,1 21 0,-1-21 15,-21 0-15,0-22 0,1 22 0,-1 0 16,-21-21-16,0-1 0,0 22 16,0-21-16,0 0 0,-21-1 0,-1 22 15,1-21-15,0 21 0,0-1 16,-21 22-16,20 0 0,1 0 0,0 0 16,-21 0-16,21 22 0,-1-1 15,1 0-15,0 21 0,0-21 16,21 22-16,0-1 0,0-21 0,0 22 15,0-22-15,0 0 0,0 0 16,42 0-16,-21 0 0,1-21 0,20 0 16,0 0-16,1 0 0,-1 0 15,0 0-15,1 0 0</inkml:trace>
  <inkml:trace contextRef="#ctx0" brushRef="#br1" timeOffset="76324.07">11980 16044 0,'0'0'0,"0"-42"0,0 21 0,0 0 16,-21 0-16,0 21 0,0 0 16,0 0-16,-1 0 0,1 21 0,0 0 15,0 0-15,-21 0 16,20 22-16,1-22 0,0 21 0,0-21 16,0 22-16,21-22 0,0 0 15,-21 21-15,21-21 0,0 1 0,0-1 16,0 0-16,21-21 15,0 0-15,0 0 16,0 0-16,0 0 0,22-21 0,-22 0 16,21 21-16,-21-22 0,22 1 15,-22 0-15,21 0 0,-21-21 16,1 20-16,-1 1 0,0-21 16,0 21-16,0 0 0,-21-1 0,21 22 15,-21 43 16,0-22-31,0 0 0,0 0 0,0 22 16,0-22-16,0 0 0,0 21 16,0-21-16,0 1 0,22-1 0,-1 0 15,0 0-15,0-21 0,0 21 16,22-21-16,-1 0 0,0 0 0,1 0 16,20 0-16,-21 0 0,22 0 15,-1 0-15,-20-21 0,20 0 16,1 21-16,-22-21 0,22 0 0,-22-1 15,-21 1-15,21-21 0,-20 21 16,-22-22-16,0 22 0,0-21 0,0 0 16,0 20-16,0-20 0,-22 21 15,-20 0-15,21 0 0,0-1 0,-22 22 16,22 0-16,-21 0 0,21 0 16,-22 22-16,1-1 0,21 0 0,-21 0 15,20 21-15,1 1 0,0-22 16,0 21-16,0 1 0,21-22 0,-21 21 15,21-21-15,0 0 0,0 1 0,0-1 16,0 0-16,21-21 16,0 0-16,0 0 0,0 0 0,0 0 15,22 0-15,-22 0 0,21 0 16,1-21-16,-1 21 0,0-21 0,1-1 16,-1 1-16,0-21 0,-21 21 15,22-22-15,-1 1 0,-21 0 0,0-1 16,1 1-16,20-21 0,-42 20 0,21 1 15,0 0-15,0-22 0,-21 22 16,22 21-16,-22-22 0,21 1 0,-21 21 16,0 0-16,0 42 15,0 21-15,0-21 16,-21 22-16,-1-1 16,1 0-16,0 22 0,0-1 0,0-20 15,21 20-15,0-21 0,0 22 0,0-22 16,0 1-16,0-1 0,0-21 15,21 0-15,0 0 0,21 1 0,-20-1 16,20 0-16,0-21 0,22 0 16,-22 0-16,64 0 0,-64 0 15,1 0-15,-1-21 0,-21 21 16,21-21-16,-20-1 0,-1 22 0,-21-21 16</inkml:trace>
  <inkml:trace contextRef="#ctx0" brushRef="#br1" timeOffset="76656.88">10583 16955 0,'0'21'78,"0"0"-63,-21 0-15,0-21 16,21 21-16,-21-21 16,21 21-16</inkml:trace>
  <inkml:trace contextRef="#ctx0" brushRef="#br1" timeOffset="76836.78">10456 17357 0,'0'0'0,"-21"42"15,21-21 1,0 0 0,0 1-1,0-1-15,0 0 16,0 0-16,-21-21 16,21 21-16,0 0 0</inkml:trace>
  <inkml:trace contextRef="#ctx0" brushRef="#br1" timeOffset="76996.67">10414 17801 0,'0'0'0,"-21"21"0,21 1 15,0-1-15,0 0 0,0 0 16,-21 0 0,21 0-16,0 1 15,-22-22 1,22 21-16,0 0 0</inkml:trace>
  <inkml:trace contextRef="#ctx0" brushRef="#br1" timeOffset="77178.58">10308 18309 0,'0'21'0,"0"-42"0,0 64 15,-21-22-15,21 0 16,-21-21-16,21 21 0</inkml:trace>
  <inkml:trace contextRef="#ctx0" brushRef="#br1" timeOffset="77324">10181 18563 0,'0'0'15,"-21"21"1,0-21 31,0 0-47,-1 0 16</inkml:trace>
  <inkml:trace contextRef="#ctx0" brushRef="#br1" timeOffset="81637.31">16129 10753 0,'0'0'0,"-21"-21"0,21-22 0,0 1 15,-21 21-15,-1-22 0,22 22 16,-21 0-16,0 0 0,21 0 16,0 0-16,-21 21 0,0 0 15,21 21-15,0 0 0,0 21 0,0 1 16,0-1-16,0 21 0,0 1 15,0-22-15,0 22 0,0 20 0,-21-20 16,21-1-16,-22 22 0,1-21 16,0-1-16,0 1 0,0-1 0,0-21 15,-1 1-15,1-1 0,0 0 16,0-20-16,0-1 0,0-21 16,-1 0-16,1 0 15,21-21-15,-21 21 0,0-43 0,21 22 16,-21 0-16,21-21 0,0-1 0,-21 1 15,-1 0-15,22-1 0,0-20 16,0 20-16,-21 1 0,21 0 0,0 21 16,0-22-16,0 22 0,0 0 15,0 0-15,21 21 16,1 0-16,-1 21 0,0 0 16,0 0-16,21 22 0,-20-22 15,20 21-15,-21 0 0,21 22 0,1-22 16,-1 1-16,0-1 0,1-21 15,-1 21-15,0-20 0,1-1 0,-1 0 16,0-21-16,1 0 0,-1 0 16,0 0-16,1 0 0,-22 0 0,21-21 15,-21 0-15,22-1 0,-22 1 16,0-21-16,0 0 0,0-1 0,1 1 16,-22 0-16,0-1 0,0 1 15,0 21-15,0-22 0,0 1 0,0 21 16,0 0-16,0 0 0,-22 21 15,1 0-15,21 21 16,0 0-16,0 0 16,0 0-16,0 22 0,0-1 15,0 0-15,0-21 0,0 22 0,21-1 16,1 0-16,-1-20 0,0 20 16,0-21-16,0 0 0,0 0 0,1-21 15,-1 0-15,0 0 0,0 0 16,0 0-16,22-21 0,-22 0 15,0 0-15,21 0 0,-21-22 0,1 1 16,-1 21-16,-21-21 0,0-1 0,0 1 16,0 0-16,0 20 0,-21-20 0,-1 0 15,1 21-15,0-22 16,-21 22-16,21 0 0,-22 0 0,22 0 16,-21 21-16,21 0 0,-22 0 15,22 21-15,0 0 0,0 0 0,0 0 16,21 0-16,0 22 0,0-22 15,0 21-15,0 1 0,0-1 0,21 0 16,0 1-16,0-22 0,0 21 0,22-21 16,-22 22-16,21-22 0,0-21 15,1 21-15,-1-21 0,0 0 0,22 0 16,-22-21-16,22 0 0,-22-1 16,0 1-16,22-21 0,-22 21 15,1-22-15,-1 1 0,0 0 16,-21 21-16,1-22 0,-1 1 0,0 21 15,-21-22-15,0 22 0,0-21 0,0 21 16,0 0-16,-21-1 0,0 1 16,-1 21-16,1 0 0,-21 0 0,21 0 15,0 21-15,-1 1 0,1 20 16,0-21-16,0 21 0,21-20 0,0 20 16,-21 0-16,21-21 0,0 22 15,0-1-15,0-21 0,0 0 0,0 1 16,0-1-16,0 0 0,21-21 31,0 0-31,0-21 0,0 0 16,1-1-16,-1-20 0,0 21 15,0 0-15,0 0 0,0-1 0,-21 1 16,22 0-16,-1 21 16,-21-21-16,21 21 15,-21 21-15,21-21 0,-21 21 16,21 0-16,0 22 0,1-22 0,-22 0 15,21 21-15,0-20 0,0 20 0,0-21 16,0 0-16,1 0 0,-1 1 16,0-1-16,0 0 0,0-21 0,0 0 15,1 0-15,-1 0 0,0 0 16,0 0-16,0 0 0,22-21 16,-22 0-16,21-1 0,-21-20 0,22 21 15,-1-21-15,-21-1 0,21 22 16,-20-21-16,-1 21 0,-21-22 0,0 22 15,0-21-15,0 21 0,-21-1 16,-1 1-16,1 0 0,-21 21 0,0 0 16,20 0-16,-20 0 0,0 0 15,21 21-15,-22 0 0,22 1 0,0-1 16,0 21-16,0-21 0,-1 22 16,22-1-16,0 0 0,0 1 15,0-1-15,0 0 0,0 1 0,0-22 16,0 0-16,22 0 0,-1 0 15,0-21-15,0 0 0,0 0 0,0 0 16,22-21-16,-22 21 0,0-21 0,21-21 16,-20 20-16,20-20 0,-21 21 15,0-21-15,0-1 0,1 1 0,-1 0 16,-21-1-16,0 1 0,0 0 16,0-1-16,0 1 0,-21 0 0,21-1 15,-22-20-15,1 20 0,0 1 16,0-21-16,0 41 0,21-20 0,0 21 15,-21 21-15,21 21 16,0 0-16,0 22 16,0 20-16,0-21 0,21 22 0,-21-22 15,21 22-15,-21-1 0,21-20 16,0 20-16,-21-21 0,21 22 0,1-22 16,-1 1-16,0-22 0,0 21 15,0-21-15,0 0 0,1-21 0,-1 0 16,21 0-16,-21 0 0,22-21 15,-1 21-15,-21-21 0,21-21 0,1 21 16</inkml:trace>
  <inkml:trace contextRef="#ctx0" brushRef="#br1" timeOffset="81872">19219 10435 0,'0'0'0,"0"-21"0,0 0 16,-21 21-16,21 21 0,-21 0 15,21 0-15,0 22 0,0-1 16,0 0-16,0 22 0,0-22 0,0 22 16,0-22-16,0 0 0,0 1 0,-21-1 15,21 0-15,0 1 0,0-1 16,0 0-16,-21-20 0,21 20 0,0-21 16,0 0-16,0 0 0,0 1 15,0-44 1,21 1-16,-21 0 15</inkml:trace>
  <inkml:trace contextRef="#ctx0" brushRef="#br1" timeOffset="83988.99">19071 10837 0,'0'0'0,"-42"-21"0,-1-63 16,22 41-16,0 1 0,0 0 16,21-1-16,0-20 0,-21 20 15,21 1-15,0 21 0,0-21 0,0-1 16,21 22-16,0 0 0,0 0 15,22 21-15,-1 0 0,0 0 0,1 0 16,-1 0-16,21 21 0,-20 0 16,20 21-16,-20-20 0,-22 20 15,0 0-15,0 1 0,-21 20 0,0-21 16,0 1-16,-21-1 0,0 0 16,-22-20-16,1 20 0,-21 0 0,20-21 15,1 22-15,0-22 0,-1-21 16,1 21-16,21-21 0,-22 0 0,22 0 15,0 0-15,0 0 0,21-21 16,-21 0-16,21 0 0,0-1 16,21 22-1,0 0 1,0 22-16,0-1 0,1 21 0,-1-21 16,0 0-16,21 1 0,-21 20 15,1-21-15,-1 0 0,0 22 16,0-22-16,21 0 0,-20 0 0,-1 0 15,0 0-15,0-21 0,0 0 16,22 0-16,-22 0 0,0 0 0,21 0 16,-21 0-16,1-21 0,20 0 0,-21 0 15,0 0-15,0 0 0,1-1 16,-1 1-16,0 0 0,-21-21 16,0 21-16,0-22 0,21 22 0,-21 0 15,0-21-15,0 20 0,0 1 0,0 0 16,21 21-16,-21 21 31,0 0-31,0 1 0,0-1 16,0 0-16,0 0 0,0 0 0,0 0 15,0 1-15,0-1 0,0 0 16,0 0-16,21-21 0,1 21 0,-22 0 16,21-21-16,0 0 0,0 22 15,0-22-15,0 0 0,1 0 16,-1 0-16,-21-22 0,21 1 0,0 21 15,0-21-15,-21 0 0,21 0 16,-21 0-16,22-1 0,-22 1 16,0 0-16,0 0 0,0 0 0,0 0 15,0-1-15,0 1 0,0 42 47,0 1-47,0-1 0,0 0 0,0 0 16,0 0-16,0 0 0,0 1 0,0 20 15,0-21-15,0 0 0,21 0 16,-21 1-16,21-22 0,0 21 0,0-21 16,0 0-16,1 0 15,20 0-15,-21 0 0,0 0 0,22-21 16,-22-1-16,21 1 0,-21 0 16,22 21-16,-22-21 0,0-21 15,-21 20-15,21 1 0,-21 0 0,0 0 16,0-21-16,0 20 0,0 1 0,0-21 15,0 21-15,0 0 16,-21 21-16,21 21 16,0 0-16,0 0 15,-21 0-15,21 0 0,0 1 0,-21 20 16,21-21-16,0 0 0,0 0 0,0 1 16,0-1-16,0 0 15,-22 0-15,22 0 16,0-42 15,0 0-15,0 0-16,0 0 0,0-1 0,22 1 15,-1 0-15,-21-21 0,21 21 16,0-22-16,0 22 0,-21 0 0,21 0 16,1 0-16,-1-1 0,0 22 15,0 0-15,0 0 0,-21 22 16,0-1-16,21-21 0,-21 21 0,22 0 15,-22 21-15,0-20 0,0-1 16,0 0-16,0 0 0,21 0 0,0 0 16,-21 1-1,21-22-15,0 21 0,0-21 16,1 0-16,-1 0 0,0 0 0,0 0 16,21-21-16,-20 21 0,-1-22 15,21 1-15,-21 0 0,0 0 0,22 0 16,-22 0-16,-21-1 0,21 1 15,-21 0-15,0 0 0,0-21 0,0 20 16,0 1-16,0 0 0,0 0 0,0 0 16,-21 21-1,21 21 1,0 0-16,0 0 0,-21 0 16,21 22-16,0-22 0,-21 0 15,21 0-15,0 22 0,0-22 0,-22 0 16,1 21-16,21-21 0,0 1 15,-21-22-15,21 21 0,0 0 16,0-42 15,0 0-15,0-1-16,0 1 0,21 0 16,-21 0-16,21 0 0,1-22 15,-22 22-15,21-21 0,0 21 16,-21-22-16,21 22 0,0 0 0,0 0 15,1 0-15,-1 21 16,0 0-16,-21 21 0,0 0 16,0 0-16,0 0 0,21 1 0,-21-1 15,0 21-15,0-21 0,0 0 16,0 1-16,0-1 0,21 0 0,-21 0 16,0 0-16,21 0 0,1 1 15,-1-22-15,0 21 0,0-21 16,0 0-16,0 0 0,1 0 0,20 0 15,-21-21-15,0-1 16,22 22-16,-22-21 0,0 0 0,0 0 16,0 0-16,0 0 0,1-1 0,-1 1 15,0-21-15,0 21 0,-21-22 16,0 1-16,0 21 0,0-21 0,0 20 16,0-20-16,0 21 0,-21 42 31,21 0-31,-21 0 15,21 22-15,0-22 0,-21 0 16,21 21-16,0-20 0,-22-1 0,22 0 16,0 21-16,0-21 0,0 1 0,0-1 15,0 0 1,0 0-16,0 0 16,22-21-16,-1 0 0,0 0 15,0 0-15,0-21 0,0 0 16,1 0-16,20 0 0,-21-1 0,0 1 15,22 0-15,-22 0 0,0 0 16,0-22-16,0 22 0,-21-21 0,0 21 16,0-22-16,0 22 0,0 0 0,0 0 15,0 0-15,0 0 0,0 42 32,0 0-32,0 0 15,0 0-15,0 0 0,0 1 16,0-1-16,0 0 0,0 0 0,0 0 15,0 0-15,0 1 16,0-1-16,21-21 0,-21 21 0,0 0 16,0 0-16,0 0 15,0 1-15,0-1 16,0 0-16</inkml:trace>
  <inkml:trace contextRef="#ctx0" brushRef="#br1" timeOffset="84164.74">22056 10901 0,'0'0'0,"0"21"15,-22-21 48</inkml:trace>
  <inkml:trace contextRef="#ctx0" brushRef="#br1" timeOffset="92509">16341 9440 0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11:52:44.6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910 423 0,'0'0'0,"0"-21"15,0 0-15,0 0 16,0 0-16,0 0 16,0 42 15,0 0-31,0 21 16,0 1-16,0-1 0,21 0 0,-21 22 15,0-1-15,0 1 0,0 20 16,0-20-16,-21 21 0,0-1 15,0 1-15,-22-22 0,22 22 16,0-21-16,-21-1 0,21-21 16,-1 22-16,1-22 0,21-21 0,0 22 15,-21-22-15,21 0 16,0-42 0,0 0-16,0 0 0,0-1 15,0 1-15,0 0 0,0 0 16,0-21-16,0 20 0,0-20 15,0 0-15,0-1 0</inkml:trace>
  <inkml:trace contextRef="#ctx0" brushRef="#br0" timeOffset="371.8">656 720 0,'0'0'0,"-127"-127"31,106 106-31,0-1 0,21 1 15,0 0-15,0 0 0,21 0 0,0 0 16,21-22-16,1 22 0,-1 0 16,0-21-16,1 20 0,20 1 15,-20 0-15,20 21 0,-21 0 0,22 0 16,-22 0-16,1 21 0,20 0 16,-21 1-16,1 20 0,-22 0 15,0-21-15,0 22 0,-21-1 16,0 0-16,0 1 0,-21-1 15,0 0-15,-21 1 0,-1-1 0,1 0 16,-22-20-16,22 20 0,0 0 16,-22-21-16,22 22 0,0-22 15,20 0-15,-20-21 0,21 21 0,0-21 16,0 0-16,42 0 31,0 0-15,0-21-16,0 21 0,0 0 15</inkml:trace>
  <inkml:trace contextRef="#ctx0" brushRef="#br0" timeOffset="823.56">995 1270 0,'0'0'0,"-43"0"31,43-21-31,0 0 16,0 0-16,22-1 15,-1 1-15,0 0 0,21 21 16,-21-21-16,1 21 0,20 0 16,-21 0-16,21 0 0,-20 0 15,20 0-15,-21 0 0,0 21 0,22 0 16,-22 0-16,0 22 0,-21-22 15,0 0-15,0 21 0,0-20 16,0 20-16,0 0 0,-21-21 0,0 22 16,-1-22-16,1 0 0,0 0 15,0 0-15,0 1 0,0-1 16,21-42 0,0-1-1,0 1-15,0 0 0,0 0 0,0 0 16,21 0-16,0-1 15,-21 1-15,21-21 0,0 21 16,0 0-16,1-22 0,-1 22 0,0 0 16,0 0-16,0 0 0,0-1 15,1 22-15,-1 0 0,0-21 16,0 21-16,0 0 0,0 0 16</inkml:trace>
  <inkml:trace contextRef="#ctx0" brushRef="#br0" timeOffset="1222.91">1863 1207 0,'0'0'0,"0"-22"31,-22 22-15,1 22 0,0-1-16,0-21 15,0 21-15,21 0 0,-21 21 16,-22-20-16,22-1 0,0 0 0,0 21 15,0-21-15,-1 22 0,22-22 16,0 21-16,0-21 0,0 1 0,0 20 16,22-21-16,-1-21 0,0 21 15,21-21-15,-21 0 0,22 0 16,41 0-16,-41-21 16,-22 0-16,21 0 0,-21 0 15,1-1-15,20 1 0,-42-21 0,21 21 16,-21-22-16,21 22 0,-21-21 15,0 0-15,0-1 0,0 22 0,0-21 16,-21-1-16,0 22 0,0 0 16,21 0-16,-21 0 0,-1 21 0,-20 0 15,21 0-15,0 0 0,-22 0 16,22 21-16,0 0 0,0 0 16,0 0-16,0 1 0,21-1 0,0 0 15,0 0-15</inkml:trace>
  <inkml:trace contextRef="#ctx0" brushRef="#br0" timeOffset="2171.81">2519 1503 0,'0'0'0,"0"-21"0,21 21 0,0 0 15,-21-21-15,21-1 0,0 22 16,1-21-16,-1 0 0,-21 0 16,21 0-16,-21 0 0,0-1 15,0 1-15,0 0 0,0 0 0,0 0 16,0 0-16,0-1 16,-21 22-16,0 0 0,-1 0 15,1 0-15,-21 22 0,21-1 16,-22-21-16,1 42 0,21-21 15,-21 0-15,-1 22 0,22-22 0,0 21 16,0-21-16,0 22 0,-1-22 16,22 0-16,0 0 0,0 0 0,0 1 15,0-1-15,22-21 0,-1 0 16,0 0-16,0 0 0,21 0 0,-20-21 16,20-1-16,0 22 0,1-21 15,-22 0-15,21 0 0,-21 0 16,0 0-16,1-1 0,-1 1 15,0 0-15,-21 0 16,0 0-16,21 0 16,-21 42-1,0 0 1,0 0-16,0 0 0,0 0 16,21 22-16,-21-1 0,0 0 0,0 22 15,0-1-15,0 1 0,0-1 16,0 22-16,0-21 0,0 20 15,0 1-15,0 0 0,0-1 0,-21 1 16,0 0-16,21 20 0,-21-20 16,0 0-16,-1-1 0,1 1 15,0 0-15,0-22 0,21 22 0,0-22 16,-21 1-16,21-1 0,-21-20 16,21 20-16,0-42 0,0 22 0,0-22 15,0 0-15,-22 0 0,1-21 16,0 0-1,0-21-15,21 0 0,-21 0 0,0-22 16,-1 22-16,1-42 0,-21 20 16,21-20-16,-22-1 0,22 1 0,0-1 15,0-20-15,0-1 0,0 0 16,21 1-16,0-1 0,0 0 16,0 22-16,0-22 0,21 22 15,0-1-15,-21 22 0,21-22 16,21 22-16,-20-21 0,-1 20 0,0 1 15,21-22-15,-21 22 0,22 21 16,-22-21-16,0-1 0,43 1 16,-43 0-16,21 20 0,-21 1 15,22 0-15,-22 0 0</inkml:trace>
  <inkml:trace contextRef="#ctx0" brushRef="#br0" timeOffset="2593.55">2942 1418 0,'0'0'0,"-21"-42"31,21 21-31,0 0 16,0-1-16,21 1 16,0 21-16,0 0 15,1 0-15,-1 0 0,0 0 0,0 0 16,0 0-16,0 0 0,1 21 15,-1 1-15,0-1 0,-21 0 0,21 0 16,-21 0-16,0 22 0,0-22 16,0 0-16,0 0 0,0 0 15,0 0-15,0 1 0,-21-1 16,0 0-16,21 0 0,-21-21 16,21-21-1,0 0-15,0 0 0,0-1 16,0 1-16,0 0 0,0 0 15,0 0-15,0 0 0,0-22 16,21 22-16,0 0 0,-21 0 16,21 0-16,0 21 0,0-22 15,1 22-15,-1 0 0,0 0 0,0 0 16,0 0-16,0 0 0,1 0 16,-1 0-16,0 0 0,-21 22 15,21-1-15,0 0 0</inkml:trace>
  <inkml:trace contextRef="#ctx0" brushRef="#br0" timeOffset="4644.28">3641 1588 0,'0'0'0,"21"0"0,0 0 15,0 0-15,0 0 0,0 0 0,1 0 16,-1 0-16,21-22 0,-21 22 16,0-21-16,1 0 0,-1 0 0,0 0 15,-21 0-15,0-1 0,0 1 16,0 0-16,0-21 0,0 21 0,0-1 15,0 1-15,0 0 16,-21 0-16,0 21 0,-1 0 0,1-21 16,0 21-16,-21 0 0,21 0 15,-22 0-15,1 21 0,0 0 0,20 0 16,-20 0-16,0 1 0,21-1 16,-1 21-16,1-21 0,0 22 15,0-22-15,21 21 0,-21-21 0,21 22 16,0-22-16,0 21 0,0-21 15,0 0-15,0 1 0,21-1 0,0-21 16,0 0-16,22 0 0,-22 0 16,0 0-16,21 0 0,1 0 15,-22-21-15,21-22 0,0 22 0,1 0 16,-22-21-16,21 20 0,1-20 16,-22 21-16,0-21 0,0 20 0,0-20 15,0 21-15,-21-21 0,0 20 16,22 1-16,-22 0 0,0 42 31,-22 0-31,22 1 16,0-1-16,-21 0 0,0 0 15,21 21-15,-21-20 0,21-1 0,0 0 16,0 21-16,0-21 16,0 1-16,0-1 0,0 0 0,21-21 15,0 21-15,0-21 0,1 0 16,-1 0-16,0 0 15,0-21-15,0 21 0,0-21 0,1 0 16,-1-1-16,0 1 0,0 0 16,0 0-16,-21 0 0,21 0 0,-21-22 15,22 22-15,-22 0 0,0 0 16,21 0-16,-21-1 0,0 44 47,0-1-47,0 0 0,0 0 0,-21 21 15,21-20-15,-22-1 0,22 0 16,0 21-16,0-21 0,-21 1 16,21 20-16,0-21 0,-21 0 0,21 0 15,0 1-15,0-44 32,0 1-17,0 0-15,0 0 0,0 0 16,0 0-16,0-1 0,21 1 0,-21 0 15,21-21-15,1-22 16,-1 43-16,0 0 0,0 0 16,0 0-16,0-1 0,1 1 0,20 21 15,-21 0-15,0 0 0,0 0 16,1 0-16,-1 21 0,0-21 0,0 22 16,0-1-16,-21 0 0,0 0 15,21 21-15,-21-20 0,0-1 0,0 0 16,0 0-16,0 0 0,0 0 15,0 1-15,0-1 0,0 0 0,0 0 16,-21-21-16,21 21 16,-21-21-16,21-21 15,0 0 1,0 0-16,0 0 0,0-1 16,0 1-16,21 0 15,0-21-15,1 21 0,-22-1 0,21 1 16,21-21-16,-21 21 0,0 0 15,22-1-15,-22 1 0,21 21 0,-21 0 16,1 0-16,-1 0 0,0 0 16,0 0-16,-21 21 0,21-21 15,-21 22-15,0-1 0,0 0 0,0 21 16,0-21-16,0 1 0,0-1 0,0 0 16,0 0-16,0 0 0,0 0 15,0 1-15,0-1 16,21-21-16,1 0 0,-1 0 0,0 0 15,0 0-15,21 0 0,-20 0 16,-1 0-16,21-21 0,-21-1 0,0 22 16,22-21-16,-22 0 0,0 0 15,0-21-15,0 20 0,-21 1 0,22-21 16,-22 21-16,21 0 0,-21-1 16,0 1-16,0 0 0,0 0 0,-21 42 31,-1 0-31,22 0 15,-21 1-15,21-1 16,-21 0-16,21 0 0,0 0 0,0 0 16,-21 1-16,21-1 0,0 21 15,-21-21-15,21 0 0,0 1 16,-21-1-16,21 0 0,0-42 47,0 0-47,0-1 15,0 1-15,0 0 0,0 0 16,0 0-16,21 0 0,0-1 0,0-20 16,-21 21-16,21 0 0,0 0 15,1-1-15,-1 1 0,-21 0 0,21 21 16,0 0-16,0 0 0,0 0 16,1 0-16,-1 21 15,-21 0-15,0 1 16,0-1-16,0 0 0,0 0 0,0 0 15,0 0-15,0 1 0,0-1 16,0 0-16,0 0 0,0 0 0,0 0 16,0 1-16,21-22 47,0-22-47,0 22 0,0-21 15,1 0-15,-1 0 0,0 0 16,0 0-16,0-1 0,0 1 0,22 0 15,-22 0-15,0 0 0,21 0 16,-20-1-16,-1 1 0,21 21 16,-21 0-16,0 0 0,1 0 15,-22 21 1,0 1-16,0-1 0,0 0 16,0 0-16,-22 0 0,22 0 15,0 1-15,0-1 0,0 0 0,0 0 16,0 0-16,0 0 15,0 1-15,22-22 16,-1 0-16,0 0 16,0 0-16,0 0 0,0-22 15,1 1-15,-1 0 0,0 21 16,-21-21-16,21 0 0,0 0 0,0-1 16,-21 1-16,0-21 0,0 21 15,22 0-15,-22-1 0,0 1 16,0 42-1,0 1-15,0-1 16,-22 0-16,22 0 0,0 0 16,0 0-16,0 1 0,0-1 0,0 0 15,0 0-15,0 0 0,0 0 16,0 1-16,0-1 0,0 0 16,22-21-16,-1 0 15,0 0-15,0 0 16,0-21-16,0 21 0,-21-21 0,22-1 15,-1 1-15,0 0 0,0 0 16,0 0-16,-21-22 0,21 22 0</inkml:trace>
  <inkml:trace contextRef="#ctx0" brushRef="#br0" timeOffset="4815.18">6477 1080 0,'0'0'0,"-21"-22"16,0 22-16,-1 0 0,1 0 0,0 0 15,21 22 32,21-1-31,-21 0-16</inkml:trace>
  <inkml:trace contextRef="#ctx0" brushRef="#br0" timeOffset="5292.91">6625 1270 0,'0'42'16,"0"-20"-16,-21-22 0,21 21 16,-21-21-16,21 21 0,0 0 15,0 0-15,0 0 16,0 1-16,0-1 0,0 0 15,0 0-15,0 0 16,-21-21-16,21 21 0,-22-21 16,22-21 31,0 0-47,0 0 0,0 0 15,0 0-15,0-1 0,0 1 16,22-21-16,-1 21 0,0 0 0,0-1 15,0 1-15,0 0 0,22 0 16,-22 0-16,21 0 0,1 21 0,-1 0 16,-21 0-16,21 0 0,-20 21 15,-1-21-15,0 21 0,0 0 0,0 21 16,-21-20-16,21-1 0,-21 0 16,0 0-16,0 21 0,0 1 15,0-22-15,-21 0 0,21 0 16,-21 0-16,21 1 15,0-1-15,-21-21 0,42 0 32,0 0-32,0 0 15</inkml:trace>
  <inkml:trace contextRef="#ctx0" brushRef="#br0" timeOffset="6024.03">7578 1376 0,'0'0'15,"0"-21"-15,0 0 0,0-1 0,0 1 16,0 0-16,0 0 0,-22 0 16,1 21-1,0 0-15,0 0 0,0 0 16,0 21-16,-1-21 0,1 21 16,-21 0-16,21 0 0,0 1 0,-22 20 15,22-21-15,0 0 0,0 22 16,0-22-16,21 0 0,-22 0 0,22 0 15,0 0-15,0 1 0,0-1 16,22 0-16,-1-21 0,0 0 0,0 0 16,0 0-16,22 0 0,-22 0 15,0 0-15,21-21 0,-21 0 0,1-1 16,-1 1-16,0 0 0,0 0 0,0 0 16,0-22-16,1 22 15,-22 0-15,0-21 0,21 21 0,-21-1 16,21 22-16,-21-21 0,-21 21 31,21 21-15,-21 1-16,-1-1 0,22 21 0,-21-21 15,0 22-15,21-22 0,-21 21 16,0 0-16,21 1 0,0 20 0,-21-20 16,21 20-16,-22-21 0,22 22 0,-21-22 15,21 22-15,0-22 0,0 22 16,0-22-16,0 21 0,0-20 0,0 20 15,0 1-15,0-1 16,0-20-16,0 20 0,-21 1 0,21-1 16,-21 1-16,21-1 0,-21-21 0,0 22 15,-1-22-15,1 22 0,0-1 16,0-20-16,-21 20 0,20-21 0,1 1 16,-21-1-16,21-21 0,0 0 15,-1 1-15,1-1 0,0-21 16,0 0-16,21-21 15,0-1-15,-21-20 0,21 21 16,0-21-16,0-1 0,0 1 16,0-22-16,21 22 0,0-43 0,0 22 15,22-22-15,-22-21 0,21 22 16,-21-22-16,22 21 0,-22 1 0,21-1 16,-21 0-16,22 22 0,-22-1 15,0 1-15,0-1 0,0 22 0,0 0 16,1-1-16,-1 22 0,-21-21 15,21 21-15,0-1 0,0 22 16,0 0-16,1 0 16</inkml:trace>
  <inkml:trace contextRef="#ctx0" brushRef="#br0" timeOffset="7576.58">3937 2455 0,'0'0'16,"21"-42"-16,0 0 0,-21 21 15,0-1-15,21-20 0,-21 21 0,0 0 0,0 0 16,0 42 15,-21 21-31,0 0 0,21 1 0,-21 20 16,0 1-16,21-1 0,-21 1 16,-1 20-16,1-20 0,-21-1 0,21 1 15,-22-1-15,1 1 0,0-1 16,-1 1-16,1-1 0,0-20 0,-1-1 15,1-21-15,0 22 0,-22-22 16,43-21-16,0 0 0,0 0 16,0 0-16,-1-21 0,22-1 15,-21-20-15,21 0 0,-21-1 16,21 1-16,0 0 0,0-1 16,0-20-16,0 21 0,0-22 0,21 22 15,0-22-15,-21 22 0,22 0 16,-1-1-16,0 22 0,-21 0 15,21 21-15,0 0 0,0 0 0,1 0 16,-22 21-16,21 0 0,0 22 16,0-22-16,-21 21 0,21 0 0,0 1 15,-21-1-15,22 0 0,-1 1 0,0-22 16,0 21-16,0 1 0,22-1 16,-22 0-16,0-21 0,21 1 15,-21-1-15,22 0 0,-1 0 16,0-21-16,-20 0 0,20 0 0,0 0 15,1 0-15,-1-21 0,0 0 0,1 0 16,-1-1-16,0 1 0,-21-21 16,22 21-16,-22-22 0,0 22 15,0-21-15,-21 0 0,0-1 0,0 1 16,0 0-16,0-1 0,0 1 16,-21 0-16,21 20 0,-21 1 0,0 0 15,0 21-15,-1 0 0,1 0 16,0 0-16,0 21 0,0 0 0,-22 1 15,22-1-15,0 21 0,0 0 16,0-20-16,0 20 0,-1 0 16,22-21-16,0 22 0,-21-22 0,21 21 15,0-21-15,0 1 0,0 20 16,0-21-16,0 0 0,21 0 16,1-21-16,-1 0 0,0 0 15,0 0-15,0 0 0,0-21 0,1 21 16,20-21-16,-21 0 0,0 0 15,0 0-15,1-22 0,20 22 0,-21 0 16,-21-21-16,21 20 0,0-20 0,1 21 16,-22-21-16,0 20 0,0 1 15,0 42 1,0 1-16,0-1 16,0 0-16,0 0 0,0 21 15,0-20-15,0-1 0,0 21 16,0-21-16,0 0 0,21 1 0,0-1 15,-21 0-15,21 0 0,0 0 16,0-21-16,1 0 0,20 0 16,-21 0-16,0 0 0,22 0 0,-22-21 15,0 0-15,21 0 0,-21 0 16,1-1-16,20 1 0,-21 0 0,-21 0 16,21 0-16,0-22 15,-21 22-15,22 0 0,-22 0 0,0 0 0,0 0 16,21 21-16,-21 21 31,0 0-31,0 0 0,0 0 16,0 0-16,-21 22 0,21-22 15,0 0-15,-22 0 0,1 0 0,21 1 16,-21-1-16,21 0 0,0 0 16,0 0-16,-21-21 0,21-21 31,0 0-16,0 0-15,0 0 16,21-1-16,0-20 0,0 21 0,1 0 16,20-22-16,-21 22 0,21-21 15,-20 21-15,20-22 0,0 22 16,1 0-16,-1 21 0,0 0 0,1 0 16,-1 0-16,0 0 0,-21 21 15,1 0-15,-1 1 0,0 20 0,0-21 16,-21 0-16,0 22 0,0-22 15,0 0-15,0 21 0,0-21 0,-21 1 16,0-1-16,0 0 0,-1 0 16,22 0-16,-21-21 0,21 21 15,-21-21-15,42-21 32</inkml:trace>
  <inkml:trace contextRef="#ctx0" brushRef="#br0" timeOffset="8328.87">6350 2985 0,'0'0'16,"0"-22"-16,0 1 0,21 21 0,-21-21 16,0 0-16,0 0 0,0 0 15,0-1-15,-21 1 0,0 0 0,0 21 16,-1-21-16,1 21 0,0 0 0,-21 0 15,-1 0-15,22 21 0,-21-21 16,0 21-16,-22 22 0,22-22 16,-1 0-16,1 21 0,21-21 0,-21 22 15,-1-22-15,22 21 0,0-21 16,0 22-16,21-22 0,0 0 0,0 0 16,0 0-16,21 1 0,0-22 15,21 0-15,-20 0 0,20 0 0,0 0 16,1-22-16,-1 22 0,0-21 0,1 0 15,-1 0-15,0 0 0,1 0 16,-22-1-16,21-20 0,-21 21 16,0 0-16,1 0 0,-22-1 15,21 1-15,-21 0 0,21 0 0,-21 42 47,0 0-47,-21 0 0,21 1 16,-21-1-16,-1 0 0,22 0 15,-21 21-15,21 1 0,-21-22 0,0 42 16,21-20-16,-21-1 0,21 22 16,-21-1-16,-1 1 0,22-1 0,0 1 15,0-1-15,0 1 0,0-1 0,0 22 16,0-22-16,0 22 16,0 0-16,0-1 0,0 1 0,0-22 15,0 22-15,22-21 0,-22 20 0,21-20 16,-21-1-16,0 1 0,0-1 15,0-20-15,0-1 0,0 0 0,-21 1 16,-1-22-16,1 0 0,-21 0 0,21 0 16,-22-21-16,22 0 0,-21 0 15,-22-21-15,22 0 0,-21-21 0,-1-1 16,22 1-16,-1 0 0,-20-22 0,42 1 16,-22-1-16,22 1 0,0-1 15,0-21-15,21 1 0,0-1 0,0-21 16,0 22-16,0-1 0,21 0 15,0 1-15,0 20 0,1-21 16,20 22-16,-21-1 0,21 1 0,1-1 16,-1 1-16,0 21 0,1-1 15,20 1-15,-20 21 0,-1 0 0,0-1 16,-21 1-16,22 0 0,-1 0 16,-21 21-16,22-21 0</inkml:trace>
  <inkml:trace contextRef="#ctx0" brushRef="#br0" timeOffset="9907.82">6816 2879 0,'0'0'0,"0"-64"31,-22 64-31,1-21 0,0 21 16,0 0-1,0 21-15,0-21 0,21 21 0,0 1 16,-22-1-16,22 0 0,-21 21 15,21-21-15,0 1 0,0-1 0,0 21 16,0-21-16,0 0 0,0 1 16,0-1-16,0 0 0,21-21 15,1 0-15,-1 0 0,0 0 16,0 0-16,21 0 0,-20 0 16,20 0-16,0 0 0,1-21 0,-1 0 15,-21-1-15,21 22 0,1-42 16,-1 21-16,-21 0 0,22 0 15,-22-1-15,0-20 0,0 21 0,0 0 16,0 0-16,-21-1 0,22-20 16,-22 63-1,0 0 1,0 1-16,-22-1 0,22 0 0,-21 21 0,21-21 16,0 22-16,0-22 0,0 0 15,0 21-15,0-20 0,0-1 0,0 0 16,0 0-16,21 0 0,1 0 15,-1-21-15,0 0 0,21 0 16,-21 0-16,22 0 0,-22 0 16,21 0-16,1-21 0,-1 0 0,0 21 15,1-21-15,-22 0 0,21 0 0,-21-22 16,0 22-16,1 0 0,-1-21 16,-21-1-16,21 22 0,-21-21 0,0 21 15,0-22-15,0 22 0,-21-21 16,0 21-16,-1-1 0,1 22 0,-21 0 15,21-21-15,-22 21 0,22 0 16,-21 21-16,21-21 0,-22 22 0,22 20 16,-21-21-16,21 0 0,0 22 15,-1-1-15,1-21 0,0 21 16,0-20-16,21-1 0,0 21 0,0-21 16,0 0-16,0 1 0,0-1 15,21-21-15,0 21 0,0-21 0,1 0 16,-1 0-16,0 0 0,21 0 15,-21 0-15,1-21 0,20 0 0,-21 21 16,21-22-16,-20 1 0,-1 0 0,21 0 16,-21 0-16,0 0 0,1-22 15,-1 22-15,0 0 0,-21 0 16,0 0-16,21-1 0,-21 1 0,0 0 16,0 42-1,0 0 1,-21 1-16,21 20 0,0-21 15,-21 0-15,21 0 0,0 22 0,0-22 16,0 0-16,0 21 0,0-20 16,0-1-16,21 0 0,0 21 0,21-21 15,-20 1-15,20-22 0,0 21 16,22-21-16,-22 0 0,0 0 0,1 0 16,20 0-16,-20 0 0,-1 0 15,0-21-15,1-1 0,-1 1 0,0 0 16,-21 0-16,22-21 0,-22 20 15,0-20-15,0 21 0,0-21 16,-21-1-16,0 1 0,0 21 0,0-22 16,-21-20-16,21 42 15,-21 0-15,-21-1 0,21 22 0,-1 0 16,-20 0-16,21 0 0,-21 22 16,-1-1-16,1 0 0,21 0 0,-22 21 15,1-20-15,21 20 0,0 0 0,0-21 16,-1 22-16,22-22 0,-21 0 15,21 21-15,0-20 0,0-1 0,21 0 16,1 0-16,-1 0 0,21-21 16,-21 0-16,0 0 0,22 0 15,-22 0-15,21 0 0,-21 0 16,22-21-16,-22 21 0,0-21 0,0 0 16,0 0-16,1-1 0,-1 1 0,0-21 15,-21 21-15,21 0 0,-21-1 16,21 1-16,-21-21 0,0 21 15,0 0-15,0 42 32,0 0-32,0 0 0,0 0 15,0 0-15,-21 1 0,0 20 16,21-21-16,-21 21 0,21 1 0,0 20 16,-21-20-16,21-1 15,-22 21-15,22 1 0,0-22 0,-21 22 16,0-1-16,0 1 0,21-22 0,-21 22 15,0-1-15,21 1 0,-22-1 16,22 1-16,0 20 0,0-20 0,0-1 16,0 22-16,0-22 0,0 1 0,0-1 15,22 1-15,-22-22 0,21 22 16,-21-1-16,0 1 0,0-22 0,0 0 16,0 22-16,0-22 0,-21 22 15,-1-43-15,1 0 0,0 0 16,0-21-16,0 0 15,0 0-15,-1-21 0,1 0 0,0 0 16,0-22-16,0 22 0,21-42 16,-21 20-16,-1-20 0,22-1 0,-21 1 15,21-1-15,0-20 0,0-1 0,0-21 16,0 0-16,0 22 0,0-1 16,21-21-16,1 43 0,-1-22 0,0 22 15,0-22-15,0 43 0,0-22 16,1 22-16,-1-22 0,0 22 0,0 0 15,0 20-15,22-20 0,-22 0 16,0 21-16,0-1 0,21-20 16,-20 21-16,20 0 0,0 0 0</inkml:trace>
  <inkml:trace contextRef="#ctx0" brushRef="#br0" timeOffset="10292.14">8953 3048 0,'0'-21'31,"22"21"-31,-1-21 16,0 21-16,0-21 0,0-1 0,22 22 15,-22-21-15,0 0 16,0 21-16,0-21 0,0 0 0,1 0 0,-22-1 16,0 1-1,-22 21-15,1-21 16,0 21-16,0 0 0,0 0 0,-22 0 15,22 21-15,-21 0 0,21 1 16,0-1-16,-22 0 0,43 0 0,-21 0 16,21 22-16,0-22 0,0 21 15,0-21-15,0 0 0,0 22 0,21-22 16,0 0-16,1 0 0,20 0 16,-21 1-16,21-22 0,-20 0 0,20 21 15,-21-21-15,21 0 0,-20 0 16,-1 0-16,21-21 0,-21-1 15,0 22-15,1-21 0,-1 0 0,-21 0 16,0 0-16,0 0 16,0-1-16,0 1 0,0 0 15</inkml:trace>
  <inkml:trace contextRef="#ctx0" brushRef="#br0" timeOffset="12083.7">12912 423 0,'0'0'0,"21"-42"0,0 21 0,-21 0 16,0 0-16,21-1 0,-21 1 15,21 0-15,-21 0 0,0 0 0,0 0 16,0-1-16,21 1 0,-21 0 15,0 0 1,22 21-16,-22 21 16,0 0-16,0 0 15,0 1-15,0 20 0,21-21 16,-21 21-16,0-20 0,0 20 0,0 0 16,21-21-16,-21 22 0,0-1 15,0 0-15,0 1 0,0-1 0,0 0 16,0 1-16,0 20 0,0-20 15,0 20-15,0-21 0,0 22 0,0-1 16,0-20-16,0 20 0,0-20 16,0 20-16,0-21 0,0 22 0,0-22 15,0 22-15,0-1 0,0-20 16,-21 20-16,0 1 0,-1-1 0,1 22 16,21-22-16,-21-20 0,0 20 15,21 1-15,0-1 0,-21-21 16,21 22-16,-21-1 0,21 1 0,0-1 15,0 1-15,0-22 0,0 22 16,0-1-16,0 1 0,-22-22 0,22 22 16,0-22-16,0 0 0,0 22 0,0-22 15,0 22-15,0-22 0,0 0 16,0 22-16,0-22 0,0 22 0,0-22 16,-21 0-16,21 22 0,0-22 15,0 0-15,0 1 0,0-1 16,0 0-16,0-20 0,-21 20 0,21 0 15,0 1-15,-21-1 0,21 0 16,-21 1-16,21-1 0,0 0 0,0 1 16,0-1-16,0 21 0,-21-20 0,21-1 15,0 0-15,-22 1 0,22-1 16,0 43-16,0-43 0,-21 0 16,21 1-16,0-1 0,-21 0 15,21 22-15,0-22 0,0 22 0,-21-22 16,21 22-16,-21-22 0,21 21 0,-21-20 15,21-1-15,0 22 0,0-22 16,-22 21-16,22-20 0,-21-1 16,21 22-16,-21-1 0,21-21 0,0 22 15,0-22-15,-21 22 0,21-1 16,-21-20-16,21 20 0,-21 1 0,-1-22 16,22 0-16,0 22 0,-21-1 0,21 1 15,-21-1-15,0 1 0,21-1 16,0 1-16,0-1 0,-21 1 0,21-1 15,-21 1-15,21-22 0,-22 22 0,22-1 16,0 1-16,0-1 0,0 1 16,0-1-16,-21 1 0,21-1 0,-21 1 15,21-1-15,0 1 0,0-1 0,-21 1 16,21-1-16,-21 1 16,0 20-16,21-20 0,0 20 0,-22-20 15,1-1-15,21 22 0,-21-21 0,21-1 16,0 1-16,-21-1 0,21 1 15,-21-1-15,21 22 0,0-22 0,0 1 16,-21-1-16,21 22 0,0-22 0,-22 1 16,22-1-16,0 1 0,0-1 15,-21 1-15,21-1 0,-21 22 16,21-21-16,0 20 0,0-20 0,-21 20 0,21 1 16,-21-21-16,0 20 0,21 1 0,0-22 15,0 22-15,-22 0 0,1-1 16,21 1-16,-21 0 0,21-1 15,0 1-15,0 0 0,-21-1 0,21 1 16,-21 0-16,21 21 0,0-22 16,0 1-16,-21 21 0,-1-22 0,22 1 15,-21 21-15,21-21 0,0 20 0,0 1 16,-21-21-16,21 21 0,0-22 16,0 1-16,-21 21 0,21-21 0,0 20 15,0-20-15,0 21 0,0-21 0,0-1 16,0 22-16,0-21 0,0-1 15,0 22-15,0-21 0,0 21 0,0-22 16,0 1-16,0 21 0,0-21 0,0-1 16,0 22-16,-21-21 0,21 21 15,0-22-15,-21 22 0,21-21 16,0 21-16,0-22 0,-22 22 0,22 0 16,-21-21-16,0 20 0,21 1 0,-21-21 15,21 21-15,0-22 0,0 22 16,-21-21-16,21 21 0,-21-22 0,21 22 15,0-21-15,0 0 0,0-1 16,-22 22-16,22-21 0,-21-1 0,21 1 16,0 0-16,-21-1 0,21 1 0,0-21 15,0 20-15,0-20 0,0-1 16,0-20-16,0-1 0,0 0 0,0 1 16,0-22-16,-21-21 15</inkml:trace>
  <inkml:trace contextRef="#ctx0" brushRef="#br0" timeOffset="13450.92">13822 1164 0,'21'0'32,"0"-21"-32,0 21 0,0-21 15,1 21-15,-1-21 0,21 0 16,-21 21-16,22-22 0,-1 1 16,0 0-16,1 0 0,-22 0 15,21 0-15,-21-1 0,0 22 0,-21-21 16,0 0-16,0 0 15,-21 21-15,0 0 0,-21 0 0,21 0 16,-22 0-16,1 0 0,0 0 16,-1 0-16,1 21 0,0 0 0,20 0 15,-20 1-15,21-1 0,0 0 16,0 0-16,21 21 0,-22-20 0,22-1 16,0 21-16,0-21 15,22 22-15,-1-22 0,0 21 0,0-21 16,21 0-16,-20 22 0,20-22 15,-21 0-15,0 21 0,22-20 0,-22-1 16,0 21-16,-21-21 0,0 22 16,0-1-16,0-21 0,0 21 0,-21-20 15,0-1-15,-1 0 0,-20 0 16,0 0-16,-1-21 0,1 0 0,0 0 16,-22 0-16,22 0 15,21 0-15,-22 0 0,22-21 0,0 0 16,0 0-16,21 0 0,0-22 15,-21 22-15,21 0 0,0-21 0,0 20 16,0 1-16,0 0 0,0 0 16,0 0-16,0 0 0,0-1 15,21 1-15,0 21 0,0-21 16,0 21-16,1 0 0,-1-21 16,0 21-16,0 0 0</inkml:trace>
  <inkml:trace contextRef="#ctx0" brushRef="#br0" timeOffset="14167.85">14436 1228 0,'42'-43'31,"-42"65"16,0-1-32,0 0-15,-21 0 0,21 21 0,-21-20 16,21-1-16,-22 0 0,22 21 16,0-21-16,-21 1 0,0-1 15,21 21-15,0-21 0,-21 0 0,21 1 16,0-1-16,21-21 16,0 0-16,0 0 0,22 0 15,-22 0-15,0-21 0,21-1 0,1 1 16,-22 0-16,21 0 0,1 0 15,-22 0-15,21-1 0,0-20 16,-20 21-16,20-21 0,-21 20 0,0-20 16,-21 21-16,0-21 0,0 20 15,0 1-15,0 0 0,-21 21 16,0 0-16,0 0 0,0 0 16,-1 0-16,1 0 0,21 21 0,0 0 15,0 1-15,0-1 0,0 0 16,0 0-16,0 0 0,0 0 0,0 1 15,21-1-15,-21 21 0,22-21 16,-1 0-16,-21 1 0,0-1 0,21 0 16,-21 0-16,21-21 15,-21 21-15,0 0 0,0 1 0,21-22 16,0 0-16,1 0 0,20 0 16,-21 0-16,0 0 0,0 0 15,22-22-15,-22 22 0,21-21 16,-21 0-16,22 21 0,-22-21 0,21 0 15,-21 0-15,1-1 0,-1 1 0,-21 0 16,0-21-16,21 21 0,-21-1 16,0 1-16,0 0 15,0 42 1,0 0-16,-21 1 16,21-1-16,0 0 0,-21 0 15,21 0-15,-22 0 0,22 1 0,-21-1 16,21 0-16,0 0 0,0 0 15,0 0 1,0-42 15</inkml:trace>
  <inkml:trace contextRef="#ctx0" brushRef="#br0" timeOffset="14351.79">15557 1122 0,'-42'0'0,"42"-21"16,-21 21-16,0 0 15,0 0-15,21 21 0,0 0 16,0 0 0,21 0-1,0-21-15,0 0 0,0 0 16</inkml:trace>
  <inkml:trace contextRef="#ctx0" brushRef="#br0" timeOffset="14694.79">15917 1207 0,'-21'0'16,"0"0"-1,0 0-15,0 21 16,21 0-16,0 0 0,0 0 0,-22 22 15,22-22-15,-21 21 0,21 0 16,-21 1-16,21 20 0,0 1 0,-21-1 16,21 1-16,-21-1 0,0 22 15,21-22-15,0 1 0,-22 21 16,1-22-16,0 22 0,21-22 0,-21 22 16,0 0-16,0-22 0,-1 22 15,1-22-15,21 1 0,0-22 0,-21 0 16,21 1-16,-21-22 0,21 0 15,0 0-15,0 0 0,0-42 32,0 0-32,0 0 0,21 0 15,0 0-15,-21-22 0,21 1 0,-21 0 16,22-22-16,-1 1 0,0-1 16</inkml:trace>
  <inkml:trace contextRef="#ctx0" brushRef="#br0" timeOffset="16547.8">15811 1566 0,'0'-127'16,"0"254"-16,0-275 0,0 106 0,0 21 0,0 0 15,22-1-15,-22 1 0,0 0 0,21 0 16,0 0-16,0 21 0,0 0 16,43-21-16,-22 21 0,0 0 15,1 0-15,-1 21 0,0 0 16,1 0-16,-1 0 0,0 0 0,-20 1 15,-22 20-15,0-21 0,0 0 16,0 0-16,-22 1 0,1-1 0,0 0 16,-21 0-16,-1-21 15,1 21-15,21-21 0,-21 0 0,-1 0 16,22 0-16,-21 0 0,21 0 16,-1 0-16,1 0 0,0-21 0,0 0 15,0 0-15,21 0 16,0-1-16,21 22 31,-21 22-31,21-22 16,-21 21-16,21 0 0,-21 0 0,0 0 15,21 22-15,-21-22 0,22 0 16,-1 0-16,0-21 0,-21 21 0,42 0 16,-21-21-16,1 0 0,20 0 15,0 0-15,1 0 0,-1-21 16,0 0-16,1 21 0,20-21 15,-21-21-15,1 20 0,-1 1 0,0-21 16,1 0-16,-22 20 0,21-41 16,-21 21-16,1-1 0,-1-20 15,0-1-15,0 22 0,0-85 16,0 85-16,-21-22 0,0 43 16,0-21-16,0 20 0,0 1 0,-21 42 31,0 22-31,0-22 15,0 21-15,21 1 0,-21 20 0,21-21 16,-22 1-16,22-1 0,0 22 16,0-22-16,-21 0 0,21 1 0,0-1 15,0 0-15,0 1 0,0-22 16,21 21-16,-21-21 0,22 0 0,-1 1 16,0-1-16,0 0 0,21-21 15,-20 0-15,-1 0 0,21 0 0,-21 0 16,22-21-16,-22 21 0,21-21 15,0-1-15,-20 1 0,20 0 16,-21-21-16,0 21 0,22-1 16,-43-20-16,21 0 0,0 21 0,-21-22 15,21 22-15,-21 0 0,0 0 16,0 0-16,-21 42 31,0 0-31,21 0 0,-21 0 0,21 0 16,-22 1-16,22 20 0,-21-21 15,21 0-15,0 0 0,0 1 0,0-1 16,0 0-16,0 0 16,21 0-16,1-21 0,-1 0 0,0 0 15,21 0-15,-21 0 0,22 0 16,-1 0-16,0 0 0,-20-21 16,20 0-16,0 0 0,-21 0 0,22-1 15,-22 1-15,0-21 0,21 21 16,-20 0-16,-1-22 0,-21 22 0,0 0 15,21 0-15,-42 42 32,21 0-32,-21 0 15,-1 0-15,1 1 0,0-1 16,21 21-16,-21-21 0,0 0 0,21 22 16,0-22-16,-21 0 0,-1 0 15,22 0-15,0 1 0,-21-1 0,21 0 16,21-21 15,1-21-31,-1 21 0,-21-21 16,21-1-16,0 1 0,0 0 15,0 0-15,1 0 0,-1 0 0,0-22 16,0 22-16,21 0 0,-20-21 16,20 20-16,-21 1 0,21 21 0,-20-21 15,-1 21-15,0 0 0,0 0 16,-21 21-16,0 0 15,0 1-15,0-1 0,0 0 16,0 21-16,0-21 0,0 1 0,0-1 16,0 0-16,0 0 0,0 0 15,0 0-15,21 1 0,0-22 16,1 21-16,20 0 0,0-21 16,1 0-16,-1 21 0,0-21 0,22 0 15,-1 0-15,-20 0 0,20 0 16,1-21-16,-22 0 0,21 0 0,-20-1 15,-1 1-15,0 0 0,-20 0 16,-1-21-16,21 20 0,-42-20 0,21-21 16,-21 20-16,0 1 15,0 21-15,0 0 0,0-1 0,0 1 16,-21 21-16,0 0 0,0 0 16,-22 0-16,1 0 0,0 21 15,-1 1-15,1-1 0,0 0 0,21 21 16,-22-21-16,22 22 0,-21-22 15,21 0-15,21 0 0,0 0 0,0 1 16,0-1-16,0 0 0,0 0 16,21-21-16,0 0 0,0 21 0,21-21 15,-20 0-15,-1 0 0,21 0 16,-21 0-16,22 0 0,-22 0 0,21-21 16,-21 21-16,0-21 15,1 0-15,-1 0 0,0-1 0,0 1 16,0 0-16,-21 0 0,0 0 15,21 0-15,-21-1 0,22 1 0,-22 0 16,0 42 15,-22-21-31,1 21 0,21 22 16,-21-22-16,0 0 0,0 21 0,0 1 16,-1-1-16,1 0 0,0 22 15,0-1-15,0-20 0,0 20 0,-1 1 16,1-1-16,0-20 0,0 20 0,0 1 15,21-1-15,-21 1 16,-1-1-16,1 1 0,0 20 0,0-20 16,0 20-16,0-20 0,-1 21 15,1-22-15,0 1 0,-21 63 16,21-85-16,-1 0 0,1 1 0,21-1 16,-21-21-16,0 0 0,0 0 15,0-21-15,-1 0 0,1 0 0,0 0 16,0 0-16,21-21 15,-21 0-15,21 0 0,-21 0 0,21 0 16,0-1-16,-22-20 0,22 21 0,-21-21 16,0-1-16,21 1 0,0 0 15,-21-22-15,21 22 0</inkml:trace>
  <inkml:trace contextRef="#ctx0" brushRef="#br0" timeOffset="16783.31">18161 762 0,'0'0'16,"0"-21"-16,0 0 0,0 0 0,0-1 16,-21 1-16,21 0 31,0 42 16,-21-21-47</inkml:trace>
  <inkml:trace contextRef="#ctx0" brushRef="#br0" timeOffset="17025.81">16849 995 0,'0'0'0,"0"21"31,21-21-31,0 0 0,21 0 16,1 0-16,-1 0 0,21 0 15,1 0-15,-1 0 0,1 0 0,-1 0 16,1-21-16,-1 21 0,-20 0 15,-1 0-15,-21 0 0,0 0 0,1 0 16</inkml:trace>
  <inkml:trace contextRef="#ctx0" brushRef="#br0" timeOffset="18634.72">15430 2582 0,'0'0'16,"0"-21"-16,0-21 0,0 21 15,0 0-15,0-1 0,0 1 0,0 0 16,-21 63 15,0 1-31,0-1 0,0 0 16,0 22-16,-22-22 0,22 22 0,-42 63 15,41-64-15,-20-20 16,21 20-16,-21 1 0,-1-1 0,-41 43 16,62-64-16,-20 1 15,21-22-15,-21 0 0,20 0 16,1 0-16,21 0 0,-21-21 0,0 0 0,0 0 31,21-21-31,-21 0 0,21 0 0,0-21 16,0 20-16,0-20 0,0 0 15,0-1-15,0 1 0,0 0 0,21-22 16,0 22-16,-21 0 0,21-1 16,0 1-16,0 21 0,-21-22 0,0 22 15,22 0-15,-22 0 0,21 21 16,-21 21-16,0 0 0,21 0 16,0 1-16,-21 20 0,21 0 0,-21 1 15,0-1-15,21 0 0,1 1 16,-22 20-16,21-21 0,0 43 15,0-43-15,0 1 16,0-22-16,1 0 0,20 0 0,0 0 16,-21 1-16,22-22 0,20 0 15,-20 0-15,-1 0 0,21 0 0,1-22 16,-22 1-16,22 21 0,-22-21 16,22-21-16,-22 21 0,0-22 0,1 22 15,-22-21-15,0-1 0,0 1 0,0 21 16,-21-21-16,0-1 0,0 22 15,0-21-15,0 21 0,0-1 16,-21 1-16,0 0 0,0 0 16,0 21-16,-1 0 0,-20 0 0,21 21 15,0 0-15,-22 0 0,22 1 16,-21-1-16,0 21 0,20 0 0,-20-20 16,21 20-16,0 0 0,-22 1 15,22-1-15,21 0 0,0-21 0,0 1 16,0 20-16,0-21 0,21 0 15,22-21-15,-22 0 16,0 0-16,21 0 0,-20 0 0,20-21 16,-21 0-16,21 0 0,1 0 15,-22-1-15,0-20 0,0 21 16,22-21-16,-22-1 0,0 22 16,0-21-16,0 21 0,-21-22 0,21 22 15,-21 0-15,22 0 0,-22 0 16,0 42-1,0 0 1,0 0-16,0 0 0,-22 0 0,22 22 16,0-22-16,0 21 0,0-21 15,0 22-15,0-22 0,0 0 0,0 0 16,22 0-16,-1 1 0,0-1 16,0-21-16,0 0 0,0 0 0,22 0 15,-22 0-15,21 0 0,1-21 16,-1-1-16,-21 1 0,21 0 15,-20 0-15,20-21 0,-21 20 0,21-41 16,-20 21-16,-22-1 16,0 22-16,21-21 0,-21 21 0,21-1 15,-21 1-15,0 0 0,0 0 16,0 42 0,0 0-16,0 22 0,0-22 15,0 0-15,0 0 0,-21 21 16,0-20-16,21 20 0,-22-21 0,22 21 15,0-20-15,-21-1 16,21 0-16,-21 0 0,21 0 16,0-42-1,0 0-15,0 0 16,21 0-16,0-22 16,1 22-16,-1 0 0,0 0 0,0-22 15,21 22-15,-20 0 0,-1-21 16,21 21-16,0-1 0,-20-20 0,20 21 15,-21 0-15,21 21 0,22 0 16,-22 0-16,-21 0 0,1 0 16,-1 21-16,0 21 0,0-21 0,-21 1 15,21 20-15,-21-21 0,0 21 16,0-20-16,0 20 0,0-21 16,-21 0-16,0 0 0,21 1 15,-21-1-15,0 0 0,21 0 0,-22-21 16,1 0-16,21 21 0,-21-21 15</inkml:trace>
  <inkml:trace contextRef="#ctx0" brushRef="#br0" timeOffset="19330.79">17822 2985 0,'0'0'0,"43"0"0,-22-22 0,0 1 15,-21 0-15,0 0 0,0 0 16,0 0-16,0-1 0,-21 22 16,0 0-16,-22 0 0,22 0 15,-21 0-15,-1 0 0,22 0 0,-21 0 16,0 22-16,-1-1 0,1 0 16,0 21-16,-1-21 0,1 1 0,21-1 15,0 21-15,-22-21 0,43 0 0,0 1 16,0-1-16,0 21 0,0-21 15,43 0-15,-22-21 0,0 0 16,21 0-16,1 0 0,-22 0 16,21 0-16,0 0 0,1-21 15,-1 0-15,-21 21 0,22-21 16,-22 0-16,0 0 0,0-1 0,0 1 16,0 0-16,-21 0 15,0 0-15,0 42 31,-21 0-15,0 0-16,0 0 0,0 1 0,21 20 16,-21 0-16,-1-21 0,1 43 15,0-22-15,0 1 0,0-1 16,0 21-16,21-20 0,0 20 16,-22-20-16,1 62 0,21-41 15,0-1-15,0 1 0,-21-1 0,21 1 16,0-1-16,-21 1 0,21-1 15,-21 1-15,21-1 0,0 1 0,0-22 16,-21 22-16,-1-22 0,1-21 16,-21 22-16,21-22 0,-22 0 15,1 0-15,0 0 0,-1-21 0,-20 0 0,21 0 16,-1-21-16,-20 0 16,-1 0-16,1 0 0,-1-22 0,1 1 0,-1 0 15,22-1-15,-22-20 0,43-1 16,-21 1-16,21-22 0,21 22 15,0-1-15,0 1 0,21-1 0,21 22 16,1-22-16,-1 22 0,0 0 16,22-22-16,-1 22 0,1-1 0,-1 22 15,22-21-15,0 0 0,-1-1 16,1 22-16,0-21 0,-22-1 0,22 22 16,-1-21-16,-20 0 0</inkml:trace>
  <inkml:trace contextRef="#ctx0" brushRef="#br0" timeOffset="20920.32">18055 2985 0,'0'0'0,"21"-22"0,-21-20 0,0 21 16,21 0-16,-21 0 0,22-1 16,-22 44 15,0-1-15,0 0-16,0 0 0,-22 0 0,22 22 15,-21-22-15,21 21 0,0-21 16,0 22-16,0-22 0,0 21 0,0-21 15,0 0-15,0 1 0,0-1 16,0 0-16,0 0 0,21-21 0,1 0 16,-1 0-16,0 0 0,0 0 0,0 0 15,22-21-15,-22 0 0,21 0 16,-21-1-16,22 1 0,-1 0 0,-21-21 16,21 21-16,1-1 15,-22-20-15,0 21 0,0-21 0,0 20 16,1 1-16,-1 0 0,-21 0 15,-21 42 17,21 0-32,-22 0 15,1 1-15,0-1 0,21 21 16,0-21-16,-21 0 0,21 22 16,0-22-16,0 21 0,0-21 0,0 1 15,0-1-15,21 21 0,0-42 0,0 21 16,22 0-16,-22-21 0,21 0 15,1 0-15,-1 0 0,0 0 16,1 0-16,-1 0 0,0 0 0,1-21 16,-1 0-16,0 0 0,1 0 15,-1 0-15,0-22 0,-21 22 0,1-21 16,20 21-16,-21-22 0,0 1 16,0 0-16,-21 20 0,0-20 0,0 21 15,0 0-15,-21 0 0,0-1 16,-42 1-16,41 21 0,-20 0 15,21 0-15,-21 21 0,20 1 16,-20-1-16,0 0 0,21 21 0,-22-21 16,22 1-16,0 20 15,0-21-15,0 21 0,21-20 16,0-1-16,0 0 0,0 0 0,0 0 16,21 0-16,0 1 0,0-22 0,0 0 15,0 0-15,1 0 0,20 0 16,-21 0-16,0 0 0,22-22 0,-22 22 15,0-21-15,21 0 0,-21 0 16,1 0-16,-1-22 0,0 22 0,0 0 16,0-21-16,0 21 0,-21-1 15,0 1-15,0 0 0,22 0 16,-44 21 0,1 0-1,21 21-15,-21 0 0,0 0 0,21 1 16,0-1-16,-21 0 0,21 21 15,0-21-15,0 1 0,0-1 0,0 21 16,0-21-16,0 0 0,21 1 16,0-1-16,0 0 0,22-21 0,-1 21 15,0-21-15,1 0 16,-1 0-16,21 0 0,-20 0 0,20 0 0,1 0 16,-22-21-16,22 0 15,-22 0-15,0-1 0,1 1 0,-1 0 16,-21-21-16,0 21 0,0-22 15,1 22-15,-22-21 0,0 21 0,0-22 16,0 22-16,0-21 0,0 21 16,-22-1-16,1 22 0,0-21 0,-21 21 15,21 0-15,-22 0 0,1 21 16,0-21-16,-1 22 0,1-1 0,0 0 16,20 0-16,1 0 0,0 22 15,21-22-15,-21 0 0,21 0 0,0 0 16,0 0-16,21 1 0,0-22 15,22 21-15,-22-21 0,0 0 0,21 0 16,-21 0-16,22 0 0,-22 0 16,21 0-16,-21 0 0,1 0 15,20 0-15,-21-21 0,0-1 0,0 22 16,-21-21-16,22 0 0,-1 0 16,-21 0-16,0 0 0,0-1 15,21 22-15,-21-21 16,0 42-1,-21 1 1,21-1-16,-21 0 0,-1 0 16,1 21-16,21-20 0,0 20 0,-21-21 15,0 21-15,0 1 0,21-1 16,0 0-16,-21 1 0,-1 20 16,22-20-16,-21-1 0,21 0 15,-21 1-15,0 20 0,21-21 0,-21 1 16,0 20-16,21 1 0,-22-1 15,22 1-15,0 20 0,-21-20 0,21 21 16,-21-22-16,21 1 0,-21-1 0,21 1 16,0 20-16,-21-20 0,0-1 15,21 1-15,-22-1 0,1 1 0,21-1 16,-21-20-16,0-1 0,0 0 16,0-21-16,-1 1 0,22-1 15,-21-21-15,0 0 0,0 0 0,0 0 16,0 0-16,21-21 0,-22-1 15,1-20-15,0 21 0,0-21 16,0-22-16,0 22 0,-1-22 0,1 1 16,0-1-16,21-20 0,0 20 0,0-21 15,0 1-15,0-1 0,21 0 16,0 1-16,1-1 0,20 0 0,-21 22 16,21-22-16,1 22 0,-1-1 15,0 1-15,1-1 0,-1 1 0,22 20 16,-22-20-16,0 21 0,1-1 15,-1 1-15,0 0 0,1 20 0,-1-20 16,0 21-16,-21 0 0,22 0 16,-22-1-16,21 1 0,-21 21 15,22-21-15,-22 21 0</inkml:trace>
  <inkml:trace contextRef="#ctx0" brushRef="#br0" timeOffset="21319.01">20468 3027 0,'21'0'31,"0"0"-31,1 0 16,-1 0-16,0 0 0,0 0 0,21 0 15,-20 0-15,20 0 0,0 0 16,-21-21-16,22 21 0,-22-21 16,0 21-16,0-22 0,0 22 0,-21-21 15,0 0-15,0 0 16,0 0-16,-21 21 15,0-21-15,0 21 0,0 0 0,-22 0 16,1 0-16,0 21 0,-1 0 16,1 0-16,21 0 0,-21 0 0,20 1 15,1 20-15,0-21 0,21 0 16,0 0-16,0 22 0,0-22 0,0 0 16,0 0-16,21 0 0,0 1 0,1-22 15,-1 21-15,0-21 16,21 21-16,-21-21 0,22 0 0,-22 0 15,21 0-15,-21 0 0,1 0 16,-1-21-16,21 21 0,-21-21 0,0 21 16,-21-22-16,22 1 0,-1 21 15,-21-21-15,21 21 16,-21-21-16,21 21 0</inkml:trace>
  <inkml:trace contextRef="#ctx0" brushRef="#br0" timeOffset="21479.34">21082 3260 0,'-21'0'62</inkml:trace>
  <inkml:trace contextRef="#ctx0" brushRef="#br1" timeOffset="155847.63">952 4974 0,'0'0'0,"0"-21"16,0 42 15,0 0-31,0 1 0,0-1 0,0 0 16,0 0-16,0 0 16,0 0-16,0 1 0,0-1 15,22-21 1,-1 0-1,0 0-15,0 0 0,0-21 0,0 21 16,1-22-16,-1 1 0,0 0 16,0-21-16,0 21 0,0-1 15,1-20-15,-1 21 0,-21-21 16,0 20-16,21 1 0,-21 0 0,0 0 16,0 42-1,0 0-15,0 0 16,0 22-16,0-22 15,0 21-15,0 1 0,0-1 0,0 0 16,0 1-16,0-1 0,0 0 16,-21 1-16,21-1 0,0 0 0,0 1 15,0-1-15,0 0 0,0-21 16,0 22-16,-21-1 0,21-21 16,0 0-16,-22 1 0,22-1 0,0 0 15,-21 0 1,0-21-16,0 0 0,0 0 15,0-21-15,21 0 0,-22 0 16,1-1-16,0 1 0,0 0 16,21 0-16,-21 0 0,21 0 15,-21-1-15,21 1 0,-22 21 16,22 21 0,0 1-1,0-1-15,0 0 0,0 0 16,0 0-16,0 0 0,0 1 0,0-1 15,22 0-15,-22 0 0,21 0 16,0 0-16,0 1 0,0-22 16,0 0-16,1 21 0,-1-21 0,21 0 15,-21 0-15,22-21 0,-1 21 16,0-22-16,1 1 0,-1-21 0,0 21 16,1-22-16,-1 22 15,0-21-15,1 0 0,-1-22 0,0 22 16,-21-1-16,22-20 0,-22 21 15,0-22-15,0 1 0,0 20 0,1 1 16,-22 0-16,0-1 0,21 22 16,-21 0-16,0 0 0,0 0 15,0 42-15,0 0 16,0 0-16,0 0 0,-21 22 16,-1-1-16,22 21 0,-21-20 0,0-1 15,0 22-15,0-22 16,21 21-16,-21-20 0,21-1 0,-22 0 15,22 1-15,-21-1 0,21 0 16,0-20-16,0-1 0,0 0 16,0 0-16,0 0 0,0 0 0,21-21 15,1 0-15,-1 0 16,0 0-16,0-21 0,0 0 0,0 21 16,1-42-16,-1 21 0,0-1 15,-21-20-15,21 21 0,0-21 0</inkml:trace>
  <inkml:trace contextRef="#ctx0" brushRef="#br1" timeOffset="156046.65">1587 5334 0,'0'0'0,"-21"21"31,42-21-15,1 0-16,-1 0 15,0 0-15,0 0 0,21 0 16,-20 0-16,20 0 0,0 0 0,1 0 16,-22-21-16,21 21 0,0-21 15,-20 21-15,20 0 0</inkml:trace>
  <inkml:trace contextRef="#ctx0" brushRef="#br1" timeOffset="156347.32">3217 5292 0,'0'21'47,"-21"0"-31,21 0-16,0 0 0,-21 1 15,21-1-15,-21 0 0,21 21 0,0-21 16,0 1-16,0-1 0,0 21 16,-21-21-16,21 0 0,0 1 15,-22-1-15,22 0 0,0 0 16,22-21 0,-1 0-1,0-21-15,0 0 0</inkml:trace>
  <inkml:trace contextRef="#ctx0" brushRef="#br1" timeOffset="156747.37">3662 5355 0,'0'0'0,"21"0"16,-21-21-16,-21 21 31,0 0-31,-1 21 16,1-21-16,-21 21 0,21-21 0,0 22 15,-22-1-15,22 0 16,21 0-16,0 0 0,0 0 16,21-21-1,0 0-15,1 0 0,20 22 16,-21-22-16,21 0 0,-20 0 16,20 21-16,-21-21 0,21 21 15,-20-21-15,20 21 0,-21-21 16,0 21-16,-21 0 0,0 1 15,0-1-15,-21 0 16,0-21-16,0 21 0,0-21 0,-22 21 16,1-21-16,0 0 0,-1 21 15,22-21-15,-21 0 0,-1 0 0,22 0 16,0 0-16,-21 0 0,21 0 16,-1 0-16,1 0 0,0 0 0,0-21 15,0-21 1,21 21-16,0 0 15,0-22-15,0 22 0</inkml:trace>
  <inkml:trace contextRef="#ctx0" brushRef="#br1" timeOffset="156927.46">3048 5122 0,'0'0'0,"0"22"78</inkml:trace>
  <inkml:trace contextRef="#ctx0" brushRef="#br1" timeOffset="158267.01">5313 5207 0,'0'0'15,"0"-21"-15,0 0 0,0 0 16,0-1-16,0 1 0,0 42 31,0 1-15,0-1-16,0 0 0,0 21 15,0 1-15,-21-22 0,21 21 0,-22 0 16,22 22-16,-21-22 0,21 1 16,0-1-16,0 0 0,0 1 0,0-1 15,0-21-15,0 0 0,0 0 16,0 1-16,21-1 0,1-21 0,-1 0 15,0 0-15,0 0 0,21 0 16,-20-21-16,20 21 0,-21-22 0,21-20 16,1 21-16,-1 0 0,-21-22 15,22 1-15,-1 0 0,-21-1 16,21 1-16,-20 0 0,-1-1 0,0 1 16,0 0-16,0-1 0,-21 22 15,0-21-15,0 21 0,0-22 0,0 22 16,0 0-16,0 42 31,0 0-31,0 1 0,0-1 16,0 21-16,-21 0 0,21 1 0,-21-22 15,21 21-15,-21 1 0,21-1 0,0 0 16,0 1-16,0-1 0,0 0 16,0-21-16,0 22 0,0-22 15,0 0-15,0 0 0,21 0 16,0-21-16,0 22 0,0-22 0,1 0 15,-1 0-15,21 0 0,-21 0 16,0-22-16,22 1 0,-22 0 0,21 0 16,-21 0-16,22-22 0,-22 1 15,21 21-15,-21-21 0,22-1 16,-22 22-16,0-21 0,0 21 0,-21-1 16,21 1-16,-21 0 0,0 42 31,-21 0-31,21 1 15,0-1-15,-21 0 0,21 0 16,0 21-16,-21-20 0,21-1 16,0 0-16,0 21 0,0-21 0,0 1 15,0-1-15,0 0 0,0 0 16,0 0-16,0 0 0,21 1 16,-21-44 15,0 1-16,-21 0-15,0 0 0,21 0 16,-21 0-16,21-1 16,-22 22-16,1 0 15,21 22 1,0-1-16,0 0 16,0 0-16,0 0 15,0 0-15,21 1 16,1-22-16,-1 0 15,21 0-15,-21 0 16,0 0-16,22 0 0,-22-22 0,21 22 16,1-21-16,-1 0 0,0 0 15,1 0-15,-1-22 0,-21 22 16,21-21-16,-20 21 0,-1 0 0,0-22 16,0 22-16,-21 0 0,0 0 15,0 0-15,-21 21 31,0 0-31,21 21 0,-21 0 16,-1 0-16,1 0 0,0 0 16,21 1-16,0-1 0,0 21 0,-21-21 15,21 0-15,0 1 0,0-1 16,0 21-16,0-21 0,0 0 16,21 1-16,0-22 0,43 42 15,-22-42-15,0 0 0,1 0 16,20 0-16,-20 0 0,20 0 15,-21 0-15,1 0 0,-1-21 0,0 21 16,1-21-16,-1 21 0</inkml:trace>
  <inkml:trace contextRef="#ctx0" brushRef="#br1" timeOffset="158767.56">7726 5482 0,'0'-21'16,"0"42"-16,0-63 0,0 21 0,0 0 15,0-1-15,-21 22 16,-1 0-16,1 0 0,0 0 0,0 0 15,0 0-15,-22 0 0,22 0 16,-21 22-16,21-1 0,0-21 0,-1 21 16,1 0-16,0 21 0,0-20 15,0-1-15,0 0 0,-1 21 16,22-21-16,0 1 0,0-1 16,0 0-16,0 0 0,0 0 0,0 0 15,22-21-15,-1 22 0,0-22 16,0 0-16,0 0 0,0 0 15,1 0-15,-1-22 0,0 1 0,0 0 16,0 0-16,0-21 0,1 20 16,-1-20-16,0 0 0,0-1 0,0 1 15,0 0-15,-21-1 0,22 1 16,-1-21-16,0 20 0,0 1 16,-21 0-16,0-1 0,21 22 0,-21 0 0,0 0 15,0 0-15,0 42 31,0 0-31,0 0 0,0 21 16,-21-20-16,21 20 0,0 0 0,0 1 16,0-1-16,0 0 0,0-21 0,0 22 15,0-1-15,0 0 0,0-20 16,0 20-16,0-21 0,0 0 0,0 22 16,0-22-16,21-21 0,0 21 15,1 0-15,-1-21 0,0 0 0,0 0 16,0 0-16,0 0 0,1 0 15,-1 0-15,21-21 0,-21 0 16,0 0-16,22-1 0,-1 1 0</inkml:trace>
  <inkml:trace contextRef="#ctx0" brushRef="#br1" timeOffset="159555.01">9229 5525 0,'0'-22'47,"0"1"-31,21 0-16,0 0 16,-21 0-16,21 0 0,0-22 0,0 22 15,-21-21-15,22-1 0,-1-20 16,0 21-16,0-22 0,-21 1 0,21 20 15,-21-20-15,21 20 0,-21 1 16,0 21-16,0 0 0,0 0 0,0 42 31,-21 21-31,0-21 16,21 22-16,-21-1 0,0 21 16,0-20-16,-1-1 0,22 22 15,-21-22-15,0 0 0,21 1 0,0-1 16,-21 0-16,21 1 0,0-1 15,0-21-15,0 21 0,21-20 0,0-1 16,0 0-16,1 0 0,-1 0 16,21 0-16,-21-21 0,0 0 0,1 0 15,20 0-15,-21 0 0,21-21 16,-20 0-16,20 0 0,-21 0 16,21 0-16,-20-1 0,20-20 0,-21 21 15,21-21-15,-20 20 0,20-41 16,-21 42-16,0 0 0,0 21 15,-42 21 17,0 0-32,0 0 0,21 0 0,-21 0 15,0 1-15,21-1 0,-22 0 16,22 0-16,0 0 0,0 22 0,0-22 16,0 0-16,0 0 0,22 0 15,-1-21-15,0 21 0,21 1 0,-21-22 16,1 0-16,20 0 0,-21 0 15,21 0-15,1 0 0,-1-22 16,0 1-16,1 0 0,-22 0 0,21 0 16,-21-22-16,22 22 0,-22-21 15,0 21-15,-21-22 0,0 1 0,0 21 16,0-21-16,0 20 0,-42 1 16,21 21-16,-1-21 0,-20 21 0,21 0 15,-21 0-15,-1 0 0,22 0 16,-21 0-16,21 0 0,-22 0 0,1 21 15,21-21-15,0 0 0,-1 21 16,1-21-16,0 0 0,0 0 16,0 0-1,21-21 1</inkml:trace>
  <inkml:trace contextRef="#ctx0" brushRef="#br1" timeOffset="159789.69">9207 5059 0,'22'0'15,"-1"0"1,21 0-16,-21 0 0,22 0 16,-1 0-16,0-21 0,1 0 0,-1 21 15,0 0-15,1 0 0,-1-22 16,21 22-16,-20 0 0,-1 0 15,-21-21-15,22 0 0,-22 21 16,0 0-16,0 0 0,0-21 0,-42 21 31</inkml:trace>
  <inkml:trace contextRef="#ctx0" brushRef="#br1" timeOffset="162467.39">1312 7112 0,'0'0'0,"64"21"16,-43-21-16,0 0 15,0-21-15,-21 0 0,21 21 16,-21-21-16,0 0 0,0-1 0,0 1 15,0 0-15,0 0 16,-21-21-16,21 20 0,-21 1 16,0 0-16,-21 0 0,20 0 0,1 21 15,-21 0-15,21 0 16,0 0-16,-22 0 0,22 0 0,-21 0 16,21 21-16,-22 0 0,22 0 0,0 0 15,0 1-15,-22 20 0,22-21 16,0 21-16,0 1 0,21-1 15,0-21-15,-21 22 0,21-1 16,0 0-16,0-21 0,0 22 0,0-22 16,0 0-16,21-21 0,0 21 15,0-21-15,0 0 0,1 0 16,-1 0-16,0-21 0,21 0 0,-21 0 16,22-22-16,-1 22 0,0-21 0,1 0 15,-1-1-15,-21 1 16,22 0-16,-1-1 0,-21 1 0,0-22 15,0 22-15,1 0 0,-22-22 16,0 22-16,0-22 0,0 22 0,0 0 16,0-1-16,0 1 0,0 0 15,0 21-15,0-1 0,0 1 16,-22 21-16,22 21 16,-21 1-16,21-1 0,0 21 15,0 0-15,0 1 0,-21 20 0,21-20 16,0-1-16,0 21 0,-21-20 15,21-1-15,0 22 0,0-22 16,0-21-16,0 21 0,0 1 0,0-22 16,21 21-16,0-21 15,0 1-15,1-1 0,-1-21 0,0 0 16,21 0-16,-21 0 0,1 0 16,20 0-16,-21 0 0,0-21 0,22-1 15,-22 1-15,21 0 0,-21 0 16,0-21-16,1 20 0,-1 1 0,0 0 15,-21-21-15,0 21 0,0-1 16,0 1-16,0 0 0,0 0 0,-21 21 16,0 0-1,-1 0-15,1 21 0,0 0 16,21 0-16,0 1 0,-21-1 16,0 21-16,21-21 0,-21 22 0,21-22 15,0 21-15,0-21 16,0 22-16,0-22 0,0 0 0,0 0 15,0 0-15,21 0 0,-21 1 16,21-22-16,0 0 0,0 0 0,0 0 16,1 0-16,-1-22 15,0 1-15,21 0 0,-21 0 0,1 0 16,-1-22-16,0 22 0,0 0 16,0 0-16,-21-21 0,21 20 0,1-20 15,-1 21-15,-21 0 0,21 0 16,0-1-16,0 22 15,0 0 1,-21 22-16,0-1 0,0 0 16,0 0-16,0 0 0,0 0 15,0 1-15,0 20 0,0-21 0,0 0 16,0 0-16,0 22 0,0-22 16,0 0-16,0 0 0,0 0 0,0 1 15,22-22-15,-1 0 16,0 0-16,0 0 0,0 0 0,0-22 15,1 1-15,-1 0 0,0 0 16,0 0-16,0 0 0,22-1 0,-22 1 16,0-21-16,0 21 15,0 0-15,0-22 0,1 22 0,-1 0 16,0 0-16,0 0 0,-21-1 16,0 44 15,0-1-31,0 0 15,0 0-15,0 0 0,0 0 16,-21 1-16,21 20 0,0-21 0,0 0 16,0 22-16,0-22 0,0 0 15,0 0-15,0 0 0,0 0 0,21-21 16,0 22-16,22-22 16,-22 0-16,0 0 0,0 0 0,21 0 15,1-22-15,-22 22 0,21-21 16,-21 0-16,22 0 0,-22-21 15,21 20-15,-21 1 0,1 0 0,-1-21 16,-21 21-16,0-1 0,21-20 16,-21 21-16,0 0 0,0 0 0,0-1 15,0 1-15,-21 21 16,0 21 0,-1-21-16,1 22 0,21 20 15,-21-21-15,0 0 0,21 22 16,0-1-16,-21 0 0,21-21 0,0 22 0,0-1 15,0-21-15,0 43 16,0-43-16,0 0 0,21 0 16,0-21-16,0 0 0,0 0 15,22 0-15,-22 0 0,0 0 0,21-21 16,1 21-16,-22-21 0,21-21 16,1 20-16,-22 1 0,21-21 0,0 0 15,1-1-15,-22 1 0,21 0 0,-21-1 16,1 1-16,-1-22 0,0 22 15,0-21-15,-21 20 0,21-20 0,-21 20 16,0 1-16,0 0 0,0 21 16,0-1-16,0 1 0,0 42 31,0 22-31,-21-22 16,21 21-16,-21 1 0,21-1 15,-21 0-15,21 1 0,0-1 0,0 0 16,0-21-16,-21 22 0,21-1 0,0 0 15,0-20-15,0 20 0,0-21 16,0 21-16,21-20 0,0-1 0,0 0 16,0 0-16,0 0 0,1-21 15,-1 0-15,21 0 0,0 0 0,22 0 16,-43 0 0,21-21-16,-20 0 0,-1 0 0,21 0 15,-21-1-15,0-20 0,22 21 0,-22 0 16,0-22-16,0 22 0,0 0 15,1-21-15,-1 42 0,-21-21 0,0-1 16,0 44 0,0-1-16,-21-21 15,21 21-15,-22 0 0,1 0 16,21 0-16,0 22 0,0-22 0,-21 0 16,21 0-16,0 0 0,0 43 15,0-43 1,0 0-16,21-21 0,-21 21 0,21-21 15,1 0-15,20 0 0,-21 0 16,0-21-16,22 21 0,-22-21 16,21 0-16,-21 0 0,0 0 0,22-1 15,-22-20-15,0 21 0,0-21 16,0 20-16,-21-20 0,0 0 0,0 21 16,0-22-16,0 1 0,0 21 0,-21 0 15,0-1-15,-21 22 0,21 0 16,-1 0-16,-20 0 0,21 0 0,-21 22 15,20-1-15,1 0 0,-21 0 16,21 0-16,0 0 0,-1 1 16,1-1-16,0 0 0,0 0 0,0-21 15,21 21-15,0 0 0,0 1 16,21-22 15,21-22-31</inkml:trace>
  <inkml:trace contextRef="#ctx0" brushRef="#br1" timeOffset="162846.76">5165 6879 0,'0'0'0,"-22"-21"0,1 21 16,0 0-16,21-21 0,-21 0 15,0 21 1,0 0-16,-1 21 15,22 0-15,-21 0 0,21 0 0,0 1 16,0-1-16,0 21 0,0-21 16,0 22-16,0-1 0,0 21 0,0-20 15,0 20-15,0 1 0,-21 20 16,21-20-16,-21-1 0,21 22 0,-21 0 16,21-1-16,-21 1 0,21 0 15,-22-1-15,1 22 0,0-21 16,0 0-16,21-22 0,-21 22 0,0-22 15,21 1-15,-22-22 0,22 106 16,0-127-16,0 1 16,0-44-1,0 1-15,0 0 16,22-21-16,-1 21 0,0-22 0,21 1 16,-21-22-16,1 1 0,-1-1 15,21-20-15,-21-1 0,0 0 0</inkml:trace>
  <inkml:trace contextRef="#ctx0" brushRef="#br1" timeOffset="163119.38">5101 7154 0,'0'0'0,"-21"-42"15,21-85 1,0 106-16,0 0 16,21 21-16,0-21 0,22-1 0,-22 22 15,0 0-15,21-21 0,1 21 0,-1 0 16,-21 0-16,21 0 0,1 0 15,-1 21-15,-21 1 0,0-1 0,1-21 16,-22 21-16,0 0 0,0 0 16,0 0-16,-22 1 0,1-1 0,0 0 15,0 0-15,-21-21 0,-1 21 0,22 0 16,-21 1-16,-1-22 0,1 21 16,21-21-16,0 0 0,-22 21 0,22-21 15,0 0-15,0 0 16,21-21-16,0 0 15</inkml:trace>
  <inkml:trace contextRef="#ctx0" brushRef="#br1" timeOffset="164298.79">6562 7049 0,'0'0'0,"0"21"0,-22 0 15,1-21-15,21 21 0,0-42 47,21 21-47,-21-21 0,22 0 16,-1-1-16,-21 1 0,21 0 15,0 0-15,0-21 0,0-1 0,1 22 16,-1-42-16,0 20 0,0 1 16,0-22-16,0 1 0,1 21 0,-22-1 15,0 1-15,0 0 0,0 20 16,0 1-16,0 0 0,0 42 15,-22 0-15,1 22 16,21-1-16,-21 0 0,0 1 16,0-1-16,0 22 0,21-22 0,-43 43 15,22-22-15,21-21 16,0 1-16,0-22 0,0 21 0,0 1 16,0-22-16,21 0 0,0 0 15,1 0-15,-1 0 0,21-21 16,-21 0-16,22 0 0,-1 0 0,0 0 15,1 0-15,-1-21 0,-21 0 0,21 0 16,1 0-16,-1 0 0,-21-1 16,22-20-16,-22 21 0,0-21 0,0-1 15,0-20-15,0 20 0,-21-20 16,0 21-16,22-22 0,-22 22 0,0-1 16,21 1-16,-21 21 0,0 0 15,0 0-15,0 42 16,0 0-16,-21 0 0,21 21 0,-22 1 15,1-1-15,21 0 16,-21 1-16,21-1 0,-21 22 0,21-22 16,-21-21-16,21 21 0,0 1 0,-21-22 15,21 21-15,0-21 0,-22 1 16,22-1-16,0 0 0,0 0 0,-21-21 16,21 21-16,0-42 31,21 0-31,1 0 0,-1 0 15,-21-1-15,21 1 0,0 0 16,0-21-16,-21 21 0,21-1 0,1 1 16,-1 0-16,0 0 0,0 0 15,0 21 1,-21 21-16,21-21 16,-21 21-16,0 0 0,0 0 15,0 1-15,22-1 0,-22 0 0,0 0 16,0 0-16,0 0 0,21 1 0,0-1 15,0 0-15,-21 0 0,21-21 16,0 21-16,1-21 0,20 0 0,-21 0 16,21 0-16,1 0 0,-1 0 15,0-21-15,1 21 0,20-21 0,-20 0 16,-1 0-16,0-1 0,1 1 0,-1 0 16,-21-21-16,21 21 15,-20-22-15,-1 22 0,0-21 0,-21-1 16,0 22-16,0-21 0,0 21 0,-21 21 31,0 0-31,-1 0 0,1 21 0,0 0 16,0 21-16,0-20 0,0 20 15,21-21-15,0 21 0,-22-20 16,22 20-16,0-21 0,0 0 0,0 0 16,0 1-16,22-1 0,-22 0 15,21 0-15,0-21 0,0 0 0,0 0 0,0 0 16,22 0-16,-22 0 0,0 0 15,21-21-15,-20 21 0,20-21 16,-21 0-16,0-1 0,22 1 0,-22 0 16,-21 0-16,21-21 0,-21 20 15,21-20-15,-21 0 0,0 21 0</inkml:trace>
  <inkml:trace contextRef="#ctx0" brushRef="#br1" timeOffset="164574.68">6477 6731 0,'0'0'0,"-42"0"16,20 0-16,44 0 15,-1 0 1,21 0-16,0-21 0,1 21 15,20-21-15,-20 21 0,20-21 0,1 21 16,-1-22-16,1 22 0,-22 0 16,0 0-16,1-21 0,-22 21 0,0 0 15,0 0-15</inkml:trace>
  <inkml:trace contextRef="#ctx0" brushRef="#br1" timeOffset="165727.15">2201 8424 0,'0'-21'32,"0"0"-32,0 0 0,0 0 15,0 0-15,0-1 16,0 1-16,0 0 0,0 0 16,-21 0-16,0 0 15,0-1-15,-22 1 0,22 21 16,0 0-16,0-21 0,0 21 15,-22 0-15,22 0 0,0 21 0,-21-21 16,21 21-16,-1 22 0,-20-22 16,21 21-16,0 1 0,0-1 0,-1 0 15,1 1-15,0-1 0,21 0 16,0 1-16,0-1 0,0 0 16,0 1-16,0-22 0,21 0 15,0 0-15,22-21 0,-22 0 0,0 0 0,21 0 16,-20 0-16,20-21 0,-21 0 15,21 0-15,1-1 0,-22 1 16,21 0-16,-21-21 0,22 21 16,-22-1-16,0-20 0,0 21 0,0-21 15,-21 20-15,22 1 0,-22-21 16,0 21-16,0 0 0,0 42 31,0 0-31,0 0 16,0 0-16,0 22 0,0-22 15,0 21-15,0-21 0,0 0 0,0 22 16,0-22-16,0 0 0,21 0 16,0 0-16,0-21 15,21 0-15,-20 0 0,20 0 16,-21 0-16,21-21 0,1 0 0,-1 21 16,0-21-16,1 0 0,-1-22 0,0 22 15,1 0-15,20-42 16,-42 41-16,-21-20 0,22 21 0,-22-21 15,0 20-15,0 1 0,0 0 16,0 0-16,0 0 0,0 42 16,0 0-1,0 0-15,0 0 0,0 22 0,-22-22 16,22 21-16,0 1 0,0-1 16,-21 0-16,21 1 0,-21 20 15,21-21-15,-21 22 0,21-1 0,-21 1 16,0-1-16,21 1 0,-22-1 15,1 1-15,21-22 0,0 1 0,-21 20 16,21-42-16,-21 43 16,21-43-16,0 0 0,0-42 31,0 0-15,21-22-16,-21 22 0,0-21 0,0 0 15,21-1-15,-21 1 16,21-22-16</inkml:trace>
  <inkml:trace contextRef="#ctx0" brushRef="#br1" timeOffset="166035.35">2773 8340 0,'0'0'0,"0"-21"0,0-1 16,0 1-16,21 21 0,-21-21 16,21 0-16,0 21 0,0-21 15,1 21-15,-1 0 0,0 0 16,0 0-16,0 0 0,0 0 0,22 0 15,-22 0-15,0 21 0,0 0 16,0 0-16,1 0 0,-22 1 0,0 20 16,0-21-16,0 0 0,0 0 0,0 1 15,-22-1-15,-20 0 16,21-21-16,0 21 0,-22 0 0,22 0 16,-21-21-16,21 22 0,0-22 15,-1 0-15,1 0 0,0 0 16,42 0-1,0 0 1,1-22-16,-1 1 0,0 21 0,21-21 16,-21 0-16,1 0 0</inkml:trace>
  <inkml:trace contextRef="#ctx0" brushRef="#br1" timeOffset="166318.99">3408 8149 0,'0'0'0,"0"21"15,0 1-15,0-1 0,0 0 16,0 21-16,-21-21 0,21 22 0,0-1 16,0 0-16,0 1 0,0-1 15,0 0-15,0 22 0,-22-1 0,22 1 16,-21-1-16,21 1 0,-21-1 16,0 1-16,21-1 0,-21 1 15,21-1-15,-21-20 0,21 20 0,0-20 16,0-22-16,0 21 0,0-21 15,0 0-15,0 1 0,0-44 32,0 1-32,0 0 0,21-21 15,-21 21-15,21-22 0,-21 1 0,0-22 16,21 1-16,-21-1 0,21 1 16</inkml:trace>
  <inkml:trace contextRef="#ctx0" brushRef="#br1" timeOffset="167115.29">3365 8403 0,'0'0'0,"0"-42"0,0-64 32,22 85-32,-1 0 15,0 21-15,0-21 0,0 21 0,0 0 16,22 0-16,-1 0 0,-21 0 16,22 0-16,-1 0 0,0 21 0,1 0 15,-22 0-15,21 0 0,-21 0 0,-21 1 16,0 20-16,0-21 0,0 0 15,0 0-15,-21 1 0,0-1 0,0 0 16,-22 0-16,22 0 0,-21 0 16,0-21-16,20 22 0,-20-22 0,21 0 15,-21 0-15,20 0 0,1 21 0,0-21 16,0 0-16,21 21 16,0 0-1,21-21 1,0 21-16,0-21 15,1 0-15,-1 0 0,21 0 0,-21 0 16,22 0-16,-22-21 0,21 21 16,0-21-16,-20 21 0,20-21 0,-21 0 15,21-1-15,-20 22 0,20-42 0,-21 21 16,0 0-16,0-22 16,1 1-16,-1 0 0,0-1 0,0 1 15,0 0-15,-21-22 0,0 22 0,21 0 16,-21-1-16,0 22 0,0 0 15,0 0-15,0 42 32,0 0-32,-21 0 0,21 22 0,0-22 15,-21 21-15,0 0 0,21 1 16,-21-1-16,21 0 0,0 1 0,0-1 16,0 0-16,0-20 0,0 20 0,0-21 15,0 21-15,0-20 0,21-1 16,0 0-16,0 0 0,0-21 15,1 0-15,-1 0 0,0 0 16,0 0-16,0 0 0,22-21 0,-22 21 16,0-21-16,21 0 0,-21-1 0,1 1 15,20 0-15,-42 0 16,21 0-16,0-22 0,-21 22 0,0 0 16,0 0-16,0 0 0,0 42 31,0 0-31,0 0 15,0 0-15,0 22 0,0-22 0,0 0 16,0 0-16,0 0 0,0 1 16,0-1-16,0 0 0,0 0 15,21-21 1,1 0 0,-1 0-16,0-21 0,0 0 15,0 0-15,0-1 16,-21 1-16,0 0 0,22 0 15</inkml:trace>
  <inkml:trace contextRef="#ctx0" brushRef="#br1" timeOffset="167300.99">4572 8086 0,'0'0'0,"-21"0"0,0-21 0,-1 21 16,1 0-16,0 0 0,0 0 15,0 0 1,0 0-1,21 21 1,21-21-16,0 0 16,0 0-16,0 0 0,0 0 0,1 0 15,-1 0-15,21 21 0</inkml:trace>
  <inkml:trace contextRef="#ctx0" brushRef="#br1" timeOffset="167605.65">5228 8107 0,'0'0'0,"0"-42"31,0 20-31,-21 22 16,0 0-16,0 0 16,-1 0-16,22 22 0,-21-1 0,0 0 15,0 0-15,21 0 0,-21 0 0,0 22 16,-1-22-16,1 21 0,21 1 15,0-22-15,-21 21 0,21-21 0,0 22 16,0-22-16,0 0 0,0 0 16,0 0-16,21 0 0,0 1 0,1-1 15,20-21-15,-21 0 0,21 21 0,1-21 16,20 0-16,-20 0 0,20 0 16,1 0-16,-1-21 0,1 21 0,-1-21 15,1-1-15,-1 1 0,1 0 16,-1 0-16</inkml:trace>
  <inkml:trace contextRef="#ctx0" brushRef="#br1" timeOffset="169479.39">6159 8234 0,'0'0'16,"0"-42"-16,0-1 0,0 22 0,0 0 15,-21 0-15,0 0 0,0 21 0,0 0 16,0 0-16,-22 0 0,1 0 16,21 0-16,-22 21 0,1 0 0,0 21 15,21-21-15,-22 22 0,22-22 16,-21 21-16,21 1 0,-1-22 15,22 21-15,0-21 0,-21 22 0,21-22 16,0 0-16,0 0 0,0 0 0,0 0 16,21-21-16,1 22 15,-1-22-15,0 0 0,0 0 0,0 0 16,0 0-16,22 0 0,-22-22 0,0 1 16,21 21-16,-20-21 0,20 0 15,-21 0-15,0-22 0,22 22 0,-22-21 16,0 21-16,0-22 0,0 1 0,0 21 15,-21-21-15,0 20 0,22 1 16,-22 0-16,0 42 16,-22 22-1,22-22-15,0 0 16,-21 21-16,0-21 0,21 22 0,0-22 16,0 0-16,0 21 0,0-20 15,0-1-15,0 0 0,0 0 0,0 0 16,21 0-16,0-21 0,1 0 15,-1 0-15,0 0 0,0 0 16,0 0-16,0 0 0,22 0 0,-22 0 16,21 0-16,-21-21 0,1 0 0,20 0 15,-21 0-15,0 0 0,0-22 16,1 22-16,-1-42 0,0 20 0,0-20 16,0-1-16,0 1 0,1-1 15,-1 22-15,-21-22 0,0 22 16,0 0-16,0-1 0,0 1 0,0 21 15,0 0-15,-21 21 16,-1 0-16,22 21 16,-21-21-16,21 42 0,-21-21 0,21 1 15,-21 20-15,21 64 0,0-64 16,0 22-16,0-22 0,0 21 16,0-20-16,0-1 0,0 0 15,0 1-15,0-1 0,0 0 0,0-20 16,21-1-16,0 0 0,0 0 0,1 0 15,-1 0-15,0-21 0,21 0 16,-21 0-16,22 0 0,-22 0 0,21 0 16,1 0-16,-22 0 0,21-21 15,-21 21-15,22-21 0,-22-21 0,21 21 16,-21-1-16,0-20 0,1 0 0,20-1 16,-21 1-16,-21 21 0,21-21 15,0 20-15,-21 1 0,0 0 0,0 42 31,0 0-31,0 1 16,0 20-16,-21-21 0,21 0 0,-21 22 16,21-22-16,0 0 15,0 21-15,0-21 0,0 1 0,0-1 16,0 0-16,0 0 0,21-21 0,0 21 16,1 0-16,-1-21 0,21 0 15,-21 0-15,0 22 0,1-22 0,-1 0 16,0 0-16,0 0 0,21 0 0,-20-22 15,-1 1-15,0 21 0,0-21 16,-21 0-16,21 0 0,0 0 0,1-1 16,-1 1-16,-21-21 0,21 21 0,-21 0 15,21-22-15,-21 22 0,0 0 16,0 0 0,0 42-1,0 0-15,0 0 16,0 0-16,0 1 0,0-1 0,0 0 15,0 0-15,0 0 0,0 0 16,0 1-16,0-1 0,0 0 0,21-21 16,0 21-16,1-21 0,-1 21 15,0-21-15,0 0 0,0 0 16,0 0-16,1 0 0,20 0 16,-21 0-16,0-21 0,22 21 0,-22-21 15,21 0-15,-21 21 0,0-21 0,1-1 16,-22 1-16,21-21 0,0 21 0,-21-22 15,0 1-15,0 0 0,0-1 16,0 1-16,0 0 0,0-1 16,0 1-16,-21 21 0,0 0 0,-22 0 15,22 21-15,-21 0 0,-1 0 0,22 0 16,-21 21-16,21 0 0,-22 0 16,-20 43-16,42-22 0,0 0 15,-1 1-15,22-1 0,0-21 16,0 21-16,0-20 0,0 20 0,0-21 15,0 0-15,22 0 0,-1 1 0,0-22 16,21 21-16,-21-21 0,22 21 16,-1-21-16,0 0 0,1 0 15,-1 0-15,-21 0 0,64 0 16,-64-21-16,21 21 0,-20-21 16,20-1-16,-21 1 0,0 0 15,0 0-15,22 0 0,-22 0 0,-21-22 0,21 22 16,0-21-16,0 21 0,1-1 15,-22 1-15,0 0 0,0 42 32,0 0-17,0 1-15,-22-1 0,1 0 0,0 0 16,21 0-16,0 0 16,0 1-16,-21-1 0,21 0 0,-21 0 0,21 0 15,0 0-15,0 1 0,-21-22 16,21 21-16,0 0 15,0-42 32,0 0-47,0-1 0,0 1 16,21 0-16,0 0 0,0-21 16,0-1-16,0 22 0,1-21 15,-1-1-15,21 1 0,-21 0 0,22-1 16,-1 22-16,-21 0 0,21 0 15,1 0-15,-22 21 0,0 0 0,0 0 16,0 21-16,1 0 0,-22 0 0,0 0 16,0 22-16,0-1 0,0 0 15,0 1-15,0-22 0,0 21 0,0 1 16,0-22-16,0 0 0,0 21 16,0-21-16,21-21 0,0 22 0,0-1 15,0 0-15,0-21 0,1 0 0,-1 21 16,21-21-16,-21 0 0,22 0 15,-22 0-15,0 0 0,21 0 0,-21-21 16,1 0-16,-1 21 0,0-21 16,0-1-16,0 1 0,0-21 15,1 21-15,-1-22 0,0 22 0,0-21 16,-21 0-16,21 20 0,-21-20 16,21 21-16,-21 0 0,0-22 15,0 22-15,0 0 0,0 0 0,0 0 16,-21 0-16</inkml:trace>
  <inkml:trace contextRef="#ctx0" brushRef="#br1" timeOffset="169720.44">8043 7747 0,'0'0'0,"-21"0"15,0 0 1</inkml:trace>
  <inkml:trace contextRef="#ctx0" brushRef="#br1" timeOffset="169951.63">6519 8043 0,'0'0'0,"0"22"0,-21-22 0,42 0 15,0 0 1,1 0-16,-1 0 16,21 0-16,0 0 0,1 0 0,-1 0 0,22 0 15,-22 0-15,0 0 0,1-22 16,-1 22-16,-21-21 0,21 21 16,-20-21-16,-22 0 0</inkml:trace>
  <inkml:trace contextRef="#ctx0" brushRef="#br1" timeOffset="171628.35">13483 4974 0,'0'0'0,"0"-21"0,-42 21 16,21 0-16,21 21 16,0 0-16,0 1 0,-22-1 15,22 0-15,-21-21 0,21 21 0,0 0 16,0 0-16,0 1 15,0-1-15,21-21 0,1 0 16,-1 0-16,0 0 0,0 0 16,21-21-16,-20-1 0,20 22 15,-21-21-15,21 0 0,-20 0 0,-1 0 16,0 0-16,0-22 0,0 22 16,0 0-16,-21 0 0,0-22 0,0 22 15,0 0-15,0 0 0,0 0 16,0 0-16,-21 21 15,21 21 1,-21 0-16,21 21 0,0 1 0,0-1 16,0 0-16,-21 22 0,21-22 15,-21 0-15,21 22 0,0-22 0,0 1 16,-21-1-16,21 0 0,-22 1 16,22-1-16,0 0 0,0-21 0,0 22 15,0-22-15,0 0 0,0 0 16,0 0-16,0 1 15,-21-22-15,0 0 16,0 0 0,21-22-16,-21 1 0,0 21 0,-1-21 15,1 0-15,0 0 0,21 0 16,-21-22-16,0 22 0,0 0 0,-1 0 16,22 0-16,0-1 0,0 1 15,-21 21-15,21 21 31,0 1-31,0-1 0,0 21 0,0-21 16,0 0-16,0 22 0,0-22 16,0 0-16,21 0 0,1 22 0,-1-22 15,0-21-15,0 21 0,0 0 16,0-21-16,1 0 0,-1 0 0,21 0 16,-21 0-16,22 0 0,-22 0 15,21-21-15,0 0 0,-20 0 0,20-1 16,0 1-16,-21 0 0,22 0 15,-1-21-15,-21-1 0,22 22 0,-22-21 16,21-1-16,-21-20 0,22 21 0,-22-22 16,0 22-16,-21-22 15,21 1-15,-21 20 0,21-20 0,-21 21 16,0 20-16,0 1 0,0 0 16,0 0-16,0 42 15,0 0-15,0 22 0,-21-1 16,0 0-16,0 1 0,0 20 0,21-21 15,-22 22-15,1-22 0,0 1 16,0-1-16,0 0 0,0 1 0,21-22 16,0 21-16,0 0 0,0-20 0,0-1 15,0 0-15,0 0 0,0 0 16,0 0-16,21-21 0,0 0 16,21 0-1,-21 0-15,1 0 0,20-21 0,-21 0 16,0 21-16,22-21 0,-22-21 15,0 20-15,0 1 0,0 0 0</inkml:trace>
  <inkml:trace contextRef="#ctx0" brushRef="#br1" timeOffset="171815.35">13991 5249 0,'0'0'0,"21"0"31,0 0-31,1 0 16,-1 0-16,0 0 0,21 0 16,1 0-16,-22 0 0,42 0 0,-20 0 15,-1 0-15,0-21 0,1 21 0,-1-21 16,0 21-16,22 0 0</inkml:trace>
  <inkml:trace contextRef="#ctx0" brushRef="#br1" timeOffset="172107.83">15684 5228 0,'0'0'0,"0"-21"0,0 0 16,0 0-1,0 42 1,0 0-1,0 0-15,-21 0 0,21 1 16,-21 20-16,0-21 0,21 0 16,-21 0-16,21 1 0,-21-1 0,-1 42 15,1-63-15,0 21 16,21 1-16,-21-1 0,21 0 16,21-21-1,0 0-15,0 0 16,22 0-16,-22-21 0</inkml:trace>
  <inkml:trace contextRef="#ctx0" brushRef="#br1" timeOffset="172479.64">16150 5292 0,'21'-21'0,"-42"42"0,63-42 16,-42-1-16,0 1 0,-21 21 16,0 0-16,0 0 15,0 0-15,-22 0 0,22 0 16,-21 21-16,0 1 0,20-22 0,-20 21 15,21 0-15,0 0 0,0 0 16,-1-21-16,22 21 0,-21-21 0,21 22 16,21-22-1,1 0-15,20 0 0,-21 0 16,0 0-16,22 0 0,-1 21 16,-21-21-16,21 0 0,-20 0 0,20 21 15,-21-21-15,0 21 0,0-21 0,1 21 16,-22 0-16,0 1 15,0-1-15,-22 0 0,1-21 16,0 21-16,-21-21 0,21 0 16,-1 21-16,1-21 0,-21 0 15,21 0-15,0 0 0,-1 0 0,1 0 16,0 0 0,0 0-16,21-21 0,0 0 15,0 0-15,0 0 16,0-1-16</inkml:trace>
  <inkml:trace contextRef="#ctx0" brushRef="#br1" timeOffset="172658.91">15494 4974 0,'0'0'0,"0"-21"0,-21-21 15,21 21 16,0 42 1</inkml:trace>
  <inkml:trace contextRef="#ctx0" brushRef="#br1" timeOffset="174147.52">17632 5376 0,'0'22'0,"0"-44"0,0 65 0,0-22 16,-21 0-16,21 0 15,21-21 17,0 0-32,0 0 0,0-21 0,0 0 15,1 21-15,-1-21 0,0 0 0,0-22 16,-21 22-16,21-21 0,0 21 16,1-22-16,-22-20 0,21 20 0,0-20 15,-21 21-15,0-22 16,21-42-16,0 64 0,-21 0 15,0 20-15,0-20 0,0 21 16,0 42 0,-21 0-16,0 22 15,21-1-15,-21 0 0,0 22 0,-1-1 16,1-20-16,21 20 0,-21 1 16,0-22-16,21 21 0,0-20 15,0-1-15,0 0 0,0 1 0,0-22 16,0 21-16,0-21 0,21 1 15,0-1-15,0-21 0,1 0 0,20 0 16,-21 0-16,21 0 0,-20 0 16,20 0-16,-21-21 0,21 21 0,22-43 15,-43 1-15,21 21 0,-20-22 16,-1 1-16,0 0 0,0-1 16,0-20-16,0 21 0,1-22 0,-1 1 15,0-1-15,-21 1 0,21-1 16,0 22-16,-21-1 0,0 22 0,0 0 15,0 0-15,0 42 16,0 0-16,0 0 16,0 22-16,-21-1 0,0 0 15,21 22-15,-21-22 0,0 22 16,-1-1-16,1-20 0,0 20 16,0-21-16,21 1 0,-21 41 15,21-41-15,0-22 0,0 21 16,0-21-16,0 1 0,21-1 0,0-21 15,0 21-15,0-21 0,1 0 0,20 0 16,0 0-16,-21 0 0,22 0 16,20-21-16,-20 0 0,-1-1 0,43-20 15,-43 21-15,0-21 16,1 20-16,-1-20 0,-21 0 0,0-1 16,0 22-16,1-21 0,-22 21 15,0-22-15,0 22 0,-22 21 31,1 21-31,0-21 0,0 22 16,21-1-16,0 0 0,-21 21 0,21-21 16,0 1-16,0-1 0,0 0 15,0 21-15,0-21 0,0 1 0,0-1 16,0 0-16,0 0 0,0 0 0,0 0 16,0 1-16,0-1 15,0-42 32,-21-1-47,21 1 0,-22 21 16,22-21-16,0 0 0,-21 0 15,0 21 1,0 21 0,21 0-1,0 0 1,0 0-16,0 1 0,21-22 15,0 21-15,0-21 0,1 0 16,20 0-16,-21 0 0,0 0 16,22 0-16,-1-21 0,0 21 15,22-22-15,-22 1 0,22 21 16,-22-21-16,0 0 0,1 0 0,-1 0 16,-21-1-16,21 1 0,1-42 15,-43 20-15,0 22 0,0-21 16,0 21-16,0 0 0,0-1 0,-21 22 31,-1 0-31,1 0 0,0 22 0,0 20 16,0-21-16,0 0 0,21 22 15,-22-22-15,22 0 0,-21 21 0,21-21 16,0 1-16,0-1 0,0 0 0,0 0 16,0 0-16,21 0 15,1-21-15,-1 0 0,0 22 16,0-22-16,21 0 0,-20 0 15,20 0-15,0 0 0,22 0 0,-22 0 16,0 0-16,22-22 0,-22 22 0,1-21 16</inkml:trace>
  <inkml:trace contextRef="#ctx0" brushRef="#br1" timeOffset="174662.99">20341 5292 0,'21'-21'0,"-42"42"0,63-85 0,-20 43 0,-1 0 15,-21 0-15,0 0 0,0-1 16,0 1-16,0 0 0,-21 21 15,-1 0-15,1 0 0,-21 0 0,21 0 16,0 0-16,-22 0 0,1 21 16,21 0-16,-22 1 0,22 20 0,-21-21 15,21 0-15,0 22 0,-1-22 0,1 0 16,0 0-16,0 21 0,21-20 16,0-1-16,0 0 0,0 0 0,0 0 15,21-21-15,0 0 16,0 0-16,1 0 0,-1 0 0,21 0 15,-21 0-15,0 0 0,1 0 16,-1-21-16,21 0 0,-21 0 0,0 0 16,1-1-16,-22-20 0,21 21 0,0-21 15,0-22-15,0 22 16,0-22-16,1-20 0,-22 20 0,21 1 16,0-1-16,0 22 0,0-22 15,-21 22-15,0 21 0,0-22 0,0 22 16,-21 64 15,0-22-31,21 21 0,-21 22 0,0-22 16,-1 21-16,1 1 0,21-1 15,0-20-15,0 20 0,0-20 0,0 20 16,0-21-16,0-20 0,0 20 16,0-21-16,21 21 0,1-20 15,-1-1-15,0 0 0,0-21 0,0 21 16,0-21-16,1 0 0,-1 0 15,21 0-15,-21 0 0,22 0 0,-22 0 16,21-21-16,-21 0 0,22 0 16,-1-1-16,0 1 0,1 0 0,-1-21 15</inkml:trace>
  <inkml:trace contextRef="#ctx0" brushRef="#br1" timeOffset="174967.06">21929 4424 0,'0'0'0,"0"-21"0,-43-22 16,22 43-1,0 0-15,21 22 0,-21-1 0,0 0 16,21 0-16,-22 21 0,1-20 16,21 20-16,-21 0 0,0 22 0,21-22 15,-21 22-15,21-22 0,-21 21 16,21 1-16,0-22 0,-22 1 0,22-1 15,0 0-15,0 1 0,0-1 16,0-21-16,0 0 0,0 0 0,0 1 16,0-1-16,0 0 0,22-21 0,-1 0 15,0 0-15,0 0 16,0 0-16,22 0 16,-22-21-16,0 0 0,21-1 15,1 1-15,-22 0 0</inkml:trace>
  <inkml:trace contextRef="#ctx0" brushRef="#br1" timeOffset="175335.62">22225 4953 0,'0'0'0,"42"-21"0,-21 0 16,1-64 0,-22 106-1,0 0-15,-22 1 16,1-1-16,0 21 16,0-21-16,21 22 0,-21-1 0,0 0 15,21-21-15,0 22 0,0-22 16,0 0-16,0 21 0,0-20 0,0-1 15,21 0-15,0 0 16,0-21-16,0 0 0,22 0 0,-22 0 16,21 0-16,0 0 0,1 0 0,-22-21 15,21 0-15,-21 0 0,22-1 16,-22 1-16,0-21 0,0 21 0,-21-22 16,0 1-16,0 0 0,0-1 15,0 1-15,0 0 0,-21 21 16,0-1-16,0 1 0,0 0 15,-22 21-15,22 0 0,-21 0 0,21 0 16,-22 0-16,22 0 0,0 0 16,0 0-16,0 0 0,21 21 0,-22-21 15,1 0-15,0 0 16,0 0-16,0 0 16,0 0-16,-1-21 0,1 21 15</inkml:trace>
  <inkml:trace contextRef="#ctx0" brushRef="#br1" timeOffset="175563.7">21294 4720 0,'21'0'16,"0"0"-1,21 0-15,1 0 0,-1 0 0,21 0 16,-20 0-16,41 0 0,-20 0 15,-1 0-15,22 0 0,-21 0 0,-1 0 16,-21 0-16,1 0 0,-1 0 16,-21 0-16,0 0 0,-42 0 31,0 0-31,-21 0 0</inkml:trace>
  <inkml:trace contextRef="#ctx0" brushRef="#br1" timeOffset="176303.18">12890 6689 0,'0'0'0,"0"-21"15,0-1-15,0 1 0,0 0 16,0 0-16,0 0 0,0 0 15,0-1-15,0 1 0,22 21 16,-1 0-16,0 0 0,21 0 16,-21 21-16,1 22 0,-1-22 15,0 21-15,0 1 0,0-1 16,0 0-16,-21 1 0,0-1 0,22 0 16,-22 1-16,21-1 0,-21-21 15,0 21-15,0-20 0,0 20 16,0-21-16,0 0 0,0 0 0,0 1 15,0-1-15,0 0 16,0-42 0,0 0-1,0-1-15,21 1 0,-21 0 0,21 0 16</inkml:trace>
  <inkml:trace contextRef="#ctx0" brushRef="#br1" timeOffset="176540.13">13547 6583 0,'0'0'0,"0"-21"0,21-22 15,-21 22-15,0 0 16,0 42 0,-21 0-16,-1 1 15,22 20-15,-21-21 0,0 21 0,0 1 16,0-1-16,0 0 0,-1 1 0,1-1 16,0 0-16,0 1 0,0-1 15,0-21-15,-1 22 0,1-22 0,0 0 16,21 0-16,-21 0 0,21 0 15,0 1-15,21-22 16,0 0-16,22 0 0,-22 0 16,0-22-16,21 1 0,1 21 0,-22-21 15</inkml:trace>
  <inkml:trace contextRef="#ctx0" brushRef="#br1" timeOffset="177477">13991 6922 0,'0'0'0,"21"-22"0,0 22 15,1-21-15,-1 0 0,-21 0 0,0 0 16,0 0-16,0-1 0,0 1 0,0 0 16,0 0-16,0 0 0,-21 21 15,-1-21-15,1 21 0,0 0 0,0 0 16,0 0-16,0 0 0,-1 21 16,1 0-16,0 21 0,0-21 15,0 22-15,0-22 0,-1 21 0,1 1 16,0-1-16,0-21 0,0 21 15,21 1-15,0-22 0,0 21 0,0-21 16,0 1-16,0-1 0,0 0 16,0 0-16,21-21 0,0 0 0,0 0 15,0 0-15,1 0 0,-1-21 16,0 0-16,0 0 0,0 21 0,0-22 16,1 1-16,-1 0 0,0-21 0,0 21 15,0-1-15,-21-20 0,0 21 16,0-21-16,21-1 0,-21 22 0,22-21 15,-22 21-15,0-1 0,0 1 16,0 42 0,0 1-1,0-1-15,0 0 0,-22 0 16,22 21-16,-21-20 0,21 20 0,0-21 16,0 21-16,0-20 0,0 20 0,0-21 15,0 0-15,0 22 0,0-22 16,0 0-16,21 0 0,1-21 15,20 0-15,-21 0 0,0 0 16,22 0-16,-1-21 0,-21 0 0,21 0 16,1-1-16,-22 1 0,21 0 0,-21 0 15,1-21-15,-1 20 0,21-20 16,-42 0-16,21-1 0,0 1 0,22-64 16,-43 43-1,21-1-15,0 1 0,-21 20 0,21 1 16,-21 0-16,0-1 0,0 22 0,0 0 15,0 42 1,0 0-16,-21 22 0,0-1 16,0 0-16,21 22 0,-21-22 15,-1 22-15,1-22 0,21 22 0,0-22 16,-21 0-16,21 1 0,0-1 0,0-21 16,0 43-16,0-43 15,0 0-15,21 0 0,0 0 16,1-21-16,-1 0 0,0 0 15,0 0-15,0 0 0,0 0 0,1 0 16,20-21-16,-21 0 0,0 21 0,0-21 16,1 0-16,-1-1 0,0 1 15,0-21-15,0 21 0,-21 0 0,0-22 16,21 22-16,-21 0 0,0 0 16,22 21-16,-22 21 15,0 21 1,0-21-16,0 1 0,0-1 15,-22 0-15,22 0 0,0 0 0,-21 0 16,21 1-16,0-1 0,0 0 0,0 0 16,21-21-1,1 0-15,-1 0 0,0 0 16,0 0-16,0 0 16,0-21-16,1 21 0,-1-21 15,0 0-15,0-1 0,0 1 0,0 0 0,1 0 16</inkml:trace>
  <inkml:trace contextRef="#ctx0" brushRef="#br1" timeOffset="177635.08">15219 6562 0,'-21'-21'15,"42"42"-15,-64-42 0,22 21 0,0 0 16,0 0-16,0 0 16,0 0-16,-1 0 0,22 21 15,0 0 1,0 0-16,0 0 15,22-21-15,-1 21 16,0-21-16</inkml:trace>
  <inkml:trace contextRef="#ctx0" brushRef="#br1" timeOffset="179125.46">15811 6879 0,'0'0'0,"22"0"0,-1 0 0,0 0 15,0 0 1,-21-21-16,0 0 0,0 0 16,0 0-16,0-1 0,0 1 15,0 0-15,0 0 0,-21 21 16,0-21-16,0 21 0,-1 0 16,1 0-16,0 0 0,0 21 15,0 0-15,0 0 0,-22 0 0,22 1 16,0-1-16,0 21 0,-22-21 0,22 0 15,0 22-15,0-22 0,21 0 16,0 0-16,0 0 0,0 1 16,0-1-16,0 0 0,21 0 0,0-21 15,0 0-15,1 0 0,-1 0 16,0 0-16,0 0 0,21 0 0,-20 0 16,-1 0-16,0 0 0,21-21 15,-21 0-15,1 0 0,-1-1 0,0 1 16,0 0-16,0-21 0,22 21 0,-22-22 15,0 1-15,0-22 0,0 22 16,0-21-16,-21-1 0,22 1 0,-22 20 16,21-20-16,-21 20 0,21 22 15,-21 0-15,0 0 0,0 0 0,0 0 16,-21 42 0,0 0-16,21 21 0,-22 1 15,1-1-15,21 21 0,-21-20 16,21 20-16,-21-20 0,21-1 15,0 21-15,0-20 0,0-1 0,0-21 16,0 22-16,0-22 0,0 21 0,0-21 16,21 0-16,0 1 0,0-1 15,22 0-15,-22-21 0,21 0 0,1 21 16,20-21-16,-21 0 0,22 0 0,-22 0 16,22 0-16,-22 0 0,0-21 15,1 0-15,-1 0 0,0-1 16,-20 1-16,20 0 0,-21 0 0,0-21 15,0-1-15,1 1 0,-22 0 16,0-1-16,0 1 0,0 0 0,0 20 16,0-20-16,0 21 0,-22 21 15,-20 0-15,21 0 0,0 0 16,-22 21-16,22 21 0,-21-20 0,0-1 16,20 21-16,-20 0 0,21-20 15,-21 20-15,20-21 0,1 0 0,21 0 16,0 1-16,0 20 0,0 0 31,21-21-31,1-21 0,-1 0 0,0 0 16,0 0-16,0 0 0,0 0 15,22 0-15,-22-21 0,0 0 0,0 0 16,0 21-16,1-42 0,-1 20 16,0 1-16,0-21 0,0 0 15,-21 20-15,0-20 0,21 21 0,-21-21 16,22 20-16,-22 1 15,0 42 1,0 1-16,0-1 0,-22 0 0,22 21 16,-21-21-16,21 22 0,0-22 15,-21 21-15,21-21 0,0 22 0,0-22 16,0 0-16,0 0 0,0 0 0,0 1 16,21-1-16,0-21 15,1 21-15,-1-21 0,0 0 16,21 0-16,-21 0 0,1 0 0,-1 0 15,0 0-15,0-21 0,0 21 16,0-21-16,1-1 0,-1-20 0,0 21 16,0-21-16,0-1 0,0 1 15,1 0-15,-1-22 0,0 1 0,21-1 16,-21 1-16,1-1 0,-1 1 0,0 20 16,0 22-16,0-21 0,-21 21 15,-21 21 16,0 21-31,0 0 0,0 21 0,21 1 16,-22-1-16,1 21 0,0-20 0,0 20 16,21-20-16,-21-1 0,21 21 15,-21-20-15,21-1 0,0-21 0,0 22 16,0-1-16,0-21 0,21 0 16,0 0-16,0 1 0,0-1 0,22 0 15,-22-21-15,0 0 0,21 0 0,1 0 16,-1 0-16,0 0 0,1 0 15,-1 0-15,0-21 0,1 21 0,-1-21 16,0-1-16,1 1 0,-22 0 0,21-21 16,-21 21-16,22-22 15,-22 22-15,0-21 0,0 21 0,-21-1 16,0 1-16,0 0 0,0 0 16,-21 21-16,0 21 15,0 0-15,-1 0 0,1 1 0,0-1 16,0 21-16,21-21 15,0 0-15,-21 1 0,21 20 0,0-21 0,0 0 16,0 0-16,0 1 16,0-1-16,21-21 0,0 0 15,0 21-15,0-21 0,1 0 16,-1 0-16,0 0 0,0 0 0,21 0 16,-20-21-16,-1 0 0,21 21 15,-21-22-15,0 1 0,1 0 0,-1 0 16,0 0-16,0 0 0,-21-1 15,0 1-15,0-21 0</inkml:trace>
  <inkml:trace contextRef="#ctx0" brushRef="#br1" timeOffset="179322.6">17166 6583 0,'-21'0'0,"42"0"0,-63 0 0,21 0 15,42 0 1,0 0 0,0 0-16,0 0 0,22 0 15,-1 0-15,-21 0 0,21-21 0,1 0 16,-22 21-16,0-22 0,21 22 0,-20-21 16</inkml:trace>
  <inkml:trace contextRef="#ctx0" brushRef="#br1" timeOffset="180571.36">19600 6795 0,'0'0'0,"-21"21"0,21 0 0,0 0 16,21-21 15,0 0-31,1 0 15,-1-21-15,0 0 16,0 21-16,-21-21 0,21-22 0,0 22 16,1-21-16,-22 21 0,21-22 15,0-20-15,0 20 0,-21 1 0,21-21 16,0 20-16,1-20 0,-22 20 0,21 1 16,0 0-16,0-1 0,-21 22 15,0 0-15,0 0 0,-21 42 31,0 21-31,0-20 16,-1 20-16,1 0 0,0 1 0,0-1 16,0 21-16,0 1 0,-1-22 15,22 22-15,0-22 0,0 0 0,0 1 16,0-22-16,22 21 0,-1-21 16,0 1-16,0-1 0,21 0 0,-20-21 15,-1 0-15,21 0 0,-21 0 16,22 0-16,-22 0 0,21 0 0,-21-21 15,22 0-15,-22-1 0,21 1 0,-21-21 16,0 21-16,22-22 0,-22 1 16,0 0-16,0-22 0,0 22 15,1-22-15,-1 22 0,0-21 16,0 20-16,-21 1 0,21 21 0,-21-22 16,21 22-16,-21 0 0,-21 42 31,0 0-31,0 1 0,21 20 0,-21 0 15,0 1-15,-1-1 0,1 0 16,0 22-16,0-22 0,0 22 0,0-22 16,21 0-16,-22 1 0,22-1 0,-21 0 15,21-21-15,0 1 0,0-1 16,0 0-16,0 0 0,0 0 0,21-21 31,1 0-15,-22-21-16,21 21 0,0-21 0,0 0 15,0 0-15,0-22 0,1 22 16,-1-21-16,0 21 0,0-22 0,21 22 16,-20-21-16,-1 21 0,0-1 15,0 1-15,0 21 0,0 0 0,1 0 16,-22 21-16,21-21 0,-21 22 16,0 20-16,0-21 0,0 0 15,0 0-15,0 1 0,0 20 16,0-21-16,0 0 0,0 0 0,0 1 15,21-1-15,0 0 16,0-21-16,0 0 0,22 21 0,-22-21 16,21 0-16,1 0 0,-1 0 15,0 0-15,1 0 0,-22 0 0,63-42 16,-41 42-16,-22-21 16,21-1-16,-21-20 0,1 21 0,-1-21 15,0-1-15,0 1 0,0 0 16,0 20-16,-21-20 0,0 21 0,0-21 15,0 20-15,-21 22 16,0 22 0,0-1-16,0 21 0,0-21 15,21 22-15,-22-22 0,22 21 16,-21 0-16,21-20 0,0 20 0,0-21 16,0 0-16,0 0 0,0 1 0,21-1 15,1 0-15,-1 0 0,0-21 16,21 0-16,-21 0 0,22 21 0,-22-21 15,21 0-15,1 0 0,-1 0 16,0 0-16,1-21 0,-22 0 0,21 0 16,-21 0-16,22-1 0,-22 1 0,0 0 15,0-21-15,0 21 16,-21-22-16,0 22 0,0-21 0,0 21 16,0-1-16</inkml:trace>
  <inkml:trace contextRef="#ctx0" brushRef="#br1" timeOffset="180849.16">19812 6477 0,'0'0'0,"-42"0"0,20 0 0,-20 0 16,21 0-16,42 0 31,0 0-31,0 0 0,22-21 0,-1 0 16,0 21-16,1 0 0,-1-21 15,0 21-15,1 0 0,-1-22 0,-21 22 16,22 0-16,-1 0 0,-21-21 0,0 21 16,0 0-16,1 0 0</inkml:trace>
  <inkml:trace contextRef="#ctx0" brushRef="#br1" timeOffset="183339.86">13166 8424 0,'21'0'16,"0"0"-16,0 0 15,0-42-15,0 21 16,-21 0-16,0 0 0,0-1 16,0 1-16,0-21 15,0 21-15,-21 0 0,21-22 0,-21 22 16,-21-21-16,21 21 0,-1-1 16,-20 1-16,21 0 0,0 21 0,-22 0 15,22 0-15,-21 0 0,21 21 16,0 0-16,-22 1 0,22 20 15,-21 0-15,21-21 0,-1 22 0,-41 41 16,63-41-16,-21-1 0,21 0 16,0 1-16,0-22 0,0 0 0,0 21 15,0-20-15,21-1 0,0-21 16,0 0-16,0 0 0,22 0 16,-22 0-16,21 0 0,1 0 15,-22-21-15,21-1 0,0 1 0,1 0 16,-1 0-16,-21-21 0,22-1 15,-1 1-15,-21 0 0,21-1 0,-20-20 16,20 20-16,-21-20 0,0-1 16,0 22-16,-21-21 0,22 20 0,-22 1 15,0 0-15,21 20 0,-21-20 0,0 21 16,-21 21 0,-1 0-16,22 21 15,-21 0-15,0 0 0,21 1 0,0 20 16,-21 0-16,0 22 0,0 42 15,21-43-15,0-21 0,0 22 16,0-22-16,0 1 0,0-1 16,0 0-16,0-21 0,0 22 0,21-22 15,-21 0-15,21 0 0,0-21 0,21 0 16,-20 0-16,20 0 0,-21 0 16,21 0-16,-20 0 0,20-21 0,0 21 15,-21-21-15,1 0 0,20 0 0,-21-1 16,0 1-16,-21-21 0,21 21 15,-21-22-15,0 22 0,0 0 0,0-21 16,0 21-16,0-1 0,0 1 16,-21 21-1,0 0-15,0 21 0,0 1 16,21-1-16,-21 0 0,-1 0 16,1 21-16,21-20 0,-21-1 15,21 21-15,0-21 0,0 0 0,0 1 0,0-1 16,0 0-16,0 0 15,21-21-15,0 21 0,1-21 16,-1 0-16,0 0 0,21 0 0,-21 0 16,1 0-16,20 0 0,-21 0 15,21-21-15,-20 21 0,20-21 0,-21 0 16,0 0-16,0-1 0,1 1 16,-1 0-16,0 0 0,-21-21 15,0 20-15,21-20 0,-21 21 0,0 0 16,0 0-16,0-1 0,0 1 15,21 0-15,-21 42 32,0 0-32,0 1 15,0 20-15,0-21 0,0 0 0,-21 0 16,21 1-16,0 20 0,0-21 16,0 0-16,0 22 0,0-22 15,0 0-15,0 0 0,0 0 16,0 0-16,21-21 15,0 0-15,1 0 0,-1 0 0,0 0 16,0 0-16,21 0 0,-20 0 0,-1 0 16,21-21-16,-21 21 0,0-21 15,1 0-15,-1 0 0,21 0 0,-42-1 16,21 1-16,0-21 0,1 21 0,-1 0 16,-21-22-16,21 22 0,-21 0 15,21 0-15,-21 0 0,0-1 16,0 44-1,-21-1 1,21 0-16,-21 0 0,21 0 16,-21 22-16,21-22 15,-22 0-15,22 0 0,0 21 0,0-20 0,0-1 16,0 0-16,0 0 16,0 0-16,22-21 0,-1 0 15,0 0-15,0 0 0,0 0 0,22 0 16,-22 0-16,21 0 0,-21 0 0,22 0 15,-1-21-15,-21 0 0,21 0 16,-20 0-16,20-1 0,21-20 16,-41 0-16,-1 21 0,0-22 0,0 1 15,-21 21-15,0-22 0,0 22 16,0 0-16,0 0 0,0 0 0,-21 21 31,0 0-31,0 21 0,-1 0 16,1 0-16,0 22 0,0-22 0,0 21 15,0 0-15,21-20 0,0 20 16,0-21-16,0 21 0,0-20 0,0-1 16,0 0-16,0 0 0,21 0 15,0-21-15,0 0 0,0 0 16,0 0-16,22 0 0,-22 0 0,21 0 16,-21 0-16,22-21 0,-1 0 0,0 0 15,1 0-15,-22-1 16,21 1-16,1-21 0,-1 0 0,-21-1 0,21 1 15,-20 0-15,20-22 0,-21 1 16,0 20-16,22-20 0,-22 20 16,0 1-16,-21 0 0,21-1 0,-21 1 15,21 21-15,-21 0 0,0 0 16,0 42 0,-21 0-1,0 0-15,0 21 0,0 1 0,21-1 16,-22 0-16,1 1 0,21 20 0,-21-20 15,21-1-15,0 0 0,0 1 16,0 41-16,0-63 16,0 22-16,0-22 0,0 0 0,0 0 15,21 0-15,0 1 0,1-22 16,-1 0-16,0 0 0,0 0 0,0 0 16,22 0-16,-22 0 0,21 0 15,-21 0-15,22-22 0,-22 1 16,21 0-16,-21 0 0,22 0 0,20-22 15,-42 1-15,0 21 0,1-21 16,-1 20-16,0 1 0,-21 0 0,-21 42 31,0 0-15,-1 1-16,1-1 0,0 21 16,21-21-16,-21 0 0,21 22 15,-21-22-15,21 0 0,0 0 0,0 0 16,0 1-16,0-1 0,0 0 15,21-21-15,0 0 0,0 0 16,0 0-16,1 0 0,20 0 0,-21 0 16,21 0-16,1 0 0,-22 0 0,21-21 15,1 0-15,-22-1 0,21 1 16,-21 0-16,22-42 0,-22 41 16,0-20-16,-21 0 0,0-1 15,0 22-15,0-21 0,0 0 0,-21 20 16,0 1-16,-1 0 0,1 21 15,0 0-15,-21 0 0,21 0 16,-1 0-16,-20 21 0,21 0 0,0 1 16,0-1-16,-1 0 0,1 0 0,0 21 15,21-20-15,-21-1 0,21 0 16,0 0-16,0 0 0,21 0 16,0-21-16,0 0 0,22 0 15,-22 0-15</inkml:trace>
  <inkml:trace contextRef="#ctx0" brushRef="#br1" timeOffset="183719.02">16997 8043 0,'0'0'0,"0"-21"0,-21 0 31,-1 21-31,1 21 16,21 0-16,-21 1 0,21-1 15,-21 21-15,21-21 0,0 22 0,-21-1 16,0 0-16,-1 1 0,1 41 16,0-41-16,0 20 0,0-21 15,0 22-15,21-1 0,-22 1 16,22-1-16,-21 22 0,0-21 0,21-1 0,0 22 16,-21-22-16,21 1 15,-21 20-15,0-20 0,21-1 0,0 1 16,0-1-16,-22 1 0,1-1 0,21-20 15,-21-1-15,21 0 0,-21-20 16,0-1-16,0 0 0,-1 0 0,1-21 16,21-21-1,0 0-15,0 0 0,0-1 0,0-20 16,21 21-16,1-21 0,-1-22 16,21 22-16,-21-22 0,0 22 0,1-22 15,20-20-15,-21 20 0</inkml:trace>
  <inkml:trace contextRef="#ctx0" brushRef="#br1" timeOffset="183979.6">16870 8382 0,'0'-42'0,"0"84"0,0-127 15,21 64-15,-21-21 0,21 0 16,0 20-16,-21-20 0,21 21 0,1 0 16,-1 0-16,0-1 0,0 1 15,21 0-15,-20 21 0,20 0 0,-21 0 16,0 0-16,22 0 0,-22 21 15,-21 0-15,0 1 0,0 20 16,0-21-16,-21 0 0,-1 22 0,1-22 16,0 0-16,-21 0 0,21 0 15,-22 0-15,22 1 0,-21-22 16,-1 21-16,22 0 0,0-21 0,-21 0 16,21 0-16,-1 0 0,1 0 15,0 0-15,21-21 16</inkml:trace>
  <inkml:trace contextRef="#ctx0" brushRef="#br1" timeOffset="184698.93">18373 8213 0,'0'0'0,"21"0"16,42 0 0,-42 0-16,1-21 15,-22-1-15,0 1 0,21 21 0,-21-42 16,21 21-16,-21 0 0,0-22 0,0 22 16,0-21-16,-21-1 0,0 22 15,-1-21-15,1 21 0,0 0 0,0-1 16,-21 1-16,20 21 0,-20 0 15,21 0-15,-21 0 0,-1 21 0,1 1 16,0-1-16,20 0 0,-20 21 16,0 1-16,21 20 0,-22-21 15,1 1-15,21 20 0,0-20 0,-22-1 16,22 0-16,21 1 0,0-22 0,0 21 16,0-21-16,0 0 0,0 1 15,21-22-15,0 0 0,1 0 0,20 0 16,-21 0-16,21-22 0,-20 22 15,20-21-15,0 0 0,1 0 0,-1-21 16,0 20-16,1-20 0,-22 0 0,21 21 16,-21-22-16,0 1 0,-21 0 15,0 20-15,22-20 0,-22 21 0,0 0 16,0 42 0,0 0-1,-22 0-15,22 22 0,0-22 0,0 21 16,-21 0-16,21-20 0,-21 20 15,21-21-15,0 0 0,0 0 0,0 1 16,0-1-16,0 0 0,0 0 0,21-21 16,0 0-16,22 0 0,-22 0 15,21 0-15,1 0 0,-1 0 0,0-21 16,1 0-16,-1 0 0,-21-1 16,21 1-16</inkml:trace>
  <inkml:trace contextRef="#ctx0" brushRef="#br1" timeOffset="184982.76">18986 7916 0,'0'-21'16,"0"42"-16,0-21 16,0 22-1,-21 20-15,21-21 0,-21 21 0,0-20 16,0 20-16,21 0 0,-21 22 16,-1-22-16,22 0 0,-21 1 0,0 20 15,21-20-15,-21 20 0,0 1 0,0-1 16,-1 1-16,1-1 0,0 22 15,0-22-15,0 22 0,0-22 0,-22 1 16,22 21-16,0-43 0,0 21 0,0 1 16,-1-22-16,1 22 0,0-22 15,21-21-15,0 22 0,-21-22 16,21-42 0,21-1-16,0 1 15,0 0-15,1-21 0,-1-1 16,21 1-16,-21 0 0</inkml:trace>
  <inkml:trace contextRef="#ctx0" brushRef="#br1" timeOffset="185298.58">18859 8234 0,'0'0'0,"0"-42"0,0-1 0,0 22 16,0 0-16,22-21 15,-22 20-15,21 1 0,0 0 0,0 0 16,21 0-16,-20 0 0,-1 21 15,21 0-15,0 0 0,1 0 16,-22 0-16,21 21 0,1 21 0,-22-21 16,0 0-16,0 22 0,-21-1 15,0-21-15,0 22 0,0-22 0,-21 21 16,0-21-16,-22 0 0,22 1 0,-21-1 16,21 0-16,-22-21 0,1 21 15,21-21-15,-21 0 0,20 0 0,1 21 16,0-21-16,0 0 15,42-21 17,0 21-32,0-21 0,1 21 15,20-21-15,-21 0 0,21 21 0</inkml:trace>
  <inkml:trace contextRef="#ctx0" brushRef="#br1" timeOffset="185608.4">19473 8065 0,'0'0'0,"21"-22"0,22-41 31,-43 84-15,0 0-16,0 0 0,0 22 15,0-1-15,0 0 0,0 1 16,0-1-16,0 22 0,0-22 16,-21 21-16,21-20 0,-22 20 0,1 1 15,21-1-15,-21 1 0,0-1 0,0 22 16,0-22-16,-1 1 0,1 21 15,-21-22-15,21-21 0,-22 22 0,22-22 16,-21 22-16,21-22 0,0 0 0,-22-20 16,22-1-16,21 0 0,0 0 15,-21-21-15,21-21 16,21 0-16,0 0 0,0-1 16,1 1-16,-1-21 0,0 21 15,21-22-15,-21 1 0,22 0 16,-22-22-16,21 22 0</inkml:trace>
  <inkml:trace contextRef="#ctx0" brushRef="#br1" timeOffset="185915.23">19579 8213 0,'0'0'16,"0"-43"-16,0 22 0,0-21 0,-21 21 16,21 0-16,0-1 0,0 1 0,0 0 15,0 0-15,21 21 16,0 0-16,0 0 0,22 0 15,-22 0-15,0 0 0,21 0 0,1 21 16,-22 0-16,0 0 0,0 1 16,0 20-16,1-21 0,-22 0 0,0 22 15,0-22-15,0 21 0,-22-21 16,1 0-16,0 1 0,-21-1 0,21 0 16,-22 0-16,1-21 0,0 21 0,20-21 15,-20 0-15,21 21 0,0-21 16,0 0-16,-1 0 0,1 0 15,42-21 1,1 0 0,-1 21-16,0-21 0,21 0 0,-21 0 15</inkml:trace>
  <inkml:trace contextRef="#ctx0" brushRef="#br1" timeOffset="186342.98">20087 7811 0,'0'0'15,"0"-43"-15,21 22 0,-21 0 0,0 0 0,0 0 16,0-1-16,0 44 31,0 20-31,0-21 0,0 0 16,-21 22-16,21-1 16,-21 0-16,21 1 0,0-1 0,-21 0 0,21 1 15,0-1-15,-21 0 16,21-21-16,0 1 0,0-1 0,0 0 15,0 0-15,0 0 0,21-21 0,0 0 16,0 0-16,0 0 16,0 0-16,1 0 0,-1 0 0,0 0 15,0-21-15,0 0 0,0 0 0,1 0 16,-1-22-16,0 22 0,-21 0 16,0 0-16,21 0 0,-21-1 0,0 1 15,21 21-15,-21 21 16,0 1-1,-21 20-15,21-21 0,-21 0 0,0 0 16,21 1-16,-21-1 0,21 0 16,0 0-16,0 0 0,-22 0 0,22 1 15,22-22 17,-22-22-32,21 1 15,0 21-15</inkml:trace>
  <inkml:trace contextRef="#ctx0" brushRef="#br1" timeOffset="186510.89">20405 7853 0,'0'0'0,"0"-21"31,-22 21-15,22 21-1,0 0 1,22 0-1,-1-21 1</inkml:trace>
  <inkml:trace contextRef="#ctx0" brushRef="#br1" timeOffset="186774.74">20870 7853 0,'0'0'0,"0"-21"0,0 0 0,0-1 16,-21 22 15,0 0-31,0 0 0,0 22 16,-1-1-16,1 0 0,0 0 0,0 0 15,0 22-15,0-22 0,-1 21 0,1-21 16,0 22-16,21-22 0,-21 21 16,21-21-16,0 0 0,0 1 0,0 20 15,0-21-15,21 0 16,0 0-16,22-21 15,-1 0-15,-21 22 0,21-22 0,1 0 16,-1 0-16,0 0 0,1 0 16,-1-22-16</inkml:trace>
  <inkml:trace contextRef="#ctx0" brushRef="#br1" timeOffset="188491.75">21442 7938 0,'0'0'0,"0"-22"0,0 1 16,0 0-16,-21 0 15,-1 21-15,1 0 0,0 0 0,0 0 16,0 0-16,0 0 0,-1 0 16,1 0-16,0 21 0,0 0 15,-21 0-15,20 1 0,1-1 0,0 21 16,0-21-16,0 22 0,0-22 16,-1 21-16,22-21 0,0 0 0,0 1 15,0 20-15,0-21 0,0 0 16,0 0-16,22-21 0,-1 0 15,0 0-15,0 0 0,0 0 16,0 0-16,1 0 0,-1 0 16,0-21-16,21 0 0,-21 0 0,1 0 15,-22 0-15,21-1 0,0-20 16,0 21-16,-21-21 0,0-1 0,0 22 16,21-21-16,-21 21 0,0-1 15,0 1-15,0 0 0,-21 42 31,21 0-31,0 1 16,-21-1-16,21 21 0,-21-21 16,21 22-16,-21-22 0,21 0 0,0 21 15,0-21-15,0 1 0,0 20 16,0-21-16,0 0 0,21 0 0,0-21 16,0 22-16,0-22 0,0 0 0,1 0 15,20 0-15,-21 0 0,0 0 16,0 0-16,1 0 0,-1-22 0,0 1 15,0 0-15,0 0 0,0 0 16,-21-22-16,22 22 0,-1-21 16,0 0-16,0-22 0,0 22 0,0-1 15,1-20-15,-1 21 0,0-22 16,0 22-16,0-1 0,0 1 0,-21 21 16,0-21-16,0 20 0,-21 22 31,0 22-31,0 20 0,0-21 15,-22 21-15,22 1 0,0-22 16,0 42-16,0-20 0,0-1 0,21 0 16,0 1-16,0-1 0,0 0 15,0 1-15,0-1 0,0-21 16,0 22-16,21-22 0,0 0 0,-21 0 16,21-21-16,0 21 0,0-21 15,1 0-15,-1 0 0,0 0 0,0 0 16,0 0-16,0 0 0,22-21 15,-22 0-15,0 21 0,21-21 0,-20 0 16,-1-22-16,0 22 0,21-21 16,-21 21-16,-21-22 0,22 22 0,-1 0 15,-21 0-15,0 0 0,0 42 32,-21 0-32,-1 0 15,22 0-15,0 0 16,-21 1-16,0-1 0,21 0 0,0 0 15,0 0-15,0 0 0,0 1 0,0-1 16,0 0-16,21-21 16,0 0-16,1 0 15,20 0-15,-21 0 16,0 0-16,0-21 0,1 0 0,-1-1 16,0 1-16,0 0 0,0-21 0,22 21 15,-22-22-15,0 22 16,0-21-16,0 21 0,-21-1 0,0 1 15,21 0-15,-21 42 32,-21 0-32,21 1 0,-21-1 0,0 21 15,0-21-15,21 22 0,0-22 16,-21 0-16,21 21 0,0-21 0,0 1 16,0-1-16,0 0 0,0 0 15,21-21-15,0 21 16,0-21-16,21 0 0,-20 0 15,-1 0-15,0 0 0,0-21 16,21 21-16,-42-21 0,22 0 0,-1 0 16,-21-1-16,21 1 0,-21-21 15,0 21-15,0-22 0,0 22 0,0-21 16,0 21-16,-21 0 0,0-1 16,-1 1-16,-20 0 0,21 21 15,0 0-15,0-21 0,-1 21 16,44 0 15,-1 0-31,0 0 0,0-21 16,21 21-16,1 0 0,-22-21 15,21 21-15,1 0 0,-22 0 0,21 0 16,-21 0-16,22 0 16,-22 0-16,0 0 0,0 21 0,0-21 15,0 21-15,-21 0 0,0 0 0,0 0 16,0 1-16,0-1 0,0 0 15,0 21-15,0-21 0,-21 1 0,21 20 16,-21-21-16,0 0 0,21 0 16,-21 1-16,21-1 0,-21 0 0,-1-21 15,22 21-15,0 0 16,-21-21 0,21-21-1,0 0 1,0 0-16,21 0 15,-21-1-15,22 1 0,-1-21 16,0 0-16,21 20 0,-21-20 0,1 0 16,20 21-16,0-22 0,-21 1 15,22 21-15,-1 0 0,-21-1 0,22 1 16,-22 0-16,0 21 0,0 0 0,0 0 16,0 0-16,1 21 0,-22 0 15,0 1-15,0-1 0,0 21 0,0-21 16,0 22-16,0-1 0,0 0 15,-22-21-15,22 22 0,-21-22 0,21 21 16,0-21-16,-21 1 0,21-1 0,-21 0 16,21 0-16,-21-21 15,21 21-15,-21-21 16,21-21 15,-22 21-31,22-21 0,0 0 16,0 0-16,0-1 0,0 1 15</inkml:trace>
  <inkml:trace contextRef="#ctx0" brushRef="#br1" timeOffset="188746.62">22754 7324 0,'0'0'0,"-42"0"0,21 0 16,-1 0-16,1-21 0,0 21 15,0 0-15,0 0 16,21 21 31,-21-21-32</inkml:trace>
  <inkml:trace contextRef="#ctx0" brushRef="#br1" timeOffset="189036.44">21569 7705 0,'0'0'0,"-21"0"16,42 0-1,0 0 1,0 0-16,0 0 0,0 0 0,1 0 16,-1 0-16,21 0 0,-21 0 15,0 0-15,1 0 0,-1 0 0,0 0 16,0 0-1</inkml:trace>
  <inkml:trace contextRef="#ctx0" brushRef="#br1" timeOffset="190110.82">571 10647 0,'0'0'0,"-21"0"0,0 0 16,0 0-16,0 0 0,0 0 0,-1 0 16,1 0-16,-21 0 0,21 0 15,0 0-15,-22 0 0,22 0 0,0 0 16,0 0-16,0 0 0,-1 0 15,1 0 1,42 0 15,1 0-31,20 0 16,0 0-16,22 0 0,-22 0 16,22 0-16,20 0 0,-20 0 0,-1 0 15,22 0-15,-22 0 0,1 0 16,-1 0-16,1 0 0,-1 0 0,22 0 15,-21-21-15,-1 21 0,-21 0 16,22 0-16,-1-21 0,-20 21 0,-1 0 16,0 0-16,-20-22 0,20 22 15,-21 0-15,0 0 0,-21-21 0,21 21 16,-21-21 0,0 0-1,-21 0-15,0 21 16,0-21-16</inkml:trace>
  <inkml:trace contextRef="#ctx0" brushRef="#br1" timeOffset="190558.57">1376 10224 0,'-21'0'0,"42"0"0,-64-22 0,22 22 15,0 0 1,21 22 15,0-1-31,21 0 16,0 0-16,1 0 0,-1 0 15,0 1-15,0-1 0,0-21 0,0 21 16,22-21-16,-22 0 0,21 0 16,-21 21-16,22-21 0,-22 0 0,21 0 15,-21 0-15,22 0 0,-22 0 16,0 0-16,-21-21 0,21 21 15,-42 0 1,0 0-16,0 21 16,0 0-16,-1 0 15,-20 1-15,21 20 0,-21-21 0,-1 21 16,22-20-16,-21 20 0,-1 0 16,1 1-16,0-22 0,-1 21 0,1 0 15,0-20-15,21 20 0,-22-21 16,22 0-16,-21 0 0,21 1 0,21-1 15,-22-21-15,44 0 47,-22-21-47,21 21 16,0-22-16</inkml:trace>
  <inkml:trace contextRef="#ctx0" brushRef="#br1" timeOffset="205583.6">2963 10054 0,'0'0'0,"-21"0"16,0 0-1,0 0-15,42 0 47,0 0-47,0 0 0,0 0 0,22-21 16,-1 21-16,0 0 0,1 0 15,20 0-15,-20 0 0,20-21 0,-21 21 16,22 0-16,-22 0 0,1 0 16,-1 0-16,0 0 0,-21 0 15,22 0-15,-22 0 0,-42 0 32,0 0-32</inkml:trace>
  <inkml:trace contextRef="#ctx0" brushRef="#br1" timeOffset="205951.96">3408 10012 0,'0'21'31,"-21"-21"-31,21 21 0,0 0 16,-22-21-16,22 22 15,0-1-15,0 0 0,0 0 0,0 21 16,0-20-16,0 20 0,0 0 15,0 1-15,0-1 0,0 0 16,0 1-16,0-1 0,0 0 0,0 1 16,0-1-16,0 0 0,-21-21 15,0 22-15,0-22 0,0 0 0,-22 0 16,22 0-16,0 1 0,0-22 16,-21 0-16,20 0 0,1 0 0,0 0 15,-21 0-15,21 0 0,-1 0 0,-20 0 16,21-22-16,-21 22 0,20-21 15,1 0-15,0 0 0,0 0 0,0 0 16,21-1-16,0 1 16,0 0-1,21 0 1,-21 0-16,21 21 0,21 0 16,-20 0-16,-1-21 0</inkml:trace>
  <inkml:trace contextRef="#ctx0" brushRef="#br1" timeOffset="206453.76">3937 10372 0,'0'0'0,"0"-21"0,21-1 16,-21 1-16,0 0 0,0 0 15,-21 21 1,0 0-16,0 0 15,-1 0-15,1 0 0,0 21 0,0 0 16,-21 0-16,20 22 0,1-22 16,0 21-16,-21 1 0,21-1 0,-1 0 15,22-21-15,-21 22 0,21-1 16,-21-21-16,21 0 0,0 1 0,0-1 16,0 0-16,21-21 15,0 0-15,1 0 16,-1 0-16,0 0 0,21-21 0,-21 0 15,1-1-15,20 1 0,-21 0 16,0 0-16,22-21 0,-22 20 16,0-20-16,-21 21 0,0-21 15,21 20-15,-21 1 0,0 0 0,21 0 16,-21 42 0,0 0-16,0 0 15,0 22-15,0-22 0,0 21 0,0-21 16,0 22-16,-21-22 0,21 0 15,0 0-15,0 0 0,0 1 0,0-1 16,0 0-16,21 0 16,0-21-1,1 0-15,-1-21 16,0 21-16,-21-21 0,21 0 0,-21-1 16,21 1-16</inkml:trace>
  <inkml:trace contextRef="#ctx0" brushRef="#br1" timeOffset="206663.06">4191 10308 0,'21'0'16,"-21"21"-1,21-21-15,-21 43 0,0-22 16,0 0-16,21 21 0,-21-20 0,22-1 16,-22 21-16,0-21 0,0 22 15,21-22-15,-21 0 0,21 0 0,-21 0 16,0 0-16,21 1 15,0-22 1,0-22 0,1 1-16,-22 0 15</inkml:trace>
  <inkml:trace contextRef="#ctx0" brushRef="#br1" timeOffset="206871.59">4678 10308 0,'-21'21'15,"-1"1"1,1-22-16,0 42 0,0-21 0,0 0 16,0 0-16,-22 22 0,22-22 15,0 0-15,-21 21 0,20-20 0,1-1 16,0 21-16,0-21 0,0 0 16,0 1-16,21-1 0,21-21 31,0 0-31,0 0 15,21-21-15</inkml:trace>
  <inkml:trace contextRef="#ctx0" brushRef="#br1" timeOffset="207343.12">5143 10456 0,'0'0'0,"0"-21"0,0 0 16,0 0-16,0 0 0,0 0 15,-21 21 1,0 0-16,0 0 0,0 0 16,0 0-16,-1 21 0,1-21 15,0 21-15,0 21 0,0-21 0,0 1 16,-1 20-16,1 0 0,0-21 16,0 22-16,0-22 0,21 21 15,0-21-15,0 1 0,0-1 0,0 0 16,0 0-16,0 0 0,21-21 15,0 0-15,0 0 0,0 0 16,1 0-16,-1 0 0,0 0 0,21-21 16,-21 0-16,1 0 0,-1 21 15,0-21-15,0-1 0,-21-20 0,21 21 16,-21 0-16,21 0 0,-21-22 0,22 22 16,-22 0-16,0 0 0,0 42 31,0 0-31,0 0 15,0 22-15,0-22 0,0 0 16,0 0-16,0 0 0,0 0 0,0 1 16,0-1-16,0 0 0,0 0 15,0 0 1,21-21-16,0 0 16,0 0-16,0 0 15,0-21-15,1 21 0</inkml:trace>
  <inkml:trace contextRef="#ctx0" brushRef="#br1" timeOffset="207528.07">5736 10710 0,'0'0'0,"0"22"0,0-1 16,0 0 0,0 0-16,0 0 15,-21 0-15,0 1 16,0-1-16,-1 0 0,1-21 15,0 21-15,-21-21 0,21 0 16,-1 0-16,1 0 0,-21 0 16,21 0-16</inkml:trace>
  <inkml:trace contextRef="#ctx0" brushRef="#br1" timeOffset="208018.83">6943 10329 0,'0'0'0,"0"-21"0,0 0 16,0 0-16,0 0 0,0 42 31,0 21-15,0-21-16,0 22 0,0-1 0,0 22 15,0-22-15,0 21 0,0 1 16,0-1-16,0 1 0,0-22 0,0 22 16,0-1-16,-22 1 0,1 20 15,0-20-15,21-1 0,-21 1 0,0-1 16,0 1-16,21-22 0,0 1 16,-22-1-16,22 0 0,-21-21 0,21 1 15,0-44 16,0 1-31,21-21 0,-21 21 0,22-43 16,-22 22-16,21-22 0,0 22 0</inkml:trace>
  <inkml:trace contextRef="#ctx0" brushRef="#br1" timeOffset="208327.55">6858 10605 0,'-21'-22'15,"42"44"-15,-42-86 0,0 43 0,21 0 16,0-22-16,0 22 0,0 0 0,0-21 15,0 21-15,42-1 0,-21 1 0,0 21 16,22-21-16,-1 0 0,0 21 16,1 0-16,-1-21 0,0 21 0,22 0 15,-22 0-15,0 0 0,-20 21 16,20 0-16,0 0 0,-21 0 0,-21 22 16,0-22-16,0 21 0,0-21 0,-21 22 15,0-22-15,0 0 0,-21 21 16,-1-20-16,1-1 0,0 0 15,-1-21-15,1 21 0,21 0 16,-22-21-16,22 0 0,0 0 0,21-21 31,21 0-31,0 0 0,1 21 16,-1-21-16,21-1 0,-21 1 16,22 0-16,-1 0 0</inkml:trace>
  <inkml:trace contextRef="#ctx0" brushRef="#br1" timeOffset="208906.98">7641 10287 0,'21'-21'0,"-42"42"0,63-42 16,-20 21-16,-22 21 31,0 0-31,0 0 0,0 1 16,0-1-16,-22 0 0,22 21 16,-21-21-16,21 1 0,0-1 0,0 0 15,0 0-15,0 0 0,0 0 0,21-21 16,1 0-1,-1 0-15,0 0 0,0 0 0,21 0 16,-20-21-16,-1 0 0,21 0 16,0 0-16,-20 0 0,20-1 15,0 1-15,-21-21 0,1 21 0,-1 0 16,0-22-16,0 22 0,-21 0 16,0 0-16,0 0 0,0 42 46,0 21-46,0-21 0,-21 22 0,21-1 16,-21 0-16,21 1 0,0-1 0,-21 0 16,21 22-16,-22-22 0,22 22 15,0-22-15,-21 21 0,21-20 0,0 20 16,0 1-16,0-1 0,0 1 0,0 20 16,0-20-16,0-1 0,0 1 15,0-1-15,0 1 0,0-1 0,0-20 16,0 20-16,0-20 0,-21 20 15,0-21-15,0-20 0,0 20 16,-1-21-16,1 21 0,-21-42 0,21 22 16,0-22-16,-22 0 0,22 0 0,-21-22 15,-1 1-15,22 0 0,-21-21 16,0 21-16,-1-22 0,22-20 0,-21 20 16,21-20-16,-1 21 0,1-22 0,21 22 15,0-22-15,0 1 0,0 20 16,21 1-16,1 0 0,-1-1 0,0 1 15,21 0-15,1-1 0,-1 1 0,43-43 16,-43 43-16,21 0 16,-20-1-16,20 1 0</inkml:trace>
  <inkml:trace contextRef="#ctx0" brushRef="#br1" timeOffset="209162.57">8572 9991 0,'0'0'0,"0"-21"32,-21 42-17,21 0-15,-21 21 0,21-21 0,0 22 16,0-22-16,-21 21 16,21 1-16,-21-22 0,21 21 0,-21 0 15,-1 1-15,22-22 0,0 21 0,0-21 16,0 1-16,0-1 0,0 0 15,22-21 1,-1-21 0,0 0-16,0-1 0,0-20 0,0 21 15</inkml:trace>
  <inkml:trace contextRef="#ctx0" brushRef="#br1" timeOffset="209599.47">8826 9927 0,'0'0'0,"0"21"31,0 1-31,0-1 0,0 21 16,0 0-16,0-20 0,-21 20 15,21-21-15,0 21 0,-21 1 0,21-22 16,0 21-16,0 1 0,-21-22 0,21 21 16,0-21-16,-21 0 0,21 1 15,0-1-15,0 0 0,-21-21 31,-1 0-31,22-21 16,0 0-16,0-1 0,0 1 16,0-21-16,0 21 0,0-22 15,0 22-15,22-21 0,-1 21 0,0 0 16,21-22-16,-21 22 0,22 0 0,-22 21 16,21-21-16,-21 21 0,22 0 15,-1 0-15,-21 0 0,0 0 0,22 21 16,-22 0-16,0 0 0,-21 0 0,0 1 15,21 20-15,-21-21 0,0 21 16,0-20-16,0 20 0,0-21 0,-21 0 16,21 0-16,-21 22 0,0-22 15,21 0-15,-21-21 16,-1 0 0,1-21-1,21 0-15,0 0 0,0-1 16</inkml:trace>
  <inkml:trace contextRef="#ctx0" brushRef="#br1" timeOffset="209783.5">8467 10139 0,'0'0'0,"-22"0"0,1 0 16,21 21 15,21-21-31,1 0 15,20 0-15,-21 0 0,21 0 16,1 0-16,20 0 0,-20 0 16,20 0-16,1 0 0,-1 0 0</inkml:trace>
  <inkml:trace contextRef="#ctx0" brushRef="#br1" timeOffset="210451.5">9525 10097 0,'0'0'0,"-21"0"31,21 21-31,-21-21 0,-1 21 0,1 0 16,0 0-16,21 0 15,-21 1-15,21 20 0,-21-21 16,21 0-16,0 0 0,0 1 0,0-1 16,0 0-16,0 0 0,0 0 15,0 0-15,0 1 16,0-44 15,0 1-31,0 0 16,-21 0-16,21 0 0,0 0 15,0-1-15,0 1 0,0-21 16,0 21-16,0 0 0,21-1 0,0 1 16,-21 0-16,21 0 0,0 0 15,0 0-15,1-1 0,-1 22 0,0 0 16,0 0-16,0 0 0,22 0 0,-22 0 15,0 0-15,0 22 0,0-22 16,0 21-16,-21 0 0,22 21 0,-22-21 16,21 1-16,-21-1 0,0 0 15,0 0-15,0 21 0,0-20 0,0-1 16,0 0-16,0 0 0,0 0 16,-21-21-1,-1 0 1,22-21-16,0 0 15,0 0-15,0 0 16,0-1-16,0-20 0,0 21 0,22 0 16,-22 0-16,21-22 0,0 22 0,21 0 15,-21 0-15,1 0 0,20-1 16,0 1-16,1 0 0,-1 21 0,-21 0 16,21 0-16,1 0 0,-22 21 15,0 0-15,0 1 0,0-1 0,1 0 16,-22 0-16,21 21 0,-21-20 0,0-1 15,0 0-15,0 0 0,0 21 16,-21-20-16,-1-1 0,1 0 0,0 0 16,0-21-16,0 21 0,21 0 15,-21-21 1,42-21 0,0 21-16</inkml:trace>
  <inkml:trace contextRef="#ctx0" brushRef="#br1" timeOffset="210642.94">10753 10351 0,'0'0'0,"0"21"32,0 0-32,0 0 0,0 0 15,-22 0-15,1 1 0,21-1 16,0 0-16,-21 0 0,0-21 15,21 21-15,0 0 0,-21-21 0,0 0 16,-1 22-16,1-22 0</inkml:trace>
  <inkml:trace contextRef="#ctx0" brushRef="#br1" timeOffset="211263.19">3662 11578 0,'0'0'0,"0"-63"16,-21 63 0,-1 0-1,1 0-15,0 0 0,0 0 16,0 21-16,0-21 0,-1 42 15,-20-21-15,21 1 0,0 20 0,0 0 16,-1 1-16,1-1 0,0 0 16,21 1-16,0 20 0,-21-21 0,21 1 15,0 20-15,0-20 16,21-1-16,0-21 0,0 0 16,1 0-16,-1-21 0,21 0 0,0 0 15,1 0-15,-1 0 0,0 0 16,1-21-16,-1 0 0,0 21 0,22-42 15,-22 21-15,1-1 16,-22-20-16,21 0 0</inkml:trace>
  <inkml:trace contextRef="#ctx0" brushRef="#br1" timeOffset="211491.54">4170 11621 0,'0'42'31,"0"-21"-31,0 21 15,0-20-15,0-1 0,0 21 0,0 0 16,0-20-16,0 20 16,0 0-16,0 1 0,0-1 0,0 0 15,-21-21-15,21 22 0,-22-1 16,22-21-16,0 0 0,22-42 47,-1 0-47,0 0 0,0-21 0,0 20 15</inkml:trace>
  <inkml:trace contextRef="#ctx0" brushRef="#br1" timeOffset="211706.58">4508 11578 0,'0'0'0,"0"-21"16,22 21-16,-22 21 16,0 0-16,0 1 15,0-1-15,0 21 0,0-21 16,0 22-16,0-1 0,-22 0 0,22 1 15,-21-1-15,21 0 0,0-21 0,-21 22 16,21-1-16,-21-21 0,21 0 16,0 1-16,0-1 0,0 0 0,0 0 15,0-42 17,0 0-32,0 0 0</inkml:trace>
  <inkml:trace contextRef="#ctx0" brushRef="#br1" timeOffset="211954.87">4085 11853 0,'0'0'0,"-21"0"0,21-21 16,21 21-1,21-21-15,-20 21 16,-1-21-16,21 21 0,0 0 0,1-21 15,20 21-15,-20 0 0,-1-21 16,21 21-16,-20 0 0,-1 0 16,0 0-16,1-22 0,-22 22 0,0 0 15,0 0-15,-42 0 16,0 0 0,-21 0-16,20 0 0</inkml:trace>
  <inkml:trace contextRef="#ctx0" brushRef="#br1" timeOffset="212183.91">3937 12023 0,'0'0'0,"21"0"16,0 0-1,22 0-15,-22 0 0,21-21 16,0 21-16,1-22 0,-1 22 0,22-21 15,-22 0-15,21 21 0,1 0 16,-22-21-16,1 21 0,-1 0 0,-21 0 16,0 0-16,0 0 0,1 0 0</inkml:trace>
  <inkml:trace contextRef="#ctx0" brushRef="#br1" timeOffset="212439.59">5186 12107 0,'0'0'0,"21"0"0,0 0 16,-21 22-1,0-1-15,0 0 16,0 0-16,0 0 0,0 0 15,-21 1-15,0-1 0,0 0 16,-1 0-16,1-21 0,0 21 0,0 0 16,0-21-16,0 0 0,21-21 31,0 0-31</inkml:trace>
  <inkml:trace contextRef="#ctx0" brushRef="#br1" timeOffset="212848.55">6075 11599 0,'0'0'0,"-21"-63"31,-1 63-31,1 0 0,0 0 16,0 0-16,0 21 0,0-21 16,-1 21-16,1 0 0,0 1 15,0-1-15,0 21 0,0-21 0,-1 0 16,-20 43-16,21-22 16,0 22-16,21-43 0,0 0 15,0 21-15,0-20 0,21-1 16,0 0-16,0-21 0,22 0 15,-22 21-15,21-21 0,-21 0 16,22 0-16,-22 0 0,21 0 0,-21 0 16,22-21-16,-22 21 0,0-21 15,0 21-15,0-21 0,0 21 0,-21-22 16,22 1-16,-22 0 16,21 21-1</inkml:trace>
  <inkml:trace contextRef="#ctx0" brushRef="#br1" timeOffset="214531.9">12785 10118 0,'0'0'0,"-22"0"0,-20 0 0,21 0 0,0 0 16,-22 0-16,22 0 0,0 0 16,0 0-16,0 0 0,0 0 15,42 0 16,0 0-31,0 0 16,21 0-16,1 21 0,-1-21 16,22 0-16,-22 0 0,43 0 0,-22 0 15,1 0-15,20 0 0,-20 0 16,20 0-16,-20 0 0,-1 0 0,-20 0 16,-1 0-16,0 0 0,-20 0 15,-1 0-15,0 0 0,-42 0 31,0 0-15,-1-21-16,1 0 16</inkml:trace>
  <inkml:trace contextRef="#ctx0" brushRef="#br1" timeOffset="-214549.76">13377 9821 0,'-21'-21'0,"42"42"0,-63-42 0,21 21 0,21-21 16,0 42 0,0 0-1,0 1-15,0-1 0,0 0 0,0 0 16,21 0-16,0 22 0,0-22 16,0 0-16,1 0 0,-1-21 0,0 21 15,42 0-15,-41-21 16,-1 0-16,21 0 0,-21 0 0,0 0 15,22 0-15,-22 0 0,0 0 16,0 0-16,0-21 0,1 21 16,-22-21-16,0 0 0,0 0 15,-22 21 1,1 0 0,0 0-16,0 0 0,0 0 0,0 21 15,-1 0-15,-20 0 0,21 22 0,0-22 16,0 0-16,-22 21 0,22 1 15,0-22-15,-21 21 0,20 0 0,-20-20 16,21 20-16,0-21 0,0 0 16,-1 0-16,22 1 0,0-1 15,22-42 17,-22-1-32</inkml:trace>
  <inkml:trace contextRef="#ctx0" brushRef="#br1" timeOffset="-213181.52">14563 9758 0,'0'0'0,"0"-21"0,0 0 0,21-43 31,-21 43-31,0 42 16,0 21-1,0-20-15,0 20 0,0 0 0,0 22 16,-21-22-16,21 0 0,0 1 16,0 20-16,-22-42 0,1 22 0,21-1 15,-21 0-15,21-20 0,0 20 16,0-21-16,-21 0 0,21 0 0,0 1 15,-21-1-15,21-42 47,0-1-47,0 1 0,0 0 16,0 0-16,0 0 0</inkml:trace>
  <inkml:trace contextRef="#ctx0" brushRef="#br1" timeOffset="-212894.84">14457 9970 0,'0'-22'0,"0"44"0,0-86 15,0 43-15,0 0 0,21-22 16,-21 22-16,21 0 0,0 0 0,-21 0 16,21 0-16,1-1 0,-1 1 15,0 21-15,0 0 0,0-21 16,0 21-16,1 0 0,-1 0 0,0 0 16,0 21-16,0 0 0,0 1 15,1 20-15,-22-21 0,21 21 0,-21-20 16,0-1-16,0 21 0,0-21 15,-21 0-15,-1 1 0,1-1 0,0 0 16,0 0-16,-21 0 0,20-21 16,1 21-16,0-21 0,21 22 15,-21-22-15,21-22 32,21 22-32,0-21 15,0 21-15,-21-21 0,43 0 0,-22 0 16</inkml:trace>
  <inkml:trace contextRef="#ctx0" brushRef="#br1" timeOffset="-212665.14">15219 9716 0,'0'21'32,"-21"0"-32,-1 0 0,22 21 0,-21-20 0,0 20 15,0-21-15,21 21 0,-21-20 16,0 20-16,21-21 0,0 21 0,-22-20 15,1 20-15,21-21 16,-21 0-16,21 0 0,0 1 0,0-1 16,21-21 15,0 0-31,1-21 16,-1-1-16,0 1 0,21 0 0</inkml:trace>
  <inkml:trace contextRef="#ctx0" brushRef="#br1" timeOffset="-212453.47">15430 9779 0,'0'0'16,"0"-21"-16,43-43 31,-43 86-31,0-1 16,0 21-16,0-21 0,0 22 0,0-1 16,0 0-16,0-21 0,0 22 0,-21-1 15,21-21-15,-22 22 0,22-22 16,0 0-16,0 0 0,0 0 0,-21 0 15,21 1-15,-21-22 47</inkml:trace>
  <inkml:trace contextRef="#ctx0" brushRef="#br1" timeOffset="-212281.29">15007 10054 0,'0'0'0,"21"0"32,0 0-32,1 0 0,20 0 15,0 0-15,1 0 0,-1 0 0,21 0 16,1 0-16,-22-21 0,22 21 16,-22-21-16,0 21 0,22-21 0,-22 0 15,-21-1-15</inkml:trace>
  <inkml:trace contextRef="#ctx0" brushRef="#br1" timeOffset="-212063.99">16002 9758 0,'-21'42'31,"0"-21"-31,21 1 0,-22 20 16,22-21-16,-21 21 0,0 1 15,21-1-15,0-21 0,-21 22 0,21-22 16,-21 21-16,21-21 0,-21 0 15,21 1-15,0-1 0,0 0 0,0 0 16,0 0 0,0-42-1,0 0-15,21 21 16,-21-21-16</inkml:trace>
  <inkml:trace contextRef="#ctx0" brushRef="#br1" timeOffset="-211812.14">15875 9864 0,'0'0'0,"0"-21"0,0-1 0,21 22 16,-21-21-16,0 0 0,21 0 16,0 21-16,1-21 15,-1 21-15,0 0 0,0 0 16,21 0-16,-20 0 16,-1 21-16,0 0 0,-21 0 0,0 0 15,0 1-15,0-1 0,0 21 0,0-21 16,0 0-16,-21 1 0,0-1 15,-1 0-15,1 0 0,0 0 0,-21 0 16,21-21-16,-1 22 0,1-1 16,42-21 15</inkml:trace>
  <inkml:trace contextRef="#ctx0" brushRef="#br1" timeOffset="-211618.18">16573 10181 0,'0'0'0,"0"21"15,0 22 1,0-22-16,0 0 16,-21 0-16,0 0 0,0-21 0,0 22 15,0-1-15,-1 0 0,-20-21 16,21 21-16,0-21 0,0 0 0,-1 0 15,1 0-15,0 0 0</inkml:trace>
  <inkml:trace contextRef="#ctx0" brushRef="#br1" timeOffset="-211201.34">17716 9589 0,'0'0'0,"-21"0"0,42 0 31,1-22-31,-1 22 0,21 0 16,-21 0-16,22 0 0,-1-21 0,21 21 15,-20 0-15,20 0 0,1 0 16,-22-21-16,22 21 0,-1 0 0,-21 0 15,1 0-15,-22 0 0,0 0 16,0 0-16,-21 21 16,-21-21-16,0 0 15,0 0-15,-22 0 0</inkml:trace>
  <inkml:trace contextRef="#ctx0" brushRef="#br1" timeOffset="-210876.15">18140 9610 0,'0'0'0,"-21"21"0,21 0 16,0 0-16,0 0 0,0 1 16,0-1-16,0 21 0,0-21 0,0 22 15,0-22-15,0 21 16,0-21-16,0 22 0,0-1 0,0-21 16,0 21-16,0-20 0,0-1 15,0 0-15,0 21 0,0-21 0,-22 1 16,1-1-16,0 0 0,0-21 0,-21 21 15,20 0-15,1-21 0,-21 0 16,0 21-16,20-21 0,-20 0 0,0 0 16,-1 0-16,22 0 0,-21-21 15,21 21-15,0-21 0,-1 0 16,1 21-16,0-21 0,21 0 0,-21-1 16,21 1-16,21 0 15,0 21-15,0 0 0,1-21 16,-1 0-16,21 21 0,0 0 0,-20-21 15,20 21-15</inkml:trace>
  <inkml:trace contextRef="#ctx0" brushRef="#br1" timeOffset="-210396.25">18690 9991 0,'0'0'15,"21"0"-15,0-21 0,-21-1 0,0 1 16,0 0-16,0 0 15,0 0-15,-21 21 16,0 0-16,0 0 16,0 0-16,0 0 0,-22 0 0,22 21 15,-21 0-15,-1 21 0,1-20 0,0-1 16,21 21-16,-22-21 0,1 22 16,21-22-16,0 0 0,-1 0 0,1 0 15,21 0-15,0 1 0,0-1 16,21-21-16,1 0 15,-1 0-15,21 0 0,-21 0 0,22 0 16,-22-21-16,21-1 0,0 22 16,-20-21-16,20 0 0,0 0 0,-21 21 15,22-21-15,-22-22 0,0 22 16,0 0-16,0 0 0,1 0 16,-22 0-16,0-1 0,0 44 31,0-1-31,0 0 15,0 0-15,0 0 0,0 22 0,0-22 16,0 0-16,0 0 0,0 0 16,0 0-16,21 1 0,0-1 15,0 0-15,0-21 16,0 0-16,1 0 0,-1 0 16,0 0-16,21 0 0,-21 0 0,1 0 15,-1 0-15,0-21 0,-21 0 0,21-1 16</inkml:trace>
  <inkml:trace contextRef="#ctx0" brushRef="#br1" timeOffset="-210189.18">19092 9864 0,'0'0'0,"0"-21"0,0 42 16,0 0 0,0 0-16,0 21 0,21-20 15,-21-1-15,0 21 0,0-21 0,22 0 16,-22 22-16,0-22 0,0 0 15,0 0-15,0 0 16,0 1-16,0-1 16,21-21-16,0 0 15,0 0-15,0 0 0,-21-21 16,21-1-16</inkml:trace>
  <inkml:trace contextRef="#ctx0" brushRef="#br1" timeOffset="-209993.54">19516 9906 0,'0'0'0,"0"-21"0,0 0 0,-22 21 16,1 0-16,0 0 16,0 0-16,0 21 15,-22 0-15,22 0 0,0 22 0,0-22 16,0 0-16,0 0 0,-1 0 0,1 0 16,0 1-16,0-1 0,21 0 15,0 0-15,0 0 0,21-21 16,0 0-1,0 0-15,1 0 0</inkml:trace>
  <inkml:trace contextRef="#ctx0" brushRef="#br1" timeOffset="-209544.37">20024 9821 0,'0'0'0,"0"-21"0,0 0 0,-22 21 15,1 0-15,0 0 16,0 0-16,0 21 0,0 0 16,-22 1-16,22-1 0,0 21 0,0-21 15,-22 22-15,22-22 0,0 21 0,21-21 16,-21 0-16,21 22 0,0-22 16,-21 0-16,21 0 0,0 0 15,21-21-15,0 0 16,0 0-16,0 0 0,1 0 0,-1 0 15,0 0-15,0-21 0,0 21 16,0-21-16,1 0 0,-1 0 16,0 0-16,0-1 0,0-20 0,-21 21 15,21-21-15,1-1 0,-22 22 0,0-21 16,0 21-16,21-1 0,-21 1 16,0 42-1,0 1-15,0-1 16,0 21-16,0-21 0,-21 22 0,21-22 15,0 21-15,0-21 0,0 0 0,0 1 16,0 20-16,0-21 16,0 0-16,0 0 0,21 1 15,0-22-15,0 0 16,0 0-16,0 0 0,22 0 16,-22-22-16,21 1 0</inkml:trace>
  <inkml:trace contextRef="#ctx0" brushRef="#br1" timeOffset="-209161.58">20976 9567 0,'0'0'0,"-42"-105"31,-1 105-31,1 0 16,0 0-16,-1 0 0,1 0 15,0 21-15,-1 21 0,1-21 0,21 0 16,0 22-16,0-22 0,-1 21 0,22-21 15,0 1-15,0 20 0,0-21 16,0 0-16,22 0 0,-1 1 0,21-1 16,-21 0-16,22 0 0,-22 0 15,21 0-15,0 1 0,-20-1 0,-1 0 16,21 0-16,-21 0 0,-21 0 16,0 1-16,0-1 15,-21 0-15,-21-21 0,21 0 16,-22 0-16,-20 0 0,20 21 15,1-21-15,0 0 0,-22 0 16,22 0-16,21 0 0,-22 0 0,22 0 16,0 0-16,0 0 0,21-21 15,0 0 1,21 21-16,0-21 16,22 21-16,-22-22 0,21 22 15</inkml:trace>
  <inkml:trace contextRef="#ctx0" brushRef="#br1" timeOffset="-208469.96">21209 9737 0,'0'0'0,"0"-21"0,0-1 16,-21 22 0,0 0-16,21 22 15,-22-22-15,1 21 0,0 21 16,21-21-16,-21 0 0,0 22 15,21-22-15,-21 21 0,21-21 0,-22 1 16,1-1-16,21 21 0,0-21 0,0 0 16,-21 1-16,21-1 15,0 0-15,0 0 0,21-21 16,0 0-16,1 0 0,-1 0 16,0 0-16,21 0 0,-21 0 15,1 0-15,20 0 0,-21 0 0,21-21 16,-20 0-16,20 0 0,-21-1 15,21 1-15,-20 0 0,-1-21 0,0-22 16,-21 43-16,0-21 0,0 21 16,0-1-16,-21 1 15,0 21-15,-1 0 16,22 21-16,-21 1 16,21-1-16,-21 0 0,21 0 15,0 0-15,0 0 0,0 1 0,0-1 16,0 0-16,0 0 15,0 0-15,21 0 0,-21 1 16,0-1-16,21-21 0,-21 21 16,22-21-16,-1 0 15,-21 21-15,21-21 0,0 0 0,0 0 16,0 0-16,1 0 0,-1-21 16,0 21-16,0-21 15,0 0-15,0-1 0,1 22 0,20-63 16,-21 42-16,0 0 15,0-1-15,1 1 0,-1 21 0,-21-21 16,0 42 0,0 0-1,-21 1-15,21-1 0,-22 0 16,22 0-16,-21 0 0,21 0 16,-21-21-16,21 22 0,0-1 0,0 0 15,21-21 16,0 0-15,1 0-16,-22-21 0,21 0 16</inkml:trace>
  <inkml:trace contextRef="#ctx0" brushRef="#br1" timeOffset="-208305.14">21886 9779 0,'0'0'0,"0"-21"0,0 0 0,-21 0 16,0-1-1,0 22 1,0 0-16,21 22 0,0-1 16,0 0-1,21-21 1,0 0-16</inkml:trace>
  <inkml:trace contextRef="#ctx0" brushRef="#br1" timeOffset="-207968.99">22310 9927 0,'0'0'0,"-22"0"0,1 21 16,0-21-16,0 22 0,0-1 16,21 0-16,-21 0 0,-1 0 15,22 0-15,-21 22 0,0-22 0,21 21 16,-21 1-16,0-1 0,0 0 15,-1 1-15,22-1 0,-21 21 16,-21 43-16,21-63 0,0 20 0,21-21 16,-22 22-16,1-22 0,21 22 15,-21-22-15,21 0 0,-21 1 16,21 20-16,-21-20 0,21-1 0,0 0 16,0 1-16,0-22 0,-21 0 15,21 0-15,0 0 0,0-42 31,0 0-31,0 0 0,0-22 16,21 22-16,-21-21 0,21 0 0,0-1 16,0-20-16</inkml:trace>
  <inkml:trace contextRef="#ctx0" brushRef="#br1" timeOffset="-207705.55">22056 10287 0,'21'-42'15,"-42"84"-15,42-127 0,-21 43 0,0 0 16,21-1-16,0 1 0,-21 21 0,21 0 15,0 0-15,-21-1 0,22 1 16,-1 21-16,0 0 0,0 0 0,0 0 16,0 0-16,1 21 0,-1 1 0,-21-1 15,0 0-15,0 0 0,0 21 16,0-20-16,0-1 0,0 0 0,-21 0 16,-1 0-16,1-21 0,0 21 0,-21 1 15,21-22-15,-1 0 0,1 0 16,0 21-16,0-21 0,0 0 0,42-21 47,0-1-47,0 1 0,0 0 15,22 0-15</inkml:trace>
  <inkml:trace contextRef="#ctx0" brushRef="#br1" timeOffset="-207426.76">22860 9525 0,'0'0'0,"0"-21"0,21 0 0,-21 0 0,-21 21 47,0 21-47,0 0 0,-22 0 0,22 21 16,0-20-16,0 20 0,0 0 16,-1 22-16,1-22 0,0 0 0,0 1 15,21-22-15,0 21 0,-21 1 16,21-22-16,0 0 0,0 0 0,0 0 15,0 0-15,0 1 0,21-22 0,0 21 16,0-21-16,0 0 0,1 0 16,-1 0-16,21 0 0,-21 0 15,0 0-15,22 0 0,-22-21 0,21-1 16,-21 1-16,22 0 0,-22 0 16</inkml:trace>
  <inkml:trace contextRef="#ctx0" brushRef="#br1" timeOffset="-207213.65">22521 9779 0,'0'0'0,"-21"-21"15,42 0 1,22 21-16,-22 0 0,21 0 16,0 0-16,1-21 0,20 21 15,-20 0-15,20 0 0,-21 0 0,1 0 16,-1 0-16,0 0 15,1 0-15,-22 0 0,0 0 0,-42 0 32,0 0-32,-22 0 0</inkml:trace>
  <inkml:trace contextRef="#ctx0" brushRef="#br1" timeOffset="-206619.16">15367 10986 0,'0'0'15,"21"-22"-15,-21 1 0,0 0 0,0 0 16,0 0-16,0 0 0,0-1 16,0 1-16,0 0 15,0 42 1,0 0-1,0 22-15,0-22 0,0 21 16,0 1-16,-21-1 0,21 21 16,-21-20-16,0-1 0,-1 22 0,1-22 15,0 0-15,0 1 0,0-1 16,0 0-16,-1 1 0,1-22 0,0 0 16,21 0-16,-21 0 0,21-42 31,0 0-16,0 0-15,0 0 0</inkml:trace>
  <inkml:trace contextRef="#ctx0" brushRef="#br1" timeOffset="-206321.59">15176 10922 0,'0'0'0,"0"-21"15,43-64 1,-1 64-1,-21 0-15,22 21 0,-1-21 0,0 0 16,1 21-16,-1 0 0,0 0 0,22 0 16,-22 0-16,-21 0 0,22 21 15,-22 0-15,0 0 0,-21 21 0,0-20 16,0 20-16,0-21 0,-21 21 16,-22-20-16,22 20 0,-21-21 15,0 0-15,-1 0 0,1 22 0,21-22 16,-22-21-16,1 21 0,21 0 15,0-21-15,0 0 0,-1 21 0,22-42 32,22 0-32,-1 0 15,0 0-15,0 21 0</inkml:trace>
  <inkml:trace contextRef="#ctx0" brushRef="#br1" timeOffset="-205958.01">15642 11197 0,'0'0'0,"0"21"0,21 22 16,0-43 0,-21 21-16,22-21 15,-1 0-15,0 0 0,0 0 16,0 0-16,0-21 0,1 0 0,-1 21 16,0-22-16,0 1 0,0 0 15,0 0-15,-21 0 0,22 0 0,-22-1 16,0 1-16,0 0 15,0 0-15,-22 21 0,1 0 0,0 0 16,0 0-16,-21 0 0,20 21 16,1 0-16,0 22 15,0-22-15,0 21 0,0-21 0,-1 22 16,1-1-16,0-21 0,21 21 16,0-20-16,0-1 0,0 21 0,0-21 15,0 0-15,0 1 0,21-22 16,0 21-16,1-21 0,-1 0 15,21 0-15,-21 0 0,0 0 0,22 0 16,-22 0-16,21 0 0,-21 0 0,22-21 16,-22 21-16,21-22 0,-21 1 15</inkml:trace>
  <inkml:trace contextRef="#ctx0" brushRef="#br1" timeOffset="-205611.16">16192 11240 0,'0'-22'0,"0"44"0,0-65 0,0 22 0,22 0 16,-22 0-16,21 21 15,0 0-15,-21-21 0,21 21 0,0 0 16,0 0-16,1 0 0,-1 0 0,0 0 16,0 0-16,0 21 0,0 0 15,-21 0-15,22 0 0,-1 0 0,-21 22 16,0-22-16,21 21 0,-21-21 16,21 22-16,-21-22 0,0 0 0,0 0 15,0 0-15,-21 1 0,21-1 16,-21 0-16,0-21 0,-1 21 0,1-21 15,0 0-15,0 0 16,0 0-16,21-21 16,0 0-1,0 0-15,0-1 0,0 1 0,21 0 16,0-21-16,-21 21 0,21-1 16,0-20-16,1 21 0,-1 0 15,0-22-15,0 22 0,0 0 0,0 21 16,1-21-16,-1 0 0,0 21 0,0-21 15,0 21-15,0 0 0,1-22 0,-1 22 16</inkml:trace>
  <inkml:trace contextRef="#ctx0" brushRef="#br1" timeOffset="-205289.17">17081 10880 0,'22'-21'0,"-44"42"0,44-64 0,-22 22 16,0 0-16,0 42 31,-22 0-15,22 1-16,0-1 0,-21 21 15,0-21-15,0 22 0,21-1 16,0 0-16,-21 1 0,0-1 0,21 0 16,-22-21-16,22 22 0,0-1 15,0-21-15,0 22 0,0-22 0,0 0 16,0 0-16,0 0 15,22-21-15,-1 0 0,0 0 0,0 0 16,0 0-16,0 0 0,1 0 16,-1 0-16,0-21 0,0 21 15,-21-21-15,21 21 0,0-21 16,-21 0-16,22 21 0,-1 0 16,-21-22-16,21 22 0</inkml:trace>
  <inkml:trace contextRef="#ctx0" brushRef="#br1" timeOffset="-205046.15">17674 11409 0,'0'0'0,"0"21"0,0 0 0,0 0 16,0 1-1,0-1-15,-21 0 0,21 0 16,-21 0-16,0-21 0,-1 21 16,22 1-16,-21-1 0,0-21 15,0 21-15,0 0 0,0-21 0,-1 0 16,1 21-16,0-21 0,0 0 16,0 0-16</inkml:trace>
  <inkml:trace contextRef="#ctx0" brushRef="#br1" timeOffset="-202625.05">656 13399 0,'-21'0'16,"0"0"-1,0 0-15,-1 0 0,1 0 0,0 0 16,0 0-16,-21 0 0,20 0 15,-20 0-15,21 0 0,-21 0 16,20 0-16,-20 0 0,21 0 0,-21 0 16,20 0-16,1 0 0,64 0 47,-22 0-47,42 0 0,-20 0 15,20 0-15,1 21 0,20-21 0,-20 0 16,20 0-16,-20 0 0,21 0 15,-22 0-15,22 0 0,-1 0 16,1 0-16,0 0 0,-1 0 16,1 0-16,-21 0 0,-1 0 15,1-21-15,-22 21 0,0 0 0,-21 0 16,1 0-16,-1 0 0,0 0 16,-21-22-1,-21 1 1,0 21-16,-1-21 15,1 21-15</inkml:trace>
  <inkml:trace contextRef="#ctx0" brushRef="#br1" timeOffset="-202165.12">1397 13081 0,'0'0'0,"-21"0"0,0 0 15,21 21 1,0 0 0,0 1-16,0-1 0,21-21 15,0 21-15,0 0 0,0 0 0,0 0 16,1 1-16,20-1 16,-21-21-16,21 0 0,-20 21 15,-1-21-15,0 0 0,0 0 0,21 0 16,-20 0-16,-1 0 15,0 0-15,0 0 0,0 0 0,-42 0 47,0 21-31,0-21-16,0 21 0,-1 0 0,-20 1 16,21 20-16,-21-21 0,-1 21 15,1-20-15,0 20 0,-1 0 16,1 1-16,21-22 0,-22 21 0,1-21 15,0 22-15,21-22 0,-22 0 16,22 0-16,0 0 0,0 0 16,0-21-1,21-21 17,0 0-32,21 0 0,-21 0 0</inkml:trace>
  <inkml:trace contextRef="#ctx0" brushRef="#br1" timeOffset="-200457.2">2900 13102 0,'0'21'46,"0"1"-46,0-1 16,0 0-16,0 0 0,0 0 16,0 0-16,21 1 0,-21-1 15,21-21-15,0 0 16,0 0-16,1 0 16,-1-21-16,0 21 0,0-22 15,0 1-15,-21 0 0,21 0 0,1 0 16,-1 0-16,0-1 0,-21 1 15,0 0-15,21 0 0,-21 0 0,0 0 16,0-1-16,0 1 16,0 42-1,-21 1 1,21-1-16,0 21 0,0-21 0,0 22 16,0-22-16,0 21 0,0 0 15,0-20-15,0 20 0,0 0 0,0 1 16,0-1-16,0 0 0,0 1 15,0-1-15,0 0 0,-21 1 0,21-1 16,0-21-16,0 21 0,-21-20 16,-1-1-16,22 0 0,-21-21 0,21 21 15,-21-21-15,0 0 16,0 0-16,0-21 0,-1 21 16,1-21-16,21-22 15,-21 22-15,0 0 0,0-21 0,21 21 16,-21-22-16,-1 1 0,22 21 15,0 0-15,0-1 0,-21 1 0,21 0 16,-21 21 0,21 21-16,0 0 15,0 22-15,0-22 0,21 21 16,-21-21-16,21 22 0,1-1 0,-22-21 16,21 22-16,0-22 0,0 0 15,-21 0-15,21 0 0,0 0 0,1 1 16,20-1-16,-21-21 15,0 0-15,0 0 0,22 0 0,-22 0 16,21-21-16,1-1 16,-1 1-16,0 0 0,1-21 0,-1-1 15,0 22-15,1-21 0,-22-22 16,21 22-16,-21 0 0,0-1 0,1 1 16,-1 0-16,-21-1 0,0 1 0,21 0 15,-21-1-15,0 22 0,0 0 16,0-21-16,0 21 0,0 42 31,0 0-31,0 0 0,-21 21 16,21-20-16,0 20 15,-21 0-15,21 1 0,0-1 0,0 0 16,-22 22-16,22-22 0,0 0 16,-21 1-16,21-22 0,0 21 0,0-21 15,0 1-15,0-1 0,0 0 0,21 0 16,1-21-16,-1 0 0,0 0 15,0 0-15,0 0 0,0 0 0,1 0 16,-1-21-16,0 0 0,0 0 16,0-1-16,0 1 0,-21-21 0,0 21 15</inkml:trace>
  <inkml:trace contextRef="#ctx0" brushRef="#br1" timeOffset="-200233.34">3514 13441 0,'0'0'0,"21"0"31,0 0-31,0 0 0,0 0 16,0 0-16,22 0 0,-1 0 15,-21 0-15,22 0 0,-1 0 0,-21 0 16,21 0-16,-20-21 0,-1 21 15,0 0-15,0 0 16,0 0-16</inkml:trace>
  <inkml:trace contextRef="#ctx0" brushRef="#br1" timeOffset="-199886.12">5016 13356 0,'0'-42'16,"-21"42"-1,21 21 1,-21-21-16,21 21 0,0 0 15,0 1-15,0-1 0,0 0 0,0 0 16,-21 21-16,21-20 0,0-1 16,-21 21-16,21-21 0,0 22 0,0-22 15,-21 0-15,21 0 0,0 0 16,-22 0-16,22 1 16,0-44 15,22 1-31,-1 21 0,-21-21 0</inkml:trace>
  <inkml:trace contextRef="#ctx0" brushRef="#br1" timeOffset="-199428.4">5524 13314 0,'0'0'0,"0"-21"31,-21 21-31,0 0 15,0 0-15,0 21 0,0-21 0,-22 21 16,22 0-16,0 0 0,0-21 16,0 22-16,-1-1 0,22 0 15,-21 0-15,21 0 16,21-21 0,1 0-1,-1 0-15,0 0 0,0 0 16,21 0-16,-20 0 0,-1 0 0,0 0 15,21 0-15,-21 21 0,1-21 0,-1 22 16,0-22-16,0 21 0,-21 0 16,0 0-16,0 0 0,0 0 15,0 1 1,0-1-16,-21 0 0,0 0 16,0-21-16,-22 21 0,22 0 0,0-21 15,0 0-15,-22 0 0,22 0 16,0 0-16,0 0 0,0 0 0,0 0 15,-1 0-15,1-21 16,0 21-16,21-21 0,-21 21 0,21-21 16,0 0-16,-21 21 0,21-21 15,-21-1-15,21 1 0,-22 21 16,22-21-16,0 0 0,0 0 16</inkml:trace>
  <inkml:trace contextRef="#ctx0" brushRef="#br1" timeOffset="-199069.94">4974 13060 0,'-21'21'15,"42"-42"-15,-42 63 0,0-21 16,21 1-1,21-22 17,0 0-32,0 0 15,-21-22-15,0 1 16,0 0 0,-21 21-16,0 0 15,0 0-15,0 0 16,-1 0-16,1 21 15,21 0-15,-21-21 16,21 22-16,0-1 16,0 0-16,21-21 31</inkml:trace>
  <inkml:trace contextRef="#ctx0" brushRef="#br1" timeOffset="-193016.39">6773 13716 0,'0'21'0,"-21"-21"0,21 21 16,0-42 78,0 0-94,21 0 0,0 0 15,1 0-15,-1-22 0,0 22 16,21-21-16,-21-1 0,22 22 0,-22-21 15,21 0-15,-21-1 0,22 22 0,-22-21 16,0-1-16,21 22 0,-42 0 16,22 0-16,-22 0 0,0 0 0,-22 21 31,1 0-31,0 0 0,-21 21 0,21-21 16,-22 21-16,22 0 0,0 0 15,0-21-15,0 21 0,-1 1 16,22-1-16,0 0 0,0 0 0,22 0 15,-1 0-15,0 1 16,0-1-16,0 0 0,22 0 0,-22 0 16,0-21-16,0 21 0,0 1 0,0-1 15,1 0-15,-22 0 16,21 0-16,-21 0 0,0 1 16,0-1-16,-21 0 0,-1-21 15,1 0-15,0 0 0,0 0 16,0 0-16,0 0 0,-1 0 0,1 0 15,0-21-15,21 0 0,-21-1 16,0 1-16,21 0 0,-21-21 16,21 21-16,0-1 15,0 1-15,0 42 32,0 1-32,0-1 0,0 0 15,21 21-15,-21-21 0,21 1 0,0 20 16,-21-21-16,21 0 0,0 0 15,1 1-15,-1-1 0,0 0 0,0-21 16,0 0-16,0 21 0,1-21 16,-1 0-16,0 0 0,0 0 0,0-21 15,0 21-15,22-21 0,-22 0 16,0-22-16,0 22 0,22-21 16,-22 21-16,0-22 0,21 1 0,-21 0 15,1-1-15,-1-20 0,0 20 16,0 1-16,0 0 0,-21-1 0,0 1 15,21 0-15,-21-1 0,0 1 0,0 0 16,0 21-16,0-22 0,0 22 16,0 0-16,-21 42 31,21 0-31,-21 22 0,21-22 0,0 21 16,0 0-16,0 1 0,-21-1 15,21 0-15,0 1 0,0-1 0,0 0 16,0 1-16,0-1 0,0 0 0,0 1 15,0-22-15,0 21 16,21-21-16,-21 22 0,21-22 0,0-21 16,-21 21-16,22-21 0,-1 0 15,0 0-15,21 0 0,-21 0 0,1 0 16,20 0-16,-21-21 0,21 0 0,-20 0 16,20-22-16,-21 22 15,0 0-15,22-21 0,-22 20 0,0 1 16,-21 0-16,0 0 0,21 0 0,-21 0 15,0-1-15,0 44 32,0-1-17,-21 0-15,21 0 0,0 0 0,0 0 16,-21 22-16,21-22 0,0 21 16,-21-21-16,21 1 0,0-1 0,0 0 15,0 0-15,0 0 0,0 0 0,21-21 16,0 0-16,0 0 0,0 0 15,0 0-15,1 0 0,-1-21 0,0 21 16,0-21-16,21 0 0,-20 0 16,-1 0-16,0-22 0,0 22 0,0 0 15,-21-21-15,0 20 0,0-20 0,0 21 16,0-21-16,0 20 0,0-20 16,0 21-16,0 0 0,-21-22 15,0 22-15,0 21 0,0-21 16,-1 21-16,1 0 0,0 0 0,0 0 15,0 0-15,0 0 0,-1 21 0,22 0 16,-21 1-16,0-1 0,0 0 16,0 21-16,21-21 0,0 22 0,0-22 15,0 21-15,0-21 0,0 22 16,0-22-16,21 21 0,0-21 0,0 1 16,0-22-16,1 21 0,-1-21 0,0 0 15,21 0-15,-21 0 0,1 0 16,20 0-16,-21 0 0,21-21 0,1-1 15,-22 1-15,21 0 16,1 0-16,-22 0 0,21 0 0,-21-1 16,22-20-16,-22 21 0,0 0 0,-21 0 15,21-1-15,0 1 0,-21 0 16,21 21-16,-21 21 31,0 0-31,0 22 16,0-22-16,0 0 0,-21 0 15,21 0-15,-21 22 0,21-22 16,0 0-16,0 0 0,0 0 0,0 1 0,0-1 16,21-21-1,0 0 1,1 0-16,-1 0 0,0 0 16,21-21-16,-21-1 0,22 22 0,-22-21 15,0 0-15,21 0 0,-20 0 0,-1-22 16,21 22-16,-21 0 0,0 0 15,-21 0-15,22 0 0,-22-1 0,21 22 16,-21-21-16,0 42 31,0 1-31,0-1 0,0 0 16,-21 0-16,21 21 0,-22-20 16,22 20-16,0-21 0,0 21 15,0-20-15,0-1 0,0 0 16,0 0-16,0 0 0,0 0 0,22 1 15,-1-22-15,0 0 16,0 0-16,21 0 0,-20 0 16,-1 0-16,0-22 0,0 22 0,0-21 15,0 0-15,22 0 0,-22 0 16,0-22-16,0 22 0,0-21 0,22-22 16,-43 22-16,0 0 0,0 21 15,0-22-15,0 1 0,0 21 16,0 0-16,0-1 0,-21 1 0,21 0 15,-22 21-15,1 0 16,0 0-16,0 0 0,0 21 16,21 0-16,-21-21 0,21 22 0,-22-1 15,22 0-15,0 0 0,0 0 16,0 0 0,22-21-16,-1 0 0,0 0 15,21 0-15,-21 0 0,1 0 16,-1-21-16,0 0 0,0 21 0,0-21 15,22 0-15,-22 21 16,0-21-16,0-1 0,0 22 0,-21-21 16,21 0-16,1 21 0,-22-21 0,21 21 15,0 0 1,0 0 0,0 0-1,-21 21-15,0 0 16</inkml:trace>
  <inkml:trace contextRef="#ctx0" brushRef="#br1" timeOffset="-192381.26">2201 14478 0,'-21'0'15,"0"21"1,21 0-16,0 1 0,0 20 15,0-21-15,-21 21 0,21-20 16,-21 20-16,21-21 0,-22 0 0,22 22 16,0-22-16,0 0 0,-21 0 15,0 0-15,21 0 32,0-42-17,0 0 1,0 0-16,0 0 0,0 0 0,0-1 15</inkml:trace>
  <inkml:trace contextRef="#ctx0" brushRef="#br1" timeOffset="-192197.17">2095 14288 0,'0'0'0,"0"-43"16,-21 43-1,42 0 32,1 0-31,-1 21-16,0-21 15,0 0-15,21 22 0,-20-1 0</inkml:trace>
  <inkml:trace contextRef="#ctx0" brushRef="#br1" timeOffset="-191753.51">2709 14415 0,'0'0'0,"0"63"16,0-42-16,0 0 15,0 1-15,0-1 0,0 21 0,0-21 16,-21 0-16,21 22 0,-21-22 16,21 0-16,0 0 0,0 22 0,0-22 15,-21 0-15,0 0 16,21 0-16,0 0 15,-22-21 1,1 0 0,21-21-16,-21 0 15,21 0-15,0 0 0,0 0 16,0-1-16,0 1 0,0-21 0,0 0 16,21 20-16,0-20 0,1 0 0,-1-1 15,21 22-15,-21-21 16,22 21-16,-1 21 0,0 0 0,-21 0 15,22 0-15,-22 0 0,21 42 16,-21-21-16,1 22 0,-1-22 0,0 21 16,-21 0-16,21 1 0,-21-22 15,0 21-15,0-21 0,0 1 0,0-1 16,0 0-16,0 0 0,0 0 16,0 0-16,-21-21 0,42-21 46</inkml:trace>
  <inkml:trace contextRef="#ctx0" brushRef="#br1" timeOffset="-188289.79">4487 14923 0,'0'0'0,"-21"0"0,-64 42 15,64-42-15,21 21 16,0 0-16,-21-21 0,42 0 47,0 0-47,1-21 0,-1 0 15,0 0-15,21 0 0,1-1 0,-22 1 16,21 0-16,0-21 0,-20 21 16,20-22-16,-21 22 0,0-21 15,0-1-15,-21 22 0,0-21 0,0 21 16,0-22-16,0 22 0,-21 21 15,0 0-15,0 0 16,0 43-16,0-22 0,-1 0 16,1 21-16,0 1 0,0-1 0,0 0 15,21 1-15,0-22 0,0 21 16,0 0-16,0-20 0,0-1 0,0 0 16,0 0-16,21 0 0,0 0 15,0-21-15,0 0 0,1 0 0,-1 0 16,0 0-16,0 0 0,0 0 0,22-21 15,-22 21-15,0-21 16,0 0-16,0 0 0,0 0 16,1-1-16,-1 1 0,0-21 15,0 21-15,0-22 0,0 22 0,1-21 16,-1 21-16,0 0 0,0-1 16,0 1-16,22 0 0,-22 21 0,0 0 15,0 0-15,0 0 0,0 21 0,1 0 16,-1 1-16,0-1 0,0 0 15,-21 21-15,0-21 0,0 22 0,0-22 16,0 0-16,0 0 16,0 22-16,-21-22 0,0 0 0,0 0 15,21 0-15,0-42 32,0 0-17,0 0-15,0 0 16,21-22-16,0 22 0,0 0 0,-21-21 15,21 20-15,0-20 0,1 21 16,-1-21-16,0 20 0,0-20 0,0 21 16,0 0-16,1 0 0,-1 21 15,-21 21 1,0 0 0,-21 0-16,-1 0 0,1 0 15,21 22-15,0-22 0,-21 21 0,21-21 16,-21 1-16,21 20 0,0-21 0,0 0 15,0 0-15,0 1 0,0-1 16,21 0-16,0-21 0,0 21 0,1-21 16,-1 0-16,0 0 0,21 0 15,1 0-15,-1 0 0,0 0 0,22-21 16,-22 21-16,0-21 0,22 0 0,-22-1 16,1 1-16,-22 0 0,21 0 15,-21 0-15,0 0 0,1-1 0,-22-20 16,0 21-16,0-21 0,0 20 15,0 1-15,0 0 0,-22 0 16,1 21-16,0 0 0,0 0 16,0 21-16,0 0 0,-1 0 15,1 1-15,0-1 0,0 21 0,21-21 16,0 0-16,-21 22 0,21-22 16,0 21-16,0-21 0,0 1 0,0-1 15,21 0-15,-21 0 0,21 0 0,0-21 16,0 0-16,22 21 0,-22-21 15,21 0-15,-21 0 0,22 0 16,-22 0-16,21-21 0,1 21 0,-22-21 16,21 0-16,0 0 0,-20 0 15,20-1-15,-21 1 0,21 0 0,-20-21 16,20 21-16,-21-1 0,0-20 16,0 0-16,1 21 0,20-1 0,-42-20 15,42 21-15,-21 0 16,1 21-16,-1 21 15,-21 0-15,0 0 16,0 0-16,0 1 16,0-1-16,0 0 0,0 0 15,0-42 17,0 0-17,0 0 1,0-1-16,0 1 0,0 0 15,-21 0-15,-1 0 0,1 0 16,0 21 0,0 0-16,0 0 15,0 21-15,-1 0 0,22 0 16,0 0-16,-21 0 0,21 22 0,-21-22 16,0 21-16,21-21 0,-21 22 15,21-22-15,0 0 0,0 0 0,0 22 16,0-22-16,0 0 0,0 0 0,21 0 15,-21 0 1,21-21-16,21 0 0,-20 22 0,20-22 16,-21 0-16,64 0 0,-43 0 15,0-22-15,1 22 0,-1-21 16,0 0-16,1 0 0,-22 0 0,21 0 16,-21-1-16,22 1 0,-22 0 15,0-21-15,0 21 0,-21-22 16,0 22-16,21-21 0,-21 21 0,0-1 0,0 1 15,22 0-15,-22 42 32,0 0-32,0 1 0,0-1 15,-22 0-15,22 0 0,-21 21 16,21-20-16,0-1 0,0 0 0,0 0 16,0 0-16,0 0 0,0 1 15,0-1-15,0 0 0,0 0 16,21-21-16,1 0 15,-1 0-15,0 0 16,-21-21-16,21 0 0,0 21 0,0-21 16,1-1-16,-1 1 0,0 0 0,-21 0 15,21 0-15,0 0 16,0-22-16,-21 22 0,22-21 0,-1 21 16,-21-1-16,0 1 0,21 0 15,-21 42 1,0 0-16,0 1 15,0-1-15,0 0 0,0 21 16,0-21-16,0 1 0,0-1 0,0 0 16,0 0-16,0 0 0,21 0 0,0 1 15,-21-1-15,43-21 16,-22 0-16,0 0 0,21 0 16,1 0-16,-22 0 15,0-21-15,0 21 0,21-22 0,-20 1 16,-1 0-16,0 0 0,0-21 15,0 20-15,0-20 0,1 0 16,-1-1-16,-21-62 0,21 41 16,-21 22-16,21-22 0,-21 22 15,0 0-15,0 20 0,0 1 0,0 0 16,0 0-16,0 0 0,0 42 31,0 0-31,0 0 0,0 22 0,0-1 16,0 0-16,-21 1 0,21-1 15,0 0-15,-21 1 0,21-1 0,0 0 16,0 1-16,0-22 0,0 21 16,0-21-16,0 22 0,0-22 15,0 0-15,0 0 0,0 0 0,0 0 16,0 1-16,21-22 0,0 21 16,0-21-16,0 0 0,1 0 15,-1 0-15,0 0 0,21 0 0,-21 0 16,1-21-16,20-1 0,-21 22 15,0-21-15,22-21 0,-22 21 0,0 0 16,0-22-16,0 22 0,0-21 16,1 21-16,-1-1 0,0-20 0,0 21 15,-21 42 17,0 0-32,0 0 0,-21 22 15,21-22-15,-21 0 0,21 0 16,0 0-16,-21 1 0,21-1 15,0 0-15,0 0 0,0 0 16,0 0 0,21-21-16,0 0 0,0 0 15,0 0-15,0 0 0,22 0 0,-22 0 16,21-21-16,-21 21 0,22-21 16,-22 0-16,21 0 0,-21 0 0,22-1 15,-22 1-15,0-21 0,21 21 16,-20-22-16,-1 22 0,0-21 15,-21 21-15,21 0 0,-21-1 16,0 44 0,0-1-1,-21 0-15,0 0 0,21 0 16,-21 0-16,-1 22 0,22-22 0,-21 0 16,21 0-16,0 0 0,0 1 15,0-1-15,0 0 16,21-21-16,1 21 0,-1-21 15,0 21-15,21-21 0,-21 0 0,22 0 16,-22 0-16,21 0 0,1 0 16,-1 0-16,-21 0 0,21 0 15,-20 0-15,-1-21 0,0 0 0,0 0 16,0 21-16,0-21 0,1-22 16,-22 22-16,0-21 0,0 21 0,0-22 15,0 1-15,0 0 0,0-1 16,0 22-16,-22-21 0,-20 21 0,21-1 15,-21 1-15,20 0 0,-20 21 16,21 0-16,-21 0 0,-1 21 0,1 0 16,21-21-16,-22 22 0,22 20 15,-21-21-15,21 0 0,0 0 0,-1 22 16,22-22-16,-21 0 0,21 0 16,0 22-16,0-22 0,21 0 15,1 0-15,-1 0 0,0 0 0,0 1 16,0-1-16,22-21 0,-1 21 0,-21-21 15,21 0-15,1 0 0,-1 0 16,0 0-16,-20 0 0,20 0 0,-21 0 16,21 0-16,-20 0 0,20-21 15,-21 0-15,0-1 0,22 1 0,-22 0 16,0 0-16,0 0 0,0-22 0,0 22 16,1-21-16,-1 0 0,0 20 15,0-20-15,-21 21 0,0 0 0,0 42 47,0 0-47,-21 0 0,21 0 0,-21 1 16,0-1-16,21 21 0,0-21 15,-22 0-15,22 1 0,-21-1 0,21 0 16,-21 0-16,21 0 0,0 0 16,0 1-16,-21-1 15,0 0 1,21-42 15,0 0-31,0-1 16,0 1-16,0 0 0,21 0 15,0 0-15,0-22 0,0 22 16,1-21-16,-1 0 0,21 20 0,-21-20 16,0 21-16,22 0 0,-22 0 15,21-1-15,-21 1 0,1 21 0,-1 0 16,0 0-16,0 0 0,0 21 15,-21 1-15,0-1 0,0 21 0,0-21 16,0 22-16,0-22 0,0 21 16,0 0-16,0-20 0,0 20 0,0-21 15,0 0-15,0 22 0,0-22 0,0 0 16,0 0-16,21 0 16,1-21-16,-1 21 0,0 1 0,0-22 15,0 0-15,0 0 0,22 0 0,-22 0 16,0 0-16,0 0 0,22 0 15,-22 0-15,0-22 0,0 1 0,0 0 16,0 0-16,1 0 0,-1 0 16,0-22-16,0 1 0,-21 21 0,21-22 15,0 1-15,1 21 0,-22-21 16,0 20-16,0-20 0,0 21 0,0 0 16,0 0-16,0-22 0,0 22 0</inkml:trace>
  <inkml:trace contextRef="#ctx0" brushRef="#br1" timeOffset="-187989.17">9102 14076 0,'0'0'0,"-22"0"0,1 0 16,21 21 62,-21-21-63,0 0-15,0 0 0,0 21 16</inkml:trace>
  <inkml:trace contextRef="#ctx0" brushRef="#br1" timeOffset="-187721.27">7916 14351 0,'0'0'0,"-21"0"16,42 0-1,0 0 1,1 0-16,20 0 0,-21 0 16,0-21-16,22 21 0,-22 0 0,0 0 15,21-21-15,-21 21 0,1 0 16,-1 0-16,0-21 0,0 21 0,0 0 15,-21-22 1</inkml:trace>
  <inkml:trace contextRef="#ctx0" brushRef="#br1" timeOffset="-176857.66">12488 13145 0,'-21'21'0,"0"-21"15,0 0-15,0 0 16,21 21 0,21-21 15,0 21-31,21-21 0,-21 0 15,22 0-15,-1 0 0,22 0 0,-22 0 16,21 0-16,1 0 0,21 0 16,-22 0-16,22 0 0,-22-21 0,22 21 15,0-21-15,-22 21 0,-21 0 16,22-21-16,-22 21 0,1-22 0,-22 22 16,0 0-16,0 0 0,-21-21 15,0 0-15,-21 0 16,0 21-16,0-21 0,-1 21 15,-20 0-15,21-21 16,-21-1-16,20 22 0,1 0 0,0 0 16,0 0-16,0-21 0,0 21 0,-1 0 15,44 0 32,-1 0-47,0 0 0,21 0 0,-21 0 16,1 0-16,-1 0 0,0 0 15,0 0-15,0 0 0,0 21 16,-21 1-16,0-1 16,0 0-16,0 0 0,-21 0 0,0 22 15,0-22-15,-21 0 0,20 0 16,1 21-16,0-20 0,-21-1 16,21 0-16,-1 0 0,-20 0 15,42 0-15,-21-21 16,21-21 15,21 0-31</inkml:trace>
  <inkml:trace contextRef="#ctx0" brushRef="#br1" timeOffset="-176017.2">14203 12891 0,'0'-22'47,"0"1"-31,21 21-16,0-21 0,0 0 15,0 0-15,1-22 0,-1 22 0,-21 0 16,0 0-16,0 0 0,0 0 15,0-1-15,0 1 0,0 0 0,0 0 16,-21 21 0,21 21-1,-22 0-15,1 0 0,21 22 16,0-1-16,0 0 0,0 1 16,0-1-16,0 0 0,0 1 0,0-1 15,0 0-15,0 1 0,0-1 0,0-21 16,0 22-16,0-22 0,0 0 15,0 0-15,0 0 0,0 0 0,0 1 16,-21-22 0,0 0-1,0 0-15,0 0 0,-1 0 16,-20 0-16,21 0 0,-21-22 16,20 1-16,1 21 0,-21-21 0,21 0 15,0 21-15,21-21 16,-22 21-16,22 21 15,0 0 1,0 0-16,0 0 0,22 1 16,-1-1-16,0 0 0,0 0 15,0 0-15,22-21 16,-22 0-16,0 0 0,21 0 0,-21 0 16,22 0-16,-1 0 0,0 0 15,1-21-15,-1 0 0,0 21 0,1-21 16,-22 0-16,21-1 0,-21-20 0,22 21 15,-22-21-15,0-1 16,-21 1-16,21 0 0,0-1 0,-21 1 16,0-22-16,0 22 0,0 0 15,22-1-15,-22 22 0,0 0 0,0 0 16,0 0-16,0 42 16,0 0-1,0 0-15,0 22 0,0-1 0,0 0 16,0 1-16,0 20 0,0-21 15,0 1-15,0-1 0,-22-21 0,22 22 16,0-22-16,0 21 0,0-21 0,0 0 16,0 1-16,0-1 15,22-21-15,-1 0 16,0 0-16,0 0 16,0 0-16,-21-21 0,21 21 15,1-22-15,-1 1 0,-21 0 0,21 0 16,-21 0-16</inkml:trace>
  <inkml:trace contextRef="#ctx0" brushRef="#br1" timeOffset="-175828.26">14563 13018 0,'0'0'0,"0"21"0,21-21 46,0 0-46,0 0 0,0 0 0,22 0 16,-22 0-16,21 0 0,-21-21 0,22 21 16,-1-22-16,21 1 0,-20 21 15,20-21-15</inkml:trace>
  <inkml:trace contextRef="#ctx0" brushRef="#br1" timeOffset="-175545.04">16002 12827 0,'0'-21'15,"0"0"-15,-21 21 16,21 21 0,0 0-16,-21 0 0,21 0 15,0 22-15,0-22 0,0 21 0,-22-21 16,22 22-16,0-22 0,-21 0 15,21 0-15,0 22 0,0-22 16,0 0-16,0 0 0,0 0 16,21-21 15,1 0-31,-1-21 16,0 0-16</inkml:trace>
  <inkml:trace contextRef="#ctx0" brushRef="#br1" timeOffset="-175164.87">16510 12806 0,'0'-21'15,"0"0"-15,-21 21 0,0 0 16,-22 0-16,1 21 0,21-21 16,0 21-16,-22 0 15,22 0-15,0-21 0,21 21 0,0 1 16,0-1-16,0 0 15,21-21 1,0 0-16,0 0 0,22 21 0,-22-21 16,21 21-16,-21-21 0,22 21 15,-22-21-15,21 22 0,-21-22 0,1 21 16,-1 0-16,0-21 0,0 21 16,-21 0-16,0 0 0,0 1 15,0-1-15,-21-21 0,0 0 16,0 21-16,-22-21 15,22 0-15,0 0 0,-21 0 0,20 21 16,1-21-16,-21 0 0,21 0 16,0 0-16,-1 0 0,1 0 0,0 0 15,0 0-15,0-21 16,21 0-16,0 0 16,-21-1-16,-1 22 0,22-21 0</inkml:trace>
  <inkml:trace contextRef="#ctx0" brushRef="#br1" timeOffset="-174989.21">15811 12615 0,'0'0'0,"-21"-21"31,0 0-31</inkml:trace>
  <inkml:trace contextRef="#ctx0" brushRef="#br1" timeOffset="-174177.67">18224 12933 0,'0'0'0,"-21"21"16,0-21 0,42-21-1,0 21-15,1-21 0,-1 0 16,21 21-16,0-22 0,1 1 16,-1 0-16,0-21 0,1 21 0,-1-1 15,0-20-15,-20 21 0,-1 0 0,21-22 16,-42 22-16,0-21 0,21 21 15,-21-22-15,0 22 0,0 0 0,0-21 16,0 21-16,0-1 16,-21 22-16,0-21 0,0 21 15,0 21-15,21 1 0,0-1 16,-22 0-16,1 21 0,21 1 16,-21-1-16,21 21 0,0 1 0,-21-1 15,0 22-15,0-21 0,21 20 16,-22-20-16,22 20 0,-21-20 0,0 21 15,0 84-15,0-84 16,0 20-16,21-20 0,-22 0 0,1-1 16,0 1-16,0 0 0,21-1 0,0 1 15,-21 0-15,21-22 0,0 1 16,0-1-16,0-20 0,0-1 16,0 0-16,21-21 0,0 1 0,0-1 15,0-21-15,1 0 0,20 0 16,0-21-16,1-1 0,-1 1 0,21-21 15,-20 0-15,-1-1 0,22 1 0,-22-22 16,0 22-16,1-21 0,-22-1 16,21 1-16,-21-1 0,0 1 0,-21-1 15,0-21-15,0 22 0,-21-22 16,0 22-16,0-1 0,-21 22 0,-1-22 16,-20 22-16,20 21 0,1-21 0,-21 20 15,20 1-15,1 21 0,21-21 16,0 21-16,-1 0 0,1 0 15,21-21 1,21 21 0,1 0-16,-1-21 0,0 21 0,21-21 15,1 21-15,-1-22 0,0 1 16,1 0-16,-1 0 0,21 0 0,-20 0 16</inkml:trace>
  <inkml:trace contextRef="#ctx0" brushRef="#br1" timeOffset="-173425.05">19537 12721 0,'0'0'0,"21"-21"0,-21 0 0,0 0 16,0 0-16,0-1 0,-21 22 15,0 0-15,-1 0 0,1 0 16,0 0-16,-21 0 0,21 0 0,-1 0 16,-20 22-16,21-1 0,-21 0 15,20 21-15,-20-21 0,21 22 0,0-1 16,0 0-16,-1 1 0,1-1 15,0 0-15,21 1 0,-21-22 0,21 21 16,0-21-16,0 1 0,0-1 16,21-21-16,0 0 0,0 0 15,1 0-15,20 0 0,-21 0 0,0 0 16,22-21-16,-1-1 0,-21 1 16,21 0-16,-20 0 0,20 0 15,-21-22-15,0 22 0,0-21 16,1 0-16,-1-1 0,0 1 0,0 21 15,-21-22-15,0 22 0,21 0 0,-21 0 16,0 42 0,0 0-1,0 0-15,0 1 0,0 20 16,0-21-16,-21 21 0,0-20 0,21 20 16,0 0-16,0-21 0,0 1 15,0 20-15,0-21 0,0 0 0,0 0 16,0 1-16,21-22 0,0 0 15,0 0-15,1 0 16,-1 0-16,0 0 0,21 0 0,-21-22 16,1 1-16,20 0 0,-21 0 15,21 0-15,-20 0 0,20-22 0,-21 1 16,21 0-16,-20-1 0,-1 1 16,0 0-16,0 20 0,0-20 0,-21 21 15,0 0-15,0 0 0,-21 21 31,21 21-31,0 0 0,0 0 16,0 0-16,0 22 16,0-22-16,0 21 0,0-21 0,0 22 15,0-22-15,0 0 0,21 0 16,0 21-16,-21-20 0,0-1 16,22 0-16,-22 0 0,-22-21 31,1 0-31,0 0 15,0 0-15,0 0 0,0 0 16,-1 0-16,1 0 0,0 0 0,0 0 16,21-21-16,0 0 15,0 0 1,21-1-16,0 1 0</inkml:trace>
  <inkml:trace contextRef="#ctx0" brushRef="#br1" timeOffset="-173129.08">20595 12298 0,'0'-21'0,"0"42"0,0-63 15,0 20-15,0 44 32,0-1-32,0 0 0,-21 0 15,21 21-15,0 1 0,-21-1 16,0-21-16,21 22 0,0-1 0,-22 0 15,1 22-15,21-22 16,-21 0-16,21 1 0,-21-22 0,21 21 16,0 1-16,0-22 0,0 0 0,0 0 15,0 0-15,0 0 0,0 1 16,21-22-16,0 0 0,0 0 16,1 0-16,-1 0 15,0 0-15,0-22 0,0 1 0,0 0 16,1 0-16,-1 0 15,0 0-15</inkml:trace>
  <inkml:trace contextRef="#ctx0" brushRef="#br1" timeOffset="-172940.54">20405 12679 0,'0'0'0,"-22"0"0,-20 0 31,63 0-16,0 0 1,22 0-16,-22 0 0,0 0 0,21 0 16,1 0-16,-1 0 0,-21 0 0,22-21 15,-1 21-15,0-21 0,-21 21 16</inkml:trace>
  <inkml:trace contextRef="#ctx0" brushRef="#br1" timeOffset="-172241.77">21018 12742 0,'0'0'0,"0"22"31,22-22-15,-1-22-16,0 22 0,0-21 15,0 21-15,-21-21 0,21 0 16,1 21-16,-1-21 0,-21 0 0,0-1 15,0 1-15,0 0 0,0 0 32,-21 21-17,-1 21-15,1 0 0,0 0 16,0 1-16,0 20 0,21-21 16,0 0-16,0 22 0,0-22 0,0 0 15,0 21-15,0-21 0,0 1 16,0-1-16,21 0 0,0 0 15,0-21-15,0 0 0,1 0 16,-1 0-16,0 0 16,0 0-16,0 0 15,0-21-15,1 0 0,-22 0 16,0-1-16,21 1 0,0 0 0,0 0 16,-21-21-16,21 20 0,0-20 15,1 21-15,20-21 0,-21 20 0,21-20 16,1 21-16,-1 0 0,-21 21 15,22-21-15,-1 21 0,-21 0 0,21 0 16,-20 0-16,-1 0 0,0 21 16,0-21-16,0 21 0,-21 0 0,0 21 15,0-20-15,0 20 0,0 0 0,0-21 16,0 22-16,0-22 16,0 21-16,0-21 0,0 1 0,0-1 15,0 0-15,-21-21 31,0-21-15,21 0-16,0-1 0,0 1 16,0-21-16,0 21 0,21-22 15,0 22-15,0-21 0,1 21 0,-1-22 16,0 22-16,0-21 0,0 21 0,0 0 16,1-1-16,-1 22 0,0 0 15,0-21-15,0 21 0,0 0 0,1 0 16,-1 21-1,-21 1-15,0-1 16</inkml:trace>
  <inkml:trace contextRef="#ctx0" brushRef="#br1" timeOffset="-171581.88">14584 14245 0,'0'-42'32,"-21"42"-32,21 21 15,0 0-15,0 0 16,0 22-16,-22-22 0,22 21 0,-21-21 16,0 22-16,21-22 0,0 21 15,-21-21-15,0 1 0,21-1 0,-21 0 16,21 0-16,0-42 31,0 0-15,0 0-16,0-1 15,0 1-15</inkml:trace>
  <inkml:trace contextRef="#ctx0" brushRef="#br1" timeOffset="-171409.83">14520 13991 0,'0'0'0,"0"-21"0,0 0 15,0 42 32,0 0-31,21 0-16,1-21 0,-1 0 16,0 22-16,0-22 0,0 0 15</inkml:trace>
  <inkml:trace contextRef="#ctx0" brushRef="#br1" timeOffset="-170994.22">14986 14139 0,'0'0'0,"0"22"16,0-1-16,0 0 0,0 0 0,0 0 16,0 22-16,0-22 15,0 0-15,0 0 0,0 0 0,0 22 16,0-22-16,0 0 0,0 0 0,-21 0 15,21 0-15,-21 1 16,21-1-16,0 0 0,-22-21 16,1 0-16,0 0 15,21-21 1,-21 21-16,21-21 0,0-1 16,0 1-16,0-21 0,0 21 15,21-22-15,0 1 0,0 21 0,1-21 16,-1 20-16,0-20 15,21 21-15,1 0 0,-1 0 0,21-1 16,-20 1-16,20 21 0,-20 0 16,-1 0-16,21 21 0,-20 1 0,-22-1 15,21 0-15,-21 0 0,-21 0 0,0 22 16,0-22-16,0 21 0,0-21 16,0 43-16,-21-43 0,0 0 15,21 0-15,0 0 0,-21-21 16,21 22-16</inkml:trace>
  <inkml:trace contextRef="#ctx0" brushRef="#br1" timeOffset="-167545.24">16912 14605 0,'0'0'0,"0"-21"32,0 0-17,21 0-15,0-1 0,1 1 0,-1-21 16,0 21-16,21-22 0,-21 22 15,1-21-15,20 21 0,-21-22 16,0 22-16,-21-21 0,21 21 16,-21 0-16,0-1 0,0 1 0,0 0 15,0 0-15,-21 21 16,0 21-16,0 0 16,0 0-16,0 1 0,-1-1 0,1 21 15,21-21-15,0 22 0,0-1 16,0 0-16,0-21 0,0 22 0,0-22 15,0 21-15,0-21 0,21 1 16,1-1-16,-1-21 0,0 0 16,0 0-16,0 0 0,0 0 0,1-21 15,-1-1-15,0 22 0,0-21 16,0 0-16,0 0 0,1-21 0,-1 20 16,21 1-16,-21-21 15,0 21-15,1 0 0,-1-22 0,0 22 16,21 0-16,-21-21 0,1 20 15,20 22-15,-21-21 0,0 21 0,0 0 16,1 0-16,-1 0 0,0 0 0,-21 21 16,0 1-16,0-1 15,0 0-15,0 0 0,0 21 0,0-20 16,0 20-16,0-21 0,-21 0 16,21 22-16,0-22 0,-21 0 0,21 0 15,-22 0-15,22-42 31,22 21-15,-1-21-16,-21 0 0,21 0 16,0-1-16,-21-20 0,21 21 0,0 0 15,1-22-15,-1 22 0,-21-21 16,21 21-16,0-22 0,-21 22 0,0 0 16,0 0-16,21 0 0,-21 0 0,0 42 31,0 0-16,0 0-15,-21 0 16,21 0-16,0 1 0,0 20 0,0-21 16,0 0-16,0 22 0,0-22 0,0 21 15,0-21-15,0 0 0,0 1 16,0-1-16,21 0 0,0 0 0,1-21 16,-1 0-16,0 0 0,21 0 15,-21 0-15,22 0 0,-22-21 0,21 21 16,1-21-16,-22 0 0,21-1 15,-21 1-15,22 0 0,-22 0 0,0 0 16,0-43-16,-21 43 16,0-21-16,0 21 0,0-1 0,0 1 15,0 0-15,0 0 0,-21 21 16,0 0-16,0 0 16,21 21-16,-22 0 0,1 0 0,21 1 15,0-1-15,-21 0 0,21 21 16,0-21-16,0 22 0,0-22 15,0 0-15,0 21 0,0-20 0,21-1 16,-21 0-16,21-21 0,1 21 16,-1-21-16,21 21 0,-21-21 0,22 0 15,-1 0-15,-21 0 0,21 0 16,1-21-16,-1 0 0,-21 0 0,22 21 16,-1-21-16,-21-22 0,21 22 15,-20 0-15,-1 0 0,0-22 0,21 22 16,-21-21-16,1 21 0,-1 0 15,0-22-15,0 22 0,0 0 16,0 21-16,-21 21 47,0 0-47,0-42 62,0 0-46,0 0 0,0 0-1,-21-1-15,0 22 16,0 22 0,21-1-16,-21 0 15,0 0-15,21 0 0,-22 22 16,22-22-16,-21 21 0,21-21 0,0 22 15,0-1-15,0 0 0,0-21 0,0 22 16,0-22-16,0 0 0,21 0 16,1 0-16,-1-21 0,0 22 0,0-22 15,21 0-15,-20 0 0,20 0 16,0 0-16,1 0 0,-1-22 0,-21 1 16,21 21-16,1-21 0,-1 0 15,0-21-15,1 20 0,-22 1 16,21-21-16,-21 21 0,22-22 0,-22 22 15,0-21-15,0 0 16,-21-1-16,21 43 0,-21-21 0,0 0 16,0 42-1,-21 0-15,0 22 16,0-22-16,0 0 0,21 0 16,-21 21-16,21-20 0,-22-1 15,22 0-15,0 21 0,0-21 0,0 1 16,0-1-16,22-21 15,-1 0-15,0 0 16,0 0-16,21 0 0,-20 0 0,-1 0 16,0 0-16,0 0 0,0-21 15,0-1-15,22 1 0,-43 0 0,21-21 16,0 21-16,0-1 0,0 1 16,-21-21-16,22 21 0,-22 0 15,21-1-15,0 1 0,-21 0 0,0 0 16,0 42 15,0 0-31,0 0 0,-21 1 16,21-1-16,0 21 0,0-21 0,0 0 15,-21 1-15,21-1 0,0 0 16,0 0-16,0 0 0,0 0 0,21 1 16,0-22-16,0 0 0,0 21 15,0-21-15,1 0 0,-1 0 0,0 0 16,21 0-16,-21-21 0,1 21 0,-1-22 15,0 1-15,21 0 0,-42 0 16,21-21-16,1 20 0,-22-20 0,21 0 16,-21 21-16,0-22 0,0 1 15,0 0-15,0-22 0,0 22 0,0-1 16,0-20-16,0 21 0,0-1 16,0 1-16,0 21 0,0 0 15,0-1-15,0 44 16,0-1-1,0 0-15,0 21 0,-21-21 0,21 22 16,0-1-16,0 0 0,-22 1 16,22-1-16,0 0 0,0 1 0,0 41 15,0-62-15,0 20 0,0-21 16,0 21-16,22-20 0,-1-1 16,-21 0-16,21 0 0,0 0 0,0-21 15,0 21-15,1-21 0,-1 0 16,0 0-16,21 0 0,-21 0 0,1 0 15,-1-21-15,0 0 0,0 21 16,0-21-16,0 0 0,1 0 16,-1-22-16,0 22 0,0 0 0,0 0 15,0 0-15,1-1 0,-1 1 16,-21 0-16,21 21 0,-21 21 31,0 0-15,-21 1-16,21-1 0,-21 0 15,21 0-15,0 0 0,0 0 0,0 1 16,0-1-16,0 0 16,21-21-16,0 21 15,0-21-15,0 0 0,0 0 0,1 0 16,-1 0-16,0 0 0,0-21 16,0 0-16,0 21 0,1-21 0,20-1 15,-21 1-15,0 0 0,0 0 0,1 0 16,-1 0-16,0-22 0,0 22 15,21-21-15,-20 21 0,-22-1 16,0 44 15,-22-1-31,22 0 0,-21-21 16,0 21-16,21 21 0,-21-20 0,21-1 16,0 0-16,0 0 0,0 0 0,0 22 15,0-22-15,0 0 16,0 0-16,0 0 0,21 0 15,0 1-15,0-22 0,1 0 16,-1 0-16,0 0 0,0 0 0,0 0 16,22 0-16,-22 0 0,21 0 0,-21-22 15,22 1-15,-22 0 0,0 0 16,21 0-16,-21 0 0,1-22 0,-1 22 16,0-21-16,-21 21 0,0-22 15,0 22-15,0-21 0,0 21 0,0-22 16,0 22-16,0 0 0,-21 21 15,21-21-15,-43 21 0,22 0 16,0 0-16,0 0 0,-21 0 16,20 21-16,-20-21 0,21 21 0,-21 0 15,20 0-15,-20 1 0,21-1 0,0 0 16,0 21-16,-1-21 0,22 1 16,-21-1-16,21 0 0,0 0 0,0 21 15,0-20-15,0-1 0,0 0 16,0 0-16,43 0 0,-22-21 0,0 21 15,0-21-15,0 0 0,22 22 16,-22-22-16,21 0 0,0 0 16,22 0-16,-22 0 0,1 0 0,20-22 15,-21 22-15,22-21 0,-22 0 16,1 0-16,-1-21 0,0 20 0,22-20 16,-22 21-16,-21-21 15,0 20-15,1 1 0,-1 21 0,0-21 16,-42 42 15,0-21-31,21 21 16,-22 1-16,1-1 0,21 0 15,-21 0-15,21 0 0,-21 0 0,21 22 16,0-22-16,0 0 0,0 0 16,0 0-16,-21 1 15,21-1-15,0 0 16,0-42 15,0 0-31,21-1 0,-21 1 16,21 0-16,0 0 0,-21 0 15,21 0-15,1-22 0,-1 22 0,0 0 16,0-21-16,21 20 0,-20-20 16,20 21-16,-21 0 0,0 0 15,22-1-15,-22 22 0,21 0 0,-21 0 16,0 0-16,1 0 0,-22 22 15,21-1-15,-21 0 0,0 0 16,0 21-16,0-20 0,-21 20 16,-1-21-16,22 21 0,0 1 0,-21-22 15,21 21-15,0-21 0,0 1 16,0-1-16,0 0 0,0 0 16,21-21-16,1 0 0,-1 0 0,0 0 15,0 0-15,0 0 0,0 0 16,22 0-16,-22-21 0,21 21 0,-21-21 15,22 0-15,-22-1 16,0 1-16,21-21 0,-20 21 0,-1 0 16,0-1-16,0-20 0,21 0 15,-42 21-15,22-1 0,-22-20 16,0 21-16,0 0 16,-22 0-16,-20-1 0</inkml:trace>
  <inkml:trace contextRef="#ctx0" brushRef="#br1" timeOffset="-167257.48">21526 13589 0,'0'0'0,"-21"0"16,0 0 15,0 0 16</inkml:trace>
  <inkml:trace contextRef="#ctx0" brushRef="#br1" timeOffset="-166977.74">20426 13970 0,'-21'21'15,"42"-42"-15,-21 42 32,21-21-32,0 0 0,21 0 15,1 0-15,-22-21 16,21 21-16,1 0 0,-1 0 0,0 0 16,1 0-16,-22-21 0,21 21 15,-21 0-15,0 0 0,1 0 16,-22-21-1</inkml:trace>
  <inkml:trace contextRef="#ctx0" brushRef="#br1" timeOffset="-163684.28">720 16510 0,'0'0'0,"-22"0"0,-20 0 16,21 0-16,-21 0 0,-1 0 0,22 0 16,-21 0-16,21 0 0,-22 0 15,22 0-15,0 0 0,0 0 16,0 0-16,42 0 31,0 0-15,0 0-16,21 0 0,1 0 15,20 0-15,1-21 0,-1 21 16,1 0-16,-1 0 0,1-21 0,20 21 16,1 0-16,0 0 0,-1-21 15,1 21-15,0 0 0,-1 0 0,1 0 16,-21 0-16,-1-22 0,1 22 16,-22 0-16,-21 0 0,21 0 15,-20 0-15,-1 0 16,-21-21-1,-21 0 1,-1 21 0,1 0-16,21-21 0,-21 21 0,0-21 15,0 21-15,0-21 0,-1 21 16,-20-22-16,21 1 0</inkml:trace>
  <inkml:trace contextRef="#ctx0" brushRef="#br1" timeOffset="-163285.17">1503 16150 0,'-21'0'32,"-1"0"-32,22 21 15,0 1 1,0-1-16,0 0 0,22-21 0,-1 21 16,0 0-16,21 0 0,-21-21 15,1 22-15,-1-22 0,0 0 0,0 21 16,0-21-16,22 0 0,-22 0 15,0 0-15,0 0 0,0 0 16,0 0-16,1 0 16,-44 0 15,1 0-15,0 0-16,0 21 0,0-21 15,0 21-15,-22 0 0,22 0 16,0 22-16,-21-22 0,20 0 0,-20 21 15,21 1-15,-21-22 0,20 21 16,-20 1-16,21-1 0,-21-21 16,20 21-16,1-20 0,21-1 15,-21 0-15,21 0 16,0-42 0,0 0-16,21 21 15</inkml:trace>
  <inkml:trace contextRef="#ctx0" brushRef="#br1" timeOffset="-159356.84">3196 16002 0,'0'-21'0,"0"0"32,0 0-32,-21 21 47,21 21-47,0 0 15,0 21-15,0-21 0,0 22 16,0-1-16,0 0 0,-21 1 15,21-1-15,0 0 0,0 1 16,0-22-16,0 21 0,0-21 0,-21 22 16,21-22-16,0 0 0,-22 0 15,22 0-15,0 1 16,0-44 0,0 1-16,22 0 15,-22 0-15,21 0 16,0-22-16,-21 22 0,21 0 15,0-21-15,-21 21 0,21-1 16,1-20-16,-22 21 0,21 0 0,0 21 16,0 0-16,0 0 15,-21 21-15,0 0 16,0 0-16,21 22 0,-21-22 0,22 0 16,-22 21-16,0-21 0,0 1 15,21-1-15,0 0 0,-21 0 0,21 0 16,0-21-16,0 21 15,1-21-15,-1 0 0,0 0 16,0 0-16,0-21 0,0 21 16,1-21-16,-1 0 0,0 21 0,0-21 15,0 0-15,0-22 0,1 22 16,-1 0-16,-21-21 0,21 20 16,0-62-16,-21 63 15,0-22-15,0 1 0,0 21 16,0 0-16,0 42 31,0 0-31,21 0 16,-21 0-16,0 0 0,21 22 15,-21-22-15,0 21 0,0-21 0,0 22 16,0-22-16,22 0 0,-22 0 16,0 22-16,0-22 0,21-21 0,-21 21 15,21 0-15,0 0 0,0-21 16,0 21-16,1-21 0,-1 0 15,0 0 1,0 0-16,0 0 0,0-21 16,1 0-16,-1 21 0,0-21 15,0 0-15,-21 0 0,21-1 0,0 1 16,1 0-16,-22-21 0,0 21 16,21-22-16,-21 22 0,21-21 0,-21 21 15,0-22-15,0 22 0,0 0 16,0 0-16,0 0 0,0-1 0,-21 22 15,0 0-15,-1 0 16,1 0 0,0 22-1,21-1-15,-21 0 32,21 0-17,0 0 1,0 0-16,0 1 0,0-1 15,0 0-15,0 0 16,0 21-16,0-20 0,0-1 0,0 0 16,0 21-16,0-21 0,0 1 15,0-1-15,0 0 0,21-21 0,0 21 16,0-21-16,1 0 0,-1 0 16,0 0-16,0 0 15,21 0-15,-20 0 0,-1 0 16,21-21-16,-21 21 0,22-21 0,-22 0 15,0-1-15,21 1 0,1-21 16,-22 21-16,21 0 0</inkml:trace>
  <inkml:trace contextRef="#ctx0" brushRef="#br1" timeOffset="-157750.12">5821 16383 0,'0'0'0,"0"21"0,-21-21 16,21 21-16,0-42 156,0 0-125,0 0-31,0 0 16,21 0-16,-21-1 0,0 1 16,21 0-16,0 0 0,-21-21 0,21-1 15,0 1-15,1 0 0,-1-1 16,0 1-16,21 0 0,-21-1 0,1 1 15,20 21-15,-21 0 0,0-1 16,22 1-16,-22 21 0,0 0 16,0 0-16,-21 21 0,21 1 15,-21-1-15,0 0 0,0 0 16,0 21-16,0-20 0,0-1 0,0 0 16,0 0-16,0 0 0,0 0 15,0-42 16,0 0-31,0 0 0,0 0 16,0 0-16,0-1 16,0 1-16,0 0 0,0 0 0,0 0 15,-21 21-15,0 0 16,21-21-16,-21 21 0,0 0 0,-1 0 16,1 21-16,21 0 0,-21 0 15,21 21-15,-21 1 0,0-1 16,21 0-16,-21 22 0,21-22 0,0 1 15,-22-1-15,22 21 0,0-20 16,0-22-16,0 21 0,0-21 0,22 1 16,-1-1-16,0 0 0,0 0 15,0-21-15,0 0 0,22 0 0,-22 0 16,21 0-16,-21 0 0,22-21 16,-1 0-16,0 0 0,1-1 15,-1 1-15,0-21 0,1 21 16,-1-22-16,-21 1 0,0 0 0,1-22 15,-1 22-15,0-22 0,-21 22 16,0-21-16,0 20 0,0 1 16,0 21-16,0-22 0,0 22 0,0 0 15,0 0-15,0 42 16,0 0-16,0 22 16,0-1-16,0 0 0,0 1 15,-21 20-15,21-21 0,-21 1 0,21 20 16,0-20-16,0-1 0,-22 0 15,22-21-15,-21 22 0,21-22 16,0 0-16,0 0 0,0 0 16,0 1-16,0-44 31,0 1-31,21 0 16,1 0-16,-1 0 0,-21 0 15,21-1-15,0-20 0,0 21 0,0 0 16,1-22-16,-1 22 0,0 21 15,0-21-15,0 21 0,0 0 16,-21 21-16,22-21 16,-22 21-16,21 1 15,-21-1-15,0 0 0,0 0 0,21 0 16,-21 0-16,21 1 0,0-1 16,0 0-16,1 0 0,-1-21 15,21 0-15,-21 0 16,0 0-16,22 0 0,-22 0 0,42 0 15,-41-21-15,20 21 16,0-21-16,-21 0 0,22-1 0,-22 1 16,0-21-16,0 21 0,0 0 15,1-22-15,-22 22 0,0-21 0,0-1 16,0 22-16,0 0 0,0 0 16,0 0-16,-22 0 0,1 21 15,0 0-15,0 21 16,0 0-16,0 0 0,21 0 0,0 22 15,-22-22-15,22 21 0,-21-21 16,21 22-16,0-22 0,0 0 0,0 21 16,0-21-16,0 1 0,0-1 15,21 0-15,1 0 0,-1-21 16,0 0-16,-21 21 0,21-21 0,21 0 16,-20 0-16,-1 0 0,21 0 15,-21 0-15,22-21 0,-1 0 0,0 0 16,1 0-16,-1-1 0,0 22 15</inkml:trace>
  <inkml:trace contextRef="#ctx0" brushRef="#br1" timeOffset="-156881.1">8191 15960 0,'0'-43'0,"0"86"0,0-107 16,0 43-16,0 0 0,-21 21 16,0 0-16,0 0 0,0 0 0,0 0 15,-1 21-15,1 0 16,0 22-16,21-22 0,0 21 0,-21 0 15,21 1-15,-21-22 0,21 21 16,0-21-16,0 22 0,0-22 16,0 0-16,21 0 0,0 0 15,0 1-15,0-22 0,1 0 0,-1 21 16,21-21-16,-21 0 0,22 0 0,-22 0 16,21 0-16,-21-21 0,22 21 15,-22-22-15,21 1 0,-21 0 0,0 0 16,22 0-16,-22-22 0,0 1 15,0 0-15,0-1 0,1 1 0,-1-21 16,0 20-16,-21 1 0,0 0 16,0-1-16,0 1 0,0 0 0,0 20 15,0 1-15,0 0 0,0 42 32,0 0-17,0 1-15,0 20 0,0 0 16,0-21-16,0 22 0,0-1 0,-21 0 15,21 1-15,0-1 0,0 0 16,-21 1-16,21-22 0,0 0 0,0 0 16,0 0-16,0 1 0,0-1 15,0 0-15,0-42 32,0 0-17,0-1-15,21 1 0,0 0 16,-21-21-16,21-1 0,0 22 0,22-21 15,-22 0-15,0 20 0,21-20 16,1 21-16,-1 0 0,-21 0 16,21-1-16,1 22 0,-22-21 0,21 21 15,-21 0-15,1 0 0,-44 21 32,-20-21-17,21 0-15,-21 0 0,-1 0 16,22 0-16,-21 0 0,-1 0 0,22 0 15,0 0-15,0 0 0,0 0 16,0 0-16,-1 0 0,1 22 31,21-1-31,0 0 16,0 0-16,0 0 0,0 22 0,0-22 16,0 21-16,21-21 0,-21 22 15,0-22-15,22 21 0,-1-21 0,0 0 16,-21 1-16,21-1 0,0-21 15,22 21-15,-22-21 0,21 0 0,-21 0 16,22 0-16,-1 0 0,0 0 16,1 0-16,-1 0 0,0-21 0,-21 21 15,22-21-15,-22-1 0,21 22 16,-21-21-16,1 0 0,-1 0 0,-21 0 16,21 21-16,-21-21 0,21-1 15,-21 1 1,-21 21-1</inkml:trace>
  <inkml:trace contextRef="#ctx0" brushRef="#br1" timeOffset="-155320.4">2328 17272 0,'0'-21'31,"21"0"-31,-21 0 16,22-1-16,-1 1 0,0 0 16,-21 0-16,0 0 0,0 0 15,0-1-15,-21 22 16,0-21-16,-1 21 0,1 0 0,0 0 16,-21 0-16,21 0 0,-22 21 15,1 1-15,21-22 0,0 21 16,-22 0-16,22 0 0,21 0 15,0 0-15,0 1 16,0-1-16,0 0 0,0 0 0,0 0 16,21 0-16,-21 1 0,21-1 15,1 0-15,20 0 0,-21 21 16,0-20-16,-21-1 0,21 0 0,-21 0 16,0 0-16,0 0 0,0 1 15,0-1-15,-21-21 16,0 0-16,0 21 0,-21-21 15,20 0-15,-20 0 0,21 0 16,-21 0-16,20-21 0,-20 0 16,21 21-16,-21-22 0,20 1 0,1 0 15,-21 0-15,21 0 0,0 0 16,-1-1-16,1 1 0,21 0 16,-21 21-16,21 21 31,21 0-31,0 1 15,1-1-15,-1 21 0,0-21 0,0 0 16,0 22-16,22-22 0,-22 0 16,0 0-16,21 0 0,-21-21 15,1 22-15,20-22 0,-21 0 16,0 0-16,0 0 0,22 0 16,-22-22-16,0 22 0,21-21 0,-20 0 15,20 0-15,-21-21 0,0 20 16,0-20-16,1 21 0,-1 0 15,0-22-15,-21 22 0,21 0 16,-21 0-16,0 0 0,0 42 31,0 0-15,0 0-16,0 0 0,0 1 0,0 20 16,0-21-16,0 21 0,21-20 15,-21-1-15,21 21 0,1-21 16,-22 0-16,21 1 0,0-22 15,-21 21-15,21-21 0,0 0 16,0 0-16,1 0 0,-1 0 0,0-21 16,21-1-16,-21 1 0,1-21 15,20 21-15,-21-22 0,21 22 16,-20-21-16,-1 0 0,0 20 0,0 1 16,0 0-16,-21 0 0,0 0 15,0 42 16,0 0-31,0 21 16,0-20-16,0 20 0,0 0 0,0 1 16,-21-1-16,21 0 15,0 22-15,0-22 0,0 22 0,0-1 16,0 1-16,0-1 0,0 22 16,0-22-16,0 22 0,-21 0 15,21-1-15,0-20 0,0 20 0,0-20 16,0-1-16,-21 1 0,21-1 15,-21-20-15,-1-1 0,22 0 16,-21 1-16,0-22 0,0-21 0,0 0 16,0 0-16,-22 0 0,1 0 15,0 0-15,-1 0 0,1 0 0,-22-21 16,22-22-16,-21 1 0,20 0 16,1-1-16,0-20 0,-1-1 15,1-20-15,21 20 0,0 1 16,-1-22-16,1 22 0,21 20 15,0 1-15,0-22 0,0 22 16,21 21-16,22-21 0,-22-1 16,21 22-16,1-21 0,-1-1 0,21 22 15,-20-21-15,20 0 0</inkml:trace>
  <inkml:trace contextRef="#ctx0" brushRef="#br1" timeOffset="-154657.7">3196 17399 0,'0'42'15,"0"1"1,0-22-16,0 0 16,0 21-16,0-20 0,0 20 0,-21-21 15,21 21-15,-21-20 0,21-1 16,0 0-16,0 0 0,0 0 15,0-42 17,0 0-32,0 0 0,0 0 15,0-1-15,0-20 0,0 21 16,0-21-16,0-1 0,0 22 16,21 0-16,0-21 0,0 42 0,-21-22 15,21 22-15,1 0 0,-1 0 16,0 22-1,0-1-15,-21 21 0,21-21 0,0 22 16,-21-22-16,0 21 0,22-21 16,-22 22-16,21-22 0,0 0 15,0 0-15,-21 0 0,21 0 0,0-21 16,1 0-16,-1 0 16,0 0-16,0 0 0,0-21 15,0 0-15,1 0 0,20 0 16,-21 0-16,0-22 0,0 1 0,1 0 15,-1-1-15,0 1 0,0-22 16,-21 22-16,0 0 0,0-1 16,0 1-16,0 21 0,0-21 0,0 20 15,0 1-15,0 0 0,0 42 32,0 22-17,0-22-15,0 21 0,0-21 0,0 22 0,0-1 16,0 0-16,0 1 0,0 20 15,0-42-15,0 22 16,0-1-16,0-21 0,0 0 0,21 0 16,-21 1-16,21-1 0,1-21 15,-1 0 1,0 0-16,-21-21 0,21-1 16,-21 1-16,21 0 0,-21 0 15,0-21-15</inkml:trace>
  <inkml:trace contextRef="#ctx0" brushRef="#br1" timeOffset="-154465.24">3619 17399 0,'0'0'0,"-21"21"0,0-21 16,42 0 15,0 0-31,1 0 0,20 0 15,0 0-15,-21 0 0,22-21 16,-1 21-16,0-21 0,1 21 0,-1 0 16,-21 0-16</inkml:trace>
  <inkml:trace contextRef="#ctx0" brushRef="#br1" timeOffset="-153525.21">4445 17441 0,'0'0'0,"21"0"32,-21-21-32,21 21 15,-21-21-15,0 0 0,0 0 0,0 0 16,0-1-16,0 1 0,0 0 16,-21 21-16,0-21 0,0 0 15,0 21-15,-1 0 0,-20 0 0,21 0 16,0 0-16,0 21 0,-22 0 15,22-21-15,0 21 0,0 22 16,0-22-16,-1 21 0,1 0 16,21-20-16,0 20 0,-21 0 0,21 1 15,0-1-15,0-21 0,0 0 16,0 0-16,0 1 0,21-1 16,0-21-16,1 0 0,-1 0 0,0 0 15,0 0-15,0-21 0,0-1 16,22 22-16,-22-21 0,0 0 0,0-21 15,0 21-15,1-1 0,-22 1 16,0-21-16,0 21 16,0 0-16,0-1 0,0 1 0,0 0 15,0 0-15,21 21 16,0 21 0,-21 0-16,0 0 15,0 1-15,21 20 0,-21-21 0,21 0 16,-21 0-16,21 1 0,1-22 15,-22 21-15,21 0 0,0-21 16,0 0 0,0 0-16,-21-21 15,0 0-15,21-1 16,-21 1-16,22 0 0,-22 0 16,21 0-16,-21 0 0,21-22 15,0 22-15,21 0 0,-20 0 16,20 0-16,-21-1 0,21 1 15,-20 0-15,20 21 0,-21 0 0,0 0 16,0 0-16,1 0 0,-1 0 16,0 21-16,-21 0 0,0 1 0,0-1 15,0 0-15,0 0 0,0 0 16,0 22-16,0-22 0,0 0 0,-21 0 16,0 0-16,21 0 0,-22 1 15,22-1 1,0-42-1,0-1 1,0 1-16,0 0 0,0 0 0,22 0 16,-22 0-16,21-1 0,-21-20 15,21 21-15,-21 0 0,0-22 0,21 22 16,-21 0-16,21 21 0,-21 21 31,0 0-15,0 1-16,0 20 0,0-21 0,0 0 15,-21 22-15,21-22 0,0 0 16,0 0-16,0 0 0,0 0 16,0 1-16,0-1 0,21-21 15,0 0 1,1 0-16,-1 0 0,0 0 16,0-21-16,0-1 0,22 1 15,-22 0-15,21 0 0,0 0 0</inkml:trace>
  <inkml:trace contextRef="#ctx0" brushRef="#br1" timeOffset="-152535.22">6604 17336 0,'21'0'31,"0"-22"-31,0 22 16,1-21-16,-1 0 0,21 0 0,-21 0 16,0 0-16,1-1 0,-1 1 15,0 0-15,-21 0 0,0 0 16,0 0-16,-21 21 0,0 0 16,-1 0-16,-20 0 0,21 0 15,-21 0-15,-1 21 0,22-21 0,-21 21 16,21 0-16,-1 0 0,1 0 15,0 22-15,21-22 0,0 0 0,0 0 16,0 0-16,0 1 0,21-1 16,0 0-16,1-21 0,-1 21 15,0 0-15,0 0 0,0 1 16,0-1-16,1 0 0,-1 0 0,0 0 16,0 0-16,-21 1 0,0-1 15,0 0-15,0 0 16,0 0-16,-21-21 0,-21 21 0,20-21 15,1 0-15,-21 0 0,0 0 16,20 0-16,-20 0 0,21-21 0,-21 0 16,20 0-16,1 0 0,0 0 15,0-22-15,0 22 0,21 0 0,0 0 16,-21 0-16,21-1 0,0 1 16,0 42-1,0 1 1,21-1-16,-21 0 0,21 21 15,0-21-15,0 1 0,0-1 0,-21 21 16,22-21-16,-1 0 0,0-21 16,21 22-16,-21-1 0,1-21 0,-1 0 15,21 0-15,-21 0 0,22 0 16,-1-21-16,-21-1 0,21 22 16,1-42-16,-1 21 0,0 0 0,1-22 15,-1 1-15,0 21 0,-20-21 16,20-1-16,-21 1 0,0 0 0,0-1 15,1 1-15,-1-22 16,-21 22-16,21 0 0,-21-1 0,0 22 16,0-21-16,0 21 0,0 0 15,0 42 1,0 21-16,0-21 16,0 22-16,0-1 0,0 0 0,0 1 15,0-1-15,0 0 0,0 1 16,0-1-16,-21 0 0,21 1 15,0-22-15,0 21 0,0-21 16,0 0-16,0 1 0,0-1 16,21-21-16,0 0 31,0 0-31,-21-21 0,21-1 0,-21 1 16,0 0-16,0 0 0,0 0 15</inkml:trace>
  <inkml:trace contextRef="#ctx0" brushRef="#br1" timeOffset="-152333.22">7133 17357 0,'0'0'0,"-21"0"0,0 0 0,0 0 16,21-21 15,21 21-31,0 0 0,0 0 16,0 0-16,0-22 0,1 22 0,-1-21 15,21 21-15,-21 0 0,0-21 16,22 21-16,-22 0 0,0 0 0,0-21 16,22 21-16,-22 0 0,0 0 15</inkml:trace>
  <inkml:trace contextRef="#ctx0" brushRef="#br1" timeOffset="-151785.23">7599 17378 0,'0'0'0,"-21"0"0,-1 0 0,1 0 16,0 0-16,0 0 16,21-21-16,-21 21 15,21-21-15,0-1 16,0 1-16,21 0 16,0 21-16,0-21 0,0 21 0,1-21 15,20 21-15,-21 0 0,0 0 16,22 0-16,-22 0 0,0 0 0,21 21 15,-21 0-15,1-21 0,-1 21 16,0 0-16,21 1 0,-42-1 16,21 0-16,-21 0 0,22 0 0,-22 0 15,0 22-15,0-22 0,0 0 16,0 0-16,-22-21 16,1 0-1,21-21 1,0 0-16,0 0 15,0 0-15,21-22 0,1 22 16,-1 0-16,0 0 0,0 0 0,0-22 16,0 22-16,1 21 0,20-21 15,-21 21-15,0 0 0,0 0 16,1 0-16,-22 21 16,0 0-16,0 0 0,0 1 15,0-1-15,0 0 16,0 0-16,0 0 0,-22 0 0,22 1 15,0-1-15,-21-21 0,21 21 16,0-42 31,0 0-47,0-1 16,0 1-16,0 0 0,0-21 15</inkml:trace>
  <inkml:trace contextRef="#ctx0" brushRef="#br1" timeOffset="-151646.14">8170 17166 0,'0'85'0,"0"-170"0,0 64 0,0 0 0,0 0 16,0 0-16,0-1 0,0 44 47,0-1-31,21-21-16,1 0 15,-1 21-15,0-21 16</inkml:trace>
  <inkml:trace contextRef="#ctx0" brushRef="#br1" timeOffset="-150314.27">8657 17166 0,'0'0'0,"0"-21"16,0 0-1,-21 21-15,0 0 16,0 0-16,-1 0 0,1 21 0,0 0 15,21 0-15,-21 1 0,0-1 16,21 0-16,-21 0 0,21 0 0,0 22 16,0-22-16,0 21 0,0-21 15,0 0-15,0 1 0,0 20 16,0-21-16,0 0 0,0 0 16,21 1-16,0-22 0,0 0 15,21 0-15,-20 0 0,-1 0 16,21 0-16,-21-22 0,22 1 15,-1 0-15,0 0 0,-21 0 0,22 0 16,-1-1-16,-21-20 0,22 21 16,-22-21-16,0 20 0,21-20 15,1-43-15,-22 43 0,-21 0 16,0-1-16,21 1 0,-21 0 0,0 21 16,0-1-16,0 1 0,-21 21 15,0 21 1,21 1-16,-22 20 15,1-21-15,0 21 0,21 1 0,0-22 16,-21 21-16,0 1 0,21-1 16,0-21-16,-21 21 0,21-20 0,0 20 15,0-21-15,0 21 0,0-20 16,0-1-16,21 21 0,0-42 0,0 21 16,0 0-16,0-21 0,22 0 15,-22 0-15,21 0 0,-21 0 0,1 0 16,20 0-16,-21-21 0,21 0 15,-20-21-15,-1 21 0,0-1 16,0-20-16,0 21 0,0-21 16,1-1-16,-1 1 0,0 0 0,-21-22 15,21 22-15,-21-1 0,21-20 16,-21 21-16,21-1 0,-21 1 0,0 0 16,22 20-16,-22 1 0,0 42 31,0 1-31,0-1 0,0 21 0,0-21 15,0 22-15,-22-1 0,1 21 16,21-20-16,-21-1 0,21 0 0,-21 1 16,21-22-16,0 21 0,0 1 15,0-22-15,0 21 0,0-21 0,0 0 16,0 22-16,0-22 16,0 0-16,21 0 0,0-21 15,0 0-15,1 0 16,-1 0-16,0 0 0,0 0 0,0-21 15,0 0-15,1 0 0,-1 0 16,0-1-16,0 1 0,0 0 16,0 0-16,-21 0 0,22 21 0,-22-21 15,21 21-15,-21 21 32,0 0-32,0 0 0,0 0 0,0 0 15,0 1-15,0-1 16,0 0-16,0 0 0,0 0 0,21 0 15,0-21 1,0 0-16,0 0 0,1 0 16,-1 0-16,0 0 0,0-21 15,0 0-15,0 0 0,1 0 16,-1 0-16,21-1 0,-21 1 0,-21 0 16,21 0-16,1 0 0,-1-22 15,-21 22-15,0 0 0,21 0 0,-21 0 16,0 42 15,0 0-31,-21 0 16,21 0-16,0 1 0,-21-1 15,-1 21-15,22-21 0,-21 0 16,0 22-16,21-22 0,0 21 0,-21 1 16,21-22-16,-21 21 0,21 0 15,-21 22-15,21-22 0,0 1 0,0-1 16,0 21-16,0-20 0,0-1 15,0 22-15,0-22 0,0 21 0,0 1 16,0-22-16,21 22 0,0-1 16,0 1-16,-21-22 0,21 0 0,0 1 15,-21-22-15,0 0 0,0 0 16,0 0-16,0-42 16,-21 0-1,0 0-15,0 0 0,0 0 16,-22-1-16,22 1 0,0 0 0,0 0 15,0 21-15,-22-21 16,22 0-16,0-1 0,0 22 0,0-21 16,0 0-16,-1 0 0,1 0 0,0 0 15,21-22-15,-21 22 0,0-21 16,0-1-16</inkml:trace>
  <inkml:trace contextRef="#ctx0" brushRef="#br1" timeOffset="-150027.45">8911 17039 0,'0'-21'16,"21"0"-16,0 21 15,1 0-15,-1-21 0,21 21 16,-21 0-16,22-21 0,-1 21 16,0 0-16,1 0 0,-22-22 0,21 22 15,-21 0-15,0 0 0,1 0 16</inkml:trace>
  <inkml:trace contextRef="#ctx0" brushRef="#br1" timeOffset="-140770.2">11938 15917 0,'0'0'0,"-21"0"0,-22 0 16,22 0-16,0 0 0,0 0 0,0 0 16,42 0 15,0 22-16,0-22-15,22 0 0,-1 0 16,0 21-16,1-21 0,20 0 16,1 0-16,-1 0 0,1 0 0,20 0 15,-20 0-15,-1-21 0,1 21 16,-1-22-16,-20 22 0,20 0 0,-21-21 16,-20 21-16,-1 0 0,0 0 15,-21-21-15,0 0 16,-21 21-16,0-21 15,-1 21-15,1 0 0,-21 0 0,21-21 16,0 21-16,-1 0 0,22-22 31,22 22 1,-1 0-32,0 0 0,0 0 15,0 0-15,0 0 16,-21 22-1,0-1-15,0 21 0,0-21 16,-21 22-16,0-22 0,0 21 0,-21 0 16,-1 1-16,22-1 0,-21-21 15,-1 22-15,1-22 0,0 0 0,21 0 16,-22 0-16,22 0 0,21 1 16,42-22-1,-20 0 1</inkml:trace>
  <inkml:trace contextRef="#ctx0" brushRef="#br1" timeOffset="-138992.81">13779 16023 0,'0'0'0,"0"-21"15,0 0 1,0 0-1,0 0-15,0-1 16,0 1-16,0 0 16,0 0-16,0 0 0,0 0 15,0-1-15,0 1 16,0 42 15,0 1-31,0 20 0,0-21 16,0 21-16,0 1 0,0 41 15,-21-41-15,21-22 16,-21 21-16,21 1 0,0-22 0,0 21 16,-21-21-16,21 0 0,0 1 15,-21-1-15,21 0 0,0 0 16,21-42 15,0 0-15,-21 0-16,21-1 0,0 1 0,1 0 15,-1-21-15,0 21 0,0-1 16,0-20-16,0 21 0,1 0 0,-1 0 16,-21-1-16,21 1 0,0 21 15,-21 21 1,0 1-16,0-1 0,0 21 16,0-21-16,0 22 0,0-22 15,0 21-15,0-21 0,0 0 0,0 1 16,0-1-16,0 0 0,0 0 15,0 0-15,21-21 32,0 0-32,1 0 0,20 0 0,-21-21 15,0 0-15,0 0 0,22 0 16,-22-1-16,0 1 0,0 0 0,0-21 16,22-1-16,-22 22 0,-21-21 0,21 0 15,0-1-15,0 1 0,-21 21 16,0 0-16,0-1 0,22 1 15,-22 0-15,0 42 32,0 0-32,0 22 0,0-22 15,-22 21-15,22-21 0,0 22 0,0-1 16,0 0-16,0-20 0,0 20 16,0-21-16,0 0 0,0 0 0,0 1 15,0-1-15,22 0 0,-1-21 16,0 0-16,0 21 0,0-21 15,22 0-15,-22 0 0,0 0 0,21 0 16,-21-21-16,1 21 0,20-21 16,-21 0-16,0-1 0,22 1 0,-22 0 15,0-21-15,-21 21 0,21-1 16,-21-20-16,21 21 0,-21-21 0,0 20 16,0-20-16,0 21 0,0 0 15,-21 21-15,0 0 16,0 21-16,21 0 0,-21 0 15,-1 22-15,1-22 0,0 21 16,21 0-16,0-20 0,0 20 16,-21-21-16,21 21 0,0-20 0,0-1 15,0 0-15,0 0 0,21 0 16,0 0-16,0-21 16,1 0-16,-1 0 15,0 0-15,21 0 0,-21-21 0,1 0 16,20 21-16,0-21 0,-21 0 0,22 0 15,-1-1-15,0 1 0</inkml:trace>
  <inkml:trace contextRef="#ctx0" brushRef="#br1" timeOffset="-137123.95">16891 16383 0,'0'0'0,"0"21"16,-21-21-1,21-21 17,0 0-17,0 0-15,0 0 0,0-1 16,0 1-16,0 0 0,0 0 16,0-21-16,0 20 0,0-20 0,0 0 15,-21-1-15,-1 22 0,1-21 16,0 21-16,0 0 0,0-1 0,0 22 15,-1 0-15,-20 0 0,0 0 16,21 22-16,-22 20 0,1-21 0,21 21 16,-22 1-16,22-1 0,0 0 15,0 1-15,0-1 0,21 0 16,0 1-16,0-1 0,0-21 0,0 0 16,0 22-16,0-22 0,21 0 15,0-21-15,21 0 0,-20 0 16,-1 0-16,21 0 0,-21 0 15,22 0-15,-22 0 0,21-21 0,-21 0 16,0 0-16,22-1 0,-22 1 16,0 0-16,0-21 0,0-1 0,1 1 15,-1 0-15,0-22 0,0 22 16,0-22-16,0 22 0,1-21 0,-1 20 16,-21 1-16,0 0 0,21 20 15,-21-20-15,21 21 0,-21 0 16,0 42-1,0 0 1,-21 21-16,0 1 0,21-1 0,-21 22 16,21-1-16,0-21 0,0 22 15,-22-22-15,22 22 0,0-22 0,0 0 16,0-20-16,0 20 0,0-21 16,0 0-16,0 0 0,22 1 0,-22-1 15,21-21-15,0 0 0,0 0 16,21 0-16,-20 0 0,41 0 15,-21-21-15,-20-1 0,20 1 16,0 0-16,-21 0 0,22-21 16,-22 20-16,21-20 0,-21 0 0,1 21 15,-1-22-15,0 1 0,-21 21 16,0 0-16,0-1 0,21 22 0,-21 22 31,-21-1-31,21 21 0,-21-21 0,0 22 16,21-22-16,-22 21 0,1 0 15,21-20-15,-21-1 0,21 21 0,0-21 16,0 0-16,0 1 0,0-1 16,0 0-16,0 0 0,42-21 15,-20 21-15,-1-21 0,0 0 0,21 0 16,-21 0-16,22 0 0,-1 0 16,-21 0-16,22 0 0,-1-21 0,-21 0 15,21 0-15,-20 0 0,-1-1 16,0 1-16,0 0 0,0-21 0,-21-1 15,21 22-15,-21-21 0,0 0 16,0-1-16,0 1 0,-21 0 0,0-1 16,0 22-16,0 0 0,0 0 15,-1 21-15,-20 0 0,0 0 0,21 0 16,-22 21-16,1 0 16,0 0-16,20 22 0,-20-22 0,21 21 15,0 0-15,0 1 0,-1-22 0,22 21 16,0 1-16,0-22 0,0 0 15,0 0-15,22 0 0,-1 0 0,21 1 16,-21-1-16,22-21 0,-1 0 16,0 0-16,1 0 0,-1 0 0,0 0 15,1 0-15,-1 0 0,0-21 16,1-1-16,-22 22 0,21-21 16,-21 0-16,22 0 0,-22-21 0,-21 20 15,21 1-15,0-21 0,-21 21 0,21-22 16,-21 22-16,0 0 15,0 42 1,0 0-16,0 1 0,0-1 16,-21 0-16,0 21 0,0-21 15,21 1-15,-21-1 0,21 0 0,0 0 16,-22 0-16,22 0 0,-21 1 16,21-1-16,0 0 15,0-42 16,0 0-31,21 21 16,1-22-16,-1 1 0,0 0 16,-21-21-16,42 21 0,-42-1 15,43-20-15,-22 21 0,0 0 16,0 0-16,0-1 0,0 22 16,1 0-16,-22 22 15,0-1-15,0 0 0,0 0 16,21 0-16,-21 0 0,0 1 15,21-1-15,-21 0 0,21 0 0,-21 0 16,0 0-16,21 1 0,0-1 16,1-21-16,-1 21 15,0-21-15,0 0 0,0 0 16,0 0-16,1 0 0,-1-21 16,21 21-16,-21-21 0,0-1 15,22 1-15,-22 0 0,0-21 16,0 21-16,0-22 0,1 1 0,-1 0 15,0-22-15,0 22 0,-21-22 16,0 22-16,21-22 0,-21 22 0,21 21 16,-21-21-16,0 20 0,0 1 0,0 0 15,0 42 1,0 0-16,-21 22 16,0-22-16,0 21 0,0 1 15,21-1-15,-21 21 0,21-20 16,-22-1-16,22 0 0,-21 1 0,21-1 15,0 0-15,0-20 0,0 20 16,0-21-16,0 0 0,0 0 16,0 1-16,0-1 0,21-21 0,-21 21 15,22-21-15,-1 21 0,0-21 16,0 0-16,0 0 0,0 0 16,1 0-16,-1-21 0,0 0 15,21 21-15,-21-21 0,1-1 16,-1 1-16,21-21 0,-21 21 15,0 0-15,1-22 0</inkml:trace>
  <inkml:trace contextRef="#ctx0" brushRef="#br1" timeOffset="-136925.65">18796 16150 0,'-21'0'0,"42"0"0,-21 0 31,21 0-15,21 0-16,-20 0 0,-1 0 0,21 0 16,-21 0-16,22 0 0,-1-21 15,-21 21-15,21 0 0,-20 0 0,20 0 16,-21 0-16,21-21 0,-20 21 16</inkml:trace>
  <inkml:trace contextRef="#ctx0" brushRef="#br1" timeOffset="-135353.86">20405 15960 0,'0'-21'0,"0"-1"16,0 1 0,0 0-16,0 0 15,-22 21 1,1 0-16,0 0 15,21 21-15,-21 0 0,0 22 16,0-1-16,-1 0 0,1 1 16,21-1-16,-21 0 0,21 1 15,-21-1-15,21-21 0,-21 21 0,21-20 16,0-1-16,0 21 0,0-21 16,21 0-16,0 1 0,0-22 15,0 0-15,1 21 0,-1-21 0,21 0 16,-21 0-16,22 0 0,-1 0 15,0 0-15,1-21 0,-1 21 0,21-22 16,-20 1-16,-1-21 0,0 21 16,1-22-16,-1 1 0,0-21 0,-20 20 15,20-20-15,-21 20 0,0-20 16,0 21-16,1-1 0,-1 1 0,-21 0 16,0 20-16,0 1 15,0 0-15,0 0 0,-21 42 16,-1 0-1,1 0-15,0 22 0,0 20 0,0-20 16,-22-1-16,22 21 0,0-20 16,0 20-16,0-20 0,0-1 0,-1-21 15,22 21-15,0-20 0,-21-1 16,21 0-16,-21 0 0,21 0 0,0 0 16,0-42 15,21 21-31,0-21 15,1 0-15,-1 0 16,0 0-16,0-1 0,21 1 0,-20-21 16,-1 21-16,21 0 0,-21-1 15,0 22-15,1-21 0,-1 21 16,0 0-16,0 21 16,-21 1-16,0-1 0,0 0 15,0 0-15,0 0 0,0 0 16,21 1-16,-21-1 0,21 0 0,-21 0 15,22-21-15,-1 0 16,0 21-16,0-21 0,0 0 16,0 0-16,1 0 0,-1 0 15,0-21-15,0 0 0,21 21 16,-20-21-16,-1 0 0,0-1 16,0 1-16,0-21 0,0 21 0,1-22 15,-22 22-15,0-21 0,21 21 16,-21 0-16,0-1 0,-21 44 31,-1-1-31,1 21 0,21-21 16,-21 0-16,0 22 0,21-22 15,-21 0-15,21 21 0,0-20 0,0-1 16,0 0-16,0 0 0,0 0 16,0 0-16,21-21 15,-21 22-15,21-22 0,0 0 16,22 0-16,-22 0 0,21 0 15,0 0-15,1 0 0,-1-22 0,0 1 16,1 0-16,-1 21 0</inkml:trace>
  <inkml:trace contextRef="#ctx0" brushRef="#br1" timeOffset="-134589.53">22140 16087 0,'0'0'0,"0"-43"15,-21 43-15,0 0 16,0 0-16,0 0 15,-1 22-15,1-1 0,0 0 0,21 0 16,-21 0-16,0 22 0,21-22 16,0 21-16,0-21 0,0 22 0,0-22 15,0 0-15,0 0 0,0 0 0,21 0 16,0 1-16,0-22 0,0 21 16,1-21-16,-1 0 0,0 0 0,21 0 15,-21 0-15,1 0 0,-1 0 16,0-21-16,0-1 0,0 1 0,0-21 15,1 21-15,-1-22 0,0 1 16,0-21-16,-21 20 0,21-20 16,0-1-16,1 1 0,-1 20 15,0-20-15,0 21 0,-21-1 0,0 22 16,21 0-16,-21 0 0,0 0 16,-21 42-1,0 0-15,0 0 0,0 21 16,-1 1-16,1-1 0,0 0 0,0 1 15,0 63-15,21-64 16,-21-21-16,21 21 0,-22 1 0,22-22 16,0 21-16,0-21 0,0 1 15,0-1-15,22-21 32,-1 0-17,-21-21-15,21-1 0,0 1 16,0 0-16,0 0 0,1 0 0,-1 0 15,0-1-15,0 1 0,0 0 16,0 0-16,1 21 0,-1 0 16,0 0-16,-21 21 31,-21-21-15,0 0-16,-1 21 0,1-21 0,0 0 15,0 0-15,0 0 0,0 21 16,-1-21-16,1 0 0,0 0 0,21 22 15,-21-1-15,21 0 16,-21 0-16,21 0 16,0 0-16,0 1 0,0-1 0,0 0 15,21 0-15,-21 0 16,21-21-16,0 21 0,0-21 0,1 0 16,-1 22-16,0-22 0,21 0 15,-21 0-15,1 0 0,-1 0 0,0 0 16,0 0-16,-42 0 47</inkml:trace>
  <inkml:trace contextRef="#ctx0" brushRef="#br1" timeOffset="-132987.47">13906 17230 0,'22'0'16,"-1"0"-16,0 0 0,-21-21 16,21 21-16,0-22 0,0 22 15,1-21-15,-1 0 0,0 0 0,0 0 16,0 21-16,-21-21 0,0-1 15,0 1-15,0 0 0,0 0 0,0 0 16,-21 21-16,0 0 0,0 0 16,-22 0-16,22 0 0,0 0 0,0 0 15,-21 0-15,20 21 0,1-21 16,0 21-16,0 0 0,0 0 0,21 1 16,-21 20-16,21-21 15,0 0-15,0 0 0,0 1 0,0-1 16,21 0-16,0 0 0,0 0 15,0 0-15,0 1 0,1-1 16,-1 0-16,0 0 0,0 0 0,-21 0 16,21 1-16,-21-1 0,0 0 15,-21 0-15,0 0 0,0 0 16,-22-21-16,22 22 16,-21-22-16,0 0 0,20 0 0,-20 0 15,21 0-15,-21-22 0,20 1 16,1 0-16,-21 0 0,21 0 15,0 0-15,21-22 0,-22 22 0,22-21 16,-21 21-16,21-1 0,0-20 16,0 21-16,0 0 0,0 42 31,0 0-31,0 0 0,21 0 16,1 22-16,-22-22 0,0 21 15,21 1-15,0-22 0,0 21 0,-21 0 16,21-20-16,-21 20 0,21-21 15,1 0-15,-1 0 0,0-21 16,0 22-16,0-22 0,22 0 16,-22 0-16,21-22 0,-21 1 15,22 0-15,-1 0 0,0 0 16,1 0-16,-1-22 0,0 22 16,1-21-16,-1 21 0,-21-22 0,0 22 15,0 0-15,1 0 0,-22 0 16,0-1-16,-22 44 31,1-1-31,0-21 0,21 21 0,-21 0 16,21 21-16,-21-20 0,21-1 15,0 0-15,0 0 0,0 0 16,0 0-16,0 1 0,21-22 16,0 0-16,21 0 0,-20 0 15,-1 0-15,21 0 0,-21-22 0,22 1 16,-1 0-16,-21 0 15,21 0-15,-20 0 0,-1-1 0,0 1 16,0 0-16,-21 0 0,0 0 16,0 0-16,0 42 47,0 0-47,0 0 0,0 21 15,-21 1-15,21-22 0,-21 21 16,21 1-16,0 20 0,0-21 0,0 1 15,-21 20-15,21-20 16,0 20-16,0-21 0,0 22 0,0-1 16,0 1-16,0-1 0,0 1 15,0 21-15,-22-22 0,22 1 0,0-1 16,-21 1-16,21-1 0,0 1 16,-21-22-16,0 0 0,0 1 15,0-1-15,-1 0 0,1-21 0,-21 1 16,21-22-16,-22 0 0,22 0 15,-21 0-15,0 0 0,-1 0 0,1-22 16,0-20-16,-1 21 0,1-21 16,0-22-16,20 22 0,-20-22 15,21 1-15,0-1 0,0-20 16,21 20-16,0 1 0,0 20 16,0-20-16,0 20 0,21 1 0,0 0 15,0-22-15,21 22 0,-20 0 16,20-1-16,0 1 0,1 0 0,20-1 15,-21-20-15,22 20 0,-1 1 16</inkml:trace>
  <inkml:trace contextRef="#ctx0" brushRef="#br1" timeOffset="-132341.83">14922 17336 0,'0'0'0,"-21"21"31,21 0-31,0 0 16,0 0-16,-21 0 0,21 22 0,-21-22 16,21 21-16,-21-21 0,21 1 15,0 20-15,0-21 0,0 0 16,0 0-16,0-42 31,0 0-15,0 0-16,21 0 0,0-22 15,0 22-15,-21-21 0,21 21 0,1 0 16,-1-22-16,0 22 16,0 0-16,0 21 0,0 0 15,-21 21 1,22 0-16,-22 0 0,21 1 0,-21 20 16,0-21-16,0 0 0,21 22 15,0-22-15,-21 0 0,21 0 0,0 0 16,-21 0-16,22 1 0,-1-22 15,0 0-15,0 0 0,0 0 0,0 0 16,1 0-16,-1-22 0,21 1 16,-21 0-16,0 0 0,1-21 15,-1 20-15,0-20 0,0 0 16,0-1-16,0 1 0,-21 0 0,22-1 16,-22 1-16,0 0 0,21-1 15,-21 1-15,0 21 0,0-21 16,0 20-16,0 1 0,0 42 15,0 1 1,0-1-16,0 0 0,0 21 0,0 1 16,-21-1-16,21-21 0,-22 43 15,22-22-15,0 0 0,0-21 0,0 22 16,0-1-16,0 0 16,0-20-16,0-1 0,0 0 0,0 0 15,22 0-15,-1-21 0,0 0 16,0 0-16,0 0 0,0 0 15,1-21-15,-1 0 16,-21 0-16,0 0 0,0-1 0,21 1 16,-21-21-16</inkml:trace>
  <inkml:trace contextRef="#ctx0" brushRef="#br1" timeOffset="-132156.22">15430 17336 0,'22'0'32,"-1"0"-32,0 0 0,0 0 15,0 0-15,0 0 0,22 0 16,-22-22-16,21 22 0,-21 0 0,22 0 16,-22-21-16,21 21 0,1 0 15,-22 0-15</inkml:trace>
  <inkml:trace contextRef="#ctx0" brushRef="#br1" timeOffset="-131162.05">16341 17590 0,'0'0'0,"21"0"0,0 0 15,-21-22-15,21 22 16,0-21-16,-21 0 0,0 0 15,21 0-15,-21 0 0,0-1 16,0 1-16,0 0 0,0 0 0,0 0 16,0-22-16,0 22 0,-21 0 15,0 21-15,0-21 0,0 21 0,0 0 16,-1 0-16,1 0 0,0 0 16,-21 0-16,21 21 0,-1 0 15,-20 0-15,21 1 0,0 20 16,0-21-16,-1 21 0,1-20 0,0 20 15,21-21-15,-21 21 0,21-20 16,0-1-16,0 0 0,0 0 0,0 0 16,21-21-16,0 0 0,0 21 15,1-21-15,-1 0 0,0 0 16,0 0-16,0-21 0,22 0 0,-22 21 16,0-21-16,21 0 15,-21 0-15,1-22 0,-1 22 0,0 0 16,-21-21-16,21 20 0,-21 1 0,21 0 15,-21 0-15,0 42 32,0 21-32,0-20 15,0-1-15,0 0 0,0 21 16,0-21-16,0 1 0,0-1 0,0 0 16,21 0-16,1 0 0,-1 0 15,0-21-15,0 0 0,0 0 16,0 0-16,1 0 15,-1 0 1,0-21-16,-21 0 0,21 0 0,-21 0 16,21 0-16,0-22 15,1 22-15,-1-21 0,0 21 0,0-22 16,0 22-16,0 0 0,1 0 16,-1 0-16,0-1 0,0 22 0,21 0 15,-20 0-15,-1 0 16,-21 22-16,21-22 0,-21 21 0,0 0 15,0 0-15,0 0 0,0 22 16,0-22-16,0 0 0,-21 0 0,0 0 16,21 0-16,-22 1 0,22-1 15,-21 0-15,21 0 0,0 0 16,21-42 31,-21 0-47,22 0 0,-1 0 15,0-1-15,-21-20 0,21 21 0,0-21 16,0 20-16,1-20 0,20 21 16,-21-21-16,0 20 0,0 1 0,1 0 15,-1 21-15,-21 21 16,0 0 0,0 1-16,0-1 0,0 0 15,-21 21-15,21-21 0,-22 22 0,22-1 16,0-21-16,0 0 15,0 22-15,0-22 0,22 0 0,-1 0 16,0 0-16,0-21 0,0 22 16,22-22-16,-22 21 0,0-21 0,21 0 15,-21 0-15,1 0 0,-1 0 16,0-21-16,0-1 0,0 1 0,-21 0 16,21 0-16,1 0 0,-22 0 15</inkml:trace>
  <inkml:trace contextRef="#ctx0" brushRef="#br1" timeOffset="-130112.56">18754 17272 0,'0'0'16,"21"0"-16,0 0 0,-21-21 0,21 0 16,0 21-16,0-21 0,1-1 15,-1 1-15,0 21 0,0-21 0,-21 0 16,21 0-16,-21 0 0,0-1 0,0 1 15,0 0 1,-21 21-16,0 0 16,-21 0-16,20 0 0,1 21 15,-21 0-15,21 1 0,0-1 0,-1 0 16,1 21-16,0-21 0,21 1 16,0-1-16,0 0 0,0 21 0,21-21 15,0 1-15,1-1 0,-1 0 16,21 0-16,-21 0 0,0 0 0,22 1 15,-22 20-15,0-21 0,0 0 16,0 0-16,-21 1 0,0-1 16,0 0-16,0 0 0,0 0 15,-21-21-15,0 21 0,0-21 16,-21 0-16,20 0 0,-20 0 0,21 0 16,-21 0-16,20 0 0,-20-21 15,21 0-15,0 0 0,0 0 0,-1 0 16,1-1-16,21 1 0,-21 0 15,21 0-15,0 0 0,21 42 32,0 0-32,-21 0 15,22 0-15,-1 1 0,-21-1 0,21 0 16,0 0-16,0 0 16,0 0-16,1 1 0,-1-22 0,0 21 15,0-21-15,0 0 0,0 0 16,1 0-16,20 0 0,-21 0 15,21-21-15,-20-1 0,20 1 0,0 0 16,1 0-16,-1-21 0,0-1 16,1 22-16,-1-21 0,0-1 0,-21 1 15,22 0-15,-22-1 0,0 1 16,0 0-16,0-1 0,1 22 0,-22-21 16,0 0-16,0 20 15,0 1-15,0 0 0,0 42 31,0 0-31,-22 22 0,1-22 0,21 21 16,-21 1-16,21-1 0,0 0 16,0 1-16,0-1 0,0 0 0,0 1 15,0-22-15,0 21 0,0-21 16,0 22-16,21-22 0,0 0 16,1-21-16,-22 21 0,21-21 0,0 0 15,21 0-15,-21 0 0,1 0 16,-1 0-16,21-21 0,-21 21 0,0-21 15,1 0-15,-1-22 0,0 22 16</inkml:trace>
  <inkml:trace contextRef="#ctx0" brushRef="#br1" timeOffset="-129904.68">19325 17378 0,'-21'0'0,"42"0"0,-63 0 15,42-21 17,21 21-32,0 0 0,0-21 15,22 21-15,-1 0 0,0 0 16,22 0-16,-22 0 0,0 0 16,1-22-16,20 22 0,-20 0 15,-22 0-15,21 0 0</inkml:trace>
  <inkml:trace contextRef="#ctx0" brushRef="#br1" timeOffset="-129271.95">20024 17378 0,'0'0'15,"-22"0"-15,1 0 0,21-21 16,0 0-1,0-1-15,0 1 16,21 21-16,1-21 0,-1 21 16,0 0-16,0-21 0,0 21 0,0 0 15,1 0-15,-1 0 0,0 0 16,0 0-16,0 21 0,0 0 0,1-21 16,-1 21-16,0 1 0,0-1 15,0 0-15,-21 21 0,0-21 16,0 1-16,0-1 0,0 0 0,0 0 15,0 0-15,-21 0 0,0 1 16,21-1-16,-21-21 16,21-21 15,0-1-31,0 1 0,0 0 16,0 0-16,21 0 0,-21 0 0,21-1 15,0 1-15,0-21 0,1 21 16,-1 0-16,0-1 0,21 1 15,-21 0-15,22 0 0,-1 0 0,-21 21 16,22-21-16,-22 21 0,21 0 16,-21 0-16,0 0 0,1 0 0,-1 0 15,0 0-15,0 0 0,0 0 16,0 0-16,-21 21 0,0 0 16,0 0-16,0 0 15,0 0-15,0 1 0,-21-1 0,0 0 16,21 0-16,0 0 0,0 0 15,-21 1-15,21-1 0,-21 0 0,21 0 16,0 0-16,0 0 0,0 1 16,0-1-1,0-42 17,0-1-32,0-20 0,0 21 15,0 0-15,0 0 16</inkml:trace>
  <inkml:trace contextRef="#ctx0" brushRef="#br1" timeOffset="-129114.03">20870 17124 0,'0'-21'0,"-21"0"16,0 21 0,0 0-16,21 21 31,21-21-31,0 0 15,0 21-15,0-21 0,1 0 16</inkml:trace>
  <inkml:trace contextRef="#ctx0" brushRef="#br1" timeOffset="-127921.2">21230 17166 0,'0'0'0,"0"-21"0,0 0 16,-21 42 15,0-21-31,0 21 0,21 0 16,-22 1-16,1-1 0,0 0 0,0 0 15,0 0-15,21 22 0,0-22 16,0 0-16,0 0 0,0 0 16,0 0-16,0 1 0,0-1 15,21 0-15,0 0 16,0-21-16,0 0 0,1 0 0,20 0 15,-21 0-15,21 0 0,-20-21 16,20 0-16,0 21 0,-21-21 0,22-1 16,-22 1-16,0-21 0,21 21 15,-20-22-15,-1 22 0,0-21 0,0 0 16,0-1-16,0-20 0,1 20 16,-22 1-16,0 0 0,21 21 15,-21-22-15,0 22 0,0 0 16,-21 21-1,21 21-15,-22 0 0,1 0 0,0 22 16,0-1-16,0 0 0,0 1 16,21 20-16,0-42 0,0 22 0,0-1 15,0 0-15,0-20 0,0 20 16,0-21-16,0 0 0,42 0 0,-21 1 16,0-1-16,22 0 0,-22-21 15,21 0-15,-21 0 0,22 0 16,-22 0-16,21 0 0,-21-21 0,22 0 15,-22-1-15,0 1 0,21 0 16,-21-21-16,1-1 0,-1 1 16,0 0-16,0-1 0,0-20 15,0 21-15,1-22 0,-1 22 0,0-1 16,-21 1-16,0 21 0,0 0 16,0 0-16,0 42 15,0 0-15,0 21 16,-21-21-16,0 22 0,-1-1 0,1 0 15,0 1-15,0-1 0,0-21 16,0 22-16,21-1 0,0-21 0,0 21 16,0-20-16,0-1 0,0 0 15,0 0-15,0 0 0,0 0 16,21-21-16,0 0 16,0 0-16,0 0 0,0 0 15,1 0-15,-1 0 0,0 0 0,0-21 16,0 0-16,0 0 15,1 21-15,-1-21 0,0 0 0,0 21 16,-21 21 15,0 0-31,0 0 16,0 0-16,-21 0 16,21 1-16,0-1 15,21-21 1,0 0-16,0 0 0,1 0 15,-1 0-15,0 0 0,0-21 16,21 21-16,-20-22 0,-1 22 0,0-21 16,0 0-16,0 0 0,0 0 15,1 0-15,-1-1 0,0-20 0,-21 21 16,21 0-16,-21 0 16,-21 42-1,21 0 1,-21-21-16,0 21 0,21 0 0,-22 0 15,1 1-15,21-1 0,-21 0 16,21 0-16,0 0 0,0 22 16,0-22-16,0 0 0,0 21 15,0-21-15,0 1 0,0 20 16,-21-21-16,21 21 0,0-20 0,0-1 16,0 21-16,0-21 0,-21 0 15,21 1-15,0-1 0,0 0 0,0 0 16,-21-21-16,-1 21 0,1-21 15,0 0-15,0 0 16,0 0-16,0 0 16,-1 0-16,1 0 15,21-21-15,0 0 16,0 0-16,0 0 16,0-1-16</inkml:trace>
  <inkml:trace contextRef="#ctx0" brushRef="#br1" timeOffset="-127617.39">21590 17187 0,'0'0'0,"21"0"31,0 0-31,22 0 16,-22 0-16,21 0 0,0 0 15,1 0-15,20 0 0,-20 0 0,-1 0 16,0 0-16,-21 0 0,1 0 16,-1 0-16,0 0 0,0 0 15,0 0 16</inkml:trace>
  <inkml:trace contextRef="#ctx0" brushRef="#br1" timeOffset="-127160.64">23283 17378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11:53:19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6075 2646 0,'21'-21'16,"0"21"-1,-21-21-15,0-1 16,0 1-16,0 0 16,0 0-16,0 0 0,0 0 15,0-1-15,-21 1 0,0 0 16,0 0-16,-22 0 0,22 0 0,-21-1 15,21 1-15,-22 0 0,1 0 16,-22 0-16,22 0 0,-21-1 16,-1 22-16,1 0 0,-1 0 0,1 0 15,-1 0-15,1 22 0,-1-22 16,1 21-16,-1 21 0,1-21 0,-22 22 16,21-1-16,1 21 0,-1-20 15,22 20-15,-21 1 0,20-1 0,1 1 16,0-22-16,20 22 0,1-1 0,0-21 15,21 22-15,-21-1 0,21-20 16,0 20-16,0-20 0,0-1 0,21 0 16,0-21-16,0 1 15,1-1-15,-1 0 0,21 0 0,-21-21 16,0 0-16,1 0 0,-1 0 16,0 0-16,-21-21 15,0 0-15,0 0 16,-21-1-16,0 22 0,-1 0 15,-20 0-15,0 0 0,21 0 16,-22 0-16,1 0 0,0 0 0,-1 22 16,1-22-16,-22 21 0,22 21 15,0-21-15,-1 0 0,1 22 0,-21-1 16,20 0-16,-20 1 0,-22 63 16,43-43-16,-1 1 15,1-1-15,0 22 0,-1-1 16,1-20-16,21 21 0,-21-1 0,20 1 15,1 0-15,21-1 0,0 1 0,0 0 16,0-1-16,21 1 0,1-22 16,-1 22-16,21-21 0,0-22 0,1 21 15,-1-20-15,22-1 0,-22 0 16,21-20-16,-20-1 0,20 0 0,-20-21 16,-1 0-16,21 0 0,-20 0 15,-1 0-15,0 0 0,22-21 16,-43 0-16,21-1 0,-20 22 0,-1-21 15,0 0-15,0 21 0,-21-21 16,21 21-16,-21 21 31,0 0-15,-21 0-16,0 22 0,21-1 0,-21-21 16,21 43-16,0-22 0,0 0 15,-21 22-15,21-1 0,0 1 0,0-1 16,0 1-16,21-22 0,-21 22 0,21-1 15,21-20-15,-21 20 0,1-21 16,20 22-16,0-22 0,1 1 16,-1-1-16,64 43 0,-64-64 15,22 21-15,-22-21 0,21-21 16,-20 21-16,-1-21 0,64 0 16,-43-21-16,1 21 0,-22-42 0,22 21 15,-1 0-15,1-22 0,-1 1 16,1 0-16,-22-1 0,22 1 0,-22 0 15,0 20-15,-21-20 0,22 21 0,-22-21 16,0 20-16,0 1 0,-21 0 16,21 21-16,1 0 15,-22 21 1,21 0-16,-21 1 0,21-1 16,-21 0-16,21 0 0,-21 0 15,21 0-15,0 1 0,1 20 0,-1-21 16,0 21-16,0-20 0,21 20 15,1-21-15,-1 21 0,22-20 0,-1-1 16,1 0-16,-1 0 0,1 0 0,20-21 16,1 0-16,0 0 0,-1 0 15,1 0-15,0-21 0,-1 0 0,1 0 16,0 0-16,20-22 0,1 1 0,-21 0 16,21-1-16,-22-20 0,22-1 0,-21 22 15,-22-43-15,22 22 16,-21-22-16,-1 22 0,-21-22 0,1 21 15,-1 1-15,-21-22 0,0 43 0,1-22 16,-22 22-16,0 0 0,0-1 16,0 22-16,0 0 0,-22 0 0,22 0 15,-21 21-15,0 0 16,0 0-16,0 0 16,21 21-16,0 0 0,21-21 31,0 0-31,0 0 0,0-21 15,22 21-15,-22-21 0,21 0 0,1-22 16,-1 22-16,43-64 16,-43 43-16,43-85 15,-43 64-15,0-1 0,43-63 16,-64 64-16,0-1 0,-21-21 16,0 22-16,0-1 0,0 1 15,0-1-15,-21 1 0,0 21 0,-21-22 0,-1 22 16,1 21-16,0-22 0,-1 22 15,1 0-15,0 0 0,-22 0 0,22-1 16,-1 1-16,1 21 0,21-21 0,-21 21 16,20 0-16,1 0 0,0-21 15,21 0-15,0 0 32,0-1-32,21 1 15,0 0-15,1 0 0,-1 0 16,0 0-16,0-1 0,0 1 15,0-21-15,1 0 0,-1-1 0,0 1 16,-21 0-16,0-22 0,0 22 16,0-1-16,0 1 0,-21-21 0,0 20 15,-1 1-15,1 21 0,0-22 16,0 22-16,-21-21 0,20 21 16,1 0-16,-21 21 0,21-22 0,0 22 15,-22 0-15,22 0 0,0 0 0,-21 0 16,20 0-16,-83 22 15,83-1-15,1-21 16,0 0-16,0 21 0,0-21 16,42 0-1,0 0-15,0 0 16,0-21-16,1 0 0,-1-1 0,0 1 16,0-21-16,-21 21 0,0-22 15,0-20-15,0 21 0,-21-1 16,0 1-16,0 0 0,-22 20 15,1-20-15,0 0 0,-1 21 16,1-1-16,0 1 0,-22 0 16,1 21-16,20 0 0,-20 0 0,-1 0 15,22 0-15,-22 0 0,1 0 0,21 21 16,-1 0-16,1-21 0,0 22 16,-1-1-16,22 0 0,-21 0 0,21 0 15,21 0-15,0 1 0,0-1 16,0 0-16,0 0 0,0 0 0,0 0 15,0 1-15,0-1 0,0 0 16</inkml:trace>
  <inkml:trace contextRef="#ctx0" brushRef="#br0" timeOffset="1835.45">6138 2709 0,'-21'0'0,"0"0"16,0 0-1,0 0-15,-1 0 16,1-21 0,21 0-16,-21 0 15,21 0-15,0 0 0,0-1 0,0 1 16,21-21-16,0 21 15,22 0-15,-22-22 0,21 22 0,1 0 16,-1-21-16,21 42 0,-20-22 16,20 22-16,1 0 0,-1 0 0,22 0 15,-43 22-15,22-1 0,-22 0 16,0 0-16,1 21 0,-22-20 0,0 20 16,-21-21-16,0 21 0,0-20 15,0-1-15,-21 0 0</inkml:trace>
  <inkml:trace contextRef="#ctx0" brushRef="#br0" timeOffset="3054.71">5292 4170 0,'-22'0'16,"22"-21"-1,0 0-15,0-1 16,0 1-16,0 0 0,0 0 16,0 0-16,-21 21 15,21-21-15,-21-1 0,0 22 0,0 0 16,0 0-16,-1 0 0,1 0 0,0 0 16,0 22-16,0-22 15,-22 42-15,22-21 0,0 21 0,0 1 16,0-1-16,-22 0 0,43 1 15,-21-1-15,0-21 0,21 22 0,0-1 16,0 0-16,0-21 0,0 1 16,0-1-16,0 0 0,21-21 0,0 0 15,1 0-15,-1 0 0,0 0 16,0 0-16,0 0 0,22-21 0,-22 0 16,0-1-16,0 1 0,0 0 15,0 0-15,1-21 0,-1 20 16,0 1-16,-21 0 0,21 0 0,-21 0 15,0 0-15,0-1 0,0 65 32,0-22-17,0 0-15,0 21 0,0 1 0,0-1 16,0 0-16,0 1 0,0 20 16,0-20-16,0 20 0,0 1 0,-21 20 15,21-20-15,0 20 0,-21-20 0,21 21 16,0-22-16,0 22 0,0-22 15,0 1-15,0 20 0,-21-20 0,21 21 16,-22-22-16,22 1 16,-21-1-16,21-21 0,-21 1 0,0-1 15,0 0-15,0 1 0,-1-22 0,1 0 16,-21-21-16,21 0 0,0 0 16,-1 0-16,-20 0 0,21-21 0,0 0 15,-22-22-15,22 22 0,-21-21 16,21-22-16,0 22 0,-1-21 0,22-1 15,0 1-15,-21-22 0,21 21 0,0 1 16,0-1-16,0-20 0,0 20 16,21 1-16,1-22 0,20 22 0,-21-1 15,21 1-15,1 20 16,-1-20-16,0 20 0,1 1 0</inkml:trace>
  <inkml:trace contextRef="#ctx0" brushRef="#br0" timeOffset="3706.97">5524 4212 0,'0'0'0,"0"21"47,0 1-47,0-1 0,0 0 15,0 0-15,-21 21 0,21-20 16,-21-1-16,21 21 0,0-21 0,0 0 15,0 1-15,-21-1 0,21 0 16,0 0-16,-21-21 0,21-21 31,0 0-15,0 0-16,0-1 16,0 1-16,0 0 0,0 0 0,0 0 15,0-22-15,0 22 0,21 0 16,0-21-16,0 21 0,-21-1 0,21 1 15,1 21-15,-1 0 0,0 0 16,0 0-16,21 0 0,-20 0 0,-1 21 16,0 1-16,0 20 15,-21-21-15,0 0 0,21 0 0,-21 22 16,0-22-16,0 0 0,21 0 0,-21 0 16,0 1-16,0-44 62,0 1-62,0 0 0,0 0 16,0 0-16,22 0 0,-1-1 0,0 1 15,0-21-15,0 21 0,0-22 16,22 22-16,-22 0 0,21 0 16,-21 21-16,22 0 0,-22 0 0,0 0 15,0 21-15,0 0 0,1 0 16,-22 22-16,0-22 0,0 21 0,0 1 15,0-22-15,0 21 0,0-21 16,-22 22-16,1-22 0,21 0 0,0 0 16,-21 0-16,21 0 0,-21-21 15,21 22-15,21-22 32,0 0-32,0 0 0,-21-22 15,22 1-15</inkml:trace>
  <inkml:trace contextRef="#ctx0" brushRef="#br0" timeOffset="4686.77">6773 4106 0,'0'0'0,"0"-21"0,-42 0 31,21 21-31,0 0 0,-1 21 0,1 0 16,-21 22-16,21-22 0,0 21 15,-22 1-15,22-1 0,-21 0 0,21 1 16,-22-1-16,22-21 0,21 21 16,-21-20-16,21 20 0,0-21 15,0 0-15,0 0 0,0 1 16,21-22 0,0 0-16,0 0 0,1-22 15,-1 1-15,0 21 0,21-21 16,-21 0-16,1 0 0,-1 0 0,21-22 15,-21 22-15,0 0 0,1-21 16,-1-1-16,0 22 0,-21-21 0,21 21 16,-21-1-16,21 1 0,-21 42 31,0 1-31,0-1 16,0 0-16,-21 0 15,0 21-15,21-20 0,0-1 0,0 21 16,0-21-16,0 0 0,0 1 15,0-1-15,0 0 0,0 0 16,21-21-16,0 0 0,0 0 16,1 0-16,-1 0 0,21 0 15,-21 0-15,22 0 0,-1 0 0,0-21 16,-21 0-16,22 0 0,-1-1 16,-21 1-16,22 0 0,-22 0 15,21-21-15,-21 20 0,0-20 0,1 21 16,-1 0-16,-21 0 0,0-1 15,0 1-15,0 42 16,0 1 0,0-1-16,-21 21 0,21-21 15,0 0-15,-22 1 0,22 20 0,-21-21 16,21 0-16,0 0 0,0 1 16,0-1-16,0 0 0,0 0 0,0 0 15,21-21 1,1 0-16,-1 0 0,0 0 0,0 0 15,0 0-15,0-21 0,22 0 0,-22 0 16,21 21-16,1-21 0,-22-22 16,0 22-16,21-21 0,-21 21 15,1-22-15,-1 1 0,0-22 16,0 22-16,0 0 0,0-22 0,1 22 16,-22-22-16,0 22 0,0 0 15,21 21-15,-21-22 0,21 22 0,-21 0 16,0 0-16,0 0 0,21 21 0,-21 21 31,0 21-31,0-21 16,0 22-16,0-1 0,-21 0 15,0 1-15,21 20 0,-21 1 0,-1-22 16,22 21-16,-21-20 0,21-1 16,-21 0-16,21 1 0,0-22 15,0 0-15,0 0 0,0 0 0,0 1 16,0-1-16,21-21 0,0 0 15,1 0-15,-1 0 0,0 0 0,0 0 16,0 0-16,22-21 0,-22 21 16,21-22-16,-21 1 0,0 0 0,22 0 15,-22 0-15,0 0 0,0-1 0,0-20 16,1-21-16,-22 41 16</inkml:trace>
  <inkml:trace contextRef="#ctx0" brushRef="#br0" timeOffset="5094.93">7027 3768 0,'-21'0'16,"42"0"-16,-42 21 0,21 0 0,0 0 16,0 0-16,0 1 15,0-1-15,0 0 0,21-21 16,0 0-16,1 0 16,-1 0-16,0 0 0,0 0 0,0-21 15,0 0-15,1 21 16,-22-22-16,0 1 0,0 0 15,0 0-15,0 0 16,-22 0-16,1 21 0,0 0 0,0 0 16,0 0-16,0 0 0,-1 0 0,1 0 15,0 0-15,0 21 0,0 0 16,0 0-16,-1 0 16,22 0-16,0 1 15,-21-22-15,21 21 16</inkml:trace>
  <inkml:trace contextRef="#ctx0" brushRef="#br0" timeOffset="6626.52">9821 4297 0,'0'0'0,"-21"0"16,0 0-16,0 0 15,0 0-15,-1-21 0,1 21 16,0 0-16,0 0 16,0 0-1,42 0 17,0 0-32,21 0 0,1 0 0,20 0 15,1 0-15,20 0 0,1 0 16,0 0-16,21-21 0,-22 21 0,22 0 15,0 0-15,0-22 0,0 22 16,-1 0-16,1 0 0,85-21 16,-107 21-16,-20 0 0,-1 0 15,-20 0-15,-1 0 0,0 0 0,1 0 16,-22 0-16,0 0 16,0 0-1,-42 0 16,0-21-15,0 21-16</inkml:trace>
  <inkml:trace contextRef="#ctx0" brushRef="#br0" timeOffset="7050.84">10181 4233 0,'0'0'0,"-42"0"0,-22 22 16,43-22-16,0 0 0,0 0 15,21 21 16,21-21-31,21 0 16,-21 0-16,22 0 0,20 0 0,-20 0 16,20 0-16,1 0 0,-1 0 15,22 0-15,-1 0 0,1 0 0,0 0 16,-1 0-16,1 0 0,0-21 16,-1 21-16,1 0 0,63-43 15,-84 43-15,-22 0 0,22 0 16,-22-21-16,0 21 0,-21 0 0,1 0 15,-1 0-15,0 0 16,-21-21-16,-21 0 31,0 21-31,21-21 0,-22 21 16</inkml:trace>
  <inkml:trace contextRef="#ctx0" brushRef="#br0" timeOffset="7510.39">11409 3725 0,'0'0'0,"-21"0"31,-1 0-31,22 22 0,0-1 0,0 0 16,0 0-16,0 21 0,0-20 0,0-1 15,0 21-15,22-21 16,-1 22-16,-21-22 0,21 21 0,0-21 16,0 22-16,0-22 0,1 0 15,-1 0-15,0-21 0,21 21 0,-21-21 16,43 0-16,-43 0 16,0 0-16,22 0 0,-22 0 0,0 0 15,-21-21-15,21 21 0,-21-21 0,0 0 16,0 0-1,0-1-15,-21 22 0,0-21 16,0 21-16,-22 0 0,22 0 16,0 0-16,0 21 0,-22 1 15,22 20-15,0-21 0,-21 21 16,21 1-16,-22-1 0,1 0 0,21 1 16,-22-1-16,-20 43 0,21-43 15,-1-21-15,22 22 0,0-22 16,-21 21-16,42-21 0,0 0 0,0 1 15,21-22 1</inkml:trace>
  <inkml:trace contextRef="#ctx0" brushRef="#br0" timeOffset="8974.37">13166 3747 0,'0'-22'0,"0"1"16,-22 0-1,1 21 17,21 21-17,0 0-15,0 22 0,0-1 0,0 22 16,0-1-16,0 1 0,0 20 16,0-20-16,0 20 0,-21-20 0,0 21 15,0-22-15,0 1 0,-1-1 16,1 22-16,0-22 0,-21 1 0,21 20 15,-22 43-15,22-63 0,-21-1 16,21 1-16,-1-22 16,1 1-16,21-1 0,0 0 0,-21-21 15,21 1-15,0-44 32,21 1-32,-21-21 0,21 21 15,1-22-15,20-62 16,-42 41-16,21 1 0</inkml:trace>
  <inkml:trace contextRef="#ctx0" brushRef="#br0" timeOffset="9328.74">12869 4106 0,'0'0'16,"-21"-42"-16,-64-148 16,85 147-1,0 22-15,0-21 0,0 21 0,0-1 16,22 1-16,-1 0 0,0 0 15,21 0-15,1 0 0,-1 21 0,0-22 16,1 22-16,-1 0 0,21 0 16,-20 0-16,20 0 0,-20 22 0,-1-22 15,0 21-15,1 21 0,-22-21 0,21 0 16,-42 22-16,0-22 0,0 21 16,0-21-16,0 22 0,0-1 0,-42-21 15,21 22-15,-22-22 16,-20 21-16,20-21 0,1 0 0,0 1 15,-1-1-15,1-21 0,21 21 16,0-21-16,0 0 0,-1 0 0,1 0 16,42-21 15,1 21-31,-1-21 0,0-1 16,0 1-16,0 0 0,22 0 15</inkml:trace>
  <inkml:trace contextRef="#ctx0" brushRef="#br0" timeOffset="9727.27">13547 3810 0,'0'0'0,"0"-21"0,21 0 16,-21 0-16,21-1 16,0 1-1,0 21-15,0 0 0,1-21 16,-1 21-16,0 0 0,0 0 15,0 0-15,0 0 0,1 21 0,20-21 16,-21 21-16,21 1 0,-20-1 16,-1 21-16,0-21 0,0 0 0,-21 1 15,0 20-15,0-21 0,0 0 16,0 22-16,-21-22 0,0 0 0,0 0 16,-1 0-16,1-21 15,21-21 1,0 0-1,0 0-15,0 0 0,0-1 16,0 1-16,0 0 0,0 0 0,0 0 16,0 0-16,0-1 0,0 1 15,21 0-15,1 0 0,-22 0 0,21 0 16,0 21-16,0-22 0,0 22 0,0 0 16,1-21-16,20 21 0,-21-21 15,0 21-15,0 0 0,22 0 16,-22 0-16,0 0 0</inkml:trace>
  <inkml:trace contextRef="#ctx0" brushRef="#br0" timeOffset="10122.51">14541 3620 0,'-21'0'32,"0"0"-32,0 21 0,0 0 15,0-21-15,-1 42 0,1-21 16,0 1-16,0 20 0,0-21 0,0 21 15,-1-20-15,1 20 0,21 0 16,-21 1-16,21-22 0,0 21 0,0-21 16,0 0-16,21 1 15,0-1-15,1-21 0,-1 0 0,0 0 16,0 0-16,21 0 0,-20 0 0,20 0 16,-21 0-16,0-21 15,22-1-15,-22 1 0,0 0 0,0 0 0,0 0 16,0 0-16,1-22 0,-1 22 15,-21-21-15,0 21 0,0-1 0,0-20 16,0 21-16,0-21 0,0 20 16,-21-20-16,-1 21 0,1 0 0,21 0 15,-21 21-15,0 0 0,0 0 16,0 0-16,-22 0 0,22 0 16,-21 0-16,21 21 0,-1 0 0,-20-21 15,42 21-15,-21 0 0,21 0 16,0 1-16,0-1 0,0 0 0,21 0 15,21 0-15,-20 0 16</inkml:trace>
  <inkml:trace contextRef="#ctx0" brushRef="#br0" timeOffset="10792.54">15409 3683 0,'0'0'16,"0"-21"-16,-21 21 0,0 0 15,0-21-15,-22 21 0,22 0 0,-21 0 16,0 0-16,20 0 0,-20 0 16,21 21-16,-21 0 0,20-21 0,-20 21 15,21 0-15,0 1 0,0-1 16,21 0-16,0 0 0,0 0 16,0 0-16,21-21 15,0 0-15,0 0 16,0 0-16,22 0 0,-1 0 0,-21 0 15,21 0-15,1-21 0,-22 21 16,21-21-16,-21 21 0,1-21 16,-1 21-16,-21-21 15,21 21-15,0-21 16,-21 42 15,0 0-31,0 0 0,-21 0 16,21 0-16,-21 1 0,0 20 15,21 0-15,-22 1 0,1 20 0,0-21 16,0 22-16,21-1 0,-21 1 16,0-1-16,-1 1 0,1-1 0,0 22 15,21 0-15,-21-1 0,0 22 0,0-21 16,-1 21-16,22 0 16,-21-1-16,0-20 0,0 21 0,21-21 15,-42 105-15,42-126 0,0 20 16,-22-20-16,1-1 0,0-20 15,21-1-15,-21-21 0,0 0 0,0 0 16,-1 1-16,1-22 0,0 0 0,0 0 16,0-22-16,-22 1 0,22 0 15,-21 0-15,21-21 0,0-1 0,-1 1 16,1-22-16,0 1 0,21-22 16,0 22-16,0-22 0,0 0 0,0 1 15,0-1-15,21 0 0,0-20 16,-21 20-16,22-21 0,-1 21 15,21 22-15,-21-22 0,0 22 0,1-1 16,20 22-16,-21-22 0,21 22 0,1 0 16,20-22-16,-20 22 0,20 0 15,1-1-15,-22 1 0,21 0 0</inkml:trace>
  <inkml:trace contextRef="#ctx0" brushRef="#br0" timeOffset="11218.76">15621 3874 0,'0'-64'32,"0"43"-17,0 0-15,0 0 16,21-1-16,0 22 0,0 0 16,1-21-16,-1 0 0,0 21 15,0 0-15,0 0 0,0 0 16,1 0-16,-1 0 0,0 21 15,-21 0-15,21 1 0,0-1 0,-21 0 16,0 0-16,0 21 0,0-20 16,0-1-16,0 0 0,0 21 0,0-21 15,-21 1-15,0-1 16,21 0-16,-21-21 16,21-21-1,0 0-15,0-1 16,0 1-16,0 0 0,0 0 0,21 0 15,0 0-15,-21-1 0,21-20 16,0 21-16,-21 0 0,22-22 0,-1 22 16,0 0-16,0 0 0,0 0 15,0 0-15,1 21 0,-1-22 16,0 22-16,0 0 16,0 0-16,0 22 0,1-22 15,-22 21-15,21 0 16,0 0-16</inkml:trace>
  <inkml:trace contextRef="#ctx0" brushRef="#br0" timeOffset="12948.1">16616 3768 0,'0'0'0,"106"0"16,-85 0-16,0-21 16,0 21-16,-21-22 0,0 1 15,0 0-15,0 0 0,0 0 0,0 0 16,0-1-16,0 1 0,-21 0 15,0 0-15,0 0 0,-1 0 0,1 21 16,-21 0-16,21 0 0,-22 0 16,1 21-16,0 0 0,-1-21 15,22 42-15,-21-21 0,0 1 0,20-1 16,-20 21-16,21-21 0,0 0 16,21 1-16,0-1 0,0 21 0,0-21 15,0 0-15,0 1 16,0-1-16,21-21 0,0 0 0,0 0 15,22 0-15,-1 0 0,-21 0 16,21 0-16,1 0 0,-22 0 0,21 0 16,1-21-16,-22-1 0,21 22 0,-21-21 15,0 0-15,1 0 0,-1 0 16,-21 0-16,0-1 0,21 1 0,-21 0 16,0 0-16,0 0 15,0 0-15,-21 21 16,0 21-1,-1 0-15,22 0 16,-21 0-16,21 22 0,-21-22 0,21 0 16,0 0-16,0 0 15,0 0-15,0 1 0,21-22 0,0 21 16,1-21-16,-1 0 16,0 0-16,0 0 0,21 0 15,-20 0-15,-1 0 0,21-21 0,-21-1 16,22 22-16,20-42 15,-42 21-15,0 0 0,1 0 0,-1-22 16,0 22-16,-21 0 0,21-21 16,-21 20-16,0 1 0,0 0 0,-21 21 31,0 21-31,0 0 16,-1 1-16,22-1 0,-21 21 15,0-21-15,21 0 0,-21 1 0,21-1 16,-21 0-16,21 0 0,-21 0 15,21 0-15,0 1 0,0-1 16,21-42 31,0-1-47,-21 1 16,21 0-16,0 0 0,-21 0 0,21 0 15,1-1-15,-1 1 0,-21 0 16,21 0-16,0 0 0,-21 0 0,21 21 15,0 0-15,-21 21 16,0 0 0,0 0-16,0 0 0,0 0 15,0 1-15,0-1 0,0 0 16,0 0-16,0 0 0,22-21 16,-22 21-1,21-21-15,0 0 16,0 0-16,21 0 0,-20 0 15,-1 0-15,0 0 0,21-21 16,-21 0-16,1 21 0,20-21 0,-21 0 16,0 0-16,0-1 0,1 1 15,-1 0-15,0 0 0,0 21 0,-21-21 16,21 21-16,-21 21 16,0 0-1,0 0-15,0 0 0,-21 1 16,21-1-16,0 0 15,0 0-15,0 0 0,0 0 0,0 1 16,0-1 0,21-21-1,0 0-15,1 0 16,-1 0-16,0-21 0,21 21 0,-21-22 16,1 1-16,-1 21 0,21-21 15,-21 0-15,0 0 0,1 0 16,-1-1-16,0 1 0,0 0 0,0 0 15,-21 0-15,0 42 32,0 0-17,0 0-15,0 0 16,0 1 0,0-1-1,21-21 16,1 0-31,-1 0 0,0 0 16,0 0-16,0 0 0,0-21 16,22 21-16,-22-22 0,21 1 0,1 21 15,-1-21-15,0 0 0,1 21 16,-1-21-16,0 0 0,-21-1 0,22 22 16,-22-21-16,0 0 15,0 21-15,-21-21 0,0 0 0,0 0 16,0-1-16,0 1 15,0 0-15,-21 0 0,-21 21 0,21 0 16,-1 0-16,-20 0 0,0 0 16,-1 0-16,22 21 0,-42 21 0,20-20 15,1 20-15,21-21 0,-21 21 0,-1 1 16,22-22-16,0 0 0,0 21 16,21-20-16,0-1 0,0 0 0,0 0 15,21 0-15,0-21 16,0 0-16,22 0 0,-22 0 0,0 0 15,21 0-15,-21 0 16,22 0-16,-22 0 0,21 0 0,-21 0 16,1 0-16,-1 0 0,-21 21 15,0 1 1,0-1-16,0 0 0,0 21 0,0-21 16,0 43-16,0-22 0,-21 1 15,-1 20-15,1-21 0,0 22 0,0-22 16,0 1-16,0 20 0,-1-21 15,1-20-15,0 20 0,0 0 0,21-21 16,-21 1-16,0-1 0,21 0 16,-22 0-16,1 0 0,0-21 15,0 21-15,0-21 0,0 0 16,-1 0-16,22-21 16,-21 21-16,21-21 0,-21-21 0</inkml:trace>
  <inkml:trace contextRef="#ctx0" brushRef="#br0" timeOffset="13139.05">17843 3260 0,'-21'-21'0,"42"42"0,-63-64 16,42 22-16,-21 0 0,21 0 15,-21 21 1,21 21 15,0 0-31,0 0 0,0 1 16</inkml:trace>
  <inkml:trace contextRef="#ctx0" brushRef="#br0" timeOffset="14595.64">16573 4720 0,'0'0'0,"0"-42"0,0 21 0,22-22 16,-22 22-16,21 0 0,-21 0 0,0 0 15,0 42 1,0 21-16,0-21 0,0 22 15,-21-1-15,-1 22 0,1-1 16,0 1-16,0 20 0,-21-20 16,20-1-16,-20 1 0,0-22 0,-1 22 15,1-22-15,-21 0 0,20 1 0,1-1 16,21-21-16,-22 0 0,22 0 16,0-21-16,0 0 0,0 0 15,0 0-15,21-21 16,0 0-16,-22 0 0,22-21 15,0 20-15,0-20 0,0 0 0,0-1 16,0 1-16,0-21 0,0-1 16,0 22-16,22-22 0,-22 1 0,0 20 15,21 22-15,-21-21 0,21 21 16,-21 42 0,21 0-16,-21 0 0,21 22 15,-21-1-15,0 0 0,0 1 0,21 20 16,1-21-16,-22 1 0,21-1 15,0 0-15,0-20 0,0 20 16,0-21-16,1 21 0,20-20 0,-21-1 16,21-21-16,-20 21 0,20-21 15,0 21-15,-21-21 0,22 0 0,-1 0 16,0 0-16,1-21 0,-1 0 0,0 0 16,1-1-16,-22 1 0,21 0 15,-21-21-15,22 21 0,-22-22 0,0 1 16,0 0-16,0-22 0,-21 22 15,0-1-15,0 22 0,0-21 0,0 21 16,-21 21 0,0 0-16,0 0 0,0 0 15,0 42-15,-1-21 0,1 0 16,0 22-16,0-1 0,0 0 0,0 1 16,-1-22-16,22 21 0,0-21 0,-21 22 15,21-22-15,0 0 0,0 0 16,0 0-16,0 1 0,21-22 15,1 0-15,-1 0 16,21 0-16,-21-22 0,0 22 16,1-21-16,-1 0 0,0 0 15,0 0-15,0 0 0,0-1 16,1 1-16,-22-21 0,0 21 0,21 0 0,-21-1 16,0 1-16,0 0 0,0 42 31,0 0-16,0 1-15,0 20 0,0-21 0,0 0 16,0 22-16,0-22 0,0 0 16,0 0-16,0 0 0,0 0 0,0 1 15,21-1-15,0-21 16,0 0-16,0 0 0,22 0 16,-22 0-16,0-21 0,0 21 0,22-22 15,-22 1-15,0 21 16,21-21-16,-21 0 0,1 0 0,-1-22 15,0 22-15,-21-21 0,21 21 16,-21-22-16,21 22 0,-21 0 0,0 0 16,0 0-16,0 42 15,0 0-15,0 0 16,-21 0-16,0 1 0,21-1 0,0 21 16,-21-21-16,0 0 0,21 22 15,-22-22-15,22 0 0,-21-21 0,21 21 16,0 0-16,0 1 15,0-44 17,21 1-32,1 0 15,-22 0-15,21 0 0,0 0 0,0-1 16,21 1-16,-20-21 0,-1 0 16,21 20-16,-21-20 0,22 21 0,-22 0 15,21 0-15,-21-1 0,0 22 16,1 0-16,-1 22 0,0-1 0,-21 0 15,21 0-15,-21 0 0,0 22 0,0-22 16,0 21-16,0-21 0,0 0 16,0 1-16,0-1 0,0 0 0,0 0 15,0 0-15,0 0 16,-21 1-16,21-1 0,21-21 31,0 0-15,22-21-16</inkml:trace>
  <inkml:trace contextRef="#ctx0" brushRef="#br0" timeOffset="15243.39">18521 5122 0,'0'0'16,"21"-21"-16,-21 0 0,0 0 0,0 0 0,0 0 16,-21 21-16,0-22 0,-1 1 15,1 21-15,0 0 0,-21 0 0,21 0 16,-22 0-16,-20 0 15,20 21-15,1 1 0,21-1 16,-21 0-16,20 0 0,1 21 0,0-20 16,0-1-16,0 21 0,21-21 15,0 0-15,0 1 0,0-1 0,0 0 16,21-21-16,0 0 16,0 0-16,0 21 0,22-21 0,-1 0 15,-21 0-15,22 0 0,-1 0 0,-21-21 16,21 21-16,-20-21 0,-1 0 15,0 21-15,0-22 0,0 1 0,0 21 16,-21-21-16,0 0 0,22 21 16,-22-21-16,21 21 0,-21 21 31,0 0-31,0 0 0,-21-21 16,-1 43-16,22-22 0,-21 0 0,0 0 15,0 21-15,0 1 0,21-1 16,-21 0-16,-1 1 0,22-1 15,-21 22-15,21-1 0,0-21 0,0 22 16,0-1-16,0 1 0,-21-1 0,21 1 16,0-1-16,-21 22 0,21-21 0,0 20 15,0 1-15,-21 0 16,0-22-16,-1 22 0,1-22 0,0 1 16,-21-1-16,21-20 0,-22 20 0,1-42 0,-22 22 15,22-1-15,-21-21 16,20-21-16,-20 0 0,-1 0 0,1 0 15,-1 0-15,1-21 0,-1 0 0,22-22 16,-64-62-16,64 62 16,21-41-16,-1 20 0,1-21 0,21 1 15,0-22-15,21 21 0,1 1 0,-1-1 16,21 0-16,0 1 0,22-1 16,-22 0-16,22 22 0,-1-22 0,1 22 15,-1 20-15,1-20 0,20 20 16,-20 1-16,-1 0 0,1 21 15,21-22-15,-22 22 0,22 0 0</inkml:trace>
  <inkml:trace contextRef="#ctx0" brushRef="#br0" timeOffset="16675.27">18796 5122 0,'0'0'0,"0"-21"0,21 21 0,-21 21 47,-21 1-32,0-1-15,21 0 0,-21 0 16,21 0-16,-22 0 0,22 1 0,0-1 16,0 0-1,0 0-15,0 0 16,22-21-16,-1 0 16,0 0-16,0 0 0,0 0 15,0-21-15,1 21 0,-1-21 0,21 0 16,-21 21-16,0-21 0,1-1 15,-22 1-15,21 0 0,0-21 0,0 21 16,-21-1-16,0 1 0,21 0 16,-21 0-16,21 21 0,-21-21 15,0 42 1,0 0-16,0 0 16,0 0-16,0 1 0,0 20 15,0-21-15,0 0 0,0 0 16,0 1-16,0-1 0,0 0 15,22-21-15,-1 21 0,0-21 16,0 0-16,0 0 0,22 0 0,-1 0 16,-21 0-16,21 0 0,1 0 0,-22 0 15,21 0-15,1-21 0,-1 21 16,-21-21-16,21 0 0,1-1 0,-22 1 16,0 0-16,0-21 0,0 21 15,-21-1-15,0-20 0,0 21 16,0 0-16,0 0 0,-21-1 0,0 1 15,0 0-15,0 21 0,-22 0 16,22 0-16,-21 0 0,21 21 16,-22 0-16,22 1 0,0-1 0,-21 0 15,21 0-15,-1 21 0,1-20 0,0-1 16,0 0-16,21 0 0,0 0 16,0 0-16,0 1 0,21-22 31,0 0-31,22 0 0,-22 0 0,0 0 15,21 0-15,1 0 0,-22 0 0,21-22 16,-21 1-16,22 21 0,-22-21 16,0 0-16,0 0 0,0 0 15,0 21-15,-21-22 0,0 1 16,-21 42 15,0-21-31,0 22 0,21-1 16,0 0-16,-21 0 0,21 0 15,0 0-15,0 1 0,0-1 16,0 0-16,21 0 16,0-21-16,0 21 15,0-21-15,22 0 0,-22 0 0,21 0 16,1 0-16,-1 0 0,0 0 16,1 0-16,-1 0 0,0 0 15,1-21-15,-1 0 0,0 21 0,1-21 16,-1 0-16,-21-1 0,0-20 15,0 21-15,1-21 0,-22 20 0,0-20 16,0 21-16,0 0 0,0 0 16,-22-1-16,1 1 0,0 21 0,0 0 15,0 0-15,0 0 0,-1 21 16,-20-21-16,21 22 0,0-1 0,0 0 16,-22 0-16,43 0 0,-21 0 15,21 1-15,0-1 0,0 0 16,0 0-16,0 0 0,21-21 15,0 0 1,1 0-16,-1 0 0,0 0 0,0 0 16,0 0-16,0 0 0,1 0 15,-1 0-15,0 0 0,-21-21 16,21 21-16,-21 21 31,0 0-15,0 1-16,-21-1 15,0 0-15,21 0 0,-21 0 0,-1 0 16,22 1-16,-21 20 16,0-21-16,0 21 0,21 1 0,0 20 15,0-20-15,-21 20 0,21 1 0,0-22 16,0 21-16,0 1 0,0-22 16,0 22-16,-21-1 0,21-20 0,0 20 15,-22-21-15,22 22 0,0-22 16,-21 22-16,0-22 0,0 0 15,0 1-15,21-1 0,-21 0 0,-1 1 16,1-22-16,0 21 0,-21-21 0,21 1 16,-1-1-16,-20-21 0,21 21 0,0-21 15,-22 0-15,22 0 0,0 0 0,-21 0 16,21-21-16,-1 21 16,-20-21-16,21-1 0,0-20 0,21 21 15,-21-21-15,21-1 0,0-20 0,0 20 16,0-20-16,0 21 0,0-22 15,0 22-15,21-1 0,0 1 0,-21 0 16,21-1-16,21 1 0,-20 0 16,-1-1-16,0 22 0,21-21 0,-21 0 15,22 20-15,-1-20 0,-21 0 0,22 21 16</inkml:trace>
  <inkml:trace contextRef="#ctx0" brushRef="#br0" timeOffset="17071.06">20659 5355 0,'0'0'0,"0"-21"16,0 0-16,21 21 16,-21-21-16,21 21 15,0-21-15,0 21 0,0-22 16,1 22-16,-1-21 0,0 21 0,0-21 15,-21 0-15,0 0 0,0 0 16,0-1-16,-21 22 31,0 0-31,0 0 0,-22 0 0,22 22 16,-21-1-16,-1 0 0,22 21 0,-21-21 16,21 1-16,0-1 0,-1 21 15,22-21-15,0 0 0,0 1 16,22-1-16,-1 0 0,0 0 15,0-21-15,0 0 0,0 21 0,22-21 16,-22 0-16,21 0 0,-21 0 16,1 0-16,20 0 0,-21 0 0,0 0 15,0 0-15,1 0 0,-1 0 0,0-21 16,-21 0 0,21 21-16,0 0 0</inkml:trace>
  <inkml:trace contextRef="#ctx0" brushRef="#br0" timeOffset="17219.3">21103 5503 0,'-21'22'31</inkml:trace>
  <inkml:trace contextRef="#ctx0" brushRef="#br0" timeOffset="38979.26">7027 2646 0,'-21'-21'94,"21"0"-78,0-1-16,-21 22 0,21-21 15,0 0-15,0 0 16,0 0-16,0 0 0,0-1 15,0 1-15,0 0 16,0 0-16,0 0 0,0 0 16,21-1-1,0 22 1,0 0 0,-21 22-16,0-1 15,0 0-15,-21 0 16,0 0-16,0 0 0</inkml:trace>
  <inkml:trace contextRef="#ctx0" brushRef="#br0" timeOffset="42175.31">2752 8700 0,'0'0'0,"0"-22"16,21 1-16,0 0 16,-21 0-1,21 21 1,-21 21 15,0 0-31,0 0 16,-21 1-16,21 20 0,0 0 15,0 1-15,-21-1 0,21 0 16,-21 1-16,21 20 0,0-21 0,0 1 16,-22 20-16,22-20 0,-21 20 15,0-21-15,0 22 0,21-1 0,-21 1 16,0-1-16,21 22 0,-22-21 15,1-1-15,0 22 0,0-22 0,0 22 16,0-22-16,21 22 0,-22 0 16,1-1-16,0 22 0,0-21 15,0 21-15,21-22 0,-21 22 0,-1 0 16,1-21-16,0 21 0,0-1 0,0 1 16,21 0-16,0 0 0,-21 0 15,21 0-15,-22-1 0,22 1 16,-21 0-16,21-21 0,0-22 0,0 22 15,-21-22-15,21-20 0,0-1 16,0 0-16,0-20 0,0-1 0,0-42 16,0-22-1,21 1-15,0 0 0,1-22 0,-1-21 16,0 1-16</inkml:trace>
  <inkml:trace contextRef="#ctx0" brushRef="#br0" timeOffset="43635.26">2857 8784 0,'0'0'16,"-21"0"-16,21-21 31,21 21 16,-21-21-31,22 21-16,-1 0 0,0 0 0,0 0 15,21 0-15,-20 0 0,20 0 16,21-21-16,1 21 0,-1-21 0,22 21 16,0 0-16,21 0 0,-1-22 0,1 22 15,0 0-15,0 0 0,0 0 16,42 0-16,-21 0 0,21 0 15,-21 0-15,21 0 0,-21-21 16,0 21-16,0 0 0,0 0 0,0 0 16,0 0-16,0 0 0,-21 0 15,0 0-15,0 0 0,-22 0 0,1 0 16,0-21-16,-1 21 0,1 0 0,0 0 16,-22 0-16,22 0 0,0 0 15,-22 0-15,1 0 0,20 0 0,-20 0 16,-22 0-16,0 0 0,1 0 15,-1 0-15,-21 0 0,0 0 0,1 0 16,-1 0-16,-21 21 31,0 0-15,0 22-16,0-22 16,0 0-16,0 21 0,0 1 0,0-1 15,0 0-15,0 1 0,0-1 0,0 22 16,0-22-16,0 0 0,0 1 15,0 20-15,0-21 0,0 1 0,0 20 16,0 1-16,0-1 0,-21 1 16,21-1-16,0 1 0,-22 20 0,22-20 15,0-1-15,0 1 0,0-1 0,0 1 16,-21-1-16,21 22 16,0-21-16,-21-1 0,21 22 0,0-22 15,0 1-15,-21-1 0,21 22 0,-21-22 16,21 1-16,-21-1 0,21 1 15,0-1-15,-22 22 0,1-21 0,21 20 16,-21-20-16,21-1 0,-21 1 16,0-1-16,21 1 0,-21-1 0,-1 1 15,1-22-15,21 22 0,-21-1 0,0-21 16,0 22-16,0-22 0,-1 1 16,1-1-16,0 0 0,21 1 0,-21-22 15,0 0-15,0 0 0,-1 0 0,22 0 16,-21 1-16,0-22 15,0 0-15,21 21 0,-21-21 0,0 0 16,-1 0-16,1 0 0,0 0 16,0 0-16,0 0 15,0 0-15,-1 0 0,1 0 16,0 0-16,0 0 0,-21 0 0,20 0 16,1 0-16,-21 0 0,21 0 15,-22 0-15,1 0 0,-21 0 0,-43 0 16,42 0-16,1 0 15,-22 0-15,22 0 0,-22 0 0,0 0 16,22 0-16,-22 0 0,22 0 0,-22 0 16,21 0-16,-20 0 15,-1-21-15,0 21 0,-20-22 0,20 22 16,0 0-16,-21 0 0,22 0 0,-22-21 16,0 21-16,21 0 0,-20 0 15,-1 0-15,0 0 0,21 0 0,1 0 16,-22 0-16,42 0 0,-20-21 15,20 21-15,1 0 0,-1 0 16,1-21-16,20 21 0,-20 0 16,20 0-16,-20 0 0,21 0 0,-22 0 15,22 0-15,-22 0 0,22 0 16,0 0-16,-1 0 0,22 0 0,0 0 16,0 0-16,0 0 0,-1 0 15,1-21 1,21 0-1,-21-1-15,21 1 16,-21 0-16,21 0 0</inkml:trace>
  <inkml:trace contextRef="#ctx0" brushRef="#br0" timeOffset="44566.28">2900 9017 0,'0'0'0,"21"-21"15,0 0 1,-21 0-16,0 42 47,0 0-32,0 21-15,0-21 0,0 1 0,-21 20 16,21-21-16,0 21 0,-21-20 16,21-1-16,0 21 0,-21-21 0,21 0 15,0 1-15,0-1 0,0 0 0,0 0 16,0 0-16,21-21 15,0 0-15,0 0 0,0 0 16,0 0-16,1 0 16,-1 0-16,0 0 0,0-21 0,0 0 15,0 21-15,-21-21 0,22 0 16,-1-1-16,0-20 0,0 21 16,0 0-16,-21-22 0,0 1 0,0 21 15,0-21-15,21 20 0,-21 1 16,0-21-16,0 21 0,0 0 15,0 42 17,0 0-17,0 0-15,0 0 0,0 0 32</inkml:trace>
  <inkml:trace contextRef="#ctx0" brushRef="#br0" timeOffset="45015.25">3641 8932 0,'0'0'0,"21"0"15,0 0-15,0-21 0,0 21 32,-42 0-17,0 21-15,0-21 0,0 22 16,-1-1-16,1-21 0,0 21 15,0 0-15,0 0 0,0-21 16,21 21-16,0 1 0,-22-22 0,22 21 16,0 0-1,22-21 1,-22 21-16,21-21 0,0 0 16,0 21-16,0 0 0,0-21 0,1 22 15,-1-22-15,0 21 0,0 0 16,0 0-16,-21 0 15,0 0-15,0 1 16,-21-22-16,0 21 0,0-21 16,0 0-16,-1 21 0,1-21 15,-21 0-15,21 0 0,0 0 16,-1 0-16,1 0 0,0 0 0,0 0 16,0 0-16,0 0 0,-1 0 0,1 0 15,0 0 1,21-21-16,0 0 31,21 21-15</inkml:trace>
  <inkml:trace contextRef="#ctx0" brushRef="#br0" timeOffset="45235.14">4043 9123 0,'0'0'16,"0"-21"-1,0 42 48,0 0-63,0 0 15</inkml:trace>
  <inkml:trace contextRef="#ctx0" brushRef="#br0" timeOffset="45431.68">4043 9377 0,'0'42'15,"0"-21"16,0-42 32</inkml:trace>
  <inkml:trace contextRef="#ctx0" brushRef="#br0" timeOffset="45747.25">4360 9123 0,'0'0'0,"0"-21"16,21 21 15,-21 21-31,0 0 16,0 0-16,0 0 0,0 1 0,0-1 15,0 0-15,0 0 0,0 0 16,0 22-16,0-22 0,0 0 0,0 0 16,0 0-16,-21 0 0,21 1 0,0-1 15,0 0-15,0 0 16,0-42 31,0 0-47,0 0 0,21-1 0,-21 1 15,0 0-15,0 0 16</inkml:trace>
  <inkml:trace contextRef="#ctx0" brushRef="#br0" timeOffset="46435.17">4424 9059 0,'-43'0'15,"65"0"16,-1 0-15,0 0-16,21 0 0,1 0 0,-1 0 16,21 0-16,1 0 15,-1 0-15,1 0 0,21-21 0,-22 21 16,22 0-16,-1-21 0,1 21 16,0-21-16,-1 21 0,1 0 0,0-21 15,-1 21-15,-20 0 0,21 0 0,-22-21 16,1 21-16,-1 0 0,-21 0 15,1-22-15,-1 22 0,-21 0 0,0 0 16,1 0-16,-1 0 0,0 0 16,0 0-16,-21 22 31,0-1-31,0 0 16,0 0-16,0 0 0,0 0 15,0 1-15,0-1 16,0 0-16,0 0 0,0 0 15,0 0-15,0 1 0,0-1 16,0 0-16,0 0 0,0 0 16,0 0-16,0 1 0,-21-1 15,21 0-15,-21-21 0,21 21 16,0 0-16,-21 0 16,-1-21-16,22 22 15,-21-22-15,0 0 16,0 0-16,0 0 15,0 0-15,-1 0 0,-20 0 0,0 0 16,-1 0-16,-20 0 0,-1 0 0,-20 0 16,-1 0-16,0 0 0,1 0 15,-22 0-15,21 0 0,1 0 16,-22 0-16,21 0 0,0 0 0,1 0 16,20 0-16,-20 0 0,20 0 0,1 0 15,20 0-15,-20 0 0,20 0 0,1 0 16,0 0-16,-1 0 0,22 0 15,0 0-15,0 0 0,0 0 0,0 0 16,-1 0 15</inkml:trace>
  <inkml:trace contextRef="#ctx0" brushRef="#br0" timeOffset="47059.69">3069 10351 0,'0'0'0,"-21"-22"15,21 1-15,-21 0 16,21 0 0,-21 21-1,21 21 1,0 0-16,0 0 0,0 1 16,0 20-16,-22 0 0,22-21 0,0 22 15,0-1-15,0 0 0,0 1 16,-21-22-16,21 21 0,-21-21 0,21 22 15,-21-22-15,21 0 0,0 0 16,0 0-16,0-42 47,0 0-47,0 0 0,0 0 16</inkml:trace>
  <inkml:trace contextRef="#ctx0" brushRef="#br0" timeOffset="47398.99">2963 10329 0,'0'0'0,"0"-21"15,0 0 1,0 0 0,21 0-1,1 21-15,-1 0 0,0 0 0,0 0 16,0 0-16,0 0 0,1 0 15,-1 0-15,0 0 0,0 0 16,0 21-16,-21 0 0,0 0 16,0 0-16,-21 1 0,0-1 15,-21 0-15,20 21 0,-20-21 0,21 1 16,-21-1-16,20 0 0,1 0 16,0 0-16,0-21 0,0 21 0,0-21 15,-1 0-15,44 0 31,-1 0-15,0 0-16,-21-21 0,21 21 16,0-21-16,22 21 0</inkml:trace>
  <inkml:trace contextRef="#ctx0" brushRef="#br0" timeOffset="47970.48">3323 10329 0,'21'43'16,"-21"-22"0,0 21-16,0-21 0,0 1 15,0-1-15,0 21 0,0-21 0,-21 22 16,21-22-16,0 0 16,-21 21-16,21-21 0,0 1 0,-21-1 15,21 0-15,0 0 16,0-42 15,0 0-15,0 0-16,21-1 0,0 1 0,-21 0 15,21 0-15,0-21 0,-21 20 16,22 1-16,-1 0 0,0 0 0,0 21 16,0 0-16,0 0 15,1 21 1,-22 0-16,0 0 0,0 1 15,0-1-15,0 0 0,0 0 0,0 0 16,0 0-16,21-21 0,-21 22 16,21-1-16,0-21 15,-21 21-15,21-21 0,0 0 0,1 0 16,-1 0-16,0 0 16,0-21-16,0 0 0,0 21 0,-21-22 15,22 1-15,-1 0 0,-21 0 0,0-21 16,0 20-16,0 1 0,0-21 15,0 0-15,0 20 0,0-20 0,0 21 16,0 0-16,0 0 0,-21 21 16,21-22-16,-22 22 15,1 0 1,21 22-16,0-1 16,0 0-1</inkml:trace>
  <inkml:trace contextRef="#ctx0" brushRef="#br0" timeOffset="48234.82">3979 10287 0,'0'21'16,"0"0"-16,0 1 0,0-1 15,-21 0-15,21 0 0,0 21 0,0-20 16,0 20-16,0-21 0,0 0 0,0 22 16,0-22-16,0 0 0,0 0 15,0 0-15,0 0 0,0 1 0,0-1 16,0-42 31,0-1-32,0 1-15</inkml:trace>
  <inkml:trace contextRef="#ctx0" brushRef="#br0" timeOffset="48627.21">3958 10351 0,'0'0'15,"-21"0"-15,42 0 31,0 0-31,0-22 16,1 22-16,-1 0 0,0 0 16,0 0-16,0 0 0,0 0 15,22 0-15,-22 22 0,21-1 0,1 0 16,-22 0-16,21 0 0,-21 0 16,0 1-16,-21 20 0,0-21 0,0 0 15,0 0-15,0 1 0,-21-1 16,-21 0-16,21 21 0,0-42 0,-22 21 15,1 1-15,21-1 0,-22-21 0,22 21 16,-21 0-16,21-21 0,-22 0 16,22 0-16,0 21 0,0-21 0,0 0 15,0 0-15,-1 0 0,1 0 16,21-21 31,21 0-47,1 21 15,-22-21-15,21 21 0,0-21 0,0-1 16</inkml:trace>
  <inkml:trace contextRef="#ctx0" brushRef="#br0" timeOffset="48850.81">4593 10414 0,'0'0'0,"0"21"63,0 0-32,0 1-15</inkml:trace>
  <inkml:trace contextRef="#ctx0" brushRef="#br0" timeOffset="49030.61">4530 10732 0,'-22'21'31</inkml:trace>
  <inkml:trace contextRef="#ctx0" brushRef="#br0" timeOffset="49330.67">4995 10351 0,'0'0'16,"21"21"0,-21 0-16,0 0 15,0 0-15,0 22 0,0-22 0,0 0 16,0 21-16,0-21 0,0 22 15,0-22-15,0 0 0,-21 0 16,21 0-16,0 1 0,0-1 0,-21 0 16,21 0-16,0-42 47,21 21-47,-21-21 0,0 0 15,0-1-15</inkml:trace>
  <inkml:trace contextRef="#ctx0" brushRef="#br0" timeOffset="49910.12">5080 10308 0,'21'0'31,"0"0"-31,0 0 0,22 0 16,-22 0-16,21 0 0,1 0 15,20-21-15,1 21 0,-1 0 0,1 0 16,-1-21-16,85 21 0,-63 0 16,-22-21-16,22 21 0,-21 0 15,-1 0-15,-21 0 0,1-21 16,20 21-16,-42 0 0,22 0 0,-1 0 16,-21 0-16,22 0 0,-22 0 15,0 0-15,0 0 0,0 0 16,-21 21-1,0 0-15,0 0 16,0 0-16,-21 0 0,21 1 0,0-1 16,-21 0-16,0 0 0,21 0 15,-21 0-15,21 22 0,-22-22 0,22 0 16,0 0-16,0 0 0,0 1 16,-21-1-16,21 0 0,0 0 0,-21 0 15,21 0-15,0 1 0,0-1 16,0 0-1,-21-21-15,0 21 0,0-21 16,-1 0-16,1 21 0,0-21 16,0 0-16,-21 0 0,20 0 15,-20 0-15,-21 0 0,-1 0 0,1 0 16,-22 0-16,0 0 0,1 0 0,-22 0 16,21 0-16,0 0 0,1 0 15,20 0-15,1 0 0,-1 0 0,22 0 16,0 0-16,20 0 0,-20 0 15,21 0-15</inkml:trace>
  <inkml:trace contextRef="#ctx0" brushRef="#br0" timeOffset="50387.36">3450 11705 0,'0'0'0,"21"0"31,-21 21-15,0 1-16,0 20 0,0-21 16,0 21-16,0 1 0,-21-1 0,21 0 15,-21 1-15,21-22 0,-21 21 16,21-21-16,0 22 0,-21-22 0,21 0 16,-22 0-16,22 0 15,-21-21-15,21-21 31,0 0-31,0 0 0,21 0 16,-21 0-16,22-1 0,-22-20 0</inkml:trace>
  <inkml:trace contextRef="#ctx0" brushRef="#br0" timeOffset="51018.42">3408 11684 0,'0'0'0,"0"-21"0,0 0 15,21 21 16,21 0-31,-21 0 0,22 0 16,-1 0-16,22 0 0,-1 0 16,1 0-16,20 0 0,-20 0 0,20 0 15,22 0-15,0-21 0,0 21 16,21 0-16,0 0 0,-21-22 16,21 22-16,-21-21 0,21 21 0,-22 0 15,1 0-15,0 0 0,-21-21 16,21 21-16,-22 0 0,-20 0 0,20 0 15,-41 0-15,20 0 0,-20 0 16,-1 0-16,-21 0 0,0 0 0,0 0 16,1 0-16,-22 21 15,0 0 1,0 1-16,0-1 16,0 0-16,0 0 0,0 0 15,0 0-15,0 1 0,0 20 0,0-21 16,0 0-16,0 0 0,-22 1 15,22 20-15,0-21 0,0 0 16,0 22-16,0-22 0,0 0 0,0 0 16,0 0-16,0 0 0,0 1 15,-21-1-15,21 0 0,0 0 16,-21-21-16,0 21 0,0-21 0,0 21 16,-1 1-16,1-22 0,-21 0 15,21 21-15,-22-21 0,1 0 0,-21 21 16,20-21-16,-20 0 0,-1 0 0,1 0 15,-22 0-15,22 21 0,-43-21 16,0 0-16,0 0 0,-21 0 16,0 0-16,0 0 0,0 0 15,21 0-15,0 0 0,1 0 0,20 0 16,-63 0-16,84 0 0,1 0 16,20 0-16,1 0 0,0 0 15,-1 0-15,22 0 0,0 0 16,21-21-16,0 0 31,21 0-31,0 21 0,1-22 16</inkml:trace>
  <inkml:trace contextRef="#ctx0" brushRef="#br0" timeOffset="51534.93">4127 11790 0,'0'0'0,"0"21"32,0 0-32,0 0 15,-21 1-15,21 20 0,-21-21 16,21 21-16,0 22 15,-21-22-15,21-21 0,-21 22 0,21-22 16,-21 0-16,21 0 0,0 0 16,0 1-16,-22-22 0,22 21 15,-21-21-15,0-21 32,21-1-32,-21 22 0,21-21 0,0 0 15,0 0-15,0 0 0,0 0 16,0-1-16,0-20 0,0 21 0,0 0 15,0 0-15,0-1 0,0 1 16,0 0-16,21 21 31,-21 21-31,21-21 0,-21 21 16,21 1-16,-21-1 0,22 0 16,-1 0-16,-21 0 0,0 0 0,21 1 15,-21-1-15,21-21 0,-21 21 0,21 0 16,-21 0-16,21 0 15,1-21 1,-1 0 0,0 0-16,0 0 0,0-21 15,0 21-15</inkml:trace>
  <inkml:trace contextRef="#ctx0" brushRef="#br0" timeOffset="51910.23">4508 11896 0,'0'0'0,"0"21"32,-21 0-32,0 0 15,21 0-15,-21 1 0,0-1 16,0 21-16,21-21 0,0 0 0,-22 1 16,22-1-16,-21 0 0,21 0 15,0 0-15,0 0 0,0 1 16,21-22-1,1 0 1,-1 0-16,0 0 0,0-22 0,0 1 16,0 21-16,-21-21 0,22 0 15,-1 0-15,0 0 0,-21-1 0,0 1 16,0-21-16,0 21 0,0 0 16,0-1-16,0 1 0,-21 0 0,0 21 15,-1 0-15,1-21 0,0 21 16,0 0-16,0 0 0,0 0 15,-1 0-15,22 21 0,-21-21 0,21 21 16,-21-21-16,21 21 0,0 1 16,0-1-16</inkml:trace>
  <inkml:trace contextRef="#ctx0" brushRef="#br0" timeOffset="52534.7">4889 11959 0,'22'0'0,"-44"0"0,65 0 16,-22-21-16,-42 21 31,0 0-31,-1 0 0,1 21 16,0 0-16,-21-21 0,21 22 16,-1-1-16,1 0 0,0 0 15,0 0-15,21 0 16,21-21 15,0-21-31,0 21 16,1-21-16,-1 0 0,0 21 0,0 0 15,-21-21-15,21 21 0,0 0 16,1 0-16,-1 0 16,0 0-16,-21 21 15,21 0-15,-21 0 0,0 0 16,21 1-16,-21-1 0,0 0 15,0 0-15,0 0 0,0 22 0,0-22 16,0 21-16,0-21 0,0 22 16,0-1-16,0-21 0,0 21 0,0 1 15,0-1-15,0 0 0,0 1 16,0 20-16,0-20 0,-21-1 0,21 0 16,-21 1-16,21-1 0,-21 0 0,0 1 15,21-1-15,-22-21 0,1 21 16,0-20-16,0 20 0,0-21 0,0 0 15,-1 0-15,1 1 0,-21-22 16,21 21-16,-22-21 0,1 0 0,21 0 16,-21 0-16,-1 0 0,22 0 15,-21 0-15,21-21 0,-1-1 16,-20-20-16,21 21 0,0-21 0,21-1 16,-21 1-16,21-22 0,-22 22 0,22-21 15,0 20-15,0-20 0,0 20 16,0 1-16,0 0 0,22-1 0,-1 22 15,0-21-15,0 21 0,21 0 16,-20-1-16,20-20 0,0 21 0,1 0 16,-1-22-16,0 22 0,1 0 15,-1-21-15</inkml:trace>
  <inkml:trace contextRef="#ctx0" brushRef="#br0" timeOffset="52783.17">5143 11896 0,'0'21'31,"0"0"-31,0 0 16,0 0-16,0 1 0,0-1 16,0 0-16,0 0 0,-21 0 15,21 0-15,0 1 16,-21-22-16,21-22 47,0 1-47,0 0 15,0 0-15</inkml:trace>
  <inkml:trace contextRef="#ctx0" brushRef="#br0" timeOffset="52950.68">5143 11811 0,'0'21'62,"0"0"-30</inkml:trace>
  <inkml:trace contextRef="#ctx0" brushRef="#br0" timeOffset="53347.23">5419 11896 0,'0'0'16,"0"21"-16,0 0 0,0 0 16,0 0-16,0 1 0,0-1 15,0 0-15,0 0 0,0 0 16,0 0-16,-22 1 0,22-1 15,0 0-15,-21-21 16,21 21-16,0-42 47,0 0-47,0 0 0,0-1 16,0 1-16,0 0 0,0-21 15,0 21-15,0-1 0,21 1 0,1 0 16,-1 0-16,0 0 0,0 0 15,0-1-15,0 22 0,22 0 16,-22 0-16,0 0 0,0 0 0,0 0 16,1 0-16,-1 22 0,0-22 15,-21 21-15,0 0 0,0 21 0,0-21 16,0 1-16,0-1 0,0 0 0,0 0 16,0 0-16,-21-21 0,0 21 15,-1-21-15,1 0 0,0 0 16,0 0-16</inkml:trace>
  <inkml:trace contextRef="#ctx0" brushRef="#br0" timeOffset="54127.24">9546 8848 0,'21'-43'32,"-21"65"-1,0-1-31,0 0 0,0 21 15,0 1-15,0-1 0,0 0 0,0 1 16,0 20-16,0 1 0,0-1 0,0 1 16,-21-1-16,21 22 15,-21-1-15,21 1 0,0 0 0,-21 21 16,0 63-16,-1-84 0,22 20 16,0 1-16,-21-21 0,0 21 15,0-22-15,21 1 0,-21 0 0,0 21 16,-1-22-16,1 22 0,0-21 15,0-1-15,0 22 0,0-21 0,-22 0 16,22-22-16,0 22 0,0-22 16,0 22-16,21-22 0,-22 1 0,22-1 15,-21 1-15,21 42 16,0-43-16,0-20 0,0-22 0,0 0 16,0 0-16,0 0 0,0-42 31,0 0-31,0-21 0,21 20 0,1-41 15,-22 21-15,21-22 0,-21 1 0,21-1 16</inkml:trace>
  <inkml:trace contextRef="#ctx0" brushRef="#br0" timeOffset="55326.15">9525 8911 0,'0'0'0,"0"-21"15,0 0 1,0 0 0,21 21-16,0 0 0,0-21 0,22 21 15,-22-22-15,21 22 0,22-21 16,-1 21-16,1-21 0,20 0 0,1 21 15,0-21-15,-1 21 0,22-21 16,0 21-16,21 0 0,21-22 0,0 22 16,1 0-16,20-21 0,-21 21 15,21 0-15,1 0 0,-1 0 0,0 0 16,1 0-16,-1 0 0,-21 0 16,0 0-16,1 0 0,-1 0 15,0 0-15,-21 0 0,-21 0 0,0-21 16,-22 21-16,1 0 0,0 0 0,-1 0 15,-20 0-15,-1 0 0,1 0 16,-1 0-16,1 0 0,-1 0 0,43 0 16,-64 0-16,1 0 15,-1 0-15,-21 0 0,22 0 0,-22 0 16,0 0-16,0 0 0,-21 21 16,0 0-16,0 1 0,0-1 15,0 0-15,0 0 0,0 21 0,-21 1 16,0-1-16,21 0 0,-21 1 15,-1 20-15,1-20 0,0 20 16,21-21-16,-21 22 0,0-1 16,0 1-16,-1-1 0,22 1 0,-21 21 15,0-1-15,0 1 0,0-22 0,0 22 16,-1 0-16,1-22 0,21 22 16,-21 0-16,0-1 0,0 1 0,0 0 15,21-22-15,0 22 0,0-22 16,-22 22-16,22-22 0,0 1 0,0 21 15,0-22-15,0 1 0,0-1 0,0 22 16,0-22-16,0 1 16,0-1-16,0 1 0,0-22 0,0 22 15,0-1-15,0-21 0,0 22 0,-21-22 16,21 22-16,-21-22 0,21 0 16,-21 22-16,21-22 0,-21 1 0,0-1 15,21-21-15,0 21 0,-22-20 0,1-1 16,21 0-16,-21 0 0,21 0 15,-21 0-15,0-21 0,21 22 0,-21-22 16,-1 0-16,-20 21 0,21-21 16,0 21-16,-22-21 0,22 0 15,-21 0-15,0 0 0,-1 21 16,1-21-16,0 0 0,-22 0 0,22 0 16,-22 0-16,1 0 0,-1 0 15,-20 0-15,20 0 0,1 0 0,-22 0 16,0 0-16,1 0 0,-1 0 0,-21 0 15,0 0-15,22 0 0,-22 0 16,0 0-16,21 0 0,-21 0 0,1 0 16,20 0-16,-21 0 0,21 0 0,-20 0 15,-1 0-15,0 0 0,-21 0 16,21 0-16,0-21 0,0 21 0,1 0 16,-1 0-16,0 0 0,21 0 0,-21 0 15,22 0-15,20 0 0,-20 0 16,20 0-16,1 0 0,20 0 15,-20 0-15,20 0 0,1 0 0,21 0 16,-21 0-16,-1 0 0,22 0 16,0 0-16,-21 0 0,20 0 15,1 0-15,0 0 0,0 0 0,0 0 16,0-21-16,-1 0 0,1 21 16,0-22-16,-21 1 0,21 0 0</inkml:trace>
  <inkml:trace contextRef="#ctx0" brushRef="#br0" timeOffset="56810.86">2963 7705 0,'0'0'0,"21"-21"0,1-1 0,-22 1 16,0 0-16,21-21 0,-21 21 0,21-22 15,-21 22-15,21 0 0,-21-21 16,0 20-16,0 1 0,0 0 16,0 0-16,0 0 0,0 0 15,0 42 1,0 0-1,0 0-15,0 21 0,0 1 0,0 20 16,0-20-16,0 20 0,-21-21 16,0 22-16,0-22 0,-1 22 0,-20-1 15,21-20-15,0 20 0,-22-21 16,22 1-16,-21-22 0,21 21 0,0-21 16,-1-21-16,1 22 0,0-22 15,21-22 1,0 1-1,0-21-15,0 21 0,0 0 16,0-22-16,0 1 0,0 21 0,21-22 16,-21 22-16,0-21 0,0 21 15,21 0-15,-21-1 0,22 1 0,-1 21 32,0 0-32,0 21 15,-21 1-15,0-1 0,21 0 16,-21 0-16,21 0 0,1 0 0,-22 1 15,21-1-15,0 0 0,0 0 16,0-21-16,0 0 16,1 0-1,-1 0-15,0 0 0,0 0 0,0-21 16,0 0-16,1 21 0,-1-21 16,21-1-16,-21 1 0,0 21 0,1-21 15,-1 0-15,0 0 0,-21 0 16,21 21-16,-21-22 0,21 1 0,-21 0 15,0 0-15,0 0 0,21 0 16,-21-1-16,0 44 31,0-1-31,0 0 0,0 0 16,0 0-16,0 22 16,0-22-16,0 0 0,-21 0 15,21 0-15,0 0 0,0 1 16,0-1-1,21-21-15,1 0 0,-1 0 16,0 0-16,0 0 16,0-21-16,0-1 0,1 22 0,-1-21 15,0 0-15,0 21 0,0-21 16,0 0-16,1 0 0,-22-1 0,0 1 16,0 0-16,0 0 0,0 0 15,0 0-15,-22 21 0,1-22 16,0 22-16,0 0 0,0 0 15,0 0 1,-1 22-16,-20-22 0,21 21 0,0-21 16,0 21-16,21 0 15,-22-21-15,22 21 0,22-21 32</inkml:trace>
  <inkml:trace contextRef="#ctx0" brushRef="#br0" timeOffset="57444.17">4022 7662 0,'21'0'16,"-42"0"-16,21 0 31,-22 0-31,1 0 0,0 22 16,0-1-16,0-21 0,0 21 15,-1-21-15,22 21 0,-21 0 0,0 0 16,21 1 0,21-22-1,0 0 1,1 0-16,-1 0 0,0-22 16,0 22-16,0 0 0,0-21 0,1 0 15,-1 0-15,0 21 16,-21-21-16,21 21 15,-21 21 17,0 0-32,0 0 0,0 0 15,0 1-15,0 20 0,0-21 16,0 0-16,0 22 0,0-1 0,0-21 16,0 21-16,0 1 0,0-1 15,0 0-15,0-20 0,0 20 0,0 0 16,0-21-16,0 1 0,0 20 15,0-21-15,0 0 0,-21 0 16,21 1-16,-21-22 0,0 21 0,21 0 16,-43-21-16,22 21 0,0-21 15,0 0-15,-22 0 0,1 0 0,21 0 16,-21 0-16,20 0 0,-20 0 0,21 0 16,-21 0-16,20-21 0,-20 0 15,21 0-15,0-1 0,0 1 0,21 0 16,0 0-16,-22-21 0,22 20 15,0-20-15,0 0 0,0 21 0,0-22 16,22 1-16,-1 21 0,0-22 16,21 22-16,-21 0 0,22-21 15,-1 21-15,0-1 0,1 1 0,-1 0 16,0 21-16,1-21 0,-1 0 16,-21 0-16,22-1 0</inkml:trace>
  <inkml:trace contextRef="#ctx0" brushRef="#br0" timeOffset="57663.24">4339 7684 0,'0'21'31,"0"0"-31,0 0 0,0 0 16,0 0-16,0 1 16,0-1-16,0 0 15,0 0-15,0 0 0,0 0 16,-21-21-1,21 22-15,-21-22 0,21-22 32,0 1-17,0 0-15</inkml:trace>
  <inkml:trace contextRef="#ctx0" brushRef="#br0" timeOffset="57831.01">4339 7599 0,'0'0'0,"0"-21"15,0 0-15,0 42 63,0 0-32,21-21-31</inkml:trace>
  <inkml:trace contextRef="#ctx0" brushRef="#br0" timeOffset="58310.22">4635 7641 0,'0'43'31,"0"-22"-31,0 0 0,0 0 15,0 0-15,0 0 0,-21 1 16,21-1-16,0 0 16,0 0-16,0 0 0,0 0 0,0 1 15,0-1 1,0-42 31,0-1-47,0 1 0,0 0 15,0 0-15,0 0 16,0 0-16,21-1 0,1 1 0,-1 0 16,0 0-16,-21 0 0,42 0 15,-21-1-15,1 1 0,-1 21 0,21 0 16,-21-21-16,22 21 0,-22 0 16,21 0-16,-21 21 0,0 0 0,1-21 15,-1 22-15,-21-1 0,0 0 0,0 0 16,0 0-16,0 0 0,0 1 15,-21-1-15,-1 0 0,22 0 16,-21 0-16,0 0 0,0 1 0,21-1 16,0 0-16,0-42 47</inkml:trace>
  <inkml:trace contextRef="#ctx0" brushRef="#br0" timeOffset="58582.22">5524 7430 0,'0'0'16,"-21"21"-1,0 0-15,21 0 0,-21 0 16,21 0-16,-21 22 0,21-22 0,0 0 15,0 21-15,-21-20 0,21 20 16,-22-21-16,22 0 0,0 0 0,0 1 16,0-1-16,-21 0 0,21 0 0,0 0 15,-21 0-15,21 1 16,21-44 15</inkml:trace>
  <inkml:trace contextRef="#ctx0" brushRef="#br0" timeOffset="58910.03">5419 7514 0,'0'0'16,"0"-21"-16,-22 0 0,22 0 0,0 0 16,0-1-16,0 1 0,0 0 15,0 0-15,22 0 16,-1 21-16,21-21 0,-21-1 0,22 22 15,-22-21-15,21 21 0,-21 0 16,22 0-16,-1 0 0,-21 0 16,0 0-16,22 0 0,-22 21 0,0-21 15,-21 22-15,0 20 0,0-21 16,0 0-16,0 0 0,0 22 0,-21-22 16,0 0-16,-1 0 0,1 22 15,-21-22-15,21-21 0,0 21 0,-22 0 16,22 0-16,0 0 0,0-21 0,0 22 15,42-22 32</inkml:trace>
  <inkml:trace contextRef="#ctx0" brushRef="#br0" timeOffset="60001.64">6032 7684 0,'0'-22'31,"0"1"-31,0 0 0,0 0 16,-21 21-16,0 0 15,0 0-15,0 0 16,0 0-16,-22 0 0,22 21 15,0 0-15,0 0 0,-22 1 16,22-1-16,0 0 0,0 0 0,0 0 16,0 0-16,-1 1 0,22-1 0,0 0 15,0 0-15,0 0 16,22-21 0,-1 0-16,21 0 15,-21 0-15,0-21 0,1 21 16,20-21-16,-21 21 0,0-21 0,0 0 15,1-1-15,20 22 0,-21-21 16,0 0-16,0 0 0,-21 0 0,22 0 16,-1-1-16,0 22 15,-21 22 17,0-1-32,-21 0 0,21 0 15,-21-21-15,21 21 0,-22 0 0,22 1 16,0-1-16,0 0 0,0 0 15,0 0-15,0 0 16,22 1-16,-1-1 0,0-21 16,-21 21-16,21-21 15,0 0-15,0 0 0,1 0 0,-1 0 16,0 0-16,0 0 16,0 0-16,22-21 0,-22 21 0,0-21 15,0-1-15,21 1 0,-20 0 0,-1 21 16,21-21-16,-21 0 0,0 0 15,1-22-15,-1 22 0,0 0 0,0 0 16,-21 0-16,21-22 0,-21 22 16,0 0-16,-21 21 15,0 0-15,0 0 16,-22 0-16,22 0 16,0 21-16,0 0 0,0 0 0,-22 1 15,22-22-15,0 21 0,0 0 0,21 0 16,-21 0-16,21 0 15,-21-21-15,21 22 0,21-22 32,0 0-32,0 0 0,0 0 0,0 0 15,1-22-15,20 22 0,-21-21 0,0 21 16,0-21-16,1 21 0,-22-21 16,21 21-16,0 0 0,-21-21 15,0 42 16,0 0-31,0 0 16,-21 0-16,21 1 0,-21-1 16,21 0-16,0 21 0,0-21 0,-22 22 15,22-22-15,-21 21 0,21 1 0,0-1 16,-21 0-16,21-21 0,0 22 16,0-1-16,0 0 0,0-20 0,-21-1 15,0 21-15,21-21 0,0 0 16,-21 1-16,-1-1 0,1 0 0,21 0 15,-21-21-15,0 21 0,0-21 0,0 0 16,-1 0 0,1 0-16,0 0 0,0 0 0,0 0 15,21-21-15,-21 21 0,-1-21 0,1 0 16,21 0-16,0-1 0,0 1 16,-21 0-16,21-21 0,0 21 0,0-22 15,0 22-15,0-21 0,0-1 0,21 22 16,0-42-16,1 20 15,-1 22-15,21-21 0,-21 21 16,22-22-16</inkml:trace>
  <inkml:trace contextRef="#ctx0" brushRef="#br0" timeOffset="60346.79">6794 7747 0,'0'21'16,"22"-21"31,-1 0-47,0-21 15,-21 0-15,21 21 16,-21-21-16,21 21 0,-21-21 16,0-1-16,-21 44 46,0-1-46,0 0 0,0-21 16,21 21-16,-22 0 0,22 0 0,-21 1 16,21-1-16,0 0 0,-21 0 15,21 0-15,0 0 16,21-21-16,0 0 16,1 0-16,-1 0 0,0 0 15,0 0-15,-21-21 0,21 21 0,0-21 16,1 0-16</inkml:trace>
  <inkml:trace contextRef="#ctx0" brushRef="#br0" timeOffset="60978.48">10456 7451 0,'0'0'0,"0"-43"32,0 65-1,0-1-31,0 0 0,0 21 0,0 1 15,0-22-15,0 21 0,0 0 16,0 1-16,0-1 0,-21 0 16,21 22-16,-21-22 0,21 1 0,0-1 15,0 0-15,-21-21 0,0 22 16,21-1-16,-22-21 0,22 0 0,0 1 16,0-1-16,0 0 0,-21-21 0,42 0 31,-21-21-31</inkml:trace>
  <inkml:trace contextRef="#ctx0" brushRef="#br0" timeOffset="61230.58">10795 7578 0,'21'127'15,"-21"-106"1,0 21-16,0 1 0,0-1 16,0-21-16,0 21 0,0 1 0,0-1 15,0-21-15,-21 22 0,21-22 16,0 0-16,0 0 0,-21 0 0,21 0 16,0 1-16,-21-22 15,-1-22 16</inkml:trace>
  <inkml:trace contextRef="#ctx0" brushRef="#br0" timeOffset="61763.28">10456 8043 0,'0'-21'47,"21"21"-32,1-21-15,-1 21 0,21-21 16,-21 21-16,22-21 0,-22 21 16,21-21-16,0-1 0,-20 22 15,20-21-15,0 21 0,-21-21 0,1 21 16,20 0-16,-21-21 0,0 21 16,0 0-16,-21 21 31,0 0-31,0 0 15,0 1-15,0-1 0,0 21 0,0-21 16,0 22-16,0-22 0,0 0 16,0 0-16,0 0 0,0 0 15,22 1-15,-22-1 0,21-21 0,0 0 16,0 0-16,0 0 16,0 0-16,1 0 0,-1 0 0,21 0 15,-21-21-15,0-1 0,1 22 0,-1-21 16,0 0-16,0 0 0,0-21 15,-21 20-15,21 1 0,-21-21 0,0 21 16,0-22-16,0 22 0,-42-42 16,21 42-16,0 21 0,0-22 15,-1 22-15,-20-21 0,21 21 0,0 0 16,-22 0-16,22 21 0,0 1 16,0-22-16,0 21 0,0 0 0,-1 0 15,22 0-15,0 0 16,0 1-16,22-22 15,-1 21-15,0-21 0,0 0 16,21 0-16,-20 0 0,20 0 16</inkml:trace>
  <inkml:trace contextRef="#ctx0" brushRef="#br0" timeOffset="62609.52">11684 7811 0,'0'0'0,"0"21"31,0 0-31,0 0 16,0 0-16,0 0 0,-21 1 0,21-1 15,0 21-15,-21-21 0,21 0 16,0 1-16,0-1 0,0 0 0,0 0 16,0 0-16,-22-21 15,22-21 16,0 0-15,0 0-16,0 0 0,0-1 0,0 1 16,0 0-16,0-21 0,0 21 15,22-1-15,-22 1 0,0 0 16,0 0-16,21 0 0,-21 0 0,21 21 16,0 0-16,0 21 15,0 0-15,1 21 16,-22-21-16,0 22 0,0-22 15,0 0-15,0 21 0,0-20 16,0-1-16,0 0 0,0 0 0,21 0 16,-21 0-1,21-21 1,0-21 0,0 0-16,0 0 0,-21 0 15,22 0-15,-1-1 0,0 1 0,0 0 16,0 0-16,0-21 15,1 20-15,-1 1 0,21 0 0,-21 0 16,-21 0-16,21 0 0,1-1 0,-1 22 16,-21 22-1,0-1 1,0 0-16,0 0 0,0 0 16,0 22-16,0-22 0,0 0 0,0 0 15,0 0-15,0 0 0,0 1 0,0-1 16,21 0-16,0-21 15,0 0-15,0 0 16,1 0-16,-1 0 16,0-21-16,0 21 0,0-21 0,0-1 15,1 1-15,-1 0 0,0 0 0,0 0 16,0-22-16,0 22 0,-21 0 16,22 0-16,-22 0 0,0 0 0,0-1 15,-22 44 16,22-1-31,-21 0 0,0 0 16,21 0-16,0 0 0,-21 1 16,21-1-16,-21 0 0,21 0 15,0 0-15,0 0 0,0 1 16,0-1 0,21-21-16,0 0 0,0 0 15,0 0-15,1 0 16,-1 0-16,0-21 0,0 21 0,0-22 15</inkml:trace>
  <inkml:trace contextRef="#ctx0" brushRef="#br0" timeOffset="62862.89">12996 7514 0,'0'0'0,"0"21"16,0 1-16,0-1 15,-21 21-15,0-21 0,21 0 16,-21 22-16,0-1 0,21-21 0,0 22 16,-22-22-16,1 21 0,21 0 15,-21-20-15,21 20 0,-21-21 0,21 0 16,0 0-16,0 1 0,0-1 0,0 0 16,0 0-16,0-42 46</inkml:trace>
  <inkml:trace contextRef="#ctx0" brushRef="#br0" timeOffset="63182.7">12869 7662 0,'0'0'0,"0"-21"0,0 0 15,21-85 1,1 85-16,-1 0 15,0 0-15,0 0 0,0-1 16,22 1-16,-1 21 0,0-21 0,1 21 16,20 0-16,-21 0 0,1 0 15,-22 21-15,21 0 0,1 43 0,-22-43 16,-21 21-16,0-20 16,0 20-16,-43-21 0,22 21 0,0-20 15,-21-1-15,-1 21 0,1-21 16,0 0-16,-22 1 0,22-1 0,0 0 15,20 0-15,-20-21 0,21 21 0,-21-21 16,20 21-16,1-21 16,42 0-1,1 0 1,-1 0-16,0 0 0,0 0 0</inkml:trace>
  <inkml:trace contextRef="#ctx0" brushRef="#br0" timeOffset="64130.7">13589 7895 0,'0'0'0,"21"-21"16,0 0 0,-21 0-16,0 0 15,-21 21 16,0 0-31,0 0 0,0 0 16,-22 21-16,22 0 16,-21 0-16,21 0 0,-1 0 0,1 1 15,0-1-15,0 0 0,21 21 16,0-21-16,0 1 0,0-1 16,0 0-16,21-21 15,0 0-15,0 0 0,1 0 16,-1 0-16,0 0 0,0 0 0,0 0 15,0-21-15,1 0 0,-22-1 16,21 1-16,0 0 0,0 0 0,0 0 16,-21 0-16,21-1 0,-21 1 15,0 0-15,0 0 0,22 21 0,-22 21 47,0 0-47,0 0 0,-22 1 0,22-1 16,0 0-16,0 0 0,0 0 15,0 0-15,0 1 0,0-1 0,0 0 16,0 0-16,22-21 16,-1 21-16,0-21 0,0 0 15,0 0-15,22 0 0,-22 0 0,63-21 16,-62 21-16,20-21 16,0 0-16,-21 0 0,22-1 0,-22 1 15,0 0-15,0-21 0,0 21 16,-21-1-16,0-20 0,0 21 0,0 0 15,0 0-15,0-1 0,-21 1 16,0 0-16,0 21 0,-21 0 16,20 0-16,1 0 0,0 0 0,-21 0 15,21 21-15,-1 0 0,-20 1 0,21-1 16,0 0-16,0 0 0,21 0 16,-22 0-16,22 1 0,0-1 15,0 0-15,0 0 0,0 0 0,0 0 16,22 1-16,-1-22 15,0 21-15,0-21 16,0 0-16,0 0 0,1 0 0,-1 21 0,0-21 16,0 21-16,-21 0 0,21 0 15,-21 1-15,21-1 16,-21 0-16,0 0 0,0 0 0,0 22 16,0-22-16,0 0 0,0 21 15,0-21-15,0 1 0,-21-1 0,0 0 16,21 0-16,-21 21 0,21-20 0,-21-1 15,0-21-15,-1 21 0,1 0 16,0 0-16,-21 0 0,21 1 16,-1-1-16,1-21 0,0 0 0,0 0 15,0 0-15,0 0 0,-1 0 16,1 0-16,0 0 0,0-21 16,0-1-16,21 1 0,-21 21 15,21-21-15,0 0 0,0 0 16,0 0-16,0-1 0,0 1 0,21-21 15,0 0-15,0 20 0,0-20 16,22 0-16,-1-1 0</inkml:trace>
  <inkml:trace contextRef="#ctx0" brushRef="#br0" timeOffset="64507.48">14393 8065 0,'0'0'0,"-21"0"15,0 0 1,42-22 0,0 22-1,0 0-15,1-21 0,-1 0 0,0 0 16,0 21-16,0-21 0,0 0 16,1-1-16,-1 1 0,0 0 15,0 0-15,-21 0 0,21 21 0,-21-21 16,-21 21-1,0 0-15,-21 21 0,20 0 0,-20-21 16,21 42-16,0-21 16,-22 1-16,22 20 0,0 0 0,0-21 15,0 22-15,21-22 0,0 0 0,0 21 16,0-20-16,0-1 0,0 0 16,21 0-16,0-21 0,0 21 0,0-21 15,1 0-15,-1 0 0,0 0 16,21 0-16,-21 0 0,22 0 15,-22-21-15,0 0 16,0 21-16,0-21 0</inkml:trace>
  <inkml:trace contextRef="#ctx0" brushRef="#br0" timeOffset="64718.37">14732 8128 0,'-21'21'31,"0"-21"47,-1 0-78,1 0 16</inkml:trace>
  <inkml:trace contextRef="#ctx0" brushRef="#br0" timeOffset="68043.63">6435 9017 0,'21'0'15,"0"0"-15,0 0 47,0 0-16,0 0-15,1-21-16,-1 21 0,-21-21 16,21 21-16,0-21 0,-21-1 0,21 22 15,-21-21-15,0 0 16,0 0-16,0 0 0,0 0 16,-21 21-1,0-22-15,0 22 0,0 0 16,-1 0-16,1 22 0,0-1 15,21 0-15,0 0 16,0 0-16,0 0 0,-21 1 16,21-1-16,0 0 15,21-21 17,0 0-32,0 0 15,-21-21-15,22 0 0,-1 21 16,-21-22-16,21 1 15,-21 0-15,0 0 0,0 0 16,0 0-16,-21 21 31,0 0-15,21 21-16,-22-21 0,22 21 16,0 0-16,-21-21 0,21 21 0,0 0 15,0 1 1,21-22 15,1 0-15,-1 0-16,0 0 15,-21-22 1,21 22-16,-21-21 0,0 0 16,0 0-16,0 0 0,0 0 15,0-1-15,0 1 0,0 0 16,0 0-16,0 0 0,0 0 15,0-1-15,0 1 0,21 0 16,-21 0-16,21 0 0,-21-22 0,43 1 16,-43 21-16,21-21 0,0 20 15,0-20-15,0 21 0,1-21 16,-1-1-16,21 22 0,-21-21 16,22-1-16,-1 1 0,-21 0 0,21-1 15,1 1-15,-1 0 0,0 21 0,1-22 16,-1 1-16,22 21 0,-22-22 15,21 1-15,1 21 0,-1 0 0,22-22 16,0 22-16,-1 0 0,1-21 16,0 21-16,-1-1 0,1 1 0,0 0 15,-1 0-15,1 0 16,-21 21-16,20-21 0,-20-1 0,20 22 0,-20 0 16,21-21-16,-22 21 0,1 0 15,-1 0-15,1 0 0,-1 0 16,1 0-16,-22 0 0,21 0 0,-20 21 15,-1 1-15,22-22 0,-22 21 16,0 0-16,1 0 0,-1 0 0,64 22 16,-85-22-16,21 0 15,1 0-15,-1 21 0,0-20 0,-21-1 16,22 0-16,-22 0 0,0 0 16,21 22-16,-20-22 0,-1 21 15,21 0-15,-21 1 0,22-1 0,-22 0 0,0 1 16,21-1-16,-21 0 15,1 1-15,20-1 0,-21 0 0,0 1 16,0-22-16,1 21 0,-1 1 16,21-22-16,-21 21 0,-21 0 0,21-20 15,1 20-15,-1-21 0,-21 21 0,0 1 16,21-22-16,0 21 16,-21 1-16,21-1 0,-21 0 0,21 43 15,1-43-15,-22-21 0,0 22 16,0-1-16,21-21 0,-21 22 0,21-1 15,-21-21-15,0 0 0,0 22 0,0-22 16,0 0-16,0 21 16,0-21-16,0 1 0,0-1 0,0 0 15,0 0-15,0 0 0,0 0 16,0 1 0,-21-22 15,0 0-16,-1 0 1,1 0-16,0-22 0,0 22 16,0-21-16,0 21 15,-1-21-15,1 0 0</inkml:trace>
  <inkml:trace contextRef="#ctx0" brushRef="#br0" timeOffset="69610.58">10308 9419 0,'0'-21'0,"21"21"47,0 0-32,1 0-15,-1 0 16,0 0-16,-21 21 0,21-21 15,0 21-15,0-21 0,1 22 0,-1-1 16,0 0-16,0 0 16,0-21-16,0 21 0,-21 0 0,22 1 15,-1-22-15,-21 42 16,21-21-16,0-21 0,-21 21 0,21-21 16,-21 21-16,0 1 15,21-22-15,-21-22 78,0 1-62,0 0-16,22 21 16,-22-21-16,21 0 0,0 0 0,-21-1 15,21 1-15,0 0 0,0 0 0,1 0 16,-1-22-16,0 22 0,21 0 15,-21 0-15,22 0 0,-22-22 0,21 22 16,1 0-16,-22 21 0,0-21 16,0 0-16,0 21 0,0 0 0,-21-21 15,-21 21 17,0 21-32,0 0 0,0-21 15,0 21-15,-1 0 0,-20 0 16,21 1-16,0-22 0,-22 21 0,22 0 15,-21 0-15,21 0 0,-22 22 0,1-22 16,21 0-16,-21 0 0,-1 21 16,22-20-16,0-1 0,0 0 0,0-21 15,-1 21-15,1 0 0,0 0 16,21 1-16,0-1 16,-21-21-16,21 21 31,-21-21 0,21-21-15,0 0-1,0-1-15,0 1 16,0 0-16,-21 0 0,-1 0 16,1 0-16,21-1 0,-21 1 15,0 0-15,21 0 0,-21-21 0,21 20 16,-21 1-16,21 0 0,0 0 15,-22 0-15,22 0 16,0-1-16,0 1 16,0 42 31,0 1-47,22-1 15,-1-21-15,-21 21 16,21 0-16,0 0 0,-21 0 15,21-21-15,-21 22 0,21-1 16,-21 0-16,22 0 0,-1 0 0,-21 0 16,0 1-16,21-1 15,-21 0-15,21 0 0,-21 0 16,0 0-16,0 1 0,0-1 16,21-21-1,-21 21-15,21-21 31,-21-21-15,22 0-16,-1 21 0,-21-22 16,21 1-16,0 0 0,0-21 0,-21 21 15,21-1-15,22-20 0,-22 21 0,21-21 16,-21 20-16,22-20 0,-1 21 16,-21 0-16,22 0 0,-22-1 0,0 22 15,21-21-15,-21 21 16,-21-21-16,22 21 0,-44 0 47,1 0-47,0 21 0,0-21 0,0 21 15,0 1-15,-1-22 0,1 21 16,-21 0-16,21 0 0,0 0 16,-1 0-16,1 1 0,0-1 0,-21 21 15,21-21-15,-1 0 0,1 1 16,0-1-16,0 0 0,21 0 0,0 0 15,-21 0-15,21 1 16,-21-22-16,21 21 16,-22-21 46,1-21-46,0-1-1,21 1 1,0 0-16,-21 21 0,0 0 78</inkml:trace>
  <inkml:trace contextRef="#ctx0" brushRef="#br0" timeOffset="74371.56">8953 7133 0,'0'-21'0,"0"0"15,0 0 1,0 0-16,22 21 16,-22 21 31,0 0-47,0 0 0,0 0 15,-22 22-15,22-22 0,-21 21 0,21 22 16,0-22-16,-21 0 0,0 22 15,21-1-15,-21-20 0,0 20 0,-1 1 16,1-1-16,0 22 0,0-1 0,-21 1 16,-1 0-16,22 21 0,-21-22 15,-1 22-15,1 0 0,0 0 0,-1 0 16,1 21-16,0-22 16,-1 1-16,1 21 0,0 0 0,-1 0 15,-20 0-15,21 0 0,-1 0 0,-20 21 16,20 1-16,1-1 0,0-21 15,-22 21-15,22 0 0,0 21 0,-1-20 16,1-1-16,0 21 0,-1-21 0,1 0 16,0 22-16,-1-22 0,1 0 15,0 0-15,-1 0 0,1 22 0,0-22 16,20-21-16,-20 21 0,0-21 16,-1 21-16,1-21 0,0 0 0,21-21 15,-22 21-15,22-21 0,0 0 0,0-22 16,0 1-16,21 0 15,-22-1-15,22 65 0,0-86 16,0-21-16,0 1 0,0-1 0,0 0 16,0-20-16,0-1 0,0 0 15,0 0-15,0 0 0,0-42 63,0 0-63,-21 0 15</inkml:trace>
  <inkml:trace contextRef="#ctx0" brushRef="#br0" timeOffset="74740.98">6244 14288 0,'0'0'0,"-21"-22"0,21 1 15,0 0-15,0 0 0,0 0 16,21 21 0,0 0-1,0 21-15,1-21 0,-1 21 16,0 0-16,21 22 0,-21-22 0,1 0 15,20 21-15,-21 1 0,0-22 16,22 21-16,-22-21 0,0 22 0,0-22 16,-21 0-16,21 0 0,0 0 15,-21 0-15,22 1 0,-22-1 16,21-21 0,0 0 15,0-21-31,0-1 15,0 1-15</inkml:trace>
  <inkml:trace contextRef="#ctx0" brushRef="#br0" timeOffset="74962.24">7451 14161 0,'0'0'0,"-22"21"31,1-21-31,0 21 0,0 21 0,0-21 15,0 1-15,-1 20 0,-20-21 16,21 21-16,0 1 0,0-22 16,-22 21-16,22-21 0,0 22 0,0-22 0,0 0 15,-1 0-15,1 0 16,0 1-16,0-22 0,0 21 0,0-21 16,-1 0-16</inkml:trace>
  <inkml:trace contextRef="#ctx0" brushRef="#br0" timeOffset="76682.73">9207 14245 0,'0'0'0,"22"-21"31,-1 21-31,0-21 16,0 0-16,0 0 15,0 21-15,1-22 0,-1 1 0,0 0 16,0 0-16,0 0 0,0-22 16,1 22-16,-22 0 0,0 0 0,0 0 15,0 0-15,0-1 16,0 1-16,-22 0 0,1 0 0,0 21 16,-21 0-16,21 0 0,-22 0 15,1 0-15,0 21 0,-1 0 0,1 0 16,0 1-16,20-1 0,1 0 0,0 21 15,21-21-15,0 22 0,0-22 16,0 21-16,21-21 0,0 22 0,1-22 16,20 21-16,-21-21 0,21 22 15,-20-22-15,20 21 0,-21 1 0,21-22 16,-20 21-16,-1-21 16,0 22-16,-21-22 0,0 21 0,0-21 15,0 0-15,0 22 0,-21-22 0,0 0 16,-1 0-16,1 0 0,0-21 15,-21 22-15,21-22 0,-22 0 0,22 0 16,-21 0-16,21 0 0,-22 0 16,22-22-16,-21 22 0,21-21 0,-1 0 15,1 0-15,0-21 0,0 20 16,0-20-16,21 0 0,-21-1 0,21 1 16,0 0-16,0 21 0,0-1 0,0 1 15,0 0-15,0 0 0,21 21 16,0 21-16,0 0 15,0 0-15,0 1 0,1 20 0,-1-21 16,0 21-16,0 1 0,0-22 16,0 21-16,1-21 0,-1 1 15,0-1-15,21 0 0,-21 0 0,1 0 16,-1-21-16,0 0 0,0 0 16,0 0-16,0 0 0,1 0 0,-1 0 15,21 0-15,-21-21 0,0 0 0,22 0 16,-22 0-16,0-1 0,21-20 15,-20 21-15,-1-21 0,21-1 16,-21 1-16,0 21 0,1-22 16,-1 1-16,0 21 0,0-21 0,0 20 15,0 22-15,-21-21 0,0 42 32,0 1-32,0-1 0,0 0 15,0 0-15,0 0 16,0-42 31,0 0-47,0 0 15,0 0-15,0-1 16,0 1-16,0 0 16,-21 21-1,0 21 1,0 22-1,21-22-15,0 0 0,-21 21 16,0-21-16,-1 22 0,22-1 16,0 0-16,-21-20 0,21 20 0,0-21 15,-21 21-15,21-20 0,0-1 16,0 0-16,0 0 0,0 0 0,21-21 16,0 0-16,1 21 0,-1-21 0,0 0 15,21 0-15,-21 0 0,22-21 16,-1 0-16,0 0 0,1 0 15,-1 0-15,0-1 0,1 1 16,-22-21-16,21 21 0,-21-22 0,1 22 16,-1-21-16,0 21 0,-21-22 15,0 22-15,0 0 0,0 0 0,-21 21 32,0 21-32,-1 0 0,22 0 15,-21 1-15,0-1 0,21 0 16,0 0-16,0 0 0,0 0 0,0 1 15,0-1-15,0 0 0,0 0 16,0 0 0,21-21-16,-21 21 0,21-21 15,-21 22-15,22-22 16,-1 0-16,0 0 16,0 0-16,0 0 15,0-22-15,1 1 16,-1 0-16,0 0 0,-21 0 15,21 0-15,0-1 0,-21 1 16,21 0-16,-21 0 0,0 0 0,22 0 16,-22 42-1,0 0 1,0 0-16,0 21 0,0-20 16,0-1-16,0 0 15,-22 21-15,22-21 0,0 1 0,-21-22 16,21 21-16,0 0 0,0 0 15,0-42 17,0 0-17,0 0-15,0-1 0,0-20 16,21 21-16</inkml:trace>
  <inkml:trace contextRef="#ctx0" brushRef="#br0" timeOffset="76855.37">10583 14182 0,'-21'0'31,"21"21"-15,0 0 0,0 0-16,0 0 31,0 1-16</inkml:trace>
  <inkml:trace contextRef="#ctx0" brushRef="#br0" timeOffset="77204.16">10753 14393 0,'0'22'31,"0"-1"-31,0 0 0,0 0 0,0 21 15,0-20-15,-22 20 0,22 0 16,-21 1-16,21-1 0,0 21 0,0-20 16,0 20-16,0-20 0,0 20 0,0 22 15,0-22-15,-21 22 0,21 0 16,-21-1-16,0 1 0,21-22 16,-21 22-16,-1 0 0,1-1 0,21-20 15,-21 21-15,0-22 16,0 1-16,0-1 0,-1-21 0,1 1 0,0-1 15,21 0-15,-21-20 0,21-1 16,-21-21-16,21-21 16,0-1-16,0 1 0,42-106 31,-21 85-31,0-22 0,1 22 0,-1-21 0,0-1 16,0 1-16,0-1 0,0-21 15</inkml:trace>
  <inkml:trace contextRef="#ctx0" brushRef="#br0" timeOffset="78979.17">10880 14753 0,'0'0'0,"0"-42"16,0-22-16,21 22 0,-21-21 0,21 20 15,-21 1-15,0 21 0,21-22 16,0 22-16,-21 0 0,21 0 0,1 0 16,-1 0-16,0 21 0,21 0 15,-21 0-15,1 0 0,20 0 0,-21 21 16,0 0-16,0 21 0,1-21 15,-1 1-15,-21 20 0,0-21 0,0 21 16,0-20-16,0-1 0,-21 0 16,-1 0-16,1 0 0,0-21 15,0 0-15,0 0 0,0 0 0,-22 0 16,22 0-16,0 0 0,0 0 16,0 0-16,-1-21 0,1 0 0,0 0 15,0 21 1,21-21-16,0 42 31,0 0-31,0 0 0,0 0 0,0 0 16,0 1-16,21-22 0,0 21 0,-21 0 15,21 0-15,1-21 0,-1 0 16,0 21-16,0-21 0,21 0 0,-20 0 16,20 0-16,0 0 15,-21 0-15,22-21 0,-1 0 0,0 0 16,1 0-16,-22-1 0,0 1 15,21-21-15,-20 21 0,-1-22 0,21 1 16,-21-21-16,0 20 0,-21 1 0,22 0 16,-1-22-16,-21 22 0,21-1 15,-21 22-15,0-21 0,0 21 0,21 0 16,-21-1-16,0 44 31,0-1-31,-21 0 16,0 21-16,21-21 0,0 22 0,-21-1 15,21-21-15,-22 22 0,22-1 0,0 0 16,0 1-16,0-1 0,0 0 16,0-21-16,0 22 0,0-22 0,0 0 15,0 0-15,0 0 0,22-21 16,-1 22-16,0-22 0,0 0 16,0 0-16,22 0 0,-22 0 15,0-22-15,0 22 0,21-21 0,-20 0 16,-1 0-16,0 21 0,0-42 15,0 20-15,-21 1 0,21-42 16,-21 42-16,0-1 0,0 1 16,-21 42 15,21 1-31,0-1 0,-21 0 16,21 0-16,-21 0 0,21 0 0,0 1 15,0-1-15,0 0 0,0 0 16,0 0-16,21 0 15,0-21-15,0 0 0,1 0 16,-1 0-16,21 0 0,-21 0 0,22-21 16,41 0-16,-63 0 0,22 21 15,-22-21-15,0 0 0,0-1 16,0 1-16,1 0 0,-1 0 16,-21 0-16,21 0 0,-21-1 15,0 44 16,-21-1-31,0 0 0,-1 0 0,22 0 16,0 0-16,-21 1 0,0-1 0,21 0 16,-21 0-16,21 0 0,0 0 15,-21-21-15,21 22 16,-21-22 0,21-22-1,0 1 1,0 0-16,21 0 0,0 0 15,-21 0-15,21-1 0,0-20 0,0 21 16,1 0-16,-1 0 0,0-1 16,0 1-16,0 0 0,0 21 0,1 0 15,-1 0-15,0 21 16,-21 0-16,0 1 0,0-1 16,0 0-16,0 21 0,0-21 15,0 1-15,0-1 0,21 21 16,-21-21-16,21 0 0,-21 1 0,21-22 15,-21 21-15,22 0 0,-1-21 0,21 0 16,-21 21-16,0-21 0,22 0 0,-22 0 16,21 0-16,1 0 15,-1 0-15,0 0 0,1-21 0,-1 21 16,0-21-16,1 0 0,-22-1 16,0 1-16,0 0 0,0-21 0,0 21 15,-21-22-15,22 22 0,-22-21 16,0 21-16,0-22 0,0 22 0,-22 0 15,1 0-15,0 21 0,-21 0 0,21 0 16,-1 0-16,-20 0 0,21 0 16,-21 21-16,20 0 0,1 0 0,-21 0 15,21 22-15,0-22 0,-1 0 16,22 0-16,0 0 0,0 1 16,0-1-16,0 0 15,22-21 1,-1 0-16,0 0 0,0 0 0,0 0 15,0 0-15,1 0 0,-1 0 16,0 0-16,0 0 0,0 0 0,0 0 16,1 0-16,-22-21 0,21 21 15,0-21-15,0 21 16,0 0 0,-21 21-16,0 0 0,0 0 15,0 0-15,0 0 0,0 1 16,0-1-16,0 0 0,0 21 15,-21-21-15,0 22 0,21-22 16,-21 21-16,0-21 0,-1 22 16,22-1-16,-21 0 0,0 22 0,0-22 15,0 22-15,0-1 0,21 1 0,-22-1 16,1 1-16,0-1 0,0-20 16,0 20-16,-22 64 0,22-63 15,21-1-15,-21 1 0,0-22 0,0 21 16,21-20-16,-21-1 0,-1 0 15,1-20-15,21 20 0,-21-21 0,0 0 16,0-21-16,0 0 0,-1 0 16,1 0-16,0 0 15,0 0-15,21-21 0,0 0 0,0 0 16,-21 0-16,21-22 0,0 22 16,0-21-16,0 21 0,0-22 0,0 1 15,0 0-15,0-1 0,0-20 16,0 20-16,21-20 0,-21 21 0</inkml:trace>
  <inkml:trace contextRef="#ctx0" brushRef="#br0" timeOffset="79223.14">12594 13780 0,'0'0'0,"0"-22"16,-21 1-16,0 0 16,0 21 31,-1 0-32,-20 0-15,21 0 16,0 0-16</inkml:trace>
  <inkml:trace contextRef="#ctx0" brushRef="#br0" timeOffset="79427.48">11472 14034 0,'0'0'0,"-21"0"0,42 0 31,0 0-31,1 0 16,20 0-16,-21 0 0,21 0 15,1 0-15,-1 0 0,0-22 16,22 22-16,-22-21 0</inkml:trace>
  <inkml:trace contextRef="#ctx0" brushRef="#br0" timeOffset="80975.21">14203 13864 0,'0'0'0,"21"-21"0,-21 0 0,21 0 0,-21 0 15,21-1-15,-21 1 0,0 0 16,0 0-16,0 0 0,0 0 16,0 42-1,-42 0 1,42 21-16,-42 1 0,20-1 0,1 0 16,0 1-16,-21 20 0,21-21 15,-22 1-15,22-1 0,-21 22 16,21-22-16,-22 21 0,1-20 0,21-1 15,-22 22-15,22-22 0,0-21 0,0 21 16,0-20-16,0-1 0,21 0 16,-22-21-16,22-21 31,0 0-31,0-22 0,0 22 16,0-21-16,0 21 0,0-22 0,0 1 15,0 0-15,0-1 0,0 1 0,0 21 16,0-22-16,0 22 0,0-21 15,0 21-15,0 0 0,22 21 16,-1 0 0,-21 21-16,0 0 0,21 21 15,-21-21-15,21 1 0,-21 20 16,0 0-16,0-21 0,21 22 0,0-1 16,-21-21-16,22 22 0,-1-22 15,0 21-15,0-21 0,0 0 16,0 1-16,22-1 0,-22-21 0,21 0 15,1 0-15,-1 0 0,0 0 16,1 0-16,20 0 0,-21-21 0,22-1 16,-22 1-16,22 0 0,-22 0 15,0-21-15,1 20 0,-22-20 0,21 0 16,-21 21-16,1-22 0,-22 22 16,0-21-16,0 21 0,0-1 0,0-20 15,-22 21-15,1 21 0,0 0 16,-21 0-16,21 0 15,-1 0-15,-20 0 0,0 21 0,21 0 16,-22 0-16,1 1 0,21-1 16,-22 0-16,1 42 0,21-20 15,0-1-15,21-21 0,0 22 16,0-22-16,0 0 0,0 0 0,0 0 16,0 0-16,21-21 0,0 0 15,0 0-15,0 0 0,1 0 16,-1 0-16,0 0 0,0-21 0,21 0 15,-20 0-15,-1 0 0,21 0 16,-21-22-16,0 22 0,1 0 16,-1 0-16,0-22 0,-21 22 0,21 0 15,0 0-15,-21 0 16,21 21-16,-21 21 16,0 0-1,0 0-15,0 0 0,0 1 16,0-1-16,0 0 0,0 0 15,22 0-15,-22 0 0,0 1 0,0-1 16,21-21-16,0 0 16,0 0-16,0 0 15,0 0-15,1 0 0,-1 0 16,-21-21-16,21-1 0,0 1 0,0 0 16,0 0-16,-21 0 0,0 0 0,22-1 15,-22 1-15,21 0 16,-21 0-16,0 0 0,0 0 15,0 42 17,-21 0-32,-1 0 0,22 0 0,-21 0 15,21 1-15,0 20 0,-21-21 16,21 0-16,-21 22 0,21-22 0,0 0 16,0 0-16,0 0 15,0-42 16,0 0-15,0 0-16,0 0 16,21-1-16,0 1 0,-21 0 0,21-21 15,1 21-15,-1-1 0,0 1 0,0 0 16,0 0-16,0 0 0,1 0 16,-1 21-16,21 0 0,-21 0 0,0 0 15,1 0-15,-1 0 0,0 0 16,0 0-16,-21 21 0,21 0 15,-21 0-15,0 21 0,0-20 0,0 20 16,0-21-16,0 21 0,0-20 0,0-1 16,0 0-16,0 0 0,0 0 15,0 0-15,0 1 0,-21-22 16,21 21-16,21-42 47,0-1-47,1 22 0</inkml:trace>
  <inkml:trace contextRef="#ctx0" brushRef="#br0" timeOffset="81650.5">16044 14224 0,'0'0'0,"21"-21"16,-21 0-16,0 0 15,0-1-15,0 1 0,-21 0 16,0 21-16,0 0 0,0 0 0,0 0 15,-22 0-15,22 0 0,-21 21 16,-1 0-16,22 1 0,-21-1 0,0 0 16,-1 21-16,22-21 0,-21 1 15,21 20-15,-1-21 0,1 0 0,0 22 16,21-22-16,0 0 16,0 0-16,21-21 0,0 0 15,1 0-15,-1 0 0,0 0 16,21 0-16,-21-21 0,22 0 15,-22 0-15,21-1 0,-21 1 0,1 0 16,-1 0-16,0 0 0,0 0 16,0-1-16,0 22 0,-21-21 0,22 21 15,-22 21 17,0 1-17,0-1-15,0 0 0,0 0 0,0 21 16,0-20-16,0 20 0,-22 0 15,22 1-15,-21-22 0,0 21 0,21 0 16,0 1-16,0-1 0,0 0 0,-21 1 16,21-1-16,0 0 15,0 1-15,-21 20 0,21-20 0,0 20 16,0 1-16,0-22 0,-21 21 16,-1 1-16,1-22 0,21 22 0,-21-22 15,0 0-15,0 1 0,0-1 0,-1 0 16,1 1-16,-21-22 0,21 21 15,-22-21-15,22 1 0,-21-1 0,0 0 16,-22 0-16,1-21 0,20 0 0,-20 21 16,-1-21-16,1 0 0,20 0 15,1-21-15,0 0 0,-1 0 0,22 0 16,0-1-16,0-20 0,21 0 16,0-1-16,0-20 0,0-1 15,0 1-15,21-22 0,0 1 0,22 20 16,-22-21-16,21 1 0,22-1 15,-22 22-15,21-1 0,1 1 0,-1-1 16,1 1-16,-22 20 0,22 1 16,-1 0-16,1-1 0,-1 1 0</inkml:trace>
  <inkml:trace contextRef="#ctx0" brushRef="#br0" timeOffset="83239">16510 14161 0,'0'0'0,"-42"0"16,20 0 0,1 0-16,0 0 15,21 21-15,-21-21 0,0 21 0,0 0 16,-1 0-16,22 0 0,-21 22 16,0-22-16,21 0 0,-21 0 15,21 0-15,0 1 0,0-1 0,0 0 16,0 0-16,21-21 15,0 0-15,0 0 16,1 0-16,20 0 0,0-21 0,-21 21 16,22-21-16,-22 0 0,0-1 15,21 1-15,-20-21 0,20 21 16,-21 0-16,0-1 0,0 1 0,1 0 16,-1 0-16,0 0 0,0 21 15,-21 21 16,0 0-31,0 0 16,-21 22-16,21-22 0,0 0 0,0 0 16,-21 0-16,21 0 0,0 1 15,0-1-15,0 0 0,0 0 16,0 0-16,21-21 0,-21 21 0,21-21 16,0 0-16,22 0 0,-22 0 15,21 0-15,-21 0 0,22 0 16,-1 0-16,-21 0 0,21 0 0,1-21 15,-22 0-15,21 0 0,1 0 16,-22 0-16,0-22 0,0 22 0,0-21 16,0 21-16,1-22 0,-22 22 0,0 0 15,0-21-15,0 20 0,0 1 16,-22 0-16,1 21 0,0 0 16,0 0-16,0 0 0,-22 0 15,22 0-15,-21 21 0,21 0 0,0 1 16,-22-1-16,22 0 0,0 0 15,0 0-15,0 0 0,21 1 16,0-1-16,-22 0 0,22 0 0,0 0 16,0 0-16,0 1 15,22-22-15,-1 0 0,0 0 16,0 0-16,0 0 0,0 0 16,1-22-16,-1 22 0,21-21 0,-21 0 15,0 21-15,1-21 0,-1 0 16,0 0-16,0-1 0,0 22 15,-21-21-15,21 0 0,1 21 16,-22-21-16,0 42 31,0 0-31,-22 0 16,1 1-16,21-1 0,0 0 0,0 0 16,-21 21-16,21-20 0,0-1 15,0 0-15,0 0 0,0 0 0,21 0 16,-21 1-16,21-22 0,1 21 15,20-21-15,0 0 0,1 0 0,-1 21 16,0-21-16,22 0 0,-22 0 16,22 0-16,-22 0 0,0 0 0,1-21 15,-1 21-15,0-21 0,-21-1 0,1 1 16,-1 0-16,0 0 0,0-21 16,-21 20-16,21-20 0,-21 21 15,0-21-15,0 20 0,0-20 16,0 21-16,-21 21 0,0-21 0,0 21 15,0 0-15,-1 0 0,-20 0 16,21 0-16,0 0 0,-22 21 0,1-21 16,21 21-16,0 0 0,0-21 15,-1 21-15,22 1 0,0-1 16,0 0-16,0 0 0,22-21 16,-1 0-16,21 0 0,-21 0 15,0 0-15,22 0 0,-22 0 16,0 0-16,0 0 0,0 0 15,1-21-15,-1 21 0,0-21 16,0 21 0,-21 21 15,0 0-31,0 0 16,0 22-16,0-22 0,-21 21 15,21-21-15,-21 22 0,21-1 0,-21 0 16,21 1-16,-22-22 0,1 21 15,21 0-15,-21 1 0,0-1 16,0 0-16,21 1 0,-43-1 0,22 0 16,0 22-16,0-22 0,-21 85 15,20-84-15,1 20 0,0 1 16,0-22-16,0 21 0,0-20 16,-1 20-16,1-20 0,0-1 0,21 21 15,-21-20-15,21 20 0,-21-20 0,0-1 16,21 0-16,-22 1 0,1-22 15,0 21-15,0-21 0,0 0 0,0 1 16,-1-1-16,1-21 0,0 0 16,0 0-16,0 0 0,0 0 0,-1-21 15,1-1-15,0 1 0,0 0 16,21-21-16,-21-1 0,21 1 0,-21 0 16,21-1-16,0 1 0,0-21 15,0 20-15,0-20 0,0 20 16,0-20-16,21-1 0,0 1 0,0-1 15,0-20-15,22 20 0,-22 1 16,21-1-16,0 22 0,1-22 0,-1 22 16,0 0-16,1-1 0,-1 1 0,0 0 15,22-1-15,-22 1 0,1 21 16,-1-21-16,0 20 0,1-20 0,-22 21 16,21 0-16,-21 0 0,0-1 15,1 1-15,-1 0 0,0 21 0,0 0 16,0-21-16,0 21 15,1 0-15</inkml:trace>
  <inkml:trace contextRef="#ctx0" brushRef="#br0" timeOffset="83631.08">18309 14436 0,'-21'0'0,"42"0"31,-21-21-15,21 21-16,0 0 0,1-22 16,20 1-16,-21 21 0,0-21 0,0 21 15,1-21-15,-1 0 0,-21 0 16,0-1-16,0 1 16,-21 21-1,-1 0-15,1 0 0,0 0 16,-21 0-16,21 0 0,-1 21 15,1 1-15,0-1 0,0 0 0,21 0 16,0 0-16,0 0 0,0 1 16,0-1-16,0 0 0,42-21 15,-21 21-15,1-21 16,-1 0-16,0 0 0,21 0 0,-21 0 16,1 0-16,-1 0 0,21 0 15,-21 0-15,0-21 0,1 0 16,-1 21-16,0-21 0,0 21 0,0 0 15,0-22-15,1 22 0,-22-21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12:03:25.1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7218 17717 0,'0'-22'78</inkml:trace>
  <inkml:trace contextRef="#ctx0" brushRef="#br1" timeOffset="9880.2">2561 699 0,'0'0'0,"0"-22"16,21 1-16,0 42 47,-21 1-47,0-1 15,0 0-15,0 21 0,0 1 16,0-1-16,22 0 0,-22 1 0,0 20 16,0-21-16,0 1 0,0 20 15,0-20-15,0-1 0,0 0 0,0-21 16,0 22-16,0-22 0,0 21 15,0-21-15,0 1 0,0-1 0,0 0 16,0 0 0,-22-21-1,1-21 17,0 0-32,0 0 0,21-1 15,-21 22-15,0-21 0,-1 0 16</inkml:trace>
  <inkml:trace contextRef="#ctx0" brushRef="#br1" timeOffset="10172.82">2138 1228 0,'0'0'0,"0"21"15,21-21-15,0 0 16,0 0-16,0 0 15,1 0-15,20 0 0,-21 0 16,0 0-16,22 0 0,-1-21 0,-21 21 16,21-21-16,-20 21 0,-1 0 15,21 0-15,-21 0 0,-21-22 0,21 22 16,1 0 46,-1 0-62,0 0 16</inkml:trace>
  <inkml:trace contextRef="#ctx0" brushRef="#br1" timeOffset="10952.06">3281 1270 0,'0'0'0,"21"0"16,0 0 0,-21-21-16,21 21 15,-21-21-15,21 0 0,-21-1 16,0 1-16,0 0 15,0 0-15,0 0 0,0 0 16,-21-1-16,0 1 0,0 0 16,0 21-16,0-21 0,-1 21 15,1 0-15,0 0 0,0 0 16,0 0-16,0 21 0,-22 0 16,22 0-16,0 1 0,0 20 15,0-21-15,-1 21 0,1-20 16,0 20-16,0-21 0,0 21 0,0-20 15,21 20-15,0-21 0,0 0 16,0 0-16,0 1 0,0-1 0,0 0 16,21-21-1,0 0-15,0 21 0,0-21 0,0 0 16,1 0-16,-1 0 16,0 0-16,0-21 0,0 21 0,22-21 15,-22 0-15,21 21 0,-21-22 0,22 1 16,-22 0-16,21 0 0,-21-21 15,22 20-15,-1-20 0,-21 0 16,21-1-16,1 1 0,-22 0 16,21-22-16,-21 22 0,1-22 0,20 22 15,-21-21-15,0 20 0,0-41 16,-21 41-16,0 22 0,0-21 16,0 21-16,0-1 0,-21 22 15,0 0 1,0 22-16,0-1 15,0 21-15,-1 0 0,1 22 16,0-1-16,0-20 0,0 41 16,0-20-16,21-22 0,0 22 15,-22-1-15,22-20 0,0-1 0,0 0 16,0 1-16,0-22 0,0 21 16,22-21-16,-1 0 0,0 1 0,0-1 15,0-21-15,0 21 0,1-21 16,-1 21-16,21-21 0,-21 0 15,22 0-15,-22 0 0,127-63 16,-106 41 0,-21 1-16,1-21 0,-1 21 15,0 0-15,0-22 0</inkml:trace>
  <inkml:trace contextRef="#ctx0" brushRef="#br1" timeOffset="11496.52">2561 762 0,'0'-21'16,"0"42"31,0 21-47,0 1 15,0-1-15,0 0 0,-21 22 0,0-1 16,0 1-16,-1-1 0,1-20 15,0 20-15,-21 1 0,21-22 16,-22 22-16,22-22 0,0 0 0,0-21 16,0 22-16,-1-22 15,1 0-15,21 0 0,0-42 32,0 0-17,0 0-15,21-22 0</inkml:trace>
  <inkml:trace contextRef="#ctx0" brushRef="#br1" timeOffset="12277.29">4043 1101 0,'0'0'16,"0"-21"-16,0-1 15,21 22 17,0 0-32,0 0 15,0 22-15,1-1 16,-22 0-16,21 0 0,0 21 0,0-20 15,-21 20-15,21-21 0,-21 0 16,21 22-16,-21-22 0,0 0 0,0 0 16,0 0-16,0 0 0,0 1 15,0-1-15,0 0 16,-21-21 0,21-21-1,0 0-15,0-1 16,0 1-16,0 0 0,0 0 15,0-21-15,21 20 0,1-20 16,-1 0-16,-21 21 0,21-22 16,0 1-16,0 21 0,0-22 0,1 22 15,20 0-15,-21 0 0,0 0 16,0 21-16,1 0 0,-1 0 0,0 0 16,0 0-1,-21 21-15,21 0 0,-21 0 16,0 0-16,0 1 15,21-1-15</inkml:trace>
  <inkml:trace contextRef="#ctx0" brushRef="#br1" timeOffset="12900.25">5059 1397 0,'0'0'0,"21"0"0,0 0 15,-21-21-15,0 0 16,21 21-16,-21-21 0,21-1 16,-21 1-16,0 0 0,0 0 15,0 0-15,0 0 0,0-1 16,0-20-16,0 21 0,0 0 0,0 0 16,-21-22-16,0 22 0,0 21 15,0-21-15,0 21 0,-1-21 16,1 21-16,-21 0 0,21 0 0,-22 21 15,1 0-15,0 21 0,-1-20 16,1 20-16,0 0 0,21-21 0,-22 22 16,22-1-16,0 0 0,0-20 15,0 20-15,21-21 0,0 21 16,0-20-16,0-1 0,0 0 0,21 0 16,0 0-16,0-21 0,0 0 15,0 0-15,1 0 0,20 0 16,0 0-16,-21 0 0,22 0 15,-1-21-15,0 21 0,-20-21 0,20 0 16,0 0-16,-21-1 0,22 1 0,-22 0 16,0-21-16,0 21 0,0-22 15,1 22-15,-1-21 0,0 21 0,-21-22 16,0 22-16,0 0 0,0 0 16,0 0-16,0 42 15,0 0 1,-21 0-16,0 21 0,21-20 15,-22-1-15,22 21 0,0-21 0,-21 22 16,21-22-16,0 0 0,0 0 16,0 0-16,0 0 0,0 1 15,0-1-15,0 0 0,21-21 16,-21 21-16,22-21 0,-1 0 16,0 0-16,0 0 0,0 0 15,0-21-15,22 0 0,-22 21 16,0-21-16,0-1 0,22 1 15,-22 0-15</inkml:trace>
  <inkml:trace contextRef="#ctx0" brushRef="#br1" timeOffset="13376.21">5609 1101 0,'-42'63'15,"21"-42"-15,21 1 16,0 20-16,-22-21 0,22 0 15,0 0-15,0 1 0,0-1 16,0 0-16,0 0 0,0 0 16,0 0-16,-21-21 15,21 22-15,-21-22 0,0 0 47,21-22-31,0 1-16,0 0 0,0 0 15,0-21-15,0 20 16,21 1-16,-21-21 0,21 21 0,0-22 16,1 22-16,20-21 0,0 21 15,1-22-15,-1 22 0,0 0 0,1 21 16,-1 0-16,0 0 0,1 0 16,-22 0-16,21 21 0,-21 0 15,0 22-15,-21-22 0,0 0 0,22 43 16,-22-22-16,0-21 15,0 21-15,0-20 0,-22-1 16,22 0-16,-21 0 0,0 0 0,0 0 16,0 1-16,21-1 15,-21-21-15,-1 0 0,22-21 32,0-1-17,22 1-15,-1 0 0</inkml:trace>
  <inkml:trace contextRef="#ctx0" brushRef="#br1" timeOffset="13678.26">6413 783 0,'0'0'0,"0"-21"0,0 0 0,0 0 16,0 0-1,0 42 16,0 0-31,0 0 0,0 21 16,-21 1-16,21-1 0,-21 0 0,0 1 16,21 20-16,0-20 0,-21-1 15,21 0-15,-21 1 0,-1-1 0,22 0 16,0-21-16,0 22 0,0-22 16,-21 0-16,21 21 15,0-20-15,0-1 16,21-21-1,1 0-15,-1 0 16,0-21-16,0-1 0,-21 1 0,21 21 16</inkml:trace>
  <inkml:trace contextRef="#ctx0" brushRef="#br1" timeOffset="13912.25">6244 1080 0,'0'0'0,"-21"0"0,0 0 15,0 0 1,42 0 0,21 0-1,-21 0-15,0 0 0,1 0 16,-1-22-16,0 22 0,21 0 0,-21 0 16,1 0-16,-1 0 0,0-21 15,0 21-15,0 0 0,22 0 16,-22 0-16,-21-21 0,21 21 15,-21-21-15,21 21 16</inkml:trace>
  <inkml:trace contextRef="#ctx0" brushRef="#br1" timeOffset="14632.27">7218 1334 0,'21'0'31,"-21"-22"-31,21 22 15,0-21-15,-21 0 0,0 0 16,21 0-16,1 21 0,-22-43 0,0 22 16,0 0-16,0 0 0,0 0 15,0-22-15,0 22 0,0 0 16,0 0-16,-22 0 0,1 0 0,0-1 16,0 22-16,0 0 0,-22 0 15,22 0-15,-21 0 0,21 22 0,-64 20 16,43-21-16,21 21 15,-64 22-15,43-22 0,20 1 16,1-22-16,0 21 16,0-21-16,0 22 0,21-22 0,-21 0 15,21 0-15,0 0 0,0 0 16,0 1-16,21-22 0,0 0 16,0 0-16,0 0 0,0 0 15,22 0-15,-22 0 0,21 0 0,-21 0 16,22 0-16,-22-22 0,21 1 15,-21 21-15,22-21 0,-22 0 16,0 0-16,0 0 0,0-1 0,1 1 16,-1-21-16,-21 21 0,21-43 15,-21 43-15,0 0 0,0 0 16,0 0-16,0 42 31,0 0-31,0 0 16,0 0-16,0 0 0,0 22 15,0-22-15,-21 21 0,21-21 0,0 1 16,0-1-16,0 0 0,0 21 16,0-21-16,0 1 0,0-1 15,0 0-15,0 0 0,21 0 16,0-21-16,0 0 16,0 0-16,1 0 0,-1 0 0,21 0 15,-21 0-15,22-21 16,-1 21-16</inkml:trace>
  <inkml:trace contextRef="#ctx0" brushRef="#br1" timeOffset="15383.44">8170 1228 0,'0'0'0,"0"-21"0,0-1 16,0 1-16,0 0 0,0 0 16,-21 21-16,0-21 0,0 21 0,-22 0 15,22 0-15,-21 0 0,21 0 16,-22 0-16,1 0 0,0 21 0,-1 0 15,1 0-15,0 0 0,-1 1 16,1-1-16,21 21 0,0-21 16,0 0-16,-1 22 0,1-22 15,21 0-15,0 0 0,0 0 0,0 1 16,0-1-16,21-21 16,1 21-16,-1-21 0,21 0 15,-21 0-15,22 0 0,-1 0 16,-21 0-16,21-21 0,1 0 0,-22 21 15,21-22-15,-21 1 0,22 0 0,-22 21 16,0-21-16,0 0 0,-21 0 16,21-1-16,-21 1 0,22 0 0,-22 0 15,0 0 1,0 42 15,0 0-15,0 0-16,0 0 0,0 1 15,0-1-15,0 21 0,0-21 0,0 22 16,0-22-16,0 21 0,0 22 16,0-22-16,0 21 0,0-20 0,0 20 15,0 22-15,21-22 0,-21 1 16,21 21-16,-21-1 0,0 1 0,0 0 16,21-1-16,-21 1 0,21 0 15,-21-1-15,0 1 0,21 0 16,1-22-16,-22 22 0,21-22 0,-21 1 15,0-22-15,0 22 0,0-22 0,0 0 16,0 1-16,0-22 0,0 0 16,-21 0-16,-1 0 0,-20-21 0,21 0 15,-21 0-15,20 0 0,-41 0 0,21 0 16,-1-21-16,-20-21 0,20-1 16,-20 22-16,21-42 0,-22 20 0,22-20 15,-1 21-15,1-22 0,0 1 16,21-22-16,-1 21 0,1-20 0,21 20 15,0-20-15,0-1 0,0 21 16,0 1-16,21-22 0,1 22 16,-1-1-16,21 1 0,0 20 0,1-20 15,-1-1-15,22 1 0,-22 21 16,21-22-16,1 22 0,-1-1 0,1 1 16,-1 0-16,1-1 0,-1 22 15,-20-21-15,20 21 0,-20-22 16,-1 22-16,21 0 0</inkml:trace>
  <inkml:trace contextRef="#ctx0" brushRef="#br1" timeOffset="16035.2">8636 1355 0,'21'0'31,"0"0"-31,-21-21 0,21 21 0,1-22 16,-1 1-16,0 0 0,-21 0 16,21 21-16,-21-21 0,21 0 0,-21-1 15,0 1-15,0 0 0,0 0 16,0 0-16,0 0 0,-21 21 0,0 0 16,0 0-16,0 0 0,-1 0 15,1 21-15,0 0 16,0 0-16,0 0 0,0 22 15,21-22-15,0 21 0,-22 0 0,22-20 16,-21-1-16,21 21 0,0-21 16,0 0-16,0 1 0,0-1 0,0 0 15,0 0-15,21-21 0,1 21 0,-1-21 16,0 0-16,0 0 0,21 0 16,-20 0-16,20 0 0,0 0 0,1-21 15,-1 21-15,0-21 0,1 0 16,-1 0-16,0-1 0,22 1 0,-22 0 15,-21-21-15,22 21 0,-1-22 16,-21 22-16,21-21 0,-20-1 16,-1 22-16,-21-21 0,0 21 15,0 0-15,-21 21 16,-1 0 0,-20 21-16,21 0 0,0 0 0,0 0 15,-1 0-15,22 1 0,0-1 16,0 21-16,0-21 0,0 0 15,0 1-15,0-1 0,0 0 0,22 0 16,-1 0-16,-21 0 0,21-21 16,-21 22-16,21-22 0,-21 21 15,0 0 1,-21-21 0,0 0-1,0 0-15,-1 0 0,1 0 16,0 0-1,21-21-15,-21 21 0,21-21 0,0-1 16</inkml:trace>
  <inkml:trace contextRef="#ctx0" brushRef="#br1" timeOffset="17160.84">11176 953 0,'0'0'0,"0"-43"16,-21 43 15,0 0-31,-1 0 0,1 0 16,0 21-16,0 1 0,0-1 15,0 0-15,-1 21 0,1-21 0,0 22 16,0-1-16,0 0 0,0-20 16,-1 20-16,1 0 0,0 1 0,21-22 15,-21 21-15,21-21 0,0 0 16,0 1-16,0-1 0,0 0 16,21 0-16,0-21 0,22 0 0,-22 0 15,0 0-15,21 0 0,1 0 16,-22 0-16,21-21 0,0 21 0,1-21 15,-1 0-15,-21-1 0,22 22 16,-1-42-16,-21 21 0,21 0 0,-20 0 16,-1-22-16,0 22 0,0-21 15,-21-1-15,0 22 0,0-21 0,0 0 16,0 20-16,-21-20 0,0 21 16,0-21-16,-22 20 0,22 1 0,-21 21 15,21-21-15,-22 21 16,1 0-16,21 0 0,-22 0 0,22 0 15,0 21-15,0-21 0,0 21 16,21 1-16,0-1 0,0 0 16,21-21-16,0 0 15,21 0-15,-20 0 0,20 0 0,0 0 16,1 0-16,20 0 0,-21 0 16,1-21-16,-1 21 0,22-21 0,-22-1 15,21-20-15,-20 21 0,20 0 16,-20 0-16,-1-1 0,0-20 0,1 21 15,-22 0-15,0 21 0,0-21 16,-21-1-16,0 1 16,-21 21-1,0 0-15,0 0 0,-1 21 16,22 1-16,-21-1 0,0 0 16,0 21-16,21-21 0,-21 43 0,0-22 15,-1 1-15,22 20 0,-21 1 16,0-22-16,0 21 0,21 1 0,-21-1 15,0-20-15,21 41 0,0-20 16,-22-1-16,22 22 0,-21 0 0,21-22 16,-21 22-16,21-22 0,0 22 15,0-21-15,0-1 0,0 22 16,-21-22-16,21 22 0,-21-22 0,21 22 0,-21-21 16,21 20-16,-22-20 15,22-1-15,-21 1 0,0-1 0,21-20 16,-21 20-16,0-21 0,0 1 0,-1-22 15,22 21-15,-21-21 0,0 1 16,0-1-16,0-21 0,0 0 0,-1 0 16,1 0-16,0 0 0,0 0 15,0-21-15,0-1 0,-1-20 16,1 21-16,21-21 0,-21 20 0,0-20 16,0 0-16,21-1 0,-21 1 15,21 0-15,0 21 0,0-22 0,-22 22 16,22-21-16,0-22 15,0 22-15,0 21 0,0-22 0,0 1 16</inkml:trace>
  <inkml:trace contextRef="#ctx0" brushRef="#br1" timeOffset="17743.27">14076 783 0,'0'0'0,"0"-21"0,0 0 32,-21 21-32,-1 0 15,1 0-15,21 21 0,-42 21 16,21-20-16,0 41 0,-1-21 15,1 1-15,0 20 0,-21 1 0,21-22 16,-1 22-16,1-22 0,0 0 16,0 1-16,0-1 0,21 0 0,-21-21 15,21 22-15,-22-22 0,22 0 16,0 0-16,0 0 0</inkml:trace>
  <inkml:trace contextRef="#ctx0" brushRef="#br1" timeOffset="18044.38">13928 953 0,'0'0'0,"21"-43"0,0 1 16,21 0-16,-21 20 0,1 1 0,20 0 15,-21 0-15,0 0 0,22 21 0,-22 0 16,21 0-16,-21 0 0,22 0 15,-22 0-15,21 21 0,-21 0 16,0 21-16,1 1 0,-1-1 0,-21 22 16,0-22-16,0 21 0,0-20 0,0-1 15,0 22-15,0-22 0,0 0 16,0-21-16,0 22 0,-21-1 16,-1-21-16,22 22 0,-21-22 15,0 0-15,21 0 0,0 0 0,-21-21 16,0 21-16,0-21 15,-1 0 1,1-21-16</inkml:trace>
  <inkml:trace contextRef="#ctx0" brushRef="#br1" timeOffset="18664.24">13737 1270 0,'-21'0'15,"21"21"1,21-21 0,0 0-1,0 0-15,1 0 0,20 0 0,0 0 16,1 0-16,20-21 0,-21 0 16,22 21-16,-1-21 0,22 0 0,-21-1 15,-1 22-15,-21-21 0,22 0 16,-22 0-16,1 0 0,-1 21 0,-21-21 15,0 21-15,0 0 0,-21 21 47,0 0-47,0 21 0,0-21 16,0 1-16,0-1 0,0 21 0,0-21 16,0 22-16,-21-22 0,21 0 15,0 0-15,0 0 0,0 0 0,0 1 16,0-1-16,21-21 15,1 0 1,-1 0-16,0 0 0,0 0 16,0 0-16,0-21 0,1 21 15,-1-22-15,21 1 0,-21 0 16,0 0-16,1 0 0,-22 0 16,21-1-16,0-20 0,-21 21 15,21 0-15,-21-22 0,21 22 0,-21 0 16,0 0-16,0 0 0,0 42 31,0 0-31,0 0 16,0 0-16,-21 22 0,21-22 0,-21 0 15,21 0-15,0 22 0,0-22 0,-21 0 16,21 0-16,0 0 0,0 0 16,0 1-16,0-1 15,21-21 1,0 0-16,0 0 0,0 0 15,22 0-15,-22-21 0,0 21 16,21-22-16</inkml:trace>
  <inkml:trace contextRef="#ctx0" brushRef="#br1" timeOffset="18960.22">15748 699 0,'0'0'16,"0"-43"-16,0 22 0,0 0 0,0 0 15,-21 21 1,0 0-16,-1 0 0,22 21 16,-21 0-16,0 0 0,21 22 15,-21-1-15,0 21 0,21-20 0,-21 20 16,-1 1-16,22-22 0,-21 22 16,0-22-16,0 0 0,0 1 0,0-1 15,-1 0-15,22 1 0,0-22 16,-21 0-16,21 0 0,0 0 0,0 0 15,0 1-15,21-22 16,1 0-16,-1 0 16,0 0-16,0 0 0,21 0 15,-20-22-15,-1 1 0,21 0 0,-21 0 16</inkml:trace>
  <inkml:trace contextRef="#ctx0" brushRef="#br1" timeOffset="19368.73">16002 1016 0,'0'-21'0,"0"42"0,-21-21 32,0 21-17,21 0-15,-22 1 0,1-1 16,0 21-16,21-21 0,-21 22 0,0-22 16,0 21-16,21-21 0,0 22 15,0-22-15,-22 0 0,22 0 16,0 0-16,0 0 0,0 1 15,0-1-15,22-21 0,-1 0 16,0 0-16,0 0 0,0 0 16,0 0-16,1 0 0,-1 0 15,21-21-15,-21 21 0,0-22 0,1 1 16,20 0-16,-21 0 0,0 0 16,-21 0-16,0-1 0,21-20 0,-21 21 15,0-21-15,0 20 0,0-20 16,0 21-16,-21 0 0,0 0 0,0-1 15,0 22-15,0 0 0,-1 0 16,1 0-16,0 0 0,0 0 16,0 22-16,0-1 0,-1-21 15,1 21-15,21 0 0,-21 0 16,0-21 0</inkml:trace>
  <inkml:trace contextRef="#ctx0" brushRef="#br1" timeOffset="19600.18">15303 1016 0,'0'21'0,"22"-21"15,-1 0-15,0 0 0,0 0 16,0 0-16,22 0 0,-22 0 0,21 0 15,0 0-15,1 0 0,-22 0 16,21 0-16,1 0 0,-22 0 0,21 0 16,-21 0-16,0-21 0,1 21 15,-1 0-15,0 0 0,0-21 32</inkml:trace>
  <inkml:trace contextRef="#ctx0" brushRef="#br1" timeOffset="20515.11">16510 1228 0,'0'0'0,"-21"-21"15,21-1 1,0 1-16,0 0 0,0 0 16,0 0-16,0 0 0,0-1 15,21 22-15,0-21 0,0 0 16,0 21-16,1-21 0,-1 21 15,21 0-15,-21 0 0,0 0 0,22 0 16,-22 0-16,0 21 0,21 21 16,-20-20-16,-1-1 15,-21 21-15,0-21 0,0 22 0,0-22 16,0 21-16,0-21 0,0 0 0,-21 1 16,21 20-16,0-21 0,-22-21 15,1 21-15,21 0 0,-21-21 16,21 22-16,-21-22 15,0 0 1,21-22 0,0 1-16,0 0 0,0 0 15,21-21-15,0 20 16,-21 1-16,21 0 0,0-21 0,1 21 16,-1-22-16,0 22 15,0 0-15,21-21 0,-20 20 0,20 1 16,0 0-16,-21 21 0,22 0 15,-1 0-15,-21 0 0,22 0 16,-22 21-16,21 0 0,-21 1 0,0 20 16,-21-21-16,0 21 0,0-20 15,0-1-15,0 21 0,0-21 0,0 0 16,0 1-16,-21-1 0,21 0 0,0 0 16,-21 0-16,0-21 0,0 21 15,0-21 1,-1 0-1,22-21 1,0 0-16,0 0 16,0 0-16,0 0 0,22-1 15,-1 1-15,0-21 0,0 21 16,0-22-16,0 22 0,22-21 0,-22 21 16,21-22-16,1 22 0,-1 0 15,0 0-15,1 21 0,-1 0 0,-21 0 16,21 0-16,1 21 0,-22 0 15,21 0-15,-21 1 0,1 20 0,-1-21 16,0 21-16,-21 1 16,0-1-16,0-21 0,0 0 15,-21 1-15,0-1 0,21 0 16,-22-21-16,1 21 0,0-21 0,0 0 16,0 21-16,0-21 0,-1 0 15,22-21 1</inkml:trace>
  <inkml:trace contextRef="#ctx0" brushRef="#br1" timeOffset="21080.03">18605 1016 0,'0'0'0,"0"-21"0,0 0 15,0 0-15,0-1 0,-21 1 16,0 0-16,-21 0 0,21 21 0,-1 0 16,-20 0-16,21 0 0,-21 0 15,-1 0-15,1 21 0,21 0 16,-22 0-16,1 1 0,0 20 0,21 0 16,-22-21-16,22 22 0,-21-1 15,21-21-15,-1 22 0,1-22 0,21 21 16,0 0-16,0 1 15,0-22-15,0 0 0,21 0 16,1 0-16,-1-21 0,0 0 16,21 0-16,-21 0 0,22 0 15,-22 0-15,21 0 0,1 0 0,-1 0 16,-21-21-16,21 21 0,1-21 16,-22 0-16,21 0 0,-21 0 0,22-1 15,-22-20-15,0 21 0,0-21 16,0-1-16,1 22 0,-22-21 15,0 21-15,0-22 0,0 22 0,0 0 16,-22 42 0,1 0-1,0 0-15,21 22 0,-21-22 0,0 21 16,0 1-16,21-22 16,0 0-16,-22 21 0,22-21 0,-21 1 15,21-1-15,0 0 0,0 0 16,0 0-16,0 0 0,21 1 15,1-22-15,-1 0 0,0 21 16,21-21-16,-21 0 0,22 0 0,-22 0 16,0 0-16,21 0 0,-20 0 15,-1-21-15,0 21 0,21-22 0</inkml:trace>
  <inkml:trace contextRef="#ctx0" brushRef="#br1" timeOffset="21387.25">19092 804 0,'0'0'0,"0"-21"0,0 0 0,0 0 0,0 0 15,0 42 17,0 0-32,-21 0 0,21 22 15,0-22-15,-21 21 0,0 0 0,0 1 16,-1-1-16,22 22 0,-21-22 15,0 0-15,21 1 0,-21-22 0,0 21 16,0 0-16,21-20 16,0-1-16,-22 0 0,22 0 0,-21 0 15,21 0-15,0 1 0,0-1 16,0 0-16,21-21 16,1 0-1,-1 0-15,0 0 0,0 0 0,0 0 16,22-21-16,-22 0 0</inkml:trace>
  <inkml:trace contextRef="#ctx0" brushRef="#br1" timeOffset="21647.25">19537 1164 0,'0'0'0,"0"-21"16,0 0-16,-21 21 15,-1 0-15,1 0 0,0 0 16,0 0-16,0 0 15,0 0-15,-1 0 0,1 21 0,0 0 16,0 0-16,0 1 0,21-1 16,-21 0-16,21 0 0,-22 0 0,22 0 15,-21 22-15,21-22 0,0 0 16,0 0-16,0 0 0,0 1 16,0-1-16,21-21 15,1 21-15,-1-21 16,0 0-16,0 0 0,0 0 15,22 0-15</inkml:trace>
  <inkml:trace contextRef="#ctx0" brushRef="#br1" timeOffset="22463.14">19939 1185 0,'0'0'15,"0"-21"-15,21 0 0,-21 0 16,0 0-16,-21 21 15,0 0-15,0 21 16,-1 0-16,1 0 16,0 0-16,0 1 0,0-1 15,0 0-15,21 0 0,-22 0 0,1 0 16,0 22-16,21-22 0,0 0 0,0 0 16,-21 0-16,21 1 15,0-1-15,0 0 0,21-21 16,0 0-1,0 0-15,1 0 32,-22-21-32,21 0 0,-21-1 15,0 1-15,0 0 16,0 0-16,0 0 0,0-22 0,0 22 16,21-21-16,-21 21 0,21-22 15,-21 22-15,21-21 0,-21 21 0,21-22 16,1 22-16,-1 0 0,0 0 15,0-21-15,0 20 0,22 22 0,-1-21 16,0 0-16,1 21 0,-1 0 16,0 0-16,1 21 0,-1 0 15,-21 1-15,21 20 0,-20-21 0,-1 21 16,-21 1-16,0-22 0,0 21 16,0 1-16,0-1 0,0-21 15,-21 21-15,-1-20 0,1 41 16,0-42-16,0 0 0,0-21 15,21 22-15,0-1 0,-21-21 16,-1 0 0,22-21 15,0-1-31,0 1 0,0 0 16,0 0-16,0 0 0,0 0 15,22-22-15,-1 22 0,0-21 0,0-1 16,21 1-16,1 0 0,-22 21 15,42-22-15,-20 1 0,20 0 16,-20 20-16,20 1 0,1 0 16,-22 0-16,0 21 0,1 0 0,-1 0 15,-21 0-15,21 21 0,-42 0 16,0 22-16,22-22 0,-22 21 16,0 0-16,0 1 0,-22-1 0,22 0 15,-21 1-15,0-1 0,0-21 16,0 22-16,0-22 0,-1 0 0,1 0 15,21 0-15,-21 0 0,0-21 16,21 22-16,-21-22 0,0 0 16,-1 0-1,1 0-15,0-22 0,21 1 16,-21 0-16</inkml:trace>
  <inkml:trace contextRef="#ctx0" brushRef="#br1" timeOffset="22831.68">19748 529 0,'0'0'0,"-21"0"0,0 0 0,-21 21 16,21 1-16,-1-22 0,22 21 0,-21 0 15,21 0 1,21-21 0,1 0-16,-1 0 15,0 0-15,0 0 0,0 0 16,0 0-16,-21-21 0,22 0 16,-22 0-1,0-1-15,0 1 16,-22 21-1,1 0 1,0 0-16,21 21 16,-21-21-16,21 22 15,-21-22-15,0 21 0,-1-21 0,1 21 16</inkml:trace>
  <inkml:trace contextRef="#ctx0" brushRef="#br1" timeOffset="23147.32">18775 931 0,'21'22'31,"0"-22"-31,0 0 0,0 0 16,1 0-16,20 0 0,-21 0 0,0 0 15,0 0-15,1 0 0,-1 0 16,0 0-16,0 0 0,0 0 0,-21-22 16,21 22-16,1 0 15,-22-21-15,0 0 32</inkml:trace>
  <inkml:trace contextRef="#ctx0" brushRef="#br1" timeOffset="24316.16">2773 1990 0,'0'0'0,"-21"0"0,-1-21 0,1 21 15,0 0-15,0 0 0,0 0 16,0 0-16,42 0 47,0 0-32,21 0-15,-21 0 0,22 0 16,-22 0-16,21 0 0,1 21 16,-1-21-16,0 0 0,22 0 0,-22 0 15,22 0-15,-1 0 0,22 0 16,-1 0-16,1 0 0,0 0 0,21 0 15,-1 0-15,1 0 0,21 0 16,106 0-16,-85 0 0,0 0 16,1 0-16,-1 0 0,0 0 15,21 0-15,-21 0 0,22 0 0,-22 0 16,21 0-16,-21 0 0,22 0 16,-22 0-16,21 0 0,1 21 0,-1-21 15,-21 0-15,21 0 16,-20 0-16,-1 21 0,21-21 0,-21 0 15,0 0-15,1 21 0,-22-21 16,21 0-16,-21 0 0,-21 0 0,21 0 16,0 0-16,-22 21 0,-20-21 15,0 0-15,-1 0 0,-20 0 0,-1 0 16,-20 0-16,-1 0 0,-21 0 16,0 0-16,1 0 0,-1 0 31,-42-21 16,-1 21-47,22-21 15</inkml:trace>
  <inkml:trace contextRef="#ctx0" brushRef="#br1" timeOffset="24903.35">10477 1969 0,'0'21'16,"22"-21"0,-1 0-16,0 0 15,0 0-15,21 0 0,1 0 16,-1 0-16,0 0 0,22 0 0,-1 0 15,-20 0-15,20 0 0,1 0 16,-1 0-16,1 0 0,-1 0 16,-20 0-16,-1 0 0,0-21 0,1 21 15,-1 0-15,-21 0 0,0 0 16,0 0-16,1 0 16,-22-22 15</inkml:trace>
  <inkml:trace contextRef="#ctx0" brushRef="#br1" timeOffset="26108.66">14033 2074 0,'-21'0'16,"-63"0"-1,62 0-15,1 0 16,0 0-16,0 0 0,0 0 0,0 0 16,21 22 15,21-22-15,0 0-1,0 0-15,0 0 0,22 0 16,-22 0-16,21 0 0,0 0 15,22 0-15,-22 0 0,22 0 16,-22 0-16,22 0 0,-1 0 0,1 0 16,-1 0-16,1 0 0,20 0 15,-20 0-15,20 0 0,1 0 0,0 0 16,21 0-16,-1 0 0,-20 0 16,21 0-16,0 0 0,-22 0 0,1 0 15,21 0-15,-21 0 0,20 0 16,1 0-16,0 0 0,0 0 0,0 0 15,0 0-15,-1 0 0,-20 0 16,0 0-16,21 0 0,-22 0 0,22 0 16,0 0-16,-21 0 0,20 0 15,1 0-15,0 0 0,-21 0 16,21-22-16,-22 22 0,22-21 16,0 21-16,0 0 0,0 0 0,-1 0 15,1 0-15,21 0 0,-21 0 16,-21 0-16,21 0 0,-1 0 0,1 0 15,-21 0-15,21 0 0,0 0 16,-1 0-16,1 0 0,-21 0 16,0 0-16,-1 0 0,1 0 0,-22 0 15,1 0-15,-1 0 0,-20 0 16,20 0-16,-20 0 0,-1 0 0,-21 0 16,21 0-16,-20 0 0,-1 0 15,0 0-15,0 0 16,-42 0 46,0-21-46,0 21-16,-1 0 16,22-21-16</inkml:trace>
  <inkml:trace contextRef="#ctx0" brushRef="#br1" timeOffset="26227.59">20362 2011 0,'-21'0'16,"0"0"0</inkml:trace>
  <inkml:trace contextRef="#ctx0" brushRef="#br0" timeOffset="137547.54">1122 3789 0,'0'0'0,"-21"0"0,-1-21 16,1 21-16,0 0 0,0 0 15,0 0-15,0 0 0,-1 0 16,44 0 15,-1 0-15,0 21-16,21-21 0,22 0 0,-22 0 15,22 0-15,20 0 0,1 0 16,-22 0-16,22 0 0,0 0 0,-1 0 16,-20 0-16,21 0 0,-22 0 15,22 0-15,-22 0 0,22 0 0,-22 0 16,1 0-16,21 0 16,-43 0-16,21 0 0,-20 0 0,-1 0 15,-21 0-15,0 0 0,1 0 16,-1-21-16,-21 0 31,-21 21-31,-1-22 0</inkml:trace>
  <inkml:trace contextRef="#ctx0" brushRef="#br0" timeOffset="137987.87">2265 3429 0,'0'0'0,"-21"0"16,21 21-16,0 0 15,0 1-15,0-1 16,21 0-16,0 0 0,0 0 16,0 0-16,0 1 0,22-1 0,-22-21 15,21 21-15,-21 0 0,22-21 16,-1 0-16,-21 0 0,22 0 0,-22 0 15,21 0-15,-21 0 0,22 0 16,-22 0-16,0 0 0,0 0 16,0-21-16,-21 0 15,21 21-15,-21-21 16,-21 21 0,0 0-16,0 0 0,0 0 15,0 21-15,-1 0 0,1 0 16,0 0-16,-21 0 0,-1 22 0,22-22 15,-21 21-15,0 1 0,20-1 16,-20 21-16,21-20 0,0-1 0,0 0 16,-1-20-16,22 20 0,-21-21 15,21 0-15,0 0 0,0 1 16,0-44 15</inkml:trace>
  <inkml:trace contextRef="#ctx0" brushRef="#br0" timeOffset="139880.14">4000 3090 0,'0'0'0,"-21"-21"0,0 21 16,0 0-16,21 21 15,-21-21-15,21 22 0,0-1 16,0 0-16,0 21 0,0-21 16,0 1-16,0 20 0,21-21 15,0 0-15,-21 0 0,21 1 16,0-1-16,1 0 0,-1-21 16,0 0-16,0 0 0,0 0 15,22 0-15,-22 0 0,0 0 0,0-21 16,0 0-16,0-1 0,1 1 15,-1 0-15,0-21 0,0 21 16,0-1-16,-21-20 0,0 21 0,0 0 16,0 0-16,0-22 0,0 22 15,0 0-15,0 0 0,0 0 16,-21 21-16,0 0 0,21 21 31,0 0-31,0 0 0,0 21 0,0 1 16,0-1-16,0 0 0,0 1 15,0-1-15,0 22 0,0-22 0,0 21 16,0-20-16,0-1 0,0 22 16,0-22-16,0 0 0,0 1 0,0-1 15,0 0-15,0 1 0,0-1 16,0 0-16,-21 43 16,0-64-16,-1 21 0,22-20 15,0-1-15,-21 0 0,0-21 16,0 0-16,0 0 15,0 0-15,21-21 0,-22 0 0,1-1 16,0 1-16,-21-21 0,21 0 16,-1 20-16,1-20 0,0 21 0,0 0 15,0-22-15,21 22 0,-21 0 16,21 0-16,-22 21 16,22 21-1,0 0 1,0 0-16,0 1 0,0-1 15,22 0-15,-1 0 0,-21 0 16,21 22-16,0-22 0,-21 0 0,21 0 16,0 0-16,1 0 0,-1 1 15,0-1-15,0-21 0,0 0 0,0 21 16,1-21-16,-1 0 0,21 0 16,-21 0-16,22-21 0,-22 0 0,21-1 15,0 1-15,-20 0 0,20 0 16,0-21-16,-21 20 0,1-20 0,-1 21 15,0-21-15,0 20 0,0-20 16,-21 21-16,0 0 0,0-22 0,0 22 16,0 0-16,21 0 15,-21 42 17,0 0-17,-21-21-15,21 43 0,0-22 16,0 0-16,0 0 0,0 21 0,0-20 15,0 20-15,0-21 0,0 21 16,0-20-16,0 20 0,0-21 0,21 0 16,1 0-16,-1-21 0,0 22 0,21-22 15,-21 0-15,1 0 0,20 0 16,-21 0-16,21 0 0,-20-22 0,20 22 16,-21-21-16,0 0 0,22 0 15,-22 0-15,21 0 0,-21-22 16,0 22-16,1 0 0,-1-21 15,-21 20-15,21-20 0,-21 21 0,21-21 16,-21 20-16,0 1 0,0 0 16,0 0-16,0 0 0,0 42 31,0 0-15,0 0-16,0 0 0,0 1 0,0-1 15,0 0-15,0 0 0,0 21 16,0-20-16,0-1 0,-21 0 0,21 0 15,0 21-15,0-20 16,0-1-16,0 0 0,0 0 16,-21 0-16,21-42 47,0 0-47,0 0 15,0 0-15,0-1 0,0-20 0,0 21 16,0 0-16,0 0 0,0-1 15,0-20-15,0 21 0,21 0 0,0 0 16,0-1-16,0 1 0,1 0 16,-1 0-16,0 0 0,0 21 0,0 0 15,0 0-15,1 0 0,-1 0 16,0 0-16,0 0 0,0 21 16,0 0-16,1 0 0,-1 0 0,-21 1 15,21-1-15,0 0 0,-21 0 16,21 0-16,-21 0 0,0 1 0,0 20 15,0-21-15,0 0 0,0 0 16,0 1-16,0-1 0,0 0 16,0 0-16,0 0 15,-21-21 17,0-21-32,21 0 15,0 0-15,0 0 16,0-1-16,0 1 0,0-21 15,0 21-15,21 0 0,0-22 0,0 22 16,22 0-16,-22 0 0,21-22 0,1 22 16,-1 0-16,0 0 0,1 21 15,-1-21-15,-21 21 0,21 0 0,-20 0 16,20 0-16,-21 0 0,0 21 16,0 0-16,-21 0 0,0 0 0,0 1 15,0-1-15,0 0 0,0 0 16,0 21-16,0-20 0,0-1 0,0 0 15,-21 0-15,21 0 0,0 0 16,-21 1-16,21-1 0,-21 0 0,21 0 16,-21-21-16,21 21 0,0 0 15,0-42 32,0 0-47,0 0 0</inkml:trace>
  <inkml:trace contextRef="#ctx0" brushRef="#br0" timeOffset="140331.73">6308 3852 0,'0'22'15,"21"-22"1,0 0-1,0 0-15,0 0 16,0 0-16,1 0 0,-1 0 16,0-22-16,0 1 0,0 21 15,0-21-15,1 0 0,-22 0 0,21 0 16,-21-1-16,0 1 16,0 0-16,0 0 0,0 0 31,-21 21-31,-1 0 15,1 0-15,0 21 0,0 0 16,0-21-16,0 21 0,-1 0 0,1 1 16,21-1-16,-21 21 0,21-21 0,-21 0 15,21 1-15,0-1 0,0 21 16,0-21-16,0 0 0,0 1 0,0-1 16,0 0-16,0 0 15,21-21-15,0 0 0,0 0 0,22 0 16,-22 0-16,0 0 0,21 0 15,-20-21-15,20 21 0,0-21 0,-21 0 16,22 21-16,-22-22 0,21 1 16,-21 0-16,22 0 0,-22 0 15,0 0-15,0-22 0,0 22 0</inkml:trace>
  <inkml:trace contextRef="#ctx0" brushRef="#br0" timeOffset="140585.1">5397 3323 0,'0'0'0,"-21"0"0,0 0 31,0 0-15,21 21-16,21-21 31</inkml:trace>
  <inkml:trace contextRef="#ctx0" brushRef="#br0" timeOffset="142695.81">8699 3493 0,'0'-22'16,"0"1"-1,22 21-15,-1-21 16,-21 0-16,21 0 0,0 0 16,0-1-16,22 1 0,-22 0 15,42-42-15,-42 20 0,22 1 16,-22 21-16,0-22 0,0 22 0,0 0 15,-21 0-15,0 0 0,0 0 16,0-1-16,-21 22 0,0 0 0,0 0 16,-21 0-16,-1 0 0,1 0 15,0 22-15,-1-22 0,1 21 0,21 0 16,-22 0-16,1-21 0,21 21 16,0 0-16,0 1 0,21 20 15,0-21-15,0 0 0,0 0 0,0 22 16,0-22-16,0 21 0,21 1 15,21-22-15,-21 21 0,0 0 16,1-20-16,20 20 0,0 0 0,-21 1 16,22-22-16,-22 21 0,21-21 0,-21 22 15,1-22-15,-22 21 0,0-21 16,0 22-16,0-22 0,0 0 0,0 0 16,-22 0-16,1 0 0,-21 1 15,0-1-15,-1-21 0,1 0 0,0 0 16,-1 0-16,1 0 0,0 0 15,20 0-15,-20-21 0,21 21 0,-21-22 16,20 1-16,1 0 0,0-21 16,0 21-16,0-1 0,0-20 15,-1 21-15,1-21 0,0 20 0,21-20 16,0 21-16,0-21 0,0 20 16,0 1-16,0 42 15,21-21 1,-21 22-16,21 20 0,1-21 0,-1 21 15,0-20-15,0 20 0,0-21 16,0 21-16,1 1 0,-1-22 0,0 21 16,21-21-16,-21 1 0,22-1 15,-22 0-15,21 0 0,1 0 0,-1-21 16,0 0-16,22 0 16,-22 0-16,22 0 0,-22 0 0,0-21 15,22 0-15,-22 0 0,0 0 0,1-1 16,-1-20-16,0 21 0,1 0 15,-1 0-15,-21-22 0,22 22 0,-22-21 16,0-1-16,-21 22 0,0-21 16,0 0-16,0 20 0,0-20 0,0 21 15,-21 0-15,21 0 0,-21-1 16,-1 1-16,1 21 0,0 0 0,0 0 16,0 0-16,0 0 0,-1 21 15,1 1-15,0-1 0,0 21 16,0-21-16,0 22 0,21-22 0,-22 21 15,22 0-15,-21 1 0,21-1 16,-21-21-16,21 22 0,0-1 0,0-21 16,0 0-16,0 0 0,21 1 15,0-1-15,-21 0 0,22-21 0,-1 0 16,0 0-16,0 0 0,0 0 16,0 0-16,1-21 0,20 0 0,-21-1 15,0 1-15,0 0 0,1 0 0,-1 0 16,0 0-16,0-1 0,0-20 15,-21 21-15,0 0 0,21-22 0,-21 22 16,22-21-16,-22 21 16,0 0-16,0-1 0,0 1 0,0 42 47,0 1-47,0-1 0,0 21 15,0-21-15,0 0 0,0 1 16,0-1-16,0 0 0,0 0 0,0 21 15,0-20-15,21-22 0,-21 21 16,21 0-16,0 0 0,-21 0 0,21-21 16,0 21-16,1-21 0,-1 0 15,0 0-15,21 0 0,-21 0 16,1 0-16,-1-21 0,0 21 16,0-21-16,0 0 0,0 0 15,1-22-15,-1 22 0,-21 0 16,21 0-16,-21 0 0,0-22 15,0 22-15,21 0 0,-21 0 0,21 0 16,-21 0-16,0-1 16,21 22-1,-21 22 1,0-1-16,0 0 0,0 0 0,0 0 16,0 0-16,0 1 0,0-1 15,0 0-15,0 0 0,0 0 16,0 0-16,22 1 0,-22-1 0,0 0 15,21 0-15,0 0 16,-21 0-16,21-21 0,0 22 16,0-22-16,1 0 0,-1 0 15,0 0-15,0 0 0,0-22 16,0 1-16,-21 0 0,22 21 0,-1-21 16,0 0-16,0 0 0,-21-1 15,21 1-15,0 0 0,1-21 0,-22 21 16,21-1-16,0 1 0,-21 0 15,0 0-15,21 0 0,-21 0 0,21 21 16,-21-22-16,0 44 47,0-1-47,0 0 0,0 0 16,0 0-16,0 0 0,-21 1 15,21-1-15,0 0 0,0 0 16,0 0-16,0 0 0,0 1 0,0-1 15,0 0-15,21-21 0,-21 21 0,21-21 16,1 0-16,-1 0 16,0 0-16,0 0 0,0 0 15,0 0-15,1 0 0,-1 0 0,0-21 16,21 0-16,-21 0 0,1-1 16,-1 22-16,0-42 0,0 21 0,0 0 15,0 0-15,1-22 0,-22 22 16,21 0-16,0-21 0,-21 20 0,21 1 15,-21 0-15,21 21 16,-21 21 0,0 0-16,0 1 0,0-1 15,0 0-15,0 0 0,0 21 0,0-20 16,0-1-16,0 0 0,0 0 16,21 0-16,-21 0 0,22 1 15,-1-22-15,0 21 16,0-21-16,0 0 0,0 0 0,1 0 15,-1 0-15,0 0 0,0-21 16,0 21-16,0-22 0,1 22 0,-22-21 16,21 0-16,0 0 0,-21 0 15,0 0-15</inkml:trace>
  <inkml:trace contextRef="#ctx0" brushRef="#br0" timeOffset="142887.37">11176 3323 0,'0'0'0,"-21"0"0,-22 0 16,22 0-1,0 0-15,21 21 16,0 1 0,0-1-1,21-21-15,0 21 0,1-21 16,-1 0-16</inkml:trace>
  <inkml:trace contextRef="#ctx0" brushRef="#br0" timeOffset="143511.6">11684 3577 0,'0'0'0,"-21"-42"31,0 42-31,21 21 31,0 0-31,0 0 16,0 1-16,0-1 0,0 0 0,0 0 16,0 0-16,0 22 0,0-22 0,0 0 15,0 0-15,0 0 0,0 0 16,0 1-16,0-1 0,0 0 0,0 0 16,0-42 30,0 0-46,0 0 16,0-1-16,0 1 0,0 0 0,0 0 0,0 0 16,0-22-16,0 22 15,21-21-15,0 21 0,21-22 0,-21 1 16,22 21-16,-1-21 0,0 20 16,1 1-16,-1 0 0,22 0 15,-22 21-15,0 0 0,1 0 0,-1 21 0,-21 0 16,21 22-16,-20-22 0,-1 21 15,0 0-15,-21-20 0,0 62 16,0-41-16,0-22 0,0 21 16,0-21-16,0 0 0,0 1 0,0-1 15,0 0-15,-21 0 0,21 0 16,0 0 0,0-42-1,0 0-15,21 21 16,0-21-16,21 0 0</inkml:trace>
  <inkml:trace contextRef="#ctx0" brushRef="#br0" timeOffset="144444.32">13039 3641 0,'0'0'0,"21"-21"0,21-43 15,-21 43 1,-21 0-1,0 0-15,0-1 0,0 1 0,0 0 16,0 0-16,-21 21 16,0 0-16,0 0 0,0 0 0,-22 0 15,22 0-15,0 0 0,0 21 16,0 0-16,-1 0 0,1 1 0,-21-1 16,21 0-16,0 21 0,-1-21 0,1 22 15,0-22-15,0 21 0,0-21 16,21 22-16,0-22 0,-21 21 0,21-21 15,0 1-15,0-1 0,0 0 16,0 0-16,21-21 0,0 0 16,0 0-16,21 0 0,-20 0 15,-1 0-15,21 0 0,-21-21 16,22 0-16,-1 21 0,-21-21 0,0-1 16,0 1-16,1 0 0,-1 0 15,0 0-15,-21 0 0,21-1 16,-21 1-16,0 0 0,0 0 0,0 0 15,0 0-15,0 42 63,0 0-63,0 0 0,0 0 16,0 0-16,0 22 0,0-22 15,0 21-15,0 1 0,-21-1 0,21 21 16,0 1-16,0-1 0,0 1 15,0 21-15,0-22 0,0 22 0,0-22 16,0 22-16,0 0 0,0-1 0,0 1 16,21 0-16,-21-1 0,0 1 15,0 0-15,0-1 0,0-20 0,0 20 16,0-20-16,0-1 0,0 1 0,0-1 16,0 1-16,0-1 0,0-20 15,-21-1-15,21 0 0,-21 1 16,21-1-16,0-21 0,0 0 0,-21-21 15,21 22-15,-22-22 0,1 0 16,0 0-16,0 0 16,0-22-16,21 1 0,-21 0 0,-1 0 15,1-21-15,0-1 0,0 1 0,-21 0 16,20-22-16,1 1 0,0-1 16,-21 1-16,21-22 0,-22 21 0,22-20 15,-21-1-15,21 0 0,-1 1 16,22-1-16,0 0 0,0 1 0,0 20 15,0 1-15,0-22 0,22 22 0,-1-1 16,0 1-16,0-1 16,0 1-16,22-1 0,-22 1 0,21-1 15,-21 22-15,22-1 0,-1 1 16,-21 21-16,21-21 0,-20 20 0,20 22 16,-21-21-16,0 21 0,-21-21 15,21 21-15,1 0 16,-22 21 31,0 0-47,0 1 0,-22-22 15</inkml:trace>
  <inkml:trace contextRef="#ctx0" brushRef="#br0" timeOffset="145555.69">1185 6181 0,'0'0'0,"-21"0"0,0 0 16,0 0-16,0 0 0,-1 0 0,1 0 16,21-21-16,21 21 47,22 0-47,-1 0 0,0 21 15,22-21-15,21 0 0,-22 0 0,22 0 16,-1 0-16,1 0 15,0 0-15,-1 0 0,-20 0 0,21 0 16,-22 0-16,1 0 0,-1 0 16,1 0-16,-1 0 0,-21 0 0,1 0 15,-1 0-15,-21 0 0,0 0 16,-42-21 15,0 21-31,0-22 16,0 22-16,0 0 0,-1-21 15,-20 21-15,21 0 0,0-21 0,0 21 16,-22 0-16,22-21 0,0 21 16,0 0-16,0-21 0,-1 21 15,1 0-15,42 0 47,1 0-47,-1 0 16,0 0-16,0 0 0,21 0 15,-20 0-15,-1 0 0,21 0 16,-21 0-16,0 0 0,1 0 0,-1 21 16,0-21-16,-21 21 15,0 0-15,0 0 0,-21 1 16,-22-1-16,22 0 16,0 0-16,-21 0 0,21 0 15,-22 22-15,22-22 0,-21 0 16,21 0-16,-1 0 0,1 1 0,0-1 15,21 0-15,21-42 32</inkml:trace>
  <inkml:trace contextRef="#ctx0" brushRef="#br0" timeOffset="147299.32">3895 5609 0,'-22'0'0,"44"0"0,-22-21 0,0 0 16,21 0-16,0 0 15,-21-1-15,0 1 0,21-21 16,-21 21-16,0 0 15,21-1-15,-21 1 0,0 0 0,0-21 16,0 21-16,0-22 0,0 22 16,0 0-16,0 0 0,0 0 0,0-1 15,0 1-15,0 42 32,0 22-17,0-22-15,0 21 0,0 1 0,0-1 16,0 0-16,0 22 0,0-1 15,0 1-15,-21 20 0,21-20 0,-21-1 16,0 22-16,21-21 0,-21-22 0,-1 21 16,22-20-16,-21-1 0,21-21 15,-21 22-15,0-22 0,21 0 0,0 0 16,-21-21-16,0 0 16,-1 0-16,1 0 15,0 0-15,0-21 16,0 0-16,0 21 0,21-21 15,-22-22-15,1 22 0,0 0 16,0-21-16,21-1 0,-21 1 0,21 0 16,-21-1-16,21 1 0,0 0 15,0 20-15,0 1 0,0 0 0,0 0 16,21 21-16,0 0 16,0 0-16,0 21 0,0 0 0,1 0 15,20 22-15,-21-22 0,0 21 16,22-21-16,-22 22 0,0-1 0,0-21 15,21 0-15,-20 22 0,-1-22 16,42 21-16,-42-21 16,1 1-16,20-22 0,-21 21 0,0-21 15,22 0-15,-22 0 0,0 0 16,21 0-16,1 0 0,-22 0 0,21-21 16,0-1-16,1 1 0,-1 0 15,0 0-15,-20 0 0,20 0 0,-21-22 16,21 22-16,-20-21 0,-1 21 15,0-22-15,-21 1 0,0 0 0,0-1 16,0 1-16,0 0 0,0 20 16,0-20-16,-21 21 0,21 0 0,0 0 15,-21 21-15,-1 0 16,1 0-16,0 21 16,0 0-16,21 0 0,-21 21 15,21-20-15,-21 20 0,21 0 16,-22 1-16,22-1 0,0 0 0,0 1 15,0-1-15,0-21 0,0 21 16,0-20-16,22-1 0,-1 0 0,0-21 16,0 21-16,0-21 0,22 0 15,-22 0-15,21 0 0,-21 0 0,22 0 16,-22-21-16,21 21 0,-21-21 16,22 0-16,-22-1 0,21 1 15,-21 0-15,0-21 0,22 21 0,-22-22 16,0 22-16,0-21 0,0-1 15,1 1-15,-1 0 0,-21 21 0,0-1 16,0 1-16,0 42 31,0 1-31,-21-1 16,21 0-16,0 0 0,-22 21 0,22-20 16,0-1-16,0 0 0,0 21 15,0-21-15,0 1 0,0-1 0,22 0 16,-22 0-16,21 0 0,-21 0 15,0 1-15,0-1 16,21-21-16,-42-21 47,0-1-47,21 1 16,-22 0-16,1 0 15,21 0-15,-21 21 0,21-21 16,0 42 31,0 0-47,0 0 15,21 0 1,0-21-16,1 21 0,-1-21 16,0 0-16,0 0 15,0 0-15,0 0 0,1 0 0,-1 0 16,21 0-16,-21-21 0,22 21 0,-22-21 15,21 0-15,0 21 0,1-21 16,-22 0-16,21-22 0,-21 22 0,22 0 16,-22-21-16,21 20 0,-21-20 15,1 21-15,-22-21 0,0 20 16,21-20-16,-21 21 0,0 0 0,0 0 16,-21 21-16,-1 0 15,1 0-15,0 21 0,0-21 16,0 21-16,0 0 0,21 0 15,0 0-15,0 22 0,0-22 0,0 0 16,0 21-16,0-20 0,21-1 16,0 0-16,-21 0 0,21 0 0,0 0 15,0 1-15,-21-1 0,0 0 16,0 0-16,22-21 0,-22 21 16,-22-21-1,1 21-15,0-21 16,0 0-16,0 0 0,0 0 15,21-21-15,-22 0 16,22 0-16,0 0 16</inkml:trace>
  <inkml:trace contextRef="#ctx0" brushRef="#br0" timeOffset="147808.04">7112 5271 0,'0'0'0,"21"-43"0,-21 22 15,0 0-15,21 0 0,-21 0 0,0-1 16,0 44-1,21-1 1,-21 21-16,0 0 0,0 1 0,0-1 16,0 22-16,0-1 0,0 22 15,0-22-15,0 1 0,0-1 0,0 1 16,0-1-16,-21-20 0,21-1 16,-21 0-16,21 1 0,0-22 0,0 0 15,0 0-15,0 0 0,0 0 16,-21-42 15,21 0-31,0 0 0,0 0 16,0 0-16</inkml:trace>
  <inkml:trace contextRef="#ctx0" brushRef="#br0" timeOffset="151742.82">7006 5419 0,'0'0'0,"-21"-21"0,21-22 15,-21 22-15,21 0 0,0 0 16,0-22-16,0 22 0,21 0 0,0-21 16,0 21-16,0-1 0,22-20 15,-1 21-15,-21 0 0,22 21 0,-1-21 16,0 21-16,1 0 0,-1 0 16,21 21-16,-20 0 0,-1 21 15,22-21-15,-22 22 0,-21-1 0,21 0 16,-42 1-16,0-1 0,0 0 15,0 1-15,-21-1 0,0 0 0,0-20 16,-21 20-16,-1 0 0,1-21 16,0 22-16,20-22 0,-20 0 0,0 0 15,21-21-15,-1 0 0,1 0 16,0 0-16,0 0 0,0 0 0,21-21 16,-21 21-16,21-21 0,-22 0 15,1 0-15,21-1 0,0 1 16,0 42 15,0 1-31,21-1 0,1 0 0,-1 0 16,-21 21-16,21-20 0,0-1 15,0 21-15,0-21 0,1 0 0,-1 22 16,-21-22-16,42 0 0,-21 0 16,0 0-16,1 1 0,-1-1 0,21-21 15,0 21-15,-20-21 0,20 0 16,0 0-16,1 0 0,-1 0 0,0 0 15,1 0-15,-1 0 0,0 0 0,1-21 16,-1 0-16,0-1 0,1 1 16,-22 0-16,21 0 0,-21 0 15,0-22-15,1 22 0,-1-21 0,-21 0 16,0-1-16,0 22 0,0-21 16,0-1-16,0 22 0,0-21 15,0 21-15,0 0 0,-21 21 16,-1 0-16,22 21 15,-21 0-15,21 21 16,-21-21-16,21 1 0,0 20 0,-21 0 16,21-21-16,0 22 0,-21-22 0,21 21 15,0-21-15,0 1 0,0-1 16,0 0-16,0 0 0,0 0 0,0 0 16,21-21-16,-21 22 15,21-22-15,0 0 0,0 0 0,1 0 16,-1 0-16,0 0 0,0 0 0,0-22 15,22 22-15,-22-21 0,0 0 16,21 0-16,1 0 0,-22 0 0,21-1 16,-21-20-16,64-43 15,-64 43-15,0 21 16,-21-21-16,0 20 0,0 1 0,0 0 16,-21 21-1,0 0-15,0 21 0,0-21 0,21 21 16,-22 1-16,22 20 15,0-21-15,-21 0 0,21 22 0,0-22 16,0 0-16,0 0 0,0 21 16,21-20-16,1-1 0,-1 0 0,0 0 15,0 0-15,0 0 16,-42-21 31,0 0-47,0 0 0,0-21 15,-1 0-15,1 0 0,0 21 16,21-21-16,-21 21 16,0 0-1,21 21 1,0 0-16,0 0 0,0 0 16,21 1-16,0-1 15,0-21-15,0 0 0,1 21 16,-1-21-16,0 0 0,0 0 0,21 0 15,1 0-15,-22 0 0,21 0 0,-21 0 16,22 0-16,-1-21 0,-21 21 16,22-21-16,-22-1 0,0 22 15,0-21-15,0 0 0,0 0 0,1 0 16,-1-22-16,0 22 0,-21 0 16,0-21-16,0 21 0,0-22 0,21 22 15,-21 0-15,0 0 0,0 0 16,0-1-16,0 44 15,0-1 1,0 21-16,-21-21 0,21 22 0,0-22 16,-21 21-16,21 0 0,-21-20 15,21 20-15,0-21 0,0 0 0,0 22 16,0-22-16,0 0 0,0 0 0,0 0 16,21 0-16,0-21 15,0 0-15,0 0 0,0 0 16,1 0-16,-1 0 0,21 0 15,-21 0-15,0-21 0,1 0 16,20 0-16,-21 0 0,0 21 0,0-43 16,1 22-16,-22 0 0,0-21 15,21 21-15,-21-22 0,0 1 0,0 0 16,0-1-16,0 1 0,0 21 0,-21-22 16,-1 22-16,1 0 0,0 0 15,0 0-15,0 21 0,0 0 0,-1 0 16,1 0-16,0 21 0,0 0 15,0 0-15,0 0 0,-1 1 16,1 20-16,0 0 0,21 1 0,0-22 16,-21 21-16,21 0 0,0-20 0,0 20 15,0-21-15,0 0 0,0 0 16,21 1-16,0-1 0,-21 0 16,21-21-16,1 21 0,-1-21 0,21 0 15,-21 0-15,0 0 0,1 0 0,-1 0 16,21 0-16,-21 0 0,0 0 15,22-21-15,-22 21 0,0-21 0,21 0 16,-20-1-16,20 1 0,-21 0 16,0-21-16,22 21 0,-22-22 0,0 22 15,-21-21-15,21-1 0,-21 22 16,0-21-16,21 21 0,-21 0 16,0-1-16,0 1 0,0 42 31,0 1-31,0-1 15,0 0-15,0 0 0,0 0 0,0 22 16,0-22-16,0 0 0,0 21 16,0-21-16,0 1 0,0-1 0,0 0 15,0 0-15,0 0 0,0 0 16,0 1-16,0-1 0,21-21 16,1 0-16,-1 0 0,0 0 0,0 0 15,0 0-15,0 0 16,1 0-16,20 0 0,-21 0 0,0-21 15,0-1-15,1 1 0,-1 21 0,0-21 16,0 0-16,0-21 0,0 20 16,1 1-16,-1-21 0,0 0 0,0-22 15,0 43-15,-21-21 16,21 20-16,-21 1 0,0 0 0,0 42 47,0 0-47,0 1 0,-21-1 0,21 0 15,-21 0-15,21 21 0,-21-20 16,21-1-16,-21 21 0,21-21 16,0 0-16,0 1 0,0-1 15,0 0-15,0 0 0,0 0 0,21 0 16,0-21-16,0 0 0,0 0 16,1 0-16,-1 0 0,0 0 15,0 0-15,0 0 0,22 0 0,-22 0 16,0-21-16,0 0 0,0 21 15,0-21-15,1 0 0,-1 0 0,0-22 16,0 22-16,-21 0 0,0-21 0,0 20 16,0-20-16,0 21 0,0 0 15,0 0-15,0-1 0,-21 22 32,42 0-1,0-21-16,0 21-15,1 0 0,-1-21 16,0 21-16,0-21 0,0 21 16,0 0-16,1 0 0,-1 0 0,0 0 15,-21 21-15,0 0 16,0 0-16,0 1 0,0-1 16,0 0-16,0 0 0,-21 0 15,21 0-15,0 1 0,-21-1 16,-1 0-16,22 0 0,0 0 0,-21 0 15,21 1-15,0-1 0,0 0 16,0 0-16,0 0 0,21 0 16,1-21-16,-1 22 0,0-22 0,0 21 15,0-21-15,0 0 0,1 0 16,-1 0-16,0 0 0,0 0 0,0-21 16,0-1-16,1 22 0,-1-21 15,0 0-15,21 0 0,-21 0 0,22-22 16,-22 22-16,21-21 0,-21 0 15,1 20-15,-1-20 0,0 21 16,0-21-16,0 20 0,-21 1 0,0 0 16,0 0-16,-21 21 93,21 21-77,0 0 140,-21-21-140,21 21 0,-21-21 30,0 0 17,-1 22 156,22-1-219,-21-21 0,21 21 15,0 0-15,0 0 16,0 0 0,0 1-16,-21-22 0,21 21 0,0 0 15,0 0-15,0 0 16,21 0-1,0-21 1,1 22-16,-1-22 16,0 21-1,-21 0 17,0 0-1,-21-21-31,21 21 31,-21-21-31,21 21 16,-22-21-16,1 0 15,21 22-15,-21-22 16,0 0-16,21 21 0,-21-21 16,0 0-16,-1 0 15,1 0-15,0 0 16,21-21-1,-21 21-15,42 0 79,0 0-64,0 21-15,1-21 0,-1 0 16,21 0-16,-21 0 15,0 0-15,22 0 0,-22 0 0,0 0 0,21 0 16,1 0-16,-22-21 0,21 21 16,-21 0-16,22 0 0,-22-22 15,0 1-15,0 21 0,0-21 0,1 0 16,-1 0-16,0 0 0,0-1 0,-21 1 16,0 0-16,21-21 0,-21 21 15,21-1-15,-21 1 0,0 0 16,-21 21 15,0 0-31,0 21 0,0 0 16,21 1-16,-21-1 0,-1 0 15,22 0-15,0 0 0,0 0 16,-21 1-16,21-1 0,0 0 16,0 0-16,0 0 0,21-21 15,1 0-15,-1 21 16,0-21-16,0 0 15,0 0-15,0 0 16,1 0-16,-1 0 0,0 0 16,0-21-1,-21 0 1,0 0 0</inkml:trace>
  <inkml:trace contextRef="#ctx0" brushRef="#br0" timeOffset="151911.72">12001 5948 0,'-21'0'15,"0"0"17,42 0-1,-21-21-16</inkml:trace>
  <inkml:trace contextRef="#ctx0" brushRef="#br0" timeOffset="152915.31">889 7747 0,'0'0'0,"-21"0"16,0 0-16,-1 21 0,1-21 15,0 0-15,0 0 16,21 21-16,-21-21 0,21 22 31,21-22-15,21 0-16,-21 0 0,22 0 15,20 0-15,1 0 0,-1 0 16,22 0-16,0 0 0,20 0 0,1 0 16,-21 0-16,21 0 0,0 0 15,-1 0-15,1 0 0,0 0 0,0 0 16,0 0-16,0 0 0,-22 0 15,1-22-15,0 22 0,-22 0 0,-21 0 16,22 0-16,-43 0 0,21-21 16,-20 21-16,-1 0 0,-21-21 15,0 0 1,-21 21 0,-1-21-16,1 21 0,0 0 15,0 0-15,0-21 16,0 21-16,-1 0 0,1-22 0,0 22 15,0-21-15,0 21 0,0-21 16,-1 21-16</inkml:trace>
  <inkml:trace contextRef="#ctx0" brushRef="#br0" timeOffset="153293.17">2519 7472 0,'0'21'16,"0"0"-16,0 0 15,0 1-15,21-1 16,0 0-16,-21 0 0,21-21 0,0 21 16,1 0-16,-1-21 0,21 22 15,-21-22-15,22 0 0,-22 21 0,21-21 16,-21 0-16,0 0 0,22 0 16,-22 0-16,0 0 0,0 0 0,0 0 15,1 21-15,-1-21 16,-21 21 15,-21 0-31,-1 0 16,1 1-16,0-1 0,0 0 0,0 0 15,0 0-15,-1 0 0,1 1 16,0 20-16,0-21 0,-21 0 0,20 0 16,1 22-16,0-22 0,0 0 15,0-21-15,21 21 0,-21 0 0,-1 1 16,1-1-16,0-21 15</inkml:trace>
  <inkml:trace contextRef="#ctx0" brushRef="#br0" timeOffset="174120.05">4487 7726 0,'0'21'31,"21"-21"0,1 0-31,-22-21 16,21 21-16,0-21 0,-21 0 0,21 21 15,-21-22-15,0 1 0,21 0 16,-21 0-16,21 0 0,-21 0 0,0-1 16,0-20-16,0 21 0,0-21 15,-21 20-15,0 1 0,-21-21 16,21 21-16,-22 0 0,1-1 15,0 22-15,-1 0 0,1 0 0,0 0 16,-1 0-16,22 22 0,-21-1 16,21 0-16,-1 21 0,1 1 0,0-1 15,0 0-15,0 1 0,21-1 0,0 21 16,0-20-16,0-1 0,0 22 16,0-22-16,0 0 0,0 1 0,0-1 15,0 0-15,0 1 16,0-22-16,21 0 0,0 0 0,0 0 15,0-21-15,1 0 0,-1 0 16,0 0-16,0 0 0,0-21 0,22 0 16,-22 0-16,21-22 0,0 22 15,-20-21-15,20 0 0,0-1 0,-21 22 16,1-21-16,20-1 0,-21 1 16,-21 0-16,21-1 0,-21 1 0,0 0 15,0-1-15,21 1 0,-21 21 0,0 0 16,0 0-16,0-1 0,0 44 31,0-1-31,0 0 16,0 21-16,22-21 0,-22 22 0,21-1 15,0 0-15,-21-20 0,0 20 16,21 0-16,0-21 0,-21 22 0,21-22 16,1 0-16,-1 0 0,-21 0 15,21 1-15,0-1 0,0-21 0,0 0 16,1 0-16,-1 0 0,0 0 15,0-21-15,0-1 0,0 1 16,1 0-16,-1 0 0,21-21 16,-21-1-16,0 22 0,1-21 0,-22-1 15,21 1-15,0 0 0,-21-1 16,21 1-16,0 0 0,0-1 16,-21 22-16,22 0 0,-1 0 0,0 21 15,0 0 1,0 21-16,-21 0 15,0 0-15,0 1 16,0-1-16,21-21 47,-21-21-47,0-1 0,0 1 16,0 0-16,0 0 15,0 0-15,-21 21 0,21-21 0,-21 21 16,0 0-16,0 0 15,0 0-15,-1 0 16,22 21-16,-21-21 0,0 42 16,21-21-16,0 0 0,0 22 0,-21-22 15,21 21-15,0 1 0,0-22 16,0 21-16,0-21 0,0 22 0,0-22 16,0 21-16,0-21 0,0 0 0,0 1 15,21-1-15,0-21 0,-21 21 16,21 0-16,1-21 0,-1 0 0,0 0 15,0 0-15,0 0 0,22 0 16,-22 0-16,0 0 0,21-21 16,-21 0-16,1 0 0,20-1 0,-21 1 15,21 0-15,-20-21 0,-1 21 16,42-64-16,-42 64 0,1-22 16,-1 1-16,21 0 0,-21 21 15,0-22-15,1 22 0,-1 0 0,0 21 16,0 0-16,0 0 15,-21 21-15,0 0 16,0 0-16,0 1 16,0-1-16,0 0 0,0 0 15,21-21 17,-21-21-17,22 21-15,-22-21 0,0 0 16,0-1-16,0 1 15,0 0-15,-22 0 0,1 21 16,21-21-16,-21 21 0,0 0 16,0 0-16,0 0 15,21 21-15,-22-21 16,1 21-16,21 0 0,-21 0 0,21 22 16,0-22-16,-21 0 0,21 21 15,-21-20-15,21 20 0,0-21 0,0 21 16,0-20-16,0 20 0,0-21 0,0 0 15,0 0-15,0 22 16,0-22-16,0 0 0,21-21 0,0 21 16,0 0-16,0-21 0,1 22 15,-1-22-15,21 0 0,-21 0 0,0 0 16,22 0-16,-22-22 0,21 22 0,-21-21 16,22 0-16,-22 0 0,0 0 15,21 0-15,-20-1 0,-1-20 0,0 21 16,0-21-16,0 20 0,-21-20 15,21 0-15,1-1 0,-22 1 16,0 21-16,0 0 0,21-22 0,-21 22 16,21 0-16,-21 42 31,0 0-15,0 1-16,0 20 0,0-21 0,-21 0 15,21 22-15,-21-22 0,21 0 16,0 21-16,0-21 0,0 1 0,0-1 15,0 0-15,0 0 0,0 0 0,0 0 16,0 1-16,0-1 16,0 0-16,21-21 0,0 0 15,0 0-15,0 0 16,0 0-16,1 0 0,-1 0 0,21 0 16,-21-21-16,0 0 0,1 21 0,-1-22 15,0 1-15,0 0 0,0 0 16,0 0-16,1-22 0,-1 22 0,0-21 15,0 21-15,-21-22 0,21 22 16,0 0-16,-21 0 0,0 0 0,0 0 16,22-1-16,-22 44 31,0-1-31,0 0 0,0 0 16,-22 0-16,22 0 0,0 1 15,0 20-15,-21-21 0,21 0 16,-21 0-16,21 1 0,0-1 0,0 0 15,0 0-15,0 0 0,0 0 16,0 1-16,0-1 0,21-21 16,0 0-16,1 0 15,-1 0-15,0 0 16,21-21-16,-21 21 0,1-22 0,-1 22 16,0-21-16,0 0 0,0 0 15,0 0-15,-21 0 0,22-1 0,-1-20 16,-21 21-16,0 0 0,21-22 0,-21 22 15,21 0-15,-21 0 16,0 0-16,0 0 0,0-1 0,-21 22 31,0 0-15,21 22-16,0-1 16,21-21 30,0-21-30,0 21-16,0-22 0,1 22 16,-1 0-1,0 0 1,0 22 0,-21-1-16,0 0 0,0 0 15,0 0-15,0 0 0,0 1 0,0 20 16,0-21-16,0 0 0,0 0 15,0 1-15,0-1 0,0 0 0,0 0 16,-21 0-16,21 0 16,0 1-16,0-44 47,21 1-47,0 21 0,-21-21 0,21-21 15,1 21-15</inkml:trace>
  <inkml:trace contextRef="#ctx0" brushRef="#br0" timeOffset="176072.1">7916 7726 0,'0'0'0,"21"0"15,1-21-15,-1 21 0,0 0 0,0-21 16,0 21-16,0-22 0,1 22 0,-22-21 15,21 0-15,0 0 0,-21 0 16,0 0-16,0-1 16,0 1-16,0 0 0,0 0 0,-21-21 15,0 20-15,-1 1 0,1 0 16,0 0-16,0 0 0,0 21 0,0 0 16,-22 0-16,22 0 0,0 0 15,0 0-15,0 0 0,-22 21 0,22 0 16,0 0-16,0 22 0,0-22 15,-1 21-15,22 0 0,0 1 0,-21-1 16,21-21-16,0 22 0,0-22 16,0 21-16,0-21 0,0 0 0,0 1 15,0-1-15,0 0 0,21 0 16,1-21-16,-1 0 16,0 0-16,0 0 0,0 0 0,0-21 15,22 0-15,-1 0 16,-21-22-16,0 22 0,22 0 15,-22-21-15,0 20 0,0-20 0,0 0 16,1-1-16,-22 1 0,0 21 16,21-21-16,-21 20 0,21 1 0,-21 0 15,0 42 17,0 0-32,0 22 0,0-22 0,0 0 15,0 21-15,0-20 0,0 20 16,0-21-16,0 0 0,0 22 0,0-22 15,0 0-15,0 0 0,0 0 16,21 0-16,-21 1 0,21-22 0,-21 21 16,21-21-16,1 0 15,-1 0-15,0 0 16,0 0-16,0 0 0,0 0 0,1 0 16,-1 0-16,0-21 15,0 21-15,-21-22 16,0 1 31,0 0-16,0 0 0,21 21-31,-21-21 16,21 21-16,-21-21 0,22 21 0,-22-22 15,21 1-15,0 21 0,0-21 16,0 0-16,-21 0 0,21 0 0,1-22 16,-1 22-16,0 0 0,0 0 15,-21 0-15,0-1 0,21 1 0,0 21 16,-21 21 0,0 1-1,0-1-15,0 0 16,0-42 31,0 0-47,0-1 15,-21 1 1,21 0 0,-21 21-16,0 0 15,0 21-15,21 0 16,0 1-16,-21-1 0,21 0 15,-22 21-15,22-21 0,0 1 0,0 20 16,-21-21-16,21 21 0,0-20 16,0-1-16,0 0 0,0 0 15,0 0-15,0 0 0,0 1 0,0-1 16,21-21-16,1 21 0,-1-21 16,0 0-16,0 0 0,21 0 0,1 0 15,-22 0-15,21 0 0,1-21 0,-22 0 16,21 21-16,0-22 0,1 1 15,-1 0-15,-21 0 0,22 0 0,-22-22 16,21 22-16,-21 0 0,0-21 16,1 21-16,-22-1 0,21 1 15,-21 0-15,21 0 0,-21 42 32,0 0-17,0 0-15,0 1 0,0-1 16,0 0-16,-21 0 0,21 0 0,0 22 15,-21-22-15,21 0 0,0 0 0,0 0 16,0 0-16,0 1 16,21-1-16,0-21 0,0 0 0,0 21 15,0-21-15,1 0 0,-1 0 0,0 0 16,0 0-16,21 0 0,-20-21 16,-1 0-16,0-1 0,21 1 0,-21 0 15,1 0-15,-1 0 0,0-22 16,0 22-16,0-21 0,-21 0 15,21-1-15,-21 22 0,0-21 0,0 21 16,0-22-16,0 22 0,0 0 16,0 42 15,0 0-31,0 22 0,0-22 16,0 0-16,-21 21 0,21 1 0,0-22 15,0 21-15,0 0 0,0 1 16,0-1-16,0 22 0,0-22 0,0 21 15,0 1-15,0-1 0,0 1 16,0-1-16,21 22 0,1-21 16,-22 20-16,21-20 0,-21 20 0,21 1 15,-21 0-15,21-1 0,0 1 0,-21 0 16,43 84-16,-43-84 16,21-1-16,0-20 0,-21 21 0,21-1 15,-21-20-15,0-1 0,0 1 0,0-1 16,0-20-16,0-1 0,0-21 15,-21 0-15,0 0 0,0-21 0,-22 0 16,22-21-16,-21 0 0,-1 0 0,-20-21 16,21-1-16,-22-20 0,1-1 15,20 1-15,-20-1 0,20-20 0,1 20 16,0-21-16,-1 22 0,1-1 16,21-20-16,0 20 0,21 1 15,0-22-15,0 22 0,0 20 0,0-20 16,0-1-16,21 1 0,0 20 0,0-20 15,0-1-15,1 22 0,-1-21 16,0 20-16,21-20 0,-21 20 16,1 1-16,20 0 0,-21-1 0,21 1 15,-20 21-15</inkml:trace>
  <inkml:trace contextRef="#ctx0" brushRef="#br0" timeOffset="176424.03">10668 7366 0,'0'0'16,"21"-21"-16,0-64 15,-21 106 17,0 1-32,0-1 15,0 0-15,0 21 0,0-21 0,0 22 16,0-22-16,0 0 0,-21 21 0,21-20 16,-21-1-16,21 0 0,0 0 15,-21-21 16,21-21-15,0 0-16,0 0 0</inkml:trace>
  <inkml:trace contextRef="#ctx0" brushRef="#br0" timeOffset="176595.41">10647 7112 0,'0'0'0,"-21"0"0,-1 0 15,1 0 1,21 21 15,21-21-31,1 0 0,-1 0 16,0 0-16,0 21 0</inkml:trace>
  <inkml:trace contextRef="#ctx0" brushRef="#br0" timeOffset="177019.43">11049 7176 0,'0'0'0,"0"21"0,0 0 15,0 0-15,0 21 0,-21-20 16,21-1-16,0 0 0,0 0 16,0 21-16,0-20 0,0 20 0,0-21 15,0 0-15,0 22 0,0-22 0,0 0 16,-21 0-16,21 0 0,0 0 15,0 1-15,0-1 0,0 0 16,0-42 15,0 0-31,0-1 16,0 1-16,0 0 0,0-21 16,0 21-16,0-22 0,0 1 0,21 0 15,0-1-15,0 1 0,0-22 0,22 22 16,-22 21-16,21-21 0,0 20 15,22 1-15,-22 21 0,1 0 0,20 0 16,-21 0-16,1 21 0,-22 1 16,21 20-16,1 0 0,-22-21 15,0 22-15,-21-1 0,0 0 0,0-20 16,0 20-16,0-21 0,0 21 16,-21-20-16,0-1 0,-1 0 0,22 0 15,-21 0-15,21 0 16,-21-21-16</inkml:trace>
  <inkml:trace contextRef="#ctx0" brushRef="#br0" timeOffset="179511.07">12975 7578 0,'-21'21'0,"21"-42"47,0 0-31,0-1-16,0 1 0,0 0 0,0-21 15,21-1-15,0 1 0,0 0 16,1-22-16,-22 22 0,21 0 0,0-22 16,0 22-16,0 21 0,-21-22 15,0 22-15,21 0 0,-21 0 0,0 0 16,-21 21-1,0 0-15,0 0 0,0 21 0,0 0 16,-1 0-16,1 0 0,21 0 16,-21 1-16,21-1 0,0 0 15,0 0-15,21 0 0,0 22 0,1-22 16,20 0-16,-21 0 0,0 0 16,22 0-16,-22 1 0,21-22 0,-21 21 15,0 0-15,1 0 0,-1 0 16,-21 0-16,0 1 0,21-1 0,-21 0 15,0 0-15,21 0 0,-21 0 0,0 1 16,0-1-16,21 0 16,0-21-16,1 0 15,-1 0 1,0 0-16,0 0 0,0 0 16,0-21-16,1 0 0,-1-1 0,0-20 15,0 21-15,0-21 0,0-1 16,-21 1-16,0 0 0,22-1 15,-22 1-15,0 0 0,0 20 16,0-20-16,0 21 0,0 0 0,0 0 16,-22 21 15,22 21-31,0 0 0,0 0 0,0 0 16,0 22-16,0-22 0,0 21 15,0 0-15,0-20 0,0 20 0,0 0 16,0-21-16,0 22 0,0-22 15,0 0-15,0 21 0,0-20 16,22-1-16,-1-21 0,0 0 16,21 0-16,-21 0 0,1 0 15,20 0-15,-21-21 0,21-1 16,1 1-16,-1 0 0,0-21 16,1 21-16,20-22 0,-20 1 0,-1-22 15,21 22-15,-20 0 0,-22-1 16,21 1-16,-21 0 0,1 21 0,-1-1 15,-42 22 1,-1 0-16,1 0 0,-21 22 16,21-1-16,-22 0 0,22 0 15,0 21-15,0-20 0,21 20 16,0-21-16,0 21 0,0-20 0,0 20 16,0-21-16,21 21 0,0-20 15,0-1-15,1 0 0,-1 0 0,0 0 16,0 0-16,0 1 0,-21-1 0,21 0 15,-42-21 17,0-21-17,21 0-15,-21-1 0,0 22 0,0-21 16,-1 0-16,1 0 0,0 0 16,0 0-16,0-1 0,0 22 15,-1 0-15,1 22 16,21-1-1,0 0-15,0 0 0,0 0 0,0 0 16,0 1-16,0-1 16,21 0-16,1-21 0,20 21 0,-21-21 15,0 0-15,22 0 0,-22 0 0,0 0 16,21 0-16,1 0 0,-22 0 16,21 0-16,0-21 0,-20 0 0,20 0 15,0-1-15,-21 1 0,22 0 16,-22-21-16,0 21 0,21-22 0,1-41 15,-22 41-15,-21 1 16,0 21-16,21 0 0,-21-22 16,0 22-16,0 42 31,-21 0-31,21 1 16,-21-1-16,21 21 0,-21-21 15,21 22-15,0-22 0,0 21 0,0-21 16,0 22-16,0-22 0,0 0 15,0 0-15,0 0 0,0 0 0,21 1 16,0-22-16,0 0 0,21 21 16,-20-21-16,20 0 0,0 0 0,-21 0 15,22-21-15,-1-1 0,0 22 16,1-21-16,-22 0 0,21-21 0,-21 21 16,22-22-16,-22 1 0,0 0 15,0-1-15,0 1 0,-21 0 0,0 20 16,0-20-16,0 21 0,0-21 15,0 20-15,0 1 0,0 42 32,0 1-32,0-1 15,0 21-15,-21-21 0,21 22 0,-21-22 16,21 21-16,0 0 0,0 1 16,0-22-16,0 21 0,0-21 0,0 1 15,0 20-15,21-21 0,0 0 16,1-21-16,-1 21 0,0-21 15,21 0-15,-21 0 0,22 0 0,-22 0 16,21 0-16,-21-21 0,22 0 16,-22 21-16,21-21 0,-21-21 0,1 20 15,-1-20-15,21 0 0,-21-1 16,0 1-16,1 0 0,-1-64 16,0 64-16,-21-1 0,0-20 0,0 20 15,0 1-15,0 0 0,0 21 16,0-22-16,0 22 0,-21 21 15,0 0 1,21 42-16,0-20 0,-22-1 16,22 21-16,-21-21 15,21 22-15,-21-1 0,21 0 0,0 1 16,0-1-16,0 0 0,0 1 0,0-1 16,0 0-16,0 1 0,0-22 15,21 21-15,0-21 0,1 0 0,-1 1 16,0-1-16,21-21 0,-21 0 15,22 0-15,-1 0 0,0 0 16,1 0-16,-1-21 0,0 21 0,1-22 16,-1-20-16,-21 21 0,22 0 15,-1-22-15,-21 1 0,0 0 0,0 21 16,22-22-16,-22 1 0,-21-22 16,21 22-16,0 0 0,-21-22 0,21 22 15,-21 0-15,0-1 0,0 22 16,0 0-16,0 0 0,0 0 0,0 42 15,-21-21 1,0 42-16,21-21 0,-21 0 16,21 22-16,-21-1 0,21-21 0,0 22 15,-21-1-15,-1-21 0,1 21 16,21 1-16,0-1 0,-21 0 0,21-20 16,-21 20-16,21 0 0,0-21 0,0 22 15,0-22-15,0 0 0,0 0 16,21 0-16,0 1 0,0-22 15,1 0-15,-1 21 0,21-21 16,-21 0-16,22 0 0,-1 0 16,-21-21-16,21 21 0,-20-22 0,20 1 0,0 0 15,-21 0-15,1-21 0,20 20 16,-21-20-16,0 21 0,0-21 0,1-1 16,-1 22-16,0 0 0,-21 0 15,0 0-15,-21 21 16,0 0-16,-1 0 0,1 0 15,0 21-15,0 0 0,21 0 16,-21 0-16,21 0 0,-21 1 0,21-1 16,0 0-16,0 0 15,0 0-15,0 0 0,0 1 0,0-1 16,21 0-16,0-21 16,-21 21-16,21 0 0,0-21 0,0 21 15,1 1-15,20-1 0,-42 0 16,21 0-16,-21 0 15,-21-21 1,0 21-16,0-21 0,-22 0 16,22 0-16,0 0 0,0 22 15,0-22-15,-1 0 0,1 0 0,0 0 16,0 0 0,0 0-16,21-22 0,0 1 15,0 0-15,0 0 16,0 0-16</inkml:trace>
  <inkml:trace contextRef="#ctx0" brushRef="#br0" timeOffset="179760.07">16383 6922 0,'0'0'0,"0"0"31,21 0-31,43 0 16,-1 0-16,-21 0 0,1-22 0,20 22 16,1-21-16,-22 21 0,22 0 15,-1 0-15,-21-21 0,22 21 0,-22 0 16,1 0-16,-1 0 0,0 0 0,-21-21 16,1 21-16,-44 0 15,-20 0 1,21 0-16</inkml:trace>
  <inkml:trace contextRef="#ctx0" brushRef="#br0" timeOffset="180672.07">13674 7260 0,'0'-21'63,"21"0"-48,0 0 1,-21 0-16,21 21 0,-21-22 15,0 1-15,0 0 0,0 0 16,0 0-16,0 0 16,0-1-16,-21 22 15,0 0-15,0-21 0,-1 21 16,1 0-16,0 0 0,0 0 16,21 21-16,-21-21 15,21 22-15,-21-22 0,21 21 0,0 0 16,0 0-16,-22 0 15,1-21 1,21 21-16</inkml:trace>
  <inkml:trace contextRef="#ctx0" brushRef="#br0" timeOffset="192427.33">1482 9970 0,'0'0'0,"-43"0"0,1 0 16,0 0-16,20 0 0,-20 0 16,0 0-16,-1 0 0,22 0 0,0 0 15,-21 0-15,21 0 0,-1 0 16,1 0-16,42 21 31,1-21-15,20 0-16,0 0 0,1 0 0,20 0 15,-21 0-15,43 0 0,-21 0 16,20 0-16,1 0 0,0 0 16,-1 0-16,1 0 0,0 0 15,20 0-15,1 0 0,0 0 0,0 0 16,0 0-16,-22 0 0,1 0 15,0 0-15,-22 0 0,1 0 0,-1-21 16,-20 21-16,-1 0 0,0 0 0,-21 0 16,1 0-16,-1 0 0,-21-22 15,0 1-15,0 0 16,-21 0 0,-1 0-16,1 21 0,0-21 0,0-1 15,-21 22-15,20-21 16,-20 0-16,0 21 0,21-21 0,-22 21 15,22 0-15,-21-21 0,21 21 16,-1-21-16,1 21 16,42 0 15,1 21-31,20-21 16,-21 0-16,21 0 0,-20 0 0,20 0 15,-21 0-15,21 0 0,-20 0 16,20 21-16,-21-21 0,0 0 0,0 0 15,22 0-15,-43 21 0,21-21 16,0 21-16,-21 0 16,0 1-16,0-1 0,-21 0 15,0 0-15,0 21 0,-1-20 16,1-1-16,-21 21 0,21-21 0,-22 0 16,1 22-16,21-22 0,-21 0 15,-1 21-15,22-20 0,-21-1 0,21 0 16,-22 0-16,22 0 0,-21 0 15,21 1-15,-1-1 0,1-21 0,0 0 16</inkml:trace>
  <inkml:trace contextRef="#ctx0" brushRef="#br0" timeOffset="192976.07">4974 9673 0,'0'0'16,"0"-21"-16,0 0 0,0 0 0,0 0 15,0-1-15,-21 1 0,21 0 0,0 0 16,-21 21 0,21 21-1,0 0-15,0 22 0,0-1 0,0 0 16,0 1-16,0 20 0,-21-21 16,21 22-16,-22-22 0,22 22 0,0-22 15,-42 43-15,21-22 0,0-20 16,0-1-16,21 0 0,-22 1 15,1-22-15,21 21 0,-21-21 0,21 0 16,0 1-16,-21-22 0,21-22 31,0 1-15,0-21-16,0 21 0,0 0 0,0-1 16</inkml:trace>
  <inkml:trace contextRef="#ctx0" brushRef="#br0" timeOffset="194600.91">4699 9821 0,'0'0'16,"-21"-21"-16,0 0 0,21 0 0,-22 0 15,22 0-15,0-22 0,0 22 0,0 0 16,0 0-16,22-22 0,-1 22 16,0 0-16,21 0 0,-21 21 0,22-21 15,-1 0-15,0 21 16,1 0-16,20 0 0,-20 0 0,-1 0 15,0 0-15,22 21 0,-22 0 16,0 21-16,1-21 0,-22 22 0,0-1 16,0 0-16,-21 1 0,0-1 0,-21 0 15,0 1-15,0-1 0,-22-21 16,1 22-16,0-22 0,-1 21 0,1-21 16,0 0-16,21 1 0,-22-22 15,1 21-15,21-21 0,0 0 0,-1 0 16,1 0-16,0 0 0,0 0 0,0 0 15,21-21-15,-21-1 16,21 1 0,21 42 15,0-21-31,-21 22 0,21-1 0,0 0 16,0 0-16,1 0 0,-1 0 15,0 1-15,0-1 0,-21 0 0,21 0 16,0 21-16,1-20 0,-1-1 15,0 21-15,-21-21 0,21 0 0,0 1 16,22 20-16,-22-21 16,21 0-16,-21-21 0,22 0 15,-22 0-15,21 0 0,43 0 16,-22-21-16,-20 21 0,-1-21 16,21-21-16,-20 20 0,-1 1 0,0-21 15,1 21-15,-1-22 0,-21 22 0,0-21 16,1 0-16,-1 20 0,-21-20 15,0 21-15,0-21 0,0 20 0,0 1 16,0 0-16,-21 0 0,-1 0 16,1 0-16,0 21 0,0 0 0,0 0 15,0 0-15,-1 0 0,1 21 16,-21 0-16,21 0 0,0 0 0,21 0 16,-22 22-16,1-22 0,21 0 0,-21 21 15,21-20-15,0 20 16,0-21-16,0 43 0,0-22 15,0-21-15,0 0 0,21 0 0,0 1 16,22-22-16,-22 0 0,21 0 16,-21 0-16,22 0 0,-1 0 0,22-22 15,-22 22-15,0-21 0,22-21 16,-22 21-16,22 0 0,-22-1 0,21-20 16,-20 21-16,20-21 0,-20 20 15,-1-20-15,0 0 0,-21 21 0,22-22 16,-22 22-16,0-21 0,-21 21 0,0-1 15,-21 22 1,0 0 0,0 22-16,-22-22 0,22 21 0,0 0 15,0 0-15,0 21 0,-1-20 16,22-1-16,0 0 0,0 0 0,0 0 16,0 0-16,0 1 0,0-1 15,0 0-15,22 0 16,-1 0-16,0-21 0,0 0 0,-21 21 15,21-21-15,0 0 0,1 0 16,-22-21 0,0 0-1,0 0-15,-22 0 16,1 21-16,0-21 0,0 21 31,0 0-31,0 0 16,21 21-16,-22-21 0,22 21 0,0 0 15,0 0-15,0 0 16,0 1-16,0-1 0,0 0 16,22-21-16,-1 21 0,0-21 15,0 0-15,21 21 0,-20-21 0,20 0 16,21 0-16,-20 0 16,-1 0-16,-21 0 0,22-21 0,-1 0 15,0 0-15,1 21 0,-22-21 0,21-1 16,-21 1-16,0-21 15,22 21-15,-22 0 0,0-1 0,0-20 16,-21 21-16,21 0 0,-21-22 0,22 22 16,-22 0-16,0 0 0,21 0 15,-21 0-15,0 42 32,-21-21-32,21 21 0,-22 0 15,1 21-15,21-20 0,0-1 0,0 0 16,-21 0-16,21 21 0,-21-20 15,21-1-15,0 0 0,0 0 0,0 0 16,0 0-16,0 1 0,0-1 16,0 0-16,21 0 0,0-21 0,0 0 15,1 21-15,-1-21 0,0 0 16,21 0-16,-21 0 0,1-21 0,20 21 16,-21-21-16,21 0 0,-20 0 15,-1-1-15,21 1 0,-21 0 0,22-21 16,-22 21-16,0-22 0,0 22 15,21-21-15,-20 21 0,-22-1 16,21-20-16,-21 21 0,21 0 0,-21 0 16,0-1-16,0 44 15,0-1 1,-21-21-16,21 21 0,-21 0 16,21 21-16,0-20 0,-22-1 15,1 0-15,21 0 0,0 21 0,-21-20 16,21-1-16,0 0 0,0 21 0,0-21 15,0 1-15,0-1 0,21 0 16,0 0-16,1-21 0,-1 0 16,0 0-16,0 0 0,0 0 15,22-21-15,-22 21 0,21-21 0,-21 0 16,22-1-16,-1 1 0,-21-21 0,21 21 16</inkml:trace>
  <inkml:trace contextRef="#ctx0" brushRef="#br0" timeOffset="197556.91">8678 10308 0,'0'0'0,"21"-21"0,22-21 15,-22 21-15,0-1 16,0 22-16,-21-21 0,0 0 16,21 0-16,-21-21 15,0 20-15,0-20 0,0 21 0,-21 0 16,0 0-16,0-22 0,0 22 16,-22 0-16,22 21 0,-21-21 0,21 21 15,-22 0-15,1 0 0,21 0 16,-21 21-16,20 0 0,1 0 0,-21 0 15,21 22-15,0-1 0,-1 0 0,22-20 16,0 20-16,-21 0 0,21 22 16,0-22-16,0 0 0,0 1 0,0-22 15,0 21-15,21-21 0,1 22 16,-1-22-16,0 0 0,0-21 0,0 0 16,0 0-16,22 0 0,-22 0 15,21 0-15,1 0 0,-22-21 0,21 0 16,-21 0-16,22-1 0,-1-20 0,-21 21 15,21-21-15,-20 20 16,-1-20-16,0 21 0,0-21 0,0-1 16,-21 22-16,21-64 0,-21 64 15,0 0-15,0 0 0,0 0 16,0 0-16,0 42 31,0 21-31,0-21 0,0 0 16,0 22-16,0-22 0,0 21 0,0 1 15,0-22-15,0 21 0,0-21 16,0 0-16,0 22 0,0-22 16,0 0-16,22-21 0,-1 21 15,0-21-15,0 0 0,0 0 0,0 0 16,22-21-16,-22 21 0,0-21 0,21 0 16,-20-22-16,20 22 0,-21 0 15,0-21-15,0 21 0,1-22 0,-1 1 16,0 0-16,-21-1 0,0 1 15,0 0-15,0-22 0,0 22 0,0-22 16,0 22-16,0 0 0,0 20 0,0 1 16,0 0-16,0 0 0,0 42 15,0 0-15,0 22 16,0-1-16,-21 0 0,21 1 16,0 20-16,-21-21 0,21 1 15,-22-1-15,22 0 0,0 1 0,0-1 16,0 0-16,0-20 0,0 20 15,0 0-15,0-21 0,0 1 0,0-1 16,0 0-16,0 0 16,0-42 15,0 0-31,0 0 0,0-1 16,0 1-16,0 0 0,0 0 0,0 0 15,22 0-15,-22-1 0,21 1 16,0 21-16,0-21 15,-21 0-15,21 21 0,0 0 0,1-21 16,20 21-16,-21 0 0,0 0 16,0 0-16,1 0 0,20 0 0,-21 0 15,0 21-15,0 0 0,1-21 16,-22 21-16,0 0 0,0 1 0,0-1 16,0 0-16,0 0 0,0 0 15,0 0-15,-22 1 0,1-1 0,0 0 0,0 0 16,0 0-16,0 0 15,-1-21-15,1 0 0,0 0 0,0 0 0,0 0 16,0 0-16,-1 0 16,1-21-16,0 0 15,21 0-15,-21 21 16,21-21-16,0 42 31,0 0-15,21 0-16,-21 0 15,21 1-15,0-1 0,1 0 16,-1-21-16,0 21 16,0-21-16,0 0 0,0 0 0,1 0 15,-1 0-15,21 0 0,-21-21 16,22 0-16,-1 0 0,-21-1 0,21 1 16,1 0-16,-1 0 0,0-21 15,1 20-15,-22 1 0,21-21 16,-21 21-16,1-22 0,-1 22 0,0 0 15,0-21-15,-21 21 0,0-1 0,0 1 16,21 21-16,-21 21 31,-21 1-31,21-1 16,0 0-16,-21 0 0,0 0 0,21 0 16,-21 22-16,21-22 0,0 21 0,0-21 15,0 1-15,0 20 0,0-21 16,0 0-16,21 0 0,0 1 15,0-22-15,0 21 0,0-21 0,1 0 16,-1 0-16,21 0 0,-21 0 16,0 0-16,22-21 0,-22-1 0,0 1 15,21 0-15,-20 0 0,-1-21 16,0 20-16,0-20 0,0 21 16,0-21-16,1-1 0,-1 1 0,0 0 15,-21-22-15,21 22 0,0-22 0,-21 1 16,21-1-16,-21 1 0,0-22 15,0 43-15,22-1 0,-22 22 16,0 0-16,0 42 16,-22 0-16,1 1 15,21 20-15,-21 0 0,0 1 16,21-1-16,0 21 0,-21-20 0,0-1 16,21 22-16,-22-22 0,22 0 15,0 1-15,0-1 0,0-21 0,0 21 16,0 1-16,0-22 0,0 21 15,22-21-15,-1 22 0,0-22 0,0 0 16,0 0-16,0 0 0,1-21 16,-1 0-16,21 0 0,-21 0 0,22 0 15,-1 0-15,-21 0 0,21 0 16,1-21-16,-22 0 0,21 0 0,1-21 16,-22 20-16,21 1 0,-21 0 15,0-21-15,1 21 0,-22-43 16,21 22-16,-21 21 0,0-1 15,0 1-15,0 0 0,-21 42 32,21 0-17,0 22-15,-22-22 0,22 0 0,-21 0 16,21 0-16,0 22 0,0-22 16,0 0-16,0 0 0,0 0 0,0 22 15,0-22-15,21 0 0,1 0 16,-1-21-16,0 0 15,0 21-15,0-21 0,0 0 0,22 0 16,-22 0-16,0-21 0,21 0 0,-20 21 16,-1-21-16,21-21 0,-21 20 15,22 1-15,-22-21 0,0 0 16,0-1-16,21 1 0,-20 0 0,-1-22 16,0 22-16,-21-22 0,21 1 0,0-1 15,-21 1-15,0-1 0,21 22 0,-21 0 16,0 20-16,0 1 0,0 0 15,0 0-15,-21 42 16,21 0 0,-21 0-16,0 22 0,0-1 15,0 0-15,21 22 0,-22-22 0,1 22 16,21-22-16,0 0 0,-21 1 16,21 41-16,0-41 0,0-1 15,0-21-15,0 22 0,0-22 16,0 21-16,21-21 0,-21 0 0,21 1 15,1-1-15,-1 0 0,0-21 0,21 21 16,-21-21-16,1 0 0,20 0 16,-21 0-16,0 0 0,22-21 15,-1 21-15,-21-21 0,0 0 0,22-1 16,-22-20-16,42 0 16,-42 21-16,1-22 0,-1 22 0,0 0 15,-21 0-15,0 0 0,21 21 16,-21-22-16,0 44 15,0-1 1,-21 0-16,21 0 16,0 0-16,-21 0 0,0 1 0,21-1 15,-22 0-15,22 0 0,0 0 0,0 0 16,0 1-16,0-1 0,0 0 16,22 0-16,-1-21 0,0 0 15,21 0-15,-21 0 16,22 0-16,-22 0 0,21 0 15,-21-21-15,22 21 0,-22-21 0,0 0 16,0-1-16,22 1 0,-22 0 16,0 0-16,-21-21 0,21 20 0,0 1 15,-21 0-15,0-21 0,21 21 0,-21-1 16,0 1-16,0 0 0,0 0 16,0 0-16,0 42 31,-21 0-31,21 0 15,-21 0-15,0 1 16,21-1-16,-21 21 0,21-21 0,0 22 16,0-1-16,0 0 0,-21 1 15,21 20-15,0 1 0,0-22 0,0 21 16,0 1-16,0-1 0,0 1 0,0-1 16,0 22-16,0-21 0,21 20 15,-21 1-15,0 0 0,0-1 0,0 1 16,21-22-16,-21 22 0,0 0 0,0-1 15,0-20-15,0 21 0,0-22 16,0 1-16,0-1 0,0 1 0,0-1 16,-21-21-16,0 1 0,-1-22 15,22 21-15,-21-21 0,0-21 0,0 22 16,0-22-16,0 0 0,-1 0 16,1 0-16,0-22 0,21 1 15,-21 0-15,21 0 0,0-21 0,-21 20 16,21-20-16,-21-21 0,21 20 15,-22-20-15,22-1 0,0 1 0,0-1 16,-21 1-16,0-22 0,21 0 0,-21 1 16,0-1-16</inkml:trace>
  <inkml:trace contextRef="#ctx0" brushRef="#br0" timeOffset="197827.4">11747 10075 0,'0'-21'15,"22"0"1,-1 21-16,21 0 0,-21-21 16,22 21-16,-1 0 0,0-21 0,1 0 15,-1 21-15,0 0 0,1-22 0,-1 22 16,-21 0-16,21-21 0,1 21 15,-22-21-15,0 21 0,0 0 0,0 0 16,-21-21-16,0 0 16,-21 21-1,0 0-15,0 0 0,-21-21 0</inkml:trace>
  <inkml:trace contextRef="#ctx0" brushRef="#br0" timeOffset="198048.1">11515 9864 0,'0'0'0,"-22"0"32,1 0 30,0 0-62</inkml:trace>
  <inkml:trace contextRef="#ctx0" brushRef="#br0" timeOffset="198243.66">10435 9948 0,'0'0'0,"-21"0"15</inkml:trace>
  <inkml:trace contextRef="#ctx0" brushRef="#br0" timeOffset="199227.89">14478 9483 0,'0'0'15,"21"-21"-15,-21-22 0,21 22 0,-21 0 0,0 0 16,0 0-16,0-1 16,-21 22-1,0 0-15,0 0 16,0 0-16,-22 0 0,22 22 0,-21-1 15,-1 0-15,1 21 0,0 1 0,21-1 16,-22 0-16,1 22 0,21-1 16,0 1-16,-22 42 0,22-43 15,21-21-15,0 1 0,0-1 16,0 0-16,0-20 0,0 20 0,0-21 16,21 0-16,22 0 0,-22 1 15,0-22-15,21 0 0,43 21 16,-43-21-16,1 0 0,-1 0 0,0-21 15,1 21-15,-1-22 0,0 1 16,1 0-16,-22 0 0,21 0 16,-21 0-16,22-1 0,-22 1 0,0-21 15,0 21-15,-21-22 0,21 22 16,0-21-16,-21 21 0,22-22 0,-22 22 16,0 0-16,0 0 15,0 42 1,0 0-16,0 0 0,-22 1 15,1 20-15,21-21 0,-21 21 16,21 1-16,-21-22 0,21 0 16,0 21-16,0-20 0,0-1 0,0 0 15,0 0-15,0 0 0,0 0 16,0 1-16,21-22 0,0 0 16,0 0-16,1 0 0,-1 0 15,21 0-15,-21 0 0,0-22 0,22 22 16,-1-21-16,-21 0 0,22 0 0,-1 0 15,-21 0-15,21-1 0,-20-20 16,-1 21-16,0-21 0,-21-1 0,0 1 16,0 0-16,0-1 0,0 1 15,-21 0-15,0 20 0,-1-20 0,1 21 16,-21 0-16,0 21 0,20 0 16,-20 0-16,0 0 0,21 21 0,-22 0 15,22 21-15,-21 1 0,21-1 0,-1 0 16,-20-20-16,42 20 15,-21 0-15,0 1 0,0-1 0,21-21 16,-22 21-16,22-20 0,0-1 0,0 0 16,0 0-16,0 0 0,22-21 15,-1 0-15,21 21 0,-21-21 16,22 0-16,-1 0 0,0 0 0,1-21 16,20 21-16</inkml:trace>
  <inkml:trace contextRef="#ctx0" brushRef="#br0" timeOffset="199807.38">15938 9779 0,'0'0'0,"0"-21"0,0 0 15,0 0-15,0-1 0,0 1 0,0 0 16,-21 0-16,0 0 0,0 21 16,21-21-16,-21 21 0,0 0 0,-1 0 15,1 0-15,0 21 0,-21 0 16,21 0-16,-1 21 0,1-20 0,-21 20 15,21 0-15,0 1 0,-22-1 0,22 0 16,0 1-16,0-1 0,21-21 16,0 21-16,0-20 0,0-1 0,0 21 15,0-21-15,21 0 16,0-21-16,0 0 0,22 0 0,-22 0 16,0 0-16,21 0 0,-21 0 15,22 0-15,-22 0 0,0-21 16,0 0-16,22 0 0,-22 0 0,0-22 15,0 22-15,-21-21 0,21 0 16,0-1-16,1-20 0,-22-1 0,0 1 16,21-1-16,0 1 0,0-1 0,-21 22 15,21-22-15,0 22 0,-21-21 16,0 41-16,22-20 0,-22 21 0,0 0 16,0 0-16,0 42 15,-22 21-15,1-21 16,21 22-16,-21-1 0,0 0 15,21 22-15,-21-22 0,0 22 16,21-1-16,-22 1 0,22-22 0,0 21 16,0-20-16,0-1 0,0 0 15,0 1-15,0-1 0,0-21 0,0 0 16,0 1-16,0-1 0,22 0 16,-1-21-16,0 21 0,0-21 0,0 0 15,0 0-15,1 0 0,-1 0 0,0 0 16,21 0-16,-21-21 15,22 21-15,-22-21 0,0 0 0,0-1 16,22 1-16,-22 0 0,0 0 16,0 0-16</inkml:trace>
  <inkml:trace contextRef="#ctx0" brushRef="#br0" timeOffset="200237.07">16489 9800 0,'-43'0'31,"43"21"-31,0 1 15,22-22 1,-1 0-16,0 0 0,0 0 16,0 0-16,0 0 0,1-22 0,20 1 15,-21 21-15,0-21 0,0 0 16,1 0-16,-1 0 0,0-22 16,0 22-16,-21-21 0,0 21 0,21-1 15,-21-20-15,0 21 0,0 0 16,0 0-16,-21-1 15,0 22-15,0 0 0,0 0 16,-1 22-16,-20-1 0,0 21 0,-1 0 16,22 1-16,-21-1 0,0 0 0,20 1 15,-20 20-15,21-20 0,0-1 16,0-21-16,21 21 0,0 1 0,0-1 16,0-21-16,21 0 15,21-21-15,-21 22 0,0-22 0,22 0 16,-1 0-16,-21 0 0,22 0 0,-1 0 15,0 0-15,-21 0 16,22 0-16,-1-22 0,0 22 0,-20-21 16,-1 21-16,0-21 0,0 21 0,0-21 15,0 0-15,-21 0 16,0-1-16</inkml:trace>
  <inkml:trace contextRef="#ctx0" brushRef="#br0" timeOffset="200387.15">16954 9970 0,'0'21'0,"-42"-21"31</inkml:trace>
  <inkml:trace contextRef="#ctx0" brushRef="#br0" timeOffset="201431.93">1291 12594 0,'0'0'0,"-21"0"0,-85 0 31,85 0-31,-21 0 0,20 0 16,1 0-16,0 0 0,21 21 0,-21-21 16,0 0-16,21 22 15,0-1-15,21-21 16,21 0-16,1 21 0,20-21 15,22 0-15,-1 0 16,1 0-16,21 0 0,0 0 0,-22 0 0,22 0 16,-21 0-16,21 0 15,-22 0-15,22-21 0,0 21 0,-21 0 16,-1-21-16,1 21 0,0 0 16,-22 0-16,1-22 0,-1 22 0,-20 0 15,-1 0-15,-21 0 0,21-21 16,-42 0-1,-21 21 1,0 0-16,0 0 0,0-21 0,-22 0 16,22 21-16</inkml:trace>
  <inkml:trace contextRef="#ctx0" brushRef="#br0" timeOffset="201859.47">2349 12298 0,'0'0'0,"-21"0"0,-21 0 32,42 21-32,0 0 15,0 0-15,21-21 0,0 22 0,22-1 16,-22 0-16,21 0 0,-21 0 16,22 0-16,-1 1 0,0-1 15,-21 0-15,22-21 0,-1 21 0,0-21 16,1 0-16,-22 21 0,21-21 15,-21 0-15,22 0 0,-22 0 16,0 0-16,0 0 0,0 0 0,-42 0 47,0 0-47,0 0 0,-21 21 16,20 1-16,-20-1 0,21 0 0,-21 0 15,-1 21-15,22 1 0,-21 20 16,-1-20-16,22 20 0,-21-21 15,0 22-15,20-22 0,-20 1 0,21-1 16,0 0-16,0-21 0,-1 22 16,1-22-16,21 0 15,21-42 17</inkml:trace>
  <inkml:trace contextRef="#ctx0" brushRef="#br0" timeOffset="-213705.32">5249 12298 0,'21'0'16,"-21"-21"0,0 0-1,0-1-15,22 1 16,-22 0-16,0 0 0,0 0 16,0 0-16,0-1 15,0 1-15,0 0 16,0 0 31,-22 21 15,1 0-46,0 0-16,0 0 0,0 0 15,0 0-15,-1 0 0,1 0 0,0 0 16,0 0-16,-21 0 0,20 0 16,1 0-16,0 21 0,-42 21 15,41 1-15,1-22 0,0 21 16,0 1-16,21-1 0,0 0 16,-21 1-16,21 20 0,0-21 0,-21 1 15,21-22-15,0 21 0,0 1 16,0-1-16,0-21 0,0 0 0,21 0 15,0 1-15,0-1 0,-21 0 0,21-21 16,0 0-16,1 0 0,-1 0 16,0 0-16,0 0 0,21-21 0,-20 21 15,-1-21-15,0-22 0,0 22 16,0 0-16,43-43 16,-43 22-16,0 21 0,0-21 15,-21-1-15,21 1 0,1 0 0,-22-1 16,0 1-16,0 21 0,0-22 15,21 22-15,-21 0 0,0 0 0,0 0 16,0 42 0,0 0-16,0 0 0,0 22 15,0-1-15,0-21 0,0 21 0,0 1 16,0-1-16,0-21 0,0 22 16,0-1-16,0-21 0,0 0 0,0 22 15,21-22-15,0 0 16,0 0-16,0-21 0,22 0 15,-22 0-15,0 0 0,21 0 16,-20 0-16,-1 0 0,21-21 0,-21 0 16,22 0-16,-22-1 0,21 1 15,-21 0-15,0 0 0,1-21 0,-1 20 16,-21-20-16,0 21 0,21-21 0,-21 20 16,0-20-16,21 21 15,-21 0-15,0 0 0,0-1 0,0 1 16,0 42-1,0 1-15,0-1 16,0 0-16,0 21 0,0-21 0,0 22 16,0-22-16,0 21 0,21-21 15,-21 22-15,0-22 0,0 21 0,0-21 16,21 1-16,-21-1 0,22 0 16,-1 0-16,-21 0 0,21-21 0,0 0 15,0 0-15,0 0 0,1 0 16,-1 0-16,0-21 0,0 0 15,0 0-15,0 0 0,1-1 0,-1 1 16,0 0-16,0 0 0,-21-21 16,0 20-16,0 1 0,0-21 0,0 21 15,0 0-15,0-22 16,0 22-16,-21 21 16,0 0-1,21 21 1,0 0-1,21-21 1,0 0-16,0 0 16,0-21-16,1 0 0,20 21 0,-21-21 15,21 21-15,-20-21 0,20 0 16,0-1-16,1 1 0,-22 21 0,21-21 16,-21 21-16,0 0 0,1 0 15,-22 21 1,0 0-1,0 1-15,0-1 0,0 21 16,0-21-16,-22 22 0,22-22 0,-21 21 16,21-21-16,0 22 0,-21-22 0,21 21 15,0-21-15,0 0 0,0 22 16,0-22-16,0 0 0,0 0 16,21 0-16,0-21 0,1 22 0,-1-22 15,0 0-15,21 0 0,-21 0 16,22 0-16,-22 0 0,21 0 0,-21-22 15,22 1-15,-22 0 0,21 0 0,-21 0 16,22 0-16,-22-1 0,0 1 16,0-21-16,0 21 0,1-22 0,-22 22 15,0-21-15,0 21 0,0-22 16,0 1-16,0 21 0,-22-21 0,1-1 16,0 22-16,0 0 0,-21 0 15,20 21-15,1 0 0,-21 0 0,21 0 16,-43 0-16,22 21 0,21 0 15,0 21-15,-22-20 0,22 20 16,0-21-16,21 21 0,0 1 0,0-1 16,0-21-16,0 22 0,0-22 15,0 21-15,42 0 0,-21-20 16,1-22-16,-1 21 0,0 0 16,21-21-16,1 0 0,-22 0 15,21 0-15,-21 0 0,22 0 0,-22-21 16,21 0-16,0-1 0,-20 22 15,20-21-15,-21 0 0,21 0 0,-20 0 16,20-22-16,-21 22 0,0 0 0,0 0 16,1-21-16,-1 20 0,0 1 15,0 0-15,-21 42 32,0 0-17,0 1-15,0-1 0,0 0 0,0 0 16,0 0-16,-21 0 15,21 1-15,0-1 0,0 21 0,0-21 16,21 0-16,0 1 16,0-1-16,1 0 0,-1-21 0,21 21 15,0 0-15,1-21 0,20 0 0,-20 0 16,20 0-16,1 0 0,-1 0 16,1-21-16,-22 21 0,21-21 0,1 21 15,-1-21-15,-20 0 0,-1-1 0,0 1 16,1 0-16,-22 0 15,21 0-15,-21 0 0,-21-1 0,0-20 16,0 21-16,0-21 0,0 20 0,0 1 16,0-21-16,0 21 0,-21 0 15,0 21-15,0-22 0,0 22 0,0 0 16,-22 0-16,22 0 0,0 0 16,0 22-16,-22-1 0,22 0 0,0 0 15,0 21-15,0-20 0,0-1 0,-1 21 16,22-21-16,-21 22 0,21-22 15,0 0-15,0 0 0,0 0 0,0 0 16,0 1-16,21-1 0,-21 0 16,22-21-16,-1 0 0,0 21 0,0-21 15,21 0-15,-20 0 16,-1-21-16,21 0 16,-21 21-16,0-21 0,1-1 0,-1 1 15,0-21-15,0 21 0,0-43 16,0 22-16,1 0 0,-22-1 15,21-20-15,0 20 0,-21-20 0,21 21 16,-21-22-16,0 22 0,21-22 16,-21 43-16,0-21 0,0 21 0,0-1 15,0 1-15,0 0 0,0 42 32,0 0-32,-21 1 0,21 20 0,0 0 15,0 1-15,0-1 0,0 21 16,0 1-16,-21-22 0,21 1 15,0 20-15,0-21 0,0 1 0,0-1 16,0 0-16,0 1 0,0-22 16,0 21-16,21-21 0,0 1 0,0-1 15,1 0-15,20 0 0,0-21 16,-21 0-16,22 0 0,-22 0 16,21 0-16,1 0 0,-22-21 0,21 0 15,0 0-15,-20-1 0,-1 22 16,21-42-16,-21 21 0,0 0 15,1 0-15,-22-22 0,0 22 0,0-21 16,0-1-16,0 22 0</inkml:trace>
  <inkml:trace contextRef="#ctx0" brushRef="#br0" timeOffset="-213496.64">7599 12107 0,'0'0'0,"-21"0"0,-64 0 16,64 0-16,42 0 62,0 0-62,0 0 0</inkml:trace>
  <inkml:trace contextRef="#ctx0" brushRef="#br0" timeOffset="-213008.67">11070 11769 0,'0'0'0,"0"-43"16,21 22-16,-21 0 0,21-21 0,-21 21 16,0-1-16,0 1 0,0 0 15,0 0-15,0 42 16,0 21 0,0-20-16,0 20 0,0 0 0,0 22 15,0-22-15,-21 22 0,21-1 16,-21 22-16,0-22 0,21 1 0,0-1 15,-21-20-15,0 20 0,21-21 0,-22 22 16,1-22-16,21-21 0,-21 22 16,21-22-16,0 0 0,0 0 0,0 0 15,0-42 17,0 0-32,0 0 0,0 0 15</inkml:trace>
  <inkml:trace contextRef="#ctx0" brushRef="#br0" timeOffset="-212021.24">10816 12107 0,'0'0'0,"0"-42"0,-21 0 0,21-212 31,21 233-15,0-1-16,0 1 0,22-21 16,-22 42-16,21-21 0,1 0 0,-1 21 15,0 0-15,1 0 0,20 0 0,-21 0 16,1 21-16,-1 0 15,0 21-15,-20-21 0,-1 22 0,0-22 16,-21 21-16,0 1 0,0-1 0,0 0 16,-21 1-16,0-1 0,-1 0 15,-20 1-15,0-22 0,21 21 0,-22-21 16,22 0-16,0-21 0,-21 22 16,20-22-16,1 0 0,0-22 15,21 1-15,0 0 16,0 0-16,0 0 15,0 42 1,0 0 0,0 0-16,21 0 0,0 22 0,1-22 15,-22 0-15,21 21 0,0-20 0,0 20 16,-21-21-16,21 0 0,0 22 16,1-22-16,-22 0 0,21 0 0,0-21 15,0 21-15,0 0 0,0-21 0,22 0 16,-22 0-16,0 0 0,21 0 15,-20 0-15,20-21 0,0 0 0,1 0 16,-1 0-16,0 0 0,1-1 0,-1 1 16,0-21-16,1 0 0,-22 20 15,0-20-15,21 0 0,-21-1 16,-21 1-16,0 0 0,0-1 16,0 22-16,0 0 0,0 0 0,0 0 15,-21 21 1,0 21-16,0 0 0,21 0 15,-21 22-15,0-22 0,-1 21 0,1 0 16,0-20-16,0 20 0,21 0 0,-21-21 16,21 22-16,0-22 0,0 21 15,21 1-15,0-22 0,0-21 16,0 21-16,22-21 0,-1 0 16,-21 0-16,43 0 0,-22 0 0,0 0 15,22 0-15,-1-21 0,-20 0 0,20-1 16,-20 1-16,20 0 15,-21 0-15,1-21 0,-1 20 0,-21-20 16,0 0-16,1-1 0,-1 22 0,0-21 16,-21 0-16,0-1 0,0 1 15,0 21-15,0-22 0,0 22 0,0 0 16,0 42 0,0 22-1,0-22-15,0 21 0,0 0 16,0 1-16,0-1 0,0 0 0,0 1 15,-21 20-15,21-20 0,0-1 0,0 21 16,0 1-16,0-1 0,0 1 16,0 21-16,0-1 0,0 1 0,0 0 15,-21-1-15,21-20 0,-22 20 16,22 22-16,-21-21 0,0 0 0,21-1 16,-21-20-16,0 20 0,0-20 15,-1-1-15,1 1 0,21-22 0,-21 22 16,21-43-16,-21 21 0,21-21 0,0 1 15,0-1-15,0-42 16,0-1-16,0 1 16,0 0-16,21-21 0,0-1 0,0 1 15,1-21-15,-1-1 16,0-21-16,0 1 0,0-1 0,0 0 16,1 1-16</inkml:trace>
  <inkml:trace contextRef="#ctx0" brushRef="#br0" timeOffset="-210693.31">12763 12298 0,'22'63'0,"-44"-126"0,1-1 16,0 22-16,0-21 0,21 20 0,0 1 16,-21 0-16,21 20 0,0-20 15,0 21-15,0 0 0,0 0 0,0-1 16,21 1-16,0 21 0,21-21 16,1 0-16,-22 21 0,42 0 0,-20 0 15,-1 0-15,22 21 0,-22 0 16,0 0-16,1 1 0,-22-1 15,21 21-15,-21 0 0,-21 1 0,0-1 16,0-21-16,0 22 0,-21-1 0,0-21 16,-21 0-16,-1 22 0,1-22 15,0 0-15,-1 0 0,22-21 0,-21 21 16,-1-21-16,22 0 0,-21 0 16,21 0-16,0 0 0,-1 0 0,1 0 15,21-21-15,-21 21 0,21 21 47,21 0-47,0-21 16,1 22-16,-1-22 15,21 21-15,-21-21 0,0 0 0,22 0 16,-22 0-16,21 0 0,1 0 16,20-21-16,-21 21 0,1-22 0,20 1 15,-20 0-15,20 0 0,-21 0 0,1-22 16,-1 22-16,0-21 0,1 0 15,-22-1-15,21 1 0,-21 21 0,-21-22 16,0 1-16,22 0 0,-22 21 0,0-1 16,0 1-16,0 0 0,0 0 15,-22 21-15,1 0 16,0 21-16,0 0 0,0 0 16,0 22-16,-1-1 0,1 0 15,21 1-15,-21-1 0,21 0 0,-21 1 16,21-1-16,0 0 0,0-20 15,0 20-15,0-21 0,21 21 16,0-20-16,0-1 0,1-21 0,-1 0 16,21 0-16,-21 0 0,22 0 15,-1 0-15,0 0 0,1 0 0,20 0 16,1-21-16,-22-1 0,21 22 0,1-21 16,-1 0-16,1 0 0,-22-21 15,22 20-15,-22 1 0,0-21 16,-20 0-16,20 20 0,-21-20 0,0 0 15,0-1-15,-21 22 0,0-21 16,0 21-16,0 0 0,0-1 0,0 1 16,-21 0-16,0 21 0,0 0 15,-21 0-15,20 0 0,1 0 0,-21 0 16,21 21-16,-22 0 0,22 1 0,-21 20 16,21-21-16,-22 21 0,22-20 15,0 20-15,0 0 0,0-21 0,0 22 16,21-22-16,0 0 0,0 0 15,0 0-15,0 1 0,0-1 0,21-21 16,0 0-16,0 0 16,0 0-16,22 0 0,-22 0 15,0-21-15,0-1 0,0 1 16,22 0-16,-22 0 0,0 0 0,-21-22 16,21 22-16,0-21 0,0 0 15,-21 20-15,0 1 0,22 0 0,-22 0 16,21 0-16,-21 42 15,0 0 1,0 21-16,0-20 0,0-1 16,0 21-16,0-21 0,0 22 0,0-1 15,0-21-15,0 0 16,0 22-16,0-22 0,0 0 0,21 0 0,0 0 16,-21 0-16,21-21 0,0 0 15,22 22-15,-22-22 0,0 0 16,21 0-16,-20 0 0,-1 0 15,21-22-15,-21 1 0,22 0 0,-22 0 16,0 0-16,21-22 0,-21 22 0,1-21 16,-1 0-16,0-22 0,0 22 0,0-22 15,0 22-15,1-22 0,-22 1 16,21 21-16,0-22 0,-21 22 0,0-22 16,21 43-16,-21-21 0,0 21 0,0-1 15,-21 22 1,0 22-16,21 20 15,-21-21-15,-1 21 0,22-20 16,-21 20-16,21 0 0,0 1 0,0 20 16,0-21-16,0 1 0,0 20 0,0-20 15,0-1-15,0 0 0,0 1 16,0-1-16,0 0 0,0-21 0,0 1 16,21-1-16,1 0 0,-22 0 0,21-21 15,0 0-15,0 0 0,0 0 16,0 0-16,1 0 0,-1 0 0,21-21 15,-21 0-15,0 0 0,22-1 16,-22 1-16,0-21 0,0 0 16,0-1-16</inkml:trace>
  <inkml:trace contextRef="#ctx0" brushRef="#br0" timeOffset="-210508.74">14901 11811 0,'0'0'0,"-21"0"0,-21 0 31,63 0-15,0 0-16,0 0 0,22 0 0,-22 0 15,21 0-15,0-21 0,1 21 0,-22-21 16,21 21-16,1-21 16,-1-1-16,-21 22 0,0-21 0,0 21 15</inkml:trace>
  <inkml:trace contextRef="#ctx0" brushRef="#br0" timeOffset="-208618.95">16150 12086 0,'0'0'16,"21"0"-16,22 0 15,-22-21-15,-21 0 0,21 0 16,-21 0-16,0-1 0,21 1 16,-21 0-16,0 0 0,0 0 15,0 0-15,0-1 0,0-20 0,0 21 16,-21 0-16,0 0 0,0-1 16,-1 22-16,1 0 0,0 0 15,0 0-15,-21 0 0,20 22 16,-20-22-16,21 21 0,-21 0 0,20 0 15,-20 21-15,21-20 0,0-1 0,0 21 16,-1 0-16,1 1 0,0-22 16,21 21-16,0 1 0,0-22 0,0 0 15,0 0-15,0 0 0,0 0 0,0 1 16,21-22-16,0 0 0,22 0 16,-22 0-16,0 0 0,21 0 15,-20 0-15,20-22 0,0 22 0,-21-21 16,22 0-16,-22-21 0,0 21 15,21-1-15,-20-20 0,-1 21 0,-21-21 16,21-1-16,-21 22 0,21-21 16,-21 21-16,0-22 0,0 22 0,0 0 15,0 42 17,0 0-32,-21 0 0,21 22 0,0-1 15,0-21-15,-21 22 0,21-1 0,0 0 16,0 1-16,0-22 15,0 21-15,0-21 0,21 22 0,0-22 16,0 0-16,0-21 0,1 21 0,20-21 16,-21 0-16,21 0 0,1 0 15,-1 0-15,0 0 0,-20 0 0,20-21 16,0 0-16,1 0 0,-22-1 16,21-20-16,-21 0 0,0-1 0,1 1 15,-1-21-15,0 20 0,0-20 0,0-1 16,-21 1-16,0-1 0,0 1 15,21-1-15,-21 22 0,0-22 16,0 22-16,0 0 0,0-1 16,0 22-16,0 0 0,-21 21 15,21 21-15,-21 0 0,0 1 16,0 20-16,0 0 0,21 1 16,0-1-16,0 21 0,-22-20 0,22-1 15,0 22-15,0-22 0,0 21 0,0-20 16,0 20-16,0-20 0,0-1 15,0 0-15,0 1 0,0-1 0,0-21 16,22 21-16,-1-20 0,-21-1 16,21 0-16,0 0 0,0-21 0,0 0 15,1 0-15,-1 0 0,0 0 16,21 0-16,-21-21 0,1 21 0,20-21 16,-21 0-16,21-1 0,-20-20 15,20 21-15,-21-21 0,0-1 0,0 1 16,1 0-16,-1 20 0,0-20 15,0 21-15,-21-21 0,0 20 16,0 1-16,0 42 16,0 1-1,0-1-15,0 0 0,0 0 0,-21 21 16,21-20-16,0-1 0,-21 21 16,21-21-16,0 0 0,0 22 0,0-22 15,0 0-15,0 0 0,0 0 16,21-21-16,0 0 15,0 0-15,0 0 0,1 0 16,-1 0-16,0 0 0,0-21 0,0 0 16,0 21-16,1-42 0,20 21 15,-21-1-15,0-20 0,0 21 0,1-21 16,-1 20-16,21-41 0,-21 42 16,0 0-16,-21 42 46,0 0-46,0 0 0,0 0 0,0 0 16,0 1-16,0 20 0,-21-21 16,21 0-16,0 0 0,0 1 15,0-1-15,0 0 0,0 0 16,21-21-16,-21 21 16,22-21-16,-1 0 0,0 0 15,0 0-15,0-21 0,0 0 0,1 0 16,-1 0-16,0-1 0,0 1 15,0-21-15,0 21 0,1-22 0,-1 22 16,0-21-16,0 21 0,0 0 0,0-1 16,-21 44 15,0-1-15,0 0-16,0 0 0,-21 0 0,21 0 15,0 1-15,0-1 0,0 0 16,0 21-16,0-21 0,0 1 0,0-1 15,0 0-15,0 0 16,21 0-16,1-21 0,-1 21 0,0-21 16,21 0-16,-21 0 0,22 0 0,-22 0 15,21 0-15,1 0 0,-22 0 16,21-21-16,0 0 0,-20 21 0,20-21 16,-21-21-16,21 20 0,-20-20 0,-1 21 15,0-21-15,0-1 16,0 1-16,0 0 0,1-1 0,-22 1 15,21-22-15,-21 43 0,0 0 16,0 0-16,0 0 0,-21 21 16,-1 0-16,1 0 0,0 21 0,0 0 15,0 0-15,0 0 0,-1 22 0,1-1 16,-21 22-16,21-22 16,21 0-16,0 1 0,0-22 0,0 21 15,0-21-15,0 0 0,0 22 16,21-22-16,0 0 15,0-21-15,0 0 0,22 0 0,-22 0 16,0 0-16,21 0 0,-20 0 16,-1 0-16,21 0 0,0-21 0,-20 21 15,20-21-15,0 0 0,-21-1 0,22 1 16,-1-21-16,0 21 0,-20-22 16,20 22-16,-21-21 0,0 21 0,-21-22 15,0 1-15,0 21 0,0-21 0</inkml:trace>
  <inkml:trace contextRef="#ctx0" brushRef="#br0" timeOffset="-208412.63">18267 11155 0,'0'0'0,"-21"0"15,-64-21 1,85 0-16,-21 21 15</inkml:trace>
  <inkml:trace contextRef="#ctx0" brushRef="#br0" timeOffset="-208175.97">16743 11705 0,'0'0'16,"-21"0"-16,42 0 31,0 0-31,21 0 0,-21 0 0,22 0 16,-1-21-16,0 21 0,22 0 0,-22-21 15,1 21-15,-1 0 0,21-21 16,-20 21-16,-1 0 0,0 0 16,-20-21-16,-1 21 0,0 0 15,0 0-15</inkml:trace>
  <inkml:trace contextRef="#ctx0" brushRef="#br0" timeOffset="-207673.1">15494 13272 0,'0'0'0,"21"-22"0,0-105 16,-21 106-1,0 0-15,0 0 16,0 42-1,0 0 1,0 0-16,0 1 0,-21 20 16,21 0-16,-21 1 0,0-1 0,0 0 15,21 22-15,-22-1 0,1 1 16,0-22-16,0 22 0,0-1 0,21-21 16,0 1-16,0-1 0,0 0 0,0 1 15,0-22-15,0 0 0,21 0 16,0 0-16,0-21 0,0 0 15,22 0-15,-22 0 0,0 0 0,0-21 16,22 0-16,-22 0 16,0 0-16,0 0 0,0-1 0,0-20 15,1 21-15,-22 0 0</inkml:trace>
  <inkml:trace contextRef="#ctx0" brushRef="#br0" timeOffset="-207476.67">15198 13610 0,'0'0'16,"-22"0"-16,1 0 0,0 0 0,42 0 31,0 0-31,1 0 16,-1 0-16,21 0 0,-21 0 16,22 0-16,-1-21 0,21 21 0,-20-21 15,-1 21-15,0-21 0,1 0 16,-1 21-16,22-22 0,-22 22 0,0 0 15</inkml:trace>
  <inkml:trace contextRef="#ctx0" brushRef="#br0" timeOffset="-206904.71">16319 13695 0,'43'0'31,"-86"0"-31,107 0 0,-43 0 15,-21-21-15,0 0 16,21-1-16,-21 1 0,0 0 16,0 0-16,0 0 0,0 0 0,-21-1 15,0 1-15,0 0 0,0 0 16,-1 0-16,-20 0 0,21 21 0,0 0 16,-22 0-16,22 0 0,0 0 15,-21 0-15,-1 42 0,22 0 16,0-21-16,0 22 0,0-1 15,0 0-15,21 1 0,0-1 16,0-21-16,0 22 0,0-1 0,0-21 16,0 0-16,0 0 0,0 1 0,21-1 15,0 0-15,0-21 0,0 0 16,0 0-16,1 0 0,20 0 0,-21 0 16,0 0-16,0 0 0,22-21 15,-22 21-15,0-21 0,0-1 0,22 1 16,-22 0-16,0 0 0,0-21 0,0 20 15,-21-20-15,21 0 0,1 21 16,-22-22-16,0 1 0,0 21 0,21 0 16,-21-1-16,0 1 0,0 42 31,0 1-31,0-1 0,0 21 16,0-21-16,0 22 0,0-1 15,-21-21-15,21 21 0,0-20 0,0 20 16,0-21-16,0 0 0,0 0 15,0 1-15,0-1 0,21 0 16,0-21-16,0 0 0,0 0 16,0 0-16,22 0 15,-22-21-15,0 0 0,21-1 0,-20 1 16,-1 0-16,21 0 0</inkml:trace>
  <inkml:trace contextRef="#ctx0" brushRef="#br0" timeOffset="-205709.17">17124 13483 0,'21'-21'15,"-42"42"-15,63-63 0,-42 21 0,0 0 16,0-1-16,-21 22 16,0 0-16,0 0 15,-1 0-15,1 0 0,0 22 0,0-1 16,0-21-16,0 21 0,-1 0 0,22 0 16,0 0-16,0 1 0,0-1 15,0 0-15,0 0 0,0 0 16,22-21-16,-22 21 0,21 1 15,0-22-15,21 21 0,-21 0 16,1-21-16,-1 21 0,0 0 0,0 0 16,0-21-16,-21 22 0,21-1 15,-21 0-15,0 0 16,-21-21 0,0 0-16,0 0 0,-21 0 15,20 0-15,1 0 0,0 0 16,0-21-16,0 21 0,0-21 15,-1 21-15,22-21 0,-21 21 16,21 21 0,0 0-1,0 0-15,0 0 16,0 0-16,0 1 16,21-22-16,22 0 15,-22 21-15,0-21 0,21 0 0,1 0 16,-22 0-16,21 0 0,1 0 15,-1-21-15,0 21 0,-21-22 0,22 22 16,-22-21-16,21 0 0,-21 0 0,22 0 16,-22 0-16,0-22 0,0 1 15,0 0-15,-21-1 0,22 1 0,-1 0 16,-21-22-16,21 22 0,0-1 0,-21 1 16,0 0-16,21-1 0,-21 1 15,21 21-15,-21 0 0,0 42 31,0 0-31,-21 0 16,21 22-16,0-22 0,0 21 0,-21 0 16,21-20-16,-21 20 0,21 0 15,-21 1-15,21-1 0,-21 0 0,21 1 16,0-1-16,0-21 0,-22 21 0,22-20 16,0-1-16,-21 0 0,21 0 15,0 0-15,0 0 16,0-42 15,0 0-31,21 0 0,1 0 16,-22 0-16,21-1 15,0-20-15,0 21 0,0-21 0,0 20 16,1-20-16,20 21 0,-21-21 0,0 20 16,22 1-16,-22 0 0,0 0 15,0 21-15,0 0 0,0 0 16,1 0-16,-22 21 15,-22 0 1,1 0-16,0-21 0,0 22 16,21-1-16,-21-21 0,0 0 15,-1 0-15,1 0 0,0 0 16,0 0-16,0 0 0,0 0 16,-1-21-1,1 21-15,21 21 31,0 0-15,-21-21-16,21 21 0,0 0 0,0 22 16,0-22-16,0 0 0,0 0 15,0 0-15,0 0 0,21 1 0,0-1 16,-21 0-16,22 0 0,-1 0 16,0 0-16,0-21 0,0 22 0,0-22 15,1 0-15,20 0 0,-21 0 0,21 0 16,-20 0-16,20 0 15,0 0-15,-21 0 0,1-22 0,20 1 16,-21 21-16,0-21 0,0 0 0,1 21 16,-1-21-16,0 0 0,0-1 15,-21 1-15,0 0 0,21 0 0,-21 0 16,21 21-16,-21-21 0,-21 21 47,0 0-47,0 0 0,-21 0 15,20 0-15,1 21 16,0-21-16</inkml:trace>
  <inkml:trace contextRef="#ctx0" brushRef="#br0" timeOffset="-177804.85">1143 15642 0,'0'0'0,"-21"0"0,0 0 15,-1 0-15,1 0 16,0 0-1,0 0-15,0 0 16,42 0 31,0 0-31,21 0-16,-20 0 0,41 0 15,-21 0-15,22 0 0,-1 0 16,1 0-16,21 0 0,-22 0 0,22 0 15,-1 0-15,1 0 0,0 0 16,-1 0-16,22-21 0,-21 21 16,21 0-16,-22-21 0,1 21 0,0 0 15,-1-21-15,-20 21 0,-1-21 16,-20 21-16,20 0 0,-20 0 0,-22-22 16,21 22-16,-21 0 0,0 0 15,-21-21 1,0 0 15,-21 0-15,0 21-16,0-21 0,0 0 0,0 21 15</inkml:trace>
  <inkml:trace contextRef="#ctx0" brushRef="#br0" timeOffset="-177381.32">2603 15219 0,'0'0'0,"-21"0"16,21 21 0,0 0-1,0 0-15,0 1 0,43-1 16,-22-21-16,0 21 0,21 0 0,-21 0 16,22 0-16,-22-21 0,21 22 15,1-22-15,-22 0 0,0 21 16,21-21-16,-21 0 0,1 0 0,20 0 15,-21 0-15,0 0 16,0 0-16,-42 0 47,0 0-47,0 21 16,0 0-16,0 0 0,-1 0 0,1 1 15,-21-1-15,21 21 0,-22 0 16,22 1-16,-21-1 0,0 0 0,-1 1 15,22 20-15,-21-20 0,-1-1 16,22 0-16,0 1 0,0-22 16,0 21-16,21-21 0,0 0 15,0 1-15,0-44 16,0 1 0,0 0-16,0 0 0,0 0 15</inkml:trace>
  <inkml:trace contextRef="#ctx0" brushRef="#br0" timeOffset="-175797.74">4551 15261 0,'0'0'0,"-21"0"0,-1 0 15,1 0-15,0-21 0,0 21 16,0-21-16,21 0 16,-21 21-16,21-21 0,-22-1 15,22 1-15,0 0 0,0 0 16,0 0-16,22 21 0,-1-21 15,0 21-15,21-22 0,-21 22 16,1 0-16,20 0 0,-21 0 16,21 0-16,1 0 0,-1 22 0,0 20 15,1-21-15,-1 21 0,0 1 16,-20-1-16,-1 0 0,0 1 16,-21-1-16,0 43 0,0-43 15,0 0-15,0-20 0,-21 20 16,0-21-16,21 0 0,0 0 0,-22-21 15,1 0-15,0 0 16,21-21 0,0-21-16,0 21 15,0 0-15,0-22 0,0 22 0,0-21 16,0-1-16,0 1 0,0 0 16,0-22-16,21 22 0,0 0 0,1-1 15,-1 22-15,0-21 16,21-1-16,-21 43 0,1-21 15,-1 21-15,0 0 16,0 0-16,0 0 16,0 0-16,-21 21 15,22-21-15,-22 22 0</inkml:trace>
  <inkml:trace contextRef="#ctx0" brushRef="#br0" timeOffset="-175408.89">5503 15388 0,'0'21'16,"0"-42"-16,21 42 16,1-21-1,-1 0-15,0 0 16,0-21-16,0 0 0,0 0 16,1 0-16,-1 0 0,0-1 0,0-20 15,0 21-15,-21-21 0,21 20 16,-21-20-16,0 21 0,0 0 0,0 0 15,0-1-15,-21 22 16,0 0-16,0 0 0,-21 0 0,20 0 16,1 22-16,-21 20 0,21-21 15,-22 21-15,22 1 0,0-1 0,0 0 16,0 1-16,21-1 0,0 0 16,0 1-16,0-22 0,0 21 15,0-21-15,21 22 0,0-22 0,21 0 16,-20-21-16,20 21 0,0-21 15,1 0-15,-1 0 0,21 0 0,-20 0 16,20 0-16,-20 0 0,20 0 16,-21 0-16,22 0 0,-22-21 0,22 0 15,-22 21-15,22-21 0,-22 0 16,0-1-16</inkml:trace>
  <inkml:trace contextRef="#ctx0" brushRef="#br0" timeOffset="-173831.74">6731 15198 0,'0'0'0,"0"-43"0,0 22 15,0-21-15,-21 21 0,21 0 16,-21-1-16,-22 22 0,22-21 0,0 21 16,-21 0-16,20 0 0,-20 0 15,21 21-15,0 1 0,-22-1 0,22 21 16,0-21-16,0 22 0,0-1 16,21 21-16,0-20 0,-21-1 0,21-21 15,0 22-15,0-1 0,0-21 16,0 21-16,0-20 0,0-1 0,21 0 15,0 0-15,0-21 16,21 0-16,-20 0 0,-1 0 16,0 0-16,21-21 0,-21 0 15,1 0-15,20-1 0,-21 1 16,0-21-16,0 0 0,1-1 0,-1-20 16,0 20-16,0-20 0,0-1 15,-21 1-15,0-1 0,0 22 0,0-21 16,0-1-16,21 1 0,-21 20 15,0 1-15,0 0 0,0-1 0,0 22 16,0 0-16,0 0 0,0 42 16,0 0-1,0 21-15,0 1 0,0-1 16,0 0-16,0 22 0,0-22 16,0 22-16,0-1 0,0 1 0,0-1 15,0-20-15,0 20 0,0-21 16,0 22-16,0-22 0,22-21 0,-1 22 15,0-22-15,-21 21 0,21-21 16,0-21-16,22 22 0,-22-1 0,0-21 16,0 0-16,21 0 0,-20 0 15,-1 0-15,0 0 0,21-21 16,-21-1-16,1 1 0,-1 0 0,0 0 0,0-21 16,0 20-16,-21-62 15,21 41-15,-21 1 0,0 0 0,0 21 16,0-22-16,0 22 15,0 0-15,0 42 32,0 0-32,0 0 0,0 1 0,0 20 15,0 0-15,0-21 0,0 22 16,0-22-16,0 21 0,0-21 0,0 1 16,0-1-16,0 0 0,0 0 0,0 0 15,22-21-15,-1 21 16,0-21-16,0 0 0,0 0 0,0 0 15,1-21-15,-1 21 16,21-21-16,-21 0 0,0 0 0,22 0 0,-22-1 16,0-20-16,0 0 15,0 21-15,1-22 0,-1 1 0,-21 0 16,0 20-16,0-20 0,0 21 16,0 0-16,0 0 0,0 42 31,0 0-31,0 0 0,0 0 15,0 22-15,0-1 0,0-21 0,0 21 16,0 1-16,0-22 0,0 21 16,0-21-16,0 1 0,0-1 0,0 0 15,0 0-15,21 0 16,-21 0-16,21-21 0,0 0 0,22 22 16,-22-22-16,0 0 0,21 0 0,-21 0 15,22 0-15,-22-22 0,21 1 16,-21 0-16,22 0 0,-22 0 0,0-22 15,0 22-15,0-21 0,1 0 16,-1-1-16,0 1 0,0 21 0,-21-22 16,21 1-16,-21 21 0,0 0 15,21 21-15,-21 21 32,0 0-32,0 0 15,0 0-15,0 1 16,0-44 31,0 1-47,0 0 15,0 0-15,0 0 16,0 0-16,-21 21 31,0 0-31,0 21 16,21 0-16,-21 0 15,0 21-15,21-20 0,0 20 0,-22-21 16,22 21-16,-21-20 16,0-1-16,21 21 0,0 22 0,0-43 15,0 0-15,0 0 16,0 0-16,0 0 0,21 1 16,0-22-16,1 0 0,20 21 0,-21-21 15,21 0-15,1 0 0,-1 0 16,0 0-16,1 0 0,20 0 0,-20 0 15,20-21-15,-21 21 0,22-22 16,-22 1-16,1 0 0,-1 0 0,-21 0 16,21-22-16,-20 22 0,20-21 15,-21 0-15,0-1 0,0 22 16,-21-21-16,0-1 0,0 22 0,0-21 0,0 21 16,0 0-1,-21 21-15,0 0 0,0 0 0,0 21 16,0 0-16,-1 0 0,1 0 0,0 22 15,0-1-15,21-21 0,0 21 16,-21 1-16,21-22 0,0 0 0,0 21 16,0-20-16,0-1 15,0 0-15,0 0 0,21-21 0,0 0 16,0 21-16,0-21 0,1 0 16,-1 0-16,21 0 0,-21 0 0,0 0 15,22-21-15,-22 21 0,21-21 16,-21 0-16,1 21 0,-1-21 15,0-1-15,0 1 0,0 0 0,0 0 16,22 0-16</inkml:trace>
  <inkml:trace contextRef="#ctx0" brushRef="#br0" timeOffset="-172697.74">10202 15346 0,'0'0'0,"-21"21"0,0-21 0,21 21 0,-21 0 32,42-42-1,0 21-31,0-21 0,0 0 0,1 0 15,-22 0-15,21-1 0,0-20 16,-21 0-16,21-1 0,-21 1 0,21 0 16,0-1-16,-21 1 0,0 0 0,0-1 15,22 1-15,-22 0 16,0-1-16,0 22 0,21-21 0,-21 21 0,0 42 47,-21 21-47,-1-21 0,22 22 15,-21-1-15,21 0 0,0 1 0,0-1 16,0 0-16,0 22 0,0-22 16,0 22-16,0-22 0,0 0 0,0 1 15,0-1-15,0-21 0,21 0 16,-21 22-16,22-43 0,-1 21 0,0 0 16,0-21-16,0 0 0,0 0 15,1 0-15,-1-21 0,0 0 0,0 0 16,21-1-16,-20-20 0,-1 21 15,0-43-15,0 22 0,0 0 0,0-22 16,1 22-16,-1-22 0,0 1 16,0 21-16,-21-1 0,0-20 0,0 42 15,0-22-15,0 22 0,0 0 16,-21 42 0,21 0-16,-21 22 0,0-22 15,21 21-15,-22 0 0,22 1 0,0 20 16,0-20-16,0 20 0,0-21 15,0 1-15,0 41 0,0-41 16,0-22-16,0 0 0,0 0 0,0 0 16,0 1-16,22-22 31,-22-22-15,0 1-16,21 0 0,-21 0 0,21-21 15,-21 20-15,21-20 0,0 0 16,-21 21-16,21-22 0,1 22 0,-1 0 15,0 0-15,-21 0 0,21 21 0,0 0 16,0 0-16,1 21 16,-22 0-16,21 0 0,-21 0 15,0 0-15,0 1 0,0 20 16,21-21-16,-21 21 0,21-20 16,-21-1-16,0 0 0,21 0 15,0 0-15,-21 0 0,22 1 0,-1-1 16,0-21-16,21 0 0,-21 21 0,22-21 15,-22 0-15,21 0 0,-21 0 16,22-21-16,-1 21 0,-21-21 0,22-1 16,-22 1-16,21 0 0,-21-21 15,0 21-15,22-22 0,-22 1 16,0 0-16,-21 20 0,21-20 0,-21 0 16,0 21-16,0-1 0,0 1 0,-21 21 15,0 0 1,0 21-16,0 1 15,-1 20-15,22 0 0,-21-21 0,21 22 0,-21-1 16,21 0-16,0 1 16,0-22-16,0 0 0,0 21 0,0-20 15,0-1-15,21 0 16,0-21-16,1 0 0,-1 0 16,0 0-16,0 0 0,21 0 0,-20 0 15,-1-21-15,21 0 0,-21-1 16,22 1-16,-22 0 0,21 0 15,-21-21-15,22 20 0,-22-20 0,0 0 16,-21 21-16,0-22 0</inkml:trace>
  <inkml:trace contextRef="#ctx0" brushRef="#br0" timeOffset="-172476.33">9885 15050 0,'0'0'0,"-21"0"0,-22 0 0,43-22 31,21 22-31,22-21 0,-22 21 0,21-21 16,22 21-16,-22-21 0,22 21 15,-22 0-15,21-21 0,-20 21 16,-1-21-16,0 21 0,1-22 0,-22 22 15</inkml:trace>
  <inkml:trace contextRef="#ctx0" brushRef="#br0" timeOffset="-171604.74">13250 14774 0,'0'0'0,"21"-21"0,1 0 16,-1 0-16,-21 0 0,0 0 15,0-1-15,0 1 0,0 0 16,0 0-16,-21 21 16,-22 0-16,22 21 0,-21 0 15,-1 0-15,1 1 0,0 20 0,-1 0 16,1 1-16,0-1 0,-1 0 15,22 22-15,-21-22 0,21 22 0,-22-22 16,22 21-16,21 1 0,0-22 16,0 1-16,0-1 0,0-21 0,0 21 15,21-20-15,1-1 0,20 0 16,0-21-16,1 0 0,20 0 0,1 0 16,-1 0-16,1 0 0,-1 0 0,1-21 15,-1 0-15,1-1 16,-1-20-16,-21 21 0,1-21 0,20 20 15,-20-20-15,-22 0 0,21-1 16,-21 1-16,0 0 0,1 21 0,-1-22 16,0 22-16,-21-21 0,0 21 0,0-1 15,0 1 1,-21 42 0,0 1-16,-1-1 0,22 0 15,-21 21-15,0 1 0,21-22 16,0 21-16,-21 0 0,21 1 0,0-1 15,-21 0-15,21-20 0,0 20 16,0-21-16,0 0 0,0 0 0,21 1 16,0-22-16,0 21 0,0-21 15,1 0-15,-1 0 0,21 0 0,-21 0 16,22-21-16,-22-1 0,21 1 16,0 0-16,1 0 0,-22-21 0,21 20 15,-21-20-15,1 0 0,-1-22 16,0 22-16,-21 0 0,0-1 0,0 22 15,0-21-15,0 21 0,0-22 16,-21 43-16,0-21 0,-1 21 16,-20 0-16,21 0 0,-21 0 0,20 21 15,-20-21-15,21 21 0,-21 1 16,20-1-16,1 0 0,0 0 0,0 0 16,0 0-16,21 1 0,-21-1 15,21 0-15,0 0 0,21-21 16,21 0-16,-21 0 0,22 0 0</inkml:trace>
  <inkml:trace contextRef="#ctx0" brushRef="#br0" timeOffset="-170913.23">14711 14965 0,'0'0'0,"21"-21"0,21 21 0,-21-21 0,1-1 0,-1 1 16,-21 0-1,-21 21-15,-1 0 16,-20 0-16,21 21 0,0-21 15,-22 21-15,22 1 0,-21-1 0,21 0 16,0 0-16,21 21 0,0-20 0,0-1 16,0 0-16,0 0 0,0 0 15,21-21-15,0 21 0,21 1 0,-21-22 16,22 21-16,-22 0 16,21-21-16,1 21 0,-22-21 0,0 0 0,21 21 15,-21-21-15,-21 21 16,-21-21-1,0 0 1,-21 0-16,21 0 0,-22 0 16,1 0-16,0 0 0,-1 0 0,22 0 15,-21 0-15,21 0 0,-1 0 16,1 0-16,0 0 0,21 22 16,0-1-16,0 0 15,0 0-15,0 0 0,21-21 0,0 21 16,1-21-16,20 22 0,0-22 15,-21 0-15,22 0 0,-1 0 16,-21 0-16,22 0 0,-1-22 0,0 22 16,1-21-16,-1 0 15,0 0-15,1 0 0,-22 0 16,21-22-16,0 22 0,-20-21 0,20-1 16,-21 1-16,0 0 0,0-1 0,1 1 15,-1 0-15,-21-1 0,0 1 0,21 0 16,-21 21-16,0-1 0,0 1 15,0 0-15,-21 21 16,0 21-16,-1 0 16,1 1-16,0-1 0,0 21 0,0 22 15,21-22-15,-21-21 16,21 21-16,0 1 0,0-1 16,0 0-16,0 1 0,0-22 0,0 21 15,0-21-15,0 1 0,0-1 16,0 0-16,21 0 0,0-21 0,0 0 15,0 0-15,22 0 0,-22 0 16,21 0-16,-21 0 0,22-21 0,-22 21 16,21-21-16,0 0 0,-20-22 15,-1 22-15,0-21 0,0 21 16,-21-22-16</inkml:trace>
  <inkml:trace contextRef="#ctx0" brushRef="#br0" timeOffset="-170752.4">15113 14986 0,'-21'0'16,"42"0"-16,-63 0 0,42 21 16,21-21-1,0 0-15,0 0 0,21 0 0,1 0 16,-1 0-16,0-21 0,1 21 16,20-21-16,-20 0 0,-1 21 0,0-21 15,1-1-15</inkml:trace>
  <inkml:trace contextRef="#ctx0" brushRef="#br0" timeOffset="-169856.94">17314 14859 0,'0'0'16,"0"-21"-16,-42-85 15,21 106 1,21-21-16,-21 21 0,-1 0 16,1 0-16,0 21 0,0 0 15,21 0-15,-21 22 0,0-22 16,-1 0-16,22 21 0,-21-20 15,21 20-15,-21 0 0,21-21 0,0 22 16,0-22-16,0 21 0,0-21 16,0 1-16,21-1 0,0-21 0,1 0 15,20 0-15,-21 0 0,21 0 16,1 0-16,-1 0 0,-21-21 0,22-1 16,-1 1-16,-21 0 0,21 0 15,-20 0-15,-22 0 0,0-1 0,0-20 16,0 21-16,0 0 0,0 0 15,-22-22-15,1 22 0,0 0 16,0 21-16,0-21 0,0 21 0,-1 0 16,1 0-16,21 21 31,21-21-31,1 0 16,-1 0-16,21 0 0,0 0 15,1 0-15,-1 0 0,0-21 0,1 0 16,-1 21-16,0-22 0,1 1 15,-1 21-15,0-21 0,-20 21 0,-1-21 16,0 0-16,0 21 0,-21 21 47,0 0-47,0 0 0,0 0 16,0 1-16,0 20 0,0 21 15,0-20-15,0-1 0,0 22 16,0-1-16,21-21 0,-21 43 0,0-21 15,21-1-15,-21 1 0,0 20 0,0-20 16,0-1-16,0 22 0,0 0 16,0-1-16,0 1 0,-21 0 0,0-1 15,0 1-15,0 0 0,21-22 16,-21 1-16,-1-1 0,22 1 16,-21-1-16,21-21 0,-21 1 0,0-1 15,0-21-15,21 0 0,-21-21 16,-1 0-16,1-21 0,21-21 15,-21 21-15,21-22 0,0-20 16,0 21-16,0-22 0,0-21 0,0 1 16,21-1-16,0 0 0,1-20 0,-1 20 15,0-21-15,0 21 16,21 1-16,-20-1 0,20 0 0,-21 22 16,21-1-16,-20 1 0,20-1 0,0 22 15,1-21-15,-1 20 0,0 1 0,1 21 16,-1-22-16,21 22 0</inkml:trace>
  <inkml:trace contextRef="#ctx0" brushRef="#br0" timeOffset="-169482.75">19537 14817 0,'0'0'0,"0"-21"0,-21 21 16,-1 0-1,1 21-15,21 0 0,-21 0 16,0 21-16,21 1 0,-21-1 16,21 22-16,-21-1 0,21 22 0,-22-1 15,1-20-15,21 21 0,-21-22 0,0 22 16,21-1-16,-21 1 0,0 0 15,-22-1-15,22 1 0,0-21 0,-21 20 16,20-20-16,1-1 0,-21 22 16,21-43-16,21 1 0,0-22 15,0 0-15,0-42 32,21 0-32,0-22 0,0 22 15,-21-21-15,43-22 0,-22 22 16,0-22-16,0 1 0</inkml:trace>
  <inkml:trace contextRef="#ctx0" brushRef="#br0" timeOffset="-169147.97">19113 15113 0,'0'0'0,"-21"-63"0,21 20 0,0 1 16,0 21-16,0-22 0,0 1 0,0 21 15,0 0-15,21-22 0,22 1 16,-1 21-16,0 0 0,1 21 15,-1 0-15,22 0 0,-22 0 16,21 0-16,-20 0 0,-1 0 0,0 21 16,1 0-16,-1 0 0,0 0 15,-20 1-15,-1-1 0,-21 21 0,0-21 16,0 0-16,0 1 0,-21-1 16,-22 0-16,1-21 0,0 21 0,-1 0 15,1 0-15,0-21 0,-22 22 0,22-22 16,-1 0-16,22 21 0,-21-21 15,21 0-15,0 0 0,42 0 47,0-21-47,0 21 16,0-22-16,22 1 0,-1 21 0,-21-21 16</inkml:trace>
  <inkml:trace contextRef="#ctx0" brushRef="#br0" timeOffset="-168180.87">19770 14859 0,'0'0'0,"0"-21"0,42-21 16,-42 20-16,0 1 16,0 0-16,21 21 0,0-21 15,0 21-15,-21-21 0,22 21 16,-1 0-16,0-21 0,0 21 0,0 0 16,0 0-16,22 0 0,-22 21 15,0-21-15,21 42 0,-20-21 16,-1 0-16,-21 22 0,0-22 15,21 0-15,-21 0 0,0 22 0,0-22 16,0 0-16,0 0 0,0 0 16,-21 0-16,0-21 0,21 22 0,-22-22 15,1 0-15,0 0 16,0 0-16,21-22 16,0 1-1,0 0-15,0 0 16,0 0-16,0 0 0,21-1 0,0 1 15,-21 0-15,21 21 0,1-21 16,20 0-16,-21 0 0,21-1 0,-20 22 16,20-21-16,21 0 0,-20 0 15,-1 21-15,0-21 0,22 21 0,-22 0 16,1-21-16,-22 21 0,21 0 16,-21 0-16,0 0 0,-21 21 31,-21-21-31,0 21 0,0 0 0,-21 0 15,20 0-15,1 1 0,0-1 16,0 0-16,0 0 0,0 21 16,-1-42-16,22 22 0,0-1 0,0 0 15,0 0-15,0 0 0,0 0 16,22-21-16,-1 22 0,21-22 0,-21 0 16,0 0-16,22 0 0,-22 0 15,21 0-15,1 0 0,-22 0 0,21-22 16,0 22-16,-20-21 0,-1 0 15,0 0-15,0 0 0,-21 0 0,0-1 16,0 1-16,0-21 0,0 21 16,0 0-16,-21-1 0,0 1 0,0 0 15,-1 0-15,1 21 0,0 0 16,21-21-16,-21 21 0,42 0 47,0 0-47,22 0 0,-22-21 0,21 21 15,-21 0-15,22 0 0,-1-22 16,-21 22-16,0 0 0,22 0 0,-22 0 16,0 0-16,0 0 0,0 0 15,0 22-15,-21-1 16,22 0-16,-22 0 0,0 0 0,0 0 16,0 22-16,0-22 0,0 21 15,0 1-15,0-1 0,0 0 16,0 22-16,0-1 0,0 1 15,0-1-15,0 1 0,0-22 0,-22 22 16,22-1-16,0 1 0,0-22 0,-21 21 16,0-20-16,0-1 0,21 22 15,-21-22-15,0 0 0,21 1 0,0-1 16,0 0-16,-22-21 0,22 1 16,0 20-16,0-21 0,-21-21 15,0 0 1,21-21-1,0 0-15,0 0 0,0-1 0,0 1 16,0-21-16,0 0 16,0-1-16,0 1 0,0-22 0,0 22 15</inkml:trace>
  <inkml:trace contextRef="#ctx0" brushRef="#br0" timeOffset="-167989.62">21188 14415 0,'0'0'0,"-21"-85"31,21 106 1,0 0-32,0 0 15,21 1-15,-21-1 0,21-21 16,0 21-16</inkml:trace>
  <inkml:trace contextRef="#ctx0" brushRef="#br0" timeOffset="-167664.56">21590 14647 0,'0'0'0,"21"0"0,21 0 31,-20-21-31,-1 0 16,-21 0-16,0 0 15,-21 21 1,-1 0 0,1 0-16,0 21 0,0-21 15,0 21-15,0 0 0,-1 0 0,1 1 16,21 20-16,-21-21 0,21 0 16,-21 0-16,21 1 0,0-1 0,0 0 15,0 0-15,0 0 0,0 0 0,21 1 16,0-22-16,0 21 0,22-21 15,-22 0-15,21 0 0,1 0 0,-1 0 16,0 0-16,1 0 0,-1 0 16,0-21-16,1-1 0,-1 1 15,0 0-15,1 0 0,-22 0 16</inkml:trace>
  <inkml:trace contextRef="#ctx0" brushRef="#br0" timeOffset="-167197.37">22183 14647 0,'0'0'15,"0"-21"-15,0 0 0,0 0 0,-22 21 31,1 21-15,21 0-16,-21 0 0,0 1 0,21-1 16,-21 21-16,21-21 0,0 0 15,0 22-15,0-22 0,0 0 0,0 0 16,0 0-16,0 1 16,21-1-16,0-21 0,0 0 15,0 21-15,22-21 0,-22 0 16,21 0-16,-21 0 0,1 0 0,20-21 15,-21 21-15,0-21 0,0-1 0,1 1 16,-1-21-16,0 0 0,-21 20 16,21-41-16,0 21 0,-21-1 0,0-20 15,21-1-15,-21 1 16,22 20-16,-22 1 0,21-21 0,-21 41 16,0-20-16,0 21 0,0 0 15,0 0-15,-21 42 16,-1 0-1,1 0-15,0 21 0,0 1 0,0-1 16,0 0-16,-1 22 0,22-22 16,0 1-16,-21 20 0,0-21 0,21 1 15,0-1-15,0-21 0,0 22 0,0-22 16,0 0-16,0 0 0,0 0 16,0 0-16,21 1 0,0-22 0,1 21 15,-1-21-15,0 0 16,0 0-16,21 0 0,-20 0 0,-1-21 15,21 21-15,-21-22 0,22 1 16,-22 0-16,21 0 0,-21 0 16</inkml:trace>
  <inkml:trace contextRef="#ctx0" brushRef="#br0" timeOffset="-166977.25">22310 14520 0,'0'0'0,"-22"0"0,44 0 16,-1-21 0,0 21-16,21 0 0,1-21 0,-1 21 15,0 0-15,22-21 16,-22 21-16,22 0 0,-22 0 0,21 0 0,-20-21 16,20 21-16,-20 0 15,-1 0-15,-21 0 0,21 0 0,-63 0 31</inkml:trace>
  <inkml:trace contextRef="#ctx0" brushRef="#br0" timeOffset="-166276.72">5905 17145 0,'0'0'0,"0"-21"0,0-21 16,0 20-16,0-20 0,0 21 15,0-21-15,0 20 0,0-20 0,0 21 16,0 0-16,-21 21 0,21 21 31,0 0-31,0 0 0,0 22 16,0-22-16,0 21 0,0-21 15,0 0-15,0 22 0,0-22 16,0 0-16,0 0 0,0-42 47,0 0-47,0 0 0</inkml:trace>
  <inkml:trace contextRef="#ctx0" brushRef="#br0" timeOffset="-166125.42">5884 16701 0,'0'0'0,"0"-43"0,0 22 0,0 0 16,0 0-16,0 0 16,0 42 31,21-21-47,1 0 0,-1 21 15,0 0-15</inkml:trace>
  <inkml:trace contextRef="#ctx0" brushRef="#br0" timeOffset="-165548.77">6413 16870 0,'0'0'0,"191"-64"32,-149 43-32,1 0 0,-1 0 15,0-21-15,1 20 0,-22-20 0,0 21 16,0 0-16,0-22 0,-21 22 15,0 0-15,0-21 0,0 21 0,0-1 16,0-20-16,-21 21 0,0 21 16,0 0-16,0 0 0,-1 0 15,22 21-15,-21 0 0,21 0 16,-21 22-16,21-1 0,-21 0 16,21 22-16,0-1 0,0 22 0,-21-21 15,21 20-15,-21 1 0,21-22 0,0 22 16,0-21-16,0 20 15,0 1-15,0 0 0,0-1 0,0 1 16,0-22-16,0 22 0,0-21 16,0-1-16,0 1 0,0-1 15,0-21-15,0 1 0,0-1 0,0-21 16,0 0-16,21 1 0,0-22 16,0 0-16,0 0 0,22-22 0,-22 1 15,21 0-15,0-21 0,1 21 16,-22-22-16,21 1 0,1 0 15,-22-1-15,0-20 0,0 20 16,-21-20-16,0 21 0,0-22 0,-42 22 16,21-1-16,-22-20 15,22 21-15,-42-1 0,-43-20 16,63 42-16,1-1 0,0 1 0,-1 0 16,1 0-16,21 21 0,0 0 15,0 0-15,21-21 0,0 0 16,21 21-1,0-22-15,21 22 0,-21-21 0,22 0 16,-1 0-16,0 0 0,1 0 16,20-1-16,-20-20 0,-1 21 0,21-21 15</inkml:trace>
  <inkml:trace contextRef="#ctx0" brushRef="#br0" timeOffset="-164468.39">8361 16870 0,'-21'0'16,"-1"0"-16,22-21 16,0 0-1,0-1-15,0 1 0,0 0 16,0 0-16,0 0 0,22 0 15,-1-1-15,0 1 0,0 0 0,0 0 16,0 0-16,1 21 0,-1 0 16,0 0-16,0 0 0,21 0 0,-20 21 15,-1 0-15,0 0 0,0 22 16,-21-1-16,0 0 0,0 1 0,0-1 16,0 0-16,0 1 0,-21-1 15,0 0-15,21-21 0,-21 22 16,21-22-16,0 0 0,21-21 31,0 0-31,0-21 0,21 0 16,-20 0-16,20-1 0,0 1 0,-21-21 15,22 21-15,-1-22 0,-21 1 16,22 0-16,-22-1 0,0 1 0,21 0 16,-42 21-16,21-22 0,-21 22 15,22 0-15,-22 42 16,0 0-1,-22 22-15,1-22 0,0 21 16,21 22-16,-21-22 0,0 21 16,0-20-16,21 20 0,0 1 15,0-1-15,0 1 0,0-1 0,0 1 16,0-1-16,0 22 0,0 0 16,21-22-16,0 22 0,0-22 0,0 22 15,0-22-15,-21 1 0,22-1 16,-22-20-16,21 20 0,-21 1 15,0-22-15,0 0 0,0-20 0,-21 20 16,-22-21-16,22 0 0,0-21 16,-21 0-16,-1 0 0,1 0 0,0-42 15,-1 21-15,1 0 0,0-22 16,-1 1-16,1 0 0,21-1 16,-22 1-16,22 0 0,21-1 15,0 1-15,0 0 0,0-1 0,0-20 16,43 20-16,-22-20 0,21-1 15,0 22-15,22-21 0</inkml:trace>
  <inkml:trace contextRef="#ctx0" brushRef="#br0" timeOffset="-163361.02">9631 16616 0,'0'0'0,"0"-21"0,0 0 15,-21 21 1,-1 0-16,1 0 15,0 0-15,21 21 0,-21 0 16,0 0-16,21 21 0,0-20 0,-21 41 16,21-21-16,-22 1 0,22-1 15,0 0-15,0 1 0,0-1 0,0 0 16,0-20-16,0 20 0,0-21 16,0 0-16,22-21 0,-1 21 0,0-21 15,21 0-15,-21 0 16,1-21-16,20 21 0,-21-21 0,21 0 15,-20-21-15,20 20 0,-21 1 16,0-21-16,0 0 0,-21 20 16,0-20-16,0 0 0,0-1 15,0 1-15,-21 0 0,0-1 0,0 1 16,-21 21-16,20 0 0,-20 0 16,21 21-16,0 0 0,-22 0 0,22 0 15,0 21-15,-21 0 0,21 0 16,-1 21-16,1-20 0,21 41 0,0-21 15,-21 1-15,21-1 0,0 0 16,0 1-16,0-1 0,0 0 0,0-20 16,21-1-16,0 0 0,1 0 15,-1-21-15,0 0 0,0 0 0,21 0 16,1 0-16,-22 0 0,21 0 16,1-21-16,-1 0 0,21 0 15,-20-1-15,-1 1 0,0 0 0,-20-21 16,20-1-16,0 1 0,-21 21 15,1-21-15,-1-1 0,0 1 0,-21 0 16,0 20-16,21-20 0,-21 21 16,0 0-16,0 42 31,0 0-31,0 0 0,0 0 16,0 22-16,-21-1 0,21-21 0,0 22 15,0-1-15,0 0 0,0-21 0,0 22 16,0-22-16,0 0 15,0 0-15,0 0 0,21 1 0,0-1 16,0-21-16,1 0 16,-1 0-16,0 0 0,0 0 0,21-21 15,-20-1-15,-1 1 0,21 0 16,-21 0-16,0 0 0,22-22 0,-22 22 16,0-21-16,0 0 0,-21-1 15,0 22-15,21-21 0,-21 21 0,0-1 16,22 1-16,-22 42 31,0 1-31,0 20 0,0-21 16,-22 21-16,22-20 0,0 20 15,0 0-15,0-21 0,0 1 16,0-1-16,0 0 0,0 0 0,0 0 16,22-21-1,-1 0-15,0 0 16,21 0-16,-21-21 0,22 0 15,-22 0-15,21 0 0,1-1 0,-22-20 16,21 21-16,-21-21 0,0-1 16,1 22-16,-1-21 0,-21-1 15,0 22-15,0-21 0,0 21 0,0 0 16,0-1-16,-21 22 0,-1 0 16,1 0-16,0 0 15,0 22-15,0-1 0,21 0 0,0 0 16,0 21-16,0-20 0,0 20 15,0-21-15,0 21 0,0-20 0,0-1 16,0 21-16,21-21 0,0 0 16,-21 1-16,21-1 0,-21 0 15,21 0-15,-21 0 16,22-21 15,-1 0-31,0-21 0,0 21 16,21-21-16,1 0 0</inkml:trace>
  <inkml:trace contextRef="#ctx0" brushRef="#br0" timeOffset="-161712.97">12150 16870 0,'0'0'0,"0"21"0,-22 21 16,1-20-16,21-44 47,0 1-47,21 0 0,1 0 16,-22 0-16,21-22 0,0 22 0,0-21 15,-21 0-15,21-1 0,0 1 16,1 0-16,-22-1 0,0 1 0,0 0 15,21-1-15,-21 1 0,21 0 16,-21 20-16,0 1 0,0 0 0,0 0 16,0 42-1,0 0-15,0 0 0,0 22 0,0-22 16,0 21-16,0 1 0,0-1 16,0 0-16,0 1 0,0-1 15,0 0-15,0 22 0,0-22 16,0 0-16,0 1 0,0-1 0,0 0 15,0-20-15,21-1 0,-21 0 16,21 0-16,0 0 0,1-21 0,-1 0 16,0 0-16,21 0 0,-21 0 15,1-21-15,20 0 0,-21 0 0,21 0 16,-20-1-16,20-20 0,-21 0 16,0-1-16,22 1 0,-22 0 15,0-22-15,0 22 0,-21 0 0,0-1 16,21 1-16,-21 0 0,0-1 15,0 1-15,0 21 0,0 0 0,0-1 16,0 44 0,-21-1-16,21 0 0,-21 0 15,21 21-15,-21 1 0,21-1 16,0 0-16,0 22 0,0-22 0,0 1 16,0-1-16,0 0 0,0 1 15,0-22-15,0 21 0,0-21 0,21 0 16,0 1-16,0-22 0,0 0 15,22 0-15,-22 0 0,21 0 0,-21 0 16,22 0-16,-1-22 0,22 1 16,-22 0-16,0-21 0,1 21 15,-1-22-15,0 1 0,1 0 0,-22-1 16,0 22-16,0-21 0,0-1 16,-21 22-16,0 0 0,-21 21 31,0 0-31,0 21 0,21 0 0,-21 1 15,21-1-15,-22 0 0,22 0 16,0 21-16,0-20 0,0-1 0,0 21 16,0-21-16,0 0 0,22 1 15,-22-1-15,21 0 0,-21 0 16,21-21-16,-21 21 16,0-42 15,0 0-31,0 0 15,0 0-15,-21-1 0,21 1 16,-21 21-16,21-21 0,-22 21 0,1 0 31,21 21-31,0 0 0,0 1 16,0-1-16,0 0 0,0 0 16,0 0-16,21 0 0,1 1 15,-1-22-15,0 0 0,0 0 16,0 0-16,0 0 0,22 0 15,-22 0-15,0 0 0,21 0 0,-20-22 16,20 1-16,-21 21 0,21-21 16,-20 0-16,-1 0 0,0-22 0,21 22 15,-42 0-15,21-21 0,1 21 16,-1-22-16,-21 22 0,0 0 0,21 0 16,-21 0-16,0 42 31,0 0-31,-21 0 15,21 0-15,-21 0 0,21 22 0,0-22 16,0 21-16,0-21 0,0 1 16,0-1-16,0 0 0,0 0 15,21 0-15,0-21 0,0 21 0,0-21 16,0 0-16,1 0 0,20 0 16,-21 0-16,21 0 0,-20-21 0,-1 21 15,21-21-15,-21 0 0,0 0 16,1 0-16,-1-1 0,0-20 0,-21 21 15,21-21-15,0 20 0,-21 1 16,0-21-16,0 21 0,21 21 0,-21-21 16,0 42-1,0 0 1,0 0-16,0 0 0,-21 22 16,0-22-16,21 0 0,0 0 15,0 0-15,-21 0 0,21 1 16,-21-1-16,21 0 0,-21-21 0,21 21 15,0-42 17,0 0-32,0 0 15,0-1-15,21 1 0,0 0 16,0-21-16,0 21 0,0-22 0,1 22 16,20-21-16,-21 21 15,21-1-15,-20 1 0,20 0 0,-21 21 16,21 0-16,-20 0 0,-1 0 0,21 0 15,-21 0-15,0 21 0,-21 0 16,22 1-16,-22-1 0,0 0 16,21 21-16,-21-21 0,0 22 0,0-22 15,0 21-15,0-21 0,0 1 16,0-1-16,0 0 0,0 0 0,0 0 16,0 0-16,0 1 15,21-44 16,0 1-31,0 0 0,0 21 0</inkml:trace>
  <inkml:trace contextRef="#ctx0" brushRef="#br0" timeOffset="-161097.33">15325 16595 0,'0'0'0,"0"-21"0,0-1 15,0 1-15,0 0 0,0 0 16,-22 21-16,1-21 15,0 21-15,0 0 0,0 0 16,0 0-16,-1 21 0,-20-21 16,21 21-16,0 0 0,-22 22 0,22-22 15,0 0-15,0 21 16,0-21-16,0 22 0,-1-22 0,22 0 0,-21 0 16,21 0-16,0 1 15,0-1-15,21-21 16,1 0-16,-1 0 0,0 0 15,0 0-15,0 0 0,22-21 16,-22-1-16,0 1 0,0 0 0,0 0 16,0 0-16,1 0 0,-22-1 15,21 1-15,-21 0 0,21 0 16,-21 0-16,0 0 0,21 21 16,-21-22-16,0 44 31,0-1-31,0 0 0,-21 0 15,21 0-15,-21 0 0,0 22 0,21-22 16,-22 21-16,1 1 0,21-22 16,0 21-16,-21 0 0,21 22 0,0-22 15,0 1-15,0 20 0,0-21 16,0 1-16,21 20 0,-21 1 0,21-22 16,1 22-16,-22-1 0,21 1 15,0-1-15,0 1 0,-21-22 0,0 21 16,21-20-16,-21-1 0,0 0 15,0 1-15,0-22 0,-21 0 0,-21 0 16,21-21-16,-22 0 0,1 0 16,-22 0-16,22 0 0,0 0 15,-1-21-15,1 0 0,21 0 16,-21 21-16,20-21 0,1-1 0,0-20 16,0 21-16,21 0 0,0-22 15,-21 1-15,21 21 0,0-21 16,0-22-16,0 22 0,0-22 0,0 22 15,0-22-15</inkml:trace>
  <inkml:trace contextRef="#ctx0" brushRef="#br0" timeOffset="-160896.92">14139 16277 0,'0'0'0,"-42"0"0,21 0 0,0 0 0,-1-21 16,1 21-16,0 0 0,42 0 31,0 0-31,1 0 0,20 0 16,-21 0-16,21 0 0,1 0 16</inkml:trace>
  <inkml:trace contextRef="#ctx0" brushRef="#br0" timeOffset="-160165.34">16383 16679 0,'0'0'0,"-21"0"0,0 22 16,21-44 0,0 1-16,0 0 15,42 21-15,-21-21 0,21 0 16,1 0-16,-1-22 0,0 22 16,1 0-16,-1-21 0,0 20 0,1-20 15,-22 0-15,21-1 0,-21 1 16,1 0-16,-22-1 0,0-20 0,0 21 15,0-1-15,0 1 0,0 21 16,0 0-16,-22-1 0,1 22 16,0 0-16,0 22 0,0 20 15,0 0-15,-1 1 0,1 20 0,0 1 16,21-1-16,-21 22 0,0-1 16,21 1-16,-21 0 0,-1-1 0,22 22 15,0-21-15,-21 0 0,0 20 16,21-20-16,0 0 0,0 21 15,0-1-15,-21 1 0,21-21 0,-21 21 16,0-22-16,21 1 0,-22 0 16,1-1-16,0 1 0,21-21 15,0-1-15,0 1 0,0-22 0,0 0 16,0 1-16,0-22 0,21-21 16,0 0-16,22 0 0,-22-21 15,21-22-15,22 1 0,-22 0 16,0-1-16,1-20 0,20 20 0,-20-20 15,-1-1-15,0 1 0,1-1 16,-22-20-16,0 20 0,0-20 0,-21-1 16,0 21-16,0-20 0,0 20 15,-21 1-15,0 20 0,0-20 0,-22 21 16,22 20-16,-21-20 0,21 21 16,-1 0-16,1 21 0,0-21 0,0 21 15,0 0-15,21-22 0,-21 1 16,21 0-16,0 0 15,0 0 1,0 0-16,21 21 0,0-22 16,0 22-16,0-21 0,0 0 0,1 21 15,-1-21-15,0 0 0,0 0 16</inkml:trace>
  <inkml:trace contextRef="#ctx0" brushRef="#br0" timeOffset="-159793.04">17018 16722 0,'0'-21'0,"0"-1"0,0 1 16,0 0-16,0 0 15,0 0-15,0 0 0,0-1 0,0 1 16,0 0-16,0 0 16,21 0-16,0 21 0,0 0 15,1 0-15,20 0 0,-21 0 16,0 0-16,22 0 0,-1 0 0,-21 21 16,21 0-16,-20 0 15,20 0-15,-21 22 0,21-22 0,-20 21 16,-22 1-16,0-22 0,0 21 0,0 0 15,0-20-15,0-1 0,0 0 16,-22 0-16,22 0 0,-21-21 0,0 0 16,0 0-1,21-21 1,0 0-16,0 0 0,0 0 16,0-1-16,0 1 0,0-21 15,0 21-15,21-22 0,-21 22 16,21 0-16,0 0 0,1 0 0,-1 0 0,0 21 15,0-22-15,0 1 16,22 21-16,-22-21 0,21 21 0,-21 0 16,0 0-16,22 0 0,-22 0 0,0 0 15,0 0-15</inkml:trace>
  <inkml:trace contextRef="#ctx0" brushRef="#br0" timeOffset="-159241.36">17865 16658 0,'0'21'0,"-22"-148"16,44 276-16,-22-192 0,0 107 0,21-43 0,-21 0 15,21-21-15,0 0 16,0 0-16,0 0 16,1-21-16,-1 0 0,21 21 0,-21-21 15,0-1-15,1 1 16,20 0-16,-21 0 0,0 0 0,0 0 16,1-1-16,-22 1 0,0 0 15,0 0-15,0 0 0,-22 21 16,1 0-16,-21 0 15,21 0-15,0 21 0,-22 0 16,22 0-16,0 0 0,-21 1 0,20 20 16,22-21-16,-21 21 0,21-20 15,0 20-15,0 0 0,0-21 16,0 1-16,0 20 0,21-21 0,1 0 16,-1 0-16,0-21 0,21 22 15,-21-22-15,22 0 0,-1 0 16,-21 0-16,22 0 0,20-22 0,-21 1 15,1 0-15,-1 0 0,22 0 16,-22 0-16,0-1 0,1-20 0,-22 21 16,21-21-16,-21 20 0,0-20 0,22-64 15,-43 85 1,0 0-16,0 0 0,-21 21 16,-1 0-1,1 21-15,0 0 0,0 0 16,0 0-16,0 1 0,-1 20 15,22-21-15,-21 21 0,21-20 0,-21 20 16,21-21-16,0 21 0,0-20 0,0-1 16,0 0-16,0 0 0,21 0 15,0 0-15,1-21 0,-1 0 0,21 0 16,-21 0-16,0 0 16,22 0-16,-1-21 0,-21 21 0,43-21 15,-22 0-15,0 0 0,1 0 16</inkml:trace>
  <inkml:trace contextRef="#ctx0" brushRef="#br0" timeOffset="-158944.53">20002 16150 0,'0'-148'31,"0"296"-31,0-317 0,0 148 0,0 42 31,-21 0-31,0 21 0,0 1 16,0-1-16,21 0 0,-21 1 0,-1 20 16,22-20-16,-21-1 0,21 21 15,-21-20-15,21-1 0,0 0 0,0 1 16,0-1-16,-21 0 16,21-20-16,0 20 0,0-21 0,0 21 15,0-20-15,0-1 0,21 0 16,0-21-1,0 0-15,1 0 16,-1-21-16,-21 0 0,21-1 0,0 1 16</inkml:trace>
  <inkml:trace contextRef="#ctx0" brushRef="#br0" timeOffset="-157757.27">19854 16468 0,'-42'0'0,"84"0"0,-105 0 0,20 0 16,22 0-16,0 0 0,0 0 15,0 0-15,0 0 16,42 0 0,0 0-16,0 0 0,21 0 15,1 0-15,-1 0 0,0 0 0,1 0 16,-1 0-16,0-21 0,1-1 16,-1 22-16,0 0 0,-20-21 0,20 21 15,0 0-15,-21-21 0,22 21 0,-22 0 16,-21 21-1,0 0 1,-21 1-16,0-1 0,21 0 16,-22 0-16,1 0 0,0 22 15,21-22-15,-21 21 0,21-21 0,-21 22 16,21-22-16,0 0 0,0 0 16,0 0-16,0 0 0,0 1 15,21-22 1,0 0-16,21 0 0,-20 0 0,-1 0 15,21-22-15,-21 1 0,22 0 16,-22 0-16,0 0 0,0 0 0,-21-1 16,0-20-16,21 21 0,-21-21 15,0 20-15,0-20 0,0 21 0,-21 0 16,21 0-16,-21-1 0,0 1 16,0 21-16,-22 0 0,22 0 15,0 0-15,0-21 0,0 21 16,42 0 15,21 0-31,-21 0 0,22 0 16,-1 0-16,21 0 0,-20 0 0,20 0 15,1 0-15,-1 0 0,1 0 16,-22 0-16,22 0 0,-22 0 0,0 0 16,-21 0-16,22 0 0,-22 0 15,-21 21 1,0 0-16,-21 1 15,21-1-15,-43 21 0,22-21 16,0 22-16,0-22 0,0 21 0,0 0 16,-1-20-16,1-1 0,21 42 15,0-42-15,0 1 0,0-1 16,0 0-16,21-21 16,1 0-16,-1 0 0,21 0 15,-21 0-15,0 0 0,1-21 16,-1 21-16,0-21 0,0-1 0,0 1 15,0 0-15,1-21 0,-22 21 16,21-22-16,-21 1 0,0 21 0,0-22 16,0 1-16,0 0 0,0 21 15,0-22-15,0 22 0,-21 0 16,-1 21-16,-20 0 16,21 0-16,0 0 0,0 0 0,-1 0 15,1 21-15,21 0 16,0 0-16,0 1 0,21-1 15,1-21-15,-1 0 0,0 21 16,0-21-16,21 0 0,-20 0 0,20 0 16,0 0-16,22 0 0,-22 0 0,0-21 15,22 0-15,-22-1 0,22 22 16,-22-21-16,0 0 0,1-21 16,-1 21-16,-21-22 0,22 1 15,-22 0-15,0-1 0,-21 1 0,0-22 16,0 43-16,0-21 0,0 0 15,0 20-15,-21 22 0,0 0 16,-1 0-16,1 0 0,0 22 16,-21 20-16,21 0 0,-1-21 0,-20 22 15,21-1-15,0 22 0,0-22 16,-1 0-16,1 1 0,21-1 16,0 0-16,-21-21 0,21 22 0,0-22 15,0 21-15,0-21 0,0 1 16,0-1-16,0 0 0,0 0 0,21 0 15,0-21-15,1 0 16,-1 0-16,0 0 16,0 0-16,0 0 15,0 0-15,1-21 0,-1 21 0,0-21 16,0 21-16,-21-21 0,42 21 16,-42-21-16,43 21 0,-43-22 0,42 22 15</inkml:trace>
  <inkml:trace contextRef="#ctx0" brushRef="#br0" timeOffset="-157545.18">22267 16616 0,'-21'0'31,"21"21"0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12:11:36.8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2836 12658 0</inkml:trace>
  <inkml:trace contextRef="#ctx0" brushRef="#br0" timeOffset="7681.31">7514 529 0,'0'0'0,"-21"0"16,0 0-1,0-21-15,-1 21 16,1 0 0,0 0-1,63 0 79,-20 0-94,20 0 0,0 0 0,1 21 16</inkml:trace>
  <inkml:trace contextRef="#ctx0" brushRef="#br0" timeOffset="8661.45">1884 0 0,'21'0'140</inkml:trace>
  <inkml:trace contextRef="#ctx0" brushRef="#br0" timeOffset="9947.09">3090 572 0,'0'0'0,"0"-22"0,21-126 31,-21 127-31,0-21 15,22 42 1,-22 21-16,0 0 0,21 0 16,-21 22-16,0-1 0,0 0 15,0 1-15,0 20 0,-21 1 16,-1-1-16,1 1 0,-21 20 0,21-20 16,0-1-16,-1 1 0,-20-1 15,21-20-15,0-1 0,0 0 0,-1 1 16,1-22-16,0 0 0,0 0 15,0 0-15,21 0 0,-21-21 0,-1 0 32,22-21-32,-21 0 0,21 0 15,0 0-15,0 0 0,0-22 16,0 1-16,0 21 0,0-43 0,0 22 16,0 0-16,0-1 0,0 1 15,21 0-15,-21-1 0,22 22 0,-1 0 16,-21 0-16,21 21 15,0 0-15,0 21 0,0 21 0,1-21 16,-1 22-16,0-22 16,-21 21-16,21 1 0,0-1 0,0 0 15,1 1-15,-1-22 0,0 21 16,0-21-16,0 22 0,0-22 0,1 0 16,-1 0-16,21-21 0,-21 21 15,22-21-15,-1 0 0,-21 0 0,21 0 16,1 0-16,-1-21 0,0 0 15,1 21-15,-1-42 0,-21 20 0,22 1 16,-1-21-16,-21 0 0,0-1 16,0-20-16,1-1 0,-1 1 0,-21-1 15,0 1-15,0-1 16,0 22-16,-21-22 0,-1 1 0,1-1 0,-21 22 16,0 0-16,-1-1 15,1 1-15,0 0 0,-22 21 0,22-1 16,-22 22-16,22 0 0,0 0 15,-22 22-15,43-1 0,-21 21 16,20 0-16,-20 1 0,42-1 0,0 22 16,0-22-16,0 21 0,0 1 15,0-22-15,0 22 0,0-22 0,21 22 16,0-22-16,22-21 0,-22 21 16,0-20-16,21-1 0,-20 0 0,20 0 15,0-21-15,-21 0 0,22 0 16,-1 0-16,-21 0 0,22 0 15,-22-21-15,21 0 0,-21 21 16,0-21-16,1 21 0,-1-22 0,-21 1 16,21 0-16,0 21 0,-21-21 15</inkml:trace>
  <inkml:trace contextRef="#ctx0" brushRef="#br0" timeOffset="10434.2">3937 1037 0,'-21'21'31,"21"-42"-15,0 0-16,0 0 16,0 0-16,0 0 0,0-1 15,0 1-15,21 0 0,0 21 16,0-21-16,0 21 0,1 0 0,20 0 15,-21 0-15,0 0 0,0 21 16,1 0-16,-1 0 0,0 22 16,0-22-16,0 0 0,0 21 0,1-20 15,-22 20-15,0-21 0,0 21 16,0 1-16,0-22 0,0 0 0,0 21 16,-22-20-16,1-1 0,21 0 0,0 0 15,-21-21 1,0 0-16,21-21 31,0 0-31,0 0 0,0-1 0,0 1 16,0-21-16,0 21 0,0-22 15,21 1-15,0 21 0,-21-21 0,21-1 16,1 22-16,-1-21 0,0 21 16,0-22-16,0 22 0,0 0 0,22 0 15,-22 0-15,0 21 0,0 0 16,0 0-16,1 0 15,-1 0-15,0 0 0,0 0 16,0 21-16,-21 0 16</inkml:trace>
  <inkml:trace contextRef="#ctx0" brushRef="#br0" timeOffset="11005.79">5038 1207 0,'84'-22'16,"-63"1"0,-21 0-16,22 21 15,-22-21-15,21 0 0,-21 0 16,21-1-16,-21 1 0,0-21 0,0 21 16,0 0-16,0-1 0,-21 1 15,0 0-15,-1 0 0,1 0 0,-21 21 16,21 0-16,0 0 0,-22 0 15,1 21-15,21 0 0,-22 0 0,1 22 16,21-1-16,-21 0 0,20 1 16,1-1-16,0 0 0,0 1 0,0-1 15,21 0-15,0-21 0,0 22 16,0-1-16,0-21 0,0 0 16,21-21-16,0 0 15,21 22-15,-20-22 0,-1 0 0,21 0 16,-21 0-16,22-22 0,-1 1 15,-21 21-15,21-21 0,-20 0 0,20 0 16,-21 0-16,0-22 0,0 22 0,1-21 16,-1 21-16,0-22 0,-21 22 15,0-21-15,0 21 0,0-22 0,0 22 16,0 0-16,0 42 31,-21 21-31,21-20 16,0-1-16,0 21 0,0-21 0,0 22 15,0-22-15,0 0 16,0 21-16,0-21 0,0 1 0,0-1 16,0 0-16,0 0 15,21-21 1,0 0-16,0 0 16,0 0-16,1-21 15,-1 21-15,-21-21 0,21 0 0</inkml:trace>
  <inkml:trace contextRef="#ctx0" brushRef="#br0" timeOffset="11582.29">5567 1037 0,'0'-21'0,"0"42"0,21-42 0,-21 0 15,0 42 17,0 0-32,0 0 15,0 1-15,0-1 0,-21 21 16,21-21-16,-21 0 0,21 22 0,0-22 15,-22 0-15,22 0 0,0 0 16,0 1-16,0-1 0,0 0 16,22-21 15,-1 0-31,0 0 0,-21-21 16,21 0-16,0 21 0,0-22 0,1 1 15,-1 0-15,0 0 0,-21 0 16,21 0-16,0-1 0,0 1 15,1 0-15,-1 0 0,0 0 0,0 21 16,-21 21 0,0 0-16,0 0 0,0 0 15,0 1-15,0-1 0,0 0 16,0 0-16,0 0 0,0 0 0,0 1 16,0-1-16,21 0 15,0 0-15,1-21 16,-1 0-16,21 0 0,-21 0 0,0 0 15,1 0-15,20 0 0,-21 0 16,21-21-16,-20 0 0,-1 0 16,21-1-16,-21 1 0,22-21 15,-22 0-15,21-22 0,-42 22 16,0-22-16,0 22 0,0 0 16,0-1-16,0 22 0,-21-21 0,0 21 15,0-1-15,-1 22 0,1 0 16,0 0-16,0 0 0,-21 0 15,20 22-15,1-1 0,0 0 0,0 0 16,0 0-16,21 0 0,0 1 16,-21-1-16,21 0 0,0 0 15</inkml:trace>
  <inkml:trace contextRef="#ctx0" brushRef="#br0" timeOffset="12330.14">6921 508 0,'0'0'15,"22"-21"-15,-1 0 0,-21-22 0,0 22 16,0 0-16,21 0 0,-21 0 16,21 21-1,-21 21-15,0 0 16,0 21-16,0 1 0,0-1 15,0 0-15,0 1 0,0 20 0,0 1 16,0-1-16,0 1 0,0 20 16,0-20-16,0-1 0,0 1 15,0-22-15,0 22 0,0-22 0,0 0 16,0 1-16,0-22 0,0 0 16,0 21-16,0-20 0,-21-22 0,21 21 15,-21-21 1,21-21-1,0-1 1,0 1 0,0 0-16,0-21 0,0 21 0,0-22 15,0 22-15,21-21 0,0-1 16,0 1-16,0 21 0,1-21 0,20-1 16,-21 1-16,21 21 0,-20 0 15,20-1-15,0 1 0,-21 21 0,22 0 16,-1 0-16,0 0 0,-20 21 15,20 1-15,-21-1 0,21 21 0,-42-21 16,0 22-16,0-22 0,0 21 16,0 0-16,0-20 0,-21 20 0,0-21 15,-21 0-15,21 0 0,-22 22 16,1-22-16,21 0 0,-22-21 16,1 21-16,-21-21 0,20 21 15,22-21-15,0 0 0,-21 0 16,20 0-16,1 0 0,0 0 0,0 0 31,21-21-31,21 0 16,0 21-16,0-21 15,22 21-15,-22-21 0</inkml:trace>
  <inkml:trace contextRef="#ctx0" brushRef="#br0" timeOffset="12865.83">8128 1058 0,'0'-21'0,"0"42"0,0-63 0,0 21 16,0 0-16,-21 0 0,21-1 16,-21 22-16,-1 0 0,1 0 0,-21 0 15,21 0-15,0 0 0,-22 0 16,22 22-16,-21-1 0,-1 21 0,22-21 15,-21 22-15,21-22 0,-22 21 16,22 0-16,0 1 0,0-1 0,0-21 16,0 22-16,-1-1 15,22-21-15,0 0 0,0 0 0,0 1 16,0-1-16,22 0 0,-1-21 16,0 0-16,21 0 0,-21 0 15,22 0-15,-22 0 0,21-21 0,1 21 16,-1-21-16,0-1 0,-21 1 15,22 0-15,-1 0 0,-21 0 0,0 0 16,22-22-16,-22 22 0,-21-21 16,21-1-16,-21 22 0,21-21 0,-21 21 15,0 0-15,0-1 0,0 44 32,0-1-32,0 0 15,0 0-15,-21 0 0,21 22 16,0-22-16,-21 0 0,21 21 0,0-21 15,0 1-15,0-1 0,0 0 16,0 0-16,0 0 0,0 0 0,21 1 16,0-22-16,0 0 0,1 0 15,-1 0-15,0 0 0,0 0 16,0 0-16,0 0 0,1 0 0,20-22 16,-21 1-16,21 0 0</inkml:trace>
  <inkml:trace contextRef="#ctx0" brushRef="#br0" timeOffset="13702.18">8742 995 0,'0'0'0,"0"-42"0,0-1 16,0 22-16,0 0 0,-21 0 15,-1 21-15,1 0 0,0 0 16,0 0-16,0 21 0,0 21 16,-1-21-16,1 22 0,0-22 0,0 21 15,0 1-15,21-1 0,0 0 16,-21 1-16,21-22 0,0 21 15,0-21-15,0 0 0,0 1 0,0-1 16,0 0-16,0 0 0,21 0 0,0-21 16,0 0-16,0 0 0,22 0 15,-22 0-15,21 0 0,0 0 16,-20 0-16,20 0 0,0-21 0,1 0 16,-1 0-16,0 0 0,1-1 0,-22 1 15,21 0-15,-21-21 0,0-1 16,1 1-16,-1 0 0,0-22 0,0 22 15,-21-22-15,0 22 0,0-21 16,21 20-16,-21 1 0,21 0 0,-21-1 16,0 22-16,22 0 0,-22 0 15,0 0-15,0 42 32,0 0-32,0 0 0,0 21 15,0 1-15,-22-1 0,1 0 0,21 22 16,-21-22-16,21 1 0,0 20 15,-21-21-15,0 1 0,0-1 0,21 0 16,-22-20-16,22 20 0,0-21 16,-21 0-16,21 0 0,-21 1 0,21-1 15,-21-21-15,21 21 0,0-42 47,0 0-47,0-1 16,21 1-16,-21-21 0,21 21 15,22-22-15,-22 1 0,0 21 0,21-21 16,-21-1-16,22 22 0,-22 0 16,0 0-16,21 0 0,-20-1 0,-1 22 15,0 0-15,0 0 0,-21 22 16,0-1-16,0 0 16,-21 0-16,0-21 15,0 21-15,-1 0 0,1 1 0,0-22 16,-21 21-16,21-21 0,-1 21 15,-20-21-15,21 0 0,0 0 0,21 21 16,-21-21-16,-1 0 16,22 21-16,0 0 0,0 1 15,0-1-15,22 0 16,-22 0-16,21-21 16,0 21-16,0 0 0,0-21 15,-21 22-15,21-22 0,-21 21 16,22-21-16,-1 21 0,0 0 15,0-21-15,0 0 16,0 0 0,1 0-16,-1 0 0,0 0 15,0-21-15</inkml:trace>
  <inkml:trace contextRef="#ctx0" brushRef="#br0" timeOffset="14086.38">10075 1080 0,'0'0'0,"43"-22"0,-22 1 0,0 0 0,-21 0 16,0 0-16,0 0 16,-42 21-16,20 0 15,1 0-15,-21 0 0,0 21 16,-1-21-16,1 21 0,0 0 0,-1 0 16,22 0-16,-21 1 0,21 20 0,-1-21 15,1 0-15,21 0 16,0 1-16,0-1 0,21 0 15,1-21-15,-1 21 0,0-21 16,21 21-16,-21-21 0,22 21 16,-1-21-16,-21 0 0,22 22 0,-22-22 15,0 0-15,0 21 0,-21 0 16,0 0 0,-21 0-1,-21-21-15,20 0 0,-20 21 0,0-21 16,21 0-16,-22 0 0,1 22 0,21-22 15,-22 0-15,22 0 0,-21 0 16,21 0-16,0 0 0,-1 0 16,1 0-16,0 0 15,21-22-15,0 1 16</inkml:trace>
  <inkml:trace contextRef="#ctx0" brushRef="#br0" timeOffset="15129.29">11430 953 0,'0'0'0,"0"-43"0,21 1 0,-21 21 0,21-22 15,-21 22-15,0-21 0,0 21 16,0 0-16,-21 21 15,0 0-15,0 0 16,21 21-16,-21 0 0,-1 0 16,-20 21-16,42 1 0,-21 20 15,0-20-15,0-1 0,-1 21 0,22-20 16,-21-1-16,21 0 0,0 1 0,0-1 16,0-21-16,0 0 0,0 1 15,43-1-15,-22 0 0,0-21 0,21 0 16,-21 0-16,22 0 0,-22 0 15,21 0-15,1 0 0,-1-21 0,-21 0 16,21-1-16,1 1 0,-1 0 16,-21 0-16,0-21 0,1 20 15,-1-20-15,-21 0 0,0-1 0,0 1 16,0 0-16,-21-1 0,-1 1 16,-20 0-16,21-1 0,0 22 0,-22 0 15,22 0-15,-21 0 0,21 21 16,0 0-16,-1 0 0,1 0 0,0 0 15,21 21-15,0 0 16,0 0-16,0 0 0,21 1 16,0-22-16,1 0 0,20 0 15,0 0-15,1 0 0,20 0 0,1 0 16,-1-22-16,1 1 0,20 0 16,-20 0-16,-1 0 0,1 0 15,-1-1-15,-20 1 0,-1 0 0,-21 0 16,21 0-16,-42 0 0,0-1 15,0 1-15,-21 21 16,0 0 0,0 0-16,0 0 0,0 21 15,-1 1-15,1 20 0,0-21 16,21 21-16,-21 1 0,0 20 0,21 1 16,-21-22-16,-1 22 0,22 20 15,0-20-15,-21-1 0,21 1 0,-21-1 16,21 1-16,0-1 0,0 1 0,0 20 15,0-20-15,0 21 16,0-22-16,21 1 0,-21 20 0,21-20 16,-21-1-16,0 1 0,0 20 0,0-20 15,0-1-15,0 22 0,-42 0 16,21-22-16,0 1 0,0-1 0,-22 1 16,22-1-16,-21-20 0,-1-22 0,22 21 15,-21-21-15,0 0 0,20 1 16,-20-22-16,0 0 0,-1 0 0,1 0 15,21-22-15,-21 1 0,-1-21 0,1 21 16,21-22-16,-22 1 16,22-21-16,0 20 0,0-20 0,0-1 15,21 22-15,0-22 0,0 22 0,0 0 16,0-1-16,21 1 0,0 21 16,0-21-16,0 20 0,-21 1 0,43 0 15,-22-21-15,0 21 0,0-1 0</inkml:trace>
  <inkml:trace contextRef="#ctx0" brushRef="#br0" timeOffset="15566.16">13695 635 0,'0'0'0,"0"-21"0,0 0 0,0 0 0,0-1 15,0 1-15,0 0 0,21 0 16,-21 0-16,0 42 31,0 0-31,-21 0 0,21 22 0,-21 20 16,-1 1-16,1-1 0,0 1 15,0-1-15,-21 22 0,20-22 0,1 1 16,0-1-16,-21 1 0,21-22 0,-1 0 16,1 1-16,0-22 0,21 21 15,0-21-15,-21-21 0,21 22 0,0-1 16,0-42-1,21-1-15,0 1 16,0 0-16,1 0 0,-1-21 0,0 20 16,0-20-16</inkml:trace>
  <inkml:trace contextRef="#ctx0" brushRef="#br0" timeOffset="15793.28">13674 720 0,'0'0'0,"21"-21"0,-21-22 15,0 1-15,21 21 0,-21 0 16,21 21-16,0 0 15,0 21-15,-21 0 16,0 21-16,22 1 0,-1 20 0,0-21 16,-21 22-16,0-1 0,0 1 0,0-1 15,0-20-15,0 20 0,0-20 16,0-1-16,0 0 0,0 1 0,0-22 16,0 21-16,0-21 15,0 0-15,0 1 0,-21-22 31,0 0-15,-1-22-16</inkml:trace>
  <inkml:trace contextRef="#ctx0" brushRef="#br0" timeOffset="16372.95">13271 1228 0,'-21'21'16,"21"0"-1,21-21-15,1 21 0,-1-21 0,0 0 16,0 0-16,21 0 0,1 0 16,-1 0-16,0-21 0,1 21 0,20-21 15,-20 0-15,20 0 0,1-1 16,-1 22-16,1-21 0,-22 0 0,0 0 16,1 0-16,-1 0 0,0-1 0,-21 1 15,-42 21 16,0 21-31,0 1 16,0-1-16,0 21 0,-1-21 0,22 22 16,-21-22-16,21 21 15,0-21-15,0 0 0,0 22 0,0-22 16,0 0-16,0 0 0,0 0 0,0 1 16,21-22-16,1 21 0,-1-21 15,0 0-15,0 0 0,0 0 0,22 0 16,-22 0-16,0 0 0,21 0 15,-21 0-15,1-21 0,20 21 0,-21-22 16,21 1-16,-20 0 0,-1 0 0,0-21 16,0 20-16,0 1 0,0-21 15,-21 21-15,0-22 0,22 22 0,-22-21 16,0 21-16,21 0 16,-21 42-1,0 0 1,0 0-16,0 0 0,0 22 15,0-22-15,0 0 0,0 21 0,0-21 16,-21 1-16,21-1 0,0 0 16,0 0-16,0 0 0,0 0 0,0 1 15,0-1-15,21-21 16,0 0 0,0 0-16,-21-21 0,21-1 0,0 22 15,1-21-15</inkml:trace>
  <inkml:trace contextRef="#ctx0" brushRef="#br0" timeOffset="16641.33">15113 783 0,'0'0'15,"21"-42"-15,-21 0 0,0-1 0,0 1 0,0 21 16,0 0-16,-21 21 16,0 0-1,0 21-15,21 0 0,-22 21 16,1 1-16,0-1 0,21 21 0,-21 1 15,0-1-15,0 1 0,21-22 16,0 22-16,-22-22 0,1 22 16,21-22-16,0-21 0,0 21 15,0-20-15,0-1 0,0 0 0,0 0 16,0 0-16,21-21 16,1 0-16,-1 0 0,0 0 15,0 0-15,0 0 0,22-21 0,-22 0 16,21 0-16,-21 0 0</inkml:trace>
  <inkml:trace contextRef="#ctx0" brushRef="#br0" timeOffset="17014.11">15430 1037 0,'22'-21'15,"-44"42"-15,44-21 32,-22 21-32,-22 1 0,22-1 0,-21 21 15,0-21-15,0 22 0,21-22 16,-21 21-16,21-21 0,-21 0 15,21 22-15,0-22 0,0 0 0,0 0 16,0 0-16,21 1 0,0-22 0,0 21 16,0-21-16,22 0 0,-22 0 0,0 0 15,21 0-15,-21 0 0,22 0 0,-22-21 16,0-1-16,21 22 0,-20-21 16,-1 0-16,0 0 0,0 0 0,0-22 15,-21 22-15,0 0 0,0-21 16,0-1-16,0 22 0,0-21 15,-21 0-15,0 20 0,0 1 0,0 0 16,-1 0-16,1 21 0,0 0 16,-21 0-16,21 0 0,-1 0 0,-20 0 15,21 0-15,0 0 0,0 21 16,-1-21-16,22 21 0,-21-21 0,0 0 16,21 21-16,-21-21 15,0 0 1</inkml:trace>
  <inkml:trace contextRef="#ctx0" brushRef="#br0" timeOffset="17203">14774 995 0,'0'0'0,"-21"0"0,21-21 15,21 21 1,0 0-16,1 0 0,20 0 0,0 0 15,1 0-15,-1 0 0,0 0 16,22-21-16,-22 21 0,0 0 0,1 0 16,-22-22-16,21 22 0,-21 0 0,1 0 15</inkml:trace>
  <inkml:trace contextRef="#ctx0" brushRef="#br0" timeOffset="18192.89">15854 1164 0,'0'0'0,"0"-21"32,0 0-32,21 0 15,0 21-15,0-21 0,0 21 16,1 0-16,-1 0 0,0 0 16,21 0-16,-21 0 0,1 0 0,20 0 15,-21 0-15,0 21 0,0 0 16,1 0-16,-1 0 0,0 0 0,0 1 15,-21 20-15,0-21 0,0 0 16,0 0-16,0 1 0,0 20 0,0-21 16,0 0-16,0 0 0,-21 1 15,0-1-15,21 0 16,-21-21-16,21-21 31,0 0-15,0-1-16,0 1 0,0 0 15,0 0-15,21 0 0,0 0 16,0-22-16,0 22 0,0 0 0,1-21 16,-1 20-16,0 1 0,0-21 15,21 21-15,-20 21 0,20-21 0,-21 21 16,0 0-16,22 0 0,-22 21 16,0 0-16,0 0 0,0 0 0,0 0 15,1 1-15,-22-1 0,21 21 16,-21-21-16,0 0 0,0 1 0,0 20 15,0-21-15,0 0 0,0 0 16,0 1-16,-21-22 16,21 21-16,-22-21 0,1 0 31,21-21-15,0-1-16,0 1 0,0 0 15,0 0-15,0 0 0,21 0 16,-21-1-16,22-20 0,-1 21 0,0-21 15,0 20-15,0-20 0,22 21 16,-1-21-16,0 20 0,1 1 0,-1 21 16,0 0-16,-21 0 0,22 0 15,-1 21-15,-21 1 0,0 20 16,1-21-16,-1 21 0,-21-20 0,0 20 16,0-21-16,0 0 0,0 22 15,-21-22-15,-1 0 0,1 0 0,0 0 16,0 0-16,0-21 0,0 22 15,21-1-15,0-42 32</inkml:trace>
  <inkml:trace contextRef="#ctx0" brushRef="#br0" timeOffset="18729.75">17843 1185 0,'0'0'0,"0"-21"0,0 0 16,0 0-16,0 0 16,0 0-16,0-1 15,-21 1-15,0 0 0,0 21 0,0-21 16,0 21-16,-1 0 16,1 0-16,0 0 0,0 21 0,0 0 15,-22 0-15,22 1 0,0-1 16,0 21-16,-21 0 0,20 1 0,1-22 15,0 21-15,0-21 0,0 22 16,21-22-16,0 0 0,0 21 16,0-20-16,0-1 0,21-21 15,21 0-15,-21 0 16,1 0-16,20 0 0,-21 0 0,21 0 16,1-21-16,-22-1 0,21 22 15,-21-21-15,22 0 0,-22 0 0,0 0 16,0 0-16,0-1 0,1-20 0,-22 21 15,21-21-15,-21 20 0,21-20 16,-21 21-16,21 0 0,-21 0 16,0-1-16,0 44 31,0-1-31,0 0 0,0 0 16,-21 21-16,21-20 0,-21 20 0,21-21 15,-21 0-15,21 0 0,0 1 0,0-1 16,0 0-16,0 0 0,0 0 15,0 0-15,0 1 0,21-22 16,0 0-16,0 0 16,0 0-16,0 0 0,1 0 15,-1 0-15,0 0 0,0-22 0,0 1 16,0 21-16,1-21 0,-1 0 16</inkml:trace>
  <inkml:trace contextRef="#ctx0" brushRef="#br0" timeOffset="19001.72">18373 720 0,'0'0'16,"0"-43"-16,0 22 0,0 0 0,0 0 0,0 0 15,0 42 1,-22 0 0,1 0-16,21 0 0,-21 22 15,0-1-15,0 0 0,21 22 0,-21-22 16,-1 22-16,22-22 0,0 22 15,-21-22-15,0 0 0,21 1 16,0-1-16,0 0 0,0-21 0,0 1 16,0-1-16,0 0 0,0 0 15,0 0-15,0 0 0,21-21 32,0 0-32,1 0 0,-1 0 0,0-21 15,0 21-15,21-21 0</inkml:trace>
  <inkml:trace contextRef="#ctx0" brushRef="#br0" timeOffset="19237.58">18796 1037 0,'0'0'0,"21"-21"15,0-21 1,-21 63 0,-21 0-16,0 0 15,0 0-15,21 1 0,-21-1 16,-1 0-16,22 21 0,-21-21 0,21 1 15,-21 20-15,21-21 0,-21 0 16,21 0-16,-21 1 0,21-1 0,-21 0 16,21 0-16,0 0 15,0 0-15,21-21 16,21 0 0,-21 0-16</inkml:trace>
  <inkml:trace contextRef="#ctx0" brushRef="#br0" timeOffset="20025.33">19240 1101 0,'0'0'0,"0"-21"16,-21 21-16,0 21 16,0-21-16,21 21 15,-21 0-15,21 0 0,-21 0 0,-1 1 16,22-1-16,0 0 0,0 0 15,-21 0-15,21 0 0,-21 1 0,21-1 16,0 0-16,0 0 16,0 0-16,0 0 15,21-21 1,0 0 0,-21-21-1,0 0-15,0 0 16,0 0-16,22 0 15,-22-1-15,0-20 0,0 21 0,0 0 16,21-22-16,0 22 16,0 0-16,0-21 0,0 21 0,1-1 15,-1 1-15,0 0 0,21 21 0,-21-21 16,1 21-16,20 0 0,0 0 16,-21 0-16,1 0 0,20 21 0,-21 0 15,0 0-15,0 1 0,-21-1 16,0 0-16,0 21 0,22-21 0,-22 1 15,0 20-15,0-21 0,0 0 16,0 0-16,0 1 0,0-1 0,-22 0 16,22 0-16,-21 0 0,0 0 15,21 1-15,-21-22 16,0 0 15,21-22-31,0 1 0,0 0 16,0 0-16,0 0 0,0 0 15,21-1-15,0 1 0,0-21 16,0 0-16,1 20 0,-1-20 0,21 0 16,-21-1-16,22 1 0,-1 0 15,0 21-15,-21-22 0,22 22 0,-1 21 16,0-21-16,-20 21 0,20 0 16,0 21-16,-21 0 0,1 0 0,-1 1 15,0 20-15,0 0 0,-21 1 16,0-1-16,0 0 0,0 1 0,0-22 15,0 21-15,0 0 0,-21-20 16,0 20-16,0-21 0,21 0 16,-22 0-16,1 1 0,21-1 0,-21 0 15,21 0-15,0-42 63,0 0-63,0 0 0,0-1 0,-21 1 15</inkml:trace>
  <inkml:trace contextRef="#ctx0" brushRef="#br0" timeOffset="20241.57">19579 550 0,'0'0'0,"-21"-21"0,-21 21 0,20 0 0,1 0 15,0 0-15,0 0 0,0 0 16,0 0 0,21 21-1</inkml:trace>
  <inkml:trace contextRef="#ctx0" brushRef="#br0" timeOffset="20494.43">18119 889 0,'0'0'0,"-43"21"0,22-21 0,0 0 0,21 21 15,21-21 16,0 0-31,22 0 0,-1 0 0,0 0 16,1 0-16,-1 0 0,0-21 16,22 21-16,-22 0 0,0-21 15,-20 21-15,20 0 0,-21-21 0,0 21 16,0 0-16,-21-21 16</inkml:trace>
  <inkml:trace contextRef="#ctx0" brushRef="#br0" timeOffset="21852.9">3492 1947 0,'0'0'0,"-42"0"0,21 0 0,0 0 15,0 0-15,-1 0 0,1 0 16,0 0-16,0 0 15,42 0 32,0 0-47,0 0 16,1 0-16,20 0 0,0 0 0,1 0 16,-1 0-16,21 0 0,-20 0 15,20 0-15,22 0 0,-22 0 16,1 0-16,21 0 0,-22 0 15,22 0-15,-1 0 0,22 0 0,0 0 16,-21 22-16,21-22 0,-1 0 16,22 0-16,-21 0 0,0 0 0,0 0 15,21 0-15,0 0 0,0 0 0,0 0 16,0 0-16,-21 0 0,21 0 16,0 0-16,0 0 0,21 21 0,-21-21 15,21 0-15,-21 0 0,21 0 16,-21 0-16,21 0 0,-21 0 0,22 21 15,-1-21-15,0 0 0,0 0 0,0 0 16,22 0-16,-22 0 16,21 0-16,-21 0 0,22 0 0,-22 21 15,21-21-15,-21 0 0,22 0 0,-1 0 16,0 0-16,1 0 0,-1 0 16,0 0-16,1 0 0,-1 0 0,0 0 15,1 0-15,-1 0 0,0 0 16,22 0-16,-22 0 0,22 0 0,-22 0 15,0 0-15,22 0 0,-1 0 0,-20 0 16,20 0-16,-21 0 16,1 0-16,20 0 0,-20 0 0,20 0 0,-21 0 15,1 0-15,-1 0 0,0 0 16,1 0-16,-1 0 0,0 0 16,1 0-16,-22 0 0,0-21 0,0 21 15,0 0-15,1 0 0,-1 0 16,0 0-16,-21 0 0,0-21 0,0 21 15,0 0-15,-21 0 0,21 0 16,-21 0-16,21 0 0,-22 0 0,1 0 16,-21 0-16,21 0 0,-22 0 0,1 0 15,0 0-15,-1 0 0,1 0 16,-21 0-16,20 0 0,-20 0 0,-1 0 16,1 0-16,-1 0 15,-20 0-15,20 0 0,-21 0 0,-20 0 16,20 0-16,-21 0 0,0 0 0,0 0 15,1 0-15,-1 0 0,0 0 16</inkml:trace>
  <inkml:trace contextRef="#ctx0" brushRef="#br0" timeOffset="21961.84">18965 1990 0,'0'21'32,"-21"-21"-17,0 0-15,0 0 0,0 0 0,-1 0 16</inkml:trace>
  <inkml:trace contextRef="#ctx0" brushRef="#br1" timeOffset="122100.78">1312 3239 0</inkml:trace>
  <inkml:trace contextRef="#ctx0" brushRef="#br1" timeOffset="122757.13">1312 3239 0,'-84'0'16,"62"0"-1,1 0-15,0 0 0,0 0 16,0 0-16,0 0 0,-1 0 16,1 0-16,0 0 0,0 0 0,0 0 15,0 0-15,-1 0 16,1 0-16,0 0 0,0 0 15,0 0-15,0 0 0,-1 0 32,22 21-1,22-21-15,-1 0-1,0 0-15,21 0 0,-21 0 0,22 0 16,-1 0-16,0 0 0,1 0 15,20 0-15,-20 0 0,20-21 16,1 21-16,-22 0 0,21 0 0,1 0 16,-22 0-16,22 0 15,-22-22-15,22 22 0,-22 0 0,21 0 0,-20 0 16,-1 0-16,0 0 16,-20-21-16,20 21 0,0 0 0,1 0 15,-22 0-15,21 0 0,-21-21 16,0 21-16,22 0 0,-22 0 15,0 0-15,0 0 16,-21-21 62,-21 21-78</inkml:trace>
  <inkml:trace contextRef="#ctx0" brushRef="#br1" timeOffset="123456.76">2032 2836 0,'0'0'0,"0"22"31,0-1-15,0 0-16,0 0 16,21 0-16,0-21 15,0 21-15,1 1 16,-1-1-16,0-21 0,0 21 0,0-21 15,22 0-15,-22 0 0,0 21 16,0-21-16,21 21 0,-20-21 0,-1 0 16,21 0-16,-21 0 15,0 0-15,1 0 0,-1 21 0,0-21 16,0 0-16,0 0 0,0 0 16,1 0-16,-44 0 46,1 0-30,0 0-16,0 22 0,0-22 0,0 21 16,-1-21-16,1 21 0,-21 0 15,21 0-15,0 0 0,-22 22 0,22-22 16,-21 21-16,21 1 16,-22-22-16,1 21 0,0 43 15,-1-64-15,22 21 0,0-21 16,0 1-16,0-1 0,-1 0 0,1 0 15,0 0-15,21 0 0,-21 1 16,0-22 0</inkml:trace>
  <inkml:trace contextRef="#ctx0" brushRef="#br1" timeOffset="146877.32">3958 2731 0,'0'0'0,"21"-22"15,-21 1-15,0 0 16,-21 21 31,21 21-47,-21 0 0,21 22 16,0-22-16,0 21 0,-21 1 0,0-1 15,-1 0-15,1 22 0,0-22 16,0 22-16,0-1 0,0-21 15,-1 22-15,1-22 0,-21 64 16,21-85-16,0 22 0,21-22 16,-22 0-16,22 0 0,22-42 47,-1-21-47,-21 20 0,0-20 15,21 21-15,0-21 0</inkml:trace>
  <inkml:trace contextRef="#ctx0" brushRef="#br1" timeOffset="147149.94">3916 2773 0,'0'0'0,"21"-21"32,0 21-32,0 21 15,-21 0-15,0 0 0,0 0 16,0 1-16,21 20 0,-21-21 0,0 21 15,0 1-15,0-1 0,0 0 16,0 1-16,0 20 0,0-20 0,0-1 16,0 21-16,0-20 0,0-1 15,22 0-15,-22-20 0,0 20 16,0-21-16,0 0 0,0 0 0,0 1 16,0-44 15,0 1-16</inkml:trace>
  <inkml:trace contextRef="#ctx0" brushRef="#br1" timeOffset="147761.38">3598 3260 0,'0'0'16,"0"42"-16,0-21 15,0 0 1,21-21-16,1 0 0,-1 0 16,0 0-16,21 0 0,-21 0 0,22 0 15,-1-21-15,0 0 0,1 0 16,-1 0-16,0 0 0,-20-1 0,20 1 16,0 0-16,1 0 0,-22 0 15,21 0-15,-21-1 0,0 1 0,1 0 16,-1 21-16,0 0 15,-21 21 1,0 0 0,0 1-16,0 20 15,0-21-15,0 0 0,0 22 16,0-1-16,0-21 0,0 21 0,0-20 16,-21 20-16,21-21 0,0 0 15,0 0-15,0 1 0,0-1 0,0 0 16,21-21-16,0 0 15,0 0-15,0 0 0,1-21 0,20 0 16,-21-1-16,0 1 0,22-21 16,-22 21-16,0-22 0,0 1 15,0 21-15,0-21 0,1-1 16,-22 22-16,0-21 0,0 21 0,21-1 16,-21 1-16,0 0 0,0 42 31,0 0-31,0 22 15,0-22-15,0 0 0,0 21 16,0 1-16,0-22 0,0 21 0,0-21 16,0 22-16,0-22 0,0 0 15,21 21-15,-21-20 0,21-1 0,0 0 16,0 0-16,1 0 16,20-21-16,-21 0 0,0 0 0,22 0 15,-1 0-15,-21 0 0,21-21 16</inkml:trace>
  <inkml:trace contextRef="#ctx0" brushRef="#br1" timeOffset="148524.73">5567 3069 0,'-21'-42'16,"-1"42"-16,1-21 15,-21 21-15,21 0 0,0 0 16,-1 0-16,1 0 0,0 0 0,0 0 15,0 0-15,0 21 0,-1-21 16,-20 21-16,42 0 0,-21 22 16,0-22-16,0 0 0,-1 21 15,22 1-15,-21-22 0,21 21 0,0 0 16,0-20-16,0 20 0,0-21 0,0 0 16,0 22-16,21-22 0,1-21 15,-1 21-15,-21 0 0,21-21 0,0 0 16,0 0-16,0 0 0,22 0 15,-22 0-15,0-21 0,0 0 16,22 0-16,-22-1 0,0 1 16,0-21-16,0 21 0,22-22 0,-22 1 15,-21 0-15,21-1 0,0 1 16,-21 0-16,0-1 0,0-20 0,0 21 16,0-1-16,0 1 0,0 0 15,0-1-15,0 22 0,0 0 0,0-21 16,0 20-16,-21 44 15,0-1 1,0 0-16,21 0 0,0 21 16,0 1-16,-22-1 0,22 0 0,0 1 15,-21-1-15,21 22 0,0-22 16,0 21-16,0-20 0,0-1 0,0 0 16,0 1-16,0-1 0,21-21 15,1 0-15,-1 1 0,0-1 16,0 0-16,0-21 0,22 0 15,-22 0-15,0 0 0,21 0 0,1 0 16,-22-21-16,21 0 0,-21-1 0,0 1 16,22 0-16,-22 0 0,0-21 15,0 20-15,0-20 0,1 0 0,-22 21 16,0-22-16,21 1 0,-21 21 16,0 0-16,0-1 0,0 1 0,0 0 15,0 42 1,0 0-1,0 1-15,0 20 0,0-21 16,0 21-16,0-20 0,0 20 16,0-21-16,0 21 0,0-20 0,0 20 15,0-21-15,0 0 0,0 0 16,0 1-16,21-1 0,0-21 16,0 0-1,0 0-15,1 0 0,-1-21 16,-21-1-16,21 1 0,-21 0 15</inkml:trace>
  <inkml:trace contextRef="#ctx0" brushRef="#br1" timeOffset="148838">6202 2794 0,'0'0'16,"-21"0"-16,-1 0 0,22 21 0,0 0 15,-21 1-15,21-1 16,21-21 15,1-21-15,-22-1 0,0 1-16,0 0 15,-22 21 1,1 0-16,0 0 15,0 0-15,21 21 16,0 0-16,0 1 16,0-1-16,0 0 0,0 0 15,0 0-15,21 0 16</inkml:trace>
  <inkml:trace contextRef="#ctx0" brushRef="#br1" timeOffset="149270.32">6604 3027 0,'0'0'0,"-21"0"31,0 0-15,-1 0-16,1 21 15,0-21-15,0 21 0,0 22 16,0-22-16,21 21 0,-22-21 0,22 22 15,-21-1-15,21-21 0,0 21 16,0 1-16,0-22 0,0 21 16,0-21-16,0 1 0,0-1 0,21 0 15,1 0-15,-1-21 0,0 0 16,21 0-16,-21 0 0,1 0 0,20 0 16,-21 0-16,21 0 0,1-21 15,-22 0-15,21 0 0,-21-1 0,1 1 16,20 0-16,-21-21 0,-21-1 0,21 1 15,-21 21-15,0-21 0,0-1 16,0 1-16,0 21 0,-21-22 0,0 22 16,0 0-16,0 0 0,-22 21 15,1-21-15,0 21 0,20 0 16,-20 0-16,21 0 0,-21 21 16,20 0-16,-20-21 0,21 21 0,0 0 15,0 1-15,-1-22 0,1 21 16,21 0-16</inkml:trace>
  <inkml:trace contextRef="#ctx0" brushRef="#br1" timeOffset="150181.71">8022 3006 0,'0'0'0,"42"-21"15,-42-1-15,22 1 16,-1 21-16,-21-21 0,21 21 16,-21-21-16,0 0 0,0 0 0,0-1 15,0 1-15,-21 0 16,-22 21-16,22 0 15,0 0-15,-21 0 0,21 0 0,-22 0 16,1 0-16,0 21 0,-1 0 16,1 1-16,21-1 0,0 21 0,-1-21 15,22 0-15,0 22 0,0-22 16,0 0-16,0 21 0,22-20 0,-1-1 16,21 0-16,-21-21 15,22 21-15,-1-21 0,43 0 16,-43 0-16,0 0 0,1 0 15,-22 0-15,21 0 0,-21 0 0,0 0 16,1 0-16,-1-21 0,-21 0 16,-21 21-1,-1 0-15,1 0 16,0 0-16,-21 0 0,21 0 0,-1 0 16,-20 0-16,21 21 0,0 0 0,-22 0 15,22 22-15,0-22 0,0 0 16,21 21-16,-21 1 0,21-22 0,0 0 15,0 21-15,0-21 16,0 1-16,0-1 0,0 0 16,21-21-16,0 0 0,0 0 15,0 0-15,1 0 0,20 0 0,-21-21 16,21 0-16,-20-1 0,-1 1 16,21 21-16,-21-21 0,0 0 0,1 0 15,-1 0-15,0 21 16,-21-22-16,0 44 15,0-1-15,-21 0 0,0 0 16,-1 21-16,22-20 16,-21 20-16,0 0 0,0 1 0,0-1 15,0-21-15,-1 21 0,22 1 16,-21-1-16,0 0 0,21-20 0,0 20 16,-21-21-16,21 0 0,0 0 15,0 1-15,0-1 0,21-21 16,0 0-1,0-21-15,22-1 16,-22-20-16,0 21 0,0-21 0,22 20 16</inkml:trace>
  <inkml:trace contextRef="#ctx0" brushRef="#br1" timeOffset="150462.19">9102 2836 0,'0'0'0,"0"22"47,21-1-47,0 0 0,-21 0 0,42 43 16,-21-43-16,1 21 15,-1 0-15,0-20 0,0 20 0,-21 0 16,0 1-16,21-1 0,-21-21 0,0 21 15,0-20-15,0 20 16,0-21-16,0 0 0,0 0 16</inkml:trace>
  <inkml:trace contextRef="#ctx0" brushRef="#br1" timeOffset="150709.1">9588 2879 0,'0'0'0,"22"-21"0,-22-1 31,-22 22-31,1 22 16,0-1-16,0 0 0,0 0 0,0 21 16,-1 1-16,-20-22 0,21 21 15,0 1-15,0-1 0,-1 0 0,1 1 16,0-1-16,0 0 0,21 1 15,0-22-15,-21 0 0,21 0 0,0 0 16,21-21 0,0 0-1,0-21-15,0 0 0</inkml:trace>
  <inkml:trace contextRef="#ctx0" brushRef="#br1" timeOffset="150945.73">9694 3090 0,'0'22'16,"0"-1"-1,0 0-15,-21 0 0,21 0 0,0 0 16,0 1-16,-21-1 0,21 0 16,-21 0-16,21 0 0,0 0 0,0 1 15,0-1-15,0 0 16,0-42 15,0 0-15,0-1-16,0 1 0,0 0 0,21 0 15</inkml:trace>
  <inkml:trace contextRef="#ctx0" brushRef="#br1" timeOffset="151093.17">9737 2900 0,'0'0'0,"0"21"32,21 0-17,0-21-15,-21 21 0,21-21 16,0 22-16,0-22 0</inkml:trace>
  <inkml:trace contextRef="#ctx0" brushRef="#br1" timeOffset="151635.89">10456 3112 0,'0'0'0,"0"-22"0,0 1 15,0 0-15,0 0 16,0 0-16,0 0 16,-21 21-16,0-22 15,0 22-15,0 0 0,-22 0 16,22 0-16,0 0 0,0 22 0,-22-1 15,22 0-15,0-21 0,-21 42 16,21-21-16,-1 1 0,1 20 0,0-21 16,0 21-16,21 1 0,0-1 15,-21-21-15,21 22 0,0-22 0,0 21 16,0-21-16,0 0 0,0 1 16,21-22-16,0 0 0,0 0 15,0 0-15,22 0 0,-22 0 0,21-22 16,-21 1-16,22 0 0,-1 0 15,-21 0-15,0-22 0,22 22 16,-22-21-16,0 0 0,0-1 16,0 1-16,-21 0 0,0-1 0,22 1 15,-22 0-15,0-1 0,0 1 16,0 21-16,0-22 0,0 22 0,0 0 16,-22 0-16,22 0 0,-21 21 15,0 0-15,21 21 16,-21 0-16,21 0 0,0 22 0,0-22 15,0 21-15,0 0 0,0 1 16,0-1-16,0 0 0,0 1 16,0-1-16,0-21 0,0 22 0,0-1 15,0-21-15,0 0 0,0 0 16,21 1-16,0-1 0,0-21 16,1 0-16,-1 0 0,0 0 15,0 0-15,0-21 0,0-1 0,1 22 16</inkml:trace>
  <inkml:trace contextRef="#ctx0" brushRef="#br1" timeOffset="152013.73">10753 3133 0,'0'0'0,"0"42"31,21-42-16,0 0 1,0 0-16,0 0 0,0-21 0,1 21 16,-1-21-16,0 21 0,0-21 15,0-1-15,0 22 0,-21-21 0,0 0 16,0 0-16,0 0 0,-21 21 31,0 0-31,0 0 0,0 0 16,0 0-16,-1 21 0,1 0 15,0 0-15,0 0 0,0 1 16,0 20-16,21-21 0,-22 21 0,22-20 16,0-1-16,0 21 0,0-21 15,0 0-15,0 1 0,0-1 0,0 0 16,22 0-16,-1-21 0,0 0 16,0 0-16,0 0 0,22 0 0,-1 0 15,-21 0-15,21 0 0,1-21 16,-1 21-16</inkml:trace>
  <inkml:trace contextRef="#ctx0" brushRef="#br1" timeOffset="152365.18">11451 3048 0,'0'0'0,"-42"0"32,21 21-17,-1 0-15,1 1 0,0-1 16,21 0-16,-21 0 0,0 21 0,21-20 15,0 20-15,0-21 0,0 21 0,0-20 16,0-1-16,0 0 0,0 0 16,0 0-16,0 0 0,21-21 0,0 0 15,0 0-15,0 0 0,1 0 16,-1 0-16,0 0 0,21 0 0,-21-21 16,1 21-16,-1-21 0,0 0 15,0 0-15,0 0 0,-21-22 0,0 22 16,0-21-16,0 21 0,0-22 15,0 22-15,0-21 0,0 21 16,-21-1-16,0 1 0,0 0 0,0 21 16,-1 0-16,1 0 0,-21 0 0,21 0 15,0 0-15,-1 21 0,1 0 16,0-21-16,0 22 0,0-1 0,0 0 16,-1 0-16,22 0 0</inkml:trace>
  <inkml:trace contextRef="#ctx0" brushRef="#br1" timeOffset="152937.7">12382 3069 0,'0'0'0,"0"-21"0,0 0 0,0 0 0,0 0 15,0-1-15,22 22 0,-1-21 16,-21 0-16,21 0 0,0 21 0,0-21 16,0 0-16,1 21 0,20 0 15,-21 0-15,21 0 0,-20 0 0,20 0 16,43 42-16,-64 0 16,21-21-16,-21 1 0,0 20 15,1-21-15,-22 21 0,0-20 0,0 20 16,0-21-16,0 21 0,-22-20 15,1-1-15,0 0 0,0 0 16,0-21-16,0 0 0,-1 0 16,1 0-16,0-21 15,21 0-15,0 0 16,0-1-16,0-20 0,0 21 0,0 0 16,0 0-16,0-1 0,21-20 0,0 21 15,1 0-15,-1 0 16,0-1-16,0 1 0,21 0 0,22 0 15,-22 21-15,1-21 16,-22 21-16,21 0 0,-21 0 0,0 0 16,1 0-16,-1 0 0</inkml:trace>
  <inkml:trace contextRef="#ctx0" brushRef="#br1" timeOffset="153285.75">13271 3048 0,'22'21'16,"-1"-21"-1,0 0 1,0-21-16,0 0 16,0 0-16,1 21 15,-1-21-15,-21-1 0,21 22 0,-21-21 16,21 0-16,-21 0 16,0 0-16,-21 21 15,0 0-15,0 0 0,-1 0 16,1 21-16,0 0 0,0 0 15,0 0-15,0 1 0,-1-1 0,1 0 16,0 21-16,21-21 0,0 22 16,0-22-16,0 21 0,0-21 0,0 1 15,0 20-15,0-21 0,0 0 16,0 0-16,21-21 0,22 0 0,-22 0 16,21 0-16,0 0 0,-20 0 15,20-21-15,0 0 0,1-21 16,-1 21-16,0-1 0,1-20 0,-1 21 15,-21-21-15,21-1 0</inkml:trace>
  <inkml:trace contextRef="#ctx0" brushRef="#br1" timeOffset="153489.97">13864 2625 0,'0'0'0,"0"-21"0,0-1 0,-21 22 16,0 0-1,21 22-15,-21-1 0,21 0 0,0 21 16,0 1-16,-22-1 0,22-21 15,0 21-15,0 1 0,-21-1 16,21 0-16,0-20 0,0 20 16,0 0-16,0-21 0,0 1 0,0 20 15,0-21-15,0 0 0,0 0 0,0 1 16,21-22-16,1 0 16,-1 0-16,0 0 0,21 0 0</inkml:trace>
  <inkml:trace contextRef="#ctx0" brushRef="#br1" timeOffset="154201.12">14499 2900 0,'0'0'0,"0"-21"0,0 0 16,0-1-16,0 1 0,-21 0 0,0 21 16,0-21-16,-1 21 0,1 0 15,0 0-15,0 0 0,0 0 0,0 0 16,-22 0-16,22 21 0,0 0 0,-21 0 15,20 22-15,1-22 0,0 21 16,0-21-16,0 22 0,0-1 0,21-21 16,0 0-16,0 22 0,0-22 15,0 0-15,0 0 0,0 0 0,21-21 16,0 0-16,0 0 16,0 0-16,0 0 0,1 0 0,-1 0 15,21-21-15,-21 0 0,0 0 16,1 0-16,20 0 0,-21-1 15,0 1-15,0 0 0,1-21 0,-22 21 16,21-22-16,-21 22 0,21 0 16,-21-21-16,0 20 0,0 1 0,0 0 15,0 42 1,0 0-16,0 1 16,0-1-16,0 21 0,0-21 0,0 22 15,-21-22-15,21 21 0,-21-21 16,21 22-16,0-22 0,0 21 0,0-21 15,0 0-15,0 1 0,0-1 16,21 0-16,0-21 0,0 0 16,0 0-16,0 0 0,1 0 0,20 0 15,-21-21-15,21 0 0,-20-1 16,-1 1-16,21 0 0,-21 0 0,0-21 16,1 20-16,-1-20 0,0 21 15,0-21-15,-21-1 0,0 1 0,0-22 16,0 22-16,0 0 0,0-1 15,0 1-15,0 0 0,0 21 16,0-1-16,0 1 0,0 42 16,0 1-1,0 20-15,-21 0 0,21 1 0,0-1 16,-21 0-16,21 1 0,0-22 16,0 21-16,0 0 0,0 1 0,0-22 15,0 21-15,0-21 0,0 1 16,0 20-16,0-21 0,0 0 0,21 0 15,0-21 1,0 0-16,0 0 0,1 0 0,-1-21 16,0 21-16,0-21 0,0 0 0,0 21 15</inkml:trace>
  <inkml:trace contextRef="#ctx0" brushRef="#br1" timeOffset="154393.62">14880 2900 0,'-42'0'16,"84"0"-16,-84 21 15,63-21 1,0 0 0,0 0-16,22 0 0,-22 0 0,21 0 15,-21 0-15,22-21 0,-22 21 16,21 0-16,0-21 0</inkml:trace>
  <inkml:trace contextRef="#ctx0" brushRef="#br1" timeOffset="154766.28">15325 3006 0,'0'0'16,"21"0"-1,0 0-15,0 0 0,0 0 16,0 0-16,1 0 0,-1-21 0,0 21 16,21-22-16,-21 22 0,1-21 15,-1 0-15,0 21 0,0-21 0,-21 0 16,0 0-16,-21 21 16,0 0-1,0 0-15,-1 0 0,-20 0 16,21 0-16,0 21 0,-22 0 0,22 0 15,-21 0-15,21 0 0,0 1 16,-22 20-16,43-21 0,0 21 16,0-20-16,0-1 0,0 0 0,0 0 15,0 0-15,21 0 0,22 1 16,-22-1-16,21-21 0,-21 21 0,22-21 16,-1 0-16,0 0 0,22 0 15,-22 0-15,1 0 0,-1 0 0,21-21 16,-20 21-16</inkml:trace>
  <inkml:trace contextRef="#ctx0" brushRef="#br1" timeOffset="155241.09">16277 2963 0,'0'-21'0,"0"42"0,0-63 16,-21 21-16,0 0 0,0 0 16,-22-1-16,22 22 0,0 0 0,-21 0 15,20 0-15,-20 0 0,21 0 0,-21 0 16,20 0-16,-20 22 0,21-1 15,0 0-15,-22 0 0,22 0 16,0 22-16,0-22 0,21 0 16,0 21-16,0-21 0,0 1 0,0 20 15,0-21-15,0 0 0,0 0 16,0 1-16,21-1 0,0-21 0,0 0 16,1 21-16,-1-21 0,0 0 15,0 0-15,21 0 0,-20-21 0,-1 21 16,21-21-16,-21-1 0,0 1 0,22 0 15,-22 0-15,0 0 0,0-22 16,0 22-16,1-21 0,-1 0 16,0-1-16,0 1 0,-21 0 0,0-22 15,0 22-15,0-22 0,21 22 16,-21-22-16,0 22 0,0 21 16,0 0-16,0 0 0,0 42 15,0 21 1,-21 0-16,0 1 0,21-1 0,-21 22 15,0-22-15,21 0 0,0 22 16,0-22-16,-22 0 0,22 1 0,0-1 16,0 0-16,0-20 0,0 20 0,0-21 15,22 0-15,-22 0 0,21 1 16,0-22-16,0 0 0,0 0 0,22 0 16,-22 0-16,21-22 15</inkml:trace>
  <inkml:trace contextRef="#ctx0" brushRef="#br1" timeOffset="155637.01">17251 2646 0,'0'0'0,"63"-21"31,-20 21-31,-1-21 0,0 21 16,1 0-16,20 0 0,1 0 16,-1 0-16,-21-22 0,22 22 0,-1 0 15,-20 0-15,-1 0 0,0-21 16,1 21-16,-22 0 0,0 0 16,-42 0-1,-21 0-15,20 0 0,-20 0 16</inkml:trace>
  <inkml:trace contextRef="#ctx0" brushRef="#br1" timeOffset="155862.13">17632 2625 0,'0'0'0,"0"21"32,0 0-32,0 0 0,0 0 15,0 22-15,0-22 16,0 0-16,0 21 0,0 1 0,0-22 15,0 21-15,0 1 0,-21-22 16,21 21-16,0-21 0,0 22 0,-22-22 16,22 0-16,0 21 0,0-21 15,0 1-15,22-22 32</inkml:trace>
  <inkml:trace contextRef="#ctx0" brushRef="#br1" timeOffset="156453.73">17865 3090 0,'21'0'16,"0"-21"0,0 21-16,0-21 15,0 21-15,1-21 0,-1 21 0,0-21 16,0 0-16,0-1 0,0 22 15,1-21-15,-22 0 0,0 0 16,0 0-16,0 0 0,-22 21 31,1 0-31,-21 21 0,21 0 16,0 0-16,-1 0 0,22 0 16,-21 22-16,0-22 0,21 0 0,-21 21 15,21-20-15,0 20 0,0-21 16,0 21-16,0-20 0,0-1 0,0 0 15,0 0-15,21-21 0,0 0 16,0 21-16,1-21 0,-1 0 0,0 0 16,21 0-16,-21-21 0,22 0 15,-1 0-15,0 0 0,1-1 0,-1 1 16,0 0-16,1 0 0,-1-21 16,43-1-16,-64 1 0,0 21 15,-21 0-15,0-1 0,0 1 16,0 0-16,-21 21 15,0 0-15,0 0 0,-1 0 16,1 21-16,21 0 0,0 1 16,0-1-16,0 0 0,0 0 0,0 0 15,0 0-15,0 1 0,0-1 16,21 0-16,1 0 0,-1 0 0,-21 0 16,0 1-16,21-22 0,-21 21 15,0 0-15,-21-21 16,0 0-1,-1 0-15,1 0 0,0 0 16,21-21-16,0 0 16,0-1-16,0 1 0,0 0 15,0-21-15,21 21 0</inkml:trace>
  <inkml:trace contextRef="#ctx0" brushRef="#br1" timeOffset="156708.69">18986 2540 0,'0'0'0,"22"-21"0,-1 21 32,-21 21-32,0 0 0,0 0 0,0 22 15,0-1-15,-21 0 0,-1 1 16,22-1-16,0 0 0,-21 1 16,0-1-16,21 0 0,-21-20 0,21 20 15,0 0-15,-21 1 0,21-22 16,0 0-16,0 0 0,0 0 0,0 0 15,0 1-15,21-22 16,0 0-16,0 0 16,0 0-16,-21-22 15,0 1-15,0 0 0</inkml:trace>
  <inkml:trace contextRef="#ctx0" brushRef="#br1" timeOffset="156886.07">18775 2921 0,'0'0'0,"-21"-21"16,42 21 0,0 0-1,0 0-15,0 0 0,22 0 0,-22-21 16,21 21-16,0 0 0,1-21 16,-1 21-16,22-22 0,-22 22 15,0-21-15,22 0 0,-22 21 0,22-21 16</inkml:trace>
  <inkml:trace contextRef="#ctx0" brushRef="#br1" timeOffset="157137.04">19833 2540 0,'0'0'0,"0"-21"15,0 0-15,0 0 0,0-1 16,-21 22-16,0 0 0,0 0 16,-1 0-16,1 0 0,0 0 15,0 22-15,0 20 0,-22-21 0,22 21 16,0 1-16,-21-1 0,21 0 15,-22 1-15,22-1 0,0 22 0,0-22 16,0 0-16,-1 1 0,1-22 16,21 21-16,0-21 0,0 22 15,0-22-15,0 0 0,21 0 16,1 0-16,-1 0 0,21-21 0,0 0 16,22 22-16,-22-22 0,22 0 15,-22 0-15,22 0 0,-1-22 0,-21 22 16,22-21-16</inkml:trace>
  <inkml:trace contextRef="#ctx0" brushRef="#br1" timeOffset="158488.72">20214 2985 0,'0'0'0,"0"-22"0,21-20 0,-21 21 0,0-21 15,0 20-15,0 1 0,0 0 0,-21 0 16,21 0-16,-21 21 16,0 0-16,0 0 0,-1 0 0,1 21 15,0 0 1,0 0-16,0 0 0,0 22 0,-1-22 15,1 21-15,0-21 0,0 22 16,0-22-16,0 21 0,-1 1 16,22-1-16,0-21 0,0 0 15,0 0-15,0 1 0,22-22 16,-1 0-16,0 0 16,0 0-16,0 0 0,0 0 0,1 0 15,-1-22-15,0 1 0,21 0 16,-21 0-16,1 0 0,-1 0 15,0-22-15,0 22 0,0-21 0,-21 21 16,21-22-16,1 22 0,-22 0 16,0 0-16,0 0 0,21-1 0,-21 44 31,-21-22-15,21 21-16,-22 0 0,22 21 15,-21-21-15,0 1 0,21-1 0,0 21 16,0-21-16,0 0 0,-21 1 15,21-1-15,0 0 0,0 0 16,0 0-16,0 0 0,21-21 16,0 0-16,0 0 15,1 0-15,20 0 0,-21 0 0,0 0 16,22-21-16,-1 21 0,-21-21 16,21 0-16,1 0 0,-1 0 0,0-1 15,-20 1-15,20-21 0,-21 21 16,-21 0-16,0-1 0,0 1 0,0 0 15,0 0-15,-21 21 16,0 0 0,0 0-16,21 21 0,0 0 15,0 0-15,0 1 0,0-1 0,0 0 16,0 0-16,0 0 0,0 0 16,21 1-16,-21-1 0,21-21 15,0 21-15,-21 0 0,0 0 16,21-21-16,-21 21 0,21-21 15,-42 0 17,0-21-32,0 21 0,21-21 15,-21 21-15,0-21 0,-1 0 16,1 21 0,21 21 15,0 0-16,0 0-15,0 0 16,21 1-16,1-22 16,-1 0-16,0 21 0,0-21 0,0 0 15,22 0-15,-22 0 0,0 0 16,21 0-16,-21 0 0,1 0 0,20-21 16,-21-1-16,0 22 0,0-21 15,1 0-15,-1 0 0,0 0 0,0 0 16,0-1-16,0 1 0,-21 0 15,0-21-15,0 21 0,22-1 0,-22 1 16,0 0-16,0 0 0,21 21 16,-42 0 15,-1 21-31,1 0 0,0 0 16,21 1-16,-21-1 0,0 0 0,0 0 15,21 0-15,0 0 0,0 1 16,0-1-16,0 0 0,0 0 0,0 0 15,0 0-15,21 1 16,0-1-16,0-21 0,0 0 0,0 0 16,22 0-16,-22 0 0,0 0 15,21 0-15,1 0 0,-22 0 0,21-21 16,1-1-16,-1 1 0,0 21 16,-21-21-16,22 0 0,-1 0 15,0 0-15,-20-1 0,20 1 0,-21 0 16,0 0-16,0 0 0,-21 0 15,0-1-15,0 1 0,-21 21 32,0 0-32,-21 0 0,21 21 0,-1-21 15,22 22-15,-21-1 0,21 0 0,-21 0 16,21 0-16,0 0 0,0 1 16,0-1-16,0 0 0,0 0 0,21 0 15,0-21-15,-21 21 0,22 1 16,-22-1-16,0 0 15,-22-21 17,1 0-32,0 0 15,0 0-15,0 0 0,0 0 16,-1 21-16,1-21 0,-21 0 16,21 0-16,-22 0 0,1 0 0</inkml:trace>
  <inkml:trace contextRef="#ctx0" brushRef="#br1" timeOffset="159686.68">2942 4720 0,'0'0'0,"0"-21"0,0 0 0,0-85 31,0 85-31,0 0 0,0 0 16,-21 21 0,21 21-1,0 0-15,0 21 0,0 1 16,0-1-16,0 21 0,0 1 0,0-1 16,0 1-16,0-22 0,0 22 15,0-22-15,0 22 0,0-22 16,0-21-16,0 21 0,0-20 15,0-1-15,21-21 16,-21-21 0,0-1-16,21 1 0,0 0 15,-21 0-15,22-21 0,-1 20 16,-21-20-16,21 0 0,0-1 0,0 1 16,-21 0-16,21-1 0,1 1 15,-22 21-15,21 0 0,0 0 0,-21-1 16,21 22-16,0 22 15,0-1-15,-21 21 16,0-21-16,0 22 0,22-1 16,-1 0-16,0 1 0,-21-1 15,21 0-15,0 1 0,0-22 0,-21 0 16,22 0-16,-1 0 0,0 0 16,21-21-16,-21 0 0,1 0 0,-1 0 15,21-21-15,-21 0 0,22 21 16,-22-42-16,21 21 0,-21-1 0,0-20 15,22 0-15,-22-1 0,0 1 16,-21 0-16,0-1 0,21-20 16,-21 21-16,0-1 0,0 1 0,-21 0 15,0 20-15,0-20 0,0 21 16,-1-21-16,1 20 0,0 22 0,0-21 16,0 21-16,0 0 15,21 21-15,-22 1 16,22-1-16,0 0 0,0 0 0,0 0 15,0 0-15,0 1 0,0-1 16,22 0-16,-1-21 0,0 21 0,0 0 16,0 0-16</inkml:trace>
  <inkml:trace contextRef="#ctx0" brushRef="#br1" timeOffset="160013.65">4106 4995 0,'0'0'0,"21"22"16,1-22 0,-1-22-16,0 1 0,0 0 15,-21 0-15,21 0 0,0 0 16,1-1-16,-1 1 0,-21-21 0,0 21 16,0 0-16,0-1 0,0 1 15,0 0-15,0 0 0,-21 0 0,-1 21 16,1 0-16,0 0 15,0 21-15,0 0 0,0 0 16,-1 22-16,22-1 0,0 0 0,-21 1 16,21-1-16,0 0 0,0 1 15,0-1-15,0 0 0,0-21 0,0 22 16,0-22-16,0 0 0,21 0 16,1-21-16,-1 0 0,0 0 0,0 0 15,21 0-15,-20 0 0,20-21 16,0 21-16</inkml:trace>
  <inkml:trace contextRef="#ctx0" brushRef="#br1" timeOffset="160870.6">6138 4360 0,'0'-21'0,"0"42"0,0-63 0,0 21 16,0-21-16,0 20 0,0 1 0,0 0 16,-21 0-16,0 21 0,0 0 15,0 0-15,-1 0 0,-20 21 16,21 0-16,-21 0 0,-1 22 16,22-22-16,-21 21 0,21 1 0,-22-1 15,22 21-15,0-20 0,21-1 16,0 0-16,0 22 0,0-22 15,0 22-15,0-22 0,0 0 0,0 1 16,21-1-16,0-21 0,0 22 16,1-22-16,20 0 0,-21 0 0,21 0 15,1-21-15,-1 0 0,0 0 16,1 0-16,-1 0 0,22 0 0,-22-21 16,0 0-16,1 0 0,20 0 15</inkml:trace>
  <inkml:trace contextRef="#ctx0" brushRef="#br1" timeOffset="162550.1">6752 4699 0,'0'-42'0,"0"84"0,0-105 0,0 41 16,-21 1-16,0 0 0,0 0 15,-1 0-15,1 21 0,0 0 0,0-21 16,-21 21-16,20 0 0,1 0 16,0 0-16,0 21 0,-21 0 0,20 0 15,1 0-15,21 0 0,-21 22 16,0-1-16,21 0 0,-21 1 0,21-1 15,0 0-15,0-20 0,0 20 16,0 0-16,0-21 0,0 1 0,0 20 16,0-21-16,21-21 0,0 0 15,21 0 1,-20 0-16,-1-21 0,0 0 0,21 0 16,-21-1-16,22 1 0,-22 0 15,0-21-15,21 21 0,-20-22 0,-1 1 16,0 21-16,0 0 0,0-22 15,-21 22-15,0 0 0,0 0 0,0 0 16,0-1-16,0 1 0,0 42 31,0 1-15,0-1-16,0 0 0,0 21 16,0-21-16,0 22 0,0-22 0,0 21 15,0-21-15,0 22 0,0-22 16,21 0-16,1 21 0,-1-42 15,0 22-15,0-1 0,21-21 16,-20 0-16,-1 0 0,21 0 0,-21 0 16,22 0-16,-22-21 0,21-1 0,-21 1 15,22 0-15,-22 0 0,0-21 16,0 20-16,-21 1 0,0-21 0,21 21 16,-21 0-16,0-22 0,0 22 15,0 0-15,0 0 0,0 0 16,0-1-16,-21 22 0,0 0 31,21 22-31,0-1 0,0 0 16,0 0-16,0 0 0,0 22 15,0-1-15,0-21 0,0 21 0,0 1 16,0-22-16,0 21 0,0-21 16,0 1-16,0-1 0,0 0 15,0-42 16,0 0-31,0-1 0,21 1 0,-21 0 16,0 0-16,21-21 0,0 20 16,1-20-16,-22 21 0,21-21 15,-21 20-15,21 1 0,0 0 16,0-21-16,0 42 0,-21-21 0,22-1 16,-1 22-16,0 0 0,0 0 15,-21 22-15,21-1 16,-21 0-16,21 0 0,-21 0 0,0 0 15,22 22-15,-1-22 0,0 0 16,-21 0-16,21 22 0,0-22 0,0-21 16,-21 21-16,22 0 0,-1-21 15,0 0-15,21 0 0,-21 0 0,1 0 16,20 0-16,-21 0 0,0 0 16,22-21-16,-22 0 0,0 0 15,21-1-15,-21 1 0,1 0 16,-22-21-16,21 21 0,-21-1 0,21-20 15,-21 21-15,0 0 0,0 0 0,0-1 16,0 1-16,0 0 0,0 0 16,0 42-1,0 0 1,-21 0-16,21 1 0,0-1 0,-21 0 16,21 21-16,0-21 0,0 22 15,-22-22-15,22 21 0,-21-21 0,21 22 16,0-22-16,0 0 0,0 0 15,0-42 17,21 0-17,-21 0-15,22 0 0,-1-22 0,0 22 16,0 0-16,0-21 0,0 20 16,1-20-16,-1 21 0,0 0 0,-21 0 15,21-1-15,0 1 0,0 0 16,1 21-16,-1 0 0,0 0 15,0 21-15,-21 0 0,0 1 16,0-1-16,0 0 0,0 21 16,0-21-16,21 43 15,-21-43-15,21 0 0,-21 0 16,0 1-16,22-1 0,-22 0 0,21 0 16,0-21-16,0 0 0,0 0 15,0 0-15,1 0 0,-1 0 0,21 0 16,-21 0-16,22-21 0,-22 0 0,21-22 15,0 22-15,-20 0 0,20-21 16,-21 21-16,0-1 0,0-20 0,1 21 16,-1-21-16,0 20 0,-21 1 15,21 0-15,-21 0 0,0 0 0,0 0 16,0 42 0,0 0-16,-21 21 15,21-21-15,0 1 16,0 20-16,-21-21 0,21 21 15,0-20-15,-21 20 0,21-21 0,0 21 16,0-20-16,0-1 0,0 0 16,0 0-16,0 0 0,21 0 15,0-21-15,0 0 0,0 0 0,0 0 16,1 0-16,-1 0 0,21-21 0,-21 0 16,0 0-16,22 0 0,-22 0 0,0-22 15,0 22-15,0-21 0,1 21 16,-1-22-16,-21 1 0,0 21 0,0-22 15,0 1-15,0 21 16,0-21-16,-21 20 0,-1 1 0,1 0 16,0 0-16,0 21 0,0 0 15,-22 0-15,22 0 0,0 21 0,0 0 16,-21 22-16,20-22 0,1 0 0,21 21 16,-21-21-16,0 22 0,21-22 15,0 21-15,0-21 0,0 1 0,0-1 16,0 0-16,0 0 0,21 0 15,0-21-15,0 0 0,1 0 0,-1 0 16,21-21-16,-21 0 0</inkml:trace>
  <inkml:trace contextRef="#ctx0" brushRef="#br1" timeOffset="162840.73">9821 4297 0,'21'-42'16,"-42"84"-16,42-106 0,-21 22 0,0 21 0,0 42 31,0 0-31,-21 22 16,0-22-16,21 21 0,0 0 15,-21 1-15,0-1 0,0 0 0,21 1 16,-22-1-16,22-21 16,-21 22-16,21-1 0,-21 0 0,21 1 0,0-22 15,0 21-15,0-21 0,0 0 16,0 1-16,0-1 0,21-21 15,0 0-15,1 21 0,-1-21 0,0 0 16,0 0-16,21 0 0,-20-21 16,-1 21-16,0-21 0,0-1 15,0 1-15,-21 0 0,0 0 0,21 0 16,-21 0-16</inkml:trace>
  <inkml:trace contextRef="#ctx0" brushRef="#br1" timeOffset="163046.13">9631 4551 0,'0'0'0,"-21"0"0,-1 0 16,1 0-16,42 0 31,22 0-31,-22 0 0,21 0 16,1 0-16,-1 0 0,0 0 16,1 0-16,-1-21 0,0 21 0,1-21 15,-22 21-15,21-22 0,-21 22 16,0 0-16,1 0 0,-1 0 0,0-21 15,0 21-15,0 0 0</inkml:trace>
  <inkml:trace contextRef="#ctx0" brushRef="#br1" timeOffset="164865.37">11853 4593 0,'0'0'0,"0"-21"32,0 0-32,0 0 15,0 0-15,0-1 16,0 1-16,0 0 0,0 0 0,0 0 15,0-22-15,-21 22 16,0-21-16,0 21 0,0 0 0,-22-22 16,22 22-16,0 0 0,-21 21 15,-1 0-15,22 0 0,-21 0 0,-1 0 16,22 21-16,-21 0 0,0 0 0,20 22 16,-20-1-16,21 0 0,-21 1 15,20-1-15,1 22 0,0-22 0,21 0 16,0 1-16,0-1 0,0 0 15,0 1-15,0-22 0,21 21 0,0-21 16,1-21-16,-1 21 16,0-21-16,0 0 0,21 0 0,-20 0 15,-1-21-15,21 21 0,-21-21 16,22 0-16,-22-21 0,21 20 0,-21 1 16,22 0-16,-22-21 0,0 21 0,0-1 15,0-20-15,-21 21 0,0-21 16,0 20-16,0 1 0,0-21 0,0 21 15,0 0-15,0 42 32,0 0-32,0 0 15,0 21-15,-21-20 0,21 20 0,0-21 16,0 21-16,0 1 0,0-22 16,0 0-16,0 21 0,0-20 0,0-1 15,21 0-15,0 0 0,1-21 16,-1 0-16,0 0 0,0 0 15,0 0-15,22 0 0,-22-21 0,21 21 16,0-21-16,1 0 0,-22-1 16,21 1-16,1-21 0,-22 21 15,21 0-15,-21-1 0,0-20 0,1 21 16,-22 0-16,0-22 0,0 22 0,0 0 16,0 0-16,0 0 0,0 0 0,-22 42 31,1 0-31,21 0 0,-21 0 15,0 0-15,21 22 16,0-22-16,0 21 0,0-21 0,0 22 16,0-22-16,0 21 0,0-21 15,0 43-15,0-43 0,21-21 16,-21 21-16,21-21 0,0 0 0,1 0 16,-1 0-16,21 0 0,-21 0 15,0-21-15,1 21 0,20-21 0,-21 0 16,0 0-16,0-1 0,1 1 15,-1 0-15,0 0 0,0 0 0,-21 0 16,0-22-16,0 22 0,0 0 16,21 0-16,-21 0 0,0-1 15,0 1-15,0 0 0,0 0 0,0 42 32,0 0-17,0 0-15,0 22 0,0-22 16,0 0-16,0 21 0,0-20 0,0-1 15,0 21-15,0-21 0,0 22 16,0-22-16,0 0 0,0 0 0,21 0 16,1-21-16,-1 21 15,0-21-15,0 0 0,0 0 0,0-21 16,1 0-16,-1 21 0,21-21 0,-21-21 16,22 20-16,-22 1 15,0 0-15,21 0 0,-21-21 0,1 20 16,-1-20-16,0 0 0,-21-1 15,21 1-15,-21 0 0,21-1 0,-21-20 16,0 21-16,0-22 0,21 22 16,-21-1-16,22 1 0,-22 0 15,0 21-15,0-1 0,0 44 32,0 20-32,0 0 0,0 1 0,0-1 15,0 21-15,0-20 0,-22 20 16,22-20-16,-21 20 0,21-21 0,-21 1 15,21-1-15,0 0 16,0 1-16,0-1 0,0 0 0,0 1 16,0-22-16,0 0 0,21 0 0,22 0 15,-22 1-15,0-1 0,21-21 16,1 0-16,-22 0 0,21 0 0,0-21 16,-20-1-16,20 22 0,0-21 15,-21 0-15,22-21 0,-22 21 16,21-1-16,-21 1 0,1-21 0,-1 21 15,0 0-15,0-43 0,-21 43 16,0 0-16,0 0 0,0-1 16,0 1-16,-21 42 31,21 1-31,0-1 0,-21 0 16,21 0-16,-21 21 0,21-20 0,0-1 15,0 21-15,0-21 0,0 0 16,0 22-16,0-22 0,0 0 0,0 0 15,0 0-15,21-21 16,0 0-16,0 0 0,0 0 0,0 0 16,1 0-16,-1-21 0,0 21 15,0-21-15,21 0 0,-20 0 0,-1 0 16,0-1-16,0 1 0,-21 0 16,0-21-16,0 21 0,0-1 15,0 1-15,-21-21 0,0 21 0,0 0 16,-1-1-16,1 1 0,-21 0 15,21 0-15,0 21 0,-1 0 0,1 0 16,-21 0-16,21 0 0,0 0 0,-1 21 16,22 0-16,-21-21 0,0 21 15,0-21-15,21 22 0,0-1 16,-21-21 0,0 0-16</inkml:trace>
  <inkml:trace contextRef="#ctx0" brushRef="#br1" timeOffset="165066.68">12848 4382 0,'0'0'0,"21"21"16,0-21-1,1 0-15,20 0 0,0 0 16,1 0-16,20 0 0,-21 0 0,22 0 15,-22 0-15,22 0 0,-22 0 16,0 0-16,-20 0 0,20-21 0,-21 21 16,0 0-16,0 0 0</inkml:trace>
  <inkml:trace contextRef="#ctx0" brushRef="#br1" timeOffset="165993.72">13991 4487 0,'0'-105'31,"0"83"-31,0 1 16,0 0-16,0 0 0,0 0 15,21 21 1,0 0-16,1 21 16,-22 0-16,21 0 0,0 22 15,0-22-15,0 21 0,0-21 0,-21 22 16,22-22-16,-22 21 0,21-21 0,-21 22 16,0-22-16,0 0 0,0 0 15,0 0-15,0 0 0,0 1 0,0-1 16,0-42 15,0-1-15,0 1-16,0 0 0,0 0 15,0 0-15,0 0 0,0-1 16,21 1-16,0 0 0,0 0 0,-21-21 16,21 20-16,1 1 0,-1-21 0,0 21 15,0 0-15,21-1 0,-20 1 16,-1 21-16,21 0 0,-21 0 0,0 0 15,1 0-15,20 0 0,-21 21 16,-21 1-16,21-1 0,0 21 0,1-21 16,-22 0-16,0 22 0,0-1 15,21 0-15,-21-20 16,0-1-16,0 0 0,0 0 0,0 0 16,21-21-1,-21-21 1,0 0-1,21 0-15,-21 0 0,21-1 16,-21 1-16,21 0 0,-21 0 16,22 0-16,-1-22 0,0 22 15,-21-21-15,21 21 0,0-22 0,0 22 16,1 0-16,20 0 0,0 21 16,-21 0-16,1 0 0,-1 0 15,0 21-15,0 0 0,0 0 0,-21 22 16,21-22-16,-21 0 0,0 21 0,0-20 15,0 20-15,0-21 16,0 0-16,0 22 0,0-22 0,0 0 16,-21 0-16,21 0 0,0 0 15,0 1-15,21-22 16,1 0 0,-1 0-16,21 0 0,-21-22 0,22 22 15</inkml:trace>
  <inkml:trace contextRef="#ctx0" brushRef="#br1" timeOffset="167006.34">16065 4360 0,'0'0'0,"0"-21"0,0 0 16,0 0-16,0-21 0,-21 20 0,0 1 16,0 0-16,0 21 0,0 0 15,-22 0-15,22 0 0,-21 0 0,21 0 16,-22 21-16,22 22 0,-21-22 15,21 21-15,-22-21 0,22 22 0,0-1 16,0 0-16,0 1 0,21-1 16,-22-21-16,22 21 0,0-20 0,0 20 15,0-21-15,0 21 0,22-20 16,-1-1-16,0 0 0,0-21 0,0 21 16,43-21-16,-43 0 15,0 0-15,21-21 0,-20 0 16,-1 21-16,0-21 0,21-1 0,-21 1 15,1-21-15,-1 21 0,0 0 16,0-22-16,-21 22 0,0-21 0,21-1 16,0 22-16,-21-21 0,0 0 15,0-1-15,0 22 0,22-42 16,-22 41-16,0 44 31,0-1-31,0 0 0,0 21 16,0-21-16,-22 22 0,22-1 15,0-21-15,0 22 0,0-22 0,0 21 16,0-21-16,0 0 0,0 1 16,0-1-16,0 0 0,22 0 0,-1 0 15,0 0-15,0-21 0,0 0 16,22 0-16,-22 0 0,0 0 0,21 0 16,-21-21-16,22 21 0,-1-21 15,-21 0-15,22 0 0,-22 0 0,21-1 16,-21 1-16,0-21 0,1 21 0,-22-22 15,21 1-15,0 0 0,-21-1 16,0 1-16,0-21 0,21 20 0,-21-20 16,0 20-16,0 22 0,0-21 15,0 21-15,0 0 0,0-1 16,0 44 0,0-1-16,0 0 0,0 21 15,-21 1-15,21-1 0,0 0 16,0 1-16,0-1 0,0 21 0,-21-20 15,21-1-15,0-21 0,0 22 16,0-1-16,0-21 0,0 0 0,0 22 16,21-22-16,-21 0 0,21-21 0,0 21 15,0 0-15,22-21 0,-22 0 16,21 0-16,-21 0 0,22 0 0,-22 0 16,21 0-16,1 0 15,-22 0-15,63-21 0,-62 0 0,20 0 16,-21 0-16,21-1 15,-20 1-15,-1 0 0,0 0 16,0-21-16,0 20 0,-21-20 0,21 21 16,-21-21-16,0 20 0,0 1 0,0 0 15,0 0-15,-21 21 0,0 0 16,0 0-16,0 21 0,0 0 16,-1 0-16,22 22 0,0-22 0,-21 0 15,21 21-15,-21-20 0,21 20 16,0-21-16,0 0 0,0 0 0,0 1 15,0-1-15,0 0 0,21 0 16,0-21-16,1 0 16,-1 0-16,0 0 0,0 0 0,0 0 15,0 0-15,22 0 0,-22-21 16,21 0-16,-21 0 0,22 21 0,-22-22 16,21 1-16,-21 0 0,1 0 15,-1 0-15,0-22 0,0 22 0</inkml:trace>
  <inkml:trace contextRef="#ctx0" brushRef="#br1" timeOffset="167297.44">16552 4128 0,'0'0'15,"21"0"1,1 0 0,20-22-16,-21 22 0,21 0 0,-20-21 15,20 0-15,-21 21 0,0 0 16,22-21-16,-22 21 0,0 0 0,0 0 16,0 0-16,0 0 0,1-21 15,-22 42 16,-22 0-31,1-21 16,0 21-16</inkml:trace>
  <inkml:trace contextRef="#ctx0" brushRef="#br1" timeOffset="168425.71">847 6943 0,'0'0'0,"-22"0"0,1 0 0,-21 0 0,21 21 16,-22-21-16,1 0 0,0 0 16,21 0-16,-22 0 0,1 0 15,0 0-15,20 0 0,-20 0 0,21 0 16,-21 0-16,20 0 0,1 0 16,42 0-1,22 0 1,20 0-16,1 0 15,20 0-15,-20 0 0,21 0 0,-1 0 16,22 0-16,-21 0 0,21 0 16,-1 0-16,-20-21 0,21 21 0,-21 0 15,-1 0-15,-20-21 0,-1 21 16,1-22-16,-1 22 0,-20 0 0,-1 0 16,0 0-16,-21 0 0,1-21 15,-44 21 16,1 0-31,0-21 16,0 21-16,0 0 0</inkml:trace>
  <inkml:trace contextRef="#ctx0" brushRef="#br1" timeOffset="168881.03">1376 6646 0,'0'0'0,"0"-21"0,0 42 47,0 1-47,0-1 0,21 0 16,-21 0-16,21 0 0,0 0 16,0 22-16,22-22 0,-22-21 15,21 21-15,1 0 0,-1 0 16,0-21-16,1 0 0,-1 22 0,21-22 15,-20 0-15,-22 0 16,21 0-16,-21 0 0,1 0 0,-1 0 16,0 0-16,0 0 0,-21-22 15,-42 22 17,21 0-32,-1 0 15,1 0-15,0 22 0,-21-22 16,21 21-16,-22 0 0,1 0 0,0 0 15,-1 22-15,1-1 0,0-21 16,-1 21-16,1 1 0,0-1 0,20 0 16,-20 1-16,21-1 0,21-21 15,0 0-15,-21 1 0,21-1 16,0 0-16,21-42 31,0 21-31,-21-21 0,21-1 0</inkml:trace>
  <inkml:trace contextRef="#ctx0" brushRef="#br1" timeOffset="170685.37">4000 6519 0,'0'0'0,"0"-42"0,22 21 16,-1 0-16,-21 0 0,0-1 0,0 1 15,0 0-15,0 0 0,0 0 16,-21 21 0,-1 0-16,1 0 0,0 21 15,0 0-15,0 0 0,0 22 0,-1-1 16,1 0-16,0 1 16,0-1-16,21 21 0,-21-20 0,21-1 15,-21 22-15,21-22 0,0 0 0,0 1 16,0-1-16,0 0 0,0-21 0,0 22 15,0-22-15,21 21 0,0-21 16,0 1-16,0-1 0,22-21 16,-22 0-16,0 0 0,21 0 0,-21 0 15,22-21-15,-22-1 0,0 1 16,21 0-16,1 0 0,-22 0 0,21 0 16,1-22-16,-22 22 0,21-21 15,-21-1-15,0 22 0,22-21 0,-43 0 16,21-1-16,-21-20 0,0 20 15,0 1-15,0-21 0,-21 20 0,0 1 16,-1 0-16,-20 20 0,21-20 16,-21 21-16,-1 21 0,22-21 0,-21 21 15,21 0-15,-22 0 0,22 0 16,-21 0-16,21 21 0,-1 0 16,-20 0-16,21 0 0,0 1 15,21 20-15,-21-21 0,21 21 0,-22 1 16,22-22-16,0 21 0,0-21 15,0 1-15,22-1 0,-1 0 0,0-21 16,0 0-16,21 0 0,-20 0 0,20 0 16</inkml:trace>
  <inkml:trace contextRef="#ctx0" brushRef="#br1" timeOffset="170945.23">4741 6456 0,'0'0'0,"-21"0"0,0 0 16,42 0 15,0 0-31,22 0 16,-22 0-16,21 0 0,0 0 15,1-21-15,-1 21 0,22 0 16,-22-21-16,0 21 0,-21 0 15,1 0-15,-1 0 0,0 0 16,0 0-16</inkml:trace>
  <inkml:trace contextRef="#ctx0" brushRef="#br1" timeOffset="171225.06">5038 6477 0,'0'0'0,"0"-21"16,0 42 0,0 0-1,-22 0-15,22 22 16,0-22-16,0 21 0,0 1 16,0-22-16,-21 21 0,21 0 0,0 1 15,0-1-15,0-21 0,0 22 16,-21-1-16,21-21 0,0 21 0,-21-20 15,21 20-15,0-21 0,0 0 16,0 0-16,0 1 0,0-1 16,0-42 15,0-1-31,0 1 0</inkml:trace>
  <inkml:trace contextRef="#ctx0" brushRef="#br1" timeOffset="171553.54">5651 6498 0,'0'0'16,"0"-21"-16,-21 42 16,21 0-1,-21 1-15,21 20 0,0-21 0,0 21 16,0-20-16,0 20 0,0 0 15,0 1-15,0-1 0,0 0 0,0 1 16,0-22-16,0 21 0,0 0 16,-21-20-16,21 20 0,-21 0 15,21-21-15,0 1 0,0-1 0,0 0 16,0 0-16,0 0 0,0-42 47,0 0-47,0 0 0,21 0 15,-21-1-15,0 1 0,0-21 0,21 21 16,-21 0-16,0-22 0</inkml:trace>
  <inkml:trace contextRef="#ctx0" brushRef="#br1" timeOffset="171834.37">5588 6710 0,'0'-42'16,"0"84"-16,-21-106 0,0 43 0,21 0 0,0 0 15,0 0-15,0 0 16,0-1-16,21 1 0,0 0 15,21 0-15,-21 0 0,22 21 16,-1-21-16,0-1 0,1 22 0,-1 0 16,0-21-16,-20 21 0,20 0 15,0 0-15,-21 21 0,1 1 0,-1-1 16,0 0-16,-21 0 0,0 21 16,0 1-16,-21-1 0,0-21 15,-1 0-15,1 1 0,0-1 16,-21 0-16,21 0 0,-22 0 15,1 0-15,0-21 0,-1 22 0,22-22 16,-21 21-16,-1-21 0,22 0 16,0 0-16,0 0 0,-21 0 0,20 0 15,1 0-15,0 0 0,0 21 0</inkml:trace>
  <inkml:trace contextRef="#ctx0" brushRef="#br1" timeOffset="172848.79">762 8827 0,'-21'-22'0,"-64"22"31,85-21-16,-21 21-15,42 0 32,0 21-32,22-21 0,-1 22 15,0-22-15,22 0 0,-1 21 16,1-21-16,20 0 0,1 0 16,0 0-16,-22 0 0,22 0 0,0 0 15,-22 0-15,22-21 0,-22 21 16,-20-22-16,20 22 0,-21 0 0,1-21 15,-1 21-15,-21 0 0,0-21 16,1 21-16,-22-21 0,0 0 16,0 0-1,-22 21-15,1-22 0,-21 22 16,21 0-16,0 0 0,-22-21 16,1 21-16,21 0 0,-22 0 15,1 0-15,0 0 0,21 0 0,-1 0 16,1 0-16,0 0 0,42 0 31,0 0-31,22 0 0,-1 0 16,0 0-16,1 0 0,-1 0 0,0 0 15,1 0-15,-1 0 0,-21 0 16,22 0-16,-22 0 0,-21 21 16,0 1-16,0-1 15,0 0-15,0 0 0,-21 21 0,-1-20 16,1 20-16,-21 0 0,21 1 15,-22-1-15,-20-21 0,21 21 0,-1-20 16,1 20-16,0-21 0,-1 0 16,22 0-16,0-21 0,0 22 15,42-22 1,21-22-16,-21 1 0</inkml:trace>
  <inkml:trace contextRef="#ctx0" brushRef="#br1" timeOffset="174066.31">3598 8403 0,'0'0'0,"21"-21"16,-21-42-1,0 41-15,0 1 0,0 0 0,0 0 16,0 0-16,0 0 0,-21-1 15,0 1-15,0 0 0,0 21 0,-22 0 16,1 0-16,21 0 0,-21 0 16,-1 21-16,1 0 0,0 22 0,-1-22 15,1 21-15,0 1 0,20 20 16,1-21-16,-21 22 0,21-22 0,21 22 16,0-1-16,0 1 0,0-1 15,0-20-15,0 20 0,0-21 0,21 1 16,0-22-16,21 21 15,-20-21-15,20 1 0,0-22 0,1 0 16,20 0-16,-21 0 0,22 0 0,-1 0 16,1 0-16,-1-22 0,1 1 15,-1 0-15,-20-21 0,20 21 16,-20-22-16,-1 22 0,43-64 16,-64 64-16,0-21 0,0 21 0,-21-22 15,21 22-15,-21 0 0,0-21 16,0 21-16,0-1 0,-21 1 15,0 0-15,0 0 0,0 21 0,-1 0 16,1 0-16,0 0 0,0 0 16,0 21-16,0 0 0,-1 0 15,1 1-15,21 20 0,-21-21 16,0 21-16,0 1 0,21-1 0,-21 0 16,21-20-16,-22 20 0,22-21 15,0 0-15,0 0 0,0 1 0,0-1 16,22-21-16,-1 0 0,0 0 15,0 0-15,0 0 0,0-21 0,1-1 16,20 1-16,-21 0 0,0 0 0,22-21 16,-22 20-16,0-20 15,0 21-15,0 0 0,0-22 0,-21 22 16,0 0-16,22 0 0,-22 0 16,0 0-16,0 42 31,0 0-31,0 0 0,0 0 15,-22 0-15,22 22 0,0-22 0,0 21 16,0 1-16,0-22 0,0 21 16,0-21-16,0 0 0,0 22 0,0-22 15,22 0-15,-1-21 0,0 21 16,0-21-16,0 0 0,0 0 0,1 0 16,20 0-16,-21-21 0,21 0 15,1 0-15,-1-22 0,0 22 16,1 0-16,-1-21 0,-21-1 0,22 22 15,-22-21-15,0 21 0,0-22 16,-21 22-16,21 0 0,-21-21 0,0 21 16,0-1-16,0 1 0,0 0 15,-21 21 1,21 21-16,-21 0 0,21 1 16,-21-1-16,21 21 0,-21-21 15,21 22-15,0 20 0,0-21 0,0 22 16,-22-1-16,22 1 0,0-1 15,0 1-15,-21-1 0,21 1 16,-21-1-16,21 1 0,-21 21 0,21-1 16,0-20-16,-21 20 0,0 1 15,21-21-15,-22-1 0,22 1 0,0-1 16,0-21-16,0 1 0,-21-1 0,21-21 16,0 22-16,0-22 15,0-42 1,0-1-16,21 1 0,-21 0 15,22 0-15,-1-21 0,-21-1 16,21 1-16,0-22 0,-21 22 16,21-43-16,-21 22 0,21-1 0</inkml:trace>
  <inkml:trace contextRef="#ctx0" brushRef="#br1" timeOffset="174377.14">4635 8721 0,'0'0'0,"-21"-43"0,21 22 0,0 0 15,0 0-15,0 0 0,0 0 0,0-1 16,21 1-16,1 21 0,-1-21 16,21 0-16,-21 21 0,22 0 0,-1 0 15,0 0-15,1 0 0,-1 0 0,0 0 16,-21 21-16,1 0 16,20 0-16,-42 1 0,0-1 0,0 0 0,0 21 15,0-21-15,0 1 16,-21-1-16,0 21 0,-22-21 0,1 0 15,21 1-15,-22-1 0,1-21 0,0 21 16,21 0-16,-22-21 0,22 0 16,0 0-16,0 0 15,42-21 1,0 0-16,21 0 16,-20-22-16,20 22 0,-21 0 15,21 0-15,1-22 0</inkml:trace>
  <inkml:trace contextRef="#ctx0" brushRef="#br1" timeOffset="174645.3">5419 8192 0,'21'-22'0,"-42"44"0,42-65 0,-21 22 16,0 0-16,0 0 0,0 42 31,0 21-15,0-21-16,0 22 0,0-1 0,0 0 15,-21 1-15,21-1 0,0 0 16,-22 1-16,22-1 0,0 0 0,0 1 16,0-1-16,0 0 0,0-20 15,0 20-15,0-21 0,0 0 16,0 0-16,0 1 0,22-22 16,-1 0-16,0 0 15,0 0-15,0-22 0,0 1 0,-21 0 16,22 0-16,-1 0 0,-21 0 0</inkml:trace>
  <inkml:trace contextRef="#ctx0" brushRef="#br1" timeOffset="174865.18">5249 8488 0,'0'0'0,"21"0"31,1 0-31,-1 0 0,0 0 16,21 0-16,-21 0 0,1 0 0,20 0 16,0 0-16,-21 0 0,22 0 15,-22-21-15,21 21 0,-21 0 0,1 0 16,20-21-16,-21-1 0,0 22 16,0 0-16,1-21 0</inkml:trace>
  <inkml:trace contextRef="#ctx0" brushRef="#br1" timeOffset="176057.65">6096 8361 0,'-21'0'16,"0"0"0,-1 0-16,1 0 0,0 0 15,0 0-15,0 21 0,0 0 16,-1 0-16,1 1 0,21-1 15,0 21-15,-21-21 0,21 0 0,-21 22 0,21-22 16,0 21-16,0-21 0,0 22 16,0-22-16,0 21 0,0-21 15,21 1-15,0-1 0,0 0 16,1 0-16,-1-21 0,42 0 16,-20 0-16,-1 0 0,0 0 0,-21-21 15,22 0-15,-1 0 0,0-1 16,-20 1-16,20-21 0,0 21 0,-21-22 15,1 22-15,20-21 0,-21 0 16,-21-1-16,21 1 0,0 0 0,-21-22 16,0 22-16,0-1 0,0-20 0,0 21 15,0-1-15,0 1 0,0 21 16,0-22-16,0 22 0,-21 21 31,0 21-31,21 1 0,-21 20 0,21-21 16,0 21-16,0 22 0,0-22 0,0 1 15,0 20-15,-21-21 0,21 1 16,0-1-16,0 0 0,-21-20 0,21 20 16,0 0-16,0-21 0,0 1 15,0-1-15,0 0 0,0 0 16,0 0-16,0-42 31,0 0-31,21 0 0,0 0 16,-21-1-16,21 1 15,0 0-15,0-21 0,1 21 0,-22-1 16,42 1-16,-21 0 0,0 0 0,0 0 16,1 0-16,-1 21 0,0 0 15,0 0-15,0 0 0,0 21 16,-21 0-16,0 0 0,22 0 16,-22 0-16,21 1 0,-21-1 15,0 0-15,21 0 0,0 0 0,0 0 16,0 1-16,1-1 15,-1 0-15,0-21 0,21 0 0,-21 0 16,22 0-16,-22 0 0,21 0 0,1 0 16,-1 0-16,0-21 0,1 0 15,-1 21-15,0-22 0,1 1 16,-1 0-16,0 0 0,-21 0 0,22 0 16,-22-22-16,0 22 0,0 0 15,0-21-15,-21 20 0,22-20 0,-22 21 16,0-21-16,0 20 0,0-20 15,-22 21-15,1 0 0,0 0 0,0 21 16,-21 0-16,20 0 0,1 0 0,0 0 16,-21 0-16,21 21 0,-1 21 15,1-21-15,0 0 0,0 22 0,0-1 16,0 0-16,-1-20 0,1 20 16,21 0-16,-21-21 0,21 22 0,-21-22 15,21 21-15,0-21 0,0 1 16,0-1-16,0 0 0,0 0 15,21-21-15,0 0 16,0 0-16,1-21 0,-1 21 0,0-21 16,0 0-16,21-1 0,-20 1 15,-1 0-15,21 0 0,-21 0 0,0-22 16,22 22-16,-22-21 0,0 21 16,0-22-16,0 22 0,1-21 15,-1 21-15,-21 0 0,-21 42 31,-1 21-31,22-21 16,0 0-16,-21 22 0,0-22 16,21 0-16,-21 0 0,21 22 15,0-22-15,0 0 0,0 0 0,0 0 16,0 0-16,21 1 16,0-1-16,0-21 0,1 21 0,-1-21 15,21 0-15,-21 0 0,0 0 0,22 0 16,-22 0-16,21 0 0,1 0 15,-22 0-15,21-21 0,-21 0 0,22 21 16,-22-22-16,0 1 0,0 21 16,0-21-16</inkml:trace>
  <inkml:trace contextRef="#ctx0" brushRef="#br1" timeOffset="176241.54">8170 8594 0,'-21'0'78,"0"0"-78,0 0 0,0 0 0,-1 0 16,1 0-16,0 0 15</inkml:trace>
  <inkml:trace contextRef="#ctx0" brushRef="#br1" timeOffset="177204.93">847 10287 0,'0'0'0,"-191"0"31,149 21-31,-1 0 0,22-21 15,0 0-15,0 0 0,21 22 0,21-1 16,0-21 0,0 0-16,22 21 0,-1-21 15,22 0-15,-22 21 0,21-21 0,1 0 16,-1 0-16,22 0 0,0 0 16,-1 0-16,22 0 0,-21 0 0,0-21 15,-1 21-15,-20 0 0,-1 0 16,1-21-16,-22 21 0,0 0 15,-20 0-15,20-21 0,-21 21 16,0-22-16,-21 1 16,0 0-1,-21 21-15,0 0 0,0-21 0,0 21 16,-1 0-16,1-21 0,-21 21 16,21 0-16,0 0 0,-1-21 0,1 21 15,0 0-15,0 0 16,42 0 15,0 0-31,0 0 16,1 21-16,-1-21 15,0 0-15,21 21 0,-21 0 0,1-21 16,-22 21-16,21 0 0,-21 1 16,0 20-16,0-21 0,0 0 15,0 0-15,-21 22 0,21-22 16,-22 21-16,-20-21 0,21 22 0,-21-22 15,20 0-15,-20 21 0,21-20 16,-21-1-16,20 0 0,1 0 0,0-21 16,21 21-16</inkml:trace>
  <inkml:trace contextRef="#ctx0" brushRef="#br1" timeOffset="177781.29">2879 10308 0,'-22'0'16,"1"0"-1,0 0-15,21-21 32,0 0-17,0 0-15,21 0 0,0-1 0,-21 1 16,22 0-16,-1 0 0,-21 0 16,21 0-16,-21-1 0,21-20 0,-21 21 15,0 0-15,0 0 0,0-1 16,0 1-16,0 42 31,0 1-31,0-1 0,0 21 16,0-21-16,0 22 0,0-1 15,0 0-15,0 1 0,0 20 0,0 1 16,0-22-16,0 21 0,0-20 16,21 20-16,-21-20 0,0-1 15,21 0-15,-21-21 0,0 22 0,0-22 16,0 0-16,0 0 0,-21 0 15,0-21-15,0 0 16,0 0-16,0 0 0,-1 0 16,-20 0-16,0-21 0,-1 21 0,1-21 15,0 21-15,-1-21 0,22 21 16,-21 0-16,21-21 0,0 21 0,-1 0 16,1 0-16,42 0 15,1 0 1,20 0-16,-21-21 0,21 21 15,1-22-15,-1 22 0</inkml:trace>
  <inkml:trace contextRef="#ctx0" brushRef="#br1" timeOffset="179114.72">4487 10583 0,'0'-42'31,"0"21"-31,21 0 16,1 0-16,-22-22 0,21 22 0,0 0 16,-21 0-16,0-22 0,21 22 15,-21 0-15,0 0 0,0 0 16,0-22-16,0 22 0,0 0 0,-21 0 16,0 0-16,-22 21 0,22-21 15,-21 21-15,0 0 0,20 0 0,-20 0 16,0 0-16,-1 21 0,22 0 15,-21 0-15,21 21 0,-22 1 0,22-1 16,0 22-16,0-22 0,0 21 0,21 1 16,0-22-16,0 22 0,0-22 15,0-21-15,0 22 0,0-22 0,0 0 16,21 0-16,0-21 16,0 0-16,0 0 0,22 0 0,-22-21 15,0 0-15,0 21 0,22-43 16,-22 22-16,21 0 0,0-21 15,-20 21-15,20-22 0,-21 1 0,21 0 16,-20-1-16,-1 22 0,0-21 16,0-1-16,-21 22 0,0 0 0,0 0 15,0 0-15,0 42 32,0 0-32,0 21 0,0-20 15,0 20-15,0 0 0,0 1 16,0-1-16,21 0 0,0 1 0,-21-22 15,22 0-15,-1 21 0,0-21 0,-21 1 16,21-22-16,0 21 16,0-21-16,22 0 0,-22 0 0,0 0 15,0 0-15,0-21 0,22-1 16,-22 22-16,0-21 0,0-21 0,22 21 16,-22 0-16,0-22 0,0 22 0,0-21 15,-21-1-15,0 1 0,21 21 16,-21-21-16,0-1 0,0 22 0,0-21 15,0 21-15,0-1 0,0 1 16,0 42 0,0 1-16,0-1 15,0 0-15,0 21 0,0 1 16,0-1-16,0 0 0,0-21 16,0 22-16,0-1 0,0 0 0,0 1 15,0-22-15,0 0 0,0 0 16,0 0-16,0 1 0,0-1 0,0-42 31,0-1-15,0-20-16,0 21 0,0 0 15,0 0-15,22-22 0,-22 1 16,0 0-16,21 20 0,0-20 0,-21 0 16,21-1-16,0 22 0,0 0 15,1 0-15,-1 0 0,0 0 0,0 21 16,0 0-16,0 0 0,1 0 15,-1 21-15,0 0 0,0 0 16,0 0-16,0 0 0,1 22 0,-1-22 16,-21 21-16,21-21 0,-21 22 0,21-22 15,-21 21-15,0-21 0,0 1 16,0-1-16,21 0 0,-21 0 16,0 0-16,21-21 15,1-21 1,-1 0-16,0 21 15,-21-21-15,21 0 16,-21-1-16,21-20 0,0 21 0,1-43 16,-1 22-16,0 21 0,0-21 15,21-1-15,-20 22 0,-1 0 16,0 0-16,0 0 0,0 21 0,0 0 16,1 0-16,-1 0 0,-21 21 15,0 0-15,0 0 0,0 21 16,0-20-16,0 20 0,0 0 0,0 1 15,0-1-15,0 0 0,0-21 16,-21 22-16,21-22 0,-22 0 0,22 0 16,0 0-16,-21 1 0,21-1 15,21-21 17,1-21-32,-1-1 0</inkml:trace>
  <inkml:trace contextRef="#ctx0" brushRef="#br1" timeOffset="179800.34">7239 10351 0,'0'0'0,"-64"-43"32,64 22-32,0 0 0,0 0 15,0 0-15,0-1 0,0 1 0,0 0 16,0 0-1,22 0-15,-1 21 0,0-21 0,0-1 16,0 22-16,0 0 0,22 0 0,-22 0 16,21 0-16,-21 0 0,22 0 15,-22 22-15,21-1 0,-21 0 0,22 0 16,-22 21-16,0-20 0,0 20 0,-21 0 16,0 1-16,0-1 0,0-21 15,0 21-15,0 1 0,0-22 0,-21 21 16,21-21-16,-21 1 0,0-1 15,21 0-15,-21-21 16,-1 0-16,22-21 16,0 0-1,0-22-15,0 22 0,0 0 0,0-21 16,0 20-16,0-20 16,22 0-16,-1 21 0,0-22 0,-21 1 15,21 21-15,0-22 0,22 22 0,-22 0 16,21 0-16,0 0 0,-20 0 15,20 21-15,0 0 0,1 0 0,-1 0 16,0 0-16,-21 21 0,1 0 0,20 0 16,-42 21-16,21-20 0,-21 20 15,0-21-15,0 21 0,0 1 0,0 20 16,0-42-16,-21 1 16,21 20-16,-21 21 15,0-63-15,42-21 31,0 0-31,0 21 16,0-21-16</inkml:trace>
  <inkml:trace contextRef="#ctx0" brushRef="#br1" timeOffset="180229.64">8488 10160 0,'0'0'0,"0"-21"0,0 0 0,0 0 15,0-1 1,-21 22-1,-1 0-15,1 0 0,21 22 16,-21-1-16,0 0 0,21 0 16,-21 0-16,21 22 0,0-22 0,0 21 15,0 0-15,0-20 0,0 20 16,0 0-16,0 1 0,0-22 0,0 21 16,0-21-16,21 0 0,0 1 0,0-1 15,0 0-15,1-21 0,-1 0 16,0 0-16,0 0 0,0 0 0,22-21 15,-22 0-15,21 21 0,-21-22 0,0-20 16,22 21-16,-22 0 0,21-22 16,-21 22-16,1-21 0,-22 0 15,0-1-15,0 22 0,0-21 16,0-1-16,-22 22 0,1-21 0,0 21 16,0-22-16,-21 22 0,-1 0 0,22 0 15,-21 21-15,21 0 0,-1 0 16,-20 0-16,21 21 0,0 0 0,0 0 15,-1 1-15,1 20 0,21-21 0,-21 21 16,21-20-16,0 20 0,0-21 16,0 0-16,0 22 0,21-22 0,22 0 15,-22-21-15,21 0 16,-21 0-16,22 0 0,-22 0 0,21-21 16</inkml:trace>
  <inkml:trace contextRef="#ctx0" brushRef="#br1" timeOffset="180517.47">9186 9906 0,'0'0'0,"0"-42"0,21-1 0,-21 22 15,0 0-15,0 42 16,0 0-16,0 1 16,0-1-16,-21 21 0,21-21 0,-21 22 15,21-1-15,0 0 0,0 1 16,-21-1-16,0 0 0,21 1 0,0-1 15,0 0-15,0 1 0,0-1 16,0-21-16,0 21 0,0-20 16,0-1-16,0 0 0,0 0 0,21-21 15,0 0-15,0 0 16,0 0-16,1 0 0,-1-21 0,0 0 16,0 0-16,0-1 0,0-20 15,-21 21-15,0 0 0,22 0 16,-22-1-16,0 1 0</inkml:trace>
  <inkml:trace contextRef="#ctx0" brushRef="#br1" timeOffset="180689.38">9017 10118 0,'0'0'0,"21"0"47,0 0-47,0 0 0,1 0 15,-1 0-15,21 0 0,-21 0 16,0 0-16,1 0 0,20-21 0,-21 21 16,0-22-16,22 22 0</inkml:trace>
  <inkml:trace contextRef="#ctx0" brushRef="#br1" timeOffset="181277.04">10393 10097 0,'0'0'0,"0"-22"0,0 1 16,0 0-16,0 0 16,0 0-16,0 0 0,0-1 0,21 22 15,0-21-15,0 0 0,-21 0 16,21 21-16,22-21 0,-22 21 0,0 0 15,21 0-15,-20 0 0,20 0 16,0 0-16,1 0 0,-1 21 0,0 0 16,1 0-16,-1 0 0,-21 22 15,0-22-15,22 21 0,-43-21 16,0 22-16,0-22 0,0 21 0,0-21 16,-22 1-16,1-1 0,0 0 0,0 0 15,0 0-15,0 0 0,-1-21 16,1 0-16,0 0 0,0-21 15,21 0-15,-21 21 16,21-21-16,0 0 0,0 0 0,0-1 16,0 1-16,0 0 0,21 0 15,0-21-15,0 20 0,0 1 16,1 0-16,-1-21 0,0 21 0,0-1 16,21 1-16,-20 0 15,20 21-15,-21-21 0,0 21 0,22 0 16,-22-21-16,0 21 0,21-21 0,-21 21 15,1 0-15</inkml:trace>
  <inkml:trace contextRef="#ctx0" brushRef="#br1" timeOffset="181733.78">11599 9821 0,'-21'0'31,"0"22"-31,21-1 0,-21 0 15,0 0-15,-1 0 0,1 0 16,0 1-16,0 20 0,0-21 0,21 21 16,0-20-16,-21 20 0,21-21 15,0 0-15,0 22 0,0-22 0,0 0 16,0 0-16,0 21 0,21-20 0,0-1 16,0-21-16,21 0 15,-20 0-15,20 0 0,-21 0 0,21 0 16,-20 0-16,20-21 0,-21-1 15,21 1-15,1 0 0,-22 0 0,21 0 16,-21 0-16,1-1 0,-1 1 0,0-21 16,0 21-16,-21-22 0,0 22 15,0-21-15,0 0 0,0-1 16,-21 1-16,0 21 0,0-22 16,-1 22-16,-20-21 0,21 42 15,-21-21-15,20 21 0,-20 0 0,-21 21 16,41 21-16,-20-21 0,21 22 15,0-1-15,0-21 0,-1 22 0,22-1 16,0 0-16,0 1 0,0-1 0,0-21 16,0 21-16,0-20 0,22-1 15,-1 0-15,0 0 0,0-21 0,0 0 16,22 0-16,-22 0 0,21 0 16,0 0-16</inkml:trace>
  <inkml:trace contextRef="#ctx0" brushRef="#br1" timeOffset="182276.98">12277 9504 0,'0'0'0,"-43"-42"32,22 42-32,0 0 0,21 21 15,-21 0-15,21 21 0,0 1 16,0-1-16,0 0 0,0 22 15,0-22-15,0 22 0,0-22 16,0 0-16,21 1 0,-21-1 0,21 0 16,-21 1-16,0-22 0,0 21 0,0-21 15,0 0-15,0 1 0,0-1 16,0 0-16,0-42 47,-21 21-47,21-21 0,0-1 0,0 1 15,0 0-15,0 0 0,0 0 0,0 0 16,0-1-16,21-20 0,0 21 16,0 0-16,1 0 0,-1-22 15,0 22-15,21 21 0,1-21 16,-22 21-16,21 0 0,22 0 16,-22 0-16,-21 21 0,43 21 15,-43-20-15,0-1 0,-21 21 16,0-21-16,0 0 0,0 22 0,0-22 15,0 0-15,-21 0 0,-22 22 0,22-22 16,0 0-16,-21-21 0,-22 42 16,43-42-16,-21 0 0,21 21 15,-1-21-15,-20 0 0,21 0 16,0 0-16,0 0 16,21-21-16,0 0 15,21 0 1,0 0-16,0 21 0,0-21 15,22 21-15</inkml:trace>
  <inkml:trace contextRef="#ctx0" brushRef="#br1" timeOffset="182745.71">13039 9864 0,'0'0'0,"0"-21"31,-22 21-31,1 0 0,0 21 0,0 0 15,0 0-15,0 0 0,-1 0 16,1 1-16,0-1 0,21 21 0,-21-21 16,0 22-16,0-22 0,21 0 0,0 21 15,0-21-15,-22 1 0,22-1 16,0 21-16,0-21 0,0 0 0,22 1 16,-1-1-16,0-21 0,0 0 15,0 0-15,0 0 0,22 0 16,-22 0-16,21 0 0,-21 0 0,22 0 15,-1-21-15,-21-1 0,22 1 16,-1 0-16,-21 0 0,21 0 0,-20 0 16,-1-1-16,21-41 0,-42 21 15,0 20-15,0-20 16,0 21-16,0-21 0,-21-1 0,0 22 16,0 0-16,-22 0 0,22 0 0,0-1 15,-21 22-15,20 0 0,-20 0 16,0 22-16,-1-1 0,1 0 0,21 0 15,-21 0-15,20 22 0,-20-22 16,21 21-16,0-21 0,21 22 0,0-22 16,-21 0-16,21 0 0,0 21 0,0-20 15,0-1-15,21-21 0,0 21 16,0-21-16,0 0 0,22 0 0,-1 0 16,0 0-16,1 0 0,-1 0 0,0 0 15</inkml:trace>
  <inkml:trace contextRef="#ctx0" brushRef="#br1" timeOffset="183073.69">13779 9567 0,'0'0'0,"0"-42"0,0-43 31,0 107-15,0-1-16,0 21 15,-21 0-15,0 1 0,21-1 0,-21 22 16,21-22-16,-21 21 16,21-20-16,-21-1 0,-1 0 0,22 1 15,0-1-15,0 0 0,-21-20 0,21-1 16,0 21-16,0-21 0,0 0 16,0 1-16,0-1 0,0 0 15,21-21-15,1 0 0,-1 0 16,0 0-16,0 0 0,0 0 15,22 0-15,-22 0 0,0 0 0,0 0 16,0-21-16,0 0 0,22-1 16,-22 1-16,0 21 0,0-21 15,0 0-15</inkml:trace>
  <inkml:trace contextRef="#ctx0" brushRef="#br1" timeOffset="183321.55">13547 9779 0,'0'0'0,"-22"0"0,1 0 0,64 0 31,-22 0-31,21 0 0,-21 0 16,22 0-16,-1 0 0,0 0 16,1 0-16,-1 0 0,0 0 15,1 0-15,-1-21 0,0 21 16,-21 0-16,22 0 0,-22 0 0,0 0 15,0 0-15,-42 0 32,0 0-32,0 0 0,-22 0 15</inkml:trace>
  <inkml:trace contextRef="#ctx0" brushRef="#br1" timeOffset="184349.03">487 12510 0,'0'0'0,"-21"0"15,-1 0-15,1 0 0,0 0 0,0 0 16,0 0-16,0 0 0,-1 0 15,1 0-15,0 0 0,21 21 16,21 0 0,22-21-16,-1 0 0,21 0 15,1 21-15,-1-21 0,22 0 0,0 0 16,-1 0-16,1 0 0,0 0 16,-1 0-16,1 0 0,21 0 15,-21-21-15,-1 21 0,1 0 16,-22 0-16,22-21 0,-21 21 0,-1 0 15,-21 0-15,1 0 0,-1-21 16,0 21-16,-20 0 0,-1 0 0,0 0 16,0 0-16,-42 0 31,0 0-31</inkml:trace>
  <inkml:trace contextRef="#ctx0" brushRef="#br1" timeOffset="184791.78">1672 12256 0,'0'0'0,"-21"0"0,0 0 16,21 21-1,0 0 1,21 0-16,0 0 0,0 0 15,0 1-15,1-1 0,-1 0 16,0 0-16,0 0 0,0-21 16,22 21-16,-22-21 0,21 0 15,-21 0-15,22 0 0,-22 0 0,21 0 16,-21 0-16,22 0 0,-22 0 16,0 0-16,21 0 0,-21 0 15,-21-21-15,0 0 16,-21 21-16,0 0 15,0 0-15,0 0 0,0 0 16,-1 0-16,1 21 0,0 0 0,0 1 16,0-1-16,0 0 0,-22 21 15,22-21-15,0 22 0,-21-1 0,20 0 16,-20 1-16,21-1 0,-43 22 16,64-43-16,0 21 15,0-21-15,0 0 16,22-21-1</inkml:trace>
  <inkml:trace contextRef="#ctx0" brushRef="#br1" timeOffset="190961.37">3895 11959 0,'0'-21'16,"0"0"-16,0 0 15,0 42 17,0 21-32,0 1 15,0-1-15,0 0 0,0 22 16,0-22-16,0 22 0,0-22 0,0 21 16,0-20-16,0-1 0,0 0 15,0 1-15,0-1 0,-22 0 0,22-20 16,-21 20-16,21-21 15,-21 0-15,21 0 0,0-42 32,0 0-17,0-21-15,0 21 0,0-1 0,0-20 16</inkml:trace>
  <inkml:trace contextRef="#ctx0" brushRef="#br1" timeOffset="191514.67">3768 12065 0,'0'0'16,"0"-21"-16,0 0 0,0 0 16,0-1-16,21 1 15,0 21-15,21-21 16,-21 21-16,22 0 0,-1 0 0,-21 0 16,22 0-16,-1 0 0,0 0 15,-21 0-15,22 21 0,-22 0 0,21 1 16,-42 20-16,0-21 0,0 21 15,0-20-15,0 20 0,0-21 0,-21 21 16,0-20-16,0 20 0,0-21 16,-1 0-16,-20 0 0,21 1 0,0-1 15,0-21-15,-1 0 0,-20 21 16,21-21-16,0 0 0,0 0 16,21-21-16,0 0 15,21-1 1,0 22-16,0-21 0,21 21 0,-20 0 15,20 0-15,0 0 0,1 0 16,-1 0-16,21 0 0,-20 21 0,20-21 16,1 22-16,-22-1 0,0 21 15,-20-21-15,20 0 0,-42 1 0,0 20 16,0 0-16,-21 22 0,-22-22 16,1 0-16,0 1 15,-1-1-15,1 0 0,0-20 0,-1-1 16,1 0-16,0 0 0,21-21 15,-22 0-15,1 0 0,0 0 0,-22-21 16,22 0-16,21 0 16,-1-22-16,-20 22 0,21 0 0,0-21 15,0 20-15,21 1 0,0 0 16,0 0-16,0 0 0,0 0 0,0-1 16,21 22-16,21-21 0,-21 21 0,22 0 15,-22-21-15,21 21 0,0 0 16,1 0-16</inkml:trace>
  <inkml:trace contextRef="#ctx0" brushRef="#br1" timeOffset="192013.74">5270 12361 0,'0'0'0,"0"-21"0,0 0 0,-21 0 15,0 21-15,0 0 16,0-21-16,0 21 0,-1 0 0,-20 0 16,21 0-16,0 21 0,-22 0 15,22 0-15,0 0 0,-21 1 0,21 20 16,-1-21-16,1 21 0,0 1 0,0-22 16,21 21-16,0 1 0,0-1 15,0 0-15,0 1 0,0-22 16,0 21-16,21-21 0,0 0 15,-21 1-15,21-22 0,1 0 0,-1 0 16,0 0-16,0 0 0,0-22 16,0 1-16,1 0 0,-1 0 0,0 0 15,0-22-15,21-20 0,-20 21 16,-1 20-16,0-20 0,0 0 16,-21 21-16,0-22 0,0 22 15,21-21-15,-21 21 0,0-1 0,0 1 16,0 42-1,-21-21-15,21 43 16,0-22-16,-21 0 0,21 21 16,0-20-16,0 20 0,0-21 0,0 21 15,0 1-15,0-22 0,0 0 16,0 21-16,0-20 0,21-1 0,0 0 16,0 0-16,1-21 15,-1 0-15,0 0 0,0 0 16,0 0-16</inkml:trace>
  <inkml:trace contextRef="#ctx0" brushRef="#br1" timeOffset="192405.57">5524 12425 0,'0'0'0,"-21"-21"0,21 0 0,0-1 15,0 1-15,21 0 16,1 21-16,-1-21 0,21 21 0,-21 0 15,0 0-15,22 0 0,-22 0 16,21 0-16,-21 21 0,22 0 0,-1-21 16,0 21-16,1 1 0,-22-1 0,21 0 15,-21 0-15,1 0 0,-1 0 16,-21 1-16,0 20 0,0-21 0,0 21 16,-21-20-16,-1-1 15,1 0-15,21 0 0,-21-21 16,0 0-16,21-21 15,0 0 1,0 0-16,0-1 0,0 1 0,0 0 16,0 0-16,0 0 0,0 0 15,0-22-15,0 22 0,21 0 0,0 0 16,-21-22-16,21 22 0,1 0 0,-1 21 16,-21-21-16,21 0 0,0 21 15,0 0-15,0 0 0,1 0 0,-1 0 16,0 0-16,0 0 0,21 0 15,-20 0-15</inkml:trace>
  <inkml:trace contextRef="#ctx0" brushRef="#br1" timeOffset="193149.15">7048 12192 0,'0'0'0,"0"-21"0,0 0 0,0 0 16,-21-1-16,0 22 0,0 0 15,0 0-15,-22 0 0,22 0 0,-21 0 16,21 0-16,-22 22 0,1-1 16,0 0-16,21 0 0,-22 0 0,22 22 15,-21-1-15,21-21 0,21 21 16,0 1-16,0-22 0,0 21 16,0 85-1,0-106-15,21 1 0,0-1 16,0 0-16,21 0 0,-20 0 0,-1 0 15,21-21-15,0 0 0,1 0 16,-1 0-16,0 0 0,1 0 0,-1 0 16,22 0-16,-22-21 0,0 0 0,1 0 15,-1 0-15,21 0 0,-20-1 16,-22 1-16,21 0 0,1-21 0,-1 21 16,-21-22-16,0 22 0,0 0 15,1-21-15,-1 20 0,-21 1 0,0 0 16,0 0-16,0 0 15,-21 21 1,-1 0-16,1 0 0,0 21 16,0-21-16,0 21 0,21 21 0,-21-20 15,-1-1-15,22 0 0,-21 0 16,21 21-16,0-20 0,0-1 0,0 0 16,0 0-16,0 21 0,0-20 15,0-1-15,0 0 0,21 0 16,1-21-16,-1 0 0,0 0 15,0 21-15,21-21 0,1 0 16,-1 0-16,-21 0 0,22-21 0,62 0 16,-62 0-16,-1 0 15,0-1-15,1 1 0,-22 21 0,21-42 16,-21 21-16,1 0 0,-1-1 0,0-20 16,-21 21-16,0-21 0,0 20 15,0-20-15,-21 0 0,0 21 0,-1-22 16,-20 22-16,21 0 0,-21 0 15,-1 21-15,22 0 0,-21 0 0,-1 0 16,22 0-16,-21 0 0,21 21 0,0 0 16,-1 0-16,1 22 15,0-22-15,0 0 0,0 21 0,0-21 16,21 1-16,-22-1 0,22 21 0,-21-21 16,21 0-16,0 1 15,0-1-15,21-21 0,1 0 16,-1 0-16,0 0 0,21 0 15</inkml:trace>
  <inkml:trace contextRef="#ctx0" brushRef="#br1" timeOffset="193705.83">8721 12256 0,'0'0'0,"0"-22"0,0 1 16,0 0-16,-22 0 0,1 21 0,-21-21 15,21 21-15,0 0 0,-22 0 16,22 0-16,-21 0 0,21 0 0,-22 0 16,22 21-16,0 0 0,0 0 15,-22 22-15,22-22 0,0 21 0,0 0 16,0-20-16,21 20 0,0 0 0,-21-21 16,21 22-16,0-22 0,0 0 15,0 21-15,0-20 0,21-1 16,0 0-16,0-21 0,0 0 0,0 0 15,22 0-15,-22 0 16,0 0-16,21 0 0,-20-21 0,20 0 16,-21-1-16,0 1 0,22 0 0,-22 0 15,21 0-15,-21-22 0,0 1 16,1 0-16,-1-1 0,0 1 0,0-21 16,0-1-16,-21 22 0,0-22 15,0 1-15,0-1 0,0 22 0,0 0 16,0-1-16,0 1 0,0 0 0,0 20 15,0 1-15,-21 21 16,21 21-16,-21 1 16,21-1-16,-21 0 0,21 21 15,0 22-15,0-22 0,0 0 16,0 22-16,0-1 0,0-20 0,0-1 16,0 22-16,0-22 0,0 0 15,0-21-15,0 22 0,0-22 0,0 0 16,0 0-16,0 0 0,21 1 0,0-1 15,0-21-15,0 0 0,1 21 16,-1-21-16,0 0 0,0 0 0,21 0 16,-20 0-16,20-21 0,-21 0 0,21 21 15,-20-22-15</inkml:trace>
  <inkml:trace contextRef="#ctx0" brushRef="#br1" timeOffset="194098.6">9250 12340 0,'-21'0'0,"-1"0"15,22 21-15,0 1 32,22-22-17,-1 0-15,0 0 0,0 0 0,0 0 16,0-22-16,1 1 0,-1 21 16,21-21-16,-21 0 0,0 0 0,1 0 15,-22-1-15,0 1 0,21 0 16,-21-21-16,0 21 0,0-1 0,0 1 15,0-21-15,0 21 16,-21 21-16,-1 0 0,1 0 16,0 0-16,0 21 0,0 0 0,0 21 15,-1-20-15,1 20 0,0 0 16,21 1-16,-21-1 0,21-21 0,-21 21 16,21 1-16,0-22 0,0 21 0,0-21 15,0 1-15,21-1 0,0-21 16,0 21-16,0-21 0,1 0 0,20 0 15,-21 0-15,21 0 0,-20 0 0,20 0 16,-21-21-16,21 21 0,-20-21 16,20 21-16,-21-22 0,0 1 0,0 0 15,1 21-15,-1-21 0,-21 0 16,0 0-16,0-1 0</inkml:trace>
  <inkml:trace contextRef="#ctx0" brushRef="#br1" timeOffset="195077.04">1439 14309 0,'0'0'0,"-42"21"16,-127 0-1,147 0-15,1-21 16,21 21 0,0 1-16,21-22 15,1 21-15,20-21 0,0 0 0,22 0 16,-1 21-16,22-21 0,-22 0 16,22 0-16,0 0 0,-22 0 15,22-21-15,0 21 0,20-21 16,-20 21-16,0-22 0,-22 1 0,22 21 15,-22 0-15,-20 0 0,-1-21 16,0 21-16,-20 0 0,-1 0 16,-21-21-16,-21 21 15,-1 0-15,1 0 16,-21-21-16,21 21 0,-22 0 0,1 0 16,0-21-16,-1 21 0,1 0 15,0 0-15,21 0 0,-22 0 0,22-22 16,0 22-16,42-21 31,0 21-31,0 0 16,22 0-16,-1 0 0,0-21 0,1 21 15,-1 0-15,0 0 0,1 21 16,-22 0-16,0 1 0,-21-1 16,0 0-16,0 21 0,-21 1 0,0-1 15,-22 0-15,1 1 0,0-1 16,-1 0-16,-20 1 0,21-1 0,-22-21 15,22 21-15,-1-20 0,1-1 16,21 0-16,-21 0 0,42-42 31,21 0-31</inkml:trace>
  <inkml:trace contextRef="#ctx0" brushRef="#br1" timeOffset="196177.41">4191 14690 0,'0'0'0,"-21"0"31,21-21 0,0-1-31,0 1 0,0 0 16,21 0-16,0 0 0,0-22 16,0 1-16,22 0 0,-22-1 0,21 1 15,1 0-15,-22-1 0,21 1 16,-21 0-16,0-1 0,1 1 0,-1 0 15,-21-1-15,0-20 0,0 21 16,0-1-16,0 1 0,0 21 0,-21-22 16,-1 22-16,1 0 0,0 0 15,21 0-15,-21 21 0,0 0 16,0 0-16,-1 21 0,1 0 16,21 21-16,-21 1 0,0-1 0,21 22 15,0-1-15,0 22 0,-21-22 16,21 22-16,-21 21 0,21-22 0,0 1 15,-22 21-15,22-21 0,0-1 16,0 1-16,0 0 0,0-1 0,0 22 16,0-21-16,22-1 0,-22-20 15,21 21-15,-21-22 0,21 1 0,-21-22 16,21 21-16,0-20 0,-21-22 0,21 0 16,1 0-16,-22 0 0,21-21 15,0 0-15,0 0 0,0 0 16,0-21-16,1 0 0,20 0 15,-21-21-15,0-1 0,22 1 0,-1 0 16,-21-22-16,0 1 0,22-22 16,-43 21-16,21 1 0,-21-1 0,0 1 15,0-1-15,-21 22 0,-1 0 0,-20-22 16,21 22-16,-43 21 0,22-22 16,-21 1-16,-1 21 0,1 0 0,20 0 15,-20-1-15,20 22 16,1-21-16,0 21 0,21 0 0,-1 0 15,1 0-15,21-21 16,21 21-16,1-21 16,20 21-16,0-21 0,1 21 15,20-21-15,1-1 0,-1 1 0,22-21 16,-22 21-16,22-22 0,-22 1 16,1 21-16,-1-21 0,64-43 15,-84 64-15,-22 0 0,0 21 16,-21-22-16,-21 44 31,0-1-15,21 0-16,0 0 0,0 21 0,0 1 15,-21-22-15,21 21 0,0 1 16,0-22-16,0 21 0,-22-21 16,22 0-16,0 1 0,0-1 0,0 0 15,0-42 1,0 0-1,22-1-15,-22-20 16,21 21-16,-21-21 0,0 20 0</inkml:trace>
  <inkml:trace contextRef="#ctx0" brushRef="#br1" timeOffset="196329.33">5101 14012 0,'0'0'0,"0"-21"0,0 0 0,-21 21 15,0 0-15,0 0 16,-1 0-1,22 21 1,0 0-16,0 1 0,22-1 16,-1-21-16,0 21 15,0-21-15</inkml:trace>
  <inkml:trace contextRef="#ctx0" brushRef="#br1" timeOffset="196746.09">5546 14161 0,'0'0'0,"0"21"0,0 0 16,0 0-16,0 0 0,0 0 0,0 1 15,0 20-15,0-21 0,-22 21 16,22-20-16,-21 20 0,21-21 0,0 0 16,0 22-16,-21-22 0,21 0 15,-21 0-15,21-42 47,0 0-47,0-22 0,0 22 0,21-21 16,0 21-16,0-22 0,1 1 15,-1 0-15,0 21 0,0-22 16,21 22-16,-20-21 0,20 21 16,-21 21-16,21-22 0,22 22 15,-43 0-15,21 22 0,-20-22 16,-1 21-16,-21 21 0,21-21 0,-21 22 15,0-22-15,0 21 0,0 0 0,0 1 16,0-22-16,0 21 0,0-21 16,0 22-16,0-22 0,0 0 0,-21 0 15,21 0-15,21-21 32,0-21-32,0 21 15,0-21-15</inkml:trace>
  <inkml:trace contextRef="#ctx0" brushRef="#br1" timeOffset="197409.73">6646 14224 0,'21'-21'0,"-42"42"0,64-63 0,-43 21 0,0-1 16,0 1-16,-22 21 16,-20 0-16,21 0 0,0 0 0,-22 0 15,1 0-15,21 0 0,-21 0 0,-1 0 16,22 21-16,-21 1 0,21-1 15,-1 0-15,-20 21 0,21-21 16,21 22-16,-21-22 0,21 21 16,0-21-16,0 22 0,0-22 0,0 0 15,0 0-15,0 0 0,21 1 0,0-22 16,0 0-16,0 0 0,1 0 16,20 0-16,-21-22 0,21 1 0,1 0 15,-22 0-15,21 0 0,-21-22 16,22 22-16,-22-21 0,0 21 0,0 0 15,0-1-15,-21 1 0,22 0 0,-22 0 16,0 0-16,0 0 16,0 42 15,0 0-31,0 0 0,0 0 16,0 22-16,0-1 0,0 0 0,0 22 15,-22-22-15,22 22 0,-21-1 16,21 1-16,0-22 0,0 21 0,0 1 15,-21-1-15,21 22 0,-21-21 0,21 20 16,-21-20-16,21 20 0,0 1 16,0 0-16,-21-1 0,21-20 0,0 21 15,0-22-15,-22 1 0,22-1 16,0 1-16,0-22 0,-21 21 0,21-20 16,-21-1-16,0-21 0,21 22 15,-21-43-15,0 21 0,-1-21 0,1 0 16,0-21-16,0-1 15,0-20-15,0 0 0,-1-1 0,1 1 16,0-21-16,0-1 0,0 1 16,0-1-16,-1 1 0,1-22 0,21 0 15,0 1-15,0-1 0,0 0 0,21 1 16,1 20-16,-1-21 0,0 22 16,0-1-16,21-20 0,1 20 15,-1 22-15,0-22 0,22 1 0,-1 21 16,-20-22-16,20 22 0,1-1 15,-22 22-15,0 0 0,1 0 0</inkml:trace>
  <inkml:trace contextRef="#ctx0" brushRef="#br1" timeOffset="198001.13">6964 14288 0,'0'21'32,"0"-42"-1,21 21-31,0-22 0,0 1 15,0 21-15,-21-21 0,22 0 16,-1 0-16,-21 0 0,0-1 16,0 1-16,-21 21 31,-1 0-31,1 21 16,0 1-16,0-1 0,0 0 15,0 21-15,21 1 0,0-22 0,0 21 16,0-21-16,0 22 0,0-22 0,0 21 15,21-21-15,-21 0 0,21 1 16,0-22-16,0 0 0,22 21 0,-22-21 16,0 0-16,0 0 0,0-21 15,0-1-15,1 22 0,-1-21 0,21-42 16,-21 42-16,0-1 0,-21-20 16,43 0-16,-22 21 15,0-22-15,0 1 0,0 21 0,22-22 16,-1 22-16,-21 0 0,22 0 15,-1 0-15,0 0 0,1 21 0,-22 0 16,0 0-16,21 21 0,-21 0 0,-21 21 16,0-21-16,0 1 15,0 20-15,0-21 0,0 21 0,0 1 16,0-22-16,0 21 0,-21 1 16,0-22-16,0 0 0,21 0 0,0 0 15,0 0-15,-21-21 0,0 0 16,-1-21-1,22 0-15,0 0 0,0 0 16,0 0-16,0-1 0,0-20 0,0 21 16,22-21-16,-22-1 0,21 22 15,0-21-15,-21 21 0,21-22 0,-21 22 16,21 0-16,0-21 0,1 20 16,-1 22-16,-21-21 0,21 0 0,0 21 15,21 0-15,-20 0 0</inkml:trace>
  <inkml:trace contextRef="#ctx0" brushRef="#br1" timeOffset="198481.26">9102 14076 0,'0'0'16,"0"-21"-16,0 0 0,0-1 0,0 1 0,0 0 16,0 0-16,-22 0 0,22 0 15,-21 21 1,0 21-1,21 0-15,-21 21 0,21 1 16,0-1-16,-21 21 0,0 1 0,-1-1 16,22 1-16,-21 21 0,21-1 15,-21-20-15,0 20 0,21 1 0,-21 0 16,21-1-16,-21 1 0,-1 0 0,1 21 16,21-22-16,-21 22 0,0-21 15,0-1-15,0 1 0,-1 0 0,1-22 16,21 22-16,0-22 0,-21-20 15,21 20-15,0-20 0,0-22 16,0 0-16,0 0 0,0 0 0,0-42 16,21 0-16,-21 0 15,21-22-15,1 1 0,-22 0 16,21-1-16,0-20 0,0-1 0,-21 1 16,21-1-16</inkml:trace>
  <inkml:trace contextRef="#ctx0" brushRef="#br1" timeOffset="198833.27">8763 14499 0,'21'64'0,"-42"-128"0,0 1 16,0 20-16,-1 1 0,1 0 0,0-1 15,21 1-15,0 0 0,0 21 0,0-22 16,0 22-16,0 0 16,21-21-16,0 20 0,1 1 0,20 0 15,0 0-15,22 21 0,-22-21 0,22 21 16,-1 0-16,1 0 0,-1 21 15,-21-21-15,1 42 0,20-21 0,-42 22 16,22-22-16,-22 21 0,0 1 16,-21-1-16,0 21 0,0-20 0,-21-1 15,0 0-15,-22 1 0,22-22 0,-21 21 16,21-21-16,-22 1 0,1-22 16,0 21-16,21-21 0,-1 0 0,-20 0 15,21 0-15,0 0 0,21-21 16,0-1-16,-21 22 0,21-21 15,0 0-15,0 0 0,0 0 0,0 0 16,21-1-16,0 1 0,0 0 16,0 0-16,22 21 0,-22-21 0,21 0 15,0-1-15,1 22 0</inkml:trace>
  <inkml:trace contextRef="#ctx0" brushRef="#br1" timeOffset="199231.32">9567 14224 0,'-21'0'0,"0"-85"32,0 85-32,21-21 0,0 0 15,0 0-15,0 0 0,21 0 0,0-1 16,0 22-16,0-21 0,1 0 16,20 21-16,0 0 0,-21 0 0,22 0 15,20 0-15,-20 0 0,-1 21 16,0-21-16,1 21 0,-22 1 0,21 20 15,-21-21-15,0 0 0,1 22 0,-22-22 16,0 21-16,0-21 0,0 22 16,0-22-16,-22 0 0,1 0 0,0 0 15,0 0-15,0-21 0,0 0 16,-1 0-16,1 0 16,0 0-16,0-21 15,21 0-15,0 0 0,0 0 16,0 0-16,0-1 0,21-20 15,0 21-15,0 0 0,1 0 16,-1-1-16,21 1 0,-21 0 0,22 0 16,-1 0-16,0 21 0,1-21 0,-1-1 15,0 22-15,22-21 0,-22 21 16,0 0-16,1 0 0,-1 0 16,0 0-16</inkml:trace>
  <inkml:trace contextRef="#ctx0" brushRef="#br1" timeOffset="199413.37">10774 13991 0,'-43'0'0,"107"0"0,-85 0 0,42 21 15,-21 1-15,-21-22 16,0 21-16,-1 0 0,22 0 0,-21 0 16,0-21-16,21 21 0,0 1 0,-21-1 15,21 0-15,-21 0 0,21 0 16,-21 0-16,21 1 0,0-1 16,0 0-16,21-21 46,0-21-46,-21 0 0,21-1 0</inkml:trace>
  <inkml:trace contextRef="#ctx0" brushRef="#br1" timeOffset="199725.42">10753 13758 0,'0'0'0,"-22"-21"0,1 21 15,0 0-15,0 0 16,0 0-16,0 0 0,-1 0 15,22 21 1,22-21 0,-1 0-16,0 0 15,0 0-15,0 0 0,0-21 0,1 21 16,-22-21-16,0 0 0,0 0 16,0 0-16,0-1 15,-22 22-15,1-21 0,0 0 0,-21 21 16,21 0-16,-1 0 0,1 0 15,0 0-15,-21 0 0,21 21 16,21 0-16,-22 1 0,22 20 16,0 0-16,0-21 0,0 22 15,22-22-15,-1 0 0,0 0 16,0 0-16,0 1 0,0-1 0</inkml:trace>
  <inkml:trace contextRef="#ctx0" brushRef="#br1" timeOffset="200214.47">11197 13885 0,'-85'-21'32,"64"42"-32,21 1 0,-21-1 0,21 0 15,-21 0-15,21 0 16,0 0-16,0 1 0,0-1 0,0 0 15,0 0-15,0 0 0,0 0 0,0 1 16,0-1-16,21 0 16,-21 0-16,0-42 47,0 0-47,0 0 15,0-1-15,0 1 16,0 0-16,0-21 0,21 21 0,0-1 15,22-20-15,-22 0 0,21 21 16,1-22-16,-22 22 0,21 0 16,0 0-16,1 0 0,-1 21 0,-21 0 15,22 0-15,-22 21 0,0 0 16,0 0-16,0 0 0,0 22 0,-21-22 16,0 21-16,0-21 0,0 22 15,0-22-15,0 21 0,0 0 16,-21-20-16,0-1 0,21 0 0,-21 0 15,21 0 1,0-42 15,0 0-31,21 0 0,0 0 16</inkml:trace>
  <inkml:trace contextRef="#ctx0" brushRef="#br1" timeOffset="200489.46">12065 13504 0,'0'0'0,"0"-63"16,-21 63-1,0 21 1,-1 0-16,1 22 0,21-1 16,-21 0-16,0 1 0,0-1 0,21 21 15,-21-20-15,21-1 0,-22 22 16,22-22-16,0 0 0,-21-21 15,21 22-15,-21-1 0,21-21 0,0 22 16,0-22-16,0 0 0,0 0 16,0 0-16,0 0 0,0 1 15,21-22 1,0 0-16,1 0 0,-1 0 16,21 0-16,-21-22 0,22 1 0</inkml:trace>
  <inkml:trace contextRef="#ctx0" brushRef="#br1" timeOffset="200885.46">12615 13885 0,'0'-21'0,"0"42"0,0-63 15,-21 42-15,0 0 16,0 0-16,-22 0 16,22 0-16,0 21 0,0 0 0,-21-21 15,20 22-15,1-1 0,21 0 16,-21 0-16,21 0 0,0 0 15,21 1-15,0-22 16,1 0-16,-1 0 0,0 21 16,0-21-16,21 21 0,-20-21 0,-1 0 15,0 0-15,0 21 0,0-21 16,0 0-16,1 21 0,-1-21 0,-21 21 16,0 1-1,0-1-15,-21 0 16,-1-21-16,1 0 15,0 21-15,0-21 0,-21 0 16,20 0-16,1 0 0,0 0 0,-21 0 16,21 0-16,-1 0 0,1 0 0,0 0 15,0 0-15,0 0 0,0 0 16,21-21 0,0 0-1,0 0-15,0-1 0</inkml:trace>
  <inkml:trace contextRef="#ctx0" brushRef="#br1" timeOffset="201200.99">11874 13568 0,'0'0'0,"-21"0"0,0 0 0,21-21 16,21 21-1,22 0-15,-1-21 0,0 21 0,1 0 16,20 0-16,1-22 0,-1 22 16,1 0-16,-1-21 0,1 21 15,-1 0-15,-21-21 0,22 21 0,-22 0 16,22 0-16,-22-21 0,0 21 16,-20-21-16,-1 21 0,0 0 0,0 0 15,0 0-15,-21-21 0,-21 21 47,0 0-31,0 0-1,21 21-15</inkml:trace>
  <inkml:trace contextRef="#ctx0" brushRef="#br1" timeOffset="205581.14">995 16616 0,'0'0'0,"-21"0"0,-1 0 15,1 0-15,0 0 16,0 0-16,0 0 16,0 0-16,-1 0 0,1 0 15,0 0 1,0 0-16,21 21 16,21 0 15,0-21-31,22 0 0,-1 0 15,0 0-15,22 0 0,20 0 16,1 0-16,0 0 0,21 0 0,-22 0 16,22 0-16,-21 0 0,-1 0 15,1 0-15,0 0 0,-1 0 16,-20 0-16,-1 0 0,1 0 0,-1 0 16,-20 0-16,-1 0 0,0 0 15,-20 0-15,-1 0 0,0 0 0,0 0 16,-42 0-1,0 0 1,0 0-16,-1 0 0,1 0 16,0-21-16,0 0 0,0 21 0,0-21 15,-1 21-15</inkml:trace>
  <inkml:trace contextRef="#ctx0" brushRef="#br1" timeOffset="206061.64">2011 16341 0,'0'0'0,"-21"0"16,21 21 0,0 0-1,0 0-15,21 0 16,0-21-16,-21 22 0,21-1 15,0-21-15,22 21 0,-22-21 0,21 0 16,0 21-16,1-21 0,-1 0 16,22 0-16,-22 0 0,0 0 0,22 0 15,-22 0-15,0 0 0,1 0 16,-22 0-16,0 21 0,21-21 16,-20 0-16,-22 21 31,-22-21-31,1 0 15,0 22-15,0-22 0,-21 21 16,-1-21-16,22 21 0,-21 0 16,-1 0-16,1 0 0,0 1 15,-1 20-15,1-21 0,21 0 0,-21 22 16,-1-22-16,22 21 0,0-21 16,0 0-16,0 22 0,21-22 0,-22-21 15,22 21-15,0 0 0,0 0 16,22-21 15,-1 0-31,21 0 16,-21 0-16</inkml:trace>
  <inkml:trace contextRef="#ctx0" brushRef="#br1" timeOffset="207413.98">4699 16108 0,'0'-21'15,"0"-22"1,0 22-16,0 0 15,-21 21 1,0 0-16,-1 0 16,1 0-1,0 21-15,0 0 0,21 22 16,-21-22-16,21 0 0,-21 21 0,-1-20 16,1 20-16,21 0 0,-21-21 15,0 22-15,21-1 0,0 0 16,0-20-16,0 20 0,-21-21 15,21 21-15,0-20 0,0 20 0,0-21 16,0 21-16,21-20 0,0-1 0,0 0 16,-21 0-16,43 0 0,-22-21 15,0 21-15,0-21 0,0 0 0,22 0 16,-22 0-16,21 0 0,-21 0 16,22-21-16,-1 0 0,-21 21 0,21-42 15,1 21-15,-22-1 0,21 1 16,22-42-16,-43 42 15,21-22-15,-21 22 0,1-21 0,-1 21 16,-21-22-16,0 22 0,0-21 0,0-1 16,0 22-16,0-21 0,0 21 15,-21-22-15,-1 22 0,1 0 0,-21-21 16,21 21-16,-22-1 0,22 1 16,-21 0-16,0 21 0,-1-21 15,1 21-15,0 0 0,-1 0 0,22 0 16,-21 21-16,-1 0 0,22 0 15,-21 1-15,21-1 0,0 21 0,-1-21 16,22 22-16,-21-22 16,21 21-16,0 0 0,21 1 0,1-22 0,-1 21 15,21-21-15,43 43 16,-43-43-16,0 21 0,1-20 16,-1-1-16,0 0 0,1 0 15,-1 0-15,-21 0 0,22 1 0,-22-1 16,21 21-16,-21-21 0,-21 22 15,0-22-15,0 0 0,0 21 16,0-21-16,-21 22 0,0-22 0,-21 0 16,20 0-16,-20 0 0,21 1 15,-21-1-15,-1-21 0,22 21 16,-21-21-16,21 0 0,-22 0 0,22 0 16,0 0-16,-21 0 0,42-21 15,0 0 1,0-1-16,0 1 0,21 21 15,0-21-15,0 0 0,0 0 0</inkml:trace>
  <inkml:trace contextRef="#ctx0" brushRef="#br1" timeOffset="207704.95">5567 16193 0,'0'0'0,"0"-22"0,0 1 16,0 0-16,-21 21 0,-1 0 16,22 21-1,0 0-15,-21 1 0,21-1 16,-21 21-16,21-21 0,0 22 0,0-22 16,0 21-16,0 0 0,0-20 15,0 20-15,-21-21 0,21 21 0,-21-20 16,21-1-16,0 0 0,0 0 0,0 0 15,0 0-15,0-42 47,0 0-47</inkml:trace>
  <inkml:trace contextRef="#ctx0" brushRef="#br1" timeOffset="208113.11">5524 16320 0,'0'0'0,"0"-43"0,0 22 0,0 0 16,0 0-16,0 0 16,22 21-16,-1-22 0,0 1 0,0 21 15,0 0-15,22-21 0,-22 21 0,0 0 16,21 0-16,1 0 0,-22 0 16,21 0-16,-21 21 0,0 0 0,1 1 15,-22-1-15,21 0 16,-21 0-16,0 0 0,-21 0 0,-1 22 15,1-22-15,-21 0 0,21 0 0,-22 0 16,1 1-16,21-1 0,-21-21 16,-1 21-16,22 0 0,-21-21 0,21 0 15,-1 0-15,1 0 0,0 0 16,0 0-16,42 0 31,0 0-15,0 0-16,1 21 0,-1-21 0,0 21 15,21-21-15,-21 22 0,1-1 16,20 0-16,-21 0 0,0-21 0,-21 21 16,21 0-16,-21 1 0,0-1 15,22-21-15,-22 21 0,0 0 16</inkml:trace>
  <inkml:trace contextRef="#ctx0" brushRef="#br1" timeOffset="208609.66">6943 16066 0,'0'0'0,"0"-22"0,42-62 15,-42 63 1,0-1-16,0 1 0,0 0 15,0 0-15,0 0 0,-21 21 32,0 0-32,-1 0 0,1 0 0,0 0 15,-21 21-15,21 21 0,-22-21 0,1 22 16,0-1-16,20 0 0,1 22 16,-21-22-16,21 1 0,0 20 0,-1-21 15,22 1-15,0-1 0,0 0 16,0 1-16,0-22 0,0 21 0,0-21 15,22 1-15,-1-1 0,0 0 16,0 0-16,21 0 0,-20-21 0,20 21 16,-21-21-16,21 0 0,1 0 0,-1 0 15,-21 0-15,22 0 16,-1 0-16,0-21 0,1 0 0,-22 0 16,21 0-16,0 0 0</inkml:trace>
  <inkml:trace contextRef="#ctx0" brushRef="#br1" timeOffset="209077.58">7451 16277 0,'21'-21'0,"-42"42"0,42-63 0,-21 21 16,0 0-1,-21 21-15,-1 0 0,1 0 16,21 21-16,-21 0 0,0 0 16,0 0-16,21 0 0,-21 1 0,-1-1 15,22 21-15,0-21 0,-21 22 16,21-22-16,-21 21 0,21-21 15,0 0-15,0 1 0,0 20 0,0-21 16,0 0-16,21 0 16,0-21-16,1 0 0,-1 0 15,21 0-15,-21 0 0,22 0 0,-22 0 16,21-21-16,-21 21 0,22-21 16,-1 0-16,21-21 0,-41 20 15,20 1-15,-21 0 0,0 0 16,-21-21-16,0 20 0,0 1 0,0 0 15,0-21-15,0 21 0,-42-22 0,21 22 16,0 0-16,-1 0 16,-20 0-16,21-1 0,0 22 0,-22 0 15,22 0-15,0 0 0,0 0 16,0 22-16,0-22 0,-1 21 0,1 0 16,0 0-16,0 0 0,21 22 0,0-22 15,-21 0-15,21 0 0,-21 0 16,21 0-16,0 22 0,0-22 0,0 0 15,0 0-15,0 0 16,21-21-16,0 22 0,0-22 16,0 0-16,22 0 0,-22 0 15,21 0-15</inkml:trace>
  <inkml:trace contextRef="#ctx0" brushRef="#br1" timeOffset="209637.37">8128 16425 0,'0'0'0,"42"-21"0,1 0 0,-1 0 15,-21 0-15,0 0 0,0-1 0,1 1 16,-22 0-16,0 0 0,0 0 16,0 0-16,-22-1 0,1 22 15,0 0-15,0 0 0,-21 0 16,20 0-16,1 0 0,0 22 0,-21-22 16,21 21-16,-1 0 0,1 0 15,0 21-15,0-20 0,0-1 16,21 21-16,-21-21 0,21 22 0,0-22 15,0 21-15,0-21 16,0 0-16,0 1 0,0-1 0,21 0 16,0-21-16,0 0 0,-21 21 0,21-21 15,0 0-15,1 0 0,-1 0 16,21 0-16,-21 0 0,0-21 0,1 0 16,-1 21-16,0-21 0,0-1 15,21 1-15,-20 0 0,-1 0 16,0 0-16,0-22 0,-21 22 0,21-21 15,0 0-15,1-1 0,-22 1 16,21 0-16,-21-1 0,21-20 0,-21 20 16,0 1-16,0 0 0,21 21 15,-21-22-15,0 22 0,0 0 0,21-21 16,-21 63 15,0 0-31,0 21 0,-21 1 0,0-22 16,21 42-16,0-20 0,0-1 15,-21 0-15,21 1 0,-21-1 0,21 0 16,0 1-16,0-22 0,0 21 0,0-21 16,0 0-16,0 1 0,0-1 15,0 0-15,0 0 0,21-21 16,0 0-16,0 0 0,0 0 16,0 0-16,1 0 0,-1 0 15,0 0-15,21 0 0,-21-21 0,1 21 16,20-21-16</inkml:trace>
  <inkml:trace contextRef="#ctx0" brushRef="#br1" timeOffset="210061.4">9017 16404 0,'-21'0'16,"42"0"31,0 0-47,0 0 15,0 0-15,1 0 0,20-21 16,-21 0-16,21 21 0,-20-21 0,-1 0 16,21 21-16,-21-22 0,0 1 0,-21 0 15,22 0-15,-22 0 0,0 0 16,0-1-16,0 1 0,0 0 0,0 0 16,0 0-16,-22 21 0,1 0 15,0 0-15,0 0 0,0 0 0,0 0 16,-22 0-16,22 21 0,-21 0 0,21 0 15,-1 22-15,-20-22 16,21 21-16,0-21 0,0 22 0,21-22 16,-22 21-16,22-21 0,0 22 0,0-22 15,0 0-15,0 0 0,0 0 16,0 0-16,0 1 0,22-1 16,-1-21-16,0 0 0,0 0 0,0 0 15,0 0-15,22 0 0,-22 0 16,0 0-16,0 0 0,22 0 0,-22 0 15,0-21-15,0 21 0,0 0 16,0-22-16,-21 1 0,22 21 0,-1 0 16,0-21-16</inkml:trace>
  <inkml:trace contextRef="#ctx0" brushRef="#br1" timeOffset="210273.38">10012 16595 0,'-21'0'15,"-1"0"-15,1 21 0,0-21 32</inkml:trace>
  <inkml:trace contextRef="#ctx0" brushRef="#br1" timeOffset="211788.58">2265 17695 0,'21'0'0,"0"0"15</inkml:trace>
  <inkml:trace contextRef="#ctx0" brushRef="#br1" timeOffset="33201.66">0 2709 0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12:15:12.0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1693 0,'0'0'0,"-21"0"15,0 0-15,0 0 0,-22 0 16,22 0-16,0 0 0,0 0 16,21 22 15,21-22-31,21 0 0,1 0 0,20 21 0,1-21 16,-1 0-16,1 0 0,20 0 15,-20 0-15,21 0 0,-22 0 16,1 0-16,-1 0 0,1 0 15,-1 0-15,22 0 0,-22 0 16,22 0-16,-22-21 0,1 21 0,-1 0 16,1-22-16,-1 22 0,-20 0 15,-1-21-15,0 21 0,1-21 0,-22 21 16,0 0-16,-21-21 16,-21 0-1,0 21-15,0 0 16,-1 0-16,-20-21 0,21 21 0,0 0 15,-22-22-15,1 22 16,21-21-16,-21 21 0,20 0 0,-20 0 16,21-21-16,0 21 0,0 0 15,-1 0-15,1 0 0,42 0 47,1 0-47,-1 0 0,0 0 16,21 0-16,-21 0 0,22 0 15,-22 0-15,0 21 0,21 0 0,-20 1 16,-22-1-16,0 0 0,0 0 16,0 21-16,0-20 0,0 20 15,-22 0-15,1 1 0,-21-1 16,21 0-16,-22 1 0,1-1 0,0 0 16,-1-21-16,1 22 0,21-22 15,0 0-15,0 0 0,-1 0 16,65-21-1,-22-21-15</inkml:trace>
  <inkml:trace contextRef="#ctx0" brushRef="#br0" timeOffset="1388.63">3577 1418 0,'0'0'0,"-42"0"15,21 0 1,42 0 31,0 0-47,0 0 0,21-21 16,-20 0-16,20 0 0,0 21 15,1-21-15,-1-1 0,0-20 0,1 21 16,-22 0-16,21 0 0,-21-1 15,-21 1-15,0 0 0,-42 21 16,21 0 0,-22 0-16,-20 0 0,21 0 0,-22 21 15,1 0-15,-1 1 16,1 20-16,-1-21 0,1 21 0,20 1 16,1-22-16,0 21 0,20 1 15,1-1-15,21 0 0,0 1 16,0-22-16,0 21 0,0-21 0,21 22 15,1-22-15,20-21 0,-21 21 16,21-21-16,1 0 0,-1 0 16,22 0-16,-22 0 0,0 0 0,22-21 15,-22 0-15,0-1 0,1 22 0,-22-21 16,0 0-16,0 0 0,0 21 16,-21-21-16,0 0 15,-21 21-15,0 0 16,-21 0-16,-1 0 0,1 0 0,0 21 15,-1 0-15,1 0 0,0 21 16,21-20-16,-22 20 0,22 0 0,-21 1 16,42-22-16,0 21 0,0 0 15,0 1-15,0-22 0,0 0 0,0 21 16,21-20-16,0-1 0,0-21 16,0 21-16,22-21 0,-1 0 0,-21 0 15,22 0-15,20 0 0,-21 0 16,1-21-16,-1 0 0,0-1 0,1 1 15,-1 0-15,0 0 0,1-21 16,-22 20-16,21-20 0,-21 0 16,22-1-16,-22 22 0,0-21 15,0 0-15,0-1 0,-21 22 0,0-42 16,0 41-16,22 22 16,-22-21-16,0 42 15,0 1 1,0-1-16,21 0 0,-21 21 0,0-21 15,0 22-15,0-22 0,0 21 16,0-21-16,0 1 0,0 20 0,0-21 16,0 0-16,0 0 0,0 1 15,-21-22 32,21-22-47,0 1 0,0 0 16,0 0-16,0 0 0,0 0 0,0-22 15,0 1-15,21 21 0,0-22 16,0 22-16,0-21 0,0 21 16,1 0-16,20 21 0,-21-22 0,21 22 15,1 0-15,-22 0 0,21 0 16,-21 22-16,1-1 0,20 0 16,-21 0-16,0 0 0,0 22 0,-21-22 0,0 0 15,22 21-15,-22-21 16,0 1-16,21-1 0,-21 0 0,0 0 15,0 0-15,0 0 16,21-21 0,-21-21-1,21 0-15,-21 0 0,21 0 0,0 0 16,1-22-16,-22 22 0,21-21 16,0-1-16,0 1 0,0 21 0,0-21 15,22 20-15,-22 1 0,0 0 16,0 0-16,0 21 0,1 0 15,-1 21-15,-21 0 16,21 0-16,-21 22 0,0-22 16,0 21-16,0-21 0,0 22 0,0-22 15,0 21-15,0-21 0,0 1 16,21-1-16,-21 0 0,0 0 0,21 0 16,-21 0-1,21-21-15,1 0 0,-1 0 16,0-21-16,0 0 0,0 21 15,0-21-15,1-21 0,-1 20 0,0-20 16,0 0-16,0-1 0</inkml:trace>
  <inkml:trace contextRef="#ctx0" brushRef="#br0" timeOffset="2180.26">5567 1312 0,'0'-42'0,"0"84"0,-21-105 16,21 42-16,-22 0 0,22-1 0,-21 22 31,21 22-31,0-1 0,0 0 0,0 21 15,0-21-15,0 22 0,0-1 16,0 0-16,0 1 0,0-1 0,0 0 16,0 1-16,0-1 0,0 0 15,0 1-15,21-22 0,-21 21 0,0-21 16,0 1-16,0-1 0,0 0 16,0 0 15,22-21-31,-22-21 0,0 0 0,21 0 15,-21-1-15,0 1 0,0 0 16,21 0-16,-21-21 0,21 20 0,-21-20 16,21 21-16,0 0 0,1-22 0,-1 22 15,0 21-15,0-21 0,0 0 16,0 21-16,22 0 0,-22 0 0,21 0 16,-21 0-16,22 21 0,-22-21 15,0 21-15,0 0 0,0 1 0,-21-1 16,0 21-16,0-21 0,0 0 15,0 22-15,0-22 0,0 21 16,0-21-16,-21 1 0,0-1 16,0 0-16,0 0 0,0-21 0,-1 21 15,1-21-15,0 0 0,0 0 0,0 0 16,0 0-16,-1 0 0,1 0 16,0-21-16,0 0 0,0 21 15,0 0-15,21-21 16,0 42 15,21 0-31,0 0 16,0-21-16,0 21 0,0-21 15,1 0-15,-1 0 0,0 0 0,0 0 16,64 0-16,-64 0 16,21 0-16,1 0 0,-1-21 15,0 21-15,1-21 0,-1 0 0,-21 0 16,21 0-16,1-22 0,-22 22 15,21 0-15,-21-21 0,1-1 0,-22 22 16,0-21-16,0 21 0,0-22 16,0 22-16,0 0 0,0 0 0,0 0 15,-22 21 1,1 21-16,0 21 16,21-21-16,0 0 15,0 22-15,0-1 0,0 0 0,0-20 0,0 20 16,0 0-16,0-21 0,0 1 15,0-1-15,0 0 0,0 0 16,21 0-16,0-21 0,1 0 0,-1 0 16,0 0-16,0 0 0,21 0 15,1 0-15,-22 0 0,21-21 0,1 21 16,-1-21-16</inkml:trace>
  <inkml:trace contextRef="#ctx0" brushRef="#br0" timeOffset="3452.14">7281 1630 0,'0'0'0,"0"-21"0,21-43 31,-21 43-31,0 0 0,0 0 0,0 0 16,-21-1-16,0 22 16,0 0-16,0 0 0,0 0 15,-1 0-15,-20 22 0,21-1 16,0 0-16,-22 0 0,22 0 0,0 22 15,-21-1-15,21-21 0,-1 21 16,1 1-16,0-1 0,0 0 0,21-20 16,0 20-16,0-21 0,0 0 0,0 0 15,0 1-15,21-22 16,0 0-16,0 0 0,1 0 0,-1 0 16,0 0-16,21 0 0,-21-22 15,22 1-15,-22 0 0,21 0 0,-21 0 16,1-22-16,20 1 0,-21 0 15,0-1-15,-21 1 0,21 0 0,-21-1 16,22-20-16,-22 21 0,0-1 16,0-20-16,0 20 0,0 1 0,0 0 15,0 21-15,0-1 0,0 1 16,0 0-16,0 42 16,0 0-1,0 1-15,0-1 0,0 0 0,0 21 16,0 1-16,0-1 0,0-21 15,0 21-15,0 1 0,0-1 16,0 0-16,0 1 0,0-1 0,0 0 16,0 1-16,0-1 0,0-21 15,0 0-15,0 1 0,21-1 0,-21 0 16,21 0-16,21-21 0,-21 0 16,1 0-16,20 0 0,0 0 0,1 0 15,-1-21-15,0 0 0,1 0 0,-1-1 16,21-20-16,-41 21 15,20-21-15,0 20 0,-21-20 0,22 21 16,-22-21-16,-21 20 0,0-20 0,0 21 16,0 0-16,0 0 0,0-1 15,-21 22 1,0 0-16,-1 0 0,1 22 16,0-1-16,0 0 0,0 0 0,21 0 15,0 0-15,0 22 0,0-22 16,0 0-16,0 21 0,0-20 0,0-1 15,0 21-15,0-21 0,21-21 16,0 21-16,0 1 0,0-1 0,43-21 16,-22 0-16,1 0 15,-1 0-15,0 0 0,1 0 16,-1 0-16,21 0 0,-20 0 0,-1-21 0,22-1 16,-22 1-16,0 0 15,1 0-15,41-21 0,-41 20 16,-22-20-16,21 21 0,-21 0 15,0-22-15,1 22 0,-1 0 0,-21 0 16,0 0-16,0 0 0,21-1 16,-21 1-16,0 0 15,-21 21-15,0 0 0,-1 0 0,1 0 16,0 0-16,0 21 0,0 0 16,0-21-16,-1 22 0,1-1 15,0 0-15,0 0 0,0 21 16,0-20-16,-1-1 0,22 21 0,0-21 15,-21 0-15,21 22 0,0-22 0,0 0 16,0 0-16,0 0 16,0 1-16,21-22 0,1 0 15,-1 0-15,0 0 16,0 0-16,0-22 0,0 22 0,1-21 16,-1 0-16,0-21 0,0 21 15,0-22-15,0 1 0,1 21 16,-1-43-16,0 22 0,0 0 0,0-1 15,-21-20-15,21 20 0,-21-20 0,0 21 16,0-1-16,0 1 0,0 0 16,22-1-16,-22 22 0,0 0 15,0 0-15,0 42 16,-22 0-16,1 21 0,21 1 16,-21-1-16,0 0 0,21 1 0,0 20 15,0-20-15,0-1 0,0 21 16,0-20-16,0-1 0,0 22 0,0-22 15,0 0-15,21-21 0,0 22 16,0-22-16,-21 0 0,22 0 0,20 0 16,-21-21-16,0 0 0,22 0 0,-22 0 15,21 0-15,-21 0 16,22 0-16,-22-21 0,21 0 0,-21 0 16,0 0-16,43-22 0</inkml:trace>
  <inkml:trace contextRef="#ctx0" brushRef="#br0" timeOffset="3611.95">11282 1672 0,'0'0'16,"0"21"-16,-21-21 0,-1 0 0,-41 0 15</inkml:trace>
  <inkml:trace contextRef="#ctx0" brushRef="#br0" timeOffset="4080.56">10350 1461 0,'0'0'0,"22"0"0,-22-22 16,0 1-16,21 0 0,-21 0 15,0 0-15,21 0 0,0 21 16,0-22-16,-21 1 0,21 21 16,1-21-16,-1 21 0,0 0 0,21 0 15,-21 0-15,22 0 0,20 21 16,-20 0-16,-1 1 0,0-1 15,-21 0-15,1 21 0,20-21 16,-42 22-16,21-22 0,-21 21 0,0-21 16,0 22-16,0-22 0,0 21 15,0-21-15,-21 1 0,0-1 16,21 0-16,-21-21 0,-1 0 16,1 0-16,21-21 15,-21 21-15,21-43 0,0 22 16,0 0-16,0 0 0,0-21 15,0 20-15,0-20 0,21 21 0,0-21 16,1 20-16,-1-20 0,0 21 16,0 0-16,0 0 0,0-1 15,1 1-15,20 0 0,-21 0 0,21 21 16,-20 0-16,-1 0 0,0 0 0,21 0 16,-21 0-16,1 0 0,-1 21 15</inkml:trace>
  <inkml:trace contextRef="#ctx0" brushRef="#br0" timeOffset="4440.18">11388 1545 0,'0'0'0,"21"21"31,0-21-31,0 0 0,-21-21 16,21 21-16,0-21 0,1 0 0,-1 0 15,0 0-15,-21-1 0,21 1 16,0 0-16,-21 0 0,21 0 0,-21 0 15,0-1-15,0 1 16,0 0-16,-21 21 16,0 0-16,0 21 15,0-21-15,-22 21 0,22 1 0,0 20 16,0-21-16,0 0 0,21 22 0,-21-22 16,21 21-16,-22-21 0,22 22 15,0-22-15,0 21 0,0-21 0,0 0 16,22 1-16,-1-1 0,0-21 15,0 0-15,0 0 0,22 0 0,20 0 16,-21 0-16,-20 0 16,20-21-16,21-1 0,-20 1 0,-1 0 15,0 0-15,1-21 0,-1 20 16,43-41-16,-43 21 16</inkml:trace>
  <inkml:trace contextRef="#ctx0" brushRef="#br0" timeOffset="4667.78">12234 953 0,'0'0'16,"0"-22"-16,0 1 0,0 42 16,0 1-16,-21-1 15,21 21-15,-21-21 0,21 22 0,-21-1 16,21 0-16,0 22 16,0-22-16,-21 0 0,-1 1 0,22-22 0,-21 21 15,21 1-15,0-1 0,0 0 16,0-21-16,-21 22 0,21-22 15,0 0-15,0 0 0,0 0 0,0 1 16,0-1-16,21-21 0,0 0 16,1 0-16,20 0 0,0 0 0,-21-21 15,22-1-15,20 1 0</inkml:trace>
  <inkml:trace contextRef="#ctx0" brushRef="#br0" timeOffset="5652.27">13017 1397 0,'0'0'0,"22"-21"0,-22 0 0,0 0 0,0-1 16,0 1 0,0 0-16,-22 21 0,1-21 0,0 21 15,0 0-15,0 0 0,0 0 16,-22 0-16,22 0 0,0 0 0,-21 0 16,20 21-16,1 0 0,-21 0 0,21 1 15,-22 20-15,22-21 0,0 21 16,0-20-16,0 20 0,21-21 0,0 21 15,0-20-15,0 20 0,0-21 16,0 0-16,21 0 0,0 1 16,-21-1-16,42-21 0,-20 0 15,-1 0-15,0 0 0,0 0 0,21 0 16,-20 0-16,20-21 0,0-1 0,-21 1 16,22 0-16,-22-21 0,21 21 15,-21-1-15,1-20 0,-1 21 0,0-21 16,0 20-16,-21-20 0,0 21 15,0 0-15,0-22 0,0 22 0,0 0 16,0 42 15,0 0-31,0 1 0,-21-1 0,21 0 16,-21 0-16,21 21 0,0-20 16,-21-1-16,21 21 0,0-21 0,0 0 15,0 22-15,0-22 16,0 0-16,21 0 0,0 0 0,0-21 15,0 22-15,22-22 0,-22 0 16,0 0-16,21 0 0,-21 0 16,22 0-16,-22 0 0,21-22 0,-21 1 15,22 0-15,-22-21 0,21 21 16,-21-1-16,1-20 0,-1 0 0,0-1 16,0 1-16,-21 0 0,0-1 15,21-20-15,-21 21 0,21-22 0,-21 22 16,0-1-16,22 1 0,-22 0 15,0 21-15,0-22 0,0 22 0,0 0 16,0 42 0,0 0-1,0 22-15,-22-22 0,22 21 0,-21 0 16,21 22-16,-21-22 0,21 1 16,0-1-16,0 0 0,0 1 0,0-22 15,0 21-15,0 0 0,0-20 16,0-1-16,0 21 0,0-21 0,21 0 15,0 1-15,1-1 0,-1-21 16,0 21-16,0-21 0,0 0 0,22 0 16,-22 0-16,21 0 0,-21 0 15,22-21-15,-1 0 0,-21 21 0,21-22 16,-20 1-16,20 0 0,-21 0 16,0 0-16,0-22 0,1 22 15,-22 0-15,0-21 0,0 21 0,0-1 16,0-20-16,0 21 0,0 0 15,-22 21-15,1 0 16,0 0-16,0 21 0,21 0 16,0 0-16,-21 0 0,21 1 0,-21-1 15,21 21-15,0-21 0,0 0 0,0 1 16,0-1-16,0 0 16,0 21-16,0-21 0,21-21 0,0 22 0,-21-1 15,21 0-15,0-21 0,22 21 16,-22-21-16,21 0 0,-21 0 15,22 0-15,-1 0 0,0 0 0,1 0 16,-1 0-16,-21-21 0,21 0 16,1 0-16,-1-1 0</inkml:trace>
  <inkml:trace contextRef="#ctx0" brushRef="#br0" timeOffset="6217.26">15007 1312 0,'21'-21'0,"-42"42"0,63-63 0,-42 21 15,0 0-15,0 0 16,-21-1-16,0 22 15,0 0-15,0 0 16,0 0-16,-1 0 0,1 0 0,0 22 16,-21-1-16,21 0 0,-1 0 0,1 0 15,0 22-15,0-22 0,0 0 16,0 21-16,21-21 0,-22 1 0,22 20 16,-21-21-16,21 0 0,0 0 15,0 1-15,0-1 0,0 0 16,21-21-16,1 0 15,-1 0-15,0 0 0,0 0 0,0 0 16,0 0-16,1 0 0,-1-21 16,21 0-16,-21 21 0,0-22 15,1-20-15,-1 21 0,0 0 0,0-22 16,0 1-16,0 0 0,1-1 16,-1 1-16,0-21 0,-21-1 0,0 1 15,21-1-15,-21 22 0,21-22 16,-21 1-16,0 20 0,0 1 0,0 21 15,0-21-15,0 20 0,0 1 16,-21 21 0,21 21-16,-21 1 15,21 20-15,-21 0 0,21 22 16,0-1-16,0 1 0,0-22 0,0 22 16,0-1-16,0 1 15,0-22-15,0 21 0,0-20 0,0-1 16,0-21-16,0 22 0,0-1 15,0-21-15,0 0 0,21 0 0,0 1 16,0-1-16,0 0 0,1-21 0,20 0 16,-21 0-16,21 0 0,-20 0 15,20 0-15,0 0 0,1 0 0,-22 0 16,21-21-16,0 0 0,1 21 16,-22-22-16,21 1 0,-21-21 0,1 21 15,-1 0-15,-21-1 0</inkml:trace>
  <inkml:trace contextRef="#ctx0" brushRef="#br0" timeOffset="6603.75">13589 1080 0,'0'21'31,"21"-21"-16,0 0-15,0 0 0,1 0 0,-1 0 16,0 0-16,0 0 0,21 0 16,-20 0-16,-1 0 0,0 0 0,0 0 15,0 0-15,0 0 0,1 0 0,-1 0 16,-42 0 31</inkml:trace>
  <inkml:trace contextRef="#ctx0" brushRef="#br0" timeOffset="9288.08">17230 1588 0,'0'0'0,"-22"0"0,1 0 15,21-22 32,0 1-31,21 0-16,1 21 15,-1-21-15,21 0 0,-21 0 0,22-1 16,-22 1-16,21-21 0,-21 21 16,22 0-16,-22-22 0,0 1 0,0 0 15,0-1-15,-21 1 0,0 0 16,0-1-16,0 1 0,0 0 15,0 20-15,0-20 0,0 21 16,-21 21-16,0 0 16,0 21-16,0 0 0,-1 22 15,1-1-15,0 0 0,21 1 0,-21-1 16,0 21-16,21-20 0,-21-1 16,21 22-16,0-22 0,0 0 0,0-21 15,0 22-15,0-1 0,0-21 16,0 0-16,0 1 0,21-1 0,0 0 15,0 0-15,0-21 16,0 0-16,1 0 0,-1 0 16,0-21-16,0 0 0,0 21 0,-21-21 15</inkml:trace>
  <inkml:trace contextRef="#ctx0" brushRef="#br0" timeOffset="9496.11">17251 1355 0,'0'0'16,"-21"21"-16,-1-21 0,1 0 15,42 0 17,1 0-32,-1 0 0,21 0 15,0 0-15,1 0 0,20-21 0,-20 21 16,-1-21-16,0 21 0,1-22 15,-1 22-15,0 0 0</inkml:trace>
  <inkml:trace contextRef="#ctx0" brushRef="#br0" timeOffset="10517.23">17865 1376 0,'0'0'0,"-22"21"0,22 0 15,0 0-15,0 1 16,22-22 15,-1 0-31,0-22 16,0 22-16,21-21 0,-20 0 15,20 0-15,0 21 0,-21-21 0,1 0 16,20-1-16,-21 1 0,-21 0 16,0 0-16,21 0 0,-21 0 15,-21 21 1,0 0-16,0 0 0,0 0 15,-1 21-15,1 0 0,0-21 16,0 42-16,0-21 0,0 1 0,-1-1 16,22 21-16,0-21 0,-21 0 15,21 1-15,-21 20 0,21-21 0,0 0 16,0 0-16,0 1 0,0-1 16,21 0-16,0-21 15,1 0-15,20 0 0,-21 0 16,21 0-16,1 0 0,-22-21 0,21 0 15,22-1-15,-22 22 0,0-21 16,1 0-16,-1 0 0,0 0 0,1-22 16,-1 22-16,-21 0 0,22 0 15,-43 0-15,0 0 0,0-1 16,0 1-16,-22 21 16,1 0-1,0 0-15,0 21 0,0 1 16,21-1-16,0 0 0,0 0 0,0 0 15,0 0-15,0 1 0,0-1 16,0 0-16,21 0 0,0 0 16,0 0-16,0-21 0,1 22 0,-1-1 15,0-21-15,-21 21 0,21-21 16,-42 0 0,0 0-16,0 0 15,-22 0-15,22 0 0,-21 0 0,21 0 16,-22 0-16,22-21 0,-21 21 15,21 0-15,-1 0 0,1-21 0,0 21 16,21 21 0,42-21-1,-20 21-15,-1 0 16,21-21-16,-21 0 0,22 0 0,-1 0 16,-21 0-16,21 0 0,1 0 15,-1 0-15,0-21 0,1 0 0,-1 21 16,0-21-16,1-1 0,-1 1 15,-21 0-15,0 0 0,22 0 0,-22-22 16,0 22-16,0-21 16,0 0-16,1-1 0,-1 1 0,0 0 15,0-1-15,0-20 0,-21 20 16,0 1-16,21 0 0,-21-1 0,0 22 16,0-21-16,0 21 0,0 42 31,-21 0-31,21 21 0,-21 1 15,21-1-15,0 0 0,-21 1 0,0 20 16,0-20-16,21-1 0,0 0 16,-22 22-16,22-22 0,-21-21 15,21 22-15,-21-1 0,21-21 16,0 21-16,0-20 0,0-1 0,0 0 16,0 0-16,0 0 0,21-21 15,0 0-15,1 0 0,-1 0 16,0 0-16,0 0 0,0 0 15,-21-21-15,21 0 0,1 0 0,-1 0 16,0-1-16,0 1 0,-21 0 0</inkml:trace>
  <inkml:trace contextRef="#ctx0" brushRef="#br0" timeOffset="10717.04">19113 1270 0,'0'0'0,"-42"0"0,21 0 0,0 0 15,42 0 17,0 0-32,0 0 15,22 0-15,-22 0 0,21 0 16,0 0-16,1 0 0,-1-21 0,22 21 16,-22-21-16,0 21 0,1-21 15,20 21-15,-21-22 0</inkml:trace>
  <inkml:trace contextRef="#ctx0" brushRef="#br0" timeOffset="11019.94">20214 1016 0,'0'0'0,"0"-63"31,0 41-31,-21 22 0,0-21 0,0 21 16,-1 0-16,1 0 15,0 0-15,-21 0 0,21 21 0,-1 1 16,-20-1-16,21 21 0,-21 0 16,20-20-16,-20 20 0,21 21 0,0-20 15,-22-1-15,22 0 16,0-20-16,21 20 0,0 0 0,0 1 16,0-22-16,0 21 0,0-21 15,0 22-15,21-22 0,0 0 0,1 0 16,20 0-16,-21 0 0,21 1 15,1-22-15,-1 0 0,0 0 0,22 0 16,-22 0-16,22 0 0,-1-22 16</inkml:trace>
  <inkml:trace contextRef="#ctx0" brushRef="#br0" timeOffset="12432.01">20637 1397 0,'0'0'15,"0"-85"1,-21 64-16,0 21 0,0 0 15,0 0-15,0 0 16,-1 0-16,1 0 0,0 0 0,0 21 16,-21 1-16,20-1 0,1 0 15,0 0-15,0 21 0,0-20 0,21-1 16,0 21-16,-21-21 0,21 0 16,0 22-16,-22-22 0,22 0 0,0 0 15,0 0-15,0 1 16,22-22-16,-1 0 0,0 0 15,21 0-15,-21 0 16,1 0-16,-1 0 0,0-22 16,21 1-16,-21 0 0,1 0 15,20 0-15,-21-22 0,0 22 0,0-21 16,1 21-16,-1-22 0,0 22 16,0 0-16,-21-21 0,0 21 0,21-1 15,-21 1-15,0 42 31,0 1-31,-21-1 0,21 21 16,-21-21-16,21 0 0,-21 1 16,21 20-16,0-21 0,0 0 0,0 22 15,0-22-15,0 0 16,0 0-16,0 0 0,0 0 0,21 1 16,0-22-16,0 0 15,0 0-15,1 0 0,20 0 0,-21 0 16,0 0-16,22 0 0,-22 0 15,21-22-15,-21 1 0,22 0 0,-22 0 16,21 0-16,-21-22 0,0 22 16,1-21-16,-1 21 0,0 0 0,0-22 15,-21 22-15,0 0 0,-21 42 47,21 0-47,-21 0 0,21 1 16,0-1-16,0 0 0,0 0 15,0 0-15,0 0 0,0 1 0,0-1 16,0 0-16,0 0 0,0 0 16,0 0-16,21 1 0,-21-1 15,0 0 1,0-42 15,0 0-31,-21-1 16,0 22-16,21-21 0,0 0 15,-22 0-15,1 21 16,0 0 0,21 21-1,0 0-15,0 0 16,0 1-16,0-1 0,0 0 16,21-21-16,0 0 15,1 21-15,62-21 16,-41 0-16,-22 0 15,21 0-15,-21 0 0,22 0 0,-22-21 16,21 21-16,-21-21 0,22 0 16,-22-1-16,21 1 0,-21-21 15,0 21-15,1-22 0,-1 22 0,0-21 16,0 21-16,-21 0 0,21-22 16,-21 22-16,0 0 0,-21 21 31,0 21-31,0 0 0,0 0 15,-22 1-15,22-1 0,0 0 16,0 21-16,21-21 0,0 1 0,-21 20 16,21-21-16,0 0 0,0 0 15,0 1-15,0-1 0,0 0 0,0 0 16,21 0-16,0-21 16,0 0-16,0 21 0,0-21 0,22 0 15,-22 0-15,21 0 0,-21 0 16,22 0-16,-1-21 0,-21 0 0,22 21 15,-1-21-15,0-21 0,1 20 16,-22 1-16,21-21 0,0 21 0,-20-22 16,-1 1-16,0 21 0,0-21 15,0 20-15,0-20 0,-21 21 0,0 0 16,0 0-16,0-1 0,-21 22 16,0 0-16,0 22 15,0-1-15,0 0 0,-1 0 16,1 0-16,21 0 0,-21 1 0,21-1 15,0 21-15,0-21 0,0 0 16,0 22-16,0-22 0,0 0 16,0 0-16,21 0 0,-21 1 15,21-1-15,-21 0 0,0 0 16,0 0 0,-21-21 15,0 0-31,0 0 31,21-21-15,0 0-1</inkml:trace>
  <inkml:trace contextRef="#ctx0" brushRef="#br0" timeOffset="12611.28">22119 1757 0,'0'0'0</inkml:trace>
  <inkml:trace contextRef="#ctx0" brushRef="#br0" timeOffset="18164.73">1206 4106 0,'-42'0'0,"21"22"16,0-22-16,-22 0 0,22 0 15,-21 0-15,0 21 0,20-21 0,-20 0 16,21 0-16,-21 0 0,20 21 15,1-21-15,21 21 16,0 0 0,21-21-16,22 21 0,-1-21 15,22 22-15,-1-22 0,22 0 0,-1 0 16,1 0-16,21 21 0,0-21 16,0 0-16,-22 0 0,22 0 0,0 0 15,0 0-15,0 0 0,-1 0 16,1-21-16,0 21 0,-21-22 0,-1 22 15,-20 0-15,-1 0 0,-20 0 16,-22 0-16,21 0 0,-21-21 0,-21 0 31,-21 0-31,0 21 16,0-21-16,-21 0 0,-1 21 16,1-22-16,0 22 0,-1-21 0,-20 21 15,20 0-15,1 0 0,21-21 16,-21 21-16,20 0 0,1 0 0,0 0 15,21-21 1,21 21 0,0 0-16,1 0 0,20 0 15,-21 21-15,21-21 0,-20 21 16,-1 0-16,21-21 0,-21 22 16,-21 20-16,0-21 0,0 0 0,0 0 15,0 22-15,-21-22 0,0 21 16,-21-21-16,-1 22 0,1-22 0,0 21 15,-22-21-15,22 1 0,-1-1 16,22 0-16,-21 0 0,21-21 16</inkml:trace>
  <inkml:trace contextRef="#ctx0" brushRef="#br0" timeOffset="18656.11">4149 3958 0,'0'-21'0,"0"42"0,-22-63 16,22 21-16,0 0 0,0-1 16,0 1-16,-21 0 15,0 21 1,21 21 0,0 0-16,0 22 0,-21-22 15,21 42-15,0-20 0,0 20 0,0-20 16,0 20-16,0 1 0,0 20 15,0-20-15,0-1 0,0 22 0,0 0 16,0-1-16,-21 22 0,21 0 16,0 0-16,0-22 0,0 22 15,-21 0-15,-1 0 0,22 0 0,-21-22 16,21 22-16,0-21 0,-21-22 0,21 1 16,-21-1-16,21 1 0,0-22 0,0-21 15,0 22-15,0-22 0,0 0 16,0-42-1,0 0-15,0-22 16,0 1-16,0 0 0,0-22 16,0 1-16,21-22 0,0 0 0</inkml:trace>
  <inkml:trace contextRef="#ctx0" brushRef="#br0" timeOffset="19007.53">4022 4233 0,'0'0'15,"-22"-42"-15,1-21 0,0 20 0,0 22 16,0-21-16,21-1 16,0 22-16,0-21 0,0 21 0,0-22 15,0 22-15,0 0 0,63-21 16,-20 21-16,-1-1 0,0 1 16,1 21-16,20 0 0,1 0 0,-1 21 15,1 1-15,-22-1 0,0 0 16,1 21-16,-22 1 0,-21-1 0,0 0 15,0 1-15,-21 20 0,-22-21 0,1 1 16,0-1-16,-1 0 0,1-20 16,0 20-16,-1-21 0,1 0 15,0 0-15,20-21 0,1 0 16,0 0-16,0 0 0,0 0 0,0 0 16,21-21-1,0 0-15,21 0 16,0 0-16,21 0 15,-21 21-15,64-43 0,-43 22 16,1 0-16</inkml:trace>
  <inkml:trace contextRef="#ctx0" brushRef="#br0" timeOffset="19564.7">4805 4106 0,'0'-21'16,"0"0"-1,-21 0-15,21 0 0,0 0 16,0-1-16,0 1 0,0 0 16,21 0-16,0 0 0,0 21 0,0-21 15,0-1-15,22 22 0,-22-21 0,21 21 16,1 0-16,-1 0 0,0 0 16,-21 0-16,22 21 0,-1-21 0,-21 22 15,0-1-15,22 0 0,-22 21 16,-21-21-16,0 22 0,0-1 0,0-21 15,0 22-15,0-1 0,-21-21 16,0 21-16,-1-20 0,1-1 16,0 0-16,21 0 0,-21-21 15,21 21-15,-21-21 16,21-21-16,0 0 16,0 0-16,0 0 15,21-1-15,0-20 0,0 21 0,-21 0 16,21 0-16,1-22 0,20 22 15,-21 0-15,0 0 0,22 0 0,-1-22 16,0 22-16,1 0 0,-1 21 16,0-21-16,1 0 0,-1 21 15,-21 0-15,21 0 0,-20 0 0,-1 0 16,-21 21-16,0 0 0,0 0 16,0 0-16,0 0 0,0 1 0,0 20 15,0-21-15,0 0 0,0 22 16,-21-22-16,21 0 0,0 0 0,0 0 15,-22-21-15,22 21 0,-21-21 16,21 22-16,0-44 31,0 1-31,0 0 16,0 0-16,0 0 0,0 0 0</inkml:trace>
  <inkml:trace contextRef="#ctx0" brushRef="#br0" timeOffset="19719.64">5778 3768 0,'0'0'0,"-21"-21"0,0-1 16,0 22-16,21-21 16,-21 21-16,0 0 0,42 0 47,0 0-47,0 0 0,0 0 15,22 21-15,-22-21 0</inkml:trace>
  <inkml:trace contextRef="#ctx0" brushRef="#br0" timeOffset="20172.16">6181 3747 0,'0'21'32,"0"0"-32,0 0 0,0 0 15,0 0-15,0 1 16,0-1-16,0 0 0,21 0 0,-21 21 15,0-20-15,0-1 0,0 0 0,0 0 16,0 21-16,0-20 0,0 41 31,0-42-15,0-42 0,0 0-1,0 0-15,0 0 0,0-1 0,0-20 16,0 0-16,0 21 0,21-22 0,0 1 15,0 0-15,0 20 0,1-20 16,-1 0-16,21 21 0,0-1 0,1 1 16,-1 0-16,0 21 0,22 0 15,-22 0-15,1 0 0,20 0 16,-21 21-16,1 22 0,-22-22 0,0 0 16,0 0-16,0 21 0,-21-20 0,0 20 15,0-21-15,0 21 0,0-20 16,0 20-16,-21-21 0,21 0 15,0 0-15,-21 1 0,21-1 0,21-42 47,0-1-47,1 1 0,-1-21 0</inkml:trace>
  <inkml:trace contextRef="#ctx0" brushRef="#br0" timeOffset="20432.23">7387 3429 0,'0'0'0,"0"-21"16,0 0 0,0 42-1,0 0-15,0 0 0,0 22 0,-21-22 16,21 21-16,0 0 0,-21 1 16,21-1-16,0 0 0,-21 1 0,21-1 15,0 0-15,0-20 0,0 20 0,0-21 16,0 21-16,0-20 0,0-1 15,0 0-15,0 0 0,0 0 0,21-21 16,0 0 0,0 0-16,0 0 0,-21-21 15,21-21-15,1 21 16,-1-1-16</inkml:trace>
  <inkml:trace contextRef="#ctx0" brushRef="#br0" timeOffset="20616.13">7239 3768 0,'0'0'0,"-21"0"0,0 21 31,42-21-15,0 0-16,0 0 0,0 0 16,0 0-16,1 0 15,-1 0-15,0 0 0,0 0 0,21-21 16,-20 21-16,20-21 0,-21-1 0,21 22 15</inkml:trace>
  <inkml:trace contextRef="#ctx0" brushRef="#br0" timeOffset="21271.6">7747 3789 0,'0'0'0,"0"21"31,21-21-31,0 0 0,22 0 15,-22 0-15,0-21 0,21 21 16,-21-21-16,1 0 0,20 21 16,-21-22-16,0 22 0,-21-21 0,0 0 15,0 0-15,0 0 16,-21 21-16,0 0 16,0 0-16,0 0 0,-1 21 0,1-21 15,0 21-15,-21 0 0,21 0 16,21 1-16,-22 20 0,22-21 0,-21 0 15,21 22-15,0-22 0,0 0 16,0 21-16,0-21 0,0 1 0,0-1 16,0 0-16,21 0 0,1-21 15,-1 21-15,0-21 0,0 0 16,21 0-16,-20 0 0,20 0 0,-21 0 16,0 0-16,22-21 0,-22 0 15,0 21-15,0-21 0,0 0 0,0-1 16,22 1-16,-43 0 0,21-21 15,0 21-15,0-1 0,0 1 0,1 0 16,-1-21-16,0 42 0,0-21 0,0-1 16,0 1-16,1 21 0,-1 0 15,0 0-15,0 0 0,0 21 16,0 1-16,22-1 0,-22 0 16,0 0-16,0 0 0,0 0 15,1 1-15,-1 20 0,0-21 0,0 21 0,0-20 16,-21-1-16,0 21 15,21-21-15,-21 0 0,0 1 0,0-1 16,-21-21 0,0 0-1,21-21-15,0-1 16,0 1-16,0 0 0,0 0 16,0-21-16,0 20 0,0 1 0,21-21 15,-21 21-15,21-22 0,1 22 16,-1-21-16,21 21 0,-21 0 15,22-1-15,-22 1 0,21 0 0,-21 0 16,22 0-16,-1 21 0,-21 0 16,21-21-16</inkml:trace>
  <inkml:trace contextRef="#ctx0" brushRef="#br0" timeOffset="21848.29">10456 3916 0,'0'-85'31,"0"64"-31,0 0 0,21 0 16,-21 0-16,22 21 0,-1-22 15,21 1-15,-21 0 0,22 21 0,-22 0 16,21 0-16,0 0 0,1 0 15,-1 0-15,0 21 0,1 0 0,-22 22 16,21-22-16,-21 0 0,1 21 16,-22 1-16,0-1 0,0-21 0,0 22 15,0-1-15,0 0 0,-22-21 0,22 22 16,-21-22-16,21 0 0,-21-21 16,21 21-16,-21-21 15,21-21 1,0 0-16,0 0 0,0 0 15,0-1-15,0-20 0,0 21 0,21-21 0,-21-1 16,21 22-16,0-21 16,1-1-16,20 22 0,-21 0 0,0-21 15,22 21-15,-1-1 0,-21 1 16,21 0-16,-20 21 0,20 0 0,-21 0 16,21 0-16,-20 0 0,-1 0 0,0 0 15,0 21-15</inkml:trace>
  <inkml:trace contextRef="#ctx0" brushRef="#br0" timeOffset="22204.18">11557 3916 0,'0'0'0,"0"21"0,21-21 31,0 0-31,0-21 16,1 21-16,-1-21 15,-21 0-15,21-1 0,0 22 16,0-21-16,-21 0 0,0 0 0,21 0 15,-21 0-15,0-1 0,0 1 16,0 0-16,-21 21 16,0 0-16,0 21 15,0 0-15,0 1 16,-1-1-16,1 0 0,0 0 0,0 0 16,21 22-16,-21-22 0,21 0 0,0 21 15,0-21-15,0 22 0,0-22 16,0 0-16,21 0 0,0 0 0,0 1 15,0-22-15,1 0 0,-1 0 16,21 0-16,-21 0 0,22 0 0,-1 0 16,0-22-16,22 22 0,-22-21 15,22 0-15,-22-21 0,21 21 0,-20-22 16,-1 22-16,0-21 0,1-1 0,-1 1 16,0 0-16,-20-1 0</inkml:trace>
  <inkml:trace contextRef="#ctx0" brushRef="#br0" timeOffset="22396.23">12467 3471 0,'0'0'0,"0"-42"0,0 0 0,0 21 15,0-22-15,0 64 32,0 22-32,0-22 0,-21 21 15,21 1-15,-21 20 0,21-21 0,0 1 16,0-1-16,0 0 0,-21 1 16,21-1-16,0-21 0,0 22 0,0-1 15,0-21-15,0 21 0,0-20 16,0-1-16,0 0 0,0 0 0,21 0 15,0-21-15,0 0 0,21 0 16,-20 0-16,20 0 0,-21 0 16</inkml:trace>
  <inkml:trace contextRef="#ctx0" brushRef="#br0" timeOffset="23356.14">13335 3704 0,'0'-21'0,"0"42"0,0-63 0,0 21 0,0 0 15,0-1-15,-21 1 0,0 0 16,-1 21-16,1 0 0,0 0 0,-21 0 16,21 0-16,-22 0 0,22 21 15,-21 0-15,-1 1 0,22-1 0,-21 0 16,21 21-16,0-21 0,-1 22 16,1-1-16,0-21 0,21 22 15,0-22-15,0 21 0,0-21 0,0 22 0,0-22 16,0 0-16,21 0 15,0 0-15,1-21 0,-1 0 0,21 0 16,-21 0-16,22 0 0,-22 0 0,21 0 16,-21-21-16,22 0 0,-1 0 15,-21 0-15,21-1 0,1 1 0,-22 0 16,0-21-16,0 21 0,0-22 16,1 1-16,-22 21 0,21-22 0,-21 1 15,0 21-15,0-21 0,0 20 16,0 1-16,0 42 15,0 1-15,0-1 16,-21 0-16,21 0 16,-22 21-16,22-20 0,0-1 0,0 21 15,0-21-15,0 0 0,0 1 16,0-1-16,0 0 0,22 0 0,-1 0 16,0 0-16,0 1 0,0-22 0,0 0 15,1 0-15,-1 0 0,21 0 16,-21 0-16,0 0 0,22 0 0,-22-22 15,0 22-15,0-21 0,22 0 16,-22-21-16,0 21 0,0-1 0,0-20 16,0 0-16,1-1 0,-1 1 0,0 0 15,-21-1-15,0-20 16,21-1-16,-21 22 0,0-21 0,0 20 16,0 1-16,0 0 0,0 20 15,0 1-15,0 0 0,-21 21 16,21 21-16,0 22 15,-21-1-15,0 0 0,21 1 0,-22-1 16,22 21-16,0-20 0,-21-1 0,21 22 16,-21-22-16,21 0 15,0 1-15,0-22 0,0 21 0,0-21 16,0 22-16,0-22 0,0 0 0,0 0 16,21 0-16,0 0 0,1 1 15,-1-22-15,0 0 0,21 0 0,-21 0 16,22 0-16,-1 0 0,0 0 15,-20-22-15,20 1 0,0 21 0,1-21 16,-1 0-16,-21 0 0,21 0 16,-20-1-16,-1 1 0,-21 0 0,21-21 15,-21 21-15,21-1 0,-21 1 0,0 0 16,0 0-16,-21 21 16,0 21-1,0-21-15,-1 21 0,1 0 16,0 22-16,21-22 0,0 0 0,0 0 15,0 0-15,0 1 0,0-1 16,0 0-16,0 0 0,0 0 16,21 0-16,0 1 0,1-22 15,-1 0-15,21 21 0,-21-21 16,22 0-16,-1 0 0,0 0 0,1 0 16,-1 0-16,0-21 0,1 21 15,-1-22-15,0 1 0,1 0 0,-1 0 16,0 21-16,-21-21 0</inkml:trace>
  <inkml:trace contextRef="#ctx0" brushRef="#br0" timeOffset="23852.22">15198 3725 0,'0'0'0,"0"-21"0,0 0 16,0 0-16,0 0 0,0 0 0,0-1 15,-22 22-15,1 0 0,0 0 16,0 0-16,0 0 0,0 0 16,-1 22-16,1-1 0,0 0 15,-21 0-15,21 0 0,-1 0 0,1 22 16,21-22-16,-21 0 0,21 0 15,0 0-15,-21 1 0,21-1 0,0 0 16,0 0-16,0 0 0,21-21 16,0 0-16,0 0 15,1 0-15,-1 0 0,0 0 16,21-21-16,-21 21 16,1-21-16,-1 0 0,0 0 0,0-1 15,0 1-15,0 0 0,1-21 0,-1-1 16,0 1-16,0-21 0,0 20 15,0-20-15,1-1 0,-1 1 0,-21-1 16,0 1-16,21 20 0,-21 1 16,0 0-16,0 21 0,0-1 0,0 44 31,0-1-31,-21 21 0,0-21 0,-1 43 16,22-22-16,-21 22 0,0-1 0,21-21 15,0 22-15,-21-22 0,21 22 16,-21-22-16,21 0 0,0 1 0,0-22 15,0 21-15,0-21 0,0 22 16,0-22-16,0 0 0,0 0 16,0 0-16,21 1 0,0-22 15,0 0-15,0 0 0,1 0 16,20 0-16,-21 0 0,0 0 0,22 0 16,-22-22-16,21 22 0,0-21 15,-20 0-15,-1 0 0,21 0 0,-21-22 16</inkml:trace>
  <inkml:trace contextRef="#ctx0" brushRef="#br0" timeOffset="24076.22">13695 3471 0,'0'0'15,"-21"0"-15,-22 22 0,64-22 32,1 0-32,-1 0 0,0 0 15,21 0-15,1 0 0,-1 0 0,0-22 16,1 22-16,-1 0 0,0 0 16,1-21-16,-1 21 0,-21 0 0</inkml:trace>
  <inkml:trace contextRef="#ctx0" brushRef="#br0" timeOffset="24655.77">17039 3979 0,'-21'0'0,"42"0"0,-42-21 31,21 0-31,0 0 0,0 0 16,21 0-16,0-1 0,0-20 15,1 21-15,-1-21 0,0-1 16,0 1-16,0 0 0,0-1 0,1-20 16,-1-1-16,0 22 0,0-22 15,-21 22-15,0 0 0,0-1 0,21 1 16,-21 21-16,0 0 0,0 42 15,0 0 1,0 0-16,0 43 0,0-22 16,0 22-16,0-22 0,0 21 15,-21 1-15,21-22 0,-21 22 0,21-22 0,0 0 16,0 1-16,0-1 16,0-21-16,0 0 0,0 22 0,0-22 15,21 0-15,0 0 0,0 0 16,1-21-16,-1 0 0,0 0 15,21 0-15,-21 0 0,22-21 16,-1 21-16,-21-21 0,22 0 0,-1 21 16,-21-21-16,21 0 0,-20-1 0</inkml:trace>
  <inkml:trace contextRef="#ctx0" brushRef="#br0" timeOffset="25296.94">17843 3662 0,'0'0'0,"0"21"16,-21-21 0,42 0 15,1-21-31,-1 21 0,0-21 0,0 0 16,0 21-16,0-22 0,1 1 15,-1 0-15,0 0 0,-21 0 16,0 0-16,0-1 0,-21 22 31,0 0-31,-1 0 0,1 22 16,0-1-16,0 0 0,0 21 0,0-21 15,-1 22-15,1-22 16,0 0-16,21 21 0,0-20 0,0-1 16,0 0-16,0 0 0,0 0 0,0 0 15,0 1-15,21-1 0,0-21 16,22 0-16,-22 0 0,0 0 15,0 0-15,22 0 0,-22 0 16,21 0-16,0-21 0,1 21 0,-1-22 16,0 1-16,1 0 0,-1 0 15,0-21-15,22 20 0,-22 1 0,-21-21 16,22 0-16,-22 20 0,0-20 16,0 21-16,-21 0 0,0-22 15,-21 43-15,0 0 16,0 22-16,0-1 0,-1-21 15,-20 21-15,21 21 0,0-21 0,21 1 16,0-1-16,0 0 0,0 0 16,0 0-16,0 0 0,21 1 0,21 20 15,-21-42-15,1 21 16,-1 0-16,0-21 0,0 21 0,-21 1 16,-42-22-1,21 0 1,-1 0-16,1 0 0,-21 0 0,21 0 15,0 0-15,-1 0 0,1 0 16,0 0-16,21-22 16,0 1-16,0 0 15,21 0-15,0 21 0</inkml:trace>
  <inkml:trace contextRef="#ctx0" brushRef="#br0" timeOffset="25572.19">19029 3260 0,'0'0'0,"0"-21"16,0-1-16,0 1 0,0 42 31,0 1-31,-21-1 0,21 0 16,-22 21-16,22 1 0,-21-1 0,0 0 16,21 1-16,0-1 0,0 0 15,-21 1-15,21-1 0,0 0 0,-21-21 16,21 1-16,0 20 0,0-21 15,0 0-15,0 0 0,0 1 16,0-1-16,21-21 16,0 0-16,0 0 0,0 0 15,1 0-15,-1 0 0,0 0 16,-21-21-16,21-1 0,0 1 0,0 21 16,1-21-16</inkml:trace>
  <inkml:trace contextRef="#ctx0" brushRef="#br0" timeOffset="25771.75">18923 3429 0,'0'-21'15,"0"42"-15,21-42 32,0 21-32,0 0 0,1-21 0,20 21 15,-21 0-15,21 0 0,-20-21 16,20 21-16,-21 0 0,21 0 0,-20-22 15,20 1-15,-21 21 0,0 0 16,-21-21-16</inkml:trace>
  <inkml:trace contextRef="#ctx0" brushRef="#br0" timeOffset="25984.13">17060 3450 0,'0'0'0,"-42"0"0,21 21 15,42-21 1,0 0-16,21 0 0,22 0 16,-22 0-16,22 0 0,-1 0 15,1 0-15,-1 0 0,1 0 0,-1-21 16,-20 21-16,20 0 0,1-21 0</inkml:trace>
  <inkml:trace contextRef="#ctx0" brushRef="#br0" timeOffset="26340.11">20087 3366 0,'0'-127'32,"0"105"-32,-21 1 0,0 0 15,0 21-15,-1-21 0,1 21 0,0 0 16,0 0-16,0 0 0,-22 21 16,22 0-16,-21 22 0,21-1 0,-22 0 15,22 1-15,-21-1 0,21 21 16,-22-20-16,22-1 0,0 0 0,0 1 15,21-1-15,0 0 0,0-20 16,0 20-16,0-21 0,0 21 16,0-20-16,0-1 0,21 0 0,21 0 15,-20 0-15,20 0 0,0-21 16,1 0-16,-1 0 0,21 0 0,-20 0 16,-1 0-16,0 0 0,22-21 15,-22 0-15,22 21 0</inkml:trace>
  <inkml:trace contextRef="#ctx0" brushRef="#br0" timeOffset="27703.65">20510 3704 0,'0'0'0,"0"-21"0,0-64 31,0 64-31,-21 0 0,0 21 0,0 0 16,0 0 0,0 0-16,-1 0 0,1 21 0,0 0 15,0 1-15,0-1 0,0 0 16,-1 0-16,1 0 0,0 0 0,0 1 15,21-1-15,0 21 0,-21-21 0,21 0 16,0 1-16,0-1 16,0 0-16,0 0 15,21-21-15,0 0 16,0 0-16,0 0 16,1-21-16,-1 0 0,0 0 0,0-1 15,0 22-15,0-21 16,1 0-16,-22-21 0,21 21 0,0-1 15,-21 1-15,0 0 0,21 0 16,-21 0-16,21 21 0,-21 21 31,0 0-31,-21 0 16,0 0-16,21 1 0,0 20 0,0-21 16,0 0-16,0 0 0,0 1 15,0-1-15,0 0 0,21 0 0,0-21 16,0 21-16,22 0 0,-22-21 15,21 0-15,1 0 0,-1 0 0,-21 0 16,21 0-16,1 0 16,-22 0-16,21-21 0,1 0 0,-22 21 15,0-21-15,21 0 0,-21 0 16,1-1-16,-1 1 0,-21-21 0,0 21 16,21 0-16,-21-1 0,21 1 0,-21 0 15,0 42 16,0 0-31,0 1 0,0-1 16,0 0-16,0 0 0,-21 0 0,21 0 16,0 1-16,-21-1 0,21 0 15,0 0-15,0 0 16,0 0-16,-21-21 16,-1 0-1,22-21 16,0 0-31,-21 0 16,21 0-16,0 0 0,-21 21 16,0 0 15,0 21-15,21 0-16,0 0 15,0 0-15,0 0 0,0 1 16,21-1-16,0-21 15,0 21-15,0-21 0,1 21 0,20-21 16,-21 21-16,21-21 0,1 0 16,-22 0-16,21 0 0,1 0 0,-1 0 15,-21 0-15,21-21 0,1 21 0,-22-21 16,21 0-16,-21 0 0,1-1 16,20-20-16,-21 21 0,0-21 0,22-1 15,-22 1-15,0 21 0,0-22 16,0-20-16,-21 42 0,21 0 15,-21-1-15,0 1 0,-21 21 16,0 21 0,0 1-16,0-1 0,0 0 15,-1 0-15,22 0 0,-21 0 16,0 1-16,21-1 0,-21 21 0,21-21 16,0 0-16,0 1 0,0-1 0,0 0 15,0 0-15,0 0 0,21 0 16,0 1-16,0-22 0,1 21 0,-1-21 15,0 0-15,0 0 0,0 0 16,22 0-16,-22 0 0,0 0 16,21 0-16,-21 0 0,22-21 0,-22-1 15,21 22-15,-21-21 0,22 0 16,-22-21-16,0 21 0,0-1 0,22-20 16,-22 21-16,0-21 0,-21-1 15,21 1-15,0 21 0,-21-22 0,0 22 16,0-21-16,0 21 15,0 42 1,-21 0-16,21 21 16,-21-20-16,21-1 0,-21 21 0,21-21 15,0 0-15,0 22 16,0-22-16,0 0 0,0 0 0,0 0 16,0 1-16,0-1 15,21 0-15,-21 0 0,0 0 16,0 0-16,-21 1 15,0-22 1,-1 0 0,1 0-1,21-22 1,0 1 0</inkml:trace>
  <inkml:trace contextRef="#ctx0" brushRef="#br0" timeOffset="27880.2">22204 4001 0,'-21'0'16,"-1"0"46,1 0-62,0 0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12:20:39.6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3387 0,'21'0'79,"-21"-21"-79</inkml:trace>
  <inkml:trace contextRef="#ctx0" brushRef="#br0" timeOffset="4405.56">1990 910 0,'0'-21'16,"-22"21"-16,22-21 16,0 0-16,0 0 15,0-1-15,0 1 16,0 0-16,0 0 16,0 0-16,0 0 15,0-1 1,0 1-1,0 42 17,0 22-17,0-22-15,0 21 16,0 1-16,0 20 0,0-21 16,0 22-16,-21-1 0,21 1 15,-21-1-15,21-20 0,-21 20 0,21-20 16,0 20-16,-21-21 0,0 22 15,21-22-15,0 1 0,0-22 16,0 21-16,0-21 0,0 0 0,0 1 16,0-44-1,21 22-15,0-21 16,0-21-16,0 21 0,0 0 16,1-22-16,-1 22 0,0-21 15,0-1-15,-21 1 0,21 0 16,0-1-16,1 22 0,-1-21 15,21 0-15,-21 20 0,-21 1 0,21 0 16,1 0-16,-1 21 0,0 0 16,-21 21-16,21 0 15,-21 0-15,0 1 0,21-1 0,-21 0 16,0 21-16,0-21 0,0 22 16,0-22-16,21 21 0,-21-21 15,0 22-15,0-22 0,0 0 0,0 21 16,22-20-16,-1-1 0,0-21 15,-21 21-15,21-21 0,21 0 0,-20 0 16,20 0-16,-21-21 0,21 21 16,1-21-16,-1-1 0,0 1 15,1-21-15,-22 21 0,21 0 16,-21-22-16,1 1 0,-1 21 16,0-22-16,-21-20 0,21 21 0,-21-1 15,0-20-15,0 20 0,0-20 16,-21 21-16,0-1 0,0 1 15,21 21-15,-43 0 0,22 21 0,21-22 16,-21 22-16,0 0 0,0 0 16,-1 0-16,1 0 0,21 22 0,0-1 15,-21-21-15,21 21 16,-21 0-16,21 0 0,0 0 0,0 1 16,0-1-16,21-21 15,0 0-15,22 0 0,-22 0 16,21-21-16,-21-1 0</inkml:trace>
  <inkml:trace contextRef="#ctx0" brushRef="#br0" timeOffset="4955.91">3365 550 0,'0'0'0,"-21"0"15,0 0-15,21 22 0,0-1 16,-21 0-16,21 0 0,0 0 15,-21 22-15,21-1 0,0 0 16,0 1-16,0-1 0,-21 0 16,21 1-16,0 20 0,-22-21 0,22 1 15,0-1-15,0 0 0,0 1 16,-21-1-16,21-21 0,0 22 0,0-22 16,0 0-16,0 21 0,0-21 15,0 1-15,0-1 16,0-42 31,0-1-47,0 1 0,0 0 0,0 0 15,0 0-15,0-22 0,0 1 16,21 0-16,1-1 0,-1 1 16,0 0-16,21-22 0,1 43 0,-1-21 15,0-1-15,1 22 0,20 21 16,-42 0-16,22 0 0,-1 0 15,-21 21-15,0 1 0,0-1 16,-21 21-16,0 0 0,22-20 0,-22 20 16,0-21-16,0 21 0,0 1 0,0-22 15,-22 21-15,22-21 0,-21 1 16,0-1-16,0 0 0,0 0 16,21 0-16,0 0 0,-21 1 15,21-44 16,0 1-15,0 0-16,0 0 0,0 0 16,21 0-16,0-1 0</inkml:trace>
  <inkml:trace contextRef="#ctx0" brushRef="#br0" timeOffset="5820.25">3768 1270 0,'0'0'0,"0"21"0,0 0 16,0 1 0,21-22-1,0 0 1,0 0-16,21 0 0,22-22 16,-22 1-16,1 0 0,-1 0 15,0 0-15,-21 0 0,22-1 0,-22 1 16,0 0-16,0 0 0,-21-21 15,0 20-15,0 1 0,0 0 16,0 0-16,0 0 0,-21 21 16,0 0-16,0 0 0,-22 0 15,22 21-15,0-21 0,0 21 16,-21 21-16,20-20 0,-20 20 16,21 0-16,0 1 0,0-22 0,-1 0 15,1 21-15,21 22 16,0-22-16,0-21 0,0 0 15,21 1-15,1-22 0,-1 21 0,0 0 16,0-21-16,21 0 0,-20 0 0,20 0 16,-21 0-16,21 0 0,1 0 0,-1-21 15,0 0-15,1-1 16,-1 1-16,0 0 0,1 0 0,-1 0 16,0 0-16,-20-1 0,20-20 15,-21 21-15,21-21 0,-20-1 0,-22 22 16,0 0-16,21-21 0,-21 20 15,0 1-15,0 42 32,0 1-32,0-1 0,0 0 15,0 0-15,-21 0 0,21 22 0,0-22 16,0 0-16,-22 21 0,1-21 16,21 1-16,-21-1 0,0 21 15,21-21-15,-21 0 0,0 1 0,-1-1 16,22 0-16,0-42 62,0 0-62,0-1 0,0 1 16,0 0-16,0-21 0,0 21 16,22-22-16,-1 1 0,21 0 0,-21-1 15,22 1-15,-1 0 0,0-1 16,22 22-16,-1-21 0,-20 21 0,20 21 15,-21-22-15,1 22 0,-1 0 16,0 22-16,1-1 0,-1 0 0,-21 0 16,0 21-16,1-20 15,-22 20-15,0 0 0,0-21 0,0 22 16,0-1-16,0-21 0,0 0 16,-22 22-16,1-22 0,0 0 0,0 0 15,0 0-15,0-21 0,-1 22 16,1-1-16,0-21 15,21-21 1,0-1-16,21 1 16</inkml:trace>
  <inkml:trace contextRef="#ctx0" brushRef="#br0" timeOffset="6300.6">6413 762 0,'0'0'0,"0"-21"0,22-85 31,-22 85-31,0 0 0,0 0 16,0 42 15,0 0-31,0 0 0,0 0 0,-22 22 16,22 20-16,-21 1 0,21-22 15,0 21-15,0 1 0,-21-1 0,0 1 16,21-22-16,-21 22 16,21-22-16,0 0 0,0-20 0,-21 20 15,21-21-15,0 21 0,0-20 16,0-1-16,0 0 0,21-42 47,-21 0-32,21 21-15,0-22 0,0 1 0</inkml:trace>
  <inkml:trace contextRef="#ctx0" brushRef="#br0" timeOffset="6724.57">6752 1037 0,'0'0'0,"0"21"16,0 1-16,-21-1 0,0 0 15,0 0-15,21 21 0,0-20 16,-22-1-16,22 21 0,-21-21 0,21 0 16,0 22-16,0-22 0,0 0 15,0 0-15,0 0 0,0 1 0,21-1 16,1-21-16,-1 21 0,0-21 16,0 0-16,0 21 0,0-21 0,1 0 15,20 0-15,-21 0 0,0 0 16,0 0-16,1-21 0,20 21 15,-21-21-15,0 0 0,0-1 0,1 1 16,-1 0-16,0 0 0,0-21 16,0 20-16,-21-20 0,0 0 0,0-1 15,0 1-15,0 0 0,0-1 16,-21 22-16,0 0 0,0 0 16,0 21-16,-1 0 0,1 0 0,0 0 15,-21 0-15,21 0 0,-1 0 16,1 0-16,-21 21 0,21-21 15,0 0-15,21 21 16,0-42 15,0 0-31,0 0 0,0 0 16</inkml:trace>
  <inkml:trace contextRef="#ctx0" brushRef="#br0" timeOffset="6963.96">6329 847 0,'0'0'16,"-21"21"-16,42-21 31,0 0-31,21 0 16,1 0-16,-1-21 0,0 0 0,1 21 15,-1-22-15,21 22 0,-20 0 16,-22-21-16,21 21 0,1 0 0,-22 0 15,0 0-15,0 0 0,0 0 16,-42 0 15</inkml:trace>
  <inkml:trace contextRef="#ctx0" brushRef="#br0" timeOffset="8084.54">8911 1016 0,'0'0'16,"21"0"-16,0 0 0,1-21 0,41-21 31,-42 20-31,0 22 0,1-21 15,-1 0-15,0 0 0,0-21 0,-21 20 16,21 1-16,0 0 0,1 0 0,-22 0 16,0 0-16,0-1 0,0 1 15,0 0-15,0 0 0,-22 21 16,1 0-16,-21 0 0,21 0 16,-22 0-16,1 0 0,0 0 0,-22 21 15,22 0-15,0 0 0,-1 1 16,1-1-16,0 0 0,20 0 0,-20 0 15,42 22-15,0-22 0,0 0 16,0 21-16,0-21 0,21 1 0,0 20 16,22-21-16,-22 0 0,21 0 15,1 22-15,-22-22 0,21 0 16,0 0-16,1 0 0,-22 22 0,0-22 16,21 0-16,-42 0 0,0 0 15,0 1-15,0-1 0,0 0 16,0 0-16,-42 0 0,-21 0 15,20 1-15,1-22 0,-22 21 16,22-21-16,0 0 0,-64 0 16,64 0-16,20 0 0,-20 0 15,0 0-15,21-21 0,-1 21 0,-20-22 16,21-20-16,0 21 0,0 0 16,-1-22-16,22 22 0,-21-21 0,0 0 15,21-1-15,0 22 0,0-21 16,0 21-16,0-1 0,0 1 0,0 0 15,0 42 1,0 0-16,21 1 16,-21-1-16,21 21 0,1 0 15,-22 1-15,21-22 0,0 21 0,-21 1 16,21-1-16,0 0 0,-21-21 16,21 22-16,1-22 0,-1 0 0,0 0 15,0 0-15,21 1 0,-20-1 16,20-21-16,0 0 0,-21 0 0,22 0 15,20 0-15,-20-21 0,-1-1 16,0 1-16,22 0 0,-22 0 0,22 0 16,-22-22-16,21 1 15,-20 0-15,-1-1 0,-21 1 0,22-21 0,-22-1 16,21 1-16,-21-1 16,0 1-16,-21-1 0,22 22 0,-22-22 15,21 22-15,-21 21 0,0 0 16,0-1-16,0 1 0,0 42 15,0 1 1,0 20-16,0 0 0,0 22 16,-21-1-16,-1 1 0,1-1 0,0 1 15,21-1-15,-21-20 0,0 20 16,21-21-16,0 1 0,0-1 0,-21-21 16,21 22-16,0-22 0,0 0 15,0 0-15,0 0 16,21-21-16,0 0 15,0 0-15,0-21 0,-21 0 16,21 21-16,1-21 0,-1 0 0,-21-1 16,0-20-16,21 21 0,0 0 15</inkml:trace>
  <inkml:trace contextRef="#ctx0" brushRef="#br0" timeOffset="8296.03">9292 1143 0,'-21'0'0,"42"0"0,-63 0 0,42 21 0,-21-21 16,21 21 15,21-21-31,0 0 0,0 0 16,0 0-16,22 0 0,-22 0 16,21 0-16,-21 0 0,22-21 0,-1 21 15,-21 0-15,21 0 0,-20-21 16,20 21-16,-21 0 0,0 0 0,0-21 15,1 21-15</inkml:trace>
  <inkml:trace contextRef="#ctx0" brushRef="#br0" timeOffset="9332.52">9969 1312 0,'0'0'0,"22"0"0,-1 0 0,21 0 0,-21 0 15,0 0-15,22 0 0,-22 0 16,0 0-16,0-21 0,0 0 0,1 21 16,-1-21-16,0 0 0,0 0 15,-21-1-15,0-20 0,0 21 0,0 0 16,0 0-16,0-22 0,0 22 16,0 0-16,-21 0 0,0 21 0,-22 0 15,22 0-15,0 0 0,-21 0 16,-1 0-16,1 0 0,0 21 15,-1 0-15,1 21 0,0-20 16,-1 20-16,1 0 0,21-21 0,-21 22 16,20-1-16,1 0 0,0 1 15,0-22-15,21 21 0,0-21 0,0 22 16,0-22-16,0 0 0,0 0 16,21-21-16,0 21 0,0-21 0,22 0 15,-22 0-15,21 0 0,1 0 16,-1 0-16,0-21 0,1 21 0,-1-21 15,0 0-15,1 0 0,-1 0 16,-21-1-16,21 1 0,-20 0 16,-1-21-16,0 21 0,0-22 15,0 1-15,-21 21 0,0-22 0,0 1 16,0 21-16,0 0 0,0 0 16,0-1-16,0 44 15,0-1 1,-21 0-16,21 0 0,-21 0 15,21 22-15,-21-22 0,21 0 0,0 21 16,0-21-16,0 22 0,0-22 0,0 0 16,0 0-16,0 0 0,0 1 15,0-1-15,21 0 0,0-21 16,0 0-16,0 21 0,1-21 16,-1 0-16,0 0 15,0 0-15,0 0 0,0 0 0,1 0 16,-1-21-16,0 21 0,0-21 15,-21 0-15,21-1 0,-21 1 16,0 0-16,21 0 0,-21 0 16,0 0-16,0-1 0,0 1 0,0 0 15,0 0-15,0 0 0,0 0 16,0-1-16,0 1 0,0 0 16,22 21-16,-1-21 0,0 0 15,0 0-15,21 21 0,-20 0 16,-1-22-16,21 22 15,-21 0-15,22 0 0,-1 0 0,-21 22 16,0-22-16,22 21 0,-22 0 16,21 0-16,-21 0 0,0 22 0,1-22 15,-22 0-15,0 0 0,0 21 16,0-20-16,0-1 0,0 0 0,0 0 16,0 0-16,-22 0 0,22 1 15,-21-22-15,0 21 0,0 0 0,0-21 16,0 0-16,-1 0 15,1 0-15,21-21 32,0 0-17,0-1-15,0 1 0,0 0 0,0 0 16,21 0-16,-21 0 16,22-1-16,-1 1 0,0 0 0,0 0 15,0 0-15,0 0 0,1-1 16,20 1-16,-21 0 0,21 0 15,-20 0-15,20 0 0,-21-1 0,21-20 16,1 21-16,-22-21 0,21 20 16,-21 1-16,22 0 0,-22 0 0</inkml:trace>
  <inkml:trace contextRef="#ctx0" brushRef="#br0" timeOffset="9619.45">11790 741 0,'0'0'0,"0"-21"0,21 21 15,-21-21 1,0 42 15,0 0-31,0 0 0,0 0 16,0 22-16,-21-1 0,0 0 15,-1 1-15,22-1 0,-21 0 0,0 1 16,0-1-16,0 0 0,21 1 16,-21-1-16,-1 0 0,22-21 0,-21 1 15,21 20-15,0-21 0,0 0 16,0 0-16,0 1 15,0-1-15,21-21 16,1 0 0,-1 0-16,0 0 0,-21-21 15,21 21-15,0-22 0,0 1 16,1 0-16,-22 0 0,21 0 0,0 0 16</inkml:trace>
  <inkml:trace contextRef="#ctx0" brushRef="#br0" timeOffset="9820.33">11642 1080 0,'0'0'0,"-43"0"0,1 0 16,21 0-1,21-22 1,21 22 0,0 0-16,21 0 0,-20 0 0,20-21 15,0 21-15,-21 0 0,22 0 16,-1-21-16,0 21 0,1 0 0,-1 0 15,-21-21-15,22 21 0,-22-21 16,0 21-16,0 0 0,0-21 0,0 21 16</inkml:trace>
  <inkml:trace contextRef="#ctx0" brushRef="#br0" timeOffset="10617.39">13123 762 0,'0'0'0,"21"-21"0,-21 0 16,0 0-16,0-1 0,0 1 0,0 0 31,-21 21-31,0 0 16,0 21-16,21 0 0,-21 22 0,0-22 15,-1 21-15,1 22 0,21-22 16,-21 22-16,0-1 0,-21 1 16,20-1-16,1 1 0,-21-22 0,21 21 15,0-20-15,-1-1 16,-20 22-16,42-43 0,-21 21 0,0 0 0,21-20 15,-21-1-15,21 0 16,0-42 0,21 0-1,0-1-15,0 1 0,0 0 16,0 0-16,1-21 0,-1 20 16,0-20-16,21-21 0,-21 20 0,22-20 15,-22-1-15,21 1 0,1-1 16,-22 1-16,0-1 0,21 22 0,-42 0 15,21-1-15,1 22 0,-22 0 16,0 0-16,0 42 16,21 0-16,-21 21 15,0 1-15,0 20 0,0-20 0,0 20 16,0 1-16,0-1 0,0-21 16,0 22-16,0-22 0,0 22 0,0-22 15,-21 0-15,21 1 0,0-22 16,0 21-16,0-21 0,0 22 15,0-22-15,0 0 0,0 0 16,0 0-16,0-42 31,0 0-15,-22 0-16,1 0 0,0 0 0,0-1 16</inkml:trace>
  <inkml:trace contextRef="#ctx0" brushRef="#br0" timeOffset="11224.56">12615 1418 0,'0'0'16,"-21"0"-16,0 0 0,0 0 0,0 0 16,42 0-1,0 0 1,0 0-16,0 0 0,22 0 16,-1 0-16,21 0 0,-20 0 0,20 0 15,1-21-15,-1 0 0,1 21 16,20-21-16,-20 0 0,-1-1 15,1 1-15,-1 0 0,-20 0 0,-1 0 16,0 21-16,-20-21 0,20-1 0,-21 22 16,-21 22 15,0-1-15,-21 21-16,21-21 0,0 0 0,-21 22 15,0-22-15,21 21 0,-22-21 0,22 22 16,-21-22-16,21 0 0,0 0 15,0 0-15,0 1 0,0-1 0,21 0 16,1-21 0,-1 0-16,0 0 0,0 0 0,0-21 15,22 21-15,-22-21 0,21-1 16,-21 1-16,22 0 0,-1 0 0,-21 0 16,21 0-16,-20-1 0,20-20 15,-21 21-15,21-21 0,-20-1 0,-1 22 16,0-21-16,-21 21 0,0-1 15,21 1-15,-21 0 0,0 42 32,0 0-32,-21 1 0,21-1 15,-21 21-15,0-21 0,21 22 16,0-22-16,-22 21 0,22-21 0,-21 22 16,21-22-16,0 0 0,0 21 15,0-21-15,0 1 0,0-1 16,0 0-16,21-21 0,1 0 15,-1 0-15,0 0 0,0 0 0,0 0 16,22 0-16,-1 0 0,-21-21 16,21 21-16,1-21 0,-22-1 15,21-20-15,-21 21 0,22-21 0,-22 20 16</inkml:trace>
  <inkml:trace contextRef="#ctx0" brushRef="#br0" timeOffset="11520.39">14795 635 0,'0'0'0,"0"-21"0,-21 21 0,0 0 16,0 0-16,0 0 0,0 21 15,-1 0-15,22 0 16,-21 1-16,0 20 0,21 21 16,-21-20-16,21 20 0,-21-20 15,0 20-15,-1 1 0,22-22 0,0 21 16,-21-20-16,21-1 0,-21 0 15,21 1-15,0-22 0,0 21 0,0-21 16,0 1-16,0-1 0,0 0 0,0 0 16,0 0-16,0 0 0,21-21 15,0 0-15,1 0 16,-1 0-16,21-21 0,-21 21 16,0-21-16,22 0 0,-1 0 0,-21 0 15,22-22-15,-22 22 0</inkml:trace>
  <inkml:trace contextRef="#ctx0" brushRef="#br0" timeOffset="11928.16">15113 1122 0,'0'0'0,"21"-21"0,-21 42 31,-21 0-15,0 0-16,0 0 0,-1 1 16,1-1-16,0 0 0,0 21 0,21-21 15,-21 1-15,21 20 0,-21-21 16,21 0-16,0 0 0,0 1 0,0-1 15,0 0-15,0 0 16,21 0-16,0-21 0,0 0 0,0 21 16,0-21-16,22 0 0,-22 0 15,21 0-15,1 0 0,-1 0 16,0-21-16,1 0 0,-22 21 0,21-21 16,0 0-16,-20 21 0,-1-21 15,0-1-15,0-20 0,-21 21 0,21 0 16,-21-22-16,0 22 0,0-21 15,0 21-15,-42-22 0,21 22 0,0 0 16,-1 0-16,-20 0 0,21 21 16,-21 0-16,-1 0 0,1 0 15,0 0-15,20 0 0,-20 21 16,0-21-16,21 21 0,-22-21 0,22 21 16,0-21-16,0 0 0,21 21 15,-21-21-15,21-21 31,21 21-31,-21-21 0,0 0 16</inkml:trace>
  <inkml:trace contextRef="#ctx0" brushRef="#br0" timeOffset="12184.05">14605 1016 0,'0'21'0,"-21"-21"15,21 21 1,21-21-16,0 0 16,0 0-16,0 0 0,22 0 0,-1 0 15,0 0-15,1-21 0,-1 21 16,0 0-16,1 0 0,-1-21 16,0 21-16,1 0 0,-22 0 0,0 0 15,0 0-15,0 0 0,-21-21 16,22 21-16,-1 0 15,0 0 1</inkml:trace>
  <inkml:trace contextRef="#ctx0" brushRef="#br0" timeOffset="13216.27">15642 1207 0,'-21'-43'16,"0"22"-16,21 0 15,0 0-15,0 0 16,0-1-16,0 1 16,21 0-16,0 0 0,0 21 0,0-21 15,-21 0-15,22 21 0,-1 0 16,0 0-16,0 0 0,0 0 0,0 0 16,1 21-16,-22 0 0,21 0 15,0 0-15,-21 22 0,0-1 0,0-21 16,0 21-16,0 1 0,0-22 15,0 21-15,0-21 0,0 22 0,-21-22 16,21 0-16,-21 0 0,-1 0 16,1 1-16,21-1 0,-21 0 0,0-21 31,0 21-15,21-42-1,0 0-15,0 0 0,21-1 16,0 1-16,-21 0 0,0 0 15,21-21-15,0 20 0,1-20 0,-1 21 16,-21-21-16,21-1 0,0 1 16,0 21-16,22-22 0,-22 22 15,21-21-15,0 42 0,-20-21 0,20 21 16,0 0-16,-21 0 0,22 21 16,-22 0-16,21 0 0,-21 0 15,1 22-15,-1-1 0,0 0 0,-21-20 16,21 20-16,-21 0 0,0-21 15,0 22-15,0-1 0,0-21 0,-21 0 16,21 1-16,0-1 0,0 0 0,-21-21 16,21 21-16,-21-42 47,21 0-47,0 0 15,0-1-15,0 1 0,0 0 16,0-21-16,0 21 0,21-22 15,0 22-15,0-21 0,0-1 16,0 1-16,22 21 0,-1-21 0,0 20 16,-20 1-16,20 0 0,0 21 15,1 0-15,-1 0 0,-21 0 0,21 21 16,-20 0-16,-1 22 0,0-22 16,0 21-16,-21 1 0,0-22 0,0 21 15,0 0-15,0 1 0,0-22 16,0 21-16,-21-21 0,0 1 0,21 20 15,0-21-15,-21 0 0,-1 0 16,1 1-16,21-1 0</inkml:trace>
  <inkml:trace contextRef="#ctx0" brushRef="#br0" timeOffset="13788.4">17653 1334 0,'0'0'0,"21"0"0,-21-22 16,0 1-16,0 0 15,0 0-15,0 0 0,0 0 0,0-1 16,0 1-16,0 0 0,-21 0 16,0-21-16,21 20 0,-21 1 15,-1 0-15,1 21 0,0-21 16,0 21-16,0 0 0,0 0 0,-22 21 15,22 0-15,-21 0 0,-1 1 16,22 20-16,-21-21 0,0 21 0,20 1 16,-41 41-16,21-62 15,20 20-15,1 0 0,21-21 0,0 22 16,0-22-16,0 0 0,0 0 16,0 0-16,0 1 0,21-1 0,22-21 15,-22 0-15,21 0 0,-21 0 16,22 0-16,-1 0 0,0-21 15,1-1-15,-1 1 0,0 21 0,-20-21 16,20-21-16,0 21 0,-21-1 16,1 1-16,-1-21 0,0 21 0,0-22 15,0 22-15,0-21 0,-21 21 16,0-22-16,22 43 0,-22-21 0,0 0 16,0 42-1,0 0-15,-22 1 16,1-1-16,21 21 0,-21-21 15,0 22-15,21-22 0,0 21 0,-21-21 16,21 0-16,0 1 0,0-1 16,0 0-16,0 0 0,0 0 15,0 0-15,21 1 16,0-22-16,0 0 0,0 0 16,1 0-16,-1 0 0,0 0 15,21-22-15,-21 22 0,1-21 0,20 0 16,-21 0-16,21 0 0,1 0 15</inkml:trace>
  <inkml:trace contextRef="#ctx0" brushRef="#br0" timeOffset="14080.47">18457 826 0,'0'0'16,"0"-43"-16,0 22 0,0-21 0,0 21 16,0-1-16,-21 22 15,0 0-15,0 0 16,0 0-16,21 22 0,-22-1 0,1 0 15,0 0-15,0 21 0,0 1 16,0 20-16,21 1 0,-22-22 0,1 22 16,0-22-16,21 21 0,-21-20 15,21-1-15,-21 0 0,21 1 0,-21-22 16,21 21-16,0-21 0,0 1 16,0-1-16,0 0 0,0 0 0,0 0 15,21-21 16,0 0-31,0 0 0,0 0 16,0 0-16,1 0 0,-1-21 0,0 0 16,21 0-16,-21 21 0</inkml:trace>
  <inkml:trace contextRef="#ctx0" brushRef="#br0" timeOffset="14368.54">18775 1207 0,'0'0'0,"42"-43"31,-42 22-31,-42 42 32,21 0-17,-1 1-15,1 20 0,0-21 0,0 0 16,0 22-16,0-22 0,-1 0 16,22 0-16,-42 43 0,42-43 15,-21 0-15,21 0 0,0 0 16,0 0-16,0 1 0,21-1 15,21-21 1,-20 0-16,-1 0 0,21 0 16,-21 0-16,22 0 0,-1-21 15,-21-1-15,21 22 0,1-21 0,-1 0 16,0 0-16,-20 0 16,20 0-16</inkml:trace>
  <inkml:trace contextRef="#ctx0" brushRef="#br0" timeOffset="15084.24">19135 1397 0,'0'0'0,"21"-21"0,0 0 0,-21 0 16,0-1-16,21 1 0,-42 21 31,0 21-15,0 1-16,-1-1 0,22 0 15,-21 0-15,21 0 0,0 0 16,-21 1-16,21-1 0,0 0 0,-21 0 16,21 0-16,0 0 15,0 1-15,0-1 0,0-42 63,0-1-48,0 1-15,0 0 16,0 0-16,0 0 0,0 0 0,0-22 16,0 22-16,0 0 0,0 0 15,21-22-15,0 22 0,0 0 0,1 0 16,-1 0-16,0 0 0,0-1 15,21 1-15,-20 21 0,20 0 0,0 0 16,-21 0-16,1 0 16,20 0-16,-21 21 0,0 1 0,0-1 15,1 0-15,-1 21 0,0-21 16,0 22-16,-21-22 0,0 21 0,0-21 16,0 1-16,0-1 0,0 21 15,0-21-15,0 0 0,0 1 0,0-1 16,-21-21-16,0 21 0,21 0 15,-21-21-15,-1 0 16,1 0-16,0 0 16,21-21-1,0 0 1,0 0-16,0-1 0,0 1 0,21 0 16,0 0-16,1-21 0,20 20 15,-21-20-15,43 0 0,-22 21 0,21-22 16,-20 1-16,20 21 0,1-22 15,-1 22-15,1 21 0,-22 0 0,22 0 16,-22 0-16,-21 0 0,21 21 16,-20 1-16,-22-1 0,0 21 0,0-21 15,0 22-15,0-22 0,0 21 16,0 0-16,-22-20 0,1 20 0,0-21 16,0 21-16,0-20 0,21-1 15,-21 0-15,-1 0 0,22 0 16,-21-21-16,21 21 15,0-42 17,0 0-32,0 0 0,0 0 0,0 0 15</inkml:trace>
  <inkml:trace contextRef="#ctx0" brushRef="#br0" timeOffset="15333.1">19304 699 0,'0'0'0,"-21"-22"0,0 22 16,-1-21-16,1 21 0,0 0 16,0 0 15,0 0 16,0 0-47,-1 0 0</inkml:trace>
  <inkml:trace contextRef="#ctx0" brushRef="#br0" timeOffset="15551.97">18076 974 0,'0'0'16,"21"0"-1,1 0-15,-1 0 0,21 0 16,-21 0-16,22 0 0,-1 0 16,0 0-16,1 0 0,-1 0 15,0-21-15,1 21 0,-22 0 0,21 0 16,-21-22-16,0 22 0,1-21 15,-1 0-15,0 21 16</inkml:trace>
  <inkml:trace contextRef="#ctx0" brushRef="#br0" timeOffset="16145.12">21315 1058 0,'-21'0'15,"-1"0"1,1 0-16,0-21 16,0 0-16,0 0 0,21 0 15,0 0-15,-21-22 0,21 22 0,0-21 16,0 21-16,0-22 0,0 22 15,21-21-15,0 21 0,0-1 0,0 1 16,22-21-16,-1 21 0,0 0 16,22 21-16,-1-22 0,1 22 0,-1 0 15,-20 0-15,20 0 0,-21 0 16,1 0-16,-1 22 0,-21-1 0,-21 0 16,0 21-16,0-21 0,0 22 15,-21-1-15,-21 0 0,-1 1 16,1 20-16,0-20 0,-1-1 0,1 21 15,0-41-15,-1 20 0,1 0 16,0 1-16,21-22 0,-1 0 16,1 21-16,-21-21 0,42 1 0,-21-22 15,21 21-15,-21 0 0,21 0 16,-22 0 0</inkml:trace>
  <inkml:trace contextRef="#ctx0" brushRef="#br0" timeOffset="16445.18">21230 1693 0,'0'0'0,"0"22"0,-21 41 16,21-42-1,0 0-15,21-21 16,0 22-16,0-22 0,1 0 0,-1 0 15,0 0-15,0 0 0,0-22 16,-21 1-16,0 0 16,0 0-16,0 0 15,0 0-15,-21 21 0,0 0 16,0 0-16,0 0 16,-1 0-16,1 0 15,0 0-15,0 0 16,21 21-1</inkml:trace>
  <inkml:trace contextRef="#ctx0" brushRef="#br1" timeOffset="63256.2">1524 3493 0,'0'0'0,"-21"0"0,0 0 16,-22 0-16,22 0 0,-21 0 16,21 0-16,-22 0 0,22 0 0,-21 0 15,21 0-15,-1 0 0,1 0 16,0 0-16,0 0 16,42 0-1,21 0 1,1 21-16,20-21 0,1 0 15,-1 0-15,22 0 0,0 0 16,-22 0-16,22 0 0,-1 0 16,1 0-16,0 0 0,-1 0 0,1 0 15,0 0-15,-22 0 0,22 0 16,0 0-16,-22 0 0,1 0 0,-1 0 16,1 0-16,-22 0 0,0 0 15,1 0-15,-22 0 0,21 0 0,-21 0 16,0 0-16,-21-21 94,0-1-94,-21 1 15</inkml:trace>
  <inkml:trace contextRef="#ctx0" brushRef="#br1" timeOffset="63680.09">2794 3175 0,'0'0'0,"-21"0"0,0 0 16,21 21 15,0 0-31,0 1 16,0-1-16,0 0 15,21 0-15,0 0 0,0 0 0,0 1 16,22-22-16,-22 21 0,0 0 16,0-21-16,21 0 0,-20 21 0,-1-21 15,21 0-15,-21 0 0,0 0 16,1 0-16,-1 0 0,0 0 16,0 0-16,-21 21 46,0 0-46,-21-21 0,0 22 0,-22 20 16,22-21-16,-21 0 0,0 22 16,-1-22-16,-20 21 0,20 0 0,-20-20 15,-1 20-15,22-21 0,0 0 16,21 0-16,-22 22 0,22-22 0,0 0 16,21 0-16,0 0 15,0 1 1,0-44-1,0 1-15,21 21 16</inkml:trace>
  <inkml:trace contextRef="#ctx0" brushRef="#br1" timeOffset="64562.5">4149 3133 0,'0'0'0,"0"-21"0,0-1 0,0 1 15,0 0-15,0 0 0,0 0 16,-22 42 31,22 0-32,0 21-15,0 1 0,0-1 16,0 0-16,0 1 0,0 20 0,-21-20 16,21 20-16,0-21 0,0 1 15,0-1-15,-21-21 0,21 22 0,0-22 16,0 0-16,0 0 0,0 0 16,21-21-1,0-21 1,-21 0-16,0 0 0,22 0 15,-1-1-15,-21 1 0,21-21 16,0 0-16,-21-1 0,21 1 16,0 0-16,1-1 0,-1 1 0,0 21 15,0-22-15,-21 22 0,21 0 16,0 0-16,1 21 0,-1 21 16,0 0-1,-21 22-15,0-22 0,0 21 0,21 0 16,-21-20-16,21 20 0,-21 0 15,0 1-15,0-22 0,21 21 0,-21-21 16,22 0-16,-1 1 0,-21-1 16,21 0-16,0-21 0,0 0 0,0 0 15,1 0-15,-1 0 0,21 0 16,-21 0-16,22-21 0,-1 0 0,-21-1 16,21 1-16,1-21 15,-22 21-15,21-22 0,-21 1 0,1 0 16,-1-1-16,0-20 0,-21 21 15,0-1-15,0 1 0,0-22 16,-21 22-16,0 21 0,-1 0 16,1 0-16,0 21 0,0 0 0,0 0 15,0 0-15,-1 0 0,1 0 16,0 0-16,0 21 0,21 0 16,-21 0-16,21 0 15,0 0-15,0 1 0,0-1 16,21 0-1,0-21-15,0 0 0,0 0 16,1 0-16,-1 0 0</inkml:trace>
  <inkml:trace contextRef="#ctx0" brushRef="#br1" timeOffset="65083.53">5334 2773 0,'0'0'0,"0"-21"0,0 63 31,0-21-31,0 0 16,0 1-16,0 20 0,0-21 15,0 21-15,-21 1 0,21-22 0,0 21 16,0 1-16,0-1 0,-21 0 16,21 1-16,-22-1 0,22 0 0,0 1 15,-21-22-15,21 21 0,0-21 16,0 0-16,0 1 0,0-1 0,0 0 15,0 0-15,-21-21 16,21-21 0,0 0-1,0 0-15,0-1 0,0 1 16,0-21-16,0 0 0,0-1 16,0 1-16,0 21 0,0-22 15,21 1-15,22 21 0,-22-21 0,21 20 16,0 1-16,1 0 0,-1 0 15,0 21-15,1 0 0,-1 0 0,0 0 16,1 0-16,-1 21 0,0 0 16,-20 0-16,-1 1 0,0-1 0,-21 0 15,0 21-15,0 1 0,0-22 16,0 21-16,-21-21 0,0 22 0,-1-22 16,1 21-16,0-21 0,0 0 15,21 1-15,-21-1 0,0-21 16,21 21-1,0-42 1,0 0-16,21 21 16,-21-22-16,21 1 0,0 0 15</inkml:trace>
  <inkml:trace contextRef="#ctx0" brushRef="#br1" timeOffset="65479.03">5948 3260 0,'21'0'32,"0"0"-32,0 0 15,0 0-15,1-21 16,-1 21-16,0-22 0,0 1 16,0 21-16,0-21 0,1 0 15,-1 0-15,-21 0 0,21-1 0,-21 1 16,-21 21 15,0 0-31,-1 0 0,-20 21 16,21 1-16,0-1 0,-22 0 15,22 21-15,0-21 0,0 22 0,0-22 16,21 21-16,0 1 16,0-22-16,0 21 0,0-21 0,0 0 15,0 1-15,0-1 0,0 0 16,21 0-16,0 0 0,0-21 0,22 21 15,-22-21-15,0 0 0,21 0 16,1 0-16,-22 0 0,21 0 0,0 0 16,1 0-16,-22-21 0,21 0 15,1 21-15,-22-21 0,21-21 0,0 20 16</inkml:trace>
  <inkml:trace contextRef="#ctx0" brushRef="#br1" timeOffset="65908.17">6689 3175 0,'0'0'0,"0"-21"0,0 42 47,-22 0-47,22 0 0,0 1 0,-21-1 15,21 0-15,0 21 0,0-21 16,0 22-16,0-22 0,0 0 0,-21 0 16,21 22-16,0-22 0,-21 0 15,21 0-15,0 0 0,0 0 16,0 1-1,-21-22 1,21-22 0,0 1-1,0 0-15,0 0 0,0 0 0,0 0 16,0-22-16,21 1 0,0 0 16,0-1-16,0 1 0,22 0 0,-1 20 15,0-20-15,22 21 0,-22-21 16,64 20-16,-42 1 0,-22 21 15,0 0-15,1 0 0,-1 21 16,-21 1-16,0-1 0,0 0 0,1 0 16,-22 64-16,0-43 0,0-21 15,0 22-15,0-1 0,-22 0 16,1-21-16,0 1 0,0 20 0,0-21 16,0 0-16,21 0 15,-22-21-15,22 22 0,-21-22 0</inkml:trace>
  <inkml:trace contextRef="#ctx0" brushRef="#br1" timeOffset="66465.1">9080 2773 0,'0'0'0,"0"-21"0,-21 21 15,0 0-15,0 0 16,0 21-16,0 0 0,-1 0 16,1 22-16,21-1 0,-21 0 15,0 22-15,0-22 0,0 22 0,-1-1 16,1 1-16,21-22 0,-21 21 16,0-20-16,21-1 0,0 0 15,0 1-15,0-22 0,0 0 16,-21 0-16,21 0 0,0 1 15,0-44 17,0 1-32,0 0 0,0 0 0,0 0 15,0 0-15</inkml:trace>
  <inkml:trace contextRef="#ctx0" brushRef="#br1" timeOffset="67148.5">8615 3027 0,'0'0'0,"-21"-42"0,21 20 15,0 1-15,0-21 0,0 21 0,0 0 16,21-22-16,0 22 0,0 0 16,21-21-16,1 20 0,-1 1 0,0 0 15,22 0-15,-22 21 0,22 0 16,-22 0-16,22 0 0,-22 0 0,0 21 16,1 21-16,-22-20 0,0 20 15,0 0-15,-21 1 0,0-22 0,0 21 16,0 0-16,-21 1 0,-21-1 15,-1 0-15,1-20 0,0 20 0,-22 0 16,22-21-16,-22 22 0,22-22 16,0 0-16,-1-21 0,22 21 15,-21-21-15,21 0 0,-1 0 0,1 0 16,21-21-16,-21 0 0,21 0 16,-21 0-16,21-1 0,0 1 0,0 0 15,0 0-15,0 0 16,21 21-16,0 0 0,0 0 15,1 21-15,-1 0 0,21 0 16,-21 22-16,0-22 0,1 21 0,-1 0 16,0-20-16,21 20 15,-42-21-15,43 21 0,-22-20 0,0-1 0,0 0 16,0 0-16,0 0 16,1 0-16,-1-21 0,21 0 0,-21 0 15,22 0-15,-22 0 0,21 0 0,-21 0 16,22-21-16,-1 0 0,-21 0 15,21 0-15,1-22 0,-1 22 0,0-21 16,-20 21-16,20-22 0,-21 1 16,0 0-16,-21 21 0,0-22 0,0 22 15,0-21-15,0 21 0,0-1 16,-21 22-16,0 0 0,0 0 16,0 0-16,-1 0 0,1 43 15,0-22-15,0 0 0,21 21 16,-21 1-16,21-1 0,0-21 15,0 22-15,0-1 0,0-21 16,0 21-16,0-20 0,0-1 0,0 0 16,0 0-16,0 0 0,21-21 15,0 0-15,0 21 0,0-21 0,22 0 16,-22 0-16,21 0 0,1 0 16,-1 0-16,0-21 0,22 0 0,-22 21 15,0-21-15,22 0 0,-22 0 16</inkml:trace>
  <inkml:trace contextRef="#ctx0" brushRef="#br1" timeOffset="67797.31">10668 3133 0,'0'0'0,"0"-21"0,-42-64 32,20 85-32,1 0 0,0 0 15,0 0-15,-21 0 0,20 0 0,-20 21 16,21-21-16,-21 21 0,20 0 15,-20 22-15,0-22 0,21 21 0,-22 1 16,22-1-16,0-21 0,0 21 16,0 1-16,-1-22 0,22 21 0,0-21 15,0 1-15,0-1 0,0 0 0,22-21 16,-1 0 0,0 0-16,21 0 0,-21 0 0,22 0 15,-1-21-15,0 21 0,1-21 16,-22-1-16,21-20 0,1 21 0,-22 0 15,0-22-15,21 22 0,-42-21 16,21 21-16,1 0 0,-22-22 0,21 22 16,-21 0-16,0 42 31,0 0-15,0 0-16,0 1 0,0 20 15,0-21-15,0 21 0,0 1 16,0-1-16,0 0 0,0 1 15,0-1-15,0 0 0,0 22 0,0-22 16,0 1-16,0-1 0,0 21 16,0-20-16,0 20 0,0-20 0,0 20 15,0-21-15,0 22 0,0-1 0,0-20 16,0-1-16,0 22 0,0-22 16,0-21-16,0 21 0,0 1 0,0-22 15,-21 0-15,-1 21 0,1-20 16,-21-1-16,21-21 0,-22 21 15,22-21-15,-21 0 0,21 0 0,-64 0 16,43-21-16,-1 0 0,1-1 16,21 1-16,-21-21 0,-1 21 15,22-22-15,0 1 0,0 0 0,21-43 16,0 43-16,0 21 16,0-22-16,0 1 0,21 21 0,0-22 15,0 22-15,22-21 0,-1 21 0,0-22 16,1 22-16,-1-21 0,0 0 15,22-1-15,-1 1 0</inkml:trace>
  <inkml:trace contextRef="#ctx0" brushRef="#br1" timeOffset="68512.46">11536 3196 0,'0'0'0,"0"-21"16,0 0-16,0 0 0,0 0 0,-21-1 15,21 1-15,-22 21 16,-20 0-16,21 0 0,0 0 0,-22 0 16,22 0-16,-21 0 0,0 21 0,-1 1 15,22-1-15,-21 21 0,21-21 16,-22 22-16,22-1 0,0 0 0,0 1 16,0-22-16,21 21 0,0 0 15,0-20-15,0-1 0,0 0 16,0 0-16,0 0 0,21-21 15,21 0-15,-21 0 0,22 0 0,-22 0 16,21 0-16,0 0 0,1-21 0,-1 21 16,0-21-16,-20 0 0,20-22 15,-21 22-15,0 0 0,0 0 0,1-21 16,-1 20-16,-21-20 0,0 21 16,0 0-16,0 0 0,21-1 0,-21 1 15,0 64 16,0-22-31,0 0 0,0 21 16,-21 1-16,21-1 0,0-21 16,0 43-16,-21-22 0,21 0 0,-22 1 15,22-1-15,-21 21 0,21-20 16,0 20-16,0-20 0,0 20 0,0 1 16,0-1-16,0 1 0,0 20 0,0-20 15,0-1-15,0 1 0,21-1 16,1 1-16,-22-22 0,21 22 0,-21-1 15,0 1-15,0-22 0,0 0 0,0 1 16,0-1-16,0 0 0,0 1 16,-43-1-16,43-21 0,-21-21 15,0 0-15,0 0 0,0 0 16,-22 0-16,22-21 0,-21 0 16,21-22-16,-22 1 0,22 0 0,-21-22 15,21 1-15,0 20 0,-22-20 0,22-1 16,0 1-16,21-1 0,0 1 15,0-1-15,0 1 0,0-1 0,0 22 16,21-21-16,0 20 0,0 1 16,1 0-16,-1-1 0,21 1 0,-21 0 15,22 20-15,-22-20 0,21 0 0,-21 21 16,22-22-16,-1 1 0,-21 0 16,21-1-16,1 1 0,-22 21 0,21-22 15,1 22-15</inkml:trace>
  <inkml:trace contextRef="#ctx0" brushRef="#br1" timeOffset="68953.7">11853 3260 0,'0'0'0,"-21"0"0,21-21 16,-21-1-16,0 1 16,0 21-16,21-21 0,-22 21 0,22-21 15,0 0-15,0 0 16,0-1-16,22 1 15,-1 21 1,0 0-16,0 0 0,21 0 16,-20 0-16,20 0 0,0 0 0,-21 0 15,22 21-15,-22-21 0,21 43 16,-21-22-16,1 21 0,-1-21 0,-21 22 16,0-1-16,0 0 0,0 1 0,0-22 15,0 21-15,-21-21 0,21 22 16,-22-22-16,1-21 0,0 21 0,21 0 15,-21-21 1,21-21 0,0 0-16,0 0 15,0-22-15,0 22 0,0-21 16,0 21-16,21-22 0,-21 22 0,21-21 16,0 21-16,1-22 0,-1 22 15,0 0-15,0 0 0,0 0 0,0 0 16,1 21-16,41-22 15,-42 22-15,0 0 0,1-21 0,-1 21 16,0 0-16,0 0 16</inkml:trace>
  <inkml:trace contextRef="#ctx0" brushRef="#br1" timeOffset="71209.25">12636 3302 0,'22'0'31,"-1"0"-15,-21-21-16,21 0 15,0 0-15,0-1 0,-21 1 16,21 0-16,1 0 0,-1 0 0,0 0 16,-21-1-16,21 1 0,-21 0 0,21 0 15,-21 0-15,-21 21 31,0 0-31,0 0 0,0 0 16,-1 0-16,1 21 0,21 0 16,-21 0-16,0 0 0,0 22 0,21-22 15,0 0-15,-21 21 0,21-20 16,-22-1-16,22 21 0,0-21 0,0 0 16,0 1-16,0-1 15,0 0-15,22-21 0,-1 0 16,0 0-16,0 0 0,0 0 15,22 0-15,-22-21 0,21 0 0,-21 21 16,22-22-16,-1-20 0,0 21 16,1 0-16,-1-22 0,0 22 0,1-21 15,-1 21-15,-21 0 0,21-22 16,-20 22-16,-22 0 0,0 0 0,0 0 16,-22 21-1,1 0-15,0 0 0,0 0 16,0 0-16,0 21 0,-1-21 0,22 21 15,-21 0-15,21 0 0,0 0 16,0 1-16,0-1 0,21 0 0,1 0 16,-22 0-16,21 22 0,0-22 15,0 0-15,-21 0 0,0 0 0,21-21 16,-21 21-16,0 1 16,-21-22-1,0 0 1,0 0-16,0-22 15,-1 22-15,1-21 0,0 0 16,0 21-16,0-21 16,0 21-16,-1 0 15,22 21 1,0 0-16,0 0 0,0 1 16,22-1-16,-1-21 15,0 21-15,0-21 16,21 0-16,-20 0 0,-1 0 0,21 0 15,-21 0-15,22 0 16,-1 0-16,0-21 0,1 21 0,-1-21 16,0-1-16,1 1 0,-1 0 15,0 0-15,-21-21 0,22 20 0,-22-20 16,0 21-16,0 0 0,-21-22 16,0 22-16,0 0 0,0 0 0,0 0 15,0 0-15,-21 21 0,0 0 0,0 0 16,0 0-16,-1 0 15,22 21-15,-21 0 0,21 0 16,0 0-16,0 0 0,0 22 16,0-22-16,0 21 0,0-21 0,0 22 15,0-22-15,21 0 0,-21 0 16,22 0-16,-1 1 0,-21-1 16,0 0-16,21-21 0,0 21 15,-21-42 16,-21 0-15,0 21-16,0 0 16,-1 0-1,44 0 17,-1 0-32,-21 21 15,21-21-15,0 0 0,0 0 16,0 0-16,1 0 0,20 0 0,-21-21 15,0 0-15,22 21 0,-1-22 16,-21 1-16,21 0 0,1 0 16,-22 0-16,21 0 0,-21-1 0,22-20 15,-22 21-15,0 0 0,0 0 16,-21-1-16,0 1 0,0 0 0,0 0 16,0 0-16,-21 42 31,0-21-31,21 21 15,-21 0-15,0 22 16,21-22-16,0 21 0,-22-21 0,22 22 16,0-22-16,0 21 0,0-21 15,0 0-15,0 22 0,0-22 0,22 0 16,-1 0-16,0-21 16,21 0-16,-21 0 0,1 0 0,20 0 15,-21 0-15,0 0 0,22 0 0,-22-21 16,21 0-16,-21 0 0,0 0 15,22-1-15,-22-20 0,0 0 16,21-22-16,-20 22 0,-1 21 16,0 0-16,0-1 0,-21 1 0,0 0 15,0 0-15,0 42 32,0 0-17,0 0-15,-21 1 0,0-1 0,21 21 16,-21-21-16,21 22 0,0-22 0,0 0 15,0 21-15,0-21 0,0 1 16,0-1-16,0 0 0,0 0 0,0 0 16,21-21-16,0 0 15,0 0-15,0 0 0,22 0 16,-22-21-16,0 21 0,0-21 16,0 0-16,0 0 0,1-1 15,20 1-15,-42-21 0,21 21 0,0-22 16,-21 1-16,0 21 0,0-21 0,0 20 15,0-20-15,0 21 0,0 0 16,0 0-16,-21-1 0,0 1 16,0 21-16,0 0 0,-1 0 0,-20 0 15,21 0-15,0 0 0,0 21 16,-1 1-16,1-1 0,0 0 0,0 21 16,0-21-16,21 1 0,0 20 15,-21-21-15,21 21 0,0 1 0,0-22 16,0 0-16,0 21 0,0-20 15,21-1-15,0 0 0,0-21 0,21 21 16,-20-21-16,20 0 0,-21 0 16,21 0-16,1 0 0,-1 0 15,22 0-15,-22-21 0,0 0 0,1 0 16,20-1-16,-21 1 0,1 0 16,-1-21-16,-21 21 0,22-22 0,-1 1 15,-42 0-15,0 20 16,21 1-16,-21 0 0,21 21 15,-42 21 1,0 0 0,0 1-16,0 20 0,-1-21 15,1 21-15,0-20 0,0 20 0,0-21 16,0 0-16,21 22 0,-22-22 16,22 0-16,-21 0 0,21 0 15,-21-21-15,21 21 0,0-42 47,21 0-31,0-21-16,1 21 0,-1-1 0,21-20 15,-21 0-15,0-1 0,22 22 16,-1-21-16,0 0 0,1-1 0,-1 22 16,0 0-16,1 0 0,-22 0 15,21 21-15,-21 0 0,1 0 16,-1 0-16,0 21 0,-21 0 0,21 0 0,-21 0 15,0 0-15,0 22 16,0-1-16,0-21 0,0 22 0,0-1 16,0-21-16,0 0 0,0 22 15,0-22-15,0 0 0,0 0 16,21-21 0,0 0-16,1 0 0,-1 0 15,0 0-15,0-21 0,0 0 16,22 0-16,-22-1 0,0 1 0,0 0 15,0-21-15,0 21 0,1-22 16,-22 22-16,0-21 0,0 21 16,0-1-16,0 1 0,0-21 0,0 21 15</inkml:trace>
  <inkml:trace contextRef="#ctx0" brushRef="#br1" timeOffset="71410.34">14372 2709 0,'0'0'0,"-85"22"32,107-22-17,-1 0 1,0 0-16</inkml:trace>
  <inkml:trace contextRef="#ctx0" brushRef="#br1" timeOffset="73209.56">17166 2773 0,'0'0'0,"-21"0"16,0 0 0,0 0-16,21 21 15,0 0-15,0 0 16,0 1-16,21-22 16,21 0-1,-21 0-15,0 0 0,22 0 16,-1-22-16,0 1 0,-20 21 0,20-21 15,0 0-15,1 0 0,-1 0 16,-21-1-16,0-20 0,0 21 0,1 0 16,-22-22-16,0 1 0,0 21 15,0 0-15,0-22 0,0 22 16,0 0-16,0 0 0,-22 21 16,22 21-16,-21 0 15,0 0-15,0 22 0,0-1 16,0 22-16,-1-22 0,22 21 0,-21 1 15,0-22-15,0 22 0,0-1 16,21-20-16,-21-1 0,21 21 0,0-20 16,0-1-16,0 0 0,0 1 15,0-22-15,0 0 0,0 0 0,0 0 16,0 1-16,-22-22 16,22 21-16,-21-21 0,0 0 15,0 0-15,0 0 0,0-21 16,-1-1-16,1 1 0,0 0 0,0 0 15,-21 0-15,20 0 16,1-1-16,0 1 0,0 0 0,0 0 16,21 0-16,-21 21 0,21 21 31,0 0-31,0 0 16,0 0-16,0 1 0,21-1 0,0 0 15,0 0-15,0 0 0,22 0 16,-22 1-16,21-1 0,0-21 0,1 0 15,-1 0-15,0 0 0,1 0 16,-1 0-16,0 0 0,22-21 0,-22-1 16,22 22-16,-22-21 0,0-21 15,1 21-15,-1 0 0,0-1 0,1-20 16,-22 21-16,0-21 0,0 20 16,-21-20-16,0 21 0,0-21 15,0 20-15,0 1 0,0 0 0,0 0 16,-21 42-1,21 0 1,-21 22-16,0-22 16,0 0-16,21 21 0,0-21 0,-22 22 15,22-22-15,0 21 0,-21-21 16,21 22-16,0-22 0,0 0 0,0 0 16,0 0-16,21 1 15,1-22-15,-1 0 0,0 0 0,0 0 16,0 0-16,0 0 15,1-22-15,20 1 0,-21 0 0,21 0 16,1 0-16,-1 0 0,0-22 16,1 22-16,-1 0 0,-21-21 0,22 20 15,-22-20-15,0 21 0,-21-21 16,0 20-16,0 1 0,0 0 0,0 0 16,-21 21-1,21 21-15,-21-21 16,21 21-16,0 0 0,0 22 15,0-22-15,0 0 0,0 0 16,0 22-16,0-22 0,0 0 0,0 0 16,0 0-16,0 0 0,0 1 15,21-1-15,-21 0 0,21-21 16,-21-21 31,0 0-47,-21 21 0,21-22 15,-21 1-15,21 0 0,-22 21 16,22-21-16,0 42 16,0 0-1,0 0-15,0 1 16,0-1-16,0 0 0,22 0 16,-1-21-16,0 21 0,0-21 15,0 0-15,0 0 0,22 0 16,-22 0-16,21 0 0,1 0 0,-1 0 15,0 0-15,1-21 0,-22 0 16,21 0-16,-21 0 0,22-22 0,-22 22 16,0-21-16,0 21 0,0-22 15,0 1-15,22-22 0,-22 22 0,0-21 16,0 20-16,-21-20 16,21-1-16,-21 22 0,22 0 0,-22-1 15,0 1-15,0 21 0,0 0 0,0 42 31,0 21-31,-22-21 0,1 22 16,21-1-16,-21 21 0,0-20 16,21-1-16,-21 22 0,21-22 0,-21 0 15,21 1-15,0-1 0,0 0 16,0 1-16,0-1 0,0 0 0,0-21 16,0 1-16,0-1 0,21 0 15,-21 0-15,21 0 0,0-21 0,0 0 16,0 0-16,1 0 0,-1 0 15,0 0-15,0 0 0,0-21 0,0 21 16,1-21-16,-1 0 16,0-22-16,0 22 0,0 0 0,-21 0 15</inkml:trace>
  <inkml:trace contextRef="#ctx0" brushRef="#br1" timeOffset="73411.61">18881 2858 0,'0'0'0,"-22"0"0,1 0 32,42 0-17,1 0 1,-1 0-16,21 0 0,-21 0 16,22 0-16,-1 0 0,0 0 15,1-22-15,-1 22 0,0-21 0,1 0 16,20 21-16,-21-21 0,22 21 15</inkml:trace>
  <inkml:trace contextRef="#ctx0" brushRef="#br1" timeOffset="75080.2">20383 2582 0,'0'0'0,"0"-21"0,-21 0 16,0 21-1,0 0-15,0 0 0,0 0 0,-1 0 16,1 0-16,0 0 0,0 0 16,0 21-16,-22-21 0,22 43 0,0-22 15,-21 0-15,21 21 0,-22 1 16,22-1-16,-21 0 0,21 1 0,-22-1 16,22 0-16,0 1 0,0-1 15,21 0-15,0 1 0,0-22 16,0 21-16,0 0 0,0-20 0,21 20 15,0-21-15,21 0 0,-20 0 0,20-21 16,0 22-16,1-22 0,-1 0 16,21 0-16,-20 0 0,20 0 15,-20 0-15,20-22 0,1 22 0,-22-21 16,0 0-16,1 21 0,-1-21 16,0 0-16,1 0 0,-22-22 0,0 22 15,0 0-15,0 0 0,0-22 16,-21 22-16,0-21 0,0 0 0,0 20 15,0-20-15,0 0 0,0 21 16,0-1-16,0 1 0,-21 21 16,0 0-16,0 0 15,-21 0-15,20 21 0,1 1 0,-21 20 16,21-21-16,-22 21 16,22-20-16,0 20 0,0-21 0,0 21 15,0-20-15,21 20 0,0-21 16,0 0-16,0 22 0,0-22 0,0 0 15,21 0-15,0 0 16,0-21-16,0 0 0,0 0 0,1 0 16,20 0-16,-21 0 0,0-21 15,0 0-15,1 0 0,-1 0 0,21-1 16,-21-20-16,0 21 0,-21 0 16,22-22-16,-1 1 0,0 21 0,0-21 15,-21 20-15,0 1 0,0 0 16,21 21-16,-21 21 31,-21 0-31,0 1 0,0-1 16,21 0-16,-21 21 0,21-21 15,-22 1-15,22 20 0,-21-21 0,21 21 16,0-20-16,0-1 0,0 0 16,0 0-16,21 0 0,1-21 0,-1 21 15,0-21-15,0 0 0,0 0 16,0 0-16,1 0 0,20 0 15,-21-21-15,21 0 0,1 0 0,-22 0 16,21 0-16,-21-1 0,22-20 16,-22 21-16,0 0 0,0-22 15,0 22-15,1-21 0,-22 21 0,21 0 16,-21-1-16,0 1 0,-21 42 31,-1 1-15,22-1-16,0 0 0,0 21 15,0-21-15,0 1 0,0-1 0,0 21 16,0-21-16,0 0 0,0 1 16,0-1-16,0 0 0,0 0 0,0 0 15,0-42 32,-21 0-31,21 0-16,-21 0 15,21-1-15,-21 1 0,21 0 16,-21 21 0,0 0-16,21 21 15,0 0-15,0 1 16,0-1-16,0 0 0,0 0 0,0 0 16,0 0-16,21 1 15,0-22-15,0 0 16,21 0-16,-20 0 15,-1 0-15,21 0 0,0-22 0,1 22 16,-22-21-16,21 0 0,1 0 16,-1 0-16,-21 0 0,21-1 0,-20-20 15,-1 21-15,0-21 0,0 20 16,0-20-16,0 21 0,-21 0 0,0 0 16,0-1-16,-21 22 31,0 22-31,0-1 15,0 0-15,21 0 0,-21 0 16,-1 0-16,22 1 0,-21-1 16,21 0-16,0 0 0,0 0 0,0 0 15,0 1-15,0-1 0,0 0 16,0 0-16,21-21 0,1 0 16,-1 0-16,0 21 0,21-21 15,-21 0-15,22 0 0,-22 0 0,21 0 16,1-21-16,-22 0 0,21 21 15,0-21-15,1 0 0,-22-1 0,21 1 16,-21-21-16,22 21 0,-22 0 16,0-22-16,21 22 0,-20 0 0,-22-21 15,21 20-15,-21 1 0,0 0 16,0 0-16,-21 21 16,-1 0-1,1 21-15,0 0 16,21 0-16,0 1 0,-21-1 15,21 0-15,0 0 0,0 0 0,0 0 16,0 1-16,0 20 0,0-21 16,0 0-16,21 0 0,-21 1 15,0-1-15,0 0 16,-21-21 15,0 0-15,0 0-1,21-21 1,-22 21 0,1 0-16,0-21 0,0 21 0</inkml:trace>
  <inkml:trace contextRef="#ctx0" brushRef="#br1" timeOffset="76143.82">5863 4953 0,'0'0'0,"0"-21"0,21 0 16,-21 0-16,0-1 0,21 1 16,-21 0-16,22 0 0,-22 0 15,0 0-15,0-1 0,0 1 0,0 0 16,0 0-16,0 0 0,-22 21 16,1-21-16,0-1 0,0 1 0,0 0 15,-22 21-15,1-21 0,0 21 16,-1-21-16,1 21 0,-21 0 0,20 0 15,1 0-15,0 0 0,-1 0 16,1 21-16,21 0 0,-22 0 0,22 22 16,0-1-16,0 0 0,0 22 15,0-1-15,-1 1 0,22-1 0,-21 1 16,21-1-16,0-20 16,0-1-16,0 0 0,0-21 0,0 22 15,0-22-15,21-21 16,1 0-16,20 0 0,-21 0 0,0 0 15,22 0-15,-1-21 0,0 0 16,1-22-16,-1 22 0,0-21 0,1 21 16,-22-22-16,21 1 0,-21 0 15,22-1-15,-22 1 0,0 0 0,-21-1 16,0 22-16,21-21 0,-21 21 16,0-1-16,0 44 31,0-1-31,0 0 0,0 21 0,0 1 15,0-1-15,0 21 0,0-20 16,21-22-16,0 21 0,-21 1 0,22-22 16,-1 0-16,0 0 0,0 0 0,-21 0 15,21-21-15,0 0 0,1 0 16,-1 0-16,0 0 0,0 0 0,0 0 16,0 0-16,-21-21 0,22 21 15,-1-21-15,0 0 0,0 0 0</inkml:trace>
  <inkml:trace contextRef="#ctx0" brushRef="#br1" timeOffset="76527.6">6181 4847 0,'0'-21'0,"0"42"0,0-84 15,0 42-15,0-1 0,0 1 16,21 0-16,-21 0 16,21 21-16,0-21 0,0 21 0,0 0 15,1 0-15,-1 0 0,0 0 16,21 0-16,1 0 0,-22 0 0,21 0 15,0 21-15,1 0 0,-22 21 16,0-20-16,0 20 0,0 0 0,-21 1 16,0-22-16,0 21 0,0 0 15,-21 1-15,0-22 0,0 21 0,0-21 16,0 1-16,-1-1 0,1-21 16,0 21-16,0-21 15,0-21 1,21 0-16,0-1 15,0 1-15,0-21 0,0 21 0,0-22 16,21 1-16,-21 0 0,21-1 16,0 22-16,0-21 0,1 21 0,-1 0 15,0-1-15,0 1 0,21 0 16,-20 21-16,20 0 0,0 0 0,-21 0 16,22 0-16,-22 0 0,21 0 15,-21 0-15,1 0 0,-1 0 0,0 21 16,0 0-16</inkml:trace>
  <inkml:trace contextRef="#ctx0" brushRef="#br1" timeOffset="76892.64">7091 4995 0,'0'22'16,"21"-22"-16,0 0 16,0 0-16,0 0 0,1 0 15,-1-22-15,0 1 0,0 0 16,21 0-16,-20 0 0,20-22 0,0 22 15,-21-21-15,22 21 0,-22 0 16,0-1-16,0 1 0,-21 0 16,0 0-16,0 0 0,-21 21 15,0 0-15,0 0 0,-22 0 16,22 0-16,0 0 0,-21 21 0,21 0 16,-22 0-16,22 22 0,0-22 15,0 21-15,0 0 0,-1 1 0,22-1 16,0-21-16,0 22 0,0-22 15,0 21-15,0-21 0,0 0 0,0 1 16,22-1-16,-1-21 0,0 21 0,0-21 16,0 0-16,0 0 0,1 0 15,-1 0-15,0 0 0,21 0 0,-21 0 16,1-21-16,-1 0 16,0 21-16,0-22 0,0 1 0,0 0 15,1 0-15,20-21 0,-21 20 0</inkml:trace>
  <inkml:trace contextRef="#ctx0" brushRef="#br1" timeOffset="77489.7">8530 4805 0,'0'0'0,"-21"0"0,0 0 16,0 0-1,21-21 1,0 0-16,0-1 0,0 1 15,21 0-15,0 0 0,0 0 16,0 21-16,0-21 0,1-1 16,20 1-16,0 21 0,-21-21 15,22 21-15,-1 0 0,0 0 0,1 0 16,-1 0-16,0 0 0,-20 21 16,20-21-16,-21 21 0,0 1 0,0 20 15,1-21-15,-22 21 0,0-20 16,0 20-16,0 0 0,0 1 0,0-22 15,-22 21-15,1-21 0,0 0 16,0 1-16,0-1 0,0 0 0,-1-21 16,22-21 15,0 0-31,0-1 16,0 1-16,22-21 0,-22 21 15,21 0-15,0-22 0,0 1 0,0 21 16,0 0-16,1-22 0,-1 22 15,0 0-15,0 0 0,0 0 0,0-1 16,22 1-16,-22 21 0,0-21 0,0 21 16,22 0-16,-22-21 0,0 21 15,0 0-15,0 0 0,0 0 16</inkml:trace>
  <inkml:trace contextRef="#ctx0" brushRef="#br1" timeOffset="77851.64">9483 4847 0,'0'0'0,"0"21"0,21 1 16,0-1-16,0-21 16,0 0-16,0 0 15,1 0-15,20-21 0,-21-1 16,0 1-16,0 0 0,22 0 0,-22 21 16,0-21-16,0 0 0,-21-1 15,21 1-15,-21 0 0,0 0 0,0 0 16,0 0-16,0-1 0,-21 22 15,0-21-15,0 21 16,0 0-16,-22 0 0,22 0 16,0 0-16,0 21 0,-21 1 15,20-1-15,1 0 0,0 0 0,0 21 16,21-20-16,0 20 0,-21-21 16,21 21-16,0-20 0,0 20 0,0-21 15,0 0-15,0 0 0,21 1 0,0-1 16,0 0-16,0 0 0,22-21 15,-22 0-15,21 21 0,1-21 0,-1 0 16,0 0-16,1 0 0,20 0 16,1 0-16,-1-21 0,1 21 0,-22-21 15,21 0-15,1 0 0,-1-1 16</inkml:trace>
  <inkml:trace contextRef="#ctx0" brushRef="#br1" timeOffset="78342.55">10753 4678 0,'0'0'15,"0"-21"-15,0 0 0,-22-1 16,1 1-16,0 21 16,0 0-16,0 0 0,0 0 0,-1 0 15,1 0-15,0 21 0,0 1 16,0-22-16,0 21 0,-1 0 0,1 21 16,0-21-16,0 22 0,0-22 15,21 21-15,0-21 0,-21 22 0,21-22 16,0 21-16,-22-21 0,22 1 15,0-1-15,0 0 0,0 0 16,22-21-16,-1 21 0,0-21 16,0 0-16,0 0 15,22 0-15,-22-21 0,0 0 0,0 21 16,21-21-16,-20 0 0,-1-1 16,0-20-16,0 21 0,0 0 0,0-22 15,-21 22-15,0-21 0,22 21 16,-22 0-16,21-1 0,-21 1 0,0 0 15,21 21-15,-21 21 32,0 0-32,0 22 15,0-22-15,0 0 0,0 21 16,0-20-16,0 20 0,0-21 0,0 21 16,0-20-16,0 20 0,0-21 0,21 0 15,0 0-15,0-21 0,22 22 16,-22-1-16,21-21 0,1 0 0,-1 0 15,0 0-15,1 0 0,-1 0 16,21 0-16,-20-21 0,-1-1 0,22 1 16,-22 21-16,0-21 0,1 0 15,-1-21-15</inkml:trace>
  <inkml:trace contextRef="#ctx0" brushRef="#br1" timeOffset="79663.59">11874 4720 0,'0'0'0,"0"-21"16,0 0-16,0 0 15,-21 21-15,0-21 0,0 21 16,0 0-16,0 0 0,-1 0 0,-20 0 16,21 0-16,0 0 0,-22 21 15,22 0-15,0-21 0,-21 21 0,21 21 16,-1-20-16,1-1 0,0 21 16,0 0-16,0-20 0,0 20 0,21 0 15,0-21-15,0 22 0,0-22 16,0 0-16,0 0 0,0 0 15,0 1-15,21-1 0,0-21 16,0 0-16,0 0 0,22 0 16,-22 0-16,0 0 0,0 0 0,21 0 15,-20-21-15,-1-1 0,21 1 16,-21 0-16,0 0 0,1-21 0,-1 20 16,0-20-16,0 0 0,43-85 15,-64 63-15,21 22 16,0 0-16,0-1 0,-21-20 15,21 20-15,0 1 0,-21 21 16,22-21-16,-22 20 0,0 1 0,0 0 0,-22 42 47,22 0-47,-21 1 0,0 20 16,0-21-16,21 21 0,-21 1 0,21-22 15,-21 21-15,21 1 0,-22-1 0,22 0 16,0 1-16,0-1 0,0 0 15,0 1-15,0-1 0,0-21 0,0 21 16,0-20-16,0-1 0,0 0 16,22 0-16,-22 0 0,21-21 0,0 0 15,0 21-15,0-21 0,0 0 16,1 0-16,20 0 0,-21-21 16,0 0-16,22 21 0,-1-21 0,-21 0 15,21 0-15,-20-1 0,20-20 16,-21 21-16,21-21 0,-20-1 0,-1 22 15,0 0-15,-21 0 0,0 0 16,21-1-16,-21 1 0,0 42 31,-21 1-31,21-1 16,0 21-16,-21-21 0,21 0 0,-21 1 16,21 20-16,0-21 0,-22 0 15,22 0-15,0 1 0,0-1 0,0 0 16,22 0-1,-1-21-15,0 0 0,0 0 0,0 0 16,22 0-16,-22 0 0,21 0 16,-21 0-16,0-21 0,22 0 0,-22 0 15,21-1-15,-21 1 0,1 0 0,-1-21 16,0 21-16,0-22 0,-21 22 16,21-21-16,-21 21 0,21-1 0,-21-20 15,0 21-15,0 0 16,0 42 31,0 0-47,0 0 0,-21 0 15,21 1-15,0-1 0,-21 0 16,0 21-16,0 1 0,21-22 0,-21 21 16,-1 0-16,22 1 0,0 20 0,0-20 15,0-1-15,0 21 0,0-20 16,0 20-16,0 1 0,0-22 0,0 22 15,0-1-15,22 1 0,-1-1 16,-21 1-16,21-1 0,0 1 0,0-1 16,0 1-16,-21-22 0,0 21 0,22-20 15,-22-1-15,0 22 0,0-22 16,0 21-16,0-20 0,0-1 16,0 0-16,0 1 0,-22-1 0,1-21 15,0 0-15,0 1 0,0-1 16,0 0-16,-22-21 0,22 0 0,0 0 15,0 0-15,0 0 0,-22-42 16,22-1-16,0 22 0,0-21 16,0-22-16,-1 22 0,1-22 0,0 1 15,0-1-15,21 1 0,0-1 0,0-20 16,0-1-16,0 22 0,21-22 16,0 0-16,0 1 0,1 20 0,20-21 15,-21 22-15,21-1 0,1 1 16,147-212-1,-147 232-15,-1 1 16,0 0-16,-21-1 0,1 22 16,-1 0-16,0 21 0,-21-21 0,21 21 31,0 0 0</inkml:trace>
  <inkml:trace contextRef="#ctx0" brushRef="#br1" timeOffset="79836.62">13314 4953 0,'0'0'0,"0"21"0,0 0 62,-21 1-46,-1-22-16,1 21 15</inkml:trace>
  <inkml:trace contextRef="#ctx0" brushRef="#br1" timeOffset="81109.47">1418 6922 0,'21'-43'16,"-42"43"15,0 0-31,0 0 0,0 0 0,-1 0 16,-20 0-16,0 0 0,21 0 15,-22 0-15,22 0 0,0 0 16,0 0-16,0 0 0,-1 0 16,1 0-1,64 0 1,-22 0-16,21 21 15,0-21-15,22 0 0,-1 0 0,1 0 16,21 0-16,-1 0 0,-20 0 16,20 0-16,1 0 0,-21 0 15,20 0-15,1 0 0,84 0 16,-105 0-16,20 0 0,1 0 16,-21 0-16,-1 0 0,1-21 0,-22 21 15,0 0-15,1 0 0,-22 0 16,0 0-16,0 0 0,-21-21 47,-21 21-32,0-21-15,0 21 16,-1 0-16</inkml:trace>
  <inkml:trace contextRef="#ctx0" brushRef="#br1" timeOffset="81540.39">2519 6625 0,'0'0'0,"-21"-21"0,-1 0 0,22 0 16,0 0-16,-21 21 0,21-22 0,-21 22 15,21 22 17,0-1-32,0 0 0,0 0 0,0 0 15,0 0-15,21 1 0,0-1 16,1 0-16,-1 0 0,21 0 0,-21 0 15,22-21-15,-22 22 0,21-22 16,0 0-16,-20 0 0,20 0 0,-21 0 16,21 0-16,-20 0 0,-1 0 15,21 0-15,-21-22 16,0 22-16,-21-21 16,-21 21-1,0 0-15,0 0 16,0 0-16,0 21 0,-22 1 0,22-1 15,-21 0-15,-1 0 0,1 0 16,0 0-16,-1 22 0,1-22 0,0 21 16,-1 1-16,1-22 0,0 21 15,-1 0-15,22 1 0,0-22 0,0 0 16,0 0-16,21 0 0,0 1 16,0-1-16,0 0 15,0-42 16</inkml:trace>
  <inkml:trace contextRef="#ctx0" brushRef="#br1" timeOffset="102289.22">4297 6519 0</inkml:trace>
  <inkml:trace contextRef="#ctx0" brushRef="#br1" timeOffset="103853.28">4170 6371 0,'0'-21'0</inkml:trace>
  <inkml:trace contextRef="#ctx0" brushRef="#br1" timeOffset="105248.18">4381 6287 0,'0'0'0,"-21"0"31,21-22-16,-21 22 32,0 0-31,21 22 0</inkml:trace>
  <inkml:trace contextRef="#ctx0" brushRef="#br1" timeOffset="105628.17">4339 6223 0,'0'0'0,"-21"0"0,21-21 15,0 0 1,-21 21-16,21-21 0,-21 21 15,21 21 17,0 0-32,0 0 15,0 0-15,0 22 0,0-1 16,0 0-16,0 22 0,0-22 0,0 22 16,0-1-16,0 1 0,0-1 15,0 1-15,-22-22 0,22 0 16,-21 1-16,21-1 0,0 0 15,0-21-15,-21 22 0,21-22 0,0 0 16,-21 0-16,21 0 0,0 1 16,0-44 15,-21 1-31,21 0 0,0 0 16,0 0-16,0-22 0,0 22 0</inkml:trace>
  <inkml:trace contextRef="#ctx0" brushRef="#br1" timeOffset="108647.79">4085 6371 0,'0'0'16,"0"-21"-16,-21 0 0,21 0 0,0 0 16,0-1-16,0 1 15,0 0-15,0 0 0,21 21 16,0-21-16,-21 0 0,43 21 15,-22-22-15,0 1 0,21 21 0,1 0 16,20 0-16,1 0 0,-22 0 16,21 0-16,1 21 0,-22-21 0,22 22 15,-43-1-15,21 21 16,-21-21-16,1 22 0,-22-1 0,0 0 16,-22 1-16,1-1 0,-21 21 15,0-20-15,-22-1 0,22 0 0,-22 1 16,1-1-16,20 0 0,-20-20 15,21-1-15,20 0 0,-20-21 0,21 21 16,0-21-16,0 0 0,-1 0 16,1 0-16,21-21 15,-21 0-15,21 0 16,0-1-16,21 22 16,0 0-1,1 0-15,-1 22 0,0-22 0,0 21 16,21 21-16,-20-21 0,-1 0 15,21 1-15,-21 20 0,0-21 16,1 0-16,-1 22 0,0-22 0,-21 0 16,21 0-16,0 0 0,0 22 15,1-43-15,-22 21 0,21 0 0,0-21 16,21 0-16,-21 0 0,22 0 16,-22-21-16,21 0 0,1-1 0,-22 1 15,21 0-15,0 0 0,-20 0 16,20-22-16,-21 22 0,21-21 0,-20 21 15,-1-22-15,0 1 0,0 21 16,-21-21-16,0-1 0,0 22 0,0 0 16,0-21-16,0 20 0,0 1 15,-21 21 1,0 0-16,0 0 0,-1 21 16,1 1-16,21-1 0,0 0 15,-21 0-15,0 21 0,21-20 0,-21 20 16,21-21-16,0 21 0,0-20 15,0-1-15,0 21 0,0-21 0,0 0 16,0 1-16,21-1 16,0-21-16,0 0 0,0 0 15,1 0-15,-1 0 0,21 0 16,-21 0-16,0 0 0,1-21 0,20-1 16,-21 1-16,21 0 0,-20 0 15,20 0-15,0-22 0,-21 22 16,1 0-16,20-21 0,-42 21 0,0-1 15,0-20-15,0 21 0,0 0 16,-21 21 0,0 0-1,-1 21-15,1 0 0,21 0 16,0 0-16,0 22 0,0-22 16,0 0-16,0 0 0,0 0 0,0 1 15,0-1-15,21 0 0,1 0 16,-1-21-16,-21 21 0,0 0 15,21-21-15,0 22 0,-42-22 63,21-22-63,-21 22 0,0-21 16,-1 0-16,1 21 0,21-21 0,-21 21 15,0 0 1,21 21-1,21 0 1,0 0-16,0 1 16,1-1-16,-1-21 0,0 21 15,0-21-15,0 0 0,22 21 16,-22-21-16,0 0 0,0 0 0,21 0 16,-20 0-16,20 0 0,-21 0 15,0 0-15,22-21 0,-22 21 0,0-21 16,21 0-16,-21-1 0,1 1 15,-1 0-15,0 0 0,0 0 0,0-22 16,0 22-16,1-21 0,-22 0 16,21 20-16,0-20 0,0 0 0,-21 21 15,0-1-15,0 1 0,21 21 0,-21 21 32,0 1-32,0-1 15,0 0-15,-21 21 0,21-21 16,0 22-16,-21-22 0,21 21 0,-21-21 15,21 1-15,-21 41 0,21-42 16,0 0-16,0 1 0,0-1 16,0 0-16,21 0 0,0-21 15,0 0-15,0 21 16,0-21-16,1 0 0,-1 0 0,21 0 0,-21 0 16,0-21-16,22 21 0,-22-21 15,0 21-15,21-21 0,-20 0 0,-1-1 16,0 1-16,0 0 0,-21 0 15,0 0-15,0-22 0,0 22 16,0-21-16,0 0 0,0 20 0,-21-20 16,0 0-16,0-1 0,-1 22 15,1-21-15,-21 21 0,21 0 0,0 21 16,-22 0-16,22 0 0,0 0 16,-21 0-16,20 21 0,-20 0 0,21 21 15,0-21-15,0 22 0,-1-1 16,22 0-16,0 1 0,0-1 0,0-21 15,0 22-15,0-1 0,0-21 0,22 0 16,-1 0-16,0 1 0,0-1 16,0 0-16,0-21 0,1 0 15,20 21-15,-21-21 0,21 0 0,-20 0 16,20 0-16,0 0 0,1-21 16,-1 21-16,21-21 0,-20 0 0,-22-1 15,21 1-15,1 0 0,-22 0 16,21 0-16,-21 0 0,0-22 0,1 22 15,-22-21-15,0 21 0,21-1 16,-21-20-16,0 21 0,21 0 0,-21 0 16,0 42-1,0 0 1,0 21-16,-21-21 16,21 1-16,-21 20 0,21-21 15,-22 0-15,22 22 0,0-22 0,0 0 16,0 0-16,0 0 0,0 0 0,0 1 15,0-1-15,0 0 16,22-21-16,-1 0 0,0 0 16,0 0-16,0 0 0,0 0 15,22 0-15,-22-21 0,0 21 16,0-21-16,22-1 0,-22 1 0,0 0 16,0 0-16,0 0 0,0-22 15,1 1-15,-1 21 0,-21-21 16,21-1-16,-21 22 0,21 0 15,-21 0-15,0 0 0,0 42 32,0 0-17,0 21-15,0-21 0,0 1 0,0-1 16,-21 21-16,21-21 0,0 0 16,-21 1-16,21-1 0,0 0 0,0 0 15,0 0-15,21 0 16,0-21-16,0 0 15,0 0-15,22 0 0,-22 0 0,0 0 16,21 0-16,1-21 0,-22 0 16,21 21-16,-21-21 0,22 0 15,-22 0-15,0-1 0,0 1 0,-21 0 16,0 0-16,21-21 0,-21 20 16,0 1-16,0 0 0,0 0 0,0 0 15,0 0-15,-21 21 0,0 0 16,0 0-1,42 0 17,0 0-17,0 0-15,1 0 0,-1 0 0,0 0 16,0 0-16,0 0 0,0 0 16,1 0-16,-1 0 0,-21 21 15,21 0-15,-21 0 16,0 0-16,0 0 0,0 1 15,0-1-15,0 0 0,-21 0 0,21 0 16,-21 0-16,-1 1 0,22 20 16,-21-21-16,21 0 0,0 0 15,0 1-15,0-1 0,0 0 16,21-21-16,1 0 0,-1 21 16,0-21-16,0 0 0,21 0 15,-20 0-15,20 0 0,-21 0 0,21-21 16,1 0-16,-22 21 0,21-21 15,1-1-15,-22-20 0,21 21 0,0-43 16,1 43-16,-22-21 16,0 0-16,-21 20 0,0-20 0,0 21 15,0-43-15,0 43 0,-21 21 32,0 0-32,0 21 0,-1 1 15,22-1-15,0 0 0,0 0 16,0 0-16,0 0 0,0 1 0,0-1 15,0 0-15,0 0 0,0 0 16,22 0-16,-1-21 0,-21 22 16,21-1-16,-21 0 15,0 0 1,0 0 0,-21-42 15,0 0-31,-1 21 15,22-21-15,-21 21 0,0 0 16,0 0 0,21 21-1,0 0 1,21 0 0,0-21-16,0 0 0,1 0 0,-1 0 15,0 0-15,0 0 0,0 0 16,0 0-16,22 0 0,-22 0 0,21-21 15,-21 21-15,22-21 0,-22 21 16,21-21-16,-21 0 0,22 21 0,-22-22 16,0 1-16,21 0 0,-42 0 0,22 0 15,-22-22-15,21 22 16,-21 0-16,0 0 0,0-21 0,0 20 16,-21 22-1,21 22-15,-22-22 16,1 42-16,0-21 0,21 0 0,0 0 15,-21 22-15,21-22 0,-21 0 16,21 21-16,0-20 0,0-1 0,0 0 16,0 0-16,0 0 0,0 0 0,0 1 15,21-22-15,0 0 16,0 21-16,0-21 0,1 0 16,-1 0-1,0 0-15,-21-21 0,21-1 16</inkml:trace>
  <inkml:trace contextRef="#ctx0" brushRef="#br1" timeOffset="111412.35">9800 6964 0,'0'0'15,"21"0"-15,22 0 0,-22 0 0,0 0 16,0 0-16,0 0 0,0 0 16,1-21-16,-1 0 15,0-1-15,0 1 0,0 0 16,0-21-16,1-1 0,-1 1 15,21 0-15,-21-22 0,22 22 0,-22-22 16,21 1-16,-21 21 0,0-1 16,1 1-16,-1 0 0,-21 20 0,0 1 15,-43 21 1,22 0-16,-21 0 0,0 21 16,-1 1-16,1-1 0,0 0 0,-1 21 15,22-21-15,0 22 0,0-1 16,21-21-16,0 22 0,0-22 0,0 21 15,21-21-15,0 22 0,0-22 16,22 0-16,-22 0 0,0 21 0,0-20 16,21-1-16,-20-21 0,-22 21 15,21 0-15,-21 0 0,21-21 16,-21 21-16,-21-21 16,0 0-16,-1 0 15,1 0-15,0 0 0,0 0 16,-21 0-16,20-21 0,1 21 0,-21-21 15,21 0-15,0 21 0,-1-21 16,1 21-16,21 21 31,0 0-31,0 0 0,21-21 16,1 21-16,-1 1 0,0-22 0,21 21 16,-21-21-16,1 0 15,20 21-15,-21-21 0,21 0 0,1 0 16,-22 0-16,21 0 0,1 0 0,-1 0 15,-21-21-15,21 0 0,1 21 16,-22-22-16,21 1 0,1-21 0,-22 21 16,21-22-16,-21 22 0,0-21 15,1-22-15,-1 22 0,-21-21 0,0-1 16,21 22-16,-21-22 0,0 22 16,0 0-16,0-1 0,0 1 15,0 21-15,0 0 0,0-1 0,0 44 31,0-1-31,0 21 0,0 0 0,-21 1 16,0-1-16,21 22 0,-22-1 16,1 1-16,21-1 0,-21-21 0,21 1 15,-21-1-15,21 0 0,-21 1 0,21-22 16,0 0-16,0 0 0,0 0 16,0 1-16,21-22 31,0-22-31,-21 1 15,21 0-15,0 0 0,-21 0 0,22 0 16,-1-1-16,0 1 0,0 0 16,0 0-16,0 0 0,1 0 15,-1 21-15,0 0 0,0 0 16,0 0-16,0 0 0,-21 21 0,22 0 16,-22 0-16,21 0 0,-21 0 15,0 1-15,21-1 0,-21 0 16,0 0-16,0 0 0,21 0 0,0-21 15,-21 22-15,21-22 0,1 0 16,-1 21-16,0-21 0,0 0 0,0 0 16,0 0-16,1 0 0,20 0 0,0-21 15,-21 21-15,22-22 0,-1 1 16,-21 0-16,22 0 0,-1 0 16,-21-22-16,21 22 0,-20-21 15,-1 0-15,0 20 0,0-20 0,0 21 16,0 0-16,-21 0 0,0-1 15,0 1-15,0 42 16,0 1-16,0-1 16,-21 21-16,21-21 0,-21 0 15,0 1-15,21 20 0,0-21 16,-21 21-16,21-20 0,0-1 0,-21 0 16,21 0-16,0 0 0,0 0 15,21 1-15,0-22 0,0 0 16,0 0-16,0 0 0,22 0 0,-1 0 15,0 0-15,1 0 0,-1-22 16,0 1-16,1 0 0,-1 0 16,0 0-16,-20 0 0,-1-1 0,0 1 15,0-42-15,-21 20 0,0 22 16,0-21-16,0 0 0,-21-1 16,0 1-16,0 0 0,-1-1 0,-20 22 15,21 0-15,-21 0 0,-1 21 16,22 0-16,-21 0 0,-1 0 0,22 21 15,-21 0-15,21 21 0,0-20 16,-1 41-16,1-21 0,21 1 16,0-1-16,0 0 0,0 22 0,0-43 15,0 21-15,21-20 0,1 20 16,-1-21-16,21 0 0,-21-21 0,22 21 16,-22-21-16,21 0 0,0 0 15,1 0-15,-1 0 0,0 0 0,1 0 16,-1-21-16,0 21 0,1-21 0,-1 0 15,0 0-15,-20 0 0,-1-1 16,21-20-16,-21 21 0,0-21 16,1-1-16,-1 1 0,-21 0 0,0 20 15,21-20-15,-21 21 0,0 0 16,0 42 0,0 0-16,-21 0 15,21 22-15,-21-22 0,21 21 0,0 0 16,-22-20-16,22 20 0,0-21 15,-21 0-15,21 0 0,0 1 0,0-1 16,0 0-16,0 0 0,21-21 16,1 0-16,-1 0 15,0 0-15,0 0 0,0 0 0,0 0 16,1-21-16,-1 21 16,0-21-16,0 0 0,0-1 0,0 1 0,1-21 15,-1 21-15,0-22 0,0 1 16,0 21-16,-21-21 0,21-1 15,-21 22-15,22 0 0,-22 0 0,0 0 16,0 42 0,0 0-16,0 0 0,-22 21 15,22-20-15,-21 20 0,21-21 16,0 21-16,-21 1 0,21-22 0,0 0 16,0 0-16,0 0 0,0 1 0,0-1 15,0 0-15,21-21 0,0 0 16,1 21-16,-1-21 0,0 0 0,0 0 15,0 0-15,22 0 0,-22-21 16,21 0-16,-21 21 0,22-21 16,-22-1-16,21-20 0,-21 21 0,22-21 15,-22-1-15,21 1 0,-21 0 16,0-22-16,1 22 0,-1-22 16,0 22-16,0 0 0,-21-1 0,0 1 15,0 0-15,0 20 0,0-20 0,0 21 16,0 0-16,-21 21 15,0 0-15,0 0 0,-1 21 16,1 0-16,0 21 0,21-20 16,0-1-16,-21 21 0,21 0 0,-21 1 15,21-1-15,0 22 0,0-22 16,0 0-16,0 1 0,0-1 16,0 0-16,0-21 0,0 22 0,0-22 15,21 0-15,0 0 0,0 0 16,64 22-16,-43-43 0,1 21 15,-1-21-15,21 0 0,-20 0 0,-1 0 16,0 0-16,22 0 0,-22 0 16,1-21-16,-22 0 0,21-1 0,-21 1 15,22 0-15,-22-21 16,0 21-16,0-22 0,0 1 0,-21 0 16,0-1-16,0 1 0,0 0 0,0 20 15,0-20-15,-21 21 0,0 0 16,0 21-16,0 0 0,-1 0 0,1 0 15,-21 0-15,21 21 0,0 0 16,-1 21-16,1-20 0,-21 20 0,21 0 16,0 1-16,-1-22 0,1 21 15,0 0-15,21-20 0,0 20 0,0-21 16,0 0-16,0 0 0,0 1 16,0-1-16,0 0 0,21-21 15,0 0-15,1 0 0,-1 0 16,0 0-16,21 0 0,-21-21 15,1 0-15,20-1 0,-21 1 16,0 0-16,22-21 0,-22-1 0,0 1 16,0-21-16,0 20 0,22-20 0,-43-1 15,21 22-15,0-22 0,0 22 16,-21-21-16,0 20 16,21-41-16,-21 62 0,0 1 15,0 0-15,0 0 0,0 42 16,-21 0-16,0 0 0,21 1 15,-21 20-15,0 0 0,21 1 16,-22-1-16,22 0 0,0 22 0,0-1 16,0 1-16,0-22 0,0 22 15,0-22-15,0 0 0,22 1 0,-1-22 16,0 21-16,0-21 0,0 0 16,22-21-16,-22 0 0,21 0 15,-21 0-15,22 0 0,-1 0 0,-21 0 16,21-21-16,-20 0 0,-1 0 15</inkml:trace>
  <inkml:trace contextRef="#ctx0" brushRef="#br1" timeOffset="112440.05">15536 6752 0,'0'0'0,"21"0"16,1 0-1,-1 0-15,0 0 0,0-21 16,0 21-16,0-21 0,1 0 15,-1 0-15,0-22 0,0 22 16,21-21-16,-20-1 0,-1 1 0,0-21 16,0 20-16,-21 1 0,0 0 15,21-1-15,-21 1 0,0 0 0,0-1 16,0 1-16,0 0 16,-21-1-16,21 22 0,-21 0 0,0 0 15,21 0-15,-21 21 16,-1 0-16,1 21 0,0 0 0,21 21 15,-21-21-15,0 22 0,21-1 16,-21 22-16,-1-22 0,22 21 0,-21 1 16,21-1-16,-21 1 0,21-1 0,0-20 15,0-1-15,0 0 0,0 1 16,21-22-16,0 0 0,1 0 16,-1 0-16,21-21 0,-21 0 0,0 0 15,1 0-15,20 0 0,-21 0 16,0-21-16,22 0 0,-22 0 15,21 0-15,-21 0 0,0-22 0,1 22 16,20-21-16,-42 21 0,21-22 16,-21 1-16,0 21 0,0-22 0,0 22 15,0 0-15,0 42 32,0 0-32,0 1 15,0-1-15,0 0 16,21 0-16,0 0 0,1-21 15,20 0-15,-21 0 16,0 0-16,22 0 0,-22 0 0,21-21 16,0 0-16,1 21 0,-22-21 15,21 0-15,1-1 0,-22 1 16,21-21-16,-21 21 0,-21 0 16,0-1-16,21 1 0,-21 0 0,0 0 15,0 0-15,-21 21 16,21-21-16,-21 21 0,0 0 0,0 0 15,0 21-15,-1 0 0,1 0 16,0 0-16,0 0 0,0 22 0,0-1 16,-1 22-16,1-22 0,21 0 0,-21 22 15,21-22-15,0-21 16,0 22-16,0-1 0,0-21 0,0 0 0,0 0 16,21 1-16,0-1 15,1-21-15,-1 0 0,0 0 0,0 0 16,0 0-16,22 0 0,-22 0 15,21 0-15,-21-21 0,22-1 0,-1 1 16,-21 0-16,21-21 0,1 21 0</inkml:trace>
  <inkml:trace contextRef="#ctx0" brushRef="#br1" timeOffset="112989.4">17865 6414 0,'0'0'0,"-22"0"0,1-64 15,21 43-15,0 0 16,0 0-16,0-1 15,21 1-15,1 0 0,-1 0 16,0 21-16,0 0 0,21-21 16,-20 21-16,-1 0 0,21 0 15,-21 0-15,22 0 0,-22 21 0,0 0 16,21 0-16,-21 0 0,1 22 16,20-1-16,-42 0 0,0 1 0,0-1 15,0 0-15,0-20 0,0 20 16,0 0-16,-21-21 0,0 1 0,21-1 15,-22 0-15,1-21 0,0 21 16,21-42 15,0 0-31,0 0 0,0-1 0,0 1 16,0 0-16,0-21 0,0-1 16,0 22-16,21-21 0,0 0 15,-21-1-15,43-20 0,-22 42 16,0-22-16,0 22 0,0 0 15,22 0-15,-22 21 0,21-21 0,1 21 16,-22 0-16,21 0 0,0 0 16,-20 0-16,20 0 0,-21 0 0,0 0 15,0 21-15,1 0 0,-22 0 16,21-21-16,-21 21 0</inkml:trace>
  <inkml:trace contextRef="#ctx0" brushRef="#br1" timeOffset="114969.1">18838 6392 0,'0'22'0,"0"-44"0,0 65 15,21-43 1,1 0-16,-1 0 16,0 0-16,0-21 15,0 21-15,0-22 0,1 1 0,-22 0 16,21 0-16,0 0 0,-21 0 16,0-1-16,0 1 0,0 0 0,0 0 15,0 0-15,0 0 0,0-1 16,-21 22-16,0 0 15,-1 0-15,1 0 0,0 0 16,0 22-16,0-1 0,0 0 16,-1 0-16,1 21 0,0 1 0,0-22 15,21 21-15,0 1 0,0-1 16,0 0-16,0 1 0,0-22 16,21 21-16,0-21 0,0 0 0,22 1 15,-22-1-15,21-21 0,1 0 0,-1 0 16,0 0-16,1 0 0,20 0 15,-21 0-15,22 0 0,21-21 0,-22-1 16,1 22-16,-1-21 0,22-21 16,-43 21-16,22-22 0,-1 22 0,-21-21 15,1 0-15,-1-1 0,-21 1 16,0 21-16,1-22 0,-22 1 16,0 21-16,0 0 0,0 0 15,0-1-15,-22 1 0,1 21 16,0 0-16,0 0 0,0 0 0,-22 0 15,1 21-15,0 1 0,21-1 16,-22 0-16,1 0 0,0 0 0,-1 22 16,1-22-16,21 21 0,-22 0 15,22-20-15,0 20 0,21-21 0,0 0 16,0 22-16,0-22 0,0 0 16,0 0-16,21-21 0,0 0 15,1 0-15,-1 0 16,21 0-16,-21 0 0,22 0 0,-22 0 15,21-21-15,-21 0 0,0 0 16,22-1-16,-22-20 0,0 21 0,0-21 16,0-1-16,1 22 0,-22-21 15,21-1-15,0 22 0,0 0 0,-21-21 16,21 21-16,0 21 16,-21 21-1,0 0-15,0 0 0,0 0 16,0 22-16,0-22 0,0 21 15,0 0-15,0-20 0,0 20 0,0-21 16,0 21-16,0-20 16,22-1-16,-1 0 0,0 0 0,21-21 15,-21 21-15,22-21 0,20 0 16,-20 0-16,20 0 0,1 0 0,-1 0 16,-21 0-16,22-21 0,-1 0 15,-20 0-15,-1 0 0,22-22 0,-22 1 16,0 0-16,-21-1 0,22 1 15,-1-22-15,-21 22 0,0 0 0,-21-1 16,0 1-16,0 21 0,0 0 16,0 0-16,-21-1 0,0 22 0,-21 0 15,-1 0-15,1 22 0,-21-1 16,-1 0-16,1 21 0,20-21 16,-63 43-16,64-43 0,0 21 15,-1-20-15,22 20 0,21-21 16,0 21-16,0-20 0,0-1 0,0 0 15,21 0-15,1 0 0,20 0 16,0 1-16,1-22 0,-1 0 0,0 0 16,1 0-16,20 0 0,-21 0 15,1 0-15,-1-22 0,0 1 0,-20 0 16,20-21-16,-21 21 0,21-22 16,-20 1-16,-1 0 0,0-1 15,0 1-15,0 0 0,0-1 16,-21-20-16,0 20 0,22-20 0,-22-1 15,21 22-15,-21 0 0,0-22 16,21 22-16,-21 21 0,0-22 0,0 22 16,0 0-16,0 42 15,0 22 1,-21-22-16,0 21 0,-1 0 16,22 22-16,-21-22 0,0 22 15,0-22-15,0 0 0,0 22 0,21-22 16,-22 1-16,22 20 0,0 106 31,22-126-31,-1-1 0,0-21 0,0 22 16,21-22-16,-20 0 0,20 0 15,-21-21-15,21 0 0,1 0 16,-22 0-16,21 0 0,-21 0 0,22 0 16,-22-21-16,21 0 0,-21 0 15,22-1-15,-22-20 0,0 0 0,0 21 16,0-22-16,1 1 0,-22 21 0,0 0 15,0-1-15,-22 44 32,1-1-32,0 0 15,0 0-15,0 21 0,21-20 16,0-1-16,-21 21 0,21-21 0,0 0 16,0 1-16,0-1 0,0 0 15,21 0-15,0 0 0,21-21 16,1 21-16,-1-21 0,0 0 0,1 0 15,-1 0-15,0 0 0,1 0 16,-1-21-16,-21 0 0,21 0 0,-20 0 16,20-22-16,-21 22 0,0-21 15,0 0-15,22-22 0,-22 22 16,0 21-16,-21-1 0,0 1 16,0 0-16,21 21 15,-42 21 16,0 0-31,21 1 0,0-1 16,-21 21-16,0 0 0,21-20 16,-22 20-16,22 0 0,0 1 15,-21 20-15,0-21 0,0 1 0,21-1 16,-21 0-16,0 1 0,-1-1 0,22 0 16,-21 22-16,0-22 0,21 22 15,0-1-15,0 1 0,0-1 0,0 22 16,0-22-16,0 1 0,0 21 15,0-22-15,0 1 0,0-1 0,0 1 16,0-1-16,0 1 0,0 20 16,0-20-16,0-1 0,0-20 15,-21 20-15,0-21 0,0 1 0,-1-1 16,1 0-16,0-20 0,-21-1 16,-1 0-16,-20-21 0,21 0 0,-1 0 15,-20 0-15,20-21 0,-20 0 0,21-1 16,-1-20-16,-20 21 0,20-43 15,1 22-15,0-21 0,-1-1 0,1 1 16,21-22-16,0 21 0,21 1 16,0-22-16,0 1 0,0-1 0,21 0 15,0-21-15,21 22 0,-20-1 16,20 0-16,21 22 0,-20-1 16,63-84-16,-43 106 0,1-22 15,-1 22-15,-21 21 0,1-21 16,-1 20-16,0 1 0,1 0 0,-22 21 15,0-21-15,0 21 16,-21-21 0,-21 21-1,0 0-15,0 0 0</inkml:trace>
  <inkml:trace contextRef="#ctx0" brushRef="#br1" timeOffset="116319.93">952 8805 0,'0'0'0,"-21"0"0,-21 0 0,21 0 16,0 0-16,-1 0 0,1 0 15,0 0-15,0 0 0,0 0 0,0 0 16,21 22 0,21-22-1,0 0-15,21 0 0,1 0 0,-1 0 16,21 0-16,1 0 0,21 0 15,-1 0-15,22-22 0,-21 22 0,21 0 16,-1 0-16,-20 0 0,21 0 16,-21-21-16,-1 21 0,1 0 15,-22 0-15,1 0 0,-1 0 16,1 0-16,-22 0 0,1 0 0,-22 0 16,0 0-16,0 0 0,-21-21 15,0 0 16,-21 21-31,0 0 0,0-21 16,21 0-16,-22 21 0,1-22 0</inkml:trace>
  <inkml:trace contextRef="#ctx0" brushRef="#br1" timeOffset="116743.61">2095 8467 0,'0'0'0,"-21"-21"0,0-1 31,0 22-31,21 22 16,0-1-16,0 0 16,0 0-16,21 0 0,0 0 0,0 1 15,1-1-15,-1 0 0,0-21 16,21 21-16,1 0 0,-22 0 16,21-21-16,0 0 0,1 0 0,-1 0 15,0 0-15,-20 0 0,20 0 0,-21 0 16,0 0-16,22 0 15,-22 0-15,-21-21 0,0 0 16,-21 21 0,-1 0-16,-20 0 0,0 0 15,21 0-15,-43 21 0,22 0 16,-1 1-16,1-1 0,-21 0 0,20 21 16,-20-21-16,20 22 0,1-1 15,0 0-15,-1 1 0,-20-1 16,21 0-16,-1-20 0,22 20 0,-21-21 15,21 0-15,-1 0 0,1 1 16,0-22-16,21 21 0,21-21 31,0-21-15,1 21-16,-1-22 0,-21 1 16,21 0-16</inkml:trace>
  <inkml:trace contextRef="#ctx0" brushRef="#br1" timeOffset="139713.44">4699 8657 0,'21'0'16,"0"0"15,-21-21-31,0 0 31</inkml:trace>
  <inkml:trace contextRef="#ctx0" brushRef="#br1" timeOffset="141196.41">4847 8382 0,'0'0'0,"0"-21"0,21 0 16,-21 0-16,21-1 0,-21 1 16,0 0-16,0 0 0,0 0 15,0 0-15,0-1 0,0 1 16,0 0-16,-21 42 31,21 22-15,-21-22-16,21 21 0,-21 22 0,21-22 15,-21 21-15,21-20 0,-21 20 16,-1 1-16,1-1 0,0 22 0,0-22 16,0 1-16,0-22 0,-1 22 15,1-22-15,0 0 0,0 1 0,21-22 16,0 21-16,-21-21 0,21 1 15,-21-22-15,21 21 0,0-42 32,0-1-32,0 1 0,0 0 15,0 0-15,-22 0 0,22-22 16,0 22-16,-21-21 0,21 0 0,-21-1 16,21 1-16,0 21 0,0-22 15,0 22-15,0 0 0,0 0 16,21 21-1,0 21-15,1 21 0,-1-20 16,0 20-16,0 0 0,0-21 16,0 22-16,1-1 0,-22-21 0,21 22 15,0-22-15,0 0 0,0 0 16,22 0-16,-22 0 0,0-21 16,0 0-16,0 0 0,22 0 0,-22 0 15,21 0-15,-21 0 0,0-21 16,22 0-16,-22 0 0,21 0 0,-21-22 15,22 1-15,-22 21 0,0-21 16,0-1-16,0 1 0,1 0 0,-22-1 16,21 1-16,-21 21 0,0 0 15,0-1-15,0 1 0,0 0 0,0 42 32,0 0-32,0 1 15,-21 20-15,21-21 0,0 21 0,0 1 16,0-1-16,0 0 15,0-20-15,0 20 0,0-21 0,0 21 16,0-20-16,21-1 0,0 0 16,0 0-16,0-21 0,0 0 0,1 21 15,-1-21-15,21 0 0,-21 0 16,22 0-16,-22-21 0,21 21 0,-21-21 16,22 0-16,-22 0 0,0-1 0,0-20 15,0 21-15,0-21 0,-21 20 16,0-20-16,0 0 0,0 21 0,-21-22 15,0 22-15,0 0 0,-21-21 16,20 20-16,-20 22 0,0-21 16,21 21-16,-22 0 0,22 0 15,-21 0-15,21 0 0,-1 0 0,1 0 16,0 0-16,0 0 16,63 0-1,-21 0-15,1 0 0,20 0 16,0 0-16,1-21 0,-1 21 15,0 0-15,22-21 0,-22 21 16,0 0-16,22 0 0,-22 0 0,1 0 16,-1 0-16,-21 21 0,21-21 15,-20 21-15,-1 0 0,0 1 0,0-1 16,-21 21-16,21-21 0,-21 22 0,0-22 16,0 21-16,0-21 0,0 22 15,0-22-15,0 0 0,0 0 16,0 0-16,0 0 0,0 1 0,0-1 15,0 0-15,-21-21 16,21-21 0,0 0-1,0-1-15,0 1 0,0 0 16,0-21-16,0-1 0,0 1 0,0 21 16,0-21-16,21-1 0,0 1 15,1 21-15,-1-22 0,21 22 16,0 0-16,1 0 0,-1 21 0,22 0 15,-22 0-15,0 0 0,1 0 16,-22 21-16,21 0 0,-21 0 0,0 1 16,-21 20-16,0 0 0,0-21 15,0 22-15,0-1 0,0-21 0,-21 22 16,0-1-16,0-21 0,0 0 16,21 0-16,-21 1 0,21-1 0,-22 0 15,22 0-15,22-42 31,-1 0-15,0 0-16,0 21 0,0-22 16</inkml:trace>
  <inkml:trace contextRef="#ctx0" brushRef="#br1" timeOffset="141955.42">7324 8721 0,'21'-21'0,"-42"42"0,63-64 16,-21 22-16,0 0 0,-21 0 15,0 0-15,0 0 16,-21 21-16,0 0 16,0 0-16,-22 0 15,22 0-15,0 0 0,0 0 0,-21 21 16,20-21-16,-20 21 0,21 0 16,-21 21-16,20-20 0,1 20 0,0-21 15,0 21-15,21 1 0,0-22 16,0 21-16,0-21 0,0 1 0,0-1 15,0 0-15,21-21 0,0 0 0,0 0 16,1 0-16,20 0 0,-21 0 16,0 0-16,22 0 0,-22-21 0,0 0 15,0-1-15,21 1 0,-20 0 16,-22 0-16,21 0 0,0-22 0,-21 22 16,21 0-16,-21 0 15,0 0-15,0 0 0,0-1 16,-21 44 15,21-1-15,0 21-16,0-21 0,0 0 15,-21 22-15,21-22 0,0 21 0,0 1 16,0-22-16,0 21 0,0 0 0,0 1 16,0 20-16,0-20 0,0-1 15,0 21-15,0-20 0,0 20 0,0 1 16,0-1-16,21 1 0,-21 20 0,0 1 15,21-21-15,-21 20 0,21-20 16,-21 20-16,21 1 0,-21-21 0,0 20 16,0 1-16,0-22 0,0 22 15,0-21-15,0-1 0,0 1 16,0-22-16,0 0 0,0 1 0,-21-1 16,0-21-16,21 0 0,-21 0 0,0 1 15,0-22-15,-1 0 0,1 0 16,-21 0-16,21-22 0,-22 1 15,-20-21-15,21 0 0,-22-1 0,22-20 16,-22-1-16,1 1 0,20-22 0,1 0 0,0 1 16,21-1-16,-22 0 0,22-20 15,21 20-15,0-21 0,0 21 0,0-20 16,0 20-16,21 0 0,22 22 16,-22-22-16,21 22 0,0-1 15,1 1-15,-1 20 0,0-20 0,1 20 16,-1 22-16,0-21 0,-20 21 15,20 0-15,-21-1 0,0 1 0,0 21 16,1 0-16,-1 0 0,0-21 16,0 21-16</inkml:trace>
  <inkml:trace contextRef="#ctx0" brushRef="#br1" timeOffset="142421.21">8784 8319 0,'0'0'0,"0"-22"0,-21-20 0,21 21 0,0-21 15,-21-1-15,21 22 0,-21 0 16,21 0-16,0 0 0,0-1 16,-22 22-16,1 22 15,0-1-15,21 0 0,-21 21 16,0 1-16,21-1 0,0 0 0,-21 22 15,-1-22-15,22 22 0,0-22 16,-21 21-16,21 1 0,-21-22 0,21 22 16,-21-22-16,21 0 15,0 1-15,0-1 0,0 0 0,0-20 0,0-1 16,21 0-16,0 0 0,0-21 16,1 0-16,-1 0 0,0 0 15,0 0-15,0-21 0,0 0 0,22 0 16,-22-1-16,0-20 0,-21 21 15,21-21-15,0 20 0</inkml:trace>
  <inkml:trace contextRef="#ctx0" brushRef="#br1" timeOffset="142607.57">8382 8615 0,'-21'21'0,"42"-42"0,-42 63 0,42-42 47,0 0-47,21 0 0,1 0 16,-1-21-16,0 0 0,1 21 15,20-21-15,-20 0 0,20-1 0,-21 1 16,22 21-16,-22-21 0</inkml:trace>
  <inkml:trace contextRef="#ctx0" brushRef="#br1" timeOffset="143336.7">9144 8615 0,'0'0'0,"0"21"16,-21 0-16,21 0 0,0 1 15,21-22 17,0-22-32,21 22 15,-20-21-15,-1 0 0,21 0 0,-21 0 16,0 0-16,1-1 0,-1 1 15,0 0-15,-21 0 0,21 21 16,-21-21-16,0 0 0,-21 21 16,0 0-16,0 0 0,-1 0 15,1 21-15,0 0 0,0 0 16,0 0-16,0 22 0,-1-22 16,1 21-16,0-21 0,21 22 0,0-1 15,0-21-15,0 21 0,0-20 0,0 20 16,0-21-16,0 0 0,21 0 15,0 1-15,1-22 0,-1 0 0,21 0 16,-21 0-16,22 0 0,-22 0 16,21 0-16,0-22 0,1 1 0,-1 0 15,0 0-15,-20 0 0,20 0 0,-21-1 16,21-20-16,-20 21 0,-1 0 16,-21 0-16,0-1 0,0-20 0,0 21 15,0 0-15,0 0 16,0-1-16,0 1 0,0 0 15,21 21-15,0-21 0,0 21 16,0-21-16,1 21 16,-1 0-16,21 0 0,-21 0 0,0 0 15,22 0-15,-22 21 0,21 0 16,-21 0-16,22 0 0,-22 1 0,0-1 16,21 0-16,-20 0 0,-22 21 0,21-20 15,-21 20-15,0-21 0,0 21 16,0-20-16,0 20 0,-21-21 0,-1 0 15,22 0-15,0 1 0,-21-22 0,0 0 16,21-22 15,0 1-31,0 0 16,0 0-16,0-21 0,0 20 0,0 1 16,0-21-16,0 21 0,0 0 0,0-22 15,0 22-15,21 0 0,0 0 16,1 21-16,-1-21 0,0-1 0,0 22 15,0 0-15,0-21 0,1 21 16,-1-21-16,0 21 0,21 0 16,-21 0-16,1 0 0,-1 0 0,0 0 0</inkml:trace>
  <inkml:trace contextRef="#ctx0" brushRef="#br1" timeOffset="143939.47">10668 8509 0,'0'0'0,"21"0"15,-21 21 1,0 0-16,0 1 15,0-1-15,0 0 0,0 0 16,0 0-16,0 0 0,0 1 16,-21-1-16,21 21 0,0-21 0,0 0 15,0 1-15,0-1 0,-21 0 16,21 0-16,0 0 0,0 0 16,0 1-1,-21-22-15,-1 0 16,22-22-16,0 1 15,0 0-15,0-21 16,0 21-16,0-1 0,0-20 0,0 0 16,0 21-16,22-22 0,-1 22 0,0 0 15,0-21-15,21 20 0,-20 1 16,20 0-16,0 0 0,1 21 0,-1 0 16,0 0-16,1 0 0,-1 0 15,21 0-15,-41 21 0,20-21 0,0 21 16,-21 0-16,1 1 0,-1-1 0,0 21 15,-21-21-15,21 0 0,-21 1 16,0-1-16,0 21 0,0-21 0,0 0 16,0 1-16,-21-1 15,0-21 1,21-21 0,0-1-1,0 1-15,0 0 0,0 0 0,0 0 16,21-22-16,0 22 0,0-21 15,0 21-15,1-22 0,-1 1 0,21 21 16,0 0-16,-20-22 0,20 43 0,0-21 16,-21 21-16,22 0 0,-1 0 15,-21 21-15,0-21 0,22 22 0,-22 20 16,-21-21-16,21 0 0,-21 0 0,0 1 16,0 20-16,0-21 0,0 0 15,0 0-15,0 1 0,0-1 16,-21 0-16,21 0 0,0 0 0,-21-21 15,0 0-15,21 21 0,-22-21 16,1 0-16</inkml:trace>
  <inkml:trace contextRef="#ctx0" brushRef="#br1" timeOffset="145984.56">13420 8403 0,'0'0'0,"0"-21"32,0 0-1,0 42 0,0 0-31,0 0 0,0 22 0,0-1 16,0 0-16,0 22 0,0-1 15,0 1-15,-22-1 0,22 22 0,-21 0 16,21-1-16,-21-20 0,0 21 16,21-1-16,-21-20 0,-22 20 0,22 1 15,0 0-15,0-22 0,-21 1 16,20 20-16,1-41 0,0 20 0,0-20 15,21 20-15,0-42 0,0 0 16,0-42 0,21 0-1,0-21-15,0 21 0,-21-22 0,0-20 16,22 20-16</inkml:trace>
  <inkml:trace contextRef="#ctx0" brushRef="#br1" timeOffset="146351.63">13102 8700 0,'0'0'0,"-21"-22"0,0-20 0,0 0 15,-1 21-15,22-22 0,0 22 0,0 0 16,0-21-16,0 20 0,22-20 16,-22 21-16,42 0 0,-21 0 0,21-1 15,1 1-15,20 21 0,-20 0 16,20 0-16,1 0 0,-1 21 0,1 1 15,-1 20-15,-21-21 0,1 21 0,-1 1 16,0-22-16,-20 21 0,-22 1 16,0-1-16,0 0 0,0 1 15,-22-1-15,1-21 0,-21 21 16,0-20-16,20-1 0,-20 0 0,0 0 16,21 0-16,-22-21 0,22 0 15,0 0-15,0 0 0,0 0 0,-1 0 16,22-21-16,0 0 15,0 0-15,0 0 0,22-1 16,-1 1-16,0-21 0,0 21 0,21 0 16,-20-1-16,20 1 0,-21 0 15,0 0-15,22 21 0,-22-21 0</inkml:trace>
  <inkml:trace contextRef="#ctx0" brushRef="#br1" timeOffset="146736.94">13970 8551 0,'0'-21'32,"21"21"-32,-21-21 0,21 0 0,0 21 15,1-21-15,-1 0 0,0-1 16,0 1-16,0 0 0,22 21 0,-1-21 16,-21 0-16,21 21 0,1 0 15,-22 0-15,21 0 0,1 0 16,-22 0-16,21 0 0,-21 21 0,0 0 15,1 21-15,-1-20 0,-21-1 16,0 0-16,0 21 0,0-21 0,0 1 16,0-1-16,0 0 0,0 0 15,-21 0-15,-1-21 0,22 21 0,-21-21 16,21-21 15,0 0-31,0 0 16,0 0-16,0 0 0,0-1 15,0 1-15,0-21 0,21 21 16,-21 0-16,22-1 0,-1 1 0,0 0 16,0 0-16,0 0 15,0 21-15,1-21 0,-1-1 0,0 22 16,21 0-16,-21 0 0,1 0 0</inkml:trace>
  <inkml:trace contextRef="#ctx0" brushRef="#br1" timeOffset="147471.41">15155 8319 0,'0'42'16,"-21"-21"-16,0 0 0,0 0 15,0 1-15,-1 20 0,22-21 16,-21 0-16,21 0 0,-21 1 0,0-1 16,21 0-16,0 0 0,0 0 15,0 0-15,0 1 0,0-1 16,21-21-16,0 0 15,0 0-15,1 0 0,20 0 0,-21 0 16,21 0-16,-20 0 0,20-21 16,0-1-16,-21 1 0,22 0 0,-22 0 15,21 0-15,-21 0 0,1-1 16,-1-20-16,-21 21 0,0-21 0,0 20 16,0-20-16,-21 21 0,-1-21 0,-20 20 15,21 1-15,-21 21 0,-1 0 16,22 0-16,-21 0 0,-1 0 15,22 0-15,-21 21 0,21 1 16,0-1-16,-1-21 0,22 21 0,0 0 16,0 0-16,22 0 0,20-21 15,-21 0-15,21 0 0,1 0 16,-1 0-16,0 0 0,22 0 0,-22 0 16,22 0-16,-22 0 0,0-21 15,22 21-15,-22-21 0,1 21 0,-1-21 16,-21 21-16,0 0 0,0-21 15,1 21-15,-1-21 0,-21 42 32,0 0-32,0 0 15,0 0-15,0 22 0,0-22 0,-21 21 16,21-21-16,-22 22 0,22 20 16,0-21-16,0 85 0,0-63 15,0-1-15,0 1 0,0-1 16,0 1-16,0-1 0,0 1 0,0-1 15,0 22-15,0-21 0,0-1 0,0 22 16,0-22-16,0 1 0,0-1 16,0 1-16,-21-1 0,0-20 0,0 20 15,0-21-15,0 1 0,-1-22 0,-20 21 16,21-21-16,0 1 0,0-22 16,-1 0-16,1 0 15,0-22-15,21 1 0,0 0 16,0-21-16,0 21 0,0-22 15,0 22-15,0-21 0,0-1 0,0 1 16,21 0-16,-21-1 0,21-20 0,1 21 16,-22-22-16,0 22 0,0-22 15,21 22-15,-21-22 0,21 1 0</inkml:trace>
  <inkml:trace contextRef="#ctx0" brushRef="#br1" timeOffset="147692.92">15790 8086 0,'0'0'0,"0"-21"0,0-1 32,-21 22-17,21 22 1,0-1-1,0 0 1,21 0 0</inkml:trace>
  <inkml:trace contextRef="#ctx0" brushRef="#br1" timeOffset="148055.66">16129 8509 0,'0'0'15,"21"0"-15,0 0 16,0 0-16,1 0 0,-1 0 16,0 0-16,0-21 15,0 0-15,0 0 0,-21-1 16,22 22-16,-22-21 0,0 0 16,0 0-16,0 0 0,0 0 15,0-1-15,-22 22 16,1 0-16,0 0 15,0 0-15,-21 22 0,20-1 0,1 0 16,-21 0-16,21 21 0,0-20 0,-1-1 16,22 0-16,0 21 0,0-21 15,0 1-15,0-1 0,0 0 0,0 0 16,0 0-16,22-21 0,-1 21 16,0-21-16,21 0 0,-21 22 0,22-22 15,-1 0-15,22 0 0,-22 0 0,0 0 16,22 0-16,-22 0 15,0-22-15,1 22 0,-1-21 0,0 0 16,1 21-16</inkml:trace>
  <inkml:trace contextRef="#ctx0" brushRef="#br1" timeOffset="148623.69">17060 8255 0,'0'-21'0,"0"42"0,0-63 15,-21 21-15,0 21 16,0 0-16,0 0 15,-1 21-15,1 0 0,21 0 0,-21 0 16,0 0-16,0 22 0,21-22 16,0 21-16,0-21 0,-21 22 15,21-22-15,0 0 0,0 0 0,0 0 16,0 1-16,21-1 0,-21 0 16,21 0-16,0 0 0,0-21 0,22 0 15,-22 21-15,0-21 0,21 0 0,-21 0 16,22 0-16,-22 0 0,21 0 15,-21-21-15,22 0 0,-22 21 16,21-21-16,-21 0 0,22 0 0,-22-22 16,21 22-16,-21-21 0,1-22 15,20 22-15,-21-22 0,0 1 0,0-1 16,-21-20-16,22 20 0,-22-42 16,21 64-16,-21 0 0,0 21 0,0-1 15,0 1-15,0 0 16,0 0-16,-21 21 15,-1 21-15,22 0 16,-21 0-16,0 1 0,0 20 0,0 0 16,0 43-16,-1-22 15,22 1-15,0-1 0,-21-20 0,21 20 16,-21-20-16,21 20 0,0-21 0,0 1 16,0-1-16,0-21 0,0 22 15,21-22-15,0 0 0,1 0 0,-1 0 16,0 0-16,0-21 0,0 0 15,22 0-15,-22 0 0,0 0 16,0 0-16,21 0 0,-20 0 0,-1 0 16,0-21-16,0 0 0,21 0 15,-20 0-15,-1 0 0,0-1 0,0 1 16,0 0-16,-21 0 0,0-21 0,21 20 16,-21 1-16</inkml:trace>
  <inkml:trace contextRef="#ctx0" brushRef="#br1" timeOffset="148893.35">17462 8149 0,'0'0'0,"-21"0"0,0 0 0,42 0 32,0 0-32,1 0 15,-1 0-15,21 0 0,0 0 16,-20 0-16,20 0 0,-21 0 0,21 0 15,1-21-15,-22 21 0,0 0 16,0 0-16,0 0 0,1-21 0,-1 21 16,0 0-1</inkml:trace>
  <inkml:trace contextRef="#ctx0" brushRef="#br1" timeOffset="155560.51">1037 11240 0,'0'0'0,"-21"0"16,0 0-16,0 0 15,-1 0-15,1 0 0,0 0 16,0 0-16,0 0 16,21 21-1,21 0 1,0-21-16,21 0 16,1 0-16,20 0 0,1 0 0,-1 0 15,22 0-15,0 0 0,-1-21 16,1 21-16,0-21 0,-1 21 0,1-22 15,-22 22-15,1-21 0,-1 21 16,-20 0-16,20 0 0,-20 0 16,-1 0-16,0 0 0,-21 0 0,1 0 15,-1 0-15,0 0 0,0 0 32,-42 0-1,0 0-16,0 0-15,-1 0 16,1-21-16</inkml:trace>
  <inkml:trace contextRef="#ctx0" brushRef="#br1" timeOffset="155971.29">1990 10922 0,'0'0'16,"0"-21"-16,-22 21 0,1 0 15,21 21 1,0 0-16,0 0 0,21 1 16,1-1-16,-1-21 0,0 21 15,0 0-15,0 0 0,0 0 16,43 22-16,-22-43 0,-21 21 16,22-21-16,-1 0 0,0 0 15,1 0-15,-1 0 0,0 0 0,1 0 16,20 0-16,-42 0 15,1 0-15,-1 0 0,-42 21 32,-1 0-32,1 0 15,-21 1-15,21 20 0,-22-21 16,-20 21-16,21 1 0,-1-1 0,-20 0 16,20 22-16,1-22 0,0 1 15,-1-22-15,1 21 0,21-21 0,0 22 16,0-22-16,-1 0 0,1 0 15,21-42 32</inkml:trace>
  <inkml:trace contextRef="#ctx0" brushRef="#br1" timeOffset="170487.65">4106 10943 0,'0'0'0,"-21"0"16,0 0 0,21-21-1,0 0-15,0 0 16,0 0 0,0-1-16,0 1 15,21 21-15,0 0 0,0-21 16,1 21-16,-1 0 15,0 21-15,0 0 0,0 1 0,22-1 16,-22 0-16,0 21 0,0-21 0,0 22 16,-21-1-16,0 0 0,0 1 15,0-1-15,0 0 0,0-20 0,0 20 16,0 0-16,0-21 0,0 1 16,0-1-16,0 0 0,0 0 0,-21-21 46,21-21-46,0 0 16,-21-22-16,21 22 0,0-21 0,0 0 16,0-1-16,0 1 0,0 0 0,21-1 15,0 22-15,22-21 0,-22-1 16,21 22-16,-21-21 0,22 21 0,-1 0 16,0 21-16,1 0 0,-1 0 15,0 0-15,1 0 0,-1 0 0,-21 21 16,21 0-16,-20 0 0,-1 0 15,0 0-15,0 22 0,0-22 0,-21 21 16,0 1-16,0-22 0,0 21 0,0 0 16,0-20-16,0 20 0,0-21 15,0 0-15,0 0 0,0 1 16,0-1-16,-21-42 31,21-1-31,0 1 16,0 0-16,0-21 0,0 21 15,0-22-15,21 1 0,0 0 0,-21-1 16,22 1-16,-1 21 0,0-22 16,21 22-16,-21 0 0,1 0 0,-1 0 15,21 21-15,-21 0 0,22 0 16,-22 0-16,0 21 0,21 0 16,-21 0-16,1 0 0,-22 1 0,0 20 15,0-21-15,0 21 0,0 1 16,0-1-16,0 0 0,0-20 0,-22 20 15,22 0-15,0-21 0,-21 1 16,21-1-16,-21 0 0,21 0 0,0 0 16,0 0-16,21-42 31,0 0-31,1 21 0</inkml:trace>
  <inkml:trace contextRef="#ctx0" brushRef="#br1" timeOffset="170928.36">6032 10922 0,'0'-21'0,"0"42"0,-21-42 15,0 21 1,0 0-16,0 21 0,0 0 16,-1 0-16,1 1 0,0-1 15,0 21-15,0 0 0,0 1 0,-1-1 16,1 0-16,0 22 0,0-22 15,0 1-15,0-1 0,21 0 0,0 1 16,0-22-16,0 0 0,0 0 0,21 0 16,0 0-16,21-21 15,-21 0-15,22 0 0,-1 0 0,0 0 16,1-21-16,-1 0 0,0 0 0,1 0 16,-1-22-16,0 22 0,1-21 15,-22 21-15,0-22 0,0 1 0,0 0 16,-21-1-16,0-20 0,0 42 15,0-22-15,-21 1 0,0 0 0,0 21 16,-21-1-16,20 1 0,-20 0 16,0 21-16,-1 0 0,22 0 0,-21 0 15,0 21-15,-1 0 0,1-21 16,0 43-16,20-22 0,1 0 16,0 21-16,0-20 0,21 20 0,0-21 15,0 21-15,0-20 0,0-1 0,21 0 16,0 0-16,22 0 0,-1-21 15,-21 0-15,21 0 0,1 0 0,-1 0 16</inkml:trace>
  <inkml:trace contextRef="#ctx0" brushRef="#br1" timeOffset="171328.73">6435 11218 0,'0'0'0,"0"-21"0,0-63 31,0 62-15,0 1-16,21 21 0,0-21 0,0 21 16,0 0-16,22 0 0,-22 0 0,0 0 15,21 0-15,1 0 0,-22 0 16,21 0-16,-21 21 0,22 0 0,-1 1 16,-21-1-16,0 0 0,0 0 15,1 21-15,-22-20 0,0 20 0,0-21 16,0 21-16,0-20 0,-22 20 0,1-21 15,0 0-15,0 22 0,0-22 16,0-21-16,-1 21 0,1-21 16,0 0-1,21-21 1,0 0-16,0-1 0,21 1 16,0-21-16,1 21 0,-22-22 15,21 1-15,0 21 0,0-21 0,0 20 16,0-20-16,1 21 0,-1 0 0,21 0 15,-21-1-15,0 1 0,1 21 16,20-21-16,-21 21 0,0-21 0,0 21 16,1 0-16,-1 0 0</inkml:trace>
  <inkml:trace contextRef="#ctx0" brushRef="#br1" timeOffset="171692.26">7345 11282 0,'0'0'0,"0"21"0,21-21 16,0 21-16,0-21 0,0 0 16,1 0-16,-1-21 0,0 21 15,21-21-15,-21 0 0,22 0 0,-22-1 16,21 1-16,1 0 0,-22 0 16,0-21-16,0 20 0,0 1 0,-21 0 15,21 0-15,-21 0 0,0 0 16,-21-1-16,0 22 15,0 0-15,-21 0 0,20 0 0,-20 0 16,21 22-16,-21-1 0,20 0 16,-20 21-16,21-21 0,0 22 0,0-1 15,-1 0-15,1 1 0,21-1 0,-21 0 16,21-20-16,0 20 0,0-21 16,0 0-16,0 0 0,21 1 0,0-1 15,1 0-15,-1-21 0,21 0 16,-21 0-16,22 0 0,-22 0 0,21 0 15,0 0-15,1-21 0,-1 0 0,0 21 16,-20-22-16,20 1 0</inkml:trace>
  <inkml:trace contextRef="#ctx0" brushRef="#br1" timeOffset="171868.28">8170 11388 0,'0'0'0,"-21"0"15</inkml:trace>
  <inkml:trace contextRef="#ctx0" brushRef="#br1" timeOffset="172551.34">8975 11070 0,'0'-21'16,"0"42"-16,0-63 0,0 21 0,0 0 16,0-1-16,21 1 15,0 0-15,0 0 0,0 0 0,0 21 16,22-21-16,-22-1 0,21 1 0,1 21 15,-1 0-15,0 0 0,1 0 16,-1 0-16,0 0 0,22 21 0,-22 1 16,22-1-16,-22 21 0,0-21 15,1 22-15,-22-1 0,0 0 16,0 1-16,-21-1 0,0 0 0,0 1 16,-21-1-16,-21-21 0,20 21 15,1-20-15,0-1 0,0 0 0,21 0 16,-21-21-16,0 0 15,21-21-15,0 0 16,0 0-16,0-1 0,0 1 16,0-21-16,21 0 0,0-1 0,-21 1 15,21 0-15,0-1 0,0 1 0,1 21 16,20-22-16,-21 1 0,21 21 16,1-21-16,-1 20 0,-21 1 0,22 0 15,-1 21-15,-21 0 0,0 0 16,0 0-16,1 0 0,-1 0 15,0 0-15,-21 21 0,21 0 16</inkml:trace>
  <inkml:trace contextRef="#ctx0" brushRef="#br1" timeOffset="173216.92">10223 11070 0,'0'21'0,"0"-42"0,22 64 0,-22-22 16,0 0-16,0 0 0,21-21 15,0 0-15,0 0 16,0 0-16,0 0 0,1-21 15,-1 0-15,0 0 0,0-1 16,0 1-16,0 0 0,1 0 16,-22 0-16,0 0 0,21-1 0,-21 1 15,0 0-15,0 0 0,0 0 16,0 0-16,-21 21 0,-1 0 16,1 0-16,0 0 0,0 0 0,0 21 15,-22 0-15,22 0 0,0 21 16,0-20-16,-21-1 0,20 21 0,22 0 15,0 1-15,-21-1 0,21-21 16,0 22-16,0 20 0,21-42 16,1 0-16,-1-21 0,21 22 0,-21-22 15,22 0-15,-1 0 0,0 0 16,1 0-16,-1-22 0,21 1 0,1 0 16,-1 0-16,1 0 15,-22-22-15,22 22 0,-1-21 0,-20 21 16,-1-22-16,-21 22 0,21-21 0,-42 21 15,22 0-15,-22-22 0,0 22 16,0 0-16,0 0 0,0 0 16,-22 21-16,1 0 15,0 0-15,0 21 16,21 0-16,0 0 0,0 21 0,0-20 16,-21 20-16,21 21 0,0 1 15,-21-22-15,21 43 0,0-22 0,0 1 16,0 21-16,0-1 0,0 1 0,0 0 15,0 20-15,0 22 16,0-21-16,0 0 0,0 21 0,0 0 16,-22 0-16,1 0 0,0-21 0,-21 21 15,21-42-15,-22 20 0,22-20 16,0 0-16,0-22 0,-22 1 0,43-22 16,-21 22-16,0-43 0,0 0 0,21 0 15,0 0-15,0-42 16,0 0-16,0 0 0,0-22 15,0 1-15,0 0 0,42-85 16,1 42-16,-22 0 0,0-20 16,21-1-16,-21 0 0,1 0 15,-1-21-15,0 0 0</inkml:trace>
  <inkml:trace contextRef="#ctx0" brushRef="#br1" timeOffset="174472.23">10964 11197 0,'0'0'16,"0"-63"-16,0-43 0,0 64 0,0 20 15,0-20-15,0 21 0,0 0 16,21-22-16,1 22 0,-1 0 16,0 21-16,21-21 0,1 21 0,-1-21 0,0 21 15,1 0-15,-1 0 0,0 21 16,1 0-16,-22-21 0,21 21 16,-21 0-16,0 1 0,1 20 15,-22-21-15,0 0 0,0 0 0,0 1 16,0 20-16,-22-21 0,1 0 0,0 0 15,-21 1-15,21-1 0,-22 0 16,1-21-16,21 21 0,-22-21 0,1 0 16,21 0-16,0 0 0,-22 0 15,22 0-15,0 0 0,0 0 16,21 21 0,0 0-16,0 1 15,21-22-15,0 21 16,0-21-16,1 0 0,20 0 15,0 0-15,-21 0 0,22 0 16,20-21-16,-20 21 0,-1-22 0,0 1 16,22 0-16,-22 0 0,0 0 15,22 0-15,-22-22 0,43 1 16,-43 0-16,1 20 0,-1-20 0,-21 21 16,0 0-16,-21-22 0,0 22 15,0 0-15,0 0 0,-21 21 16,0 0-1,0 0-15,0 21 0,-1 0 0,1 0 16,0 1-16,0-1 0,0 21 16,0-21-16,-1 22 0,1-22 15,21 21-15,0-21 0,0 22 0,0-22 16,0 0-16,0 21 0,0-21 16,43 1-16,-22-22 0,0 21 0,21-21 15,1 0-15,-1 0 0,0 0 0,22 0 16,-1 0-16,1 0 0,-1-21 15,22 21-15,-22-22 0,1 1 0,-1 0 16,1 0-16,-1-21 0,-20 20 16,20 1-16,-42-21 0,22 21 15,-22 0-15,0-22 0,-21 22 0,0-21 16,0 21-16,0-1 0,0 1 16,-21 0-16,0 0 0,-22 21 0,22 0 15,0 0-15,-21 0 0,21 0 0,-22 0 16,22 21-16,-21 0 0,-1 0 15,1 1-15,21 20 0,-21-21 0,20 0 16,1 22-16,0-22 0,21 21 0,-21-21 16,21 22-16,0-22 0,0 0 15,0 0-15,21 0 0,0 0 0,0-21 16,1 0-16,-1 0 0,21 0 16,-21 0-16,0 0 0,22 0 0,-22 0 15,0-21-15,0 0 0,0 0 0,1 0 16,-1 0-16,0-22 15,0 22-15,0-21 0,-21 21 0,21-22 16,-21 1-16,0 21 0,22-22 16,-22 22-16,0 0 0,0 0 0,0 0 15,0 42 1,0 0 0,0 0-16,0 0 0,0 1 0,0 20 15,0-21-15,-22 21 0,22-20 16,0-1-16,0 21 0,0-21 0,0 0 15,22 1-15,-22-1 0,21 0 0,0 0 16,0 0-16,21-21 0,-20 0 16,20 0-16,0 0 0,1 0 15,-1 0-15,0-21 0,1 0 16,-1 0-16,0 0 0,1-1 0,-1-20 16,-21 21-16,21-21 0,-20-1 0,-1 1 15,0-22-15,0 22 0,-21-21 16,21 20-16,-21-20 0,0-1 0,0 22 15,0-22-15,0 43 0,0-21 0,0 21 16,0 0-16,-21 21 16,0 42-16,0-21 15,0 21-15,21 22 0,0-22 16,-22 22-16,22-22 0,-21 22 16,21-22-16,0 21 0,0-20 0,0-1 15,0 0-15,0 1 0,0-22 16,0 21-16,0 1 0,0-22 0,21 0 15,1 0-15,-1 0 0,0 0 0,0-21 16,0 0-16,0 0 16,1 0-16,-1 0 0,0-21 0,0 0 15,0 0-15,0 0 0,1-22 0</inkml:trace>
  <inkml:trace contextRef="#ctx0" brushRef="#br1" timeOffset="174676.11">13271 10816 0,'0'0'0,"-127"0"32,149 0-1,-1 0-31,21 0 0,-21 0 0,22 0 16,-22-21-16,21 21 0,-21 0 0,22 0 15,-22 0-15,0-21 0,0 21 16,0 0-16</inkml:trace>
  <inkml:trace contextRef="#ctx0" brushRef="#br1" timeOffset="176544.19">14266 11324 0,'0'0'0,"64"-21"16,-43 0-16,0 0 16,0 0-16,0-1 0,22-20 15,-22 21-15,0 0 0,0 0 0,0-1 16,-21-20-16,0 21 0,22 0 0,-22-22 16,0 22-16,0-21 0,0 21 15,-43-43-15,22 22 0,0 21 16,-21 0-16,-1-1 0,22 1 15,-21 21-15,-1 0 0,1 0 16,0 0-16,-1 21 0,1-21 16,0 22-16,21 20 0,-22-21 0,22 21 15,-21-20-15,21 20 0,-1 0 0,1 1 16,21-22-16,0 21 0,0 0 16,0 1-16,0-22 0,0 21 0,0-21 15,0 1-15,21-1 0,1 0 0,-1-21 16,0 0-16,0 0 0,0 0 15,0 0-15,1 0 0,20 0 0,-21-21 16,21 0-16,-20-1 0,20 1 16,-21 0-16,21-21 0,-20 21 15,-1-1-15,0-20 0,0 0 0,0 21 16,0-22-16,1 1 0,-1 21 16,-21-22-16,0 22 0,0-21 0,0 21 15,21 0-15,-21 42 31,0 0-31,0 21 0,0-21 0,-21 22 16,21-22-16,0 21 0,0 1 16,0-1-16,0 0 0,0-21 15,0 22-15,0-1 0,0-21 0,0 0 0,0 1 16,21-1-16,0 0 16,0 0-16,22-21 0,-22 0 0,0 0 15,0 0-15,21-21 0,1 0 16,-22 0-16,21-1 0,1-20 0,-22 0 15,21 21-15,0-22 0,-20 1 0,20 0 16,0-22-16,-21 22 0,22-85 16,-22 63-16,0 1 0,-21-1 15,21 1-15,-21-1 0,0 22 16,0 0-16,0 20 0,0 1 0,0 0 16,0 0-16,0 42 15,0 0-15,-21 22 0,0-1 16,0 0-16,0 22 0,21-22 0,0 22 15,-22-1-15,1-21 16,21 22-16,0-22 0,0 1 0,0-1 16,0 0-16,0 1 0,0-1 0,0 0 15,0-21-15,21 22 0,1-22 16,-1 0-16,0 0 0,0 0 0,0-21 16,0 0-16,22 0 0,-1 0 15,-21 0-15,22 0 0,-1-21 0,-21 21 16,21-21-16,-20 0 0,20 0 15,-21-22-15,21 22 0,-20 0 0,-1-21 16,-21 21-16,21-1 0,0 1 16,-21-21-16,0 21 0,0 0 15,21 21-15,-21 21 32,0 0-32,0 0 15,0 0-15,0 0 0,0 1 0,0-1 16,0 0-16,0 21 0,0-21 0,0 1 15,0-1-15,0 0 0,0 0 16,0 0-16,0 0 0,21-21 0,1 0 16,-1 0-16,0 0 15,0 0-15,0 0 0,0-21 0,1 21 16,-1-21-16,0 0 0,0-21 16,0 20-16,0 1 0,1 0 15,-1-21-15,0 21 0,0-1 0,0-20 16,0 21-16,-21 0 0,22 0 15,-22-1-15,21 22 16,-21 22-16,0-1 16,0 0-16,0 0 15,0 0-15,0 0 0,0 1 0,0-1 16,0 0-16,0 0 0,0 0 0,0 0 16,0 1-16,0-1 0,21 0 15,0 0-15,0-21 0,0 21 0,1-21 16,-1 0-16,21 0 0,-21 0 15,22 0-15,-22 0 0,21 0 16,-21-21-16,22 0 0,-22 0 0,21 0 16,-21-1-16,22 1 0,-22 0 15,0-21-15,0 21 0,0-1 16,0-20-16,1 21 0,-1 0 0,0 0 16,-21-1-16,0 1 0,21 21 0,-21-21 15,0 42 1,0 0-1,0 1-15,-21-1 0,21 0 0,-21 0 16,21 0-16,0 0 0,0 1 0,0 20 16,0-21-16,0 0 15,0 0-15,0 1 0,0-1 0,21 0 16,0 0-16,0-21 0,0 21 16,1-21-16,20 0 0,-21 0 0,21 0 15,-20 0-15,20 0 0,0 0 0,-21 0 16,22-21-16,-1 0 0,0 0 15,1 0-15,-1-22 0,0 22 0,-20 0 16,20-21-16,-21-1 0,0 1 16,0 0-16,1-1 0,-22 1 0,21 0 15,-21-1-15,0 22 0,0-21 0,0 21 16,-21 21-16,-1 0 16,1 0-16,0 0 0,0 21 0,-21 0 15,20 21-15,1-21 0,0 22 16,0-1-16,21-21 0,0 22 0,0 20 15,0-21-15,0-20 0,0 20 16,21-21-16,0 0 0,0 0 16,1 1-16,-1-1 0,21-21 0,0 21 15,-20-21-15,20 0 0,0 0 16,1 0-16,-22 0 0,21-21 0,0 21 16,-20-21-16,20-1 0,-21 1 0,0 0 15,0 0-15,1 0 0,-1-22 16,-21 22-16,0 0 0,0-21 0,0-1 15,0 22-15</inkml:trace>
  <inkml:trace contextRef="#ctx0" brushRef="#br1" timeOffset="176752.25">16785 10414 0,'0'0'0,"-42"0"0,21 0 0,-1 0 15,1 0-15,0 0 16,21 21-16,-21-21 16,0 0-1,0 0 1,-1 0-16,1 0 16,0 0-16,0 0 0,0 0 0</inkml:trace>
  <inkml:trace contextRef="#ctx0" brushRef="#br1" timeOffset="176961.35">14795 10795 0,'0'0'16,"-21"21"-16,0-21 0,42 0 31,22 0-31,-22-21 0,21 21 15,0-21-15,22 21 0,-1-21 16,1 21-16,-1-21 0,1 21 0,-1-22 16,-20 1-16,20 21 0,-20-21 0,-1 0 15</inkml:trace>
  <inkml:trace contextRef="#ctx0" brushRef="#br1" timeOffset="177451.77">18796 10456 0,'21'-21'15,"-42"42"-15,42-84 0,0 42 0,-21 0 0,21-22 16,-21 22-16,22 0 0,-22 0 0,21-22 16,-21 22-16,0 0 15,0 0-15,-21 21 16,-1 21-1,1 0-15,0 22 0,21-22 0,-21 21 16,0 22-16,0-1 0,-1 1 0,1-1 16,0 1-16,0-22 0,0 21 15,0 1-15,-1 21 16,22-43-16,-21 0 0,21 1 0,0-22 16,0 0-16,0 0 0,0 0 15,21 0-15,1 1 0,-1-22 0,0 0 16,0 0-16,0 0 0,0 0 15,1-22-15,20 1 0,-21 21 0,0-21 16,0 0-16,1 0 0,-22-22 0,0 22 16,21 0-16</inkml:trace>
  <inkml:trace contextRef="#ctx0" brushRef="#br1" timeOffset="177655.78">18478 10647 0,'0'0'0,"-21"21"15,-21 0 1,42 0-16,0 1 16,21-22-16,0 0 15,22 0-15,-22 0 0,21 0 16,0 0-16,1 0 0,-1 0 0,22-22 16,-22 22-16,21 0 0,1-21 15,-22 21-15,22 0 0,-1 0 0,-20-21 16,20 21-16,-21 0 0</inkml:trace>
  <inkml:trace contextRef="#ctx0" brushRef="#br1" timeOffset="179339.59">19664 10753 0,'0'0'0,"21"0"16,-21-21-16,21 21 0,-21-22 15,0 1-15,0 0 16,0 0-16,0 0 0,0 0 0,0-1 15,0-20-15,-21 21 0,0 0 0,0-22 16,-1 22-16,-20 0 0,21 0 16,0 21-16,0 0 0,-1 0 15,1 0-15,0 21 0,0 0 16,0 0-16,0 1 0,21 20 16,-22 0-16,1 1 0,0-1 15,0 0-15,21 1 0,-21-1 0,21-21 16,-21 21-16,21 1 0,0-22 0,0 0 15,0 0-15,0 0 0,0 1 16,21-1-16,0-21 0,0 21 16,0-21-16,0 0 0,1 0 0,-1 0 15,21 0-15,-21-21 0,0 21 16,22-21-16,-22-1 0,21 1 0,-21 0 16,22 0-16,-22 0 0,21-22 0,-21 22 15,1-21-15,-1 0 0,0 20 16,0-20-16,-21 0 0,0-1 15,21 1-15,-21 21 0,0 0 16,21 21-16,-21 21 16,0 0-16,0 0 15,-21 22-15,0-22 0,21 21 16,-21 0-16,0 1 0,0-1 16,21-21-16,0 22 0,-22-22 0,22 21 15,0-21-15,0 0 0,0 1 0,22-1 16,-1-21-16,0 0 0,0 0 15,0 0-15,0 0 0,22 0 16,-22 0-16,21 0 0,-21 0 0,22-21 16,-22-1-16,21 1 0,1 0 0,-1 0 15,0-21-15,22 20 16,-22-20-16,0 0 0,1-1 0,-22 1 16,0 0-16,0-1 0,0 1 15,-21 21-15,0 0 0,0 0 0,0-1 16,-21 22-1,0 22-15,-21-1 0,21 0 0,-1 0 16,-20 21-16,21-20 0,21 20 0,0-21 16,-21 21-16,21-20 0,0-1 15,0 21-15,0-21 0,0 0 16,0 1-16,0-1 0,0 0 0,21-21 16,-21 21-16,0 0 0,21-21 15,-21-21 16,0 0-15,0 0-16,0 0 0,-21-1 16,0 22-1,21 22 17,0-1-32,0 0 0,0 0 15,0 0-15,21-21 0,0 21 16,0-21-16,0 0 0,1 22 15,-1-22-15,21 0 0,0 0 16,1 0-16,-1 0 0,0 0 0,1 0 16,20 0-16,-20 0 0,-1-22 0,-21 1 15,21 21-15,1-21 0,-22-21 16,21 21-16,-21-22 0,1 1 0,-1 0 16,0-22-16,0 1 0,0-1 15,0 1-15,-21-1 0,22 1 0,-22-1 16,0 1-16,0-1 0,21 22 0,-21-1 15,0 22-15,0 0 0,0 0 16,-21 42 0,-1 0-16,1 0 15,21 22-15,-21-1 0,0 0 0,21 1 16,-21-1-16,21 22 0,-21-1 16,-1 1-16,22-22 0,0 21 0,0-20 15,0-1-15,0 0 0,0 1 0,0-22 16,0 21-16,0-21 0,0 1 15,0-1-15,0-42 47,0-1-47,0 1 0,0-21 16,0 21-16,0-22 0,22 1 0,-1 0 16,0-1-16,0-20 0,0 21 15,0 20-15,1-20 0,20 21 16,-21-21-16,0 42 0,22-22 0,-22 22 15,0 0-15,21 0 0,-21 0 0,1 0 16,-1 22-16,0-1 0,-21 0 16,0 0-16,0 0 0,0 0 0,0 1 15,0-1-15,0 0 0,-21 0 16,0 0-16,-1 0 0,1-21 0,0 22 16,-21-1-16,21-21 0,-1 0 0,1 0 15,-21 0-15,21 0 0,0 0 16,-1 0-16,1-21 0,0-1 15,0 22-15,0-21 0,21 0 16,-21 21-16,21-21 0,-22 21 16,22 21-16,0 0 15,0 0-15,0 1 0,0-1 16,0 0-16,0 21 0,0-21 0,0 22 16,0-22-16,0 21 0,22-21 15,-1 22-15,-21-22 0,21 0 0,0 0 16,0 0-16,0 1 0,1-22 0,-1 21 15,0-21-15,21 0 0,-21 21 16,1-21-16,20 0 0,-21 0 0,0 0 16,22 0-16,-22 0 0,0-21 15,0 21-15,0-21 0,22-1 16,-22 1-16,0 0 0,0 0 0,0 0 16,0 0-16,1-1 0,-1 22 15,0-21-15,-42 21 47,0 0-47,-1 0 0,1 0 16,21 21-16,-21-21 0,0 0 15,0 22-15</inkml:trace>
  <inkml:trace contextRef="#ctx0" brushRef="#br1" timeOffset="179519.31">21569 11028 0,'0'21'16,"-21"-21"31,-1 0-47,1 0 15</inkml:trace>
  <inkml:trace contextRef="#ctx0" brushRef="#br1" timeOffset="192359.43">1101 13504 0,'0'0'0,"21"0"15,-21 22 32</inkml:trace>
  <inkml:trace contextRef="#ctx0" brushRef="#br1" timeOffset="193236.93">1058 13504 0,'0'0'0,"-21"0"0,0 0 0,0 0 15,0 0-15,-1 0 0,1 0 0,0 0 16,0 0-16,0 0 0,-22 0 15,43 22-15,-21-22 0,0 0 16,0 0-16,42 0 31,0 0-15,22 0-16,-1 0 0,0 0 0,22 0 16,-1 0-16,1 0 0,20 0 15,1 0-15,0 0 0,21 0 16,-22 0-16,1 0 0,0 0 0,-1 0 15,1 0-15,0 0 0,-1-22 16,22 22-16,-21-21 0,-1 21 0,1 0 16,0-21-16,-22 21 15,1 0-15,-22-21 0,0 21 0,1 0 16,-22 0-16,0 0 0,0 0 16,-21-21-16,0 0 15,-21 21 1,0 0-16,-21-22 0,20 22 15,1 0-15,0 0 0,0-21 16,-21 21-16,20-21 0,1 21 0,0 0 16,-21 0-16,21-21 0,-22 21 15,22 0-15,0 0 0,0-21 0,-22 21 16,22 0-16,0-21 0,0 21 16,0-22-16,0 22 0,-1 0 15,44 22 32,-1-1-47,0-21 16,0 21-16,0-21 0,22 0 15,-22 21-15,21-21 0,0 0 0,-20 0 16,20 0-16,0 0 0,1 0 16,-22 0-16,21 0 0,0 0 15,-20 0-15,-1 0 0,0 0 0,0 0 16,0 0-16,0 0 15,-21 21 1,-21 0 0,0 1-16,-21-22 15,21 21-15,-22 0 0,22 21 0,-21-21 16,-1 22-16,1-22 0,0 21 16,-22 1-16,-84 84 15,106-106-15,21 21 16,-1-21-16,1 0 0,0-21 15,21 22-15</inkml:trace>
  <inkml:trace contextRef="#ctx0" brushRef="#br1" timeOffset="193407.83">2371 13864 0,'21'0'63,"0"0"-48,0 0 1</inkml:trace>
  <inkml:trace contextRef="#ctx0" brushRef="#br1" timeOffset="194051.97">4276 13250 0,'0'0'16,"0"-21"-1,0 0-15,0 0 16,0 0 0,0 0-16,0 42 31,0 0-15,-22 0-16,22 21 15,0-20-15,0 41 0,0-21 0,0 22 16,0 21-16,0-1 0,0-20 15,0 20-15,0 1 0,0 0 0,-21-22 16,21 22-16,-21 0 0,21-1 0,0-20 16,0 20-16,0-20 0,-21-1 15,21-20-15,0 20 0,0-20 0,0-1 16,0-21-16,0 0 0,0 0 16,0-63 15,0 21-31,0 0 0,0-22 0,0 1 15,0-21-15,0 20 0,0 1 16</inkml:trace>
  <inkml:trace contextRef="#ctx0" brushRef="#br1" timeOffset="196055.85">4212 13314 0,'-21'0'0,"0"0"16,21-21 15,0 0-31,0-1 16,21 1-1,0 0-15,21 21 0,-20-21 0,20 21 16,0-21-16,1 21 0,-1 0 16,21 0-16,-20 0 0,-1 0 0,0 0 15,1 21-15,-22 0 0,0 0 16,0 0-16,-21 1 0,0 20 0,0-21 15,-42 21-15,21 1 0,-22-1 16,-20 22-16,21-22 0,-22 0 16,22 1-16,-1-1 0,1 0 0,0 1 15,-1-22-15,22 0 0,0 0 16,21-42 15,21 0-31,0 21 0,22-21 16,-1-1-16,0 22 0,1-21 15,20 21-15,-20 0 0,20 0 0,1 0 16,-1 0-16,1 0 0,-1 0 16,-21 0-16,1 21 0,-1 1 0,0-22 15,1 42-15,-22-21 0,0 0 0,-21 0 16,0 22-16,0-22 0,0 21 16,0-21-16,-21 22 0,0-1 15,-22-21-15,22 22 0,-21-22 16,0 21-16,-1-21 0,1 0 0,0 22 15,-22-43-15,22 21 0,-22 0 0,22-21 16,-22 0-16,22 0 0,0 0 16,-1 0-16,-20 0 0,42-21 0,-22 0 15,1 21-15,21-21 0,0-1 16,0 22-16,-1-21 0,1 0 16,21 0-1,0 0-15,21 21 0,1 0 16,-1-21-16,0 21 0,21-22 0,-21 1 15,22 21-15,-1-21 0,0 0 16,1 0-16</inkml:trace>
  <inkml:trace contextRef="#ctx0" brushRef="#br1" timeOffset="196687.83">5122 13610 0,'0'-21'15,"0"0"-15,0 42 31,0 0-31,0 0 16,0 1-16,0-1 0,0 21 16,0-21-16,0 22 0,0-1 15,0-21-15,0 21 0,0-20 0,0 20 16,0-21-16,0 0 0,0 0 0,0 1 16,21-1-16,1 0 0,-1-21 15,0 0-15,0 0 16,0 0-16,0 0 0,1-21 15,-1 0-15,0-1 0,21 1 0,-21 0 16,1 0-16,20 0 0,-21-22 0,0 1 16,0 21-16,1-21 0,-1-1 15,-21 22-15,0-21 0,0 21 0,0-1 16,0 1-16,0 42 31,0 22-31,0-22 16,0 0-16,0 21 0,0-20 15,0 20-15,0-21 0,0 21 0,0-20 16,0-1-16,0 0 0,0 0 16,21 0-16,0 0 0,0-21 0,0 0 15,1 0-15,-1 0 0,0 0 16,21 0-16,-21 0 0,1 0 16,20-21-16,-21 0 0,21 0 0,-20 0 15,-1-22-15,0 22 0,0-21 16,0 21-16,0-22 0,-21 1 15,22 21-15,-22 0 0,0 0 0,0-1 16,0 44 0,0-1-16,0 0 15,0 0-15,0 0 0,0 22 16,0-22-16,0 0 0,0 21 0,0-21 16,0 1-16,0-1 0,0 0 15,0 0-15,0-42 31,0 0-15,21 0-16,-21-1 0</inkml:trace>
  <inkml:trace contextRef="#ctx0" brushRef="#br1" timeOffset="197024.82">6075 13335 0,'0'0'0,"-21"0"0,-1 0 0,1 0 16,0 0-16,0 21 0,0 0 15,21 1-15,0-1 16,0 0-16,0 0 16,0 0-16,21-21 15,0 0-15,0 0 0,0 0 0,1 0 16,-1-21-16,0 0 0,0 0 16,0 0-16,0-1 0,1 1 15,-22 0-15,0 0 0,0 0 0,0 0 16,0-1-16,0 1 0,-22 0 15,1 0-15,0 21 0,0 0 0,0 0 16,0 0-16,-1 0 0,1 0 0,0 21 16,0 0-16,21 0 15,0 22-15,0-22 0,0 0 0,0 0 16,0 0-16,0 1 0,0-1 16,21 0-16,0-21 0,0 0 15,1 0-15,-1 0 0,21 0 16,-21-21-16</inkml:trace>
  <inkml:trace contextRef="#ctx0" brushRef="#br1" timeOffset="197271.73">6583 13102 0,'0'0'0,"0"-21"0,0 0 16,0 42 0,0 0-1,0 0-15,0 22 0,0-22 0,0 21 16,0 1-16,0-1 0,0 0 15,-21 1-15,21-1 0,-22 0 0,22 22 16,-21-22-16,21 0 0,-21 1 16,21-1-16,0-21 0,0 22 15,0-22-15,0 0 0,0 0 0,0 0 16,21-21-16,0 0 16,1 0-16,-1 0 0,0 0 15,21 0-15,-21 0 0,1-21 0,20 21 16</inkml:trace>
  <inkml:trace contextRef="#ctx0" brushRef="#br1" timeOffset="197815.53">7218 13547 0,'0'-21'0,"0"42"0,21-64 16,-21 22-16,21 0 0,-21 0 15,0 0-15,0 0 0,0-1 16,-21 22-1,0 0-15,0 0 0,-1 22 16,1-22-16,0 21 0,0 0 16,0 21-16,0-21 0,-22 22 0,1 41 15,21-41-15,0-1 16,-1 0-16,1 1 0,0-1 0,21 0 16,-21-20-16,21 20 0,0-21 0,0 0 15,21 0-15,0-21 16,0 0-16,1 0 0,20 0 0,-21 0 15,21 0-15,-20 0 0,20-21 0,0 0 16,-21 0-16,22 0 0,-22-22 16,21 22-16,-21-21 0,22-22 0,-22 22 15,0-21-15,0-1 0,-21 1 16,0-1-16,21 1 0,-21 20 0,0-20 16,0-1-16,0 1 0,0 20 15,0 1-15,0 21 0,0 0 16,0 0-16,-21 42 15,21 0-15,0 21 0,0 1 16,-21-1-16,21 0 0,0 1 16,0 20-16,0 1 0,0-22 0,0 21 15,0 1-15,0-1 0,0-20 16,0-1-16,0 22 0,0-22 0,21-21 16,0 21-16,-21-20 0,22-1 15,-1 0-15,0-21 0,0 0 0,0 0 16,0 0-16,22 0 0,-22 0 0,21-21 15,-21 0-15,22-1 0,-22-20 16,21 0-16,-21-1 0,22 22 0</inkml:trace>
  <inkml:trace contextRef="#ctx0" brushRef="#br1" timeOffset="200497.24">9271 13822 0,'0'0'0,"-85"21"31,64-21-31,21-21 32,0 0-32,0 0 0,21-22 0,0 22 15,1-21-15,-1-22 0,0 22 16,0 0-16,21-22 0,-20 1 15,-1-1-15,21 1 0,-21-1 0,0 1 0,1-1 16,-1 1-16,0 20 16,-21 1-16,0 0 0,0 20 0,0 1 15,-21 21 1,0 21-16,-1 1 0,1 20 0,0 0 16,0 1-16,0-1 0,21 0 15,0 1-15,0 20 0,0-21 0,0 1 16,0-1-16,0 0 0,0-20 0,21 20 15,0 0-15,0-21 0,0 22 16,-21-22-16,22 0 0,-1 21 0,-21-20 16,0-1-16,21-21 15,-42 0 1,0 0 0,-1 0-16,-20-21 15,21-1-15,0 1 0,0 0 0,-1 0 16,1 0-16,0 0 0,0-1 15,0 22-15,21-21 0,-21 21 0,21 21 16,21-21 0,0 22-16,0-1 0,0 0 15,0 21-15,1-21 0,-1 1 0,0-1 16,0-21-16,21 21 0,-20-21 16,20 0-16,-21 0 0,21 0 0,22 0 15,-22-21-15,22 21 0,-22-21 16,22-22-16,-1 22 0,-21 0 15,22-21-15,-22 20 0,1-20 0,-1 0 16,-21-1-16,21 1 0,-42 0 16,22-22-16,-22 22 0,0-22 0,0 1 15,0-1-15,0 1 0,0 21 16,0-22-16,0 22 0,0 21 0,0-1 16,0 1-16,-22 42 15,22 1-15,-21 20 0,21 0 16,-21 1-16,21 20 0,0-21 15,0 22-15,-21-1 0,0 1 0,21-22 16,-21 22-16,21-22 0,0 22 16,-22-22-16,22 0 0,-21 1 0,21-1 15,0-21-15,0 0 0,0 0 16,0 1-16,21-22 16,1 0-16,-1-43 15,0 22-15,0 0 0,0-21 16,0 20-16,1-20 0,-1 21 0,-21-21 15,21-1-15,0 22 0,0 0 16,0-21-16,-21 20 0,22 22 16,-1 0-16,0 0 0,-21 22 15,0-1-15,21 0 16,-21 0-16,21 0 0,-21 0 0,0 22 16,0-22-16,0 0 15,21 21-15,-21-20 0,22-1 0,-22 0 16,0 0-16,21 0 0,0 0 0,0 1 15,0-22-15,0 0 0,1 0 16,20 0-16,-21 0 0,21 0 0,1-22 16,-1 1-16,0 21 0,1-42 15,-1 21-15,0 0 0,1-22 0,-22 22 16,21-21-16,-21 21 0,22-22 0,-22 1 16,-21 21-16,21 0 0,-21-1 15,21 1-15,-21 0 0,0 42 31,0 0-31,0 1 0,-21-22 16,0 42-16,0-21 0,21 0 0,-21 22 16,21-1-16,0-21 0,-22 21 15,22 1-15,0 20 0,0-42 16,0 1-16,0-1 0,22 0 0,-1 0 16,0 0-16,0-21 0,21 0 15,-20 0-15,20 0 0,0 0 16,-21-21-16,22 0 0,-1 0 0,-21 0 15,22-1-15,-22-20 0,21 21 16,-21-21-16,0-1 0,1 22 0,-22-21 16,0-1-16,0 1 0,0-43 15,0 43-15,-43 0 0,22 21 16,0-1-16,0 1 0,0 0 16,-22 21-16,22 0 0,-21 0 0,21 21 15,-22 0-15,22 1 0,-21-1 0,-1 21 16,22 0-16,-21-20 0,21 20 15,0 0-15,21 1 0,0-1 0,0 0 16,0-21-16,0 22 0,0-1 16,21-21-16,0 0 0,21 1 0,-21-1 15,22 0-15,-1-21 0,0 0 0,1 0 16,-1 0-16,0 0 16,1-21-16,-1 21 0,0-21 0,1-1 15,-1 1-15,0 0 0,-20 0 0,20-21 16,-21 20-16,21-20 0,-20 21 15,-1-21-15,0 20 0,-21 1 0,0-21 16,21 21-16,-21 0 16,0 42-1,0 0 1,0 0-16,0 0 0,0 0 16,0 22-16,0-22 0,0 0 0,0 21 15,0-20-15,0-1 0,21 0 16,0 0-16,1 0 0,-1 0 15,0 1-15,0-22 0,21 0 0,-20 0 16,20 0-16,-21 0 0,21 0 16,-20 0-16,-1 0 0,21-22 0,-21 1 15,0 0-15,1 0 0,-1 0 0,0-22 16,0 22-16,0-21 0,-21 21 16,0-22-16,21 22 0,-21-21 15,22 21-15,-22 0 0,0 42 31,0 0-31,0 0 16,-22 0-16,22 0 16,-21 22-16,21-22 0,0 0 0,0 0 0,0 22 15,0-22-15,0 0 0,0 0 16,21-21-16,1 21 0,-1 0 16,0-21-16,0 0 0,0 0 0,22 0 15,-22 0-15,0 0 0,21 0 16,-21-21-16,1 0 0,-1 0 0,21 0 15,-21 0-15,0-1 0,1-20 16,-22 21-16,21-21 0,0-1 0,-21 22 16,0-42-16,0 20 0,0-20 0,0 20 15,0 1-15,0-21 0,0 20 16,0 22-16,0 0 0,0 0 16,0 0-16,0 42 15,-21 0-15,21 0 16,-21 21-16,21 1 0,0-1 0,-22 0 15,22 1-15,0-1 0,0-21 16,0 22-16,0-1 0,0 0 0,0-21 16,0 22-16,0-22 0,22 21 0,-1-21 15,-21 1-15,21-1 0,21 21 16,-21-21-16,22 0 0,-1-21 0,22 22 16,-1-1-16,1-21 0,-1 0 15,1 0-15,-1 0 0,22 0 0,-22 0 16,1-21-16,-22-1 0,22 1 15,-22 0-15,21-21 0,-41 21 16,20-22-16,-21 1 0,0 21 0,0-22 16,-21 1-16,0 0 0,0 21 15,0-22-15,-21 1 0,21 21 0,-42 0 16,21 21-16,0 0 0,-22 0 0,22 0 16,0 0-16,-21 21 0,-1 0 15,22 0-15,-42 21 0,41 1 16,-20-22-16,21 21 0,0 1 15,0-22-15,21 21 0,0-21 0,0 22 16,0-22-16,0 0 0,0 0 16,0 0-16,0 0 0,21-21 15,0 0-15,0 0 0,0 0 0,0 0 16,22 0-16,-22 0 0,0 0 16,21-21-16,-20 0 0,20 0 0,-21-21 15,21 20-15,-20-20 0,20 0 0,-21 21 16,0-43-16,22 22 0,-22-22 15,21-63-15,-21 43 0,-21 20 16,0 1-16,21-1 0,-21 1 16,0 20-16,0 22 0,0 0 0,0 0 15,-21 21 1,0 21-16,0 0 0,0 21 0,0 22 16,-1-22-16,22 22 0,-21-1 15,21 1-15,0-22 0,0 22 16,0-22-16,0 0 0,0 1 0,0-1 15,0 0-15,21-21 0,-21 22 0,22-22 16,-1 0-16,0 0 0,0-21 16,0 21-16,22-21 0,20 0 15,-42 0-15,22 0 0,-22-21 16,21 0-16,-21 21 0,0-21 0,22 0 16,-22 21-16</inkml:trace>
  <inkml:trace contextRef="#ctx0" brushRef="#br1" timeOffset="201347.38">15409 13526 0,'0'0'0,"-21"21"32,21-42-17,0-1-15,0 1 0,0 0 0,0 0 16,0 0-16,21 0 0,0-1 15,1-20-15,-1 0 0,0 21 0,21-43 16,-21 22-16,1-22 0,-1 22 0,0-22 16,0 1-16,0-1 0,-21 22 15,0 0-15,0-1 0,0 22 0,0 0 16,0 0-16,0 42 16,-21 0-1,21 22-15,-21-1 0,0 0 0,0 22 16,-1-22-16,22 22 0,0-22 15,-21 21-15,21-20 0,0-1 0,0 0 16,0 1-16,0-1 0,0-21 16,21 22-16,1-22 0,-1 0 0,-21 0 15,42-21-15,-21 21 0,0-21 16,1 0-16,-1 0 0,21 0 0,-21 0 16,22 0-16,-1-21 0,-21 0 0,21 0 15,-20 21-15,20-21 0,-21-22 16,21 22-16,-20 0 0,-1 0 0,0 0 15,0 21-15,0-22 0,-21 1 16,0 0 0,21 21-16,1-21 15,-1 0 1,0 21-16,0 0 0,0 0 16,0-21-16,1 21 0,20-22 0,-21 22 15,21-21-15,-20 0 16,-1 21-16,21-21 0,-21 0 0,0 0 15,1-1-15,-1-20 0,-21 21 16,21 21-16,-21-21 0,0 0 0,-42 21 16,20 0-16,1 21 15,-21 0-15,0 0 0,-1 21 16,22-20-16,-21 20 0,-1 0 0,22 1 16,0-22-16,0 21 0,0 0 15,21-20-15,0-1 0,0 21 0,0-21 16,0 0-16,21 1 0,0-22 0,0 21 15,22-21-15,-22 0 0,21 0 16,0 0-16,1 0 0,-1 0 0,0 0 16,1 0-16,-1-21 0,-21 21 15,22-22-15,-1 1 0,0 0 0</inkml:trace>
  <inkml:trace contextRef="#ctx0" brushRef="#br1" timeOffset="202304.34">17907 13462 0,'0'0'0,"0"-21"47,21 0-47,0 0 0,0 21 15,1-43-15,-1 22 0,0 0 0,21-21 16,-21 20-16,22-20 0,-22-21 15,21 20-15,-21-20 0,1 20 16,-1-20-16,0-1 0,0 22 0,-21-21 16,0 41-16,0-20 0,0 21 15,0 0-15,-21 21 0,0 0 0,0 0 16,-1 0-16,1 21 0,0 0 16,0 21-16,0 1 0,0-1 0,21 0 15,0 22-15,0-22 0,0 1 0,0 20 16,0-21-16,21 1 0,0-22 15,0 21-15,0-21 0,-21 22 0,21-22 16,1 0-16,-1 0 0,0-21 16,-21 21-16,0 1 0,-21-22 31,0 0-31,21-22 0,-43 1 16,22 21-16,0-21 0,0 0 15,0 0-15,-1 0 0,-20-1 16,42 1-16,-21 21 0,0 0 15,21 21 1,0 1-16,0-1 0,0 0 16,0 0-16,0 0 0,21 0 15,0 1-15,0-1 0,0-21 0,1 21 16,-1 0-16,0-21 0,21 0 16,1 0-16,-1 0 0,0 0 0,22 0 15,-22-21-15,22 21 0,-22-21 16,21 0-16,-20-1 0,-1 1 15,0 0-15,1-21 0,-1 21 0,-21-22 16,0 1-16,1-22 0,-1 22 16,0-21-16,0-1 0,-21 1 0,0-1 15,0 1-15,0 20 0,0 1 16,0 0-16,0 20 0,0 1 0,0 42 31,0 22-31,0-1 0,-21 0 16,21 22-16,-21-22 0,21 22 15,-21-1-15,21 1 0,0-22 0,0 0 16,0 22-16,0-22 0,0-21 16,0 22-16,0-22 0,0 21 0,0-21 15,0 1-15,21-22 0,0 21 16,0-21-16,0 0 0,0 0 0,1 0 16,-1 0-16,0 0 0,0-21 0,0-1 15,22 1-15,-1 0 0,-21 0 16,21 0-16,-20-22 0,-1 22 0,21-21 15,-42 0-15,0-1 0,0 1 16</inkml:trace>
  <inkml:trace contextRef="#ctx0" brushRef="#br1" timeOffset="202479.34">18902 12891 0,'0'0'0,"-21"21"0,-1-21 0,22 21 0,-21-21 15,21 21-15,21-21 16,1 0-16,20 0 15,-21 0-15,21 0 0,-20 0 0,20 0 16,0 0-16,1-21 0,-22 21 16,21-21-16,0 21 0,-20-21 0,20 21 15,-21-22-15,-21 1 0</inkml:trace>
  <inkml:trace contextRef="#ctx0" brushRef="#br1" timeOffset="203325.25">15811 13314 0,'22'0'31,"-1"0"-31,0 0 16,0-21 0,0 21-16,-21-21 15,21 21-15,-21-22 0,22 22 16,-22-21-16,0 0 15,21 21-15,-21-21 0,0 0 0,0 0 16,0-1-16,-21 1 16,-1 21 15,22 21-31,0 1 16,0-1-16,0 0 0,0 21 15,0-21-15,0 1 0,22-1 16,-22 0-16,21 0 0,0-21 15,0 0-15,21 0 0,-20 0 16,-1 0-16,21 0 0,0 0 16,1-21-16</inkml:trace>
  <inkml:trace contextRef="#ctx0" brushRef="#br1" timeOffset="204344.15">19791 13187 0,'0'0'0,"21"-21"0,0 21 0,0 0 16,-21-21-16,21 21 0,-21-22 0,22 22 15,-22-21-15,0 0 16,0 0-16,0 0 0,0 0 16,0-1-16,0 1 15,-22 0-15,1 21 0,0-21 0,0 0 16,0 21-16,0 0 0,-22 0 0,22 0 16,-21 0-16,-1 0 0,22 21 15,-21 0-15,0 0 0,20 0 0,-20 22 16,21-1-16,0-21 15,0 22-15,-1-1 0,1-21 0,21 21 16,0-20-16,0 20 0,0-21 0,0 0 16,0 0-16,0 1 0,21-22 15,1 0-15,-1 0 0,0 0 0,21 0 16,-21 0-16,22 0 0,-1 0 16,-21 0-16,22-22 0,-22 1 0,21 0 15,-21 0-15,22 0 0,-22 0 0,0-22 16,0 22-16,0-21 0,0-1 15,-21 22-15,0-21 0,22 0 16,-22-1-16,0 1 0,21 0 0,-21 20 16,0 1-16,0 0 0,0 42 15,0 0-15,0 1 16,0 20-16,0 0 0,0-21 16,0 22-16,-21-1 0,21 0 0,-22 1 15,22-22-15,0 21 0,0-21 16,0 1-16,0-1 0,0 0 0,22 0 15,-1-21-15,0 0 0,0 0 16,21 0-16,-20 0 0,-1 0 16,21-21-16,-21 0 0,0 0 0,22-1 15,-22 1-15,0 0 0</inkml:trace>
  <inkml:trace contextRef="#ctx0" brushRef="#br1" timeOffset="204829.47">20362 12679 0,'0'0'0,"0"-21"15,0 0-15,0-1 16,-21 44-16,0-1 16,21 21-16,0 0 0,0 1 0,-21-1 15,21 0-15,0 1 0,-21-1 0,21 0 16,0 1-16,0-1 0,0 0 16,0-20-16,0-1 0,-22 0 0,22 21 15,-21-21-15,21 1 16,0-44 31,0 1-47,0 0 0,0 0 0,0 0 15,0 0-15,0-1 0,21 1 16,1-21-16,20 21 0,-21 0 0,21-1 16,1 1-16,-1 0 0,22 0 0,-22 21 15,21 0-15,-20 0 0,20 0 16,-20 21-16,20-21 0,-21 21 15,-20 0-15,20 1 0,-21-1 0,0 0 16,-21 0-16,0 21 0,0-20 16,-21-1-16,0 0 0,-21 0 0,-1 0 15,1 0-15,0 1 0,-22-22 16,1 21-16,-1 0 0,22-21 0,-22 0 16,22 0-16,0 0 0,-1 0 0,1 0 15,21 0-15,0 0 0,-22 0 16,22-21-16,21 0 15,0-1-15,0 1 16,21 0-16,0 0 0,1 0 0,-1 0 16,21-1-16,0 1 0</inkml:trace>
  <inkml:trace contextRef="#ctx0" brushRef="#br1" timeOffset="205096.24">21188 12531 0,'0'0'15,"21"0"-15,-21-21 0,0 42 16,0 0 0,0 0-16,0 0 0,-21 22 15,21-1-15,0 21 0,0-20 0,0 20 16,0-20-16,0-1 0,-21 21 16,21-20-16,0-1 0,0-21 0,-22 22 15,22-22-15,0 0 0,0 21 16,0-21-16,0 1 15,22-22 17,-1 0-32,0 0 0,-21-22 0,21 1 15,0 0-15,0 0 0,1 0 0</inkml:trace>
  <inkml:trace contextRef="#ctx0" brushRef="#br1" timeOffset="205484.1">21484 12975 0,'0'21'0,"0"1"16,21-22 0,0 0-16,1 0 15,-1 0-15,0 0 0,0 0 0,0 0 16,0 0-16,22-22 0,-22 22 16,0-21-16,21 21 0,-20-21 0,-1 0 15,0 0-15,-21 0 0,21-1 16,-21 1-16,0 0 0,0 0 0,0 0 15,0 0-15,-21-1 0,0 22 16,0 0-16,-22 0 0,22 0 0,-21 0 16,-1 22-16,1 20 0,0-21 0,21 21 15,-22 1-15,22-1 0,0 0 16,0 1-16,21-1 0,0-21 16,0 22-16,0-22 0,0 0 15,21 0-15,0 0 0,21 0 0,-20 1 16,20-22-16,0 21 0,1-21 0,-22 0 15,21 0-15,0 0 0,1 0 16,-1 0-16,0 0 0,-20 0 0,20-21 16,-21 21-16,0-22 0,0 22 15,1-21-15,-1 21 0,-21-21 0,0 0 16,0 0-16</inkml:trace>
  <inkml:trace contextRef="#ctx0" brushRef="#br1" timeOffset="205683.74">21844 13272 0,'0'0'15,"-21"0"1,0 0-1,-1 0-15</inkml:trace>
  <inkml:trace contextRef="#ctx0" brushRef="#br1" timeOffset="-128035.04">1122 16087 0,'0'0'0,"0"-21"0,0-1 16,-21 22-1,-1 0-15,1 0 16,0 0 0,0 0-16,0-21 0</inkml:trace>
  <inkml:trace contextRef="#ctx0" brushRef="#br1" timeOffset="-127764.56">1312 16108 0,'1609'-254'125,"-3218"508"-125,3218-529 15,-1609 254-15,-21-1 16,0 22-1,-1-21-15,1 21 0,-21 0 0,0 0 16,-22-21-16,22 21 0,-22 0 16,22 0-16,0 0 0,-1-21 15,22 21-15,0 0 0,-21 21 0,42 0 16</inkml:trace>
  <inkml:trace contextRef="#ctx0" brushRef="#br1" timeOffset="-127571.98">2794 15727 0,'21'0'0,"43"0"32,-43 0-32,0 0 0,0 0 0,0 0 15,0 0-15,-21 21 16,0 0-16,0 0 16,-21 1-16,21-1 0,-21 0 15,0 21-15,0-21 0,0 22 0,-1-22 16,44 0-16,-22 21 0,-22-20 15,-20-1-15,21 0 0</inkml:trace>
  <inkml:trace contextRef="#ctx0" brushRef="#br1" timeOffset="-127505.02">2603 16298 0,'0'22'15,"0"-1"1,-21-21-16</inkml:trace>
  <inkml:trace contextRef="#ctx0" brushRef="#br1" timeOffset="-127405.06">4043 15812 0,'0'0'0,"106"0"0,-22 0 15,22 0-15,-21 0 0</inkml:trace>
  <inkml:trace contextRef="#ctx0" brushRef="#br1" timeOffset="-125964.18">4191 15621 0,'0'0'0,"0"-21"16,-21 21-16,21-21 15,0 0-15,0-1 16,0 1-16,0 0 0,0 0 16,-21 0-16,21 0 0,-22-1 15,22 1-15,0 42 32,0 1-32,0 20 0,0-21 15,0 21-15,0 22 16,0-22-16,0 1 0,22-1 0,-22 21 15,0-20-15,0 20 0,0-20 16,0-1-16,0 21 0,21-41 0,-21 20 16,0 0-16,0-21 0,0 1 15,0-1-15,21-21 16,-21-21 0,0-1-16,0 1 15,0-21-15,0 21 0,0-22 16,0 22-16,0-21 0</inkml:trace>
  <inkml:trace contextRef="#ctx0" brushRef="#br1" timeOffset="-125464.89">4085 15685 0,'0'-22'15,"0"44"-15,-21-65 0,21 22 0,0 0 16,-21 21-16,21-21 16,0 0-16,21-1 15,-21 1 1,21 21-16,0 0 0,0 0 0,22 0 15,-1 0-15,0 21 0,1-21 16,-1 22-16,0-1 0,22 21 0,-22-21 16,1 22-16,-1-22 0,-21 21 15,21 0-15,-20-20 0,-1 20 16,-21 0-16,0 1 0,0-1 16,0-21-16,0 0 0,0 0 0,0 1 15,0-1-15,0-42 31,0-1-31,0 1 0,0-21 16,0 21-16,0-22 0,0 1 0,0 0 16,0-1-16,0 1 0,0-21 15,21 20-15,0-20 0,-21 20 16,21-20-16,0 21 0,22-22 16,-22 43-16,0 0 0,0 21 15,0 0-15,1 21 0,-22 0 16,21 21-16,0-20 0,0 20 0,0 0 15,-21 1-15,0 20 0,0-21 16,0 1-16,21-1 0,-21 0 0,0 1 16,22-1-16,-22 0 0,0 1 15,0-1-15,0-21 0,21 0 0,-21 1 16,21-1-16,-21 0 16,21-21-16,0 0 15,-21-21-15,21 0 16,-21-1-16</inkml:trace>
  <inkml:trace contextRef="#ctx0" brushRef="#br1" timeOffset="-125367.95">5503 15558 0,'0'0'16,"0"-22"-16</inkml:trace>
  <inkml:trace contextRef="#ctx0" brushRef="#br1" timeOffset="-125143.27">5461 15515 0,'-64'0'16</inkml:trace>
  <inkml:trace contextRef="#ctx0" brushRef="#br1" timeOffset="-125044.83">5355 15981 0,'127'21'32,"-85"-21"-32,1 0 0</inkml:trace>
  <inkml:trace contextRef="#ctx0" brushRef="#br1" timeOffset="-124222.52">5588 15642 0,'-85'-42'31,"64"42"-31,0 0 0,0 0 0,0 0 15,-1 0-15,1 0 16,0 0-16,0 21 0,21 0 0,-21 0 16,21 1-16,-21-1 0,21 0 15,0 21-15,0-21 0,0 22 0,0-1 16,0-21-16,0 22 0,21-1 16,0 0-16,-21-21 0,21 22 0,0-22 15,0 0-15,1 0 0,-1 0 16,21 1-16,-21-22 0,22 0 0,-22 0 15,21 0-15,-21 0 0,22-22 16,-22 1-16,21 0 0,-21 0 16,22 0-16,-22-22 0,0 22 0,0-21 15,0 21-15,0-22 0,-21 22 16,0-21-16,0 0 0,0 20 0,0-20 16,0 21-16,-21-21 0,0 20 15,-21-20-15,21 21 0,-22 0 0,1 0 16,0-1-16,-1 1 0,1 21 15,0 0-15,-1 0 0,1 0 0,21 21 16,-22 1-16,22-1 0,0 0 16,0 0-16,21 0 0,0 0 15,0 22-15,0-22 0,0 0 0,0 21 16,21-20-16,-21-1 0,21 0 16,0 0-16,1 0 0,20 0 0,-21-21 15,21 0-15,-20 0 0,20 0 16</inkml:trace>
  <inkml:trace contextRef="#ctx0" brushRef="#br1" timeOffset="-123788.9">5969 15685 0,'0'0'0,"-42"-22"31,42 1-31,0 0 0,0 0 15,0 0-15,21 0 16,0 21-16,0 0 0,0 0 16,0 0-16,1 0 0,-1 0 0,0 0 15,0 0-15,0 0 0,22 21 16,-22 0-16,0 0 0,-21 0 0,21 0 16,0 1-16,-21-1 0,21 0 0,-21 21 15,0-21-15,0 1 0,0-1 16,0 21-16,0-21 0,0 0 0,0 1 15,0-1 1,0-42 15,0-1-31,0 1 0,0 0 16,0 0-16,0-21 0,0 20 0,0 1 16,0-21-16,0 21 0,0 0 15,0-1-15,0 1 0,22 0 0,-1 0 16,-21 0-16,21 0 15,0-1-15,0 22 0,0 0 16,-21-21-16,22 21 16,-1 0-16,0 0 0</inkml:trace>
  <inkml:trace contextRef="#ctx0" brushRef="#br1" timeOffset="-123431.78">6710 15769 0,'21'21'0,"-42"-42"0,63 42 0,-21-21 16,0 0-16,1 0 0,-1-21 16,0 21-16,0-21 0,0 0 15,0 0-15,1 0 0,-22-1 16,21 1-16,0 0 0,-21 0 0,0 0 16,0-22-16,0 22 0,0 0 15,0 0-15,0 0 0,0 0 0,-21 21 16,0 0-16,-1 0 0,1 0 15,0 21-15,0 0 0,-21 0 0,20 21 16,1-20-16,0 20 0,21 0 16,0-21-16,0 22 0,-21-1 0,21 0 15,0 1-15,0-22 0,0 21 16,21-21-16,0 22 0,0-22 0,1-21 16,20 21-16,-21-21 0,21 0 0,-20 0 15,20 0-15,-21-21 0,21 0 16,-20 21-16,20-21 0,-21-1 15,0 1-15,0 0 0,1 0 16,-22-21-16,21 20 0,0 1 0</inkml:trace>
  <inkml:trace contextRef="#ctx0" brushRef="#br1" timeOffset="-122931.67">9144 15240 0,'0'0'0,"-21"-42"16,0 21-16,-1-1 0,1 1 0,0 0 15,0 0-15,0 21 0,-22 0 16,22 21-16,0 21 0,21 1 16,0-1-16,0 22 0,-21-22 15,21 21-15,0 1 0,0-1 16,0-20-16,0 20 0,0-20 0,0 20 16,0-21-16,0 1 0,0-1 0,0-21 15,0 0-15,0 1 0,0-1 16,0 0-16,21-21 0,-21-21 15,21 0 1,-21-1-16,0 1 0</inkml:trace>
  <inkml:trace contextRef="#ctx0" brushRef="#br1" timeOffset="-122688.52">8890 15240 0,'0'0'15,"-21"-21"-15,21-21 0,0 20 0,0 1 16,21 21-1,0 21-15,21 1 0,1 20 16,-22 0-16,21 1 0,1-1 0,-1 0 16,0 1-16,1-1 15,-1 0-15,-21-21 0,21 22 0,-20-1 16,-1 0-16,0-20 0,0 20 16,0-21-16,0 0 0,-21 0 0,0 1 15,0-1-15,22 0 0,-1-21 16,-21-21-1,0 0-15,21-1 16,-21 1-16</inkml:trace>
  <inkml:trace contextRef="#ctx0" brushRef="#br1" timeOffset="-122467.64">9673 15071 0,'0'0'0,"0"-21"0,0-1 15,0 1-15,-21 21 0,-21 21 16,20-21-16,22 22 0,0-1 15,-21 0-15,0 21 0,21 1 16,-21-1-16,21 21 0,0-20 0,-21 20 16,-22-20-16,43 20 0,0-21 0,0 22 15,0-22-15,0 1 0,0-1 16,0-21-16,0 21 0,0-20 0,0-1 16,22 0-16,-1-21 15,0 0-15,0 0 0,0 0 0,22-21 16,-22 0-16</inkml:trace>
  <inkml:trace contextRef="#ctx0" brushRef="#br1" timeOffset="-122088.77">10012 15367 0,'0'-21'0,"0"42"0,-21-42 16,-1 21-1,1 21-15,0 0 0,0 0 0,21 22 16,0-22-16,-21 21 0,21 1 0,-21-22 15,21 21-15,0 0 16,0 1-16,0-22 0,0 21 0,0 1 16,21-22-16,0 21 0,0-21 0,0 0 15,0 1-15,1-1 0,-1-21 16,21 0-16,-21 0 0,22 0 16,-22 0-16,21-21 0,0-1 0,-20 1 15,20-21-15,-21 21 0,0-22 0,0 22 16,1-21-16,-22 21 0,0-22 15,0 1-15,0 0 0,0 21 0,0-22 16,-22 1-16,-20 0 0,21 20 16,-21-20-16,20 21 0,-20 21 0,0 0 15,-1 0-15,22 0 0,-21 0 16,21 0-16,-22 21 0,22 0 0,0 0 16,0 1-16,0-1 0,21 0 15,0 0-15,0 0 0,21 0 16,0-21-16,21 22 0</inkml:trace>
  <inkml:trace contextRef="#ctx0" brushRef="#br1" timeOffset="-121415.18">11578 15155 0,'0'0'0,"-21"-21"0,-64-21 31,64 42-31,0 0 0,0 0 16,0 0-16,-1 0 0,1 21 15,0 21-15,0-20 0,0 20 0,0 0 16,-1-21-16,22 22 0,-21 20 16,21-42-16,0 22 0,0-1 15,0 0-15,21-20 0,1 20 0,-1-21 16,0 0-16,0 0 0,0-21 16,0 22-16,1-22 0,-1 0 0,0 0 15,0 0-15,21 0 0,-20-22 16,-1 1-16,0 0 0,0 0 0,0 0 15,-21-22-15,21 22 0,-21-21 0,0 21 16,0-22-16,0 1 0,0 21 16,0-21-16,-21-1 0,0 22 0,0-21 15,0 21-15,0-1 16,-22 1-16,22 0 0,0 21 0,0 0 16,-22 0-16,22 0 0,0 0 15,21 21-15,-21-21 0,21 21 16,0 1-1,21-22-15,0 0 0,0 0 0,1 0 16,-1 0-16,21 0 0,0 0 16,-20-22-16,20 1 0,0 0 0,1 0 15,20 0-15,-21 21 0,1-21 0,-1-1 16,0 1-16,1 0 0,-22 0 16,21 21-16,-21-21 0,1 21 0,-44 21 46,22 0-30,0 0-16,-21 22 0,21-1 16,0-21-16,-21 21 0</inkml:trace>
  <inkml:trace contextRef="#ctx0" brushRef="#br1" timeOffset="-121233.02">12023 15833 0,'0'42'0,"0"-21"0,84 276 31,-63-234-31,1 1 0,-1-1 15,0 1-15,0-1 0,0 1 16,0 20-16,-21-20 0,22-1 0,-1 22 16,-21-43-16,0 22 0,21-1 15,-21-20-15,0-1 0,0 0 16,0 1-16,0-22 0,0 0 0,0 0 16,0 0-16,0 0 0,-42-21 15</inkml:trace>
  <inkml:trace contextRef="#ctx0" brushRef="#br1" timeOffset="-121033.49">12086 17145 0,'-63'-85'15,"126"170"-15,-148-233 0,43 84 16,21 1-16,-21-85 0,42 63 16,0 0-16,0 1 0,0-22 15,0 21-15,0-21 0,0 22 0,0-1 16,42 22-16,-21-22 16,0 21-16,0 1 0,22 21 0,-22-22 15,21 22-15,-21-1 0,22 1 0,-22 21 16,0-21-16,0 20 0,0 1 15,-21 0-15,0 0 0,0 42 32,0 0-32,0 0 15,-21-21-15</inkml:trace>
  <inkml:trace contextRef="#ctx0" brushRef="#br1" timeOffset="-120463.5">11896 15050 0,'21'-22'0,"-21"1"15,21 21 1,0 21 0,-21 22-1,0-22-15,21 21 0,0 1 16,-21 20-16,22 1 0,-22-1 16,0-21-16,0 22 0,0-1 0,0 1 15,0-22-15,0 22 0,0-22 16,0 0-16,0 1 0</inkml:trace>
  <inkml:trace contextRef="#ctx0" brushRef="#br1" timeOffset="-119153.08">13610 15155 0,'0'0'0,"-21"22"16,0-22-16,0 0 0,-1 0 16,1 0-1,21-22-15,-21 1 0,21 0 16,0 0-16,0 0 0,0 0 15,0-1-15,0 1 0,0 0 0,21 0 16,0 0-16,1 0 0,-1 21 16,0-22-16,0 22 0,21 0 0,1 0 15,-1 0-15,0 0 0,1 0 16,-1 22-16,22-1 0,-22 21 16,0-21-16,1 22 0,-1-1 0,-21 0 0,0 1 15,0-1-15,-21 0 0,0 1 16,0-1-16,0 0 0,0-21 0,-21 22 15,21-22-15,-21-21 0,21 21 16,-21-21-16,0 0 0,0 0 16,21-21-16,-22 0 15,22 0-15,-21-1 0,21-20 16,0 21-16,0-21 0,0-1 0,0 1 16,0 0-16,0-1 0,0 1 15,21 0-15,1 20 0,-1-20 0,0 21 16,21-21-16,-21 20 0,1 1 15,-1 21-15,0-21 0,0 21 0,0 0 16,0 0-16,1 0 0,-1 0 0,0 0 16,0 0-1,0 21-15</inkml:trace>
  <inkml:trace contextRef="#ctx0" brushRef="#br1" timeOffset="-118784.28">14732 15155 0,'21'0'16,"106"-84"15,-106 63-31,0-1 0,-21 1 0,0 0 16,22 0-16,-22 0 0,21 0 0,-21-1 15,0 1-15,0 0 0,-21 0 16,-1 21-16,1-21 0,0 21 15,0 0-15,0 0 0,0 0 16,-1 21-16,1-21 16,21 21-16,0 21 0,-21-20 0,21-1 15,-21 21-15,21-21 0,0 22 16,-21-22-16,21 21 0,0-21 0,0 22 16,0-22-16,0 21 0,0-21 0,0 0 15,0 1-15,0-1 0,21 0 16,0 0-16,0 0 0,0-21 0,1 21 15,-1-21-15,0 0 0,0 0 16,0 0-16,22 0 0,-22 0 0,21 0 16,-21-21-16,22 21 0,-1-21 15,0 0-15</inkml:trace>
  <inkml:trace contextRef="#ctx0" brushRef="#br1" timeOffset="-118092.68">15621 14944 0,'0'0'0,"21"-21"0,0-22 32,-21 22-32,0 0 0,-21 0 15,0 21-15,0 0 0,0 0 16,-1 0-16,-20 0 0,21 0 16,0 0-16,0 21 0,-1 0 15,1 0-15,0 0 0,0 22 16,0-22-16,0 21 0,-1 1 0,1-22 15,0 21-15,21 0 0,0-20 0,0 20 16,0-21-16,0 0 0,0 0 16,0 1-16,21-22 0,0 0 15,1 0-15,20 0 0,-21 0 16,21 0-16,-20-22 0,20-20 0,-21 21 16,21 0-16,-20 0 0,-1-22 0,0 22 15,0 0-15,-21 0 0,0 0 16,0-22-16,0 22 0,0 0 15,0 0-15,0 42 47,0 0-47,0 0 0,0 22 0,0-22 16,0 21-16,0 0 0,0 22 16,0-1-16,0-20 0,0 20 0,0 1 15,0-1-15,0 1 0,0-1 16,21 1-16,-21-1 0,21 22 0,1-22 15,-22 22-15,0 0 0,0-22 0,21 1 16,-21-1-16,0 22 0,0-22 0,0 1 16,0 21-16,0-22 0,-21 1 0,21-1 15,0 1-15,-22-1 0,1-21 16,0 1-16,0-22 0,0 0 16,-22 0-16,22-21 0,0 0 0,-21 0 15,21-21-15,-22 0 0,1 0 16,0-22-16,-1 1 0,22-21 0,-21-1 15,-1 1-15,22-1 0,-21-21 0,21 1 16,0-1-16,21 0 0,0 1 16,0-22-16,0 42 0,0-20 0,0 20 15,0 1-15,42-1 0,-21 22 16,21-22-16,1 22 0,-1 0 0,0-1 16,1 1-16,20 0 0,-20 21 15,-1-22-15,21 22 0,-20-21 16,-1 42-16,22-21 0</inkml:trace>
  <inkml:trace contextRef="#ctx0" brushRef="#br1" timeOffset="-117436.06">16319 15177 0,'43'-64'16,"-22"43"-16,-21-21 16,0 20-16,0 1 0,0 0 0,0 0 15,0 0-15,-21 0 0,0 21 16,-1 0-16,1 0 15,0 0-15,0 0 0,-21 21 16,20 0-16,1 0 0,-21 0 0,21 22 16,0-1-16,-1 0 0,1 1 15,0-1-15,0 0 0,0-21 0,21 22 16,0-1-16,0-21 0,0 0 16,0 1-16,21-22 0,21 0 15,-21 0-15,1 0 0,20-22 0,0 1 16,1 0-16,-22 0 0,21 0 15,-21-22-15,22 43 0,-22-42 0,21 21 16,-21 0-16,0-22 0,1 22 16,-1 0-16,-21 0 0,0 0 0,-21 0 15,21 42 1,0 0 0,0 0-16,0 0 0,0 22 0,0-1 15,0 0-15,0 1 0,21 20 0,-21-21 16,0 22-16,21-1 0,-21 1 15,0-1-15,0 22 0,0-21 0,0-1 16,0 22-16,0-1 0,0-20 0,0 21 16,0-22-16,0 22 0,0-22 15,0 1-15,0 20 0,0-20 16,0-1-16,0 1 0,0-1 0,0 1 16,0-22-16,0 22 0,0-43 0,0 21 15,0-21-15,0 1 0,0-1 16,-21-21-16,0 0 15,-1-21-15,1-1 0,21-20 16,-21 0-16,0-1 0,21-20 0,0-1 16,-21 1-16,0-22 0,21 22 15,-22-22-15,22-21 0,0 22 0,0-22 16,0 21-16,0 0 0,0 1 0,0 20 16,0 1-16,0-1 0,22 1 15,-1 20-15,0 1 0,0 0 0,21-1 16,-20 1-16,20 21 0,0-21 0,-21 20 15,22-20-15,-1 21 16,0 0-16,-20 0 0</inkml:trace>
  <inkml:trace contextRef="#ctx0" brushRef="#br1" timeOffset="-117020.29">16976 15134 0,'0'0'16,"-22"0"-16,1 0 0,0-21 0,21 0 0,-21 21 15,21-21-15,-21 0 0,21-1 16,0 1-16,0 0 16,0 0-16,0 0 0,0 0 0,0-1 15,21 1-15,0 21 0,0-21 16,0 21-16,1 0 0,-1 0 0,21 0 16,-21 0-16,22 21 0,-1-21 0,-21 21 15,21 1-15,-20-1 0,20 0 16,-21 0-16,0 21 0,0-20 0,1-1 15,-22 0-15,0 0 0,0 21 0,0-20 16,0-1-16,0 0 16,0 0-16,-22-21 0,1 0 0,0 0 31,21-21-31,0 0 0,0 0 16,0-1-16,0 1 0,0 0 0,0 0 15,0-21-15,0 20 0,21 1 0,-21-21 16,21 21-16,-21 0 0,0-1 15,0 1-15,22 0 0,-1 0 0,0 21 16,0 0-16,0 0 0,0-21 0,1 21 16,-1 0-16,0 0 0,0 0 0</inkml:trace>
  <inkml:trace contextRef="#ctx0" brushRef="#br1" timeOffset="-116761.45">17759 15155 0,'0'43'0,"0"-86"0,0 107 0,0-43 16,0 0-16,0 0 16,21-21-16,0 0 15,0 0 1,0-21-16,1 21 0,-1-21 0,0 0 16,0 0-16,0-22 0,0 22 0,1 0 15,-1-21-15,0 21 0,0-22 16,0 22-16,0-21 0,-21 21 0,0-1 15,0 1-15,0 0 0,0 0 16,0 0-16,-21 21 16,0 0-16,0 0 0,0 21 15,21 0-15,-21 0 16,-1 0-16,1 1 0</inkml:trace>
  <inkml:trace contextRef="#ctx0" brushRef="#br1" timeOffset="-115876.95">18076 15325 0,'0'0'0,"21"0"0,22 0 16,-22 0-16,21-21 0,-21-1 16,22 22-16,-1-21 0,0 0 0,1 0 15,-22 0-15,21-22 0,1 22 16,-22 0-16,0-21 0,0 21 16,21-22-16,-42 22 0,0 0 0,0-21 15,0 20-15,0 1 0,0 0 16,-21 21-1,0 0-15,0 0 0,0 21 0,21 0 16,0 1-16,-21-1 0,21 0 0,0 0 16,0 0-16,0 0 0,0 1 15,21-1-15,0 21 0,0-21 0,0 0 16,0 1-16,1-1 0,-1 0 16,21 0-16,-42 0 0,21-21 0,0 21 15,1-21-15,-22 22 0,21-22 0,-21-22 47,-43 22-47,43-21 0,-42 21 0,21-21 16,21 0-16,-21 21 0,0-21 15,-1 21 1,22 21 0,0 0-1,0 0-15,0 0 0,22-21 16,-1 0-16,0 0 0,0 0 15,0 0-15,0 0 0,1 0 0,-1 0 16,0 0-16,0 0 0,21-21 0,-20 0 16,-1 21-16,0-21 0,0 0 15,21 0-15,-20-1 0,-1 1 16,0 0-16,-21-21 0,21 21 0,-21-1 16,21 1-16,-21 0 0,0-21 15,0 21-15,0-1 0,0 1 0,21 42 16,-21-42-16,0 0 15,-21 21-15,0 0 16,21 21-16,-21-21 16,21 21-16,0 1 0,0-1 0,0 0 15,0 21-15,0-21 0,0 1 16,0-1-16,0 0 0,0 0 16,0 0-16,0 0 0,0 1 0,0-1 15,0 0-15,0 0 16,-21-21-1,0 0-15,-1 0 16,1-21 0,0 0-16,0 0 15,21 42 17,0 0-17,0 0-15,0 0 16,0 0-16,21-21 0,0 22 15,0-22-15,-21 21 0,22-21 0,-1 0 16,0 0-16,0 0 16,0 0-16,22 0 0,-22 0 0,21 0 15,-21 0-15,22-21 0,-1-1 0,0 1 16,-21 0-16</inkml:trace>
  <inkml:trace contextRef="#ctx0" brushRef="#br1" timeOffset="-114813.04">19664 14923 0,'0'-64'47,"0"128"-47,-21-128 16,21 85-16,0 0 0,-22-21 0,1 22 0,21 20 15,-21-21-15,21 0 0,0 0 0,0 22 16,0-22-16,0 21 16,0-21-16,0 1 0,0-1 0,0 0 15,0 0-15,0 0 0,21-21 0,0 21 16,1-21-16,-1 0 15,0 0-15,0 0 0,21-21 0,-20 0 16,-1 0-16,0 21 0,0-42 0,21 20 16,-20 1-16,-1 0 0,0-21 15,0 21-15,0-1 0,-21-20 0,21 21 16,-21 0-16,22 0 0,-22-1 16,0 1-1,0 42 1,0 1-1,0-1-15,-22 0 0,22 0 0,0 0 16,-21 22-16,0-22 0,21 21 0,0-21 16,0 0-16,0 22 0,0-22 15,0 0-15,0 0 0,0 0 0,21 1 16,0-22-16,-21 21 0,22-21 0,-1 0 16,0 0-16,0 0 0,0 0 15,22 0-15,-22-21 0,0-1 0,21 1 16,-21 0-16,1 0 0,20 0 15,-21-22-15,0 22 0,-21 0 16,0-21-16,0-1 0,0 22 0,0-21 16,0 21-16,0-22 0,-21 1 15,0 21-15,0 0 0,-22 0 0,22-1 16,-21 1-16,21 21 0,-22 0 16,22 0-16,-21 0 0,21 0 15,-22 21-15,22 1 0,21-1 0,-21 0 16,0 0-16,0 21 0,0-20 0,21 20 0,0-21 15,0 21-15,0-20 0,0 20 16,21-21-16,0 21 0,0-20 0,0 20 16,0-21-16,22-21 0,-22 21 15,21 0-15,-21-21 0,22 0 16,-1 0-16,-21 0 0,22 0 0,-1 0 16,0-21-16,1 0 0,-1 0 15,-21 0-15,21 0 0,-20-1 0,20 1 16,-21-21-16,0 21 0,0 0 0,1-22 15,-22 22-15,0 0 0,21 0 16,-21 0-16,21-1 0,-21 1 16,0 42 15,-21 1-31,21-1 0,0 0 0,0 0 16,0 0-16,-21 0 0,21 1 15,-22-1-15,22 0 0,-21 0 0,21 0 16,0 0-16,0 1 0,0-1 15,-21 0-15,21 0 16,0-42 15,0 0-31,0 0 0,0-1 16,21 1-16,-21 0 0,21-21 0,1 21 16,-1-1-16,0-20 0,0 0 15,0 21-15,0-1 0,1-20 0,-1 42 16,0-21-16,-21 0 0,21 0 0,21 21 15,1 0-15,20 0 0,-42 0 16,-21 21-16,0 0 0,0 0 0,0 0 16,22 0-16,-22 1 0,0-1 15,0 21-15,0-21 0,0 0 0,0 22 16,0-22-16,0 0 0,21 0 0,0 0 16,-21 1-16,0-1 0,21-21 0,0 0 15,0 21-15,1-21 0,20 0 0,-21 0 16,21 0-16,-20-21 0,20 21 15,0-21-15,-21-1 0,1 1 0,-22 0 16</inkml:trace>
  <inkml:trace contextRef="#ctx0" brushRef="#br1" timeOffset="-114747.08">21569 14923 0,'0'-43'15,"0"86"-15,-85-255 32</inkml:trace>
  <inkml:trace contextRef="#ctx0" brushRef="#br1" timeOffset="-114521.21">20193 14626 0,'0'0'0,"-21"-21"0,0 21 0,-1 0 0,1 0 16,21-21-16,0 0 15,0 0 1,-21 21 15</inkml:trace>
  <inkml:trace contextRef="#ctx0" brushRef="#br1" timeOffset="-113925.25">17886 14901 0,'0'0'0,"-43"43"31,43-22-31,-21 0 0,0-21 16</inkml:trace>
  <inkml:trace contextRef="#ctx0" brushRef="#br1" timeOffset="-113837.05">17780 15282 0,'21'0'31</inkml:trace>
  <inkml:trace contextRef="#ctx0" brushRef="#br1" timeOffset="-111752.23">8869 16785 0,'-21'0'16,"42"0"-16,-64 0 0,22 0 0,0 0 0,0 0 16,21 21-1,0 1 1,21-22-1,0 21-15,0-21 0,1 0 0,20 0 16,-21 0-16,21-21 0,-20 21 16,20-22-16,0 1 0,1 0 0,-22-21 15,21 21-15,-21-1 16,22 1-16,-22 0 0,21-21 0,-21 21 0,0-1 16,-21 1-16,0 0 15,22 21-15,-22-21 16,-22 21-1,22 21-15,0 0 16,0 0-16,0 22 0,0-22 16,0 42-16,0-20 0,0-1 0,0 22 15,0-1-15,0-21 0,0 22 16,22-22-16,-22 1 0,0 20 0,0-21 16,0 1-16,0-22 0,0 21 15,0-21-15,0 22 0,0-22 0,0 0 16,-22 0-16,1-21 15,0 0 1,0 0-16,0 0 0,0-21 16,-1 0-16,1 0 0,0 0 15,0-1-15,0 1 0,-22 0 0,22 0 16,-21 0-16,21 0 0,0-1 16,-1 22-16,1-21 0,21 42 31,0 1-31,0 20 0,0-21 15,21 0-15,1 0 0,-1 1 16,0 20-16,0-21 0,21 0 16,-20 0-16,-1 1 0,0-1 15,21 0-15,-21 0 0,22-21 0,-22 0 16,21 0-16,-21 0 0,22 0 16,20-21-16,-42 0 15,22 0-15,-1-1 0,0 1 0,-20 0 16,20-21-16,-21 21 0,21-1 15,-20-20-15,-22 21 0,0 0 0,0-22 16,0 22-16,0 0 0,0 0 16,0 0-16,0 0 0,0-1 0,-22 22 15,1 0-15,0 0 0,21 22 16,0-1-16,-21 21 16,21-21-16,0 22 15,0-22-15,0 21 0,0 0 0,0-20 16,21 20-16,-21 0 0,21-21 15,0 1-15,1 20 0,-1-21 0,0 0 16,0-21-16,0 0 0,0 0 16,1 0-16,-1 0 0,21 0 0,-21-21 15,22 21-15,-22-21 0,21 0 16,0-22-16,-20 22 0,20 0 0,-21-21 16,21 21-16,-20-22 0,-1 1 15,0 0-15,0-43 16,0 64-16,-21 0 0,0 42 47,0 0-47,0 0 0,0 0 0,0 0 15,0 1-15,0-1 0,0 0 16,0 0-16,0 0 0,0 0 0,0 1 16,0-1-16,0 0 15,0 0 1,0 0-16,-21-21 15,21 21-15,-21-21 0,0 0 16,0 0-16,-1 0 16,1 0-16,0 0 15,0 0 1,21-21-16,0 0 0,0 0 0,0 0 16,0 0-16</inkml:trace>
  <inkml:trace contextRef="#ctx0" brushRef="#br1" timeOffset="-111488.39">10710 16616 0,'0'0'0,"21"0"0,1 0 16,-22 21 0,0 0-16,0 22 15,0-1-15,0 0 0,0 1 16,0-1-16,-22 21 0,22-20 0,0 20 15,0-20-15,0-1 0,0 0 16,0 1-16,0-1 0,0-21 0,0 0 16,0 0-16,0 1 0,0-1 15,22-21-15,-1 0 16,0 0 0,-21-21-16,0-1 0,0 1 15</inkml:trace>
  <inkml:trace contextRef="#ctx0" brushRef="#br1" timeOffset="-111300.5">10477 17082 0,'-21'0'32,"42"0"-32,1 0 15,-1 0-15,0 0 0,0-22 0,21 22 16,1-21-16,-22 0 0,21 0 15,1 21-15,-1-21 0,0 0 0,1-1 16,-1 1-16,-21 0 0,21 0 16</inkml:trace>
  <inkml:trace contextRef="#ctx0" brushRef="#br1" timeOffset="-110247.09">12531 16637 0,'0'0'16,"0"-21"-16,0 0 0,0-22 0,0 22 15,0 0-15,0 0 0,-22 21 16,1 0 0,0 21-16,21 0 0,-21 0 15,21 22-15,-21-1 0,0 0 0,21 1 16,-22 20-16,22 1 15,0-22-15,0 22 0,0-22 0,0 21 16,0-20-16,0-1 0,0-21 16,0 22-16,0-22 0,22 0 0,-1 0 15,0-21-15,0 0 0,0 0 16,0 0-16,22 0 0,-22 0 0,0 0 16,0-21-16,0 0 0,1 0 15,20-1-15,-21 1 0,0 0 0,0 0 16,1-21-16,-1 20 0,0 1 15,-21 0-15,0 0 16,0 0-16,0 42 31,0 0-31,0 0 0,0 0 16,0 1-16,0-1 0,0 21 0,0-21 16,0 0-16,0 1 0,0-1 15,0 0-15,0 0 0,21-21 0,0 21 16,0-21-16,1 0 0,-1 0 15,0 0-15,0 0 0,0 0 0,22 0 16,-22-21-16,21 21 0,-21-21 16,22 0-16,-1 0 0,-21-1 0,0 1 15,22-21-15,-22 21 0,0 0 16,-21-22-16,0 22 0,21 0 16,-21 0-16,0 0 0,0-1 0,0 1 15,-21 42 16,21 1-31,0-1 0,0 0 16,0 21-16,0-21 0,0 22 0,0-1 16,0 0-16,0 1 0,0-1 15,0 0-15,0 22 0,0-22 0,0 22 16,0-1-16,0 1 0,21 20 16,0-20-16,-21 21 0,0-22 0,21 1 15,1 20-15,-22-20 0,0-1 16,0 22-16,21-22 0,-21 1 0,0-1 15,21 1-15,-21-1 0,0 1 16,0-22-16,0 1 0,-21-22 16,0 21-16,-1-21 0,-20-21 15,21 0-15,0 0 0,-22 0 16,22-21-16,-21 0 0,-22 0 0,22-22 16,0 1-16,-1 0 0,-20-22 0,21-20 15,-1 20-15,1 1 0,21-22 16,-22 21-16,22-20 0,0-1 0,21 0 15,0 22-15,0-22 16,0 22-16,0-1 0,42 1 0,-20-1 16,-1 22-16,21-22 0,0 22 15,22 0-15,-22-1 0,1 1 0,20 21 16,-21-21-16,22 20 0,-22 1 16,1-21-16,-1 21 0</inkml:trace>
  <inkml:trace contextRef="#ctx0" brushRef="#br1" timeOffset="-109945.2">13843 16701 0,'0'0'0,"0"-22"0,0 1 16,0 0-16,0 0 16,0 0-16,0 0 0,-21 21 15,0 0-15,-1 0 0,1 0 16,0 0-16,0 0 0,0 0 15,0 21-15,21 0 0,-22 21 0,22-21 16,-21 22-16,21-1 0,-21 0 16,21 1-16,0-1 0,0 0 0,0 1 15,0-22-15,0 21 0,0 1 16,0-22-16,21 0 0,0 0 0,1 0 16,-1 0-16,0-21 0,0 0 15,21 0-15,-20 0 0,20 0 0,-21 0 16,21 0-16,-20 0 15,20-21-15,-21 0 0,21 0 0,-20 0 16</inkml:trace>
  <inkml:trace contextRef="#ctx0" brushRef="#br1" timeOffset="-109700.33">14393 16489 0,'0'0'15,"0"-21"-15,0 0 0,0-1 16,-21 44-1,21-1 1,-21 0-16,21 0 0,0 21 0,0 1 16,0-22-16,0 21 15,0 1-15,0 20 0,0-21 0,0 1 16,0-22-16,0 21 0,0 1 0,0-22 16,0 21-16,0-21 0,0 0 15,0 1-15,21-22 16,0 0-16,0 0 15,1 0-15</inkml:trace>
  <inkml:trace contextRef="#ctx0" brushRef="#br1" timeOffset="-109077.12">14584 17018 0,'0'0'0,"21"0"15,0 0 1,-21-21-16,21 21 0,-21-21 0,21 21 15,1-21-15,-1-1 16,0 1-16,-21 0 0,21 21 0,-21-21 16,0 0-16,21 0 0,-21-1 15,0 1-15,0 0 0,0 0 16,0 0-16,-21 21 16,0 21-1,0 0-15,21 0 0,-21 0 0,21 22 16,-22-22-16,22 21 0,0-21 15,0 22-15,0-1 0,0-21 16,0 0-16,0 22 0,0-22 16,0 0-16,0 0 0,22-21 0,-1 21 15,0-21-15,0 0 0,0 0 16,22 0-16,-22 0 0,21 0 0,0 0 16,1-21-16,-22 0 0,21 21 15,1-21-15,-1 0 0,0 0 0,1-1 16,-22-20-16,21 21 0,-21 0 15,0-22-15,1 22 0,-1-21 0,-21 21 16,0-22-16,0 22 0,0 0 16,0 0-16,-21 21 15,-1 0-15,1 0 0,0 0 0,0 21 16,0 0-16,0 0 16,21 22-16,0-22 0,0 0 0,0 0 15,0 22-15,0-22 0,21 0 16,0 0-16,0 0 0,0 0 0,22 1 15,-22-22-15,21 42 0,-21-42 16,0 21-16,1-21 0,-1 21 16,-21 0-1,-21-21 1,-1 0-16,1 0 0,0 22 16,0-22-16,0 0 15,0 0-15,21-22 31</inkml:trace>
  <inkml:trace contextRef="#ctx0" brushRef="#br1" timeOffset="-108896.87">16108 16955 0,'0'-22'47,"0"1"-32</inkml:trace>
  <inkml:trace contextRef="#ctx0" brushRef="#br1" timeOffset="-6167.45">12404 10986 0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12:27:53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635 0,'0'0'0,"-21"0"0,0 0 0,0 0 15,-1 0-15,1-21 0,0 21 16,0 0-16,0 0 16,0 0-16,-1 0 0,1 0 15,0 0-15,0 0 0,0 0 0,0 0 16,42 0 31,21 0-47,0 0 0,1 0 0,20 0 15,1 0-15,-1 0 0,1 0 16,20 0-16,-20 0 0,-1 0 16,22 0-16,0 0 0,-22 0 0,22 0 15,0 0-15,-22 21 0,22-21 16,-22 0-16,1 0 0,-1 0 16,-20 0-16,-1 0 0,0 0 0,-21 0 15,22 0-15,-22 0 0,0 0 16,-21 21 31,-21-21-47,0 0 15,0 0-15,-1 0 16,1 0-16,-21 0 0</inkml:trace>
  <inkml:trace contextRef="#ctx0" brushRef="#br0" timeOffset="364.04">4381 720 0,'0'0'16,"0"-21"-16,-21 21 16,0 0-16,21 21 31,0 0-31,0 0 15,-21 0-15,21 22 0,0-22 16,0 21-16,0 0 0,-21 1 16,21-1-16,0 0 0,0 1 15,-21-1-15,21-21 0,0 22 16,-22-1-16,22 0 0,0-21 0,0 1 16,0-1-16,-21 0 0,21 0 15,0 0-15,0 0 0,0 1 16,0-44 31,0 1-47,0 0 15,21 0-15,1 0 0</inkml:trace>
  <inkml:trace contextRef="#ctx0" brushRef="#br0" timeOffset="1063.75">4635 1080 0,'22'-22'16,"-1"22"0,-21 22 15,0-1-31,0 0 16,0 0-16,0 0 0,0 0 15,0 1-15,0-1 0,0 0 0,0 0 16,0 0-16,0 0 0,0 1 15,0-1-15,21 0 16,0-21 0,0 0-16,0 0 0,1 0 0,20 0 15,-21 0-15,0 0 0,0-21 0,1 0 16,20-1-16,-21 22 0,0-21 16,0 0-16,-21 0 0,22 0 0,-22-22 15,21 22-15,-21 0 0,0 0 16,0 0-16,0 0 0,0-1 15,0 1-15,0 42 47,0 1-31,0-1-16,0 0 0,0 0 0,0 0 16,0 0-16,-21 22 0,21-22 0,0 21 15,0-21-15,-22 22 0,22-1 16,0 0-16,0 1 0,0-1 0,0 22 15,0-22-15,0 21 0,0 1 16,0-1-16,0 1 0,0-22 0,0 22 16,0-1-16,0 1 0,0-22 15,-21 22-15,0-22 0,0 0 16,0 22-16,0-43 0,-1 21 16,1 1-16,0-22 0,0 0 0,-21 0 15,20 0-15,-20-21 0,21 0 0,-21 0 16,-1 0-16,1 0 0,0 0 15,-1-21-15,1 0 0,0-21 0,-1 20 16,1-20-16,0 21 0,20-21 16,-20-1-16,21 22 0,0 0 0,21-21 15,0 20-15,-21 1 0,21 0 16,0 0-16,0 0 0,0 0 0,0-1 16,0 1-16,21 0 15,0 0-15,0 0 0,0 0 16,0-1-16,1 1 0,20 0 15,0 0-15,-21 0 0,22 0 0</inkml:trace>
  <inkml:trace contextRef="#ctx0" brushRef="#br0" timeOffset="1464.52">5440 1249 0,'0'-42'31,"0"20"-31,0 44 31,0-1-31,0 0 0,0 0 0,0 21 16,0 1-16,0-1 0,0 0 15,0 1-15,0 20 0,0 1 0,0-1 16,-21 1-16,21-1 0,0 1 16,-22-1-16,22 1 0,0-22 15,0 22-15,-21-22 0,0 21 16,21-20-16,-21-1 0,21 0 0,0-20 16,0 20-16,-21 0 0,21-21 0,-21 1 15,21-1-15,0 0 0,-22-21 16,22 21-16,0-42 15,0 0 1,0 0-16,22-22 0,-1 22 0,-21-21 16,21-1-16</inkml:trace>
  <inkml:trace contextRef="#ctx0" brushRef="#br0" timeOffset="1796.49">5524 1334 0,'0'0'0,"-21"-22"0,21-20 15,-21 21-15,21 0 0,-21 0 16,21-22-16,0 22 0,0 0 0,0 0 16,0-22-16,21 22 0,21 0 15,-20 0-15,20 0 0,-21 0 0,21 21 16,1 0-16,-1 0 0,0 0 16,1 0-16,-1 21 0,-21 0 0,22 0 15,-22 0-15,-21 0 0,0 22 16,0-22-16,0 21 0,0-21 0,-21 22 15,-1-22-15,1 21 16,-21-21-16,0 1 0,-1-1 0,1 0 16,0 0-16,20 0 0,-20-21 15,0 21-15,21-21 0,-1 0 0,1 0 16,0 0 0,42-21-1,0 0 1,1 21-16,-1-21 0</inkml:trace>
  <inkml:trace contextRef="#ctx0" brushRef="#br0" timeOffset="2436.39">6181 1228 0,'0'0'0,"21"0"0,0 0 16,0 0-16,21-43 31,-20 22-31,-1 0 0,-21 0 0,21 0 16,-21 0-16,0-1 0,0 1 15,0 0-15,0 0 16,-21 21-16,0 0 16,-1 0-16,1 0 15,0 21-15,0 21 0,0-20 16,0 20-16,21-21 0,-22 21 0,1-20 15,0 20-15,21 0 0,0-21 16,0 22-16,0-22 0,0 0 0,0 0 16,0 0-16,0 1 0,0-1 15,21-21-15,0 0 0,22 0 16,-22 0-16,0 0 0,21 0 16,-20 0-16,20-21 0,21 21 0,-20-22 15,-1 1-15,22 0 0,-22-21 16,0 21-16,22-22 0,-22 1 0,0 0 15,1-1-15,-22 1 16,21 0-16,-21 20 0,1-20 0,-22 21 16,0 0-16,-22 21 15,1 0-15,0 0 0,-21 21 16,21 0-16,-1 0 0,-20 0 16,21 22-16,21-22 0,-21 0 0,21 21 15,0-20-15,0-1 0,0 0 16,21 0-16,-21 0 0,21 0 0,0 1 15,0-1-15,1-21 0,-1 21 0,0-21 16,0 21-16,0-21 16,-21 21-16,-21 0 31,0-21-31,0 0 0,0 0 0,-22 0 16,22 0-16,0 0 0,0 0 15,0 0-15,21-21 16,0 0-1</inkml:trace>
  <inkml:trace contextRef="#ctx0" brushRef="#br0" timeOffset="3747.28">8424 1439 0,'0'-21'16,"0"0"-1,0 0-15,0 0 16,21-22-16,-21 22 16,22 0-16,-1-21 0,0 21 0,0-22 15,-21 1-15,21 21 0,-21-22 16,21 22-16,-21 0 0,0 0 16,0 0-16,0 42 31,0 0-31,0 21 0,0-20 0,0 20 15,-21 0-15,21 1 0,-21-22 16,21 21-16,-21 0 0,21-20 0,0 20 16,0-21-16,0 0 0,0 22 15,0-22-15,0 0 0,0 0 16,0 0 0,21-21-16,0 0 0,0 0 15,1 0-15,20-21 16,-21 21-16,0-21 0,0 0 0,22 0 15,-22-1-15,0 1 0,0 0 16,0 0-16,1-21 0,-22 20 0,0-20 16,0 21-16,0-21 0,0 20 15,-22-20-15,1 21 0,0 0 0,0 0 16,0-1-16,-22 22 0,22 0 16,0 0-16,0 0 0,0 0 0,0 0 15,21 22 1,21-1-1,0-21-15,0 0 0,21 0 16,1 0-16,-1 0 0,0 0 16,1-21-16,20-1 0,-20 1 0,20 21 15,-21-21-15,1 0 0,20 0 16,-20 0-16,-22-1 0,21 1 16,-21 0-16,0 21 0,-21-21 0,0 0 15,0 0 1,-21 21 15,21 21-31,0 0 0,0 0 16,-21 0-16,21 22 15,0-1-15,-21 0 0,21 1 0,0 20 16,0-21-16,0 22 0,0-22 16,0 22-16,0-1 0,0 1 0,0-1 15,0 22-15,0-22 0,0 22 0,0 0 16,0-22-16,0 22 0,0 0 15,0-1-15,0 1 0,21 0 0,-21-1 16,0 1-16,0 21 0,0-22 0,0 1 16,0-21-16,0 20 0,0 1 15,-21-22-15,0 1 0,21-1 16,0-20-16,-21 20 0,-1-20 0,1-22 16,21 21-16,-21-21 0,0 0 15,21 1-15,-21-22 0,0 0 0,-1 0 16,1-22-16,0 1 0,-21 0 15,21-21-15,-1-1 0,1-20 16,0-1-16,0 1 0,-21-22 0,20 1 16,1-22-16,0 0 0,0-21 15,0 21-15,21-21 0,0 21 0,0-21 16,0 21-16,42 1 0,-21 20 0,0 0 16,22 1-16,-1 20 0,0 1 15,-20 20-15,20 1 0,0 0 0,-21-1 16,22 22-16,-22 0 0,0-21 15,21 42-15,-20-22 0,-1 1 16,0 0-16,0 21 16,-21-21-16,21 21 0,0 0 15,1 0 1</inkml:trace>
  <inkml:trace contextRef="#ctx0" brushRef="#br0" timeOffset="4612.09">11663 720 0,'0'0'0,"0"-21"0,0-1 15,0 1 1,0 0-16,-21 21 16,-1 0-16,1 0 15,0 21-15,0 0 0,0 22 16,0 20-16,-22 1 0,22-1 16,-21 1-16,21 20 0,-22-20 0,22-1 15,-21 1-15,21-1 0,-1-20 16,1-1-16,0 0 0,0 1 0,21-22 15,0 0-15,-21 0 0,42-21 32,0 0-32,-21-21 15,21-21-15,0 21 0,1-22 16,-22 22-16,21-21 0,0-22 0,-21 22 16,21-22-16,0 1 0,0-1 15,-21 1-15,22-1 0,-1 1 0,-21 21 16,0-22-16,21 22 0,-21-1 15,21 1-15,-21 21 0,0-21 0,21 20 16,0 22 0,1 0-16,-22 22 0,21 20 15,-21 0-15,0 1 0,21 20 16,-21 1-16,21-1 0,-21 22 16,0-22-16,0 1 0,21-1 15,-21-20-15,21 20 0,-21-21 0,22 1 16,-22-1-16,0-21 0,0 22 15,0-22-15,0 0 0,21 0 0,-21 0 16,0-42 15,0 0-31,-21 0 0</inkml:trace>
  <inkml:trace contextRef="#ctx0" brushRef="#br0" timeOffset="5247.42">11176 1291 0,'0'21'15,"21"-21"1,0 0-16,0 0 16,1 0-16,20 0 0,-21 0 15,21 0-15,1 0 0,-1 0 0,0 0 16,-20-21-16,20 0 0,0 21 0,1-21 15,-1 21-15,0-21 0,22 0 16,-22-1-16,-21 22 0,22-21 16,-22 21-16,0-21 0,0 21 15,0 0-15,-21-21 0,0 42 47,0 0-47,0 0 16,0 1-16,-21-1 0,21 0 0,-21 21 15,21-21-15,0 1 0,0-1 16,0 21-16,-21-21 0,21 0 0,0 1 16,0-1-16,0 0 15,0 0-15,21-21 0,0 0 16,0 0-16,22 0 16,-22 0-16,0 0 0,0-21 15,0 21-15,22-21 0,-22 0 0,0-1 16,0 1-16,0-21 0,22 21 15,-22-22-15,0 22 0,0-21 0,-21 0 16,21 20-16,0-20 0,-21 21 16,0 0-16,0 42 31,0 0-31,0 0 0,0 0 16,0 1-16,0-1 0,0 21 0,0-21 15,0 22-15,-21-22 0,21 0 16,0 0-16,0 21 0,0-20 15,0-1-15,0 0 0,0 0 16,0 0-16,21-21 16,1 0-1,-1 0-15,0-21 0,0 0 0,0 0 16,0 0-16,1-1 0</inkml:trace>
  <inkml:trace contextRef="#ctx0" brushRef="#br0" timeOffset="5536.7">12869 635 0,'0'0'0,"0"-21"0,0 0 31,-21 42-31,0 0 16,21 0-16,-21 0 0,0 22 15,-1-1-15,22 0 0,-21 1 0,0 20 16,21-20-16,0 20 0,-21-21 15,21 1-15,-21 20 0,21-20 0,0-22 16,0 21-16,0 0 0,0-20 16,0-1-16,0 0 0,0 0 0,0 0 15,0 0-15,0 1 16,21-22 0,0 0-16,0-22 0,22 22 15,-22-21-15,0 0 0,0 0 16</inkml:trace>
  <inkml:trace contextRef="#ctx0" brushRef="#br0" timeOffset="5939.36">13166 1037 0,'0'0'0,"0"21"32,0 1-32,0-1 0,0 0 15,-22 0-15,22 21 0,-21-20 0,21 20 16,0-21-16,0 0 15,0 0-15,-21 22 0,21-22 0,0 0 16,0 0-16,0 0 0,0 1 16,21-22-16,0 0 0,1 0 15,-1 0-15,0 0 0,0 0 16,21 0-16,-20 0 0,-1 0 16,0-22-16,21 1 0,-21 0 0,1 0 0,-1 0 15,21 0-15,-42-1 0,21 1 16,-21-21-16,0 0 0,0 20 0,0-20 15,0 21-15,0-21 0,-21 20 16,21 1-16,-42 0 0,21 0 16,-1 21-16,1 0 0,-21 0 15,0 0-15,20 0 0,-20 21 0,21-21 16,-21 21-16,20 0 0,1 1 0,0-22 16,0 21-16,21 0 0,-21 0 15,21-42 16</inkml:trace>
  <inkml:trace contextRef="#ctx0" brushRef="#br0" timeOffset="6176.1">12467 931 0,'0'0'0,"21"0"32,0 0-32,1 0 0,-1 0 15,0 0-15,21 0 0,1-21 0,-1 21 16,0-21-16,1 21 0,-1 0 16,0 0-16,1 0 0,-1 0 0,-21 0 15,0 0-15,22 0 0,-22 0 16,0 0-16,21 0 0</inkml:trace>
  <inkml:trace contextRef="#ctx0" brushRef="#br0" timeOffset="6999.88">13779 1101 0,'0'-21'47,"0"-1"-47,22 22 16,-1 0-16,0 0 0,0 0 15,0 0-15,0 0 0,1 0 16,-1 22-16,-21-1 0,21 0 0,0 0 15,-21 0-15,21 0 0,-21 22 0,0-22 16,0 0-16,0 0 0,0 22 16,0-22-16,0 0 0,-21 0 0,0 0 15,21 0 1,-21-21-16,21 22 0,-21-22 16,21-22 15,0 1-31,0 0 15,0 0-15,21 0 0,0 0 16,0-22-16,-21 22 0,21-21 0,0 21 16,1-22-16,20 22 0,-21-21 15,0 21-15,22-1 0,-22 1 0,0 0 16,0 21-16,21 0 0,-20 0 16,-1 21-16,0 0 0,0 1 0,-21-1 15,21 0-15,-21 21 0,21-21 16,-21 22-16,22-22 0,-22 21 0,0-21 15,0 1-15,0 20 0,0-21 16,0 0-16,0 0 0,0 1 16,0-1-16,0 0 15,-22-21 17,22-21-32,0 0 0,0-1 15,0 1-15,0 0 16,0-21-16,22 21 0,-22-22 0,21 22 15,0-21-15,0 21 0,21-22 16,-20 22-16,20-21 0,-21 21 0,21-1 16,1 1-16,-1 21 0,-21 0 15,22 0-15,-1 0 0,0 21 16,-21 1-16,1-1 0,-1 0 16,0 21-16,0-21 0,-21 22 0,0-22 15,0 0-15,0 21 0,0-20 0,0-1 16,0 0-16,0 0 0,-21 0 15,0 0-15,21 1 0,-21-1 0,21 0 16,21-21 15,0 0-31,0-21 16,0 21-16</inkml:trace>
  <inkml:trace contextRef="#ctx0" brushRef="#br0" timeOffset="7523.71">15790 1164 0,'0'0'0,"0"-21"0,0 0 0,0 0 15,0 0-15,0-1 0,0 1 0,0 0 16,-21 0-16,0 0 16,0 21-16,-22 0 0,22 0 0,0 0 15,-21 0-15,21 0 0,-22 21 16,1 21-16,0-21 0,-1 22 0,22-22 15,-21 21-15,21 1 0,-22-1 16,22 0-16,0-21 0,0 22 16,0-22-16,21 21 0,0-21 0,0 1 15,0-1-15,0 0 0,0 0 16,0 0-16,21-21 0,0 0 0,21 0 16,-21 0-16,22 0 0,-22 0 15,21 0-15,-21 0 0,22-21 0,-22 21 16,21-21-16,-21 0 0,22 0 0,-22-22 15,21 22-15,-21-21 0,1 21 16,-1-22-16,0 1 0,0 0 0,-21-1 16,21 22-16,-21-21 15,0 21-15,0-1 0,0 44 32,0-1-32,-21 21 0,21-21 15,0 22-15,0-22 0,0 21 0,-21-21 16,21 22-16,0-22 0,0 0 15,0 21-15,0-21 0,0 1 0,0-1 16,0 0-16,0 0 16,21-21-16,0 0 15,0 0-15,1 0 0,-1 0 16,0 0-16,0-21 16,0 21-16,0-21 0,1 0 0,-1-22 15,0 22-15</inkml:trace>
  <inkml:trace contextRef="#ctx0" brushRef="#br0" timeOffset="7808.37">16362 720 0,'0'-85'31,"0"170"-31,0-191 0,0 127 31,-21 0-31,-1 0 0,22 22 16,-21-1-16,0 0 0,21 22 15,-21-22-15,0 22 0,21-22 16,0 22-16,-21-22 0,-1 0 0,22 1 16,-21-1-16,21 0 0,0-21 15,0 1-15,0-1 0,0 0 0,0 0 16,0 0-16,0 0 16,21-21-1,1 0-15,-1-21 16,0 0-16,21 0 0,-21 0 15,1 0-15</inkml:trace>
  <inkml:trace contextRef="#ctx0" brushRef="#br0" timeOffset="8084.83">16700 1058 0,'0'0'0,"22"0"16,-22-21-16,0 42 31,0 1-16,-22-1-15,1 0 0,21 21 16,-21-21-16,0 1 0,21 20 0,-21-21 16,0 21-16,21-20 0,0-1 15,-22 0-15,1 21 0,0-21 16,21 1-16,0-1 0,-21 0 16,21 0-16,0 0 15,21-21 1,0 0-1,0 0-15,22-21 0,-22 0 0,0 0 16,21 21-16,-20-21 0,20-1 16</inkml:trace>
  <inkml:trace contextRef="#ctx0" brushRef="#br0" timeOffset="8844.11">17103 1101 0,'0'0'0,"0"-21"16,-22 21-1,22 21 1,-21 0-16,21 0 0,-21 0 16,0 0-16,0 1 0,21 20 0,0-21 15,-21 0-15,-1 22 0,22-22 16,-21 0-16,21 0 0,0 0 0,0 0 16,0 1-16,0-1 0,0 0 15,0 0-15,21-21 47,1-21-31,-22 0-16,0 0 0,0-1 15,0 1-15,0 0 0,0 0 0,0 0 16,0-22-16,21 22 0,-21 0 16,21-21-16,-21 21 0,21-1 0,0 1 15,-21 0-15,21 0 0,1 21 16,-1-21-16,0 0 0,0 21 0,0 0 15,22 0-15,-22 0 0,0 0 16,0 0-16,0 21 0,22 0 0,-22 0 16,-21 0-16,21 22 0,-21-22 15,0 0-15,21 21 0,-21-21 16,0 22-16,0-22 0,0 0 0,0 0 16,0 0-16,0 1 0,0-1 15,0 0-15,0 0 0,-21 0 16,0-21-1,21-21 17,0 0-32,0 0 0,0 0 15,0-1-15,0 1 0,0-21 0,21 21 16,0-22-16,0 22 0,0-21 16,1 0-16,-1 20 0,21-20 0,0 0 15,-20 21-15,20-22 0,0 22 16,1 0-16,-1 21 0,-21 0 0,21 0 15,-20 0-15,20 0 16,-21 21-16,0 0 0,0 0 0,1 22 16,-22-22-16,0 21 0,0-21 15,0 22-15,0-1 0,0 0 16,0 1-16,-22-22 0,22 0 16,-21 0-16,0 0 0,21 1 0,-21-1 15,0-21 1,21-21 31,0-1-47,0 1 0,0 0 0</inkml:trace>
  <inkml:trace contextRef="#ctx0" brushRef="#br0" timeOffset="9064.32">17230 656 0,'0'0'0,"-43"0"0,22 0 15,0 0-15,0 0 16,0 0 31,-1 0-32,1 0-15</inkml:trace>
  <inkml:trace contextRef="#ctx0" brushRef="#br0" timeOffset="9280.37">16129 953 0,'0'0'0,"21"0"16,0 0 0,0 0-16,22 0 0,-22 0 0,21 0 15,1-22-15,-1 22 0,0 0 16,-21-21-16,22 0 0,-1 21 0,-21 0 16,22-21-16,-22 21 0,0-21 15,0 21-15,-21-21 0</inkml:trace>
  <inkml:trace contextRef="#ctx0" brushRef="#br0" timeOffset="9875.37">19050 931 0,'0'0'0,"21"-42"0,0 21 15,-21 0-15,21-22 0,-21 22 16,22 0-16,-22 0 0,0 0 0,21 0 15,0-1-15,-21 65 47,0-22-47,0 21 0,0 1 16,0-1-16,0 21 0,-21 1 0,0-22 16,21 22-16,-22-1 0,1-20 15,21-1-15,0 21 0,-21-41 0,21 20 16,-21 0-16,21-21 0,0 22 15,0-22-15,0 0 0,0 0 0,0 0 16,0 1 0,21-44-1,-21 1 1,21 0-16,-21 0 0,0 0 0</inkml:trace>
  <inkml:trace contextRef="#ctx0" brushRef="#br0" timeOffset="10900.03">18944 1164 0,'-21'0'0,"42"0"0,-63 0 15,42 21 1,21-21 15,0 0-31,0 0 0,0 0 0,1 0 16,-1 0-16,0-21 0,21 0 15,1 21-15,-22-21 0,21 21 0,0-21 16,1 0-16,-22 21 0,21-22 16,1 22-16,-22 0 0,0 0 0,0-21 15,0 21-15,-21 21 16,0 1 0,0-1-16,0 0 0,0 0 15,-21 21-15,0-20 0,0-1 0,21 21 16,0-21-16,-21 0 0,21 22 15,-22-22-15,22 0 0,0 0 16,0 0-16,0 1 0,0-1 16,0 0-16,22-21 15,-1 21-15,0-21 0,0 0 16,21 0-16,-20 0 0,-1 0 16,21 0-16,-21-21 0,22 0 0,-22 21 15,21-21-15,-21-1 0,0 1 16,1 0-16,-1-21 0,-21 21 0,0-1 15,0 1-15,0-21 0,0 21 16,0 0-16,-21-22 0,-1 22 0,1 0 16,-21 21-16,21-21 0,-22 21 15,22 0-15,0 0 0,-21 0 16,21 0-16,-1 0 0,1 0 0,42 0 47,1 0-47,-1 0 0,0 0 15,21-21-15,-21 21 0,22 0 0,-1 0 16,0-22-16,1 22 0,-1-21 16,0 21-16,1 0 0,-1-21 15,-21 21-15,22 0 0,-22-21 0,21 21 16,-21 0-16,0 0 0,1 0 16,-22 21-1,0 0-15,0 0 16,0 1-16,-22 20 0,1-21 15,21 0-15,0 22 0,-21-22 16,21 21-16,-21-21 0,21 0 0,0 1 16,0-1-16,0 0 0,0 0 0,0 0 15,0 0-15,0 1 0,21-1 16,0-21-16,0 0 0,1 21 16,-1-21-16,0 0 0,0 0 15,0 0-15,22 0 0,-22 0 0,21 0 16,-21-21-16,22 21 0,-22-21 15,21-1-15,-21 1 0,0 0 0,1-21 16,-1 21-16,-21-22 16,0 1-16,0 0 0,0-1 0,0 1 15,0 0-15,0-1 0,-21 1 16,-1 21-16,1 0 0,0-1 0,-21 1 16,21 21-16,-22 0 0,1 0 15,0 0-15,20 0 0,-20 0 0,21 21 16,-21 1-16,20-1 0,1 21 15,0-21-15,0 0 0,0 22 0,21-22 16,-21 0-16,21 21 0,0-20 16,0-1-16,0 0 0,0 0 0,0 0 15,21-21-15,0 21 16,0 1-16,0-22 0,0 0 0,1 0 16,-1 0-16,21 0 0,0 0 15,-20 0-15</inkml:trace>
  <inkml:trace contextRef="#ctx0" brushRef="#br0" timeOffset="11192.64">21040 614 0,'0'0'0,"0"-21"0,0 0 0,-22 21 31,1 21-31,0 0 0,21 21 15,-21-21-15,0 22 0,21-1 16,-21 22-16,21-22 0,-22 21 0,1 1 16,21-22-16,0 22 0,0-22 15,0 0-15,-21 1 0,21-1 0,0-21 16,0 22-16,0-22 0,0 0 16,0 0-16,0 0 0,0 0 0,0 1 15,21-22 1,0 0-1,1-22-15,-1 1 16</inkml:trace>
  <inkml:trace contextRef="#ctx0" brushRef="#br0" timeOffset="11652.21">21463 1101 0,'21'-43'15,"-21"22"-15,0 0 0,0 0 16,-21 21-16,0 0 16,0 0-16,-1 0 0,1 0 15,0 0-15,0 21 0,0 0 0,0 0 16,-1 1-16,1-1 0,0 0 16,0 0-16,0 0 0,21 0 15,0 1-15,0-1 0,0 0 16,0 0-16,21 0 15,0-21-15,0 21 0,22-21 16,-22 0-16,0 22 0,0-22 16,21 21-16,-20-21 0,-22 21 0,21-21 15,0 21-15,-21 0 16,0 0-16,-21-21 16,0 22-16,-1-22 15,-20 0-15,21 21 0,0-21 16,-22 0-16,22 0 0,0 0 0,-21 0 15,21 0-15,-1 0 0,1 0 16,0 0-16,0 0 0,0 0 16,0 0-1,-1 0 17,1 0-17</inkml:trace>
  <inkml:trace contextRef="#ctx0" brushRef="#br0" timeOffset="12763.4">3916 2032 0,'0'0'0,"0"-21"0,-21 21 16,-1 0-16,1 0 0,0 0 0,0 0 16,0 0-1,0 0-15,21-21 0,42 21 32,-21 0-17,0 0-15,22 0 16,-22 0-16,21 21 0,22-21 0,-22 0 15,21 0-15,1 0 0,21 0 16,-1 0-16,1 21 0,21-21 0,0 0 16,21 0-16,-22 0 0,22 0 15,0 0-15,22 0 0,-22 0 0,0 0 16,0 0-16,0 0 0,-22 0 16,1 0-16,-21 0 0,21 0 0,-22 0 15,-20 0-15,21 0 0,-22 0 16,1 0-16,-22 0 0,0 0 15,1 0-15,-22 0 0,0 0 0,0 0 16,0 0-16</inkml:trace>
  <inkml:trace contextRef="#ctx0" brushRef="#br0" timeOffset="13356.05">8467 1969 0,'0'0'0,"-22"0"0,1 0 16,21 21 15,21-21-15,1 0-16,-1 0 15,42 0-15,-20 0 0,20 0 16,1 0-16,-1 0 0,22 0 16,-22 0-16,22 0 0,-22 0 15,22 0-15,-21-21 0,84-1 16,-85 22-16,1 0 0,-1 0 0,-20-21 16,20 21-16,-21 0 0,1 0 15,-1 0-15,-21 0 0,0 0 0,1 0 16,-1 0 46</inkml:trace>
  <inkml:trace contextRef="#ctx0" brushRef="#br0" timeOffset="14284.79">12171 2053 0,'0'0'0,"-43"0"0,1 0 0,0 0 0,21 0 16,-22-21-16,1 21 0,21 0 16,-22 0-16,22 0 0,0 0 0,0 0 15,-21 0-15,20 0 16,1 0-16,0 0 0,42 0 47,0 0-47,1 0 0,20 0 15,0 0-15,1 0 0,20 0 0,1 0 16,-1 0-16,22 0 16,-22 0-16,22 0 0,0 0 0,105 0 15,-63 0-15,0 0 16,0 0-16,0 0 0,0 0 0,21 0 15,0 0-15,-21 0 0,43 0 0,-22 0 16,0 0-16,0 0 0,-21 0 16,21 0-16,1 0 0,-1 0 0,0 0 15,21 0-15,-21 0 0,-21 0 16,22 0-16,-22 0 0,21 0 0,-21 0 16,0 0-16,-21 0 0,-1 0 15,1 0-15,-21 0 0,0 0 0,-22 0 16,1 0-16,-22 0 0,0 0 15,1 0-15,-22 0 0,0 0 16,0 0-16,0 0 31</inkml:trace>
  <inkml:trace contextRef="#ctx0" brushRef="#br0" timeOffset="15071.79">19198 1926 0,'0'0'0,"-21"0"0,0 0 0,0 0 16,-1 0-16,1-21 0,0 21 15,0 0-15,0 0 16,0 0-16,-1 0 0,1 0 16,0 0 15,42 0-16,0 0-15,1 0 16,20 0-16,0 0 0,22 0 16,-1 0-16,22 0 0,21 0 0,-22 0 15,22 0-15,0 0 16,21 0-16,0 0 0,0 0 0,0 0 16,21 0-16,0 0 0,-21 0 15,22 0-15,-44 0 0,22 0 0,0 0 16,-21 0-16,0 0 0,-21 0 15,21 0-15,-43 0 0,22 0 0,-22 0 16,1 0-16,-22 0 0,0 0 16,-20 0-16,-1 0 0,0 0 0,0 0 15,0 0-15,0 0 63,-21 21-32</inkml:trace>
  <inkml:trace contextRef="#ctx0" brushRef="#br0" timeOffset="152171.42">9864 12615 0,'0'0'15,"21"0"1,0 0 78,0 0-94,0 0 15,0 0-15,1 0 0,-1 0 16,0 0-16</inkml:trace>
  <inkml:trace contextRef="#ctx0" brushRef="#br0" timeOffset="181712.58">12509 2392 0,'22'0'0,"20"0"0,0 0 0,1 0 16,-1 0-16,0 0 0,1 0 0,-22 0 16,21 0-16</inkml:trace>
  <inkml:trace contextRef="#ctx0" brushRef="#br0" timeOffset="181903.47">12996 2646 0,'-42'21'0,"84"-42"0,-105 42 0,42-21 15,-1 0-15,-20 21 0,21-21 0,0 0 16,0 0-16,-43 0 0,43 0 0,0 0 16,-22 0-16,22 0 0,-21 0 15,21 0-15,0 0 0,-1 0 0,1 0 16,-21 0-16,0 0 0,20 0 0,-20 0 16,21 0-16,0 0 0,-22 0 0,-20 0 15,21 0-15,20 0 0</inkml:trace>
  <inkml:trace contextRef="#ctx0" brushRef="#br0" timeOffset="183075.78">12150 2519 0,'21'-21'15,"-42"42"-15,63-42 0,0 21 16,-42-21-16,21 21 0,1 0 16,-1-22-16,0 1 0,0 21 15,-21-21-15,21 21 0,-21-21 16,-21 42 31,-21 0-47,21 0 0,-22 1 15,-20 20-15,-1 0 0,1 1 16,-1-1-16,-20 0 0,-1 22 0,-21-22 16,0 0-16,-21 22 0,-21-22 15,21 1-15,-21 20 0,0 1 0,0-1 16,-22 1-16,1-1 0,0 1 16,-1-1-16,22 22 0,21-22 0,0-20 15,0 20-15,21 1 0,0-1 16,1-21-16,20 22 0,-21-1 15,21-20-15,1 20 0,-1-20 0,22 20 16,-1-21-16,1-20 0,-1 20 16,22-21-16,-1 0 0,1 0 0,21 1 15,0-1-15,0-21 0,-1 0 16,22-21 0,0-1-16,0 1 0,22 0 15,-1 0-15,0 0 0,0 0 16,0-1-16,0-20 0,22 21 15,-1-21-15,-21 20 0,22-20 0,-1 0 16,0 21-16,1-22 0,-1 22 16,0 0-16,1-21 0,-22 20 15,21 1-15,-21 0 0,0 0 0,1 21 16,-22-21-16,-22 21 31,1 21-31,-21 0 0,21-21 16,0 21-16,-22 0 15,1 1-15,0 20 0,-1-21 0,1 0 0,0 22 16,-22-22-16,-21 42 16,43-42-16,0 1 0,21-1 15,-22 0-15,22 0 0,0-21 16,0 0-16,0 0 0,21-21 16,0 0-1,0 0-15,21-1 16,0 22-16,0 0 15,0 0-15,0 0 0,1 0 16,-1 0-16,0 22 0,0-22 0,0 21 16,0 0-16,1 0 0,20 0 15,-21 22-15,0-22 0,0 0 0,1 21 16,-1-21-16,-21 1 0,21-1 16,0 0-16,-21 0 0,21 0 15,0 0-15,1 1 0,-1-22 16,0 21-16,0-21 15,0 0-15,0 0 0,1 0 16,-1 0-16,-21-21 0</inkml:trace>
  <inkml:trace contextRef="#ctx0" brushRef="#br0" timeOffset="183848.1">14287 2963 0,'0'0'0,"0"-21"16,-21 0-16,0 21 0,21-21 15,0 0-15,-21 21 0,21-21 16,-21-1-16,21 1 16,0 42 15,0 1-16,21-1-15,21 21 0,1-21 16,-1 22-16,0-1 0,22 21 0,-22 1 16,22-1-16,-1 22 0,1-21 15,20 20-15,-20-20 0,20-1 0,22 22 16,-21-22-16,21 22 0,0 0 0,-1-22 16,1 22-16,-21 0 0,21-22 15,-43 1-15,22-1 0,-22 1 0,1-22 16,-1 21-16,1-20 0,-22-1 15,1-21-15,20 22 0,-21-22 16,22 42-16,-43-42 16,0-21-16,0 22 0,1-1 0,-1-21 15,0 0-15,-21 21 16,0-42 15,0 0-31,-21 21 16,21-22-16,0 1 15,0 0-15,0 0 16,0 0-16,0 0 16,-21-1-16,21 1 15</inkml:trace>
  <inkml:trace contextRef="#ctx0" brushRef="#br0" timeOffset="184271.25">16362 4276 0,'0'0'0,"-21"0"0,-1 0 31,22 21-15,0 0-16,0 0 0,0 0 0,0 1 16,0-1-16,0 0 0,22 0 15,-1 0-15,0 22 0,0-22 16,0 0-16,22 0 0,-22 0 0,0 0 15,21 1-15,-21-1 0,1-21 16,-1 21-16,0-21 0,0 0 0,0 21 16,0-21-16,1 0 0,-22 21 31,-22-21-15,-20 21-16,0-21 0,-1 22 15,1-22-15,0 21 0,-1 0 0,1 0 16,-21 0-16,20 0 0,1 1 15,0-22-15,20 21 0,-20 0 16,21 0-16,0-21 0,0 21 16,-1-21-16,1 0 0,0 0 15,21 21-15,-21-21 16,0 0-16,0 0 16,21-21-16,-22 21 0,1-21 15</inkml:trace>
  <inkml:trace contextRef="#ctx0" brushRef="#br0" timeOffset="186356.02">1799 5271 0,'0'42'0,"0"-84"0,0 105 16,0-42-16,0 0 0,0 1 15,0-1-15,0 0 0,0 0 16,21-21-1,0 0-15,1 0 0,-1-21 0,21 21 16,-21-21-16,22 0 0,-22-22 16,21 22-16,0-21 0,22-1 0,-22 1 15,1 0-15,-1-1 0,0-20 16,-21 21-16,22-22 0,-22 22 0,-21-1 16,0-20-16,0 21 15,0 20-15,0-20 0,0 21 0,-21-21 16,0 20-16,-1 22 0,1 0 15,0 0-15,0 0 0,0 0 16,-22 0-16,22 22 0,0 20 0,0 0 16,0 1-16,0 20 0,-1 22 15,1-1-15,0-20 0,0 21 0,0-1 16,0 22-16,-1-21 0,1 21 16,0-1-16,0 22 0,0-21 0,0 0 15,-1 21-15,1 0 0,-21 0 16,21 0-16,0 0 0,-1 0 15,-20 0-15,21 0 0,0 0 0,-22 0 16,22-21-16,21 0 0,0 0 16,0-22-16,0 1 0,0-22 15,0-20-15,0-1 0,21 0 0,1-20 16,20-1-16,-21-21 0,0 0 16,22-21-16,-22-1 0,21-20 0,0 21 15,-20-21-15,20-1 0,-21 1 16,21-22-16,-20 1 0,20-1 15,-21-20-15,21-1 0,-20 0 16,-1 1-16,0-1 0,0-21 0,-21 22 16,0-22-16,0 0 0,0 0 15,0 0-15,-42 22 0,21-1 0,-1 0 16,1 22-16,-21-1 0,21 1 16,-22-1-16,22 22 0,-21 21 15,21-22-15,-22 22 0,1 0 0,21 21 16,0 0-16,-22 0 0,22 0 15,64 0 17,-22 0-32,0 0 15,21 0-15,1-21 0,-1 0 0,0 0 16,22-1-16,-22-20 0,22 21 16,-1-21-16,1 20 0,-1-20 0,1 0 15,-1 21-15,-21-22 16,1 22-16,-1-21 0,0-1 15,-20 22-15,-22 0 16,-22 21 0,1 21-16,0-21 15,0 21-15,0 22 0,21-22 0,-21 21 16,-1 1-16,22-1 0,-21 0 16,21 1-16,0-1 0,0 0 15,0 1-15,0-22 0,0 21 0,21-21 16,1 0-16,-1 1 0,21-22 15,-21 0-15,22 0 0,-1 0 16,0 0-16,1-22 0,-22 1 16,21 0-16,0 0 0,1-21 0,-1 20 15,-21-20-15,22 0 0,-22 21 16,0-22-16,0 1 0,0 21 0,0-22 16,1 22-16,-22 0 0,0 0 15,0 0-15,0 42 31,0 0-31,0 21 16,0-20-16,0 20 16,0-21-16,0 21 0,0 1 0,0-1 15,0-21-15,0 22 0,0-1 0,0-21 16,0 0-16,0 0 0,21-21 16,0 0-16,0 0 0,0 0 15,22 0-15,-1 0 0,-21 0 0,21-21 16,1 0-16,-1 0 0,0-21 15,1 20-15,-1-20 0,0 0 0,-20 21 16,20-22-16,-21 1 0,0 21 16,-21-22-16,0 22 0,0 0 0,0 0 15,-21 42 17,21 0-32,-21 0 0,0 1 15,0 20-15,21-21 0,-22 21 16,1 1-16,21-1 0,-21 0 15,0 1-15,21-22 0,0 21 0,-21-21 16,21 1-16,-21-1 0,21 0 0,0-42 47,0 0-47,0-1 0,0 1 16,21-21-16,0 21 0,-21-22 0,21 1 15,0 0-15,0-1 0,1 1 16,-1 21-16,21-21 0,0 20 0,1 1 15,-1 0-15,0 0 0,22 0 16,-22 21-16,22 0 0,-22 0 16,0 21-16,1 0 0,-1 0 15,-21 22-15,22-22 0,-22 21 0,-21 0 16,0 1-16,0-1 0,0-21 16,0 22-16,-21-1 0,-1-21 0,1 21 15,0-20-15,21-1 0,-21 0 16,21 0-16,-21-21 0,21 21 15,0-42 17,21 0-32,0 0 0,0 0 0,0-1 15</inkml:trace>
  <inkml:trace contextRef="#ctx0" brushRef="#br0" timeOffset="187067.37">4953 5461 0,'21'-21'15,"-42"42"-15,63-63 0,-42 21 16,0-1-16,-21 22 16,0 0-16,0 0 0,0 0 15,-1 0-15,1 0 0,-21 22 0,21-22 16,0 21-16,-22 0 0,22 21 0,0-21 16,0 22-16,0-1 15,-1 0-15,1 1 0,0-1 0,21 0 16,0 1-16,0-1 0,0-21 15,0 22-15,0-22 0,21 21 0,0-21 16,1-21-16,20 21 0,0-21 16,1 0-16,-1 0 0,0 0 0,1 0 15,-1-21-15,0 21 0,1-21 0,-1 0 16,0-21-16,-21 20 0,22-20 16,-1 21-16,-21-43 0,0 22 0,22 0 15,-22-22-15,0 22 0,0-22 16,0 1-16,1 21 0,-22-1 15,0-20-15,21 20 0,-21 22 16,0 0-16,0-21 0,0 21 16,0 42-1,0 0-15,-21 21 0,-1-21 16,22 22-16,-21-1 0,0 0 16,21 1-16,0-1 0,-21 0 0,0 1 15,21 20-15,-21-20 0,21-1 16,0 0-16,0-21 0,0 22 0,0-22 15,0 0-15,21 0 0,0 0 16,21-21-16,-21 0 0,1 0 16,20 0-16,0 0 0,-21 0 0,22 0 15,-1-21-15,0 0 0,1 0 16,-22 0-16,21 0 0,1-22 0,-22 1 16,21 21-16,-21-22 0,0 1 15,1 21-15,-22 0 0,0 0 0,21-1 16,-21 44-1,-21-1-15,21 0 16,0 0-16,-22 21 0,1-20 16,21-1-16,-21 21 0,21-21 0,0 0 15,0 22-15,0-22 0,0 0 16,0 0-16,21-21 0,0 0 16,1 0-16,-1 0 0,0 0 15,0 0-15,21-21 0,-20 21 16,-1-21-16,0 0 0,0 0 0,21-22 15,-20 22-15,-1-21 0,0-1 0</inkml:trace>
  <inkml:trace contextRef="#ctx0" brushRef="#br0" timeOffset="187237.51">6286 5165 0,'0'0'0,"-21"0"0,0 0 0,0 0 15,0-21-15,-22 21 16,22 0-1,21 21-15,-21-21 0,21 21 16</inkml:trace>
  <inkml:trace contextRef="#ctx0" brushRef="#br0" timeOffset="187435.11">5270 5376 0,'-21'22'0,"42"-44"0,-63 44 0,21-22 15,21 21-15,0 0 16,21-21 0,0 0-16,0 0 15,1 0-15,20 0 0,0 0 16,1 0-16,-1 0 0,0 0 0,1 0 15,-1-21-15,0 21 0</inkml:trace>
  <inkml:trace contextRef="#ctx0" brushRef="#br0" timeOffset="188164.37">6646 5482 0,'0'0'0,"-21"0"16,0 0-16,0 0 0,0 0 16,-1 0-16,1 0 0,0 21 0,21 1 15,-21-1-15,0 0 0,0 0 16,-1 0-16,22 22 0,-21-22 0,21 21 16,-21 0-16,21-20 0,0 20 15,0-21-15,0 0 0,0 0 0,0 1 16,0-1-16,21 0 0,0 0 15,1-21-15,-1 0 0,0 0 16,0 0-16,0 0 16,-21-21-16,0 0 15,0 0-15,0-1 0,0-20 16,0 21-16,0 0 0,0-22 16,21 22-16,-21-21 0,22 0 0,-1 20 15,0-20-15,0 21 0,21 0 16,-20 0-16,20-1 0,0 1 0,1 21 15,-1 0-15,0 0 0,-21 0 16,22 0-16,-1 0 0,-21 0 16,22 0-16,-22 43 0,0-22 0,0 0 15,-21 0-15,0 21 0,21-20 16,-21 20-16,0-21 0,0 21 0,0-20 16,0-1-16,0 0 0,0 0 15,0 0-15,0 0 0,0 1 16,-21-22-16,0 0 0,21-22 31,0 1-15,0-21-16,0 21 0,0 0 15,21-22-15,0 1 0,22 0 0,-22-1 16,0 22-16,21-21 0,1-1 0,-22 22 16,21 0-16,0 0 15,1 0-15,-22 21 0,21 0 0,-21 0 16,1 21-16,-1 0 0,0 0 15,0 0-15,-21 22 0,0-22 0,0 21 16,0 1-16,0-22 0,-21 21 0,0-21 16,21 22-16,-21-22 0,-1 0 15,1 0-15,21 0 0,0 0 0,-21-21 16,21 22-16,21-22 31,0-22-31,1 1 0,-1 0 16</inkml:trace>
  <inkml:trace contextRef="#ctx0" brushRef="#br0" timeOffset="188908.58">8403 5609 0,'0'0'16,"21"-21"-16,-21 0 0,21 0 0,-21-22 16,0 22-16,0 0 0,0 0 0,0-21 15,0 20-15,-42-20 0,21 42 16,0-21-16,0 21 0,-1 0 15,-20 0-15,21 0 0,-21 21 0,20-21 16,-20 42-16,0-20 0,-1-1 16,1 21-16,21 0 0,-21 1 15,20 20-15,1-20 0,0-1 0,21 0 16,-21 1-16,21-22 0,0 21 16,0-21-16,21 0 0,0 1 0,0-1 15,1 0-15,-1-21 0,21 0 16,0 0-16,-20 0 0,20 0 0,-21-21 15,21 0-15,1-1 0,-22 1 0,0 0 16,21 0-16,-20-21 0,-1-1 16,0 1-16,0 0 0,-21-1 0,21 1 15,0 0-15,-21-1 0,0 22 16,22-21-16,-22 63 31,0 21-31,0-21 16,-22 1-16,22 20 0,0 0 0,0 1 15,0-1-15,0 0 0,0 1 16,0-22-16,0 21 0,0 0 16,0-20-16,0-1 0,0 0 0,22 0 0,-1 0 15,0-21-15,0 0 0,21 0 16,-20 0-16,20 0 0,0 0 0,1-21 16,-22 0-16,42 0 0,-20 0 15,-1-22-15,0 1 0,1 0 0,-1-1 16,-21-20-16,21-1 0,1 1 15,-22-1-15,21 1 0,-21-22 0,1 22 16,-1-22-16,0 21 0,-21 1 16,0 21-16,0-1 0,0 1 15,0 21-15,0 0 0,-21 42 16,0 0-16,-1 21 0,1 1 16,0-1-16,0 21 0,0 1 0,0-1 15,-1 22-15,1-21 0,0 20 0,0 1 16,21-22-16,0 1 0,0-1 15,0 1-15,0-22 0,21 1 0,0-22 16,22 21-16,-22-21 0,21-21 16,0 0-16,1 0 0,-1 0 15,22 0-15,-22 0 0,0-21 0,22 0 0,-22 0 16,22 0-16,-22-1 16,21-20-16,1 21 0,-1-21 0,-20-1 15,-1 22-15,0-21 0,1 21 0</inkml:trace>
  <inkml:trace contextRef="#ctx0" brushRef="#br0" timeOffset="189671.98">4043 6773 0,'0'0'0,"0"-21"0,0 0 16,-21 21-1,-1 21 1,1 22-16,0-22 0,0 21 16,0 0-16,0 22 0,-22-1 0,1 1 15,0-1-15,-1 1 0,1 21 16,-22-22-16,22 1 0,0-1 0,-22 22 16,22-43-16,21-21 15,0 0-15,21 1 0,21-44 31,0-20-31,0 21 16,21-21-16,-20-1 0,20-20 0,0-1 16,-21 1-16,22-1 0,-1 1 15,0-1-15,-20 1 0,20-1 0,-21 1 16,21-1-16,-20 1 0,-1 20 16,-21 22-16,21-21 0,0 42 15,-21 21-15,0 0 16,0 0-16,0 22 0,0-1 15,0 0-15,0 22 0,0-22 16,0 22-16,0-1 0,-21 1 0,21-1 16,-21 1-16,21-1 0,0 1 0,0-22 15,0 22-15,0-22 0,0-21 16,0 21-16,0-20 0,0-1 0,0 0 16,0-42 15</inkml:trace>
  <inkml:trace contextRef="#ctx0" brushRef="#br0" timeOffset="190251.19">3238 7535 0,'0'0'16,"-21"0"-16,21 22 0,-21-22 0,21 21 15,21-21 1,0 0-16,22 0 0,-1 0 15,0 0-15,1-21 0,20-1 16,1 1-16,-1 0 0,1 0 16,-1 0-16,1-22 0,-22 22 0,22 0 15,-22-21-15,0 21 0,1-1 16,-1 1-16,-21 0 0,0 21 0,0 0 16,-21 21-1,0 0-15,0 1 0,0 20 16,0-21-16,-21 21 0,21 1 15,-21-1-15,0-21 0,21 22 0,0 41 16,-21-63-16,21 1 0,0-1 16,0 0-16,0 0 0,0 0 15,21-21-15,0 0 16,0 0-16,0 0 0,22 0 16,-22-21-16,0 0 0,0 0 0,22 0 15,-22-1-15,0 1 0,0-21 16,21 0-16,-20 20 0,-22-20 15,21 0-15,-21-1 0,21 1 0,-21 0 16,0 21-16,0-1 0,0 1 16,0 42-1,0 22 1,0-22-16,-21 21 0,21-21 0,0 22 16,-21-1-16,21 0 0,0 1 0,-22-22 15,22 21-15,0-21 0,0 1 16,0 20-16,0-21 0,22 0 15,-1 0-15,0-21 0,0 0 16,0 0-16,0 0 0,22 0 16,-22 0-16,21-21 0,1 0 0,-1 0 15,0 0-15,-21 0 0,22-22 16,-22 22-16,21-21 0</inkml:trace>
  <inkml:trace contextRef="#ctx0" brushRef="#br0" timeOffset="190500.13">5143 6837 0,'0'0'16,"0"-21"-16,0 0 0,-21 21 31,0 21-31,21 0 0,-21 0 16,0 0-16,21 22 0,-21-1 0,-1 0 16,1 1-16,21 20 0,-21 1 15,0-1-15,21-21 0,0 22 0,-21-1 16,0-20-16,21-1 0,0 0 15,0 1-15,0-22 0,0 0 0,0 0 16,0 0-16,21-21 0,0 0 0,0 0 16,21 0-16,-20 0 15,-1-21-15,0 21 0,0-21 0,0 0 16,43-43-16</inkml:trace>
  <inkml:trace contextRef="#ctx0" brushRef="#br0" timeOffset="190867.9">5419 7281 0,'-22'22'16,"1"-1"0,21 0-16,-21 0 0,21 21 15,-21-20-15,0-1 0,21 21 0,0-21 16,0 22-16,0-22 0,0 0 16,0 0-16,0 0 0,0 0 0,0 1 15,21-1-15,-21 0 0,21-21 0,0 0 16,22 0-16,-22 0 0,21 0 15,-21 0-15,22 0 0,-1 0 0,-21-21 16,21 21-16,1-21 0,-22-1 16,21 1-16,-21 0 0,1 0 15,-1-21-15,0 20 0,-21-20 0,0 0 16,0-1-16,0 1 0,0 0 16,-21-1-16,0 1 0,-22 21 0,22 0 15,0 0-15,-21-1 0,20 22 0,1 0 16,-21 0-16,0 0 0,20 22 15,-20-1-15,21-21 0,-21 21 0,20 0 16,1 0-16,0 0 16,0 1-16,0-22 0,0 21 0,-1-21 15,1 0 1</inkml:trace>
  <inkml:trace contextRef="#ctx0" brushRef="#br0" timeOffset="191067.93">4614 7154 0,'0'0'0,"-21"0"0,63 0 31,-20 0-31,20 0 0,0 0 16,1 0-16,-1 0 0,21 0 0,-20 0 15,20 0-15,-20 0 0,20 0 16,-21 0-16,1 0 0,-1 0 15,-21 0-15,22 0 0,-22 0 0,0 0 16</inkml:trace>
  <inkml:trace contextRef="#ctx0" brushRef="#br0" timeOffset="191987.71">6011 7451 0,'0'0'0,"-21"0"16,0 0-16,0-21 0,21-1 0,-21 22 16,-1-21-16,22 0 0,0 0 15,0 0-15,0 0 0,0-1 16,0 1-16,0 0 16,22 0-16,20 0 0,-21 0 0,21-1 15,-20 1-15,20 21 0,0 0 0,-21-21 16,22 21-16,-1 0 0,0 0 15,-20 21-15,20 0 0,-21 1 0,0 20 16,0-21-16,1 21 0,-1 1 16,-21-1-16,21 0 0,-21-20 0,0 20 15,0 0-15,0-21 0,0 22 0,-21-22 16,0 0-16,21 0 0,-22 0 16,22 1-16,-21-22 15,21-22 1,0 1-16,0 0 15,0 0-15,0-21 0,0 20 16,0 1-16,0-21 0,21 0 16,-21 20-16,22-20 0,-1 0 0,0-1 15,0 1-15,0 0 0,0 21 16,22-1-16,-22 1 0,42-21 16,-20 42-16,-1 0 0,-21 0 0,22 0 15,-22 21-15,0 0 0,0 0 16,0 22-16,0-22 0,1 21 15,-22 1-15,0-1 0,0 0 16,0 1-16,0-22 0,0 21 0,0 0 16,0 1-16,0-22 0,0 0 15,0 0-15,-22-21 16,1 0 0,21-21-16,0 0 15,0 0-15,0 0 0,0-1 16,21-20-16,1 21 0,-22-21 0,21-1 15,0 1-15,0 0 0,21 20 16,-20-20-16,20 0 0,-21 21 0,21-1 16,1 1-16,-1 0 15,0 21-15,1 0 0,-1 0 0,0 0 16,-20 21-16,-1 0 0,0 22 0,0-22 16,-21 21-16,0 1 0,0-1 15,0-21-15,0 21 0,0 1 0,-21-22 16,0 21-16,21-21 0,-21 1 15,-1-1-15,22 0 0,-21 0 0,21 0 16,21-21 15,1-21-31,20 21 0</inkml:trace>
  <inkml:trace contextRef="#ctx0" brushRef="#br0" timeOffset="193859.77">8170 7303 0,'0'0'0,"43"-43"0,-22 1 0,-21 21 16,0 0-16,0-22 0,0 22 0,0 0 16,0 0-16,-21 21 0,-1-21 15,1 21-15,-21 0 0,21 0 0,-22 0 16,1 0-16,0 0 0,21 0 0,-22 21 16,1 21-16,0-21 0,20 22 15,-20-22-15,21 21 0,-21 0 0,20 22 16,1-22-16,0 1 0,0-1 15,21-21-15,0 21 0,0 1 0,0-22 16,0 0-16,21 0 0,0 0 16,22-21-16,-22 0 0,21 0 15,0 0-15,1 0 0,-1 0 0,0 0 16,1-21-16,-1 0 0,0 21 0,-20-21 16,20-21-16,-21 20 0,0 1 15,0-21-15,1 0 0,-1-1 0,0 22 16,-21-21-16,0-1 0,0 1 15,21 21-15,-21-21 0,0 20 0,0 1 16,0 42 0,0 1-1,-21-1-15,21 0 0,0 0 0,0 21 16,-21 1-16,21-22 0,0 21 16,0 1-16,0-22 0,0 21 0,0-21 15,0 22-15,0-22 0,0 0 16,21 0-16,0 0 0,0-21 0,0 21 15,1-21-15,20 0 0,-21 0 0,0 0 16,0 0-16,22 0 0,-22-21 16,0 0-16,21 0 0,-20 0 0,-1-22 15,21 22-15,-21-21 0,0 0 16,1-22-16,-1 1 0,0 20 0,0-20 16,-21-1-16,0 1 0,21 20 0,0-20 15,-21-1-15,22 22 0,-22 0 16,0 21-16,0-22 0,0 22 15,0 0-15,0 42 16,0 0-16,0 22 16,-22-1-16,1 0 0,0 1 0,21-1 15,0 21-15,-21 1 0,21-22 16,-21 22-16,21-1 0,0 1 0,0-1 16,0-20-16,0-1 0,0 0 15,0 1-15,21-22 0,0 0 0,0 21 16,0-42-16,1 21 0,-1 1 0,0-22 15,21 0-15,-21 0 16,22 0-16,-1 0 0,-21 0 0,22-22 16,-22 1-16,21 0 0,-21 0 0,0 0 15,1 0-15,-1-22 0,0 1 16,0 0-16,0 20 0,0-20 0,1 0 16,-22-1-16,0 1 0,21 21 15,-21 0-15,0 0 0,21 21 0,-21 21 16,0 0-1,0 0-15,0 0 0,0 22 16,-21-22-16,21 21 0,-21 0 0,21-20 16,-22 20-16,22-21 0,0 21 15,0-20-15,0-1 0,0 0 16,0 0-16,0 0 0,22-21 0,20 21 16,-21-21-1,0 0-15,0 0 0,1 0 0,-1 0 16,0-21-16,0 21 0,0-21 0,22 0 15,-22 0-15,0 0 0,0-1 16,0-20-16,0 21 0,1-21 0,-1-1 16,0 22-16,-21 0 0,21 0 15,-21 0-15,21-1 0,-21 44 16,0-1 0,-21 0-16,0 0 0,0 0 15,21 22-15,0-22 0,-21 0 16,21 21-16,-22-21 0,22 1 0,0-1 15,0 0-15,0 0 0,0 0 16,0 0-16,22 1 0,-1-22 16,0 0-16,0 0 0,0 0 0,0 0 15,22 0-15,-22 0 0,21 0 16,-21 0-16,22 0 0,-22-22 0,21 1 16,1 21-16,-22-21 0,0 0 15,21-21-15,-21 20 0,1-20 16,-22 0-16,21-1 0,-21 1 0,0 0 0,0-43 15,0 43-15,0-1 16,0 22-16,-21 0 0,-1 0 16,1 0-16,-21 21 0,21 0 0,-22 0 15,1 0-15,0 21 0,-1 21 16,22-21-16,-21 22 0,21-1 0,0 0 16,-1 1-16,22 20 0,0-20 0,0-1 15,0-21-15,0 21 0,0-20 16,22 20-16,-1-21 0,0 0 0,21 0 15,-21 1-15,22-22 0,-1 21 16,0-21-16,22 0 0,-22 0 16,1 0-16,20 0 0,-21 0 0,1 0 15,-1-21-15,-21-1 0,22 1 16,-22 0-16,21 0 0,-21 0 0,0-22 16,1 1-16,-1 0 0,0-1 0,0 1 15,0 0-15,-21-1 0,0-20 16,0 42-16,0 0 0,0 42 31,0 0-31,-21 21 16,21-21-16,-21 22 0,0-1 0,21-21 15,-21 22-15,21-22 0,-22 21 16,22-21-16,0 22 0,-21-22 0,21 0 16,-21 0-16,21 0 0,-21-21 31,21-21-16,0 0 1,21 0-16,0 0 0,0-1 16,1 1-16,-1-21 0,0 21 0,0-22 15,0 1-15,22 0 0,-22-1 0,21 22 16,0-21-16,1 21 0,-22 0 16,21-1-16,-21 1 0,22 21 15,-22 21-15,-21 1 0,0-1 16,0 21-16,0-21 0,0 22 0,0-1 15,0 0-15,0 1 0,-21-1 16,21 0-16,0-21 0,0 1 16,0 20-16,0-21 0,0 0 0,0 0 15,21-21-15,0 0 16,0 0-16,22 0 0,-22 0 16,0 0-16,0-21 0,21 21 0,-20-21 15,-1 0-15,21 0 0,-21 0 16,0-1-16,1 1 0,-1-21 0,0 0 15,0-1-15,0 1 0,0 0 0,1-1 16,-22 1-16,21 0 0,-21 20 16,0-20-16,0 21 0,0-21 15,0 20-15,-21-20 0,-1 21 0</inkml:trace>
  <inkml:trace contextRef="#ctx0" brushRef="#br0" timeOffset="194040.54">10181 6625 0,'0'0'0,"-42"0"0,-1 0 15,1 0-15,0 0 0,21 0 0,-1 0 16,1 0-16,0 0 16</inkml:trace>
  <inkml:trace contextRef="#ctx0" brushRef="#br0" timeOffset="194267.05">8763 6985 0,'0'0'0,"-21"21"16,42-21-1,21 0-15,1 0 0,-1 0 16,0 0-16,22 0 0,-22 0 16,22-21-16,-22 21 0,21 0 15,-20 0-15,-1 0 0,0 0 0,-20 0 16,-1 0-16,0 0 0,-21 21 16,0 0-16</inkml:trace>
  <inkml:trace contextRef="#ctx0" brushRef="#br0" timeOffset="194728.38">6752 8678 0,'0'0'0,"21"-42"0,-21 21 0,0-21 16,0-1-16,21 22 0,-21 0 15,0 0-15,0 0 0,0-1 0,-21 44 32,0 20-32,0-21 0,0 21 15,0 1-15,-1 20 0,1 1 0,-21-1 16,21 1-16,-22-1 0,22 1 16,0-1-16,0-20 0,0 20 0,0-21 15,21-20-15,0 20 0,0-21 16,0 0-16,0 0 0,0 1 0,0-1 15,21-21-15,0 0 16,0 0-16,0 0 16,0-21-16,1-1 0,-1 1 0,-21 0 15,21 0-15</inkml:trace>
  <inkml:trace contextRef="#ctx0" brushRef="#br0" timeOffset="195859.48">6202 8996 0,'0'0'0,"-43"21"0,22-21 0,0 21 16,21 0 0,21-21-1,0 0-15,22 0 16,-22 0-16,21-21 0,22 21 16,-22-21-16,22 0 0,-1 0 0,1 0 15,20-22-15,-20 22 0,-1 0 16,1 21-16,-1-21 0,-20 0 0,-1 21 15,-21 0-15,0 0 0,0 0 0,-21 21 16,0 0-16,0 0 16,0 0-16,-21 22 0,0-1 0,0-21 15,0 21-15,0 1 0,-1-1 16,1 0-16,0 1 0,21-1 0,0-21 16,-21 22-16,21-22 0,0 0 15,0 0-15,0 0 0,21 0 16,0-21-16,0 0 0,22 0 0,-1 0 15,-21 0-15,22 0 0,-1-21 0,0 0 16,1 0-16,-1 21 0,-21-21 16,21 0-16,1-1 0,-22-20 0,0 21 15,0 0-15,-21 0 0,0-22 16,0 22-16,0 0 0,-21-21 0,0 20 16,0 22-16,-22-21 0,22 21 0,-21 0 15,0 0-15,-1 0 0,1 0 16,0 0-16,-1 21 0,22-21 0,0 0 15,0 22-15,0-22 0,42 0 32,0-22-32,21 1 0,1 21 15,-1-21-15,0 0 0,1 0 16,-1 21-16,0-21 0,1-1 0,-1 1 16,0 21-16,22-21 0,-22 21 15,0 0-15,-20 0 0,20 0 0,0 0 16,-21 21-16,1 0 0,-22 22 15,0-22-15,0 0 0,0 0 16,0 22-16,0-1 0,-22-21 0,22 21 16,-21-20-16,21-1 0,-21 21 15,21-21-15,-21 0 0,21 1 16,0-1-16,0 0 0,0 0 0,21-21 16,0 0-16,22 0 0,-22 0 15,0 0-15,21 0 0,1 0 16,-1-21-16,0 21 0,1-21 0,-22 0 15,21-1-15,0 1 0,-20 0 16,-1 0-16,0 0 0,0 0 0,-21-22 16,0 22-16,0-21 0,0 21 0,-21-22 15,0 22-15,0 0 0,-22 0 16,1 21-16,0 0 0,-1 0 0,1 0 16,0 0-16,-1 0 0,1 0 15,0 21-15,20-21 0,1 21 16,0 0-16,21 0 0,21 1 15,0-22 1,1 0-16,20 0 0,0 0 0,1 0 16,-1 0-16,21-22 0,1 22 0,-22-21 15,22 0-15,-1 0 0,-20 0 16,20 0-16,-21-22 0,22 22 0,-22 0 16,22-21-16,-22-1 0,0 22 15,-20-21-15,20 21 0,-21-22 16,0 1-16,-21 21 0,0 0 0,0-1 15,-21 22 1,0 0-16,0 0 0,-22 22 16,22-1-16,0 21 0,0 0 0,0 1 15,0-1-15,-1 0 0,1 22 16,0-1-16,21-20 0,0 20 0,0-20 16,0-1-16,0 0 0,0 1 15,0-1-15,21-21 0,0 0 0,1 0 16,-1 1-16,0-22 0,21 0 0,1 0 15,-1 0-15,0 0 0,1 0 16,-1 0-16,0 0 0,1-22 0,-1 1 16,0 21-16,-21-21 0,1 0 15,-1 0-15,0 0 0</inkml:trace>
  <inkml:trace contextRef="#ctx0" brushRef="#br0" timeOffset="195995.4">9017 9144 0,'0'0'0,"-21"0"16,0 0-16,21-21 62,0 0-46</inkml:trace>
  <inkml:trace contextRef="#ctx0" brushRef="#br0" timeOffset="196891.37">14584 5334 0,'0'0'0,"21"0"0,-21-21 0,0 0 0,0 0 0,0-1 16,0 44 15,0 20-15,0-21-16,-21 21 0,0-20 16,21 41-16,-22-21 0,1 1 15,21 20-15,-21-20 0,0-1 0,21 21 16,0-20-16,-21-1 0,0-21 0,21 22 15,-22-22-15,22 0 0,0 0 16,0 0-16,0 0 0,22-21 47,-1 0-47,0-21 0,-21 0 0,0 0 16,21 0-16,0 0 0</inkml:trace>
  <inkml:trace contextRef="#ctx0" brushRef="#br0" timeOffset="197319.32">14563 5419 0,'0'0'0,"0"-21"16,0-22-16,0 22 31,21 21-15,0 21-16,0 0 15,-21 1-15,21-1 0,0 21 0,1-21 16,-1 22-16,0-1 0,0 0 15,0-21-15,0 22 0,-21-1 0,22 0 16,-1-20-16,0 20 0,-21-21 16,0 0-16,21 0 0,0 1 0,-21-1 15,21-21 1,1 0-16,-22-21 16,21-1-1,-21-20-15,21 21 0,-21 0 16,0-22-16,0 1 0,21 0 0,-21-1 15,21-20-15,-21 21 16,0-1-16,21-20 0,1 20 0,-1-20 16,-21 21-16,21-1 0,-21 22 15,21-21-15,-21 21 0,0-1 0,0 1 16,0 0-16,21 21 0,0 0 16,-21 21-1,0 0-15,0 22 0,0-22 0,0 0 16,22 21-16,-22-20 0,0 20 15,0-21-15,0 21 0,0-20 16,0-1-16</inkml:trace>
  <inkml:trace contextRef="#ctx0" brushRef="#br0" timeOffset="198019.68">15452 5609 0,'0'0'0,"21"-21"15,-21 0 1,0 0-16,-21 21 31,-1 0-31,1 21 0,0 0 0,0 0 16,0 0-16,21 1 0,-21 20 0,-1-21 15,1 0-15,21 22 0,0-22 16,-21 21-16,21-21 0,0 0 0,0 1 16,0-1-16,0 0 15,21-21-15,0 0 0,1 21 0,-1-21 16,0 0-16,21 0 0,-21 0 0,1 0 15,-1 0-15,0-21 0,0 21 16,0-21-16,-21 0 0,0-1 16,0 1-16,0 0 15,0-21-15,0 21 0,-42-106 32,42 105-32,0-20 0,0 21 0,0 0 15,21 0-15,21-1 16,-20 1-16,-1 21 0,21-21 0,-21 21 15,0 0-15,22 0 0,-22 0 16,0 0-16,0 21 0,0-21 16,1 21-16,-1 22 0,0-22 0,0 0 15,0 21-15,0-20 0,-21 20 16,0-21-16,0 0 0,0 0 0,0 22 16,0-22-16,0 0 0,-21 0 15,0 0-15,0-21 16,21 22-16,-21-22 0,0 0 0,21-22 31,0 1-31,0 0 0,0 0 16,0 0-16,0-22 0,21 1 15,0 21-15,0-21 0,21-1 16,-20 1-16,20 0 0,0-1 16,1 1-16,-1 21 0,0 0 0,43-1 15,-43 22-15,1 0 0,-22 22 16,21-1-16,-21 0 0,0 0 15,-21 0-15,0 22 0,0-1 0,0-21 16,0 21-16,0 1 0,-21-22 16,0 21-16,0-21 0,21 1 0,-21-1 15,0 0-15,-1 0 0,1 0 16,21 0-16,-21-21 0</inkml:trace>
  <inkml:trace contextRef="#ctx0" brushRef="#br0" timeOffset="199691.9">16912 5673 0,'21'-21'31,"0"-1"-31,1 1 0,-1 0 16,0 0-16,21-21 0,-21 20 15,1-20-15,20 21 0,-21-21 0,21-1 16,-20 1-16,-1-22 0,21 22 16,-21-21-16,0-1 0,-21 22 0,0-22 15,22 22-15,-22-22 0,0 43 16,0-21-16,0 21 0,0 0 0,0-1 15,-22 22-15,1 0 16,0 22-16,0 20 0,0 21 0,0-20 16,-1 41-16,1-20 0,0 21 15,0-1-15,0 22 0,0-21 0,-22 21 16,22-1-16,0 1 0,0-21 16,0 21-16,-1 0 0,1-1 0,0 22 15,0 0-15,0-21 0,0 21 16,-1-21-16,1 0 0,21 0 15,0 0-15,-21-1 0,21-20 0,0 0 16,0-22-16,0 1 0,0-1 16,21-20-16,-21-22 0,21 21 0,1-42 15,-1 0-15,21 0 0,-21 0 0,22-21 16,20 0-16,1-22 0,-1-20 0,1 21 16,20-22-16,-20 1 0,20-22 15,-20 21-15,-1-20 0,-20 20 0,-1-20 16,0-1-16,-20 0 0,-22-21 15,0 22-15,0-1 0,-22 22 0,-20-22 16,0 21-16,-1 1 0,-20 21 16,-1-1-16,1 1 0,-1 0 15,1 20-15,-1-20 0,22 21 0,-21 21 16,20-21-16,1 0 0,0 21 16,20 0-16,1 0 0,0 0 0,21-22 15,0 1 1,21 21-16,0-21 0,1 0 0,20 0 15,0 21-15,1-21 0,-1-1 0,21 1 16,1-21-16,-1 21 0,-20 0 16,20-1-16,-20 1 0,-1 0 15,0 0-15,-21-21 0,1 20 16,-1 1-16,0 0 0,0 0 0,0 0 16,-21 0-16,0-1 15,-21 22 1,0 0-1,21 22-15,-21-1 0,21 0 16,-21 0-16,-1 0 0,22 0 0,0 1 16,0 20-16,0-21 0,0 0 15,0 0-15,0 1 0,0-1 0,0 0 16,22 0-16,-1-21 16,0 0-16,0 0 0,21 0 15,-20 0-15,-1 0 0,0-21 0,21 21 16,-21-21-16,22 0 0,-22-1 15,0 1-15,0 0 0,0 0 16,1 0-16,-1 0 0,0-1 16,-21 1-16,21 0 0,-21 0 0,0 0 15,0 0-15,0 42 32,0 0-32,-21 0 0,21 0 15,0 0-15,0 1 0,0 20 0,0-21 16,0 0-16,0 22 0,0-22 15,0 0-15,0 0 0,0 0 16,21-21-16,0 0 16,0 0-16,1 0 0,-1 0 0,21 0 15,-21-21-15,22 0 0,-22 21 0,21-21 16,-21 0-16,22-1 0,-22 1 16,0-21-16,21 21 0,-21 0 0,-21-22 15,22 22-15,-22 0 0,0-21 16,21 20-16,-21-20 0,0 21 15,0 42 1,-21-21 0,21 21-16,-22 0 0,22 1 15,-21-1-15,21 0 0,0 21 16,0-21-16,0 1 0,0 20 0,0-21 16,-21 0-16,21 0 0,0 1 15,0-1-15,0 0 0,0 0 16,0-42 15,0 0-15,0 0-16,0-1 0,0 1 0,0 0 15,21-21-15,0 21 0,1-1 16,-1-20-16,0 21 0,0-21 0,21 20 16,-20-20-16,20 21 0,21 0 15,22-22-15,-43 22 16,22 21-16,-22 0 0,-21 0 0,22 21 15,-22 1-15,0-1 0,0 21 16,-21-21-16,0 22 0,0-22 16,0 0-16,0 21 0,0-21 0,-21 22 15,0-22-15,0 0 0,21 0 16,0 0-16,-21 1 0,-1-1 16,22-42 30,22 21-46,-1-22 0,-21 1 0,21 21 16</inkml:trace>
  <inkml:trace contextRef="#ctx0" brushRef="#br0" timeOffset="201181.68">19621 5334 0,'0'0'0,"22"-21"0,-22 0 0,21 0 15,-21-1-15,0 1 16,-21 21-16,-1 0 15,1 0-15,0 0 0,0 21 16,0-21-16,0 22 0,-1-1 0,-20 0 16,21 0-16,0 21 0,0-20 15,-1-1-15,1 21 0,21-21 16,0 0-16,0 22 0,0-1 16,0 0-16,0-20 0,21-22 15,1 21-15,20 0 0,-21-21 0,21 0 16,-20 0-16,20 0 0,0 0 15,1 0-15,-1 0 0,0 0 0,1 0 16,-1-21-16,0 0 0,-21-1 16,22 1-16,-22 0 0,0 0 0,0-21 15,0 20-15,1-20 0,-1 0 0,0-1 16,0-20-16,-21 21 0,21-1 16,0-20-16,-21 20 0,0-20 0,0 21 15,0-1-15,0 22 16,22-21-16,-22 21 0,0 42 31,-22 0-31,1 0 0,21 21 0,-21-20 16,0 41-16,21-21 0,-21 1 15,0-1-15,21 0 0,-22 22 0,1-22 16,21 1-16,0-1 0,0 0 16,0-21-16,0 22 0,0-22 0,0 21 15,0-21-15,0 1 0,0-1 16,21-21-16,1 0 0,-1 0 0,0 0 15,0 0-15,0 0 0,0-21 16,1 21-16,-1-22 0,21 1 16,-21 0-16,0 0 0,1 0 0,-1 0 15,0-1-15,0 1 0,0-21 16,22 0-16,-43 20 0,21 1 16,-21 0-16,0 42 31,0 0-16,0 1-15,0 20 0,-21-21 0,21 0 16,-22 22-16,22-22 0,0 0 0,0 0 16,0 21-16,0-20 0,0-1 15,0 0-15,0 0 0,22 0 16,-1-21-16,0 0 16,0 0-16,0 0 0,22 0 0,-22 0 15,21 0-15,-21-21 0,22 0 16,-22 21-16,21-21 0,0 0 0,-20-1 15,20-20-15,-21 21 0,21-21 0,-20 20 16,20 1-16,-21-21 0,0 21 16,0-22-16,1 22 0,-1 0 0,0 21 15,-21-21-15,0 42 32,0 0-17,-21 0-15,0 1 0,-1-1 0,1 0 0,21 21 16,-21-21-16,21 1 15,-21 20-15,21-21 0,0 0 0,0 0 16,0 1-16,0-1 0,0 0 0,21-21 16,0 0-1,0 0-15,1 0 0,-1 0 0,0 0 16,0 0-16,0 0 0,0-21 16,1 0-16,-22-1 0,0 1 0,21 0 15,-21 0-15,0 0 0,0 0 16,0-1-16,0 1 0,0 0 0,0 0 15,-21 0-15,-1 0 16,1-1-16,0 1 0,0 21 16,21-21-16,0 0 31,0 0-31,21 21 0,0 0 16,0-21-16,1 21 0,20 0 15,-21 0-15,0 0 0,0 0 0,1 0 16,-1 0-16,0 0 15,0 0-15,0 21 0,-21 0 0,0 0 16,0 0-16,0 0 0,0 1 0,0-1 16,0 0-16,0 21 15,0-21-15,0 1 0,0-1 0,0 0 16,0 0-16,-21 0 0,21 0 16,0 1-16,-21-1 0,0-21 46,21-21-46,0-1 16,0 1-16,0 0 0,0 0 16,21 0-16,0 0 0,0-1 0,0 1 15,22-21-15,-22 21 0,21 0 16,-21-22-16,22 22 0,-1 0 0,-21 0 16,22 0-16,-1 21 0,-21 0 15,21 0-15,-20 0 0,-1 0 16,0 0-16,0 0 0,0 21 0,-21 0 15,0 21-15,0-21 0,0 1 16,0-1-16,0 21 0,0-21 0,0 0 16,-21 22-16,0-22 0,21 0 15,-21 0-15,0 0 0,-1 1 16,22-1-16,-21-21 0,21 21 16,21-42 15,1 0-31,-1 21 15,0-22-15</inkml:trace>
  <inkml:trace contextRef="#ctx0" brushRef="#br0" timeOffset="201975.78">22310 5355 0,'0'-21'0,"0"42"0,0-63 0,0 21 15,0 0 1,-22 21-16,1 0 15,0 0-15,0 0 0,0 0 16,0 21-16,-1 0 0,1 0 0,0 0 16,0 0-16,0 1 0,0-1 15,-1 21-15,1-21 0,0 0 16,0 22-16,21-22 0,-21 0 0,21 0 16,0 0-16,0 1 0,0-1 15,21 0-15,0-21 16,0 0-16,0 0 0,1 0 15,-1 0-15,0-21 0,0 0 16,0-1-16,0 1 0,1 0 16,-1 0-16,-21 0 0,21 0 0,0-1 15,0-20-15,0 21 0,1 0 0,-22 0 16,21 21-16,-21-22 0,21 22 16,-21 22 15,-21-1-31,21 0 0,-21 0 15,21 0-15,0 0 0,-22 1 0,22 20 16,-21-21-16,21 0 0,0 0 16,0 1-16,0-1 0,0 0 0,0 0 15,21-21 1,1 0-16,-1 0 16,0 0-16,0 0 15,0-21-15,-21 0 0,21 0 0,1-1 16,-1 1-16,-21-21 0,21 21 15,0-22-15,0 1 0,0 0 0,1-1 16,-1 1-16,21-21 0,-21 20 16,22-20-16,-22-1 0,0 1 15,0 20-15,0 1 0,-21 0 0,21-1 16,-21 22-16,0 0 0,0 0 16,-21 21-16,0 0 0,0 21 15,0 0-15,0 0 0,-1 22 16,1-1-16,0 0 0,0 1 0,0 20 15,0-20-15,-1-1 0,22 0 16,0 1-16,-21 20 0,21-42 0,0 22 16,0-1-16,0 0 0,0 1 15,0-22-15,0 21 0,21-21 16,1 0-16,-1 1 0,-21-1 0,21-21 16,0 21-16,0-21 0,22 0 15,-22 0-15,0 0 0,0 0 0,21 0 16,-20 0-16,-1-21 0,21 0 15,-21 21-15,0-22 0,1 1 0,-1 0 16,0 0-16,-21 0 16,21 0-16,-21-1 0,0 1 0,0 0 15</inkml:trace>
  <inkml:trace contextRef="#ctx0" brushRef="#br0" timeOffset="202227.75">21717 4847 0,'-42'-21'16,"84"42"-16,-106-42 62,43 21-62,0 0 16,0 0-1,0 21-15</inkml:trace>
  <inkml:trace contextRef="#ctx0" brushRef="#br0" timeOffset="202489.51">20489 5228 0,'0'0'0,"-21"0"0,42 0 32,0 0-32,1 0 0,-1 0 15,21 0-15,0 0 0,-20 0 0,20 0 16,0 0-16,1 0 0,-1 0 15,-21 0-15,21 0 0,-20 0 0,-1 0 16,0 0-16,0 0 16,-21-21-1</inkml:trace>
  <inkml:trace contextRef="#ctx0" brushRef="#br0" timeOffset="203683.56">15515 6879 0,'0'0'0,"21"-21"0,-21 0 0,0 0 0,0-22 15,0 22-15,0 0 0,0 0 0,0 0 16,-21 63 15,21-21-31,-21 22 0,0-22 16,0 42-16,21-20 0,-22-1 15,1 21-15,0-20 0,0 20 0,0 1 16,0-22-16,-1 22 0,1-22 16,0 0-16,-21 1 0,21-1 0,-1-21 15,1 0-15,21 0 0,0 1 16,-21-22-16,21-22 31,0 1-31,0 0 0,21 0 0,-21-21 16,21-1-16,1 1 0,-1 0 0,0-1 15,0 1-15,0-22 0,0 22 16,1 0-16,-1-22 0,0 22 0,21 0 16,-21-1-16,1 1 15,-1 0-15,0 20 0,0 1 0,-21 0 0,21 21 16,-21 21-1,21 0-15,-21 22 0,0-1 16,0-21-16,0 22 0,0-1 0,0 21 16,0-20-16,0-1 15,0 22-15,0-22 0,0 21 0,0-20 0,0-1 16,0 0-16,0 1 0,0-22 16,0 21-16,0-21 0,0 1 15,0-44 16</inkml:trace>
  <inkml:trace contextRef="#ctx0" brushRef="#br0" timeOffset="204255.26">15092 7366 0,'0'0'0,"-21"0"0,-1 0 0,22 21 31,22-21-31,-1 0 15,0 0-15,21 0 0,1 0 16,-1 0-16,0-21 0,22 0 0,-22 0 16,22 0-16,-22-1 0,21 1 15,-20 0-15,-1 0 0,0 0 16,1 0-16,-22-1 0,0 1 0,0 0 16,0 21-16,1-21 0,-22 42 46,0 0-46,0 0 0,-22 22 0,22-1 16,-21 0-16,0 1 0,21-1 0,0 0 16,0 1-16,0-1 0,0-21 15,0 22-15,0-22 0,0 0 0,0 0 16,21 0 0,0-21-16,22 0 0,-22 0 15,0-21-15,21 0 0,-20 0 16,-1 0-16,21-1 0,-21 1 15,22 0-15,-22-21 0,0 21 0,0-22 16,0 22-16,0-21 0,-21 21 16,0-22-16,22 22 0,-22-21 15,21 42-15,-21 21 16,0 0 0,-21 0-16,21 0 0,-22 22 0,1-22 15,21 21-15,0-21 0,0 22 16,-21-22-16,21 21 0,0-21 0,0 1 15,0 20-15,0-21 16,0 0-16,0 0 0,21-21 16,0 0-16,22 0 0,-22 0 15,21 0-15,-21-21 0,22 0 16,-22 21-16,21-21 0,1-21 0,-22 20 16</inkml:trace>
  <inkml:trace contextRef="#ctx0" brushRef="#br0" timeOffset="204519.15">16891 6900 0,'0'0'0,"0"-21"16,0-42-16,-21 63 31,0 0-31,21 21 0,-22 0 0,22 0 16,-21 22-16,0-22 0,21 21 15,0 0-15,-21 1 0,0-1 0,21 0 16,-21 1-16,21-1 0,-22 22 0,22-22 15,0-21-15,0 21 0,0 1 16,0-22-16,0 0 0,0 0 0,0 0 16,0 1-16,22-22 15,-1 0-15,0 0 0,0 0 16,0-22-16,0 1 0,1 0 0,-1 0 16,21 0-16,-21 0 0</inkml:trace>
  <inkml:trace contextRef="#ctx0" brushRef="#br0" timeOffset="204880.71">17124 7154 0,'0'22'31,"-21"-1"-31,21 0 0,-22 0 0,1 21 16,21-20-16,0 20 0,-21-21 0,21 21 16,0-20-16,-21 20 0,21-21 0,0 0 15,0 0-15,0 1 0,0-1 0,21 0 16,0-21-16,22 0 15,-22 0-15,0 0 0,21 0 16,-21 0-16,22 0 0,-1-21 16,-21 0-16,22-1 0,-22 1 0,0 0 15,0 0-15,0-21 0,0 20 0,-21-20 16,0 0-16,0 21 0,0-22 16,-21-20-16,0 20 0,0 22 15,0 0-15,0 21 0,-1-21 16,1 21-16,-21 0 0,21 0 0,0 0 15,-22 0-15,22 0 0,0 0 0,0 21 16,0 0-16,-1-21 16,1 21-16,0-21 0,21 22 0,-21-22 15,0 0 1,0 0-16</inkml:trace>
  <inkml:trace contextRef="#ctx0" brushRef="#br0" timeOffset="205081.62">16425 7112 0,'-21'0'0,"42"0"0,-21 0 15,21-21 1,22 21-16,-22 0 0,21 0 16,-21 0-16,22 0 0,-1 0 0,0-21 15,1 21-15,-22 0 0,21 0 16,1 0-16,-22 0 0,0 0 15,21 0-15,-21 0 0,1 0 16,-1 0-16,0 0 0,0 0 0</inkml:trace>
  <inkml:trace contextRef="#ctx0" brushRef="#br0" timeOffset="205779.06">17716 7154 0,'0'22'32,"0"-1"-17,0 0-15,-21-21 16,21 21-16,-21 0 0,21 0 16,0 1-16,0 20 0,0-21 0,0 0 15,0 22-15,0-22 0,0 21 0,0-21 16,0 0-16,0 1 0,0-1 15,0 0-15,0 0 0,0 0 16,0 0-16,0-42 31,0 0-31,0 0 16,0 0-16,21 0 16,-21-1-16,21-20 0,1 21 0,-22-21 15,21 20-15,0-20 0,0 0 16,0-1-16,0 22 0,1-21 0,41 0 15,-42 20-15,0 22 0,1 0 16,-1 0-16,0 0 16,0 22-16,-21-1 0,0 0 0,21 0 15,-21 0-15,0 22 0,21-22 16,-21 21-16,0-21 0,0 22 0,0-22 16,0 21-16,0-21 0,0 0 15,0 1-15,0-1 0,0 0 16,0 0-16,-21-21 15,0 0 1,21-21 0,0 0-16,0 0 0,0-1 0,0 1 15,21 0-15,0-21 0,1 21 16,-1-22-16,0 1 0,0 0 16,21-1-16,1 22 0,-1-21 0,0 21 15,1-1-15,-1 1 0,0 0 0,1 21 16,-1 0-16,0 0 0,1 21 15,-1 0-15,-21 1 0,0-1 0,-21 21 16,0 0-16,0-20 0,0 20 16,0-21-16,0 21 0,0-20 15,-21 20-15,0-21 0,0 21 0,0-20 16,0-1-16,-1 0 0,1-21 16,0 21-16,0 0 0,0-21 15</inkml:trace>
  <inkml:trace contextRef="#ctx0" brushRef="#br0" timeOffset="207690.99">19410 7408 0,'0'0'0,"0"-21"0,0-21 15,0 21-15,0-22 0,-21 22 0,-1 0 16,1 0-16,0 0 0,0 0 15,-21-1-15,20 1 0,1 21 0,-21 0 16,21 0-16,0 0 0,-22 21 0,22 1 16,0-1-16,-21 21 0,20-21 15,1 22-15,0-1 0,0 0 0,0-21 16,21 22-16,0-1 0,0 0 16,0-20-16,0-1 0,0 21 0,0-21 15,0 0-15,21 1 0,0-22 0,0 21 16,0-21-16,1 0 15,20 0-15,-21 0 0,0 0 0,22 0 16,-22 0-16,21 0 0,-21-21 16,22-1-16,-22 1 0,21 0 0,-21 0 15,0-21-15,1 20 0,-22-20 0,0 0 16,21 21-16,-21-22 0,0 1 16,21 0-16,-21-1 0,0 22 0,0 0 15,0 0-15,0 42 31,0 0-31,-21 0 0,21 22 0,-21-22 16,21 21-16,0 0 0,0-20 0,0 20 16,0-21-16,0 21 0,0-20 15,0 20-15,0-21 0,0 0 16,21 0-16,0 1 0,0-22 0,0 21 16,0-21-16,1 21 0,20-21 0,-21 0 15,21 0-15,1 0 0,-22 0 16,0-21-16,21 0 0,-20 21 0,20-22 15,-21 1-15,0-21 0,0 21 16,1-22-16,-1 1 0,0 0 0,-21-22 16,21 22-16,0-22 0,-21 1 15,21-1-15,1 22 0,-1-21 16,0 20-16,0-20 0,-21 20 0,21 22 16,-21 0-16,0 0 0,0 0 15,0 42 1,0 0-16,-21 21 0,0-20 15,21 20-15,-21 0 0,0 22 0,21-22 16,-22 22-16,1-1 0,21-21 0,0 22 16,-21-22-16,21 1 0,0 20 15,0-42-15,0 22 0,0-1 0,0-21 16,0 0-16,0 0 0,0 1 16,21-22-16,0 0 0,1 0 15,-1 0-15,0 0 0,0 0 16,0 0-16,0 0 0,22-22 15,-22 1-15,0 0 0,0 0 0,22-21 16,-22 20-16,0-20 0,0 0 16,0 21-16,22-22 0,-22 1 0,0 0 15,-21 20-15,0 1 0,21 0 16,-21 0-16,0 42 16,0 0-16,-21 0 15,0 1-15,21 20 0,-21-21 16,21 21-16,-22-20 0,22 20 15,-21-21-15,21 0 0,0 22 16,0-22-16,0 0 0,0 0 0,0 0 16,21-21-16,1 0 0,-1 21 15,0-21-15,0 0 0,0 0 16,0 0-16,1 0 0,20 0 0,-21-21 16,0 21-16,22-21 0,-22 0 15,21 0-15,-21 0 0,0-1 0,22-20 16,-22 21-16,0-21 0,0-1 0,0 1 15,1 21-15,-1-22 0,0 22 16,0-21-16,0 21 0,-21 42 31,0 0-31,0 21 0,-21-20 16,0 20-16,21 0 16,0-21-16,0 22 0,-21-22 0,21 21 15,0-21-15,0 1 0,0-1 0,0 0 16,0 0-16,21 0 0,0-21 15,0 21-15,0-21 0,1 0 16,-1 0-16,0 0 0,0 0 16,0 0-16,0-21 0,1 21 0,-1-21 15,0 0-15,0 0 0,0 0 0,-21-1 16,0-20-16,21 21 0,-21-21 16,0-1-16,0 1 0,0 0 0,0-1 15,0 22-15,-21-21 16,0 21-16,0-1 0,0 22 0,0 0 15,-1 0-15,-20 0 0,21 0 16,0 22-16,-22 20 0,22-21 0,-21 21 16,21-20-16,0 20 0,21 0 0,0-21 15,0 22-15,0-22 0,0 0 16,0 0-16,0 0 0,0 1 0,21-1 16,0 0-16,21-21 0,-21 0 15,1 0-15,-1 0 0,21 0 16,-21 0-16,22 0 0,-22 0 0,0-21 0,21 21 15,-21-21-15,22-1 16,-22 1-16,0 0 0,21-21 0,-20 21 16,-1-22-16,0 22 0,0-21 15,0 21-15,0-22 0,1 22 0,-22 0 16,0 42 15,0 21-31,0-20 0,-22-1 0,1 21 16,0-21-16,21 0 0,-21 22 15,21-22-15,-21 0 0,0 0 16,21 0-16,0 1 0,0-1 0,-22-21 16,22 21-16,-21 0 15,21-42 17,0 0-32,21 0 15,1-1-15,-22 1 0,21 0 0,0-21 16,0-1-16,21 22 0,-20-21 15,20 0-15,0-1 0,1 1 0,-1 0 16,0 20-16,1-20 0,41 21 16,-63 21-16,1 0 0,-1 0 15,0 21-15,-21 0 0,0 0 16,0 1-16,0 20 0,0 0 0,0 1 16,0-1-16,0 0 0,0 1 15,0-1-15,0-21 0,0 0 16,0 22-16,0-22 0,0 0 0,21 0 15,0-21-15,0 0 16,1 0-16,-1 0 0,0 0 16,0 0-16,0-21 0,0 0 15,1 21-15,-1-21 0,0-1 0,0 1 16,-21-21-16,21 21 0,0-22 16,1 22-16,-22-21 0,21 0 0,-21-1 15,21 1-15,-21 0 0,0-22 16,0 43-16,0-21 0,0 20 15,0 1-15,0-21 0</inkml:trace>
  <inkml:trace contextRef="#ctx0" brushRef="#br0" timeOffset="207887.79">21569 6752 0,'-21'-21'0,"42"42"0,-64-42 0,22 21 15,0-21-15,21 0 16,-21 42 31,0-21-31,0 0-16,-1 21 0</inkml:trace>
  <inkml:trace contextRef="#ctx0" brushRef="#br0" timeOffset="208111.28">19918 7091 0,'0'0'0,"-43"0"0,43 21 31,43-21-31,-1 0 0,-21 0 0,43-21 0,-22 21 16,64-21-16,-43 21 15,1 0-15,-1 0 0,-20-21 16,-1 21-16,0 0 0,1 0 0,-22 0 16,-42 0-1,0 0-15</inkml:trace>
  <inkml:trace contextRef="#ctx0" brushRef="#br0" timeOffset="208616.03">17441 8382 0,'0'0'0,"0"-42"0,0 21 15,0-22-15,0 1 0,0 21 0,0 0 16,0-1-16,-21 22 16,0 43-16,21-22 15,-21 21-15,0 1 0,-1-1 16,1 0-16,0 22 0,0-22 0,0 22 16,-22 63-16,22-64 15,0-21-15,0 22 0,21-22 16,0 22-16,-21-22 0,21-21 0,0 22 15,0-22-15,0 0 0,0 0 16,21-21-16,0 0 0,0 0 16,0 0-16,1-21 0,-1 21 15,0-21-15,-21 0 0,21-1 0,-21-20 16</inkml:trace>
  <inkml:trace contextRef="#ctx0" brushRef="#br0" timeOffset="209760.86">16997 8678 0,'0'0'0,"-43"0"0,22 0 0,0 0 16,0 0-16,0 0 0,42 0 47,21 0-47,-21 0 0,22 0 0,20 0 16,-20 0-16,20-21 0,1 21 15,-1-21-15,1 21 0,-1 0 0,-21-21 16,22 0-16,-22 21 0,1 0 15,-22 0-15,21 0 0,-21 0 0,-21 21 16,0 0 0,0 0-16,0 22 15,-21-22-15,0 21 0,0-21 0,0 22 16,21-1-16,-22-21 0,1 21 16,21-20-16,-21 20 0,21-21 0,0 0 15,0 0-15,0 1 0,0-1 0,21-21 16,0 0-16,1 21 0,-1-21 15,21 0-15,-21 0 0,0 0 0,22-21 16,-22 21-16,0-21 0,21-1 16,-20 1-16,-1 0 0,-21 0 0,21-21 15,-21 20-15,0-20 0,0 0 0,0 21 16,0-22-16,-21 22 16,21-21-16,-21 21 0,-22-1 0,22 22 15,0-21-15,0 21 0,-22 0 16,22 0-16,0 0 0,0 0 0,42 0 47,0 0-47,0 0 0,22 0 0,-1 0 15,0 0-15,1 0 0,-1 0 16,0 0-16,22-21 0,-22 21 0,22 0 16,-22 0-16,22 0 0,-22 0 0,-21 0 15,21 0-15,-20 0 0,-1 0 16,-21 21-16,0 0 15,0 1-15,0-1 16,0 0-16,-21 0 0,-1 21 0,1-20 16,21 20-16,-21-21 0,0 21 0,21-20 15,0 20-15,0-21 0,0 0 16,0 0-16,0 1 0,0-1 0,0 0 16,0 0-16,21-21 15,0 0-15,0 0 0,22 0 16,-22 0-16,21 0 0,-21-21 0,22 0 15,-22 21-15,21-43 0,-21 22 16,1 0-16,-1-21 0,0 21 16,0-22-16,-21 1 0,21 0 0,-21-1 15,0 1-15,0 0 0,-21 20 16,0 1-16,0-21 0,0 42 0,-22-21 16,22 0-16,-21 21 0,-1 0 15,22 0-15,-21 0 0,21 0 0,-22 21 16,22-21-16,21 21 0,0 0 15,0 0-15,43-21 16,-22 0-16,21 21 0,0-21 0,1 0 16,-1 0-16,0 0 0,22 0 15,-22 0-15,22 0 0,-22 0 0,22-21 16,-1 21-16,1-21 0,-22 0 16,21 0-16,-20 0 0,-1-1 15,-21 1-15,22-21 0,-22 21 0,0 0 16,-21-22-16,0 1 0,0 21 15,0 0-15,0-1 0,0 1 0,0 0 16,-21 21-16,0 0 0,-1 0 16,1 21-16,0 0 0,0 22 0,0-22 15,0 21-15,-1 1 0,1-1 0,0 0 16,21 1-16,-21-1 0,21 0 16,-21 1-16,21-1 0,0 0 0,0 1 15,0-1-15,0 0 0,0-21 16,0 22-16,21-22 0,-21 0 0,21-21 15,0 21-15,0-21 0,1 0 16,-1 0-16,0 0 0,0 0 16,0 0-16,0 0 0,1 0 15,-1 0-15,0-21 0,0 0 16,0 0-16,0 0 0,1-1 16,-22 1-16</inkml:trace>
  <inkml:trace contextRef="#ctx0" brushRef="#br0" timeOffset="209924.14">19854 8932 0,'0'0'0,"0"-21"63,0 0-63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12:31:26.7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1016 0,'0'0'0,"0"-21"0,-21-64 31,21 64-31,0-21 0,0 21 16,0-1-16,0 1 0,0 0 16,0 42-1,0 22-15,-21-22 16,21 21-16,0 0 0,0 22 0,-22-22 15,22 22-15,0-22 0,0 22 16,0-22-16,-21 21 0,0-20 16,0 20-16,21-20 0,-21 20 15,0 1-15,-1-22 0,22 0 16,0 1-16,0-1 0,0-21 0,-21 0 16,21 0-16,0-42 31,0 0-31,0 0 0,0 0 15,21-22-15,-21 22 0,0-21 16</inkml:trace>
  <inkml:trace contextRef="#ctx0" brushRef="#br0" timeOffset="239.49">910 1058 0,'0'0'0,"0"-63"31,0 42-16,21 21-15,0 0 16,1-21-16,-1 21 0,0 0 16,0 0-16,21-22 0,-20 22 15,20 0-15,-21 0 0,21 0 0,-20 0 16,20 0-16,-21 0 0,0 0 16,-21 22-1,0-1-15,-21 0 16,0-21-16,21 21 0,-21-21 15,0 21-15,-1-21 0</inkml:trace>
  <inkml:trace contextRef="#ctx0" brushRef="#br0" timeOffset="443.48">868 1397 0,'0'0'0,"0"21"0,0 0 31,21-21-16,0 0-15,0 0 0,0 0 0,1 0 16,-1 0-16,0 0 0,0 0 16,0 0-16,0 0 0,1 0 0,-1 0 15,0 0-15,0 0 0,0 0 16,0 0-16,1 0 16,-1 0-16</inkml:trace>
  <inkml:trace contextRef="#ctx0" brushRef="#br0" timeOffset="1427.09">1482 1439 0,'0'-21'0,"-22"21"47,1 21-32,21 1-15,-21-1 0,21 0 16,0 0-16,-21 0 0,21 22 16,-21-22-16,21 21 0,-21 0 0,21-20 15,0 20-15,0-21 0,0 21 16,0-20-16,0-1 0,0 0 16,21-21-16,0 21 0,0-21 0,0 0 15,22 0-15,-22 0 16,21-21-16,-21 21 0,22-21 0,-22 0 15,21-1-15,-21-20 0,0 21 16,22-21-16,-1-22 0,-21 43 16,0-21-16,-21 20 0,0-20 15,0 21-15,0-21 0,0 20 16,0 1-16,0 0 0,0 0 0,0 42 31,0 21-15,-21-20-16,21-1 15,-21 0-15,21 21 0,-21 1 16,21-22-16,0 21 0,0 0 16,0-20-16,0 20 0,0-21 15,0 0-15,0 0 0,0 1 0,21-22 16,0 0-16,0 0 0,1 0 16,20 0-16,-21 0 0,0 0 0,0 0 15,1-22-15,20 1 0,-21 0 16,0 0-16,0-21 0,22 20 0,-22 1 15,0-21-15,-21 21 0,0 0 16,21-22-16,-21 22 0,0 0 16,0 0-16,0-22 0,0 22 15,0 0-15,-21 21 16,21 21 0,-21 0-16,21 1 15,0 20-15,-21-21 0,21 21 16,0-20-16,0 20 0,0-21 15,0 21-15,0-20 0,-21 20 0,21-21 16,0 0-16,-22 0 0,22 1 16,0-1-16,0-42 47,0-1-47,0 1 0,0-21 15,0 21-15,0 0 16,0-22-16,22 1 0,-1 21 0,0-22 15,0 1-15,0 21 0,22-21 16,-22 20-16,21 1 0,0 0 0,1 0 16,20 21-16,-20 0 0,-1 0 15,0 0-15,1 0 0,-1 0 0,-21 21 16,21 0-16,-20 0 16,-1 1-16,-21-1 0,0 21 0,0-21 15,0 0-15,0 22 0,0-22 0,0 21 16,-21-21-16,-1 1 0,1-1 15,21 0-15,0 0 0,-21-21 0,0 21 16,21-42 31</inkml:trace>
  <inkml:trace contextRef="#ctx0" brushRef="#br0" timeOffset="2176.71">3090 1418 0,'0'0'0,"21"-21"0,-21 0 16,0 0-16,0 0 0,0-1 15,-63 22 17,42 22-32,0-1 0,21 0 15,-22 0-15,1 0 0,0 0 0,0 22 16,0-22-16,0 21 0,-1 1 15,22-22-15,0 21 0,-21 0 0,21-20 16,0 20-16,0-21 0,0 0 16,0 0-16,21 1 0,1-1 0,-1 0 15,0-21-15,0 0 0,0 0 16,22 0-16,-22 0 0,21-21 16,0 0-16,-20-1 0,20 1 15,0 0-15,-21 0 0,22 0 0,-1-22 16,-21 22-16,22-21 0,-22 0 15,0 20-15,0-20 0,0 0 0,0-1 16,1 1-16,-1 21 0,-21-21 16,0-1-16,21 1 0,-21 21 0,0-22 15,21 22-15,-21 0 16,0 42 0,-21 0-1,0 22-15,0-22 0,21 21 0,-22-21 16,1 22-16,0-1 0,21-21 15,-21 22-15,0-1 0,0 0 16,21 1-16,0-1 0,-22 0 16,22-21-16,0 22 0,0-22 0,0 0 15,0 0-15,0 0 0,22 1 16,-1-22-16,21 0 0,-21 0 16,0 0-16,1 0 0,20 0 15,0-22-15,-21 1 0,22 0 0,-1 0 16,-21 0-16,22 0 0,-22-22 15,21 22-15,-21 0 0,0-21 0,1 20 16,-1 1-16,-21 0 0,0 0 16,0 42 15,-21 21-31,21-20 0,-22-1 16,22 21-16,0-21 0,-21 0 15,21 22-15,-21-22 0,21 0 0,0 0 16,0 0-16,0 1 15,21-22-15,0 0 0,1 0 0,-1 0 16,0 0-16,0 0 0,0-22 16,22 1-16,-22 0 0,21 21 0,-21-42 15,0 21-15,1-1 0,-1 1 16,0-21-16</inkml:trace>
  <inkml:trace contextRef="#ctx0" brushRef="#br0" timeOffset="2358.77">4170 1207 0,'0'0'0,"-127"0"31,106 0-15,21 21 0,-22-21 15</inkml:trace>
  <inkml:trace contextRef="#ctx0" brushRef="#br0" timeOffset="2539.04">3196 1439 0,'0'0'0,"-21"0"31,42 0-31,0 0 0,0 0 16,1 0-16,-1 0 0,0 0 16,21 0-16,1 0 0,-22 0 15,21-21-15,0 21 0,1-21 0</inkml:trace>
  <inkml:trace contextRef="#ctx0" brushRef="#br0" timeOffset="3346.97">4530 1439 0,'-64'-21'31,"22"21"-31,21 0 0,-1 0 16,1 0-16,0 0 0,-21 21 16,21-21-16,-1 22 0,1-1 0,0 0 15,0 0-15,0 21 0,21-20 16,0 20-16,0-21 0,0 21 16,0-20-16,0-1 0,0 21 0,0-21 15,0 0-15,21 1 0,0-22 16,0 21-16,0-21 15,1 0-15,-1 0 0,0 0 0,0-21 16,0-1-16,0 1 16,-21 0-16,0 0 0,0 0 15,0 0-15,0-1 0,0 1 16,0-21-16,0 21 0,0 0 0,0-1 16,22-20-16,-1 21 0,0 0 15,-21 0-15,42-1 0,-21 1 0,1 0 16,-1 0-16,21 21 0,-21 0 15,22 0-15,-22 0 0,21 0 0,-21 0 16,22 0-16,-22 0 0,0 21 16,0 0-16,0 0 0,0 1 0,1-1 15,-22 0-15,0 0 0,0 0 16,0 22-16,0-22 0,0 0 0,0 0 16,0 0-16,0 0 0,0 1 15,0-1-15,-22-21 0,1 21 16,0-21-16,0 0 31,21-21-31,0 0 0,0-1 16,0 1-16,0 0 0,0 0 15,21-21-15,0 20 0,0-20 0,22 21 16,-22-21-16,0 20 16,21 1-16,1-21 0,-22 21 0,21 0 0,-21 21 15,22-22-15,-22 22 16,0 0-16,21 0 0,-20 22 0,-22-1 15,21 0-15,-21 0 0,21 0 16,-21 0-16,0 1 0,0 20 0,0-21 16,0 21-16,0-20 0,0-1 15,-21 21-15,0-21 0,21 0 0,-22 1 16,1-1-16,0 0 0,21 0 16,21-21 15,0-21-31</inkml:trace>
  <inkml:trace contextRef="#ctx0" brushRef="#br0" timeOffset="4111.01">5905 1503 0,'0'0'0,"0"-21"0,0 0 0,0-1 15,0 1-15,0 0 16,0 0-16,0 0 0,0 0 0,0-1 15,-21 22-15,0 0 16,0 0-16,0 0 0,0 0 16,-22 0-16,22 22 0,0-1 0,-21 0 15,20 0-15,1 0 16,-21 22-16,21-22 0,0 21 0,-22-21 16,22 22-16,21-1 0,-21-21 15,21 21-15,-21-20 0,21-1 0,0 0 16,0 0-16,0 0 0,21 0 15,0-21-15,0 0 0,0 0 0,22 0 16,-22 0-16,21 0 0,-21-21 16,1 0-16,20 0 0,-21 0 0,0 0 15,0-1-15,1 1 0,-1-21 16,0 21-16,-21-22 0,0 22 0,0-21 16,21 21-16,-21 0 15,0-1-15,21 1 0,-21 0 0,0 42 31,-21 22-15,21-22-16,-21 0 0,21 0 0,0 21 16,0 1-16,0-22 0,0 21 15,0-21-15,0 1 0,0-1 0,0 0 16,0 0-16,21 0 0,0-21 16,0 0-16,1 0 0,-1 0 0,0 0 15,21 0-15,-21 0 0,22 0 16,-22-21-16,0 0 0,21 0 15,-20 0-15,-1-22 0,0 22 16,0-21-16,0-1 0,0 1 0,1 0 16,-1-1-16,-21 1 0,0 0 15,21-1-15,-21-20 0,21 21 0,-21-1 16,0 1-16,0 0 0,0 20 16,0 1-16,0 0 0,-21 42 31,21 22-31,-21-22 0,21 21 0,-21 0 15,21 1-15,0-1 0,0 0 16,-22 1-16,22 20 0,0-20 0,0-1 16,0 0-16,0 1 0,0-1 15,0-21-15,0 21 0,0-20 16,0-1-16,22 0 0,-1 0 16,0-21-16,0 0 0,0 0 15,0 0-15,1 0 0,-1-21 0,0 0 16,0 0-16,0-1 0,0 1 15,-21 0-15</inkml:trace>
  <inkml:trace contextRef="#ctx0" brushRef="#br0" timeOffset="4880.09">7853 868 0,'0'0'0,"0"-42"0,0-64 31,0 85-31,-21 21 0,-1 0 0,1 0 16,0 0-16,0 21 0,0 0 16,0 21-16,-22 1 0,22-1 0,-21 21 15,21 1-15,-22-1 16,22-20-16,-21 20 0,21 1 0,-1-22 16,1 0-16,0 1 0,0-1 0,0-21 15,0 22-15,-1-22 0,22 0 16,0 0-16,0-42 31,0 0-31,0 0 16,0-1-16,0-20 0,22 21 15,-1-21-15,0-1 0,0-20 0,0-1 16,0 22-16,1-43 0,-1 22 16,21-1-16,-21 1 0,0 20 15,1 1-15,-1 0 0,0 21 16,-21-1-16,0 44 15,0 20-15,21 0 16,-21 1-16,0 20 0,0 1 0,0-1 16,0 1-16,0-22 0,0 21 15,0 1-15,0-22 0,0 1 0,0-1 16,0 0-16,0 1 0,0-22 16,0 0-16,-21 21 0,21-21 0,0 1 15,0-1 1,0-42-1,0-1-15,0 1 16,0 0-16</inkml:trace>
  <inkml:trace contextRef="#ctx0" brushRef="#br0" timeOffset="5460.17">7133 1334 0,'0'0'0,"-42"21"0,21-21 15,-1 21-15,1-21 0,21 21 16,21-21-1,1 0 1,20 0-16,-21 0 0,21 0 0,1-21 16,20 21-16,-20-21 0,20 0 15,1-1-15,-22 1 0,21 0 16,1 0-16,-22 0 0,1 0 16,-1-1-16,0 1 0,-21 0 0,1 0 15,-1 21-15,-21-21 0,21 21 16,-21-21-16,0 42 15,0 0-15,0 0 16,-21 0-16,21 0 0,-21 22 0,21-22 16,-22 21-16,22-21 0,-21 22 15,0-22-15,21 21 0,0-21 0,0 1 16,0-1-16,0 0 0,0 0 16,0 0-16,21-21 15,0 0-15,1 0 0,20 0 16,-21 0-16,21-21 0,-20 21 15,20-21-15,-21 0 0,21 0 0,-20-1 16,20 1-16,-21 0 0,0 0 16,0 0-16,1 0 0,-1-1 0,-21-20 15,0 21-15,21 0 0,-21-22 16,0 22-16,0 0 0,0 42 31,0 0-31,0 22 16,0-22-16,0 0 15,-21 0-15,21 22 0,0-22 0,0 0 16,0 0-16,0 0 0,0 0 16,0 1-16,0-1 0,0 0 0,0 0 15,21-21 1,0 0-16,0 0 16,0-21-16,1 21 0,-1-21 15,21 0-15,-21-1 0</inkml:trace>
  <inkml:trace contextRef="#ctx0" brushRef="#br0" timeOffset="5719.77">8615 889 0,'0'0'0,"0"-42"0,0-1 15,0 22-15,0 0 0,0 0 16,0 0-16,0 0 0,-21 21 16,-1 0-16,1 21 0,21 0 15,-21 0-15,0 0 0,21 22 16,-21 20-16,0-21 0,-1 22 0,22-22 15,-21 22-15,0-22 0,21 0 16,0 1-16,-21-1 0,21 0 0,-21 1 16,21-1-16,0-21 0,0 0 15,0 1-15,0-1 0,0 0 0,0 0 16,21-21 0,0 0-16,21 0 0,-20 0 0,-1-21 15,21 21-15,0-21 0,-20 0 16</inkml:trace>
  <inkml:trace contextRef="#ctx0" brushRef="#br0" timeOffset="6094.97">8890 1185 0,'0'0'0,"0"-21"0,-21 21 47,0 21-47,-1 1 0,1-1 15,21 21-15,-21-21 0,0 0 16,0 22-16,21-22 0,0 0 0,-21 0 15,21 22-15,0-22 0,0 0 16,0 0-16,0 0 0,21 0 16,0-21-16,0 0 0,21 0 15,-20 0-15,20 0 0,0 0 0,-21-21 16,22 0-16,-1 21 0,0-21 16,-20 0-16,20 0 0,-21-1 0,0 1 15,0 0-15,-21 0 0,0 0 16,0-22-16,0 22 0,-21-21 0,0 21 15,0 0-15,-21-22 0,20 22 16,-20 21-16,21-21 0,-21 21 0,-1 0 16,1 0-16,21 0 0,-22 0 15,1 0-15,21 21 0,0-21 16,0 21-16,-1-21 0,1 0 16,0 21-16,0-21 31</inkml:trace>
  <inkml:trace contextRef="#ctx0" brushRef="#br0" timeOffset="6289.04">8191 1122 0,'22'0'31,"-1"0"-31,0 0 0,0 0 16,21 0-16,-20 0 0,20 0 15,0 0-15,-21 0 0,22 0 16,-1 0-16,0 0 0,-20 0 0,20 0 16,-21-21-16,0 21 0,0 0 15,1 0-15</inkml:trace>
  <inkml:trace contextRef="#ctx0" brushRef="#br0" timeOffset="7128.27">9334 1185 0,'0'0'16,"-21"0"-16,0-21 0,21 0 15,0 0-15,0 0 16,0 0-16,0-1 16,0 1-16,21 0 0,0 21 15,1 0-15,-1 0 0,0 0 16,0 0-16,0 0 16,-21 21-16,21 0 15,1 1-15,-22 20 0,0-21 0,0 21 16,0 1-16,0-22 0,0 21 15,0-21-15,0 22 0,0-22 0,0 0 16,0 21-16,0-20 0,-22-1 16,22 0-16,0-42 47,0 0-47,0-1 0,0 1 15,0 0-15,22 0 0,-22 0 16,21 0-16,-21-22 0,21 22 0,0-21 15,0 21-15,0-22 0,1 22 16,-1 0-16,0 0 0,0 0 0,0-1 16,22 22-16,-22 0 0,0 0 15,0 0-15,0 0 0,0 22 0,1-1 16,-1 0-16,0 21 0,0-21 16,0 22-16,-21-22 0,0 21 15,0-21-15,0 1 0,0 20 0,0-21 16,0 0-16,0 0 0,0 1 0,0-1 15,-21 0-15,0-21 16,0 21-16,0-21 16,21-21-1,0 0-15,0 0 16,0-1-16,0-20 0,0 21 16,21 0-16,0 0 0,0-22 15,0 1-15,22 21 0,-1-22 0,-21 1 16,21 21-16,1-21 0,-1 20 15,0 1-15,1 21 0,-1 0 0,0 0 16,1 0-16,-22 21 0,0 1 16,21-1-16,-20 0 0,-22 21 15,0-21-15,0 22 0,0-22 16,0 21-16,0 1 0,0-22 0,0 0 16,-22 21-16,1-21 0,0 1 15,21-1-15,-21-21 0,21 21 0,-21-21 16,42 0-1,0 0-15,0 0 16,0 0-16</inkml:trace>
  <inkml:trace contextRef="#ctx0" brushRef="#br0" timeOffset="7623.99">11070 1312 0,'21'-21'0,"-42"42"0,63-63 0,-42 21 15,0 0-15,0 0 0,0-1 16,0 1-16,0 0 0,0 0 15,-21 0-15,0 21 0,0-21 0,0-1 16,0 22-16,-22 0 0,22 0 16,-21 0-16,21 0 0,-22 0 0,22 22 15,-21-1-15,-1 0 0,22 21 16,-21-21-16,0 22 0,20-22 0,1 21 16,0-21-16,0 22 0,0-22 15,21 21-15,-21-21 0,21 1 16,0-1-16,0 0 0,0 0 0,21 0 15,0-21-15,0 0 0,21 0 16,-20 0-16,20 0 0,0 0 0,1 0 16,-1 0-16,0-21 0,1 21 15,-22-21-15,21 0 0,0 0 0,1-1 16,-22 1-16,21 0 0,-21 0 16,1 0-16,-1-22 0,0 22 0,-21-21 15,0 21-15,0-22 0,0 22 16,0-21-16,0 21 0,0 0 15,0 42 1,0 0-16,-21 0 0,21 0 16,-21 22-16,-1-22 0,22 21 15,0-21-15,0 0 0,0 22 16,-21-22-16,21 0 0,0 0 0,0 0 16,0 1-16,0-1 15,21 0-15,1-21 0,-1 0 16,0 0-16,0 0 0,0 0 15,22-21-15,-22 0 0,0 21 0,21-22 16</inkml:trace>
  <inkml:trace contextRef="#ctx0" brushRef="#br0" timeOffset="7893.15">11684 868 0,'0'0'0,"21"-64"0,-21 22 0,0 21 15,0-21-15,0 20 0,0 1 16,-21 42-1,0 1 1,0 20-16,21 0 0,-22 22 0,1-22 16,21 22-16,-21-1 0,21-21 15,-21 22-15,21-22 0,0 1 0,-21-1 16,21 0-16,0 1 0,-21-22 16,21 0-16,0 21 0,0-21 15,0 1-15,0-1 0,21-21 16,0 0-16,0 0 15,0 0-15,0 0 16,1 0-16,20 0 0,-21-21 16,21-1-16</inkml:trace>
  <inkml:trace contextRef="#ctx0" brushRef="#br0" timeOffset="8112.04">12065 1207 0,'21'-22'0,"-42"44"0,42-65 0,-21 22 0,0 0 15,0 0 1,-21 21-16,0 21 15,0 0-15,-1 0 16,1 0-16,0 1 0,0-1 0,21 0 16,-21 21-16,0-21 0,-1 1 15,22-1-15,0 21 0,0-21 16,0 0-16,-21 1 0,21-1 16,0 0-16,21-21 15,1 21-15,-1-21 0,0 0 0,21 0 16,1 0-16,-1 0 0,0 0 15,1-21-15</inkml:trace>
  <inkml:trace contextRef="#ctx0" brushRef="#br0" timeOffset="8819.76">12509 1312 0,'0'0'0,"0"-21"0,0 0 0,22-21 16,-22 21-16,0-1 0,0 1 0,0 0 16,-22 21-1,22 21 1,-21-21-16,0 21 0,0 22 0,21-22 15,-21 0-15,21 0 0,-21 0 16,-1 22-16,22-22 0,0 0 0,0 0 16,0 0-16,0 1 0,0-1 15,0 0-15,0 0 32,22-21-32,-1 0 0,0 0 15,-21-21-15,0 0 16,0 0-16,0-1 15,0 1-15,21 0 0,-21 0 0,21-21 0,-21 20 16,21-20-16,1 21 16,-22-21-16,21 20 0,0-20 0,0 21 15,0-21-15,22 20 0,-22 1 16,0 0-16,21 21 0,-21 0 0,22 0 16,-22 0-16,21 0 0,1 21 15,-1 0-15,-21 1 0,0 20 0,0-21 16,1 21-16,-1-20 0,-21 20 15,0-21-15,0 21 0,0-20 0,0-1 16,0 21-16,0-21 0,-21 0 0,-1 1 16,1-1-1,0 0-15,0 0 16,0-21-16,0 0 16,21-21-1,0 0-15,0 0 0,0-1 16,21-20-16,0 21 15,0 0-15,0-22 0,22 1 0,-1 0 16,0-1-16,1 1 0,-1 0 16,21-1-16,-20 1 0,20 0 0,1 21 15,-22-1-15,0 22 0,1 0 16,-1 0-16,-21 0 0,0 43 0,-21-22 16,0 21-16,0 1 0,0-1 15,0 0-15,0 1 0,0-1 0,0 0 16,-21 1-16,0-22 15,0 21-15,21 0 0,-21-20 0,21-1 16,-21 0-16,-1 0 0,22 0 16,0 0-16,0-42 31,0 0-31,0 0 16,0 0-16</inkml:trace>
  <inkml:trace contextRef="#ctx0" brushRef="#br0" timeOffset="9027.7">12785 720 0,'0'0'0,"-43"0"0,-63-21 16,85 21-1,0 0-15,0 0 16,0 0 31,0 0-47</inkml:trace>
  <inkml:trace contextRef="#ctx0" brushRef="#br0" timeOffset="9204.12">11642 931 0,'0'0'16,"0"22"-16,-22-22 0,22 21 16,22-21-16,20 0 15,-21 0-15,0 0 0,22 0 16,-1 0-16,0 0 0,1 0 0,-1 0 16,0-21-16,1 21 0,-1 0 15</inkml:trace>
  <inkml:trace contextRef="#ctx0" brushRef="#br0" timeOffset="9717.07">14647 762 0,'0'0'0,"0"-21"0,0 0 15,21 0-15,-21 42 32,0 0-32,0 21 15,0 1-15,-21-1 0,0 0 16,0 1-16,0 20 0,0-21 0,-1 1 15,1-1-15,0 22 0,0-22 16,0-21-16,0 21 0,-1 1 0,22-22 16,0 0-16,0 0 0,0 0 15,0 1-15,22-22 16,-1 0-16,0 0 0,0 0 16,0 0-16,0 0 0,1-22 15,-22 1-15,21 0 0,0 0 16</inkml:trace>
  <inkml:trace contextRef="#ctx0" brushRef="#br0" timeOffset="10880.26">14372 1101 0,'0'0'0,"-42"0"0,-1 0 0,22 0 0,-21 0 16,21 0-16,0 0 0,-1 0 16,22 21-16,22-21 15,-1 0 1,21 0-16,0 0 0,1 0 0,-1 0 15,0-21-15,22 21 16,-22-21-16,1 21 0,-1-22 0,0 1 16,1 21-16,-1-21 0,-21 21 15,0 0-15,0 0 0,1 0 0,-1 0 16,0 0-16,-21 21 16,0 0-16,0 1 15,0-1-15,0 21 0,-21-21 16,21 0-16,-21 1 0,21 20 0,0-21 15,0 0-15,-22 0 0,22 1 16,0-1-16,0 0 0,0 0 16,22-21-16,-1 0 15,0 0-15,0 0 16,0 0-16,22 0 0,-22 0 16,0 0-16,0-21 0,0 21 15,-21-21-15,21 0 0,-21-1 0,22 1 16,-22 0-16,0 0 0,0 0 15,-22 0-15,1-1 0,0-20 0,0 21 16,0 0-16,0 0 0,-22 21 16,22-22-16,0 22 0,0 0 0,0 0 15,-1-21-15,44 21 32,-1-21-32,21 21 15,-21 0-15,22 0 0,20-21 0,1 21 16,-1-21-16,1 21 0,20 0 15,-20 0-15,20 0 0,-20 0 0,-22 0 16,22 0-16,-43 0 0,21 0 16,-21 21-16,-21 0 0,0 0 15,0 0-15,0 1 0,-21-1 16,0 0-16,0 21 0,0-21 0,0 1 16,-1 20-16,1-21 0,0 0 15,21 0-15,0 1 0,0-1 16,0 0-16,0 0 0,0 0 0,21-21 15,0 21 1,1-21-16,-1 0 0,0 0 0,0 0 16,21 0-16,-20 0 0,-1 0 15,0 0-15,0-21 0,0 21 0,0-21 16,1 0-16,-22 0 0,0 0 16,21-22-16,-21 22 0,0 0 15,0-21-15,0 20 0,-21-20 0,-1 0 16,1 21-16,0-1 0,0 1 15,0 0-15,-22 21 0,22 0 0,0 0 16,0 0-16,21 21 16,0 0-16,0 1 15,21-22-15,0 21 16,0-21-16,1 0 0,20 21 0,0-21 16,-21 0-16,22 0 0,20 0 15,-20 0-15,-1 0 0,21-21 0,-20 0 16,20 21-16,-20-22 0,20 1 15,-21 0-15,1-21 0,-1 21 0,0-22 16,1 22-16,-22-21 0,0-1 16,0 22-16,-21-21 0,0 21 0,0 0 15,0-1-15,0 1 0,-21 21 16,0 0-16,0 0 0,0 0 16,-22 21-16,22 1 0,0 20 15,-21-21-15,20 43 0,-20-22 16,21 0-16,0 22 0,0-22 15,-1 22-15,22-22 0,-21 0 0,21 1 16,0-1-16,0 0 0,0 1 0,0-22 16,21 0-16,1 0 0,-1 21 15,0-42-15,0 22 0,0-1 0,0-21 16,1 0-16,20 0 0,-21 0 16,0 0-16,22 0 0,-22 0 0,0 0 15,0 0-15,0 0 0,0-21 16,1 21-16,-22-22 0,21 1 0,0 0 15,0 0-15,-21 0 16,21 21-16</inkml:trace>
  <inkml:trace contextRef="#ctx0" brushRef="#br0" timeOffset="11211.46">17293 1185 0,'0'0'0,"-21"0"15,-21 0 1,84 0 0,-21 0-16,21 0 15,1 0-15,-1 0 0,0 0 16,22 0-16,-1 0 0,-20 22 0,41-22 15,-41 0-15,20 0 0,1 0 16,-1 21-16,-20-21 0,-1 0 0,0 0 16,-21 0-16,22 0 0,-22 0 15,0 0-15,0 0 0,0 0 16,1 0 0,-22-21-1</inkml:trace>
  <inkml:trace contextRef="#ctx0" brushRef="#br0" timeOffset="11627.05">18161 889 0,'0'0'0,"-85"0"31,64 21-31,21 0 15,0 1-15,0-1 0,0 0 16,0 0-16,0 0 0,21 0 16,0 1-16,22-22 0,-22 21 0,21 0 15,1 0-15,-1-21 0,0 0 16,1 0-16,-1 0 0,0 0 0,1 0 16,-1 0-16,-21 0 0,21 0 15,1 0-15,-22-21 0,-21 0 16,-21 21-1,0 0-15,-22 0 0,1 0 16,0 21-16,-1 0 0,1 0 16,-22 0-16,1 22 0,21-22 0,-1 21 15,1 1-15,0-22 0,-1 0 16,1 21-16,21-21 0,0 1 16,-1-1-16,1 0 15</inkml:trace>
  <inkml:trace contextRef="#ctx0" brushRef="#br1" timeOffset="20856.18">952 2879 0,'0'-21'16,"-21"21"0,0 0-16,0 0 0,0 0 0,0 0 15,-22 0-15,22 0 0,0 0 16,0 0-16,0 0 0,-1 0 0,1 21 16,64-21 15,-22 0-31,21 0 0,0 0 0,1 0 15,20 0-15,1 0 0,-1 0 16,1 0-16,-1 0 0,22 0 0,-22 0 16,22 0-16,-21 0 0,-22 0 15,21 0-15,-20 0 0,-22 0 0,21 0 16,-21 0-16,-42 0 31,0 0-31,0 0 16,0 0-16,0 0 0</inkml:trace>
  <inkml:trace contextRef="#ctx0" brushRef="#br1" timeOffset="21120.06">1228 2900 0,'0'0'0,"-64"42"31,64-21-31,0 1 0,-21-1 0,0 0 15,21 0-15,-21 0 0,21 22 16,0-1-16,0 21 0,-22-20 0,1-1 16,21 22-16,-21-22 0,21 0 15,0 1-15,-21-1 0,21 0 16,0-21-16,-21 1 0,21-1 16,0 0-16,0 0 15,0-42 16,0 0-31,21 21 0</inkml:trace>
  <inkml:trace contextRef="#ctx0" brushRef="#br1" timeOffset="21504.03">1439 3260 0,'21'-21'15,"-42"42"-15,42-64 0,-21 22 0,0 42 31,0 1-31,0 20 16,-21-21-16,0 0 0,0 22 0,21-1 16,-21-21-16,21 21 0,-21 1 15,21-22-15,0 21 0,0-21 0,0 1 16,0-1-16,0 0 0,42-21 16,-21 0-16,0 0 0,22 0 15,-1 0-15,-21 0 0,21 0 0,1 0 16,-1-21-16,0 0 15,-20-1-15,20 1 0,-21-21 0,0 21 16,0 0-16,1-22 0,-22 22 16,0-21-16,0-1 0,0 22 0,0-21 15,-22 21-15,1-22 0,-21 22 16,21 0-16,-22 21 0,1 0 16,21 0-16,-21 0 0,-1 0 0,22 0 15,-21 21-15,-1 0 0,22 1 16,0-1-16,0 0 0,0 0 0,21 0 15,0 0-15,21-21 16</inkml:trace>
  <inkml:trace contextRef="#ctx0" brushRef="#br1" timeOffset="22740.52">3344 3387 0,'0'0'16,"21"0"-16,1 0 15,-22 21-15,21-21 0,0 0 32,0-21-32,-21 0 0,21-1 15,-21 1-15,21 0 0,-21 0 16,0 0-16,0 0 0,0-22 15,0 22-15,0 0 0,0-21 16,-21 20-16,0 1 0,0 0 0,0 0 16,0 0-16,-1 0 0,-20 21 15,21 0-15,0 0 0,-22 0 16,22 21-16,0 0 0,-21 0 0,21 0 16,-22 22-16,22-1 0,0 0 15,0 1-15,0-1 0,-1 0 0,1 1 16,21-1-16,0 0 0,-21 1 15,21-1-15,0-21 0,0 0 0,0 0 16,21 1-16,0-1 0,1 0 16,-1-21-16,0 0 0,0 0 0,0 0 15,22 0-15,-22 0 0,21 0 16,0-21-16,1 0 0,-22-1 16,21 1-16,1 0 0,-22-21 15,21 21-15,-21-22 0,22 1 16,-22 0-16,0 20 0,-21-20 0,0 0 15,0-1-15,0 22 0,0 0 0,0-21 16,0 21-16,0 42 31,0 0-31,0 21 16,0-21-16,0 22 0,0-1 0,0 0 16,-21 1-16,21-22 0,0 21 15,0 1-15,0-22 0,0 0 0,0 21 16,0-21-16,0 1 15,21-1-15,0-21 16,0 0-16,0 0 0,1 0 16,20 0-16,-21 0 0,0-21 0,22-1 15,-22 1-15,21 0 0,-21 0 16,0 0-16,1 0 0,-1-22 0,0 22 16,0-21-16,0 21 0,-21-22 15,0 1-15,21 21 0,-21-22 0,22 22 16,-22 0-16,0 0 0,0 42 47,0 0-47,0 22 0,0-22 15,0 21-15,0-21 0,0 22 0,0-22 16,-22 21-16,22-21 0,0 22 16,0-22-16,0 0 0,0 0 0,0 0 15,0 0-15,22-21 16,-1 0-16,0 0 15,0 0-15,0-21 0,0 0 16,1 21-16,-1-21 0,0-21 0,0 20 16,-21 1-16,21-21 0,0 21 15,1-22-15,-22 1 0,0 21 0,0-21 16,0 20-16,21 1 0,-21-21 16,0 21-16,0 42 31,0 0-31,0 0 15,0 0-15,0 22 0,-21-22 16,21 21-16,0 1 0,0-22 0,-22 21 16,22-21-16,-21 22 0,21-22 15,0 0-15,0 0 0,0 0 0,0 0 16,0 1 0,21-22-16,1 0 0,-1 0 15,0 0-15,0 0 0,21-22 16,-20 1-16,-1 21 0,21-21 0,-21-21 15,22 21-15,-22-1 0</inkml:trace>
  <inkml:trace contextRef="#ctx0" brushRef="#br1" timeOffset="23031.86">4932 2858 0,'0'0'16,"0"-22"-16,0-20 0,0 21 0,0 0 0,0 0 15,-21 21 1,-1 0-16,1 21 0,0 0 15,0 0-15,0 21 16,0-20-16,-1 20 0,1 0 0,0 1 16,0-1-16,-21 0 0,20 1 15,1 20-15,0-21 0,0 1 0,0-1 16,21 0-16,0 1 0,-21-22 16,21 21-16,0-21 0,0 1 0,0-1 15,0 0-15,21-21 0,21 0 16,-21 0-16,0 0 0,22 0 15,-1 0-15,-21-21 0,22 21 16,-1-21-16,0-22 0,-21 22 0,22 0 16,-1 0-16,-21-22 0,0 22 15</inkml:trace>
  <inkml:trace contextRef="#ctx0" brushRef="#br1" timeOffset="23387.66">5080 3239 0,'-42'42'16,"84"-84"-16,-21-1 0,0 22 0,-21 0 16,-21 21 15,0 21-31,0 0 15,0 0-15,-1 1 0,1 20 0,21-21 16,-21 0-16,0 22 0,21-22 16,-21 0-16,21 0 0,0 21 0,0-20 15,0-1-15,0 0 16,21-21-16,0 0 0,21 0 0,-20 0 16,-1 0-16,21 0 0,-21 0 15,22 0-15,-22 0 0,21-21 0,-21 0 16,0-1-16,22 1 0,-22 0 15,0 0-15,-21 0 0,0 0 16,0-1-16,0-20 0,0 21 0,0 0 16,0-22-16,-21 22 0,0 0 15,0 0-15,-1 0 0,-20 21 0,21 0 16,0 0-16,-22 0 0,22 0 16,0 0-16,-21 0 0,21 0 0,-1 0 15,22 21-15,-21 0 16,42-42 15</inkml:trace>
  <inkml:trace contextRef="#ctx0" brushRef="#br1" timeOffset="23588.54">4445 3048 0,'-21'0'15,"42"0"-15,-63 0 0,20 0 0,44 0 32,20 0-32,-21 0 0,21 0 15,-20 0-15,20 0 0,0 0 16,1 0-16,-1 0 0,-21 0 0,21 0 16,-20 0-16,-1 0 0,0 0 15,0 0-15,0 0 0</inkml:trace>
  <inkml:trace contextRef="#ctx0" brushRef="#br1" timeOffset="24595.48">5567 3175 0,'0'-21'16,"0"0"0,0 0-1,0-1 1,21 22-16,0 0 0,0 0 0,0-21 15,1 21-15,20 0 0,-21 0 0,0 0 16,0 0-16,1 0 0,-1 0 16,0 21-16,0 1 0,0-1 15,-21 0-15,21 0 0,-21 21 16,0-20-16,0 20 0,0-21 0,0 21 16,-21-20-16,0 20 0,0-21 15,0 0-15,0 0 0,-1 1 0,1-1 16,21 0-16,-21-21 15,0 0-15,0 0 16,21-21-16,0 0 16,0-1-16,0 1 15,0 0-15,0 0 0,21-21 0,-21 20 16,21 1-16,0-21 16,0 21-16,22-22 0,-22 22 0,0 0 15,21 0-15,1 0 0,-22 0 16,21 21-16,-21 0 0,1-22 0,20 22 15,-21 0-15,0 0 0,0 22 16,1-1-16,-22 0 0,21 0 0,-21 0 16,21 0-16,-21 22 0,0-22 15,0 21-15,0-21 0,0 22 0,0-22 16,0 0-16,0 0 0,0 0 0,0 1 16,0-1-16,-21-21 15,0 0 1,21-21-1,0-1 1,0 1-16,0 0 0,0 0 16,0 0-16,0-22 0,21 22 0,0-21 15,0 21-15,0-22 0,0 22 16,1-21-16,20 21 0,-21 0 0,21-1 16,1 1-16,-1 21 0,0 0 15,-20 0-15,20 0 0,0 0 0,-21 21 16,1-21-16,-1 22 0,0 20 15,-21-21-15,0 0 0,0 22 0,0-22 16,0 21-16,0-21 0,-21 22 0,0-22 16,-1 0-16,1 21 0,0-21 15,0 1-15,0-22 0,0 21 0,21 0 16,21-42 15,0 0-15,21 21-16</inkml:trace>
  <inkml:trace contextRef="#ctx0" brushRef="#br1" timeOffset="25611.34">7366 3196 0,'0'0'16,"21"-106"0,-21 85-1,-21 0-15,0 21 16,0-21-16,-1 21 0,1 0 0,0 0 15,0 0-15,0 0 0,-22 0 0,22 0 16,-21 0-16,21 21 0,-22 0 16,1 0-16,21 1 0,-21 20 0,20-21 15,1 21-15,0 1 0,0-1 16,0-21-16,21 22 0,0-1 0,0-21 16,0 21-16,0-20 0,0-1 15,21 0-15,0-21 0,0 21 16,22-21-16,-22 0 0,21 0 0,0 0 15,-20 0-15,20 0 0,0 0 16,-21-21-16,22 0 0,-22 21 0,0-21 16,0-22-16,0 22 0,1 0 15,-1-21-15,-21 20 0,0-20 0,21 0 16,-21-1-16,0 22 0,0-21 16,0 21-16,0 0 0,0-1 0,0 1 15,0 42 1,-21 1-1,21-1-15,0 21 0,0 0 16,0-20-16,-21 20 0,21 0 0,0-21 16,0 22-16,0-22 0,0 0 0,0 0 15,0 22-15,0-22 0,0 0 16,0 0-16,21-21 0,0 0 16,0 0-1,0 0-15,0 0 0,1 0 0,20 0 16,-21-21-16,0 0 0,22 0 15,-22-1-15,21 1 0,-21-21 0,22 21 16,-22-22-16,0 1 0,0 0 0,0-1 16,0 1-16,1 0 0,-22-1 15,0 22-15,0-21 0,0 0 0,0 20 16,0 1-16,0-21 0,0 21 16,-22 21 15,1 21-31,21 0 0,-21 0 0,21 22 15,-21-22-15,0 21 0,21-21 16,0 22-16,-21-1 0,21 0 0,-22 1 16,22-1-16,0-21 0,0 21 0,0-20 15,0 20-15,0-21 0,0 0 16,0 0-16,22 1 0,-1-1 0,0-21 16,0 21-16,0-21 0,0 0 15,22 0-15,-1 0 0,-21 0 16,22 0-16,-1 0 0,0-21 0,-21 21 15,22-21-15,-1-1 0,-21 1 16,0 0-16,1 0 0,-1-21 0,0 20 16,0-20-16,-21 21 0,21 0 15,-21-22-15,0 22 0,0 0 0,0 0 16,-21 21 0,0 0-16,0 0 15,0 21-15,21 0 0,0 0 16,0 22-16,-22-22 0,22 0 0,0 21 15,0-20-15,0 20 0,0-21 16,0 0-16,0 0 0,0 1 0,0-1 16,22 0-16,-1-21 0,0 0 15,0 0-15,21 0 16,-20 0-16,-1 0 0,0 0 0,0 0 16,21-21-16,-20 0 0,-1-1 15,0 1-15,0 0 0,0 0 0,0-21 16,-21 20-16,22-20 0,-22 21 15,21-21-15</inkml:trace>
  <inkml:trace contextRef="#ctx0" brushRef="#br1" timeOffset="25832.25">7493 2963 0,'0'0'0,"-21"0"0,0 0 0,-1 22 15,44-22 1,-1 0-16,21 0 0,0 0 16,1 0-16,-1 0 0,22 0 0,-1 0 15,1 0-15,-1 0 0,-21 0 16,1 0-16,-1 0 0,0-22 0,-20 22 16,-1 0-16</inkml:trace>
  <inkml:trace contextRef="#ctx0" brushRef="#br1" timeOffset="27592.47">9652 3344 0,'0'0'0,"21"0"0,0 0 31,-21-21-31,21 0 16,1 21-16,-1-21 0,0 0 16,21 0-16,-21-1 0,22 1 0,-1 0 15,0 0-15,-20-21 0,20 20 16,0-20-16,-21 21 0,22-21 15,-22 20-15,0-20 0,0 0 0,-21-1 16,0 22-16,0-21 0,0 21 16,0 0-16,0-1 0,0 1 0,-21 21 15,0 0 1,0 21-16,0 1 0,-1-1 16,22 21-16,-21 0 0,0 1 15,0-1-15,21 0 0,-21 22 0,0-1 16,21 1-16,-22 21 0,1-22 15,0 22-15,0-22 0,0 22 16,0 0-16,-1 20 0,1-20 0,0 21 16,0 0-16,-21 21 0,20-21 15,1-1-15,0 1 0,0 0 0,-21 0 16,20 0-16,22 0 0,-21-22 0,0 1 16,21 0-16,-21-22 0,0 1 15,21-1-15,0-21 0,0 1 0,0-22 16,0 0-16,0 0 0,42-21 15,-21-21-15,22 0 0,-1 0 16,21-22-16,-20 1 0,41 0 0,-20-22 16,-1 1-16,22-22 0,-21 22 0,20-22 15,-20 0-15,-22 22 16,22-22-16,-22 0 0,-21 1 0,0-1 16,-21 0-16,0 1 0,0-1 0,-42 0 15,21 22-15,-43-22 0,22 43 16,-22-22-16,1 22 0,-1 0 0,1-1 15,-1 22-15,1-21 0,-1 21 16,1 21-16,-1-21 0,22-1 0,0 22 16,21 0-16,-22 0 0,64-21 31,1 0-15,20 21-16,-21-21 0,21 0 15,22 21-15,-22-21 0,22-22 0,-22 22 16,22 0-16,-1-21 0,1 20 15,-22-20-15,21 0 0,-20 21 0,-1-22 16,0 22-16,1-21 0,-22 21 16,0-1-16,0 1 0,-21 0 0,0 0 15,-21 42 17,0 0-32,0 0 0,21 1 15,0-1-15,-21 0 0,-1 21 16,22-21-16,0 22 0,0-1 0,0-21 15,0 0-15,0 22 16,0-22-16,0 0 0,0 0 0,0 0 16,22-21-16,-1 0 0,0 0 15,0 0-15,0 0 0,22 0 16,-22-21-16,21 0 0,-21 0 0,0 0 16,22 0-16,-22-22 0,0 22 15,0-21-15,0-1 0,1 22 0,-1-21 16,-21 21-16,21 0 0,-21-22 15,0 22-15,0 0 0,0 0 16,-21 42 15,21 0-31,-21 0 0,21 0 16,-22 1-16,22 20 0,0-21 16,0 21-16,0 1 0,0-22 0,0 21 15,0-21-15,0 1 0,0-1 16,22 0-16,-1 0 0,0-21 15,0 0-15,21 0 0,-20 0 0,-1 0 16,21 0-16,-21 0 0,22-21 16,-22 0-16,0 0 0,21-1 0,-21 1 15,22 0-15,-22-21 0,0 21 16,0-22-16,-21 22 0,0 0 0,0-21 16,0 20-16,0 1 0,0 0 15,0 0-15,0 42 31,-21 0-31,21 0 16,0 1-16,0-1 0,0 21 0,0-21 16,0 22-16,0-22 0,-21 21 15,21-21-15,0 22 0,-21-22 0,21 0 16,0 0-16,0 0 0,0 0 0,0 1 16,-21-22 15,21-22-31,0 1 15,0 0-15,0 0 0,0 0 16,0 0-16,0-22 0,0 22 16,21-21-16,0-1 0,0 22 0,0-21 15,0 0-15,22 20 0,-1 1 0,0 0 16,1 0-16,20 0 0,1 21 16,-22 0-16,22 0 0,-1 0 0,22 21 15,-64 0-15,0 0 16,0 0-16,-21 1 0,0 20 0,0-21 15,0 21-15,0-20 0,-21 20 0,0-21 16,0 21-16,0-20 0,-1-1 16,1 0-16,0 0 0,0-21 15,21 21-15,-21-21 0,21-21 47,21 0-47,0 0 0,0 0 0,0-1 16</inkml:trace>
  <inkml:trace contextRef="#ctx0" brushRef="#br1" timeOffset="28299.63">12340 2985 0,'0'-22'0,"0"44"0,0-65 16,21 43-16,-42 0 31,0 0-31,0 0 0,0 21 16,-1 1-16,-20-1 0,21 0 0,-21 0 15,20 0-15,-20 22 0,21-22 16,0 21-16,-22-21 0,43 22 0,-21-1 16,21-21-16,0 21 0,0-20 15,0-1-15,43 21 0,-22-21 16,0-21-16,21 0 0,1 0 16,-1 0-16,0 0 0,1 0 0,-1 0 15,0 0-15,1-21 0,-1 0 0,0 0 16,1 0-16,-22-22 15,21 22-15,-21-21 0,22-1 0,-22 22 16,0-21-16,21 0 0,-21-1 16,1 1-16,-1 0 0,-21-1 0,21 1 15,-21 0-15,21-1 0,-21 22 16,0 0-16,0 0 0,0 0 0,0-1 16,0 44-1,-21-1-15,21 0 0,-21 0 16,0 21-16,21 1 0,0-22 0,-22 21 15,1 1-15,21-1 0,-21 0 16,21-21-16,0 22 0,0-1 0,0 0 16,0 1-16,0-1 0,0-21 15,0 0-15,0 1 0,21-1 0,0 0 16,22-21-16,-22 0 0,0 0 16,21 0-16,-20 0 0,20 0 15,0 0-15,1 0 0,-22-21 0,21 0 16,-21 21-16,22-22 0,-22-20 15,0 21-15,0 0 0,0 0 0,0-22 16,-21 22-16,22 0 0,-22 0 16,0 0-16,0 42 15,0 0 1,-22 0-16,22 0 0,-21 0 16,21 1-16,0-1 0,0 0 0,0 0 15,0 0-15,0 0 0,0 1 16,21-1-1,1-21-15,-1 0 0,0 0 16,0 0-16,0-21 0,0 21 16,1-22-16,-1 22 0,0-21 0,0 0 15,-21 0-15,0 0 0,21-22 16,-21 22-16</inkml:trace>
  <inkml:trace contextRef="#ctx0" brushRef="#br1" timeOffset="28475.7">13504 2794 0,'0'0'0,"-21"0"0,0-21 0,0 21 0,0 0 16,-1 0-16,1 0 16,0 0-16,0 0 15,0 0-15,21 21 16</inkml:trace>
  <inkml:trace contextRef="#ctx0" brushRef="#br1" timeOffset="28672.18">12679 2963 0,'0'0'0,"-21"22"31,42-22-31,0 0 16,0 0-16,0 0 0,0 0 0,1 0 16,-1 0-16,0 0 0,0 0 15,21 0-15,-20 0 0,20 0 0,-21-22 16</inkml:trace>
  <inkml:trace contextRef="#ctx0" brushRef="#br1" timeOffset="29463.62">13758 2921 0,'-21'0'31,"21"21"-15,-21-21-16,0 21 0,0 1 16,21-1-16,-22 0 0,22 0 0,-21 21 15,0 1-15,21-22 0,0 0 16,0 0-16,0 0 0,0 1 16,0-1-16,0 0 0,0 0 15,21-21-15,0 0 16,1 0-16,-22-21 15,21 0-15,-21 0 16,21-1-16,-21 1 0,0 0 16,0 0-16,0 0 0,21 0 15,-21-22-15,21 22 0,-21 0 0,21 0 16,1 0-16,-1-1 0,0 1 16,0 0-16,0 0 0,0 21 15,1 0-15,-1 0 0,0 0 16,0 0-16,0 0 0,0 21 15,-21 0-15,0 0 0,22 1 0,-22-1 16,0 0-16,0 0 0,0 0 0,0 22 16,0-22-16,0 0 0,0 0 15,0 0-15,0 0 0,0 1 0,0-1 16,-22 0 0,1-21-1,21-21 1,0 0-16,0-1 15,0 1-15,0 0 0,0 0 0,21 0 16,1 0-16,-1-1 0,0-20 16,0 21-16,21 0 0,1-22 0,-22 22 15,21 0-15,1 0 0,-1 0 16,0 21-16,1 0 0,-22 0 0,21 0 16,-21 21-16,0 0 0,1 0 0,-22 0 15,21 1-15,-21-1 0,0 21 16,0-21-16,0 0 0,0 1 15,0 20-15,0-21 0,0 0 16,-21 0-16,-1 1 0,22-1 0,0 0 16,-21-21-16,0 21 0,0-21 15,21-21 17,21 0-17,0 0-15,22-1 0,-22 22 0</inkml:trace>
  <inkml:trace contextRef="#ctx0" brushRef="#br1" timeOffset="30215.48">15028 2985 0,'0'0'0,"21"-22"15,-21 1-15,0 0 16,0 0-16,0 0 16,-21 21-1,0 0 1,0 0-16,0 0 0,0 0 15,-1 21-15,1 0 0,0 0 16,-21 0-16,21 22 0,-1-22 16,1 0-16,0 21 0,21-20 0,-21-1 15,21 21-15,-21-21 0,21 0 16,0 1-16,0-1 0,0 0 0,0 0 16,21-21-16,0 0 0,-21 21 0,21-21 15,0 0-15,1 0 16,-1 0-16,0 0 0,-21-21 0,21 0 15,0 0-15,0 0 0,1-1 16,-22 1-16,21 0 0,0 0 0,-21-21 16,21 20-16,0 1 0,0-21 0,-21 21 15,22-22-15,-1 22 0,0 0 16,-21 0-16,0 0 0,0 42 31,0 0-31,0 0 0,0 0 16,0 1-16,0-1 0,-21 0 15,21 21-15,0-21 0,0 1 0,0-1 16,0 0-16,0 21 0,0-21 16,0 1-16,21-1 15,0-21-15,0 0 0,0 0 0,1 0 16,-1 0-16,0 0 0,21 0 16,-21 0-16,1 0 0,20-21 0,-21-1 15,21 1-15,-20-21 0,-1 21 16,21-22-16,-21 22 0,0-21 0,1 0 15,-1-22-15,0 22 0,21-22 0,-21 22 16,1-22-16,-1 1 0,-21 21 16,0-1-16,21 1 0,-21 0 0,0 20 15,-21 65 1,0-22-16,-1 21 16,1 1-16,21-1 15,-21 0-15,0 1 0,0-1 0,21 0 16,0 1-16,0-1 0,-21 0 15,21-21-15,0 22 0,0-22 16,0 0-16,0 0 0,0 0 0,0 1 0,0-1 16,21-21-1,0 0 1,0 0-16,0 0 16,0 0-16,22 0 0,-22 0 15,0 0-15,0 0 0,0 0 16</inkml:trace>
  <inkml:trace contextRef="#ctx0" brushRef="#br1" timeOffset="30431.39">16171 3069 0,'0'0'0,"0"21"32,0 1-32,0-1 0,-21-21 15,21 21-15,0 0 0,0 0 0,-21 0 16,21 1-16,-21-1 0,0 0 15,21 0-15,-22 0 0,1 0 16,0-21-16,21 22 0,-21-22 16,0 0-16,0 0 15,21 21-15,-22-21 0,1 0 0,0 0 16</inkml:trace>
  <inkml:trace contextRef="#ctx0" brushRef="#br1" timeOffset="32827.58">889 4847 0,'0'-21'15,"0"42"32,0 0-31,0 1-16,0-1 0,0 0 0,0 0 16,0 0-16,21 0 0,-21 1 15,21-1-15,-21 0 0,21-21 16,1 0-16,-1 0 0,0 0 0,0 0 15,0 0-15,22-21 0,-22 0 16,21-1-16,-21 1 0,22 0 0,-1 0 16,-21-21-16,0 20 0,0 1 15,1-21-15,-1 21 0,0 0 16,-21-1-16,0 1 0,0 0 16,0 0-16,0 0 0,0 0 15,0-1-15,0 1 0,-21 21 16,0 0-1,21 21-15,-22 1 0,22-1 16,-21 0-16,0 21 0,21 1 16,0 20-16,0-21 0,0 22 15,0-1-15,0 1 0,0-1 0,0-20 16,0 20-16,0-20 0,0 20 16,0-21-16,0-20 0,0 20 0,0 0 15,0-21-15,0 1 16,0-1-16,-21 0 0,0 0 15,0-21-15,-1 0 16,1 0-16,0 0 16,0-21-16,0 0 0,0 21 15,-1-21-15,1-1 0,0 1 0,0 0 16,0-21-16,0 21 0,-1-1 16,1 1-16,0 0 0,0 0 0,21 0 15,0 42 1,0 0-1,0 0-15,0 0 0,21 1 16,0-1-16,0 0 0,1 0 16,-22 0-16,21 0 0,0 1 15,0-22-15,0 21 0,0 0 16,1-21-16,-1 0 0,0 0 0,21 0 16,-21 0-16,22-21 0,-22 0 15,21-1-15,-21 1 0,22 0 16,-1 0-16,-21 0 0,0 0 0,22-22 15,-22 22-15,-21 0 0,21-21 16,-21-1-16,21 22 0,-21 0 0,0 0 16,0 0-16,0-1 0,0 44 31,0-1-31,0 0 16,0 0-16,0 21 0,0-20 0,0-1 15,0 21-15,0-21 0,0 0 16,-21 1-16,21-1 0,-21 21 15,21-21-15,0 0 0,0-42 47,0 0-47,0 0 16,21 0-16,0-22 0,-21 22 0,21 0 16,1-21-16,-1 21 0,0-22 15,21 22-15,-21 0 0,1 0 16,-1 0-16,0 21 0,0 0 15,0 0-15,0 21 0,-21 0 16,0 0-16,0 0 0,22 22 16,-22-22-16,0 0 0,21 21 15,-21-21-15,0 1 0,0-1 0,21 0 16,0 0-16,-21 0 0,21 0 16,0-21-16,1 22 0,-1-22 15,0 0-15,0 0 0,0 0 16,0-22-16,1 22 0,-1-21 0,0 0 15,21 0-15,-21 0 16,1 0-16,20-1 0,-21-20 0,0 0 16,0 21-16,-21-22 0,43-63 15,-43 43-15,21 21 0,-21-22 16,0 1-16,0 20 0,0 1 16,0 0-16,0 20 0,0 1 0,0 0 15,0 0-15,-21 42 16,21 0-16,-21 22 15,21-1-15,-22 0 0,22 22 16,0-22-16,0 22 0,0-1 0,0-21 16,0 1-16,0-1 0,0 0 15,0 1-15,0-22 0,0 21 0,0-21 16,0 1-16,0-1 0,22-21 16,-1 0-16,0 0 15,0 0-15,0 0 0,22 0 16,-22-21-16,21 21 0,0-22 0,-20 1 15,20 0-15,0 0 16,-21 0-16,22 0 0,-22-1 0,21-20 16,-21 0-16,-21 21 0,0-1 15,0 1-15,22 21 0,-22 21 32,0 1-32,-22-1 0,22 21 15,0-21-15,0 0 0,-21 1 16,21 20-16,0-21 0,0 0 15,0 0-15,0 1 0,0-1 16,21-21 0,1 0-16,-1 0 0,0 0 15,0 0-15,0-21 0,0-1 16,1 22-16,-1-21 0,0 0 0,-21 0 16,21 0-16,-21 0 0,21 21 15</inkml:trace>
  <inkml:trace contextRef="#ctx0" brushRef="#br1" timeOffset="33044.46">2476 4953 0,'0'0'0,"-42"0"16,21 0-16,0 0 0,0 0 0,42 0 31,21 0-31,-21 0 0,22 0 15,-22 0-15,21 0 0,0-21 16,1 21-16,-1-21 0,0 21 0,1 0 16,-22-21-16,21 21 15,-21 0-15,1 0 0,20-22 0,-21 22 16</inkml:trace>
  <inkml:trace contextRef="#ctx0" brushRef="#br1" timeOffset="33873.6">3619 5186 0,'0'0'15,"22"21"-15,-1-21 0,0 0 16,0 0-16,0 0 0,0-21 16,1 0-16,-1 21 15,-21-21-15,21-1 0,0 1 0,-21 0 16,0 0-16,0 0 0,0 0 15,0-1-15,0-20 0,0 21 0,-21 0 16,0 0-16,0-1 0,-1 1 16,-20 21-16,21 0 0,-21 0 0,20 0 15,-20 21-15,21 1 0,0-1 16,-22 0-16,22 21 0,0-21 0,0 22 16,0-1-16,0 0 0,21 1 15,0-22-15,-22 106 16,22-106-16,0 0 15,22-21-15,-1 0 16,21 0-16,-21 0 16,22 0-16,-22-21 0,21 0 15,-21 0-15,22 0 0,-22-1 0,0 1 16,0 0-16,0 0 0,-21 0 16,0 0-16,0-1 0,0 1 0,0 0 15,0 0-15,0 0 16,0 42-1,0 0-15,0 0 16,0 0-16,0 1 0,0 20 16,0 0-16,0-21 0,0 22 0,0-1 15,0 0-15,0 22 0,0-22 16,0 22-16,0-1 0,0 22 16,0-22-16,0 22 0,0-21 15,0 20-15,0 1 0,0 0 0,0-1 16,0 1-16,0 0 0,0 20 0,21-20 15,-21 0-15,0-22 0,22 22 16,-22 0-16,21-22 0,-21 1 0,0-1 16,0 1-16,21-1 0,-21 1 0,0-22 15,0 0-15,0 1 0,0-22 16,0 0-16,-21 0 0,0-21 16,-1 0-16,1 0 0,0-21 15,-21 0-15,21 0 0,-1-22 16,-20 1-16,21 0 0,-21-1 0,20-20 15,-20-1-15,21 1 0,0-1 0,0-20 16,21-1-16,0 0 0,0 1 16,0-1-16,0 0 0,0 1 0,0-1 15,21 0-15,0 1 0,21-1 16,-21 0-16,22 1 0,-22 20 0,21-21 16,1 22-16,-1-1 0,-21 22 15,21 0-15,1-1 0,-22 1 0,0 0 16,21 21-16,-20-1 0,-1-20 15,0 21-15,0 0 0,0 0 16</inkml:trace>
  <inkml:trace contextRef="#ctx0" brushRef="#br1" timeOffset="34316.66">4127 5122 0,'-42'-21'31,"21"0"-31,21 0 0,0 0 0,0 0 16,0-1-16,0 1 16,0 0-16,0 0 0,0 0 0,21 21 15,0-21-15,0 21 16,1 0-16,-1 0 0,0 0 0,0 21 16,0 0-16,0 0 15,1 0-15,-1 22 0,0-22 0,0 21 16,0-21-16,0 22 0,-21-22 15,0 21-15,0-21 0,0 0 0,0 22 16,0-22-16,0 0 0,0 0 16,-21-21-16,0 0 15,0 0-15,21-21 16,0 0 0,0 0-16,0 0 0,0-22 15,0 22-15,0-21 0,0 21 0,0-22 16,0 1-16,0 21 0,0-22 15,21 1-15,0 21 0,0 0 16,1 0-16,-1-1 0,0 1 0,0 0 16,0 21-16,0 0 0,1 0 15,-1 0-15,0 0 0,0 0 0,0 0 16,0 21-16,1 0 0,-1 1 16,0-1-16</inkml:trace>
  <inkml:trace contextRef="#ctx0" brushRef="#br1" timeOffset="36232.17">5186 5122 0,'84'-42'15,"-62"42"1,-1-21-16,-21 0 0,0 0 16,0-1-16,0 1 0,0-21 0,0 21 15,0 0-15,0-22 0,0 22 16,-21 0-16,-1 0 0,1 0 0,0-1 15,0 22-15,0 0 0,0 0 16,-1 0-16,1 0 0,-21 22 0,21-1 16,0 0-16,-22 0 0,22 21 15,0 1-15,0-1 0,0 0 0,-1 1 16,22-1-16,-21 0 0,21 1 16,0-1-16,0-21 0,0 0 15,21 1-15,1-1 0,-1 0 0,0-21 16,0 0-16,0 0 0,0 0 15,22 0-15,-22 0 0,0 0 0,21 0 16,-20-21-16,-1 0 0,0-1 16,0 1-16,21 0 0,-20-21 15,-1 21-15,-21-22 0,21 22 0,0-21 16,-21-1-16,0 1 0,0 0 0,0-43 16,0 43-16,0 21 0,0-1 15,0 44 1,0-1-1,0 21-15,0-21 0,0 22 16,0-1-16,0 0 0,0 1 0,0-1 16,0 0-16,0-21 0,0 22 15,0-22-15,21 0 0,-21 0 16,21 0-16,1 1 0,-1-22 0,0 0 16,0 21-16,0-21 0,0 0 15,1 0-15,20 0 0,0-21 0,1-1 16,-22 1-16,21 0 0,-21-21 15,0 21-15,1-22 0,-1 1 16,21 0-16,-21-22 0,-21 22 16,21-22-16,-21 22 0,22-22 0,-22 22 15,0 0-15,0-1 0,21 1 16,-21 0-16,0 21 0,0-1 0,-21 22 31,21 22-31,-22-1 16,22 21-16,-21-21 0,21 22 0,0 20 15,0-21-15,-21 1 0,21 20 16,0-20-16,-21 20 0,21-21 0,0 1 16,0-1-16,0 0 0,0 1 15,0-22-15,21 0 0,0 0 16,-21 0-16,21 1 0,1-1 0,-1-21 16,0 0-16,0 0 0,21 0 15,-20 0-15,-1 0 0,0 0 16,21-21-16,-21-1 0,1 1 0,-1 0 15,0 0-15,0 0 0,21-22 0,-42 22 16,22-21-16,-1 0 0,0-1 0,0 1 16,-21 21-16,0-22 0,0 22 15,0 0-15,0 0 0,21 21 0,-21 21 32,0 0-32,0 0 15,0 22-15,-21-22 0,21 21 16,0-21-16,0 22 0,0-1 0,0-21 15,0 22-15,0-22 16,0 0-16,0 0 0,0 0 0,0 0 16,21-21-16,0 0 0,1 0 0,-1 0 15,0 0-15,21 0 0,-21 0 16,22 0-16,-22 0 0,21-21 0,-21 0 16,22 0-16,-22 0 0,0 0 15,0-1-15,0-20 0,1 21 0,-1-21 16,0-1-16,-21 1 0,21 0 15,-21 20-15,0-20 0,0 21 16,0 0-16,0 0 0,0 42 31,0 0-31,-21 0 0,0 21 0,21 1 16,0-22-16,0 21 0,0 1 16,-21-22-16,21 21 0,0-21 0,0 22 15,0-22-15,0 0 0,21 0 0,-21 0 16,21 0-16,0-21 0,0 22 15,0-22-15,22 0 0,-22 0 0,0 0 16,21 0-16,-20 0 0,20 0 16,0 0-16,-21-22 0,1 1 0,-1 0 15,0 0-15,0 0 0,0 0 16,-21-22-16,21 22 0,-21-21 16,0-1-16,0-20 0,0 21 0,0-1 15,-21 1-15,0 0 0,21 20 0,-21-20 16,0 21-16,-22 0 0,22 21 15,0 0-15,-21 0 0,21 0 16,-22 0-16,22 21 0,0 0 0,-21 0 16,-1 43-16,22-22 0,0 0 15,21 1-15,0-1 0,0 0 16,0 1-16,0-22 0,21 21 0,0-21 16,0 1-16,22-1 0,-22 0 0,21 0 15,-21-21-15,22 21 16,-1-21-16,0 0 0,1 0 0,-1 0 15,0 0-15,1 0 0,-22-21 0,21 21 16,-21-21-16,22 0 0,-22 0 16,0-22-16,0 22 0,0-21 0,1-1 15,-1 1-15,-21 0 0,0-1 16,21 1-16,-21 21 0,0-21 0,21 20 16,-21 1-16,0 42 31,-21 1-31,21 20 0,-21-21 15,21 21-15,0-20 16,-21 20-16,21 0 0,-22-21 0,22 22 16,-21-22-16,21 0 0,0 21 0,0-20 15,0-1-15,0 0 0,-21-21 16,21 21-16,0 0 0,-21-42 47,21 0-47,0 0 15,0 0-15,0-1 0,0-20 16,0 21-16,0-21 0,0-1 0,21 1 16,0 0-16,0-1 0,22 1 15,-22 0-15,21 20 0,1-20 16,-1 21-16,0 0 0,1 0 0,-1-1 16,0 22-16,1 0 0,-1 0 15,0 0-15,-21 22 0,1-1 0,-1 0 16,0 0-16,-21 21 0,0 1 15,0-1-15,0 0 0,0 1 0,0-1 16,-21 0-16,21-20 0,-21 20 16,-1-21-16,22 21 0,0-20 0,0-1 15,0 0-15,0 0 0,-21-21 16,21-21 15,0 0-31,0 0 16,-21-1-16,21 1 0,-21 0 15</inkml:trace>
  <inkml:trace contextRef="#ctx0" brushRef="#br1" timeOffset="36424.06">7429 4360 0,'0'0'15,"-42"0"-15,21 0 0,-21 0 0,20 0 16,1 0-16,0 0 0,0-21 15,0 21-15,0 0 63</inkml:trace>
  <inkml:trace contextRef="#ctx0" brushRef="#br1" timeOffset="36635.64">5821 4741 0,'0'0'0,"0"22"0,21-22 31,0 0-31,0 0 0,22 0 16,-22 0-16,21 0 0,0 0 15,1 0-15,-1 0 0,0 0 16,22 0-16,-22 0 0,22 0 0,20-22 0</inkml:trace>
  <inkml:trace contextRef="#ctx0" brushRef="#br1" timeOffset="36947.24">8530 5080 0,'0'21'31,"0"0"-16,0 1-15,0-1 0,-21 0 16,21 0-16,-21 0 0,0 0 16,21 1-16,0-1 0,-22-21 15,1 21-15,0 0 0,0 0 16,0-21-16,0 0 0</inkml:trace>
  <inkml:trace contextRef="#ctx0" brushRef="#br1" timeOffset="39159.86">10710 4572 0,'43'-21'32,"-22"21"-32,0 0 0,0 0 0,0-21 15,-21 0-15,43 21 0,-22-22 16,0 1-16,0 0 0,0 21 0,0-21 16,1 0-16,-22 0 0,0-1 0,0 1 15,0 0-15,0 0 16,-22 0-16,1 21 0,0 0 0,-21 0 15,21 0-15,-22 0 0,1 21 16,0 0-16,20 0 0,-20 0 0,21 1 16,0-1-16,0 0 0,-1 21 15,22-21-15,0 1 0,0 20 0,0-21 16,0 0-16,0 0 0,22 1 16,-1-1-16,0 0 0,21 21 15,-21-21-15,1 1 0,20 20 0,-21-21 16,0 21-16,-21-20 0,0-1 15,0 21-15,0-21 0,0 22 16,0-22-16,-21 0 0,0 0 0,0 0 0,-22 0 16,1-21-16,21 22 0,-21-22 15,-1 21-15,1-21 0,0 0 0,20 0 16,-20 0-16,0-21 0,21-1 16,-22 1-16,22 0 0,0-21 0,0 21 15,0-22-15,-1 1 0,1 21 16,21-22-16,-21 1 0,21 0 15,0 21-15,0-22 0,0 22 0,0 0 16,0 0-16,0 42 16,21 0-1,0 21-15,-21-20 0,0 20 16,0 0-16,22 1 0,-22-22 16,21 21-16,-21 0 0,0 1 0,21-22 15,0 21-15,0-21 16,0 1-16,1-1 0,-1 0 0,0 0 15,0-21-15,0 0 0,43 0 16,-43 0-16,21 0 0,-21 0 16,22-21-16,-1 0 0,-21 0 0,22-1 15,-1 1-15,0 0 0,1 0 0,-22-21 16,21 20-16,-21-20 0,43-21 16,-43 41-16,-21-20 0,21 21 15,0 0-15,-21 0 16,0 42-1,0 0-15,0 21 16,0-21-16,0 1 0,0-1 16,-21 21-16,0-21 0,21 22 0,0-22 15,-21 0-15,21 0 16,0 21-16,0-20 0,0-1 0,0 0 16,21-21-1,0 0-15,0 0 0,22 0 0,-22 0 16,21 0-16,-21-21 0,22 0 0,-22-1 15,21 1-15,-21 0 16,0 0-16,22 0 0,-22 0 0,0-43 16,0 22-16,-21 21 0,21-1 15,-21 1-15,0 0 0,22 0 0,-22 0 16,0 42 15,0 0-31,0 0 0,0 0 16,0 22-16,0-22 0,0 21 15,0 1-15,0-1 0,0-21 0,0 43 16,0-22-16,0 0 0,0 1 0,0 20 16,0-21-16,21 22 0,0-1 15,-21 64-15,21-63 0,-21-1 16,0 1-16,0-1 0,0-20 0,0 20 16,0 1-16,0-1 0,-21-20 15,21 20-15,-21 1 0,0-22 16,-22 21-16,22 1 0,-21-22 0,21 1 0,-22-1 15,1 0-15,0-21 16,-1 1-16,1-1 0,-22 0 16,22-21-16,21 0 0,0-21 0,0-22 15,-1 22-15,1-21 0,21 0 16,-21-22-16,21 22 0,0-22 0,0 1 16,0-1-16,0-20 0,42-1 0,-20 0 15,20-21-15,0 1 0,1-1 16,20 0-16,1 0 0,-1 0 15,1 0-15,-1-21 0,1 22 0,20 20 16,1-21-16,-22 43 0,22-22 16,-21 43-16,41-43 0,-83 43 0,20 20 15,-42 1-15,-21 21 32,0 21-32,-1 1 0,-20-1 0,21-21 15,-21 21-15,20 0 0,1 0 16,0 0-16,21 1 0,0-1 0,0 0 15,0 0-15,0 0 16,0 0-16,0 1 0,21-1 0,0-21 16,1 21-16,-1-21 0,0 0 15,21 0-15,-21 0 0,22 0 0,-22 0 16,0 0-16,0 0 0,0 0 16,1 0-16,-44 0 31,1 0-31,0 0 15,0 0-15,0-21 0,0 21 0,-1 0 16,1 0-16,0 0 0,0 0 16,0 0-16,0 0 0,-1 0 15,22 21-15,-21-21 16,21 21-16,0 0 0,0 0 0,0 22 16,0-22-16,21 0 0,1 0 15,-22 0-15,21-21 0,0 22 16,21-22-16,-21 0 0,22 0 15,-22 0-15,21 0 0,1 0 0,-1-22 16,0 22-16,-21-21 0,22 0 16,-1 0-16,-21 0 0,22 0 0,-22-22 15,0 22-15,0-21 0,21-1 16,-20 22-16,20-63 0,-42 41 16,21 1-16,-21 0 0,21-1 15,-21-20-15,0 20 0,21 22 0,-21-21 16,0 21-16,0 0 0,0-1 15,0 1-15,0 42 16,0 1-16,0-1 0,0 0 0,-21 21 16,21-21-16,-21 22 0,21-1 15,-21 0-15,21 1 0,0-22 16,0 21-16,0 1 0,-21-1 16,21 0-16,0-21 0,0 22 0,0-22 15,0 21-15,0-21 0,0 1 0,0-1 16,21-21-1,0 0-15,0 0 0,0 0 16,1-21-16,-1-1 16,-21 1-16,21 0 0,-21 0 0,21 0 15,-21 0-15</inkml:trace>
  <inkml:trace contextRef="#ctx0" brushRef="#br1" timeOffset="39352.75">12531 4551 0,'0'0'0,"-22"0"0,1 21 16,0 0-16,0-21 0,0 0 16,21 21-1,21-21 1,21 0-16,-21 0 0,1 0 0,-1 0 16,21 0-16,-21 0 0,22 0 15,-22 0-15,0 0 0,21-21 0,-21 21 16,1 0-16,20 0 0</inkml:trace>
  <inkml:trace contextRef="#ctx0" brushRef="#br1" timeOffset="40316.01">13039 4636 0,'-43'42'16,"64"-42"15,1 0-31,20 0 15,-21-21-15,0 21 16,0-21-16,1-1 0,-1 22 0,-21-21 16,21 0-16,0 21 0,-21-21 0,0 0 15,0 0-15,0-1 16,-21 22 0,0 0-16,0 0 0,-1 0 15,1 22-15,0-1 0,0 0 16,0 0-16,0 0 0,21 0 0,0 1 15,0 20-15,0-21 0,0 0 16,0 22-16,0-22 0,0 0 0,0 0 16,42 0-16,-21 0 0,0 1 0,22-22 15,-1 0-15,0 0 0,1 0 16,-1 0-16,0 0 0,1 0 0,-1 0 16,-21 0-16,21-22 15,1 1-15,-22 0 0,21 0 0,-21 0 16,1 0-16,-1-22 0,0 22 0,-21 0 15,0-21-15,0 20 0,0 1 16,0 0-16,0 0 0,0 0 16,0 42-1,0 0-15,0 0 16,0 0-16,-21 1 16,21-1-16,-21 0 0,21 0 0,0 21 15,0-20-15,-22 20 0,22-21 16,-21 0-16,21 0 0,0 1 15,0-1-15,-21-21 0,21-21 47,0-1-47,0 1 0,0 0 16,0 0-16,0 0 0,0 0 16,0-1-16,21-20 0,0 21 0,1-21 15,-1 20-15,0 1 0,42-42 16,-20 42-16,-22 21 0,21-22 15,1 22-15,-1 0 0,-21 0 0,0 0 16,0 22-16,1-1 0,-1 0 16,0 0-16,-21 0 0,21 0 0,-21 1 15,0-1-15,0 0 0,0 0 16,0 0-16,0 22 0,0-22 16,0 0-16,0 0 0,0 0 0,0 0 15,-21-21 1,0 0-1,21-21 1,0 0-16,0 0 16,0 0-16,0 0 0,21-1 0,0-20 15,0 21-15,0 0 16,22-22-16,-1 22 0,0-21 0,1 21 0,20 0 16,-20-1-16,-1 1 0,0 0 15,1 21-15,-1 0 0,-21 0 16,21 0-16,-20 0 0,-1 21 0,-21 0 15,0 1-15,21-1 0,-21 0 16,0 0-16,0 0 0,0 0 0,0 22 16,0-1-16,-21-21 0,0 0 15,21 1-15,-22-1 0,22 0 16,-21 0-16,0-21 0,21 21 0,-21-21 16</inkml:trace>
  <inkml:trace contextRef="#ctx0" brushRef="#br1" timeOffset="41045.64">15875 4403 0,'0'-21'15,"0"-1"-15,-21 22 16,21-21-16,0 0 15,0 0-15,0 0 16,0 0 0,21 21-16,0 0 0,0 0 0,0 0 15,22 0-15,-22 0 0,21 0 16,1 0-16,-22 21 0,21 0 0,0 0 16,1 0-16,-1 22 0,-21-22 0,0 21 15,1 0-15,-22-20 16,0 20-16,0-21 0,-22 21 0,1 1 15,0-43-15,0 21 16,0 0-16,0-21 0,-1 0 16,1 0-16,21-21 31,0 0-31,0 0 0,0-1 0,0 1 16,0 0-16,21 0 0,1 0 15,-1-22-15,0 22 0,0-21 0,0 0 16,22 20-16,-22 1 0,0-21 15,21 21-15,-21 0 0,1-1 0,20 22 16,-21 0-16,0-21 0,0 21 16,1 0-16,-1 0 0,0 0 15,-21 21-15,0 1 0</inkml:trace>
  <inkml:trace contextRef="#ctx0" brushRef="#br1" timeOffset="41417">16743 4487 0,'0'22'0,"0"-44"0,0 65 15,0-22-15,21-21 0,-21 21 16,21-21-16,0 0 16,0 0-16,1-21 0,-1 21 15,-21-21-15,42 0 0,-21-1 16,0 22-16,1-21 0,-1 0 0,0 0 16,-21 0-16,0 0 0,21-22 15,-21 22-15,0 0 0,0-21 16,0 20-16,0 1 0,-21 0 15,0 0-15,0 21 0,-1 0 0,1 0 16,0 21-16,0 0 0,0 0 16,0 22-16,-1-22 0,22 21 15,-21 1-15,21-1 0,-21 0 0,21-21 16,0 22-16,0-22 0,0 21 16,0-21-16,21 1 0,0-1 0,1 0 15,-1 0-15,0 0 0,21-21 16,-21 0-16,22 0 0,-1 0 0,22 0 15,-22 0-15,0-21 0,22 0 16,-22 21-16,22-21 0,-22 0 16,0-1-16,1 1 0,-1 0 0,0-21 15,-21 21-15,22-22 0</inkml:trace>
  <inkml:trace contextRef="#ctx0" brushRef="#br1" timeOffset="41643.51">17801 3937 0,'0'-21'0,"0"42"0,0-63 0,0 21 15,-21 63 1,0-21 0,21 21-16,-21 1 0,21 20 0,-22-20 15,1 20-15,0-21 0,21 22 0,-21-22 16,0 1-16,21-1 16,-21-21-16,-1 21 0,22-20 0,-21 20 15,21-21-15,0 0 0,0 0 16,0 1-16,21-22 15,1 0-15,-1 0 0,0 0 0,21 0 16,-21 0-16,22 0 0,-1-22 16,0 22-16</inkml:trace>
  <inkml:trace contextRef="#ctx0" brushRef="#br1" timeOffset="43183.42">18542 4297 0,'0'0'0,"0"-21"0,0 0 0,0-1 0,0 1 15,0 0-15,0-21 0,-21 21 16,0-1-16,-1 1 0,1 0 0,0 0 16,-21 21-16,21 0 0,-22 0 15,22 0-15,-21 0 0,21 21 0,-22 0 16,1 22-16,21-22 0,-22 21 16,22 0-16,-21 1 0,21-1 0,0 0 15,-1 1-15,1 20 0,21-20 16,0-22-16,0 0 0,0 0 15,0 0-15,0 0 0,0 1 16,21-22-16,1 0 0,-1 0 16,21 0-16,-21 0 0,22 0 0,-22 0 15,21 0-15,0 0 0,1-22 16,-1 1-16,0 0 0,-20 0 0,20 0 16,-21-22-16,21 22 0,-20-21 0,-1 0 15,0-1-15,-21 1 0,0 0 16,0 20-16,0-20 0,0 21 0,0 0 15,-21 21 1,21 21-16,-21 0 16,-1 21-16,1-20 0,21 20 15,0-21-15,0 21 0,-21 1 16,21-22-16,0 0 0,0 21 16,0-20-16,0-1 0,21 0 0,0 0 15,1 0-15,-1-21 0,0 21 0,0-21 16,21 0-16,-20 0 0,20 0 15,-21 0-15,21 0 0,1 0 0,-22 0 16,21-21-16,-21 0 0,22 21 16,-22-21-16,0-21 0,0 20 0,0-20 15,1 21-15,-1-21 0,0-22 16,0 22-16,0-22 0,-21 1 0,0 20 16,21-20-16,-21 21 15,0-43-15,0 43 0,0 20 0,0-20 16,0 21-16,-21 21 15,0 0-15,21 21 16,-21 0-16,0 0 0,0 22 0,21-1 16,-22 0-16,22 1 0,-21-1 15,21 0-15,0 1 0,0-1 0,0 0 16,0 1-16,0-1 0,0-21 16,0 22-16,0-22 0,21 0 0,1 21 15,-22-21-15,21-21 0,0 22 16,0-1-16,0-21 0,0 0 15,1 21-15,-1-21 0,0 0 0,0 0 16,21 0-16,-20 0 0,-1-21 16,21 21-16,-21-21 0,22-1 0,-22 22 15,0-21-15,21 0 0,-21-21 16,1 21-16,-1-22 0,-21 22 0,0-21 16,21 21-16,-21-1 0,0 1 15,0 0-15,0 0 0,-21 21 16,0 0-16,-1 21 15,1-21-15,0 21 0,21 0 0,-21 22 16,21-22-16,-21 0 0,21 0 16,0 22-16,0-22 0,0 0 0,0 0 15,0 21-15,0-20 16,21-1-16,0 0 0,21 0 16,-20-21-16,20 21 0,21-21 0,-20 0 15,20 0-15,1 21 0,-22-21 16,22 0-16,-1 0 0,22 0 15,-43-21-15,0 21 0,1-21 0,-22 0 16,0 0-16,21 0 0,-20-1 16,-1 1-16,0-21 0,-21 0 0,21-1 15,-21 1-15,21 0 0,-21 20 16,0-20-16,0 0 0,0 21 0,0-1 16,-21 22-1,0 0-15,0 0 0,0 0 0,-22 22 16,22-1-16,0 0 0,0 21 0,0-21 15,-1 22-15,1-22 0,0 21 16,0-21-16,0 1 0,0 20 0,21-21 16,0 0-16,0 0 0,0 1 15,0-1-15,0 0 0,21-21 16,0 0 0,0 0-16,0 0 0,0 0 15,1 0-15,-1 0 0,0-21 0,-21 0 16,42-1-16,-21 1 0,1-21 15,-1 21-15,0-22 0,21 1 16,-21-21-16,1-1 0,20 22 16,-21-22-16,0 1 0,0 20 0,1-20 15,-1 21-15,0-1 0,-21 1 16,21 0-16,-21-1 0,0 22 0,0-21 16,0 21-16,0-1 15,-21 44 1,0-1-16,21 0 15,-21 21-15,21-21 0,-22 43 0,1-22 16,21 22-16,0-1 0,0 1 0,-21-1 16,21 1-16,0-1 0,0-20 15,0 20-15,0-21 0,21 1 0,0-22 16,22 21-16,-22-21 16,21 1-16,1-1 0,-1-21 0,0 0 15,1 21-15,20-21 0,-21 0 0,1 0 16,-1 0-16,0-21 0,1 21 15,-22-21-15,21-1 0,-21 1 0,1 0 16,-1 0-16,0-21 0,0 20 16,0-20-16,-21 0 0,21-22 15,-21 43-15,0-21 0,0 21 16,0-22-16,-21 22 0,0 0 0</inkml:trace>
  <inkml:trace contextRef="#ctx0" brushRef="#br1" timeOffset="43443.19">18605 4001 0,'0'0'0,"-42"0"0,84-22 31,22 22-31,-22 0 0,22-21 15,-1 21-15,1 0 0,-1-21 16,1 21-16,-1 0 0,22 0 0,-22-21 16,1 21-16,-1 0 0,-20 0 0,-1 0 15,-21 0-15,22 0 0,-65 0 32,1 0-32</inkml:trace>
  <inkml:trace contextRef="#ctx0" brushRef="#br1" timeOffset="45683.81">741 6879 0,'21'64'32,"-21"-43"-32,21-21 15,0 0-15,0 0 0,1 0 16,-1 0-16,0 0 0,0 0 15,0-21-15,0 21 0,22-21 0,-22-1 16,0 1-16,43 0 16,-43 0-16,0 0 0,-21 0 15,21-1-15,-21 1 0,0 0 0,0 0 16,0 0-16,0 0 0,0-1 16,0 1-1,0 42 1,0 22-16,0-22 15,0 21-15,0 1 0,0-22 0,0 21 16,0 22-16,0-22 0,0 0 16,0 1-16,0 20 0,0-21 15,-21 1-15,21-1 0,0 0 16,0 1-16,-21-22 0,21 21 16,0-21-16,-21-21 0,21 22 0,-22-22 31,1-22-31,21 1 0,-21 21 0,0-21 15,0-21-15,21 21 0,-21-1 16,-1-20-16,1 21 0,0-21 16,0 20-16,0 1 0,0 0 0,21 0 15,-22 0-15,1 21 16,0 21 0,21 0-16,0 0 0,0 0 15,0 22-15,0-1 0,0-21 16,0 22-16,21-1 0,0-21 15,-21 21-15,22-20 0,-1-1 0,21 0 16,-21 0-16,0 0 0,1-21 16,20 0-16,0 0 0,-21 0 0,22 0 15,-1-21-15,0 0 0,22 0 16,-22 0-16,1-22 0,-1 22 16,0-21-16,1-1 0,-1 22 0,-21-21 15,21 0-15,-20 20 0,-22-20 16,0 21-16,0-21 0,0 20 0,0 1 15,0 0-15,0 0 16,0 0-16,-22 21 16,1 0-16,0 0 15,0 0-15,21 21 0,0 0 0,-21 0 16,21 0-16,0 22 0,0-22 16,0 0-16,0 21 0,0-20 0,0 20 15,0-21-15,0 21 0,21-20 16,0-1-16,0 0 0,0-21 15,1 0-15,-1 21 0,0-21 0,0 0 16,0 0-16,22-21 0,-22 21 16,21-21-16,-21 0 0,22-1 0,-1-20 15,0 21-15,-21-21 0,22 20 16,-22 1-16,0-21 0,0 21 16,0 0-16,-21-1 0,0-20 15,0 21-15,0 0 0,0 0 16,-21 42-1,21 0 1,0 0-16,0 0 0,0 0 16,0 1-16,0-1 0,0 21 0,0-21 15,0 0-15,0 22 0,0-22 16,0 0-16,0 0 0,0 0 0,0 1 16,0-1-16,0-42 46,0-1-46,-21 1 16,0 0-16,21 0 0,-21 0 16,21 0-16,0-1 0,-21 1 0,-1 0 15,1 21 1,21 21 0,0 0-16,0 1 15,0-1-15,0 0 0,0 0 0,0 0 16,0 0-16,21 1 0,-21-1 15,22 0-15,-1-21 0,0 21 16,0-21-16,0 0 16,22 0-16,-22 0 0,0 0 0,21-21 15,-21 21-15,22-21 0,-1 0 16,0-1-16,1-20 0,-1 21 0,-21-21 16,22-1-16,-1 22 0,-21-21 15,21-1-15,-20 1 0,-1 0 0,0-1 16,0 1-16,0 0 0,0-1 15,-21 1-15,0 0 0,0-1 16,0 22-16,0 0 0,0 0 0,0 0 16,0 42-1,0 21-15,0-21 16,-21 22-16,21-1 0,-21 0 16,21 1-16,0-1 0,0 0 0,0 1 15,0-1-15,0 0 0,0-20 16,0 20-16,0-21 0,0 0 0,21 0 15,0 1-15,1-1 0,-1-21 16,0 0-16,0 0 0,0 0 16,0 0-16,1 0 0,-1-21 15,0-1-15,0 22 0,0-21 0,-21 0 16,21 0-16,-21 0 0</inkml:trace>
  <inkml:trace contextRef="#ctx0" brushRef="#br1" timeOffset="45887.72">2561 6858 0,'0'0'0,"21"0"32,0 0-32,1 0 0,20 0 15,-21 0-15,21 0 0,-20 0 0,20-21 16,0 21-16,-21 0 0,1-21 15,-1 21-15,0-21 0,0 21 16,0 0-16,-21-22 0,21 22 0</inkml:trace>
  <inkml:trace contextRef="#ctx0" brushRef="#br1" timeOffset="46695.65">4318 7049 0,'0'0'0,"0"21"15,0 0-15,0-42 63,21 0-48,0-1-15,-21 1 0,21 0 0,1-21 16,-1 21-16,0-22 0,0 1 16,0 0-16,0-1 0,22 1 0,-1-22 15,-21 22-15,22-21 0,-1 20 16,21-20-16,-41 20 0,-1 22 16,21 21-16,-21 0 0,0 0 15,-21 21 1,0 1-16,0 20 0,0-21 15,0 0-15,0 0 0,0 22 16,0-22-16,0 0 0,0 0 0,0 0 0,0 1 16,0-1-1,0-42 1,0-1 0,0 1-16,0 0 15,0 0-15,0 0 0,0 0 0,0-1 16,-21 1-16,21 0 0,-21 0 15,0 0-15,21 0 0,-21 21 0,0 0 16,21-22-16,-22 22 16,1 0-16,0 0 0,0 22 0,0-1 0,0 0 15,-1 0-15,1 21 0,0 1 16,0-22-16,0 21 0,0 1 16,-1-1-16,22 0 0,0 1 15,-21-1-15,21 0 0,0 1 0,0-1 16,0-21-16,0 21 0,0-20 0,21-1 15,1 0-15,-1 0 0,0 0 16,21 0-16,1 1 0,-1-22 16,0 0-16,1 0 0,-1 0 0,0 0 15,1 0-15,-1 0 0,0 0 0,1-22 16,-22 1-16,21 0 0,-21 0 16,22 21-16,-22-21 0</inkml:trace>
  <inkml:trace contextRef="#ctx0" brushRef="#br1" timeOffset="48201.06">5524 6752 0,'0'-21'16,"0"42"-16,0-63 0,0 21 0,-42 0 31,42-1-31,-21 22 0,0 0 0,-22 0 0,22 0 16,0 0-16,0 0 0,-21 22 15,20-22-15,1 21 0,0 0 0,0 0 16,0 21-16,0-20 0,-1-1 15,22 21-15,0-21 0,-21 0 16,21 22-16,-21-22 0,21 0 0,0 0 16,0 22-16,0-22 0,0 0 15,0 0-15,0 0 0,21 0 16,0-21-16,1 0 16,-1 0-16,0 0 0,0 0 0,0-21 15,22 21-15,-22-21 0,0 0 0,0 0 16,0 0-16,0-1 0,1 1 15,-1 0-15,0-21 0,-21 21 0,21-1 16,-21-20-16,0 21 0,0-21 16,0 20-16,0 1 0,0-21 15,0 21-15,0 0 0,0 42 32,0 0-17,0 0-15,0 0 0,0 0 16,0 22-16,0-22 0,0 0 0,0 0 15,0 22-15,0-22 0,0 0 0,0 0 16,0 0-16,0 0 0,0 1 16,21-22-16,-21 21 0,21 0 0,1-21 15,-1 0-15,0 0 0,0 0 16,0 0-16,22 0 0,-22 0 16,21 0-16,0 0 0,1-21 0,-22 0 15,21 21-15,1-22 16,-1 1-16,0 0 0,-21 0 0,22-21 15,-22 20-15,0 1 0,21 0 0,-42-21 16,22 21-16,-22-1 0,21 1 16,-21 0-16,-21 21 15,-1 0 1,22 21-16,0 0 0,-21 1 0,0-22 16,21 21-16,0 0 0,0 0 0,0 0 15,0 0-15,0 1 0,0-1 16,0 0-16,0 0 0,0 0 15,0 0-15,21 1 16,-21-1 0,0-42 31,0-1-47,-21 22 0,21-21 15,-21 0-15,21 0 16,-21 21-16,0 0 15,-1 0-15,1 21 32,21 0-32,0 0 15,0 1-15,0-1 16,21-21-16,1 0 16,-22 21-16,21-21 0,0 0 0,0 0 15,0 0-15,0 0 0,1 0 0,-1 0 16,0 0-16,0 0 0,0 0 15,22 0-15,-22-21 0,21 21 0,0-21 16,-20-1-16,20 1 0,0 0 16,-21 0-16,22 0 0,-22 0 0,21-22 15,-21 22-15,1-21 0,-1 21 0,0-22 16,-21 22-16,0-21 0,0 21 16,0-1-16,0 1 0,-21 21 31,0 0-31,-1 21 15,1 1-15,0-1 0,0 0 0,21 0 16,-21 21-16,0-20 0,-1-1 16,22 0-16,0 0 0,0 0 0,0 0 15,0 1-15,0-1 0,0 0 0,0 0 16,0 0-16,0 0 0,0 1 16,43-1-1,-22-21-15,0 21 0,0-21 0,0 0 0,1 0 16,20 0-16,0 0 0,-21 0 15,22 0-15,-1 0 0,0-21 16,-20 21-16,20-21 0,0-1 0,1 1 16,-22 21-16,21-21 0,-21 0 15,0 0-15,1 0 0,-1-22 0,0 22 16,0 0-16,-21-21 0,21 20 16,-21 1-16,0 0 0,0 0 0,0 0 15,0 0-15,-21 21 16,0 0-16,0 0 0,0 0 15,-1 0-15,1 21 0,21 0 0,0 0 16,0 0-16,0 0 16,0 1-16,0-1 0,0 0 0,0 0 15,0 0-15,21 0 0,1 1 16,-22-1-16,0 0 16,21 0-16,0-21 15,-21 21-15,-21-21 31,0 0-31,-1 0 16,1 0 0,0 0-16,21-21 62</inkml:trace>
  <inkml:trace contextRef="#ctx0" brushRef="#br1" timeOffset="60071.44">8932 6583 0,'21'0'16,"1"0"31</inkml:trace>
  <inkml:trace contextRef="#ctx0" brushRef="#br1" timeOffset="61500.25">8996 6625 0,'0'-21'0,"0"0"32,-21 21-17,21-21-15,-22 21 16,22-21-16,0-1 0,0 1 16,0 0-16,-21 21 0,21-21 15,-21 21 32,21 21-47,0 0 0,0 0 0,0 22 16,-21-22-16,21 21 15,0 1-15,-21-1 0,21-21 0,0 21 16,0-20-16,0 20 0,-21-21 0,21 21 16,0-20-16,-22-1 0,22 0 15,0 0-15,0 0 16,22-42 15,-1 21-31,-21-21 0,21 0 0,-21 0 16,21 21-16,0-22 0,-21 1 15,21 0-15,-21 0 0,22 0 0,-1 0 16,-21-1-16,21 22 16,-21-21-16,21 0 0,0 21 15,-21 21 1,21 0-16,-21 1 0,22-1 15,-22 0-15,0 0 0,0 0 16,0 0-16,0 1 0,21-22 16,-21 21-16,21 0 0,-21 0 15,21-21-15,0 0 0,0 0 16,1 0-16,-1 0 16,0 0-16,0 0 0,0-21 15,0 0-15,1 0 16,-22-1-16,0 1 0,21 0 15,-21 0-15,0 0 0,21 0 0,-21-1 16,0 1-16,0 0 0,0 0 0,0 0 16,0 0-16,0-1 0,0 1 15,0 42 17,0 1-32,0-1 15,21 0-15,-21 0 0,0 0 0,0 0 16,0 1-16,0-1 0,0 0 15,0 0-15,0 0 0,0 0 0,0 1 16,0-1-16,21-21 16,-21 21-16,21-21 15,1 0-15,-1 0 16,0 0-16,0 0 16,0 0-16,0 0 15,1 0-15,-1 0 0,0 0 16,0 0-16,0-21 0,0 21 15,1-21-15,-1 21 0,-21-22 16,21 1-16,-21 0 31,0 0 94,21 0-93,-21 0-1,0-1-31,0 1 0,21 21 15,-21-21-15,0 0 0,21 0 16,-21 0-16,0-1 0,0 1 16,0 0-16,0 0 0,0 0 15,0 0-15,0-1 0,0 1 16,-21 21-16,0-21 0,0 21 16,0 0-16,0 0 0,-1 0 0,1 0 15,0 0-15,0 0 0,0 21 16,0 22-16,21-22 0,-22 0 15,22 21-15,0 1 0,0-22 16,0 21-16,0 0 0,0-20 16,0-1-16,0 21 0,0-21 0,0 0 15,22-21-15,-1 22 0,21-1 16,-21-21-16,0 0 0,22 0 0,-22 0 16,21 0-16,-21 0 0,22 0 0,-22 0 15,21 0-15,1-21 0,-22-1 0,21 22 16,-21-21-16,0 21 0,1-21 15,-1 21-15,-21-21 0,21 0 16</inkml:trace>
  <inkml:trace contextRef="#ctx0" brushRef="#br1" timeOffset="62459.68">11747 6562 0,'22'0'31,"-1"-21"-31,0-1 16,0 1-16,0 0 15,-21 0-15,0 0 0,0 0 16,0-1-16,0 1 0,0 0 16,-21 0-16,0 0 0,0 21 15,0 0-15,-1-21 0,1 21 0,-21 0 16,21 0-16,0 0 0,-1 21 16,1 0-16,-21 0 0,21 21 0,0-20 15,21 20-15,-22 0 0,22 1 16,0-1-16,-21 0 0,21-21 0,0 22 15,0-1-15,0-21 0,0 0 0,21 22 16,1-22-16,-1-21 16,0 0-16,0 0 0,21 0 0,-20 0 15,-1 0-15,21-21 0,0 0 16,-20-1-16,20 1 0,-21 0 16,0 0-16,0 0 0,1-22 0,-1 22 15,-21 0-15,21-21 0,-21 21 16,0-1-16,0 1 0,0 0 0,0 0 15,0 0-15,-21 21 16,0 21 0,21 0-16,0 0 0,0 0 0,-22 22 15,22-22-15,-21 21 0,21 1 16,0-1-16,0 0 0,0 22 0,-21-22 16,21 0-16,0 22 0,0-1 15,0 1-15,0 21 0,0-22 0,0 22 16,0-1-16,0 1 0,0-21 15,0 20-15,0 1 0,0 0 0,0-1 16,0 1-16,0-22 0,0 22 16,0-21-16,0 63 0,0-85 15,-21 0-15,0 1 0,0-22 0,21 21 16,-22-21-16,1-21 0,0 21 0,-21-21 16,21 0-16,-1 0 15,-20-21-15,21 0 0,-21 0 0,-1-21 16,1-1-16,0 1 0,-1-22 0,1 1 15,21 21-15,0-22 0,-1 1 16,1-1-16,21 1 0,0 20 16,0-20-16,0 20 0,0 1 0,0 0 15,21-1-15,1 1 0,20-21 16,-21 20-16,21 1 0,1 0 0,-22-22 16,21 22-16,22-22 0,-22 1 0,0 20 15,22-20-15</inkml:trace>
  <inkml:trace contextRef="#ctx0" brushRef="#br1" timeOffset="62839.38">12382 6392 0,'0'0'0,"22"-21"0,-22 0 32,0 42-17,0 0-15,-22 1 0,1-1 0,0 21 16,21-21-16,-21 22 0,0-1 15,21 0-15,-21 1 0,21-22 0,0 21 16,0-21-16,0 22 0,0-22 16,0 0-16,0 0 0,21 0 0,0-21 15,0 0-15,0 0 0,0 0 0,1 0 16,-1 0-16,21 0 0,-21-21 16,0 0-16,1 0 0,-1 0 15,0-1-15,0 1 0,0 0 0,0-21 16,-21-1-16,0 22 0,0-21 15,0 0-15,0-1 0,0 22 0,-21-21 16,0-1-16,0 22 0,0 0 0,0 0 16,-1 0-16,-20 21 0,21 0 15,0 0-15,0 0 0,-1 0 0,22 21 16,-21 0-16,0 0 0,21 0 16,0 1-16,0-1 0,0 0 0,0 0 15,0 0-15,0 0 0,21 1 0</inkml:trace>
  <inkml:trace contextRef="#ctx0" brushRef="#br1" timeOffset="63891.98">13949 6265 0,'0'-63'31,"0"42"-31,0 0 15,0-1-15,0 44 32,-21-1-32,21 0 15,0 0-15,0 0 0,0 22 16,0-22-16,0 21 0,0 0 0,0 1 16,-22-1-16,22 0 0,0 1 0,-21-1 15,21 0-15,0 1 0,0-1 16,0-21-16,0 0 0,0 1 15,0-44 17,0 1-32,21 0 15,-21 0-15,22 0 0,-1 0 0,-21-22 16,21 1-16,0 0 0,-21 20 0,0-20 16,21 21-16,-21-21 0,21 20 15,-21 1-15,22 21 0,-1 0 16,-21 21-1,21 1-15,-21-1 0,0 0 0,0 0 16,21 0-16,-21 0 0,21 1 16,0-1-16,-21 21 0,22-42 15,-22 21-15,21 0 0,0 1 0,0-22 16,0 21-16,0-21 16,1 0-16,-1 0 0,0 0 15,0-21-15,21 21 0,-20-22 0,-1 1 16,0 0-16,0-21 0,0 21 15,-21-22-15,21 1 0,-21 21 16,22-22-16,-22 1 0,0 21 0,0-21 16,0 20-16,0-20 0,0 21 0,0 0 15,0 0-15,0-1 0,0 44 32,0-1-17,0 0-15,0 21 0,0-21 16,0 22-16,0-1 0,0 0 0,0-20 15,0 20-15,0 0 0,0 1 0,0-22 16,0 0-16,0 21 0,21-21 16,0 1-16,0-22 0,0 0 15,0 0-15,1 0 16,-1-22-16,0 1 0,0 0 16,0 0-16,0 0 0,1 0 15,-22-22-15,21 22 0,0-21 16,-21-1-16,21 22 0,-21-21 0,0 21 15,0 0-15,0-1 0,21 1 16,-21 42 0,0 1-1,0 20-15,0-21 0,0 21 16,0-20-16,0 20 0,-21 0 0,21-21 16,0 1-16,0-1 0,0 0 15,0 0-15,0 0 0,0 0 0,0-42 47,0 0-47,21 0 16,0-21-16</inkml:trace>
  <inkml:trace contextRef="#ctx0" brushRef="#br1" timeOffset="64067.51">14986 6075 0,'0'0'16,"-21"-21"-16,0 21 0,-1 0 15,22-21 1,-21 21-16,21 21 47,21-21-47,1 0 0,20 0 16,-21 0-16</inkml:trace>
  <inkml:trace contextRef="#ctx0" brushRef="#br1" timeOffset="64332.39">15515 5969 0,'0'0'0,"21"-21"0,-21 0 15,0 0 1,0 42 0,-21 0-16,21 0 15,-21 0-15,21 22 0,0-22 16,-21 21-16,21-21 0,-21 22 0,21-1 15,-22-21-15,22 21 0,-21 43 16,21-43-16,-21-20 0,21 20 16,0-21-16,0 21 0,0-20 15,0-1-15,0 0 0,21-21 16,0 0-16,1 0 0,-1 0 16,0-21-16,21 21 0,-21-21 15,22-1-15</inkml:trace>
  <inkml:trace contextRef="#ctx0" brushRef="#br1" timeOffset="64819.2">16002 5948 0,'0'0'0,"0"-42"0,0 20 0,0 1 16,-21 21 0,21 21-16,-21-21 15,21 43-15,0-22 0,-22 0 16,22 21-16,0 1 0,0-22 0,0 21 15,0 1-15,0-22 0,-21 21 16,21 0-16,-21-20 0,21 20 0,0 0 16,0 1-16,0-22 0,0 21 15,-21-21-15,21 0 0,0 1 0,0-1 16,0-42 15,0-1-31,0 1 16,0 0-16,0 0 0,0-21 15,0 20-15,0-20 0,0 21 0,0-21 16,21-1-16,0 22 0,0-21 0,1 21 16,20-22-16,-21 22 0,21-21 15,1 42-15,-1-21 0,0 21 0,1 0 16,-1 0-16,-21 0 16,22 0-16,-1 21 0,-21 0 0,0 0 15,0 21-15,-21-20 0,0-1 0,0 21 16,0-21-16,0 22 0,0-1 15,0-21-15,0 21 0,0-20 0,-21 20 16,0-21-16,0 0 0,21 0 16,0 1-16,-21-1 0,0-21 15,21-21 1,0-1 0,0 1-16</inkml:trace>
  <inkml:trace contextRef="#ctx0" brushRef="#br1" timeOffset="65067.49">15240 6223 0,'0'0'0,"-21"0"16,63 0 15,-21 0-31,22 0 0,-1 0 0,0-21 15,22 21-15,-22 0 0,0-21 16,1 21-16,-1 0 0,0 0 0,1-21 16,-22 21-16,0 0 0,0 0 15,0 0-15,-42 0 32,0 0-32,-21 21 0</inkml:trace>
  <inkml:trace contextRef="#ctx0" brushRef="#br1" timeOffset="67175.42">1122 8721 0,'0'0'0,"-21"21"0,21 21 0,-22-21 15,22 1-15,0-1 0,0 0 16,0 0-16,0 0 0,0 0 16,0 1-16,0-1 0,0 0 15,22-21-15,-1 0 16,0 0-16,0 0 0,21 0 0,1 0 15,-1-21-15,0 0 0,1-1 16,-1-20-16,22 21 0,-22-21 0,21 20 16,-20-20-16,-1 21 0,0-21 15,-20 20-15,20-20 0,-21 21 0,0-21 16,-21 20-16,0 1 0,0 0 16,0 0-16,0 0 0,0 0 0,0-1 15,0 1-15,-21 21 16,0 0-16,0 0 0,0 0 15,21 21-15,-22 1 0,1 20 16,0-21-16,0 43 0,0-22 0,-22 21 16,22 22-16,0-21 15,0 20-15,21 1 0,-21-22 0,0 22 16,21 0-16,-22-22 0,22 22 16,0 21-16,-21-22 0,21 22 15,-21-21-15,21 21 0,0-22 0,0 22 16,0-21-16,0 21 0,0 0 0,21-22 15,0 1-15,1 0 0,-1-1 16,0-20-16,0-1 0,21-20 0,-20-1 16,-1 0-16,0-21 0,0 1 15,0-1-15,0-21 0,1 0 16,-1 0-16,0-21 0,0-1 16,0 1-16,0-21 0,1 0 0,-1-1 15,0-20-15,0-1 0,-21-20 16,0 20-16,0-21 0,0 1 0,0 20 15,0-20-15,0-1 0,-21 0 0,0 1 16,0 20-16,-22-21 0,1 22 16,0-22-16,-1 43 0,-20-22 15,20 22-15,-20 0 0,21-1 16,-22 22-16,22 0 0,-1 0 0,1 21 16,21 0-16,0 0 0,0 0 15,-1 0-15,44 0 16,-1 0-1,0 0-15,21 0 0,1 0 16,-1 0-16,0-21 0,1 0 0,20-1 16,-21 1-16,22 0 0,-22-21 15,22 21-15,-22-22 0,0 1 0,1 21 16,-22-22-16,21 1 0,-21 21 16,1-21-16,-1 20 0,0 1 0,-21-21 15,0 21-15,0 0 16,0 42 15,0 0-31,0 0 0,0 21 16,0-20-16,0 20 0,0 0 15,0-21-15,0 22 0,0-1 0,0-21 16,0 22-16,0-22 0,0 0 16,0 0-16,21 0 0,0-21 0,0 21 15,1-21-15,-1 0 0,0 0 16,0 0-16,0 0 0,22 0 0,-22-21 15,0 0-15,21 0 0,-21 21 16,22-21-16,-22-22 0,21 22 0,-21 0 16,1-21-16,-1 21 0,0-64 15,-21 64-15,0-22 16,21 22-16,-21-21 0,0 21 16,0 0-16,-21 42 31,21 0-31,0 0 0,0 21 15,0-20-15,0 20 0,0 0 16,0-21-16,0 22 0,21-22 0,0 0 16,-21 21-16,21-20 0,1-1 15,-1 0-15,0 0 0,0-21 16,0 0-16,0 21 0,1-21 0,-1 0 16,0 0-16,0 0 0,0-21 15,0 0-15,1 21 0,-1-21 0,0 0 16,-21-1-16,21 1 0,-21 0 15,21-21-15,-21 21 0,0-22 0,0 22 16,0-21-16,0 21 0,0-22 16,0 22-16,0-21 0,0 21 0,0-1 15,0 44 1,0-1 0,0 0-16,0 0 0,0 0 15,0 22-15,0-22 0,0 0 0,0 21 16,0-21-16,0 22 0,0-22 0,0 0 15,0 0-15,0 22 16,0-22-16,0 0 0,0 0 0,0-42 63,0 0-63,0 0 0,0-22 15,0 22-15,0 0 0,0 0 16,0-22-16,0 1 0,0 0 15,21-1-15,1 1 0,-1 0 0,0 21 16,0-22-16,21 1 0,1 21 16,-1 0-16,0-1 0,1 22 0,-1 0 15,0 0-15,1 0 16,-1 22-16,-21-1 0,22 21 0,-22-21 16,0 22-16,0-1 0,-21 0 0,0-21 15,0 22-15,0-1 0,0 0 16,0-20-16,-21 20 0,0-21 0,0 21 15,21-20-15,-22-22 0,22 21 16,-21 0-16,21-42 47,21 0-47</inkml:trace>
  <inkml:trace contextRef="#ctx0" brushRef="#br1" timeOffset="67939.92">4106 8721 0,'0'0'0,"0"-21"0,0-1 0,0 1 15,0 0-15,0 0 16,-21 21-16,0 0 16,0 0-16,0 21 0,21 0 15,-22 0-15,1 1 0,21-1 16,-21 21-16,21-21 0,-21 22 0,21-1 15,-21 0-15,21 1 0,0-22 16,0 21-16,0 0 0,0-20 16,0 20-16,0-21 0,0 0 0,0 22 15,0-22-15,21-21 0,-21 21 16,21 0-16,0-21 0,22 0 0,-22 0 16,0 0-16,0 0 0,21 0 15,-20-21-15,20 0 0,-21 0 0,21-1 16,-20 1-16,20 0 0,-21-21 0,0-1 15,0 1-15,22 0 0,-22-1 16,-21 1-16,21-21 0,0 20 0,-21-20 16,0 20-16,0 1 0,0 0 15,0-1-15,0 1 0,0 0 0,0 21 16,0-1-16,0 1 0,0 0 16,0 42-1,0 0 1,0 1-16,0 20 0,0-21 15,0 21-15,0 1 0,0-1 0,0 22 16,-21-22-16,21 21 0,-21-20 0,21-1 16,0 22-16,0-22 0,0 0 15,0-21-15,0 22 0,0-22 16,0 0-16,0 0 0,21 0 16,0-21-16,0 0 0,1 0 15,20 0-15,-21 0 0,0 0 0,22-21 16,-22 21-16,21-21 0,-21 0 15,22 0-15,-22 0 0,0-1 0,0 1 16,0 0-16,0-21 0,1 21 0,-22-1 16,0 1-16,21 0 0,-21 0 15,0 0-15,0 42 16,0 0 0,0 0-16,0 22 0,0-22 0,0 0 15,-21 0-15,21 0 0,0 22 0,0-22 16,0 0-16,0 0 15,0 0-15,0 0 16,21-21-16,0 0 0,0 0 16,0 0-16,0 0 15,-21-21-15,22 0 0,-1 21 0,0-21 16,0 0-16,0 0 0,-21-1 0,21 1 16</inkml:trace>
  <inkml:trace contextRef="#ctx0" brushRef="#br1" timeOffset="68118.88">5186 8467 0,'-21'0'16,"42"0"-16,-64 0 0,22-21 0,0 21 0,0 0 15,0 0-15,0 0 0,21 21 32,-22-21-32,22 21 15</inkml:trace>
  <inkml:trace contextRef="#ctx0" brushRef="#br1" timeOffset="68344.02">4297 8784 0,'0'0'0,"-21"0"0,-1 0 0,44 0 47,-1 0-47,0 0 0,21 0 16,-21-21-16,22 21 0,-22 0 0,21-21 15,1 21-15,-1-21 0,-21 21 16</inkml:trace>
  <inkml:trace contextRef="#ctx0" brushRef="#br1" timeOffset="69107.67">5397 8742 0,'-21'-21'31,"0"21"-31,0 0 0,0 0 0,0 21 16,-1-21-16,22 21 16,-21 0-16,21 0 0,0 22 15,-21-22-15,21 0 0,0 21 0,-21-20 16,21 20-16,0-21 0,0 21 16,0-20-16,0-1 0,0 21 15,0-21-15,0 0 0,21 1 16,0-22-16,0 0 0,1 0 15,-1 0-15,0 0 16,0 0-16,-21-22 16,0 1-16,0 0 15,0 0-15,0 0 0,0 0 0,0-22 16,0 22-16,0-21 0,0-1 16,0 22-16,0-21 0,21 0 15,0-1-15,1 22 0,-22-21 0,42 21 16,-21-1-16,0 1 0,22 0 0,-22 21 15,21-21-15,-21 21 0,22 0 16,-22 0-16,21 0 0,-21 0 0,43 42 16,-43-21-16,0 1 15,0-1-15,0 0 0,1 21 0,-22-21 16,0 22-16,0-22 0,0 0 0,0 21 16,0-20-16,0-1 0,0 21 15,0-21-15,-22-21 0,1 21 0,21 1 16,-21-22-16,21 21 0,-21-21 15,0 0 1,21-21-16,0-1 16,0 1-16,0 0 0,0 0 15,0-21-15,21 20 0,0-20 16,0 0-16,0-1 0,1 1 0,-1 0 16,21-1-16,-21 22 0,22-21 15,-22 21-15,21 0 0,-21 21 0,22 0 16,-22 0-16,0 0 0,0 0 0,0 21 15,0 0-15,-21 0 0,0 0 16,22 22-16,-22-22 0,0 21 0,0 0 16,0-20-16,0 20 0,0-21 0,0 21 15,0-20-15,-22-1 0,22 21 16,0-21-16,-21 0 0,0 1 16,0 20-16,21-21 15,21-21 1,0-21-1</inkml:trace>
  <inkml:trace contextRef="#ctx0" brushRef="#br1" timeOffset="69892.21">7070 8805 0,'0'0'0,"0"-21"0,0 0 0,0 0 16,0 0-16,0 0 0,-22-1 15,1 1-15,0 0 0,0 0 0,0 21 16,0-21-16,-1 0 0,1 21 0,0 0 16,0 0-16,0 0 0,0 0 15,-1 0-15,1 21 0,0 0 0,-21 0 16,21 21-16,-1-20 0,-20 20 0,21-21 16,0 21-16,0 1 0,-1-1 15,1 0-15,0 1 0,21-1 0,0-21 16,0 43-16,0-43 15,0 0-15,0 0 0,21 0 16,0-21-16,1 0 0,20 0 16,-21 0-16,0-21 0,0 21 15,22-21-15,-22 0 0,0 0 16,0 0-16,22-22 0,-22 22 0,0-21 16,0-1-16,0 1 0,0 0 0,1 21 15,-1-22-15,-21 1 0,0 21 16,0 0-16,0-1 0,0 44 31,0-1-31,0 0 0,0 21 16,0-21-16,-21 22 0,21-1 0,0-21 15,-22 22-15,22-1 16,0-21-16,0 0 0,0 0 0,0 22 16,22-22-16,-1 0 0,0 0 15,0-21-15,0 0 16,0 0-16,1 0 0,-1 0 0,0 0 15,0 0-15,21-21 0,-20 21 0,-1-21 16,0 0-16,0 0 0,0-1 16,0-20-16,1 21 0,-22-21 0,21-1 15,0-20-15,-21 20 0,0 1 16,0-21-16,0 20 0,0-20 16,0 20-16,0-20 0,0 21 0,0-22 15,0 22-15,0-1 0,0 22 0,0-21 16,0 21-16,0 0 0,0 42 15,0 21 1,0-21-16,0 22 0,0 20 16,0-21-16,0 22 0,0-22 0,0 22 15,-21-1-15,21 1 0,0-1 0,0 1 16,0-22-16,0 22 0,0-22 16,0 0-16,0-21 0,0 22 0,0-22 15,0 0-15,0 0 0,21-21 0,0 21 16,0-21-16,0 0 15,1 0-15,-1 0 0,0 0 16,0-21-16,21 0 0,-20 0 0,-1 0 16,21 0-16</inkml:trace>
  <inkml:trace contextRef="#ctx0" brushRef="#br1" timeOffset="70618.97">9419 8192 0,'0'0'0,"0"-22"16,0-41-1,-21 84 1,0 0-16,0 0 0,21 22 0,-22-1 16,1 0-16,0 1 0,0-1 15,0 0-15,0 22 0,-22-22 0,1 43 16,21-22-16,0-20 16,-22-1-16,22 0 0,0 1 0,0-1 15,0-21-15,-1 0 0,22 1 0,22-65 47,-22 22-47,21 0 16,0-21-16,0 20 0,0-20 0,0 0 15,1-1-15,20 1 0,0-64 16,-21 64-16,22-22 0,-22 1 16,0 21-16,0-1 0,0-20 0,-21 20 15,22 22-15,-22-21 0,0 21 16,0 42-1,0 0-15,0 21 0,21 1 0,-21-1 16,0 0-16,21 22 0,-21-22 16,0 1-16,0 20 0,0-21 0,0 1 15,0 20-15,21-20 0,-21-1 16,0 0-16,21 1 0,-21-1 16,0-21-16,0 0 0,0 0 0,0 1 15,0-1-15,21-21 16,-21-21-1</inkml:trace>
  <inkml:trace contextRef="#ctx0" brushRef="#br1" timeOffset="71235.45">9017 8721 0,'0'0'0,"-21"0"0,0 0 15,-1 0-15,22 21 16,0 0-16,0 0 15,22-21-15,-1 21 0,0 1 16,0-22-16,21 0 0,1 0 0,-1 0 16,0 0-16,1 0 0,-1-22 15,0 1-15,1 21 0,-1-21 0,0 0 16,1 0-16,20 0 0,-20-1 0,-1 1 16,-21 0-16,21 0 0,-20 0 15,-1 0-15,0 21 0,-21-22 0,21 1 16,-21 0-16,0 42 31,-21-21-31,21 21 0,-21 1 16,21-1-16,0 21 15,0-21-15,-21 22 0,21-1 0,0-21 16,0 21-16,0 1 0,0-22 0,0 21 16,0-21-16,0 1 0,0-1 15,0 0-15,0 0 0,21-21 0,0 0 16,0 0-16,0 0 0,0 0 15,1-21-15,20 0 0,-21 0 16,0-1-16,0 1 0,22 0 0,-22 0 16,0-21-16,0 20 0,0-20 15,1 21-15,-1-21 0,0 20 0,0-20 16,-21 21-16,0 0 0,21-22 16,-21 22-16,21 0 15,-21 42 1,0 0-16,0 1 0,0-1 15,0 0-15,0 21 0,-21 1 16,21-22-16,0 21 0,0 0 0,0-20 16,0 20-16,0-21 0,0 21 15,0-20-15,0-1 0,0 0 16,21 0-16,-21 0 0,43-21 0,-22 0 16,0 0-16,0 0 0,0 0 15,1 0-15,-1-21 0,0 0 16,0 0-16,0 0 0,0-22 0,22 22 15,-22-21-15</inkml:trace>
  <inkml:trace contextRef="#ctx0" brushRef="#br1" timeOffset="71511.89">10837 8255 0,'0'-63'0,"0"126"0,0-169 0,0 64 0,0 0 16,0 20-16,0-20 0,0 21 0,-21 21 15,0 0 1,0 21-16,21 0 0,0 22 0,-21-1 15,-1 64-15,22-64 16,-21 22-16,21-1 0,0-21 16,0 22-16,-21-22 0,21 1 0,-21-1 15,21 0-15,0 1 0,0-1 16,0-21-16,0 21 0,0-20 0,0-1 16,0 0-16,0 0 0,0 0 0,21-21 15,0 0-15,0 0 16,1 0-16,-1 0 0,21-21 0,-21 0 15,22 0-15,-22 0 0,21-22 16,0 22-16,1 0 0,-1-21 0</inkml:trace>
  <inkml:trace contextRef="#ctx0" brushRef="#br1" timeOffset="71855.82">11303 8467 0,'0'0'0,"21"0"16,-21 21-1,0 0-15,-21 0 16,0 0-16,0 1 0,21-1 0,-22 0 15,1 0-15,0 21 0,21-20 0,0 20 16,0-21-16,0 0 0,0 0 16,0 1-16,0-1 0,21-21 0,0 0 15,1 21-15,-1-21 0,0 0 16,21 0-16,-21 0 0,22-21 16,-1 0-16,-21 21 0,0-22 0,22 1 15,-22 0-15,0-21 0,-21 21 16,21-1-16,-21-20 0,0 21 0,0 0 15,0-22-15,0 22 0,0-21 0,-21 21 16,21-22-16,-21 22 0,0 0 16,-22 0-16,22 21 0,0 0 0,0 0 15,-21 0-15,20 0 0,1 0 0,-21 0 16,21 0-16,-22 0 0,22 21 16,0-21-16,0 0 0,0 21 0,0-21 15,-1 0-15,1 0 16,0 0-16,0 0 0</inkml:trace>
  <inkml:trace contextRef="#ctx0" brushRef="#br1" timeOffset="72055.72">10329 8382 0,'0'0'0,"0"21"31,21-21-31,1 0 0,-1 0 16,0 0-16,0 0 0,0 0 0,22 0 16,-22 0-16,0 0 0,21 0 15,-21 0-15,22 0 0,-22 0 0,21 0 16,-21-21-16,22 21 0</inkml:trace>
  <inkml:trace contextRef="#ctx0" brushRef="#br1" timeOffset="73023.07">11663 8509 0,'0'-21'31,"0"0"-31,21 21 16,-21-21-1,21 21-15,-21-22 16,21 22-16,-21-21 0,21 21 16,1 0-16,-1 0 15,0 0-15,0 0 16,0 0-16,-21 21 0,21-21 0,1 22 15,-1-1-15,-21 0 0,0 0 0,21 0 16,-21 22-16,0-22 0,0 0 16,0 0-16,0 21 0,-21-20 15,21-1-15,-21 21 0,-1-21 0,22 0 16,0 1-16,-21-22 0,21 21 16,-21-21-16,0 0 15,21-21 1,0-1-16,0 1 0,0 0 15,0 0-15,0 0 0,0 0 0,21-1 16,0-20-16,0 21 16,1 0-16,-1-22 0,0 1 0,0 21 0,21-21 15,1 20-15,-22 1 0,21 0 16,1 0-16,-1 21 0,-21 0 16,21 0-16,-20 0 0,20 0 0,-21 21 15,0 0-15,0 22 0,-21-22 16,0 0-16,0 21 0,0-21 0,0 1 15,0 20-15,0-21 0,0 21 0,0-20 16,0 20-16,0-21 0,0 43 16,0-43-16,0 0 15,0-42 17,0 0-32,0-1 0,0 1 0,0 0 15,0 0-15,0-21 0,0 20 16,22-20-16,-1 21 0,0-21 0,0-1 15,-21 22-15,42-21 0,-20-1 16,-1 22-16,0-21 0,21 21 16,-21 0-16,22-1 0,-22 22 0,21 0 15,-21 0-15,1 0 0,-1 22 16,0-1-16,0 21 0,0-21 0,-21 0 16,0 1-16,0 20 0,0-21 0,0 0 15,0 22-15,-21-22 0,0 0 16,21 0-16,-21 0 0,0 0 0,-1-21 15,22 22-15,0-1 0,22-21 32</inkml:trace>
  <inkml:trace contextRef="#ctx0" brushRef="#br1" timeOffset="74951.28">13568 8424 0,'0'0'16,"0"-21"-16,0 0 0,0 0 0,-21 0 0,-1 21 16,1-21-16,0-1 0,0 1 15,-21 0-15,20 21 0,1 0 0,-21-21 16,21 21-16,-22 0 0,22 0 16,0 0-16,0 21 0,-21 0 15,20 0-15,1 1 0,0 20 0,0-21 16,0 21-16,0-20 0,-1 20 0,22-21 15,0 21-15,0-20 0,0-1 16,0 21-16,0-21 0,0 0 0,0 1 16,22-1-16,20-21 0,-21 21 15,0-21-15,0 0 0,22 0 0,-22 0 16,0 0-16,21 0 0,-20-21 0,20 0 16,-21-1-16,0 22 0,0-21 15,1-21-15,-1 21 0,0 0 0,-21-22 16,0 22-16,21-21 0,-21-1 15,21 1-15,-21 0 0,0 21 0,0-22 16,0 1-16,0 21 0,0 0 0,0 42 31,0 0-15,0 0-16,0 21 0,0-20 16,0 20-16,0 0 0,0-21 0,0 22 15,0-1-15,0-21 0,0 0 0,0 22 16,0-22-16,0 0 0,21 0 15,1 0-15,-1 1 0,0-1 16,0 0-16,0-21 0,22 0 0,-22 0 16,0 0-16,0 0 0,0-21 15,0 0-15,1-1 0,-1 22 0,0-21 16,0-21-16,0 21 0,0-22 16,-21 22-16,0-21 0,22-22 15,-22 22-15,21-21 0,-21-1 0,0 1 16,0-1-16,0 1 0,21 20 15,-21-20-15,0-1 0,21 22 0,-21 0 16,0 20-16,0-20 0,0 21 16,0 0-16,-21 21 15,0 0-15,0 0 0,-1 21 16,22 21-16,-21-21 0,21 22 16,0-1-16,0 22 0,0-22 15,0 21-15,0 1 0,0 84 16,0-84-16,0-22 15,0 0-15,0 1 0,0-1 0,0-21 16,21 21-16,-21-20 0,0-1 16,22 0-16,-22 0 0,21-21 0,0 21 15,0-21-15,0 0 0,0 0 16,1 0-16,-1 0 0,0 0 16,21-21-16,-21 21 0,1-21 0,-1 0 15,0 0-15,0-1 0,0-20 16,0 21-16,1 0 0,-1-22 15,0 1-15,0 21 0,-21 0 0,0-22 16,21 22-16,-21 0 0,21 21 16,-21 21-1,0 0 1,0 1-16,0 20 0,0-21 16,0 0-16,0 0 0,0 1 0,0-1 15,0 0-15,0 0 0,0 0 0,0 0 16,0 1-16,0-1 0,22-21 15,-1 21-15,0-21 0,0 0 0,21 0 16,-20 0-16,-1 0 16,0 0-16,0 0 0,0 0 15,22-21-15,-22 0 0,0-1 0,0 1 16,0 0-16,0 0 16,1-21-16,-1-1 0,0 22 0,-21-21 15,21-1-15,-21 22 0,21 0 0,-21 0 16,0 0-16,0 0 0,0 42 31,0 0-31,-21 0 0,0 0 16,21 22-16,0-22 0,-21 0 0,21 21 15,-21-21-15,21 1 0,0 20 0,0-21 16,0 0-16,0 0 0,0 1 16,0-1-16,0 0 0,0 0 15,21-21-15,0 0 0,0 21 16,0-21-16,22 0 15,-22 0-15,0 0 0,0 0 0,21-21 16,-20 0-16,-1 21 0,21-21 16,-21 0-16,0-1 0,1 1 0,-1 0 15,-21 0-15,0-21 0,21-1 0,-21 22 16,0-21-16,0-1 0,0 1 16,0 21-16,-21-21 0,0 20 0,-1 1 15,1 21-15,0 0 0,-21 0 16,21 0-16,-1 0 0,-20 21 0,21 1 15,0-1-15,0 21 0,21-21 16,0 22-16,-22-1 0,22-21 16,0 21-16,0-20 0,0-1 0,0 0 15,0 21-15,22-42 0,-22 21 0,21 1 16,0-1-16,0-21 16,0 0-16,22 21 0,-1-21 0,0 0 0,1 0 15,-1 0-15,0 0 0,1 0 16,-1-21-16,0 21 0,1-21 0,-22-1 15,21 1-15,0 0 0,-20-21 16,20 21-16,-21-22 0,0 1 16,0 0-16,1-1 0,-1 22 0,0-21 15,-21 21-15,0-1 0,0 1 0,0 42 32,0 1-32,0-1 0,0 0 15,0 21-15,-21-21 0,0 1 16,21 20-16,0-21 0,-22 0 0,22 22 15,-21-22-15,21 0 0,-21 0 0,21 0 16,0 0-16,0 1 16,0-1-16,0 0 15,0-42 17,0 0-32,0-1 15,0 1-15,0 0 16,0 0-16,21 0 0,0-22 0,1 22 15,-1-21-15,21 0 0,-21-1 0,0 1 16,22-22-16,-1 22 0,-21 21 16,22-21-16,-1 20 0,-21-20 0,21 42 15,-20 0-15,20 0 0,-21 0 16,0 21-16,0 0 0,-21 1 0,0 20 16,0-21-16,0 21 0,0 1 15,0-1-15,0 0 0,0-20 0,-21 20 16,0-21-16,21 21 0,0-20 0,-21-1 15,0 0-15,21 0 16,-21 0-16,21 0 0,-22-21 0,22 22 16,-21-22 15,21-22-15,0 1-16,0 0 15</inkml:trace>
  <inkml:trace contextRef="#ctx0" brushRef="#br1" timeOffset="75147.74">15303 7789 0,'0'0'0,"-42"-21"0,-106 0 15,127 21 1,0 0-16,21 21 47</inkml:trace>
  <inkml:trace contextRef="#ctx0" brushRef="#br1" timeOffset="75351.17">13991 8170 0,'0'0'0,"-21"0"16,0 0-16,42 0 31,21 0-31,-21 0 0,22 0 0,-1 0 16,0-21-16,1 21 0,-1 0 15,22-21-15,-22 21 0,0-21 0,1 21 16,-1 0-16,0-21 0</inkml:trace>
  <inkml:trace contextRef="#ctx0" brushRef="#br1" timeOffset="75884.53">17738 7768 0,'0'0'0,"0"-21"0,0 0 16,0-21-16,0 20 0,0 1 16,0 0-16,0 0 0,0 0 15,0 0-15,0-1 16,-22 44-1,1-1-15,21 21 16,0-21-16,-21 22 0,0-1 16,0 21-16,21-20 0,-21 20 0,-1 1 15,1-1-15,0-20 0,0 20 16,0-21-16,0 22 0,-1-22 0,22-21 16,0 22-16,0-22 0,0 0 15,0 0-15,0 0 0,22-21 31,-1 0-31,0-21 0,0 0 16,-21 0-16,0 0 0</inkml:trace>
  <inkml:trace contextRef="#ctx0" brushRef="#br1" timeOffset="77182.91">17230 8043 0,'0'0'16,"-22"0"-16,1 0 0,0 0 0,21 22 15,0-1 1,21-21 0,0 0-16,1 0 0,20 0 0,0 0 15,1 0-15,-1 0 0,21 0 16,1-21-16,-1-1 0,-20 22 16,20-21-16,-20 0 0,-1 0 0,0 21 15,1-21-15,-1 0 0,-21 21 16,0-22-16,0 22 0,-21 22 31,0-1-31,0 0 16,0 0-16,0 21 0,0-20 15,-21 20-15,0 0 0,21-21 0,0 22 16,-21-22-16,21 0 0,-21 21 16,21-20-16,0-1 0,0 0 15,0 0-15,0 0 0,0 0 16,0 1-16,21-22 0,0 0 15,0 0-15,0 0 0,1 0 16,20 0-16,-21 0 0,0 0 0,22-22 16,-22 1-16,0 21 0,21-21 15,-21 0-15,-21 0 0,22 0 0,-22-22 16,0 1-16,0 21 16,0-22-16,-22 22 0,1-21 0,0 21 15,0-22-15,-21 22 0,20 0 16,-20 0-16,21 0 0,0 21 0,0 0 15,-1 0-15,1 0 0,0 0 16,42 0 0,0 0-1,22 0-15,-22 0 0,21 0 16,1 0-16,20 0 0,-21 0 0,22-21 16,-1 21-16,-20 0 0,20 0 15,1-22-15,-22 22 0,22 0 0,-22 0 16,-21 0-16,21 0 0,-20 0 0,-1 0 15,-21 22 1,0-1-16,0 0 16,0 0-16,-21 0 15,-1 22-15,1-22 0,0 21 0,21-21 0,-42 43 16,42-22-16,0-21 16,0 0-16,0 22 0,-21-22 15,21 0-15,0 0 0,0 0 0,21 1 16,0-22-1,0 21-15,0-21 0,22 0 0,-22 0 16,0 0-16,0 0 0,21 0 16,-20 0-16,-1 0 0,21-21 0,-21-1 15,0 22-15,-21-21 0,22 0 16,-22 0-16,21-21 0,-21 20 0,0-20 16,0 0-16,0 21 0,0-22 0,-21 1 15,-1 0-15,1-1 0,0 22 16,-21 0-16,21 0 0,-1 0 15,-20-1-15,21 22 0,-21 0 0,20 0 16,1 0-16,21 22 31,21-22-31,1 21 16,-1-21-16,21 0 0,0 0 0,1 0 16,-1 0-16,0 0 0,1 0 15,-1 0-15,0 0 0,22 0 0,-22-21 16,22-1-16,-22 22 0,22-21 15,-22 0-15,0 0 0,1 0 16,-1 0-16,0-1 0,-21 1 0,1 0 16,-1-21-16,-21 21 0,0-1 15,0-20-15,0 21 0,0 0 0,0 0 16,0-1-16,-21 1 0,-1 21 16,1 0-16,0 0 0,0 0 15,0 0-15,0 0 0,-1 21 0,1 1 16,0-1-16,0 21 0,0-21 0,0 22 15,-1-1-15,1 0 0,21 1 16,0 20-16,0-21 0,-21 1 0,21 20 16,0-20-16,0-1 0,0 0 0,0 1 15,0-1-15,0-21 0,0 21 16,0-20-16,0-1 0,21 0 16,-21 0-16,21-21 0,1 21 0,-1-21 15,0 0-15,0 0 0,0 0 16,0 0-16,1 0 0,20 0 0,-21-21 15,0 21-15,0-21 0,1 0 0,-1 21 16,0-21-16,0 21 0,0-22 16,0 22-16,-21-21 0,22 21 15,-22-21-15,21 0 0,-21 0 16,21 21-16,0-21 0</inkml:trace>
  <inkml:trace contextRef="#ctx0" brushRef="#br1" timeOffset="77376.19">20151 8255 0,'0'21'62,"-22"-21"-46,1 0-16</inkml:trace>
  <inkml:trace contextRef="#ctx0" brushRef="#br1" timeOffset="84675.06">2963 10266 0,'0'21'31,"0"0"16,21-21-31,1 0-16,-1 0 0,0 0 15,0 0-15,0 0 0,22 0 0,-22-21 16,21 21-16,0-21 0,-20 0 16,20 21-16,-21-21 0,21 21 0,-20-22 15,-1 1-15,0 21 0,0-21 0,-21 0 16,0 0 0,-21 21-16,-21 0 0,20 0 15,1 0-15,0 0 0,-21 0 16,21 0-16,-22 0 0,22 21 0,-21 0 15,21 0-15,-22 0 16,22 22-16,0-1 0,0 0 0,0-20 16,-1 20-16,22 0 0,0 1 0,0-22 15,0 21-15,0-21 0,0 0 16,0 1-16,22-1 0,-1-21 0,0 0 16,0 0-16,0 0 0,0 0 15,22 0-15,-22 0 0,0 0 0,21 0 16,-20 0-16,-1-21 0,0 21 15,-21-22-15,0 1 0,0 0 32,-21 21-32,-22 0 0,22 0 0,0 0 15,-21 0-15,21 21 0,-22 0 16,22 1-16,-21-1 0,-1 0 16,1 0-16,21 0 0,-21 22 0,-1-22 15,22 0-15,0 21 0,0-21 16,0 1-16,-1-1 0,22 0 0,0 0 15,0 0-15,0 0 0,0 1 16,22-1-16,-1-21 0,0 0 0,21 21 16,-21-21-16,22 0 0,-22 0 0,21 0 15,1 0-15,-22-21 0,21 21 16,-21-21-16</inkml:trace>
  <inkml:trace contextRef="#ctx0" brushRef="#br1" timeOffset="85427.64">3810 10710 0,'42'-21'0,"-84"42"0,105-63 16,-41 21-16,-22 0 0,0 0 0,0-1 15,0 1-15,-22 21 16,1 0 0,0 0-16,0 0 0,0 21 0,-22 1 15,22-1-15,-21 0 0,21 0 16,-22 0-16,22 0 0,0 22 0,0-22 15,-21 0-15,20 0 0,22 0 16,-21 1-16,21-1 0,0 0 16,-21-21-16,21 21 0,21-21 15,0 0 1,22 0-16,-22 0 0,0-21 0,21 0 16,-20 21-16,20-21 0,-21-1 15,21 1-15,-20 21 0,-1-21 0,0 0 16,0 0-16,0 21 0,0-21 15,-21-1-15,0 1 0,0 0 16,0 42 15,-21-21-31,21 21 16,0 1-16,0-1 16,0 21-16,-21-21 0,21 22 0,0-22 15,0 21-15,-21 0 0,21 1 0,0 20 16,0 1-16,0-1 0,0 1 15,0 20-15,0-20 0,0 21 0,0-22 16,0 22-16,0-22 0,0 22 16,0-22-16,0 22 0,0-21 0,0 20 15,0-20-15,-21-1 0,21 1 0,-21-1 16,21 1-16,-22-22 0,1 0 16,21 1-16,-21-1 0,0 0 0,-21 1 15,20-22-15,1 21 0,-21-21 16,21 1-16,0-1 0,-22-21 15,22 0-15,0 0 0,-21 0 0,20 0 16,1 0-16,-21 0 0,0-21 16,-1-22-16,22 22 0,-21-21 0,-22-1 15,22 1-15,0 0 0,20-22 0,-20 1 16,21-22-16,0 22 0,0-22 16,21 0-16,0 1 0,0-1 0,0 21 15,21 1-15,0-22 0,0 22 16,0 20-16,22-20 0,-22-1 0,21 1 15,0 21-15,1-22 0,-1 22 16,0-1-16,1 1 0,-1 0 0,0 21 16,1-1-16,-22 1 0,0 0 15,0 0-15,0 21 0,1 0 16,-22-21-16,21 21 0</inkml:trace>
  <inkml:trace contextRef="#ctx0" brushRef="#br1" timeOffset="85707.47">4297 10732 0,'0'-22'0,"-21"22"31,-1 0 0,22 22 32,0-1-63,0 0 15</inkml:trace>
  <inkml:trace contextRef="#ctx0" brushRef="#br1" timeOffset="85903.36">4276 11049 0,'0'0'0,"-22"0"31,22-21 32</inkml:trace>
  <inkml:trace contextRef="#ctx0" brushRef="#br1" timeOffset="86723.43">6181 10287 0,'0'0'0,"21"0"0,0 0 15,0 0-15,0 0 0,0 0 16,1 0-16,-1-21 0,0 0 16,21 21-16,-21-21 0,1 21 0,20-22 15,-21 1-15,0 21 0,0-21 16,1 0-16,-22 0 0,0 0 15,0-1-15,-22 1 0,1 21 16,-21 0-16,21-21 16,-22 21-16,22 0 0,-21 0 0,0 0 15,-1 0-15,22 21 0,-21 0 0,-1-21 16,22 22-16,-21-1 0,21-21 16,0 21-16,-1 0 0,22 0 0,0 0 15,0 1-15,0 20 0,0-21 16,22 0-16,-1 22 0,0-22 0,21 21 15,-21 0-15,22-20 0,-22 20 0,21 0 16,-21-21-16,22 22 0,-22-22 16,-21 21-16,0-21 0,0 22 0,0-22 15,0 0-15,0 0 0,0 0 0,-21 1 16,-22-1-16,22 0 16,0-21-16,-21 0 0,-1 21 0,1-21 15,0 0-15,-1 0 0,1 0 0,0 0 16,-1-21-16,1 0 0,0 21 15,-22-43-15,43 22 0,0 0 16,0 0-16,0-21 0,-1 20 16,22 1-16,0 0 0,0-21 0,0 21 15,0-1-15,22 1 0,-1 21 0,0-21 16,0 21-16,21 0 0,1-21 16,-22 21-16,21 0 0,1 0 0,-1 0 15,-21 0-15,21 0 0,1 0 16,-1 21-16</inkml:trace>
  <inkml:trace contextRef="#ctx0" brushRef="#br1" timeOffset="87064.25">6477 10710 0,'0'0'0,"21"0"0,0 0 16,0 0-16,1 0 15,-1-21-15,0 0 0,0 0 16,21 0-16,-20 0 15,-1-1-15,0 1 0,-21 0 16,21 0-16,0-21 0,-21 20 0,0 1 16,0 0-16,0 0 15,0 0-15,-21 21 0,0 0 16,-21 0-16,20 21 0,1 0 16,-21 0-16,21 0 0,-22 1 0,22 20 15,0-21-15,0 21 0,0 1 0,0-22 16,21 21-16,-22-21 0,22 1 15,0 20-15,0-21 0,0 0 0,0 0 16,22-21-16,-1 22 0,0-22 0,0 0 16,0 0-16,22 0 0,-22 0 15,21 0-15,-21 0 0,22-22 16,-1 1-16,0 0 0,1 0 0,-1 0 16</inkml:trace>
  <inkml:trace contextRef="#ctx0" brushRef="#br1" timeOffset="87315.09">7387 10097 0,'0'0'16,"0"-22"-16,0 1 0,0 0 0,0 0 15,0 0-15,-21 42 16,0 0-16,21 0 16,-21 22-16,21-22 0,0 21 15,-22 0-15,22 1 0,-21 20 16,0-20-16,21-1 0,0 21 0,0-20 15,-21-1-15,0 0 0,21 1 16,-21-22-16,21 21 0,0-21 0,0 1 16,0-1-16,0 0 0,-22-21 15,22 21-15,22-42 32,-1 21-32</inkml:trace>
  <inkml:trace contextRef="#ctx0" brushRef="#br1" timeOffset="87706.87">7514 10647 0,'-21'21'32,"42"-21"-1,0 0-31,0 0 0,1-21 0,-1 21 15,0-21-15,21 0 0,-21-1 0,1 22 16,-1-21-16,21 0 0,-21 0 16,-21-21-16,21 20 0,1 1 0,-22 0 15,0 0-15,0 0 0,0 0 16,-22 21-16,1 0 16,0 0-16,0 0 0,-21 21 0,20-21 15,-20 21-15,21 0 0,-21 21 16,20-20-16,1 20 0,0-21 0,0 21 15,0 1-15,21-22 0,0 21 0,0-21 16,0 1-16,0-1 0,0 0 16,0 0-16,21 0 0,0-21 15,0 0-15,0 0 0,1 0 16,20 0-16,-21 0 0,21 0 0,1 0 16,-1 0-16,0-21 0,1 21 0,-1-21 15,22 0-15</inkml:trace>
  <inkml:trace contextRef="#ctx0" brushRef="#br1" timeOffset="88183.6">8255 10393 0,'0'-21'0,"0"42"0,-21-21 31,21 21-15,0 0-16,-21 0 0,21 1 0,-22 20 15,22-21-15,-21 0 0,21 22 16,0-22-16,0 0 0,0 21 0,0-21 15,0 1-15,-21-1 0,21 0 0,0 0 16,0 0-16,0 0 16,0 1-1,0-44 17,0 1-32,0 0 15,0 0-15,0 0 0,0-22 0,0 22 16,0 0-16,21-21 0,0-1 15,1 22-15,-1-21 0,0 0 0,0 20 16,0-20-16,22 21 0,-22 0 16,21 0-16,0 21 0,-20 0 15,20 0-15,-21 0 0,21 0 0,-20 0 0,20 21 16,-21 0-16,0 21 16,0-21-16,-21 1 0,0 20 0,0-21 15,0 21-15,0-20 0,0 20 0,0-21 16,0 0-16,-21 0 0,0 1 15,0-1-15,21 0 0,-21 0 0,0 0 16,21 0-16,0 1 16,-22-22-16,44-22 31,-1 1-31</inkml:trace>
  <inkml:trace contextRef="#ctx0" brushRef="#br1" timeOffset="88439.45">9165 10435 0,'0'0'0,"-21"0"16,0 21 0,21 1-16,0-1 15,-21 0-15,-1 0 0,22 0 0,-21 22 16,21-22-16,-21 0 0,21 0 15,0 0-15,0 0 0,-21 1 0,21-1 16,-21-21-16,21 21 0,0 0 16,21-21 15,0 0-31,-21-21 16,21 0-16</inkml:trace>
  <inkml:trace contextRef="#ctx0" brushRef="#br1" timeOffset="88823.23">9229 10160 0,'0'0'0,"-22"0"16,1 0-16,0 0 0,0 0 0,0 0 16,0 0-16,-1 21 0,1-21 15,21 21-15,-21 1 0,21-1 16,-21 0-16,21 0 0,0 0 15,0 0-15,21-21 0,0 0 16,0 22-16,1-22 0,-1 0 0,0 0 16,0 0-16,0 0 0,0-22 15,22 1-15,-22 21 0,0-21 0,-21 0 16,21 21-16,-21-21 0,21 0 0,-21-1 16,0 1-16,0 0 15,0 0-15,0 0 0,-21 0 16,0 21-16,0 0 0,0 0 0,0 0 15,-1 0-15,-20 0 16,21 0-16,21 21 0,-21-21 0,0 21 16,-1 0-16,22 0 0,-21-21 15,21 21-15,0 1 0,0-1 0,0 0 16,0 0-16,0 0 0,0 0 16,21 1-16</inkml:trace>
  <inkml:trace contextRef="#ctx0" brushRef="#br1" timeOffset="89290.96">9567 10414 0,'0'0'0,"0"-21"0,0 0 0,0 0 16,0 42 15,-21 0-31,21 0 16,0 0-16,-21 0 0,21 1 15,0-1-15,0 0 0,0 21 16,0-21-16,0 1 0,0-1 16,0 0-16,0 0 0,0 21 0,0-20 15,0-1-15,0 0 0,21-21 16,-21 21-16,21-21 0,0 0 15,1 0-15,-1 0 0,0 0 0,0 0 16,0 0-16,22 0 0,-22 0 0,0 0 16,0-21-16,21 0 0,-20 0 15,-1-1-15,0 1 0,0-21 16,0 21-16,-21-22 0,0 1 0,0 21 16,21-21-16,-21 20 0,0-20 0,0 21 15,0 0-15,0 0 16,-21 21-1,0 0-15,0 21 16,21 0-16,0 0 16,0 0-1</inkml:trace>
  <inkml:trace contextRef="#ctx0" brushRef="#br1" timeOffset="90003.65">10372 10372 0,'0'-21'15,"0"42"17,-22 0-32,22 0 0,0 0 15,-21 0-15,21 1 0,-21 20 0,21-21 16,0 0-16,0 0 15,-21 1-15,21 20 0,-21-21 0,21 21 16,-21-20-16,21-1 16,0 0-16,0 0 15,0-42 17,0 0-17,-22 21-15,22-21 0,0-1 0,0 1 16,0-21-16,0 21 0,22 0 15,-1-22-15,0 1 0,0 21 0,0-22 16,0 1-16,22 21 0,-22-21 0,0 20 16,21 1-16,-20 0 15,20 21-15,-21 0 0,0 0 0,0 0 0,22 0 16,-22 0-16,0 21 0,0 0 16,-21 1-16,21-1 0,1 0 0,-22 21 15,0-21-15,0 1 0,0 20 16,0-21-16,0 0 0,0 0 15,0 1-15,0-1 0,0 0 0,0 0 16,-22-21 15,22-21-15,0 0-16,0 0 0,0-1 16,0 1-16,0 0 0,22 0 15,-1-21-15,0 20 0,21-20 0,-21 21 16,22-21-16,-1-1 0,22 22 15,-22 0-15,0 0 0,1 21 0,20 0 16,-21 0-16,-20 0 0,20 0 0,-21 0 16,21 0-16,-42 21 15,22 0-15,-22 0 0,0 22 0,0-22 16,0 21-16,0-21 0,0 0 0,0 22 16,0-22-16,-22 0 15,22 0-15,-21 0 0,0 1 0,21-1 0,-21 0 16,0-21-16,0 21 0,-1-21 15,1 0-15,0 0 16,0 21-16</inkml:trace>
  <inkml:trace contextRef="#ctx0" brushRef="#br1" timeOffset="91508.68">7070 11726 0,'0'0'0,"21"-21"0,0 21 16,-21-21-16,0 0 0,21 0 15,0 0-15,-21-1 0,0 1 16,0 0-16,0 0 16,-21 21-1,0 0-15,-21 0 0,20 21 16,1-21-16,-21 21 0,21 22 15,-22-22-15,22 21 0,-21 0 0,0 1 0,20 20 16,-20-20-16,21 20 0,-21 1 16,20-22-16,-20 21 0,21-20 15,21 20-15,0-20 0,0-22 0,0 21 16,0 0-16,0-20 0,21-1 16,0 0-16,0-21 0,22 0 0,-1 21 15,0-21-15,22 0 0,-22 0 16,22 0-16,-22-21 0,22 0 0,-22 0 15,21-1-15,-20 1 0,20-21 16,-20 21-16,-1-22 0,0 1 0,1 0 16,-22-1-16,21-20 0,-42 21 0,0-1 15,0 1-15,0 0 0,0-1 16,0 1-16,-21 0 0,0-1 0,0 1 16,-1 21-16,-20-22 0,21 22 15,-21 0-15,20 21 0,-20 0 16,0 0-16,-1 0 0,1 0 0,0 0 15,-1 21-15,1 0 0,21 1 16,-21 20-16,20 0 0,1 1 0,21-1 16,0 0-16,0 1 0,0-1 0,0 21 15,21-20-15,1-1 0,20 0 16,0 1-16,-21-1 0,43 0 0,-22-20 16,1 20-16,-1-21 0,0 21 15,1-20-15,-22-1 0,21 0 0,-21 21 16,0-21-16,1 1 0,-22-1 15,0 0-15,0 0 0,-22 0 16,1 0-16,0 1 0,-21-1 0,21-21 16,-22 21-16,1 0 15,0-21-15,-1 0 0,1 21 0,21-21 16,-22 0-16,1 0 0,0 0 0,21 0 16,-1 0-16,1 0 0,0 0 15,0-21-15,21 0 0,0 0 16,0 0-16,0-1 0,21 22 15,0-21-15,0 0 0,22-21 0,-1 21 16,0-1-16,1-20 0</inkml:trace>
  <inkml:trace contextRef="#ctx0" brushRef="#br1" timeOffset="91803.57">7980 11705 0,'0'0'0,"0"-21"0,21 21 31,0 0-31,0 0 16,22 0-16,-22 0 0,21 0 15,-21 0-15,22 0 0,-1 0 0,-21 0 16,21 0-16,-20-21 0,20 21 15,-21 0-15,0 0 0,0 0 0,1 0 16,-44 0 15,1 0-31,0 0 0,0 0 16</inkml:trace>
  <inkml:trace contextRef="#ctx0" brushRef="#br1" timeOffset="92067.63">8255 11663 0,'-21'0'16,"21"21"-1,0 0-15,0 0 16,0 1-16,0-1 0,0 21 16,-21-21-16,21 22 0,0-1 15,0 0-15,-22 1 0,1 41 16,0-41-16,21-22 0,-21 21 15,21-21-15,0 22 0,0-22 0,0 0 16,0 0-16,-21 0 0,21 0 16,21-21 15,0 0-31,-21-21 16,21 21-16,0-21 0</inkml:trace>
  <inkml:trace contextRef="#ctx0" brushRef="#br1" timeOffset="92357.61">8784 11705 0,'0'0'16,"0"-21"-16,0 42 31,-21-21-31,21 21 0,-21 1 0,0 20 16,21-21-16,0 21 15,-22 1-15,22-1 0,-21-21 0,21 22 16,0-1-16,0 0 0,0 1 0,-21-1 16,21-21-16,0 0 0,-21 22 15,21-1-15,0-21 16,0 0 0,0-42 15,0 0-31,21 21 0</inkml:trace>
  <inkml:trace contextRef="#ctx0" brushRef="#br1" timeOffset="92687.68">8699 11790 0,'0'-21'16,"0"42"-16,-21-63 0,21 20 0,-21 22 15,21-21-15,0 0 0,0 0 16,42 21-16,-20-21 15,-1 21-15,21-21 0,-21 21 16,22 0-16,-1 0 0,0 0 0,1 0 16,-1 0-16,0 0 0,-21 0 0,22 21 15,-22 0-15,0 0 0,-21 0 16,0 0-16,0 1 16,0-1-16,-21 0 0,0 0 15,0 0-15,-1-21 0,-20 21 16,0 1-16,-1-1 0,1-21 0,21 21 15,-21-21-15,20 0 0,-20 21 16,21-21-16,0 0 0,21 21 16,-21-21-16</inkml:trace>
  <inkml:trace contextRef="#ctx0" brushRef="#br1" timeOffset="95635.17">5038 13250 0,'0'-21'0,"0"0"16,0 0 0,-22 42 15,22 0-31,-21 0 0,21 22 15,0-22-15,0 21 0,0 1 0,-21-1 16,21 0-16,-21 1 0,21-1 0,0 0 16,0 1-16,-21-1 15,21-21-15,-21 21 0,21-20 0,0-1 16,-22 0-16,22 0 0,0 0 16,22-42-1,-1 21 1,-21-21-16,21 0 0,0 0 0,0-1 15,-21-20-15,21 21 0,1 0 16,-1-22-16,0 22 0,0-21 0,-21 21 16,21-22-16,-21 22 0,21 0 0,-21 0 15,0 0-15,22 21 16,-1 0-16,-21 21 31,0 0-31,0 21 0,0-20 0,0 20 16,0-21-16,0 21 0,21 1 15,-21-22-15,0 0 0,0 21 0,0-20 16,21-1-16,0 0 0,-21 0 16,21-21-16,1 0 15,-1 0-15,0 0 0,21 0 0,-21-21 16,1 21-16,20-21 0,-21 0 16,0-1-16,22 1 0,-22-21 15,0 21-15,0-22 0,0 1 0,0 21 16,-21-21-16,0-1 0,22 22 15,-22-21-15,0 21 0,0-22 0,0 22 16,0 0-16,0 0 16,0 42-1,0 0 1,0 0-16,-22 22 0,1-22 16,21 21-16,-21 0 0,21-20 15,0 20-15,-21 0 0,21 1 0,0-22 16,0 0-16,0 21 0,0-21 15,0 1-15,0-1 0,21 0 0,0-21 16,0 0-16,1 0 0,-1 0 16,21 0-16,-21 0 0,22 0 15,-22 0-15,21-21 0,-21 0 0,22-1 16,-22 1-16,0 0 0,0 0 16,0 0-16,0 0 0,1-22 0,-1 22 15,-21 0-15,21-21 0,-21 20 0,0 1 16,0 0-16,0 42 31,0 0-31,0 1 16,0-1-16,0 21 0,-21-21 0,21 22 15,-21-22-15,21 0 0,0 21 16,0-21-16,0 1 0,0-1 16,0 0-16,0 0 0,21-21 46,-21-21-46,21 21 0,0-21 16,-21 0-16,21-1 0,-21 1 0</inkml:trace>
  <inkml:trace contextRef="#ctx0" brushRef="#br1" timeOffset="95963.88">6244 13208 0,'0'0'0,"-85"0"31,85 21-31,-21-21 16,21 21-16,-21-21 0,21 22 16,0-1-16,21-21 15,0 0 1,1 0-16,-1 0 16,0-21-16,0-1 15,-21 1-15,0 0 16,0 0-1,-21 21 1,0 0-16,0 0 16,-1 0-16,1 0 0,21 21 0,-21 0 15,0 0-15,21 1 16,0-1-16,0 0 0,0 0 16,0 0-16,0 0 15,0 1-15,21-22 0,0 21 0</inkml:trace>
  <inkml:trace contextRef="#ctx0" brushRef="#br1" timeOffset="96439.39">6604 13441 0,'-21'0'15,"0"0"-15,21 21 0,0 0 16,0 0-16,-22-21 0,22 22 15,-21-1-15,21 0 0,0 0 0,0 0 16,-21 0-16,21 1 0,0-1 16,0 0-16,0 0 0,0 0 0,-21-21 15,21 21-15,0 1 16,-21-22-16,21-22 31,0 1-31,0 0 16,0 0-16,0 0 0,0 0 15,0-1-15,0 1 0,0-21 16,0 21-16,21 0 0,0-22 0,0 22 16,22 0-16,-22 0 0,21 0 0,0-1 15,-20 1-15,20 21 0,0 0 16,1 0-16,-1 0 0,0 0 0,-21 21 16,22-21-16,-22 22 0,0-1 15,0 0-15,0 21 0,1-21 0,-22 22 16,0-22-16,0 21 0,0-21 0,0 1 15,0-1-15,0 0 16,0 0-16,0 0 0,-22 0 0,22 1 0,-21-22 16,42-22 31,1 22-47</inkml:trace>
  <inkml:trace contextRef="#ctx0" brushRef="#br1" timeOffset="96677.04">7472 13399 0,'0'0'0,"21"-22"0,-21 44 31,0-1-15,0 0-16,0 0 0,0 0 0,0 0 15,0 22-15,-21-22 0,21 0 16,-21 21-16,21-20 0,0-1 0,-22 0 15,22 0-15,0 0 16,0 0-16,0-42 31,22 0-31,-1 0 0,0 0 16,-21 0-16</inkml:trace>
  <inkml:trace contextRef="#ctx0" brushRef="#br1" timeOffset="96999.85">7599 13166 0,'0'0'0,"-21"0"0,-1 0 0,1 0 16,0 0-16,0 0 15,0 0-15,21 21 0,0 0 16,0 0-16,0 0 16,21-21-1,0 0-15,0 0 16,0 0-16,-21-21 15,22 21-15,-22-21 0,0 0 16,0 0-16,0 0 16,0-1-1,-22 22-15,22-21 0,-21 21 0,0 0 16,0 0-16,0 21 16,21 1-16,-21-1 0,21 0 15,0 0-15,0 0 0,0 0 16,0 1-16,0-1 0,0 0 15,0 0-15,21 0 0,0-21 0,-21 21 16</inkml:trace>
  <inkml:trace contextRef="#ctx0" brushRef="#br1" timeOffset="98271.8">8149 13314 0,'0'0'0,"0"-21"31,-21 21-15,0 21-16,0-21 0,21 21 15,-22 0-15,22 0 0,-21 1 16,21-1-16,0 21 0,-21 0 16,21-20-16,0 20 0,-21 21 15,21-41-15,0-1 0,0 0 16,0 0-16,21 0 0,0 0 0,0 1 15,1-22-15,-1 0 0,0 21 16,21-21-16,-21 0 0,1 0 0,41 0 16,-42-21-16,0-1 0,22 1 15,-22 0-15,0 0 0,0 0 16,0 0-16,1-22 0,-1 1 0,-21 21 16,21-22-16,-21 22 0,21-21 15,-21 21-15,0 0 0,0-1 0,0 1 16,0 0-16,0 0 0,0 42 31,-21 0-31,21 0 16,-21 1-16,21-1 15,0 0-15,0 21 0,0-21 0,0 1 16,0 20-16,0-21 0,0 0 0,0 22 16,0-22-16,21 0 0,-21 0 15,21 0-15,0-21 0,22 21 16,-22-21-16,0 0 0,21 0 0,1 0 15,-22 0-15,21 0 0,0 0 0,1 0 16,-22 0-16,21-21 0,1 0 16,-22 0-16,0-21 0,21 20 15,-21 1-15,1-21 0,-1 21 0,0-22 16,0 1-16,0 21 0,0 0 16,1-22-16,-22 22 0,0 0 0,0 0 15,0 0-15,-22 42 31,22 0-31,-21 0 0,21 0 16,-21 1-16,21-1 0,0 21 16,0-21-16,0 0 0,-21 1 0,21 20 15,0-21-15,0 0 0,0 0 16,0 1-16,-21-1 0,21 0 16,0-42 30,0 0-46,0-1 16,0 1-16,0 0 0,21 0 0,0-21 16,-21 20-16,21 1 0,0-21 0,1 21 15,-1 0-15,-21-22 0,21 22 16,0 0-16,0 0 0,0 0 0,1 21 16,-1 0-16,0 0 15,0 0-15,-21 21 16,0 0-16,0 0 0,0 0 15,0 0-15,0 1 0,0-1 0,0 0 16,0 21-16,0-21 0,0 1 0,0-1 16,0 0-16,0 0 15,0 0-15,0 0 0,0 1 16,21-44 15,0 1-15,-21 0-16,0 0 0,22 0 15,-1-22-15,-21 22 0,21 0 0,0-21 16,0 21-16,22-22 0,-22 22 16,21-21-16,-21 21 0,22-22 0,-1 22 15,0 0-15,1 0 0,-1 21 16,0 0-16,-21 0 0,1 0 16,-1 21-16,-21 0 0,0 0 0,0 22 15,0-22-15,0 21 0,0-21 16,-21 22-16,-1-1 0,1-21 0,0 21 15,21 1-15,0-22 0,0 21 0,0-21 16,0 1-16,0-1 0,0 0 16,21-21-16,0 21 0,22-21 0,-22 0 15,0 0-15,21 0 0,-20 0 16,-1 0-16,21-21 0,-21 0 0,22 21 16,-22-21-16,21-1 0,-21 1 15,0-21-15,22 21 0,-22 0 16,0-22-16,-21 22 0,21 0 0,-21 0 15,21 0-15,-21-1 0,0 1 16,0 0-16,-21 21 16,0 0-16,0 0 0</inkml:trace>
  <inkml:trace contextRef="#ctx0" brushRef="#br1" timeOffset="99533.09">4889 14647 0,'22'0'16,"-1"0"0,0 0-16,0 0 0,0-21 0,0 0 15,1 0-15,20 0 0,-21 0 0,0-1 16,22 1-16,-22 0 16,0-21-16,-21 21 0,0-1 0,0 1 0,0 0 15,0 0-15,0 0 16,0 0-16,-42 21 0,20 0 0,1 0 15,-21 0-15,0 0 0,-1 0 16,1 21-16,0 0 0,-1 0 0,1 0 16,0 22-16,20-22 0,1 21 15,0-21-15,21 22 0,0-1 0,0 0 16,0-21-16,21 22 0,0-1 16,1-21-16,-1 22 0,21-22 0,-21 21 15,0-21-15,1 0 0,-1 22 0,0-22 16,-21 0-16,21 0 15,-21 0-15,0 1 0,0-1 0,-21 0 0,0 0 16,0 0-16,-1-21 16,-20 0-16,21 21 0,-21-21 0,-1 0 15,1 0-15,0 0 0,20-21 16,-20 0-16,0 0 0,21 0 0,-22 0 16,22-1-16,0 1 0,0 0 15,0-21-15,-1 21 0,22-1 0,0-20 16,-21 21-16,21 0 0,0 0 15,21 21 1,-21 21 0,22 0-16,-1 0 0,0 21 0,0-20 15,0-1-15,0 0 0,1 21 16,-1-21-16,21 1 0,-21 20 16,0-21-16,1 0 0,20 0 0,-21 1 15,21-22-15,-20 21 0,-1-21 16,21 0-16,0 0 0,-20 0 0,20 0 15,-21 0-15,21-21 0,-20-1 16,20 1-16,0 0 0,-21 0 0,1 0 16,20 0-16,-21-1 0,0 1 15,0-21-15,1 21 0,-1 0 0,0-1 16,-21 1-16,21 0 0,-21 0 0,0 0 16,0 0-16,0 42 31,0 0-31,0 0 15,0 0-15,0 22 0,0-22 16,0 0-16,0 0 0,0 21 16,0-20-16,0-1 0,0 21 0,0-21 15,21 0-15,0-21 0,1 22 16,-1-1-16,0-21 0,21 0 0,-21 0 16,22 0-16,-22 0 0,21-21 0,1-1 15,-1 1-15,0 0 0,-21 0 16,22 0-16,-1 0 0,-21-1 15,22-20-15,-22 21 0,0 0 16,-21 0-16,0-22 0,0 22 0,0 0 16,-21-21-16,0 20 0,-22-20 0,22 21 15,-21 0-15,-1 0 0,1-1 16,0 22-16,21 0 0,-22 0 0,1 0 16,0 0-16,20 0 0,-20 22 15,21-1-15,0 21 0,0-21 16,-1 0-16,1 1 0,21 20 0,0-21 15,0 0-15,0 0 0,0 1 16,0-1-16,21 0 0,1 0 0,20 0 0,-21-21 16,21 0-16,1 0 0,20 0 15</inkml:trace>
  <inkml:trace contextRef="#ctx0" brushRef="#br1" timeOffset="100032.82">6583 14753 0,'0'0'0,"0"-21"0,-64-42 31,43 41-31,0 22 0,0 0 0,0 0 16,-1 22-16,1-22 0,-21 21 0,21 0 16,0 0-16,-1 21 0,22-20 15,-21-1-15,0 21 0,0-21 16,21 22-16,-21-22 0,21 0 0,0 0 15,0 0-15,0 0 0,0 1 16,0-1-16,0 0 0,21-21 16,0 0-16,0 0 0,0 0 15,1 0-15,-1 0 0,21 0 0,-21-21 16,0 0-16,22 21 0,-22-22 16,0 1-16,0 0 0,0 0 0,22-21 15,-43 20-15,0 1 16,0 0-16,0 0 0,0 0 0,0 0 15,0-1-15,0 44 32,0-1-32,0 0 15,0 21-15,0-21 0,0 1 16,0-1-16,0 0 0,0 0 16,0 0-16,21 0 0,0 1 15,0-22-15,0 0 0,1 21 0,-1-21 16,21 0-16,-21 0 0,22 0 15,-1 0-15,0 0 0,1-21 16,-1-1-16,0 22 0,1-21 16,-1 0-16,0 0 0,-21 0 0,22 0 15,-22-1-15</inkml:trace>
  <inkml:trace contextRef="#ctx0" brushRef="#br1" timeOffset="100303.68">7281 14817 0,'21'-64'16,"-21"43"-16,-21 106 0,42-149 31,-21 85-16,-21 1-15,21-1 0,0 0 0,-21 21 16,21-21-16,0 22 0,-21-1 16,21 0-16,0 1 0,-21-1 0,21 0 15,-21 1-15,-1 20 0,22-20 0,0 20 16,-21-21-16,0 22 16,21-22-16,-21 22 0,0-22 0,0 0 0,-1 1 15,22 20-15,-21-20 0,0-1 16,0 0-16,0 1 0,21-22 15,0 0-15,-21 21 0,21-21 0,21-42 32,0-21-17,0 21-15,0-22 0,0 1 0,22 21 16,-22-43-16</inkml:trace>
  <inkml:trace contextRef="#ctx0" brushRef="#br1" timeOffset="100589.52">7324 14901 0,'0'0'0,"0"-42"0,0 21 0,0-21 16,0 20-16,0 1 0,0 0 0,0 0 15,0 0-15,0 0 0,21-1 16,0 1-16,0 21 0,0-21 0,0 21 16,22 0-16,-22 0 0,21 0 15,-21 0-15,22 0 0,-22 0 0,21 21 16,-21 0-16,1 1 0,-22-1 15,0 0-15,0 0 0,0 0 0,0 0 16,0 1-16,-22-1 0,-20 0 0,21 0 16,0 0-16,0 0 15,-22-21-15,22 22 0,-21-22 0,-1 21 16,22-21-16,0 0 0,0 0 16,0 0-1,21-21-15</inkml:trace>
  <inkml:trace contextRef="#ctx0" brushRef="#br1" timeOffset="101134.95">8636 14436 0,'0'0'0,"0"-21"16,-64-85 0,64 85-16,0-1 15,-21 1 1,0 21-16,21 21 15,0 1-15,0 20 0,0 0 0,0 1 16,0-1-16,0 0 16,-21 1-16,21 20 0,0-21 0,0 1 15,0-1-15,0-21 0,0 22 16,0-1-16,0-21 0,21 0 0,0 0 16,0 1-16,1-22 0,-1 21 0,0-21 15,21 0-15,1 0 0,-22 0 16,21 0-16,0-21 0,1 21 0,-1-22 15,-21 1-15,22 0 0,-1 0 16,-21-21-16,21 20 0,-20-20 0,-1 0 16,0-1-16,-21 1 0,0 0 15,21-1-15,-21 1 0,0 0 0,0-1 16,0 1-16,0 21 0,0 0 16,0 0-16,-21 21 15,21 21 1,0 0-1,0 0-15,21 0 16,0-21-16,22 21 0,-22-21 0</inkml:trace>
  <inkml:trace contextRef="#ctx0" brushRef="#br1" timeOffset="101407.86">10118 14245 0,'0'0'0,"0"-21"0,-22 21 32,1 21-32,0-21 15,21 21-15,-21 22 0,0-22 16,21 21-16,0 1 0,-21-22 0,-1 21 16,22 0-16,-21 1 0,21-22 0,-21 21 15,21-21-15,0 1 0,0 20 16,0-21-16,-21-21 0,21 21 0,0 0 15,0 1 1,21-44 15</inkml:trace>
  <inkml:trace contextRef="#ctx0" brushRef="#br1" timeOffset="101664.66">9673 14774 0,'0'0'16,"-21"0"-16,0 22 0,0-1 0,21 0 16,0 0-16,0 0 15,21-21 1,0 0-16,0 0 0,0 0 16,0 0-16,1 0 0,20 0 0,-21 0 15,21 0-15,-20 0 0,20 0 0,-21 0 16,21 0-16,-20 0 0,20-21 15,-21 21-15,0-21 0,0 21 0,1-21 16,-1 21-16,0-21 0,0-1 16,-21 1-16,0 0 0,0 0 15,0-21-15,0 20 0</inkml:trace>
  <inkml:trace contextRef="#ctx0" brushRef="#br1" timeOffset="101923.94">9821 14224 0,'0'0'0,"21"-21"15,1 21 1,20 0-16,-21 0 0,21 0 0,1 0 16,-1 0-16,0 0 0,1 0 0,-1 0 15,0 0-15,1 0 0,-1 0 16,0 0-16,-20 0 0,20 0 15,-21 0-15,0 0 0,0 0 16,1 0-16,-22 21 31,-22 0-15</inkml:trace>
  <inkml:trace contextRef="#ctx0" brushRef="#br1" timeOffset="102514.91">4805 15981 0,'0'0'0,"-21"-21"0,-1-22 16,22 22-16,0 0 15,-21 21 1,0 21 0,21 0-16,-21 22 0,21-1 0,0 0 15,-21 22-15,21-1 0,-21-20 16,21 20-16,0-20 0,-22 20 0,1-21 16,21 1-16,-21-1 0,21 0 15,-21-20-15,21 20 0,-21-21 0,0 0 16,21 0-16,0 1 0,0-1 15,0-42 1,0-1-16</inkml:trace>
  <inkml:trace contextRef="#ctx0" brushRef="#br1" timeOffset="102971.57">4635 16193 0,'0'0'0,"-21"-43"0,21 22 0,-21 0 0,21-21 15,0 20-15,0 1 0,0 0 16,0-21-16,0 21 0,21-1 0,22 1 16,-22 0-16,21 0 0,0 0 15,1 0-15,-1 21 0,22 0 0,-22 0 16,0 0-16,1 21 0,-1 0 16,0 0-16,1 21 0,-22-20 0,0 20 15,-21 0-15,0 1 0,0-1 16,0 0-16,-21 1 0,0-22 15,-1 21-15,-20-21 0,0 22 0,21-22 16,-22 0-16,1-21 0,0 21 16,-1-21-16,22 0 0,-21 0 0,21 0 15,-1 0-15,1 0 0,-21 0 16,21-21-16,21 0 16,0 0-16,0-1 0,0 1 15,0 0-15,21 21 16,0 0-1,0 21-15,0 0 0,1 1 0,-1-1 0,21 21 16,-21-21-16,0 0 0,1 22 16,-1-22-16,0 0 0,0 0 15,0 0-15,0 1 0,-21-1 16,22 0-16,-1 0 0,0-21 0,0 0 16,0 0-1,0 0-15,1 0 0,-22-21 16,21 0-16</inkml:trace>
  <inkml:trace contextRef="#ctx0" brushRef="#br1" timeOffset="103576.25">5313 16447 0,'21'0'16,"0"0"-16,0-22 15,0 1-15,1 0 0,-1 0 16,0 21-16,0-21 0,0 0 0,0-1 16,1 1-16,-22 0 0,0 0 15,0 0-15,0 0 0,0-1 16,0 1-16,0 0 0,-22 21 16,1 0-16,0 0 15,21 21-15,-21 0 0,0 1 16,21-1-16,-21 21 0,-1-21 15,22 22-15,0-1 0,-21-21 16,21 21-16,-21-20 0,21-1 0,0 0 16,0 0-16,0 0 0,0 0 15,21 1-15,0-22 0,1 0 0,-1 0 16,21 0-16,-21 0 0,22 0 0,-22 0 16,21-22-16,0 1 0,1 0 15,-1 21-15,0-21 0,1 0 0,-1-22 16,-21 22-16,22 0 0,-22 0 15,0 0-15,-21-22 0,0 22 16,0 0-16,21-21 0,-21 21 16,0-1-16,0 44 31,0-1-31,0 0 0,0 0 16,0 0-16,0 0 0,0 22 0,0-22 15,0 0-15,21 0 0,-21 0 16,21 1-16,-21-1 0,0 0 15,0 0-15,0 0 16,-21-21 0,0 0-1,0 0-15,0 0 16,0 0-16,-1-21 0,22 0 16,0 0-16,0 0 15</inkml:trace>
  <inkml:trace contextRef="#ctx0" brushRef="#br1" timeOffset="103847.61">6435 15790 0,'0'0'0,"0"-21"0,0 42 31,0 22-15,0-22-16,0 21 0,0 1 15,0-1-15,0 0 0,-22 1 16,22-1-16,-21 0 0,21 1 0,0-1 16,0 0-16,0-21 0,-21 1 15,21 20-15,0-21 0,-21-21 0,21 21 16,0 0-16,0 1 16,0-44 15</inkml:trace>
  <inkml:trace contextRef="#ctx0" brushRef="#br1" timeOffset="104044.55">6138 16256 0,'0'-21'15,"21"21"1,1 0-16,-1 0 0,0-21 15,21 21-15,-21 0 0,1-21 16,20-1-16,-21 22 0,21-21 0,1 21 16,-22-21-16,21 21 15,1-21-15,-1 21 0,0-21 0,1 21 16</inkml:trace>
  <inkml:trace contextRef="#ctx0" brushRef="#br1" timeOffset="104728.95">7620 16044 0,'0'0'16,"0"-21"-16,0 0 0,0 0 0,0 0 15,0-22-15,0 22 0,0 0 16,0 0-16,0 0 0,0 0 16,0-1-16,-21 1 0,0 21 15,-1 0 1,1 0-16,0 0 0,21 21 15,-21 22-15,0-22 0,21 21 0,-21 1 16,-1-1-16,1 21 0,0-20 16,21-1-16,-21 0 0,0 1 15,0-1-15,-1-21 0,1 22 0,0-22 16,0 0-16,21 0 0,-21 0 16,21 0-16,-21-21 0,21-21 31,0 0-31,21 0 15,0 0-15,0-22 0,0 22 16,0-21-16,-21 0 0,43-1 16,-22-20-16,0 20 0,0-20 0,22 21 15,-22-1-15,0-20 0,0 20 0,21 22 16,-20-21-16,-1 21 0,-21 0 16,21-1-16,0 22 15,0 0-15,-21 22 0,0-1 16,0 0-16,0 21 0,21-21 15,-21 22-15,0 20 0,0-20 0,0-1 16,0 21-16,0-20 0,0-1 16,0 0-16,0 1 0,0-22 0,0 21 15,0-21-15,0 1 0,0-1 0,0 0 16,0 0-16,-21-21 16,0 0-1,21-21 1,-21 21-16,0-21 0</inkml:trace>
  <inkml:trace contextRef="#ctx0" brushRef="#br1" timeOffset="106555.65">7239 16193 0,'0'0'0,"21"0"31,0 0-15,0 0-16,1 0 0,20 0 15,-21-22-15,21 22 16,1-21-16,-1 21 0,0-21 0,22 0 16,-1 21-16,-20-21 0,20 0 15,1 21-15,-22-22 0,22 1 0,-22 0 16,0 21-16,1-21 0,-1 0 16,-21 0-16,0 21 0,0-22 0,1 1 15,-1 0-15,-42 21 31,-1 0-31,1 0 0,0 0 16,0 21-16,0-21 0,0 21 16,-1 1-16,1-1 0,0 0 0,0 0 15,21 0-15,0 0 0,0 1 16,0-1-16,0 0 0,0 0 16,0 0-16,21 0 0,0-21 15,0 22-15,1-1 0,-1-21 0,0 21 16,21-21-16,-21 21 0,1-21 0,-1 21 15,0 0 1,-21 1 0,-21-22-1,0 0-15,-1 0 0,1 0 16,0 0-16,0 0 0,0 0 16,0-22-16,-1 22 0,1-21 15,21 0-15,-21 0 0,21 0 16,-21 21-16,21 21 47,0 0-47,0 0 15,0 0-15,0 1 16,21-22-16,0 21 0,0-21 0,1 0 16,-1 0-16,0 0 0,0 0 0,0 0 15,0 0-15,1 0 0,-1 0 16,0 0-16,21 0 0,-21 0 0,1-21 15,20-1-15,-21 1 16,21 21-16,-20-21 0,20 0 0,-21-21 0,21 20 16,-20 1-16,20-21 0,-21 21 15,0-22-15,0 22 0,-21-21 16,0 21-16,0 0 0,0-1 0,0 1 16,-21 21-16,0 0 0,0 0 15,0 0-15,0 0 0,-1 0 0,1 21 16,0 1-16,0-1 0,21 0 15,0 21-15,0-21 0,0 22 0,0-22 16,0 0-16,0 21 0,0-20 16,0-1-16,0 0 0,0 0 0,21-21 15,-21 21-15,21-21 0,-21 21 16,0-42 31,-21 21-32,0-21-15,0 21 16,0 0 15,21 21-31,0 0 16,0 1-16,0-1 0,0 0 16,21 0-1,0-21-15,0 0 16,0 0-16,0 0 0,1 0 15,-1 0-15,0 0 0,0 0 0,21 0 16,-20 0-16,-1 0 0,21-21 0,0 0 16,-20 21-16,20-21 0,-21-1 15,0 1-15,22 0 0,-22 0 0,0 0 16,0-22-16,0 22 0,0-21 16,-21 21-16,22-22 0,-22 22 0,21-21 15,-21 21-15,21 0 16,-42 42 15,0 21-31,21-21 0,-22 0 16,22 22-16,0-22 0,-21 21 0,21-21 15,0 1-15,-21-1 0,21 0 16,0 0-16,0 0 0,0 0 0,0 1 16,0-1-16,21-21 15,0 0-15,1 0 16,-1 0-16,0 0 0,0 0 0,0-21 15,0 21-15,1-22 0,20 1 16,-21 0-16,21 0 0,-20 0 16,-1 0-16,0-22 0,0 22 15,0 0-15,0-21 0,-21 20 0,22 1 16,-22-21-16,21 21 16,-21 42-1,0 0-15,-21 21 0,21-20 16,-22-1-16,22 0 0,0 21 15,0-21-15,-21 1 0,21-1 0,0 21 16,0-21-16,0 0 0,0 1 16,0-1-16,0 0 15,21-21-15,1 0 16,-1 0-16,0 0 0,0 0 16,0 0-16,0-21 0,1 21 0,-22-21 15,21-1-15,0 1 16,-21 0-16,0 0 0,0 0 15,21 0-15,-21-1 0,21-20 16,-21 21-16,0 0 0,21-22 0,1 22 16,-1 0-16,0 0 0,0 21 0,0-21 15,0 21-15,1 0 0,20 0 16,-21 21-16,0-21 0,0 21 16,1 0-16,-1 0 0,0 22 15,0-22-15,21 42 0,-20-41 16,-22-1-16,0 21 0,0-21 15,0 0-15,0 1 0,0-1 16,-22-21-16,1 0 0,21 21 0,-21-21 16,0 0-1,0 0-15,0-21 16,21 0-16,0-1 16,0 1-16,0 0 0,0-21 15,21 21-15,0-1 0,0-20 0,0 21 16,-21-21-16,21 20 0,1 1 15,-1-21-15,0 21 0,0 0 16,0-1-16,0 22 0,1-21 16,-1 21-16,0 0 0,0 0 0,21 0 15,-20 0-15,-1 0 16</inkml:trace>
  <inkml:trace contextRef="#ctx0" brushRef="#br1" timeOffset="107379.34">10414 16108 0,'0'21'0,"0"-42"0,0 63 0,21-42 16,0 0 0,0 0-1,1 0-15,-22-21 0,21 21 0,0-21 16,0 0-16,0 0 0,-21-1 16,0 1-16,21 0 0,-21 0 15,22 0-15,-22 0 16,0-1-16,0 1 0,-22 21 15,1 0 1,0 0-16,21 21 0,-21 1 16,0-1-16,0 0 0,-1 0 0,22 21 15,-21-20-15,21-1 0,-21 21 16,21-21-16,0 0 0,0 1 0,0 20 16,0-21-16,0 0 15,21-21-15,0 0 0,1 0 16,-1 21-16,21-21 0,-21 0 0,22 0 15,20 0-15,-21 0 16,1 0-16,20 0 0,-20 0 0,20-21 16,-21 0-16,22 0 0,-22 21 0,1-21 15,-1 0-15,0-22 0,1 22 16,-22 0-16,0-21 0,0 20 0,0-20 16,-21 21-16,0-21 0,0 20 15,0-20-15,0 21 0,-21 0 0,0 21 16,21-21-16,-21 21 0,0 0 15,-1 0-15,-20 0 0,21 21 16,0 0-16,-22 0 0,22 0 0,0 0 16,-21 22-16,21-22 0,-1 21 15,1-21-15,0 22 0,0-22 0,21 0 16,0 0-16,0 22 0,0-22 16,0 0-16,0 0 0,21 0 15,0-21-15,0 0 16,1 0-16,-1 0 0,0 0 15,21-21-15,-21 0 0,1 21 0,20-21 16,-21 0-16,0-1 0,0-20 16,22 21-16,-22-21 0,0-1 15,0 1-15,22-43 0,-22 43 0,0 0 16,0-1-16,-21-20 16,21 20-16,0 1 0,1 0 0,-22 21 15,0-22-15,21 22 0,-21 0 16,0 42-1,0 0-15,-21 22 16,-1-22-16,22 21 0,-21 0 0,0 1 16,21-1-16,0 0 0,-21 22 15,21-22-15,0 1 0,0-1 0,0 0 16,0 1-16,0-1 0,0-21 0,0 21 16,21-20-16,0-22 0,0 21 15,1-21-15,20 0 0,-21 0 0,21 0 16,-20 0-16,20 0 0,0-21 15,1 21-15,-1-22 0,0 1 16,1 0-16,-1 0 0</inkml:trace>
  <inkml:trace contextRef="#ctx0" brushRef="#br1" timeOffset="108723.68">5101 17336 0,'0'0'0,"0"-22"16,0 1 15,21 0-31,0 21 16,1-21-16,-1 21 15,0 0-15,-21-21 0,21 21 16,0-21-16,-21-1 0,0 1 16,21 21-16,-21-21 0,0 0 15,0 0-15,0 0 16,0 42 15,0 0-31,-21 0 0,21 0 0,0 22 16,0-1-16,0 0 0,0 1 15,0-1-15,0 21 0,-21-20 0,0 20 16,21-20-16,-21 20 0,0-21 16,21 1-16,-22-22 0,22 21 15,-21-21-15,21 1 0,0-1 16,-21-21-16,0 0 16,0 0-16,0-21 15,-1-1-15,1-20 16,0 21-16,0 0 0,0 0 15,0-22-15,-1 1 0,22 21 0,-21-22 16,21 22-16,-21 0 0,21 0 16,0 42-1,0 21-15,0-20 16,21-1-16,-21 21 0,21 0 16,-21 1-16,22-22 0,-22 21 15,0-21-15,21 22 0,0-22 16,0 0-16,0-21 0,0 21 0,1-21 15,-1 0-15,0 0 0,21 0 16,-21 0-16,22 0 0,-22-21 0,21 21 16,1-21-16,-1-21 0,0 20 15,-21 1-15,22-21 0,-1 21 16,0-22-16,-20 22 0,-1-21 0,0 0 16,0-1-16,-21 22 0,0 0 15,0-21-15,0 20 0,-21 22 31,0 22-31,21-1 0,-21 21 0,21-21 16,0 22-16,-22-1 16,22-21-16,-21 21 0,21 1 0,0-22 15,0 21-15,0-21 0,0 1 16,0-1-16,0 0 0,21-21 16,1 0-16,-1 0 0,0 0 15,21 0-15,1 0 0,-22-21 16,21 0-16,0-1 0,1 1 0,20 0 15,-20 0-15,-22-21 16,21 20-16,0-20 0,-20 0 0,-1 21 16,0-22-16,0 1 0,-21 21 15,0 0-15,0-1 0,0 1 0,-21 42 32,21 1-17,-21-1-15,21 0 0,0 21 0,0-21 16,0 22-16,0-22 0,0 0 15,0 21-15,0-20 0,0-1 0,0 0 16,21 0-16,-21 0 0,21 0 16,-21 1-16,0-1 0,0 0 15,0 0-15,-21-21 16,0 0-16,0 0 0,-1 0 16,1 0-16,0 0 0,21-21 15,0 0-15,0 0 16,0-22-16</inkml:trace>
  <inkml:trace contextRef="#ctx0" brushRef="#br1" timeOffset="108966.8">6540 17251 0,'0'0'16,"43"-21"-16,-1 21 0,-21 0 0,0 0 0,1 21 31,-22 0-31,0 0 0,0 0 0,0 1 16,0 20-16,0 0 0,-22 1 15,1-1-15,21 0 0,-21 1 16,0-1-16,0 0 0,21-21 16,-21 22-16,-1-22 0,22 21 15,-21-21-15,21 1 0,0-1 16,21-21 0,1 0-16,-1-21 0,0-1 15,-21 1-15,21 0 0,0 0 16</inkml:trace>
  <inkml:trace contextRef="#ctx0" brushRef="#br1" timeOffset="109139.7">6392 17568 0,'0'0'16,"0"-21"0,21 0-1,1 21-15,-1-21 0,21 21 16,-21 0-16,22 0 0,-1-21 0,0 21 15,1 0-15,-1 0 0,-21-21 16,21 21-16,-20 0 0,-1 0 0,0 0 16</inkml:trace>
  <inkml:trace contextRef="#ctx0" brushRef="#br1" timeOffset="110856.2">8043 17293 0,'0'-21'16,"0"42"-16,0-63 0,0 21 0,0 0 16,0-1-16,0 1 0,0 0 0,-21 21 15,21-21-15,-21 21 0,0 0 16,0 0-16,-1 0 0,1 0 0,0 0 16,-21 21-16,21 0 0,-22 0 15,22 22-15,-21-22 0,-1 21 0,22 1 16,-21 20-16,21-21 0,0 22 15,-1-22-15,1 22 0,21-22 16,0 22-16,0-22 0,0-21 16,0 21-16,21-20 0,1-1 0,-1 0 15,21 0-15,-21-21 0,22 0 16,-1 0-16,0 0 0,1 0 0,-1-21 16,0 0-16,1 0 0,-1-1 15,0 1-15,1 0 0,-22 0 16,21-21-16,-21 20 0,0-20 0,1 21 15,-1-21-15,-21 20 0,0 1 16,0 0-16,0 0 0,0 42 16,0 0-1,0 0-15,0 1 0,0 20 0,0-21 16,0 21-16,0-20 0,0 20 16,0-21-16,0 21 0,0-20 15,21-1-15,0 0 0,-21 0 0,21 0 16,0-21-16,1 0 15,-1 0-15,0 0 0,0 0 0,21 0 16,-20-21-16,-1 21 0,21-21 16,-21 0-16,22 0 0,-22-1 0,0 1 15,0-21-15,-21 21 0,0-22 16,0 22-16,0-21 0,0 0 0,0 20 16,-21-20-16,0 0 0,0-1 15,-1 22-15,1 0 0,0 0 0,-21 0 16,21 21-16,-1 0 0,1 0 15,0 21-15,0 0 0,0 0 16,0 22-16,21-1 0,0 0 16,0 1-16,0-1 0,0 0 15,0-21-15,0 22 0,0-22 0,0 0 16,0 0-16,0 0 0,21-21 16,0 0-16,42 0 0,-41 0 15,20 0-15,-21-21 0,21 0 16,-20 0-16,20 0 0,0 0 0,-21-1 15,22 1-15,-22 0 0,0 0 16,0 0-16,-21-22 0,21 22 16,-21 0-16,22 21 0,-22-21 0,0 42 31,0 21-31,0-20 16,0-1-16,0 21 0,0-21 15,0 22-15,0-22 0,0 0 0,0 21 16,0-21-16,0 1 0,-22-22 15,22 21-15,0-42 47,0-1-47,22 1 0,-22 0 16,21 0-16,-21 0 0,21 0 0,0-22 16,-21 22-16,21-21 15,0 21-15,1-22 0,-22 22 0,21 21 16,0-21-16,0 21 15,0 0-15,-21 21 16,0 0-16,21 22 0,-21-22 0,22 0 16,-22 0-16,0 21 0,0-20 15,0-1-15,21 0 0,-21 0 0,21 0 16,0 0-16,0-21 16,0 0-16,1 0 0,-1 0 15,0 0-15,0 0 0,0-21 16,0 0-16,1 0 0,-1 21 0,0-21 15,0-22-15,0 22 16,0-21-16,1 0 0,-1 20 16,-21 1-16,0 0 0,21 0 15,-21 42 1,0 0 0,0 0-16,0 22 0,0-22 15,0 0-15,0 0 0,0 22 0,0-22 16,0 0-16,0 0 15,0 0-15,21-21 0,-21 21 0,21-21 16,0 0-16,1 0 16,-1 0-16,21 0 0,-21 0 0,22 0 15,-1 0-15,-21-21 0,21 0 16,1 21-16,-22-21 0,0 0 0,0 0 16,0-22-16,1 22 0,-1 0 15,-21-21-15,0 20 0,0-20 16,0 21-16,0 0 0,0 0 0,0-1 15,0 44 1,0-1 0,0 0-16,0 21 0,0 1 15,0-1-15,-21 0 0,21 1 0,-22-1 16,22 0-16,0 1 0,-21 20 16,21-21-16,-21 22 0,21-22 15,-21 22-15,21-22 0,-21 22 16,21-1-16,0 1 0,-21-1 0,-1 1 15,1-1-15,21 1 0,-21-1 16,21 1-16,0-22 0,-21 0 16,21 1-16,-21-1 0,21-21 0,0 0 15,0-42 17,0 0-32,21-21 0,0 20 15,-21-20-15,21 0 0,0-1 0,1 1 16,-1-21-16,0-1 0</inkml:trace>
  <inkml:trace contextRef="#ctx0" brushRef="#br1" timeOffset="111139.55">9991 17632 0,'0'0'16,"0"-42"-16,0 20 0,0-20 0,0 21 15,0 0-15,21 0 0,0-1 0,0 22 16,21-21-16,-20 21 0,20 0 15,0 0-15,1 0 0,-1 0 0,-21 21 16,21 1-16,-20-1 0,-1 21 16,0-21-16,-21 22 0,0-22 15,0 21-15,0-21 0,-21 0 16,0 1-16,-22-1 0,22 0 0,-21 0 16,21-21-16,-22 21 0,1-21 15,21 0-15,-22 0 0,22 0 0,0 0 16,0 0-16,0 0 0,21-21 31,21 0-31,0 21 0,21-21 16</inkml:trace>
  <inkml:trace contextRef="#ctx0" brushRef="#br1" timeOffset="112145.05">10689 17251 0,'0'0'15,"0"-21"-15,21-43 16,-42 85 15,21 1-31,-21-1 16,21 21-16,0-21 0,0 22 0,-21-22 16,21 21-16,-21 0 0,21 1 15,0-22-15,0 21 0,0 1 16,0-1-16,0-21 0,0 0 0,0 22 15,21-22-15,-21 0 16,21-21-16,0 21 0,0 0 0,22-21 0,-22 0 16,0 0-16,21 0 15,-21 0-15,22 0 0,-22-21 0,21 21 16,-21-21-16,22 0 0,-22 0 16,21-1-16,-21 1 0,1-21 0,-1 21 15,0-22-15,0 22 0,-21-21 16,0 21-16,0 0 0,0-1 0,0 1 15,0 0-15,-21 42 32,0 0-32,0 1 0,21-1 15,0 0-15,-22 21 0,22-21 16,-21 1-16,21-1 0,0 21 16,0-21-16,0 0 0,0 1 0,21-1 15,1 0-15,-1-21 16,0 0-16,21 0 0,-21 0 15,1 0-15,-1 0 0,21 0 16,-21 0-16,22-21 0,-1 21 16,43-43-16,-64 22 0,21 0 15,-21-21-15,0 21 0,1-22 16,-1 1-16,0 21 0,0-22 16,-21 1-16,21 0 0,-21-1 0,0 22 15,0-21-15,0 21 0,0 0 16,0-1-16,0 1 0,0 42 31,-21 1-31,21-1 0,-21 0 16,21 21-16,-21-21 0,21 22 15,0-22-15,0 21 0,0 1 16,0-22-16,0 21 0,0-21 0,0 22 16,0-22-16,0 0 0,0 0 15,0 0-15,21 0 0,0-21 16,0 0-16,0 0 0,1 0 15,20 0-15,-21 0 0,21 0 0,1 0 16,-1 0-16,0-21 16,1 21-16,-1-21 0,0 0 0,1 0 15,-22 0-15,21-22 0,-21 22 16,1 0-16,-22-21 0,0 20 0,0 1 16,0 0-16,0 0 0,-22 21 15,1 0-15,0 0 16,0 21-16,0 0 0,0 0 15,-22 1-15,22 20 0,0-21 16,21 21-16,-21-20 0,0 20 16,21-21-16,0 0 0,0 0 0,0 1 0,0-1 15,0 0-15,0 0 16,21 0-16,0-21 0,0 0 16,0 0-16,22 0 0,-22 0 15,0 0-15,21 0 0,1 0 0,-22 0 16,21-21-16,0 0 0,-20 21 15,20-21-15,-21 0 0,21-1 0,-20 1 16,-1 0-16,0-21 0,0 21 16,0-1-16</inkml:trace>
  <inkml:trace contextRef="#ctx0" brushRef="#br1" timeOffset="112398.94">11705 17251 0,'0'0'0,"21"0"16,0 0 0,22 0-16,-22-21 0,21 21 0,1 0 15,-1-21-15,0 21 0,22 0 16,-22 0-16,0 0 0,22 0 0,-22 0 15,-21 0-15,22 0 0,-1 0 16,-21 0-16,0 0 0,1 0 16</inkml:trace>
  <inkml:trace contextRef="#ctx0" brushRef="#br1" timeOffset="113108.24">11726 18098 0,'0'-22'31,"0"44"94</inkml:trace>
  <inkml:trace contextRef="#ctx0" brushRef="#br1" timeOffset="113295.49">11663 18246 0,'-21'21'15,"21"0"-15,0 0 16,-22-21-16,22 21 31,0 1 16</inkml:trace>
  <inkml:trace contextRef="#ctx0" brushRef="#br1" timeOffset="113483.95">11620 18521 0,'0'0'0,"0"21"16,0 0-16,-21-21 78,0 0-63</inkml:trace>
  <inkml:trace contextRef="#ctx0" brushRef="#br1" timeOffset="-10071.43">4403 2180 0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09F-E167-D1EA-B8A1-75EA06BFA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2C637-FA30-966B-00F8-A157AC950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FD62-ADA7-1B99-6FD2-2D3DD61B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2308-DFF9-40FA-4568-F87E3AA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C2AE-A27B-8F76-D9F2-8BF470C0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4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2883-CF47-06A7-0B42-9050ADDE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D315C-7365-738A-86F7-C7FE674CA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B30E7-CFE3-2139-5447-1D49A37F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5A3A-4279-2686-ED7D-BEB91CD0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9C53-1CB7-D939-D7B2-B8C2B9F7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5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B6D81-45C7-6DAB-7416-444A62BD8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8D3EF-C521-B205-D68B-75F3451B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BF6C-B6C7-60C4-1F8A-BB8A46A0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6EBB-8FE6-833A-C925-2C8B71FE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9D54-6927-E745-60B7-257C4F0A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248D-4D4F-8D75-8619-9DE2A046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5D66-5875-1BA6-F7B5-1BF26B1A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636F3-E5C5-5E31-73CE-2F575601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F00C-6F25-F84A-4139-C96DDB64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AD44-0BE9-E08E-94CB-21CA21B7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E00E-6DBE-D6C5-F19B-C5EE2638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85F1-8DDB-B35C-49A1-E71279FB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04767-B91B-C494-4E0C-D9A34A0F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94FB-9B96-CEFD-8809-5BC387A2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376C-2C4F-97D4-8222-B896532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4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7E5C-CF54-C863-1919-C799F9F5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308D-02AD-98F6-2508-CD52E702E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B0B77-2E9F-E895-75C5-96E1A18B5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60C7E-8DCC-2441-2BA5-37F20A81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A97E1-3D10-F822-941E-A161F566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FC0CC-D244-3109-8231-53309CE6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19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027D-2950-2E77-9CB4-4693EB00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964F5-9D3A-FE15-CE7E-AD2A065F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BCB3E-2A1D-3213-C162-0EB46691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D9E6C-F7B5-9CCB-340F-EDD4017C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50C1C-877D-12FB-EFF0-FB1F0A06E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1D273-83BB-F1E6-DCC7-8DB5C282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786B6-CF9A-EE61-28EE-07EAA889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821BA-C2A0-1ECF-56E2-F85A0297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121F-34FA-AC91-2F9B-D9E8F893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8C8CD-987C-FD8C-1FD6-EE05156B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47C34-D245-4450-CB1A-F127084D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4CADD-D673-BAEF-6662-1EB32A7B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9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EC7AB-08B6-DED6-0071-40128F27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B8EF1-B137-9AB1-39B4-944ACDC1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373C2-8D36-CEF6-B013-CD2AD5B8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2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0999-FAF7-5A89-034B-9D5A0EFE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ABC5-9E43-D40E-D48E-7C2CADEE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6562-C315-EF08-7159-DCD6AEEC4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79941-5902-8C0C-693B-318125F3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F8AD8-3991-7431-C3B5-402914C4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D9D9-6D48-1AAD-22AA-18DCF774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9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B0CB-7DB7-5903-7DF6-F951B73C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65FC8-3161-22DF-EE18-63B4358B6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B5A8E-6EB0-654C-9EFC-75E642793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4490A-FC53-EC53-8E0A-2C31949B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B1785-27B7-D14E-402B-73340A34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BD89D-F79B-C769-635B-53984834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5DA4F-96DF-E836-D706-EAC76493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1E74-3A4F-6D1D-8B61-F615CC051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F297-F28B-3AA6-7FC4-A54A68B32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A524-DE08-401C-AF90-ABFFC081E1FC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389F-EDE4-20BB-4F24-DF71458C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E979-4B8B-3F50-61AE-581DFCD17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4C01-2BE8-474B-AE8B-405AFCBD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19B-E136-2CFF-6E80-BC896B0A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448E-2724-CD76-DF2A-51A8E25A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58C5A8-BFA8-07A7-D029-1C4103FF0A95}"/>
                  </a:ext>
                </a:extLst>
              </p14:cNvPr>
              <p14:cNvContentPartPr/>
              <p14:nvPr/>
            </p14:nvContentPartPr>
            <p14:xfrm>
              <a:off x="0" y="83880"/>
              <a:ext cx="7993800" cy="446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58C5A8-BFA8-07A7-D029-1C4103FF0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801252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57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19B-E136-2CFF-6E80-BC896B0A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448E-2724-CD76-DF2A-51A8E25A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70DE9D-FC87-B718-83E6-A54B577D5A36}"/>
                  </a:ext>
                </a:extLst>
              </p14:cNvPr>
              <p14:cNvContentPartPr/>
              <p14:nvPr/>
            </p14:nvContentPartPr>
            <p14:xfrm>
              <a:off x="312480" y="160200"/>
              <a:ext cx="7628040" cy="653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70DE9D-FC87-B718-83E6-A54B577D5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50840"/>
                <a:ext cx="7646760" cy="65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19B-E136-2CFF-6E80-BC896B0A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448E-2724-CD76-DF2A-51A8E25A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164EA2-C575-FCED-D4BD-2BDDDFABF2CB}"/>
                  </a:ext>
                </a:extLst>
              </p14:cNvPr>
              <p14:cNvContentPartPr/>
              <p14:nvPr/>
            </p14:nvContentPartPr>
            <p14:xfrm>
              <a:off x="60840" y="38160"/>
              <a:ext cx="838260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164EA2-C575-FCED-D4BD-2BDDDFABF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8800"/>
                <a:ext cx="840132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9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19B-E136-2CFF-6E80-BC896B0A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448E-2724-CD76-DF2A-51A8E25A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EC5FC1-80B6-75DE-6E3C-02410BA78ADF}"/>
                  </a:ext>
                </a:extLst>
              </p14:cNvPr>
              <p14:cNvContentPartPr/>
              <p14:nvPr/>
            </p14:nvContentPartPr>
            <p14:xfrm>
              <a:off x="784800" y="792360"/>
              <a:ext cx="6812640" cy="509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EC5FC1-80B6-75DE-6E3C-02410BA78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783000"/>
                <a:ext cx="6831360" cy="51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58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19B-E136-2CFF-6E80-BC896B0A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448E-2724-CD76-DF2A-51A8E25A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039CEB-6ABB-B93B-AD2C-6F182D9D88FB}"/>
                  </a:ext>
                </a:extLst>
              </p14:cNvPr>
              <p14:cNvContentPartPr/>
              <p14:nvPr/>
            </p14:nvContentPartPr>
            <p14:xfrm>
              <a:off x="266760" y="190440"/>
              <a:ext cx="8031600" cy="64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039CEB-6ABB-B93B-AD2C-6F182D9D8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81080"/>
                <a:ext cx="805032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52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19B-E136-2CFF-6E80-BC896B0A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448E-2724-CD76-DF2A-51A8E25A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42849A-8A9E-6EC1-FC12-63E8847234D1}"/>
                  </a:ext>
                </a:extLst>
              </p14:cNvPr>
              <p14:cNvContentPartPr/>
              <p14:nvPr/>
            </p14:nvContentPartPr>
            <p14:xfrm>
              <a:off x="0" y="0"/>
              <a:ext cx="784116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42849A-8A9E-6EC1-FC12-63E8847234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85988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05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19B-E136-2CFF-6E80-BC896B0A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448E-2724-CD76-DF2A-51A8E25A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987311-679E-802C-5207-4F9E4ACEDFF7}"/>
                  </a:ext>
                </a:extLst>
              </p14:cNvPr>
              <p14:cNvContentPartPr/>
              <p14:nvPr/>
            </p14:nvContentPartPr>
            <p14:xfrm>
              <a:off x="289440" y="236160"/>
              <a:ext cx="7734600" cy="200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987311-679E-802C-5207-4F9E4ACEDF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26800"/>
                <a:ext cx="7753320" cy="20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67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19B-E136-2CFF-6E80-BC896B0A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448E-2724-CD76-DF2A-51A8E25A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E8D2F7-9496-0777-BE29-AA338367F16F}"/>
                  </a:ext>
                </a:extLst>
              </p14:cNvPr>
              <p14:cNvContentPartPr/>
              <p14:nvPr/>
            </p14:nvContentPartPr>
            <p14:xfrm>
              <a:off x="259200" y="198000"/>
              <a:ext cx="778032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E8D2F7-9496-0777-BE29-AA338367F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88640"/>
                <a:ext cx="779904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5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19B-E136-2CFF-6E80-BC896B0A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448E-2724-CD76-DF2A-51A8E25A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966DB9-CAE3-72B5-0F52-F1ACFDD35BF1}"/>
                  </a:ext>
                </a:extLst>
              </p14:cNvPr>
              <p14:cNvContentPartPr/>
              <p14:nvPr/>
            </p14:nvContentPartPr>
            <p14:xfrm>
              <a:off x="563760" y="198000"/>
              <a:ext cx="7719480" cy="43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966DB9-CAE3-72B5-0F52-F1ACFDD35B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88640"/>
                <a:ext cx="773820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73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19B-E136-2CFF-6E80-BC896B0A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448E-2724-CD76-DF2A-51A8E25A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333428-6D5E-A099-5076-BC19D743C6D4}"/>
                  </a:ext>
                </a:extLst>
              </p14:cNvPr>
              <p14:cNvContentPartPr/>
              <p14:nvPr/>
            </p14:nvContentPartPr>
            <p14:xfrm>
              <a:off x="243720" y="236160"/>
              <a:ext cx="741456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333428-6D5E-A099-5076-BC19D743C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26800"/>
                <a:ext cx="743328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34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2022-06-20T12:42:46Z</dcterms:created>
  <dcterms:modified xsi:type="dcterms:W3CDTF">2022-06-20T12:44:24Z</dcterms:modified>
</cp:coreProperties>
</file>