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2T02:09:06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1870 512 0,'0'-36'15,"0"19"1,0-1-16,0 0 16,0 1-1,0 34 48,0 1-63,0 0 15,0 52-15,0-52 16,0 70 0,17 18-1,-17 0 1,18 17-1,-18-52 1,0-36 0,0 0-1,0-52 32,0-1-31</inkml:trace>
  <inkml:trace contextRef="#ctx0" brushRef="#br0" timeOffset="432.33">2258 653 0,'-18'0'16,"18"17"-16,-18 1 15,-17 0-15,-18 70 16,0 0 0,-17 18 15,70-71-31,-35 18 16,17-18-1,0-17 1,18-36 15,0 1-15,0-1-16</inkml:trace>
  <inkml:trace contextRef="#ctx0" brushRef="#br0" timeOffset="750.74">2258 653 0,'35'17'16,"-17"1"-16,-18 0 16,17 34-1,19 37 1,-19-72-16,19 89 15,-1-35 1,-18-18 0,-17-36-1,0 1 1,18 0 0,-18-36-1</inkml:trace>
  <inkml:trace contextRef="#ctx0" brushRef="#br0" timeOffset="1116.65">2787 423 0,'0'18'16,"0"0"-16,-18-1 15,18 19-15,-17 52 16,-19 35 0,1 1-1,17 34 1,1-87-1,17-53-15,0-1 16,0 1 0,0-36 46,17 1-62</inkml:trace>
  <inkml:trace contextRef="#ctx0" brushRef="#br0" timeOffset="1399.85">2893 847 0,'0'0'15,"17"0"1,-17 35-16,0 0 15,0 36 1,0-18 0,0 0-1,-17-18 17,17-53-1,0 1-16</inkml:trace>
  <inkml:trace contextRef="#ctx0" brushRef="#br0" timeOffset="1700.02">2963 547 0,'0'17'16,"0"1"-16,0 0 15,0 17 1,0 0 0,18-35 15,0 0-31,35 0 15,-18-35 1,-18 0 0,-17-18-1,0 0 1</inkml:trace>
  <inkml:trace contextRef="#ctx0" brushRef="#br0" timeOffset="1816.6">2999 2822 0,'0'-741'0,"0"1482"0,0-2487 16,-18 1411-1,18 264 1,18 89 15,-1 0-31</inkml:trace>
  <inkml:trace contextRef="#ctx0" brushRef="#br0" timeOffset="1983.12">3422 776 0,'-35'0'31</inkml:trace>
  <inkml:trace contextRef="#ctx0" brushRef="#br0" timeOffset="2482.62">3334 970 0,'0'71'31,"0"-36"-31,0 0 32,0 1-17,0-19 1,0-34 15,-18-1-15,18-53-1,0 1 1,53-36 0,18 53-1,-36 35-15,71-35 16,-18 36-1,18 34 1,-53 36 0,-18 53 15,-35 18-15,-18-36-1,1-18 1,-19-34-1,19-36 1,17-18 47,0 0-48</inkml:trace>
  <inkml:trace contextRef="#ctx0" brushRef="#br0" timeOffset="3599.86">4374 970 0,'0'0'0,"18"0"0,-18-18 16,0 1-1,0-1-15,0 1 16,-18-1 0,-17-17-1,-18 35 17,0 0-17,18 17 1,-36 54-1,36-1 1,35 19 0,0-36-1,0-1 1,0-16 0,71-36-1,-1 0 1,19-36-1,-19 1 1,18-53 0,-17-18 15,-36 0-15,-35 71-16,0-53 15,0-18 1,0 35-1,0 54 1,-18 70 15,18-36-31,-17 54 16,17 70 0,-18-35-1,18 17 1,0-52-1,18-18 1,35-36 0,17-17-1,-17 0 17,18-52-17</inkml:trace>
  <inkml:trace contextRef="#ctx0" brushRef="#br0" timeOffset="4231.95">5045 864 0,'0'0'0,"0"-17"0,0-19 16,0 19 0,-18 17 15,0 0-31,-17 53 15,35 35 1,-17-18 0,17 19-1,0-36 17,0-36-32,0 18 15,52-17 1,19-18-1,-18 0 1,17-53 0,-17-17-1,-17-19 1,-36 1 0,0-18-1,-18 36 1,-17 52-1,-36 18 1,54 18 0,-19 52 15,1 19-15,17 16-1,18-34 1,0-53-16,0 52 15,0-35 1,71-17 0,-36-18-1,36 0 1,-18-18 0,-18 1-16</inkml:trace>
  <inkml:trace contextRef="#ctx0" brushRef="#br0" timeOffset="5032.35">5697 847 0,'-17'-18'15,"-1"18"-15,0 0 16,18 18-1,-17-1 1,17 54 0,0-18-1,0-18-15,0 53 16,0-35 0,0 0-1,0-18 1,0-17-1,35-18 1,36 0 0,-18-71 15,-1 19-15,-16-37-1,-1 36 1,-17 36-16,-1-1 15,-17 0-15,18 18 32,-18 36-17,0 52 1,18-35 0,17 17-1,-35-52-15,53 17 16,0 1-1,0-36 1,0 0 0,-36-18-1,36-70 17,-18-18-17,-17 0 1,-18-17-1,0 70 1,-53 17 0,0 36-1,36 0 17,-1 18-17,0 17 1</inkml:trace>
  <inkml:trace contextRef="#ctx0" brushRef="#br0" timeOffset="5782.11">8132 600 0,'0'0'0,"0"-18"0,0-17 16,0 17 0,-18 18-1,0 0 1,18 18-1,-17 52 1,-19 89 0,1 17-1,17-70 1,-17 18 0,17-89-16,18 0 15,-17-17-15,17 0 16</inkml:trace>
  <inkml:trace contextRef="#ctx0" brushRef="#br0" timeOffset="6515.63">7655 794 0,'-35'-18'0,"70"36"0,-88-54 0,36 19 16,-36-54-1,53 54-15,0-36 16,88-18 0,35 18-1,54 0 1,-1 36-1,-70 34 1,-71 1-16,54 70 16,-54 36-1,-18 34 17,-17-52-17,0 18 1,-17-54-1,17-34 1,0-54 15,0-35-15,0-53 0,17-17-1,1 87-15,70-122 16,0 52-1,54 0 1,-19 71 0,18 52 15,-53 89-15,-35 35-1,-53 36 1,-17-54-1,-19 18 1,19-53 0,-1-70-16,0 17 15,18-52 32,0-36-31,0 35-16</inkml:trace>
  <inkml:trace contextRef="#ctx0" brushRef="#br0" timeOffset="9132.24">9560 1111 0,'0'0'0,"18"0"16,0 0-1,-1 0 1,1-35 0,-18 0-1,0 17-15,0-35 16,0-35-1,-35 0 1,-18 70 0,-36 18 15,72 0-31,-36 18 16,35-1-16,-88 89 15,53-18 1,18 36-1,35-54 1,0 1 0,71-36-1,-1-17 1,1-18 0,-18-18-1,35-35 1,-53 0-1,18-35 1,-35-18 0,-18 36-1,0 35 17,0 70-1,0 0-31,0 18 15,0 53 1,0-18 0,53-35-1,0-35 1,17-18 0,1 0-1,35-36 1,-53-34-1,-36-1 1,1-17 0,-18 17 15,0 54-15,-18 70 15,-17 17-16,17 19 1,18-72-16,0 36 16,0 18-1,0-36 1,0-53 31,18 1-32,0-1-15,34-35 16,19-53 0,35 0-1,-53 89 17,-18 17-17,-17 35 1,17 36-1,-17-36-15,-1 18 16,18 35 0,18-35-1,18-18 1,35-17 0,-36-18-1,-34 0-15,87-18 16,-35-17-1,18-36 1,-53-34 0,-53 34-1,-35-17 17,-53 52-17,-36 54 1,36 35-1,0 35 1,35 18 0,35-35-1,18 17 1,35-71 0,36-17-1,17 0 1,-17-17-1,17-36 1,-53 35-16,18-52 16,-35-1-1,-1 54 17,1-1-17,-18 36 1,0-1-1,-18 71 1,18-35 0,36 0-1,52 0 1,-18-53 0,72 0-1,-125 0-15,89 0 16,17-35-1,-17-36 1,-53 1 0,-35-36 15,-18 35-15,-53 36-1,-18 35 1,-17 53-1,0 18 1,70-1 0,1 18-1,17-70-15,0 17 16,35-17 0,18-18-1,0 0 1,17-35-1,1-36 1,-53 18 0,-18 35-16,17-52 31,-17 52-15,0 1-1,0 52 16,0-17-31,0 52 16,0 18 0,53 53-1,-18 0 1,18 89 0,-17 17-1,-36-194-15,0 88 16,17-88-16,-17 211 15,-17-34 1,-36-72 0,0-69-1,-18-19 17,54-52-32,-54-18 15,36 0 1,-1-53-1,1-71 1,0-70 0,35-17-1,0-107 1,18 248-16,34-177 16,19-36-1,-18 107 1,-18 105-1,1-17 1,-1 71 0,-18-1-1,1 0 17,0 18-17,35 0 1,-36-17-16</inkml:trace>
  <inkml:trace contextRef="#ctx0" brushRef="#br0" timeOffset="11581.55">12241 1270 0,'36'0'31,"-19"0"-31,36-18 16,0 1-1,0-36 1,-18-18 0,-35 18-1,0 36-15,-17-54 32,-19 53-17,-34 18 1,-1 36-1,-17 70 1,70-71-16,-17 35 16,35 36-1,0-35 1,71-54 0,35 1-1,-71-18-15,71 0 16,17-53-1,-17-17 1,-53-1 0,0-35-1,-36 36 17,-17 52-32,0-17 15,0 70 16,0 18-15,-35 53 0,18 0-1,17-89-15,0 36 16,-18-18 0,18-17-1,0-36 16,0-17-15,18-35 0,-1 52-16,18-70 31,36-18-31,-18 53 31,17 53-15,1 18-1,-36 70 1,18 18 0,-35-36-1,-18-17 1,0-18 0,0-52 30,18-1-30,-1-35-16,36-35 16,18 0-1,17 0 1,-18 35 15,-52 53-31,17 0 16,-17 70-1,-18 19 1,0 16 0,0-34-1,18-18 1,-18-36-16,17 1 16,54 0-1,-1-18 1,1-18-1,17-35 1,-17-17 0,-36-36-1,-35 18 17,0 70-17,-35 0 1,-18 36-1,17 53 1,36-1 0,0 1-1,53-18 1,18-36 0,17-17-1,18-17 1,-18-19-1,-17-52 1,-36 18 0,0-19-1,-35 54 17,0 88-1,-17 18-16,-1 34 1,18-52 0,0 0-1,0-35 1,0-1-16,18-17 31,-1-52-15,36-19-1,18-35 1,-18 18 0,-36 70-16,54-52 15,-54 70 1,19 35 15,-19 36-15,1 17-1,53-18 1,-19-17 0,19-35-1,-18-18 1,0 0 0,0-53-1,-36 35-15,1-35 16,0 36-16,17-142 15,-17 18 1,17-35 0,-35 52-1,0 71 17,0 71-17,-18-1-15,-35 54 16,0 88-1,18-18 1,35 35 0,18-35-1,-1-70 1,1-53-16,35 34 16,-18-52-1,18 0 1,18 0-1,-1-35 1,36-18 0,-88 36-16,52-54 15,-17 18 1</inkml:trace>
  <inkml:trace contextRef="#ctx0" brushRef="#br0" timeOffset="11881.76">15064 882 0,'0'0'0,"17"0"15,1 0-15,105-35 16,-70 35-16,159-18 15,-89 0 1,1 18 0,-71-17-1,-36 17 17,-17-18-17,-35 18 1,0 0-16</inkml:trace>
  <inkml:trace contextRef="#ctx0" brushRef="#br0" timeOffset="12948.15">2081 1852 0,'0'0'0,"-70"18"31,52-18-31,-35 0 0,18 17 32,35 1-17,0 0 1,18-18-1,70 0 1,247 0 0,-35 0-1,141-53 1,-53 35 0,106-17-1,-89 17 1,72 1-1,-371-1-15,264 0 16,-176 1 0,-18 17-1,-105-18 1,-36 18 15,-35-18 0,35 18-15,-17-17 0,35-1-1,-35 0-15</inkml:trace>
  <inkml:trace contextRef="#ctx0" brushRef="#br0" timeOffset="13948.04">8767 1834 0,'0'0'0,"-142"0"31,107 0-31,-18 0 16,-53-17 0,89 17-16,-36 0 15,35-18 1,1 18 15,34 0 0,18 0-31,89 0 16,35 0 15,141 18-15,35-1-1,0-17 1,159 0 0,-371 0-16,248 0 15,140 0 1,1 0 0,-107 0-1,107 0 1,-36 18-1,-105-18 1,-89 0 0,-123 0-1,17-18 17,-70-17-17,0 35 1,-71-17-1,-35-1 17,0-17-17,0 17 1</inkml:trace>
  <inkml:trace contextRef="#ctx0" brushRef="#br0" timeOffset="54094.03">529 4022 0,'-17'0'16,"17"17"-16,-18 1 16,36-36 46,-1 18-62,1-17 16,-1-1-16,1-17 15,17-18 1,18-18 0,-53 36-1,0 17-15,18 1 16,-18-1 0,0 53 15,0 18-16,0 53 17,0-18-32,0-52 15,0 105 1,0-53 0,0-18-1,0 19 1,-18-54-1,-17 0 1,-36 0 0,-17-35-1,0 0 1,17 0 0,19 0-1,69 0 32,1 0-31,105 0-16,-17 0 31,0 0-15,17 0-1,-105 0-15,35 0 16,-18 0-1,-35-17 48,0-1-47,18 1-16</inkml:trace>
  <inkml:trace contextRef="#ctx0" brushRef="#br0" timeOffset="54344.34">1129 4251 0,'-18'0'0,"1"0"0,-1 0 16,18-18 78</inkml:trace>
  <inkml:trace contextRef="#ctx0" brushRef="#br0" timeOffset="55668.94">2028 4251 0,'0'0'0,"-17"0"0,-18-35 16,17 17-1,18-17-15,0-1 16,0-34-1,0 17 1,53 35 15,-18 1-15,18 17 0,0 70-1,-18 36 1,-17 18-1,-18-36 1,0 0 0,-35-53-1,17 1 1,0-36 0,18-18 15,0-53-16,36 1 1,34-54 15,-52 89-31,35-53 16,35 17 0,-18 54-1,1 34 1,0 54-1,-36 52 1,-35-87-16,0 52 16,0 0-1,0-35 1,0-18 0,0-17-1,-18-18 1,18-18-1,0-35 1,0-35 15,35 0-15,54-53 0,-19 70-1,54 36 1,-54 35-1,-17 88 1,-35 0 0,-18 36-1,0-36 1,-18-35 0,1-18-1</inkml:trace>
  <inkml:trace contextRef="#ctx0" brushRef="#br0" timeOffset="57126.41">3669 4233 0,'0'0'0,"18"-17"0,-18-1 15,0-53 1,-36 19 0,-17-1-1,-35 53 1,53 0-16,-36 0 15,-17 105 1,35-16 15,18 34-15,17-52 0,18 17-1,36-70 1,16-18-1,1 0 1,18-18 0,-1-53-1,-17 1 1,-17-71 0,-1 70-1,-35 36 1,0 70 15,0 71 0,0-35-15,18-54-16,-1 54 16,1-18-1,35-18 1,-36-17-1,19-18 1,-1 0 0,-35-18-16,35-35 15,1-18 1,-1-17 0,18-18-1,17 1 1,-17 69-1,-35 36-15,52 0 32,-52 53-17,0 35 1,-18 1 0,0 16-1,-18-34 1,0-36-1,1-17 1,17 0 0,0-36-1,17-53 1,19 1 0,34-71-1,-17 52 1,0 1-1,-53 53 1,0 88 31,0-35-47,-35 105 16,17-52-1,18 34 1,0-16-1,0-54 1,71 0 0,-18-35-1,52 0 1,1-35 0,-35-18-1,17-35 1,-53 0-1,-35-18 1,0 88 15,-17 53 1,-1 36-17,18 35 1,0-18-1,35-53 1,36-35 0,-18 18-1,0-18 1,17-35 0,-52-18-1,17 17 1</inkml:trace>
  <inkml:trace contextRef="#ctx0" brushRef="#br0" timeOffset="57525.7">5133 3810 0,'-18'0'0,"36"0"0,-53 0 0,17 0 16,-53 0-1,54 35 1,17 1 0,0-19-1,17-17 1,19 0 0,-1-35-1,-17 35-15,-18-18 16,0-17-1,0 17 1,-18 1-16,-17 17 31,-1 0-15,1 17 0,18 19-1,17-1 1,0-17-1</inkml:trace>
  <inkml:trace contextRef="#ctx0" brushRef="#br0" timeOffset="58569.9">5362 4198 0,'0'-35'16,"0"17"-1,0 36 16,0-1-31,0 54 16,0-53-16,-17 52 31,-1 18-15,0-35 0,1-17-1,17-19 1,0-34 15,0-19-15,0-17-1,0-52 1,70-1 0,18 0-1,-70 88-15,53-17 16,34 35-1,-34 88 1,-36 0 15,-17 18-15,0-71-16,-18 18 16,0 18-1,-18-36 1,0-35-1,1 0 1,-1-17 0,18-1-16,0-35 15,53-53 1,17 0 0,54-35-1,-18 71 1,-18 52-1,-70 18-15,35 71 32,-36 17-17,-17 35 1,0-17 0,0-53-1,0 0 1,0-35-1,0-36 32,0 0-31</inkml:trace>
  <inkml:trace contextRef="#ctx0" brushRef="#br0" timeOffset="58876.67">6509 4075 0,'0'17'16,"-18"1"0,0 70-1,1-17 1,17 17-1,-18-35 1,1-18 0,17-17-1,0-36 17,0-17-17,0-36 1</inkml:trace>
  <inkml:trace contextRef="#ctx0" brushRef="#br0" timeOffset="59059.37">6473 3898 0,'0'0'0,"0"-17"16,-35-1-1,18 18 1,34 0 15,18 0-15,36 18-1</inkml:trace>
  <inkml:trace contextRef="#ctx0" brushRef="#br0" timeOffset="59742.15">6809 4145 0,'0'0'0,"17"0"16,19-18 0,16 18-1,1 0 1,0 0-1,-35 71 1,-18 0 0,0-54-16,-53 89 15,-18-35 1,-34 17 0,16-53-1,107-35 32,35 0-16,35 0-15,0 0 0,-17 35-1,17 36 1,-70-53-16,-1 123 15,-17 0 1,0 53 0,-88-35-1,-35-54 1,-71-16 0,-36-19-1,125-70 1,-19-53-1,71-53 1,36 36 15,17-71-15,123-71 0,-17 53-1,-53 106-15</inkml:trace>
  <inkml:trace contextRef="#ctx0" brushRef="#br0" timeOffset="60158.71">7338 4392 0,'0'0'0,"0"-18"0,17 1 15,54-18 1,-36-1-1,36-34 1,-54 17 0,-17 0 15,-35 35-15,-18 53-1,-53 89 1,89-89-16,-19 71 15,19 0 1,52-36 0,18-52-1,71-18 1,34-18 0,-17-17-1,-52 0 1,-72 0-1</inkml:trace>
  <inkml:trace contextRef="#ctx0" brushRef="#br0" timeOffset="61426.41">494 7479 0,'0'0'15,"-18"0"17,18-18-32,0 1 15,0-1 1,0-35 0,0 0-1,53-35 1,-35 70-16,35-35 15,35 36 1,-35 34 0,35 107-1,-70-1 1,-18 89 0,-18-124-1,-105 89 1,17-89-1,0-18 1,18-52 15,17-18-15,18-71 0,53 54-16,0-54 15,35-35 1,36 53-1,53 36 1,-19 34 0,1 54-1,-88-53-15,35 70 16,-36 18 0,1-53-1,0 17 1,17-70-1,35-35 1,-34-18 0</inkml:trace>
  <inkml:trace contextRef="#ctx0" brushRef="#br0" timeOffset="61608.45">1199 7743 0,'18'-35'15,"-71"35"1,36 0 0,34 0 31,1 0-47,17 0 15</inkml:trace>
  <inkml:trace contextRef="#ctx0" brushRef="#br0" timeOffset="62625.96">2099 7567 0,'0'-18'0,"0"36"0,0-88 31,-18 70-31,1 0 16,-1 0-1,18 17-15,-18 54 16,18 52-1,-17 1 1,17-36 0,0-18-1,0-17 1,0-70 15,0-19-15,0 19-16,0-71 15,0 17 1,17-52 0,36 52 15,53 0-15,-53 71-1,35 89 1,-52-1-1,-19 18 1,-17-1 0,0-69-1,0-19-15,0 1 16,0-53 15,0-1-15,18-52-1,52-35 1,19-1 0,52 36 15,-53 71-15,18 52-1,-53 18 1,-53-18-16,17 71 15,-17 0 1,0-36 0,0 1-1,0-54 1,0-34 15,0-36-15</inkml:trace>
  <inkml:trace contextRef="#ctx0" brushRef="#br0" timeOffset="62892.1">3334 7549 0,'0'0'0,"0"18"31,0 0-15,0 70-1,0-35 1,17 35 0,-17-35-1,0 0 1,18-53 31,-18-18-47,18 1 15</inkml:trace>
  <inkml:trace contextRef="#ctx0" brushRef="#br0" timeOffset="63326.18">3563 7144 0,'-18'-18'0,"36"36"0,-53-36 0,17 0 16,0 18-16,-17 0 15,-35 89 1,52-1 0,18 0-1,53-53 1,17-17 0,36-18-1,-17-53 1,-54-18-1,-18-34 1,-17 34 15,-88 36-15,18 35 0,-36 88-1,71 18 1,-1 17-1,36-17 1,18-35 0,0-54-16,52 1 15,36 0 1</inkml:trace>
  <inkml:trace contextRef="#ctx0" brushRef="#br0" timeOffset="64292.19">3986 7514 0,'0'0'0,"0"18"47,0 17-31,0 18-1,-35 35 1,35 0-1,-18-17 1,18-36 0,0-52 31,0-1-47,0-35 15,0 35-15,36-70 16,34-18-1,18-17 1,-35 105 0,18 18 15,-18 71-15,-18 17-1,-35 0 1,18 0-1,17-52 1,18-1 0,35-17-1,-70-18-15,52 0 16,54-36 0,-36-34-1,-35-1 1,0 1-1,-18 17 1,-35 35 15,0 0 47,0 1-62,0-1 15,0 1-15,0 34 31,0 1-47,0-1 15,0 36-15,-17 36 16,17-37 15,0 1-31,17-17 32,18-19-17,18-17 1,18-35-1,-36 0 1,18-53 0</inkml:trace>
  <inkml:trace contextRef="#ctx0" brushRef="#br0" timeOffset="64625.96">5098 7214 0,'-18'0'0,"36"0"0,-54 18 0,19-18 16,17 35-16,-18-35 0,0 35 31,18-17-15,18-18 15,0-35-15,-18 0-1,0 17-15,0 0 16,-18 1 0,0 17-1,-17 0 1,35 17 0,53-17 15</inkml:trace>
  <inkml:trace contextRef="#ctx0" brushRef="#br0" timeOffset="65641.03">5539 7655 0,'0'0'0,"0"-17"16,0-1-16,0 0 16,0 1-16,0-36 31,0 35-15,0 1-1,-18 17 1,0 52-1,18-34-15,-35 70 16,17 0 0,-17-35-1,0 0 1,17-35 0,18-36 30,0 1-46,0-36 16,0-35 0,71-18 15,17 18-15,-70 70-16,105 0 15,1 36 1,-72 52-1,-34 36 1,-18-18 0,0-35-1,0-35-15,-18 17 16,-17-17 0,0-18-1,17 0 1,18-53-1,18-18 1,70-34 15,36-19-15,17 54 0,-53 70-1,18 53 1,-89 35-1,-17 0 1,0-70-16,-17 70 16,-1-35-1,0-36 1,18 1 0,0-53 15,18 17-31,35-35 15</inkml:trace>
  <inkml:trace contextRef="#ctx0" brushRef="#br0" timeOffset="65875.16">6791 7479 0,'0'18'15,"0"-1"1,-35 36-1,-1 35 1,36-17 0,0-36-1,-17 0 1,17-52 31,17-19-47</inkml:trace>
  <inkml:trace contextRef="#ctx0" brushRef="#br0" timeOffset="66241.13">6914 7108 0,'0'0'0,"-17"0"15,-1 0-15,-17 0 16,-18 18-1,35 17 1,18-17-16,89-18 31,-1-18-15,-71 1 0,1-19-1,-36 36 1,1 0-16,-54 0 15,-35 0 1,53 18 0,53 17-1,18 18 17,70-35-17,18 0-15</inkml:trace>
  <inkml:trace contextRef="#ctx0" brushRef="#br0" timeOffset="66958.94">7285 7461 0,'0'0'0,"-18"0"0,18-17 31,0-1-31,0 0 15,53 1 1,18 17 0,35 17 15,-89 54-15,1-18-1,-18-18-15,-35 36 16,-71 52-1,17-70 1,19 18 0,35-71-1,52-18 32,1 18-47,35-18 16,0 18-1,0 0 1,17 36 0,-17 34 15,-35 36-15,-18 88-1,-18-18 1,-52-52-1,-72 17 1,-34-35 0,123-89-16,-106 19 15,18-36 1,106 0-16,-106-36 16,53-69-1,88-1 1,17-53-1,72 18 1,-1 35 0,-53 88-1,124-105 1,0 17 0</inkml:trace>
  <inkml:trace contextRef="#ctx0" brushRef="#br0" timeOffset="67341.64">7849 7549 0,'0'0'15,"0"-17"-15,18 17 0,35-35 16,-18-1 0,0 1-1,-17-36 1,-18 54-16,0-36 15,-18 53 1,-70 17 0,18 54 15,-19 53-15,54 17-1,35-124-15,0 54 16,88-36-1,18-17 1,18-18 0,-54-18-1,1-35 1,-54 53 0</inkml:trace>
  <inkml:trace contextRef="#ctx0" brushRef="#br0" timeOffset="68607.56">935 11836 0,'-18'0'0,"36"0"0,-71-53 31,53 35-31,0-17 16,0 17-16,0-35 16,35 0-1,0 18 1,18 35 0,-17 71-1,-36 17 1,0 18-1,-71 0 1,18-54 0,18 1 15,17-53-15,18-35 15,18 0-16,17 0 1,18 35 0,18 17-1,-1 36 1,-52-35-16,17 35 16,-35 35-1,-70-18 1,-36 19-1,18-54 1,-18-18 0,-18-17 15,36-17-15,18-18-1,-19-18 1,72 53-1,17-18 1,17 18 15,19 0-15,69-35 0,-69 17-1</inkml:trace>
  <inkml:trace contextRef="#ctx0" brushRef="#br0" timeOffset="68709.38">1623 11889 0,'0'0'0</inkml:trace>
  <inkml:trace contextRef="#ctx0" brushRef="#br0" timeOffset="68815.09">1640 11836 0,'-17'0'47,"34"0"-16</inkml:trace>
  <inkml:trace contextRef="#ctx0" brushRef="#br0" timeOffset="70707.75">2152 11924 0,'106'0'31,"-89"0"-31,19 0 0,70-35 16,-71 17-16,88-17 15,18-36 1,0 1 0,-52-1 15,-72-17-15,-17 0-1,-35-1 1,-36 54-1,19 35 1,-1 88 0,0 89-1,17 52 1,19 53 0,-18-52-1,-18 122 1,17-52-1,-34 106 1,52-36 0,18-105 15,88-142-15,-17-105-1,70-71 1,18-123-1,-36-89 1,-87-35 0,-72-35-1,-87 106 1,-124-36 0,53 142-1,0 70 1,158 53-16,-34 0 15,52 0 1,89-18 0,35-17 15,70-36-15,-17-17-1,-106 71-15,123-125 16,-70 54-1,-18-18 1,-53 71 0,-35 17-1,0 54 1,-17 52 0,17 18-1,0 0 1,0-36-1,70-35 1,1-35 0,-53 0-1,17-17 1,0-1-16,53-70 16,0-18-1,-52 18 1,-1-18-1,-35 88 1,0 1-16,0 70 31,-18 17-15,1 36 0,17 0-1,53-35 1,-36-54-16,89 1 15,-18-18 1,36-35 0,-18-54-1,-1-34 17,-69 17-17,-19-106 1,-17 107-1,0 34 1,-17 124 15,17-18-31,-36 71 16,1 106 0,35-89-1,0 1 1,53-36-1,0-88 1,88 0 0,-17-71-1,-19 1 17,-16-54-17,-36-17 1,-53 18-1,17-18 1,-17 88 0,-17 70-1,-36 107 1,17 34 0,36-52-1,0 18 1,18-36-1,35-53 1,17-35 0,19-35 15,-1-36-31</inkml:trace>
  <inkml:trace contextRef="#ctx0" brushRef="#br0" timeOffset="71440.81">5574 11659 0,'0'0'16,"18"0"-16,193-106 31,-193 89-31,17-18 16,-17 17-16,17-53 15,-53 18 1,-52 53 0,-54 0-1,-17 53 1,124-35-16,-36 17 15,35 53 1,53-17 0,36-18 15,52 17-15,-17 1-1,-18 0 1,-88-1-1,-88-17 1,0-18 0,-88-35-1,17 0 1,71-17 0,70-1-16,-35-52 15,35-19 1,18 54-1,36 0 1,70-1 0,-71 36-1,18 0-15</inkml:trace>
  <inkml:trace contextRef="#ctx0" brushRef="#br0" timeOffset="73107.37">6403 11606 0,'-35'0'16,"17"0"0,-35 0-1,18 53 1,35-35-16,-35 52 15,17 1 1,0 17 0,18 0-1,18-35 17,35-35-17,35-18 1,71-35-1,-36-18 1,1-35 0,-36-1-1,-88 36 1,0 1 0,-71 52-1,18 0 1,36 35-1,17 0 1,0 18 0,53 0 15,-18 0-15,18 0-1,0-36 1,17 19-1,-17-36 1,0 0 0,-35 0-16,52-36 15,19-34 1,-19-1 0,-17 1-1,-18-18 1,-35 35-1,-53 70 17,-35 54-17,18 17 1,70-17 15,0 52-15,35-70-1,18-35 1,53-18 0,17-18-1,1-35 1,-36 0 0,-71 36-16,54-54 15,-53-17 1,-18 52-1,-36 36 1,-34 0 0,-1 36-1,18 34 17,53 19-17,0-19 1,71-52-1,35-1 1,-71-17-16,71 0 16,88-53-1,-106 1 1,0-19 0,-35-17-1,-35 70-15,-1-17 16,-17 17-1,0 36 1,-35 52 0,0-17-1,-18 36 17,53-37-17,-18 1 1,18-70 46,0-1-62,0-52 16,53-54 0,35 1-1,1 70 1,16 53-1,-34 17 1,-53 54 0,-18-1-1,0-52-15,0 70 16,0-35 15,0-35-15,53-18-1,17 0 1,36-35 0,-53-1-1,-18 36 1,-35-17-16,18-1 16,-1 18-1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2T03:14:11.4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1094 970 0,'0'0'0,"0"-18"31,0 1-15,0-1-16,0 1 15,0-19 1,0 72 31,0-19-47,0 54 16,0 52-1,0-87-15,0 87 16,-18-17-1,0 0 1,18-71 0,0 0-1,-17-35 17,17-17-17,0-1-15</inkml:trace>
  <inkml:trace contextRef="#ctx0" brushRef="#br0" timeOffset="550.47">1623 988 0,'0'0'0,"17"-18"0,-17 0 15,0-17 1,0 18-1,-17 34 17,-1 36-32,18-35 0,-18 88 15,-17 35 1,18-35 15,17-18-15,0 0-1,17-53 1,71-35 0,1 0-1,-19-53 1,18-17 0,-52 17-1,-36-18 1,-71 54-1,1 17 1,-36 53 0,35-1-1,53 19 1,18-18 15,0-35-15,18-18-1,35 0 1,-35 0-16</inkml:trace>
  <inkml:trace contextRef="#ctx0" brushRef="#br0" timeOffset="921.61">2240 1235 0,'0'53'15,"0"-36"-15,0 1 16,18-18 15,-1 0-15,19 0-1,-1-71 1,-35 54 0,-18-1-1,-35 18 1,0 35 0,18 1-1,18-19 1,17 19-1,17-36 17</inkml:trace>
  <inkml:trace contextRef="#ctx0" brushRef="#br0" timeOffset="2257.13">4145 935 0,'0'0'15,"-18"0"1,18 17-1,0 36 1,0-35 0,18-18-1,35 0 1,71-71 0,34-34-1,-70 34 1,-52 1-1,-54 34 1,-88 19 0,71 17-16,-88 17 15,17 36 17,17 88-32,72-53 31,17 36-16,70-89 1,-52-17-16,106 0 16,-1-18-1,-35 0 1,-88-18 0,-17 18-1,-142 18 1,53 34-1,18 37 1,88-19 0,0 1-1,53-18 1,53-53 15,35 0-15,35-36-1,-35-17 1,0-17 0,-70 17-1,-54-35 1,-17 17 0,0 54-1,0 70 16,36 35-15,-1-35 0,18 35-1,-53-71 1,18-17 15,-1 0-15</inkml:trace>
  <inkml:trace contextRef="#ctx0" brushRef="#br0" timeOffset="2499.53">5256 1129 0,'0'0'16,"0"-18"-16,0 1 16,-17 17-1,-1 17-15,-17 19 16,-89 69-1,71-34 1,-35 17 0,71-35-1,105-53 32,-71-18-47</inkml:trace>
  <inkml:trace contextRef="#ctx0" brushRef="#br0" timeOffset="2882.66">5503 1129 0,'0'0'0,"0"18"47,0-1-47,0 18 16,0 71-1,0-18 1,0 106 0,0 1-1,0-125-15,-35 230 32,-18-88-17,0 70 1,0-88-1,36-106 1,-1-53 0,71-105 15,-18-36-15,53-141-1,-70 176-15</inkml:trace>
  <inkml:trace contextRef="#ctx0" brushRef="#br0" timeOffset="3233.09">5556 1587 0,'0'0'0,"-17"-105"0,-36-72 15,35 89 1,18-18 15,35 36-15,1 52-16,122-53 15,-17 54 1,-35 17 0,-70 106-1,-54-18 1,0-53-16,-123 71 16,35-35-1,-17-36 1,70 0-1,35-35 1,36 0 15,0 0-31,-1-18 16,54-34-16,-36 52 16</inkml:trace>
  <inkml:trace contextRef="#ctx0" brushRef="#br0" timeOffset="3501.43">6279 917 0,'36'-70'16,"-72"140"-16,72-193 15,-36 105-15,0 0 16,-18 18 0,0 53-1,1 36 1,17 122-1,-18-105 1,1 0 0,17-53-1,0-18 1,17-35 15,1 0-15</inkml:trace>
  <inkml:trace contextRef="#ctx0" brushRef="#br0" timeOffset="4266.47">6685 1199 0,'35'-35'0,"-70"70"0,123-123 16,-70 53 0,-18 17-16,0-35 15,-71 18 1,1 35-1,-18 0 1,35 53 0,-35 106 15,52-53-15,36-1-1,0-52 1,36-53-1,34 0 1,36-17 0,-36-19-1,1-52 1,-18 18 0,-18-18-1,-35 70 1,18 0-1,-18 71 1,0 53 0,0-53-1,0 17 1,35-52 15,-17-18-31,35 0 16,17 0-1,1-18 1,-18-34 0,-18-19-1,0 36 1,-35 17-16,18 0 16,-18 36-1,0 53 1,18-18-1,-18 17 1,17-52 0,18-1-1,18-17 17,-35-35-17,17-18 1,-35 36-16</inkml:trace>
  <inkml:trace contextRef="#ctx0" brushRef="#br0" timeOffset="4615.84">7285 776 0,'-18'0'0,"36"0"0,-53 18 15,35-1-15,-18 19 0,18 34 16,0 1-1,18-54 1,34-17 0,-16-17-1,-1-19 1,-35-52 0,0 35 15,0 36-31,-35-19 15,-1 36 1,1 53 0,-18 88-1,53-35 1,18-17 0,0-72-16,34 1 0</inkml:trace>
  <inkml:trace contextRef="#ctx0" brushRef="#br0" timeOffset="5065.72">7796 1094 0,'-17'0'0,"-36"0"16,35 53 15,1 17-15,17 1-1,0-1 1,0-17 0,17-35-1,-17-36 17,0 0-17,-17-52 1,69-71-1,37 35 1,-54 71-16,71-18 16,35 53-1,-71 70 1,-34 54 0,-36-54 15,-36 19-16,1-37 1,-18-52 0,36 0-16</inkml:trace>
  <inkml:trace contextRef="#ctx0" brushRef="#br0" timeOffset="5899.29">9190 1041 0,'17'-18'0,"-34"36"0,52-54 0,18-52 32,-53 71-32,0 34 31,0 1-31,-35 105 15,17-70-15,-17 53 16,0 18 0,17-54-1,18-35 1,35-52 31,18-36-32,18-53 1,-18 18 0,17 0-1,-52 70 1,-1 89 0,-17-54-16,0 54 15,18 35 1,0-54-1,35-16 1,17-19 0,54-17-1,-19-53 1,-69 53 0,87-88-16,-70-18 31,-35-88-16,-18 53 1,-53 0 0,18 106-16,-18 17 15,-53 71 1,53 53 0,0 70-1,53-70 1,18-35-1</inkml:trace>
  <inkml:trace contextRef="#ctx0" brushRef="#br0" timeOffset="6133.78">10336 1058 0,'0'0'0,"0"18"16,0 17-1,-35 36 1,17-1 0,1 1-1,17-36 1,0-52 31,17-1-47</inkml:trace>
  <inkml:trace contextRef="#ctx0" brushRef="#br0" timeOffset="6299.37">10372 794 0,'-71'0'31,"71"17"-16,0 36 1,18-17 0</inkml:trace>
  <inkml:trace contextRef="#ctx0" brushRef="#br0" timeOffset="6765.71">10530 1023 0,'0'18'0,"0"-36"0,0 53 0,0-17 16,0 0-16,0 87 16,0-34-1,0 17 1,0-53 15,0-17-15,0-36 15,0-17-15,0-35-1,18-1 1,70-35 0,0 36-1,1 87 1,-36 54-1,-18 35 1,-35-53 0,0-18-16,-18 0 15,-35 18 1,53-35 15,36-54-15</inkml:trace>
  <inkml:trace contextRef="#ctx0" brushRef="#br0" timeOffset="7298.81">11501 1111 0,'0'-17'0,"0"34"0,0-52 0,0-18 15,-18 53 1,-53 18-1,1 35 1,52-36-16,-52 71 16,-19 18-1,72-35 1,17-18 15,35-53-15,0 0-16,18 0 15,-35 0-15,88-36 16,-36-16 0,18-72-1,-52-17 1,-1-53 0,-35 141-16,0-35 15,0 53 1,-53 70-1,35 106 1,1 0 0,17 18-1,0-142-15,0 72 16,53-19 15,0-52-15,35-18-1,-18-18 1,1-17-16</inkml:trace>
  <inkml:trace contextRef="#ctx0" brushRef="#br0" timeOffset="7749.39">12153 988 0,'0'0'0,"-17"17"16,-36 54-1,35-53-15,-17 35 16,17-18-16,-17 71 16,35-36-1,17-17 1,72-53 0,16 0 15,-34-18-16,-53 1-15,52-54 16,-35-35 0,-17-17-1,-36 17 1,-34 71 0,-107 88-1,71 35 1,17 35-1,71-34 1,0-19 0,53-35-1,70-17 1,-17-18 15,0-53-31</inkml:trace>
  <inkml:trace contextRef="#ctx0" brushRef="#br0" timeOffset="8299.14">12612 1199 0,'53'-105'16,"-53"52"-1,0 88 17,-18 18-17,0 53 1,18-53-1,0-36-15,0 36 16,18-35 0,53-18-1,-18 0 1,35-53 15,0-18-15,-35 1-1,-36 52 1,-17 53 0,-35 36-1,35-18 1,0 0 0,53-53-1,53 0 1,-18 0-1,0-35 1,-52-18 0,-19-53-1,-52 0 17,-36 88-17,1 18 1,-36 36-1,35-1 1,54-35-16,-1 0 16</inkml:trace>
  <inkml:trace contextRef="#ctx0" brushRef="#br0" timeOffset="8714.59">13829 1058 0,'0'0'0,"0"-17"0,35-124 32,-17 123-32,-1-17 0,1 17 0,0-35 15,17 53 1,-35 35 0,0 1-16,0 105 15,-35 35 1,17-70-1,-17-18 1,35-53 0</inkml:trace>
  <inkml:trace contextRef="#ctx0" brushRef="#br0" timeOffset="9232.64">13688 1111 0,'0'-35'0,"0"70"0,0-105 16,0-54 0,0 89-16,0-71 15,88 0 1,88 71 0,-17 70-1,17 89 1,-105 17-1,-71-88-15,0 123 16,-18-88 0,-35-17-1,18-71 17,18 0-17,17-18-15,-18-17 16,18-53-1,0 53-15,53-107 16,88-52 0,35 71-1,-70 123 1,0 53 0,0 123-1,-89-123-15,-17 71 16,-35 17-1,-35-53 1,-1-35 0,53-53-1,36-18 1,53-17 0</inkml:trace>
  <inkml:trace contextRef="#ctx0" brushRef="#br0" timeOffset="12948.31">15487 1199 0,'18'-17'0,"-36"34"0,53-34 15,-17-1-15,-18-17 16,0-53 0,-53 35-1,-53 53 1,0 17-1,-35 89 1,35 0 0,71-18-1,35-35 1,88-53 15,-17 0-15,70-17-1,-123 17-15,70-53 16,-18-53 0,-52 0-1,0 35 1,-36 142 15,0-53-31,1 70 16,17 18-1,53-53 1,105-18 0,-87-35-1,-36 0-15,53 0 16,-52-18 0,34-35-16,-17-35 31,-53-18-16,0 0 1,0 89 0,-35 70-1,17-36-15,1 72 16,-1-1 0,18-35-1,0-18 1,18-53 31,-1 1-47,18-36 15,18-53 1,18 35 0,-36 36 15,-17 70-16,-1-17-15,-17 70 16,36-17 0,17-1-1,17-34 1,54-19 0,-18-17-1,52-35 1,-70-18-1,-35-35 1,-53-53 0,0 70-1,-88 36 1,-53 70 15,18 89-15,52-36-1,53 0 1,18-53 0,0-17-16,53-18 15,36 0 1,-1-18 0,-18-35-1,18-35 1,-52 0-1,-19 53 1,-17 52 0,-17 36-1,-1 35 17,18-70-32,0 35 0,35 0 31,18-18-16,-17-35-15,69 0 16,1 0 0,71-35-1,-72-18 1,1-53 0,-106 89-16,0-36 15,0 17-15,-17-17 16,-72 53-1,-34 36 1,17 17 0,53 35-1,36-18 1,34-52 0,71-18 15,18 0-16,-35-35 1,-1-18 0,-34 0-1,-19 18 1,-17 52 15,0 19-15,-17-1-16,-1 35 15,-17 36 1,17-71-16,-35 71 16,18 88-1,17-17 1,18 87 15,53 71-15,18-17-1,-18-36 1,-36-123 0,-17-124-16,-70 36 15,-54-54 1,1-70 0,-71-88-1,159 106-15,-54-124 16,54-88-1,53-35 1,70 88 0,106-88-1,-35 88 1,-89 123-16,142-158 31,-71 70-15,-35-17-1,-89 105 1,-17 36 0,-35 70-1,18-17-15,-36 53 16,0 52 0,53-70-1,17 17 1,72-52-1,-1-18 1,-71 0-16,89-35 16,0-53-1,-35-1 1,-36-34 0,-17 70 15,-18 71-16,-36 35 1,-17 70 0,53-52-1,-17 17 1,17-71 0,0 1-1,0-88 16,0-1-15,53-35 0,-18 53-1,-35 36-15,18 17 16,-1 35 0,-17 35 15,18 19-16,-18-72-15,35 36 16,-17-35 0,17-1-1,0-17 1,1-35 0,34-35-1,1-1 1,-1-17-1,-35 35 1,-17 53-16,-18 18 16,0 35-1,0 35 1,0-18 0,88 18 15,18-52-16,35-36 1,-53 0 0,1-36-1,-36-34 1,-53-36 0,0 53-1,0 36-15,-36 17 16,-17 35-1,18 53 1,17-35 0,18 17-1,0-34 1,71-19 0,-18-17 15,70-17-16,-17-36 1,0-35 0,-35 17-1,-71 53-15,0 1 16,-36 52 0,-34 53-1,17-17 1,35-18-1,1-53 1,70 0 15,-1-36-15,19-16 0,35-19-1,-71 53 1,0 1-1,-17 17-15,-18 17 16,0 19 0,0 34-1,35-17 1,53 0 0,1-53-1,-36 0 1,0-18-1,-36-17 1,1-71 0,-18-17-1,35-89 1,-17 53 15,-18 106-15,-18 53-1,-52 124 1,17-1 0,35 36-1,18-35 1,18-54 0,52 1-1,1-71 1,-1 0-1,18-18 1,-17-35 0,-36 0-1</inkml:trace>
  <inkml:trace contextRef="#ctx0" brushRef="#br0" timeOffset="13181.81">20108 1094 0,'0'0'0,"-70"0"32,87 0-17,54 0 1,17 0 0,18 0-1,-53 0 1,-35 0-16,34 0 15,19 0 1,0 0 0</inkml:trace>
  <inkml:trace contextRef="#ctx0" brushRef="#br0" timeOffset="13497.98">21237 935 0,'0'-18'16,"0"36"-16,0-53 0,0 52 47,0 18-47,-35 36 15,-36 53 1,54-36-1,-19 0 1,36-70-16,0 17 16,0 0-1,36-35 1,17 0 0,-36 0-1</inkml:trace>
  <inkml:trace contextRef="#ctx0" brushRef="#br0" timeOffset="13764.38">21537 917 0,'0'18'31,"0"-1"-31,0 19 16,0-19-16,18 89 15,-18 35 1,0-70 0,0 17-1,-36-53 1,1-17 0,18-18 15</inkml:trace>
  <inkml:trace contextRef="#ctx0" brushRef="#br0" timeOffset="13914.16">21537 1499 0,'-18'0'0,"1"0"15,-1 18-15,1-18 16,-19 0-1</inkml:trace>
  <inkml:trace contextRef="#ctx0" brushRef="#br0" timeOffset="15214.85">1199 3193 0,'0'-18'15,"0"0"32,0 1 94,-17 17-125,17-18-1,0 0-15,0 1 31,0-1-15,-18 36 15,18-1-15,-35 72 0,35 69-1,-18-52 1,18-71-16,0 36 15,0-53 1,36-36 15,-19 0-31</inkml:trace>
  <inkml:trace contextRef="#ctx0" brushRef="#br0" timeOffset="15649.12">1482 3104 0,'0'0'0,"17"0"16,1 0-1,17 36 1,0-1 0,1-35-16,70 18 15,-1-18 1,1-36-1,0-17 1,-71 18 0,-35 18-16,18-36 15,-36 35 1,-35 18 0,1 53 15,16 53-16,-34 105 1,70-158-16,-53 106 16,18-18-1,35-88 1,0-35 0,0-36 15,0-17-16</inkml:trace>
  <inkml:trace contextRef="#ctx0" brushRef="#br0" timeOffset="15849">1640 3545 0,'0'0'0,"0"18"15,18-18 16,17 0-15,54 0 0,34-53-1,-17 18 1,-71 17-16,-17 1 0</inkml:trace>
  <inkml:trace contextRef="#ctx0" brushRef="#br0" timeOffset="16015.22">2364 3422 0,'0'18'0,"0"-36"0,0 53 15,17-35 48,1 0-63,17 0 15</inkml:trace>
  <inkml:trace contextRef="#ctx0" brushRef="#br0" timeOffset="17165.45">3969 3228 0,'-18'0'0,"36"0"0,-54 0 0,19 0 32,17-18-17,53-17 1,-18 17-16,71-52 16,-18 17-1,-17 0 1,-71 35-1,-53 18 1,-53 0 0,71 18-16,-107 35 15,72 0 1,52-18 0,18 0 15,53 1-16,18-36 1,-54 0-16,19 17 16,-36 19-1,-36 34 1,-52 36 0,-35 35-1,52 0 1,71-70-1,0-54-15,71 19 16,52-36 0,18 0-1,-17-53 1,17-18 0,-106 36-1,36-36-15,-1-17 31,-52 18-15,0-1 0,34 106 15,-34-17-31,53 52 16,17 54-1,0-53 1,-35-1-1,-35-35 1,-18-17 0,0-36-1,0-35 1,35-35 0,0 0 15,-17-18-16,-18 53 1,-18 53 0,-52 53-1,-72 35 1,37 1 0,-1 16-1,88-69 1,89-19-1,70-52 1</inkml:trace>
  <inkml:trace contextRef="#ctx0" brushRef="#br0" timeOffset="17548.55">5433 3404 0,'0'0'0,"0"18"31,0 17-31,-18 18 16,0 88-1,18-17 1,0-71-16,0 176 16,0-17-1,0 35 1,0-1-1,0-69 1,-17 17 0,-1-141-1,1-53 1,17-53 0,35-123 15,0-54-16,-35-70 1</inkml:trace>
  <inkml:trace contextRef="#ctx0" brushRef="#br0" timeOffset="17833.78">5415 3881 0,'0'52'0,"0"-104"0,-18-19 0,18-105 16,0 17 0,89 0-1,52 36 1,18 105-1,-71 36 1,-53 87 0,-53 1-1,-105 35 1,-71-17 0,106-106 15,17-1-16,53-17 1,18-35 0,53-18-1,53-35-15</inkml:trace>
  <inkml:trace contextRef="#ctx0" brushRef="#br0" timeOffset="19200.33">6350 2946 0,'0'0'0,"0"17"31,0 19-31,-18 52 16,1 18 0,-19 70 15,19-53-16,17-17 1,0-88-16,53 0 16,53-18-1,17-36 1,36-34 0,-53-1-1,-71 54-15,0-72 16,-35 72-16,0-89 15,-53 18 1,-35 52 0,17 54-1,-17 88 1,53 0 0,17-71-16,1 88 31,17-52-16,53-18 1,17-53 0,36-35-1,-53-18 1,-18 35-16,1-88 16,-1 0-1,-35 18 1,17 88-1,-17 53 1,-17 18 0,17-36-16,-18 71 15,36-53 1,52 0 0,19-53-1,69 0 16,-52-53-15,-53-18 0,-18-52-1,-35 35 1,0 35 0,0 141 15,0-53-31,0 53 15,0 0 1,0-35 0,89-53-1,-1 0 1,35-35 0,-17-53-1,-53-36 16,-35 54-15,-18 17 0,-18 71-1,-17 70 1,35 0 0,-18 18-1,18-53 1,18-53 31,-18-18-47,17 0 0,36-70 15,0 0 1,18-18 0,-36 53 15,18 53-16,-35 89 1,17 16 0,0-16-1,36-37 1,-1-34 0,18-18-1,-17-53 1,-53-17-1,-18-36 1,-36 18 0,-52-36-1</inkml:trace>
  <inkml:trace contextRef="#ctx0" brushRef="#br0" timeOffset="19365.66">7655 2928 0,'0'0'16,"-17"0"-16,-19 0 16,36 18-1,18-18 1,17 0 0,-17 0-16,0 0 0</inkml:trace>
  <inkml:trace contextRef="#ctx0" brushRef="#br0" timeOffset="19782.72">10283 3052 0,'-17'-18'0,"34"36"0,-34-71 0,-1 35 0,-17-88 31,17 106-15,1 88 0,-19 71-1,1-18 1,17-88-16,1 71 16,-1-89-1,1 35 1,17-17-1</inkml:trace>
  <inkml:trace contextRef="#ctx0" brushRef="#br0" timeOffset="20248.71">9807 3263 0,'-35'-53'15,"70"106"-15,-88-141 0,36 53 0,-1-71 16,53 0-1,71 71 1,-53 35-16,141 0 16,53 106-1,-71 52 1,-105 1 0,-53 17-1,-18-87 16,-18-54-15,0-35 0,1-53-1,17-70 1,35-19 0,53-69-1,0 70 1,-52 88-16,69-53 15,-69 71 1,-19 52 0,-17 36-1,0 35 1,0 36 0,18-71-1</inkml:trace>
  <inkml:trace contextRef="#ctx0" brushRef="#br0" timeOffset="21364.88">11395 3404 0,'17'0'15,"-34"0"-15,52 0 0,36-35 16,-54-18 0,-17-35-1,-53-18 1,-17 36-1,52 52-15,-70 0 16,-36 18 0,-17 88-1,71 36 1,52 35 0,18-71-1,35-18 16,54-70-15,-54 0-16,53-17 16,0-54-1,-17-17 1,-1-53 0,-52 53-1,0 0 1,-18 70-1,0 88 1,0 72 0,0-37-1,0 1 1,35-53 0,53-35 15,-35-18-16,35-71 1,-35 1 0,18-71-1,-71 105-15,17-17 16,19 0 0,-36 71-1,-18 53 1,-35 70-1,53-53 1,0 0 0,0-70-16,71-1 15,70 1 1,-35-18 0,17-53-1,-52-17 16,-71-19-15,0-16 0,-89 16-1,19 89 1,70-17 0,17 17-1,36 0 1,88-36-1,-123 36-15,70 0 16,1-17 0,-89 52-1,0 71 1,-18 0 0,0 0-1,18-54 16,0-34-15,53-18 15,-35-18-31,35-34 16,-53 34-16,17-53 16,-17 18-16</inkml:trace>
  <inkml:trace contextRef="#ctx0" brushRef="#br0" timeOffset="21513.91">12524 2981 0,'-18'-18'0,"36"36"0,-54-36 0,-17 18 16,71 0 31</inkml:trace>
  <inkml:trace contextRef="#ctx0" brushRef="#br0" timeOffset="22382.64">13194 3316 0,'0'0'15,"18"0"-15,-1 0 0,18 0 16,18-35 0,-35 17-16,0-35 15,-18-17 16,-18 17-15,-88 35 0,-35 36-1,35 35 1,-35 53 0,71 17-1,70-52 1,52-54-1,107-17 1,-18-35 0,18-36-1,-124 18 1,-17 1 0,-18 34 15,-18 18-16,-17 35 1,-35 124 0,34 17-1,36-35 1,0 89 0,18-1-1,35 89 1,-18 175-1,-17-228 1,-54 35 0,-87-124-1,-18-105 1,-36-71 0,-34-141-1,17-106 16,106-106-15,140-17 0,37 87-1,105-17 1,35 89 0,-53 87-1,-123 89-15,124-106 16</inkml:trace>
  <inkml:trace contextRef="#ctx0" brushRef="#br0" timeOffset="24363.49">14235 3404 0,'0'18'0,"0"-36"0,-18 36 31,18-36-15,0-17-1,0-36 1,0 1 0,-53-36-1,-35 36 1,0 70-1,52 0-15,-105 52 16,53 54 0,17 35-1,54-52 1,17-19 0,88-52-1,0-36 16,36-52-15,-36-1 0,18-70-1,-53 53 1,-53-18 0,0 88-1,0 54 1,-36 69-1,36 1 1,18 0 0,35-35-1,53-54 1,-36-34 0,36-36-1,-35-36 1,17-87 15,-35 35-15,-36 0-1,1 106-15,0-89 16,-36 230 15,-17 17-15,17-87-16,1 87 15,17-17 1,0-71-16,0 89 16,35-71-1,35-36 1,36-34 0,-18-36-1,-70 35 1,70-88-1,-35 18 1,-18 18 0,-35 52-1,-17 18 1,-18 88 0,17 0-1,18-70-15,0 88 16,18-71-1,52 0 1,18-35 0,18-35-1,-18-18 1,0-53 0,-52 18-1,-1 18 16,-35 34-15,-35 107 15,17-54-31,-17 54 16,35 52 0,0-52-1,88 0 1,36-71-1,-19 0 1,-69 0-16,69-71 16,-87 0-1,-18-52 1,-18 17 0,-34 18-1,-54 70 16,0 89-15,53 35 0,18 17-1,35-35 1,53-17 0,35-53-1,18-18 1,17-53-1,-52-18 1,17-52 0,-35 34-1,-53 72-15,35-36 16,-35 35 0,-18 71-1,-35 35 1,18 18 15,35-53-15,-17 0-1,34-71 17,18-35-17,18-17 1,-35 52-16,53-88 15,34 18 1,-52 53 0,-35 70-1,-18 53 1,0 1 0,71-1-1,17-18 16,0-52-15,-18-18 0,-17-35-1,-53-18 1,0-35 0,0 17-16</inkml:trace>
  <inkml:trace contextRef="#ctx0" brushRef="#br0" timeOffset="24546.49">16263 2628 0,'0'0'0,"-18"0"16,-17 0-16,17-17 0,1 17 16,-1-18-1,1 18 16,-36 0-15,35 0-16</inkml:trace>
  <inkml:trace contextRef="#ctx0" brushRef="#br0" timeOffset="24730.15">14799 2875 0,'0'0'0,"-123"35"31,123-17-31,35 0 16,106-18-1,53 0 1,123-18 0</inkml:trace>
  <inkml:trace contextRef="#ctx0" brushRef="#br0" timeOffset="25098.49">18274 2875 0,'0'0'15,"-18"-18"-15,1 18 0,-1-17 0,0-1 16,1 18 0,17 71-1,-18 35 16,0 52-15,1-52 0,-1 18-1,18-89 1,-18-17 0</inkml:trace>
  <inkml:trace contextRef="#ctx0" brushRef="#br0" timeOffset="25397.26">18027 3228 0,'-18'-35'0,"36"70"0,-36-194 16,36 53-1,105-35 1,19 71 0,87 52-1,-70 124 16,-54 53-15,-105-36 0,-35 18-1,-18-70 1,-35-1 0,35-70-1,0 0 1,-17-35-1</inkml:trace>
  <inkml:trace contextRef="#ctx0" brushRef="#br0" timeOffset="25580.51">17992 3157 0,'-18'0'0,"36"0"0,-54 0 0,36-17 16,53-1-1,106 18 1,17 0 15,124-35-15,-229 35-16,52-35 15,71-18-15</inkml:trace>
  <inkml:trace contextRef="#ctx0" brushRef="#br0" timeOffset="25780.65">19103 2963 0,'18'-17'0,"-18"-19"15,0 19 1,-53 105-16,88-106 0,-35-52 0,-35 87 15,17 36 1,-17 71 0,-1-1-1,19-17 1,17-53 0,0-18-1,17-35 1,1 0-1</inkml:trace>
  <inkml:trace contextRef="#ctx0" brushRef="#br0" timeOffset="26096.64">19032 3175 0,'-17'-18'16,"34"36"-16,-34-71 0,-1-53 16,18 71-16,0-36 15,0 36-15,53-71 16,18 36-1,52 70 1,-52 53 0,-36 88-1,-35-35 1,-18-89-16,-52 54 16,-71-1-1,52-52 16,19 0-15,52-18 0,36 0-1,52-36 1,-52 36-16</inkml:trace>
  <inkml:trace contextRef="#ctx0" brushRef="#br0" timeOffset="26364.76">19879 2857 0,'-18'0'47,"1"18"-47,17 0 0,-71 70 15,54-17 1,-1-36-1,18 35 1,0 1 0,0-36-1,0-17 1</inkml:trace>
  <inkml:trace contextRef="#ctx0" brushRef="#br0" timeOffset="26613.24">19509 3334 0,'0'0'16,"0"17"-16,0 1 0,0 17 16,35-17-1,71 0 1,-18-18 15,18 0-15,-53-18-1,-53 0-15,17-35 16,-17 0 0,0-17-16</inkml:trace>
  <inkml:trace contextRef="#ctx0" brushRef="#br0" timeOffset="26830.48">19491 2787 0,'0'0'0,"-18"0"0,18-18 0,-17 18 16,34 0-1,72-17 1,16 17 15,1 0-15,-53 0-1,-18 0-15</inkml:trace>
  <inkml:trace contextRef="#ctx0" brushRef="#br0" timeOffset="27247.14">20973 2981 0,'0'0'0,"-53"-88"31,53 70-31,0 0 0,35-70 31,36 18-15,-36 52-16,35-17 15,-52 35-15,53 0 16,-36 70 0,-35 36-1,-71 53 1,-17-71-1,-35 36 1,105-107-16,-35 36 16,35 0-1,18-35 1,0 35 0</inkml:trace>
  <inkml:trace contextRef="#ctx0" brushRef="#br0" timeOffset="27413.99">20761 3687 0,'-18'35'16,"36"-70"-16,-53 105 15,17-70 1,18-18 31,0 1-47,18-18 15,-1-1-15</inkml:trace>
  <inkml:trace contextRef="#ctx0" brushRef="#br0" timeOffset="28229.72">21237 1270 0,'18'0'0,"-36"0"0,71 0 0,-35 0 16,35 0-1,-53 18 1,0-1-16,-36-17 15,-34 0 1,-1 0 0,36-35-1,17 0 1,18 17-16,0-17 16,0 17-16,71-52 15,52-19 1,1 72 15,35 34-15,-106 72-1,-89 87 1,19-123-16,-107 88 16,-52 35-1,88-70 1,-1 0-1,72-53 1,17-35 0,0-1-1,0 19 1</inkml:trace>
  <inkml:trace contextRef="#ctx0" brushRef="#br0" timeOffset="28376.09">21290 2134 0,'0'0'16,"0"36"0,-18-36 46</inkml:trace>
  <inkml:trace contextRef="#ctx0" brushRef="#br0" timeOffset="29296.29">811 6085 0,'0'0'0,"0"-17"0,-17 17 15,-1-36 1,0 36-1,1 0-15,-1 0 16,18 106 0,0-17-1,0 69 1,0-52 0,0-35-1,0-36 1,18-35-1,35 0 1</inkml:trace>
  <inkml:trace contextRef="#ctx0" brushRef="#br0" timeOffset="29762.85">1164 6244 0,'-17'-17'16,"34"34"-16,-70-52 0,-17-36 15,34 18 1,36-35 0,0 35-1,71 36 1,-36 17-16,53 0 16,-52 17-16,52 54 15,-70 35 1,-89 52 15,-35-34-15,18 17-1,88-53 1,88-88 15,-70 0-31,17-17 16,0-36-1,-35 17 1,-70-17 0,-1 18-1,18 35 1,18 0 0,35 18-1,18-18 1</inkml:trace>
  <inkml:trace contextRef="#ctx0" brushRef="#br0" timeOffset="29924.89">1764 6332 0,'0'0'0,"18"0"0,-18-17 31,17 17 32</inkml:trace>
  <inkml:trace contextRef="#ctx0" brushRef="#br0" timeOffset="30630.4">3298 6085 0,'-35'0'0,"70"0"0,-87 0 0,34 0 16,-17-17 0,35-1-16,17 0 15,89-52 1,35-1 0,0 1-1,-70 17 1,-71 35-1,-18 1 1,-88 17 0,-35 105-1,53 1 1,18 18 0,70-54-1,0-52-15,88 17 16,18-35-1,52-17 1,-69-1 0,-178 18 15,54 0-31,-177 53 16,71 17-1,35 54 1,89-18 15,52 17-15,36-70-1,-36-53-15,159 0 16,-35-35 0,17-36-1,-70-17 1</inkml:trace>
  <inkml:trace contextRef="#ctx0" brushRef="#br0" timeOffset="30829.97">4004 6315 0,'18'-18'0,"-36"36"0,53-124 16,-35 88-1,36 71 17,-19-35-32,-17 88 31,0-1-31,35 1 31,1-70-15,-19-36-1,19 0-15</inkml:trace>
  <inkml:trace contextRef="#ctx0" brushRef="#br0" timeOffset="31048.26">4410 6332 0,'0'0'0,"0"-17"0,0-19 15,-53 1 1,-18 35 0,-70 106-1,0 35 17,53-17-32,35-1 15,53-88 16,88-52-15</inkml:trace>
  <inkml:trace contextRef="#ctx0" brushRef="#br0" timeOffset="31396.47">4657 6297 0,'0'-18'0,"0"36"0,0-53 16,0 105 15,0-34-31,-36 87 16,19 71-1,17-17 1,-36 122 0,1 54-1,-18-88 1,-35 140 15,35-211-15,36-141-1,17-70 1,35-124 0,18-36-1,-36 107-15,72-248 16</inkml:trace>
  <inkml:trace contextRef="#ctx0" brushRef="#br0" timeOffset="31696.63">4604 6615 0,'0'0'0,"0"-53"0,-18-88 16,18-1 0,53 54-1,88 53 1,-35 35 15,17 71-15,-105-1-1,-18-35-15,-53 71 16,-53-35 0,-52-1-1,34-52 1,89 0-1,52-36 17,1 0-32,70-35 15</inkml:trace>
  <inkml:trace contextRef="#ctx0" brushRef="#br0" timeOffset="31979.34">5486 5944 0,'0'0'0,"0"-35"0,0 0 0,0 17 16,0-17-1,-53 35 1,17 35 0,1 71-1,0 17 1,17-34-1,-17 69 1,35-69 0,53-37-1,17-52 1,-34 0-16</inkml:trace>
  <inkml:trace contextRef="#ctx0" brushRef="#br0" timeOffset="32645.07">5944 6279 0,'53'-35'16,"-106"70"-16,124-87 0,-54 16 16,-17-52-1,-35 35 1,-35 53 0,52 0-16,-105 35 15,34 36 1,1 52-1,88-34 1,0 16 0,35-87-1,54-18 1,16-53 0,-16-17-1,-1-19 1,-71-16 15,-17 69-15,0 19-16,0 34 31,0 72-15,0-19-1,0-35-15,36 54 16,-19-72-1,1 1-15,53-1 16,-18-17 0,17-52-1,-52 34-15,35-53 16,-18 18 0,0-35-1,-35 71-15,0-19 16,0 89 31,0-35-47,0 52 15,-17 1 1,17-53-16,0 35 16,17-53 15,-17-18-31,18 18 0</inkml:trace>
  <inkml:trace contextRef="#ctx0" brushRef="#br0" timeOffset="33029.98">6615 5803 0,'-18'-17'15,"36"34"-15,-54-52 0,19 35 0,-54 0 16,36 18-1,-18 34 1,35-16-16,1 17 16,17 17-1,53-70 1,17 0 0,1-17-1,-36-54 1,-35 53-16,0-35 15,-53-17 1,0 70 0,0 18-1,18 70 1,35 18 0,0-71-16,18 35 15,70-34 1,-53-19-1</inkml:trace>
  <inkml:trace contextRef="#ctx0" brushRef="#br0" timeOffset="33498.5">6932 6085 0,'0'0'16,"-18"18"15,18 17-16,0 18 1,0-35-16,0 35 16,-35 53-1,35-71 1,-17-35 0,17-35 15,0-1-16,0 1 1,17-35 0,89-72-1,0 72 1,0 35 0,-36 52-1,-17 54 1,-35-36-16,-18 36 15,0 17 1,-36-18 0,1-34-1,18-19 1</inkml:trace>
  <inkml:trace contextRef="#ctx0" brushRef="#br0" timeOffset="33662.29">7285 6385 0,'0'-17'93,"0"-1"-93,17 18 0,-17-18 16</inkml:trace>
  <inkml:trace contextRef="#ctx0" brushRef="#br0" timeOffset="34861.85">9243 6103 0,'70'-35'16,"-52"17"-1,-18 0-15,0-52 16,0 17 15,-88-35-15,-36 35-1,1 53 1,-54 88 0,125-35-16,-37 70 15,36 36 1,53-18-1,53-88 1,88-35 0,18-89-1,0-17 1,-53-18 0,0-105-1,-71-36 1,-17 70-1,-18-34 17,-18 193-17,-35 89 1,0 70 0,0 176-1,53-158 1,0-124-16,0 89 15,88-18 1,-17-54 0,70-52-1,71-35 1,-142 0 0,89-89-1,-141 1 1,-36 52 15,-53 54-15,1 34-1,17 89 1,53-88-16,0 52 16,70 1-1,36-36 1,0-35-1,35 0 1,-35-35 0,-88 17-16,17 1 15,18-72 1,-35 54 0,-18 18-1,0 69 1,-36 1 15,19 0-15,17-35-16,0 0 15,35-36 17,-17 0-32</inkml:trace>
  <inkml:trace contextRef="#ctx0" brushRef="#br0" timeOffset="34996.03">10495 5927 0,'0'-53'16,"0"106"-16,-18-177 16,1 89-1,-1 35 1,18 18 0,0-1-16</inkml:trace>
  <inkml:trace contextRef="#ctx0" brushRef="#br0" timeOffset="37529.29">11007 6068 0,'0'0'16,"-36"0"-16,1 17 0,17-17 15,89-17 1,-18-1-16,106-35 16,88-35-1,-89-18 1,-17-35-1,-123 106 1,-18-71 0,-70 0-1,-36 88 1,-18 71 0,-17 159-1,18 0 1,-18 141-1,88-36 1,53-70 0,0 88-1,0-53 1,17-158 0,71-71-1,89-159 1,-54-35 15,1-89-15,-107-16-1,-34 34 1,-142-53 0,71 159-1,35 36 1,53 52-16,18-17 15,52 0 1,107-18 0,34-35-1,54-54 1,-106 37 0,-18-54-1,-141 35 1,-71 54-1,36 52 1,-71 18-16,71 0 16,-71 71-1,0 176 1,53-18 0,18 71-1,0 35 1,35-264-16,-18 87 15,-53 195 1,71-177 0,0-105-1,89-89 1,16-52 0,89-89-1,0-70 1,-158 52-1,-54-34 17,-88 34-17,0 89 1,-35 53 0,71 17-1,123 18 16,-18 0-31,36 0 16,105-53 0,-141 36-16,71-1 15,70-53 1,-123 36 0,-35 35-1,-18 18 1,0 52-1,0-17 1,0-17 15,53-36 1,17 0-17,-52-18-15,17-17 16,54-18-1,-72 35-15,18-35 16,1 18 0,-19 35-1,-17 35 1,0 36 0,0-1-1,36-17 1,69-35 15,-16-18-31,69 0 31,-16-53-15,-72 0 0,-52 35-16,17-70 15,-17 35 1,-54 71 15,36 0-31,-53 52 16,18 18-1,35-70 1,0 0 0,53-18 15,-35-18-16,17-17-15,-17-1 32,-1 19-32,36-36 15,-35 35 1,-1 18 0,1 53-1,0-18 1,35 1-1,0-19 1,17-17 0,18-35-1,-35-18 1,35 0 0,-52 0-1,17 0 1,-36 53-1,1 18 17,-18 0-17,18-1 1,-1-17 0,1 0-1,-1 0 1,1-35-1,-18 0 1,0 17 0,-53 18-1,-70 71 1,70-1 0,35 18-1,18-35 1,53-17-1,71-36 1,-1 0 15,18-36-15,-53-17 0,-52-35-1,-19-18 1,-17 71-1,-53 53 1,53-1-16,-17 36 16,-1 35-1,18-35 1,18-17 0,35-19-1,35-17 1</inkml:trace>
  <inkml:trace contextRef="#ctx0" brushRef="#br0" timeOffset="38162.07">16616 5309 0,'0'0'16,"-18"-17"-16,-17 17 0,17 0 0,-70 0 16,35 0-1,18 35 1,0 53-1,-1 71 1,36-106 0,-35 35-1,35-53-15,-71 106 16,54-70 0,-1-36-1,1-35 1,-1 0-1,18-17-15,0-36 16,0-18 0,88-35-1,18 36 1,88 34 0,-35 72-1,-89 34 1,-70-34-16,0 34 31,-106 18-15,-52-17-1,52-54 1,0-17 0,88 0-16,36-17 31,70-36-16,-17 18-15</inkml:trace>
  <inkml:trace contextRef="#ctx0" brushRef="#br0" timeOffset="38445.94">17357 5415 0,'0'0'0,"17"-18"15,-17-17-15,0 18 16,-53 17-1,18 0 1,-35 70 0,-19 89-1,-16 70 1,16-35 0,1-53-1,0 0 1,53-70-1,35-18 1,53-71 0,17-52-1</inkml:trace>
  <inkml:trace contextRef="#ctx0" brushRef="#br0" timeOffset="39045.44">17410 5980 0,'35'-36'0,"-70"72"15,140-125-15,-87 54 16,-18 53 15,-53 35-15,35-18-16,-34 35 16,-1 1-1,35-53-15,-17 52 16,17-34-1,0-36 1,71-36 15,-35 19-31,70-36 16,-35 0 0,0 35-1,-18 18 1,-35 35-1,0 18 17,0-35-32,18 17 15,0-17-15,70 17 16,0-35 0,35 0-1,-17-17 1,-35-36-1,-1-71 1,-70 18 0,0 0-1,-17 54 1,-54 52 0,18 17-1,36-17-15,-19 71 16,36-36-1,0 0 1</inkml:trace>
  <inkml:trace contextRef="#ctx0" brushRef="#br0" timeOffset="39195.11">18292 6121 0,'0'17'31,"-18"-17"-31,0 18 16,-52-18 0,-54 18-1</inkml:trace>
  <inkml:trace contextRef="#ctx0" brushRef="#br0" timeOffset="43927.57">5362 7920 0,'35'-18'0,"-70"36"0,88-36 0,18-35 16,-36 0 15,-35 36-31,0-19 16,-71 1 0,-34 35-1,16 18 1,1 52-1,35 36 1,53-35 0,18-36-1,35-35 1,35-18 0,-70 1-16,52-36 15,-17 18 1,-18-36-1,-35 53 17,0 36-1,0 70-15,0-35-16,0 106 15,0-89-15,0 54 16,0-54-16,0 195 15,36 53 1,-36-89 0,17 53-1,-52-70 1,-71-71 0,-17-124-1,-36-105 1,71-35-1,0-124 17,88 176-32,0-70 15,53-229 1,70 140 0,0 107-1,71-18 1,-52 70-1,-1 1 1,-71 52-16</inkml:trace>
  <inkml:trace contextRef="#ctx0" brushRef="#br0" timeOffset="44478.97">5821 8114 0,'17'0'16,"1"-18"-16,0 1 16,17-36-1,-123 159-15,229-301 16,-282 372-16,300-371 0,-159 141 15,17-35 1,-52 70 15,-18 36-15,-35 88 0,70-71-16,18 53 15,-17-35-15,17 106 16,52-53-1,19-89 1,52-17 0,-17-53-1,35-70 1,36-89 0,-107 71-1,1-35 1,-53 52-1,-18 36 1,0 123 15,-36 89-15,1 34 0,17-16-1,18 52 1,0-71-1,18-88 1,0-17-16,35-18 16,-1-18-1,-16-35 1,-19-35 0</inkml:trace>
  <inkml:trace contextRef="#ctx0" brushRef="#br0" timeOffset="44677.65">6385 7902 0,'0'0'0,"-17"0"31,17-17-15,17 17-1,1 0-15,88 0 16,70-36-1,-35 19 1,0-1 0</inkml:trace>
  <inkml:trace contextRef="#ctx0" brushRef="#br0" timeOffset="44944.48">7461 7673 0,'0'0'0,"0"-18"0,0 1 31,-53 17-31,-17 53 31,34-18-15,36 0-16,-17 89 16,17-1-1,0 1 1,35-19-1,18-87 1,18-18 0,-54 0-16</inkml:trace>
  <inkml:trace contextRef="#ctx0" brushRef="#br0" timeOffset="45211.06">7902 7673 0,'18'-18'0,"-36"36"0,53-71 0,36-35 16,35 88 0,-36 70 15,19 54-15,-72-71-16,-17 70 15,-35 36 1,-88-36-1,34-52 1,1-18 0,70-53-1</inkml:trace>
  <inkml:trace contextRef="#ctx0" brushRef="#br0" timeOffset="45944.05">9437 7814 0,'-18'0'0,"18"-35"31,0 17-31,18 0 0,17-34 16,-17-1 0,-18 0-1,-36 53 1,-105 53-1,35 52 17,54-34-17,52 35 1,52-53 0,54-36-1,35-17 1,-35-17-1,-106-1 1,0 0 0,-88 18-1,0 53 1,35-17 0,18 17-1,35-36 1,70-17-1,1 0 1,-36 18 15,-17 0-31,-18 52 16,0-35-16,0 71 16,-106 71-1,-18-19 1,36-52-1,88-71 1,18-35 0,-1-17-16</inkml:trace>
  <inkml:trace contextRef="#ctx0" brushRef="#br0" timeOffset="46510.74">11095 7796 0,'0'0'0,"-18"-17"0,-17-19 15,0 36-15,-1-17 16,36 87 15,0-52-31,18 70 16,0 18 0,-18-18-1,0-70 1,-18 0-1,-17-54 1,35-17 15,35-53-15,18 18 0,70 0-1,36 53 1,-53 35-1,-18 88 1,-88-53-16,0 53 16,0-52-16,-17 70 15,-19-18 1,19-53 0,87-88 15</inkml:trace>
  <inkml:trace contextRef="#ctx0" brushRef="#br0" timeOffset="46993.84">12118 7743 0,'0'0'0,"-35"-70"31,-1 70-15,1 0-16,-53 0 15,-18 70 1,53 1 0,18 52-1,17 1 1,18-53 0,88-71-1,36-36 1,-36-34-1,0-19 1,-70 1 15,0 0-15,-18 70-16,0 1 16,17 52-1,1 71 1,17 0-1,0 0 1,-17-53 0,0-53-16,17 0 15,35 0 1,1-71 0,-53 18-1</inkml:trace>
  <inkml:trace contextRef="#ctx0" brushRef="#br0" timeOffset="47192.99">12488 7743 0,'0'0'0,"18"-88"16,0 88 0,-1 36 15,1 69-15,-18 19-1,0-107-15,0 36 16,0-17-16,18 34 15,-1-70 1,36-17 0</inkml:trace>
  <inkml:trace contextRef="#ctx0" brushRef="#br0" timeOffset="47393.65">12859 7726 0,'0'-18'0,"0"36"0,0-53 16,-53 35-1,18 0 1,-18 35-16,-18 35 16,1 36 15,52-88-31,0 70 16,18-17-1,36-71 1,-1 0-16</inkml:trace>
  <inkml:trace contextRef="#ctx0" brushRef="#br0" timeOffset="47594.1">13088 7779 0,'0'0'0,"0"35"47,-18 0-47,-17 36 15,35-54-15,-18 19 16,1 34 0</inkml:trace>
  <inkml:trace contextRef="#ctx0" brushRef="#br0" timeOffset="47761.35">13176 7549 0,'0'-17'16,"0"34"-16,-17-52 0,17 18 0,-18 17 0,0 0 15,-17 0 1,17 52 0,18-34-16,0 17 15,36 1 1</inkml:trace>
  <inkml:trace contextRef="#ctx0" brushRef="#br0" timeOffset="48444.23">13758 7796 0,'36'-17'16,"-72"34"-16,89-34 0,-53-1 0,18-35 31,-71 53-16,35 0-15,-35 0 16,-52 18 0,87-1-16,-106 72 15,72-19 1,52 1 0,35-54-1,71-17 1,17-35-1,-35-18 1,-35 0 0,-53 18 15,-35 53 0,17-1-31,1 36 16,-36 177-1,53-54 1,0 88 0,17 72-1,19 16 1,-1-105 0,-35 124-1,-88-177 1,-36-141-1,-70-53 1,-70-124 15,17-123-15,141-70 0,141-71-1,106 123 1,142 1-1,-1 34 1,-124 107 0,-16 17-1</inkml:trace>
  <inkml:trace contextRef="#ctx0" brushRef="#br0" timeOffset="49577.51">14764 7796 0,'0'0'0,"0"-17"15,0-1-15,0-52 31,0-19-15,-18-16 0,-35 52-1,-53 35 1,1 53 0,69-17-16,-70 88 15,89-71-15,-36 124 16,53-71-1,35 0 1,36-53 0,52-35 15,18-70-15,-70-1-1,-1-35 1,-34 1-1,-36-36 1,17 88 0,-17 70-1,-17 107 1,17-18 0,0 17-1,17-35 1,54-35-1,-54-53-15,72 18 16,-72-18-16,72-36 31,34-34-15,-35-36 0,-35-17-1,18-71 1,-54 141-16,19-36 15,-36 54-15,17-71 16,-17 177 15,0-36-31,-35 106 16,17-17 0,1-71-16,-1 88 15,18-71 1,53 1-1,35-53 1,-17-18 0,35-36 15,-89 19-31,54-36 16,-18-35-1,-53-18 1,0 88-1,-18 18 1,-35 53 0,35-18-16,1 53 15,17-35 1,0 18 0,70-53-1,1-18 1,52 0-1,-17-53 1,-35-18 0,-71 53-1</inkml:trace>
  <inkml:trace contextRef="#ctx0" brushRef="#br0" timeOffset="49779.03">15469 7444 0,'-17'0'0,"34"0"0,-52 0 0,17 17 0,18 1 31,71 0-15,70-18-1,0 0 1,-106-18-16</inkml:trace>
  <inkml:trace contextRef="#ctx0" brushRef="#br0" timeOffset="50076.55">16475 7638 0,'0'17'15,"0"-34"-15,0 52 16,17-35 0,1 0-1,0 0-15,-1-18 16,-17-17 0,-17 35-1,-36-18 1,-18 18-1,54 0 1,17 18 15</inkml:trace>
  <inkml:trace contextRef="#ctx0" brushRef="#br0" timeOffset="50377.21">17092 7267 0,'0'0'16,"18"-35"0,-18 53-16,0-1 15,0 1-15,-53 123 16,-18 0-1,36-35 1,0-18 0,35-17 15,0-54-15,35-34-1</inkml:trace>
  <inkml:trace contextRef="#ctx0" brushRef="#br0" timeOffset="50893.3">16863 7620 0,'0'-18'15,"0"36"-15,-18-36 0,18 1 0,-18 17 16,89 0 15,-36-18-31,54 18 16,105-35-1,-18 35 1,-88 0 0,-88 17 15,-53 54-15,0 0-1,-17-1 1,70-17-1,17-53 1,72 0 0,-1 0-1,18-53 1,-36-17 0,-35-19-1,-35 54-15,0-88 16,-70 52-1,-36 53 1,-17 89 15,52 17-31,71 18 32,18-71-17,87-35 1,-69 0-16</inkml:trace>
  <inkml:trace contextRef="#ctx0" brushRef="#br0" timeOffset="51160.15">18256 7338 0,'0'-36'0,"0"72"0,18-107 0,-18-35 15,-18 106 1,1 0-16,-36 71 15,17 88 17,19-1-32,-1-69 31,18-1-15,71-35-1,-36-36 1,-17-17-16,70 0 15,-35-17-15</inkml:trace>
  <inkml:trace contextRef="#ctx0" brushRef="#br0" timeOffset="51427.52">18821 7320 0,'0'0'0,"35"-70"15,-17 34-15,17 1 16,35 35-1,-17 35 1,-17 106 15,-36-35-15,-36 71 0,-17-107-1,-17 1 1,52-36-1,1-35 1</inkml:trace>
  <inkml:trace contextRef="#ctx0" brushRef="#br0" timeOffset="51594.47">19262 7902 0,'-18'0'31,"18"18"-15,-18-18-16,1 17 0,-54 1 31,36 0-31</inkml:trace>
  <inkml:trace contextRef="#ctx0" brushRef="#br0" timeOffset="52709.47">512 10160 0,'17'-18'0,"1"18"16,-18 18 15,0 0-31,-35 140 32,35-17-17,0-88-15,0 89 16,0-19-1,0-88-15,0 36 16,35-36 0,18-35-1,17-35 1</inkml:trace>
  <inkml:trace contextRef="#ctx0" brushRef="#br0" timeOffset="53159.14">1376 10407 0,'35'-35'0,"-70"70"0,105-88 0,-17-35 16,-53 70-1,0-17 1,-123 35 0,-36 18-1,36 105 1,52-17-1,71 0 1,35-53 0,54-53-1,52-71 1,-36 18 0,-16-53-1,-54 71 1,-17 53-1,-18 35 1,-53 141 15,17-71-15,19 1 0,-1-54-1,36-70 1,35-18-1,-18 1-15</inkml:trace>
  <inkml:trace contextRef="#ctx0" brushRef="#br0" timeOffset="53301.37">1905 10601 0,'18'0'0,"-36"0"0,53 0 0,-17-18 16</inkml:trace>
  <inkml:trace contextRef="#ctx0" brushRef="#br0" timeOffset="54026.31">3316 10266 0,'106'-53'32,"-88"53"-32,123-71 31,-53 36-15,0-35-1,-88 34 1,-70 19-1,34 17-15,-140 35 16,35 18 0,17 53-1,107-18 1,17 18 0,70-53-1,-35-36-15,89 1 16,-18-18-1,-36-18 1,-70 1 0,-106 17-1,-70 17 17,35 54-17,53 52 1,70-35-1,36 18 1,52-88 0,-34 0-16,87-18 15,89-36 1,-36-34 0,-70-18-1,-88-1 1,-18 54-1</inkml:trace>
  <inkml:trace contextRef="#ctx0" brushRef="#br0" timeOffset="54393.7">4127 10601 0,'0'-18'0,"0"36"0,0-53 15,0-1-15,0 19 0,-35 17 16,-18 17 0,-53 89-1,71-70 1,-35 52 0,-19 0-1,72-18 1</inkml:trace>
  <inkml:trace contextRef="#ctx0" brushRef="#br0" timeOffset="54842.72">3845 10513 0,'0'0'0,"0"-18"0,-17 0 31,87 177 1,-52-141-32,52 88 15,-52-71-15,17 53 16,1-35-1,-1-18 1,0-35 15,-17 0-31,-1 0 16</inkml:trace>
  <inkml:trace contextRef="#ctx0" brushRef="#br0" timeOffset="55176.39">4957 10583 0,'0'18'16,"-18"17"-16,0-17 0,-17 52 15,-18 36 1,0 53-1,18 0 1,35-106-16,-35 194 31,-1-53-15,19-71 0,-1-35-1,53-123 16,1-106-15,-36 106-16</inkml:trace>
  <inkml:trace contextRef="#ctx0" brushRef="#br0" timeOffset="55475.72">4657 11024 0,'0'0'0,"0"-123"16,0 70-16,0-88 15,70-53 1,18 106-1,54 52 1,-54 36 0,0 71-1,-70 70 17,-71-18-17,-88-34 1,17-36-1,18-36 1,89-17 0,87-70 15,-35 52-31,1 0 0</inkml:trace>
  <inkml:trace contextRef="#ctx0" brushRef="#br0" timeOffset="55710.24">5697 10213 0,'0'-18'0,"0"36"0,-17-36 31,-19 36-15,-16 70-1,16 53 1,19 0-1,17-35 1,0-88-16,0 70 16,53-53-1,35-35 1</inkml:trace>
  <inkml:trace contextRef="#ctx0" brushRef="#br0" timeOffset="56797.73">6121 10548 0,'0'-88'16,"0"176"-16,-36-247 16,-17 159-1,-35 36 17,53-19-32,-18 71 15,0 18 1,53-18-1,0-17 1,53-71 0,35 0-1,-52 0-15,34-53 16,18-35 0,-52 0-1,-19 17 1,-17 53-1,0 36 17,0 53-32,0-54 15,0 54-15,0-53 16,0 34 0,53 1-1,18-35 1,-18-18-1,70-53 1,-17-17 0,-18-19-1,-35 1 1,-53 70 0,0 36-1,0 53 1,0-1-1,53-17 1,0-35 0,35-18 15,18 0-15,-53-53-1,-36 35-15,1-70 16,17 17-1,-35 19 1,0 104 15,-17-34-31,-36 88 16,18-53 0,17 17-1,0-70 1,36-52 15,0 16-15,34-17-16,37-88 15,16 53 17,-52 70-17,-17 71 1,-36 0-1,0 106 1,35-53 0,18-71-1,35-35 1,18 0 0,-18-35-1,-17-71 1,-71 18-1,-36-53 1</inkml:trace>
  <inkml:trace contextRef="#ctx0" brushRef="#br0" timeOffset="56974.37">7056 10054 0,'-18'0'0,"0"0"16,1 0 0,34 0 31</inkml:trace>
  <inkml:trace contextRef="#ctx0" brushRef="#br0" timeOffset="57660">8961 10054 0,'0'-17'0,"0"34"0,0-52 0,0 0 0,0-18 31,0 70-16,0 1-15,0 88 16,0 88 0,0 35-1,-36-88 17,1-17-17,35-71 1,0-89 15,18-34-15,52-54-1,18 18 1,-70 71-16,105-88 16,1 105-1,-71 53 1,-18 89-1,-35-36 1,-88 18 0,53-88-16,-89 52 15,54-70 17,70-18-1,35-34-16,-17 34-15</inkml:trace>
  <inkml:trace contextRef="#ctx0" brushRef="#br0" timeOffset="58009.84">9490 10619 0,'0'17'16,"0"-34"-16,17 34 0,1 1 15,35-18 1,-35-18-16,70-17 15,35-53 1,-17 0 0,-88 17 15,-36 0-15,-70 71-1,-36 53 1,36 71-1,53-18 1,35 17 0,18-52-1,52-36 1,-52-35-16,123 0 16,0-53-1,35-53 1</inkml:trace>
  <inkml:trace contextRef="#ctx0" brushRef="#br0" timeOffset="58244.4">10407 10019 0,'0'-35'16,"0"70"-16,0-141 16,0 88-1,-53 89 1,18 88-1,-18 17 1,18-52 0,35-89-16,-18 88 15,18-70 1,18-35 0,52-36-1</inkml:trace>
  <inkml:trace contextRef="#ctx0" brushRef="#br0" timeOffset="58659.59">10689 10336 0,'-53'36'32,"36"-19"-32,-1 1 15,18 17-15,-53 53 16,35 1-1,18-1 1,53-53 0,18-35-1,70 0 1,-35-70 0,-53-36-1,-53 0 1,-36 18-1,-87 70 1,0 36 0,34 35-1,72-36 1,-19 89 0,36-35-1,53-1 1,36-52-1,-54-18-15</inkml:trace>
  <inkml:trace contextRef="#ctx0" brushRef="#br0" timeOffset="59208.99">11236 10407 0,'18'-18'15,"-36"36"-15,36-53 0,-18 17 0,0 0 16,-36 36-1,-34 88 1,52 0 0,18 0-1,0-36 17,88-52-17,-70-18-15,105 0 16,-34-36-1,16-34 1,-34-1 0,-18 1-1,-53 87 1,0 19 0,0-19-16,-18 72 15,18-19 1,0-35-1,71-35 1,17 0 0,-53-17-16,54-19 15,-54 19 1,71-54-16,-1-52 31,-87-1-15,-71 54-1,-70 52 1,87 18-16,-69 0 16,52 35-1,35 1 1</inkml:trace>
  <inkml:trace contextRef="#ctx0" brushRef="#br0" timeOffset="59808.46">13935 10389 0,'-18'0'16,"36"0"-16,-18 0 16,35 0-1,88-53 1,-17 0 0,-70 18-1,-72 35 1,-34-17-1,-54 17 1,36 35 0,70-18-16,1 72 31,34 16-15,89 19-1,0-18 1,-71-36-1,-35 1 1,-105-53 0,69-18-16,-87 0 15,-71-36 1,88-17 0,35-35-1,71 0 1,124-36-1,88 19 1,-160 87 0</inkml:trace>
  <inkml:trace contextRef="#ctx0" brushRef="#br0" timeOffset="60009.27">14676 10054 0,'17'-17'15,"-34"34"-15,69-34 16,-69 69-1,-1-34-15,1 53 16,-36 105 0,17-53-1,1 72 1,35-107 0,0-71-1</inkml:trace>
  <inkml:trace contextRef="#ctx0" brushRef="#br0" timeOffset="62808.85">14376 10548 0,'0'0'0,"-18"0"0,36 0 31,70 0-16,71-18 1,-1 18 0,-122-17-16,122-1 15,36-17 1,-88-18 0,-106 18-1,-53-1 1,-17 1-1,35 35-15,-54 0 16,1 53 0,0 53-1,35 35 1,53-53 15,18 0-15,-1-88-16,54 18 15,17-18 1,18-35 0,-36-18-1,19-71 1,-36 18 0,-36 71-16,36-71 15,-53 71 1,0 53-1,-18 70 1,-17 18 0,35 53-1,53-107 17,71-16-17,-1-36 1,-52-18-1,17-70 1,-18-71 0,-17-35-1,-17 53 1,-19-18 0,1 89-1,-71 176 16,35-71-31,-17 88 16,0 71 0,35-88-1,17 18 17,72-71-17,-1-53 1,35 0-1,1-53 1,-1-53 0,-70 0-1,-53 0 1,-53 88 0,-17 36-1,-1 88 1,53-18-1,36 0 1,70-17 0,0-71-1,-52 18 1,105-18 0,-35-36-1,-1-34 1,-52-19-1,-35-34 1,-18 52 0,-18 71-1,-35 53 1,18 36 0,0-1-1,35-35 1,0-36-16,18-34 62,-1-36-62,18-18 32,18-35-17,-35 71-15,0 0 16,-1 35-1,-17 53 1,0 35 0,0 18-1,36-53 1,-36-36-16,53 19 16,-1-19-1,19-17 1,-18-70-1,0-1 1,17-35 0,-34 18-1,-19 70-15,19-34 32,-19 52-17,-17 17 1,0 71-1,0 1 1,0-1 0,18-71-16,35 19 15,70-36 1,-35 0 0,36-53-1,-1-18 1,-52 1-1,-53 34-15,17-52 16,-35 71 0,-71 17-1,1 52 17,34-16-32,-16 52 15,34 18 1,36-18-1,52-53 1,-17-35 0,53 0-1,-18-35 1,18-89 0,-53 19-1,-18 34 1,-70 89 15,17-1-31,-35 54 16,53-18-1,-17-36 1,17 36 0,0-35-1,17-36 16,-17 1-31,36-1 16,69-105 0,-34 52-1,-1 18 1,-70 124 15,-17-36-31,-1 36 16,18 17-1,53 0 1,18-70 0,70-1-1,-35-17 17,17-70-17,-105 34-15,52-69 16,1-89-1,-36 0 1,-17 70 0,-18 53-1,-18 107 1,0-1-16,-34 71 16,34-71-16,-35 71 15,53 35 1,0-53-1,35 0 1,36-70 0,17-18-1,-17-53 17,17 0-17,0-17 1,-53 52-1,-35 53 1,0 36 0,-70 52-1,52-34 1,0-36 0,18-36-1,18-17 16,-18-17-31,35-19 16,-35 19 0</inkml:trace>
  <inkml:trace contextRef="#ctx0" brushRef="#br0" timeOffset="63008.54">19173 10125 0,'0'0'0,"-17"0"0,-54 0 15,107 0 17,52 0-17,18 0 1,35 17 0,-106-17-16,0 0 15</inkml:trace>
  <inkml:trace contextRef="#ctx0" brushRef="#br0" timeOffset="63244.22">16439 10072 0,'-70'0'0,"140"0"0,-317 17 15,265-17 1,0 0 0,88 0-1,-53-17-15,141-1 16,-53 1 0,-106 17-1</inkml:trace>
  <inkml:trace contextRef="#ctx0" brushRef="#br0" timeOffset="64008.72">2028 12577 0,'0'-18'0,"0"36"0,0-54 15,0 19-15,-17-19 16,-1 36 0,1 0-1,-36 71 1,53 105-1,-18 18 1,0-70 0,18-1-1,0-70 1,36-70 15,-19 17-31</inkml:trace>
  <inkml:trace contextRef="#ctx0" brushRef="#br0" timeOffset="64291.47">2434 12965 0,'0'0'0,"0"52"15,0-34 1,0-36 15,18-17-15,-18 18-16,17-19 15,-17-17 1,0 36 0,-17 17 15,-1 17-31,18 1 15</inkml:trace>
  <inkml:trace contextRef="#ctx0" brushRef="#br0" timeOffset="64747.21">3316 12806 0,'0'0'16,"0"-18"-16,0 1 0,0-19 0,35-17 15,-35-17 1,0 17 0,-53 53-1,-52 53 17,16 88-17,19 88 1,70-70-1,0-124-15,0 89 16,18-107-16,52 36 16,54-35-1,70-53 1,-36-36 0,36-88-1</inkml:trace>
  <inkml:trace contextRef="#ctx0" brushRef="#br0" timeOffset="65208.31">4022 12418 0,'0'-18'0,"0"36"0,0-18 16,-18 17-16,18 19 16,-18 70-1,18 70 1,-35 88-1,17-140 1,1-18 0,17-71-1,0-53 17,0-52-17,0 35-15,17-89 16,36 36-1,53-18 1,-35 106 0,17 53-1,-53 70 17,-35 1-17,0-53 1,-35-19-1,17-34 1,54-36 15,-1 1-31</inkml:trace>
  <inkml:trace contextRef="#ctx0" brushRef="#br0" timeOffset="65574.64">4463 13088 0,'0'0'0,"0"-35"15,0 17-15,-18-17 16,18-36 0,53 36-1,53 35 17,-36 18-17,36 70 1,-88-71-16,-18 54 15,0 0 1,-53-18 0,35-36-1,1-17 1,17-17 0,0-36-1,0 17-15,52-34 16,1-18-1,0 35 1,18 0 0,-36 35-1</inkml:trace>
  <inkml:trace contextRef="#ctx0" brushRef="#br0" timeOffset="66542.08">5151 12876 0,'0'0'0,"0"36"15,0 34 1,-18 36 0,18-88-16,0 52 15,0-34 1,53-36 0,0 0-1,17-36 1,-34-17-1,-36-35 1,-18 18 0,-70-1-1,17 53 17,54 1-17,-1-1 1,36 0-1,-1 1-15,71-1 16,1 18 0,52 18-1,-53 35 1,-35 53 0,-53-36-1,0-52-15,0 35 16,-35-18-1,17-35 1,-17 0 0,35-53 15,0 35-15,17-52-16,1 35 15,35-36 1,53-17-1,-36 70 1,36 36 0,-18 70-1,-70 18 1,-1-18 0,-17-35-1,-35-35 1,0-18-1,17-18 1,18-35 0,36-35-1,52-36 1,0 36 15,18 53-15,-36 70-1,-34 71 1,-36-35 0,0 17-1,-18-35 1,0-18 0,54-70 30,-1-36-30</inkml:trace>
  <inkml:trace contextRef="#ctx0" brushRef="#br0" timeOffset="66875.44">6438 13017 0,'18'0'16,"-1"0"0,1 0-1,35-17 1,18-18-1,34-18 1,-34 17 0,-71-34-1,-53 35 1,-53 35 0,18 52-1,0 54 1,88 0-1,0-71 1,0-17-16,53 0 16,35-18-1,18 0 1,0-36 15,52-17-15</inkml:trace>
  <inkml:trace contextRef="#ctx0" brushRef="#br0" timeOffset="67243.17">7108 12541 0,'-17'-17'0,"34"34"0,-34-52 16,17 17-16,0-70 15,17 53 1,-17 52 15,0 89-15,0 18-1,0 70 1,-35-35 0,35-89-1,0-52-15,0 17 16,53-35 0,-18-53-1</inkml:trace>
  <inkml:trace contextRef="#ctx0" brushRef="#br0" timeOffset="67607.89">7020 12647 0,'-17'-35'0,"34"70"0,-70-105 0,36-72 15,17 54 17,106 18-17,52 70 1,1 70-1,88 107 1,-159-36 0,-105 35-1,-89-52 1,-88 17 0,-18-71-1,71-52 1,88-18-1,176-18 17,-87 1-32,87-19 15,36 1 17,-124 17-32</inkml:trace>
  <inkml:trace contextRef="#ctx0" brushRef="#br0" timeOffset="68125.05">7867 12912 0,'0'0'16,"0"-18"-16,-35-35 15,35 35-15,0-34 16,0-1 0,70 53-1,1 0 1,35 53-1,-36 52 1,-52 1 0,-18-35-1,-18-1 1,1-52 15,17-36 0,0 1-31,35-36 16,35-53 0,19 18-1,-54 52 1,0 54 0,-17 53-1,-18-54-15,0 71 16,0-35-1,0 18 1,0-53 0,-18-18-1,18-18 32,0 0-47,0-35 0</inkml:trace>
  <inkml:trace contextRef="#ctx0" brushRef="#br0" timeOffset="68291.06">8396 12612 0,'-18'0'0,"36"0"0,-36-18 16,18 36 31,0-1-47,18 1 15,-18 0-15,18-18 16</inkml:trace>
  <inkml:trace contextRef="#ctx0" brushRef="#br0" timeOffset="68523.98">8661 12700 0,'0'18'31,"0"-1"-31,17 1 16,19 70 0,-1 0-1,-17 18 1,-18-71 0,0-17-16,0 0 15,0-36 16</inkml:trace>
  <inkml:trace contextRef="#ctx0" brushRef="#br0" timeOffset="68741.17">8996 12788 0,'0'-53'0,"0"106"0,0-141 16,-18 88 15,-35 71-16,-35 34 1,35-34 0,18 17-1,35-70-15,18-1 16,34-17 0,-16 0-16</inkml:trace>
  <inkml:trace contextRef="#ctx0" brushRef="#br0" timeOffset="69057.56">9155 12929 0,'17'-17'0,"-34"34"0,52-87 15,-18 34 1,19-16 15,17-1-15,-18 35-1,-53 36 1,-17 17 0,-53 71-1,70-18 1,1-70-16,17 34 16,0-16-1,70-19 1,1-17-1,-18-35 1,-36 35-16</inkml:trace>
  <inkml:trace contextRef="#ctx0" brushRef="#br0" timeOffset="69408.03">9437 12841 0,'17'-35'15,"-34"70"-15,52-123 16,18 35-1,18 53 1,17 0 0,-35 35-1,-36 1-15,1 69 16,-18-34 0,-35-1-1,17-34 1,0-36-1,18-18 17,0-52-17,18 34 1,35-34 0,0-18-16,17 17 31,-52 53-16,-18 1-15</inkml:trace>
  <inkml:trace contextRef="#ctx0" brushRef="#br0" timeOffset="70125.27">10848 12894 0,'0'0'15,"53"0"1,-18 0-1,-17-18-15,52-17 16,54-35 0,-71-1-1,-53-17 1,-106 35 0,18 35-1,-53 54 1,70 34-1,0 71 1,71-106-16,-17 89 16,34-54-1,54-52 1,35-18 0,53-70 15,-36-19-16,-52-16 1,-54 52-16,19-106 16,-19 18-1,-17 0 1,0 88 0,-35 123-1,17 36 1,1-71-16,-1 71 15,0 53 1,18-53 0,18 0-1,53-71 1,17-35 15,-71 0-31</inkml:trace>
  <inkml:trace contextRef="#ctx0" brushRef="#br0" timeOffset="70657.69">11624 12753 0,'0'0'0,"0"-18"16,0 1-16,0-36 16,0 17-1,53 1 1,70 18-1,1 17 1,52 105 0,-158-34-1,-18 17 1,-53-53 15,-18-17-15,19-18-1,34-18 1,18 1-16,0-71 16,70 17-1,54-17 1,35 17 0,-54 71-1,-16 18 1,-89 0-16,17 52 15,-17 18 1,0-35 0,0 0-1,0-35 1,-17-18 31,17-53-32,-18 0-15</inkml:trace>
  <inkml:trace contextRef="#ctx0" brushRef="#br0" timeOffset="70828.17">12453 12312 0,'0'0'15,"-18"0"1,1 0-1,17 18 1,35 17 0,18-18-1,-53 1-15</inkml:trace>
  <inkml:trace contextRef="#ctx0" brushRef="#br0" timeOffset="71057.17">12823 12435 0,'0'0'0,"0"18"16,0 17-1,0 18 1,0 53 0,0-71-16,18 18 15,17 71 1,-17-107-1,35-17 1,0-17 0</inkml:trace>
  <inkml:trace contextRef="#ctx0" brushRef="#br0" timeOffset="71274.77">13264 12488 0,'0'0'0,"0"-17"0,0-19 15,-35 36 1,-71 53 0,0 53-1,54-35 1,34-36-16,0 53 16,18-35-1,36-53 1,16 0-16</inkml:trace>
  <inkml:trace contextRef="#ctx0" brushRef="#br0" timeOffset="71624.8">13423 12647 0,'0'-18'31,"18"1"-16,-1 17-15,1 0 16,53-18 0,17-35-1,-71 36 1,-17-19 0,-35 36-1,18 0-15,-54 53 16,36-35-16,-36 35 15,18 35 1,36-17 0,52-54-1,53-17 1,-53 0 0,18 0-1,-17 0-15,-1 0 0</inkml:trace>
  <inkml:trace contextRef="#ctx0" brushRef="#br0" timeOffset="71975.03">13829 12506 0,'0'0'0,"18"-18"16,34 1 0,1 17-1,0 53 1,-17 0-1,-19 35 1,-17-35 0,-17 17-1,-1-52 1,18-36 31,0 1-47,18-36 15,52-18 1,36-17 0,-18 17-1,-17 54 1,-1-1 0</inkml:trace>
  <inkml:trace contextRef="#ctx0" brushRef="#br0" timeOffset="72206.81">14746 12612 0,'0'0'0,"18"0"16,-1 0 0,1 0-1,0 0 1,-1 0-16,1 0 15,17 0 1,-52 17 15,-1 1-31</inkml:trace>
  <inkml:trace contextRef="#ctx0" brushRef="#br0" timeOffset="72324.42">14711 12771 0,'0'17'0,"0"-34"0,0 52 0,0-18 16,0 1-1,53-18 1,-18 0 0,-17 0-16,17-35 15</inkml:trace>
  <inkml:trace contextRef="#ctx0" brushRef="#br0" timeOffset="72957.03">15699 12541 0,'0'0'0,"0"-17"0,-18 17 31,-17 17 0,35 1-15,-18 52-1,0 19 1,-17-19 0,17-35-16,-17 18 15,35-35 1,-17-18 0,17-71-1,0 1 1,17-36-1,54 18 1,-36 70-16,71-70 16,70 70-1,-35 54 1,-35 70 15,-106-18-15,-35 18-1,0-54 1,17-34-16,0 0 16,18-36 15</inkml:trace>
  <inkml:trace contextRef="#ctx0" brushRef="#br0" timeOffset="73775.41">16404 12665 0,'0'0'0,"18"0"0,-1-18 0,19-17 16,17 0-1,35-36 1,-71 18 0,-17 35-1,0 1 1,-35 17-1,-35 53 1,-19 35 0,19 18-1,52-36 1,18-17 0,71-35-1,35-18 1,-18-53-1,18-18 1,-1-34 0,-34 34-1,-71 89 17,-35 70-1,17-71-31,0 36 15,-17 53 1,35-71 0,35-35-1,1 0 1,52-70 0,0-1-1,-17 18 1,-54 36-16,1-18 15,-18 87 17,0 19-17,0-53 1,0 35-16,71-1 16,52-34 15,36-18-16,-36-53 1,-35-17 0,-70-1-1,-36-35 1,1 89-16,-54-1 16,-17 18-1,35 35 1,35-17-1</inkml:trace>
  <inkml:trace contextRef="#ctx0" brushRef="#br0" timeOffset="74242.24">18750 12471 0,'18'-18'0,"-36"36"0,71-54 16,-35 36-16,-1-17 0,36-19 16,-53-16-1,0 34 1,-88 0 0,53 36-1,-71 35 1,-18 88-1,72 18 1,52-36 0,88 1-1,35-71 1,89-36 0,-36-52-1</inkml:trace>
  <inkml:trace contextRef="#ctx0" brushRef="#br0" timeOffset="75340.28">19473 12065 0,'0'-35'0,"0"70"0,0-106 16,-17 36-16,-54 70 31,1 71-16,34 106 1,19-177-16,-19 106 16,19-88-16,-36 71 15,35-18 1,1-54 0,-1-52-1,53-70 16,-17 52-31,52-70 16,54 0 0,-1 17-1,-34 71 1,-54 53 15,-35 0-15,0-35-16,0 105 15,-18-52 1,18-1 0,0-52-1,71-18 1,-54 0-16,54-18 16,-36 1-16,36-54 15,17-35 1,-53 18-1,-35 18 1,-53 34 0,18 36-1,35 36 1,0 17 0,18 17 15,-1-17-16,19 18 1,-36-54-16,35 18 16,-18-35-1,36 0 1,0-35 0,36-35-1,-19-1 1,1-17-1,-54 88 1,-70 53 15,36-36-15,-1 36-16,0 18 16,18-18 15,53-36-16,18-17 1,-1-17 0,-17-71-1,-53 52 1,0-87 0,-53 88-1,-52 35 1,34 17-1,36 19 1,35 16 0,53-16-1,0-36 1</inkml:trace>
  <inkml:trace contextRef="#ctx0" brushRef="#br0" timeOffset="76005.92">20832 12577 0,'0'0'0,"-18"0"31,-17 0-15,-1 52 0,1 19-1,17 17 1,1-53-1,17-17-15,-18 0 32,18-36-17,0-17 1,35-53 0,18 35 15,-35 17-31,53-34 15,-1 52 1,-17 18 0,-18 18-1,-35 35 1,0-36-16,0 54 16,0-18-1,0-18 1,0-17-1,0-36 17,0 1-32,0-54 15,53 18 1,35-35 0,-17 35 15,-1 53-16,-34 35 1,-36-17-16,0 17 16,0-17-16,-18 70 15,-35-35 1,18-18 0</inkml:trace>
  <inkml:trace contextRef="#ctx0" brushRef="#br0" timeOffset="76323.64">21325 12700 0,'0'0'15,"18"-18"-15,35 1 16,35-19 0,-17 1-1,-36 35 1,18-53-1,-53 36 1,-35-1 0,-54 36-1,-16 35 1,16 35 0,89-53-1,18 18 1,53-35-1,34-18 1,-52 0 0,36-71-1</inkml:trace>
  <inkml:trace contextRef="#ctx0" brushRef="#br0" timeOffset="76657.28">22031 12136 0,'0'0'16,"-18"0"-16,-17 0 0,-36 35 15,54 0-15,-54 53 16,18 53 0,18-17-1,35-18 17,0-53-32,35-36 31,1-17-16,-1-35-15</inkml:trace>
  <inkml:trace contextRef="#ctx0" brushRef="#br0" timeOffset="76975.72">21749 12294 0,'0'-70'16,"0"140"-16,0-211 15,0 106-15,88-71 16,0 53-1,53 71 1,-35 88 0,0 70-1,-88-123-15,-1 106 16,-34-71 0,-107 0 15,1-35-16,-36-18 1,71-35 0,70 0-16,71 0 31,70 0-15</inkml:trace>
  <inkml:trace contextRef="#ctx0" brushRef="#br0" timeOffset="77507.03">22296 12629 0,'0'0'0,"0"-17"0,0-18 16,0-18 15,52 35-15,-34 18-16,35 0 15,35 0 1,-53 53 0,-35-35-16,18 17 15,-18 35 1,0-34 0,-18-36-1,1 0 1,34-36 15,19 1-15,-1 0-16,53-18 15,-70 35-15,70-17 16,-35 35 0,-35 35 15,-18 36-16,-18-36 1,18-17-16,-18 17 16,18-17-1,0-36 32,0 0-47,0-17 0</inkml:trace>
  <inkml:trace contextRef="#ctx0" brushRef="#br0" timeOffset="77658.53">22878 12330 0,'0'0'16,"0"17"15,0 1-15,0 17-1,0-17 1</inkml:trace>
  <inkml:trace contextRef="#ctx0" brushRef="#br0" timeOffset="78007.19">23019 12471 0,'0'17'31,"0"1"-31,0 0 16,0 17-16,0 0 16,0-17-16,0 17 15,17-17 1,19-18 15,-19 0-15,1-18-1,0-35 1,17-17 0,0 17-1,-17 35 1,-1 18 0,1 0-1</inkml:trace>
  <inkml:trace contextRef="#ctx0" brushRef="#br0" timeOffset="78323.6">23266 12471 0,'17'0'31,"1"0"-31,0 0 16,-1 0-1,1 0 1,0-18-1,-54 18 17,1 18-17,-18 35 1,35 0 0,18-1-1,18-34 1,35 0-1,0-18 1,-18 0 0,-17 0-16</inkml:trace>
  <inkml:trace contextRef="#ctx0" brushRef="#br0" timeOffset="78640.27">23407 12594 0,'0'-35'15,"17"0"1,-34 123-16,52-194 15,-70 194-15,123-176 16,-70 88 0,-1 0-16,1 18 15,-18 52 1,0-35 0,-18 18-1,1-35 1,17-36 31,0 1-47,0-19 15,17 36 1,1-35-16,17 18 16,0-19-1,1 36 1</inkml:trace>
  <inkml:trace contextRef="#ctx0" brushRef="#br0" timeOffset="78907.17">23812 12435 0,'0'0'0,"-17"0"0,-1 0 16,1 18-1,-19 35 1,19-18 0,17 36-1,0-36 1,17 0 0,36-35-1,-18 0 16,-17 0-31</inkml:trace>
  <inkml:trace contextRef="#ctx0" brushRef="#br0" timeOffset="79172.32">23954 12418 0,'0'0'0,"17"0"0,1 0 16,0 0-1,-1 0-15,-17 35 16,0 18 0,0 0-1,-35 0 1,-18-18 0,18 0 15,-1-35-16</inkml:trace>
  <inkml:trace contextRef="#ctx0" brushRef="#br0" timeOffset="80790.5">1799 14587 0,'-88'-35'32,"70"35"-32,1-53 15,-19-35 16,36 17-15,36 18 0,-19 36-16,72-1 15,-19 53 1,1 107 0,-71-19-1,0 53 1,-106-34-1,0-37 1,-70-16 0,70-72-1,35-52 1,71 17 0,0-52-16,53-54 31,35 18-16,0 106 1,-17 71 0,-36 17-1,-17 36 1,-18-36 0,0-70-16,18 52 15,17-70 1,18-18-1,-18-17 1</inkml:trace>
  <inkml:trace contextRef="#ctx0" brushRef="#br0" timeOffset="80941.21">2170 14834 0,'17'0'0,"-34"0"0,17 0 31,17 0 16,18 0-32</inkml:trace>
  <inkml:trace contextRef="#ctx0" brushRef="#br0" timeOffset="81657.66">3157 14340 0,'0'0'0,"-35"-35"0,17 17 0,1-17 16,-18 0-1,-1 35 1,19 70 0,17 107-1,-18-36 1,0 35 0,18-140-16,-17 52 15,17-53 1,53-105 15,-18-1-15,-17 36-16,34-71 15,-16 18 1,-1 70 0,18 71-1,-18 70 16,18-17-15,35 0 0,53-71-1,36-52 1,-36-54 0,-35-35-1,-71-70 1,-35 35-1,-141-71 1,70 177 0,-34 53-1,69 70 1,36 88 0,53 1 15,35-89-16,-52-71-15</inkml:trace>
  <inkml:trace contextRef="#ctx0" brushRef="#br0" timeOffset="81957.75">4057 14834 0,'53'0'16,"-159"0"-16,212-17 0,-71-1 16,-123 53-16,211-123 15,-105 70-15,17-52 16,-17-1-1,-18 36 1,-35 35 0,17 18-16,-35 52 15,35-34-15,-52 69 16,35 1 0,35-35-1,35-36 16,53-35-15,89-53 0,-125 35-16,90-52 15,16-89 1</inkml:trace>
  <inkml:trace contextRef="#ctx0" brushRef="#br0" timeOffset="82388.22">4745 14270 0,'0'-35'0,"-35"-1"0,-1 19 15,-17 70 1,53 52 0,124 54-16,-248-124 15,248-299-15,-248 670 16,124-371 0,-17 71-16,17-36 31,-18-52-16,18-36 1,0-35 0,35-35-1,36 18 1,35-19 0,17 89-1,-17 53 1,-71 18-1,-35-1 1,-88 19 0,-35-37-1,-54-16 1,107-36 0,70-18 15,35-35-31</inkml:trace>
  <inkml:trace contextRef="#ctx0" brushRef="#br0" timeOffset="82806.73">5256 14340 0,'0'-35'0,"0"70"0,0-88 16,-17-17-1,-1 70 1,18 18 0,0 17-16,0 106 15,0 0 1,-35 53 0,35-88-1,-18-18 1,18-106 15,0-52-15</inkml:trace>
  <inkml:trace contextRef="#ctx0" brushRef="#br0" timeOffset="83172.27">5009 14340 0,'0'-35'16,"0"70"-16,-17-105 0,17-18 15,0 17 1,88 36 0,-70 35-16,87 0 15,107 106 1,-53 35 0,-36 70-1,-140-17 1,-107-70-1,89-106-15,-124 52 16,106-52-16,-70 17 16,-1-35-1,54 0 1,70-35 0,53-18 15,35 18-16,-35 35-15,141-53 16,-141 35-16</inkml:trace>
  <inkml:trace contextRef="#ctx0" brushRef="#br0" timeOffset="83673.88">5891 14746 0,'0'0'0,"-17"-18"0,-1-17 15,0-35 1,36-1 0,106 1-1,-89 52-15,53 18 16,36 70 0,-54 36 15,-70-18-16,0-17 1,-18-18 0,-17-53-1,35-53 17,71-53-17,-1 0 1,54-17-1,-107 105-15,36 1 16,-35 17-16,17 53 16,-35 17-1,0 36 1,-17-18 0,17-35-1,0-35 16,-18-54 1</inkml:trace>
  <inkml:trace contextRef="#ctx0" brushRef="#br0" timeOffset="83841.45">6597 14270 0,'-18'0'15,"36"0"-15,-53 0 0,35 17 32,0 1-32,0 0 15,70 35 1</inkml:trace>
  <inkml:trace contextRef="#ctx0" brushRef="#br0" timeOffset="84072.06">7056 14376 0,'0'17'15,"0"19"1,0-19-16,0 71 16,17 18-1,18-35 1,1-18-1,-19-36 1,19-17 0,-19 0-16,19-35 15</inkml:trace>
  <inkml:trace contextRef="#ctx0" brushRef="#br0" timeOffset="84256.98">7391 14482 0,'0'-53'15,"0"106"-15,0-89 16,-36 72 0,-34 52-1,52-18 1,-17 36 0,35-88-16,0-1 15,53-17 1</inkml:trace>
  <inkml:trace contextRef="#ctx0" brushRef="#br0" timeOffset="84572.91">7655 14640 0,'0'0'0,"18"-17"15,-18-1 1,18-17-1,-1-18 1,1 18 0,-18 17-16,-35 36 31,-18 52-15,53 18-1,0-35 1,0 0-1,17-53 1,1 0-16,35 0 16,-18 0-1</inkml:trace>
  <inkml:trace contextRef="#ctx0" brushRef="#br0" timeOffset="84888.98">7779 14587 0,'0'-17'16,"0"34"-16,17-105 0,-17 71 15,53-36 1,18 53 0,17 17-1,-17 54 1,-18 17 0,-36-35-1,-17 17 1,0-52-16,-35 0 15,-18-18 1,53-18 0,0-17-1,35-53 1,1 52-16,-1-17 16,-18 18-16,72-88 31,-54 87-31</inkml:trace>
  <inkml:trace contextRef="#ctx0" brushRef="#br0" timeOffset="85539.26">9543 14764 0,'0'0'0,"-18"0"32,18-18-32,0 0 0,53-34 15,17-72 16,-70 89-31,0-36 16,0 36-16,-17-124 16,-71 89-1,-36 52 1,18 53 0,-70 142-1,105-54 1,71 18-1,89-70 1,-1-71 0,71-53-1,-18-18 1,-106 36-16,88-88 16,18-71-1,-88 0 16,-53 88-15,-35 88 0,-35 106-1,-1 71 1,36 35 0,35-53-1,53 0 1,70-88-1,-70-53 1</inkml:trace>
  <inkml:trace contextRef="#ctx0" brushRef="#br0" timeOffset="86038.99">10072 14552 0,'0'0'0,"-18"-18"0,18-34 15,0-37 16,0 72-31,35-36 16,71 17 0,0 72-1,-35 17 1,-36 53 0,-35-36-1,0-52-15,-71 52 16,18-70-1,18 0 1,35-35 0,0-18-1,18 35-15,35-52 16,-36 35-16,72-36 31,-1 18-31,-18 53 31,-34 53-15,-36 35 0,0 18-1,0-88-15,-18 70 16,18-53 0,-18-17-1,1-53 16,17-1-31</inkml:trace>
  <inkml:trace contextRef="#ctx0" brushRef="#br0" timeOffset="86205.64">10654 14182 0,'0'-18'0,"0"36"0,0-54 15,-18 36 16,18 18-15,0 35 0,0-35-1,18-18-15</inkml:trace>
  <inkml:trace contextRef="#ctx0" brushRef="#br0" timeOffset="86539.02">10936 14252 0,'0'0'0,"0"18"16,0 35 0,0 17-1,0 36 1,0-35 0,18-36-1,17-35 16,0-18-15,1-52 0,-1-18-1,-18 52-15,36-52 16,-35 53-16,53-36 16,-1 18-1,-35 71 1,-35 35-1,0 0 1</inkml:trace>
  <inkml:trace contextRef="#ctx0" brushRef="#br0" timeOffset="87158.17">11342 14482 0,'70'0'16,"-17"0"-1,35-53 1,-17 0 15,-71 35-31,18-53 16,-54 71 15,-17 36-15,36 34-1,17-34-15,0 34 16,17-17-1,54-18 1,0-35 0,-1 0-1,-52-53 1,35-35 0,17-18-1,36 18 16,35 18-15,-53 70 0,-17 35-1,-36 71 1,-35 17 0,0-70-1,-17-18 1,17-52 15,0-1-31,35-35 16,0-17-1,36-19 1,-1 19 0,1 35 15,-36 35-16,-17 0-15</inkml:trace>
  <inkml:trace contextRef="#ctx0" brushRef="#br0" timeOffset="87355.69">12894 14287 0,'18'0'16,"-1"0"-1,1 0-15,17 0 16,18 0 0,-18 18-1,-35 0 1,0-1 0</inkml:trace>
  <inkml:trace contextRef="#ctx0" brushRef="#br0" timeOffset="87507.02">12912 14499 0,'0'18'16,"0"-36"-16,0 53 16,0-17-1,0 0 1,70-18 0,18 0-1,18-36 1</inkml:trace>
  <inkml:trace contextRef="#ctx0" brushRef="#br0" timeOffset="88873.67">14111 14358 0,'0'0'0,"-18"-18"15,18 1-15,-17-19 16,17 1-16,-18 35 15,1 0 1,-1 71 0,-17 35-1,-1 35 1,-17-35 0,36-71-1,17-53 16,17-35 1,36-17-17,-35 52-15,35-52 16,17-36 0,-17 70-1,-17 54 1,-36 88-1,0-18 1,0 36 0,88-89-1,18-35 1,52-18 0,-52-35-1,18-35 16,-71 0-15,-53 53-16,17-107 16,-17 72-1,-17 35 1,-19 70 0,19 106-1,-19 53 1,36-106-1,18-17 1,35-71 0,35 0-1,-70 0-15,35-35 16,17-36 0,-70 53-16,36-52 15,17-54 16,-53 89-15,17 35 0,-17 35-1,0 36 1,0-36-16,0 36 16,18-18-1,52-18 1,1-35-1,17 0 1,0-35 0,-35-36-1,-18 1 1,-35 17 0,0 70 15,0 1-16,0 35 1,0 17 0,71-34-1,0-36 1,34 0 0,-16-36-1,-1-34 1,-88 52-16,0-52 15,-18-36 1,-35 70 0,18 36-1,0 18 17,52 0-17</inkml:trace>
  <inkml:trace contextRef="#ctx0" brushRef="#br0" timeOffset="89305.03">17039 14358 0,'0'0'31,"0"-53"-31,0 35 0,18 18 0,-1-17 16,36-18-16,18-54 16,-53 19-1,-36 52 1,-106 36 15,89 17-31,-53 53 16,-53 106-1,70-53 1,54 1 0,52-54-1,88-71 1,-87-17-16,211 0 15,-71-35 1,-17-53 0</inkml:trace>
  <inkml:trace contextRef="#ctx0" brushRef="#br0" timeOffset="91172.01">17833 13952 0,'0'0'16,"0"-35"-16,-18 17 0,-52 36 31,-36 123-15,0 53-1,53-35 1,35-124-16,-17 106 16,18-70-1,17-36 1,0-52 15,35-36-15,-18 17-16,54-69 15,0 16 1,-1 54 0,-52 53-1,-1 88 16,-17 17-15,18-17 0,17-71-1,1-17 1,34-18 0,1-36-1,17-34 1,-53 35-16,18-54 15,-53-52 1,0 71 0,0 52-1,-35 89 1,0-1 0,35 71-1,17-70 16,54-18-15,-18-53 0,35 0-1,-18-18 1,-34 18-16,70-88 16,-36 17-1,-17-34 1,-35 69-1,-107 125 17,37-1-17,52-71-15,0 72 16,0-37 0,52-16-1,19-36 1,-53 0-1,52 0 1,-35-18-16,18-17 16,-17-53-1,-36-36 1,-18 36 0,-70 35-1,0 53 1,70 18-16,-105 70 15,87-18 1,36-17 0,71-17-1,35-36 1,-18-18 0,-71 0-16,72-35 15,-19 18 16,-34 0-15,-36 70 15,0-17-31,0 52 16,-18 1 0,0-53-1,18-36 32,18 0-31,-18 1-16,0-1 0,53-35 15,-18-35 1,-17 88 0,-1 0-1,-17 18 1,0 34-16,0 37 31,18-19-15,17-35-1,36-17 1,17-18 0,-17 0-1,17-70 1,-35-54-1,-36 71 1,1-53 0,-18 71-1,-71 141 32,71-36-47,0 1 31,18-18-15,53-35 0,17-18-1,18 0 1,-71-18-16,53-17 16,0-54-1,-52-34 1,-36 35-1,17 70 1,-52 36 0,-36 105-1,54-52 1,-1 17 0,18-53-1,71-17 16,17-18-15,-71 0-16,19 0 0</inkml:trace>
  <inkml:trace contextRef="#ctx0" brushRef="#br0" timeOffset="91404.14">20249 14129 0,'0'-18'16,"0"36"-16,0-54 0,-17 36 15,-1 36 1,-17 70 0,17 17-1,1 18 1,17-53 0,0-70-16,0 35 15</inkml:trace>
  <inkml:trace contextRef="#ctx0" brushRef="#br0" timeOffset="91755.89">19950 14182 0,'0'-36'0,"0"72"0,0-89 0,0 0 16,17-18-1,54 54 1,70 17 0,-106 0-16,89 35 15,17 88 1,-71-17 0,-70 53-1,-53-36 1,-52-52 15,69-53-31,-52 17 16,-18-17-1,89-18 1,70-18 15,-18 0-31,-18 18 0</inkml:trace>
  <inkml:trace contextRef="#ctx0" brushRef="#br0" timeOffset="92273.72">20620 14499 0,'0'0'0,"-18"-17"0,18-1 15,-17-17-15,17 17 0,17-53 31,89 18-15,53 36 0,-89 17-1,-17 88 1,-53 18 0,-17-18-1,-1-53 1,-17-17-1,35-36 17,17 1-17,1-1-15,70-70 16,0 35 0,-17 18-1,-53 52 1,-18 54-1,0 17 17,0-17-17,0-54 1,-18 1 0,18-36 15,0-17-16</inkml:trace>
  <inkml:trace contextRef="#ctx0" brushRef="#br0" timeOffset="92454.94">21202 14182 0,'0'0'0,"-18"0"0,18-18 15,0 36 32,0-1-31,18 1-1,17 0-15</inkml:trace>
  <inkml:trace contextRef="#ctx0" brushRef="#br0" timeOffset="92788.44">21396 14376 0,'0'0'0,"-35"88"31,35-70-31,0-1 0,0 18 16,17-17 0,36 0-1,-17-18 1,16-18-1,-16-52 17,-19 52-32,19-70 15,34-1 1,-52 54 0,17 35-1,-17 0 1,-18 18 15</inkml:trace>
  <inkml:trace contextRef="#ctx0" brushRef="#br0" timeOffset="93405.37">21713 14323 0,'0'17'0,"53"-17"16,53 0-1,-53 0 1,53-17-16,-18-1 31,-70 0-15,-53 18-1,-54 0 1,-52 53 0,124-35-16,-54 53 15,71-1 1,18-17-1,70-35 1,0-1 0,-70-17-16,70 0 15,-70 0-15,34-35 16,-16-53 0,-1 17-1,18-35 1,17 71 15,-17 18-15,-35 17-16,35 17 15,-18 71 1,-35-17 0,0-53-16,0 52 15,-17-35 1,17-17-1,-18-18 17,18-53-17,18-17 1,-1-1 0,1 53-16,35-17 15,-36 17-15,36 1 31,18 17-31</inkml:trace>
  <inkml:trace contextRef="#ctx0" brushRef="#br0" timeOffset="93671.41">22931 14182 0,'-18'0'0,"0"0"15,-35 35 1,18 0 0,17-17-16,-17 52 15,35-52-15,0 35 16,0 18 0,18-36-1,52-18 1,-17-17-1,0 0 1</inkml:trace>
  <inkml:trace contextRef="#ctx0" brushRef="#br0" timeOffset="93938.81">23195 14199 0,'0'0'15,"18"0"1,-18 18 0,0 0-16,0 17 15,0 0-15,0 53 16,0 1 0,-18-37-1,18-34-15,-35 0 16,17-1 15,18-52 0</inkml:trace>
  <inkml:trace contextRef="#ctx0" brushRef="#br0" timeOffset="94089.22">23336 14287 0</inkml:trace>
  <inkml:trace contextRef="#ctx0" brushRef="#br0" timeOffset="94307.11">23407 14605 0,'0'18'16,"0"-36"-16,0 53 0,0-17 16,-18 35-1,-17-18 1,-18 18-1,35-35-15,-17-1 16,-141-17 0</inkml:trace>
  <inkml:trace contextRef="#ctx0" brushRef="#br0" timeOffset="164438.94">0 14005 0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2T02:12:58.3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1517 5980 0,'0'-18'47,"0"0"-47,0 1 0,0-1 31,-18-17-31,-52 17 31,34 18-31,-69 0 16,-19 18-1,-17 52 1,70 18 0,19 18-1,52 0 1,0-53-1,35-18 1,18-35 0,35 0-1,-17-35 1,34-53 15,-16-36-31,-19-17 31,1-53-15,-71 53 0,0 35-1,0 53 1,0 106 15,0 106-15,0-18-1,17 18 1,19-53 0,34 0-1,-17-89 1,0 1 0,-18-18-1,1 0 1,-1-71 15,-35 54-31</inkml:trace>
  <inkml:trace contextRef="#ctx0" brushRef="#br0" timeOffset="665.98">1870 5997 0,'-18'0'16,"18"-17"0,0-1-1,0 0-15,0-17 16,0 0 0,18-1-1,52 36 1,-34 0 15,34 36-15,-17 34-1,-53-34 1,0-19-16,0 71 16,0-52-1,0-1 1,0-53 31,0 1-47,0-36 15,35-18 1,18 1 0,0-1-1,18 1 1,-36 70 15,0 0-15,1 35-1,-19 18 1,18 35 0,-17-53-1,0 18 1,-18-35-1,0-1-15,0-34 47,0-1-47,-18-52 16</inkml:trace>
  <inkml:trace contextRef="#ctx0" brushRef="#br0" timeOffset="1048.6">2364 5521 0,'0'0'0,"-18"0"15,0 18-15,1-1 16,17 1-16,0 35 16,0-36-16,0 1 15,35 0 1,0-18-1,36-53 1,-54 0 0,-17 0-1,-35 0 1,-35 35 0,-1 18-1,36 18 16,35 0-31,-36 52 16,36-17 0,0 18-1,53-36 1,36-17-16</inkml:trace>
  <inkml:trace contextRef="#ctx0" brushRef="#br0" timeOffset="1382.17">2787 5733 0,'-18'0'47,"18"17"-31,0 1-1,0 35 1,36 17 0,-1 19-1,-18-37 1,-17-34-16,36 35 16,-36-35-1,17-18 1,-17-18-1,18-17 1,0 17-16</inkml:trace>
  <inkml:trace contextRef="#ctx0" brushRef="#br0" timeOffset="1648.62">3087 5662 0,'0'0'0,"-18"18"31,18-1-15,-35 36-1,17 53 1,18-35 0,-35 17-1,35-35 1,0-18-1,0-17 1,0-36 0,18 0-1</inkml:trace>
  <inkml:trace contextRef="#ctx0" brushRef="#br0" timeOffset="2099.42">3157 5927 0,'18'17'16,"0"-17"-16,-1 0 16,1 0-16,0 0 15,52-35 1,-52 17-1,17-52 1,-17 35 0,-18 17-16,-36 18 31,-17 18-15,36 34-1,-18 19 1,35 0 15,0-36-15,0-18-16,35 19 15,-18-19 1,54-17 0,-18 0-1,0-17 1,0-19-1</inkml:trace>
  <inkml:trace contextRef="#ctx0" brushRef="#br0" timeOffset="2567.62">3704 5856 0,'-17'0'15,"17"-35"1,0 17-1,0 1 1,0-19 0,52 1-1,19 35 1,0 35 0,17 36-1,-53 17 1,-35-17-1,0-1 1,0-35 0,-18-17-1,1-18 1,17-18 15,0-17-31,0-18 16,0-35 15,0 53-31,35-18 16,0 0-1,-17 18 1,0 35 0,52 0-1</inkml:trace>
  <inkml:trace contextRef="#ctx0" brushRef="#br0" timeOffset="2915.59">4533 5909 0,'0'0'0,"0"18"0,0-1 16,18-17-16,17 18 31,0-18-15,-17 0-1,0-35 1,-18 17 0,0 0-16,-18 1 31,-17 17-16,17 17 1,0 1 0,1-18-16</inkml:trace>
  <inkml:trace contextRef="#ctx0" brushRef="#br0" timeOffset="3914.91">5239 5733 0,'0'0'0,"-18"-18"31,18 0-31,0 1 16,0 34 31,0 54-32,0 17 1,0 18 15,0-36-15,0-34-1,0-19 1,-18-34 15,1 17-15,17-18-16,0-52 15,35-36 1,18 18 0,18-36-1,-1 71 1,1 53 0,35 88-1,-89 18 16,-17-18-15,18-17 0,-18-36-1,0 0 1,0-52 31,0-1-47,0-35 15,35-35 1,36-35 0,34 17-1,-105 88 1</inkml:trace>
  <inkml:trace contextRef="#ctx0" brushRef="#br0" timeOffset="4136.85">6544 5874 0,'35'0'0,"-17"0"0</inkml:trace>
  <inkml:trace contextRef="#ctx0" brushRef="#br0" timeOffset="4498.64">6756 5838 0,'17'0'0,"-34"0"0,52-17 0,0-18 15,-35-1 16,0-17-15,0 0 0,-70 1-1,-1 16 1,-17 36 0,70 0-16,-52 0 15,-1 71 1,36-36-1,0 36 1,35-36 0,0-17-1,0-1 1,0-34 46,0-1-62</inkml:trace>
  <inkml:trace contextRef="#ctx0" brushRef="#br0" timeOffset="5048.89">6032 5680 0,'0'-18'31,"18"18"0,0 0-31,-1 0 16,1 35-1,0-17-15,17 70 16,-17-17 0,-18-1-1,0-17 1,0-35 15,0-1-15,0-34 15,0-1-31</inkml:trace>
  <inkml:trace contextRef="#ctx0" brushRef="#br0" timeOffset="7717.51">6597 5750 0,'18'0'0,"-36"0"0,53-17 16,-35-36-1,0 35 1,0 0 0,-17 1-16,-36-18 15,-53 35 1,53 0 0,-18 17-1,36 36 1,35 53-1,0 17 1,18-17 0,17-71-1,36-17 1,-19-18 0,19 0-1,35-53 1,-36 0 15,-34-53-15,-1 36-1,-35-18 1,0 35 0,0 35-1,0 36 1,0 70-1,0 18 1,0-53 0,18-36-16,17 36 15,18-17 1,0-36 0,0 0-1,17-53 1,-17 0 15,-35 35-31,-1-35 16,-17-53-1,0 53 1,0 18 0,0 53-1,0 35 1,-17 53-1,17-18 1,-18-18 0,18-34-1,0-19 1,0-34 15,35-19-15,1-70 15,-1 18-15,18 18-1,-36 34 1,19 19 0,-1 70-1,-17 35 1,17 0-1,0-35 1,36 0 0,-18-53-1,-18 0-15,88 0 16,1-18 0,-18-17-1,-18-36 1,-53 19-1,-35-90 17,-17 72-17,-54 17 1,-17 35 0,17 36-1,-17 70 1,53-17-1,17-36-15,18 53 16,0-70-16,0 52 16,35-52-1,36 0 1,-18-18 0,53-53-1,-71 0 1,-17 35-16,17-52 31,-17-1-15,-18 18-1,0 71 17,-18 17-17,18-17-15,0 70 16,0-35-1,35 0 1,36-18 0,-18-35-1,70 0 1,1-18 0,-54-17-1,36-53 1,-53 0 15,-53 0-15,0-1-1,-35 89 1,-36 0 0,-17 53-1,35 0 1,53 35-1,-18 1 1,18-54 0,53-35-1,0 0 1,0-18 0,-18-35-1,18-17 16,-53 52-31,18 18 32,-18 18-1,0 35-15,-18 35-1,18-53-15,0 53 16,18 53-1,17 18 1,18 0 0,-18 53-1,-35 17 1,0-123 0,-52-18-1,-1-53 1,0-35 15,17 0-15,-17-88-1,1-35 1,52-54 0,0-70-1,0 88 1,0-17-1,70 53 1,-35 87 0,18 1-1,-17 17 1,34 1 0,18-36-1,-17 18 1</inkml:trace>
  <inkml:trace contextRef="#ctx0" brushRef="#br0" timeOffset="8131.56">8978 5768 0,'18'0'47,"-1"0"-31,19 0-1,-1-53 1,0 0 0,-17 0-1,-18 18 1,-18 35 15,-17 0-31,-18 53 16,0 35 15,53-17-15,0 34-1,0-87-15,0 53 16,35-54 0,18-17-1,0 0 1,-17-17-1,52-54 1,-53 18 0</inkml:trace>
  <inkml:trace contextRef="#ctx0" brushRef="#br0" timeOffset="8448.67">9631 5450 0,'0'0'16,"-18"0"-16,1 0 31,-1 0-31,0 18 16,1 53-1,-1-54-15,18 71 16,0 36-1,0-54 1,0 1 0,18-53-1,35-18 1,-36 0-16,107-53 16,-107 53-1</inkml:trace>
  <inkml:trace contextRef="#ctx0" brushRef="#br0" timeOffset="8798.12">10072 5415 0,'0'-18'31,"17"18"-31,1 0 16,53 0-1,-18 36 1,-18-19-16,18 54 16,-36 0-1,-17 34 1,0-16 0,-53-1-1,36-53 1,-1-17-16,-17-1 31,17-17-15,36-35 15,17 17-31</inkml:trace>
  <inkml:trace contextRef="#ctx0" brushRef="#br0" timeOffset="9198.37">10619 5662 0,'17'0'0,"1"0"15,0 0 1,-1 0 15,-17-18-15,0 1 0,-17 17 15,-1 17-16,0 19 1,1-36 0,17 17-1,0-34 17,17-1-17</inkml:trace>
  <inkml:trace contextRef="#ctx0" brushRef="#br0" timeOffset="10497.84">11448 5539 0,'0'0'0,"0"-18"0,0-53 31,0 36-16,-36 35 17,36 71-17,0 52 1,-17 36 0,17-53-1,0-36 1,0-52-1,0 0-15,17-36 47,19-35-31,-1-35 0,18-18-1,-18 0 1,-17 106-1,-1 0 1,1 53 0,17 18-1,-35-36-15,18 18 16,17 53 0,18-71-1,0-35 1,18 0 15,17-35-15,-18-36-1,1-70 1,-53 35 0,-1 0-1,-17 36 1,-17 70 15,69 0-31,-87 106 16,0-18-1,35 35 1,0-35 0,53-17-1,17-71 1,19 0 15,-19-35-15,-17-18-1,0-71 1,-35 19 0,-18 52-1,0 106 16,0 17-15,0 36 0,0-18-1,17-53 1,1-35-16,17 18 16,18-18-1,0-18 1,0-52 15,0-18-31</inkml:trace>
  <inkml:trace contextRef="#ctx0" brushRef="#br0" timeOffset="10898.2">12788 5203 0,'0'0'0,"-88"0"15,35 18 1,53 0-16,-35 35 16,35-18-1,0 0 1,53-35 0,0 0-1,-18-17 1,-17-1-1,-1-17 1,-17-1 0,-17 1-1,-19 17 1,-17 18 0,18 53-1,17-35-15,18 35 16,0 17-1,0 1 1,53-36 0,-35-17-16</inkml:trace>
  <inkml:trace contextRef="#ctx0" brushRef="#br0" timeOffset="11431.46">13194 5539 0,'0'0'16,"0"17"15,0 1-31,-18 0 16,1 34 0,17 37-1,-18-36 1,18-36-1,0 1-15,0-1 16,-18-17 0,-17 0-1,17-52 1,18-19 0,18-35-1,53 18 1,87-18-1,-34 106 17,-54 0-17,1 71 1,-36 52 0,-35-88-1,0 54 1,-17-36-1,-1-36 1,0 1 0,18-36 15,0 1-31</inkml:trace>
  <inkml:trace contextRef="#ctx0" brushRef="#br0" timeOffset="11948.52">13741 5803 0,'35'35'32,"-17"-35"-32,35 0 15,-1 0 1,-34 0-16,70-35 31,-17-18-15,-18-53-1,0-52 1,-36 34 0,19-52-1,-36 141-15,0-36 16,105 18-1,-175 71 1,-18 70 0,52-18-1,36 54 1,-53-18 0</inkml:trace>
  <inkml:trace contextRef="#ctx0" brushRef="#br0" timeOffset="12140.4">14093 5750 0,'0'-17'94,"0"-1"-79,0 0 17</inkml:trace>
  <inkml:trace contextRef="#ctx0" brushRef="#br0" timeOffset="12598.77">14093 5662 0,'18'-18'32,"-18"1"-17,0-1 1,0 1-16,0-1 15,0 0 1,-18 1 0,-52 17-1,17 17 1,-35 36 0,70-35-16,-17 35 15,0 17 1,35 1-1,0-18 17,35-36-17,18 1 1,17-18 0,1-35-1,-18-18 1</inkml:trace>
  <inkml:trace contextRef="#ctx0" brushRef="#br0" timeOffset="13514.29">14570 5592 0,'0'0'0,"17"0"0,-17-36 31,0 19-31,0-1 16,-17 18-1,-19 0 1,-16 18-1,-1 17 1,0 53 0,35-70-16,0 88 15,18-36 1,0 1 0,36-36-1,17-35 1,52 0 15,-34-35-15,0-36-1,-36 1 1,-35-19 0,-18-16-1,-52 16 1,-19 89-1,19 0 1,-1 53 0,18 18-1,36 70 1,17-71 0,53 1-1,17-36 1,1-35-1,-1 0 17,-17-17-32</inkml:trace>
  <inkml:trace contextRef="#ctx0" brushRef="#br0" timeOffset="14330.87">15099 5521 0,'0'0'0,"-18"0"47,1 0-47,-1 18 16,0 17-16,-17 53 15,35-17 1,-18 34-1,18-69 17,0-19-17,18-17 1,17 0 0,36-53-1,-18 1 1,-36 34-16,54-70 15,0 17 1,-36 36 0,-18 35-1,-17 35 1,0 71 0,0-35-1,0 17 1,36-53-1,34 0 1,1-35 15,-18 0-15,-36 0-16,54-53 16,-36 0-1,-17-52 1,-18-19-1,-18 54 1,-52 34 0,34 36-1,19 0 1,34 0 15,36 0-15,0 0-1,-17-17 17,-19 17-17,1 0 1,-18-18 0,17 18-1,1 0-15</inkml:trace>
  <inkml:trace contextRef="#ctx0" brushRef="#br0" timeOffset="14662.97">16404 5397 0,'0'-17'16,"-17"17"-1,-36 0 1,-18 53 15,71-36-31,-53 89 16,35 0 0,18 0-1,0-53 1,53 0-1,18-36 1,-18-17 0,-35 0-16,70-35 15,-35 0 1</inkml:trace>
  <inkml:trace contextRef="#ctx0" brushRef="#br0" timeOffset="14998.54">16810 5292 0,'0'-18'15,"0"36"-15,17-36 32,1 18-32,-18 18 15,88 35 1,-70-36-16,70 89 15,-53-35 1,-17 34 0,-18-16-1,-70-19 1,17-17 0,35-35-1,0-18 1,54-36 15</inkml:trace>
  <inkml:trace contextRef="#ctx0" brushRef="#br0" timeOffset="15346.32">17462 5609 0,'-17'0'0,"17"18"0,0-1 15,17-17 17,1 0-32,17-17 15,-17-1 1,-18 1-1,-18 17 17,1 0-17,-19 0 1,1 35 0</inkml:trace>
  <inkml:trace contextRef="#ctx0" brushRef="#br0" timeOffset="16397.88">17974 5450 0,'0'0'0,"0"-17"0,-18 34 47,18 1-47,0 0 16,0-1-16,-17 72 16,17-19-1,0 36 1,0-53-1,0-36 1,0-34 15,0-18-15,0-18 0,0-71-1,17 107-15,36-72 16,18 19-1,17 70 17,-35 0-17,18 88 1,-54 18 0,18-18-1,-17-35 1,-18-18-1,0-17 1,-18-18 0,1-18-1,17 1-15,0-36 16,0-53 0,88 0-1,0 18 1,36 35-1,-89 53 1,18 0-16,-36 0 16,89 70-1,-88 1 1,0 35 0,-18 0-1,0-53 1,-36-18-1,19-35-15,17-18 47,0 1-47</inkml:trace>
  <inkml:trace contextRef="#ctx0" brushRef="#br0" timeOffset="16964.27">19438 5521 0,'0'0'0,"18"0"0,-18-18 16,0-17-1,-36 17 1,19 1-16,-36-19 16,-18 36-1,-35 0 1,71 53-1,-53 53 1,53-18 0,17 54-1,36-90 1,17-34 0,36-18-1,-1-35 1,36-18-1,-53-35 1,17-18 15,-52 35-15,0 71 0,-18-17-1,0 105 1,-36 35-1,19-52 1,17-18 0,35-18-1,0-35 1,54 0 0,16-35-1,-87 17 1</inkml:trace>
  <inkml:trace contextRef="#ctx0" brushRef="#br0" timeOffset="17430.2">19720 5592 0,'0'-36'15,"0"72"-15,0-107 16,18 36 0,0 17-16,52-17 15,-17 17 1,35 18-1,-53 71 1,-17-1 0,-18 18-1,0-70-15,-18 35 16,-17 18 0,18-54-1,-1-17 1,18-35 15,18 17-15,34-70-1,1 0 1,0 17 0,-17 18-1,-36 36 1,-18 70 15,0 17-15,18 36-1,0-53 1,0-35-16,-17-18 16</inkml:trace>
  <inkml:trace contextRef="#ctx0" brushRef="#br0" timeOffset="17730.43">20179 5838 0,'70'0'16,"-140"0"-16,193-17 15,-52-36 1,-1-18 0,-17 1 15,-35 52-31,17-88 16,-17 89-1,-18-1 1,-18 53-1,-17 18 1,0 35 0,-18 36-1,70-89 1,36 0 0,0-35-1,-17 0 1</inkml:trace>
  <inkml:trace contextRef="#ctx0" brushRef="#br0" timeOffset="17747.43">20690 5768 0,'18'-35'16</inkml:trace>
  <inkml:trace contextRef="#ctx0" brushRef="#br0" timeOffset="17948.58">20690 5345 0,'-17'0'16,"34"0"-16,-70 0 0,1-18 15,-1 18 1,53 18 15,0-1 1,17-17-32,36 0 15</inkml:trace>
  <inkml:trace contextRef="#ctx0" brushRef="#br0" timeOffset="18780.41">20990 5486 0,'-17'0'15,"-1"0"-15,0 0 16,18 17 15,-17-17-31,17 36 16,-18 34-1,18-52-15,0 70 16,0 0 0,0-35-1,0-71 48,0 1-48,0-54 1,18-17 0,35-18-1,-36 89-15,36-54 16,-35 53-16,35 1 15,-36 17 1,19 35 0,-19 36-1,-17 34 1,0-52 0,0 0-1,-17-35-15,-1 0 16,18-1-1,-18-17 1,18-35 0,0-36 15,0 54-31,36-54 16,34-35-1,36 36 1,0 34-1,-53 36 1,0 53 0,-53 53-1,0 0 1,0-18 0,0-35-1,0-35 1,0-36 31,0 1-32,0-1-15</inkml:trace>
  <inkml:trace contextRef="#ctx0" brushRef="#br0" timeOffset="19014.32">21819 5486 0,'18'-18'15,"-36"36"-15,36-18 32,-18 70-17,0-17 1,0 18 0,-18-18-1,1-36 1,17-34 31,0-1-32</inkml:trace>
  <inkml:trace contextRef="#ctx0" brushRef="#br0" timeOffset="19129.62">21943 5362 0,'0'0'16,"-18"-17"-16,0 17 0</inkml:trace>
  <inkml:trace contextRef="#ctx0" brushRef="#br0" timeOffset="19214.38">21731 5274 0,'71'35'16,"-36"-17"0,0-18-1,-17 0 1</inkml:trace>
  <inkml:trace contextRef="#ctx0" brushRef="#br0" timeOffset="19812.96">22049 5380 0,'17'0'0,"1"17"16,0-17-16,-1 18 31,1-18-31,-1 18 16,-17 35-1,0 0 1,-17 17 0,-36-17-1,53-35-15,-53 35 16,18-36-1,35 1 1,17-18 31,54 0-31,-1 0-1,1 18 1,35 52-1,-36-17 1,-70 35 0,0 18-1,-105 0 1,-37-18 0,-16 0-1,34-52 1,18-1-1,71-35 1,0 0-16,17-35 31,18-36-15,88-35 0,1 0-1</inkml:trace>
  <inkml:trace contextRef="#ctx0" brushRef="#br0" timeOffset="20212.78">22348 5609 0,'0'0'0,"0"-17"0,71-36 15,-53 53-15,35-53 16,-1 0-1,-16 0 1,-36 35 15,0 1-15,-36 17 0,-69 88-1,87 0 1,-35-17-1,35-1 1,18-17 0,0-35-1,53-18 1,0 0 0,35-53-1,-52 35-15</inkml:trace>
  <inkml:trace contextRef="#ctx0" brushRef="#br0" timeOffset="20314.74">22948 5256 0,'0'0'15</inkml:trace>
  <inkml:trace contextRef="#ctx0" brushRef="#br0" timeOffset="20363.28">22913 5292 0,'0'17'15,"0"1"1</inkml:trace>
  <inkml:trace contextRef="#ctx0" brushRef="#br0" timeOffset="20530.75">23125 8308 0,'17'0'0,"1"-18"0</inkml:trace>
  <inkml:trace contextRef="#ctx0" brushRef="#br0" timeOffset="22162.06">22948 5345 0,'0'17'94,"-17"-17"-79,-1 18-15,0-18 0</inkml:trace>
  <inkml:trace contextRef="#ctx0" brushRef="#br0" timeOffset="22329.94">22772 5733 0,'17'17'31,"-17"1"-31,53 0 31,0-18-15,0 0 0,18-18-1,-54 0-15</inkml:trace>
  <inkml:trace contextRef="#ctx0" brushRef="#br0" timeOffset="22979.83">23036 5345 0,'0'-18'32,"-17"18"-17,-1 0 1,0 0 0,1 0-1,17 18 1,-18-18-16</inkml:trace>
  <inkml:trace contextRef="#ctx0" brushRef="#br0" timeOffset="23129.6">22701 5715 0,'18'0'31,"0"0"-16,-1 0-15,1 0 16,17 0-16</inkml:trace>
  <inkml:trace contextRef="#ctx0" brushRef="#br0" timeOffset="24145.33">23354 5239 0,'0'0'0,"0"17"63,0 1-48,0 0 1,18-18-16,-18 17 0,17 1 16,-17 0-16,35 17 15,-17 18 1,0 0 0,-1 0-1,1 0 1,-18 17-1,0-17 1,-53 0 0,18-35 15,0-1-15,17 1-1,18-36 32,0 1-31,0-1-16</inkml:trace>
  <inkml:trace contextRef="#ctx0" brushRef="#br0" timeOffset="24581.44">23019 5362 0,'0'-17'32,"-18"17"-17,0 0-15</inkml:trace>
  <inkml:trace contextRef="#ctx0" brushRef="#br0" timeOffset="24745.86">22913 5362 0,'0'18'16,"-18"88"0,1-106-1,-19 17 1,36 1-16,0 17 16,0 36-1,-17-36 1,17-17-1,-18-1 1</inkml:trace>
  <inkml:trace contextRef="#ctx0" brushRef="#br0" timeOffset="26679.47">1288 9331 0,'-18'0'16,"0"0"-1,18-18 1,0 1-16,-17-1 16,-1-35-1,-35 0 1,0 0 0,-53 18-1,1 35 1,16 35-1,-16 53 1,34 18 0,18 53 15,53-71-15,53-17-1,0-54 1,17 1-1,1-53 1,-53 17-16,87-88 16,1 18-1,-17-35 1,16-54 0,-69 54-1,-36-18 1,0 105-16,-53 19 15,17 17 1,19 123 0,17 1 15,0 52-15,17-52-1,19-36 1,-1-53-1,-17-17 1,17-1 0,0-17-1,0-17 1,-17 17-16</inkml:trace>
  <inkml:trace contextRef="#ctx0" brushRef="#br0" timeOffset="27328.94">1587 9366 0,'0'-17'32,"0"-1"-17,0 0 1,0 1-16,18-19 15,53 1 1,-54 17-16,72 18 16,-19 0-1,1 36 1,-71 34 0,0 19-1,0-37 1,-53 1-1,35-53 1,0 0 0,18-35 31,0 0-32,71-18 1,0-18-1,-19 36 1,19 0 0,-36 17-1,1 18 1,-36 18-16,0 17 16,0 36-1,0-18 1,0-1-1,0-34 1,0 0 0,0-54 31,0-16-32,0 34-15</inkml:trace>
  <inkml:trace contextRef="#ctx0" brushRef="#br0" timeOffset="27496.59">2170 9084 0,'0'0'0,"-18"-35"15,0 35 1,1 0 0,17 17 15,17 1-16,19 0 1,-19-1-16</inkml:trace>
  <inkml:trace contextRef="#ctx0" brushRef="#br0" timeOffset="27762.53">2417 9155 0,'0'17'15,"0"1"-15,0-1 16,0 19 0,17 34-1,18-17 1,-35-35-16,36 17 16,-36 0-1,17-35 1,-17 18-1,18-36 17</inkml:trace>
  <inkml:trace contextRef="#ctx0" brushRef="#br0" timeOffset="28029.14">2752 9172 0,'0'18'16,"-53"17"-1,17 18 1,1 18 0,18-1-1,-1-35 1,18-17-16,0 0 15,18-18 17,-1 0-17</inkml:trace>
  <inkml:trace contextRef="#ctx0" brushRef="#br0" timeOffset="28429.11">2822 9402 0,'18'0'16,"-1"0"-16,1-18 15,0 0 1,-1 18-16,36-35 16,-35 17-16,53-17 15,-36-18 1,-18 18-1,-17 17 1,-17 1 0,-71 52 15,52 18-15,19 17-1,17 1 1,0-18-1,17-36 1,19 1 0,34-18-1,-17-18 1,0-17 0</inkml:trace>
  <inkml:trace contextRef="#ctx0" brushRef="#br0" timeOffset="28879.6">3334 9207 0,'0'0'0,"0"-17"0,35-18 31,0-1-15,18 19-1,18 17 1,-1 17-1,-52 1-15,70 52 16,-70-17 0,-18 18-1,0 0 1,-18-54 0,18 1-1,0-36 16,0-35-15,0 18 0,0-53 15,18 17-15,17 18-1,0 18 1,1 17-1,-36 1-15,53 17 16,-36 0-16</inkml:trace>
  <inkml:trace contextRef="#ctx0" brushRef="#br0" timeOffset="29178.57">4092 9366 0,'0'0'0,"18"18"32,-1-18-32,1 0 15,17-35-15,-17-1 32,-18 19-17,0-1 1,-18 18-1,1 0 1,-19 35 0,19-17-1,17 0 1</inkml:trace>
  <inkml:trace contextRef="#ctx0" brushRef="#br0" timeOffset="30178.16">4604 9225 0,'0'-18'16,"-18"1"0,18 34 15,0 1-31,0 70 15,18-17 1,-18-18 0,17-18-1,-17-17 1,0-1 0,0-34 15,0-1-31,36-35 15,-19-35 1,36 0 0,18 0 15,-54 70-31,36 0 16,18 36-1,-18 52 1,-18 1-1,-17 0 1,-18-1 0,0-52-1,0-36 32,0 1-47,0-36 16,17-36-1,36-16 1,35 34 0,-17 71 15,17 35-15,-70-17-16,35 35 15,-18 35 1,-17 0-1,-18-52 1,0 16 0,17-52 15,19 0-15</inkml:trace>
  <inkml:trace contextRef="#ctx0" brushRef="#br0" timeOffset="32346.56">5997 9278 0,'0'-18'0,"0"36"0,18-36 0,-18-17 31,17 17-31,-17-34 16,-35-1-1,-18 35 1,-53 0-1,18 36 1,0 53 0,53 34-1,17-16 1,18-19 0,18-35-1,35-35 1,-18 0-16,36 0 15,17-35 1,-35-18 15,0-17-15,-53-19 0,17 1-1,-17 71 1,0 34-1,0 36 1,0 53 0,35-35-1,18-18 1,-35-53-16,53 35 16,17-35-1,-18-18 1,19-35-1,16-17 1,-87-1 0,0-52 15,-18 52-15,-36 71-1,1 18 1,0 35-1,17 52 1,1-16 0,17-36-1,0-36 1,0 1 0,35-53 15,-35 17-31,70-53 15,-17 1 1,18-18 0,-18 70 15,-36 71 0,-17-18-31,18 36 16,17-1-1,18 1 1,35-36 0,1-35-1,-54 0-15,88 0 16,-17-35 0,-71 17-16,36-17 15,0-36 1,-36-34-1,-35 16 1,-53 19 0,-53 52 15,53 53-15,-35 36-1,53 35 1,17-36-1,18 1 1,0-36 0,35-35-1,18 0 1,18-35 0,-18-18-1,-18 0 1,-35 35-16,35-52 15,-35 35 1,0 105 31,0 1-31,0-1-1,36-17 1,-19-53-16,36 18 15,35-18 1,36-18 0,-1-17-1,-35-18 1,1-35 0,-72 53-16,1-54 15,-18 36 1,-53 18-1,-35 35 1,0 71 15,-1 17-15,72-18 0,-1-17-1,18-35 1,71-18-1,-1 0 1,18-35 0,-70 17-16,35-35 15,-35 0 1,-1 18 0,-17 17-1,-17 71 16,17-35-31,-18 35 16,18 53 0,0 17 15,0 54-15,53-36-1,-35-106-15,35 159 16,-1 0-1,-34-53 1,-18 18 0,-106-71-1,-35-70 1,0-54 0,0-69-1,35-54 1,88-35-1,18 17 1,36-34 0,52 52 15,35 53-15,1 18-1,-1 0 1,-34 35-1</inkml:trace>
  <inkml:trace contextRef="#ctx0" brushRef="#br0" timeOffset="32729.22">8290 9137 0,'0'18'16,"18"-18"31,-18-18-47,35-17 15,-17 17-15,17-17 16,-17-36 0,-18 18 15,-18 53-15,0 0-16,-34 18 15,-19 70 1,71-70-16,-18 70 15,1 18 1,17-53 0,17-18-1,36-35 1,18 0 0,-54 0-16,36 0 15,53-53 1,0 0-1</inkml:trace>
  <inkml:trace contextRef="#ctx0" brushRef="#br0" timeOffset="33011.87">8837 8925 0,'0'-35'0,"0"70"0,0-123 15,0 70 1,0 36-1,0 17 1,-35 89 0,35 17-1,0-35 1,0-36 0,17-52-1,36-18 1,0 0-1,18-35 1,-54 17 0</inkml:trace>
  <inkml:trace contextRef="#ctx0" brushRef="#br0" timeOffset="33295.44">9225 8872 0,'18'-17'16,"-36"34"-16,53-52 15,1 35 1,-1 0 0,-17 18-16,-1 17 15,19 71 1,-36-71-16,0 53 16,0 36-1,-36-71 1,19-18-1,-1-35 1,18 18 0,0-36-1,18-17 1</inkml:trace>
  <inkml:trace contextRef="#ctx0" brushRef="#br0" timeOffset="33479.25">9560 9207 0,'0'18'0,"0"0"16,0-1-1,-17-17 1,17-17 0,70-1-1,-87 18 1,17-18-1</inkml:trace>
  <inkml:trace contextRef="#ctx0" brushRef="#br0" timeOffset="33594.91">9719 9207 0,'18'0'0,"52"0"0</inkml:trace>
  <inkml:trace contextRef="#ctx0" brushRef="#br0" timeOffset="34777">10530 9049 0,'0'0'16,"0"-18"-16,-17-35 16,17 36-16,-36-1 15,19 18 1,-18 123-1,17-17 1,18-71-16,0 107 31,0-72-15,0 1 0,0-54-1,18-34 16,-18-1-31,52-52 16,1-19 0,-17 19-1,-36 17 1,17 53 0,1 53-1,0 17 1,17-17-1,18 0 1,0-35 0,35-18 15,0-35-15,18-18-1,-36-36 1,-52 1-1,-18-35 1,0 35 0,-18 88-1,1 35 1,-1 53 0,18 0-1,0 18 1,18-35-1,35-36 1,17-17 0,36-18 15,-18-53-15,-17 0-1,-53-18 1,17-35-1,-35 89 1,0 87 15,-18 1-15,1-1 0,17-34-1,0-19 1,0-34 31,0-1-47</inkml:trace>
  <inkml:trace contextRef="#ctx0" brushRef="#br0" timeOffset="35161.44">11589 8767 0,'-36'0'32,"19"0"-32,-1 35 15,18-18-15,0 19 16,0-19 0,53-17-1,-18 0 1,18-35-1,-35 0 1,-18-18 0,-35 35-1,-18 1 17,0 34-17,18 36 1,17 18-1,18-54-15,0 54 16,0-36 0,35 0-1,-17-35-15</inkml:trace>
  <inkml:trace contextRef="#ctx0" brushRef="#br0" timeOffset="35511.15">11994 8978 0,'0'18'32,"-35"-1"-32,-18 54 15,36 0 1,-1 34 15,18-34-15,0-18-1,-18-35 1,18-36 31,0 0-47,0-17 16,53-53-1,18-18 1,17 18-1,18 17 1,-106 54-16</inkml:trace>
  <inkml:trace contextRef="#ctx0" brushRef="#br0" timeOffset="35656.62">12259 9384 0,'-18'35'31,"18"-17"-31</inkml:trace>
  <inkml:trace contextRef="#ctx0" brushRef="#br0" timeOffset="35829.94">12929 9049 0,'0'0'0,"0"-18"0,0 0 16,0-17-1,0 18-15,-35-1 0</inkml:trace>
  <inkml:trace contextRef="#ctx0" brushRef="#br0" timeOffset="35862.17">12788 8943 0,'-17'0'15,"-19"0"-15</inkml:trace>
  <inkml:trace contextRef="#ctx0" brushRef="#br0" timeOffset="35911.81">12506 9190 0,'0'17'15,"-35"1"1</inkml:trace>
  <inkml:trace contextRef="#ctx0" brushRef="#br0" timeOffset="36128.21">12488 9384 0,'18'0'15,"-18"-194"-15,53 406 16,35-212-1,-70 0-15,70-18 16,-353 18-16,548 0 0,-195-53 16,0-35 15,-18-18-15,-34-35-1,-1-71 1,-17 18-1,-18 88 1,0 89 0</inkml:trace>
  <inkml:trace contextRef="#ctx0" brushRef="#br0" timeOffset="36379.53">13035 8484 0,'-35'53'16,"70"-106"0,-88 124-16,53-54 0,-17 125 15,17 69 1,0-70-1,17-17 1,54-18 0,-18-53 15,-36-53-31,54 0 16,-1 0-1,-17 0 1,-17-36-1,-19-17 1,-17 18-16</inkml:trace>
  <inkml:trace contextRef="#ctx0" brushRef="#br0" timeOffset="37061.12">12876 9031 0,'0'0'0,"0"-18"31,-17 18-16,-36-17 1,0 17 0,0 0-1,35 0-15,-35 53 16,18 17 0,18 18-1,-19-17 1,19-18-1,17 0 1,17-53 0,54 0-1,-18 0 17,-18 0-32</inkml:trace>
  <inkml:trace contextRef="#ctx0" brushRef="#br0" timeOffset="37693.85">12206 9049 0,'18'0'16,"-1"0"-16,1 0 15,0 0-15,-1 0 16,1 0-16,17 17 31,0 19-15,-35 34-1,0-35-15,0 36 16,0-18 0,-35 0-1,18-35 1,-1-18 0</inkml:trace>
  <inkml:trace contextRef="#ctx0" brushRef="#br0" timeOffset="38677.36">13582 8961 0,'0'-18'31,"-18"18"16,1 18-47,-1-1 15,18 36-15,-18 35 16,18-70 0,0 52-1,0-52-15,0 35 16,18-18-1,35-17 1,35-18 0,-17 0-1,17-53 1,-35-18 0,-36 1-1,-17-18 1,-35 17-1,0 54-15,-36-36 16,-35 35 0,36 18-1,-1 88 17,54 36-17,-1-36 1,36 0-1,52-70 1,1-18 0,-1 0-1,-17 0 1,-35-18-16</inkml:trace>
  <inkml:trace contextRef="#ctx0" brushRef="#br0" timeOffset="39360.55">14111 8943 0,'0'0'0,"0"-18"0,0 36 47,0 0-32,-18 87 1,1-16-1,-1-19 1,18 18 0,0-52-1,18-36 1,-1 0-16,36 0 16,18-36-1,-1-17 1,-17 0-1,0-35 1,-35 18 0,0 52-1,-18 53 17,0 1-17,0 52 1,0-18-1,35-34 1,18-19 0,17-17-1,1-17 1,-18-19 0,0-34-1,-36-36 1,-17 0-1,-17 36 1,-54 34 0,18 19-1,36 34 17,-1 1-17,18 17 1,35-17-1,1-18-15</inkml:trace>
  <inkml:trace contextRef="#ctx0" brushRef="#br0" timeOffset="39511.92">15346 8749 0,'0'-18'0,"0"36"0,0-53 15,0 17 1,-35 18 0</inkml:trace>
  <inkml:trace contextRef="#ctx0" brushRef="#br0" timeOffset="39676.94">15169 8890 0,'0'35'16,"-17"53"-1,17 36 1,0-36-1,88-53 1,-17-17 0,-1-18-1,18-35 1,-70 17-16</inkml:trace>
  <inkml:trace contextRef="#ctx0" brushRef="#br0" timeOffset="40010.66">15787 8731 0,'17'0'15,"54"0"1,-71 18-16,53 35 15,-18 35 1,-35 18 0,0-18-1,-35 18 1,-36-36 0,36-34-1,0-19 1,35-34 15,0-1-15</inkml:trace>
  <inkml:trace contextRef="#ctx0" brushRef="#br0" timeOffset="40527.19">15416 8714 0,'0'0'0,"0"-18"31,-17 18-15,-1 0-16,-17 0 16,-36 53-1,1 35 1,34 18-1,36-18 1,0-70-16,0 17 16,53-17-1</inkml:trace>
  <inkml:trace contextRef="#ctx0" brushRef="#br0" timeOffset="40945.19">16316 9066 0,'0'0'0,"-18"53"31,18-35-31,0 0 16,0-1-1,36-17 1,-19 0 15,-17-17-31,0-1 16,0-17-1,-35 35 17,17 0-17,1 0 1,-1 0 0</inkml:trace>
  <inkml:trace contextRef="#ctx0" brushRef="#br0" timeOffset="42010.19">16898 8872 0,'0'18'16,"0"17"-1,0-17-15,0 52 16,-18 36 0,18-18-1,0-35 1,-17-35 0,17-36 30,0 1-30,0-19-16,0-34 16,0 52-16,53-70 15,17 0 17,18 35-17,-17 35 1,17 18-1,-17 71 1,-54 52 0,-17-52-1,0-18 1,0-18 0,0-17-1,-17-18 1,17-53 15,0 0-15,35-53-1,53-17 1,18 34 15,-71 72-31,71-18 16,-35 52-1,-18 89 1,-36 17 0,-17 1-1,0-18 1,-17-36 0,17-52-16,0 0 31,0-36 0,0-17-31,17 17 0</inkml:trace>
  <inkml:trace contextRef="#ctx0" brushRef="#br0" timeOffset="42260.22">18203 8943 0,'0'35'16,"0"-17"0,0-1-16,-17 72 15,-19-1 1,36-35 0,0-36-1,0 1 1,-17-18-16,17-35 31,0 17-15</inkml:trace>
  <inkml:trace contextRef="#ctx0" brushRef="#br0" timeOffset="42660.91">18292 8608 0,'0'-18'0,"-36"18"16,36 18-16,-17-1 16,-19 36-1,36 71 1,0-71 0,36-36-1,34-17 1,-35 0-1,36-53 1,-71-35 0,0 18-1,-71 17 17,1 53-17,17 0 1,18 35-1,35 53 1,0 0 0,0-70-16,17 53 15,54-36 1</inkml:trace>
  <inkml:trace contextRef="#ctx0" brushRef="#br0" timeOffset="43043.55">18662 8978 0,'-18'18'31,"18"-1"-15,-17 19-16,-1 34 31,18-52-31,0 52 16,0-34-1,-18-1 1,1-35 15,17-18 1,0 1-32,0-54 15,35-17 1,53-35-1,18 17 1,-35 88 0,-18 18-1</inkml:trace>
  <inkml:trace contextRef="#ctx0" brushRef="#br0" timeOffset="43177.88">18962 9172 0,'0'35'31,"-18"-17"-15,1 0 0,17-36 15,17 18-31</inkml:trace>
  <inkml:trace contextRef="#ctx0" brushRef="#br0" timeOffset="43294.2">19226 8978 0,'0'-17'0,"18"-1"16,-53 53-1,52-17 1</inkml:trace>
  <inkml:trace contextRef="#ctx0" brushRef="#br0" timeOffset="43434.27">19191 9172 0,'0'18'15,"0"-36"-15,0 53 16,0-17-16,0 0 15,0-1 1,0-34 15,0-1-15,0 0-16</inkml:trace>
  <inkml:trace contextRef="#ctx0" brushRef="#br0" timeOffset="43776.98">19350 8643 0,'-18'0'15,"1"0"-15,-1 18 0,-17 52 32,35-17-17,0-18 1,53-17-1,17-18 1,-52 0-16,35-53 16,-36 0-1,-17 0 1,-17 18 0,-1 17-1,-88 18 1,53 36-1,36-36-15,-19 35 16,19 0 0,17-17-1</inkml:trace>
  <inkml:trace contextRef="#ctx0" brushRef="#br0" timeOffset="44410.16">18962 8890 0,'17'0'16,"1"0"-1,0 0 1,-1 18 0,1 35-16,-18-1 31,0-34-31,0 53 15,0-18 1,-18-1 0,1-16-1,-1-36 1</inkml:trace>
  <inkml:trace contextRef="#ctx0" brushRef="#br0" timeOffset="44926.92">19279 9013 0,'0'0'0,"0"-17"15,-17 17 48,17 17-47,-18-17-16,18 18 15,-35 70 1,17-17-1,18-18 1,35-36 0,18-17-1,0 0 1,-35 0-16</inkml:trace>
  <inkml:trace contextRef="#ctx0" brushRef="#br0" timeOffset="46044.1">19738 9013 0,'0'18'47,"0"0"-31,0-1-16,0 19 15,-18 52 1,1-35 0,-1 0-1,18-36 1,-18-17 0,1-17 15,17-19-16,0-17 1,0-35 0,70-18-1,-34 54 1,-19 34-16,71-17 31,-35 17-15,0 71-1,-53 0 1,18 53 0,-18-71-16,0 35 15,0 1 1,0-53 0,-18-18 30,18-18-30,0 0-16,0-35 16,0-17-1,18-1 1,52-17 15,-52 71-31,35-1 16,35 18-1,-17 70 1,-36 19 0,-35-1-1,0-35 1,-18 0 0,-35-36-1,36-17 1,17-17 46,17-1-62,1 18 16</inkml:trace>
  <inkml:trace contextRef="#ctx0" brushRef="#br0" timeOffset="46308.82">20567 9031 0,'0'0'16,"0"35"15,0 36-15,-18-1 0,1-17-1,-1-35 1,0 0-1,18-36 32,0 0-31,0 1-16,18-1 16</inkml:trace>
  <inkml:trace contextRef="#ctx0" brushRef="#br0" timeOffset="46518.15">20585 8890 0,'0'0'16,"-18"0"15,36 0 63,-1 0-94,-17 18 15</inkml:trace>
  <inkml:trace contextRef="#ctx0" brushRef="#br0" timeOffset="47243.24">20884 9013 0,'18'0'31,"0"0"-31,17 0 16,18 0 0,0 0-1,17 0 1,-34 53-1,-36-35-15,0 53 16,-71-1 0,-35 1-1,-17-18 17,105-53-32,-35 17 15,36-17 1,52 0 15,18 0-15,17-17-1,1-1 1,-1 18 0,-17 18-1,-35-1-15,17 54 16,-17 17-1,-18-17 1,0 34 0,-53 1-1,-35-18 1,-36-17 15,-17-53-15,18-1-1,-18-17 1,17-35 0,54-36-1,70 18 1,0 1 0,70-1-1,1 17 1,70-69-1,-106 87 1</inkml:trace>
  <inkml:trace contextRef="#ctx0" brushRef="#br0" timeOffset="47642.71">21555 9172 0,'0'0'0,"17"0"16,1-35-1,35 0 1,0-18 0,0 0-1,0-18 1,-53 54-16,17-36 16,-17 17-1,-88 36 1,0 53-1,0 53 1,52 0 0,36-18-1,0-17 1,71-36 15,-18-35-15,35 0-1,-17-18 1,-1-17 0,-52 17-16,-1 1 0</inkml:trace>
  <inkml:trace contextRef="#ctx0" brushRef="#br0" timeOffset="47910.32">22190 8784 0,'0'-17'32,"0"34"-32,-36 36 15,1 71 1,0-1 0,17-52 15,18-54-31,0 54 15,0-54 1,18-17 0,35 0-1,0-35 1</inkml:trace>
  <inkml:trace contextRef="#ctx0" brushRef="#br0" timeOffset="48242.92">22507 8731 0,'0'0'0,"18"0"32,-1 0-32,19 0 15,52 0 1,-35 18-1,0 88 1,-53 35 0,-71-18-1,-17-35 1,35-52 0,0-1-1,18-35 1,-18 0-1,0 0 1</inkml:trace>
  <inkml:trace contextRef="#ctx0" brushRef="#br0" timeOffset="50095.89">1587 14340 0,'0'-17'31,"0"-1"-31,0 0 15,0 1 1,-35-36 0,-18 18-1,0 35-15,-35-18 16,0 0 0,-18 54-1,0 69 1,71 37-1,35-19 1,0-88-16,0 54 16,53-19-1,18-70 1,52-18 0,-17-70 15,35-70-16,-53-1 1,-17 18 0,-18-18-1,-36 18 1,-17 35 0,-35 159 15,35-18-31,-35 71 15,35 53 1,0-36 0,0 1-1,17-36 1,1-70-16,0 34 31,17-52-15,18 0-1,0-35 1,17-53 0,-17-36-1,-18 19 1,-35 52 0,0 35-1,-17 18 1,-36 53-1,53 35 1,18-35 0,34 18-1,1-1 1,-17-17 15,17-18-15,-36-17-1,71-53 17,-17-18-17,0-18 1,-19 1 0,-52 52-1,0 0 1,0 36-1,0 53 1,-35-1 0,35-17-1,0-18 1,0-52 31,0-1-32</inkml:trace>
  <inkml:trace contextRef="#ctx0" brushRef="#br0" timeOffset="50276.01">2452 14182 0,'0'-18'0,"0"36"0,0-71 16,-18 53-1,1-18 1,17 36 31,17-1-47,36 1 15</inkml:trace>
  <inkml:trace contextRef="#ctx0" brushRef="#br0" timeOffset="50675.72">2840 14217 0,'0'18'16,"0"-1"-16,17 1 0,1-1 16,17 54-1,-35-36-15,36 54 16,-19-1-1,-17-53 1,0-17 0,18-18-1,0-18 1,-1-70 15,19 17-15,-19-17-1,36 0 1,-35 53 0,-1 35-1,1 0 1</inkml:trace>
  <inkml:trace contextRef="#ctx0" brushRef="#br0" timeOffset="51475.38">3281 14393 0,'17'0'0,"-34"0"0,52 0 15,-17 0-15,52-17 16,1-36 0,-1 17 15,-70 1-16,18 18-15,-18-1 16,-71 18 15,19 35-15,16 53 0,19 18-1,17-53 1,17-18-1,36-17 1,18-18 0,-1-18-1,1-17 1,-36 18-16,18-19 31,-35-34-15,-1 17-1,-17 0 1,0 18 0,0-1-1,36 1 1,17 17 0,17 18-1,1 18 1,-1 35-1,-52 17 1,-18-52-16,17 53 16,-17-18-1,-17-36 1,-1 1 0,18-36 30,0 1-46,0-36 16,0-18 0,0 1-1,18 17 1,17 35 0,0 0-1,1 18 1,-19 0-1</inkml:trace>
  <inkml:trace contextRef="#ctx0" brushRef="#br0" timeOffset="51811.46">4551 14393 0,'17'0'16,"1"0"-16,0 0 16,-1-17-1,-17-19 1,0 19 0,-17-1-1,-19 18 1,19 18-1,17 17 1,0-17 0,-18-18-1,1 0 17</inkml:trace>
  <inkml:trace contextRef="#ctx0" brushRef="#br0" timeOffset="52992.39">4992 14164 0,'0'-18'15,"0"1"1,0-1-16,0 0 16,0 1-1,-18 17 1,18 17 15,71 54-15,-89 17-1,18 36 1,-18-54 0,18 1-1,-17-71-15,-1 17 16,1-17-1,-1-17 1,0-36 0,18-18-1,18-52 1,70-1 0,-17 71 15,17 36-16,-35 52 1,35 71 0,-53-18-1,-35-35-15,0 18 16,0-18 0,0-36-1,-53 1 1,36-36 15,17 1-31,0-72 16,35-17-1,71 1 1,35 16 0,-35 72 15,0 17-16,-18 106 1,-88-1 0,0-16-1,-36-1 1,1-53 0,35-17-1,0-36 16</inkml:trace>
  <inkml:trace contextRef="#ctx0" brushRef="#br0" timeOffset="55142.1">6385 14182 0,'0'-89'16,"-17"72"-1,-19-1 1,19 18-16,-71-17 16,-1 34-1,19 36 1,-1 18-1,18 87 1,53-69 0,53-36-1,18-36 1,17-17 15,-17-17-15,17-72-1,-35 1 1,-53 70-16,35-52 16,-35-1-1,0 1 1,0 105 15,0-17-31,-18 52 16,18 18-1,71 18 1,17-70 0,35-36-1,54 0 1,-142 0-16,71-53 16,-18-18 15,-53 1-16,-35-1 1,0 0 0,-35 71-1,18 18 1,-19 70 0,19 0-1,-19-17 1,19 0-1,17-54 17,0-52-17,70-18 1,-17-18 0,18 1 15,-1-18-16,-17 70 1,-18 36 0,-35 35-1,18 35 1,35 0 0,-53-70-16,53 17 15,35-17 1,18-1-1,0-34 1,17-36 0,-17-36-1,-53 19 1,-53-36 15,-35 53-15,-36 53-1,-35 18 1,18 35 0,53 17-1,0 54 1,35-71 0,0-18-1,70-35 1,-17-18-1,18-35 1,-18-17 0,-1-1-1,-52 36 1,0 17 0,0 54-1,0 17 16,-17 52-15,17-87-16,0 35 16,53-18-1,53-35 1,35 0 0,35-53-1,-35 0 1,-17-35-1,-107 18 1,-52-1 0,-53 53-1,-53 36 1,88 17 0,35-17-16,-35 70 31,36 18-16,17-71 1,35-35 0,35 0-1,-52 0-15,53-53 16,-1 0 0,-35 1-1,1 16 1,-36 19-1,0-1 1,0 36 0,0 105-1,0 18 1,35 36 0,36 17 15,-1 17-16,54 89 1,-36 0 0,-88-106-1,-53-53 1,-88-17 0,-106-71-1,18-36 1,105-123-1,54-52 1,52-54 0,18-106-1,70 54 1,72-18 0,-54 123-1,18 18 16,17-18-15,-52 53 0,-18 36-16</inkml:trace>
  <inkml:trace contextRef="#ctx0" brushRef="#br0" timeOffset="55509.66">8819 14093 0,'0'0'0,"18"0"47,0 0-47,52-35 15,-17-18 1,-18 18 0,-35 0 15,-17 35-16,-1 0-15,-70 17 16,17 54 0,36 17-1,35-17 1,35 17 0,36-53-1,35-17 1,0-18-1,-18-36 1,-18-16 0</inkml:trace>
  <inkml:trace contextRef="#ctx0" brushRef="#br0" timeOffset="55758.52">9543 13776 0,'0'0'0,"-18"0"16,0 18 0,-35 70-1,53-53-15,-17 36 16,17 34 0,0-16-1,17-36 1,54-36-1,35-17 1,-36-17 0</inkml:trace>
  <inkml:trace contextRef="#ctx0" brushRef="#br0" timeOffset="56041.18">10107 13758 0,'0'0'0,"35"-17"32,-17 17-32,35 0 15,17 53 1,-34 35 0,-1 0-1,-35-53-15,0 53 16,0-70-16,-18 53 15,-35-18 1,1-36 0,34-17-1</inkml:trace>
  <inkml:trace contextRef="#ctx0" brushRef="#br0" timeOffset="56342.09">10742 14058 0,'-18'18'16,"36"-36"-16,-53 36 0,35-1 0,0 1 16,17-18-1,1 0 1,17 0-1,-35-18 1,0-17 0,-35 35-1,-18 0 1,53 18 15</inkml:trace>
  <inkml:trace contextRef="#ctx0" brushRef="#br0" timeOffset="57526.06">11430 13811 0,'0'0'0,"-18"-35"31,1 35-31,-19 18 16,19-1-16,-1 89 16,1-18-1,-36 0 1,35-35 0,18-17-1,0-54 32,18-17-31,52-18-1,1 0 1,-36 35 0,0 18-1,-35 18-15,18 35 16,0 17-1,17-17 1,-18-35 0,36-18-1,36-18 1,-1-35 0,35-17 15,-87-1-16,-19 1 1,-17-1 0,0 54-1,-17 17 1,-19 123 0,1-35-1,17-17 1,18-36-1,71 0 1,-1-35 0,-34 0-16,34-17 15,36-54 1,-53 18 0,-18-17 15,1-19-16,-36 54 1,0 53 0,0 70-1,-18 0 1,0 0 0,18-52-1,0-19 1,18-17-1,0 0 1,17-53 0,-18 36-16</inkml:trace>
  <inkml:trace contextRef="#ctx0" brushRef="#br0" timeOffset="57707.97">12488 13705 0,'0'-17'0,"0"34"0,-17-70 31,-19 53-15,19 53-1,17 0 1,53 0 0,0-35-1</inkml:trace>
  <inkml:trace contextRef="#ctx0" brushRef="#br0" timeOffset="58144.25">12823 13952 0,'0'0'0,"0"18"0,0 0 16,-35 35-16,0 17 15,17-35 16,-17 1-15,17-36 0,18-18 15,0 0-15,36-52-1,17-1 1,35-17-1,-71 88-15,19-18 16,34 54 0,-35 17-1,1 35 1,-36-35 0,0-18 15,0-17-16,0-1 1,17-34 15</inkml:trace>
  <inkml:trace contextRef="#ctx0" brushRef="#br0" timeOffset="58741.27">13688 13882 0,'0'-18'0,"0"36"0,0-53 16,-53 17-1,35 18-15,-70 18 16,0 34 0,17 1-1,36 18 16,17 17-15,18-17 0,53-36-1,18-35 1,17-18 0,-17-17-1,-1-36 1,-35-34-1,1 16 1,-36-69 0,0 34-1,0 71 1,-18 141 15,0-52-31,18 52 31,0 53-15,0-35 0,0-36-1,0-17 1,0-35-16,0 0 16,53-18-1,18 0 1,17-53-1,-53 53-15</inkml:trace>
  <inkml:trace contextRef="#ctx0" brushRef="#br0" timeOffset="59225.35">14252 13864 0,'0'0'0,"0"-17"16,-53 34 15,-35 36-16,35 18 1,36-1 0,17-52-16,0 52 15,0-34 1,70-36 0,18 0-1,36-18 1,-36-17-1,-70 17-15,52-35 16,-35-35 0,-35 0-1,-52 35 1,-72 35 0,1 18-1,-1 71 16,54 35-15,70-36 0,0 1-1,70-18 1,1-53 0,17 0-1,-18 0 1,-34-18-16</inkml:trace>
  <inkml:trace contextRef="#ctx0" brushRef="#br0" timeOffset="59824.48">14728 13811 0,'36'-35'0,"-72"70"0,89-123 16,-17 88-1,-36 71 16,-53 34-15,53-87-16,-18 106 16,18-72-1,0-34 1,0 0 0,71-18 15,-18-53-16,-36 53-15,71-71 16,-17 18 0,-36 36-1,-35 52 17,-35 36-1,35-19-16,18-34 1,-1 0-16,36-1 16,53-17-1,0-17 1,0-36 0,-89 0-1,-17-18 1,-17-17-1,-36 18 1,0 34 0,-18 19-1,54 17-15,-19 35 16,36-17 0,18-18-1</inkml:trace>
  <inkml:trace contextRef="#ctx0" brushRef="#br0" timeOffset="60124.45">15946 13635 0,'0'0'15,"0"-18"1,-18 18-16,0 0 0,-17 0 15,17 0-15,-35 53 16,1 53 0,16 17-1,19-52 1,17 0 0,17-19 15,54-34-16,-1-18 1,-34 0-16</inkml:trace>
  <inkml:trace contextRef="#ctx0" brushRef="#br0" timeOffset="60441.69">16334 13564 0,'0'0'16,"17"0"-16,1 0 16,0 0-16,-1 0 0,36 53 15,35 71 1,-35-18 0,-53-1-1,-17-34 16,-54-1-15,36-52-16,-18 0 16,18-18-16,-1 17 15,19 1 1,70-53 15</inkml:trace>
  <inkml:trace contextRef="#ctx0" brushRef="#br0" timeOffset="60741.85">16898 13970 0,'0'0'0,"0"18"16,0-1-16,0 1 15,18-18 1,-1 0-1,36 0 1,-17 0 0,-36-18-1,0 1 1,0-19 0,-18 36-1,-17 0 1,17 0-1,-17 0 1</inkml:trace>
  <inkml:trace contextRef="#ctx0" brushRef="#br0" timeOffset="61773.95">17480 13988 0,'35'0'32,"-17"0"-32,0 0 0,35-36 15,-36 19 1,71-36-1,1-35 1,-19-36 0,-35 18-1,-35 0 1,0 54 0,-52 52-1,-19 52 1,36 125-1,-1 70 1,19 17 0,-1-52-1,1-141-15,-54 211 16,-35 0 0,-17-17-1,17-18 16,53-89-15,53-34 0,0-107-16,53-17 15,53-17 1,35-71 0,18-71-1,-18-53 1,-88-52-1,-53 87 1,-18 124-16,-88-176 16,-53 70-1,1 71 1,69 88 0,1 0-1,123 0 32,71-35-31,71-18-1,-142 35-15,88-35 16,36-70 0,-88 52-1,-54 1 1,1 17-1</inkml:trace>
  <inkml:trace contextRef="#ctx0" brushRef="#br0" timeOffset="62692.71">18239 14129 0,'88'-53'31,"-71"35"-31,19-17 16,17-36 0,-36 1-1,1 17 1,-18 71 15,-18 52-15,1 18-1,17-17 1,17-36 0,36 0-1,-35-35 1,52 0-16,19-17 31,-37-19-15,19-52-1,-36-35 1,18-36 0,-17 0-1,-19 89 1,-34 123 15,-19 17-15,1 71-1,35 18 1,0-88 0,0 17-1,18-53 1,35-35 15,-1 0-15,1-53-1,36-35 1,-1-53 0,0 17-1,18-34 1,-89 69-1,-34 89 1,-36 0 0,-18 106-1,18 53 1,36 0 0,17-53-1,0-71 1,0 71-1,70-36 1,18-34 0,-17-36-1,53 0 1,-19-36 0,-87 36-16,17-88 15</inkml:trace>
  <inkml:trace contextRef="#ctx0" brushRef="#br0" timeOffset="63457.36">18097 13899 0,'-17'0'15,"17"18"17,0 0-32,0-1 0,0 72 15,0-37 1,35-16 15,0-1-15,36-35-1,-18 0 1,17 0 0,-52-53-1,17 18 1</inkml:trace>
  <inkml:trace contextRef="#ctx0" brushRef="#br0" timeOffset="64309.98">19879 13723 0,'35'-35'31,"1"-1"-15,-36 19-16,35-1 15,0-35 1,0 0 0,-17 18-1,-18 17 1,-53 18-1,35 0-15,-34 18 16,34 0-16,-35 17 16,18 36-1,17 17 1,18-18 0,53-17-1,35 0 16,-70-35-31,35 17 16,-36 0 0,-17 18-1,-53-17 1,-35-19 0,71-17-16,-36 0 15,-18 0 1,36 0-1,17-35 1,18 0 0,0-18-1,18 35 1,0 0-16,17 1 16</inkml:trace>
  <inkml:trace contextRef="#ctx0" brushRef="#br0" timeOffset="65541.21">20426 13741 0,'17'-18'0,"-34"36"0,34-54 16,1 1-1,-18 17 1,-18 18 15,1 0-31,-1 18 0,-35 53 16,18-1-1,0 18 1,35 1 0,0-36-1,70-36 16,18-17-15,18 0 0,-18-17-1,36-36 1,-18-36 0,-71-16-1,-35 52 1,-18 53 15,18 35-15,-17 36-1,-1-1 1,18-52-16,0 35 16,18-36 15,35 19-16,17-36 1,-17 0 0,0-36-1,18-34 1,-1-1 0,-17-35-1,-35 36 1,-36 34-1,-35 36 1,-35 36 0,53 34-1,17 1 1,0-1 0,18 1-1,36-36 16,34-17-15,36 0 0,18-18-1,-19-36 1,37-17 0,-54-35-1,-88 18 1,0-1-1,-18 36 1,-17 35 0,-36 35-1,1 36 1,17 17 0,53-18-1,17-17 16,54-35-15,52-18 0,19 0-1,-1-35 1,-71-1 0,-34-34-1,-36-1 1,0 54-1,0-1 1,-18 53 0,-17 36-1,-1-36 1</inkml:trace>
  <inkml:trace contextRef="#ctx0" brushRef="#br0" timeOffset="65923.23">21996 14023 0,'0'0'31,"0"-18"16,0 1-32,0-19 1,0-34 0,53-18-1,-36 52-15,89-52 16,-18 53-1,-35 35 1,-35 70 0,-18 19-1,0-19 1,-35 18 0,17-35-1,0-17 16,1-19-15,-1-17 15,18-17-15,0-1-16</inkml:trace>
  <inkml:trace contextRef="#ctx0" brushRef="#br0" timeOffset="66241.81">22560 13582 0,'0'18'16,"0"-1"-1,0 1-15,-35 52 16,17-34-1,-17 70 1,35-36 0,0 1-1,0-36 1,18-35 0,17 0-1,18 0 1,0-18-1,53-35 1</inkml:trace>
  <inkml:trace contextRef="#ctx0" brushRef="#br0" timeOffset="66574.69">22913 13652 0,'0'-17'16,"0"-1"-16,18 18 31,17 0-15,-18 18-1,1-1-15,-18 54 16,0 17 0,0 0-1,-35-35 1,17 0-1,1-35 1,-1-18 0,18-18 31,0 1-32</inkml:trace>
  <inkml:trace contextRef="#ctx0" brushRef="#br0" timeOffset="66808.16">23248 13811 0,'0'-17'0,"0"-1"15,0 36 64,0-1-79</inkml:trace>
  <inkml:trace contextRef="#ctx0" brushRef="#br0" timeOffset="67106.19">23266 14146 0,'0'0'15,"0"18"1,0 0-16,0-1 16,-18 1-1,-17 17 1,-1-17 0,-16 17-1,-1-35 1,0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2T02:27:59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4039 4921 0</inkml:trace>
  <inkml:trace contextRef="#ctx0" brushRef="#br0" timeOffset="84.3">3969 2222 0,'35'-35'16</inkml:trace>
  <inkml:trace contextRef="#ctx0" brushRef="#br0" timeOffset="1080.61">5168 723 0,'0'-17'15,"0"-1"1,0 0-16,-17 1 16,17-19-1,0 54 17,0 0-17,0 87 1,0 1-1,0 53 1,0-124-16,0 54 16,-18 16-1,18-69 1,-18-1 0,18-53 30,0-17-30,0 0-16</inkml:trace>
  <inkml:trace contextRef="#ctx0" brushRef="#br0" timeOffset="1463.66">5151 670 0,'0'-53'31,"0"71"32,17 0-63,1-1 0,-1 1 15,19 70-15,17 18 31,17 35-15,-17-53 0,-53-70-16,53 70 15,-35-70 1,17-18 0,-17 0 15,-18-53-16,0-35 1,0 70-16,0-53 16</inkml:trace>
  <inkml:trace contextRef="#ctx0" brushRef="#br0" timeOffset="1797.68">5662 582 0,'0'0'0,"0"-18"15,0 1 1,0-1 0,-18 18-1,1 35 1,17 71 0,0 18-1,0-89-15,-35 159 16,-1-70-1,19-19 1,-1-69 0,18-19-1,0-34 17,0-19-17,35 19 1</inkml:trace>
  <inkml:trace contextRef="#ctx0" brushRef="#br0" timeOffset="2564.86">6279 1094 0,'0'0'0,"53"-36"31,-35 19-31,-18-54 16,0 18-1,-18-17 16,-52-1-15,17 53 0,-18 18-1,-17 18 1,53 53 0,0-1-1,17-52-15,-17 105 16,35-52-1,0 17 1,0-53 0,53-17-1,-1-18 1,19-18 0,-18-35-1,18-52 16,-36 16-15,18-52 0,-53 124-16,17-36 15,-17 35 1,0 53 15,0 18-15,0 53-1,0-88-15,0 52 16,0 1 0,0-36-1,53 0 1,-17-35 0,-19 0 15,1 0-31,-1 0 15,54-70 1</inkml:trace>
  <inkml:trace contextRef="#ctx0" brushRef="#br0" timeOffset="2895.84">6756 829 0,'0'-18'15,"0"1"17,0 34-1,17 19-31,1 52 16,17 0-1,1-17 1,-19-1 15,-17-35-15,18-35-1,-1 0 1,-17-17 0,18 17-16</inkml:trace>
  <inkml:trace contextRef="#ctx0" brushRef="#br0" timeOffset="3246.45">7232 741 0,'-18'0'31,"1"0"-31,-1 17 16,0 1-16,-17 17 16,-18 71-1,0-18 1,0 18 0,18-53-1,35-35-15,-18 17 16,1-35-1,17 18 1,17-18 0,54-53-1,-53 35-15</inkml:trace>
  <inkml:trace contextRef="#ctx0" brushRef="#br0" timeOffset="3508.06">7302 952 0,'0'0'0,"18"0"0,-18 18 47,0 0-47,0 17 15,0 36 1,0-18-1,0 17 1,0-17 0</inkml:trace>
  <inkml:trace contextRef="#ctx0" brushRef="#br0" timeOffset="3679.37">7585 653 0,'0'0'16,"-18"0"-16</inkml:trace>
  <inkml:trace contextRef="#ctx0" brushRef="#br0" timeOffset="3963.46">7638 547 0,'-18'0'15,"0"0"1,1 17-16,-1-17 0,0 18 16,-34 35-1,34 0 1,0 0-1,18-36 1,0 19 0</inkml:trace>
  <inkml:trace contextRef="#ctx0" brushRef="#br0" timeOffset="5096.66">8132 1217 0,'17'-18'0,"-34"36"0,52-36 16,-18-17-1,-17 18-15,18-36 31,-18 17-15,-35-34 0,-18 17-1,35 35-15,-35 1 16,-17-1 0,17 18-1,-35 70 1,17-17-1,18 53 1,36-53 0,17-35-16,0 52 15,17-52 1,71-18 0,-17 0-1,52-53 16,-105 35-31,53-34 16,-1-37 0,-52 54-1,-18-18 1,0 71 31,0 52-32,0 1 1,0 52 0,0-34-1,0 69 1,35 19 0,-17 34-1,-18 1 1,0-71 15,-36 53-15,-52-17-1,18-89 1,52-71-16,-53 19 16,19-36-1,-37-89 1,19-105-1,52 0 1,18-194 0,35 177-1,36 34 1,0 71 0,34 18-1,-34 35 1,52-52 15,-52 52-15,-53 35-16</inkml:trace>
  <inkml:trace contextRef="#ctx0" brushRef="#br0" timeOffset="7262.53">8767 1164 0,'17'0'16,"1"0"-16,-1 0 15,1-35 1,-18 0-1,0-36 1,0 53-16,-35-52 16,-36-36-1,1 53 1,-19 53 0,19 0-1,-1 71 16,1 52-15,35 1 0,35-36-1,0 0 1,17-70 0,36-1-1,-35-17-15,17 0 16,88-88-1,-34 0 1,-1-36 0,-35 1-1,-36 35 1,-17 70-16,0 36 47,0 35-47,0 70 31,0-35-15,0 1-1,0-72-15,53 36 16,18-35 0,-1-18-1,36-18 1,-35-52-1,17-54 1,-53-35 0,-17 124-16,0-159 15,-18 71 1,0 17 0,0 88-1,0 36 16,-18 88-15,18 52 0,0-17-1,0 36 1,0-71 0,53-1-1,0-87 1,17-18-1,-17 0 1,53-70 0,-35-19-1,-18-52 1,-18 18 0,-35 87-1,0 19 16,0 34-15,0 54 0,-18 35-1,18 17 1,35-52 0,1-36-1,34-17 1,-17-18-1,-17 0-15,16-35 16,54-54 0,-18-52-1,-35 35 1,-35 53 0,0 36-1,-18 70 32,0-18-47,-18 36 16,18 34-1,0-34 1,0 17 0,18-53-1,-1-35-15,36 0 16,-35 0-16,35 0 15,17-17 1,-17-36 0,-35-71-1,0 19 1,-18 69-16,-18-87 16,-35 70-1,0 18 16,0 35-15,-17 53 0,34 35-1,36 0 1,0-70-16,0 87 16,53-52-1,18 0 1,17-53-1,71 0 1,-53-35 0,-71 17-16,88-70 15,-70 0 1,-35 0 0,-18 35-1,0 70 32,-18 54-31,1 0-1,-1 34 1,0-34 0,1 0-1,17-54 1,0-34 31,0-1-47,17-88 15,36 18 1,18-36 0</inkml:trace>
  <inkml:trace contextRef="#ctx0" brushRef="#br0" timeOffset="7546.08">11448 564 0,'35'0'31,"-17"89"-15,-18-1-1,0-35-15,0 105 16,0-52 0,17 0-1,36-71 1,0-17-1,0-18 1,35-70 0,-53 52-16,18-53 15,36-35 1,-72 18 0,-17 0-1,0 53 1</inkml:trace>
  <inkml:trace contextRef="#ctx0" brushRef="#br0" timeOffset="7873.13">10107 353 0,'0'0'0,"-18"0"93,1 0-77,-1 0-16</inkml:trace>
  <inkml:trace contextRef="#ctx0" brushRef="#br0" timeOffset="8180.48">9137 688 0,'0'0'15,"35"0"1,0 0-16,1 0 16,34 0-1,19 0 1,-19 0 0,1-18-1,-36 18 1,-35-17-16,35 17 15</inkml:trace>
  <inkml:trace contextRef="#ctx0" brushRef="#br0" timeOffset="9028.43">11042 882 0,'18'-18'31,"-1"18"-15,1-17-16,-18-1 15,17 18-15,36-35 16,-17 17-1,-36 0 1,35-17 0,-17 35-16,-1-17 15,36-1 1,-53-17 0</inkml:trace>
  <inkml:trace contextRef="#ctx0" brushRef="#br0" timeOffset="9853.7">13670 494 0,'0'0'0,"0"-18"31,-18 18-16,1 36 1,-18 34 0,-1 54-1,19-19 1,-19 19 0,19-36-1,-1-35 1,18-71 46,0 1-62</inkml:trace>
  <inkml:trace contextRef="#ctx0" brushRef="#br0" timeOffset="10261.87">13441 600 0,'0'0'0,"-35"-71"31,35 54-31,17-36 16,54 17 0,17 1-1,0 17 1,-53 18-1,71 18 1,-70 0-16,52 52 16,0 36-1,-70-18 1,-18 36 0,-36-1-1,1-70 1,0 18-1,35-54-15,-18-17 16,0 18 0,1-18-1,-1-35 1,1-1 0</inkml:trace>
  <inkml:trace contextRef="#ctx0" brushRef="#br0" timeOffset="10548.45">13582 776 0,'0'0'0,"-18"0"0,54 0 47,-19-18-47,36 18 15,53-17 1,0 17 0,-36 0-1,-34-18-15,-1 18 16,-17 0 0,-1 0 30</inkml:trace>
  <inkml:trace contextRef="#ctx0" brushRef="#br0" timeOffset="10879.34">14393 582 0,'0'0'0,"18"0"0,-18-18 0,0 36 62,0 0-62,0-1 0,0 19 16,0 69 0,0-16-1,0-54-15,0 71 31,0-53-15,0 0 0,0-36-1,0 1 1,0-53 0</inkml:trace>
  <inkml:trace contextRef="#ctx0" brushRef="#br0" timeOffset="11262.04">14429 670 0,'0'0'0,"0"-17"15,0-1-15,-18 18 0,18-53 16,0 35 0,88-17-1,0 18 1,1 17-1,-37 35 17,-34 35-17,-36 1 1,-34-18 0,-37 17-1,19-34 1,-1-1-1,36-35 1,70-18 31,-17 1-47,17-1 16</inkml:trace>
  <inkml:trace contextRef="#ctx0" brushRef="#br0" timeOffset="11628.3">15363 512 0,'0'-18'0,"0"36"0,0-54 31,0 54 0,-17 0-15,-1 52 0,1-52-16,-36 70 15,35 0 1,0 36 0,18-72-1,0-16 1,0-1 15,0-53 0,0 1-15</inkml:trace>
  <inkml:trace contextRef="#ctx0" brushRef="#br0" timeOffset="11945.44">15064 1023 0,'0'0'0,"0"18"0,0-1 0,0 1 16,0 0-1,17-18-15,36 17 16,35-17 15,-17 0-15,17 0-1,-35 0 1,-35 0-16,35-17 16,-36-1-16,1 0 15,-1-35 1,-17 0-1</inkml:trace>
  <inkml:trace contextRef="#ctx0" brushRef="#br0" timeOffset="12245.72">15152 547 0,'0'-18'31,"17"18"-15,19-17 0,70-1-1,-54 18 1,-34 0-16,35-18 15,-18 18 1,-17 0 0,17 0 15</inkml:trace>
  <inkml:trace contextRef="#ctx0" brushRef="#br0" timeOffset="12613.5">16087 423 0,'0'18'15,"-18"-18"16,18-18 16,18 18-31,-18-17-16,17 17 0,1 0 16,0 0-1,-18 17 16,0 1-15,-18 0 0,0-18-16,-17 53 15</inkml:trace>
  <inkml:trace contextRef="#ctx0" brushRef="#br0" timeOffset="13270.96">16633 741 0,'0'-18'0,"0"1"16,0-1-1,-17 0 1,-1 18 0,-17 0-1,-18 0 1,18 18 0,-18 35-1,35-18 1,18 0-1,0-17 1,0 17 0,18-35-16,-1 0 15,1 18-15,53 0 16,-18-1 0,17 18-1,-52-17 1,-1 35 15,-17-18-15,-53 18-1,1-35 1,-37 0 0,36-18-1,-17 0 1,35 0-1,-1-18 1,19 18 0,17-18 15</inkml:trace>
  <inkml:trace contextRef="#ctx0" brushRef="#br0" timeOffset="13423.51">16351 1129 0,'18'35'15</inkml:trace>
  <inkml:trace contextRef="#ctx0" brushRef="#br0" timeOffset="14780.01">5045 1870 0,'0'17'31,"0"1"-16,17-18 17,1 0-32,0 0 0,17 18 15,35-18 1,36 0 0,0 0-1,123 17 1,-70-17-1,53 0 17,-36 0-17,106 0 1,54 0 0,-1 0-1,18 0 1,-71 0-1,71 0 1,-107 0 0,-157 0-16,299 0 15,-124 0 1,71 0 0,-52 0-1,69 0 1,-34 0 15,-71 0-15,-159 0-16,212 0 15,-88 0 1,-18 0 0,-141 0-16,17 0 15,36 0 1,-88 0-1,-1 0 1,-34 0 47,17-17-48</inkml:trace>
  <inkml:trace contextRef="#ctx0" brushRef="#br0" timeOffset="15608.07">13476 1623 0,'-18'17'0,"1"-17"0,52-17 0,-123 52 16,70-35-16,1 18 15,-1-18 1,18 17 15,18-17-15,17 0-16,-17 0 0,105 0 31,18 0-15,106 0-1,0-17 1,106 17 0,-89-36-1,-175 36-15,281 0 16,-123 0-1,53 0 1,-89 0 0,142 0-1,-212 0 1,-35 0 0,-71 0-1,-17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2T02:29:49.0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1217 3916 0,'-18'-18'15,"18"1"1,0-1-1,18 18-15,17 0 0,18 18 16,18 17 0</inkml:trace>
  <inkml:trace contextRef="#ctx0" brushRef="#br0" timeOffset="1199.79">1482 3757 0,'0'0'0,"17"0"0,-17-18 16,18 18-16,-18-35 15,0 0 1,0 0 0,0-1-1,0 19 1,-18 17 15,1 53-15,-1 35-1,18 53 1,-18-18 0,1-70-16,-36 106 31,18-18-15,35-88-1,0-35 1,0-36 15,0-17-15,0 17-16,0-70 15,35-36 1,35 19 0,1 34-1,-1 71 1,36-18-1,-53 71 1,0 36 0,-18 16-1,-35-16 17,-17 16-17,-71-16 1,70-72-16,-70 19 15,0-19 1,-36-17 0,54 0-1,17-17 1,17-19 0,72 1-1,-36 17 1,70-17-1</inkml:trace>
  <inkml:trace contextRef="#ctx0" brushRef="#br0" timeOffset="1850.24">2575 4163 0,'0'0'16,"18"-18"-16,0 18 0,34-88 16,-52 53-1,-17-18 1,-71 35 0,-18 18-1,-53 53 1,36 53-1,87-71-15,-34 124 16,34-18 0,36-70-1,18-36 17,35-18-17,53-17 1,53-17-1,-1-54 1,-52-17 0,-35-35-1,-36-1 1,-35 54 0,-18 52-1,-17 18 1,-35 88-1,52 0 1,-35 18 0,71-18-1,-1-70-15,19 17 32,52-17-17,-18-18 1,36 0-1,-18-71 1,-52 54-16</inkml:trace>
  <inkml:trace contextRef="#ctx0" brushRef="#br0" timeOffset="2916.97">3281 4022 0,'0'0'0,"-18"0"16,-17-18-16,17 36 16,-52 52-1,34 18 1,36 1 15,0-72-31,0 36 16,0-35-16,0 52 15,18-52 1,70 0 0,36-36-1,-36-17 1,18-36 0,-18-52-1,-53-36 1,-17 0-1,-18 53 1,18 53 0,-18 71 15,0 70 0,0 53-15,0 18-1,-18-35 1,0-19 0,18-87-16,0 17 15,18-17 1,0-18 15,34-71-15,-16-17-1,-36 71-15,88-89 16,0 35 0,-35 36-1,-18 35 1,-35 18 15,-17 52-15,-54-17-1,18-18 1,0-35 0,18 0-1,17 0 1,1-17 0,-1 17-16,0 0 15,18 70 1,0-17-1,0 18 1,0-54-16,53 36 16,0-35 15,53-18-15,-18 0-1,18 0 1,-18-35-1,-17-36 1,-53 71-16,17-70 16,-18 34-1,-17 19 1,0-1 0,-52 18-1</inkml:trace>
  <inkml:trace contextRef="#ctx0" brushRef="#br0" timeOffset="4432.22">1076 6809 0,'0'0'0,"-18"35"47,18-17-32,106-18 1,-53-18 0,53-53-1,-18 18 1,-70 18-16,52-35 15,-52-89 1,-18 71 0,-35 35-1,-18 35 1,0 18 15,0 88-15,-18 142-1,36-36 1,-35 53 0,-36 70-1,70-35 1,1 18 0,17 53-1,18-159 1,0-18-1,18-87 1,35-107 0,0 18-1,-35-18 1,70-88 0,-18-17-1,19-106 1,-89-54-1,-53 72 1,-106-54 0,35 89-1,71 140 1,36 1 0,17 35-1,53 0 1,70-53-1,18-17 1,-17 17 0,35-35-1,-54 17 17,-52 18-17,-35 18 1,-18 0-1,0 52 1,-35 36 0,-18 35-1,53-17 1,-18-1 0,53 1-1,1-53 1,70-54-1,-36-17 1,18-17 0,-52-36-1,-19 71-15,-17-36 32,-35 1-17,-89 52 1,36 53-1,18 18 1,34 18 0,36-1-1,36-17 1,-1-35 0,53-18-1</inkml:trace>
  <inkml:trace contextRef="#ctx0" brushRef="#br0" timeOffset="4866.35">2205 6879 0,'0'-17'0,"0"34"0,-18-52 0,18 17 31,0 1-31,-35-19 16,105-17 0,19 53-1,-19 53 1,18 0 0,-70-35-16,17 52 15,-35 1 1,-35 0-1,0-54 1,17-17 15,18-17-31,0-36 16,0-18 15,53 18-15,0-17-1,-18 34 1,18 19 0,-35 17-16,17-18 15</inkml:trace>
  <inkml:trace contextRef="#ctx0" brushRef="#br0" timeOffset="5514.59">2893 6738 0,'17'0'32,"-17"18"-32,0 17 15,0 18 1,-35 35 0,17 0 15,18-70-31,-17 35 15,-18-53 1,35 53 0,17-89-1,71-16 1,-70 16 0,-18 54-16,35-71 15,-17 35 1,17 18-1,1 53 1,-19 35 0,-17-70-16,35 17 15,-35-17 1,53 17 0,18-35-1,17 18 1,0-71-1,-17-35 1,-18-18 0,-36 88-16,1-123 15,-71 71 1,-17 17 0,-19 53-1,36 35 1,1 18-1,16 35 1,19-53 0,34-17-1,36-18 1</inkml:trace>
  <inkml:trace contextRef="#ctx0" brushRef="#br0" timeOffset="6083.34">3986 6826 0,'0'0'0,"-35"-35"16,17 35 0,1-18-16,-36 18 15,0 0 1,0 36-1,18 52 1,0-18 0,17 19-1,18-37 1,18-16 0,17-36 15,35 0-16,-17-36 1,18-34 0,-71 52-16,35-52 15,-35-18 1,18 52 0,-18 19-1,0 87 16,0-52-31,0 35 16,0 17 0,17-17-1,36-18 1,-17-17 15,-1 17-15,-18-35-16,19-35 15,17-18 1</inkml:trace>
  <inkml:trace contextRef="#ctx0" brushRef="#br0" timeOffset="6547.59">4286 6862 0,'0'0'0,"-17"-18"0,17-17 16,17-1 0,36 1-1,18 35 1,-54 0 0,36 0-1,53 88 1,-53-35-1,-35 35 1,-18-35 0,-53 0-1,17-35 1,36-53 15,0-1-15,53-17-1,-35 36-15,17-54 16,-35 54-16,71-36 16,-36 17-1,0 19 1,1 17 15,-19 0-31</inkml:trace>
  <inkml:trace contextRef="#ctx0" brushRef="#br0" timeOffset="7214.91">5433 6897 0,'17'-35'31,"-17"17"-31,0 0 0,0-17 16,-35 0 0,-18 35-1,36-18-15,-54 36 32,0 17-32,-34 88 31,69-52-16,19 0 1,17-1 0,123-70-1,-88 0 1,54-18 0,-1-52-1,-53 17 1,36-70-1,35-124 1,-54 70 0,-52 36-1,0 106 17,-35 52-17,-18 107 1,36-89-16,-36 194 15,53-52 1,0-36 0,35-53-1,36-35 1,-19-53 0,37 18-1,-19-36 1,-35 0-1,1 1-15</inkml:trace>
  <inkml:trace contextRef="#ctx0" brushRef="#br0" timeOffset="7375.15">5891 7056 0,'-35'0'16,"17"0"46,1 0-62</inkml:trace>
  <inkml:trace contextRef="#ctx0" brushRef="#br0" timeOffset="8216.34">1517 10019 0,'-18'0'0,"36"0"0,-53 0 0,-18 0 31,53-18-31,0 1 16,0-19-1,70 1 1,18 17-1,-70 18-15,53 36 16,17 52 0,-70 0-1,-18 0 1,-18 0 15,0-35-15,1-53-1,-1-35 1,18-18 0,0-17-1,18-36 1,35 18 0,35-1-1,-53 54 1,18 35-1,-18 0 1</inkml:trace>
  <inkml:trace contextRef="#ctx0" brushRef="#br0" timeOffset="8630.77">2152 10125 0,'0'0'0,"0"17"0,0 1 15,18-18 1,-1 0 0,18 0-1,1 0-15,17-18 16,17-52 0,-34-1-1,-36 1 1,0 17-1,-71 70 1,36 1-16,-71 53 16,53-1-1,18 36 17,35-18-17,0 0 1,0-52-1,17-19-15,71 1 16,36-36 0,17-70-1,-53 18 1</inkml:trace>
  <inkml:trace contextRef="#ctx0" brushRef="#br0" timeOffset="9314.92">3087 9578 0,'0'-18'15,"0"36"-15,0-53 0,0-1 0,0 19 16,-18 17 0,-17 0-1,17 70 1,-52 89-1,34 0 1,-34 17 0,52-52-16,-35 70 15,36-106-15,-36 212 16,0 141 0,18-71-1,-1 53 1,19-123-1,17-88 1,35-18 0,0-123-1,53-89 17,1-70-17,52-106 1,-53-18-1,35-105 1,-105-1 0,-53 18-1,-89 71 1,-17 35 0,18 106-1,87 88-15,-105-89 16,88 72-1,71-1 17,17 1-17,-17 17-15,35-18 16,53-17 0,-18-18 15,-53 17-31</inkml:trace>
  <inkml:trace contextRef="#ctx0" brushRef="#br0" timeOffset="9780.54">3175 10178 0,'0'0'0,"-18"-18"0,18 0 0,-17 1 15,-1-36 1,18 18 0,0 17-16,71-53 15,17 36 1,35 35 15,-52 71-15,17 34-1,-88 19 1,-18-36 0,-17-17-1,35-54 1,-35-34 0,52-72-1,1 37 1,35-54-1,-18 35 1,18 36 0,0 17-1,-18 18 17,1 18-32</inkml:trace>
  <inkml:trace contextRef="#ctx0" brushRef="#br0" timeOffset="10482.32">3898 10178 0,'0'0'0,"18"17"15,-1-17-15,19 0 16,17 0 0,35-35-1,-35-18 1,-18-17-1,-35 34 1,0 19-16,-18-1 16,-17 18-1,-53 53 1,35 17 15,35 1-15,1 0-1,17-54-15,0 18 16,0-17-16,53 35 16,17-35-1,18-18 1,54-53 0,-37 0-1,-69 35-15,87-70 16,-17 0-1,-71 0 1,-35 52 0,-53 36-1,18 18 1,17 0-16,1 35 31,52 17-15,-17-17-1,35 18 1,-53-36 0,0 0-1,-18 0 1,0-35-16,-70 18 16,53-18-1,0 0 1,35-53-1,-18 0 1,18 36-16,53-107 16</inkml:trace>
  <inkml:trace contextRef="#ctx0" brushRef="#br0" timeOffset="11064.88">5080 9525 0,'0'-18'0,"0"36"0,0-53 16,-18 35 15,1 70-15,-19 71 0,19-17-1,17-89-15,0 53 16,0-17-16,0 17 15,-35 18 1,35-53 0,-18-18-1,0-35 17,1-35-1,17-18-16,35-53 1,53 0 0,36 0-1,-107 89-15,71-36 16,1 53 0,-37 35-1,1 71 1,-106 35-1,1-53 1,52-70-16,-53 70 16,53-70-16,-18 17 15,0-17 1,18-36 31,0-17-47</inkml:trace>
  <inkml:trace contextRef="#ctx0" brushRef="#br0" timeOffset="11241.58">5380 10372 0,'17'35'15,"-17"-17"16,0-36 1,0 0-17</inkml:trace>
  <inkml:trace contextRef="#ctx0" brushRef="#br0" timeOffset="12848.13">5927 4286 0,'0'0'0,"-18"0"0,0 0 15,-17 0 1,53 0 0,70 0-1,35 0 1,-87 0-16,193 0 15,0 0 1,106-35 0,-123 17-1,-18 1 1,-106-1 15,-70 0-15,-18 1-1,0-19 1,-18 36-16</inkml:trace>
  <inkml:trace contextRef="#ctx0" brushRef="#br0" timeOffset="13280.63">7285 3898 0,'0'0'0,"-18"-17"16,1 17-1,-1 35 1,18 18 0,35 35-1,18-53 1,35 0 0,-17-35 15,35 0-16,-53 0 1,-106 0 15,0 18-15,-71 53 0,36-1-1,53-34-15,-71 69 16,35-52-1,19 18 1,16-36 0,36-17-1,-17 35 1,17-36 0</inkml:trace>
  <inkml:trace contextRef="#ctx0" brushRef="#br0" timeOffset="13914">6473 7091 0,'0'0'0,"0"-18"15,36 18 1,-19 0-16,72 0 16,52 18-1,106-18 1,-53 0 0,-141 0-1,158 0 1,-34 0-1,-107 0 1,-52 0 0,-36 0 15,1 0-31,-36-53 16,17 53-1</inkml:trace>
  <inkml:trace contextRef="#ctx0" brushRef="#br0" timeOffset="14315.11">7444 6862 0,'0'0'0,"-18"0"0,18 70 47,18-52-47,70 52 31,0-34-15,-70-19-16,123 1 16,-35-18-1,17 0 1,-70-18 0,-53-17-1,-35 17 1,-18 18-1,-53 53 1,-18 71 0,36-19-1,-18 37 1,1-37 0,52-34 15,-18-36-16</inkml:trace>
  <inkml:trace contextRef="#ctx0" brushRef="#br0" timeOffset="14997.29">5874 9754 0,'0'0'16,"0"18"-16,0 35 15,17-36 1,107 19-1,-1-1 1,124-17 0,0-18-1,53 0 1,-247 0-16,141 0 16,-123 0-1,-19 0 1,-52-18-1,0 0 1,-35-17 0,18 0-1</inkml:trace>
  <inkml:trace contextRef="#ctx0" brushRef="#br0" timeOffset="15447.75">7073 9560 0,'0'0'0,"-17"0"16,-36-17 0,53 52-1,0 35 1,53 1 0,35-18-1,53-18 1,-106-17-16,106-18 15,-35 0 1,0 0 0,-71-18-1,-35 1 1,-17 17 0,-54 17-1,53-17 1,-87 88-1,-1 18 1,35-18 0,-17 18-1,35-18 1,35-52 0,1-36-1,-1 0 1,0 0-16</inkml:trace>
  <inkml:trace contextRef="#ctx0" brushRef="#br1" timeOffset="21147.96">9278 3933 0,'0'-17'47,"0"-1"-47,0 1 0,0-1 16,-18-17-1,-52 17 1,-1 0-1,36 18-15,-88 18 16,17 35 0,0 53-1,88-18 1,1 35 0,17-70-1,105-17 16,-16-36-15,52-71 0,-53-17-1,53-53 1,-53 35 0,0-106-1,-88 71 1,18 0-1,-18 123 1,-18 71 0,-17 53-1,-18 141 1,18-106 0,35 18-1,0-71 16,53-17-15,0-71 0,-36 0-16,54-18 15,0-17 1,-1-18 0</inkml:trace>
  <inkml:trace contextRef="#ctx0" brushRef="#br1" timeOffset="21763.84">9719 4039 0,'-18'0'0,"36"0"0,-71 0 15,35-35 1,18 0 0,36-1-1,17 19 16,-36 17-31,71-18 16,-17 18 0,35 35-1,-53 71 1,-36 0 0,-34-18-1,-18-35 1,17-53-1,0 0 1,1-35 0,17-18-1,0 35-15,53-70 16,-36 71-16,54-72 16,52 1-1,-35 35 16,18 36-15,-35 34 0,-54 54-1,-17 52 1,0-35 0,0-17-1,-17-53 1,17-1-1,-18-34 17,18-36-17,0 0 1</inkml:trace>
  <inkml:trace contextRef="#ctx0" brushRef="#br1" timeOffset="21946.34">10601 3669 0,'0'-18'16,"0"36"-16,-35-53 16,17 17-1,36 18 17,-1 0-17,54 35 1,-36-17-1</inkml:trace>
  <inkml:trace contextRef="#ctx0" brushRef="#br1" timeOffset="22280.9">10883 3863 0,'0'0'0,"-17"0"32,17 18-17,17 34 1,1 1 0,-18 53-1,0-35 1,0 17-1,0-70-15,0-1 16,17-17 15,54-70-15,-18-19 0</inkml:trace>
  <inkml:trace contextRef="#ctx0" brushRef="#br1" timeOffset="22496.08">11254 3916 0,'0'-18'16,"-89"36"15,72-1-31,-19 19 16,-34 70-1,35-36 1,35-17-1,0-35 1,35-18 0,18-18-1</inkml:trace>
  <inkml:trace contextRef="#ctx0" brushRef="#br1" timeOffset="22895.75">11377 4127 0,'18'0'15,"-1"0"1,-17-17 0,18 17-16,0-18 0,-1 1 15,19-36 1,-19 17-1,1 1 1,-18 17-16,-35 18 31,-1 53-15,19 0 0,-1 35-1,18-70 1,0 17-1,0-17-15,0 35 16,18-35 0,35-18-1,-1 0 1,-16-36 0</inkml:trace>
  <inkml:trace contextRef="#ctx0" brushRef="#br1" timeOffset="23313.22">11765 4039 0,'0'0'0,"0"-17"15,0-1-15,0-17 16,0 17-16,0 0 16,71-17-1,-18 35 16,35 18-15,-18 52 0,-52 1-1,0-36-15,-1 36 16,-17-1 0,-70-34-1,34-36 1,19 0-1,17-36 1,17-34 0,19 17-1,34-18 1,-34 36 0,34-18-1,-52 35 1</inkml:trace>
  <inkml:trace contextRef="#ctx0" brushRef="#br1" timeOffset="23662.55">12541 4092 0,'0'0'0,"0"18"0,0-1 15,0 1-15,0 17 16,0-17-1,18-18 1,35 0 0,-36-35-1,19-18 1,-36 35 0,0 1-16,-18-1 31,0 18-16,-52 35 1,70-17 0,0 17-1,0-17 1</inkml:trace>
  <inkml:trace contextRef="#ctx0" brushRef="#br1" timeOffset="37094.67">13406 3828 0,'0'0'0,"-18"0"0,18-53 31,0 35-31,0 0 16,-18 36 15,1 35-16,-1 70 1,0-34 0,1-54-16,17 35 15,-36 19 1,36-72 0,-17-17-1,17-35 1,0-18 15,17-53-15,-17 89-16,53-72 15,18-34 1,-1 52 0,19 36-1,-19 35 1,-35 53-1,-35-18-15,0 54 16,0 69 0,-35-34-1,18-54 1,17-34 0,0-54 30,0-35-30</inkml:trace>
  <inkml:trace contextRef="#ctx0" brushRef="#br1" timeOffset="37710.32">14235 3810 0,'17'0'0,"-34"0"0,52-18 15,-35-17 1,-18 17 0,-52 18-1,-1 0 1,-17 53-1,0 36 17,35-1-17,53-71-15,-18 72 16,18-19 0,0-35-1,53-35 1,-35 0-16,52-53 15,18-17 1,-35-1 0,-35-17-1,0 18 1,-18 52 0,0 71 15,0-35-16,0-1-15,0 54 16,0-1 0,35 1-1,-17-54 1,17 1 0,18-18-1,0-53 1,0 0-1,-18 0-15</inkml:trace>
  <inkml:trace contextRef="#ctx0" brushRef="#br1" timeOffset="37928.18">14605 3757 0,'0'0'16,"0"18"15,0-1-31,0 54 16,0 17-1,0-35 17,0-35-32,0 52 15,0-52 17,18-18-17,-1-18-15</inkml:trace>
  <inkml:trace contextRef="#ctx0" brushRef="#br1" timeOffset="38162.41">14887 3810 0,'0'0'0,"0"-18"16,-35 36 31,17-18-47,-17 53 0,-18 0 15,0 53 17,-17-18-17,34-35 1,36-36 0,36-17-1</inkml:trace>
  <inkml:trace contextRef="#ctx0" brushRef="#br1" timeOffset="38428.22">15134 3863 0,'0'0'16,"-17"0"-1,17 18 1,-18 17-16,-17 18 15,17 17 17,18-52-32,-18 17 15,1-17-15,17-1 16,35-34 15,18-18-15</inkml:trace>
  <inkml:trace contextRef="#ctx0" brushRef="#br1" timeOffset="38611.85">15275 3669 0,'-17'0'16,"34"0"-16,-52 0 0,17-18 0,1 18 31,34 0 0,1 0-15,35 18-16</inkml:trace>
  <inkml:trace contextRef="#ctx0" brushRef="#br1" timeOffset="38735.33">15875 3845 0</inkml:trace>
  <inkml:trace contextRef="#ctx0" brushRef="#br1" timeOffset="39395.43">15628 4163 0,'35'0'15,"-17"0"1,0 0-16,52-36 15,1 1 1,-54 18-16,36-36 16,0 0-1,-35 0 1,-18 70 31,0 1-47,-53 106 15,18-1 17,-1 71-17,19-18 1,-1 124 0,18-70-1,0-160-15,0 159 16,0-70-1,-53-88 1,0-54 0,-17-17-1,-36-70 1,88 52-16,-88-105 16,53-1-1,36-87 1,17 52-1,35 0 17,36 36-17,34-1 1,-16 1 0</inkml:trace>
  <inkml:trace contextRef="#ctx0" brushRef="#br1" timeOffset="39894.44">15910 3916 0,'0'-18'47,"0"1"-47,0-1 15,18 0 1,-18-35-1,-18 36 1,-17 17 0,-18 0-1,35 0-15,-52 17 16,17 36 0,-18 18-1,54-1 1,-1 19-1,53-37 17,54-34-17,16-18 1,-34 0-16</inkml:trace>
  <inkml:trace contextRef="#ctx0" brushRef="#br1" timeOffset="40695.79">16616 3898 0,'0'-17'0,"0"34"0,0-70 16,-18 18 0,-35 35-1,36 0-15,-72 18 16,19 17 15,-1 53-15,1 18-1,52-36 1,0 1 0,36-71-1,53 0 1,-1-35-1,36-36 1,-53 18 0,-18-35-1,-35 70-15,0 1 16,0 34 15,-17 54-15,17 17-1,0-35 17,0 0-17,17-53-15,36 18 16,35-18 0,-17-36-1,35-52 1,-89 53-16,19-18 15,34-123 1,-70 52 0,18 1-1,0 52 1,-36 142 15,-17-1-15,17-34-16,-17 105 15,17-18 17,18 1-17,0-72 1,71 1 0,-18-53-1,17-53 1,-17-17-1</inkml:trace>
  <inkml:trace contextRef="#ctx0" brushRef="#br1" timeOffset="40928.29">16916 3898 0,'0'0'16,"-18"0"-16,-17 0 0,-1 18 15,54-18 1,53-35 15,-54 35-31,54 0 16,35-36 0,-18 19-1,0-1-15</inkml:trace>
  <inkml:trace contextRef="#ctx0" brushRef="#br1" timeOffset="41328.12">17410 3810 0,'-18'0'0,"18"35"16,-18-35 0,36 0-1,17 0 1,0-17-16,54-19 15,-36 19 17,-36-19-17,-17 1 1,-35 35 0,17 0-16,-17 0 15,17 0-15,-70 53 16,35 0-1,0 35 1,53-17 0,18-18-1,35-18 1,-35-35-16,105 0 16,1 0-1,17-71 1</inkml:trace>
  <inkml:trace contextRef="#ctx0" brushRef="#br1" timeOffset="41611.37">18168 3634 0,'0'0'0,"0"-18"15,0 0 1,-18 18-1,1 0 1,17 53-16,-18 18 16,-17-1-1,0 19 1,17-1 0,18 0-1,35-53 1,18-35 15,0 0-15,53-35-1</inkml:trace>
  <inkml:trace contextRef="#ctx0" brushRef="#br1" timeOffset="41943.21">18574 3616 0,'0'0'0,"106"-18"16,-71 1-16,18-1 31,-36 18-31,72 71 16,-36 17-1,-53 18 1,0-36-1,-36 18 17,-17-17-17,18-53 1,17-18 0,18-18-1,18-35 1,0 35-16</inkml:trace>
  <inkml:trace contextRef="#ctx0" brushRef="#br1" timeOffset="43250.12">19191 3916 0,'18'0'47,"-1"0"-31,1-18-16,0 18 0,-1-17 15,19-1 1,-36 0-16,17 18 16,-70 0 15,18 36-15,17-19-1,18 1 1,0-1-16,36-17 15,-1 0 17,18-52-17,-18 34 1,-35-17 0,0-1-1,-18 36 1,-17 0-1,18 0 1,52 0 15</inkml:trace>
  <inkml:trace contextRef="#ctx0" brushRef="#br1" timeOffset="43895.06">20197 3193 0,'0'0'0,"0"17"15,-18 1 1,0 17-16,-17 53 15,0 53 1,17-105-16,-17 140 16,17-52-1,-17-1 1,35-35 0,-18-52-1,18-19 1,0-34-1,0-36 17,0-18-17,18 1 1,52-36 0,-17 18-1,106 35 1,-71 53-1,18 53 1,-71 17 0,-35 36-1,-70-36 1,52-34-16,-141 34 16,54-17-1,16-53 1,19 0-1,35 0 17,35-35-17,0 0 1,35 35-16,0-36 16</inkml:trace>
  <inkml:trace contextRef="#ctx0" brushRef="#br1" timeOffset="44444.18">20602 3845 0,'35'-17'0,"-70"34"0,106-34 15,-36-1-15,-17 18 0,70-35 16,-53-18 0,-35 35-1,-35 18 1,-36 0 15,-35 53-15,36 18-1,-18 17 1,70-35 0,0 17-1,54-52 1,52-18-1,-18-35 1,19-18 0,-36-18-1,-18-17 1,-17 53 0,-18 17-1,-18 53 1,-35 36-1,35 17 1,18-17 15,0-54-31,0 19 16,71-36 0,17 0-1,-35-36 1,18-17-16</inkml:trace>
  <inkml:trace contextRef="#ctx0" brushRef="#br1" timeOffset="44792.86">21361 3581 0,'17'-18'0,"-34"36"0,34-54 16,-52 36-1,-36 53 1,36 18-1,18-36-15,-19 71 32,19-18-17,17 0 1,53-35 0,17-35-1,-52-18-15,35 0 16,-36 0-16,72-53 15,-37-18 1,19-70 0,-18 18-1,35-54 1,-53 72 0,-17 34-1</inkml:trace>
  <inkml:trace contextRef="#ctx0" brushRef="#br1" timeOffset="45294.48">21731 3475 0,'0'17'16,"0"1"-16,-35 70 15,17-70-15,-17 53 16,-18 17 0,53-71-1,0 1 1,18-18 15,17-18-15,71-52-1,-89 70-15,72-53 16,-19 18 0,-52-1-1,-1 72 1,-87-1-1,52-17 1,-105 17 0,52-18-1,36 1 1,35 0 0,0 17-1,0-17-15,35 17 16,36 0-1,-1-17 1,18 17 0,-52-35-1,17 0 1,0 0 0,0-35-1</inkml:trace>
  <inkml:trace contextRef="#ctx0" brushRef="#br1" timeOffset="45594.06">22560 3545 0,'0'0'0,"-53"-17"15,36 17 1,-1 35-1,-17 53 1,-1-17 0,36-54-16,-17 72 15,17-36 1,0-18 0,35-18-1,53-17 1,18 0-1,-71-17 1</inkml:trace>
  <inkml:trace contextRef="#ctx0" brushRef="#br1" timeOffset="45893.19">22983 3598 0,'0'0'0,"18"-17"15,0 17-15,17-18 16,0 18 0,18 18-1,-35 17 1,-18 71 0,0-36-1,0-52-15,-71 70 16,18-53-1,-17 18 1,35-35 15,-1-18-15,19 0-16</inkml:trace>
  <inkml:trace contextRef="#ctx0" brushRef="#br1" timeOffset="47292.95">9190 6879 0,'0'-17'31,"0"-1"-31,0-17 16,0 17-16,0-17 15,-88-36 1,-1 36-1,-16 35 17,-1 17-17,35 72 1,54-1 0,17-70-16,0 52 15,35 1 1,0-36-1,53-35 1,-17-18 0,-36 1-16,71-36 15,0-53 1,-36 0 0,-34-88-1,-1 53 1,-35-18-1,0 71 1,-18 88 15,1 71-15,-1 105 0,0 36-1,18-89 1,18 18-1,17-88 1,36-35 0,-18-18-1,0 0 1,17-53 0,-52 35-16</inkml:trace>
  <inkml:trace contextRef="#ctx0" brushRef="#br1" timeOffset="47843.19">9631 6773 0,'0'0'0,"-18"0"0,1-17 15,-1-19 1,0 19-16,18-36 16,18 0-1,88 35 1,0 18-1,-1 71 1,1 17 0,-88-53-16,0 18 15,-18 35 1,-36-52 0,1-19-1,0-17 1,17-35-1,18-35 17,18 17-17,52-18 1,36-17 0,-18 35-1,18 35 1,-88 18-1,-1 0-15,-17 71 16,0-1 0,0 1-1,0-18 1,0-35 0,0-1-1,0-34 16,0-54-15</inkml:trace>
  <inkml:trace contextRef="#ctx0" brushRef="#br1" timeOffset="48027.39">10354 6403 0,'-18'-18'0,"36"36"0,-53-71 16,-1 53-1,19 0 1,34 18 15,1-1-31,53 19 16,-18-1 0</inkml:trace>
  <inkml:trace contextRef="#ctx0" brushRef="#br1" timeOffset="48326.78">10724 6562 0,'0'0'0,"-17"0"0,17-18 16,-18 18-1,18 35 1,0 1-1,0-19-15,0 71 16,35-17 0,-17 0-1,-18-19 1,0-34 0,18-18-1,35-18 1,0-34-1</inkml:trace>
  <inkml:trace contextRef="#ctx0" brushRef="#br1" timeOffset="48575.73">11165 6491 0,'0'0'16,"-17"0"-1,-1 18 1,-52 70-1,-1 18 1,18-36 0,18 1-1,35-53 1,17-18 0,54 0-1,0-36 1,-54 19-16</inkml:trace>
  <inkml:trace contextRef="#ctx0" brushRef="#br1" timeOffset="48926.5">11342 6756 0,'17'0'15,"1"0"1,-18-18-1,18 0-15,35-17 16,-18-18 0,0 0-1,-35 36 1,-70 34 15,-1 71-15,36 1-1,35-36 1,0 0 15,0-36-15,17-17-16,72 0 16,-1-17-1,-53 17-15</inkml:trace>
  <inkml:trace contextRef="#ctx0" brushRef="#br1" timeOffset="49309.35">11695 6650 0,'0'-35'15,"0"70"-15,0-123 16,0 35 0,35 53-1,35 0 1,1 17-1,-36 1-15,18 53 16,-35-54 0,-1 71-1,-17-35 1,0 0 0,-17-35 15,-1-18-31,18-18 15,0-35 1,0 0 0,18-17-1,52 17 1,-17 18 0,18-1-1,-54 36-15</inkml:trace>
  <inkml:trace contextRef="#ctx0" brushRef="#br1" timeOffset="49559.25">12435 6773 0,'0'18'0,"18"-18"16,0 0-1,-1 0 1,19-18-1,-36 1 1,0-19 0,-18 36-1,0 0-15,-35 0 16,36 18 0</inkml:trace>
  <inkml:trace contextRef="#ctx0" brushRef="#br1" timeOffset="50292.05">13106 6368 0,'0'0'15,"0"-18"-15,0-17 32,-18 35-32,0 35 15,1 88 1,17 19-1,0-37 1,-18-16 0,0-36-1,1-53 17,17-18-17,-18 0-15,18-35 16,0-53-1,35 18 1,-17 53 0,88-88-1,-18 87 1,36 54 0,-71 52-1,-36 54 1,-17-18-1,0-71-15,-17 18 16,-1-18 0,18-52 46,18-1-62</inkml:trace>
  <inkml:trace contextRef="#ctx0" brushRef="#br1" timeOffset="50775.63">13847 6438 0,'0'0'0,"17"-17"0,1-19 16,-18 1 0,-18 35-16,-52-18 15,17 36 1,-36 70-1,54 18 1,18 0 0,17 0-1,0-18 1,0-70 0,52-18-1,19-18 1,0-35-1,17-35 1,-53-36 0,-17 18 15,-18 54-15,0 69-1,0 89 1,17-18-1,1-53-15,0 71 16,17-70 0,18-1-1,-18-35 1,18 0 0</inkml:trace>
  <inkml:trace contextRef="#ctx0" brushRef="#br1" timeOffset="51026.04">14411 6385 0,'0'0'0,"18"36"32,-18-19-32,0 18 15,0 1-15,17 34 16,1 36-1,-18-53 1,0-18 0,18-17-1,-1-18-15,54-18 16</inkml:trace>
  <inkml:trace contextRef="#ctx0" brushRef="#br1" timeOffset="51259.29">14781 6385 0,'0'-17'16,"0"34"-16,-17-34 0,17 70 31,-71 35-15,36 0-1,-36 35 1,36-70-1,17-35-15,18 17 16,71-52 15,-36-1-31</inkml:trace>
  <inkml:trace contextRef="#ctx0" brushRef="#br1" timeOffset="51470.42">14975 6509 0,'-35'229'125</inkml:trace>
  <inkml:trace contextRef="#ctx0" brushRef="#br1" timeOffset="51677.08">15011 6332 0,'0'0'0,"0"-17"16,17-36-16,-34 53 31,-1 0-15,0 0-1,18 35 1,36 0 0,34 1-1,-17-1-15</inkml:trace>
  <inkml:trace contextRef="#ctx0" brushRef="#br1" timeOffset="52460.54">15734 6579 0,'0'0'0,"35"-17"16,-35-1-1,0 0-15,0-35 16,-53 36-1,-35-1 1,17 53 0,-17 36 15,71-36-31,-19 18 16,19 53-1,34-71 1,72-35-1,-1 0 1,-18 0 0,1-53-1,-36 18 1,-17 17-16,-18-52 16,0 35-1,0 70 16,0-17-15,-18 52-16,1-35 16,17 89-1,0-36 1,0 53 0,0-17-1,0 70 1,0 53-1,0-106 1,0 53 0,-53-53-1,0-71 1,-36-52 0,-52-36-1,0-70 1,53-88-1,88 17 1,53-105 15,88-19-15,-17 72 0,-1 87-1,-70 71 1,0 0-1,-35 18 1</inkml:trace>
  <inkml:trace contextRef="#ctx0" brushRef="#br1" timeOffset="53458.87">16404 6703 0,'18'0'0,"-36"0"0,89-88 31,-71 70-31,0-53 16,0 1-1,-18 52-15,-70-52 16,17 52-1,-52 53 1,35 53 15,17 71-15,53-53 0,18 0-1,36-88 1,52-18-1,35-53 1,-70 17 0,53-70-1,-88 71-15,17-71 16,-17-35 0,-18 106-1,-36 106 16,36 52-15,0-88-16,0 71 31,18-35-15,53-36 0,-18-35-1,52-18 1,-69 1-1,52-107 1,-53 18 0,18-70-1,-53 70 1,18 0 0,-18 89-1,0 34 1,0 1-16,-18 88 15,0 17 1,1 36 0,17-71 15,0 0-15,0-70-1,53 0 1,0-36-1,-36-17-15</inkml:trace>
  <inkml:trace contextRef="#ctx0" brushRef="#br1" timeOffset="53659.91">16827 6491 0,'0'0'0,"-17"-18"31,34 18-15,1 0-16,35 0 16,-35 0-1,70-17 1,35-1 0,-70 1-16</inkml:trace>
  <inkml:trace contextRef="#ctx0" brushRef="#br1" timeOffset="54044.23">17339 6509 0,'0'0'0,"18"0"16,-1 0 0,36-36-1,-18 19 1,1-54-1,-19 36 1,-17 0 0,-35 17-1,-53 18 17,53 18-32,-1 17 15,19-17-15,-36 105 16,53-35-1,0 18 1,35-35 0,0-54-1,89-17 1,-18-17 0,52-54-1</inkml:trace>
  <inkml:trace contextRef="#ctx0" brushRef="#br1" timeOffset="54325.73">18097 6138 0,'0'-17'0,"0"34"0,0-52 16,-35 17-1,-35 54 1,17 17-1,0 70 1,35-88-16,18 89 16,0-1-1,18-35 1,35-52 0,17-36-1,1 0 1,-54-18-16,36 0 15</inkml:trace>
  <inkml:trace contextRef="#ctx0" brushRef="#br1" timeOffset="54608.27">18503 6138 0,'18'-17'16,"-1"17"-1,1 0-15,17 35 16,-17 18 0,0 88-1,-18-35 1,0-71-16,0 71 16,-36-53-1,19-18 1,-1-17-1,89-89 17</inkml:trace>
  <inkml:trace contextRef="#ctx0" brushRef="#br1" timeOffset="54892.78">18979 6456 0,'0'17'0,"18"-17"16,0 0-1,-1 0 1,-17-17-16,0-18 16,0-1-1,0 19 1,-35 17-1,17 17 1,1 19 0,17-19-1,-18-17 1</inkml:trace>
  <inkml:trace contextRef="#ctx0" brushRef="#br1" timeOffset="56141.94">19667 6438 0,'0'18'0,"0"-36"0,0 53 0,0-17 32,18-18-32,0 0 15,87 0 1,19-70-1,-89 52-15,53-53 16,-35-34 0,-53 16-1,0-34 1,36-18 0,-107 141-1,-35 53 1,0 88-1,1 70 1,34-17 0,18 106 15,35-88-15,-17 229-1,18-176 1,-1 105-1,-17-70 1,35-141 0,0-71-1,105-159 1,19-70 0,52-159-1,-52-35 1,-107 71-1,-52-72 1,-71 160 0,-70 35-1,141 123 1,-54-35 0,72 53-1,17-35 1,53 0-1,88-18 1,0-35 0,-35-1-1,53-34 1,-54 35 0,-69 53-1,-19 35 1,-34 0-1,-72 70 1,37 18 0,52 0 15,0-35-15,35-17-1,-18-36-15,54 0 16,35-36-1,-36 1 1,-17-53 0,-53 17-1,-53 18 1,36 36-16,-89 17 16,35 0-1,18 53 1,53-18-1,0 36 1,36-36 0,105-18 15,-106-17-31</inkml:trace>
  <inkml:trace contextRef="#ctx0" brushRef="#br1" timeOffset="56527.01">20743 6368 0,'0'-18'16,"0"36"-16,0-71 16,18 0-1,17 35 1,36 18 0,-36 0-1,36 53 1,-54-18-16,19 18 15,-19 53 1,-17-53 0,0-18 15,0-52 0,-17-1-15,17-35-1,0-35 1,17 53 0,54-18-1,-71 35-15,70 0 16,1-17 0</inkml:trace>
  <inkml:trace contextRef="#ctx0" brushRef="#br1" timeOffset="57043.85">21308 6227 0,'17'0'0,"-17"17"15,-17 36 1,-1-35-16,-17 70 16,17-18 15,18-17-15,0-35-1,18-18 16,52-53-15,-70 35-16,36-17 16,-19 18-16,19-54 15,-19 53 1,1 18 0,-18 36-1,0 52 1,0-18-1,0-34 1,18-36 0,34 0 15,54-36-15,-53-17-1,-35 18-15,70-71 16,-70 36-1,-18-1 1,-36 71 15,1 36-15,17-1 0,18 0-1</inkml:trace>
  <inkml:trace contextRef="#ctx0" brushRef="#br1" timeOffset="57530.73">22137 6244 0,'0'0'0,"0"-17"16,0-1-16,-18 18 31,1 0-31,-19 0 15,19 18-15,-54 17 16,0 71 0,36-36-1,35 18 1,0-52 0,53-36-1,0 0 1,-18-36-1,18-34 1,-35-1 0,-18 1 15,0 52-15,0 89 15,0-1-16,0 1 1,0-36 0,0-17-1,0-36 17</inkml:trace>
  <inkml:trace contextRef="#ctx0" brushRef="#br1" timeOffset="57925.98">22154 6385 0,'0'0'16,"0"-17"-16,0-1 0,18-17 31,17 17-15,-17 0-1,17 18 1,1 18-1,-19 53 1,-17 17 0,0-18-1,0-34 1,0-19 0,0-34 15,0-36-16,18 0 1,17-18 0,0 54-1,1-19 17,-1 36-17,0 0-15</inkml:trace>
  <inkml:trace contextRef="#ctx0" brushRef="#br1" timeOffset="58525.24">22789 6297 0,'0'0'16,"0"-18"-16,0 1 15,0-1-15,-35 18 31,18 0-15,-1 0-16,-53 0 16,54 18-1,-54 70-15,53-35 32,18 17-17,0-17 1,18-35-1,53-18 1,-1-18 0,-17-52-1,0-18 1,18-36 0,-36 36-1,0-36 1,-35 107-16,18-18 15,-18 17 1,-35 53 0,-18 71 15,0-35-15,17 52-1,19-17 1,17-36-1,0-17 1,17-53 15,1 0-15,0-17-16,-18-1 0</inkml:trace>
  <inkml:trace contextRef="#ctx0" brushRef="#br1" timeOffset="58840.46">23177 6209 0,'-17'18'46,"17"-1"-46,0 1 0,0-1 16,-35 54 0,17 0-1,18-19 1,0-16 0,0-19-1,18-17 1,-1 0-16,18 0 15,-17-17 1</inkml:trace>
  <inkml:trace contextRef="#ctx0" brushRef="#br1" timeOffset="59124.66">23442 6156 0,'0'18'15,"18"-1"1,-1-17-16,-17 18 0,36 35 16,-36-36-16,0 54 15,0 17 1,-36-35-1,-34 0 1,52-53 0,-17 18-1</inkml:trace>
  <inkml:trace contextRef="#ctx0" brushRef="#br1" timeOffset="60458.54">9243 9543 0,'17'0'15,"-17"-18"1,0 0-16,0 1 16,-17-19-1,-54 19 1,-88-18 0,124 35-16,-106 0 15,-18 35 1,53 35-1,1 71 1,69 36 0,36-89-1,89-17 17,16-71-17,54-53 1,18-53-1,-54 0 1,18-106 0,-88 89-1,-35-54 1,-18 54 0,0 35-1,-18 105 1,-35 54-1,53-36-15,-53 124 16,53-53 0,0 53 15,35-54-15,18-16-1,0-54 1,-17-35-1,-1 0 1</inkml:trace>
  <inkml:trace contextRef="#ctx0" brushRef="#br1" timeOffset="60991.2">9507 9613 0,'0'0'0,"-35"-35"15,35-18 1,0 0-1,18 18 1,52 35 0,54 17 15,-54 36-15,-17 36-1,-53 16 1,-17-52-1,-19-17 1,19-19 0,17-52-1,0-36 1,53 1 0,17-18-1,1 35 1,52 35-1,-88 18 1,1 18 0,-36 35 15,0 17-15,0 1-1,-18-36 1,18-17-1,-18-54 17,18 1-17</inkml:trace>
  <inkml:trace contextRef="#ctx0" brushRef="#br1" timeOffset="61057.06">10142 9366 0,'0'0'0,"-35"-17"0</inkml:trace>
  <inkml:trace contextRef="#ctx0" brushRef="#br1" timeOffset="61158.27">10019 9260 0,'0'0'16,"18"18"15,-1-18-31,18 18 32,-17-18-32,17 0 0</inkml:trace>
  <inkml:trace contextRef="#ctx0" brushRef="#br1" timeOffset="61397.33">10336 9331 0,'0'0'0,"0"18"15,0 17 1,18 18 0,0 17-1,17 19 1,-17-19-1,-18-17 1,0-35 0,35-54 31</inkml:trace>
  <inkml:trace contextRef="#ctx0" brushRef="#br1" timeOffset="61625">10672 9384 0,'0'18'31,"0"-1"-31,-53 18 16,35-17-16,-35 53 15,18 17 1,17-35-1,0-18 1,36-35 0</inkml:trace>
  <inkml:trace contextRef="#ctx0" brushRef="#br1" timeOffset="61958.79">10883 9613 0,'0'0'0,"18"-17"0,17 17 16,36-53-1,-18 35 1,17-35 0,-70 18-1,0 17 1,-88 18-1,35 35 1,-18 54 0,36-19-1,18 36 17,17-18-17,17-53 1,71-35-1,-35 0 1</inkml:trace>
  <inkml:trace contextRef="#ctx0" brushRef="#br1" timeOffset="62340.97">11289 9525 0,'0'0'0,"0"-18"0,0 1 16,18-1-1,34-17 1,19 35 0,-18 17-1,-35 1 1,34 70 0,-34 18-1,-18-18 1,0 0-1,-18-52 1,18-19 0,0-52-1,0 0 1,0-53 0,18-18-1,35 53 1,0-18-1,-35 71-15,-1 0 16</inkml:trace>
  <inkml:trace contextRef="#ctx0" brushRef="#br1" timeOffset="62540.29">11906 9648 0,'18'18'0,"0"-18"16,-1 0-1,1 0 1,-18-18 15,0 1-15,0-1 0</inkml:trace>
  <inkml:trace contextRef="#ctx0" brushRef="#br1" timeOffset="63240.57">12418 9560 0,'0'-17'16,"0"34"-16,17-70 0,-17 36 0,18-36 15,-18 35 1,0 36 0,0 35 15,0 53-15,0 17-1,0-52 1,0-54-16,0 36 15,0-35 1,0-54 15,0-16-15,0-54 0,18 70-16,35-69 15,35-1 1,0 71-1,18 35 1,-36 70 0,-52 1-1,-18 70 17,-18-71-17,1 1 1,17-54-1,17-34 17,1-1-32,35-17 0</inkml:trace>
  <inkml:trace contextRef="#ctx0" brushRef="#br1" timeOffset="63708.74">13458 9525 0,'36'-71'16,"-72"142"-16,72-159 0,-19 70 15,-17 1 1,0-1-16,-53 18 16,-35 18-1,18 34 17,-18 54-17,17-18 1,36 36-1,35-89 1,35-35 0,53-35-1,-17 0 1,-54 17-16,54-53 16,-53 36-16,17-53 15,-35 35 1,17 35-1,-17 36 1,0 70 0,0 0-1,0-70 1,18 35 0,0-35-16,17 17 15,0-17 1,36-18-1,-1-71 1</inkml:trace>
  <inkml:trace contextRef="#ctx0" brushRef="#br1" timeOffset="63924.01">13882 9331 0,'0'0'0,"0"18"16,0 35-1,0 35 1,0-71-16,0 72 16,0-1-1,17-53 17,1-35-17,17 0-15</inkml:trace>
  <inkml:trace contextRef="#ctx0" brushRef="#br1" timeOffset="64140.61">14235 9454 0,'0'0'0,"-36"0"16,-52 36-1,53-19-15,-71 54 16,35-18-1,19 17 1,52-52 0,17-18-1,54-18 1</inkml:trace>
  <inkml:trace contextRef="#ctx0" brushRef="#br1" timeOffset="64362.13">14411 9490 0,'0'0'0,"18"0"16,-54 70 15,1 1-15,-18-18-1,35-18 1,1-35-1,17-18 17,0 1-17</inkml:trace>
  <inkml:trace contextRef="#ctx0" brushRef="#br1" timeOffset="64542.59">14305 9349 0,'0'0'0,"0"-18"0,0 0 16,0 1-16,0-1 16,0 0-1,18 18 1,17 0 0,0 53-1,-17-53-15</inkml:trace>
  <inkml:trace contextRef="#ctx0" brushRef="#br1" timeOffset="65307.61">14993 9525 0,'0'-18'15,"0"36"-15,18-71 16,-18 35-1,-36 1 1,-52 17 0,-35 17-1,105 1-15,-52 35 16,17 18 0,53-19-1,35-52 1,35 0-1,1-17 1,-53 17-16,70-53 16,-35 18-1,-36 17 17,-17 0-17,-35 71 16,35-35-31,-35 88 16,0 52 0,17 37-1,18-19 1,0 88 0,0-69-1,53 87 1,-36-106-1,-17-88 1,-70-17 0,-71-71-1,106 0 1,-54-18 0,36 1-16,-141-125 15,36-34 1,140 17-1,36-105 1,70 17 0,35 88-1,-87 124-15,158-142 16,-53 36 0,70 0-1,-158 124-15</inkml:trace>
  <inkml:trace contextRef="#ctx0" brushRef="#br1" timeOffset="66306.53">15681 9402 0,'0'0'16,"0"-18"-16,0 0 16,0-35-1,-71 18 1,1 35-1,-36 18 1,18 52 0,0 36-1,70-18 1,18 18 0,53-71-1,17-35 1,19-17-1,-1-36 1,0-35 0,-53 17-1,-35 36 1,18-36 0,0 54-16,-18-19 15,-18 89 16,0 18-15,1-36-16,17 36 16,0-1-1,35-35 1,18-35 0,17-17-1,1-36 1,0-35-1,17-71 1,-18 35 0,-34-17 15,-19 106-31,-17 70 31,-70 71-15,34 0-1,19-71-15,-19 89 16,36-54 0,0 19-1,71-54 1,0-35 0,52-35-1,-88 17-15,71-35 16,0-35-1,-71 17 1,-17 1 0,-18 52-1,-53 18 17,0 53-17,18 0 1,35 53-1,0-53 1,35 17 0,-17-70-16,35 0 15,-36 0-15,19 0 16,52-17 0,-35-36-1,-36-18 1</inkml:trace>
  <inkml:trace contextRef="#ctx0" brushRef="#br1" timeOffset="66539.89">15963 9172 0,'-35'0'0,"70"0"0,-88 0 0,18 0 16,17 18-1,18-1 1,18-17 0,70 0-1,18 0 1,70 0 0,-34 0-1</inkml:trace>
  <inkml:trace contextRef="#ctx0" brushRef="#br1" timeOffset="66826.48">17180 9031 0,'0'0'16,"0"-18"-16,-17 18 15,-1 0-15,-35 0 16,35 53-1,-34 36 1,34 16 0,18-34-1,0-53-15,0 52 16,0-17 0,35-18-1,18-35 1,53-17-1</inkml:trace>
  <inkml:trace contextRef="#ctx0" brushRef="#br1" timeOffset="67140.58">17639 9031 0,'0'0'0,"18"-18"0,-18 1 16,17-1-16,18 18 15,18 0 1,0 71 0,-35 17-1,0 18 1,-18-18 0,-71-17-1,-17-1 1,53-52-1,52-18 17,36-36-17,-35 19 1</inkml:trace>
  <inkml:trace contextRef="#ctx0" brushRef="#br1" timeOffset="67358.28">17992 9278 0,'0'18'0,"0"-1"16,17-17-1,19 0 1,-1 0 0,-35-17-1,0-1 1,-18 18-1,-35 0 1,18 0 0</inkml:trace>
  <inkml:trace contextRef="#ctx0" brushRef="#br1" timeOffset="68039.25">18415 9225 0,'0'0'0,"-18"-18"0,-17-17 31,35 18-31,0-19 16,35 19-1,71-19 1,-88 36-16,88 18 16,17 70-1,-70 36 1,-53-36-1,-35 0 1,-18-35 0,18-35-1,17-18 17,18-53-17,18-18 1,52 1-1,36-54 1,-35 54 0,17 34-1,-35 36 1,-18 18 0,-35 35-16</inkml:trace>
  <inkml:trace contextRef="#ctx0" brushRef="#br1" timeOffset="68389.81">19121 9384 0,'0'0'16,"17"18"-16,36-18 15,18-18 1,-1-35 15,-35 35-31,18-35 16,-53 0-1,0 36 1,-53 17 0,-52 53-1,52 0 1,35-36-16,0 54 16,18-18-1,36-36 1,34 1-1,54-18 1,-89 0-16,141-53 16,-52-17-1,-89 52 1</inkml:trace>
  <inkml:trace contextRef="#ctx0" brushRef="#br1" timeOffset="68973.78">20073 9031 0,'18'-35'16,"-36"70"-16,53-105 0,-35-19 15,0 36 1,-35 53 0,-36 36-1,19 105 1,-1-18 0,0 71-1,53-158-15,-53 140 16,18 71-1,-36 0 1,18-71 0,-17 89-1,-1-71 17,-53 53-17,107-124 1,17-105-1,70-36 1,72-52 0,34-71-1,-17-71 1,-18-53 0,-124 89-1,-70-36 1,-88 36-1,18 88 1,-18 17 0,141 54 15,35 17 0,71-18-15,-88 18-16,70-35 15,0-1 1,-53 19-16</inkml:trace>
  <inkml:trace contextRef="#ctx0" brushRef="#br1" timeOffset="69423.13">20232 9331 0,'0'0'0,"0"-35"16,0-18-1,17 17 1,36 1 0,0 18-1,35 17 1,-35 0 15,-53 17-31,18 71 16,-18-17-1,0-18 1,-35-18 0,35-17-1,-18-18 1,18-18 0,0-17-1,35-36 1,1 36-1,17-18 1,-36 18 0,18 35-1,18 0 17,-35 0-17</inkml:trace>
  <inkml:trace contextRef="#ctx0" brushRef="#br1" timeOffset="70073.57">20867 9313 0,'17'0'0,"-34"0"0,52 0 16,18 0 0,18-35-1,-54 35-15,36-53 16,-35 35-16,-1-34 15,1-1 1,-89 70 15,54 1-15,-18 17-16,-18 71 31,35-18-15,18-35-1,35-18 1,18-35 0,35 0-1,18-35 1,53-18 0,0-53-1,-71 18 1,-35 0-1,-53 70 1,-106 1 0,35 52-1,54 53 1,17-17 15,53-18-15,0 17-1,-36-70-15,19 36 16,-36-1 0,-36-35-1,-17 0 1,0 0 0,53-35-1,0-1 1,0 19-16</inkml:trace>
  <inkml:trace contextRef="#ctx0" brushRef="#br1" timeOffset="70656.74">22066 8608 0,'-17'0'31,"-1"17"-31,0 19 16,-17 52-1,0 53 1,17-88-16,-35 70 16,0 18-1,36-35 1,-1-53-1,18-17 1,0-19 0,-18-17-16,18-35 31,36-36 0,52-35-15,-18 36-1,54-18 1,-106 70-16,52 18 16,-17 35-1,-35 36 1,-18 35 0,-18-18-1,-17-35 1,17-18-1,0-17 1,18-36 31,0 1-47,0-1 16</inkml:trace>
  <inkml:trace contextRef="#ctx0" brushRef="#br1" timeOffset="70940.92">22754 8890 0,'-35'0'16,"17"0"-1,1 0-15,-1 18 0,-53 70 16,18 0-1,36 35 1,17-52 0,0-36-16,0 36 15,0-36 1,17-17 15,19-18-15,17 0-16</inkml:trace>
  <inkml:trace contextRef="#ctx0" brushRef="#br1" timeOffset="71223.37">23213 8961 0,'0'0'0,"0"-53"16,17 53 15,1 17-15,0 54-1,-18 52 1,0-35 15,0-70-31,-53 70 16,0-52-1,-35-1 1,17-17-16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2T02:46:06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5415 2822 0,'18'0'16,"-1"0"-1,-17-17 48</inkml:trace>
  <inkml:trace contextRef="#ctx0" brushRef="#br0" timeOffset="1307.33">5151 2734 0,'0'-18'0,"0"1"15,17-36 17,1 53-32,-18-18 15,17-17 1,-17 53 46,0-1-62,0 1 16,0 17-16,0 71 16,0 0-1,18 35 1,-18-106 0,0 106-1,0 71 1,18 0-1,-18-71 1,0 70 0,0-70-1,0 54 1,0-107 0,0-71-1,0 1 1,0-53-1,17-36 1,-17 36-16,18 0 16</inkml:trace>
  <inkml:trace contextRef="#ctx0" brushRef="#br0" timeOffset="3107.22">5362 2681 0,'0'0'16,"-17"0"-16,-1-18 31,0 18-31,18-17 15,0-1 1,0 1 15,36-1-15,16 18 0,37-18-1,17 18 1,70-17-1,36-1 1,-1 18 0,36-18-1,0 1 1,53-1 15,-106 0-15,53 18-1,-194 0-15,123 0 16,18 0 0,-70 0-1,-18 0 1,-53 18 0,-36 0-1,1 17 1,-18-17-1,17 35 1,-17-1 0,0 19-1,0 35 17,0-53-17,0 35 1,0 0-1,0 0 1,0 71 0,0 17-1,0-17 1,18 18 0,-18-54-1,18 89 1,-1-36-1,-17 1 1,0-89 0,0-18-1,0-17 1,-17-35 15,-1-18-15,0 0-1,-17 17 1,-53 1 0,35-18-1,-70 0 1,-19 0 0,107 0-16,-53 0 15,53 0-15,-142 0 16,-17 0-1,36 18 1,-107-18 0,71 17-1,141-17 1,-106 18-16,-88-18 31,106 18-15,-35-18-1,52 0 1,-17 0 0,35 0-1,1 0 1,34 0 0,36 0-1,-18 0 1,35 0-1,1 0 1,-19-18 0,36 0 77,0 1-93,0-1 16,0 0 0,18 1-1,0-18 1,-18-18 0,0 35-1,17-35 1,18 18-1,-35 17 1,0 1 0,18-1-1,17-17 1,-17 35 0,17-53-16</inkml:trace>
  <inkml:trace contextRef="#ctx0" brushRef="#br0" timeOffset="3889.54">5592 1535 0,'-18'-36'31,"18"19"-31,-18 17 16,1 0 15,17 17-31,0 1 16,0 17-16,0 36 16,-18 70-1,-17-53 1,17 18-1,-17-53 1,35-36-16,0 1 16,0-36 31,0-17-47,0-35 31,17 34-31</inkml:trace>
  <inkml:trace contextRef="#ctx0" brushRef="#br0" timeOffset="4156.39">5503 1535 0,'0'0'0,"18"0"16,53 0 31,-71 17-47,17 1 0,36 88 15,-35 0 1,17-18 0,-35 18-1,0-54 1,0 1 15,-18-70 0,1-1-31</inkml:trace>
  <inkml:trace contextRef="#ctx0" brushRef="#br0" timeOffset="5082.95">5450 1887 0,'-17'0'31,"34"0"-15,1 0-16,0 0 0,52-35 15,54-18 1,-54 36 15,18-19-15,-52 36-1,-1 18 1,-17 17 0,-18 53-1,0-17 1,0-18 0,0 0-1,0-36 1,0-34 46,0-19-62,0-34 16,0-36 0,0 71-1,17-36 1,19 18-1,16 18 1,-16 35 0,-1 35-1,-17-17-15,-1 53 16,-17-54-16,0 54 16,0 17-1,0-35 1,0 0-1,0-36 1,0-34 15,0-19-15,0-52 0,18 18 15,35-36-16,-18 53 1,0 53 0,1 18-1,-1 35 1,-17 17 0,-18 1-1,0-54-15,0 36 16,0-35-1,0-1 1</inkml:trace>
  <inkml:trace contextRef="#ctx0" brushRef="#br0" timeOffset="5688.83">6809 1817 0,'0'0'0,"35"-35"32,-35 17-32,0-17 15,0-1 1,-18 36-1,-35 0 1,-17 36 0,52 17-1,-35 52 1,36-34 0,17-1 15,0-52-31,0 0 15,17-18 1,36 0 0,0-36-1,0-34 1,-18-1 0,-17-17-1,-18 53 1,0 70 15,0 18-15,18 18-1,17-18 1,-35-36 0,35 36-1,0-35 1,1-18-1,17 0 1,-1-53 0,-34 35-16</inkml:trace>
  <inkml:trace contextRef="#ctx0" brushRef="#br0" timeOffset="6322.58">7232 1746 0,'-35'0'16,"17"18"-16,18 0 16,0-1-1,18-17 17,17 0-17,0 0 1,36-17-1,-54-19 1,1 19 0,-18-1-1,0 36 1,-35 35 0,-1-1-1,19-16-15,-18 34 16,17-34-16,-17 16 15,17 1 1,18-35 0,0-36 31,0-17-47,18 0 31,17 17-16,-17 18 1,-1 0 0,18 35-1,-17-17-15,0-18 16,-18 18-16,35-1 16,-17 1-1,-1-18 16,19 0-15,-36-18-16,17-17 16,1 17-16,0 1 15</inkml:trace>
  <inkml:trace contextRef="#ctx0" brushRef="#br0" timeOffset="7124.49">7761 1782 0,'0'-18'0,"-18"18"32,-34 18-17,-19 34 1,53 1 0,18-17-1,0 17 1,0-36-1,0 1-15,18-18 32,0 0-17,-1-35 1,-17-1 0,0 19-1,36-72 1,-19 37-1,54-1 1,-36 35 0,0 18-1,18 35 1,-35 18 0,-1 18-1,1-1 1,-18-34-1,0-19 1,-18-17 15,1-17-15,17-19 0,0-52 15,0 18-16,53-36 1,-36 88-16,19-17 16,70-1-1,-36 54 1,-35 70 0,-17 36-1,-18-18 1,0-18-1,0-35 1,-18-36 0,1-17-1,17-17 32,0-1-31</inkml:trace>
  <inkml:trace contextRef="#ctx0" brushRef="#br0" timeOffset="7374">8220 2011 0,'0'17'0,"0"1"47,0-36 31,-18 18-78</inkml:trace>
  <inkml:trace contextRef="#ctx0" brushRef="#br0" timeOffset="9921.99">8202 2505 0,'0'17'31,"0"1"-15,0 0-16,0-1 0,-18 36 16,18 0-1,0-35 1,18-18 0,17 17 15,1-34-16,-1-36 1,-35 18 0,0-1-1,0 1 1,-18 35 0,1 35-1,-1 1 1,18 16-1,0 1 1,0-35 0,0-36 46,0 1-46,0-1-1,18 0-15,-18-17 16,17 35-16,1-53 16,-18-17-1,88-18 1,-70 17 0,88-17-1,35-18 1,-18 35-1,-70 54-15,106-71 16,70-54 0,-70 19-1,141-1 1,17 36 15,-35 18-15,18-1-1,-17 18 1,87 0 0,-53 53-1,-70 0 1,-176 0-16,194 18 16,-54 0-1,-34 70 1,17 0-1,-36-17 1,36 52 0,-158-88-16,87 71 15,-105-53-15,52 53 16,1 35 15,-36-53-15,18 36-1,-35 17 1,-1-18 0,1 1-1,-18-71 1,0 0 0,-18-18-1,1-35 16,-1 0-15,0-53 0,1 18-1,17 17 1,-35-17-16,-18 17 31,35 18-15,0 18-1,-17 17 1,35 18 0,0-35-1,0-1 1,53-17 0,-18 0-1,1-35 1,-19 0-1,-17-18 1,0 35 0,-17 18-1,-19 35 1,1-17 15,17 35-15,1-35-1</inkml:trace>
  <inkml:trace contextRef="#ctx0" brushRef="#br0" timeOffset="10639.89">13247 3281 0,'-18'0'0,"36"0"0,-53-18 31,35 1-31,0-1 16,0-17-1,17-18 1,36 0-1,-35 18 1,17-18 0,-17 35-1,-18 36 32,0-1-47,0 107 31,0 17-15,0 70 0,0-158-16,-18 124 15,-17 52 1,-1 0 0,19-70-1,-18 18 1,35-142-16,-18 71 15,0-53 1,18-71 15,0-35-15,0 18 0,0-53-1,0 52-15,0-70 16,18 54-16</inkml:trace>
  <inkml:trace contextRef="#ctx0" brushRef="#br0" timeOffset="11772.56">13353 3016 0,'0'-17'15,"0"-1"-15,17 18 16,36-18 0,53 18 15,70-35-16,36 35 1,-124-18-16,194 1 16,-193 17-16,175-36 15,160 19 1,-89-1 0,70 18-1,-105-17 1,177-1-1,-248 0 1,-17 18 0,-36-35-1,-88 35 1,-17 0 15,-54 0-15,-17 18-1,0 35 1,0 35 0,0 0-1,0 71 1,18 35 0,17 17-1,0-69 1,-17 34-1,17 53 1,1-88 0,17 36-1,-18-89 1,-17 18 15,-18-36-15,-18-34-1,-53-1 1,-35-18 0,-35-17-1,18 0 1,-71 0 0,-53 0-1,18 0 1,-142 0-1,283 0-15,-159 0 16,-106 0 0,-17 0-1,88 0 1,-89 0 0,124 0 15,177 0-31,-177 0 15,106 0 1,0 0 0,35 0-1,35 0 1,36 0 0,17-35-1,18-18 1,0 0-1</inkml:trace>
  <inkml:trace contextRef="#ctx0" brushRef="#br0" timeOffset="13139.43">13864 2117 0,'18'0'32,"-1"-18"-32,1 0 15,70-35 1,-17-17 0,-54 35-16,19-71 15,-36 35 1,0 1-1,-36 52 1,19 53 0,-18 89-1,17-89-15,0 106 16,18 71 15,0-36-15,0 89-1,0-54 1,0-69 0,0-72-1,36-70 1,34-17 0,1-72-1,-36 19 1,-35-124-1,-35 53 1,-54-18 0,1 71-1,35 70 1,36 0 0,17-17 15,53 0-16,17 0 1,71-36 0,18-35-1,-71 0 1,18-17 0,-88 70-1,-18 35 1,-53 54 15,53-1-31,0 18 16,-35 70-1,35 1 1,0-18 0,17-36-1,1-52 16,35-1-15,-18-17 0,-17 0-16,17-35 15,0-18 1,-17 18 0,-18 17-1,0 1 1,0 34 15,0 19-15,0-19-1,0 1 1,0-36 31,0 1-47</inkml:trace>
  <inkml:trace contextRef="#ctx0" brushRef="#br0" timeOffset="13319.8">14746 1940 0,'0'-17'0,"-18"-1"47,1 18-47,52 0 62,-17 0-62</inkml:trace>
  <inkml:trace contextRef="#ctx0" brushRef="#br0" timeOffset="13937.96">15011 1746 0,'0'0'0,"0"18"47,0 0-47,-18-1 16,0 89 0,18-18-1,0 0 1,-17-17-1,17-53-15,-18-1 16,18 1 0,0-36 31,0-17-47,18-18 31,-1 53-31,54-71 15,-18 54 1,0-18 0,-36 35-1,-69 17 17,-37 1-17,54 17 1,17 0-1,1 1 1,17-1 0,35 0-1,-17-35-15,35 18 16,0-1 15,17-17-15,1 0-1,17 0 1,18-17 0,-89-1-16</inkml:trace>
  <inkml:trace contextRef="#ctx0" brushRef="#br0" timeOffset="14771.49">15769 1993 0,'0'0'16,"0"-17"-16,0-19 15,-35 1 1,-18 35 0,-18 35-1,18 18 1,18 35 0,35-35 15,0 18-16,18-71 1,-1 0 0,54 0-1,-36-35 1,36-18 0,-36-18-1,-17 18 1,-18 71 31,0-1-47,0 1 0,0 0 15,17 52 1,1-70 0,-18 18 15,35-18-16,-17 0 1,-18-35 0,35-36-1,36 1 1,-18 34 0,35 19-1,-35 34 1,0 19-1,-18 16 1,-35-34-16,0 35 16,0-18-1,0-17 1,-18-18 15,1 0 0,17-18-31,0-35 16,0 0 0,0 1-1,35-19 1,18 0 0,35 1-1,-35 17 1,0 18-1</inkml:trace>
  <inkml:trace contextRef="#ctx0" brushRef="#br0" timeOffset="15005.28">16563 1640 0,'53'-17'16,"-36"17"-16,1-18 16,-18 36-1,-88-1-15,176 19 16,-88-19-16,-18 89 16,18-18 15,0 18-16,0-53 1,0 0 0,0-35-16,18-1 15,35-17 1,-18 0 0,-17-17-1,0-36 1</inkml:trace>
  <inkml:trace contextRef="#ctx0" brushRef="#br0" timeOffset="15221.1">16651 1887 0,'18'0'31,"17"0"-15,0-17-1,-17 17-15,70-18 16,-17 18 0,-36-18-1</inkml:trace>
  <inkml:trace contextRef="#ctx0" brushRef="#br0" timeOffset="24121.05">1005 5768 0,'-17'0'15,"-1"0"-15,36 0 47,-1 0-31,107-18 0,-18 1-1,70-19 1,-52 36-1,-19 0 1,-69 0-16,17 0 16,-106 18 15,-18 0-15,36-1-1</inkml:trace>
  <inkml:trace contextRef="#ctx0" brushRef="#br0" timeOffset="24388.25">1323 5786 0,'-18'52'16,"36"-34"-1,-18 35 1,-18-35-16,1 70 15,-1 0 1,18-17 0,-18-1-1,1-17 1,17-35 0</inkml:trace>
  <inkml:trace contextRef="#ctx0" brushRef="#br0" timeOffset="24837.29">1482 6138 0,'0'0'0,"17"0"16,1 0-1,-18 18 1,0 17-1,0 18 1,0-35-16,0 35 16,35 17-1,18-52 1,18 0 0,52-36 15,-88 0-31,18 1 0,53-89 31,-88 35-15,-18-52-1,0 52 1,-71 36 0,-52 70-1,35 0 1,52-17-16,-52 35 15,35 35 1,53-35 0,18-18-1,-1-35-15</inkml:trace>
  <inkml:trace contextRef="#ctx0" brushRef="#br0" timeOffset="25855.12">2875 6174 0,'0'0'16,"0"-18"-16,0 0 15,0 1 1,18-1-16,17-17 31,0 35-15,18 0-1,-17 17 1,-1 54 0,0 17-1,-35-17 1,0 17-1,0-18 1,0-52 0,-18-18-1,18-35 1,0-18 0,0 35-16,0-88 15,0 36 16,53-18-15,18 35 0,35 53-1,-71 0-15,0 0 16,-17 17-16,70 54 16,-70 0-1,-18 17 1,0-71-16,-18 36 15,0-17 1,1-19 0,17-70 15,0-17-15,17-1-1,54 1 1,-53 52-1,17 0 1,-17 1-16,35-1 16,17 36-1,-52 17 1,-1 36 0,-17 17-1,-35-18 1,17-17-1,18-35 1,-17-18 0,17-18 15,35 1-15</inkml:trace>
  <inkml:trace contextRef="#ctx0" brushRef="#br0" timeOffset="27204.58">4145 6174 0,'0'0'0,"0"-18"16,18 18 0,-36 0 15,0 0-31,1 35 15,-1 18 1,-17 18 0,17-36-16,18 36 15,0 17 1,18-35 0,35-18-1,17-35 16,19-18-15,-1-52 0,-35 17-1,-18-53 1,-35 35 0,-35-17-1,-53 18 1,-18 52-1,35 18 1,18 18 0,18 52-1,17 1 1,18 35 0,36-18-1,34-18 16,-17-52-15,18-18 0,17-35-1,-18-18 1,-52 18-16,70-54 16,-70 36-1,17 1 1,-35 34-1,0 36 17,0 17-17,0-18-15,0 72 16,35-36 0,-17-1-1,35-16 16,-35-36-31,-1 0 16,1 0-16,35 0 16,-18-53-1,18-18 1,0 1 0,-18 17-1,-17 18 1,-1 17-1,-17 71 17,0-36-32,0 1 15,0 53 1,18-1 0,35-17-1,0-53 1,0 0 15,0 0-15,0-35-1,-18-18 1,-35 35-16,35-70 16,-17 35-1,-18-17 1,-18 70 15,-17 35-15,35-17-16,-18 34 15,18 37 1,0-19 0,18-35-1,17-17 1,0-18 15,18-18-15,18-52-1,-53 52-15</inkml:trace>
  <inkml:trace contextRef="#ctx0" brushRef="#br0" timeOffset="28136.91">6421 6297 0,'70'0'32,"-52"-18"-32,70-17 15,35-35 1,-34-1-1,-89 0 1,0-17 0,-36 35-1,19 53-15,-54 0 16,36 0 0,-36 89-1,1 16 16,34 1-15,1 124 0,0-72-1,-18 54 1,35 17 0,1 1-1,17 34 1,0 18-1,0-141 1,17-17 0,54-89-1,17-88 1,0-53 0,106-140-1,-70-19 1,-71 53 15,-89-35-15,-105 53-1,0 106 1,0 18 0,123 52-16,-34 0 15,34 18 1,18-17-1,18-1 1,70-17 0,0-1-1,0 1 1,0-18 0,-35 18-1,0 0 1</inkml:trace>
  <inkml:trace contextRef="#ctx0" brushRef="#br0" timeOffset="28603.98">7056 6227 0,'0'-18'16,"0"0"15,0 1-16,17 17-15,1-18 16,-1 18-16,36-35 16,-17 35-1,17 0 1,-1 35 0,-52-17-16,18 17 15,0-17-15,-1 70 31,-17 0-15,-17-35 0,-1-36-1,18-34 17,0-54-17,0 18 1,18-17-1,17 17 1,0 35 0,18-17-1,18 35 1,17-18 0</inkml:trace>
  <inkml:trace contextRef="#ctx0" brushRef="#br0" timeOffset="30038.67">7902 6121 0,'0'-18'15,"-17"18"1,-19 0 0,-34 0-1,-1 53 1,36 18-1,35-54-15,0 71 16,0-17 0,35-1-1,53-52 1,-17-18 0,-36 0-16,36-35 15,35-36 16,-36-17-15,-70 0 0,0 0-1,-88 35 1,0 53 0,-18 0-1,18 70 1,70 1-1,18-1 1,71 19 0,-1-72-1,54 1 1,-54-36 0,18-35-1,-17-17 1,-71 17 15,53 0-15,-53 35-1,-18 36 1,1 53 0,-19-1-1,36 1 1,0 17-1,0-71 1,0-34 15,0-18-15,36-36 0,17-17-1,-53 70-15,35-35 16,-18 18 15,19 35-15,-19 18-1,-17 52 1,18-17 0,-18-35-16,18 70 15,17-35 1,-17-36-1,17-17 1,18-35 0,0-35-1,0-1 1,-18 18 0,18-17-1,-36 34 1,-17 72 31,0-19-47,0 54 15,0-18 1,0 17 0,0-17-1,18-35 1,53-18-1,-36 0-15,53-35 16,0-18 0,18-36-1,-35 19 1,-71 17 0,-53 88 15,-35 36 0,35 17-15,53-17-1,35-19 1,53-34 0,18-18-1,-18-35 1,-53-18-1,-35 0 1</inkml:trace>
  <inkml:trace contextRef="#ctx0" brushRef="#br0" timeOffset="31505.49">10848 5786 0,'0'-18'0,"0"36"0,0-71 16,-18 17-16,1 19 15,-72-1 1,19 18 0,-1 71-1,18 34 1,-17 72 0,52-142-16,1 142 15,17-72 1,35 1-1,53-53 1,53-35 0,53-54-1,18-52 1,-36-35 0,-70-18-1,-106 17 1,-70-70-1,-54 71 17,-88 70-17,89 53 1,-18 123 0,88 54-1,53-54 1,0 18-1,18-105-15,70 34 16,70-17 0,19-53-1,-54-18 1,36-35 0,-53-17-1,-53 17 1,-53 35 15,-18 18-15,-35 53-1,18 35 1,17-70-16,1 17 16,-1 54-1,18-54 1,18-70 15,-1 17-31,19-17 16,-1-18-1,35-53 1,-34 53 0,17 53-1,-36 35 16,-17-17-15,18 35 0,35 35-1,0-35 1,35-35 0,-17-18-1,34-18 1,19-35-1,-36-35 1,-53 0 0,-35-1-1,-17 72 1,-54 17 0,1 70-1,34 19 1,36 16 15,0-34-15,53-53-1,18-1 1,-18-17 0,35-53-1,-53 0 1</inkml:trace>
  <inkml:trace contextRef="#ctx0" brushRef="#br0" timeOffset="32568.87">13705 6121 0,'0'-53'31,"0"17"-31,0 19 0,-17-1 16,-54-52-1,36 70-15,0-18 16,-1 18-1,-52 0 1,0 71 0,17-19-1,36 72 1,35-53 0,0 17-1,35-53 1,18-35-1,36-35 1,16-36 0,-52 18-1,0-53 1,-35 53 0,-18 71 30,0 35-46,0-35 16,0 52 0,0 1-1,70-36 1,19-35 0,-19 0-1,54-18 1,17-52-1,-35-1 1,-54-17 0,-52 35-1,0 36 1,-35 17 0,-18 70-1,18 36 1,35 0 15,0 53-15,0 35-1,-18-53 1,-17 17 0,17-140-16,1 70 15,17-52 1,0-125 15,17 1-15,1 53-16</inkml:trace>
  <inkml:trace contextRef="#ctx0" brushRef="#br0" timeOffset="32868.86">14217 6209 0,'0'-18'0,"0"36"0,0-71 16,0 0-16,18 0 31,52 18-15,1 35-1,-1 17 1,-17 54 0,-53-18-1,-35 18 1,-71-19-1,88-52-15,-35 18 16,18-18-16,-18 18 16,36-18-1,34 0 1,71-36 0,-17-16-1</inkml:trace>
  <inkml:trace contextRef="#ctx0" brushRef="#br0" timeOffset="33169.66">14711 6032 0,'0'-17'0,"0"34"0,17-34 0,-17 34 47,-17 36-32,-1-17-15,1 52 16,17 88-1,-18 36 1,-17-53 0,-36 52-1,18-87 1,36-107-16,-1 54 16,18-53-1,35-71 1,36-71 15,-54 71-31</inkml:trace>
  <inkml:trace contextRef="#ctx0" brushRef="#br0" timeOffset="33488.01">14799 6209 0,'0'-18'15,"0"36"-15,0-124 16,0 71-16,0-1 15,35-16 1,53 34 0,-35 18-1,36 35 1,-72 53 0,-17-17-1,-88 0 1,53-54-16,-71 36 31,35-18-15,18-35-1,53-17 17,36-19-17,-1 19-15</inkml:trace>
  <inkml:trace contextRef="#ctx0" brushRef="#br0" timeOffset="33985.62">15505 5856 0,'17'-18'16,"-34"36"-16,34-88 0,-34 70 31,-19 52-15,-34 72-1,34-1 17,19-87-32,-1 34 15,18 1 1,18-54 0,52 1-1,1-18 1,-53-18-16,34 1 15,-34-1-15,53-35 16,-54 36-16,19-19 16,-19 19-1,-17 34 1,0 54 0,0-36-1,0 18 1,0-35 15,53-18 0,-35 0-31,-1-18 16,19-35 0,-19 36-16</inkml:trace>
  <inkml:trace contextRef="#ctx0" brushRef="#br0" timeOffset="34152.69">15857 5944 0,'-17'0'0,"34"0"0,-52-17 15,0 17 1,17 0 0</inkml:trace>
  <inkml:trace contextRef="#ctx0" brushRef="#br0" timeOffset="34702.5">16351 6050 0,'0'-18'0,"0"36"0,18-36 0,-18 1 0,35-54 31,-35 36-15,0 17-16,-88 1 15,17 17 1,-17 53 0,18 17-1,52 36 1,18-71-16,0 54 16,53-19-1,70 1 1,1-54 15,70-17-15,-35-53-1,-54 18-15</inkml:trace>
  <inkml:trace contextRef="#ctx0" brushRef="#br0" timeOffset="36601.82">17004 6032 0,'0'-17'0,"0"34"0,0-52 0,0-18 15,-71 18 1,-35 53 0,36 35-1,-1 52 1,36-34 0,17 35-1,18-36 1,53-52 15,36-18-15,-37-35-1,19-18 1,0-35 0,-71 70-16,17-35 15,1-18 1,-18 89 15,0 35-15,0 18-1,18-1 1,-1-52-16,36 17 16,18-17-1,34-18 1,-34-18-1,17-35 17,-35-53-17,-35-17 1,-1-18 0,-17 70-1,0 54 1,0 52-1,0-18-15,-17 54 16,-19-36-16,19 71 16,-1 0-1,18-18 1,0-70-16,18-1 16,35 1-1,17-18 1,1-35-1,17-18 17,-35 0-17,0-18 1,-35 36 0,-18 106 15,0-18-16,0 17 1,0 1 0,17-54-1,36 1 1,-35-18-16,35 0 16,52-53-1,-34-17 1,-18 17 15,-18-36-15,-17 72-1,-18 34 1,-35 89 0,17-88-1,18 52 1,18-34-1,35-19 1,52-17 0,-34 0-1,35-53 1,-53-17 0,-36-1-1,-34-17 1,-1 53-16,-53 17 31,-123 53 0,159-17-31,-18 35 16,36 35 0,17-17-1,17-54-15,142 54 31,-141-71-31,70 0 16,53-35 0,-88-1-1,53-34 1,-89 52-16,36-70 16,-35 70-1,-18 1 1,0 34-1,-18 54 17,-35 17-17,36-53 1,-1 1 0,18-54 30,0 0-30,88-52 0,-70 35-16,52-36 15,36 0 1,-53 36 0,-35 35-1,-18 71 1,0 52 15,0-52-15,0-18-1,0-18 1,53-35 0,17 0-1,18-35 1,18-36-1,-53 18 1,0 0 0,-53-17-1,0 34 1,-35 1-16</inkml:trace>
  <inkml:trace contextRef="#ctx0" brushRef="#br0" timeOffset="36795.85">18838 5609 0,'0'0'16,"-17"-17"-16,-1 17 15,0 0 1,1 0 31</inkml:trace>
  <inkml:trace contextRef="#ctx0" brushRef="#br0" timeOffset="37035.46">17657 5909 0,'-18'0'0,"18"18"31,18-18-31,-1 0 16,71 0-1,-70 0-15,53 0 16,-19-18-1,-16 18-15</inkml:trace>
  <inkml:trace contextRef="#ctx0" brushRef="#br0" timeOffset="37551.93">20673 5609 0,'0'-17'16,"0"34"-16,17-52 0,-17-36 16,18 54-16,-18-19 15,0 19 1,0 34-1,-35 89 17,-18 71-17,18-36 1,-36 0 0,53-53-1,-17-35 1,35-35-16,0-1 15,18-34 17</inkml:trace>
  <inkml:trace contextRef="#ctx0" brushRef="#br0" timeOffset="38001.33">20973 5768 0,'0'0'0,"17"0"32,-17 18-17,-53 70 1,18-18 0,17 36-1,18-53 1,0 0-1,53-35 1,36-18 0,-1-18-1,-71-35 1,-17-18 0,0-17-1,-53 18 1,-17 52 15,52 0-31,-35 18 0,18 0 31,0 18-15,17 0 0</inkml:trace>
  <inkml:trace contextRef="#ctx0" brushRef="#br0" timeOffset="38285.44">20514 5768 0,'0'0'0,"0"-18"0,-18 18 16,18-17-16,18 17 15,105-36 1,54-17-1,-18 36 1,-1-18 15,-69 17-15,-72 18-16,18-18 16,-140 18 15,-54-17-16,71 17-15</inkml:trace>
  <inkml:trace contextRef="#ctx0" brushRef="#br0" timeOffset="40285.32">3634 8396 0,'0'0'0,"17"-18"31,1 1-16,0-1-15,-1 1 0,54-54 32,-71 0-17,0-34 1,-124 16 0,1 54-1,-18 53 1,0 70-1,52 53 1,72-17 0,17 17-1,17-53 1,72-18 0,-54-70-16,71 0 15,52-35 1,1-35-1,-71-19 1,-17-16 15,-71 34-15,0 36-16,0-71 16,-18 71-1,1 123 16,17 0-15,0-53-16,0 53 16,70-17-1,1-53 1,17-18 0,-18-18-1,36-70 1,-53 35-1,-53-71 17,0 54-17,-17 88 17,-1 34-17,0 54 1,18-88-16,0 35 15,0 17 1,0-87 31,0-36-31,36-18-1,-19 54-15,54-107 16,-18 54-1,17 52 17,-34 18-17,-19 53 1,1 70 0,-1-70-1,36 18 1,-17-54-1,34 1 1,36-36 0,-88 1-16,70-18 15,0-54 1,-35-16 0,-35 52-1,-18 35 1,-18 53 15,0-17-31,18 70 31,-17-17-15,17-1 0,17 1-1,36-71 1,-35 17-16,70-17 15,-17-35 1,34-18 0,-16-53-1,-72 18 1,-17-53 0,-17 106-16,-54-53 15,53 70-15,-52-17 16,-18 35-1,70 35 17,-17 88-17,17 19 1,18-107-16,0 53 16,18-17-1,52-71 1,-17 0-1,35-36 1</inkml:trace>
  <inkml:trace contextRef="#ctx0" brushRef="#br0" timeOffset="40552.36">5962 7691 0,'0'0'16,"-18"0"-1,1 0-15,-19 52 16,19 54 0,-19 53 15,19-53-15,17 17-1,0-52 1,0-53-1,35-18 1,36-71 0</inkml:trace>
  <inkml:trace contextRef="#ctx0" brushRef="#br0" timeOffset="41502.55">6262 7708 0,'0'0'15,"-18"0"1,1 0-16,-19 35 31,19 36-15,17 105 0,0-34-1,0-54 1,0-18-1,0-52 1,0-36 0,0 1-1,0-1-15,35-35 16,18-17 0,-36 34-1,1 19 1,0 70 15,-18-36-15,17 18-1,19 36 1,17-36 0,-1-17-1,19-18 1,35 0-1,0-53 1,-36-35 0,-34 17-1,-19-35 1,-17 71 0,-35 106 15,17-1-16,18 1 1,0-1 15,0-52-15,18 0-16,17-18 16,-17 0-16,35-18 15,0-17 1,0-36-1,-1-35 1,-34 53 0,-18 36-16,18 17 15,-18 70 17,0 36-17,17-53 1,19 18-1,17-36 1,-36-35-16,18 0 31,18-18-15,-17-35 0,-36-17-1,0-18 1</inkml:trace>
  <inkml:trace contextRef="#ctx0" brushRef="#br0" timeOffset="41752.69">5680 7920 0,'0'0'0,"-36"0"0,19 0 15,-54 17-15,89-17 32,105 0-1,36-17-15,0-1-1,-89 1 1</inkml:trace>
  <inkml:trace contextRef="#ctx0" brushRef="#br0" timeOffset="42536.18">8978 8061 0,'18'0'0,"-1"0"0,36-71 31,-35 54-31,0-1 16,-1-35-1,-17 36-15,-17-36 16,-54 17-1,-52 19 1,-36 17 15,71 35-15,-53 88 0,105 1-1,36 17 1,53-53-1,18-52 1,52-36 0,-17-53-1,-88 35-15,52-35 16,-34-53 0,-36 18-1,0 0 1,0 70-1,0 106 32,0 1-31,0-36 0,52-1-1,19-34 1,0-18-1,-54 0-15,89-53 16</inkml:trace>
  <inkml:trace contextRef="#ctx0" brushRef="#br0" timeOffset="42818.08">9384 7832 0,'0'0'0,"0"-18"15,0 0-15,0 54 31,0 34-15,0 107 15,0-1-15,0-123-16,0 35 16,0-35-16,0 106 15,-18 0 1,18-89-1,0-35 1,0-88 0,0-17-1</inkml:trace>
  <inkml:trace contextRef="#ctx0" brushRef="#br0" timeOffset="43134.33">9419 8114 0,'0'-35'0,"0"70"0,-17-176 15,17 123 1,0-52-16,52-1 31,37 36-15,16 35 0,-16 53-1,-19 17 1,-70 18-1,-35-52-15,-53 17 16,-36 17 0,36-35-1,53-35 1,52-17 15,1-1-31,17-17 16</inkml:trace>
  <inkml:trace contextRef="#ctx0" brushRef="#br0" timeOffset="43452.24">10178 7814 0,'0'-18'0,"-18"36"31,0-18-31,1 35 15,-1 89 1,0-18 0,1 52-1,17-122-15,-35 105 16,-1-35 0,1-1-1,35-52 1,0-70 31,53-36-32,-18-18-15</inkml:trace>
  <inkml:trace contextRef="#ctx0" brushRef="#br0" timeOffset="43768.07">10125 7990 0,'0'0'0,"0"-17"15,0-1-15,0-52 16,53 17 0,17 35-1,-17 0 1,35 18 0,-52 36-1,-36 34 1,-18 18-1,-53-17 1,1-36 15,35 1-15,17-36-16,18-18 31,35-17-15,-35 17-16</inkml:trace>
  <inkml:trace contextRef="#ctx0" brushRef="#br0" timeOffset="44251.21">10672 7638 0,'0'0'16,"17"-18"-16,-17-17 0,0 17 15,0 36 16,-35 52-15,35-34 0,-35 87-1,35 18 1,0-70 0,0 17-1,70-88 1,-17 0-1,35-53 1,-17-35 0,-36 17-1,0 18 1,-17 53 0,-18 18-1,0 52 1,0 19-1,0-36 1,0-36 15,0 1-15,0-53 15,0 17-31,0-17 0</inkml:trace>
  <inkml:trace contextRef="#ctx0" brushRef="#br0" timeOffset="44436.01">11095 7638 0,'0'0'0,"-18"0"16,1 0-16,-1 0 31,18 17 0,18-17-15,-1 0-1</inkml:trace>
  <inkml:trace contextRef="#ctx0" brushRef="#br0" timeOffset="46851.21">11589 7796 0,'0'0'0,"17"0"16,19-88 15,-36 71-31,0-1 15,-71 18 1,1 0 0,52 18-16,-17 17 15,17 0-15,18 71 16,-18 35 0,18-35-1,71-18 1,52-53-1,-17-35 1,124-35 15,-89-35-15,35-36 0,-88 0-1,-88 0 1,0 88-16,-17-52 15,-1 52-15,-70 1 16,35 17 0,-35 70-1,17 36 1,53 0 0,1-18-1,17-17 1,53-71-1,0 0 1,0-36 15,17-52-15,-17-18 0,-35 18-1,-1 70 1,-17 36-1,0 35 1,0 53 0,0 0-1,36-36 1,52-35 0,-18-35-1,1-35 1,17-53-1,-35-18 1,-35 71 0,52-124-1,-35 0 1,-35 71 0,0 53-1,-35 88 1,35-36-16,-35 54 15,17-36-15,-35 142 16,36-54 0,17 18-1,53-53 1,0-70 0,35-18-1,35-35 1,-52-36-1,35-52 1,-18 17 15,-71 71-15,-17 52 15,0 1-31,-17 52 16,-1 36-1,18-53 1,0-35-16,0 35 16,53-53-1,35 0 1,18-18 0,-18-52-1,-17-1 1,-18-17-1,-36 53 1,-52 87 31,0 19-31,17-18-1,18 18 1,35-54-1,18-17 1,-35 0-16,53 0 16,-1-35-1,1-36 1,-54-35 0,-17 18-1,-70-18 1,-18 89-1,17 17 1,-17 70 15,70 19-15,18-1 0,88 18-1,1-71 1,-1-17-1,35-18 1,-17-36 0,18-34-1,-1-71 1,-105 70 0,-18 18-1,-18 88 16,0-17-31,-17 35 16,0 70 15,0-70-15,17-17 0,18-19-1,0-34 16,18-19-15,-1 19-16,54-89 16,35 0-1,-36 53 1,1 18 0,-54 52-1,-17 54 1,0-53-16,0 105 15,36-35 1,-1-35 15,18 0-15,0-53 0,0-35-1,0-18 1,-18-18-1,-18-17 1,19 18 0,-36 17-1,0 0 1,0 35-16</inkml:trace>
  <inkml:trace contextRef="#ctx0" brushRef="#br0" timeOffset="47118.7">13829 7391 0,'-18'0'0,"36"0"0,-53 0 0,-1 0 16,19 0-1,-1 0 1,18 17 15,-18-17 1,1 0-32,-19 0 15</inkml:trace>
  <inkml:trace contextRef="#ctx0" brushRef="#br0" timeOffset="47350.74">12859 7708 0,'0'0'0,"0"18"16,17-18 15,1 0-31,35 0 15,35 0 1,-17 0 0,-18 0-1,-71 0 1,0 17-16</inkml:trace>
  <inkml:trace contextRef="#ctx0" brushRef="#br0" timeOffset="48533.28">1041 10795 0,'0'0'0,"17"0"0,1 0 0,53-18 31,-71 1-31,17-19 16,1-34-1,-36-1 1,1 54-16,-54-54 16,-35 18-1,0 53 1,0 53 0,18 35-1,35 71 1,53-124-16,0 54 15,53 16 1,0-87 15,35-18-15,1-35 0,-72 17-16,54-52 15,-36 34-15,18-52 16,18-35-1,-36-71 1,-35 52 0,0 37-1,-18 52 1,-52 70 0,34 72-1,36 69 1,0 1-1,0 0 1,18-53 0,17-36 15,-17-52-15,0-18-1,34 0 1,1-53-1,-35 18-15</inkml:trace>
  <inkml:trace contextRef="#ctx0" brushRef="#br0" timeOffset="49101.42">1411 10724 0,'-18'0'15,"-17"0"1,35-17-16,0-18 15,0-18 1,53 0 15,35 35-15,18 18 0,0 71-1,-53-18 1,-35 35-1,-18-18 1,-53-17 0,35-35-1,0-18 1,18-35 0,0-54-1,53 19 1,18-36-1,17 18 1,-17 88 0,-54 0-1,18 53 1,-17 35 0,0 0-1,-18-17 1,0-1-1,-18-52 1,0-18 0,1-71 15,17 36-15</inkml:trace>
  <inkml:trace contextRef="#ctx0" brushRef="#br0" timeOffset="49283.89">2046 10354 0,'-18'-18'16,"36"36"-16,-53-53 0,17 17 31,1 0-15,34 18 15,18 0-16,1 18 1</inkml:trace>
  <inkml:trace contextRef="#ctx0" brushRef="#br0" timeOffset="49519.23">2364 10354 0,'17'18'0,"-17"-1"16,0 1-16,36 70 15,-36-70-15,35 70 16,-35-17 0,0-54-1,17 54 1,-17-36 0,18-53 30,-18 1-46</inkml:trace>
  <inkml:trace contextRef="#ctx0" brushRef="#br0" timeOffset="49767.15">2734 10442 0,'0'0'0,"-35"0"31,17 18-31,-17 17 15,17-17-15,-35 52 16,-17 19 15,52-19-15,18-35 0,71-52 15,-18-19-16</inkml:trace>
  <inkml:trace contextRef="#ctx0" brushRef="#br0" timeOffset="50133.77">2857 10672 0,'0'0'16,"18"0"-16,0-18 15,-1 0 1,54-17-1,-53-18 1,-1 35-16,1-17 31,0 17-31,-18-34 16,0 34 0,-53 18-1,17 53 1,1 35-1,35 18 1,0-36 0,18-17-1,17-35 1,18-18 0,-18 0-1</inkml:trace>
  <inkml:trace contextRef="#ctx0" brushRef="#br0" timeOffset="50517.47">3228 10566 0,'0'-36'16,"0"72"-16,0-107 16,18 71-16,17-53 15,-18 36-15,36-19 16,-35 36-16,70 0 15,36 18 1,-71 35 0,-18 35-1,-35 18 1,0-88-16,-53 52 16,0-35-1,18-17 1,17-36 15,18 1-15,0-19-16,0 19 15,0-71 1,53-18 0,0 18-1,35 17 1,-35 53-16</inkml:trace>
  <inkml:trace contextRef="#ctx0" brushRef="#br0" timeOffset="50849.55">4075 10636 0,'52'0'31,"-34"-17"-31,17-19 16,-17-17 15,-18 0-15,0 36-1,-35 17 1,17 0-16,-17 35 15,17 0 1,18-17 0,0 0-1</inkml:trace>
  <inkml:trace contextRef="#ctx0" brushRef="#br0" timeOffset="51601.42">5080 10530 0,'0'-17'0,"0"34"0,0-52 16,0-53-1,0 70-15,0-70 16,0 53 0,18 52 31,-1 72-32,-17-54-15,0 71 16,0 35-1,0-71 1,0-17 0,0-70 31,0-1-47,0-52 15,0-19 1,53-52-1,35 18 1,18 87 0,35 54-1,-105 0 1,52 70 0,-53 35-1,-35-34 1,-35-19-1,0-35 1,52-35 31,1-17-47,70-36 16</inkml:trace>
  <inkml:trace contextRef="#ctx0" brushRef="#br0" timeOffset="52101.16">6156 10372 0,'0'0'0,"18"-18"0,-1-17 0,-17-18 31,-53 53 0,36 0-31,-36 53 16,-53 53-1,35 17 1,71-35 0,0-17-1,36-36 1,17-35 0,35-35-1,-35-18 1,-36-35-1,19-36 1,-36 18 15,0 159 1,17 71-17,1-54 1,17 19-1,18-54 1,-18-18 0,18-17-1,0-52 1,-18-19 0</inkml:trace>
  <inkml:trace contextRef="#ctx0" brushRef="#br0" timeOffset="52318.43">6562 10283 0,'0'0'16,"17"-17"-16,-17 34 31,0 54-31,0 35 32,0-18-17,36 0 1,-19-88-16,1 36 15,17-36 1,36 0 0,-1-53-1</inkml:trace>
  <inkml:trace contextRef="#ctx0" brushRef="#br0" timeOffset="52552.73">7038 10283 0,'0'0'0,"-71"18"31,18 35-15,-17 35-1,70-70 1,-35 88 0,35-53-1,0 0 1,0-36-1,35-17 1,53-53 0</inkml:trace>
  <inkml:trace contextRef="#ctx0" brushRef="#br0" timeOffset="52766.31">7250 10354 0,'17'-18'0,"-34"36"0,34-18 31,-34 53-15,17 0 0,0 35 15,-18-35-15,18-35-1,0-1 1</inkml:trace>
  <inkml:trace contextRef="#ctx0" brushRef="#br0" timeOffset="52951.21">7285 10178 0,'0'-18'15,"-18"0"1</inkml:trace>
  <inkml:trace contextRef="#ctx0" brushRef="#br0" timeOffset="53883.96">8061 10636 0,'0'-17'16,"0"-36"0,0 35-1,35-35 1,-17-35 0,0 17-1,-18 1 1,-18 70-16,-70 0 15,-1 35 1,-52 53 0,53 36-1,53-54 1,35-17 0,53-35-1,53-18 1,17-71-1,-52 36 1,17-18 0,-70 18 15,-1 35-15,-17 35-1,0 53 1,0 18-1,0 53 1,0 70 0,18-35-1,-18 71 1,0 17 0,0 0-1,-18-88 1,-70 18-1,0-124 1,-18-88 0,0-17 15,-17-89-15,34-88-1,54-124 1,53-35-1,105 18 1,36 88 0,-18 106-1,36 0 1,-36 35 0,0 36-1,-106 52-15</inkml:trace>
  <inkml:trace contextRef="#ctx0" brushRef="#br0" timeOffset="54932.51">8855 10354 0,'35'-35'15,"-70"70"-15,88-88 0,-53 35 16,0-34 0,-36-1-1,-17 35 1,-35 36-1,-18 52 1,36 36 0,-1 88-1,71-70 1,0-72 0,71-52-1,-1 0 1,19-35-1,-72 35-15,89-106 16,-53 18 0,-18-53 15,-35 70-15,18 54-1,-71 140 16,35-35-15,18 18 0,18-17-1,17-72 1,36-17 0,-36 0-16,53-53 15,0-17 1,18-71-1,-17-18 1,-54 35 0,0-17 15,-35 124-31,18-36 16,-71 123 15,35-34-31,-35 69 15,0 54 1,36-18 0,17-35-1,35-35 1,53-36 0,-17-35-1,70 0 1,-18-71-1,-17 1 1,-53-36 0,-53 18-1,-18 70 17,-35 18-17,1 71 1,34-54-16,0 54 15,18 35 1,18-36 0,35-52-1,53-18 1,-89 0-16,107-18 16,-36-35-1,18-17 1,-71-18-1,-17 17 1,-18 53 0</inkml:trace>
  <inkml:trace contextRef="#ctx0" brushRef="#br0" timeOffset="55149.58">9349 10178 0,'0'0'0,"-18"0"16,36 0 0,-1 0-1,1 0-15,52 0 16,54 0 0,17 0-1,-53 0 1,-53 0-16</inkml:trace>
  <inkml:trace contextRef="#ctx0" brushRef="#br0" timeOffset="55566.82">10689 10283 0,'0'18'31,"0"-36"1,0 1-32,18 17 15,-18-18-15,17 1 16,-17-1-1,-17 18 17,-1 18-32,18-1 15,-17 1 17,17-1-17,17-17 1,1 0-1,-18-17 1,0-1 0,0 1-16</inkml:trace>
  <inkml:trace contextRef="#ctx0" brushRef="#br0" timeOffset="56049.76">11324 9931 0,'0'-18'0,"0"36"0,18-54 16,-18 19-16,0-19 16,0 54 15,-18 0-31,18 105 15,-17 1 1,-19 17 0,1-18-1,35-87 1,-18 34 0,18-35-1,0-17 1,18-18-1,35-53 1,-18 0-16</inkml:trace>
  <inkml:trace contextRef="#ctx0" brushRef="#br0" timeOffset="56450.74">11589 10178 0,'17'-18'0,"-34"36"0,34-18 31,-17 17-31,-17 54 16,17-54-16,-18 54 16,18 35-1,18-53 17,35-36-17,52-17 1,-34-35-1,0-53 1,-54-18 0,-17 36-1,-35-1 1,-18 36 0,35 35-16,-52 0 15,-1 35 1,1-17-1,70-1 1,-36-17 0,19 0-1</inkml:trace>
  <inkml:trace contextRef="#ctx0" brushRef="#br0" timeOffset="56698.88">11165 10019 0,'-17'-18'0,"34"36"0,-52-36 16,17 18 0,18-17-1,18 17-15,123 0 16,-17-18 0,34 0-1,-34 1 1,-54 17-1,-17 0 1,-17 0 0</inkml:trace>
  <inkml:trace contextRef="#ctx0" brushRef="#br0" timeOffset="57266.77">13652 9701 0,'0'0'0,"0"-17"0,36-107 31,-36 107-31,0-1 16,0 0-16,-36 1 15,-34 52 1,-1 53 0,-17 89-1,0 17 1,17-53-1,19 88 1,69-70 0,36-89 15,71 1-15,-1-53-1,-17-36 1,17-53-16</inkml:trace>
  <inkml:trace contextRef="#ctx0" brushRef="#br0" timeOffset="57558.99">14199 9825 0,'0'0'0,"-17"0"16,17 17 0,-18 19-1,-17 17 1,35 0-1,0-36 1</inkml:trace>
  <inkml:trace contextRef="#ctx0" brushRef="#br0" timeOffset="57750.31">14305 9860 0,'0'0'0,"0"18"47,-18 17-47,1 0 15,17 18 1,0-35 15,35 0-31</inkml:trace>
  <inkml:trace contextRef="#ctx0" brushRef="#br0" timeOffset="58233.37">14728 9895 0,'0'0'0,"0"-17"31,-17 17-16,17 35-15,-53 18 16,18 53 0,-1 17-1,36-70 17,0-18-32,0 18 15,71-35 1,-1-18-1,19-53 1,16 0 0,-34-35-1,-53-18 1,-18 0 0,0 53-1,-18 36 1,0-1-1,-17 18 1,17 35 0,1 1 15,17-19-15,35 1-16</inkml:trace>
  <inkml:trace contextRef="#ctx0" brushRef="#br0" timeOffset="58884.91">15469 9913 0,'0'0'0,"18"-35"15,-36 52 17,-17 36-17,35-17-15,-35 34 16,-18 18-1,35 1 1,1-54 0,-1-18 15,0-17-15,18-17-1,0-36 1,71-35-1,-18 0 1,-36 70-16,36-53 16,18 18-1,-36 36-15,36-19 16,-18 36 0,-53 18 15,-18 0-31,-17-1 15,-36 19 1,1 17 0,34-18 15,36 0-15,-17 18-1,17 0 1,53-35-1,-53-1-15,70 1 16,-52 0 0,35-18-1,-18 0 1,-17 0 15,-1-18-15</inkml:trace>
  <inkml:trace contextRef="#ctx0" brushRef="#br0" timeOffset="59432.3">16298 9895 0,'0'0'0,"0"-17"0,-17 17 16,-1 17 0,-17 36-1,35-35-15,-71 70 16,36-17 0,-36 17-1,1-18 1,52-17-1,1-53 1,-1 0-16,36-17 31,34-36-15,19-18 15,-18 36-15,17 17-1,-52 18 1,35 36 0,0-1-1,0 0 1,35-17 0,-17-18-1,-54 0-15,19 0 16,16 0-1,-34-35 1</inkml:trace>
  <inkml:trace contextRef="#ctx0" brushRef="#br0" timeOffset="59682.24">16951 9737 0,'0'0'0,"-18"0"0,1 17 31,17 1-31,-18 35 16,18 0-1,-18-18 1,1-17-1,-1-18 1,0 0 0</inkml:trace>
  <inkml:trace contextRef="#ctx0" brushRef="#br0" timeOffset="59881.64">17039 9772 0,'0'35'31,"-17"-17"-31,17-1 0,-18 19 16,0 17 0,18-36-1</inkml:trace>
  <inkml:trace contextRef="#ctx0" brushRef="#br0" timeOffset="60350.75">17392 9331 0,'0'0'0,"18"18"47,-1-1-47,54 36 16,-18 35-1,35 71 1,-70 35-1,-1-70 1,-17-71-16,0 70 16,-70 0-1,-19-52 17,-34 0-17,17-36 1,53 0-1,36-35-15,-19 0 16,36-18 15,0 1-15,71-36 0</inkml:trace>
  <inkml:trace contextRef="#ctx0" brushRef="#br0" timeOffset="60649.39">18397 10072 0,'0'0'0,"-17"0"31,-1 0 1,18 17-17,-18 1-15,1 0 16,-18 17-1</inkml:trace>
  <inkml:trace contextRef="#ctx0" brushRef="#br0" timeOffset="60915.33">18186 10654 0,'0'0'0,"0"18"0,0-1 16,-18 18-1,-17 18 1,-18-35 0,0 35-1,35-53-15,-52 35 16,-1-35-1,18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2T02:56:13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7232 494 0,'0'0'0,"-18"0"16,18 18 0,-17-1-16,17 1 15,0 17 1,0-17 0,53-1-1,-1-17 1,19 0-1,-36-17-15,71-36 16,-35 18 0,-36-36-1,-35 18 1,0-18 0,-88 19-1,70 52-15,-70-18 31,-18 53-15,36 36 0,-36 70-1,70-53 1,36 36 0,18-54-1,53-17 1,-18-53-1,-1 0 1,-16 0 0,-1 0-1,-35-18 1,-35 36 15,35 0-15,-53 52-16,18 1 31,35-54-31,-18 72 16,0-72-16,18 54 15,18-36 1,17-17 0,18-18-1,0-18 1,0-35-1,35-35 1,18-36 0,-35 54-1,17-1 1,-18 71 0,-52 36-1,-18 52 16,0-18-15,0 36 0,0-88-16,-35 35 15,35-18 1,0-53 31,35-70-32,0 18 1,36-36 0,-54 88-16,-17-35 15,18 53-15,0-35 16,-18 106 15,0-1-15,0 36 15,0-88-31,0 35 16,53-1-1,-18-16 1,35-36 0,-17 0-1,0-36 1,0-16-1,-35 16-15,52-87 16,-17 17 0,35 0-1,-88 88 1,18 18 0,0 53-1,-18 18 16,0-36-15,0 0 0,0-52 31,0-1-47,0-17 15,0-18 1,-18 0-1,-17 35 1,-18 18 0,18 18-1,17 0-15,0 35 16,1 35 0,-1-18-1,18 36 1,0-18 15,35-17-15,1-53-1,69-1 1,37-17 0,-19-35-1,18-36 1,-70 1-1,-54 52-15,36-88 16,-35 53 0,-18 36-1,0-1 1,-71 53 0,36 1-1,35-19-15,-35 72 31,35-36-15,0-1 0,0-16-1,35-1 1,-17-35-16,-1 0 16,1 0-16,53 0 15,-1 0 1,1-71-1,-18 19 1,0-19 0,-18 18-1,-35 0 1,0 71 46,0 35-62,0 0 32,0-36-32,-18 107 15,18-18 1,0 70 0,0 18-1,0 71 1,0 52-1,0-193 1,0-72-16,-53 142 16,-17-70-1,52-71 1,0-18 0,18-53 15,0 1-16,0-71 1,36-18 0,17-106-1,-36 89-15</inkml:trace>
  <inkml:trace contextRef="#ctx0" brushRef="#br0" timeOffset="401.25">9490 1217 0,'0'0'0,"-36"-88"31,19 53-31,17 17 0,0-35 16,35-18 0,18 19-1,70 16 16,-34 19-15,69 70 0,-140 17-1,-18 54 1,-53-54 0,-53 1-1,36-36 1,-1-17-1,36-18 1,17 0 0,1 0-1,70-53 17</inkml:trace>
  <inkml:trace contextRef="#ctx0" brushRef="#br0" timeOffset="2132.61">10283 688 0,'0'0'0,"0"-18"0,0 1 16,0-1-16,0-17 15,0 17 1,-17 18-1,-18 35 1,-1 54 0,19 16-1,-1 107 1,18-88 0,0-36-1,53-18 1,0-70 15,17 0-15,1-53-1,-1-17 1,-17-18 0,-17-36-1,-36 71 1,17 36-1,-17 52 1,-17 53 0,17 0-1,0 18 1,0-53 0,0-35-16,35-1 15,-17 1-15,35-18 31,35 0-15,-18-35 0,36-36-1,-35-35 1,-36 36 0,-35 52-16,18-17 15,-18 17 1,-18 53 15,-17 36-15,35 0-1,0-54-15,0 71 16,0-52 0,53-19-1,17-17 16,36 0-15,-18-17 0,0-54-1,-52-17 1,-36 0 0,0-53-1,-36 70 1,-34 18-1,52 53-15,-70 0 16,-18 88 0,36 0-1,52 36 1,18-36 0,35 0-1,-17-70-15,70 17 16,36-17 15,-19-18-15,19-35-1,-36-18 1,-17-18 0,17-52-1,-71 87-15,19-34 16,-36 17-1,-18 88 17,0-17-32,18 35 15,-53 70 1,36-52 0,17-1-1,0-17 1,0-35 15,0-36 16,35-17-31,18-53-1,35-36 1,-17 36-1,35-18 1,-18 89 0,-53 17-1,-35 70 1,0 36 0,0-18-1,0 18 1,0-88-1,0 35 1,71-18 0,-18-35-1,52 0 1,-52-18 0,18-52-1,-1-36 1,-34 18-1,-19-1 1,-17 37 0,-53-19-1,-35 36 1</inkml:trace>
  <inkml:trace contextRef="#ctx0" brushRef="#br0" timeOffset="2584.25">10760 564 0,'0'18'16,"0"-36"-16,0 54 0,17-36 15,19 0 1,-1-18 15,-35 0-15,0-17-1,-35 18 1,17-1 0,-17 18-1,17 0-15,18 18 16,-18-1-1,-17-17 1</inkml:trace>
  <inkml:trace contextRef="#ctx0" brushRef="#br0" timeOffset="2867.41">10125 776 0,'0'0'0,"-18"18"0,18-1 16,18-17-1,-1 0 1,54 0 0,35-17-1,-89 17-15,54-18 16,-18 18-1,35-35 1,-35 35 0,18-18-1</inkml:trace>
  <inkml:trace contextRef="#ctx0" brushRef="#br0" timeOffset="6032.98">13317 1217 0,'-17'0'0,"-1"18"31,18-1-31,0 1 15,18-18 32,-1 0-47,72-53 16,16-53 0,-34 0-1,-1-70 1,-70 123-1,0-53 1,0 0 0,-35 71-1,-35 53 1,17 70 0,35 88-1,18-140-15,-18 122 16,1 1-1,17-53 1,0-71 0,0-52 31,35-36-47,0-18 15,1-35 1,17 53 15,-18 53-15,-18 0-16,1 36 15,17 70 1,18-54 0,18 19-1,35-36 1,-18-35-1,53 0 1,-106 0-16,71-35 16,18-36-1,-71 1 1,-36-54 0,-17 36-1,-53 18 1,36 70-1,-36 0 1,35 0-16,-158 70 16,52 36-1,18 18 1,89-36 0,17-35-1,17-36-15,72 1 16,-1-18-1,35-18 1,-35-17 0,18-53-1,-53 17 1,-53 36-16,18-71 16,-18 53-1,-35 106 32,17-35-47,0 70 16,18 18-1,0-18 1,53-35 0,0-35-1,35-18 1,-17-18-1,35-35 1,-89 18-16,54-18 16,-36-71-1,-35 71 1,0 36 0,-53 34-1,0 107 1,18-36 15,35-17-15,0-1-1,18-87 32,17-19-31,-17 19-16,17-36 15,35-53 1,-52 53 0,17 35-1,-17 18 1,53 71 0,-36-1-1,35 1 1,-17-18 15,-17-35-15,16-18-1,-34 0-15,17-18 16,54-35 0,-19-18-1,54-52 1,-19 35-1,-69 70-15,34-35 16,18 36 0,-52 52-1,-36 35 1,0 19 0,0-19-1,0-52 1,0-1-16,0-34 47,0-18-32,0-18 1,0-36 0,0 36-1,-18 36-15,-17-1 16,-18 18-1,-18 35 1,18 18 0,18 53-1,0 0 1,35-35 0,0-18-1,35-36 1,36-17-1,-18 0 17,35-53-17,-71 36-15,54-72 16,0-69 0,-36 17-1,-18-36 1,-17 71-1,0 53 1,-35 124 15,0 52-15,17 1 0,1 52-1,17-87 1,35 16-1,-17-87 1,34 17 0,1-17-1,53-18 1,-35-35 0,17-71-1,0 0 1,-70 53-16,52-141 15,-34 71 1,-19 34 0,-17 72-1,-17 34 1,-54 89 0,18 53-1,36-36 1,17 1 15,0-36-15,52-35-1,-34-35-15,35-18 16,35 0 0,-35 0-1,35-53 1,-17-53-1,-1 18 1,-52 52 0,-18 54 15,0 53-15,0-18-1,0 17 1,0-52-1,0-1-15,18 1 32,35-18-17,-36 0 1,54-35 0,-54-1-16</inkml:trace>
  <inkml:trace contextRef="#ctx0" brushRef="#br0" timeOffset="6432.8">17198 688 0,'0'0'0,"-18"0"16,-52 18-16,34 17 15,19 35 1,17-34-1,53-36 17,0 0-17,17-18 1,-17-53 0,-53 1-1,0 17 1,-70 18-1,-1 35 1,0 53 0,54-36-16,-18 36 15,17 53 1,18-35 0,70-19-1,-52-34 1</inkml:trace>
  <inkml:trace contextRef="#ctx0" brushRef="#br0" timeOffset="6983.47">17657 970 0,'0'0'0,"-18"0"16,0 35-1,-17 18 1,0 18 0,35-1-1,-18 1 1,18-53-16,-18 17 16,18 0-1,-17-35 32,17-17-47,0-36 31,0 17-31,35-69 16,36-1 0,52-35-1,-17 88 1,0 53-1,-36 35 1,-52 71 0,-18 0-1,0-18 1,-18-18 0,-17-17-1,17-35 1,36-18 31,0 0-32</inkml:trace>
  <inkml:trace contextRef="#ctx0" brushRef="#br0" timeOffset="7949.02">18803 1111 0,'0'0'0,"0"-17"0,18-19 16,-18-52-1,-36 35 1,-34 36 0,-54 34-1,19 36 1,-19 53-1,54 17 17,70-70-17,0 0 1,0-35-16,35-18 16,71 0-1,-18 0 1,35-35-1,-52-36 1,-18-52 0,-18 34-1,-35 19 1,0 87 15,-18 19-15,18-1-16,-17 89 31,17 17-15,17 35-1,36 0 1,-17 36 0,-19 0-1,-17-1 1,-17 1-1,-1-71 1,0 0 0,1-53-1,17-70 1,-36-18 0,1-18-1,-35-70 1,17-53-1,35-18 17,18-88-17,18-35 1,70 18 0,-18 87-1,36 1 1,-35 70-1,-1 36 1,-70 52-16,36 18 16,-36-18-1,0 36 32,-18 0-16,-17-18-31</inkml:trace>
  <inkml:trace contextRef="#ctx0" brushRef="#br0" timeOffset="9449.04">6667 1764 0,'0'0'16,"-17"0"-1,-1 0 1,36 0 31,-1 0-32,72 0 1,-1 18 0,71-18-1,-36 0 1,71 0-1,-53 0 1,106 0 0,-176 17-16,140 1 15,107-1 1,70 19 0,-71-19-1,124 1 1,-317-18-1,140 18-15,-122-18 16,387 0 0,-88 0-1,141 0 1,-124 17 0,142-17-1,-441 18-15,300-18 16,-301 0-16,283 0 15,159 18 1,-159-1 0,176 1-1,-193-18 1,140 35 0,-423-35-16,371 0 15,-124 18 1,106-18-1,-124 0 17,71 0-17,-53 0 1,-53 0 0,-123 0-1,-36 0 1,-123 0-1,-35 0 1,-36 0 62,1 0-78,-1 0 16,0 0-16,-17 0 15</inkml:trace>
  <inkml:trace contextRef="#ctx0" brushRef="#br0" timeOffset="9582.44">19844 2064 0,'-18'17'16</inkml:trace>
  <inkml:trace contextRef="#ctx0" brushRef="#br0" timeOffset="10648.42">653 2910 0,'0'0'0,"-18"0"16,-35 0-1,35 0-15,-17 0 16,18 0-1,87 18 17,36-18-17,17-18 1,54-17 0,-18 17-1,-107 18-15,107-17 16,-35 17-1,-89 0 1,-123 17 15,-53 19-15,88-36 0</inkml:trace>
  <inkml:trace contextRef="#ctx0" brushRef="#br0" timeOffset="11081.95">988 2928 0,'0'18'31,"0"-1"-15,0 1 0,0 17-1,0 36 1,17 17-1,19 53 1,-19-17 0,1 17-1,-18-35 1,-35-36 0,-54-17-1,19-35 1,-1-18-1,-34 0 17,87-18-32,-53-35 15,1-17 1,52-1 0,18 18-1,35 18 1,-17 17-16,53 0 15,-36 18-15</inkml:trace>
  <inkml:trace contextRef="#ctx0" brushRef="#br0" timeOffset="11698.88">1640 3422 0,'18'-18'0,"-36"36"0,54-53 15,-36 17-15,17-17 32,-34-18-17,-36 35 1,35 1-16,-88 17 16,36 35-1,-1 35 1,18 54-1,36-18 1,17 17 0,53-52-1,-18-54 1,35-17 0,-17 0-1,18-70 1,-1-1-1,-52 54 1,17-107 0,-17 18-1,-18 36 1,0 34 0,0 54-1,18 88 1,-1 17-1,19-17 1,16-53 0,1-18-1,-35-35 1,17 0 0,1 0-1,-19-35 1,-17-18-1</inkml:trace>
  <inkml:trace contextRef="#ctx0" brushRef="#br0" timeOffset="11964.57">2011 3298 0,'0'-52'16,"0"104"-16,0-122 15,0 52 1,0 54-1,17 52 1,1 0 0,0 18-1,-18-18 1,0-53 0,17 1-1,1-36 16,-18-18-31,18 0 16</inkml:trace>
  <inkml:trace contextRef="#ctx0" brushRef="#br0" timeOffset="12248.22">2417 3334 0,'17'-18'15,"-34"36"-15,69-71 16,-69 53 15,-1 0-31,-35 53 16,-17 53-1,17-36 1,0 1 0,35-18-1,1-36 1,34-17 31,18 0-32</inkml:trace>
  <inkml:trace contextRef="#ctx0" brushRef="#br0" timeOffset="12881.98">3016 3298 0,'18'-17'0,"-36"34"0,54-52 15,-36 18-15,0-19 16,-18 1 0,-35 35-1,0 0 1,-35 88-1,70-70 1,-17 35 0,17-18-16,18 88 15,-17-52 1,17 0 0,17-36-1,36-17 1,0-18-1,-35 0-15,52-36 16,-17-17 0,0-35-1,-18-18 1,1-52 0,-19 69-1,-17 107 16,0 88 1,0 0-17,0 17 1,18-35 0,35-35-1,0-35 1,35-18-1,-17 0 1,17-35 0,-53-1-1,-17 19-15,17-54 16</inkml:trace>
  <inkml:trace contextRef="#ctx0" brushRef="#br0" timeOffset="14414.81">6756 2417 0,'0'0'0,"0"-18"0,-18 0 31,18 1-31,-18 17 16,18 17 15,-17 36-15,17 35-1,0-52-15,17 140 16,1-53 0,0 36-1,-1-35 1,1 87 0,0 19-1,-18-19 1,0 36-1,0-53 17,0 53-17,0-53 1,0-123-16,0 229 16,0 0-1,0-71 1,0 71-1,0 0 1,0-53 0,0 70-1,0-246-15,0 246 16,0-52 0,0 70-1,-36 35 1,19-88-1,-36 195 17,35-125-17,0-87 1,1 105 0,-18-17-1,35 35 1,0-17-1,-18 17 1,18 0 0,0-124-1,-18 107 1,18-18 0,0-89-1,0-176-15,-17 248 16,17-1-1,0-18 17,0-70-17,0 53 1,-18 53 0,18-142-1,0 72 1,-18-36-1,1-36 1,-1-87 0,0-1-1,18-176 17,0 18-32</inkml:trace>
  <inkml:trace contextRef="#ctx0" brushRef="#br0" timeOffset="15766.23">7849 3052 0,'18'0'31,"0"0"-15,-1 0-16,36-18 15,0-35 1,18 0-1,-36 0 1,-35 18 0,-71 17-1,1 18 1,-18 0 0,-1 35-1,1 18 1,53 0-1,35 18 17,106-18-17,-18-18 1,35 18 0,-52 18-1,-18 34 1,-71 19-1,-52-54 1,-54 1 0,1-71-1,-1-18 1,36-70 0,53-18-1,17-35 1,18 71 15,53 34-15,18 1-1,17 35 1,-35 0-16</inkml:trace>
  <inkml:trace contextRef="#ctx0" brushRef="#br0" timeOffset="16165.02">8255 3281 0,'0'0'0,"18"0"0,52 0 15,-70-18-15,53-35 16,18 0 0,-54 18-1,1-18 1,-18 18-1,-53 35 17,-18 35-17,19 18 1,16 53 0,36 0-1,0-36 1,18-52-16,17 35 15,-17-36-15,35 1 16,17-18 0,18-18-1,-17-34 1,35-37 0,-53 36-1</inkml:trace>
  <inkml:trace contextRef="#ctx0" brushRef="#br0" timeOffset="16432.86">8925 2928 0,'0'-18'0,"0"36"0,-35-71 15,17 53 1,1 0-16,17 18 16,-18 70-1,18-17 1,0 52-1,18-35 1,-18 18 0,17-35-1,19-71 1,-1 0 15,-17-53-15</inkml:trace>
  <inkml:trace contextRef="#ctx0" brushRef="#br0" timeOffset="17331.75">9066 3263 0,'36'0'16,"-19"0"-1,1-17 1,0-1-16,52-17 15,18-1 1,-52 1 0,-19 0-1,-17 17 1,-35 1 0,-36 17-1,36 17-15,-18 18 16,0 54-1,53-1 17,0 0-17,36-35 1,52-35 0,0-18-1,0-53 1,36-18-1,-19-17 1,-69 35 0,-36-18-1,0 89 32,-18 0-47,18 35 16,0-36-1,-18 54-15,1-1 32,17-52-32,0 17 15,0-17 1,-18-18 15,1 0-31,17-35 16,-18-36-1,18-35 1,53 36 0,53-1-1,17 18 1,-17 53 0,35 53-1,-88 35 1,-53-35-1,0 35 17,-35-35-17,17-17 1,0-19-16,18 1 16,0-36 15,0-17-16,0 17-15</inkml:trace>
  <inkml:trace contextRef="#ctx0" brushRef="#br0" timeOffset="17566.43">10407 3087 0,'18'-35'0,"-36"70"0,36-53 46,-18 53-30,0-17 0,-18 53-1,18-1 1,0-17 0,-18-18-1,1-35 16,17-17-31</inkml:trace>
  <inkml:trace contextRef="#ctx0" brushRef="#br0" timeOffset="18015.04">10425 2805 0,'-18'-18'0,"36"36"0,-54-36 16,19 18-1,-19 0-15,1 53 32,35 0-17,0 17 1,0-52-16,0 17 16,53-35-1,18 0 1,-19-17-1,-16-36 1,-1-18 0,-35 18-1,0 36-15,-53-54 16,0 71 0,0 18-1,0 17 1,18 53-1,35 0 17,0-35-17,35-17 1,-17-36-16</inkml:trace>
  <inkml:trace contextRef="#ctx0" brushRef="#br0" timeOffset="18498.73">10848 3034 0,'0'-18'0,"0"36"32,-18 0-17,1-1-15,17 1 0,-36 70 16,36-17-1,0 17 17,0-18-17,53-34 1,53-36 0,-53-18-1,53-35 1,-18-35-1,-35 0 1,-53-18 0,0 35-1,0 54 1,0-1 0,-35 36 15,-1-1-16,19 1 1,34-18 15,19 0-15</inkml:trace>
  <inkml:trace contextRef="#ctx0" brushRef="#br0" timeOffset="19298.41">11553 2963 0,'0'18'32,"0"0"-17,0-1-15,-35 19 16,18 69 0,17-87-16,0 35 15,0 70 1,-18-52-1,18-53 17,0-1-17,0-52 17,0-36-17,0 54-15,0-71 16,53-18-1,0 35 1,0 36 0,35 17-1,35 54 1,-87 16 0,-19 37-1,-17-36 1,0 17-1,0-35 17,0-17-17,-17-18 1,-1-18 0,18-17-1,0-53 1,18 0-1,70-18 1,35 53 0,-17 35-1,35 18 1,-35 71 0,-88-18-1,-18-36-15,0 72 16,0-72-16,-36 71 15,19-35 17,-19-17-17,19-36 17,17-18-17,0-17-15</inkml:trace>
  <inkml:trace contextRef="#ctx0" brushRef="#br0" timeOffset="20297.91">13247 2840 0,'0'-18'15,"0"36"-15,0-71 0,0 35 0,0-17 16,0 17-16,0-52 16,17 17-1,1 53 1,-18 35 15,18-17-31,-18 35 16,17-18-16,-17 106 15,0-17 1,0 70 15,0 70-15,-53-52 0,53-142-16,-35 195 15,35-177-15,-35 300 16,17-70-1,-17 158 1,35 0 0,0-123-1,0-229-15,0 387 16,0 18 0,0-123-1,0 141 1,35-18-1,-17-18 17,17 1-17,0-18 1,-17 0 0,17 0-1,1-124 1,-36-247-16,0 230 15,0 247 1,0-265 0,0 124-1,0-1 1,0 1 0,-18-124-1,-35 230 1,0-160-1,18-123 1,17 36 15,-17-142-15,17-123 0,18-88-1,0-53-15</inkml:trace>
  <inkml:trace contextRef="#ctx0" brushRef="#br0" timeOffset="21264.21">14693 2946 0,'0'0'0,"0"-18"0,0-17 31,0-1-16,0 54 17,0 53-17,0 35 1,0 88 0,0-36-1,0-70 1,0-70-16,0 35 15,0-71 32,0-52-31,0 52-16</inkml:trace>
  <inkml:trace contextRef="#ctx0" brushRef="#br0" timeOffset="24247.07">14693 3104 0,'-17'-52'15,"34"104"-15,-34-122 0,17 17 16,-18-35 0,18-18-1,35 53 1,106 0 0,18 71-1,0 88 1,-106-18-1,-71 18 1,-88-18 15,-17-18-15,17-34 0,53-36-1,18-18 1,35-17-1,-18 17 1,71 53 15,0 71-15,-18-18 0,36 1-1,-18-37 1,-36-52-16,89 0 15,18 0 17,-36-35-17,53-53 1,-71 17 0,-34-34-1,-54 16 1,-52 72-1,-1 17 1,18 70 0,35 36-1,18 0 1,0 0 0,36-53-1,52-36 1,35-17-1,-34 0 1,16-53 15,1-17-15,0-18 0,-71 0-1,-17-18 1,-36 35-1,-35 54 1,-17 17 0,17 35-1,-18 53 1,54 18 0,-1 0-1,18-36 1,0-52-1,53-18 1,0-18 15,0-52-15,0-19 0,-36 1-1,1 71-15,0-36 16,-1 35-1,-17 71 17,0 53-17,0-36 1,18 19 0,0-89-16,17 35 15,53-35 1,18-35-1,0-1 1,17-70 15,-35 1-15,-70-1 0,-18 53-1,-53 53 1,-17 18-1,17 34 1,53 54 0,0-88-16,17 52 15,54 19 1,-18-36 0,-36-53-1,1 0 1,-71-18 15,0-17-15,0 35 15,36 0-15,17 35-1,0 18 1,17-36-1,72-17 1,-19 0 0,54 0-1,-1-70 1,-52 17 0,-36 35-16,35-87 15,-34 34 1,-1 0-1,-35 54 1,0 34 15,-35 89-15,-1-18 0,19 1-1,17-19 1,35-35-1,36-17 1,70-18 0,-18-35-1,-35 0 1,1-36 0,-72 0-1,-17-52 1,-53 35-1,-53 35 1,-35 53 15,53 35-15,35 53 0,53 1-1,53 34 1,35-70-1,36 0 1,17-53 0,0 0-1,-53-35 1,-17-1 0,-54 1-16,36-53 15,-53 17 1,0 1-1,-35 87 17,35 1-17,-18 70 1,18-17 0,0 17-1,0-35 1,0-18-1,0-70 32,0-18-31,71-71 0,-18 36-1,35 18 1,-70 52-16,52 18 15,-17 18 1,-17 35 0,-19 52 15,-17-16-15,0-36-1,35-1 1,18-34-1,36-18 1,-1 0 0,35-70-1,1-19 1,-54 1 0,-52 53-16,17-53 15,-35 35 1,-35 18-1,-18 35 1,-35 35 15,52 18-15,19-18-16,17 71 16,0-36-1,53 19 1,-18-37-1,-17-34 1,-1 0 0,-17-1-1,-35 1 1,0-18 0,17 0-1,0 0 1,36-18 31,0 1-32,-1 17-15</inkml:trace>
  <inkml:trace contextRef="#ctx0" brushRef="#br0" timeOffset="24458.13">19420 3616 0,'0'0'15,"0"18"48,-17-18-48,-1 0-15,0 0 16</inkml:trace>
  <inkml:trace contextRef="#ctx0" brushRef="#br0" timeOffset="170894.46">529 4480 0,'0'0'0,"-17"0"16,-19-35-1,19 35-15,-19-35 16,1 35-16,-18-36 15,-35 19 1,70 17 0,1-18-1,34 18 17,71-17-17,89 17 1,-1 0-1,-17 0 1,106 0 0,-18 0-1,-159 17-15,194-17 16,159 0 15,-53 0-15,159 0-1,-106 0 1,353 0 0,-265 0-1,212 0 1,-142 0 0,195 0-1,-177 0 1,-423 0-16,406 18 15,-406-18-15,371 17 16,211-17 0,-194 18-1,141 0 17,-176-1-17,-371-17-15,530 36 16,-195-36-1,177 17 1,-212 19 0,177-19-1,-36-17 1,-17 18 0,-177-18-1,124 0 1,-141 0-1,53-18 1,17-17 0,-70 0-1,-142-1 17,71 1-17,-123 17 1,-53 1-1,-89 17 1,-70-18 15,-17 18-31,-107-17 16,71-1-16</inkml:trace>
  <inkml:trace contextRef="#ctx0" brushRef="#br0" timeOffset="170970.53">19720 4410 0</inkml:trace>
  <inkml:trace contextRef="#ctx0" brushRef="#br0" timeOffset="171045.41">19685 4427 0,'0'-17'32,"0"-1"-17,-35 0-15</inkml:trace>
  <inkml:trace contextRef="#ctx0" brushRef="#br0" timeOffset="172311.31">952 4851 0,'-17'0'16,"-1"17"0,1-17-1,17 18 1,17-18-1,107-18 1,105-17 0,177-18-1,-71 35 1,176-17 0,-140 18-1,-265 17-15,317-36 16,-141 36-1,-53-17 1,-123 17 0,-70 0-1,-36-18 17,-53 18-17,-36-18 1,1 18-16</inkml:trace>
  <inkml:trace contextRef="#ctx0" brushRef="#br0" timeOffset="172710.93">1147 5362 0,'-36'0'16,"72"0"-16,-107 18 0,53-18 0,1 35 15,87-35 1,107 18 0,211-18 15,-300 0-31,229 0 15,142 0 1,-142 0 0,1-18-1,-124 18 1,-35-18 0,-142 18-16,1 0 15,-36 0 1,-105 18-1,70-18 1</inkml:trace>
  <inkml:trace contextRef="#ctx0" brushRef="#br0" timeOffset="173094.78">1094 6174 0,'0'0'0,"-36"17"0,1-17 16,17 18-16,-35 0 15,159-18 17,212 0-17,35-36 1,123 19-1,-106-1 1,-246 0-16,281-17 16,-175 0-1,34 17 1,-158 18 15,-18-35-15,-70-36 15,0 36-31</inkml:trace>
  <inkml:trace contextRef="#ctx0" brushRef="#br0" timeOffset="174344.51">7955 5045 0,'0'0'0,"-35"17"16,17 1-16,-105 35 16,105-53-1,53 18 32,-17-18-47,70 0 16,142 0-1,-1 17 1,194 1 0,-299-18-16,246 0 15,142 0 1,-160 0-1,1 0 1,-159-35 0,-106 35-1,-35 0 1,-88 0 31,-53 17-32,-71 36 1,36-35-16</inkml:trace>
  <inkml:trace contextRef="#ctx0" brushRef="#br0" timeOffset="174744.41">8220 5786 0,'-36'0'15,"72"0"-15,-89 17 0,-18-17 0,18 0 16,36 18 0,105-1 15,53 1-16,-88-18-15,300 0 16,-36 0 0,159 0-1,18 0 1,-159 0 0,-52 0-1,-230 0-15,70 0 16,-70 0-1,-124 0 17,-52 0-17</inkml:trace>
  <inkml:trace contextRef="#ctx0" brushRef="#br0" timeOffset="175144.15">8555 6368 0,'0'0'0,"-53"17"0,0 19 16,18 16 0,70-34-1,124 35 1,141-18-1,-18-17 1,-176-18-16,299 0 16,-17 0-1,-158 0 1,-36-18 15,-88 1-15,-71 17-1,-35-36 1,0 19 15,0-36-15,0 18-16</inkml:trace>
  <inkml:trace contextRef="#ctx0" brushRef="#br0" timeOffset="176994.12">16334 5080 0,'0'0'0,"-18"18"16,0-18-1,1 0-15,-1 0 16,0 0 0,-52 0-1,-18 17 1,52-17-16,-122 18 15,34 0 1,-17-1 0,70-17-1,54 0 17,105 0-17,159 0 1,70 0-1,195 0 1,-106 0 0,70 35-1,-388-35-15,141 18 16,-52-18 0,-107 0-1,-52 0 1,-36 0-1,-123 0 1,106 0-16,-141 0 16,17 18-1</inkml:trace>
  <inkml:trace contextRef="#ctx0" brushRef="#br0" timeOffset="177411.36">15716 5521 0,'0'0'0,"-35"0"0,0 0 0,-36 0 16,36 18-1,17-1-15,18 19 16,35-1-1,160 18 1,210-18 0,-17-17-1,177-18 1,-71 0 15,-159 17-15,-177-17-1,-34 0 1,-106 0 0,-36 0-1,0 0-15,-140 0 16,-36 0 0,105 0-16</inkml:trace>
  <inkml:trace contextRef="#ctx0" brushRef="#br0" timeOffset="178210.29">14993 6174 0,'-18'17'0,"36"-34"0,-53 52 15,35 18 1,0-36-16,106 54 16,52-18-1,142 0 1,71 0 0,-89-18-1,-194-35-15,194 35 16,-141-17-1,-35 0 1,-71-18 0,-17 0 156,0 0-157,-18-18 126,-18 36-79,18-1-62,0 1 16,0-1 0,-18-17 15,18 18-31,-17-18 0,-54 0 15,-35 18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2T02:58:32.5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952 370 0,'0'0'0,"-17"0"16,-1 0 0,1 0-1,-1 0 16,0 0-15,1 0-16,-19 0 16,19 0-1,34 0 48,19 0-63,69 0 15,-87 0 1,106 0 0,17 0-1,70 0 1,-70 0 0,-52 0-1,-36 0 1,-71 0 31,-35 0-32,35 0-15</inkml:trace>
  <inkml:trace contextRef="#ctx0" brushRef="#br0" timeOffset="567.16">1358 423 0,'0'18'78,"-17"-18"-78,17 18 0,0-1 16,0 1-16,0 35 16,17 17-1,1 36 1,-18-71-1,17 36-15,-17-36 16,0 71 0,0 0-1,0-35 1,-35-19 0,-35-34-1,-19-18 1,1 0-1,18 0 1,34-35 0,1 0-1,35 17 1,0 0 0,0-17-1,53 0 1,-35 35-1</inkml:trace>
  <inkml:trace contextRef="#ctx0" brushRef="#br0" timeOffset="1183.08">1799 776 0,'0'-35'31,"-17"35"-31,-19 0 16,-17 35-1,0 18 1,36-18-1,-36 89-15,18-36 32,35-17-17,0-19 1,52-52 15,19-52-15,-53 34-16,35-35 15,0-18 1,-18-52 0,-18 52-1,-17 36 1,0 88 15,0 18-15,0 17-1,18-18 1,17-17 15,1 0-15,-19-53-16,-17 18 16,36-18-1,-1-18 1,-35 1-16</inkml:trace>
  <inkml:trace contextRef="#ctx0" brushRef="#br0" timeOffset="1452.31">2117 758 0,'0'0'0,"0"-17"15,0 34 16,0 1-31,0 17 32,0-17-32,17 88 15,-17-36 1,0 1 0,18-18-1,-18-35 1,18-18-1,-1-18 1</inkml:trace>
  <inkml:trace contextRef="#ctx0" brushRef="#br0" timeOffset="1748.79">2434 829 0,'0'0'15,"0"-18"-15,-17 18 32,-1 18-32,0-18 15,-17 53 1,-36 35 0,18-17-1,36-1 1,-1-17-1,1-35 1,17-1 0,17-17 15,1 0-31</inkml:trace>
  <inkml:trace contextRef="#ctx0" brushRef="#br0" timeOffset="2432.3">2752 900 0,'0'-18'16,"0"36"-16,17-36 0,-17-17 16,0-18-1,0 35 1,-17 18-1,-1 0-15,-35 0 16,0 53 0,18 18-1,-18 52 1,53-105-16,-18 35 16,18 35-1,0-71 1,18 1 15,53-18-15,-36 0-1,18-53 1,0-17 0,-36 17-1,1-18 1,-18 18-1,0 71 32,0 52-31,18-17 0,-1 0-1,18 0 1,-17-18-1,-18-17 1,35-18 0,1 18-1,-19-18 1,19 0 0,-19-18-1,1-17 1,-18 17-1</inkml:trace>
  <inkml:trace contextRef="#ctx0" brushRef="#br0" timeOffset="5449.21">4304 1094 0,'0'-18'31,"0"0"-15,0 1-16,0-1 15,18-53 1,-1-17 0,54-35-1,-18-1 1,-36 89-16,54-53 15,17 0 1,-35 88 0,-18 17-1,0 19 1,-17 17 0,-18-18-1,0-18 1,0-34 46,0-1-46,-53-17 0,-17 0-1,17 35 1,-35 0-1,52 35 1,1 71 0,17 17-1,18-17 1,0 53 0,36-71-1,52 18 16,-35-89-31,-36-17 16,54 0 0,17-17-1,0-36 1,1-35 0,-37-1-1,-16-16 1,-36 34-1,17 53 1,-17 36 15,0 70-15,0 0 0,0-52-16,0 70 15,0-71 1,36 0-1,17-35 17,17 0-17,-17-35 1,-35 35-16,35-53 16,-18-35-1,-35 17 1,-35-35-1,-18 36 1,-36 17 0,37 53-1,16 18 1,1 70 0,35 0-1,18 35 1,17-70-1,53 0 17,-35-53-17,53-17 1,-18-36 0,0 0-1,-17-53 1,-54 53-1,-17 35-15,18 1 16,-18-1 0,0 53-1,-18 36 1,1 17 0,17-35-1,0-35-15,0 35 16,-18-36-1,18 1 17,-17-18-1,17-18-31,0-17 16,0 17-16,0-52 15,35-36 1,35 18-1,36 17 1,-18 54 0,-17 34-1,-1 89 1,-52-18 0,0 18-1,-1-53 1,19-18-1,-1-35 17,36-35-17,-36-18 1,18-18 0,0-34-1,0 16 1,-18 37-1,-18 52 1,-17 35 15,0-18-15,0 1-16,0 0 16,0-36 46,0 0-62,0-17 31,-17 18-15,17-1 0,-18 18-16,-17 0 15,0 35 1,17 53-1,18-17 1,0-1 0,0 19-1,0-72-15,35 36 16,53-17 0,-17-36-1,70-36 1,-53 1-1,36-71 17,-89 36-17,-35-36 1,0 70 0,0 19-1,-35 34 1,0 36-1,17-35-15,0 70 16,1-17 0,17-1-1,35-52 1,53 0 0,0-18-1,-52 0-15,52-36 16,-35-17-1,0-35 17,-18 18-17,-35-1 1,17 36 0,-17 70 15,0 18-16,-17 53 1,17 17 0,0-70-16,0 124 15,0-19 1,0 89 0,0-70-1,-35 52 1,-1-53-1,-17-70 17,0-18-17,36-70 1,-1-18 0,18-70-1,35-19 1,54-105-1,-72 124-15,19-54 0</inkml:trace>
  <inkml:trace contextRef="#ctx0" brushRef="#br0" timeOffset="5814.75">7355 1094 0,'0'-53'0,"0"106"0,0-142 0,-17-16 15,17 69-15,0-52 16,0 18-1,53 34 17,35 19-17,35 17 1,-34 70 0,-72 18-1,-52 18 1,-36-18-1,-34-17 1,34-53 0,18-1-1,35-17 1,18-17 15,18-19-15,17 1-1</inkml:trace>
  <inkml:trace contextRef="#ctx0" brushRef="#br0" timeOffset="6099.35">8132 512 0,'0'-18'0,"0"36"0,0-54 16,0 19-1,0 34 1,-53 36 0,17 35-1,1 36 1,0-18 0,17 17-1,18-105-15,0 35 16,0-18-1,71-53 17</inkml:trace>
  <inkml:trace contextRef="#ctx0" brushRef="#br0" timeOffset="6531.89">8414 794 0,'0'-18'0,"0"36"0,17-54 16,-17 19 0,-35 17-1,17 0-15,-17 35 16,-18 18 0,36 0-1,17-18 1,35-17-1,35-18 17,1 35-17,-18-35 1,-18 35 0,-35 1-1,-53-1 1,0-17-1,18-1-15,-53 1 16,35 0 0,18-18-1,17 0 1,18-53 0,0 17-1</inkml:trace>
  <inkml:trace contextRef="#ctx0" brushRef="#br0" timeOffset="6765.86">7885 706 0,'0'0'0,"35"0"31,-18-18-31,36 18 15,36 0 1,16-18 0,-52 18-1,-35 0-15,-18-17 16,18 17 0</inkml:trace>
  <inkml:trace contextRef="#ctx0" brushRef="#br0" timeOffset="7566.31">10037 617 0,'0'-17'0,"0"34"0,17-52 16,-17-18-1,0 36-15,0-54 16,0 18-1,-17 53 1,17 35 0,-18 54-1,0-54-15,1 88 16,-19 71 0,36-53-1,0 1 1,18-54-1,53-53 17,-54-35-32,89-18 15,-18-17 1,36-88 0,-54 17-1,-17-71 1,-35 36-1,-18 106-15,0-88 16,0 34 0,0 72-1,0 34 17,0 36-17,0-35-15,0 35 16,0 0-1</inkml:trace>
  <inkml:trace contextRef="#ctx0" brushRef="#br0" timeOffset="8066.56">10883 847 0,'53'-18'31,"-35"0"-31,-1 18 16,-17-35 0,0 17-1,-17 18 1,-1 0-16,-70 18 16,17 17-1,36 18 1,35-17-1,35-1 1,54 0 15,16-17-15,-34 17 0,-53 0-1,-18-17 1,-53 35-1,17-53-15,-52 18 16,-18-1 0,36-17-1,17 0 1,18-35 0,35-18-1,17 18 1,71-18-1</inkml:trace>
  <inkml:trace contextRef="#ctx0" brushRef="#br0" timeOffset="8448.03">11218 952 0,'0'0'0,"18"0"0,17 0 15,18 0 1,18-35 0,-18 0-1,-36 0 1,-17 17-16,0-17 16,-17 35-1,-54 0 1,1 17-1,-19 72 17,36-1-17,53 0 1,18-35 0,70-18-1,-17-35 1,35 0-1,17-17 1</inkml:trace>
  <inkml:trace contextRef="#ctx0" brushRef="#br0" timeOffset="9066.53">12083 829 0,'0'-18'0,"0"36"0,0-53 16,-18-1-16,0 19 0,-52-1 15,-18 1 1,17 17 15,-35 35-15,71 71 0,0-1-1,35-16 1,0-1-1,17-53 1,54-17 0,-1-18-1,1-53 1,-36 18-16,53-71 16,-17-18-1,0-52 1,-19 70-1,-52 0 1,0 71 0,-35 35 15,-18 53-15,18 53-1,17 0 1,18 52-1,0-17 1,53-35 0,0-53-1,35-35 1,-17-18 0,35 0-1,-18-53 1,0-18-1</inkml:trace>
  <inkml:trace contextRef="#ctx0" brushRef="#br0" timeOffset="9382.79">13388 794 0,'0'0'0,"0"17"16,-35 19-1,35-19-15,-36 36 16,19 18 0,17-18-1,0 0 1,0-36-1,0-52 32,17 0-31,1 17-16</inkml:trace>
  <inkml:trace contextRef="#ctx0" brushRef="#br0" timeOffset="9782.84">13441 476 0,'0'0'0,"-18"0"0,-35 0 15,-17 36 1,34 16 0,36 19-1,0-53-15,0 17 16,53-35-1,0 0 1,0 0 15,0-53-15,-18 0 0,-35 35-16,0-52 15,-35 17 1,-53 53-1,-18 18 1,53 35 0,0 35 15,53-35-31,36 17 16,34-52-1</inkml:trace>
  <inkml:trace contextRef="#ctx0" brushRef="#br0" timeOffset="10299.78">13741 723 0,'0'-17'16,"0"34"15,0 1-31,0-1 16,-18 36-1,18 36 1,0-72-16,0 1 0,0 17 16,0 0-1,0 1 1,-18-19 0,1-34 15,17-19 0,0-52-31,17 0 31,72-18-15,16 36 0,-52 52-16,106 0 15,-53 36 1,-53 70-1,-36 36 1,-34-36 0,-54 18-1,54-106-15,-36 35 16,17-17 0,19-71 15</inkml:trace>
  <inkml:trace contextRef="#ctx0" brushRef="#br0" timeOffset="11114.96">16369 723 0,'0'0'0,"35"0"0,71-88 31,-88 70-31,17-35 15,-35-35 1,0 35 0,-106 53-1,-17 0 1,70 18-16,-88 53 16,88-1-1,53 1 1,0-18-1,88-1 1,53 19 15,0 0-15,-53-19 0,-52 19-1,-72-18 1,-122 18-1,105-71-15,-124 35 16,-34-35 0,87-35-1,71-18 1,53-71 0,0 36-1,71-18 1,-18 88-1,35 18 1,-18 0 15,-34 0-31</inkml:trace>
  <inkml:trace contextRef="#ctx0" brushRef="#br0" timeOffset="11498.7">16704 882 0,'18'0'0,"17"0"31,-17 0-31,-1 0 0,36-35 16,18-1-1,-54 1 1,-17 17-1,-35 1 17,-36 17-17,54 17-15,-36 54 16,0 35 0,53 0-1,-18-18 1,36-35-1,88-36 1,-36-17 0,54-35-1,-36-18 1</inkml:trace>
  <inkml:trace contextRef="#ctx0" brushRef="#br0" timeOffset="11798.25">17462 370 0,'-70'0'32,"52"18"-32,-35 53 15,36 52 1,-19 18-1,36-17 1,0 17 0,0-53-1,18-35 1,0-35-16,-1-1 16,36-17-1,-17-53 1</inkml:trace>
  <inkml:trace contextRef="#ctx0" brushRef="#br0" timeOffset="12214.92">17604 882 0,'17'0'62,"1"0"-62,0 0 0,34-18 16,1-17-1,0 0 1,-35-1 0,-18 1-1,-18 35 1,-35 0-1,18 18-15,-18 52 16,18 19 15,35-19-15,0 1 0,0-36-1,106-17 1,-53-18-1,52-36 1,-69 1-16</inkml:trace>
  <inkml:trace contextRef="#ctx0" brushRef="#br0" timeOffset="12732.89">18062 776 0,'0'-18'0,"-17"36"31,17 53-15,-18 17 0,0-18 15,18-17-15,-17-17-1,17-54 32,0 0-31,0 1-16,0-54 15,0 1 1,88-19 0,-18 36-1,54 36 1,-36 17-1,-70 0-15,35 70 16,-36 1 15,-17 17-15,0-17 0,-35-1-1,17-34 1,1-36-1,17-36 17,17 19-32</inkml:trace>
  <inkml:trace contextRef="#ctx0" brushRef="#br0" timeOffset="13014.82">18715 741 0,'0'0'0,"0"17"47,0 1-47,0 0 16,0 70 0,-18-35-1,18 17 1,0-34-1,0-19 1,0-34 15,18-19-15,-1-17 0</inkml:trace>
  <inkml:trace contextRef="#ctx0" brushRef="#br0" timeOffset="13449.03">18874 476 0,'0'0'0,"-18"0"16,0 0-16,-17 36 15,0 34 1,17-35-1,18 1 1,35-1 0,18-35-1,0 0 1,0-35 0,-35-18-1,-18 17 1,0 1-1,-53 35 32,35 0-31,1 18-16,-19 35 16,36-36-1,0 36 1,0-35-1</inkml:trace>
  <inkml:trace contextRef="#ctx0" brushRef="#br0" timeOffset="13918.24">19332 794 0,'-17'-18'32,"-1"18"-32,0 0 15,1 0-15,-36 71 32,35-1-17,18-52-15,-18 88 16,18-36-1,0 1 1,36-54 0,34-17-1,-34 0 1,52-52 0,-35-1-1,17-53 1,-34 18-1,-19-1 1,-17 72 15,0-1-15,18 18 31</inkml:trace>
  <inkml:trace contextRef="#ctx0" brushRef="#br0" timeOffset="14731.09">20002 776 0,'0'0'0,"-17"0"16,-1 0-16,-35 0 15,53 18-15,-35 35 16,17 17 15,1 36-15,-1-53 0,18 35-1,0-70 1,0-1-16,0-34 47,0-18-32,0-54 1,18 19 0,-1 34-16,72-87 15,-19 52 1,54 1-1,-36 70 1,35 53 15,-87 35-15,-19 35 0,-17-17-1,0-53 1,-35-17-1,35-19 1,-18-17 0,1 0-16,17-35 15,0-36 1,0 1 0,53-54-1,52 36 1,54 0-1,-106 70-15,71 1 16,-1 52 0,-70 53 15,-53 53-15,0-35-1,-18-88-15,-35 70 16,18-53-1,35-17 1,-18-18 0,-17-18-1</inkml:trace>
  <inkml:trace contextRef="#ctx0" brushRef="#br0" timeOffset="16714.34">1041 2205 0,'0'0'0,"-89"0"31,72 0-31,-1 0 16,36 0 46,-1 0-46,1 0-16,0 0 16,17 0-1,-17 0-15,105 0 16,-17 0-1,35 0 1,0 0 0,36 0-1,-36 0 1,-18 0 0,142 0-1,-71 0 1,53-18-1,-53 1 1,53-1 15,70 0-15,1 1 0,17-1-1,-88 0 1,141 1-1,-124-1 1,107-17 0,-283 35-16,212-18 15,70-17 1,-87 17 0,122 1-1,-105-1 1,88 0-1,88 18 1,-211-17 0,123 17 15,-88 0-15,70 0-1,-70 0 1,-212-18-16,336 18 15,-124 0 1,123-18 0,0 18-1,-105 0 1,246-17 0,-229 17-1,142 0 1,-1 0-1,-106 0 1,159 0 0,18 0 15,18-18-15,-160 18-1,160 0 1,-160 0-1,142-17 1,-18 17 0,-105 0-1,-283 0-15,353 0 16,-124 0 0,106-18-1,-158 18 1,229-35-1,-283 35 1,19-18 0,-125 0 15,-34 1-15,-89 17-1,-35-18 1,0 0-1,-88 18 1,53 0-16</inkml:trace>
  <inkml:trace contextRef="#ctx0" brushRef="#br0" timeOffset="17781.56">582 2999 0,'0'0'0,"-18"0"0,-52 0 15,52 0 1,1 0-16,-1 0 16,36 0 15,35-18-15,70 18-1,53-18 1,-17 1-1,-35-1 1,-19 18 0,-69 0-1,-72 0 17,19 0-32,-18 18 0,17-18 0</inkml:trace>
  <inkml:trace contextRef="#ctx0" brushRef="#br0" timeOffset="18214.63">829 3016 0,'-18'0'15,"18"18"1,0 0 0,0-1-1,36 36 1,-19 0-1,1 35 1,17 36 0,-35-89-16,18 53 15,-18 18 1,-35-53 0,-36 0-1,0-36 1,-17 1-1,-35-18 1,88 0-16,-36-18 31,18-17-15,35 0 0,18-18-1,0 35-15,0-17 16,71 0-1,17-1 1,-35 19-16</inkml:trace>
  <inkml:trace contextRef="#ctx0" brushRef="#br0" timeOffset="18814.11">1429 3298 0,'0'0'0,"-18"0"0,0 0 16,-17 0 0,18 0-16,-72 0 15,36 36 1,-17 52-1,35 18 1,35-18 0,0-17-1,17-19 1,1-52 0,17 0-1,18-17 1,35-36-1,-17-35 1,-18 17 0,-53-35 15,17 53-15,-17 36-1,0 34 1,0 36-1,0-17-15,0 69 16,18-34 0,17 0-1,1-36 1,-1-35 0,35 0-1,-52 0 1,35-53-1</inkml:trace>
  <inkml:trace contextRef="#ctx0" brushRef="#br0" timeOffset="19047.14">1799 3351 0,'0'-17'16,"0"34"-16,0-87 15,0 87 16,18 19-15,-1 70 0,1-71-16,-18 18 15,18-36-15,-18 72 16,0-54 0,17-35-1,1 0 1</inkml:trace>
  <inkml:trace contextRef="#ctx0" brushRef="#br0" timeOffset="19332.18">2099 3298 0,'0'0'0,"0"-17"0,-18 17 31,1 0-15,-19 70 0,36 19-1,-52 16 1,34-34 0,0-53-16,1 17 15,17-17 1,17-36 15</inkml:trace>
  <inkml:trace contextRef="#ctx0" brushRef="#br0" timeOffset="19964.37">2558 3316 0,'0'0'0,"17"0"0,-17-18 16,0 1 0,-53-18-1,36 35-15,-36 0 16,-35 35 0,35 18-1,0 53 1,35-18-1,0 0 1,18-35 0,36-53 15,17 0-15,17-18-1,-17-35 1,35-35-1,-35-18 1,-35 18 0,17 0-1,-35 70 1,0 71 15,0-35-31,0 88 16,0-18-1,0 0 1,53-17 0,-18-36 15,54-17-15,-54-18-1,35-18 1,-52-17-1,0-18 1,-1 35-16</inkml:trace>
  <inkml:trace contextRef="#ctx0" brushRef="#br0" timeOffset="21865.5">10813 2222 0,'0'-17'0,"0"-1"16,17-17 0,-17 53 30,0-1-46,0 18 16,0 36 0,0 17-1,0 18 17,18-71-32,0 106 15,-1-35 1,-17 35-1,0 1 1,0-1 0,-35 106-1,35-18 1,0-70 0,18 88-1,34 0 1,-34-71-1,35 71 1,-53-177-16,35 195 16,1-71 15,-1 53-15,-18 35-1,1-88 1,0 53-1,-1-176-15,19 193 16,-19-70 0,36 71-1,-35-1 1,-18-193-16,18 141 16,-1 70-1,1 0 1,-18 18-1,0-88 1,17 88 0,1-1 15,-18 72-15,0-142-1,0 53 1,0 18-1,0 0 1,0 0 0,0-71-1,0-141-15,0 212 16,0 0 0,0 0-1,0-71 1,0 71-1,-35 18 1,35-248-16,0 230 16,-18-53 15,1 53-15,-1 17-1,0 1 1,1-71-1,-19 211 1,1-87 0,-53 17-1,53-106 1,-1 106 0,1-17-1,35-54 1,-18-70-1,1-106 1,-1-106 0,0-35-1</inkml:trace>
  <inkml:trace contextRef="#ctx0" brushRef="#br0" timeOffset="23146.59">13141 2734 0,'0'0'0,"18"0"0,-1 0 0,89 18 31,-88-18-31,70-36 16,-18-34-1,-17 17 1,-35 0 0,-18 18-1,-88-1 1,53 36-16,-54 0 15,-34 36 1,35 17 0,88-18-1,17 18 17,54-18-17,-53-17-15,105 35 16,-17 0-1,-53-1 1,-53 19 0,-53-18-1,-71-18 1,-34-35 0,69 0-1,1-35 1,53-36-1,35 36 1,0 0 0,53 35-1,70-18 17,-34 18-32</inkml:trace>
  <inkml:trace contextRef="#ctx0" brushRef="#br0" timeOffset="23780.24">13688 2840 0,'0'0'0,"17"0"0,19 0 16,-19 0 0,36-53-1,-17 0 1,-36 0-1,-18 0 1,-35 53 0,-18 18-1,36 52 17,35-34-32,-18 34 15,18 36 1,18-35-1,53-36 1,35-17 0,17-18-1,-17-53 1,-71 35-16,89-70 16,-54 0-1,-17-89 1,-35 1-1,-18 70 1,-71 53 0,36 53-1,-18 71 17,35 70-17,18-18 1,0 54-1,0-89 1,0-18 0,36-34-1,16-36 17,-16-18-32</inkml:trace>
  <inkml:trace contextRef="#ctx0" brushRef="#br0" timeOffset="24713.69">14534 2822 0,'0'18'16,"0"-1"-16,0 1 16,18-18 15,0 0-31,35 0 15,35-35 1,-18 0 0,1-36-1,-53-17 1,-18 53 0,-71 35-1,18 35 1,-17 53-1,34 18 1,36-89-16,0 54 16,0 0 15,71-36-15,-18-35-1,53 0 1,17-18-1,-17-52 1,-36-1 0,-70 1-1,18-1 1,-18 53 0,-18 54 15,18-19-31,0 36 15,-17 18 1,-1-18 0,18-18 15,0 0-15,-17-35-1,17-17 16,0-36-15,35-18 0,53-35-1,35-17 1,-87 105-16,52-35 16,18 53-1,-36 53 1,-70 35-1,0 1 1,0-19 0,0-52-16,-35 35 15,35-36 17,0-34 14,0-1-46,35-17 16,18-1 0</inkml:trace>
  <inkml:trace contextRef="#ctx0" brushRef="#br0" timeOffset="24980.28">15893 2646 0,'0'17'16,"0"19"-1,0 34 1,0 1 0,-18-36-1,18 18 17,0-35-32,0-1 15,0-34 32,35-19-31,-17 19-16</inkml:trace>
  <inkml:trace contextRef="#ctx0" brushRef="#br0" timeOffset="25379.04">15963 2346 0,'0'0'0,"-17"0"0,-72 0 16,36 18 0,53-1-16,-17 54 31,17-18-15,17-18-1,54-35 1,0 0-1,-1-35 1,-52-18 0,-18-18-1,0 18 1,-53 18 0,0 35-1,0 35 1,18 36-1,17-1 1,18-34 0,0-19 15,0 1-31</inkml:trace>
  <inkml:trace contextRef="#ctx0" brushRef="#br0" timeOffset="25865.62">16281 2540 0,'0'-35'32,"-18"35"-17,18 17 1,0 19-16,-18 34 15,1 1 1,17 35 0,0-89-16,0 36 31,0 18-15,70-54-1,-17-17 1,35-17-1,18-54 1,-88 53-16,35-52 16,-36-54-1,-17 54 1,0-1 0,-17 71 15,-1 18-16,1 0 1,-1 17 0</inkml:trace>
  <inkml:trace contextRef="#ctx0" brushRef="#br0" timeOffset="26646.36">16916 2593 0,'-18'0'31,"18"18"-15,0-1-16,-18 36 16,18 0-1,0 18 1,0-1-1,0-35 1,0-17 0,0 0-16,0-36 47,0-17-32,0-18 1,0-53-1,71-17 1,-53 87-16,52-34 16,54 34-1,-54 36 1,36 53 0,-35 36-1,-36-19 1,-35-35-16,0 54 15,0-54 1,0 0 0,-18-35-1,1 0 17,17-18-17,0-34 1,52-54-1,72-53 1,-18 71 0,53 35-1,-54 71 1,-69 105 0,-36 36-1,-36-53 1,-34-18-1,52-35 1,1-36 0,-1-17-1,0-17 17</inkml:trace>
  <inkml:trace contextRef="#ctx0" brushRef="#br0" timeOffset="28197.16">917 3951 0,'0'0'15,"-17"0"-15,-54-18 16,53 18-16,-35-17 16,-17 17-1,17 0 1,35 0-1,1 0 1,17 17 15,17 1-31,54-18 32,17 18-17,-53-18-15,106 0 16,-17 0-1,88 0 1,-1 17 0,72-17-1,-37 0 1,-157 0-16,211 0 16,140-35-1,54 17 1,-123-17-1,264 0 1,-371 17 0,-123 1-16,371-1 31,17-17-15,-123-1-1,176 1 1,-176 18-1,299-1 1,-299 0 0,123 1-1,0 17 1,-123 0 0,141 0-1,-124 0 1,265-18-1,-141 18 1,-142-18 0,142 18-1,-141-17 17,141 17-17,-406 0-15,388 0 16,-123-18-1,123 0 1,-141 18 0,141-35-1,-35 35 1,-124-18 0,-246 18-16,211-17 15,88-1 1,-140 18-1,16-35 1,-140 17 0,-123 18-1,-19 0 17,-34 0-1,-1 0-16,-35 0 1</inkml:trace>
  <inkml:trace contextRef="#ctx0" brushRef="#br1" timeOffset="191740.66">1129 4533 0,'18'0'0,"17"-17"0,0-1 0</inkml:trace>
  <inkml:trace contextRef="#ctx0" brushRef="#br1" timeOffset="193557.64">1217 4551 0,'0'-18'0,"0"1"31,-18 17 47,18 17-31,-17 1-47,17-1 0,-18 1 16,1 35-16,-1 35 31,0-53-31,18 36 16,0-36-16,0 106 15,0-52 1,0-36 0,53-36-1,0-17 1,18 0-1,-36-17-15,71-72 16,-36 1 0,1-18-1,-36-35 1,-17 53 0,-1 70-16,-17-70 15,0 71-15,0-36 16,0 35 15,0 0-15,0 36 15,18-18-15,-18 18-1,0 17 1,0-17-1</inkml:trace>
  <inkml:trace contextRef="#ctx0" brushRef="#br1" timeOffset="194043.07">1799 4815 0,'0'-17'16,"0"-1"0,0 36 15,0 17-16,0-17-15,0 105 16,0 18 0,0 0-1,-17 89 1,-19-36 0,-17 53-1,36-194-15,-36 105 16,-18 36 15,36-88-15,0-53-1,35-71 17,0 1-32,0-89 15,17-17 1</inkml:trace>
  <inkml:trace contextRef="#ctx0" brushRef="#br1" timeOffset="194492.26">1693 4974 0,'0'0'0,"0"-17"0,0-36 0,18 35 16,17-35 0,-35 35-16,88-52 15,-35 35 1,0 35 0,0 0-1,-18 17 1,-35 71-1,0-70-15,0 70 16,-52 36 0,-1-36-1,-18-35 1,1-18 0,70-17-1,-18-18-15,0 0 16,18-18 46,18 0-62</inkml:trace>
  <inkml:trace contextRef="#ctx0" brushRef="#br1" timeOffset="194891.78">2558 4762 0,'17'-17'0,"-34"34"0,34-52 0,-17-18 16,0 18-1,-17 35 1,-54 0-1,1 18 17,52-1-32,-53 36 15,36 71 1,17-36 0,18 0-1,0-17 1,36-36-1,-1-35-15,18 18 16,35-18 0,53-18-1,-35-17 1,-71 17-16</inkml:trace>
  <inkml:trace contextRef="#ctx0" brushRef="#br1" timeOffset="195475.5">3140 4745 0,'0'-18'16,"0"36"-16,0-71 15,0 35-15,-18-17 16,-35 17 0,36 18-16,-36 0 15,0 36 1,0 52-1,35 0 1,-17 18 0,35-18-1,0-35 1,17-35 0,36-18-1,-17-18 1,34-35 15,-17-17-15,-18-19-1,-17-17 1,0 36 0,-18 35-1,17 35 16,-17 35-15,0-17-16,0 87 16,0-34-1,0 17 1,0-70-16,0-1 16,0 19-1,18-54 32,35-17-31</inkml:trace>
  <inkml:trace contextRef="#ctx0" brushRef="#br1" timeOffset="196757.48">3669 4710 0,'0'0'16,"-18"0"15,1 0-31,-54 0 16,36 35-1,-1 0 1,19 0-1,17 1 17,0-19-17,35-17 1,18 18 0,0 0-1,0-1 1,-18 19-1,-17 16 1,-18 1 0,-18-17-1,-52-1 1,17-17 0,-36-1-1,37-17 1,34 0-16,-53-70 15,36 34 17,0-17-17,35 71 32,0 17-31,53 1-1,0-19 1,0-17 0,-36 0-16,54 0 15,-54 0-15,72 0 16,16-35 0,-34-18-1,35-35 1,-53 0 15,0-18-15,-18 0-1,-35 53 1,0 35 0,0 36 15,-18 17-16,1 54 1,-1 16 0,18-16-1,0-1 1,0-18 0,18-52-1,-18 0-15,35-18 16,18 0-1,0-36 17,0 1-17,0-53 1,0 17 0,-36 54-16,1-36 15,-18 35 1,0 36 15,0 35-15,0 17-1,0-52-15,0 35 16,0 0 0,17-36-1,36-17 1,0 0-1,-17-17 17,34-54-17,-52 1 1,-1 17-16</inkml:trace>
  <inkml:trace contextRef="#ctx0" brushRef="#br1" timeOffset="196958.87">4568 4568 0,'-17'-17'0,"34"34"0,-52-34 0,18 17 16,-1 0 0,0 0 30,1 0-14</inkml:trace>
  <inkml:trace contextRef="#ctx0" brushRef="#br1" timeOffset="197225.04">3933 4762 0,'0'0'0,"18"0"32,17 0-32,18 0 15,0-17 1,-18-1-1,-17 1 17,0 17-32</inkml:trace>
  <inkml:trace contextRef="#ctx0" brushRef="#br1" timeOffset="198090.57">4851 4762 0,'0'18'47,"0"0"-31,0-1-16,0 36 15,-18 18 1,18-36-1,-18-17 1,18 17 15,-17-35-15,17-18 0,0-17-1,0-35 1,0-1-1,17 53-15,54-52 16,17-1 0,18 18-1,-18 53 1,-17 36 0,-36 17-1,-17-18-15,-1 35 16,-17 36 15,-17-18-15,-19-52-1,1-1 1,17-35 0,1 0-1,-1 0-15,18-18 31,0-17-15,0 17 0</inkml:trace>
  <inkml:trace contextRef="#ctx0" brushRef="#br1" timeOffset="199133.57">5927 4798 0,'17'-18'0,"-34"36"0,34-54 0,1 19 16,-18-18-1,0 17-15,0-17 16,-71 35 0,18 0-1,-52 0 1,34 53-1,-17 35 1,70-53-16,1 36 16,17-1-1,0-35 1,70-17 0,1-18-1,-36 0-15,53-35 16,-35 0 15,18-54-15,-36 19-1,-35 17 1,18 35 0,-18 1-1,0 52 16,0 18-15,0 0 0,0 53-1,0-18 1,0-53-16,-18 88 16,18 1-1,0 70 1,35 53-1,18-53 17,0 88-17,-35-105 1,-18 34 0,0-52-1,-53-88 1,-35-19-1,-54-52 1,54-17 0,0-107-1,35-17 1,53-123 0,18-19-1,52-16 1,19 52-1,-37 88 17,19 18-17,-36 70 1,-17 54-16,17-19 16,-35 19-1,18 17-15,-1-18 16,-17 0-1</inkml:trace>
  <inkml:trace contextRef="#ctx0" brushRef="#br1" timeOffset="199249.55">6085 5274 0,'0'0'15,"-17"0"1</inkml:trace>
  <inkml:trace contextRef="#ctx0" brushRef="#br1" timeOffset="201540.92">11695 4304 0,'0'18'15,"0"105"1,0-105-1,0 35-15,0-36 0,0 36 32,0-71 15,0 1-32,17-18 1</inkml:trace>
  <inkml:trace contextRef="#ctx0" brushRef="#br1" timeOffset="202959.12">11642 4198 0,'0'0'0,"0"-18"16,-18 1-1,18-1-15,0 0 16,0 36 15,0 17-15,0 71-1,18-35 1,-18-36-16,0 71 16,0-18-1,0-53 1,0 1 0,0-19-1,0-34 32,17 17-47</inkml:trace>
  <inkml:trace contextRef="#ctx0" brushRef="#br1" timeOffset="203257.35">11977 4427 0,'0'0'0,"0"18"32,0 0-17,-71 52 1,18-17 0,36-35-16,-36 52 15,17-34 1,19-19-1,17-34 32,35-19-31,-35 19-16,35-19 0</inkml:trace>
  <inkml:trace contextRef="#ctx0" brushRef="#br1" timeOffset="203489.97">11959 4427 0,'0'0'0,"18"-17"0,-1 17 16,1 0 0,0 35-1,-1 18 1,1 17 0,17-17-1,1-17 1,-19-19-1,1-17 1,17 0 15,-17 0-31</inkml:trace>
  <inkml:trace contextRef="#ctx0" brushRef="#br1" timeOffset="203773.99">12294 4198 0,'0'0'0,"0"-35"31,0 52-15,0 54 0,0-36-16,-17 71 15,17-18 1,-18 0-1,0-35 1,18-17 15,18-36 1,-18-18-32</inkml:trace>
  <inkml:trace contextRef="#ctx0" brushRef="#br1" timeOffset="204258.07">12400 4533 0,'18'0'15,"-1"0"1,1 0-16,0 0 0,35-17 31,0-19-15,-18 1 0,-35 0-1,0 17 1,0 0-16,-18 18 15,-35 0 1,-17 53 0,34 36-1,19-37 1,17 19 0,0-53-16,0 17 15,53-17 1,0-18-1,0 0 1,17 0 15,18-53-15,-70 35-16,17 0 0</inkml:trace>
  <inkml:trace contextRef="#ctx0" brushRef="#br1" timeOffset="204890.6">13053 4180 0,'0'0'0,"0"-17"0,-18 17 16,0 17 0,18 1-1,-17 17-15,17 18 16,-18 53-1,18-71-15,-17 54 32,-1-37-17,0 19 1,1-71 0,17 18-1,0-36 16,0-17-15,0-18 0,35 18-1,53-36 1,-70 53-16,35 1 16,-36 17-16,107-18 15,-36 36 1,-35 35-1,-18 0 1,-35-1 15,-53 1-15,36-35-16,-89 17 16,35-35-1,-17 18 1,35-18-1,35 0 1,18-18 15,53-17-15,0 0 0</inkml:trace>
  <inkml:trace contextRef="#ctx0" brushRef="#br1" timeOffset="205208.33">13670 4269 0,'18'0'0,"-36"0"0,36-18 16,-18 0-1,0 36 1,0 0-1,0-1-15,0 54 16,0 35 0,-18-53-1,-17 17 1,17-17 0,18-35-1,0-36 32</inkml:trace>
  <inkml:trace contextRef="#ctx0" brushRef="#br1" timeOffset="205657">13635 4286 0,'0'0'15,"-18"0"-15,1-35 16,-1 35-16,18-18 16,53-17 15,17 35-15,72 0-1,-107 0-15,35 35 16,89 71 15,-124 18-31,-35-54 31,-70 18-15,-18-35 0,-36 0-1,1-35 1,34-18-1,54 0 1,18 0 0,-1 0-1,18-18 1,35 1 0,36-19-1</inkml:trace>
  <inkml:trace contextRef="#ctx0" brushRef="#br1" timeOffset="206340.52">14235 4604 0,'0'0'0,"-18"0"0,0 0 15,1-36 1,17 19 0,0-18-1,0 17-15,35 18 16,53-18 0,-17 18-1,-1 0 1,1 18-1,-54 35 1,-17 17 15,-52-17-15,-1-35 0,17 0-1,19-18 1,17-18 15,53-35-15,0 18-1,35-36 1,-18 54 0,-34-1-16,16 18 15,-16 0 1,-36 35-1,17 18 1,-17 0 15,0 0-15,0-35 0,-17-18 15,17-18 0,0-17-15</inkml:trace>
  <inkml:trace contextRef="#ctx0" brushRef="#br1" timeOffset="206540.96">14799 4339 0,'0'0'15,"-18"-17"-15,-17 17 32,35 17 15,18 1-32,-1-18-15</inkml:trace>
  <inkml:trace contextRef="#ctx0" brushRef="#br1" timeOffset="206873.95">14993 4480 0,'0'0'0,"-18"0"15,18 18 17,0 0-17,0 17 1,0 18 0,0-36-16,18 36 15,0-17 1,-18-1-1,17-35 17,1 0-17,17-18 1</inkml:trace>
  <inkml:trace contextRef="#ctx0" brushRef="#br1" timeOffset="207140.19">15275 4498 0,'0'0'16,"0"-35"-16,-35 52 47,-18 54-31,-17-18-1,34 0 1,36-36-16,-35 19 15,17-19 17,36-17-1,17-17-15</inkml:trace>
  <inkml:trace contextRef="#ctx0" brushRef="#br1" timeOffset="207573.54">15311 4621 0,'17'0'0,"1"0"16,17-17-1,18 17 1,18-18-1,-19 0 1,-16-17 0,-36 18-1,0-1 1,-53 18 0,0 35-1,18 18 1,-18 18-1,53-18 1,0-1 15,0-34-15,35-18 0,36 0-1,-1-18 1,-52 1-16,70-18 15,-53 17-15</inkml:trace>
  <inkml:trace contextRef="#ctx0" brushRef="#br1" timeOffset="208030.31">15822 4551 0,'-18'-18'0,"18"-17"15,0 17 1,18 1-1,53-19 1,-18 36 15,17 18-15,-35 53 0,-35-1-1,0 1 1,-53-18-1,18-18 1,18-35 0,17 17-1,0-34 1,17-18 0,71-36-1,18 0 1,-18 1-1,-52 52-15,52-35 16,-70 36 15,-1 17 1</inkml:trace>
  <inkml:trace contextRef="#ctx0" brushRef="#br1" timeOffset="210792.22">17462 4710 0,'18'0'16,"70"-36"15,-70 36-31,0-17 15,-1-19 1,-17-17 0,-53 18-1,36 18-15,-107-1 16,1 18 0,-18 35-1,17 53 1,89-17-1,17-53-15,18 70 16,18-53 15,52-17-15,19-18 0,16-53-1,-16 0 1,16-53-1,-87 88-15,35-123 16,-35 35 0,-18-52-1,0 69 1,0 54 0,-18 106-1,0 70 1,18-18-1,0 18 1,0-35 15,18-35-15,70-36 0,-35-35-1,18-18 1</inkml:trace>
  <inkml:trace contextRef="#ctx0" brushRef="#br1" timeOffset="211423.05">17868 4516 0,'35'-36'16,"-17"19"-16,0 17 0,35-36 16,17 36 15,1 0-15,-1 53-1,-17 18 1,-53-1-1,0-52-15,0 70 16,-17-53 0,-19-35-1,19 0 1,34-70 15,19 35-15,-19 17-16,54-70 15,17 17 1,35 1 0,-52 52 15,-18 18-15,-53 88-1,0-35 1,-18 35-1,1-35 1,17-35 0,0 0-1,0-36 17,0-17-17,17-1 1</inkml:trace>
  <inkml:trace contextRef="#ctx0" brushRef="#br1" timeOffset="211606.19">18750 4198 0,'0'0'0,"-18"-18"16,-17 18-1,18 18 1,17 0-1,0-1-15,0 1 16,35 17 0,-35-17-16</inkml:trace>
  <inkml:trace contextRef="#ctx0" brushRef="#br1" timeOffset="211841.03">18997 4357 0,'0'17'16,"-18"1"0,18 0-16,0-1 0,0 54 31,0-18-15,0-36-16,18 54 15,0-36 1,17-35 15,-17 0-15</inkml:trace>
  <inkml:trace contextRef="#ctx0" brushRef="#br1" timeOffset="212072.46">19279 4392 0,'0'-18'0,"0"36"0,0-53 0,0 17 15,-17 18 1,-1 18-16,-53 52 16,19-17 15,16 18-15,36-36-1,0-17 1,18-18-1,0 0-15</inkml:trace>
  <inkml:trace contextRef="#ctx0" brushRef="#br1" timeOffset="212456.84">19420 4533 0,'0'0'0,"-17"0"0,34-17 47,19-1-47,34 0 15,18-17 17,-70 17-32,35-17 15,-53 17 1,-35 18-1,-53 36 1,-1 34 0,36-17-1,36 18 1,17-54-16,0 1 16,35 0-1,53-1 1,-17-17-1,17-17 1</inkml:trace>
  <inkml:trace contextRef="#ctx0" brushRef="#br1" timeOffset="212873.75">19897 4463 0,'0'0'0,"0"-18"16,0 0-1,0-17 1,17 17-16,36 18 16,18 0-1,-18 53 1,-36 18 0,1 17-1,-18-35 1,-18-35-16,1 17 15,-19-35 1,36-35 47,36-1-48,-19 19-15,36-54 16,0 36-1,0 17 1,0 1 0,-18 17-1,1 0 1</inkml:trace>
  <inkml:trace contextRef="#ctx0" brushRef="#br1" timeOffset="213073.81">20743 4516 0,'0'0'0,"18"0"0,0 0 15,-1 0 17,19 0-17,-19 0 1,1 17-1</inkml:trace>
  <inkml:trace contextRef="#ctx0" brushRef="#br1" timeOffset="213257.94">20743 4639 0,'-35'18'31,"70"-36"-31,-70 53 0,17-35 0,36 18 31,0-18-15,35 0-16,17 0 31,-52 0-31,52-18 16</inkml:trace>
  <inkml:trace contextRef="#ctx0" brushRef="#br1" timeOffset="214055.97">21766 4480 0,'0'0'0,"-17"-17"16,-54-54-1,71 53-15,-35 1 16,17-1 0,1 36-1,17 52 1,0-34-16,0 69 15,0-16 1,0-36 0,0-18 15,-18-35 0,18-35-15,0-18-1,18-18 1,35 1 0,70-36-1,-17 53 1,-71 53-16,89 0 16,-54 53-1,-17 35 1,-53 18-1,-18-36 1,-34 18 0,52-70-16,-36 0 31,36 17-15,0-88 15,36 18-31</inkml:trace>
  <inkml:trace contextRef="#ctx0" brushRef="#br1" timeOffset="-214473.05">22366 4604 0,'0'-18'46,"18"18"-46,70-35 16,-18 0 0,-17-18-1,-53 0 17,0 17-17,-53 36 1,36 0-16,-54 18 15,-35 53 1,36 17 0,35 18-1,35-18 1,17-71-16,54 19 16,52-36-1,-35 0 1,36-36-1,-18-34 1,-53-1 0,-18 54-1,0-71 1,1 35 0,-36 35-1,-36 71 16,36-35-31,-35 52 16,35-52-16,-35 52 16,35-17-1,0-18 1,35-35 0,18 0-1,17-17 1,-52-1-16,70-35 15,-17 0 1,-36 18 0,-17 35 15,-18 53-15,0-35-16,0 52 15,0-52-15,0 52 16,53-17-1,35-35 1,0-18 0,53-53-1,-35 0 1,-88 35-16,35-105 16,-53 0-1,-53 34 1,-36 36-1,19 53 1,52 0-16,-35 18 16,0 35 15,53-18-15,0-17-16</inkml:trace>
  <inkml:trace contextRef="#ctx0" brushRef="#br1" timeOffset="-213975.02">24730 4269 0,'17'-18'0,"-34"36"0,52-36 15,0-35 1,-35 35-16,0-17 15,-70-18 1,-36 53 0,-53 18-1,36 88 1,87-71-16,-17 88 16,36 36-1,17-53 1,35 0-1,89-18 1,17-88 0,0 0 15,-35-53-15,-53 0-16</inkml:trace>
  <inkml:trace contextRef="#ctx0" brushRef="#br1" timeOffset="-213440.16">25188 4022 0,'0'-36'0,"0"1"15,-17-35 1,-19 87 0,1 89-1,17 123 1,18-176-16,0 106 15,0 0 1,0-36 0,0-70 15,0-35-15,-17-54 15,-1 19-31,18-54 15,0 1 1,53-36 0,18 18-1,35 35 1,17 53 0,-35 70-1,-35 36 1,-53-35-1,0 17 1,-35-53 0,0 18 15,17-53-15,0 0-1,18-35 1,18 0-1</inkml:trace>
  <inkml:trace contextRef="#ctx0" brushRef="#br1" timeOffset="-213008.29">25665 4480 0,'-18'0'16,"36"0"-16,-36-17 0,18-1 15,0 0-15,70-17 16,19 35 0,-19 0-1,18 88 17,-70-17-17,-18-54-15,0 72 16,-18-36-1,-34-18 1,16-18 0,19-17-1,17-35 1,0-18 0,35-17-1,35-1 1,-17 18-1,18 18 1,-1 17 0,1 1-1</inkml:trace>
  <inkml:trace contextRef="#ctx0" brushRef="#br1" timeOffset="-212589.56">26458 4357 0,'0'0'0,"-17"0"16,-19 0 0,-34 35-1,-1 53 1,18 0 0,36 1-1,17-19 1,35-17-1,-17-53-15,70 18 16,0-18 0,18-36 15,-18-34-15,-88-36-1,-18 18 1,-34 35-1,-37 35 1,19 18 0,17 36-1,35 34 1,53-52 0,1-18-1</inkml:trace>
  <inkml:trace contextRef="#ctx0" brushRef="#br1" timeOffset="-211842.16">26899 4463 0,'0'0'0,"0"-18"0,0 0 32,0 36-17,-17 17 1,-19 36-1,1 17 1,35-70-16,-18 35 16,18-36-1,0 18 1,-17-35 0,17-52 15,0-37-16,53 1 1,53 0 0,-18 70-1,18 18 17,-53 36-17,-1 52 1,-52 0-1,0-35 1,0-18 0,-17-17-1,-1-18 1,18-18 0,0-17-1,71-53 1,-1 17-1,54-17 1,-1 35 0,-35 53-1,-70 0 1,17 71 0,-35 17-1,-35-18 1,-36 1-1,19-36 1,34-17 0,18-36 15,35-17-15,0 35-16</inkml:trace>
  <inkml:trace contextRef="#ctx0" brushRef="#br1" timeOffset="-211490.62">27746 4657 0,'18'0'0,"-1"0"16,36-36 15,35 36-15,18-35-1,-53 0 1,-53 17-16,0-17 15,-53 17 1,-17 18 0,-36 18-1,35 52 1,54 1 0,17-36-1,35-17 1,53 0-1,0-18 1,-35 0 0,-18-36 15</inkml:trace>
  <inkml:trace contextRef="#ctx0" brushRef="#br1" timeOffset="-211059.09">28328 4339 0,'0'0'0,"0"-17"0,0-19 0,35-17 16,1 0-1,17 18 17,-36 35-17,-17 18-15,18 88 16,-36 17-1,-17-17 1,-18 17 0,35-52-1,18-18 1,0-36 0,36-17-1,17-35 1</inkml:trace>
  <inkml:trace contextRef="#ctx0" brushRef="#br1" timeOffset="-210674.54">28469 4427 0,'-53'-105'31,"106"210"-31,-123-246 0,17 35 16,17 1-1,36 16 1,89 54-1,34 35 1,124 88 0,-106 18-1,18 53 1,-89-36 0,-70 18-1,-123-52 1,-71-19-1,18-35 1,70-35 0,18 0-1,70 0 17,18-35-17,88-18 1,0 18-1,18 35-15</inkml:trace>
  <inkml:trace contextRef="#ctx0" brushRef="#br1" timeOffset="-210140.72">29157 4551 0,'0'0'0,"0"-18"0,0-17 16,0 17-16,0 1 15,106-54 1,-53 53 0,53 1-1,-89 17 1,54 17 0,17 54-1,-35 17 1,-53-35-1,0 0 1,-35-18 0,17-35-16,18-17 31,0-19-15,18-34-1,52 17 1,18-18-1,-70 71-15,88 0 16,-88 18 0,-1 35-1,-17 0 17,-35 17-17,17-34 1,18-19-1,0-34 17,0-1-17</inkml:trace>
  <inkml:trace contextRef="#ctx0" brushRef="#br1" timeOffset="-209957.35">29880 4269 0,'0'-18'15,"0"36"-15,0-71 0,-17 53 16,-1 0 0,18 17 15,18 1-15,17 0-1,18 17 1</inkml:trace>
  <inkml:trace contextRef="#ctx0" brushRef="#br1" timeOffset="-209574.87">30251 4357 0,'0'17'16,"0"1"-16,-18-18 0,18 18 15,-35 52 1,35-17-1,0-35-15,17 52 16,19-34 0,-19-19-1,19-17 17,-1 0-17,18-53 1,-18-17-1,18-18 1,-18 52 0,-35 1-1,18 35 17,0 0-32,-1 0 15,1 18-15</inkml:trace>
  <inkml:trace contextRef="#ctx0" brushRef="#br1" timeOffset="-208873.94">30692 4445 0,'17'0'15,"1"-18"17,0 1-17,-1-1 1,18-17-1,-35 17 1,-17 18 0,-18 35-1,-36 54 1,53-36 0,18 17-1,0-52 1,18 17-1,17-35 1,36 0 0,-1 0-1,-34-35 17,-19-36-17,1 36 1,0 17-16,-1-35 15,1 36 1,70-1 0,-17 0-1,34 36 1,-69 53 0,-36 17-1,0-18 1,-53-17-1,18-17 1,17-36 0,0 0 15,18-18-15,18-35-1,35 0 1,35-35-1,-35 53 1,17-18 0,-52 35-16,17 0 15,36 18 1</inkml:trace>
  <inkml:trace contextRef="#ctx0" brushRef="#br1" timeOffset="-208574.99">31891 4198 0,'0'0'0,"-18"0"32,1 18-32,-18-1 15,-18 54 1,35-36-16,-35 53 15,35-17 1,18 17 0,0-35-1,0-35 1,18-1 0,53-17-1,-54 0-15</inkml:trace>
  <inkml:trace contextRef="#ctx0" brushRef="#br1" timeOffset="-208275.28">32138 4304 0,'0'-18'0,"0"36"0,18-71 16,-1 18-1,54 35 1,-1 0-1,1 35 1,-53 71 0,-18-89-16,0 72 15,-71 16 1,18-34 0,-17-18-1,34-53 1,1 0-1</inkml:trace>
  <inkml:trace contextRef="#ctx0" brushRef="#br1" timeOffset="-208059.35">32791 4322 0,'0'0'0,"0"-18"16,0 0-16,-18 18 47,18 18-16,0 0-31,-18-18 15</inkml:trace>
  <inkml:trace contextRef="#ctx0" brushRef="#br1" timeOffset="-207824.75">32808 4833 0,'0'0'0,"0"18"15,-17-1-15,-1 1 16,-35 35 0,35-35-16,-17 34 15,-53 1 1,35-35 0,-70 17-1,70-35-15</inkml:trace>
  <inkml:trace contextRef="#ctx0" brushRef="#br1" timeOffset="-206524.85">1499 7091 0,'18'0'31,"-18"-18"-15,0-17-1,-53-18 1,-88 0-1,17 35 1,19 18 0,-19 89-1,89-72-15,-18 89 16,35 53 0,18-36-1,0-17 1,88-71-1,1-52 1,69-71 0,-16-1 15,-1-52-15,-71 53-1,-52-35 1,-18 87-1,0 54 17,0 35-17,0 53 1,0-36 0,35 18-1,-17-88-15,17 18 16,36-36-1,-18-17 1,-36 18-16</inkml:trace>
  <inkml:trace contextRef="#ctx0" brushRef="#br1" timeOffset="-206008.13">2011 6756 0,'0'-18'16,"0"36"-16,0-71 15,-18 70 1,1 54 0,17-53-16,-18 87 15,18-16 1,0 52 0,0-71-1,0 1 1,-18-89 15,18-17-15,0-53-1,36 35 1,34-35 15,1 70-15,34 18-1,-87 18-15,53 17 16,-54 53 0,-17-17-1,-70 17 1,-18-18 0,-18-34-1,70-36 1,1 0-1,35-36 1,0-17 0,53 18-1</inkml:trace>
  <inkml:trace contextRef="#ctx0" brushRef="#br1" timeOffset="-205558.06">2963 6985 0,'18'-18'0,"-36"36"0,36-53 16,17 17-16,-17 0 15,-53 1 1,-36 17 0,-70 35-1,70 18 1,1 18-1,70-54-15,0 1 16,0-1-16,88 1 16,0 0-1,53-18 17,-52 35-17,-37 0 1,-52 18-1,-88 18 1,-35-36 0,17-17-1,18-18 1,35 0 0,53-36-1,0 1 1,88-53-1</inkml:trace>
  <inkml:trace contextRef="#ctx0" brushRef="#br1" timeOffset="-205241.3">3440 6650 0,'0'-18'0,"0"36"0,0-53 0,-18 52 47,18 1-47,-18 35 16,18-36-16,-53 125 16,36-54-1,-1 53 1,18-71-1,0 36 1,35-106 15,18-35-15</inkml:trace>
  <inkml:trace contextRef="#ctx0" brushRef="#br1" timeOffset="-204992.35">3175 7003 0,'-18'0'16,"36"0"-16,-53 0 0,52 0 31,1 0-31,35 0 16,70-18-1,-17 0 1,-53 1 0,-35 17-1</inkml:trace>
  <inkml:trace contextRef="#ctx0" brushRef="#br1" timeOffset="-204392.51">3669 7073 0,'0'-17'16,"0"34"-16,0-52 0,0 0 31,0 17-31,0-17 15,18 17-15,52-35 16,18 36 0,18 34-1,-35 36 1,-54 35 0,-17 0-1,-17 36 1,-1-89-1,-17-35 1,17-17 0,18-36-1,0-18 1,53-17 15,0 0-15,17 35-1,-17 35 1,18 18 0,-53 0-16,17 0 0</inkml:trace>
  <inkml:trace contextRef="#ctx0" brushRef="#br1" timeOffset="-203824.29">4639 7091 0,'0'0'0,"18"0"0,-1 0 0,1-35 16,0 35-16,-1-36 15,-17-34 17,-17-1-17,-54 36 1,36 35-16,-53-18 15,70 18-15,-70 36 16,-18 52 0,53 18-1,53-1 1,0 1 0,35-88-1,-17-18-15,70 0 16,0-35-1,0-54 1,-17 1 0,-53 35-1,-18-35 1,0 70 15,0 36-15,-36 35-1,36 35 1,0-17 0,36 35-1,17-89 1,35-17 0,18-17-1,-18-36 1</inkml:trace>
  <inkml:trace contextRef="#ctx0" brushRef="#br1" timeOffset="-203259.59">5221 6967 0,'0'-35'15,"0"70"-15,0-123 0,0 71 16,-53-1 15,36 36-15,-1 34-1,18-34-15,-18 70 16,18-17 0,0 17-1,53-17 1,0-71 0,71 0-1,-1-36 1,-35-34-1,18-36 1,-53 18 0,0-53-1,-35-18 17,-18 106-17,-36 71 16,-52 140-15,53-34 0,17-18-1,18-71-15,0 88 16,88-52 0,-17-36-1,17-35 1,0 0-1,-35-53 1,-18-35 0,-35 35-1</inkml:trace>
  <inkml:trace contextRef="#ctx0" brushRef="#br1" timeOffset="-203109.1">5556 6950 0,'0'0'0,"-17"0"0,52 0 31,-17 0-31,34 0 16</inkml:trace>
  <inkml:trace contextRef="#ctx0" brushRef="#br1" timeOffset="-203026.13">5997 6932 0,'18'0'15,"35"0"1,-124 0-16,159 0 0,-52-18 0,-1 1 15</inkml:trace>
  <inkml:trace contextRef="#ctx0" brushRef="#br1" timeOffset="-202853.88">6156 7073 0</inkml:trace>
  <inkml:trace contextRef="#ctx0" brushRef="#br1" timeOffset="-201575.77">12206 6279 0,'0'-17'16,"-35"-36"0,17 53-1,18 18 17,-17 17-17,-19 106 1,1 18-1,-18-54 1,35-69-16,-34 52 16,34-70-1,0-18 1,18-53 15,0 35-31,0-88 16,0 0-1,36-35 1,-19 18 0,1 70-1,35 18 1,35 70 15,0 71-15,0 52-1,-52-52 1,-1 18 0,-35-54-1,0-52 1,0-53 15,0-54-15,53-69-1,-18 34 1,53 1 0,-70 88-16,52-18 15,19 53 17,-36 88-17,-53 35 1,0 71-1,-36-17 1,1-107 0,17-17-1,36-53 17,35-53-17,-18 18-15</inkml:trace>
  <inkml:trace contextRef="#ctx0" brushRef="#br1" timeOffset="-201191.58">13035 6667 0,'0'18'15,"18"-18"1,-1 0-1,54-35 1,-18-18 0,17-18-1,-70-17 1,0 71-16,-17-19 16,-54 36-1,1 53 1,-19 71-1,72 34 1,17-122 0,17 52-1,54-88 1,53 0 15,34-35-15,-34-18-1</inkml:trace>
  <inkml:trace contextRef="#ctx0" brushRef="#br1" timeOffset="-200943.24">13776 6279 0,'0'0'16,"0"-35"-16,0 18 0,-35-36 16,-1 70-1,1 54 1,35-54-16,-35 107 15,0 35 1,35-18 0,0-71-1,0-34 1,35-36 15,18-18-15,-18 0-16</inkml:trace>
  <inkml:trace contextRef="#ctx0" brushRef="#br1" timeOffset="-200475.82">14093 6156 0,'0'0'16,"0"18"-1,-17-1-15,-18 54 16,-36 88-1,53-36 1,1-88-16,-1 89 16,0-71-1,18-36 17,0-34-1,0-36-16,0-53 1,18 71-16,35-54 16,53 1-1,-18 71 1,18 52 0,-71 71-1,-17 17 1,-18-52-1,-18-18 1,-17-18 0,0-35-1,17 0 1,-17-18 0</inkml:trace>
  <inkml:trace contextRef="#ctx0" brushRef="#br1" timeOffset="-200276.96">13458 6509 0,'0'0'0,"-17"0"0,-1 0 16,36 0 15,105 0-15,54-36-1,-19 36 1,-34 0 0</inkml:trace>
  <inkml:trace contextRef="#ctx0" brushRef="#br1" timeOffset="-199842.48">14711 6421 0,'0'-18'0,"-18"18"31,-17 18-15,-18 52-1,-18 36 1,54-36 0,-1 36-1,18-88-15,0 17 16,53 1-1,35-36 1,-17-18 0,17-53-1,-35 1 1,-53-18 15,0 52-31,-35-70 16,-36 54-1,-35 34 1,0 36 0,54 34-1,52 19 1,0-53-16,0 35 16,35-36-1</inkml:trace>
  <inkml:trace contextRef="#ctx0" brushRef="#br1" timeOffset="-199275.79">15346 6491 0,'0'0'16,"-18"-18"-16,1 1 15,-36-1 1,-18 18-1,1 35 1,52-17-16,-35 70 16,35 0-1,18 1 1,0-19 0,36-52-1,34 0 1,1-18-1,-1-53 1,1-36 0,-36 1-1,36-71 1,-18 1 15,-18 52-15,-35 71-1,-53 70 17,-18 71-17,54 17 1,-1-70-16,-17 106 16,35-71-1,0 18 1,35-71-1,0-17 1,54-18 0</inkml:trace>
  <inkml:trace contextRef="#ctx0" brushRef="#br1" timeOffset="-198874.17">16034 6456 0,'0'0'0,"0"-18"15,0-70 1,-53 88 0,-53 0-1,18 71 1,53-19 0,17 37-1,36-36 1,52-18-1,-35-18-15,71 19 16,-18-19 0,-35 19-1,-53-1 1,-106-17 15,-17 17-15,35-35-1,70 0 1,-17 0 0,35-35-1,0 17-15</inkml:trace>
  <inkml:trace contextRef="#ctx0" brushRef="#br1" timeOffset="-198242.71">17286 6332 0,'0'0'0,"-18"-17"0,-52-54 31,52 54-31,1 17 15,-1 0-15,-53 17 16,19 54 0,-1 52-1,53-17 1,0 0 15,70-18-15,18-88-1,36 0 1,-1-53 0,-35-17-1,-52-36 1,-36-18 0,-88 18-1,17 36 1,0 52-1,-17 54 1,106-36 15,0 0-31,70 0 16</inkml:trace>
  <inkml:trace contextRef="#ctx0" brushRef="#br1" timeOffset="-197760.2">17903 6103 0,'0'0'0,"0"-18"15,0 1-15,-17 17 16,-1 0 0,-35 17-1,36 72 1,-36 52-1,53-106-15,17 159 16,-17 18 0,53-71-1,-53 70 1,-35-17 15,0-17-15,-36-36-1,18-88 1,-17-53 0,-54 0-1,1-71 1,105 36-16,-52-53 16,52-53-1,18 0 1,0 52-1,53 1 1,0-18 0,-36 89-1</inkml:trace>
  <inkml:trace contextRef="#ctx0" brushRef="#br1" timeOffset="-197293.39">18732 6138 0,'0'0'0,"18"-17"0,35-19 15,-71 54 32,1 0-47,-19 52 16,1 18-1,0 54 1,35-107-16,-18 71 16,18-71-1,18-17 1,35-18-1,-18-18 1</inkml:trace>
  <inkml:trace contextRef="#ctx0" brushRef="#br1" timeOffset="-196826.25">19085 6262 0,'-53'35'31,"36"-17"-31,-36 17 16,-53 71 0,53-53-1,0-18 1,35-17 0,18-36 15,18 0-31,53-52 15,17-36 1,-18 35 0,-34 54-1,-1 17 1,-17 17 0,-1 19-1,19 105 1,-1-35-1,0-53 1,0-18 0,18-35-1,18-18 1,-18-52 0,-36 52-16,19-88 15,-19 89-15</inkml:trace>
  <inkml:trace contextRef="#ctx0" brushRef="#br1" timeOffset="-196609.4">19562 6015 0,'0'0'0,"0"17"15,0 1-15,-18 70 16,-17-17 15,-18 35-15,17-18-1,19-35 1,-1-36-16,18 1 16,53-18 15,-35 0-31</inkml:trace>
  <inkml:trace contextRef="#ctx0" brushRef="#br1" timeOffset="-196210.38">19614 6403 0,'-17'0'31,"34"0"1,19 0-17,-19-18-15,54-17 16,17 0-1,-53-1 1,-17-16 0,-36 52-1,-70 0 1,0 35 0,35 35-1,35 36 1,18-18-1,0-35 1,71-35 0,-53-18-16,70 0 15,35-35 1,-35-18 15,-70 17-31</inkml:trace>
  <inkml:trace contextRef="#ctx0" brushRef="#br1" timeOffset="-195676.22">20214 6015 0,'0'-35'15,"0"17"1,0 71-16,0-88 16,-17 105-1,17-52-15,-18 70 16,18 35-1,0-17 1,0-18 0,0-52-1,-18-19 1,1-52 31,17 17-47,0-52 15,0 17 1,88-35 0,-18 35-1,54 35 1,17 36 0,-88 35-1,-53 35 1,-18-17-1,-70 17 1,-35-35 0,34-36-1,36-17 1,18-17 15,35-19-15,18-34-1,17 35-15</inkml:trace>
  <inkml:trace contextRef="#ctx0" brushRef="#br1" timeOffset="-195342.64">21026 5997 0,'0'18'31,"0"-1"-31,0 1 0,0 70 16,0-70-1,0 35 1,0-35-16,-18 87 15,-17 1 1,35-71 0,-18 1-1,18-54 17,0-17-32</inkml:trace>
  <inkml:trace contextRef="#ctx0" brushRef="#br1" timeOffset="-194927.3">20902 6085 0,'0'0'15,"0"-17"-15,-18-19 0,18-16 32,0 16-32,53 19 31,18 17-16,52 0 1,18 53 0,-17 35-1,-36 35 1,-88-35 0,-53 36-1,-35-54 1,-106 19-1,106-72 1,-18 1 0,53-18-1,35 0 1,18-18 0,36 1 15,-19-1-31,36-17 15,35-1-15</inkml:trace>
  <inkml:trace contextRef="#ctx0" brushRef="#br1" timeOffset="-194293.36">21537 6350 0,'0'0'0,"-18"0"15,1 0-15,17-18 16,0-17 0,35 0-1,-17 35-15,35-35 16,35 17 15,0 18-15,-35 0-1,0 53 1,-53 35 0,0 0-1,0-17 1,-35-54 0,17 1-1,0-18 1,18-35-1,18-36 1,52 1 0,19-36-1,-19 35 1,36 36 0,-53 17 15,-35 71-16,-18 18 1,0-1 0,0-17-1,0 0 1,0-70 31,-18-19-32,18-17 1</inkml:trace>
  <inkml:trace contextRef="#ctx0" brushRef="#br1" timeOffset="-194109.15">22207 6015 0,'0'0'0,"-17"0"16,-1-18-1,36 18 48,-1 0-63,1 18 0,0-18 16</inkml:trace>
  <inkml:trace contextRef="#ctx0" brushRef="#br1" timeOffset="-193842.21">22507 6068 0,'0'53'16,"0"-36"-16,0 36 16,0 18 15,18 17-16,17-17 1,-17-19 0,-1-34-1,1 0 1,0-36 0,35-17-1</inkml:trace>
  <inkml:trace contextRef="#ctx0" brushRef="#br1" timeOffset="-193576.95">22948 6121 0,'0'-18'0,"0"36"0,-17-36 32,-36 71-1,0 0-16,0 35 1,18-17 0,17-54-16,-17 36 15,17-35 1,89-18 15,-54 0-31</inkml:trace>
  <inkml:trace contextRef="#ctx0" brushRef="#br1" timeOffset="-193177.1">23054 6315 0,'18'0'16,"-1"0"-16,1 0 15,0 0 1,-1-18-16,36 0 15,18-17 1,-36 0 0,-17 0-1,-18 17 1,-36 18 0,-34 35-1,-1 18 1,36 18-1,17-1 1,1-17 0,17 0-1,35-35 1,35-18 15,1 0-15,0-36-1,-54 19-15</inkml:trace>
  <inkml:trace contextRef="#ctx0" brushRef="#br1" timeOffset="-192727.32">23566 6279 0,'0'0'0,"0"-17"0,-18-1 15,18 1 1,53-19-1,-36 36-15,54-17 16,52-1 0,-17 18-1,-35 18 1,-36 52 0,-35 18 15,-70 1-16,-1-19 1,53-52 0,1-1-1,17-52 17,0 17-32,70-17 15,19-53 1,-1 0-1,-35 35 1,0 18 0,-36 35-16,1 0 15</inkml:trace>
  <inkml:trace contextRef="#ctx0" brushRef="#br1" timeOffset="-192519.08">24606 6491 0,'-35'0'0,"17"0"15,1 0 63</inkml:trace>
  <inkml:trace contextRef="#ctx0" brushRef="#br1" timeOffset="-190692.36">7161 6967 0,'-17'0'0,"-1"0"0,-35 0 31,36 0-31,-1 0 15,0 0 1,1 53 0,17-17-1,0-19-15,0 71 16,0-17 15,0-36-15,0-17-1,0-36 17,-18-35-17,18 0 1,0-35 0,18 0-1,52-18 1,1 89-1,-54 17-15,72 0 16,-19 52 0,-35 1-1,-17 53 1,-18-35 15,0-36-15,0-17-16,0-54 31,0-17-15,18-17-1,17-1 1,53-34 0,-53 87-16,54 0 15,16 18 1,-52 71-1,-53-1 1,0 36 0,-17-35-1,17-54-15,0 19 16,0-19 0,17-17 15,54-53-16</inkml:trace>
  <inkml:trace contextRef="#ctx0" brushRef="#br1" timeOffset="-190293.11">8184 6985 0,'0'-18'62,"18"18"-62,0-17 0,35-1 16,-18-17-1,-35-18 1,0 35 0,-35 18 15,17 0-31,-53 53 15,54 18 1,-1 35 0,18-18-1,0-35 1,71-18 0,-18-17-1,35-36 1,18-70-1,-53 52 1</inkml:trace>
  <inkml:trace contextRef="#ctx0" brushRef="#br1" timeOffset="-190042.21">8767 6703 0,'0'-36'16,"0"72"-16,0-124 0,0 52 0,0-17 15,0 71 16,-18 53-15,18 34 0,-18-69-16,1 105 15,-1-53 1,0 0 0,18-35-1,0-35 1,53-71 15</inkml:trace>
  <inkml:trace contextRef="#ctx0" brushRef="#br1" timeOffset="-189543.45">8978 6632 0,'0'0'0,"0"18"15,0-1-15,-17 1 16,17 53 0,0 35-1,0-1 1,-18-34 0,18-53-16,-18 34 15,18-34 1,0-53 15,0-18-15,0-18-1,0-17 1,18 71-16,52-36 16,19 53 15,-1 0-16,-53 53 1,-17 35 0,-18 0-1,-18-35 1,0-18 0,1-35-1,-18 0 1,-1-18-1,36 1-15</inkml:trace>
  <inkml:trace contextRef="#ctx0" brushRef="#br1" timeOffset="-189343.72">8537 6879 0,'0'0'0,"18"0"32,-1 0-32,36 0 15,36 0 1,16 0 0,-69 0-16,-1 0 0</inkml:trace>
  <inkml:trace contextRef="#ctx0" brushRef="#br1" timeOffset="-188894.1">9384 6809 0,'0'17'31,"0"1"-31,-18-18 0,1 70 31,17 1-15,0-18 0,0-35-16,17 52 15,36-52 1,0-18 0,18-18-1,-1-17 1,-17-36-1,-53-17 1,-35 18 0,-36 17-1,1 53 1,-1 0 0,36 17 15,17 36-16,18-18 1,18-17 0,17 0-16</inkml:trace>
  <inkml:trace contextRef="#ctx0" brushRef="#br1" timeOffset="-188277.06">10001 6862 0,'18'0'0,"-36"0"0,54 0 0,-36-53 16,0 35 0,0 0-16,-36 1 15,-34 17 1,-1 0 0,36 53 15,-18 17-16,53-17 1,0 18 0,0-36-1,35-17 1,0-18 0,18-18-1,0 0 1,0-17-1,18-71 1,-18 18 0,0-53-1,-18 0 1,-35 70 0,0 54-1,-53 52 16,0 71-15,18 52 0,35-69-1,0 16 1,0-16 0,17-36-1,19-18 1,-1-35-1</inkml:trace>
  <inkml:trace contextRef="#ctx0" brushRef="#br1" timeOffset="-188194.15">10301 7091 0,'0'0'16,"0"-18"-16</inkml:trace>
  <inkml:trace contextRef="#ctx0" brushRef="#br1" timeOffset="-188027.52">9878 7126 0,'-18'0'0,"0"0"0,-17 18 0</inkml:trace>
  <inkml:trace contextRef="#ctx0" brushRef="#br1" timeOffset="-186203.5">547 8555 0,'0'-18'15,"0"-35"1,0 36 0,0 34-1,53 1 1,-71 105-1,-35 89 1,18-53 0,0 0-1,17-89 1,18-17 0,18-53 15</inkml:trace>
  <inkml:trace contextRef="#ctx0" brushRef="#br1" timeOffset="-184777.47">317 8819 0,'-17'-35'0,"34"70"0,-69-105 15,-1-36 1,35 18-1,36 17 1,-1 36-16,89-36 16,-71 54-16,124-18 15,70 70 1,-123 53 0,-53 53-1,-88-17 16,-71-1-15,71-88-16,-106 54 16,53-54-1,35-35 1,35-35 0,18-18-1,0 0 1,0 35-16,53 36 15,-18 35 1,36 70 0,-36-35-1,18 0 1,0-17 0,17-71-1,-17 0 16,35-53-15,-52 0 0,-1-17-1,0-71 1,-35 88 0,0 70 15,0 19-16,0 52 1,0-18 0,0-52-16,0 52 15,53-34 1,0-19 0,35-34 15,-17-19-16,17-52 1,-17-18 0,-71 36-1,0-18 1,0 70 0,0 71 15,0-18-31,0 71 15,0-35 1,0-18 0,70-1-1,-17-52 1,88-35 0,-70-18-1,-36-35 16,-35 18-15,0-36 0,0 88-1,-18 18 1,1 71 0,17 34-1,-18-16 1,18-1-1,-17-88-15,17 17 16,0 1 0,0-71 15,0 0-15,0-70-1,35 35 16,53-1-15,0 72 0,-70 17-16,52 35 15,-17 71 1,-53 17 0,-17-52-1,-1 17 1,0-70-16,18 17 15,18-53 17</inkml:trace>
  <inkml:trace contextRef="#ctx0" brushRef="#br1" timeOffset="-184228.52">2558 8555 0,'0'-18'0,"0"36"0,0-53 0,-18 17 15,0 18 1,1 0-16,17 18 16,-18 87-1,18 19 1,-18 35-1,18-36 1,0 1 0,0-107-16,18 18 15,53-17 1,-18-18 0,35-70-1,18-19 16,-54 1-15,-34 53-16,-18-36 16,0 18-1,0 71 1,0 35 0,0 35-1,-18-17 1,18-54-16,0 54 15,0-53 1,36-18 0,-19 0-1,19-53 1,-1 17 0</inkml:trace>
  <inkml:trace contextRef="#ctx0" brushRef="#br1" timeOffset="-184042.57">3069 8537 0,'-17'0'0,"34"0"0,-52 0 0,17-17 16,1 17-16,-1 0 16,0 0 30,1 0-30</inkml:trace>
  <inkml:trace contextRef="#ctx0" brushRef="#br1" timeOffset="-183845.54">2293 8714 0,'-18'17'16,"36"-34"-16,-53 34 0,17 1 16,36-18-1,52 0 1,36 0 0,18 0-1</inkml:trace>
  <inkml:trace contextRef="#ctx0" brushRef="#br1" timeOffset="-183111.18">3140 8819 0,'0'0'15,"0"18"-15,-18 35 0,18 0 31,0 35-15,0-35 0,0 18-1,0-54 1,-18-17-16,1 0 31,17-35-15,0-18-1,0-35 1,53-18 0,-36 88-16,36-52 15,53 52 1,-35 53 0,-18 18-1,-36 36 16,-17-54-31,0 0 16,0 53 0,0-52-1,-35-36 1,35-18 15,0 0-31,0-52 16,88-36-1,18 0 1,-18 53 0,18 36-1,-18 87 1,-70 1 0,-18-54-16,0 89 31,0-35-16,-35-18 1,35-71 15,0 0-15,35-17-16</inkml:trace>
  <inkml:trace contextRef="#ctx0" brushRef="#br1" timeOffset="-182744.41">4057 8961 0,'0'17'0,"0"1"16,18-18 15,-1 0-31,36 0 16,18-53-1,17-18 1,-53 18 15,-35 36-31,0-54 16,-53 71-1,-35 18 1,17 88 0,36-18-1,18 53 1,17-88-1,70-18 1,1-35 0,-1-17-1,18-36 1</inkml:trace>
  <inkml:trace contextRef="#ctx0" brushRef="#br1" timeOffset="-182178.42">5080 8819 0,'0'-17'15,"0"34"-15,18-52 0,-18 0 32,0 53-17,0 70 1,0 70 0,0 19-1,-18-36 1,18-88-16,-18 194 15,18 17 1,-17-105 0,-19 18-1,19-107 1,-1-70 0,18-70-1,0-72 16,0 90-31</inkml:trace>
  <inkml:trace contextRef="#ctx0" brushRef="#br1" timeOffset="-181861.56">4904 9084 0,'0'0'16,"-18"-35"-16,18-1 0,-35-69 15,35-1 1,53 18-1,35 35 1,53 35 0,18 36-1,-54 88 1,-122 35 0,-54-53-1,-52 0 16,52-53-15,1-17 0,70-36 15,88-35-15</inkml:trace>
  <inkml:trace contextRef="#ctx0" brushRef="#br1" timeOffset="-181411.54">5733 8714 0,'0'0'0,"-36"0"31,19 0-31,-54 70 16,54-35-16,-1 54 15,18 34 16,18-35-15,34-70 0,37 0-1,34-54 1,-52-17 0,-18-52-1,-53 16 1,0-34-1,-106 35 1,-18 70 0,-17 18-1,71 53 1,70 35 0,17 0-1,54-70 16,70-18-15,-106 0-16</inkml:trace>
  <inkml:trace contextRef="#ctx0" brushRef="#br1" timeOffset="-180510.61">6315 8537 0,'0'-17'0,"0"34"0,0-52 0,0-36 16,0 54-16,0-1 15,-18 18 1,-17 53 0,0 70-1,17 19 1,18-19 0,0-17-1,53-71 16,-18-35-15,36-17 0,-18-36-1,17-18 1,-70 18 0,18 36-1,-18 34 1,-18 71-1,18-35 1,0 18 0,0-36-1,71-17 1,34-18 0,-16-36-1,17-34 16,-54-18-15,-52 17 0,0 54-1,-17 17 1,-1 35 0,-17 35-1,17 19 1,-17 105-1,-18-36 1,53 1 0,0 106-1,0-18 1,0-89 0,-71 19-1,-34-107 1,-19-52 15,-70-36-15,35-70-1,18-53 1,88-71 0,36-52-1,70 87 1,70 19-1,71-19 1,-123 124 0,52-17-1</inkml:trace>
  <inkml:trace contextRef="#ctx0" brushRef="#br1" timeOffset="-179806.86">6773 8767 0,'0'-18'0,"0"36"0,0-54 0,0 19 31,0 34 0,0 19-15,0 34 0,0-17-1,-17 18 1,17-54-16,-18 18 15,18-52 32,0-1-47,0-35 16,18-17 0,35-18-1,35 17 1,0 36 15,-17 35-15,-1 70-1,-52 18 1,-18-17 0,0-53-16,0 52 15,0-52 1,-18-18-1,18-18 1,0-17 0,18-71-1,35 0 1,0 53 0,17 18-1,-35 35 1,18 35 15,-53-17-31,18 70 16,-18 18-1,0-53 1,-35 0 0,17-53-1</inkml:trace>
  <inkml:trace contextRef="#ctx0" brushRef="#br1" timeOffset="-179411.72">7726 8661 0,'0'-18'15,"0"36"-15,-18-36 16,1 18-16,-54 18 31,36 70-15,-1-18-1,36 36 1,0-88-16,18 35 16,70-18-1,18-35 1,0-35-1,0-36 1,-71-17 0,-53 0-1,-87 17 1,16 54 0,1 17-1,53 0 16,35 17-15</inkml:trace>
  <inkml:trace contextRef="#ctx0" brushRef="#br1" timeOffset="-178811.75">7990 8678 0,'0'0'0,"0"-17"0,0-36 31,18 53-31,0-18 16,52 0 0,-17 36-1,-35 0-15,35 52 16,-18 36 0,-35-35-1,0-18 1,-18-18 15,18-53 0,0-17-15,18-36 0,17 1-1,18 17 1,18-18-1</inkml:trace>
  <inkml:trace contextRef="#ctx0" brushRef="#br1" timeOffset="-178527.27">8555 8520 0,'0'0'0,"0"35"16,-18 53 0,18-70-16,-17 52 15,-1 124 1,0 0 15,1-53-15,-19 53-1,1 36 1,17-72 0,-17 19-1,35-142 1,18-123 15,17-53-15</inkml:trace>
  <inkml:trace contextRef="#ctx0" brushRef="#br1" timeOffset="-178211.76">8431 8802 0,'0'0'0,"0"-35"0,-17-89 31,34 36-15,89 35-1,35 35 1,-35 71 0,-71 18-1,-52 17 1,-54-35-1,-70 35 1,88-70 0,53-54 31,35 1-47,-17 18 0</inkml:trace>
  <inkml:trace contextRef="#ctx0" brushRef="#br1" timeOffset="-177567.27">9084 8361 0,'0'0'0,"0"17"32,0 1-32,-18 70 15,1 0 1,17 18-1,0 0 1,0-53 0,-18-18-1,18-17 1,0-36 0,0-52-1,35 17 16,18-18-15,35 18 0,-52 53-1,-1 0 1,-17 71 0,-18 0-1,0-1 1,17-35-1,19-17 1,17-18 0,-18-35-1,35-36 1,-17-17 0,-35 17-1,-18 36 16,0 88 1,-18 18-17,1-18 1,17-18 0,0-18-1,0-34 16</inkml:trace>
  <inkml:trace contextRef="#ctx0" brushRef="#br1" timeOffset="-177362.62">9666 8449 0,'0'0'0,"-18"0"16,1 0-16,-1 0 31,36 0 0,-1 0-15,19 18-16</inkml:trace>
  <inkml:trace contextRef="#ctx0" brushRef="#br1" timeOffset="-176978.41">10001 8502 0,'-17'0'0,"-1"0"0,0 0 16,-17 0-16,-36 35 16,36-17-1,35-1 1,0 1-16,0 0 31,53-1-15,18 36-1,-36-35 1,-17 17 0,-18-17-16,0 17 15,-36-17 1,-34-1-1,17 1 1,0-18 0,18-18-1,35-17 1,0 0 0</inkml:trace>
  <inkml:trace contextRef="#ctx0" brushRef="#br1" timeOffset="-176262.48">10107 8537 0,'0'0'0,"0"-17"0,0 34 31,0 18-15,0 18-1,0-35-15,0 53 16,0-36 0,0 0-1,-18 0 1,1-35 0,17-35-1,0 0 1,0-53 15,70-1-15,-34 37-1,34-1 1,-35 70 0,-35 36-1,0 18 1,0-1-1,0-34 1,0-19-16,0 1 31,0-36 1,0 1-17,-17-1-15,17-53 16,35-34 15,36 34-15,-36 36-16,71-36 15,-18 71 1,-53 53 0,-17 53-1,-36 0 1,-35-53-1,36 0 1</inkml:trace>
  <inkml:trace contextRef="#ctx0" brushRef="#br1" timeOffset="-173496.5">12259 8202 0,'0'0'0,"0"-18"0,0-17 0,-18-18 16,18 36-1,-17-19-15,17 54 32,0 35-17,-36 123 1,1-17 0,18-53-1,-19-71-15,1 71 16,0-53-1,35-35 1,17-54 15,36 1-15</inkml:trace>
  <inkml:trace contextRef="#ctx0" brushRef="#br1" timeOffset="-173263.03">12400 8378 0,'0'0'16,"-70"89"15,17-36-15,17-18-16,-69 53 16,34 0-1,53-70 1,18 0-1,18-36 1,0 18-16,35-71 16,17 1-1</inkml:trace>
  <inkml:trace contextRef="#ctx0" brushRef="#br1" timeOffset="-173063.18">12382 8431 0,'18'0'16,"-36"0"-16,54 18 0,-36 0 15,0 52 1,17 1 0,1 17-1,0-17 1,17-71 0,18 0-1,0-36 1,-36 19-16</inkml:trace>
  <inkml:trace contextRef="#ctx0" brushRef="#br1" timeOffset="-172830.28">12788 8220 0,'0'-36'0,"0"72"0,0-89 16,-35 106-1,0 35 1,-1 53-1,19-53 17,17 18-17,0-71-15,0 18 16,0-35 0,35-36-1,0 18-15</inkml:trace>
  <inkml:trace contextRef="#ctx0" brushRef="#br1" timeOffset="-172429.22">12982 8502 0,'-53'35'16,"36"-35"-1,17 18 1,17-18-1,1 0 1,70-18 0,0-17-1,-17-18 1,-71 0 0,0 18-1,-88 35 1,70 0-16,-70 70 15,0 19 1,70 16 0,18-34-1,53-18 1,35-35 0,71-36-1,17-35 1,-52 0-1</inkml:trace>
  <inkml:trace contextRef="#ctx0" brushRef="#br1" timeOffset="-171913.01">13705 8290 0,'0'-17'0,"0"34"0,0-87 16,-53 70-1,18 0 1,0 88-1,17 0 1,18-53-16,0 89 16,-35-18-1,17-53 1,1-18 0,17-53 15,0 1-31,17-36 15,19-18 17,34-17-17,36 35 1,-18 35 0,71 54-1,-88 34 1,-71 1-1,-71-1 1,-35 1 0,71-53-16,-71 17 15,0-18 1,18-17 0,35 0-1,53-52 1,35 16 15,36-17-31</inkml:trace>
  <inkml:trace contextRef="#ctx0" brushRef="#br1" timeOffset="-171662.3">14340 8290 0,'0'0'15,"0"18"1,0 0-16,-35 17 16,35-18-16,-35 72 15,0 16 1,17-16 0,18-36-1,0-18 1,18-53 15,-1 1-15</inkml:trace>
  <inkml:trace contextRef="#ctx0" brushRef="#br1" timeOffset="-171279.66">14111 8378 0,'0'0'0,"-18"-35"0,1 0 15,17-36 1,35 54 0,89-19-1,52 36 1,-35 53 0,-88-35-16,106 105 15,-106 19 1,-71-37-1,-105 1 17,17-35-17,-106-1 1,89-52 0,87 0-1,89-36 16,18 0-15,-36 1-16</inkml:trace>
  <inkml:trace contextRef="#ctx0" brushRef="#br1" timeOffset="-170713.36">14870 8608 0,'0'0'0,"0"-18"0,0 0 15,17-17 1,36 0 0,-18 35-1,-17 0-15,53 0 16,-18 35-1,-36 18 1,-17 18 0,-17 17-1,-19-53 1,54-52 31,52-54-16,19 18-15,34-35-1,-105 70-15,52 1 16,-34 17-16,-36 52 31,0 1-15,-36 18-1,19 0 1,-1-54 0,18 1-16,0-36 47,0-17-47,0 17 15</inkml:trace>
  <inkml:trace contextRef="#ctx0" brushRef="#br1" timeOffset="-170546.22">15540 8308 0,'0'0'0,"0"18"47,0-1-31,0 1-16,17-1 15,1 1-15</inkml:trace>
  <inkml:trace contextRef="#ctx0" brushRef="#br1" timeOffset="-170296.88">15822 8449 0,'0'18'15,"0"-1"1,-18 1 0,18 52-1,0-17 1,0-35-16,0 35 16,18-18-1,17-35 16,-17 0-31</inkml:trace>
  <inkml:trace contextRef="#ctx0" brushRef="#br1" timeOffset="-170096.91">16104 8467 0,'0'0'0,"0"-18"0,-17 18 15,-19 0 1,-52 53-1,71-35 1,-54 52 0,53-17-1,1-18 1,17-17 0,88-18-16</inkml:trace>
  <inkml:trace contextRef="#ctx0" brushRef="#br1" timeOffset="-169747.66">16281 8625 0,'-18'0'0,"0"-17"16,18-1-1,0 0 1,36 1-16,17-1 15,17-17 17,-52 0-17,-36 35 1,-52 53 0,-1-1-1,0 19 1,54 0-1,17-36 1,35-17 0,-17-18-16,70 0 15,-17-18 1</inkml:trace>
  <inkml:trace contextRef="#ctx0" brushRef="#br1" timeOffset="-169395.26">16598 8520 0,'0'0'16,"0"-53"0,35 0-1,18 53 1,18 0 0,17 35-1,-70 36 1,-18-54-16,17 71 15,-34-35 1,-19-17 0,19-36-1,-1 0 1,1-18 0,17-53-1,35 18 1,0-17 15,0-1-15,1 36-1</inkml:trace>
  <inkml:trace contextRef="#ctx0" brushRef="#br1" timeOffset="-168596.68">17974 8643 0,'18'0'31,"-18"-18"-31,17 18 0,1-17 16,0-1-16,34-17 15,-34-18 1,-18-18 0,-88-17-1,17 35 1,-34 36 0,52 52-1,-18 71 1,71 17-1,0-35 17,0 1-17,18-72 1,-1 1-16,54-18 16,17-53-1,-17-18 1,17-34-1,-18-37 1,-34-87 0,-36 123-1,0 71 1,-36 88 0,1 88-1,35 35 1,0-52 15,18-36-15,35-17-1,0-54 1,17-17 0,-17 0-16</inkml:trace>
  <inkml:trace contextRef="#ctx0" brushRef="#br1" timeOffset="-168046.14">18521 8502 0,'-18'-18'0,"36"36"0,-53-53 0,17 35 0,-17-36 16,35 1 0,0 0-1,70 35 1,36 35-1,-18 53 17,-35-17-17,-35 17 1,-18-70-16,0 17 16,-18-17-1,-35-18 1,18 0-1,35-53 1,0-18 0,18 53-16,34-34 15,19-19 1,0 36 0,17 17-1,-53 71 1,-35 0-1,0 35 17,0-35-17,-18 0 1,1-35 0,-1-1-1,18-70 16,0-17-15</inkml:trace>
  <inkml:trace contextRef="#ctx0" brushRef="#br1" timeOffset="-167879.82">18997 8378 0,'0'-52'0,"0"104"0,0-122 16,0 52-16,0-17 15,18 70 16,35 18 1,0-18-17,17 18-15</inkml:trace>
  <inkml:trace contextRef="#ctx0" brushRef="#br1" timeOffset="-167662.78">19332 8449 0,'0'18'31,"0"17"-15,0-17-16,0 17 15,0 35 1,0 1 0,35-18-1,1-35 1,-1-18-1,-17 0 1,52-36 0</inkml:trace>
  <inkml:trace contextRef="#ctx0" brushRef="#br1" timeOffset="-167445.92">19738 8484 0,'18'-53'16,"-36"53"-1,-35 18 1,-35 53 0,53-19-1,-18 19 1,35-18 0,18-35-16,35-18 31</inkml:trace>
  <inkml:trace contextRef="#ctx0" brushRef="#br1" timeOffset="-167064.23">19826 8555 0,'0'0'0,"0"-18"15,0 1 16,18 17-15,-1 0-16,36-18 16,-35 18-16,52-35 15,-17-1 1,-53 1 0,-53 35 15,-17 35-16,52 1-15,-17-19 16,-36 71 0,54-35-1,17-17 1,35-19 0,18-17-1,35 0 1,-53 0-16</inkml:trace>
  <inkml:trace contextRef="#ctx0" brushRef="#br1" timeOffset="-166663.58">20302 8467 0,'0'0'0,"-17"-36"16,17 1-1,35 17 1,53 18-1,0 0 17,36 53-17,-89 18 1,-35 17 0,-18-53-1,-34 1 1,34-36-1,18-36 17,35-17-17,36-17 1,-18-1 0,35 18-1,18 1 1,0 34-1,-71 18-15,0 0 16</inkml:trace>
  <inkml:trace contextRef="#ctx0" brushRef="#br1" timeOffset="-166446.81">21255 8467 0,'0'0'0,"-18"0"16,1 0-1,52 0 17,18 17-17,17 1 1,-34-18 0,-36 18-1,-36-1 1</inkml:trace>
  <inkml:trace contextRef="#ctx0" brushRef="#br1" timeOffset="-166313.48">21237 8608 0,'0'0'16,"0"17"-16,-17-17 15,34 0 17,36 0-17,0 0 1,0 0-16</inkml:trace>
  <inkml:trace contextRef="#ctx0" brushRef="#br1" timeOffset="-165581.33">22278 8449 0,'-53'-53'31,"106"106"-31,-124-124 0,54 71 16,-1 0-1,18 18-15,-53 70 16,18 0-1,17-17 17,1 17-17,17-52 1,0-19 0,0-70 15,0-17-16,17-1 1,36-35 0,18 0-1,35 71 1,17 70 0,-52 36-1,-19 35 1,-52-89-16,0 54 15,0 0 17,-35-18-17,35-71 17,35 0-17,-17 1-15</inkml:trace>
  <inkml:trace contextRef="#ctx0" brushRef="#br1" timeOffset="-164664.45">22825 8520 0,'0'0'0,"17"-36"31,19 19-15,17-19-1,-18 36-15,53-53 16,-35 1-1,-53-1 17,-18 35-17,-52 18 1,-36 106 0,71-36-1,17 36 1,18-35-1,18-36 1,52-17 0,36-18-1,-18-18 1,0-53 0,-17 19-1,-18-37 1,-35 19-1,-18 52 17,0 53-17,0 18 1,-18 53 0,0-53-1,18 0 1,0-35-1,53-18 17,18-53-17,-1 0 1,36-35 0,-53 52-1,-35 36-15,-1 0 16,-17 36-1,0 17 17,0 17-17,18-35 1,35-35 0,-36 0-16,72 0 15,-1 0 1,-53-53-1,-35-17 1,0-1 0,-17 54-16,-1-36 15,0 35-15,18 1 16,0 34 15,0 1-31,0-1 16,18-17 15</inkml:trace>
  <inkml:trace contextRef="#ctx0" brushRef="#br1" timeOffset="-164164.77">24977 8237 0,'70'-53'15,"-140"106"-15,140-123 0,-70 52 16,0 1-16,0-19 16,-53 36-1,-53 18 1,36 52-1,35 72 1,17-37 0,0 36-1,89-70 1,-1-36 0,54-35-1,35 0 1,-36-53-1,18-35 1</inkml:trace>
  <inkml:trace contextRef="#ctx0" brushRef="#br1" timeOffset="-163663.75">25559 8114 0,'0'-35'16,"0"70"-16,0-176 15,0 123-15,0-17 16,-18 35-1,18 17-15,-35 107 16,17 17 0,-17 35-1,0-52 1,-1-36 0,36-35-1,-17-35-15,17-36 47,0-17-16,0-53-15,17 70-16,36-53 16,53 1-1,18 35 1,-54 52-1,1 71 1,-71-17 0,0 17-1,-71 0 1,36-70 0,0 0-1,35-36 32,0-17-47</inkml:trace>
  <inkml:trace contextRef="#ctx0" brushRef="#br1" timeOffset="-163247.46">25912 8467 0,'0'-18'0,"0"36"0,0-54 0,0 19 16,0-19 0,35 19-1,18-1 1,0 18 0,-36 18-16,19 70 15,-36-35 1,0 35-1,-36-35 1,1-18 15,17-17-15,1-18 0,17-35-1,17-18 1,36 0-1,0-18 1,0 1 0,18 17-1,-54 53-15,19 0 16</inkml:trace>
  <inkml:trace contextRef="#ctx0" brushRef="#br1" timeOffset="-162763.83">26564 8343 0,'0'-17'16,"0"34"-16,-17-34 15,-1 17 1,-17 0 0,-1 52-1,-17 37 1,53-72-16,-35 54 15,17 17 1,18-35 0,36-35-1,70-18 1,-18 0 0,53-53-1,-88-18 1,-53-17-1,-71-18 17,-17 36-17,-18 52 1,0 53 0,53 53-1,53 18 1,0-53-1,0 18 1,71-54 0,-18-17-1</inkml:trace>
  <inkml:trace contextRef="#ctx0" brushRef="#br1" timeOffset="-162013.55">26899 8414 0,'0'0'0,"0"-18"0,0-17 32,-17 70-1,17 36-15,-18 17-1,18-35 1,-18 0-1,18-18 1,-17-35 0,17-18-1,0 1 1,0-54 0,53-17-1,35 17 1,-71 54-16,125-54 15,-72 71 1,1 18 15,-71 52-15,17 1 0,-17-36-16,-17 18 15,-1 0 1,0-53-1,-17 18 1,18-18 0,-1-36-1,18 19-15,18-19 16,52-52 0,1 18-1,34-1 1,-34 71-1,-36 0 1,-35 106 15,0-35-15,-17 17 0,-1-53-1,0-35 1,36 0 15,17-35-15,1 17-1</inkml:trace>
  <inkml:trace contextRef="#ctx0" brushRef="#br1" timeOffset="-161648.35">27675 8502 0,'0'0'0,"18"0"47,17-18-31,-17 18-16,35 0 15,53-53 1,-36 0 0,-52-17-1,-36 35 1,-70 35-1,-18 70 1,36 1 0,52 35-1,18-36 1,53-17 0,53-53-1,-18 0 1,0 0-1,-53-35 1,-35 17 0</inkml:trace>
  <inkml:trace contextRef="#ctx0" brushRef="#br1" timeOffset="-161115.16">28346 8149 0,'0'0'0,"0"-35"0,0-36 31,0 54-31,0 34 32,0 36-17,0 88 1,0-105-16,0 87 16,0 1-1,-18-36 1,18-53-1,0-53 32,0 1-31,18-1-16</inkml:trace>
  <inkml:trace contextRef="#ctx0" brushRef="#br1" timeOffset="-160731.59">28310 8132 0,'-17'-53'16,"34"106"-16,-52-212 16,35 88-1,35 36 1,71 35 0,0 0-1,70 88 1,-123-35-16,88 88 15,-52 36 1,-125-36 15,-52-53-15,-71-18 0,36-34-1,35-19 1,70-17 15,36 0 0,-1 0-31,36-17 16,-35 17-16,70-18 16</inkml:trace>
  <inkml:trace contextRef="#ctx0" brushRef="#br1" timeOffset="-160130.9">29122 8502 0,'-18'0'16,"36"0"-16,-53-18 0,17 1 16,18-36-1,0 17 1,88-34-1,-70 70-15,70-35 16,18 35 0,-18 35-1,-53 35 1,-17 19 0,-18-19-1,-35 1 1,-1-71-1,-17 0 1,53-18 31,18-35-31,0 36-16,35-54 15,52-35 1,19 18-1,-54 88 1,-17 35 0,-53 53-1,0 1 1,-17-36 0,-1-1-1,0-34 1,1-18 15,17-35-15,0 0-1</inkml:trace>
  <inkml:trace contextRef="#ctx0" brushRef="#br1" timeOffset="-159965.14">29739 8079 0,'0'0'0,"0"-18"0,-17 0 16,-1-35 0,18 71 15,0 0-15,35 17-1</inkml:trace>
  <inkml:trace contextRef="#ctx0" brushRef="#br1" timeOffset="-159664.58">30162 8184 0,'-17'0'31,"-1"0"-31,18 18 16,0 0-1,0 88 1,35-18 0,-17 0-1,17-35 1,1-36 0,-19-17-1,1 0 1,0-35-1,35 0 1</inkml:trace>
  <inkml:trace contextRef="#ctx0" brushRef="#br1" timeOffset="-159431.22">30533 8132 0,'0'0'15,"0"-18"-15,-18 18 16,1 18-1,-54 70 1,53-53-16,-34 53 16,-1 0-1,53-17 1,0-53 0,53-18-1,17 0 1,-52 0-1</inkml:trace>
  <inkml:trace contextRef="#ctx0" brushRef="#br1" timeOffset="-159048.7">30692 8343 0,'0'0'0,"-18"0"16,0 0-16,36 0 47,0 0-47,70-35 15,-71 17-15,54-17 16,-36-18 0,-35 35-1,-17 18 1,-54 36-1,1 52 1,34-18 15,19-52-31,17 53 16,0-18 0,35-36-1,35-17 1,72 0-1,-37 0-15</inkml:trace>
  <inkml:trace contextRef="#ctx0" brushRef="#br1" timeOffset="-158663.47">31168 8361 0,'-18'0'0,"36"0"0,-36-18 0,-17-17 15,35 17-15,0-17 16,53-18-1,88 18 1,-35 35 15,0 70-15,-71 36 0,-35-18-1,-18-17 1,-35-36-1,36-17 1,-1-18 0,36-71 15,-1 54-31,19-36 16,17-18-1,0 36 1,35-36-1,-18 54 1</inkml:trace>
  <inkml:trace contextRef="#ctx0" brushRef="#br1" timeOffset="-158347.72">32103 8026 0,'0'0'0,"-18"0"0,0 0 16,1 35-1,-36 53 1,0 0 0,35 18-1,1-18 1,17-70-16,0 53 15,0-54 1,88 1 15,0-18-15,36 0 0,-89-18-16</inkml:trace>
  <inkml:trace contextRef="#ctx0" brushRef="#br1" timeOffset="-158031.85">32491 8061 0,'0'-18'0,"0"36"0,17-36 0,-17 1 16,18 17-16,17 0 15,1 35 1,-1 36-1,-35 52 1,0-35 0,-88 53 15,35-105-15,0-1-1,35-18 1,36-17 15,17-17-15</inkml:trace>
  <inkml:trace contextRef="#ctx0" brushRef="#br1" timeOffset="-157798.37">33161 8326 0,'-18'-53'31,"1"53"-31,-1 0 32,18 17-1,0 1-16,0 0-15</inkml:trace>
  <inkml:trace contextRef="#ctx0" brushRef="#br1" timeOffset="-157581.36">33108 8555 0,'0'0'15,"18"17"-15,-18 36 16,0 18-1,0 17 1,-18 18 0,-52-53 15,-1-18-15,-52-35-1,17 0-15</inkml:trace>
  <inkml:trace contextRef="#ctx0" brushRef="#br1" timeOffset="-156564.49">22348 9719 0,'0'-53'16,"0"106"-16,0-159 16,0 89-16,0-1 15,0 36 16,0-1-31,0 1 0,-17 70 16,-18 35 15,17-34-15,-17-1 0,17-53-1,18-52 16,0-19-15,0-34 0,53-71-1,17 52 1,-34 54-16,140-53 16,-52 88-1,-19 35 1,-69 53-1,-19 18 1,-34-18 0,-1-17 15,0-53-15,18-1-1,18-17 1</inkml:trace>
  <inkml:trace contextRef="#ctx0" brushRef="#br1" timeOffset="-155647.42">23089 9895 0,'0'-17'32,"18"17"-17,0 0-15,34-36 16,37-16-1,-36-1 1,-53-18 0,0 18-1,-36 18 17,19 17-32,-54 18 15,53 0-15,-34 71 16,16 35-1,36-18 1,0 18 0,36-53-1,16-53 1,54 0 0,-17 0-1,16-53 1,-34-36-1,-18 1 1,-18 0 15,-35 70-31,18 1 16,-18 34 0,0 54-1,-18-18 1,0 17-1,18-34 1,0-19 0,36-17-1,17-17 1,0-36 0,-1 0-1,37 18 1,-72 35-16,19 17 15,-36 36 1,0 35 15,-36 1-15,36-54 0,53-17-1,-35-18-15,70 0 16,18-18-1,17-53 1,-52 1 0,-36-54-1,-35 36 1,0 53-16,-70-36 16,34 71-1,1 0 1,0 36-1,35-19 1</inkml:trace>
  <inkml:trace contextRef="#ctx0" brushRef="#br1" timeOffset="-155198.24">25576 9578 0,'0'-18'0,"0"36"0,0-53 0,18-18 31,-18 35-31,0 0 16,0 36-1,-18 35 1,1 35-1,-1 71 1,0 0 0,18-71-1,0 0 1,0-70 0,0-1-16,36-34 31</inkml:trace>
  <inkml:trace contextRef="#ctx0" brushRef="#br1" timeOffset="-154964.89">25647 9543 0,'0'-18'15,"0"36"-15,0-54 0,0 1 16,70 0-1,36 0 1,35 35 0,-105 0-16,52 0 15,-53 17 1,-35 18 0,-53 1-1</inkml:trace>
  <inkml:trace contextRef="#ctx0" brushRef="#br1" timeOffset="-154764.96">25647 9807 0,'0'0'0,"-18"18"0,1-1 16,17 1-1,0 0 1,17-18-16,71 0 15,18 0 1,0-36 0,-53 36-16</inkml:trace>
  <inkml:trace contextRef="#ctx0" brushRef="#br1" timeOffset="-154548.66">26176 9790 0,'-18'17'31,"1"1"-31,17-1 16,-18 1-16,18 0 15,-17 52 1,17-17 0,0-17-1,-18-19 1</inkml:trace>
  <inkml:trace contextRef="#ctx0" brushRef="#br1" timeOffset="-154364.7">26158 9701 0,'0'0'0,"0"-17"0,0-1 0,-17-17 16,-18 17-1,52 36 48,1-18-63,17 17 16</inkml:trace>
  <inkml:trace contextRef="#ctx0" brushRef="#br1" timeOffset="-153931.33">26317 9754 0,'0'0'0,"0"-17"16,0-1-16,0 0 16,0 1-1,35 17 1,18 0-1,0 17 1,0 54 0,-35 17 15,-18-53-31,0 36 16,-53-18-1,35-18 1,18-52 15,0-1-15,0-53-1,71-17 1,-18 35 0,17-17-1,19 34 1,-54 36-1</inkml:trace>
  <inkml:trace contextRef="#ctx0" brushRef="#br1" timeOffset="-153564.8">26864 9807 0,'0'0'0,"-18"18"16,1 17-1,17-17 1,17-18-1,1 0-15,70 0 16,18-18 0,-53-17-1,-35-36 1,-18 36 0,-89 17-1,19 18 1,-18 71-1,35 17 1,35-35 0,18 18 15,53-36-15,0-17-1,35-18 1,0-18-1</inkml:trace>
  <inkml:trace contextRef="#ctx0" brushRef="#br1" timeOffset="-152230.59">27675 9454 0,'0'0'0,"0"-17"0,0-1 0,-17-35 16,-19 53-1,-16 36 1,-1 87 0,17-17 15,1 88-15,-18-35-1,36-124-15,-36 141 16,35-123-16,-88 229 15,18-70 1,-18 88 0,53-53-1,53-124 1,0-34 0,106-89-1,0-71 1,53-52-1,-18-72 1,-71 37 15,-70-195-15,-70 141 0,-71 18-1,35 71 1,88 70-1,18 18 1,53-18 0,53 17-1,17-34 1,-17 17 0,35-18-1,-88 36 1,-35 0-1,-18 52 17,-53 36-1,18 53-15,17-18-1,18-35 1,0-35-16,35 0 15,18-18 1,35 0 0,-17-36-1,-71 1 1,-35-71 0,-36 36-1,18 17 1,53 35-1,18-17 1,105 0 0,1 17 15,-1 18-15,-70 35-1,-35 71 1,-18-35-1,-35 17 1,-1-18 0,19-70-1,34 0 17,19-35-17,34-53 1,18-18-1,-35 35 1,-53 36 15,-17 53-15,-36 35 0,35 35-1,0 0 1,18-17-1,53-18 1,18-36 0,52-17-1,-34-17 1,-19-19 0,-52 19-16</inkml:trace>
  <inkml:trace contextRef="#ctx0" brushRef="#br1" timeOffset="-151750.33">28822 9454 0,'0'0'16,"0"-17"-16,0-18 15,0 17 1,0 36 15,-18 17-31,1 53 32,-19 53-17,19 0 1,-1-35-1,18-35 1,18-71 0,35 0-1</inkml:trace>
  <inkml:trace contextRef="#ctx0" brushRef="#br1" timeOffset="-151348.43">28646 9560 0,'0'0'0,"-18"-35"16,-17-18-16,17-17 16,18 34 15,88 19-15,-53-1-16,89 18 15,105 0 1,-52 71-1,-19 34 1,-87 107 0,-106-106-1,-89 0 1,-17-36 0,-18-34-1,36-19 1,70-17-1,18 0 1,52 0 31,36-35-31,35 0-1</inkml:trace>
  <inkml:trace contextRef="#ctx0" brushRef="#br1" timeOffset="-150748.52">29545 9895 0,'0'0'0,"0"-17"0,0-1 16,0 0-16,0-17 15,0 18-15,18-36 16,35-18-1,0 36 1,17 35 0,1 0 15,-54 0-31,54 88 16,-53 18-1,-18-36 1,-71 1-1,36-53 1,17-1 0,36-52 15,52-36-15,18 1-1,36-36 1,-36 53-1,-70 53-15,35 0 16,-53 53 0,-18 35 15,-17-35-15,-1 18-1,36-54 16,0-34 1,0-36-17,0 35-15</inkml:trace>
  <inkml:trace contextRef="#ctx0" brushRef="#br1" timeOffset="-150565.77">30233 9472 0,'-18'-35'0,"36"70"0,-89-105 16,71 87 47,0 1-63,53-1 15,0 19 1,-17-19-16</inkml:trace>
  <inkml:trace contextRef="#ctx0" brushRef="#br1" timeOffset="-150314.95">30568 9578 0,'0'-18'0,"0"36"47,0 0-47,0 52 15,0-52-15,0 70 16,0 0 0,0-35 15,0-18-15,18-35 15,-1 0-31,19-35 15</inkml:trace>
  <inkml:trace contextRef="#ctx0" brushRef="#br1" timeOffset="-150082.45">30797 9560 0,'0'-17'0,"0"34"0,0-52 16,-17 35 15,-1 18-31,-52 87 15,-1-34 1,18 35 0,36-53 15,17-36-15,17-17-1,36 0 1</inkml:trace>
  <inkml:trace contextRef="#ctx0" brushRef="#br1" timeOffset="-149699.7">30903 9719 0,'18'0'47,"0"0"-47,-18-18 15,17 18-15,1-17 0,70-19 16,-35 1 0,-18-18 15,-35 36-15,-88 17-1,18 35 1,52-17-16,-35 87 15,35-52 1,18 18 0,18-54-1,70 19 1,36-36 0,-1 0-1,-70 0 1</inkml:trace>
  <inkml:trace contextRef="#ctx0" brushRef="#br1" timeOffset="-149298.92">31380 9684 0,'0'0'0,"-18"-18"0,18 0 16,0-17 0,0 0-1,53 17 1,35 18-1,-35 0 1,-18 53 0,-35 53-1,-17-18 1,-19-17 0,1-36-1,17-35 1,1 0-1,17-18 1,0-52 0,53-1 15,0-17-15,-18 53-1,35 0 1,-34-1-1,-19 36-15</inkml:trace>
  <inkml:trace contextRef="#ctx0" brushRef="#br1" timeOffset="-149016.5">32103 9402 0,'0'-18'0,"0"36"0,0-54 0,-18 36 16,-17 0-1,0 0 1,-36 88 0,18 1-1,35-72 1,1 89 0,17-71-16,-18 36 15,18 17 1,53-53-1,53-17 1,-36-18 0,19 0-16</inkml:trace>
  <inkml:trace contextRef="#ctx0" brushRef="#br1" timeOffset="-148683.03">32456 9437 0,'0'0'0,"70"-53"31,-52 53-31,-1 0 0,54 18 32,-18 17-17,-36 35 1,-17-34-16,0 105 15,-17-53 1,-54 0 0,36-53-1,0-17 1,17-18 0,36-35 15,-1 17-31</inkml:trace>
  <inkml:trace contextRef="#ctx0" brushRef="#br1" timeOffset="-148448.97">33302 9560 0,'0'0'0,"0"-17"0,-17 17 15,-1-18 1,18 0 0,-18 18-1,18 18 1,0 0 0,0 17-1,0 0 1</inkml:trace>
  <inkml:trace contextRef="#ctx0" brushRef="#br1" timeOffset="-148198.98">33196 9931 0,'0'0'0,"-17"17"0,17 1 16,-18-18-16,0 35 15,1 1 1,-36-1 0,0 18-1,0-18 1,-35-17 0,-53-18-1,105 17 1</inkml:trace>
  <inkml:trace contextRef="#ctx0" brushRef="#br1" timeOffset="-147359.62">21167 9648 0,'-18'0'32,"36"0"-17,-1 0-15,19 0 16,34 0-1,1 0 1,-54 0-16,1 0 16</inkml:trace>
  <inkml:trace contextRef="#ctx0" brushRef="#br1" timeOffset="-147133.92">21237 9754 0,'-17'18'0,"34"-18"47,1 0-47,35 0 16,0 0-1,-18 0 1,-35 18 0</inkml:trace>
  <inkml:trace contextRef="#ctx0" brushRef="#br1" timeOffset="-131117.95">494 11007 0,'0'0'0,"0"-18"15,0 0 1,0 36 15,0 0-31,0 35 16,18 88 0,-18-18-1,0 18 1,0-53-1,0-52-15,0 17 16,0-71 31,0-17-47,0-53 16,0-54 15,0 107-31,35-71 15,18-35 1,0 71 0,-18 70-1,35 70 1,-34 36 0,-19 106-1,-17-89 1,0-35-1,0-70 1,0-71 15,0 35-31,0-70 16,0 53-16,18-71 31,17-35-15,18-18-1,0 89 1,71 52 0,-54 53-1,-35 1-15,36 122 16,-53-34 0,-1 17-1,-17-88 1,0-35-1,0-36 17,0-35-17,0 18 1</inkml:trace>
  <inkml:trace contextRef="#ctx0" brushRef="#br1" timeOffset="-130718.54">1552 11359 0,'0'0'0,"0"18"0,0 0 15,-17-18 1,34-18 15,36-52-15,0 17-1,-35-36 1,-18 36 0,-36 53-1,-17 0 1,36 18 0,-54 88-1,36-18 1,35 53-1,0-70 1,71-1 0,17-70-1,-53 0-15,89-35 16,-36-35 0,-53 52-16</inkml:trace>
  <inkml:trace contextRef="#ctx0" brushRef="#br1" timeOffset="-130467.7">2205 10742 0,'0'0'0,"-18"0"0,-17 0 16,17 71 0,18 70 15,-17-18-16,17-70-15,-18 106 16,0-53 0,18-36-1,53-105 17,-35 17-32,17 1 15</inkml:trace>
  <inkml:trace contextRef="#ctx0" brushRef="#br1" timeOffset="-130001.49">2505 10742 0,'0'-18'16,"0"36"-16,-18-18 0,0 53 31,18 70-15,0-17-1,0 35 1,0-35 0,0-53-1,0-70 17,0-72-17,18 1 1,53-18-1,-18 53 1,-36 53-16,71 0 16,-35 18-1,-35 70 1,-18 36 0,0-54 15,0 18-16,0-70 1,-18-18 0,1-18-1,-1-17-15</inkml:trace>
  <inkml:trace contextRef="#ctx0" brushRef="#br1" timeOffset="-129800.85">2099 11095 0,'0'0'0,"-18"0"0,-17 0 16,70 0 15,-17 0-31,35-18 16,-18 1-1,124-1 1,-53 0-1,0-17 1</inkml:trace>
  <inkml:trace contextRef="#ctx0" brushRef="#br1" timeOffset="-129318.22">3052 10989 0,'0'18'32,"-18"-18"-32,-17 88 15,-1 18 1,19 17 0,17-52 15,17-1-16,36-52 1,18-36 0,-1-52-1,-17 17 1,-53 18-16,36-54 16,-36 1-1,0 70-15,-71-52 16,0 70-1,-17 0 1,0 53 0,53 0-1,17 17 1,18-34 15,71-36-15,-54 0-16</inkml:trace>
  <inkml:trace contextRef="#ctx0" brushRef="#br1" timeOffset="-128702.74">3757 11077 0,'0'0'0,"0"-17"0,-18-1 31,1 0-31,-18 1 15,-18 17 1,-36 0 0,36 53-1,-17 52 1,52 19 0,1-54 15,34 1-16,19-71 1,34 0 0,1-35-1,17-53 1,0-71 0,-35 35-1,-18-87 1,-35 87-1,0 54 1,-53 70 0,0 70-1,1 89 1,52-124-16,-18 89 31,18 34-15,53-52-1,0-53 1,53-18 0,-71-35-1,-18 0-15,36 0 16,-17-35 0,-36 0-1,17 17 1</inkml:trace>
  <inkml:trace contextRef="#ctx0" brushRef="#br1" timeOffset="-128507.7">4039 11254 0,'-17'0'110</inkml:trace>
  <inkml:trace contextRef="#ctx0" brushRef="#br1" timeOffset="-124370.27">5009 10883 0,'0'-17'0,"0"-1"0,0-53 31,0 54-31,0-1 16,-35 0-1,-18 18 1,-17 53 0,52-35-16,-17 53 15,17 34 1,18 36 0,53-70 15,35 17-16,-70-70-15,70-18 16,36-18 0,-1-70-1,-17 0 1,17-18 0,-70-17-1,-53 17 1,0-18-1,-17 89 1,-1 17 0,-17 107-1,17-1 1,-17 70 0,17-52 15,0 0-16,18-71 1,0-17 0,36-36-1,-1-35 1,18-35 0,-53 71-16,53-54 15,-35 71 1,52 0-1,-35 53 1,18 35 0,18-17-1,-54-54-15,36 1 16,36 0 0,16-36 15,-16-35-16,34-53 1,-70 36 0,-53-18-1,0-1 1,-53 54 0,-53 35-1,18 88 1,70-70-16,-52 70 15,35 18 1,35-18 0,35-35-1,18-35 1,35-36 0,0-35 15,-35-35-16,-35 35 1,-1-35 0,-17 70-1,0 53 17,0-17-32,0 35 15,0 35 1,0-35-1,36-18 1,52-35 0,0-17-1,0-19 1,-17-34 0,-18-1 15,-36 18-16,1 1 1,-18 104 15,0 37-15,0-36 0,0 17-1,35-52 1,-17-18-16,17 0 15,36 0 1,-36-53 0,-17 0-1,-1 18 1</inkml:trace>
  <inkml:trace contextRef="#ctx0" brushRef="#br1" timeOffset="-124002.81">6967 10601 0,'-17'0'0,"34"0"0,-52 0 0,0 35 15,-18 18 1,35 0 0,18-35-1,53-18 1,18-18-1,-54-17 1,19-36 0,-36 54-16,0-54 15,-18 71 1,-70 0 15,35 35-31,18 54 31,17-19-15,18-52-16,0 17 16,35 0-1,1-35-15</inkml:trace>
  <inkml:trace contextRef="#ctx0" brushRef="#br1" timeOffset="-122202.5">7267 10866 0,'0'0'16,"-17"0"-16,-1 0 0,-17 35 16,35-18-16,-18 19 15,0 34 16,18 1-15,0-36 0,0 0-1,0-52 17,0-36-17,36-18 1,-19 1-1,36-1 1,0 54 0,-18 17-1,18 52 1,-35 19 0,0-36-1,35 36 16,17-54-15,-17-17 0,-35 0-16,70 0 15,-35-35 1,35-35 0,-53-1-1,-17 1 1,-18 52-16,0 0 15,0 1-15,0 34 32,0 36-17,0 18 1,0-36 0,0 18-1,17-53 1,36 18-1,0-18 1,0 0 0,0-36-1,-18-17 1,-17-17 0,0 52-16,-18-52 15,0 52 1,0 71 15,0 0-15,-18 17-1,0 19 1,1-72 0,34-17 30,1-35-30,0-18 0,17 35-16,18-70 15,-18 35 1,0 36 0,1 17-1,-36 17 1,17 54-1,1-54-15,0 54 16,-1-36 0,36 18-1,18-35 1,-1-18 0,71-18 15,-17-35-16,-36-17 1,-17-18 0,-54-1-1,-17 36 1,-70 53 0,-36 53-1,35 18 1,1 17-1,70-17 1,0-36 0,53-35-1,17 0 1,-17-18 0,0-35 15,-18-17-16,-35 35 1,-17 35 15,-1 35-15,-35 35 0,36 54-1,17 52 1,0 1-1,0-124-15,52 176 16,-34 0 0,-18-35-1,0 35 1,-70-52 0,-54-89-1,-70-17 16,53-71-15,70-36 0,36-52-1,17-53 1,1 0 0,17-53-1,0 141-15</inkml:trace>
  <inkml:trace contextRef="#ctx0" brushRef="#br1" timeOffset="-121967.39">8043 10548 0,'0'0'0,"-17"-18"0,-1 1 16,0-1 0,18 0-1,0 36 32,18 0-47</inkml:trace>
  <inkml:trace contextRef="#ctx0" brushRef="#br1" timeOffset="-120870.25">12294 11430 0,'0'0'0,"0"18"0,-17-18 31,17-18 0,17-17-31,-17-1 16,36-34 0,-36-1-1,0 18 16,0 36-31,-89-19 16,19 36 0,-71 36-1,-18 52 1,53 35 0,88-17-1,18-53 1,36-35-1,52-18 1,0-35 0,53-54-1,-35-34 1,-53 17 0,-18-53-1,-17 71 16,-18 0-15,0 53 0,0 70-1,0 71 1,-18 52 0,1-34-1,17 17 1,0-106-16,0 18 15,53 0 1,-1-53 0,-16 0-1,-1-17 1</inkml:trace>
  <inkml:trace contextRef="#ctx0" brushRef="#br1" timeOffset="-120303.08">12665 11324 0,'0'0'0,"-18"0"0,0-17 15,-17-19 1,35 1 0,0 17-16,0-35 15,35 0 1,54 36-1,-19 17 1,36 70 0,-88-52-16,17 53 15,-17 34 1,-54-34 0,1-36 15,0-17-31,17-18 31,18-35-15,53-54-1,0 19 1,35-1 0,18 18-1,-35 53 1,-36 18-1,-35 17-15,0 18 16,0 53 0,0-35-1,0-18 1,0-36 0,0-34 30,0-19-46</inkml:trace>
  <inkml:trace contextRef="#ctx0" brushRef="#br1" timeOffset="-120119.4">13282 11024 0,'0'0'0,"-35"-35"15,35 17-15,-35 18 16,17 0-1,71 36 17,35-36-17,-70 0 1</inkml:trace>
  <inkml:trace contextRef="#ctx0" brushRef="#br1" timeOffset="-119867.87">13582 11077 0,'0'0'0,"0"18"16,-18 52-1,18 19 1,0-19 0,0 18-1,36-17 1,-36-53-1,17-1-15,1-17 32,-1-35-17,1 0 1</inkml:trace>
  <inkml:trace contextRef="#ctx0" brushRef="#br1" timeOffset="-119669.2">13794 11148 0,'17'-36'0,"-52"213"15,70-389 1,-52 283-16,-1-142 16,-17 159-1,17-70-15,-17 35 16,-18 88 0,35-53-1,18-52 1,18-36 15</inkml:trace>
  <inkml:trace contextRef="#ctx0" brushRef="#br1" timeOffset="-119270.34">13935 11359 0,'-18'0'31,"36"0"-15,-1 0-16,1 0 15,70-35 1,-17 0 0,17-36-1,-70 18 1,-18 36-1,-18 17-15,-70 35 16,35 36 0,18 34-1,17 1 1,18-53 0,53-18-1,17-35 16,19 0-15,-1-35 0,-35 0-16</inkml:trace>
  <inkml:trace contextRef="#ctx0" brushRef="#br1" timeOffset="-118886.85">14411 11307 0,'0'-18'0,"0"53"0,-35-123 16,70 159-16,-70-177 15,52 53 1,89 35 0,-18 18-1,-52 0-15,87 88 16,-52 18 0,-71-35-1,-36-1 16,1-17-15,-18-35 0,18-18-1,35-35 1,0-36 0,53-17-1,17 0 1,1 17-1,-53 71-15,52-35 16,18 35 0,-52 0-1</inkml:trace>
  <inkml:trace contextRef="#ctx0" brushRef="#br1" timeOffset="-118653.7">15169 11359 0,'0'-17'63</inkml:trace>
  <inkml:trace contextRef="#ctx0" brushRef="#br1" timeOffset="-115484.97">15505 11218 0,'0'0'0,"0"-17"0,-18-19 31,18 54-15,0 17-1,0 36 1,0 35 0,0-18-1,0-18 1,-18-52-1,18-36 17,0-17-17,0 18-15,36-54 16,-36 36-16,52-71 16,-16 35-1,34 18 16,-17 53-15,18 71 0,-54-53-16,19 87 15,-19-34 1,-17 0 0,0-36-1,0-53 16,0-17-15,0 17-16,18-52 16,53-18-1,17-36 1,0 53 0,-18 71-1,1 36 16,-71-19-31,18 72 16,-18 34 0,0 1-1,35-54 1,18-52 0,70-18-1,18 0 1,-17-53-1,-54-18 1,1-35 0,-53-17-1,-18 52 1,-71 18 0,-17 89-1,0 17 16,-18 53-15,53 17 0,53-70-1,0-35-15,35 52 16,36-70 0,-18 0-1,35-35 1,-18-36-1,-34-35 1,17-17 0,-53 70-1,0 124 17,0 34-17,0-87-15,0 53 31,0-1-15,53-52 0,17-18-1,36-18 1,35-35 0,-53 0-1,-70 18-15,35-53 16,-36 17-1,-52 107 17,0 17-17,0 52 1,35-87-16,-36 53 16,36-36-1,0-18 16,18-34 1,35-36-17,0-35 1,35-18 0,-17 35-1,-1 71 1,-52 36-1,-1 34 1,1 1 0,-18-36-16,35 18 15,36 0 1,70-36 15,-88-17-31,123-52 31,-70-37-15,-35-16 0,-54-37-1,-17 54 1,-70 88 0,-54 35-1,89-17-15,-53 88 16,-18 35-1,88-35 1,18-53 0,18-18-1,53-35 1,-54 0-16,54-18 16,17-52-1,0-36 1,-35 18 15,0-36-15,-35 107-1,-18 52 1,-36 53 0,1 0-1,35 18 1,18-35-1,52-36 1,-52-35-16,105 18 16,-17-18-1,53-18 1,-18-52 0,-88-19-1,-18-34 16,-35 88-31,0-18 16,-70 35 0,-18 71-1,17 0 1,18 53 0,35-53-1,36-18 1,53-17-1,-18-18 1,35-36 0,-53-34-1,0-18 1,-17 52 15,-18 19-31,0 34 16,-35 54 15,-18-18-15,0 53-1,35-71-15,1 71 16,17 52 0,0 54-1,0-36 1,0 36-1,-53 0 1,-18-124 0,-35-53-1,0-35 1,36-35 0,-36-71-1,88-141 16,71 53-15,88-70 0,18 70-1,-35 88 1,17-35 0,-35 35-1,-89 88-15,36-70 16,-53 35-1,-70 71 17,52-1-32,18 19 15,-35 69 1,35-34 0,17-18-1,54-35 16,-1-18-15,19 0 0,52-71-1,-88 36 1,-18 17-16</inkml:trace>
  <inkml:trace contextRef="#ctx0" brushRef="#br1" timeOffset="-115202.61">19950 11042 0,'0'0'0,"-36"0"32,1 0-32,-36 35 15,1 36 1,52-36-1,-52 71 1,70 0 0,0-36-1,0-17 1,53-35 0,17-18-1,-52 0-15,105-18 16</inkml:trace>
  <inkml:trace contextRef="#ctx0" brushRef="#br1" timeOffset="-114886.28">20214 11112 0,'0'0'31,"0"-52"-31,0 34 0,18 0 0,17 18 16,36 0 15,-1 71-15,-35 17-1,-35 53 1,0-123-16,-35 70 16,-35 0-1,-1-53 1,36-17-1,35-36 17,70 1-17</inkml:trace>
  <inkml:trace contextRef="#ctx0" brushRef="#br1" timeOffset="-114595.15">20779 11448 0,'-18'35'31,"36"-35"1,-1 0-32,1 0 15,0-18 1,-18-17-1,-18 35 17,0 0-32,-17 18 15,17-1 1</inkml:trace>
  <inkml:trace contextRef="#ctx0" brushRef="#br1" timeOffset="-113453.55">21713 11342 0,'0'0'0,"-17"-35"32,-1 35-32,1 0 15,-1 0-15,-53 88 16,36 0-1,0 18 1,35-53 0,0 0-1,17-53 17,54-36-17,0-17 1,-19-17 15,19-1-15,-36 54-1,-17 17-15,0 53 16,-18 17 0,35 1-1,-18-36 1,19-17-1,17-18 1,53-18 0,-54-35-1,1-35 1,-35 0 0,0-36-1,-18 71 1,0 89 15,-36 69-15,1-16-1,35-1 1,0-18 0,35-34-1,1-36-15,52 0 16,-18-18-1,54-35 1,-36-18 0,-53 19-1,-35-19 1,0 53 0,0 71-1,-35 18 16,0-1-15,35-17 0,0-35-1,17-18 1,36 0 0,-17-35-1,-1-1 1</inkml:trace>
  <inkml:trace contextRef="#ctx0" brushRef="#br1" timeOffset="-113287.14">22737 11271 0,'0'0'0,"-36"0"0,-34 0 16,52 0-1,0 36 1,18-19 15,18-17-31,35 35 16</inkml:trace>
  <inkml:trace contextRef="#ctx0" brushRef="#br1" timeOffset="-112785.5">23089 11430 0,'0'0'0,"-17"0"16,17 18-16,-36 17 16,19 35-1,-1-17 1,18-35-16,-35 35 16,17-35-1,1-18 1,17-18 31,0-35-32,35-18 1,-35 54-16,53-54 16,53 1-1,-36 34 1,54 36-1,-19 71 1,-105 35 0,-17-18-1,-18-35 1,-1-18 0,1-17-1,35-36 32,53 1-31</inkml:trace>
  <inkml:trace contextRef="#ctx0" brushRef="#br1" timeOffset="-111236.61">23848 11536 0,'17'0'16,"-34"0"-16,52-18 0,-17 1 0,-1-36 15,-17 0 1,-17 17 0,-36 36-1,-35 53 1,-36 71 0,71-36-1,53 0 16,0-35-15,53-53 0,18 0-1,-1-18 1,1-52 0,17-36-1,-35-17 1,35-71-1,-70 52 1,-18 90 0,0 34-16,-18 71 31,-35 70-15,0 54-1,36-71 1,17-1 15,0-87-31,35 35 16,35-35-1,1-18 1,0 0 0,17-71-1,18-35 1,-71 36-1,-35 34 1,0 89 15,-35 35-15,35-70-16,-18 53 16,18-18-1,35-18 16,18-18-15,53-17 0,-18-17-1,18-36 1,-35-53 0,-71 18-1,0-53 1,-71 70-1,-17 71 1,53 0-16,-71 53 16,88-35-16,-70 70 15,53 18 1,35 0 0,17-53-1,71-18 1,36-35 15,-89 0-31,71 0 16,17-18-1,-17-52 1,-35-1 0,-36 1-1,-17 34 1,-18 72-1,-53 34 1,35-17 0,18 0-1,0-35 1,0-1 0,53-17-1,0-17 1,0-36 15,0 0-15,-35 53-1,-18 35 17,0 18-17,0-18 1,0-17-16,52-1 31,-34-17-31,17 0 16,-17 0-16,17-52 15,1-19 1,-19-17 0,-17 35-1,0 0 1,-17 53 15,-1 0-31,-17 35 16,17-17-1,0 17 1</inkml:trace>
  <inkml:trace contextRef="#ctx0" brushRef="#br1" timeOffset="-110954.53">25982 11342 0,'-18'0'0,"1"0"16,-54 35-16,18 0 15,36-17-15,-54 70 16,36-17 15,17-18-15,36 0-1,35-18 1,35-35 0,18 0-1</inkml:trace>
  <inkml:trace contextRef="#ctx0" brushRef="#br1" timeOffset="-110671.33">26300 11359 0,'17'-17'0,"54"-18"31,-54 35-31,54 17 16,-53 54 15,-18-54-31,0 89 16,-18-18-1,-17-17 1,-36-18 0,18-36-1,36-17 1,34 0-1</inkml:trace>
  <inkml:trace contextRef="#ctx0" brushRef="#br1" timeOffset="-110421.15">26670 11695 0,'0'0'0,"-18"0"16,36 0 46,0 0-62,-1 0 16,-17-18 0,-17 18-1,-1 0 1,0-18-1</inkml:trace>
  <inkml:trace contextRef="#ctx0" brushRef="#br1" timeOffset="-109503.64">27287 11553 0,'0'-35'31,"0"18"-31,-17 17 16,-1 17-16,18 36 31,-53 18-15,18-18-1,17-36-15,1 1 16,-1-1 0,18-34 15,0-18-16,53-18 1,17-53 0,-52 88-16,70-70 15,18 53 1,-18 52 0,-70 54-1,-18 35 1,0-36 15,0-17-15,-18-53-1,1 0 1,17-53 15,53-35-15,-36 70-16,54-70 15,52 0 1,1 88 0,-71 35-1,-36 71 1,-17-18 0,0-70-16,-35 70 15,0-35 1,-1-35 15,36-1-15,36-34-1</inkml:trace>
  <inkml:trace contextRef="#ctx0" brushRef="#br1" timeOffset="-109038.24">28522 11430 0,'0'-35'0,"0"70"0,0-88 0,0 35 15,0 1-15,-53 17 16,-17 35 0,-1 36-1,0 34 1,54-34 15,-1-53-31,18 35 16,18-18-1,17-35 1,53 0 0,-35-53-1,18-18 1,-36-34-1,-17 87 1,-18 36 0,0 34-1,0 19 1,0-18 0,0-35-16,0-1 15,70 1 1,36-18 15,-18 0-31</inkml:trace>
  <inkml:trace contextRef="#ctx0" brushRef="#br1" timeOffset="-108303.84">28892 11501 0,'0'0'0,"0"-18"0,0-17 16,0 17-1,18-17 1,70 35 0,-17 0-1,-53 17-15,34 72 16,-34-19 0,-71 18-1,0-52 1,-35-1 15,70-18-15,54-52 15,17-18-15,70-35-1,-88 70-15,36-52 16,17-1-1,-70 71 1,-18 36 0,-71 34-1,36 1 1,17 17 0,18-70-16,0 17 15,53-18 1,53 1 15,-35-18-15,34-35-1,-16-36 1,-36 1 0,-53 52-1,-53 71 16,35-35-31,0 17 16,1 18 0,17-36-1,17 1 1,1-18 0,35 0-1,0-35 1,-53 17-1</inkml:trace>
  <inkml:trace contextRef="#ctx0" brushRef="#br1" timeOffset="-108103.85">29827 11395 0,'-17'-18'0,"-19"-17"16,19 35-1,17 17 17,0 1-17,35 17 1,0-35-16</inkml:trace>
  <inkml:trace contextRef="#ctx0" brushRef="#br1" timeOffset="-107394.93">30145 11501 0,'-71'35'16,"54"-18"0,17 1-16,-18-18 0,0 35 15,1 18 1,17 0-1,0-35 1,0-36 31,0 1-31,17-36-1,36-18 1,53-17-1,-88 70 1,70-17 0,0 17-1,-35 54 1,-53 34 0,0 18-1,-35-17 1,-18-18-1,35-36 1,18-34 31,18-1-47,0 1 0,52-36 16,36-36-1,-18 19 1,36 52 15,-72 36-15,-52 35-1,0 35 1,-17-35 0,-1-18-1,18-17 1</inkml:trace>
  <inkml:trace contextRef="#ctx0" brushRef="#br1" timeOffset="-107154.68">30956 11518 0,'18'-17'15,"-36"34"-15,36-52 0,0 35 16,-18 18 15,0-1-15,-18 36 0,-35 18-1,35-36 1,1-35-16,17 18 15,17-18 17</inkml:trace>
  <inkml:trace contextRef="#ctx0" brushRef="#br1" timeOffset="-106954.39">31080 11307 0,'-18'-18'15,"36"36"-15,-54-36 0,1-17 0,0 35 32,17-18-17,18 36 17,18-18-32,17 17 15,18-17-15</inkml:trace>
  <inkml:trace contextRef="#ctx0" brushRef="#br1" timeOffset="-106371.7">31327 11483 0,'17'0'46,"1"0"-46,35 0 16,-36 18 0,1-1-16,0 36 15,-18 0 1,-106 18 0,71-54-16,-36 1 15,-35-1 1,71 1-16,17-18 15,1 0 1,17 18 0,70-1-1,1-17 1,17 53 0,35 71-1,-34 17 1,-89-35 15,-53 0-15,-53-36-1,-70-17 1,-18-35 0,105-18-1,1 0 1,53-36-1,35-34 1,17 17 0,160-106-1,-124 124-15</inkml:trace>
  <inkml:trace contextRef="#ctx0" brushRef="#br1" timeOffset="-106052.35">31803 11589 0,'0'0'0,"18"-18"0,-18 0 16,17-17-1,1 0 1,-1 0 0,1 17-1,-53 18 16,17 0-31,-52 71 16,34-1 0,1 1-1,35-36 1,18 0 0,-1-35-16,36 0 15,35 0 1,18 0 15</inkml:trace>
  <inkml:trace contextRef="#ctx0" brushRef="#br1" timeOffset="-105789.17">32438 11307 0,'0'0'0,"-71"-18"31,54 18-31,-1 18 16,-35 70 0,36-71-16,-19 54 15,1 35 1,35-53 0,0-18-1,0 0 1,35-35 15,36 0-31</inkml:trace>
  <inkml:trace contextRef="#ctx0" brushRef="#br1" timeOffset="-105455.34">32791 11395 0,'17'-18'0,"-34"36"0,34-54 0,-17-16 15,0 34-15,18-17 16,17-1 0,18 36-1,18 0 1,-36 89 0,-35-54-16,0 18 15,0-18-15,-71 88 31,19-34-31,-19-36 32,53-36-32,-17 36 15,17-35 1,-17-18 0,53-18 15</inkml:trace>
  <inkml:trace contextRef="#ctx0" brushRef="#br1" timeOffset="-105242.9">33267 11430 0,'0'0'0,"-18"-18"0,1 18 31,17 18 16,0 0-31,-18-1-16</inkml:trace>
  <inkml:trace contextRef="#ctx0" brushRef="#br1" timeOffset="-105021.14">33073 11800 0,'0'0'0,"-18"18"16,18 0-16,-53 35 16,18 35-1,17-71-15,-52 72 16,17-36 15,-35-36-15,0-17-1</inkml:trace>
  <inkml:trace contextRef="#ctx0" brushRef="#br1" timeOffset="-104354.89">26758 12859 0,'0'0'0,"0"17"0,-17 1 0,-1 0 32,36-18-1,-1 0-15,-17-18-16,35-17 15,-35-1 1,-52 36 15,34 0-15,18 18-1,18 0 1,34-18 0</inkml:trace>
  <inkml:trace contextRef="#ctx0" brushRef="#br1" timeOffset="-103188.98">14217 12259 0,'0'0'0,"0"-18"15,-35 1 17,17 17-32,18 17 15,-18 54 1,18-18 0,0-36-1,0 1 1,36-18-16</inkml:trace>
  <inkml:trace contextRef="#ctx0" brushRef="#br1" timeOffset="-103038.74">14358 12312 0,'18'-18'16,"-18"36"15,0 0-31,0 17 16,0-18-16,17 19 15,1-36 1</inkml:trace>
  <inkml:trace contextRef="#ctx0" brushRef="#br1" timeOffset="-102771.47">16775 12136 0,'0'0'0,"-18"0"0,-17 0 16,-18 0-1,35 35 1,-17 0-1,35 0 1,0-17 0</inkml:trace>
  <inkml:trace contextRef="#ctx0" brushRef="#br1" timeOffset="-102587.84">16933 12136 0,'-17'17'32,"-1"1"-32,18 17 15,0 0 1,0-17 0,0 0-1</inkml:trace>
  <inkml:trace contextRef="#ctx0" brushRef="#br1" timeOffset="-102046.97">21996 12259 0,'0'0'0,"17"0"0,-17 18 31,0-1-31,0 1 16,-17 0-16,-19 34 15,1-34 1</inkml:trace>
  <inkml:trace contextRef="#ctx0" brushRef="#br1" timeOffset="-101904.71">22454 12312 0,'0'0'0,"0"18"16,-35 17-1,17 0 1</inkml:trace>
  <inkml:trace contextRef="#ctx0" brushRef="#br1" timeOffset="-100521.49">27534 12841 0,'0'-18'15,"0"1"-15,0-1 16,0 1-1,-17 17 1,-1 17 0,0 1-1,18-1-15,-17 89 16,-1 0 0,0-53-1,18 0 1,0-71 15,0 1-15,18-72-1,35-16 1,0 34 0,17-17-1,-52 88-15,35-18 16,-35 18-16,35 53 15,-36 0 17,1 53-17,-18-36 1,0-17 0,0-35-1,0-36 16,0-17-15,35-71 0,53-17-1,-52 105-15,69-52 16,19 52 0,-54 36-1,-17 87 1,-53 1-1,0-18 17,53-17-17,-17-71 1,52 0 0,0-18-1,18-35 1,-53-35-1,-36 18 1,-17 52 0,0 36-1,-53 52 1,18 1 0,0-1-1,17-34 1,36-36 31,0 0-47</inkml:trace>
  <inkml:trace contextRef="#ctx0" brushRef="#br1" timeOffset="-100354.95">28804 12735 0,'0'-17'0,"0"34"0,0-52 0,-35 17 15,17 1 1,-17 17 0,35 17-1,18 1 1,-1-18-16,36 53 16</inkml:trace>
  <inkml:trace contextRef="#ctx0" brushRef="#br1" timeOffset="-99688.36">29104 12841 0,'0'18'0,"-17"-1"0,-1-17 16,-17 53 0,17 18-1,0-18 1,1 17-1,-1-17 1,18-70 31,0-1-31,0-17-16,53-54 15,0 19 1,-35 52-16,70-70 31,-18 70-15,1 36-1,-54 35 1,-17 35 0,0-35-1,0 18 1,71-54-1,-18-17 1,35 0 0,-17-53-1,-1-17 1,-70 52-16,36-70 16,-36 35-1,0 71 16,-36 52-15,19-52 0,-1 52-1,0-17 1,18-35 0,0 0-1,18-18 1,0-18-16</inkml:trace>
  <inkml:trace contextRef="#ctx0" brushRef="#br1" timeOffset="-99538.3">29792 12735 0,'0'0'0,"0"-17"15,-18 17-15,1 0 16,34 17 15,1 1-31</inkml:trace>
  <inkml:trace contextRef="#ctx0" brushRef="#br1" timeOffset="-98806.91">30357 12982 0,'-18'0'16,"36"0"-16,-54 0 0,-17 0 15,-17 18 1,34 70 0,1-17-1,18-36 1,-1 0 15,18-17-15,0-36 15,0-35-15,35-17-1,71-36 1,18 0-1,-36 88 1,-71 18-16,72 18 16,-72 35-1,1 53 1,-18-36 0,0 1-1,0-53 1,-18-1-1,18-52 32,53 0-31,35-71 0,-52 88-16,69-70 15,54 35 1,-71 71-1,-70 35 1,-18 52 0,0-34-1,-35 17 1,35-70 0,53-36 30</inkml:trace>
  <inkml:trace contextRef="#ctx0" brushRef="#br1" timeOffset="-98606.27">31415 13000 0,'0'0'16,"-18"0"-1,1 17 1,-1 36-1,0-35-15,1 17 16,17-17-16,-36 17 16,36-17-1</inkml:trace>
  <inkml:trace contextRef="#ctx0" brushRef="#br1" timeOffset="-98422.14">31468 12912 0,'0'-18'16,"-18"-70"-1,0 88 1,18-18 0,0 36 15,0-1-31,18 19 15,0-36-15</inkml:trace>
  <inkml:trace contextRef="#ctx0" brushRef="#br1" timeOffset="-97906.11">31662 12947 0,'0'18'47,"17"-1"-31,-17 18-1,0-17-15,0 35 16,0 18 0,-17-18-1,-71 17 1,17-35-1,0 1 1,36-1 0,35 0-1,53 18 1,53 71 0,0-1-1,-18 36 1,-88-124-16,0 71 15,-141-18 1,-53-35 15,35-53-15,-17 0 0,70-35-1,106-53 1,53-18-1,123-124 1</inkml:trace>
  <inkml:trace contextRef="#ctx0" brushRef="#br1" timeOffset="-97588.95">31962 13088 0,'0'-18'16,"0"36"-16,0-53 0,0-1 0,0 1 15,17 18 1,19-36 0,16 0-1,-34 53-15,17-18 16,-52 18 15,-89 53-15,35 18-1,18 17 1,53-71-16,0 36 16,53-17-1,36-36 1,34 0 0,-88 0-16</inkml:trace>
  <inkml:trace contextRef="#ctx0" brushRef="#br1" timeOffset="-97354.85">32650 12841 0,'0'0'0,"-18"0"16,0 0 0,1 0-16,-19 71 15,1-18 1,17-18-16,1 35 15,17 1 1,0-36 0,17-17-1,54-18 1,0 0 0</inkml:trace>
  <inkml:trace contextRef="#ctx0" brushRef="#br1" timeOffset="-97079.62">32879 12823 0,'0'-35'0,"0"70"0,0-87 0,0 34 15,18-17 1,-1 35 0,1 53-1,-18 35 1,17 53-1,-17-88 1,-35 35 0,18-53-1,-19-17 1</inkml:trace>
  <inkml:trace contextRef="#ctx0" brushRef="#br1" timeOffset="-96839.43">33337 12929 0,'0'-17'0,"0"34"0,0-52 16,0 53 46,0-1-62,0 1 16,0 0-16,-17 34 16,17-34-16</inkml:trace>
  <inkml:trace contextRef="#ctx0" brushRef="#br1" timeOffset="-96655.4">33285 13282 0,'0'0'0,"0"18"0,0 35 31,0 0-15,0-1-1,-18-16 1,-53-19-1,-34 1 1,34 0 0</inkml:trace>
  <inkml:trace contextRef="#ctx0" brushRef="#br1" timeOffset="-96039.02">27287 14534 0,'-17'18'0,"34"-36"0,-34 54 0,17-1 31,17-35-31,1 0 16,0-35 0,-18 17-16,17 0 15,-17-17 1,-53 35 0,36 0-1,-1 35 1,36-17-1,35-18 1</inkml:trace>
  <inkml:trace contextRef="#ctx0" brushRef="#br1" timeOffset="-94490.31">27958 14605 0,'17'0'0,"1"0"16,-18-18-16,18 1 15,17-36 1,-35 35-16,53-52 16,-36-36-1,-17 53 1,0 18-1,-17 123 32,-36 35-31,35-70-16,-35 159 16,-17-1-1,17-16 1,-35 51-1,17-69 1,53 140 0,36-70-1,35-106 1,53-88 0,17-88-1,36-71 1,-36-88-1,-87-17 17,-89-19-17,-35 54 1,-71-18 0,18 88-1,123 106-15,1-18 16,17-17-1,70 17 1,89-35 0,35-35-1,-35-18 1,-71 18 0,-71 53-16,19-36 15,-19-17 1,-52 141 15,35-35-15,-18 35-1,1-18-15,-1 53 16,18-70-16,0 52 16,18-17-1,52-35 1,19-18-1,16-35 1,19-54 0,-36-16-1,-53 34 1,-17 36 0,-71 105 15,53-52-31,-18 70 15,1 18 1,34-35 15,19-54-15,52 1 0,-18-18-1,72-88 1,-72-1-1,1-52 1,-54 18 0,19-18-1,-36 105 1,-18 72 0,-35 87-1,18 1 1,17 17-1,18-71 1,35 19 15,54-72-15,-1-17 0,-35-35-1,0-36 1,0-70-1,-36 88-15,18-35 16,18-53 0,-53 123-16,18 1 15,-53 52 1,-18 53 0,-18 53-1,54-35 1,-1 0-1,18-88-15,0 35 32,18-36-17,35-17 1,-36 0-16</inkml:trace>
  <inkml:trace contextRef="#ctx0" brushRef="#br1" timeOffset="-94071.71">30286 14570 0,'0'0'16,"35"-53"-16,-17-18 15,-18 54 1,-71 17 0,54 0-16,-72 17 15,19 54 1,70-1-1,0 1 1,70-18 15,36 17-15,-88-52-16,35 35 16,-53-18-1,0-17 1,-106-1-1,-35-17 1,0 0 0,53 0-1,52 0 1,36-17 15,71-1-15</inkml:trace>
  <inkml:trace contextRef="#ctx0" brushRef="#br1" timeOffset="-92722.78">30603 14658 0,'0'0'0,"18"-18"0,-18 1 15,0-1 1,0 36 15,-53 52-15,36 1-1,-1-1 1,18-34 0,0-19-16,0 1 15,53-18 1,0 0-1,17-35 1,54-36 15,-18 0-15,-71 54 0,-35 52 15,-18 18-16,18 0 1,0-35 0,53 17-1,53-35 1,0 0 0,17-35-1,-35-18 1,-35-36-1,-53 72-15,0-36 16,-53 53 15,1 0-15,-19 70 0,36-17-1,35 18 1,0-53-16,17 17 15,54-35 1,17 0 0,36 0-1,-19-18 1,-52-35 0,-35 36-16,0-72 15,-18 54 1,-36 35-1,1 18 17,-18 52-17,18 1 1,35-18 0,53-36-1,53 1 1,-1-18-1,1 0 1,-35-53 0,-36-17-1,-17 34 1,-36 36 15,0 18-31,-17 17 16,18 1-1,-1-19-15,0 1 16,1-1 15,17-34 16,0-1-31,53-35-1,70-53 1,1 36 0,17 52-1,-88 54 1,-53 52 0,-36-35-1,-34 17 1,-1-35-1,54-17 1,-1 0 0,36-36 15,-1 18-15,54-35-1</inkml:trace>
  <inkml:trace contextRef="#ctx0" brushRef="#br1" timeOffset="-92473.13">32755 14552 0,'0'0'0,"0"-18"16,-17 18-16,-36 36 16,-18 52-1,18 0 1,36 0-1,17-17 1,0-36 0,35-35 15,18 0-15,0 0-16</inkml:trace>
  <inkml:trace contextRef="#ctx0" brushRef="#br1" timeOffset="-92189.37">32967 14499 0,'0'0'16,"18"-17"-1,-1 17-15,36 35 16,-17 53-1,-36 0 1,0 36 0,-18-54 15,18-52-31,-71 35 16,1-53-1,-18 17 1,17-17-16</inkml:trace>
  <inkml:trace contextRef="#ctx0" brushRef="#br1" timeOffset="-91189.63">23177 14464 0,'0'0'0,"-17"-18"31,-1 18 0,1 0-15,17 18-16,0 0 15,0-1 1,0 1 0,0-1-1</inkml:trace>
  <inkml:trace contextRef="#ctx0" brushRef="#br1" timeOffset="-91083.18">23266 14517 0,'0'17'15</inkml:trace>
  <inkml:trace contextRef="#ctx0" brushRef="#br1" timeOffset="-90178.67">18909 13935 0,'-18'0'31,"1"0"-15,17 17-1,0 1 1,-18-18 0,18 18-1,18-36 16</inkml:trace>
  <inkml:trace contextRef="#ctx0" brushRef="#br1" timeOffset="-90039.82">18944 13917 0,'0'18'15,"0"-1"-15,-17-17 16,17 18-16,-18-18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2T03:09:10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2064 741 0,'0'0'0,"0"-18"0,0 1 0,0-19 32,0 19-17,17-1-15,-17-17 16,0-1 15,0 19-31,0-18 16,0 17-1,0 36 17,0 17-17,-17 35 1,17-34-16,0 105 15,0 53 1,0-71 0,0-17-1,0-35 1,0-54 0,0 1-1,0-36 32,-18-17-31,18 17-16</inkml:trace>
  <inkml:trace contextRef="#ctx0" brushRef="#br0" timeOffset="350.42">1887 1182 0,'0'0'0,"-17"0"0,17 17 0,-18 36 15,18-17 1,0 17 0,53-18-1,35 0 1,-17-35 15,-36 0-31,124 0 16,-36-53-1,1 18 1,-1-18 0,-88 18-1,-35-36 1,0 54-16,-17-54 15,-36 18 1</inkml:trace>
  <inkml:trace contextRef="#ctx0" brushRef="#br0" timeOffset="666.6">1834 600 0,'0'0'0,"18"0"32,0 0-17,105-18 1,-17 0 0,-71 18-16,89-35 15,17 18 1,-71 17-1,-34 0 1,-36 17 15,-18 18-15,18-17 0</inkml:trace>
  <inkml:trace contextRef="#ctx0" brushRef="#br0" timeOffset="1366.24">2769 1094 0,'0'-18'16,"0"36"-16,0-54 0,-17 19 0,17-36 15,0 17 1,0 19 0,0 34-1,0 89 1,-18-35 15,18 17-15,-18 0-1,18-35 1,0-35 0,-17-18 15,17-18-31,0-17 15,0-18 1,35-70 0,18 34-1,-35 72-15,52-54 16,18 36 0,-35 35-1,-17 53 16,-19 70-15,-17 1 0,0-54-1,0-17 1,0-18 0,0-52 30,0-36-30,0 0 0</inkml:trace>
  <inkml:trace contextRef="#ctx0" brushRef="#br0" timeOffset="1698.74">3369 670 0,'0'-17'0,"0"34"15,0-52-15,0 17 16,0 36 15,-18 17-15,1 89 0,-1 17-1,0 0 1,18 0-1,0-70 1,0-1 0,18-70 31,17 0-47,1-53 15,-36 36 1</inkml:trace>
  <inkml:trace contextRef="#ctx0" brushRef="#br0" timeOffset="1950.62">3246 1094 0,'0'0'15,"-18"0"-15,36 0 31,-1 0-15,1 0-16,35 0 16,17-36-1,-52 36 1,0 0 0</inkml:trace>
  <inkml:trace contextRef="#ctx0" brushRef="#br0" timeOffset="2367.02">3563 1182 0,'53'0'31,"-35"0"-31,-1 0 16,54-35 0,-54 17-16,19 0 15,-19 1-15,1-36 16,-18 35 15,-53 36-15,-17 17 15,52-17-31,-53 35 16,54-18-16,17 18 15,0 17 1,17-34 0,36-19-1,35-17 1,18 0-1,0-35 1,-71 0 0</inkml:trace>
  <inkml:trace contextRef="#ctx0" brushRef="#br0" timeOffset="2800.19">4057 1129 0,'0'0'16,"-18"-35"-16,18 17 0,0 0 31,0 1-15,53-36-1,-18 53 1,36 17 0,17 54-1,-52-18 1,-19 35-1,-17-35 1,-35 0 0,0-18-1,17-35 17,18-17-17,0-54 1,18 0 15,-18 54-31,53-36 16,-53 35-16,35-17 15,0 0 1,0-18 0,1 53-16</inkml:trace>
  <inkml:trace contextRef="#ctx0" brushRef="#br0" timeOffset="3151.16">4745 970 0,'0'0'0,"-18"-18"16,1 18-16,-1 0 31,18 18 0,0 53-15,35-1 0,-17-52-16,-18 52 15,35 1 1,-35-18-1,18-35 1,-1-18 0,19 0-1,-1-18 1</inkml:trace>
  <inkml:trace contextRef="#ctx0" brushRef="#br0" timeOffset="3450.12">5098 970 0,'0'-18'16,"0"1"-1,0 34 17,-53 54-17,0 35 1,35-71-16,-17 18 15,0 53 1,17-71 0,0-17-1,54-18 17,-1 0-17,-17 0-15,17-35 16</inkml:trace>
  <inkml:trace contextRef="#ctx0" brushRef="#br0" timeOffset="3716.07">5292 1076 0,'0'0'0,"17"0"16,-17 18 15,0-1-31,0 1 15,0 70 1,0-35 0,0 0-1,0-35-15,0-1 16,0 1 0,0-36 30,0 1-46</inkml:trace>
  <inkml:trace contextRef="#ctx0" brushRef="#br0" timeOffset="3914.9">5362 900 0,'0'0'0,"0"-18"0,-17 0 16,17 36 62,0 0-78</inkml:trace>
  <inkml:trace contextRef="#ctx0" brushRef="#br0" timeOffset="4982.63">5503 1217 0,'71'0'31,"-53"0"-31,52 0 15,-17 0 1,-35 0-16,17-35 16,0-36-1,-35 1 1,0 17 0,-35 53-1,-36 0 1,18 53 15,18 17-15,35-34-16,-17 69 15,17-52 1,17 18 0,36-54-1,35 1 1,-17-18-1,70-35 1,-71-18 0,1-53-1,-18 18 1,-18 0 0,-35 70-1,0 36 1,0 70 15,0 0-15,-35 0-1,35-35 1,0-18 0,35-35 15,1 0-16,16-70 1,-16 17 0,17-18-1,-36 36 1,1 35-16,-18 35 31,0 1-15,0 34-1,0-34 17,0-19-32,35 18 15,-17-17 1,52-18 0,-17 0-1,18-53 1,-1 18-1,-52 17-15,-18-88 16,0 18 0,0 0-1,-18 53 1,18 17 0,-17 18-1,-1 0-15,-17 0 16</inkml:trace>
  <inkml:trace contextRef="#ctx0" brushRef="#br0" timeOffset="6032.9">8149 476 0,'0'0'0,"0"-17"0,0-89 32,-17 88-32,-19 0 15,-17 18 1,-53 106 0,1 53-1,34 0 1,53-106-1,-17 141 1,35 0 0,71-88-1,52-1 1,1-87 0,52-18-1,-35-53 1,-17-35-1,34-71 1,-87-17 0,-71-53-1,-124 35 1,-70 52 0,18 107-1,0 53 1,-18 88 15,141-18-15,88 106-1,71-88 1,88 17 0,-53-17-1,53 17 1,-88-34-1,17 87 1,-123-53 0,-88 54-1,-18-71 1,-35 17 0,35-88-1,1-35 1,105-70 31,70-18-32,36-53 1,-88 105-16</inkml:trace>
  <inkml:trace contextRef="#ctx0" brushRef="#br0" timeOffset="6666.36">9049 917 0,'0'0'0,"-18"-35"31,18 17-31,-18 18 16,1 0-1,-1 0 1,18 18-16,-17 70 16,17 18-1,0 17 1,0-52 0,35-18-1,35-35 1,1-18 15,-18-53-15,17-18-1,-34-17 1,-1-36 0,-35 36-1,0 53 1,0 53 15,0-1-15,0 18-1,0 1 1,18-36 0</inkml:trace>
  <inkml:trace contextRef="#ctx0" brushRef="#br0" timeOffset="9099.12">9472 1129 0,'0'0'0,"0"18"15,0-1 1,18-17 0,52-35-1,-34 0 1,-1-36-1,-35 18 1,0 35-16,0-17 16,0 0-1,-18 35 1,-35 35 0,36 18-1,-1 53 1,18-53 15,0 17-15,0-17-1,53-35 1,17-18 0,19 0-1,52-53 1,-35 0-1,17-70 1,-35 34 0,-52-16-1,-36 69 1,-18 36 0,-53 71-1,54-1 1,-1 19 15,18-19-15,35 1-1,1-54 1,-1 19 0,-17-36-1,-36 0 16,-17-36-15,-18 1 0,17 18-1,19 17 1,-18 35 0,35 0-1,17 18 16,54-18-31,-18-17 32,52-18-17,-16 0 1,-1-53 0,-53 35-16,0-17 15,-17 0-15,53-106 16,-36 0-1,-35-18 1,0 53 0,0 35-1,-35 124 17,-1 18-17,19 88 1,-1-36-1,18-17 17,0 17-17,0-105-15,0 35 16,53 0 0,-18-35-1,18-18 1,0-18-1,53-53 1,-36 1 0,1-54-1,-18 54 1,-53 17 0,0 35-1,0 53 1,-18 54 15,1-19-15,17 18-1,0-35 1,35-35 0,18-18-1,53 0 1,-36-35-1,36-36 1,-35 1 0,-36-19-1,-17 36 1,-18 89 15,-18 52-15,18-35-1,0 17 17,0-17-17,35-53 1,-17 0-16,35 0 16,17 0-1,-17-35 1,0-35-1,-35-19 1,-18 54-16,0-71 16,-53 0-1,-18 71 1,-17 35 0,18 71-1,-1 34 1,53 1 15,18-17-15,53-37-1,53-16 1,-18-36 0,53 0-1,-105 0-15,70-36 16,-1-52-1,-69-18 1,-19 1 0,-17 52-1,-17 106 17,17-36-32,-36 54 15,1 17 1,17-17 15,1-1-15,17-52-1,0-36 32,17-17-31,36-53-1,0-1 1,-17 54-16,69-88 16,-16 52-1,-1 53 1,-35 54 0,-36 70-1,-17-71-15,0 35 16,0 89 15,0-106-15,0 18-1,0-54 17,0-34-1,0-1-31,0-35 15,18 0 1</inkml:trace>
  <inkml:trace contextRef="#ctx0" brushRef="#br0" timeOffset="9616.37">13070 917 0,'0'0'0,"18"0"0,-18-17 16,0-19 0,0 19-1,-53-1 1,-35 18 0,17 53-1,1 0 1,52-36-1,18 19 1,0-19-16,35 1 16,-17-18-16,88 35 15,-18-17 1,53 17 0,-70 1-1,-36-19 1,-35 18-1,-70 1 17,-19-19-17,-34 1 1,35-18 0,-18 0-1,88 0 1,-35 0-1,36 0 1,17-35 0</inkml:trace>
  <inkml:trace contextRef="#ctx0" brushRef="#br0" timeOffset="10067.28">11377 423 0,'-18'0'0,"36"0"0,-36 18 0,1 17 15,-18 18 1,35-35 0,17-18-1,54 0 1,-54-18 0,1-17-1,-18 17 1,0 1-1,-18 17 1,-17 0 0,17 35-1,1-17 1,-1-1 0,1 1-1,-1-18-15,-35 0 16</inkml:trace>
  <inkml:trace contextRef="#ctx0" brushRef="#br0" timeOffset="10366.01">10425 794 0,'0'0'0,"-18"0"16,0 17-16,18 1 15,36-18 17,-19 0-32,18 0 15,1 0-15,70 0 16,-1 0 0,-16 0-1,-89-18 16,-71 18-15,36 0-16</inkml:trace>
  <inkml:trace contextRef="#ctx0" brushRef="#br0" timeOffset="12170.98">1693 2028 0,'0'-17'15,"18"17"17,0 0-17,-1 0-15,1 0 16,0 0-16,34 0 16,54 0-1,-18-18 1,18 18-1,88 0 1,-158 0-16,122 0 16,36 0-1,-53 0 1,1 0 0,87 0-1,-17 0 1,-142-17-16,212-1 31,-88 18-15,0 0-1,71 0 1,-53-18 0,88 18-1,-230-17-15,142 17 16,70-18-1,-70 18 1,70 0 0,-88 0-1,123-18 1,36 18 0,-106-17-1,71 17 16,-54 0-31,195-18 32,-265 18-17,-106 0-15,318-18 16,-106 1 0,70-1-1,-70 18 1,106-17-1,-124-1 1,176 0 0,-211 1-1,53-1 1,-106 0 0,71 1-1,-71-1 1,-35 18-1,-124-18 1,106 18 0,-70-17-1,34-1 1,-52 18 0,35-18-1,-70 18-15,0-17 16,17 17-1,-17 0 1,-1 0 0,1 0 15</inkml:trace>
  <inkml:trace contextRef="#ctx0" brushRef="#br0" timeOffset="22665.86">1076 2928 0,'0'-18'16,"0"1"0,0-1-16,0 0 15,0 1 1,0-1-16,0-17 16,0 17-1,0 36 32,0 0-31,-18 52-1,18 18 1,-17 36 0,-1-18-1,0-18 1,18-71-16,0 36 15,0-35-15,0 0 16,-17-1 0,17-52 15,0 17-15</inkml:trace>
  <inkml:trace contextRef="#ctx0" brushRef="#br0" timeOffset="23015.05">1305 3140 0,'0'53'16,"0"-36"-16,18-17 31,0 0-16,-1 0 1,1-17 0,-18-1-1,0 0 1,0 1 0,-35 17-1,17 0 1,0 17-1,18 1 1,18-18 0,0 0-1</inkml:trace>
  <inkml:trace contextRef="#ctx0" brushRef="#br0" timeOffset="23846.5">2170 2928 0,'0'0'0,"0"-18"0,0 1 32,0 34-1,-18 1-15,0 0-16,18 52 15,-17 36 1,17 0-1,-18 17 1,18-52 0,0-36-1,0-52 17,53-72-17,-18 19 1,36-18-1,-54 35 1,1 53 0,0 0-1,35 0 1,-18 70 0,0 36-1,-17-18 1,17-17-1,53-1 1,-17-70 0,35-35-1,-36-18 1,1-53 0,-54 1-1,-17-54 1,-53 71-1,1 35 1,-19 53 15,36 0-15,-1 35 0,36-17-1,0 17 1,71-35-1,-36 0-15</inkml:trace>
  <inkml:trace contextRef="#ctx0" brushRef="#br0" timeOffset="24413.73">3210 2769 0,'0'0'16,"0"18"31,0 0-47,0 17 0,-17-18 15,17 54 1,0 53 0,0-19-1,0 36 1,0-70-1,0 0 1,0-89 31,0 0-47,0-35 16,0-35-1,53-53 1,-36 106-16,71-53 15,53 52 1,-35 36 15,0 36-15,-53 69 0,-53-34-1,0-36-15,0 36 16,-18-1-1,-17-34 1,18-36 0,17-18 15,0-17-15</inkml:trace>
  <inkml:trace contextRef="#ctx0" brushRef="#br0" timeOffset="25346.68">4216 3104 0,'0'0'16,"0"-17"-16,17-18 15,-17-1 1,0 1-1,0 17-15,-53 1 16,0 17 0,-17 53-1,17 17 1,-18 71 0,54-35-1,17 18 1,0-54-1,53-70 1,-18 0 15,36-18-15,-36-34 0,35-107-1,-34 53 1,-1-17-1,0 52 1,-35 36 0,0 105 15,0-52-31,0 70 16,0 18-1,18-36 1,-18 1-1,35-71 1,36 0 15,-1-35-15,-17-18 0,53-71-1,-35 1 1,-36 17-1,-18-35 1,-17 70 0,0 54-1,-35 105 17,18-70-32,-1 87 15,18 37 1,0-19-1,0-52 1,18-19 0,34-34 15,1-18-15,0-18-1,18-52 1,-53-1-1,-1 36 1</inkml:trace>
  <inkml:trace contextRef="#ctx0" brushRef="#br0" timeOffset="25613.92">4516 2981 0,'17'18'31,"18"-18"-31,36 0 16,-36 0-1,71 0 1,18-18 0,-54 0-1,-52 18 1,-1-17-1,-17-1 1</inkml:trace>
  <inkml:trace contextRef="#ctx0" brushRef="#br0" timeOffset="26097.06">6227 3034 0,'0'0'0,"0"-18"0,0-17 16,17 17-16,-17-17 16,18 17-1,-18 36 16,0 0-31,0 70 16,0-18 0,0-52-1,0 53 1,0 17 0,0-53-1,0-17 1,0-36-1,17 18-15</inkml:trace>
  <inkml:trace contextRef="#ctx0" brushRef="#br0" timeOffset="26580.01">6809 2946 0,'0'0'0,"35"-18"0,-17 18 0,-1-35 16,-34 35 15,-54 17-15,-17 36-1,52-17 17,36 17-17,0-36-15,36 1 31,34-1-15,36-17 0,-53 18-1,0 17 1,-35-35-16,-18 53 16,0 0-1,-53-18 1,-53 1-1,18-36 1,-1 0 0,19 0 15,35-36-15,17 1-1,-17-18 1,17 0-16</inkml:trace>
  <inkml:trace contextRef="#ctx0" brushRef="#br0" timeOffset="26980.24">6350 2558 0,'0'0'0,"-18"17"16,18 1 0,0 17-16,0 18 15,0-18 17,53-35-17,0 0 1,-18-35-1,1-35 1,-36 34 0,0-17-1,-18 53-15,-17-17 16,17 17-16,-35 35 16,18 18-1,35 35 1,0-53-1,18-35-15</inkml:trace>
  <inkml:trace contextRef="#ctx0" brushRef="#br0" timeOffset="27429.97">8467 2787 0,'0'-18'0,"0"36"0,0-53 0,0 52 47,-18 36-31,0-35-16,-35 105 15,1-34 1,-37 34 0,54-52-1,35-36 1</inkml:trace>
  <inkml:trace contextRef="#ctx0" brushRef="#br0" timeOffset="27746.49">8237 2910 0,'0'0'0,"0"-17"0,0-36 0,0 35 16,18-35 0,35-17-1,17 52 1,54 36-1,-1 52 1,36 107 0,-124-89-1,-17 35 1,-53-34 0,-36-1-1,36-71 1,0-17-1,-18-35 1,17 0 0</inkml:trace>
  <inkml:trace contextRef="#ctx0" brushRef="#br0" timeOffset="29079.37">8184 3140 0,'0'0'0,"18"0"31,0 0-15,88 0-1,-1-36 1,-69 36-16,175-52 16,-70-1-1,1 17 1,-90 36-1,-52 53 17,0-35-17,-17 35 1,-1-36-16,18 89 16,0-35-1,0-18 1,35-36-1,36-17 1,17-53 0,-17-17-1,-18-1 1,0-34 0,-36 52-1,-17 0 1,0 88 15,0-17-15,0 52-1,0 1 1,0-1 0,0-17-1,53-35 1,18-18-1,17-53 1,-18-18 0,1-34-1,-53 16 1,-1-105 0,-17 88-1,0 18 1,-17 71-1,-19 70 1,19 52 0,-1 72 15,18-71-15,0-1-1,53-16 1,0-36-1,17-36 1,19-17 0,-1-70-1,-18 17 1,19-35 0,-72 17-1,19 0 1,-36 89 15,0 0-31,0 35 16,0 52 15,0-16-15,0-36-1,17-36-15,18 1 16,54-18-1,-1 0 1,-35-53 0,35-35-1,-70 0 1,-18-18 0,-53 0-1,-36 88 1,1 36-1,0 35 1,18 17 0,34-34 15,36-19-31,-17-17 16,-1 0 15</inkml:trace>
  <inkml:trace contextRef="#ctx0" brushRef="#br0" timeOffset="29296.35">9543 2840 0,'-18'0'0,"36"0"0,-18 0 46,35 0-46,0 0 0,89 0 16,70 0 0,-88-18 15,-18 1-15</inkml:trace>
  <inkml:trace contextRef="#ctx0" brushRef="#br0" timeOffset="30314.89">10724 2910 0,'0'-17'0,"0"34"0,0-52 15,0 17 1,0 1-16,0-1 0,0 1 16,0-1-16,0 0 15,53 1 1,36 17 0,-19 53-1,18 35 1,-70-18-1,-18-34-15,0 52 16,-18-35 15,-17 17-15,35-52 0,0-53 15,0 17-31,0-35 15,18-35 1,17 17 0,35-35-1,-17 71 1,36 35 0,-19 53-1,1 35 1,-54 1-1,-17-19 1,0-17 0,0-35 31,0-36-32,0-17 1,0-18-1,18-35 1,35 17 0,-35 36-16,87-53 15,-16 52 1,34 72 0,-35 69-1,-52-16 1,-36 16-1,-18-16 1,-35-36 15,35-36-15,18-34 15,36-19-15,-19 19-16</inkml:trace>
  <inkml:trace contextRef="#ctx0" brushRef="#br0" timeOffset="32512.26">12524 2875 0,'0'0'0,"0"-18"0,0 1 15,-18-36 1,-35 35-1,-53 1 1,0 34 0,18 54 15,71-54-31,-72 89 16,54-35-1,35 17 1,18-17-1,70-36 1,-18-35 0,-34 0-16,70-18 15,-36-35 1,1-35 0,-1 18-1,-52-54 1,0 54-1,-18 52-15,0-17 16,0 123 31,0 0-31,0-17-1,0 17 1,35-53-1,-18-35 1,19 0 0,34 0-1,-34-53 1,34-35 0,-52 53-16,17-71 15,0-88 1,-35 70-1,0 89 1,0-53-16,-17 88 31,-1 53-15,-17 106 0,17-36-1,18 36 1,0-71-1,0 0 1,35-53 0,36-35-1,17 0 1,-17-17 0,35-54-1,-54 18 1,1-53-1,-53 89-15,18-36 16,-18 71 31,0 52-31,0-17-1,0 35 1,0-35-16,18-53 15,17 35 1,18-35 0,0 0-1,35-35 1,-35-18 0,17-17-1,-17-19 1,-35 19-1,-18 52 1,0 54 0,0 34 15,-18 18-15,18-17-1,0-36 1,36-17-1,17-18 1,17 0 0,-52 0-16,35-35 15,35-36 1,-53-17 0,-35 17-1,0-35 1,-53 36-1,36 52-15,-72 1 16,19 52 15,-1 53-15,36 0 0,35 18-1,0-35 1,35-18-1,36-36 1,-1-17 0,36-17-1,-18-19 1,89-34 0,-107-1-1,1-17 1,-53 35-1,-18 35 1,0 36 0,-53 53 15,35-36-31,-17 18 16,17 17-1,-17-17 1,35-35-1,0 0 1,0-36 15,17-17-15,36-36 0,18-35-1,17 0 1,18 18-1,-53 88 1,-36 0-16,1 106 16,-18 0 15,0 0-15,0-36-1,18-17 1,35-35-1,17-1 1,18-34 0,-35-18-1,36-36 1,-37 0 0,-16-70-1,-1 71 1,-35-1-1,0 1 1,-88-19 0</inkml:trace>
  <inkml:trace contextRef="#ctx0" brushRef="#br0" timeOffset="32729.08">14058 2275 0,'-53'-17'15,"106"34"-15,-88-34 32,17 17-1,1 17-31,-1-17 31,0 0-31</inkml:trace>
  <inkml:trace contextRef="#ctx0" brushRef="#br0" timeOffset="32869.55">12912 2734 0,'0'0'0</inkml:trace>
  <inkml:trace contextRef="#ctx0" brushRef="#br0" timeOffset="32978.91">13176 2752 0,'18'0'16,"52"0"0,-34 0-16,52 0 15,-70-18-15,-54 18 31,-52 0-15</inkml:trace>
  <inkml:trace contextRef="#ctx0" brushRef="#br0" timeOffset="34095.9">1076 4692 0,'-18'0'16,"36"0"-16,-53 0 0,-36 0 31,53 0-31,1 0 16,17-35 0,0-1-1,0 1 1,17 17-16,36 18 15,53 0 1,-35 53 0,-1 106 15,-70-35-15,-35 17-1,17-88-15,-70 52 16,-18-16-1,1-72 1,34-17 0,-17-35-1,53-18 1,17-70 0,18 34-1,53 72 1,35 34-1,18 89 1,-36-18 0,1 1 15,-53-72-31,35 36 16,-36-35-16,1-18 15,35 17 1,-36-34-1,-17-36 1</inkml:trace>
  <inkml:trace contextRef="#ctx0" brushRef="#br0" timeOffset="34175.42">1482 5045 0,'0'0'0</inkml:trace>
  <inkml:trace contextRef="#ctx0" brushRef="#br0" timeOffset="34279.29">1517 5045 0,'18'0'47,"-1"0"-47,36-18 15,-35 18 1</inkml:trace>
  <inkml:trace contextRef="#ctx0" brushRef="#br0" timeOffset="35011.42">2593 4586 0,'0'18'31,"0"-1"-31,0 1 0,0 35 16,0 70-1,0-70 1,0 18 0,0-36-16,0 89 15,0-71 1,0-71 15,53-35-15,0-35-1,-36 53-15,54-71 16,-1 0 0,-17 53-1,-17 71 1,-19 52-1,36 89 1,-17-71 0,34 0 15,-17-88-15,70 0-1,-34-53 1,52-70-1,-88 17 1,-53-17 0,-53 34-1,-35 19 1,-71 52 0,53 36-1,88 35 1,18 0-1,0 17 1,71-70 0,-53 0-1</inkml:trace>
  <inkml:trace contextRef="#ctx0" brushRef="#br0" timeOffset="35580.19">4022 4286 0,'0'0'0,"-18"-17"0,0 17 15,1 0 1,-1 17-16,0 71 16,18 1-1,0 52 1,0-53-1,0 53 1,0-17 0,0-72-1,-17-34 17,-1-53-1,18-53-16,0 52-15,0-17 16,18 18-16,35-71 16,0 36-1,17 34 1,1 54 0,-36 35-1,-17-18-15,17 36 16,-17 35-1,-18 0 1,0-54 0,0-34-1,17-53 32,1-18-31,17 18-16</inkml:trace>
  <inkml:trace contextRef="#ctx0" brushRef="#br0" timeOffset="36345.06">4710 4604 0,'0'0'0,"17"0"16,-17 17 15,0 1-31,-35 35 15,17-18-15,1 36 16,17 17 0,0 0-1,17-70 17,71-18-17,-17-18 1,70-70-1,-70 17 1,-18-34 0,-53 52-1,0 35 1,0 0 0,-18 54-1,18-1 1,0 88-1,18 36 1,17-18 0,0 89-1,-17-19 17,-18-140-32,0 158 15,0-158-15,-35 193 16,-18-105-1,-36-18 1,1-70 0,-35-71-1,35-89 1,35-34 0,35-106-1,18-106 1,18 105-1,123-105 1,-53 176 0,0 36 15,-35 52-15,-35 54-1,-1 17 1,1-18-1</inkml:trace>
  <inkml:trace contextRef="#ctx0" brushRef="#br0" timeOffset="36828.44">6509 4568 0,'-18'-52'31,"18"34"-31,0 0 16,0-35 0,0 36-16,0-1 15,0 0 1,0 36 0,-35 53-1,17 17 1,-17 53-1,17-88-15,-17 53 16,35 0 0,0-54-1,18-87 32,-18-35-31,17 34-16,1-52 15</inkml:trace>
  <inkml:trace contextRef="#ctx0" brushRef="#br0" timeOffset="37111.31">6456 4516 0,'0'-71'15,"0"142"-15,17-160 0,19 19 16,17-1 0,-36 54-16,71 17 15,1 17 1,-54 1-16,88 105 15,-70 1 1,-35 35 0,-18-54-1,-35 19 17,35-89-32,-18 0 15,0-35-15,1 18 16,-1-18-1,-35-53 1,-17 0-16</inkml:trace>
  <inkml:trace contextRef="#ctx0" brushRef="#br0" timeOffset="38394.93">6403 4815 0,'0'0'0,"-18"0"0,1 0 16,34 0-1,54-17 1,-36-1-16,124-17 16,-106 17-16,194-52 31,-106 34-15,0 36-1,-123 0 1,-18 18-1,0 35 1,0-35-16,0 87 16,0-34-1,0 17 1,17-70 0,36-18-1,-35 0-15,52-35 16,1-36-1,52-35 1,-70 36 0,-17-36-1,-36 70 17,0 19-17,-18 52 1,-17 36-1,17 34 1,18-16 0,18-19-1,52-34 1,18-36 0,1-18-1,34-70 1,-35 17-1,-17-52 1,-71 87-16,17-69 16,1-54 15,-18 53-15,0 88-1,-35 36 1,0 53-1,35 105 1,-18-88 0,18 53-1,35-70 1,36-1 0,-36-70-1,36 0 1,-54-17-16,54-36 15,-1-18 1,-34-17 0,-19 35-1,1 18 1,-36 105 31,1-17-32,17-35-15,0 52 16,0 1 0,35 0-1,53-54 1,-17-17 0,34-35-1,-16-18 1,-1-35-1,-71 17 1,-17-35 0,-17 89-16,-54-54 31,1 54-15,-54 17-1,18 35 1,18 0-1,71-17-15,-1-1 16,0-17 0,1 0-1</inkml:trace>
  <inkml:trace contextRef="#ctx0" brushRef="#br0" timeOffset="38628.11">7867 4463 0,'18'17'31,"-1"-17"-31,18 0 16,1 0-16,87 0 15,18 0 1,0-17-1,-88-1 1,-17 18 0</inkml:trace>
  <inkml:trace contextRef="#ctx0" brushRef="#br0" timeOffset="41696.8">9243 4568 0,'0'-17'0,"0"34"0,0-87 31,0 52-31,0 1 16,17 17-16,54-18 15,0 18 1,-19 53 15,-34-18-31,17 71 16,-35-18-1,0 36 1,-17-71 0,-1-18-1,-17-35 1,17-35 0,1-36-1,17-35 1,0 18-1,70-35 1,18 34 0,18 72-1,0 52 17,-53 36-17,-18 34 1,-35-16-1,0-1 1,0-71-16,0 1 16,0-36 15,0-35-15,0 36-16,0-54 15,35 1 1,-17 34-16,70-69 15,0 52 1,36 35 0,-71 36-1,0 70 17,-36-18-17,-17-34-15,0 52 16,53 18-1,0-53 1,53-36 0,-18-17-1,71-35 1,-106 17-16,70-35 16,1-35-1,-71 18 1,-53-54-1,-18 18 1,-70 71 0,-18 53-1,18 35 1,17 70 15,36-35-15,35 18-1,0-35 1,0-54-16,53 1 16,0-18-1,17-18 1,1-52 0,-18-1-1,-35 54-15,17-89 16,-35 53-1,0 18 1,-18 105 15,18-52-15,-17 52 0,17 1-1,0-53-15,35 70 16,0-53-1,53-17 1,-17-18 0,35-53-1,-36-35 1,-17-36 0,-35 18-1,-18-70 1,0 17-1,0 89 1,-18 87 0,1 71-1,17 71 17,0-35-17,35 34 1,-18-122-1,36 34 1,-53-52-16,36-1 16,34-17-1,-17-17 1,18-18 0,17-36-1,-35 18 1,-18 18-16,36-53 15,-54 35 1,-17 88 15,-17 18-15,17-35 0,0 52-1,0-52-15,0 35 16,35-18-1,18-17 1,17-18 0,1 0-1,-1-53 1,-52 35-16,53-53 16,-54 1-1,1-18 1,0 52-1,-18 107 17,0-53-17,-36 87-15,36-34 32,0-36-17,18-17 1,17 0-1,53-18 1,-52-36 0,17-34-1,-36-18 1,-17-1 0,-17-34-1,-19 70 1,-87 71-1,52 52 1,18 54 0,36-36-1,17 0 17,70-35-17,36-35 1,18-18-1,-36-18 1,53-35 0,-71-18-1,1-34 1,-53 69-16,-1-17 16,-17 36-1,0 34 1,-35 54-1,0 17 1,35-17 0,-18-36-1,18-17 17,0-36-1,0 0-16,18 1-15,17-19 16,-17 1-16,52-53 16,71-53-1,-52 70 1,-1 36 0,-53 106-1,-17 70 1,-18 0-1,0-71 1,17 1 0,19-53-1,34-18 17,18-18-17,1-53 1,-1-17-1,-53 0 1,18-53 0,-35 70-1,-18 36 1,-53 35 15,35 0-31,-70 0 16</inkml:trace>
  <inkml:trace contextRef="#ctx0" brushRef="#br0" timeOffset="41962.55">12735 3863 0,'-35'0'0,"70"0"0,-105 0 16,52 0-16,0 0 31,1 0 1,-1 0-17,-17 0 1,17 0-16</inkml:trace>
  <inkml:trace contextRef="#ctx0" brushRef="#br0" timeOffset="42178.98">11501 4251 0,'0'18'0,"0"-36"0,0 53 16,17-35-1,36 0 1,35 0 0,36 0-1,-18-35 1,-53 0 0,-53 17-1</inkml:trace>
  <inkml:trace contextRef="#ctx0" brushRef="#br0" timeOffset="43244.23">159 6509 0,'0'0'0,"17"0"15,19-18 1,-36 0-16,17 1 16,1-1-16,52-52 15,1 52 17,0 18-17,-18 35 1,-53 36-1,-53 17 1,-106 35 0,71-70-1,17-17 1,36-36 0,70 0 15,-17 0-31,105-36 15,1 36 1,-1 0 0,-17 71-1,-71 0 1,-52 17 15,-89-18-15,71-52-16,-107 35 15,-16-53 1,69 0 0,72 0-16,-18 0 15,-18-35 1,35 17-16,18 0 16,0-17-1,53 17 16,-35 18-31,70-35 16,-53 17 0</inkml:trace>
  <inkml:trace contextRef="#ctx0" brushRef="#br0" timeOffset="43410.77">1129 6773 0,'0'0'0,"35"0"0,-17 0 15,-18-17 1,17 17 0,1 0-1,0-18 1,35 0 0</inkml:trace>
  <inkml:trace contextRef="#ctx0" brushRef="#br0" timeOffset="44727.29">2258 6350 0,'0'-18'15,"0"1"-15,0-19 16,0 72 47,0-19-63,0 1 0,0 17 0,0 1 15,0 87 1,-18 36-1,0-53 1,-17 17 0,35-88-1,0-17 1,0-36 15,-17-35-15,17 1-1,0-1 1,0 17 0,0 19-16,0-19 31,-18 72-15,88 17 15,54 0-16,-36-1 1,-17-16 0,-54-36-16,72 35 15,-19-35 1,54-35 0,-36-18-1,-35-18 1,-36 36-16,1-53 15,-18-89 1,-53 54 0,-70 17-1,17 36 1,-88 52 15,106 18-15,52 18-16,-34 70 15,87 53 1,36-35 0,35-1-1,18-34 1,0-36 0,-88-35-16,52 0 15,-52 0-15,52 0 16,19-35-1,-54 0 1</inkml:trace>
  <inkml:trace contextRef="#ctx0" brushRef="#br0" timeOffset="45211.03">3210 6667 0,'18'0'16,"-18"-17"15,0-1-31,0 1 16,0-19-1,18 19-15,17-54 16,53 18 0,0 36-1,53 34 1,-17 54-1,-71 52 1,-53-35 0,0 1-1,-18-54 1,0-35 31,1-18-47,17-17 15,0-53 1,0 17 0,17-35-1,19 18 1,-1 53 0,-17 17-16,35 1 15,17 17 1,-52 0-16</inkml:trace>
  <inkml:trace contextRef="#ctx0" brushRef="#br0" timeOffset="46443.97">4427 6632 0,'0'0'0,"18"0"0,17 18 15,-17-53 1,35-36 0,-53 53-16,0-17 15,0-71 1,-35 53 0,-54 18-1,1 17 1,0 18-1,70 0-15,-35 89 16,18 34 0,17-17-1,18 17 1,18-34 0,53-54 15,-54-35-31,54 0 15,17-18 1,-17-35 0,-1-35-1,-17-18 1,-53-17 0,0 105-16,0-52 15,18 70 1,-18 53-1,0 35 1,0 18 0,0-36-1,17-52-15,36 35 16,18-18 15,17-35-15,-17 0-1,17-53 1,-18-35 0,-52 70-16,17-88 15,-17-17 1,-18 70 0,18 18-1,-18 70 1,0 0-16,0 89 15,0-36 1,0 18 0,0-53-1,17-36 1,18-17 0,18-17 15,0-54-16,35-17 1,-35 17 0,0 1-1,-35 52 1,-18 36 0,-18-1-16,18 72 15,0 16 1,0-34-1,18-36 1,53-35 0,34 0-1,-87-17-15,88-36 16,-53 0 15,-53-35-15,0-1-1,-36 19 1,1 17 0,-35 53-1,34 35 1,1 1 0,0-19-1,17-17 1</inkml:trace>
  <inkml:trace contextRef="#ctx0" brushRef="#br0" timeOffset="47327.81">6262 6191 0,'0'0'16,"0"-17"-16,0-54 31,0 53-31,0 1 16,0 34-1,0 36 1,0 36 0,0 87-1,0 0 1,0-70-1,0-71-15,-18 36 16,1-53 0,17-36 15,0-53-15,0-17 15,17 71-31,54-125 15,17 72 1,71 35 0,-18 70-1,-53 35 1,-53 54 0,-70-36-1,0-70-15,-106 70 16,17-35-1,-17-53 1,88 0 0,18 0-1,17-53 1,36 0 15,52 0-15,-34 35-16</inkml:trace>
  <inkml:trace contextRef="#ctx0" brushRef="#br0" timeOffset="47893.32">7391 6473 0,'0'-17'0,"0"34"0,0-52 0,0 18 15,0-1-15,0 0 16,-18 1-16,-53-19 16,19 36-1,-37 0 1,1 89 0,53 16 15,17-69-31,18 105 15,0-71 1,36 1 0,16-71-1,19 0 1,0-71 0,-36 36-1,18-88 1,-36 52-1,-17-35 1,0 71 0,0 53-1,0 34 1,18 54 15,17-35-15,18-1-1,18-34 1,-36-36 0,53 0-1</inkml:trace>
  <inkml:trace contextRef="#ctx0" brushRef="#br0" timeOffset="48777.01">7937 6368 0,'0'-18'0,"0"36"0,0-71 16,0 35-16,-35 0 16,0 18-1,17 36 1,1 87 15,17-17-31,0 35 31,35-88-15,35-18 0,1-35-1,17 0 1,0-70 0,-35-1-1,-35 36-15,0-124 16,-1 53-1,-17-35 1,18 88 0,-18 36-1,0 52 1,0 71 15,0 17-15,0-17-1,0-18 1,0-35 0,0-70 31,0-1-47,18-53 15,17-17 1,35 0-1,-52 70-15,35-17 16,0 17 0,-18 54-1,-35-1 1,-53 18 0,0-18 15,36-35-31,-36 18 15,35-1 1,0 1 15,18 0-31,0-1 16,36 72 0,-1-37-1,0-16 1,1-1-1,-19-35 1,1 0 0,17 0-1,0-53 1</inkml:trace>
  <inkml:trace contextRef="#ctx0" brushRef="#br0" timeOffset="49178.5">9119 6315 0,'0'0'0,"0"-53"31,-35 53-15,0 0 0,-36 35-1,18 18 1,36 53-1,17-71 1,0-17-16,70-1 16,18 19-1,-17-19 1,-36 19 15,-35-19-15,-35 18-1,-53-17 1,17 0 0,1-18-1,17 0 1,35 0 0,18-53-1</inkml:trace>
  <inkml:trace contextRef="#ctx0" brushRef="#br0" timeOffset="49894.16">10777 5997 0,'0'0'15,"0"-35"1,-17 35 0,-19 0-16,1 53 31,0 35-16,17-70-15,-17 70 16,35 35 0,0-52-1,0-1 1,35-52 0,71-53-1,0-36 1,-36 1-1,-34-36 1,-36 35 0,-88-35-1,52 89-15,-70-18 16,-17 35 15,52 17-15,54 54-1,17-1 1,53-34 0,53-36-1,-18 0-15</inkml:trace>
  <inkml:trace contextRef="#ctx0" brushRef="#br0" timeOffset="50360">11395 5927 0,'0'0'16,"0"-18"-1,0 36 1,-18 17-16,0 35 16,1 36 15,17-70-31,0 69 15,0-52-15,0 124 16,0 17 0,0 0-1,-35-18 1,-1-35 0,19-105-16,-19 87 15,-34 1 1,17-107-1,0 1 1,-18-89 0,36-35-1,17-88 1,18 141-16,0-158 31,71 87-15,17-17-1,18 53 1,-71 53-16</inkml:trace>
  <inkml:trace contextRef="#ctx0" brushRef="#br0" timeOffset="50876.81">12559 5980 0,'0'-18'0,"0"36"0,0-54 0,18 19 0,-18-1 16,0 0-16,0 1 0,0-36 15,0 18 1,-18 35 0,-17 70-1,35 54 1,-18-19 0,18-34 15,-18 0-16,1-36 1,17-53 15</inkml:trace>
  <inkml:trace contextRef="#ctx0" brushRef="#br0" timeOffset="51176.37">12471 5891 0,'0'0'0,"0"-53"15,0-35 1,17 71-16,54-36 16,-1 53-1,124 0 1,-52 88 15,-1 35-15,-124 18-1,-17-123-15,-53 70 16,-35-17 0,18-36-1,34-17 1,-17-18 0,1-18-1</inkml:trace>
  <inkml:trace contextRef="#ctx0" brushRef="#br0" timeOffset="52428.07">12435 6138 0,'0'0'15,"0"-17"-15,0-1 16,18 18-16,70-18 31,36-17-15,17 17-1,88-34 1,-88 16 0,-17 19-1,-107-1-15,1 18 16,-53 71 15,17-54-31,0 54 16,-17-1-1,18 19 1,17-72-16,0 36 16,52-35-1,19-18 1,35-53 15,17 0-15,-35-18-1,-70 54-15,35-72 16,-35 54 0,-18 18-1,0 34 1,-36 71 0,19-17-1,-1 0 1,18-36-1,35-18 1,18-17 0,36-17-1,-19-18 1,36-71 15,-88 17-15,-18-52-1,0 36 1,0-19 0,0 89-1,-18 70 1,0 53 0,1 53-1,-1 0 1,18-70-1,0 17 1,53-88 0,53 0-1,-18 0 1,18-35 15,0-53-15,-89 52-1,-17 19 1,-17 70 15,-1 17-15,18-17 0,0-17-1,18-19 1,-1-17-16,54 0 15,-1 0 1,-17-35 0,-53-18-1,0-18 1,-53-17 0,0 35 15,-17 53-16,35 0 1,-18 36 0,17-1-1,19 0 1,-1-35 0,-17 0-1</inkml:trace>
  <inkml:trace contextRef="#ctx0" brushRef="#br0" timeOffset="52676.13">13794 5927 0,'-18'0'16,"36"0"-16,-36-18 16,36 18-16,70-18 31,-18 1-16,89 17 1,-124 0-16,71-18 16,0 18-1,-71 0 1,36 0 0,-53 0-16</inkml:trace>
  <inkml:trace contextRef="#ctx0" brushRef="#br0" timeOffset="53476.7">14605 5962 0,'-18'0'0,"36"0"31,0-18-15,-1 18-1,54-35 1,17 35 0,-17 35-1,-54-17-15,1 52 16,-18-17 0,0 18-1,-35-36 1,17-17-1,0 0 1,18-54 15,0-17-15,53-17 0,35-36-1,-35 53 16,-17 35-31,17 18 16,-18 36 0,0 52-1,-35-35 1,0 35 0,0-35-1,-18-35 1,1-18-1,17-36 17,17-17-17,54-17 1,-53 34-16,70-34 16,53-1 15,-35 71-16,-36 36 1,-17 52 0,-53 18-1,0-36 1,-17-17 0,-1-53-1,0 18 1,36-36 15</inkml:trace>
  <inkml:trace contextRef="#ctx0" brushRef="#br0" timeOffset="55593.27">16316 5997 0,'0'0'0,"0"-17"0,0-19 15,-18 19-15,-52-36 16,-18 35 0,35 18-1,-36 18 1,19 52 0,-1 36-1,71-71-15,-17 36 16,17 17-1,35-35 1,36-35 0,-54-18-16,71 0 15,-17-18 1,-53 0 0,70-52-16,-18-18 31,-17-1-16,0 1 1,-53 53 0,18 53-1,-18-1-15,0 36 16,0 53 0,35 0-1,0-53 1,36 0-1,-18-53 1,17 0 0,-52 0-16,53-53 15,-19-18 1,19-52 0,-36-1 15,18-52-16,-35 52 1,-18 89 0,-53 70-1,0 89 1,53-1 0,-18 18-1,18 1 1,0-54-1,36-35 1,-1-36 0,36-17-1,-19-17 1,37-54 15,-19-17-15,1 0-1,-1 0 1,-52 88 0,-36 70 15,1-35-31,17 18 16,-18 36-1,18-37 1,18-16-1,35-19 1,35-17 0,18-53-1,-36 1 1,18-37 0,-35 1 15,-35 70-16,0 18 1,-36 71 0,-35 0-1,53-1 1,0-35 0,35 1-1,18-19 1,-35-17-16,88 0 15,-36 0 1,18-53 0,-52-35-1,-36 18 1,0 34-16,0-34 16,-18 35-1,-35-36 1,-35 53-1,17 18 1,1 71 0,35 35-1,35-71-15,0 0 16,0 1-16,52 34 16,19-52-1,35-1 1,35-17-1,-35-35 1,70-35 0,-88-1-1,-17-35 1,-53 53 15,-18 36-15,-71 70-1,18 17 1,18 36 0,0-53-1,-1 0 1,36-36 0,0-34 30,18-1-46,17-35 16,71-35 0,0 17-1,35-34 1,-70 69 0,-36 36-16,0 0 31,-35 71-16,0 17 1,0-17 0,-18-1-1,18-17 1,53-53 0,18 0-1,-1 0 1,19-53-1,-36-17 1,17-36 0,-52 18-1,-1 35 1,-17 17 0,0 1 15,-53-18-16,36 36-15</inkml:trace>
  <inkml:trace contextRef="#ctx0" brushRef="#br0" timeOffset="55828.15">18115 5415 0,'0'0'0,"-35"0"0,17 0 0,18 18 31,0-1 16,-17-17-47</inkml:trace>
  <inkml:trace contextRef="#ctx0" brushRef="#br0" timeOffset="56093.41">16845 5821 0,'-18'0'0,"36"0"0,-18 0 31,71 0-15,-36 0-16,124 0 15,-36 0 1,-35-18 0,-88 1 15,-70 17-16,35 0-15</inkml:trace>
  <inkml:trace contextRef="#ctx0" brushRef="#br0" timeOffset="57310.18">441 7955 0,'0'0'0,"-18"0"16,18 18-1,-35 105 1,17 54 0,-35-36-1,-52 0 1,16-88-16,19 35 16,52-88-1,18-18 1,0-17-1,53-18 1,-35 35-16,52 1 16,-52-1-16,105-17 15,54 0 1,-71-1 0,17 1-1,-105 0 16,-1-18-15,-17 0 0,-17 35-1,-18 18 1,-1 89 0,19 16-1,17-69-15,0 52 16,-18-53-16,-17 89 15,17-54 1,18-17 0,0-35-1,18-71 17,-1 35-17,1 1-15</inkml:trace>
  <inkml:trace contextRef="#ctx0" brushRef="#br0" timeOffset="57487.67">1041 8414 0,'0'17'62</inkml:trace>
  <inkml:trace contextRef="#ctx0" brushRef="#br0" timeOffset="58325.7">2558 8096 0,'-18'18'31,"18"0"-31,0-1 16,18-17-1,17 0 1,53-53 0,0 0-1,-17-17 1,-54 17 0,1 35-16,-18-17 15,-70 0 1,-72 35-1,125 0-15,-54 0 16,-52 88 0,105-18-1,18-34-15,0 105 16,71-71 0,35-52 15,-18-18-16,0-35 1,-88 17 0,-71 0-1,-34 18 1,-37 18 0,37 35-1,16 88 1,72-17-1,17-107-15,0 54 16,106-18 0,17-53-1,71-36 1,-53-17 0,-106 36-1,89-71-15,-89 70 16</inkml:trace>
  <inkml:trace contextRef="#ctx0" brushRef="#br0" timeOffset="58543.09">3175 8132 0,'0'0'0,"0"-18"0,0-17 15,0-1 1,0 54 0,0 17-16,0 71 15,53 35 1,0-53-1,0 1 1,-18-54 0,18-18-1,-35-34 1,-1-1 0</inkml:trace>
  <inkml:trace contextRef="#ctx0" brushRef="#br0" timeOffset="58742.8">3563 8255 0,'0'0'16,"-18"-53"0,1 53-16,-54 0 15,54 18-15,-54 35 16,-52 70 0,70-17-1,0-18 1,53-70-16,0 35 15,35-53 1,18 0 0</inkml:trace>
  <inkml:trace contextRef="#ctx0" brushRef="#br0" timeOffset="59076.12">3951 8220 0,'0'0'0,"-35"35"32,17-35-32,-17 71 15,17 17 1,18 88 0,0-123-16,53 106 15,-35 105 1,-18-70-1,-18 53 1,-70-17 0,70-195-16,18 18 15,-17-36-15,-1-17 16,18-88 0,0-88 15,0 70-31</inkml:trace>
  <inkml:trace contextRef="#ctx0" brushRef="#br0" timeOffset="59394.43">3828 8467 0,'-18'-89'16,"36"178"-16,-1-266 16,-17 160-16,53-54 15,35 18 1,1 71-1,-19 52 1,-52 54 0,-36-18-1,-52-36 1,-36 1 0,88-71-1,-52 17-15,52 1 16,0-18-1,1 0 1,34-53 0,54 0-1,-36 36-15</inkml:trace>
  <inkml:trace contextRef="#ctx0" brushRef="#br0" timeOffset="59643.93">4533 7990 0,'35'-35'0,"-70"70"0,106-123 15,-71 71-15,0-1 16,-36 36 15,19-1-31,-18 124 16,35-17 0,-18 52-1,18-52 16,0-54-15,0-35 0,18-35-16,34 0 15,72-52 1</inkml:trace>
  <inkml:trace contextRef="#ctx0" brushRef="#br0" timeOffset="60858.86">5133 8255 0,'18'-35'15,"-1"17"-15,-52 71 0,70-176 16,-35 105-16,-17-53 16,-19 36-1,1 35-15,-18 0 16,-17 0 0,-36 106-1,70-88 1,-17 105-1,53 0 1,0-34 0,71-54-1,0-17 1,-1-18 0,-35-18-16,54-53 15,-36 18 1,17-52-1,-70-1 1,0 71 0,0 105 15,0 54-15,0-36-1,18-18 1,52-34 15,1-36-15,-36 0-16,71-36 15,-18-17 1,18-35 0,-53-35-1,-35 52 1,-18 36-1,0 53 1,-18 87 0,18-16-1,0-1 1,70-35 0,1-36-1,-36-17 1,89 0-1,-36-17 1,0-36 0,-35-35-1,-53 17 1,0 36-16,0-53 16,0 35-1,0 70 1,0 36-1,-18 53 1,-17 0 0,18-53-1,17-36-15,-18 19 16,0-19 0,18-70 15,18 36-16,17-19 1,-35 1-16,71-88 16,-1 35-1,18 35 1,-35 88 0,-35 53-1,0 53 1,-1-70-1,36-1 1,0-70 0,0 0-1,18-35 1,-1-36 0,-35 19-1,1-72 16,-36 36-15,-53 35-16</inkml:trace>
  <inkml:trace contextRef="#ctx0" brushRef="#br0" timeOffset="61043.89">5962 7814 0,'0'0'15,"-18"-18"-15,1 18 0,-1 0 16,0-17 0,36 17 31</inkml:trace>
  <inkml:trace contextRef="#ctx0" brushRef="#br0" timeOffset="61558.96">7814 7849 0,'0'0'0,"35"-17"0,-17-1 0,35-53 32,-53 54-17,-35 34 1,17 1-16,-35 53 16,35-18-16,-35 88 15,1 53 1,16-36-1,19-87 1,17-36 0,35-35-1,18-70 1,0-36 0,-53 88-1</inkml:trace>
  <inkml:trace contextRef="#ctx0" brushRef="#br0" timeOffset="61792.5">7796 7973 0,'18'-36'0,"0"1"16,-54 106-16,125-230 16,-72 124-16,54-18 15,17 53 1,0 106 0,-70 17-1,-1 71 1,-17-159-16,0 71 15,-17-18 1,-18-52 0,-1-19-1,-34-17 1,52-17-16</inkml:trace>
  <inkml:trace contextRef="#ctx0" brushRef="#br0" timeOffset="63024.93">7655 8220 0,'18'0'31,"0"0"-15,105 0 0,-88-18-16,159-35 15,-53 18 1,1-18-1,-72 35 1,-52 1 0,-18 34-1,0 1-15,0 88 16,0 0 0,0-36-1,0-17 1,17-35 15,1-18-31,53 0 16,-54-18-16,89-35 15,-18 0 1,0-53 0,-52 18-1,-19 18 1,-17 123 15,0-36-31,-35 89 16,35-18-1,0 0 1,35-35 0,54-35-1,34-18 16,-52 0-15,17-88 0,-53 0-1,18-89 1,-18-52 0,-35 105-1,0 36 1,0 141 15,0-35-31,-17 105 16,-1 54-1,18-36 1,0-106-16,0 71 16,18-18-1,35-70 16,-18-18-15,35-36 0,-52 19-16,35-36 15,53-53 1,-36 0 0,-17 36-1,-53 123 16,0-36-31,-35 71 16,35-52-16,-18 34 16,18 18-1,18-52 1,52-36 0,19 0-1,-1-18 16,18-70-15,-89 0 0,-17-53-1,-53 35 1,-17 70 0,-89 72-1,71 34 1,0 19-1,70-54 1,18-18 0,0-52 15</inkml:trace>
  <inkml:trace contextRef="#ctx0" brushRef="#br0" timeOffset="63226.59">9366 7867 0,'-35'0'0,"53"0"47,-1 0-47,1 0 0,52 0 15,36 0 1,0 0-1,-88 0-15,35 0 16</inkml:trace>
  <inkml:trace contextRef="#ctx0" brushRef="#br0" timeOffset="64175.11">9913 8237 0,'0'-17'16,"0"34"-16,18-52 0,52-35 15,-52 52-15,0 0 16,17-35-16,71 18 16,-18 17-1,-35 71 16,-18 53-15,-35 18 0,0-36-1,0-18 1,0-52 0,-18-18 15,18-35-16,0 17-15,0-52 16,18 52-16,0-70 16,52-18-1,-17 35 1,18 71 0,-1 36-1,-34 34 16,-19-35-31,-17 71 16,0-35 0,0-18-1,0-36 1,-17-17 15,17-17-31,0-1 0,0-17 16,17-53-1,54-36 1,17 18 0,88 53-1,-140 53-15,87 53 16,-17 71 0,-71-18-1,-35-1 16,0-34-15,-17-53 0,-1-18-1,88-36 17,1-17-17</inkml:trace>
  <inkml:trace contextRef="#ctx0" brushRef="#br0" timeOffset="66175.25">11924 8184 0,'53'-17'0,"-106"34"0,159-105 15,-106 18 1,-36-1 0,19 53-16,-36 1 15,35 17 1,-88 0-1,1 106 1,87 0 0,0 35-1,18-71 1,18 18 0,52-52-1,-52-36-15,35 0 16,35-36-1,-17-34 1,-18-1 0,0-70-1,-36 35 1,-17 71 0,0 141 15,-17 17 0,17-87-31,0 34 16,35 36-1,53-71 1,-17-35 0,17 0-1,18-88 1,-53 18-1,17-107 1,-52 142-16,35-159 16,-36 70-1,-17 36 1,0 71 0,-35 69 15,17-16-31,-17 70 15,35-54-15,-17 125 16,17-54 0,0 1-1,17-71 1,18-36 0,-17-17-16,35 0 15,-35 0-15,52-53 16,1 1-1,17-37 1,0-16 0,-70 52-1,-18 123 17,-36 36-17,19-18 16,17-70-31,0 17 16,35 0 0,53-35-1,18 0 1,0-35 0,-35-18-1,17-53 1,-35-17-1,-53 52 1,-53 107 15,35 87-15,0-105 0,18 70-16,0-18 15,71 1 16,35-53-15,-36-18 0,19-36-1,-19-34 1,-35-1 0,-17-123-1,-36 71 1,-34 70-1,-54 35 1,-18 71 0,54 18-1,52 52 1,18-88-16,0 71 16,53-53-1,35 0 1,18-53 15,-35 0-15,52-70-1,-17-19 1,-18-16 0,-17-19-1,-36 71 1,-70 106 15,17-18-31,-35 54 16,0 34-1,18-52 1,17-36 0,18-18-1,18-34 32,35-36-31,17-53-1,1 18 1,52-18 0,-17 35-1,-88 71-15,-18 18 16,17 88-1,-17 0 1,0-18 0,53-17-1,0-36 1,18-35 0,17-18-1,-53-17 16,18-36-15,0-34 0,-53 87-16,0-35 15,0-53 1,-18 36 0,-17 34-1</inkml:trace>
  <inkml:trace contextRef="#ctx0" brushRef="#br0" timeOffset="66375.59">13829 7567 0,'0'0'16,"-71"0"-16,54 0 0,-1 0 15,0 0 1,1 0 31,-1 0-32</inkml:trace>
  <inkml:trace contextRef="#ctx0" brushRef="#br0" timeOffset="66574.86">12471 7955 0,'17'0'31,"1"0"-31,0 0 0,17 0 0,53 0 16,71-35-1,-124 35 1</inkml:trace>
  <inkml:trace contextRef="#ctx0" brushRef="#br0" timeOffset="67127.11">16404 7779 0,'0'0'16,"0"-18"-16,0-35 31,0 36-31,0 34 31,0 1-31,-88 88 16,17 17-1,1 71 1,52-159-16,-17 71 16,0-18-1,17-52 16,53-36 1,1-71-17,-36 54-15</inkml:trace>
  <inkml:trace contextRef="#ctx0" brushRef="#br0" timeOffset="68042.86">15822 8096 0,'0'0'0,"-18"0"0,1 0 0,-1 0 16,18 18 0,35-18-1,107 0 1,16-18 0,107-17-1,-71 0 1,-124 35 15,-70 35-15,-35 36-1,-53 34 1,35-16 0,35-1-1,54-35 1,34-36-1,54-17 1,-36 0 0,0-35-1,-70-18 1,-18-17 0,-88-19-1,17 19 16,0 17-15,71 18 0,0-1-1,106 1 1,18 17 0,-18 1-1,35 17 1,-53 70-1,-88 1 1,0-36-16,-35 71 16,-1-35-1,19-19 1,17-16 0,88-19-1,18-17 1,0-17 15,-1-36-15,-34 0-1,-71-71 1,-18 19 0,-88-1-1,71 88-15,-106 0 16,71 18-1,17 71 1,53-36 0,0 18-1,53-35 1,52-18 0</inkml:trace>
  <inkml:trace contextRef="#ctx0" brushRef="#br0" timeOffset="68341.06">17886 7796 0,'0'0'0,"17"-35"0,1 17 15,0-17-15,17-35 16,-35 34 0,0 54-1,-18 70 1,-35 53-1,18 18 1,35-124-16,-35 71 16,17 0-1,1-35 1,17-54 0,17-17-1,71-17 16,-35-19-31</inkml:trace>
  <inkml:trace contextRef="#ctx0" brushRef="#br0" timeOffset="68757.72">18450 8008 0,'71'-53'16,"-71"18"-1,-18 17 1,-88 18-1,36 53 1,-1 0 0,71 18-1,18-36 1,0-17-16,87 17 16,1 0-1,18 0 16,-54 1-15,-70-1 0,-53-17-1,36-1-15,-89-17 16,-18 18 0,54-18-1,35 0 1,-1 0-1,1 0 1,-36 0 0,36 0-1</inkml:trace>
  <inkml:trace contextRef="#ctx0" brushRef="#br0" timeOffset="69675.91">600 9913 0,'17'0'32,"1"0"-32,70 0 15,-17-18 1,35-17-1,-54 35 17,-34 0-17,-36 0 17,-70 0-17</inkml:trace>
  <inkml:trace contextRef="#ctx0" brushRef="#br0" timeOffset="70191.82">706 9860 0,'-18'0'0,"36"0"0,-36 18 0,-17-1 16,-18 36-1,35 0 1,0-17 0,1 34-1,17-52 1,-18-18 15,36-18 0,35-35-15,0 36 0,35-1-1,-35 18 1,-36 18-16,36 52 15,-35 1 1,-18-1 0,-53 54-1,-18-71 1,-70-36 0,53-17-1,18 0 1,-19-53 15,54 36-15,17-1-1,36 0 17,70-17-17,-17 35 1</inkml:trace>
  <inkml:trace contextRef="#ctx0" brushRef="#br0" timeOffset="70382.66">1164 10195 0,'18'-17'0,"-36"34"0,53-34 0,-17 17 15,0 0 63,-1 0-78,1 0 0</inkml:trace>
  <inkml:trace contextRef="#ctx0" brushRef="#br0" timeOffset="72058.12">2487 9878 0,'0'17'47,"0"1"-31,18-18 0,-1 0-16,36 0 15,35-35 1,1-18 15,-1 0-15,-71 35-1,-17 1-15,0-1 16,-70 18 0,-71 18-1,35 35 1,0 17-1,89 1 1,17-18 0,70-18-1,1-35 1,34 0 0,-52 0-1,-35 0 1,-71 0 31,18 0-47,-71 35 15,-17 18 1,52 0 0,18 35-1,53-70-15,0 35 16,0-36-16,53 72 15,18-72 1,34-17 0,-16 0-1,34-35 1,-105 17-16,70-35 16,-35 18-1</inkml:trace>
  <inkml:trace contextRef="#ctx0" brushRef="#br0" timeOffset="72291.74">3034 10037 0,'0'0'0,"0"-18"15,0 0-15,18 18 32,-18 18-32,35 17 15,35 36 1,-17-1-1,-35-34 1,17 16 0,-35-34-1,18-53 17</inkml:trace>
  <inkml:trace contextRef="#ctx0" brushRef="#br0" timeOffset="72523.72">3351 10037 0,'0'-18'0,"0"36"0,-17-18 31,-54 70-15,18-17-1,-17 35 1,52-70-16,0 17 15,1 0-15,17 1 16,53-54 15,-18 0-31,0-17 16</inkml:trace>
  <inkml:trace contextRef="#ctx0" brushRef="#br0" timeOffset="72875.89">3722 10037 0,'35'0'16,"-70"0"-16,88 0 16,-53 17-1,-18 1 1,18-1-16,-18 54 16,18-36-16,0 71 15,0 123 1,0-52-1,-17 87 1,-1 1 0,18-212-16,-17 53 15,-1-53-15,0 70 16,1-88 0,17-52-1,0-71 1,0-106 15,53-71-15,-53 194-16</inkml:trace>
  <inkml:trace contextRef="#ctx0" brushRef="#br0" timeOffset="73174.28">3704 10336 0,'-17'-105'15,"34"210"-15,-52-246 0,35 71 16,0 34-16,0-16 15,106-19 1,0 71 0,17 0-1,-52 71 1,-54 17 0,-52 18-1,-71-18 1,-17-18 15,52-52-15,71-36 15,0 1-31,53-54 16,0 18-16</inkml:trace>
  <inkml:trace contextRef="#ctx0" brushRef="#br0" timeOffset="73426.89">4445 9790 0,'18'-18'0,"-36"36"0,36-54 15,-18-17-15,0 36 16,-18 17 0,0 53-1,18 88 1,0-53 15,36 71-15,-36-89-1,35-34 1,35-19 0,36-52-1</inkml:trace>
  <inkml:trace contextRef="#ctx0" brushRef="#br0" timeOffset="74524.96">5009 10054 0,'0'0'0,"71"-70"16,-53 34-1,-18-34 1,-36 34 0,-52 19-1,35 34 1,-17 72 15,17 34-15,53-52-1,0-1 1,17-52 0,54-18-1,17-35 1,-35-1-1,0-34 1,-35-1 0,-18 54-1,0 34 1,0 36 0,0 18-1,0-18 1,53-18-1,35-17 17,-18-36-17,18-35 1,-17 0 0,-18-17-1,-53-1 1,0 36-1,-18 52 1,-17 36 0,35 35-1,0 1 1,18-54 0,-1-35-16,36 18 15,-17-18-15,52 0 16,18-36 15,-1-17-15,-69 0-1,-36-52 1,0 87 0,-18 71 15,-17 0-16,-1 0 1,19-18 0,17-17-1,0-36 17,0-17-17,53-18 1,17-53-1,-52 71 1,88-36 0,-36 71-1,1 35 1,-36 36 0,-35 17-1,-17 0 1,-19-52-1,19-19 1,-1-17 0,0-35-1,1 17-15</inkml:trace>
  <inkml:trace contextRef="#ctx0" brushRef="#br0" timeOffset="74706.63">5644 9719 0,'0'0'16,"-17"0"-16,-1 0 0,-17 0 15,17 0 1,1 18 0,17-1-1,35 1 1,-17-18-16</inkml:trace>
  <inkml:trace contextRef="#ctx0" brushRef="#br0" timeOffset="75574.1">7638 10019 0,'0'0'0,"-36"0"16,-105-18-1,124 1-15,-1-1 0,0 0 16,-17-52 0,35 17-1,0 0 1,-18 35 0,1 36-1,17 88 1,-18 0-1,0-1 17,18-34-17,-17-53 1,17-36 15,17-35-15,36-35-1,0 0 1,18-1 0,-53 72-16,17 17 15,0 70 1,-17 19 0,17 34-1,36-17 1,-1-53 15,-52-53-31,123 0 16,-53-18-1,36-52 1,-72-19 0,-34 1-1,-71-53 1,36 106-16,-89-36 15,-18 36 1,36 35 0,35 71-1,53 34 1,35-52 0,-17-35-16,70-18 15,-53 0-15,36 0 16</inkml:trace>
  <inkml:trace contextRef="#ctx0" brushRef="#br0" timeOffset="76690.53">8502 9578 0,'0'0'0,"0"-18"0,0-35 16,0 36-16,-18-19 15,-35 54 1,36 70-1,-1 89 1,18-36 0,0 35-1,0-105 1,0-36 0,0-53 30,18-17-46,17-53 16,-17 70 0,17-70-1,35 35 1,-34 53 0,-19 71-1,19 17 1,-19 0-1,-17-70-15,53 52 16,18-52 0,35-18-1,17-18 1,-35-35 0,36-35-1,-89 0 1,-35-18 15,-18 53-15,-35 71-1,1 35 1,52 35 0,0-70-16,0 70 15,17-18 1,36-70-1,18 0 1,17 0 0,-35-53-1,-36 36-15,19-54 16,-19 1 0,-17-19-1,-17 160 16,17-53-15,0 52 0,-18 18-1,18-17 1,0-53 0,0-1-1,0-34 16,0-1-31,0-53 16,35 1 0,36-71-1,35 35 1,0 71 0,17 52-1,-88 1-15,36 70 16,-53 18-1,-18 0 17,-53-53-17,-18-18 1,36-17 0,35-36-1,0 0-15</inkml:trace>
  <inkml:trace contextRef="#ctx0" brushRef="#br0" timeOffset="77190.63">10883 9525 0,'0'0'16,"18"-53"0,-18 35-16,0 1 15,0 34 17,0 1-32,0 123 15,0-88-15,0 71 16,-18 17-1,-35-53 17,53-18-17,53-70 17,-35 0-32,105-52 15,-52-1-15</inkml:trace>
  <inkml:trace contextRef="#ctx0" brushRef="#br0" timeOffset="77556.57">11342 9772 0,'0'0'0,"17"-35"16,-17 52-1,0 1 1,0 17-16,-35 71 16,18-35-1,17 17 1,70-35-1,1-53 17,-36 0-32,71 0 15,-53-36 1,0-16 0,-53-37-1,0 1 1,-106-35-1,53 123 1,-18 0 0,18 0-1,36 0 1,-36 0 0,18 0-1</inkml:trace>
  <inkml:trace contextRef="#ctx0" brushRef="#br0" timeOffset="77759.44">10707 9684 0,'-18'-18'0,"36"36"0,-18-36 32,17 18-17,125 0 1,-19 0-1,71 0 1,-35 0 0,-106 0-1,-36 0-15</inkml:trace>
  <inkml:trace contextRef="#ctx0" brushRef="#br0" timeOffset="78457.35">13176 9807 0,'71'-35'32,"-54"17"-32,1 1 0,0-1 0,52-35 15,-52-35 16,-18 53-15,-88-1 0,-36 36-1,-35 18 1,36 53 0,105-1-1,89 18 1,35-17-1,53 17 1,-18 0 0,-106 0-1,-70-35 1,-89-17 0,-105-36-1,176 0 1,-88 0-16,17 0 15,36-53 17,71 35-32,-1-17 15,18-36 1,70 36 0,19 17-1,105-35 1,-141 53-16</inkml:trace>
  <inkml:trace contextRef="#ctx0" brushRef="#br0" timeOffset="78706.67">13705 9613 0,'18'-35'0,"-36"70"0,54-105 16,-36 52-16,0 0 16,0 1-1,-36 70 1,19 88 15,-1-35-31,18 35 31,-18-53-15,18 0 0,0-70-1,0-36 16</inkml:trace>
  <inkml:trace contextRef="#ctx0" brushRef="#br0" timeOffset="78907.21">13441 9895 0,'17'0'31,"1"0"-31,17 0 15,54-17 17,-54 17-32,53 0 15,18-36 1,-71 19-16</inkml:trace>
  <inkml:trace contextRef="#ctx0" brushRef="#br0" timeOffset="79442.47">14287 9860 0,'0'0'0,"18"0"0,0 0 15,-18-18 1,0 1-16,0-18 16,-18-1-1,0 19-15,-34-19 16,-19 19 15,-17 52-15,17 36-1,1 70 1,52 0 0,18-124-16,0 54 15,0-36 1,71-35-1,-18 0 1,35-70 0,-71 52-16,36-17 15,-35 17-15,52-88 16,-52 0 0,-18 89-1,0 70 16,0-18-15,0 36 0,0 17-1,0-18 1,71-52 0,-1-18-1,-17 0-15</inkml:trace>
  <inkml:trace contextRef="#ctx0" brushRef="#br0" timeOffset="79840.73">14587 9984 0,'-17'-18'0,"34"36"0,-52-54 0,35 1 16,-18 35-16,18-53 16,0 18-1,18 17-15,35 1 16,35 34 15,-35 54-15,-18 17-1,-17-17 1,-18 17 0,0-71-1,-18-17 16,18-17-15,0-19 0,0-34-1,18-1 1,0 71-16,17-70 16,0 34-1,53 1 1,-70 18-1</inkml:trace>
  <inkml:trace contextRef="#ctx0" brushRef="#br0" timeOffset="80125.06">15363 9525 0,'0'-35'15,"0"70"-15,-17-70 16,-1 35-16,-35 53 15,36-18-15,-1 71 16,-35 52 0,35-52-1,1 0 1,17-35 0,17-54-1,19 1 1,17-18 15,-18-53-15,0-17-1</inkml:trace>
  <inkml:trace contextRef="#ctx0" brushRef="#br0" timeOffset="80358.03">15028 9790 0,'0'0'0,"18"0"47,0 0-47,-1 0 16,1 0-16,70 0 16,-35-18-1,18 18 1,-19-35-1,-34 35 1</inkml:trace>
  <inkml:trace contextRef="#ctx0" brushRef="#br0" timeOffset="80857">16563 9648 0,'18'-17'0,"-36"34"0,53-52 0,18-35 31,-53 52-31,-18 18 31,-17 18-31,-35 70 16,-19 71 0,19-36-1,-36 36 1,71-106 0,17-18-1,36-53 32,-1 1-47</inkml:trace>
  <inkml:trace contextRef="#ctx0" brushRef="#br0" timeOffset="81123.03">16475 9684 0,'17'-53'15,"-34"106"-15,70-177 16,-53 107-16,35 17 15,18 17 1,-18 124 0,0-17-1,-17 17 1,-18-35 0,0-18-1,0-70 1,-18-18 15,1-18-15</inkml:trace>
  <inkml:trace contextRef="#ctx0" brushRef="#br0" timeOffset="82356.62">16175 10001 0,'0'0'15,"-18"0"-15,1 0 16,69 0 0,90 0-1,-89 0-15,88-17 16,53-36 0,-71 17-1,-17 19 1,-88 17-1,-18 17 17,-18 19-17,0 52 1,1 0 0,17-53-1,0-17 1,17-18-1,1 0-15,53 0 16,-36-35 0,53-36-1,-17-17 1,-19 17 0,-34 18-1,0 53-15,-18 89 31,-36-36-15,36 35 15,0-35-15,53-36 0,36-17-1,-72 0-15,71 0 16,18-53-1,0-35 1,-53-18 0,-35-70-1,-1 17 1,-17 71 0,0 141 15,-17 70-16,-1-87 1,18 87 0,-18 18-1,1-35 1,17-35 0,17-71-1,54 17 1,-1-34-1,19-54 1,-19 1 0,-35 17-1,-35 70 17,-17 36-17,17-35-15,-18 35 16,18 17-1,18-17 17,35-35-17,70-18 1,1 0 0,-18-53-1,-54-53 1,-52 18-1,-52-36 1,-37 72 0,-52 52-1,53 70 1,0 1 0,35-1-1,53-52 1,-18-18-1,1 0 1</inkml:trace>
  <inkml:trace contextRef="#ctx0" brushRef="#br0" timeOffset="82573.59">17410 9754 0,'0'0'0,"17"0"16,1 0-16,35 0 16,70 0-1,54 18 1,-1-18 0,-88 0-1,-70 0-15</inkml:trace>
  <inkml:trace contextRef="#ctx0" brushRef="#br0" timeOffset="83506.34">18591 9984 0,'0'0'15,"0"-18"-15,53-53 16,-35 54 0,35-1-1,-36 0-15,36 18 16,-17 18 0,-1 53-1,-35 17 1,0 18-1,0-53 1,0-18 0,-18-35 15,18-35-15,0-1-1,36-52 1,-19 71-16,19-72 15,52 19 17,-35 70-17,17 35 1,-52 53 0,-18-17-1,0-54-15,0 54 16,0-53-1,0-1 1,-18-17 15,18-17-31,0-54 16,0 1 0,71-36-1,17 35 1,71 18-1,-53 71 17,17 70-17,-105-53-15,-1 71 16,-17-35 0,-70-1-1,17-52 1,18-18-1,52 0 17,1-18-32,52 1 15</inkml:trace>
  <inkml:trace contextRef="#ctx0" brushRef="#br0" timeOffset="84022.32">20108 10001 0,'36'-35'0,"-72"70"0,72-123 15,-36 70-15,0-35 16,-53 1 15,-18 52-15,-35 52 0,89-16-16,-19 17 15,-52 105 1,71-87-1,17 0 1,52-54 0,19-17-1,17-17 1,-17-36 0,-18-36-1,-36-16 1,1 34-1,-18 36 17,0 158-1,0-52-15,0 17-1,35-35 1,-17-35-1,0-18-15,17 0 16,0 0 0,-35-18-16,53-53 15,-35 54-15</inkml:trace>
  <inkml:trace contextRef="#ctx0" brushRef="#br0" timeOffset="84306.58">20585 9596 0,'0'-36'0,"0"72"0,17-107 15,-17 53 1,0-17 0,-17 53-1,-54 105 1,36 18 0,-1 36-1,36-142-15,0 36 16,0-54-16,0 71 15,0-70 1,0 0 0,18-18-1,17-18 1,-17 0-16,35-17 16,-35 17-16</inkml:trace>
  <inkml:trace contextRef="#ctx0" brushRef="#br0" timeOffset="84523.41">20867 9842 0,'0'0'0,"0"18"15,0 0 1,-53 52 0,35 1-1,1-1 1,17-34-1,0-19 1,17-17 0,19 0-1,52-53 1</inkml:trace>
  <inkml:trace contextRef="#ctx0" brushRef="#br0" timeOffset="85257.12">21149 9860 0,'18'0'0,"-36"0"0,36 18 32,-36-1-32,-17 36 31,-18 36-15,53-19-1,0-17 1,0-35-16,53-18 15,-18 17 1,-17-17 0,-18-35-1,0-18 1,0 35-16,0-87 16,17 16-1,36-16 1,18 69-1,-1 36 17,-17 18-17,-17 105 1,-36-52 0,0 17-1,-18-17 1,-17-54-1,17-17 1,0 0 0,18-70 15,0 52-31,36-35 16,69-70-1,1 35 1,71 52 15,-142 72-31,-17 69 31,-36-16-15,-53 16 0,36-34-1,0-36 1,17-17-1,18-36 17,0-52-17</inkml:trace>
  <inkml:trace contextRef="#ctx0" brushRef="#br0" timeOffset="85472.68">21449 9472 0,'0'0'0,"0"-18"31,-18 18-31,1 0 63,-1 0-48,0 0-15,-17 0 16</inkml:trace>
  <inkml:trace contextRef="#ctx0" brushRef="#br0" timeOffset="85706.39">20479 9666 0,'0'0'0,"35"18"31,-17-18-15,-1 0-16,19 0 0,52 0 31,-35 0-15,-36 0-1,-34 0 1,-19 0-16</inkml:trace>
  <inkml:trace contextRef="#ctx0" brushRef="#br0" timeOffset="87022.24">829 11624 0,'18'0'16,"-1"-35"0,-34 35 15,-1 0-15,0 0-16,-52 53 15,17 17 1,18-35-16,-18 89 15,0 52 1,53-52 0,0-36-1,70-35 1,19-53 0,-72 0-16,89-53 15,0-35 1,-71 17-1,-17 1 1,-71 34 0,-35 36 15,-18 36-15,35 34-1,54 36 1,17-35-1,0-18 1,35-53 0,35 0-1,-34-18-15</inkml:trace>
  <inkml:trace contextRef="#ctx0" brushRef="#br0" timeOffset="87179.51">1288 11942 0,'17'0'0,"-34"0"16</inkml:trace>
  <inkml:trace contextRef="#ctx0" brushRef="#br0" timeOffset="89321.99">2399 11818 0,'0'0'0,"0"-18"0,0-35 31,-18 36-31,18-36 16,-17 35 0,17 1-16,-36 52 31,36 53-15,0 53-1,0-17 1,0-1-1,0-105 1,0 17-16,0-17 16,18-36 15,53-52-15,-19-19-1,54-34 1,-88 88-16,52-36 15,1 53 1,-53 18 0,17 71-1,0 0 1,-35-36-16,35 53 16,18-35-1,0-35 1,0-18-1,18-53 1,-18 0 15,0-35-15,-36-18 0,-17 0-1,0 35 1,0 54-1,-17 34 1,17 71 0,0 36-1,0-18 1,35 17 0,53-70-1,-17-53 1,-54 0-16,71 0 15,36-70 1,-18-36 15,-71 18-15,-17-36 0,-18 36-1,0 53-15,-18-36 16,0 53-1,1 54 1,-1 52 0,18 53-1,0-17 1,-17-1 0,17-105-16,-18 35 15,18-36 1,35-87 15,18-1-15,-53 36-1,53-36 1,-53 54-16,35-54 16,1 71-1,34 18 1,-35 52-1,1 36 1,17-35 0,-53-54-16,88 54 15,-18-71 1,36 0 0,18-71-1,-36 1 1,18-54-1,-106 107-15,17-54 16,-17 53-16,0-87 16,-53 52 15,-35 53-15,0 35-1,0 71 1,70-71-16,-17 71 15,17 17 1,18-52 0,36-71-1,34 0 1,-17-35 0,-35 35-16,52-89 15,-52 19 1,35-36-1,-36 35 17,1 54-32,-18 34 31,0 89-15,0 0-1,53-35 1,17-18-1,1-36 1,17-17 0,-70-17-16,52-19 15,1-69 1,-18-37 0,-18 37-1,0-72 1,-17 89-1,-18 70-15,0 1 16,-18 52 15,-34 106-15,16 18 0,19-53-1,17-71-15,0 71 16,0-53-1,35 0 1,0-53 0,18-18-1,18-35 1,-54 0 0,19-53-1,-36 89-15</inkml:trace>
  <inkml:trace contextRef="#ctx0" brushRef="#br0" timeOffset="89523.09">5115 11730 0,'0'0'0,"18"0"47,0 0-47,34 0 15,19-18 1,-53 18-16,35-17 16,35-19-1,-35 1 1</inkml:trace>
  <inkml:trace contextRef="#ctx0" brushRef="#br0" timeOffset="89971.71">6615 11659 0,'0'0'16,"0"-17"-16,0-36 16,0 35-16,0 36 46,0 17-46,-36 53 16,19 0 0,17-70-1,-18 53 1,0-36-16,18 0 16,0-17-16,0 35 15,0-36 1,89-17-1,-72-17-15</inkml:trace>
  <inkml:trace contextRef="#ctx0" brushRef="#br0" timeOffset="90405.52">7091 11765 0,'0'0'0,"0"-53"15,0 0 1,0 36-1,-35 17 1,17 0 0,-35 35-1,-18 0 1,54 0 0,17 1-1,35-19 1,53 19-1,0-1 1,-17 18 0,-71 0-1,0-18 1,-35 0 0,-106 1-1,52-36 1,54 0-1,18-18 1,-1-17 15,18-1-15,-18-16-16</inkml:trace>
  <inkml:trace contextRef="#ctx0" brushRef="#br0" timeOffset="90607.33">6526 11483 0,'0'0'0,"-17"0"0,-1 0 0,18 18 62,0-1-62,35-17 16,-35 18-16</inkml:trace>
  <inkml:trace contextRef="#ctx0" brushRef="#br0" timeOffset="92838.02">8378 11659 0,'0'0'0,"18"0"0,70-35 15,-52 17 1,34-17 0,-35 17-16,54-70 15,-89 18 1,0-1-1,-89 54 1,-52 17 0,18 52-1,35 19 1,70 0 0,36 17-1,70-18 1,18-17-1,-89-35-15,124 52 32,-105-52-32,-1 0 15,-35 52 1,0-52-16,-35 17 16,-89 0-1,18-35 1,18-35-1,71 18-15,-72-54 16,54 0 0,35 54-16,0-54 15,-18 18 1,36 89 15,35 34-15,0 18-1,0-35 1,-36-35 0,54 0-16,0-18 31,-54 0-31,124-18 16,18-53-1,-71 18 1,0-35-1,-88 18 1,0-1 0,-17 71-1,-36 53 1,35 18 0,1 17-1,17 0 1,35-53-1,88-17 1,-52-18 0,52-35 15,-52-18-15,35-53-1,-53-35 1,-36 0-1,-17 17 1,0 89 0,-17 88 15,17-36-31,0 72 16,-36 52-1,36-18 1,0-35-1,18-35 1,53-17 15,-54-36-31,36 17 16,-35-17-16,105-17 16,-17-19-1,18-34 1,-36-1-1,-88 1 1,0-1 0,0 53-16,-53 18 15,-18 36 1,18 34 0,53 18-1,0 1 1,71-54-1,17-35 1,0 0 15,1-18-15,-19-52 0,-35-1-1,1-35 1,-36 89-16,0-36 15,0 35-15,0 36 32,-36 52-17,36-34-15,-35 34 16,35-17 0,0 0-1,0-35 1,0-1-1,0-34 1,0-19 15,71-34-15,-18-18 0,-1 17-1,-16 53 1,-1 18-1,0 89 1,-17-1 0,0-35-1,17 0 1,18-53 0,17 0-1,1-18 1,17-35-1,0 0 1,-70 36 0,35-54-1,-18 0 1,-35 54 0,0 52-1,0 36 1,0-18-1,0 17 1,18-52 0,52 17-1,19-35 1,-37 0 0,19-53-1,-53-17 1,-1 34-1</inkml:trace>
  <inkml:trace contextRef="#ctx0" brushRef="#br0" timeOffset="93038.84">11236 11254 0,'-35'0'0,"70"0"0,-88 0 0,35 0 16,-17-18-1,17 18 1,18 18 31,0-1-47,18 19 16</inkml:trace>
  <inkml:trace contextRef="#ctx0" brushRef="#br0" timeOffset="94256.28">11395 11518 0,'0'0'0,"0"-17"31,0 34 0,0 1-15,0-1-16,0 89 16,0-35-1,35 17 1,36-35 0,-36-53-1,0 0-15,36 0 16,-1-18-1,18-52 1,1-18 0,-36-1-1,-36-16 17,-17 87-32,-17 18 31,-36 88-16,35-17 1,18 34 0,0-87-16,53 35 15,35-18 1,36-35 0,-36 0-1,35-35 1,-70-18-1,0-53 1,-53 71-16,0-88 31,0 70-15,-18 88 15,18-17-31,-17 52 16,17 36-1,0-36 1,-18-17 0,18-35 15,-18-36-15,18 1-1,0-1-15,0-70 16,18 17-1,53-34 1,35 34 0,-36 36 15,18 35-15,-70 17-16,35 54 15,-36 35 1,-17-36-1,0 18 1,-35-52 0,0-36-1,35-18 17,0-52-17,35-19 1,71-52-1,53 18 1,-36 70 0,-70 53-16,71 35 15,-71 53 17,-53 53-17,0-70 1,-36 0-1,19-54-15,-36 1 16,0-18 0,-35 0-1</inkml:trace>
  <inkml:trace contextRef="#ctx0" brushRef="#br0" timeOffset="95192.76">600 13212 0,'0'0'0,"-18"-18"15,-17 18-15,17 0 16,-35 0-16,18 0 16,35 35 15,0-17-31,53-1 16,70 1-1,-17-18 1,35-35-1,-53 0 1,-35-36 0,-53 53-1,-17 18 1,-54 0 0,54 71-1,-1 35 1,0 70-1,1-52 1,-1-89 0,18 35-16,0-17 15,0-70 32,-35-36-31,17 35-16</inkml:trace>
  <inkml:trace contextRef="#ctx0" brushRef="#br0" timeOffset="95387.28">512 13564 0,'-18'18'16,"36"-18"-1,-1 0-15,54 0 16,70-35-1,-35-1 1,-1 19 0,-87-1-1</inkml:trace>
  <inkml:trace contextRef="#ctx0" brushRef="#br0" timeOffset="95555.51">1305 13476 0,'0'0'0,"18"0"94</inkml:trace>
  <inkml:trace contextRef="#ctx0" brushRef="#br0" timeOffset="96355.1">2805 13282 0,'0'-18'0,"0"36"0,-18-53 0,0-53 31,18 70-31,0-35 16,0 71 31,-17 52-47,-1 18 31,0-70-31,1 53 16,-36 52-1,35-70 1,1-35-1,17-36 1,52-70 0,1 35-1,-35 18-15,35-36 16,17 36 0,-17 35-1,0 35 1,-17 36-1,17 34 1,17-16 0,54-72 15,-19-17-15,54-53-1,-35 0 1,-107 36-16,54-54 15,-71 54-15,0-72 16,-71-34 0,-35 52-1,-17 36 1,52 35 0,54 53-1,17 18 1,17-54-16,36 36 15,53-35 1</inkml:trace>
  <inkml:trace contextRef="#ctx0" brushRef="#br0" timeOffset="97504.73">4127 12894 0,'0'-18'0,"0"36"0,0-53 0,0 17 16,-17 0 0,-1 18-16,1 0 0,17 18 15,-18 88 1,18-71-16,0 71 16,0 18-1,0-36 1,-18-18-1,1-34 1,17-72 15,0 19-15,17-19 0,36-52-1,-18 18 1,18 34-1,-35 36-15,0 0 16,-1 71 0,-17-1-1,18 19 1,0-54 0,52 0-1,-17-35 1,-35 0-16,105-17 15,-17-36 1,35-18 0,-70 1-1,-36-1 17,-35 53-17,-18 54 1,1 34-1,-1 1 1,18-18 0,0-36-1,71 1 1,-54-18-16,54-35 16,35-18-1,-36 0 1,-17-18-1,-53 18 1,0 18 0,0 88 31,-18 35-32,-17 36 1,18-71-16,-1 88 15,18 106 1,0 0 0,0-36-1,18 89 1,-1-124 0,-17 1-1,-17-107 1,-1-70-16,-53 0 15,-52-53 1,35-52 0,-18-107-1,53-88 17,35 71-17,18 158-15,71-211 16,17 141-1,53 17 1,-53 72 0,-70 34-16,70-17 15</inkml:trace>
  <inkml:trace contextRef="#ctx0" brushRef="#br0" timeOffset="99653.8">6809 13123 0,'0'0'0,"-18"0"15,36-17 1,-1-1 0,1 18-16,88-88 15,-36 17 1,-17 1 0,-53 34-1,-70 36 1,34 0-16,-69 18 15,-54 53 1,88-18 0,54 17-1,34-17 17,71-18-17,89 36 1,-89-18-1,-17 17 1,-71-17 0,-71 18-1,36-71-15,-53 17 16,-36-17 0,18-52-1,36-1 1,-1-18-1,18-17 1,36 70 0,52 71 31,18 18-32,70 17 1,1-18-1,-1-34 1,-88-36-16,124 0 16,-53-36-1,0-34 1,-36 17 0,-52-35-1,-18 35 1,0 0-1,-18 53 1,18 35 0,-17 53-1,17-17 17,0 0-17,0-54-15,17 18 16,54-35-1,0 0 1,52-70 0,18-18-1,-53 0 1,-52 52-16,34-105 16,-52 18-1,-18-1 1,-36 107-1,-16 17 1,16 70 0,1 124 15,35-70-15,18 17-1,35-35 1,17-71-1,36-35 1,-88 0-16,35 0 16,-18-18-16,71-35 15,-1-35 1,-69 18 0,-36-36-1,0 70 1,-18 36-1,-35 36 1,18 70 0,35-36-1,0 18 17,35-52-17,18-19 1,-35-17-16,70 0 15,0-17 1,0-54 0,-17-17-1,-36-18 1,-35 88-16,0-52 16,0 123 15,0-36-31,0 36 15,-17 53 1,-1-35 0,0-36-1,36-35 32,0-18-47,-1 1 16,36-36-1,-35 35-15,35-52 16,52-19 0,-34 54-1,-36 35 1,-35 53 0,36 35-1,-19-35 1,54 18-1,-18-54 1,35-17 0,0 0-1,-17-17 17,-54-1-32,36-35 15,-18 35-15,1-52 16,-1-1-1,-17 36 1,-18 106 15,0-54-31,0 36 16,-18 18 0,18-54-1,18 19 1,35-36-1,-1 0 1,1-53 0,-35 35-1,0-35 1,-1 0-16</inkml:trace>
  <inkml:trace contextRef="#ctx0" brushRef="#br0" timeOffset="100003.82">9772 12753 0,'-35'0'0,"70"0"0,-88 18 16,35-1-16,1 36 15,17-35-15,0 17 16,0 0 0,35-35-1,18 0 1,-35 0-16,34-35 15,-52 17-15,0-35 16,0-17 0,-70 17 15,17 53-15,0 71-1,53-36-15,-18 18 16,1-36-16,17 107 15,0-71 1,53 0 0,-18-53-16</inkml:trace>
  <inkml:trace contextRef="#ctx0" brushRef="#br0" timeOffset="101170.7">10213 13035 0,'18'-18'0,"-36"36"0,53-71 15,-35 18 1,0 53 15,0-1-31,0 89 32,0-35-17,0 17 1,18-53-1,-1-35-15,54 18 16,-53-18-16,105 0 16,-52-18-1,35-52 1,-54 17 0,1-53-1,-53 35 1,-35 124 15,35-35-31,-35 52 16,17 19-1,18-54 17,53 0-17,-35-35-15,88 18 16,-1-18-1,19-36 1,-18-16 0,-18-37-1,-53 19 1,-35 34-16,0 1 16,-70 88 15,34 35-16,19-17 1,-1-18 0,18-36-16,-18-17 15,18 18 17,0-36-1,0-34-16,0 34-15,18-35 16,0 35-16,35-105 16,17 52-1,18 18 1,-17 53 0,-36 53-1,0 53 1,-35-35-1,0-54-15,0 36 16,0-17 0,-17-36 15,-1 0-15,1-18 15,17 0-31,35-70 15,53-53 1,18 35 0,88 0-1,-53 106 1,-88 36-16,35 52 16,-53-53-16,1 71 15,-36 0 1,-18-53-1,-53-18 1,36-17 0,-18-18-1,36 0 1,-54 0 0,18 0-16</inkml:trace>
  <inkml:trace contextRef="#ctx0" brushRef="#br0" timeOffset="102253.56">917 14764 0,'0'0'0,"-17"17"0,-1 1 16,-53 0-1,54-18-15,-19 0 16,19 0-16,-124 0 15,17-18 1,89-35 15,17-17-31,107-54 32,34 54-17,53 34 1,-87 124-1,-89 36 1,-71 35 0,-17-36-1,53-17 1,17-35 0,106-71-1,18-53 1,0-18-1,-18 18 1,-53 0 0,-35 36-1,0-36-15,-106 17 32,18 36-17,-18 53 1,71 0-1,35-35 1,71-18 0,-54 0-16,19 0 0</inkml:trace>
  <inkml:trace contextRef="#ctx0" brushRef="#br0" timeOffset="102415.09">1799 14746 0,'0'0'0,"0"-18"16</inkml:trace>
  <inkml:trace contextRef="#ctx0" brushRef="#br0" timeOffset="102904.24">3016 14587 0,'0'0'0,"0"-17"15,-35-54 1,17 54-16,1-19 16,-1 36-16,-35-17 15,35 87 1,18 18 0,0 71-1,0-53 1,0 17-1,0-87 1,0-19-16,0-34 47,0-1-47</inkml:trace>
  <inkml:trace contextRef="#ctx0" brushRef="#br0" timeOffset="103303.73">2558 14658 0,'-36'-35'0,"72"70"0,-89-88 16,-35-53-1,88 71-15,0-18 16,105-88 0,54 123-1,17 18 1,89 124-1,0 52 1,-142-35 0,-123 18 15,-159-18-31,36-53 31,-53-17-15,52-54-1,18-17 1,71 0 0,17 0-16,18-35 15,71 0 1,-1 0 0,-34 17-16</inkml:trace>
  <inkml:trace contextRef="#ctx0" brushRef="#br0" timeOffset="103754.21">3563 14958 0,'0'-18'0,"0"0"15,-18-17 1,18 18-16,18-36 15,70 0 1,0 35 0,36 18-1,-54 53 1,-17 35 0,-53 18-1,0-18 1,-17-52-1,-1-19 1,18-52 0,0-36-1,0 1 17,35-18-17,1 35 1,-1 17-1,18 36 1,0 0 0,-18 0-16,0 18 15</inkml:trace>
  <inkml:trace contextRef="#ctx0" brushRef="#br0" timeOffset="104869.93">4727 14958 0,'0'0'0,"35"-18"32,-35 0-32,18 1 0,-18-36 15,0-18 1,-35-17 15,-18 35-15,-35 36-1,17 34 1,-35 89 0,36 0-1,17 17 1,53-17 0,35-18-1,36-88 1,17-17-1,-18-36 1,19-53 0,-36 35-1,-18-52 17,-35 88-17,0 88 16,0 52-15,0-34 0,17-53-16,1 70 15,17-70 1,36-18 0,-18-36-1,53-34 1,-36-19-1,-17 1 1,-35 71 0,-18-1-1,0 71 17,0 0-17,-35 35 1,35-70-16,0 35 15,0-36 1,52-17 0,19-35-1,0 0 1,52-54 0,-52 19-1,-36 52 1,-35 71 15,0-35-31,0 35 16,18 17 15,70-52-15,0-18-1,53-18 1,-53-17-1,18-36 1,-88-17 0,-18-35-1,-36 70 1,-34 53 0,-18 18-1,35 17 1,17-18-1,-16 1 1</inkml:trace>
  <inkml:trace contextRef="#ctx0" brushRef="#br0" timeOffset="105620.59">6279 14464 0,'0'-18'16,"0"36"-16,0-71 0,18-53 31,-18 124-15,0 17-1,0 124 1,0-36 0,0-70-16,0 88 15,0-53 1,0-17 0,0-53-1,0-36 16,-18 0-31,18-17 16,0-53 0,0 17-1,106-34 17,0 69-17,-53 36-15,53 18 16,-71 0-16,53 52 15,-70 36 1,-89-36 0,-52 19-1,-1-54 1,54-35 0,52 0-1,1-35 1,17-1-1,53 1 1</inkml:trace>
  <inkml:trace contextRef="#ctx0" brushRef="#br0" timeOffset="106152.98">7302 14764 0,'0'0'16,"0"-18"-16,18 0 0,-18-17 16,0 18-16,-18-36 15,-34-18 1,-19 71 0,-35 35-1,18 36 1,17 52-1,54 1 1,17-36 0,53-35-1,17-53 17,36 0-17,-18-53 1,-70 35-16,52-35 15,-52 18-15,17-35 16,1-54 0,-36 89-1,-18 123 17,-17-17-17,35-36-15,0 53 16,0-35-1,53-18 1,0-17 0,52-18-1,1-53 1</inkml:trace>
  <inkml:trace contextRef="#ctx0" brushRef="#br0" timeOffset="107003.03">7955 14605 0,'0'0'0,"0"-53"16,-35 18-1,-18 35 1,-18 88 0,54 0-1,17 53 1,0-105-16,0 16 15,70 37 1,1-72 0,17-17-1,-17-17 17,-1-36-17,-35-53 1,-17-18-1,-18-34 1,18 52 0,-18 53-1,0 71 1,0 105 0,0 18-1,0-17 1,-18-71-1,-17-18 1,35-53 31,17-35-31,19 18-1,-19 0-15,54-71 16,-1 53-1,-17 35 1,-70 71 15,17-35-31,-71 35 16,-35 17 0,71-52-1,35 0 1,0-1-1,0 1 1,0 0-16,53 34 16,-18-16-1,-17 17 1,17-53 15,18 17-15,-35-17-16,17 0 15,-17 0-15,70-17 16,-18-19 0,-52 19-16</inkml:trace>
  <inkml:trace contextRef="#ctx0" brushRef="#br0" timeOffset="107369.71">9102 14728 0,'17'-35'0,"-34"70"0,52-140 16,-35 69-1,-106 36 1,0 36 0,0 34-1,89-35 1,17-17 0,17 35-1,72-18 1,34 1-1,-52-19 1,-36 1 0,-35-1-16,0 1 15,-71 0 1,-34 17 0,-1-17-1,0-18 1,53 0-1,53-18 1,0 0-16</inkml:trace>
  <inkml:trace contextRef="#ctx0" brushRef="#br0" timeOffset="108386.71">10283 14693 0,'-17'0'0,"-1"-17"0,1-1 15,-1-35 1,0 0 0,1 18-1,-36 35 17,17 17-17,-34 89 1,35 0-1,17 18 1,18-54 0,123-17-1,-17-53 1,18-35 0,-18-53-1,-36 17 1,-52-52-1,-18-19 1,-88 54 0,17 71-1,-35 17 1,71 35 15,35 0-15,106-35-1,0 0 1,-71 0-16,71-53 16,52-35-1,-52 17 1,-53 1 0,-53 52-1,0 1-15,-53 17 16,-17 17-1,-1 89 1,18 71 0,18-19-1,35 36 17,0-158-32,18 122 15,17 54 1,-35-53-1,0 35 1,-35-35 0,-18-71-1,35-53-15,-70 36 16,17-71 0,-35-18-1,18-35 1,0-18-1,88 54-15,-18-36 16,18 35-16,53-52 16,88-54-1</inkml:trace>
  <inkml:trace contextRef="#ctx0" brushRef="#br0" timeOffset="110603.27">11730 14534 0,'0'0'0,"0"-70"16,0 52 0,17 1-16,19-36 15,70-36 1,-1 1-1,-16 0 1,-89 53 0,-36 35-1,19 0-15,-124 17 16,52 19 0,-16 34-1,69-17 1,36 71-1,88-36 1,-70-53-16,123 89 16,-70-54-1,-36 1 1,-35-18 15,-88-36-15,-18-17-1,71 0-15,-71 0 16,71-17-16,-54-19 16,19-69-1,52 16 1,18-52 0,0 53-1,18 70 1,35 54-1,17 87 1,-17 1 0,0-19-1,0-34 17,35-53-17,18-18 1,-18-36-1,53-34 1,-52-18 0,-36-36-1,-36 107-15,-17-72 16,0 54 0,-53 35-1,18 53 1,0 35-1,35 36 1,53-19 0,17-52-1,-17-35 1,53-18 15,-35-53-15,17-35-1,-71 70-15,54-88 16,-36-70 0,0 70-1,-35 0 1,0 89 0,-17 17-1,-36 53 1,35 70-1,18 1 1,0 34 0,36-52-1,16-53 1,-34-35 0,70-18-1,-52 0-15,52 0 16,53-36-1,-53-34 1,0-36 0,-88 18-1,-17-18 1,-36 106 0,-18 35-1,36 36 1,35 52-1,18-52 1,52 17 0,-52-88-16,52 18 15,54-18 1,-18-18 15,-1-35-15,-34-35-1,-53-35 1,-18 70 0,-18 70 15,0 19-31,18 34 16,-35 36-1,17-18 1,18-53-1,0-52 32,0-1-47,53-52 16,-35 52-16,0-53 31,70-70-15,-18 106-1,1 35 1,-36 35 0,-35 89-1,0-54 1,0 18 0,18-52-1,52-19 1,19-17-1,16-53 1,1 1 0,0-37-1,-53 1 1,-53 18 15,-35 123 0,35-18-31,-18 35 16,18 19 0,0-19-1,18-70 1,35 18 0,0-18-1,-53-18-15,52-35 16,-52-17-1,0 52-15</inkml:trace>
  <inkml:trace contextRef="#ctx0" brushRef="#br0" timeOffset="110819.2">14623 14146 0,'-18'0'0,"36"0"0,-18 0 62,0 18-46,0 0-16,0-1 16,0 1-16,17 0 15,-17-1 1</inkml:trace>
  <inkml:trace contextRef="#ctx0" brushRef="#br0" timeOffset="112002.94">14852 14393 0,'-18'18'31,"18"0"-31,-17-1 16,17 19 0,-18-19-16,18 89 15,0-35 1,53-19 0,0-34-1,-36-18-15,54 18 16,-36-18-16,36-18 15,17-35 1,-35 0 0,-35-70-1,-1 52 1,-17 36 0,0 17-1,-17 36 1,-36 88-1,35-18 1,18 0 0,124 0-1,-72-88 1,-16 0-16,70 0 16,-18-35-1,0-35 1,-53-36-1,-17-35 1,-18 105-16,0-17 16,0 36-16,0-1 15,-18 53 1,-17 71 15,35-70-31,0 16 16,-18 37-1,18-54-15,0 0 16,0 0 0,0-52 15,0-1-15,18-88-1,0 89-15,35-89 16,17-35-1,1 88 1,17 53 0,-18 70 15,-52 19-31,-18 34 31,0-35-15,0-17-1,0-89 32,0-17-31,0 17-16,0-52 16,53-54-1,35 18 1,89 1-1,-36 105 1,-36 52 0,-87 54-1,-18 18 17,-35-18-17,17-53 1,-17-36-16,0 1 15,-54 17 1,-34-17 0,88-18-16</inkml:trace>
  <inkml:trace contextRef="#ctx0" brushRef="#br0" timeOffset="113119.05">1235 16175 0,'0'0'0,"0"-18"32,0 1-32,0-1 15,35-35-15,-35-53 32,0 89-32,0-36 15,-88 0 1,-18 53-1,0 0 1,-35 70 0,53 1-1,53-1 1,17 1 0,36-71-1,70 0 1,35-53-1,18-18 1,0 19 0,-88 34-16,71 0 15,-54 71 1,-70 35 15,-53 89-15,-35-71-1,-18 17 1,18-70 0,18-35-1,17-18 1,0 0 0,35-18-1,1-17 1,-1 35-16,18-36 15,18 1 1,17 18 0</inkml:trace>
  <inkml:trace contextRef="#ctx0" brushRef="#br0" timeOffset="113262.17">1535 16351 0,'17'0'0,"-34"0"0,34 18 16</inkml:trace>
  <inkml:trace contextRef="#ctx0" brushRef="#br0" timeOffset="115568.55">2628 16192 0,'0'0'0,"18"18"0,70 106 31,-88-107-15,18 19-1,-18-19 1,0-34 15,0-36-15,0 35-16,0-106 16,53-17-1,17-35 1,-17 70-1,0 36 1,-35 70-16,-1 0 16,1 17-1,17 36 1,-17-35 15,-18-1-15,17-17-1,-17-35 17,0 0-17,-52 0 1,-1 35 0,-18 0-1,18 53 1,35-18-16,-52 159 15,52-18 1,1 18 0,52-88-1,53-53 1,-70-35 0,88-18-1,-71 0-15,88-36 16,36-52-1,-53 18 1,0-54 0,-89 18-1,-17 0 1,0 142 15,-17-1-31,-1 53 16,0 18-1,18 0 1,36-36 0,-1-52-16,53-18 15,-52 0-15,69 0 16,36-53 0,-52-17 15,-54-19-16,-35 1 1,0 53-16,-71-53 16,-52 0-1,-1 88 1,-17 88 0,71 18-1,70 35 1,53-35-1,70-36 1,1-70 0,17 0-1,-35-53 1,17-35 15,-70 17-15,-35 36-16,-1-53 15,-17 53 1,0 52 0,0 89-1,0-71-15,0 18 16,0 71 0,-17-107-1,17 1 1,0-36-1,17-34 1,-17-1 0,53-53-1,0 18 1,-18 70 0,1 53 15,-1 36-16,-17 35 1,52-36 0,-17-35-1,0-35 1,17 0 0,-17-35-1,0-53 1,-17-18-1,-19 36 1,-17 52 0,0 53-1,0 36 17,0-1-17,0-34-15,18 17 16,52-18-1,1-18 1,35-17 0,-36-52-1,19-19 1,-54-35 0,-35 18-1,0 53 1,0 52-1,-18 54 1,-17 52 0,17 18-1,1 18 1,-19 18 15,-17 70-31,1-71 31,-19 36-15,53-160-16,-17 72 16,0-36-1,35-70 1,17-71 0,36-35-1,18-89 1</inkml:trace>
  <inkml:trace contextRef="#ctx0" brushRef="#br0" timeOffset="115884.7">5309 16387 0,'-17'-36'16,"34"72"-16,-34-89 0,-1 35 15,18-88 1,35 53-1,89 18 1,-1 35 0,36 70-1,-88 19 1,-71-72-16,-18 72 16,0-72-16,-70 54 15,-71-18 1,71-36-1,-18-17 1,124-35 15</inkml:trace>
  <inkml:trace contextRef="#ctx0" brushRef="#br0" timeOffset="118136.9">6050 16334 0,'0'0'0,"0"-18"0,0-53 15,0 54 1,0-1-16,18-52 16,-18 52-1,0 0 1,-36 1-1,-16 17 1,-19 70 0,18 36-1,35 18 1,18-89-16,0 53 16,36-17-1,34-36 1,36-35-1,-18-35 1,18-36 0,-35-35-1,-71-17 1,-18 34 15,-70-16-15,17 87-1,-35 53 1,54 89 0,52 35-1,0-54 1,70-16 0,1-72-1,35-17 1,-71 0-16,88-35 15,18-53 1,-35 17 0,-35-52-1,-54 70 1,-17 106 31,0-36-47,-17 72 15,17-72-15,0 36 16,-18 0 0,18-35-1,0-36 17,0 0-17,18 1-15,35-36 16,17-35-1,-17 17 1,0 53 0,-18 54-1,-17 34 1,17 1 0,18-18 15,18-18-16,-18-35 1,-36 0-16,54 0 16,-36 0-16,18-35 15,18-36 1,-36 1 0,-35-54-1,0 71 1,-18 18-1,-52 70 1,17 36 0,35 35-1,18-18 1,18-35 15,52-18-15,36-35-1,18 0 1,-36-35 0,35-36-1,-35-17 1,-52 35 0,-19 35-1,-17 36 1,-35 35-1,0 18 1,17-19 0,18-34-16,0 17 15,0-52 48,18-1-48,17-35 1,53-70 0,-35 52-1,35 36 1,-35 52 0,-17 36-1,-19 53 1,1-70-16,0 16 15,17 1 1,0-53 0,36 0-1,-36-17 1,35-36 0,-17-18 15,-35 36-31,53-124 15,-54 18 1,-17 0 0,0 88-1,-53 141 17,18 36-17,17-71-15,-17 105 16,35-52-1,0-18 1,35-35 0,71-35-1,-35-18 1,35-35 15,-89 17-31,36-17 16,18-36-1,-18 18 1,-36 53 0,-17 36-1,0 34 1,0 1 0,-17-54-1,17 1 1,0-36 31,0 1-47,-36-54 15</inkml:trace>
  <inkml:trace contextRef="#ctx0" brushRef="#br0" timeOffset="118335.13">8643 16140 0,'-18'0'0,"18"17"0,0 1 16,124-1 15,-54-17-15,-34 0-16,122 0 15,-69-35 1,-36 35-1</inkml:trace>
  <inkml:trace contextRef="#ctx0" brushRef="#br0" timeOffset="119320.8">10530 16175 0,'-35'-18'15,"70"36"-15,-88-36 0,36 1 0,-1-1 0,1 0 16,-36-35-1,0 53 1,17 36 0,19 34-1,17 36 1,0 0 0,17-36 15,36-70-16,18 0 1,17-17 0,-35-36-1,18-35 1,-71-18 0,0 18-1,-53-18 1,0 71-1,0 35 1,35 0 0,18 17-1,35 18 1,54-35 0,-1-17-1,53-54 16,-35 18-15,0-17 0,-106 52-16,0-35 15,-36 36 1,-52 17 0,35 53-1,-17 105 1,52 1-1,18-106-15,0 159 16,0-71 0,0 70-1,0-34 1,0-1 0,-53-52-1,-35-1 16,35-88-15,-35-35 0,17 0-1,36 0 1,35-17-16,-18-1 16,36-70-1,53 0 1</inkml:trace>
  <inkml:trace contextRef="#ctx0" brushRef="#br0" timeOffset="121485.55">12030 16175 0,'17'-18'0,"160"-88"31,-142 89-31,71-71 16,-18-1-1,-70 19 1,-18 52 0,-89 1 15,54 17-31,-53 35 15,-35 53 1,105 0 0,18 36-1,53-36 1,53 0 0,-89-70-16,36 35 15,-35 0 1,-36-18-1,-88-18 1,1-17 0,-1-35-1,18-53 1,70 17 0,0 18 15,54 106 0,16 18-15,-34-53-16,53 52 15,17-35 1,18-17 0,-1-18-1,19-18 1,-36-34-1,-53 34-15,54-70 16,-54-1 0,-17-34-1,-18 52 1,-53 71 0,17 53 15,1 53-16,35 0 1,0 0 0,53-53-1,18-18 1,17-35 0,-71 0-16,124-18 15,-35-34 1,35-54-1,-70-18 1,-36-52 0,-17 70-1,-18 71-15,0-1 16,-18 54 15,-35 70-15,0 71-1,36-36 1,-1 1 0,18-106-16,18 52 15,52-35 1,1-17 0,35-18-1,-18-35 1,-70 35-16,52-53 15,-52 18-15,17-36 16,-17-35 0,-18 71-1,-53 35 1,17 35 0,-16 53 15,52-70-31,0 53 15,0-1 1,52-35 0,72-17-1,35-18 1,-36-18 0,1-52-1,-71-18 1,-36-1-1,-17 19 1,-35 70 0,17 35-1,-35 89 1,53-54 0,0 1 15,0-54-16,0 1 1,0-36 15,18 1-31,17-18 16,53-54 0,-70 54-16,35-18 15,53-35 1,-36 53-1,-52 52 1,-18 1-16,0 35 16,0 53-1,0 0 1,0-54 0,88 1 15,-35-35-16,-35-18-15,70 0 16,-17-18 0,34-52-1,-34-1 1,17-17 0,-88 70-16,18-35 15,-18 106 16,-35 36-15,35-72-16,0 36 16,0 0-1,0-35 1,70-1 0,1-17 15,-18-35-16,17-53 1,-52 53-16</inkml:trace>
  <inkml:trace contextRef="#ctx0" brushRef="#br0" timeOffset="121834.37">15169 15840 0,'-17'17'0,"34"-34"0,-52 52 0,18 0 16,17-17-16,0 35 16,35-18-1,18-17 1,17-36 0,-17-17-1,-35-36 16,-18 54-31,0-54 16,0 18 0,-35 53-1,-36 0 1,18 71 0,0 70-1,53-53 1,18-17-1</inkml:trace>
  <inkml:trace contextRef="#ctx0" brushRef="#br0" timeOffset="123050.84">15628 16157 0,'0'-17'0,"0"-36"31,0 35-31,0 36 32,0 35-17,0 35 1,-18-71-16,18 54 16,0 0-1,53-36 1,-17-18-1,34-17 1,18-35 0,-17-35-1,-1-19 1,-34-16 15,-19 52-15,-17 35-16,0 36 15,-53 35 1,36 52 0,-1-52-1,18 18 1,18-53 0,70-1-1,-35-17 1,17-53-1,1 0 1,0-70 0,-54 35-1,1 70-15,0-35 16,-18 71 0,-36 52-1,1 18 16,17 1-15,-17-36 0,35-36-1,0 1 1,0-36 15,0-35-15,0 36-16,18-54 15,52-35 1,-52 71-16,123-88 16,-35 70-1,-18 53 1,-53 70 0,-17 89 15,-18-89-16,0-52-15,0 70 16,-18-52 0,18-19-1,0-34 17,0-1-17,0 0-15,53-70 16,18 0-1,52-53 1,-17 70 0,0 71-1,-88 18-15,17 17 16,-35 0-16,17 107 16,-17-72 15,-35 36-16,0-71 1,0 1 0,17-36-1,18-18 17</inkml:trace>
  <inkml:trace contextRef="#ctx0" brushRef="#br0" timeOffset="123206.64">17268 16369 0,'0'0'0,"-17"0"0,-1 18 0,1-18 16,-1 0 0,0 0 15</inkml:trace>
  <inkml:trace contextRef="#ctx0" brushRef="#br0" timeOffset="126736.2">794 17533 0,'0'0'0,"-18"-18"0,18 1 0,0-1 16,-35-70 0,35 70-16,0-17 15,-18-18 1,18 18-1,0 52 1,0 1-16,0 53 16,18 17-1,-1 53 1,-17-53 0,0-17-1,0-18 16,53-89 1</inkml:trace>
  <inkml:trace contextRef="#ctx0" brushRef="#br0" timeOffset="127134.86">1199 17392 0,'0'0'0,"0"18"15,0-1 1,-17 1-16,-1 35 16,1 70-1,17-17 1,0-88-16,0 35 16,0-36-16,35 19 15,35-36 16,1-53-15,-1-18 0,-34 1-1,-36-72 1,-71 89 0,18 36-1,-17 17 1,34 70-1,19-17 1,17-35-16,35 35 16,53-18-1</inkml:trace>
  <inkml:trace contextRef="#ctx0" brushRef="#br0" timeOffset="127318.85">1817 17709 0,'17'0'94</inkml:trace>
  <inkml:trace contextRef="#ctx0" brushRef="#br0" timeOffset="128533.15">3475 17657 0,'0'0'0,"0"-18"0,17 0 0,54-70 32,-71 53-32,0-1 15,0 19-15,-53-54 16,-17 18 0,-19 53-1,-16 18 16,69 0-31,-34 52 16,34 54 0,19 34-1,17-52 1,0-53 0,53-35-1,17-36 1,-34 1-16,69-72 15,1-34 1,35-54 0,-70 54-1,-36-18 1,-35 53 0,-35 88-1,-36 17 16,54 72-15,-1 69 0,18-17-1,53 18 1,-35-124-16,70 107 16,-18-72-1,1-70 1,35-18-1,-36-52 1,-52 35-16,35-36 16,-36 36-16,19-106 15,-36 52 1,0 72 0,-36-1-1,1 18-15,18 18 31,-1 52-15,18 19 0,35-1-1,-17-18 1,35 1 0,-18-36-1,0-35 1,36-17-1,-18-19 1,0-52 0,-18 18-1,-17 17 1,-1 53 0,-17 35 15,0 18-16,0 17 1,0-34 0,0-19-1,0-52 1</inkml:trace>
  <inkml:trace contextRef="#ctx0" brushRef="#br0" timeOffset="128717.7">4551 17339 0,'0'0'0,"-18"0"0,1-35 15,-1 35 1,36 0 31,-1 0-47,1 0 15</inkml:trace>
  <inkml:trace contextRef="#ctx0" brushRef="#br0" timeOffset="131368.16">5009 17798 0,'0'0'0,"18"0"16,0 0-16,17 0 16,-17-18-16,35-35 15,35-53 16,0 0-15,18 1 0,-89 34-1,-17 0 1,-53 54 0,-17 52-1,-18 89 1,35 34-1,35 36 1,-17 71 0,0 35-1,17-53 1,0 35 0,18-141-1,18-106 16,70-52-15,-70-1-16,88-88 16,-1-35-1,19-88 1,-124 52 0,-53 1-1,-35 88 1,-18 35-1,35 18 1,71 17 0,18-17-1,123-18 1,18-18 0,141-52 15,-53-18-16,-124 35 1,-87 18 0,-36 52-1,-36 36-15,1 0 16,17 0-16,-52 36 16,34 52-1,19 124 1,17-36-1,0 0 1,0 89 0,0-1-1,-18-105 1,18-35 0,18-107-1,52-34 16,36-89-15,-70 53-16,52-88 16,-35-18-1,-36-35 1,-34 53 0,-54 0-1,1 88 1,52 53-16,-35 0 15,35 0 1,36 0 15,0 0-31,52 0 16,18-18 0,36-70-1,-1 18 16,-52 34-15,-54 19 0,-17 52 15,0-17-31,0 52 16,0 1-1,53-1 1,-17-52-1,17-1 1,35-17 0,-53 0-16,53-52 15,0 16 1,1-34 0,-89-1-1,0 18 16,-53 71 1,17 52-17,36 1 1,0 0 0,36-19-1,-19-52-15,19 18 16,87-18-1,-35-35 1,1 0 0,34-54-1,-70 19 1,-35-18 0,-18 123 15,-36 53-16,19 0 17,-1 0-17,18-70-15,0 0 16,18-18 0,52-18-1,-17-17 1,35-36-1,0 18 1,36 0 0,-71 53-1,-53 53 1,18 18 0,17-18-1,0-36 16,36 1-15,-18-18 0,-1-53-1,-16-17 1,17-1 0,17-17-1,-35 35 1,-17 35-1,-18 36 17,0 0-17,0-36 48,0 0-48,0 1-15,-18-1 32,-17 18-17,18 0 1,17 18-16,-36 35 16,19 52-1,-1-34 1,18 0-1,0-19 1,53-52 0,-35 0-16,87-17 15,1-36 1,0 0 0,-18-53-1,-70 36 1,-18 17 15,-35 70-15,-1 72-1,1-1 1,17-18 0,18 18-1,71-52 1,-36-19-16,89-17 15,-18 0 1,-1-53 0</inkml:trace>
  <inkml:trace contextRef="#ctx0" brushRef="#br0" timeOffset="132116.17">9701 17621 0,'-17'-17'0,"34"34"0,-34-70 0,-1-35 16,18 70-1,0-17-15,0 0 16,0 53 15,0 70-15,0 53-1,0-53 1,0 36 0,-18-89-1,18-18 1,-17-17-1,17-35 1,17-53 0,36 0-1,53 17 1,53 1 0,-106 70-16,70 17 15,-34 54 16,-54 52-15,-70-34 0,-124-19-1,35-35 1,1-17 0,70-18-1,53-35 16,106-18-15,-71 35-16</inkml:trace>
  <inkml:trace contextRef="#ctx0" brushRef="#br0" timeOffset="132719.1">10460 17851 0,'0'0'0,"17"0"0,1 0 31,17 0-15,18-18-1,18-53 1,-36 18 0,-17-35-1,-18 35 1,-88 53-1,17 71 1,53 17 0,1 18-1,17 0 1,53-71 0,-36-17-16,72-18 15,69 0 16,-17-53-15,0-35 0,-70-36-1,-36 1 1,-35-54 0,0 142-1,0 123 16,0-53-31,-17 71 16,-1 18 0,18-36-1,0-53-15,0 36 16,35-54 0,18-17-1,18-35 16,-36-35-31</inkml:trace>
  <inkml:trace contextRef="#ctx0" brushRef="#br0" timeOffset="132915.9">11095 17709 0,'0'0'0,"-18"0"16,53 0-1,18 0 1,89-35 0,-1 18-1,17-1 1,-122 0 0</inkml:trace>
  <inkml:trace contextRef="#ctx0" brushRef="#br0" timeOffset="134366.88">11889 17586 0,'-18'0'15,"36"0"-15,-18 18 0,0-1 16,-71 36 0,18 18-1,35-1 1,-17 36 0,35-71-1,0-17 1,35-18-1,18-18 1,36-52 0,16-1-1,-52 36 1,-35 35 0,-18 18-1,0 35 16,0-1-15,0-16 0,71-19-1,-1-17 1,18 0 0,36-35-1,-54-18 1,-17-70-1,-35 17 1,-18 71 0,-18 35-1,1 17 1,-19 54 0,19 35-1,17-53 1,17-18 15,54-18-15,17-17-1,36-35 1,-1-35 0,-70-19-1,-35-16 1,-18 34-1,-36 71 1,-17 18 0,36 52-1,17-52-15,0 88 16,0-36 0,17 1-1,54-18 1,17-53 15,71 0-15,-124 0-16,89-18 15,-19-35 1,-16-70 0,-54 52-1,-35 1 1,-53 70-1,35 0-15,-35 53 16,1 35 0,52-18-1,0 18 1,70-52 0,1-36-1,-54 0-15,107 0 31,-54-18-15,1-35 0,-36-53-1,-17 18 1,-18 35 0,0 71-1,-18 35 1,-17 35-1,35-35 1,-18 0 0,1-36-1,-1-17 1,18-52 15,0 34-15,35-17-16,53-89 31,54 36-15,-37 53-1,-16 70 1,-72 36 0,-17 52-1,-70-52 1,-19-1-1,89-52 1,36-18-16</inkml:trace>
  <inkml:trace contextRef="#ctx0" brushRef="#br0" timeOffset="136515.49">15734 17692 0,'18'0'15,"-1"-35"1,1 35-1,-1-18-15,1-17 16,35-18 0,-35 35-16,35-70 15,-53 35 1,-71 0 0,-17 35-1,-53 18 1,70 53-1,53 35 1,89 18 0,0 0-1,-1-18 1,-35 18 0,-35-88-1,0 17-15,-105 0 16,-72-35 15,36 0-15,0-70-1,70-18 1,36-53 0,35 17-1,35 106 1,54 54-1,-36 34 1,35 54 0,-18-36-1,36 0 1,0-35 0,-18-53-1,0-18 1,53-52 15,-52-1-15,-72 54-16,-17-89 15,0 0 1,-17 88 0,-54 18-1,53 71 1,1 52-1,34 1 1,19-71 0,87-36-1,-17-17 1,35-35 0,53-53-1,-159 70-15,54-88 16,-72-70 15,-17 70-15,0 18-1,-17 70 1,-36 71 0,17 88-1,19-17 1,17 35-1,17-89 1,54-17 0,88-35-1,-106-18 1,-18-18-16,18-17 16,-18-53-1,-35 17 16,-17 1-31,-19 70 32,1 0-17,17 88 1,18-18 0,0 1-1,53-18 1,53-36-1,35-17 1,-35-35 0,-18-18-1,-35-35 1,-35 17 0,-18 19-1,0 69 16,-18 36-31,0 35 32,1-17-17,17-36 1,-18-35 0,18-35 15,35-18-16,-17 35-15,17-17 16,54-71 0,-1 71-1,-18 53 1,-34 52 0,-36 1-1,0 34 1,17-52 15,1-17-15,70-19-1,-35-17 1,18-53 0,17-35-1,-35 18 1,-36-36-1,-17 88-15,18 1 16,-18 105 15,0-18-15,0-52 0,0 35-16,0-36 0,0 1 15,18 0 1,35-18 15,-18 0-15,0-71-1,-35 54-15</inkml:trace>
  <inkml:trace contextRef="#ctx0" brushRef="#br0" timeOffset="136650.74">18274 17498 0,'-18'0'0,"36"0"16,-53 0-16,17 0 16,18 17-1,0 1 1,0 0-16</inkml:trace>
  <inkml:trace contextRef="#ctx0" brushRef="#br0" timeOffset="137782.84">18503 17657 0,'0'-18'31,"0"36"-15,0-1-1,0 71 1,0-17-1,0-1 1,0-52-16,88 35 16,1-53-1,-1 0 1,35 0 0,-52-53-1,-1-35 1,-52-18 15,-18 53-15,0 106 15,0 18-15,-18-54-16,18 54 15,0-18 1,53-36-1,35-17 1,1 0 0,-1-35-1,-71 17-15,36-70 16,-53 0 0,0 35-1,0 18 1,0 53-1,-17 70 17,-1-18-17,0-52-15,1 35 16,-1-18 0,18-17-1,-17-18 1,17-36-1,0 1 1,0 18-16,0-54 16,70-52-1,1 52 1,35 36 0,-36 35-1,36 106 1,-88-1 15,-18-34-15,0-18-1,-18-36 1,0-17 0,1 0-1,17-17 1,17-36-1,89-53 1,0 18 0,17 35-1,19 71 1,-125 70 0,-17 18-1,-17-53 1,-19-1-1,1-34 17,35 0-17,0-36 1,0-17-16</inkml:trace>
  <inkml:trace contextRef="#ctx0" brushRef="#br0" timeOffset="138519.07">21290 17498 0,'0'-18'0,"0"36"0,-18-54 0,18-16 32,0 16-17,0 19 1,-52-1 0,34 18-16,-53 18 15,-34 35 1,34 17-1,53 1 1,18-18 0,89 0-1,-19-36 1,18-17 0,-52 0-1,-19-35 1,-87 35 31,52 0-47,-88 70 15,53-34 1,36-1 0,17-17-1,53-18 1,35 0-1,-71 0-15,89 0 16,-53 0 0,-35 35-1,-18 71 1,-71-18 0,-35 53-1,18-35 1,53-53-1,17-36 17,71-34-1,-18-1-31</inkml:trace>
  <inkml:trace contextRef="#ctx0" brushRef="#br0" timeOffset="139368.09">23001 17568 0,'0'0'0,"0"-17"0,0-89 32,0 88-32,-18-35 15,-34 36 1,-37 17-1,54 17-15,-53 54 16,0 52 0,35 71-1,53-70 1,17-36 0,125-35-1,-107-53-15,106 0 31,0-18-15,35-70 0,-70-18-1,-35-35 1,-54-106 0,-52 141-1,-71 1 1,-17 105-1,-36 35 1,71 71 0,70 70-1,18-123-15,71 176 16,17-88 0,18-17-1,-36 17 1,-52 18 15,-53-53-15,17-71-16,-105 18 15,-89 0 1,89-53 0,17-18-1,53-53 1,53 1-1,88-18 1,106-53 0</inkml:trace>
  <inkml:trace contextRef="#ctx0" brushRef="#br0" timeOffset="139666.87">23760 17374 0,'0'0'0,"0"-17"0,-18 17 15,36 0 17,87 0-17,-69 0-15,52 0 16,18 0-1,-53 0 1,-89 0 15,-34 0-15,52 0-16,-35 0 16</inkml:trace>
  <inkml:trace contextRef="#ctx0" brushRef="#br0" timeOffset="139898.82">23918 17357 0,'-17'17'16,"-19"19"-1,36-19-15,-35 71 16,0 71 0,17-53-1,1 0 1,-1-53-1,18-36 1,88-34 15,-70-1-31</inkml:trace>
  <inkml:trace contextRef="#ctx0" brushRef="#br0" timeOffset="140199.21">24465 17445 0,'-18'17'31,"1"1"-31,17 0 16,-53 52-1,53-34-15,-35 69 16,-18 19-1,35-54 1,0-34 0,18-19-1,18-34 17,17-36-17,1-35 1</inkml:trace>
  <inkml:trace contextRef="#ctx0" brushRef="#br0" timeOffset="140482.19">24412 17480 0,'0'-35'0,"0"-18"15,-35 282-15,88-511 16,-71 423-16,89-317 16,-1 158-1,-52 18-15,35 0 16,35 18-1,-70 17 1,-18-17-16,-18 35 16,-88 17-1,36-35 1,-19-17 0,19 17-1,88-35 32,-1 0-47</inkml:trace>
  <inkml:trace contextRef="#ctx0" brushRef="#br0" timeOffset="140693.89">25259 17956 0,'0'18'31,"0"-36"32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12T03:11:34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1887 829 0,'0'0'0,"0"-18"0,0 1 15,0-36 1,0 35-1,0 1 1,0 34 15,0 1-15,-17 70 0,17 53-1,-18-35 1,0 0-1,1 0 1,17-71 0,0-17-16,0-1 31,0-34 0,0-1-31</inkml:trace>
  <inkml:trace contextRef="#ctx0" brushRef="#br0" timeOffset="381.76">2170 794 0,'0'0'0,"0"-18"15,0 36 32,0-1-47,0 1 16,0 53-16,0 17 16,0-53-16,0 71 15,0 0 1,0-53-1,0-18 17,0-17-17,0-36 17,0 0-17,0 1-15</inkml:trace>
  <inkml:trace contextRef="#ctx0" brushRef="#br0" timeOffset="764.59">2487 1129 0,'18'18'0,"-18"-1"0,17-17 31,1 0-15,0 0 0,-1-17-1,-17-1 1,0 0 0,-17 18-1,-1 0-15,-35 0 16,18 18-1,17 0 1,18 17 0,18-35 15,-1 0-15,-17-18-1,0 1 1</inkml:trace>
  <inkml:trace contextRef="#ctx0" brushRef="#br0" timeOffset="20850.62">3634 1270 0,'17'0'0,"-34"0"79,-1 0-79,18 18 15,-18-18-15</inkml:trace>
  <inkml:trace contextRef="#ctx0" brushRef="#br0" timeOffset="21995.99">3810 1288 0,'18'0'16,"-1"0"0,-17-18-16,0 0 15,18 1-15,-18-1 0,0-52 16,0-54-1,-53 36 1,-35 17 0,-71 54 15,0 70-15,124-18-16,-71 88 15,18 54 1,88-71-1,0-36 1,123-17 0,-52-53-1,-36 0-15,106-35 16,-35-18 0,18-88-1,-36 0 1,-53-36-1,-35 124-15,0-105 16,0 105-16,0-71 16,0 36-1,-17 70 17,-1 54-17,-17 122 1,35-105-16,-18 124 15,18-1 1,18-17 0,35-71-1,17-35 1,18-53 0,-35-18-1,-35 18-15,52-70 16,1-18-1,-18-54 1,-35 37 0,-36 52 15,-70 70-15,35 36-1,35 18 1,18-36-1,53 0 1,18 36 0,-1-36-1,-17 18 1,-18-35 0,-17-1-1,17-17 1,18 0-1,0-53 1,-35 36-16,35-54 16,-18-17-1,-35 35 17,0 88-1,0-17-31,0 53 15,0 17 1,0-53 0,0-53 31,0 1-47,0-18 15</inkml:trace>
  <inkml:trace contextRef="#ctx0" brushRef="#br0" timeOffset="22146.63">4727 758 0,'0'0'0,"-17"0"0,-19 0 15,19 0 1,-1 0 0,36 0 15,17 36-16</inkml:trace>
  <inkml:trace contextRef="#ctx0" brushRef="#br0" timeOffset="25729.54">4904 1147 0,'0'17'0,"0"-34"0,17 34 16,19-17-1,16 0 1,-16-17-16,52-54 16,0-17-1,-35 0 17,-35-18-17,-18 35 1,-36 71-1,19 0-15,-1 71 16,-35 87 0,36 19-1,17 70 1,0 35 0,0-53-1,0-158-15,0 141 16,0 35-1,0-106 1,17-71 0,36-70 15,53-123-15,35-71-1,-35-53 1,-71 35-1,-35 159-15,-53-123 16,-70 52 0,-54 1-1,142 105-15,-35-17 16,52-18 0,36 0-1,87 0 1,125-70-1,-54 17 1,-105 71-16,123-89 16,-124 54-1,-70-1 1,-88 53 15,0 18-15,-36 71-1,107-36-15,17 142 16,0 70 0,35-53-1,36 88 1,-54-71 0,-17 72-1,0-230-15,0 52 16,0-69-16,35 87 15,1-105 1,34-36 0,18-70-1,1-53 17,-54 17-17,-17-105 1,-71 17-1,-36 89 1,-69 17 0,70 36-1,52 52-15,1-17 16,35-18 0,71 35-1,52-35 1,-35 0-1,18 0 1,-88 36-16,35-36 16,-36 35-1,1 0 1,-18 36 31,0 0-32,-18-1 1,1 19 0,17-19-16,0 1 0,0 0 15,0 35 1,35-53 15,0 0-15,-35-53-1,0 17 1,0 1 0,0 0-1,0 17 17,0 0-17,0 1 220,0-1-220,0 1-15,0-1 16,0 0-16,0 1 15,0-1-15,0 0 16,0-17 0,-17 35 15,-1 35-15,0 18-1,1-17-15,17 69 16,0-34-1,0 0 1,17-54 0,19 1-1,16-18 17,-34 0-32,17 0 15,-17-18-15,70-35 16,-35-17-1,0-36 1,-35 53 0,-18 0-1,0 35 1,-18 36 0,18 35-1,0 0 1,53 0-1,-18 17 1,-17-52-16,-1 17 16,1-35-16,17 36 15,18-19 17,36-17-17,-19-17 1,36-36-1,-18-36 1,-70 19 0,-1-18-1,-17 70 1,-35 36 15,35-1-31,-18 19 16,1 87-1,17-70 1,17 18 0,36-54-1,36-17 17,16-17-17,-16-19 1,-1-34-1,-53-1 1,0-17 0,-35 70-1,0 18 1,-35 53 0,17 0-1,-17 35 1,35-52-1,0-19 1,0-34 31,18-1-47,35-53 31,0 1-15,-18 35-16,18-18 15,17 17 1,-34 54 0,-1 70-1,18 0 1,0 1 0,-18-36-1,36-36 1,-18-17-1,-1-35 1,-16 0 0,17-36-1,17-35 17,-52 36-17,-1 52-15,1-17 16,-18 52 31,0-34 31,0-1-78,0 0 31,-18 18-15,1 18-1,-18 35-15,-1 18 16,1 34 15,35-16-15,0-19-1,0-52-15,35-1 16,-17-17-16,70 18 16,-17-18-1,34-18 1,37-87 15,-125 69-31,1-52 16,-18 70-16,0-70 15,0 53 1,-35 35 0,-18 88-1,17 0 17,36 36-17,0-106-15,0 34 16,53-16-1,-17-19 1,34-17 0,-35 0-1,36-70 1,-36 17 0</inkml:trace>
  <inkml:trace contextRef="#ctx0" brushRef="#br0" timeOffset="26662.68">10583 847 0,'-17'-36'0,"34"72"0,-34-89 16,-1-88 15,0 105-31,1-17 16,-1 36-1,0 34 1,18 36 0,-17 106-1,17 0 1,0-106-16,0 88 16,0 0-1,-18-88 1,18-18-1,-17-35 17,-1-17-17,18-72 1,0 19 15,18-71-15,52 35-1,-52 88-15,70-52 16,-70 52-16,87 18 16,-16 53-1,-1 70 1,-88-17 0,-71 0-1,-35-35 1,-17-36-1,70-35 1,0 0 0,35 0-1,18-18 48,18 1-48,17-1-15</inkml:trace>
  <inkml:trace contextRef="#ctx0" brushRef="#br0" timeOffset="27378.06">11077 1217 0,'18'0'32,"-1"0"-17,1 0-15,0 0 0,88-53 16,-36 18 15,-17-53-15,-35 35-1,-18-18 1,-53 54 0,0 34-1,-35 71 1,52 1 0,36 16-1,0-52 1,18-35-16,88 17 15,-36-35 1,54 0 0,-36-35-1,18-36 1,-53-17 15,-36 53-31,19-124 16,-36 36-1,17-1 1,-17 89 0,0 70 15,0 1-31,-17-19 0,-19 107 16,1-1-1,35 18 1,-17-70-1,17-18 1,17-36 0,36-17-1,0-35 1,-18-18 15</inkml:trace>
  <inkml:trace contextRef="#ctx0" brushRef="#br0" timeOffset="27561.97">11624 952 0,'0'0'0,"-18"0"16,54 0 31,-1 0-47,-17 0 0,105 0 15,-17 0 1,-71 0 0</inkml:trace>
  <inkml:trace contextRef="#ctx0" brushRef="#br0" timeOffset="29245.02">12347 917 0,'-17'0'31,"-1"0"-15,-17 53 0,-1 53-1,19-35 1,17-36-16,0 18 16,0 0-1,0-36 1,17-17-1,19 0 1,17-35 0,-53 17-16,52-35 15,37-52 17,-36 34-17,-36 36 1,1 123 15,-18-70-31,0 52 16,18 18-1,-1-35 1,18-35 0,18-18-1,36 0 1,-72-18-16,71-17 15,18-36 1,-18-17 0,-17-35-1,-53 52 1,-36 54 15,-35 52-15,-18 35-1,54 1 1,17 17 0,17-35-1,54-18 1,-36-35-16,71 18 16,35-18-1,-35-35 1,-18-36-1,-52 1 1,-19-19 0,-17 36-1,-53 53 1,0 36 15,36 52-15,-1 0-1,18-17 1,18-54-16,52 19 16,1-36-1,17 0 1,0 0 0,18-53-1,-18-18 1,-52-52-1,-36 52 1,0 53 0,-53 18-1,-18 71 17,71 0-17,0-36-15,0 35 16,35-34-1,54-1 1,16-35 0,54 0-1,-71-35 1,-52 17-16,52-52 16,-53-1-1,-17-35 1,-18 88-1,-36 36 1,-16 53 0,34 35-1,0-54 17,1 1-17,17-35 1,0-36 31,17-35-32,54-52 1,35-1 0,17-35-1,-52 88 1,-54 53-16,36 0 15,-35 88 1,-18 18 0,0 17-1,0-70 1,17 0 15,1-53-31,35 0 16,53 0-1,-36-35 1,19-18 0,-19 0-1,-52 0 1,-36 53 15</inkml:trace>
  <inkml:trace contextRef="#ctx0" brushRef="#br0" timeOffset="29394.79">15134 1094 0,'-35'0'16,"70"0"-16,-88 0 0,36-18 15,-1-35 1,0 35 15,-52-17-15,34 35-16</inkml:trace>
  <inkml:trace contextRef="#ctx0" brushRef="#br0" timeOffset="30205.29">229 2505 0,'36'-18'16,"69"-35"-1,-87 53-15,35-17 16,-53-1 15,18 18 16,-1 18 31</inkml:trace>
  <inkml:trace contextRef="#ctx0" brushRef="#br0" timeOffset="31546.04">2417 2910 0,'0'0'0,"0"-17"31,17-1-31,1 0 16,17 1-1,-17-1-15,35-35 16,-36 0-1,-17 36-15,0-54 16,-53-17 0,-35 35-1,-53 53 1,35 71 0,0 70-1,89-53 1,17 18-1,17-53 1,54-53 0,88-53-1,-36 0 1,-17 0 0,0-18 15,-106 54-16,0 52 17,0 0-32,-18 53 15,18 18 1,0-53-16,0 53 16,18-53-16,52 229 15,1-70 1,17 52-1,-53-52 1,-35 0 0,-35-71-1,0-106 1,-71 71-16,0-88 31,-88-54-15,53-69-1,-18-107 1,124 141-16,0-140 16,52-54-1,72 71 1,122-53 0,-34 88-1,17 1 1,-89 87-1,-69 36-15,-19 35 16</inkml:trace>
  <inkml:trace contextRef="#ctx0" brushRef="#br0" timeOffset="32178.52">3069 2875 0,'18'0'31,"-18"-18"-31,0 1 0,17 17 16,36-71 0,-35 18-1,17-17 1,-35-1 0,0 54-16,0-1 15,-35 36 1,0 35-1,-1 70 1,36-17 0,18 0-1,17-71 1,54-35 15,-1 0-15,53-71-1,-35 1 1,17-89 0,-88 18-1,-17-18 1,-18 71 0,0 35-1,-18 88 1,18 71-1,0-70-15,-35 193 16,18-88 0,17 0-1,0-88 1,52-35 15,1-18-15,0 0-1,-17-36 1,-19-34 0</inkml:trace>
  <inkml:trace contextRef="#ctx0" brushRef="#br0" timeOffset="32410.81">3651 2734 0,'-17'0'0,"34"0"0,-34 18 16,34-18 0,19 0-1,-19 0-15,89-18 32,0 0-32,35-35 31,-71 36-16</inkml:trace>
  <inkml:trace contextRef="#ctx0" brushRef="#br0" timeOffset="32693.85">4463 2487 0,'-18'-18'31,"0"18"-31,1 18 0,-36 35 16,53-35-16,-18 52 16,-17 71-1,35-53 1,0 1 15,0-54-15,18-17-16,70-18 15,0 0 1,35-53 0,-105 35-16</inkml:trace>
  <inkml:trace contextRef="#ctx0" brushRef="#br0" timeOffset="32993.55">4921 2452 0,'0'0'0,"18"-18"0,17 1 16,0 17 0,54 35-1,-36 53 1,-18 35 15,-18-17-15,-17 18-1,-52-54 1,-19 19 0,53-72-16,1 18 15,-19-17 1,19-18 0,17-18-1</inkml:trace>
  <inkml:trace contextRef="#ctx0" brushRef="#br0" timeOffset="34726.69">7003 2999 0,'17'0'31,"1"-18"-31,17 0 16,-17 1-16,52-36 16,-34-18-1,-36 54-15,0-89 16,-36 18 15,-69-1-15,-1 72-1,-71 34 1,54 72 0,105-54-16,-52 124 15,70-54 1,70 1 0,18-70-1,54-19 1,-1-52-1,-18-18 1,-52-35 0,-36 0-1,-35-18 1,0 35 15,0 54-15,0 69-1,18 54 1,-1-18 0,36 1-1,0-36 1,35-53 0,0 0-1,1-53 1,-19-18-1,-52-17 1,-18 17 0,0 54-1,-35 105 17,17 0-1,0-35-16,1-18 1,17-17 0,17-36 15,1 1-31,17-19 16,18-34-1,18-36 1,-1 53-1,-52 35-15,-1 1 16,1 70 0,0 70-1,17-35 1,18 1 15,53-36-15,35-53-1,0 0 1,-18-36 0,54-34-1,-89 17 1,-53-88 0,-70 70-1,-88 36 1,17 35-1,-18 53 1,54 35 0,34 0-1,36 0 1,71-52 0,35-36 15,-36 0-16,36-36 1,-35-34 0,-1-36-1,-52 71-15,35-89 16,-35-70 0,-1 88-1,-17 0 1,-17 142 15,-1-1-31,18 89 16,-18 52-1,18-35 1,0-18 15,36-34-15,52-54-1,0-17 1,-35-18 0,-36 0-1,19-53 1,-19 35-16</inkml:trace>
  <inkml:trace contextRef="#ctx0" brushRef="#br0" timeOffset="35694.44">10901 2875 0,'17'0'31,"1"0"-31,0 0 0,17-18 16,0-34-1,-17 34-15,0-17 16,-18 17-16,0-88 16,-71 36-1,-70-1 1,17 53 0,1 54 15,88-1-31,-36 71 15,36 35 1,35-53 0,17 0-1,36-88 1,53 0 0,18-35-1,-1-18 1,-52-17-1,-54 17 1,-17 17 0,0 19-1,0 52 1,0-17-16,0 70 31,0 71-15,0-18-1,0 106 1,18 0 0,-18-194-16,0 52 15,0 178 1,-18-142 0,-35-35-1,-17-54 1,-1-52-1,1-88 1,52 35-16,1-158 16,17-1-1,0-88 1,52 106 0,19 18 15,0 88-16,-36 70-15,88-53 16,-17 36 0,-18 35-1</inkml:trace>
  <inkml:trace contextRef="#ctx0" brushRef="#br0" timeOffset="36310.51">11307 2928 0,'17'0'0,"1"0"16,-1-35-1,19-1 1,17-16 0,-53-1-1,17 35-15,-17-35 16,0 35-16,0 1 31,-17 17-15,-36 88-1,35-17 1,18 34 0,0-52-1,0-35-15,71 17 16,-1-35 0,36 0-1,17-53 1,-34-17-1,17-89 1,-89 18 0,-17-35-1,0 87 1,-17 125 31,-1-1-47,18 88 15,-18-87-15,18 87 16,0 1 0,0-36-1,36-35 1,16-36 0,1-17-1,-35 0-15,17 0 16,-17-35-1,0-36 1,-18 54-16</inkml:trace>
  <inkml:trace contextRef="#ctx0" brushRef="#br0" timeOffset="36543.22">11765 2575 0,'0'0'16,"0"18"-16,-18-18 0,18 18 16,18-18-1,35 0 1,106 0 0,-36-36-1,36 1 1,-71 0-1,-53 17-15,1 0 16</inkml:trace>
  <inkml:trace contextRef="#ctx0" brushRef="#br0" timeOffset="36809.76">12559 2364 0,'18'0'16,"-18"-18"-16,17 18 16,54 0-1,35-35 1,-18 35 0,-71 0-16,54 0 15,-53 0-15,17 0 16,-53 0 15,-35 0-15</inkml:trace>
  <inkml:trace contextRef="#ctx0" brushRef="#br0" timeOffset="37062.72">12841 2346 0,'-18'18'16,"18"35"-1,-17 52 1,-1 19 0,1 52-1,17-105 1,0-1 0,0-52-1,0 0 1,70-54 31,-52 19-47,-1-19 0</inkml:trace>
  <inkml:trace contextRef="#ctx0" brushRef="#br0" timeOffset="37273.68">13106 2681 0,'0'18'31,"0"-1"-31,-18 54 16,18-18-1,0 0 1,0-71 46</inkml:trace>
  <inkml:trace contextRef="#ctx0" brushRef="#br0" timeOffset="37593.87">13194 2487 0,'0'-18'0,"0"36"0,18-36 62,-1 18-46,1 0-16,-1-17 15,1 17-15,0-35 16,-18 17 0,-36-17-1,1 17 1,-35 18-1,17 35 1,35 18 0,0 0-1,18-18 1</inkml:trace>
  <inkml:trace contextRef="#ctx0" brushRef="#br0" timeOffset="41775.82">12788 2417 0,'0'-18'16,"18"-35"-1,-1 35-15,1 1 16,0-1 0,70-17-1,-35 17 1,0 0-1,-36 18 1,-17 18 0,-17-18-1,-1 18 1,0-18 0,1 0 15,-1 0-16,-17-36 1,17 36-16,-35 0 16,0 0-1,1 0 1,-19 89 0,53 34 15,1 54-16,17-19 1,17-52 0,36-53-1,35-35 1,1-18 0,16 0-1,-69 0-15,34-53 16,1-18-1,-36-17 1,-17-53 0,-1 35-1,1 36 1,-18 52 15,0 88-15,0 1-1,0 70 1,0-53 0,0 0-1,0-70-15,18 17 16,35-35 0,0 0-1,-1 0 1,1-53-1,0-35 1,-17-35 0,-19 52-1,-17 1 1,0 52 15,0 36-15,0 52-1,0 54 1,0-36 0,0-18-1,0-17 1,53-35 0,-18-18-1,36 0 1,-18-53-1,35-17 1,-17-19 0,-18-16-1,-53 52 1,-18 53 0,0 0 15,18 53-16,0-1 1,18 1 0,17 18-1,0-18 1,-17-18 0,-18-17-1,53-18 1,0 0-1,35 0 1,18-53 0,0-35-1,-71 17 1,-35 1 0,0 52 15,-18 18-16,-17 18 1,35 34 0,0 19-1,35-18 1,1 0 0,-19 0-1,54-36 1,-18 1-1,53-18 1,-18 0 0,18-53-1,-36 0 1,-70 18 0,36-53-16,-36 17 31,-18 36-16,-35 35 1,0 53 0,18 35-1,17-53-15,18 36 16,0-18 0,53-36-1,35-17 1,0 0-1,36-17 1,-89-1-16,18-17 16,-35 17-16,52-88 15,-34 18 1,-36 53 15,-71 105 0,53-34-31,1 34 16,-1 36 0,18-53-1,18-53 1,35 0 0,0 0-1,17-71 1,-52 54-16,35-54 15,17-35 1,-34 71 0,-19 35-1,-17 35 1,0 71 15,0-53-15,35 18-1,1-54 1,34-17 0,1 0-1,35-70 1,-71-1 0,35-105-1,-17 35 1,-35-18-1,-18 88 1,0 36 0,0 53-1,-71 105 1,36 18 0,35 36 15,0-89-16,0 18 1,18-89 0,35 1-1,0-18 1,17-35 0,-52-18-1,17-53 1,-35 71-1</inkml:trace>
  <inkml:trace contextRef="#ctx0" brushRef="#br0" timeOffset="41959.51">16122 2575 0,'-18'0'0,"36"0"0,-36 18 0,18 0 16,36-18 15,34 0-16,18 0 1,-17 0 0,35-36-1,-89 36-15</inkml:trace>
  <inkml:trace contextRef="#ctx0" brushRef="#br0" timeOffset="42575.6">17074 2364 0,'0'-18'0,"0"36"0,0-54 0,0 19 16,0-19-1,0 19-15,-17 17 16,-18 35 0,17 53-1,-17 89 1,17-54 0,18-88-16,0 54 31,53-72-16,35 1 1,0-36 0,36-70-1,-54 17 1,-34-87 0,-19 52-1,-17 35 1,0 54-1,0 52 17,0-17-32,0 17 15</inkml:trace>
  <inkml:trace contextRef="#ctx0" brushRef="#br0" timeOffset="43228.37">17815 2381 0,'0'0'0,"0"-17"16,18-1-16,-18-17 16,0 17-16,-18 18 31,-17 18-15,0 105-1,-1-17 1,36-71-16,-17 89 15,-1-54 1,1-34 0,-1-19-1,0-17 1,18-53 0,0 36-1,0-89-15,53-18 31,71-17-15,-36 53 0,18 70-1,-71 18 1,-35 36 0,-53 34-1,-18-17 1,-52 0-1,70-53 1,35 0 0,18 18-16,0 17 15,0 36 1,18-1 0,35 18 15,-18-35-16,1-18 1,-19-17-16,18-18 16,-17 0-1,35 0 1,35-35 0</inkml:trace>
  <inkml:trace contextRef="#ctx0" brushRef="#br0" timeOffset="43743.26">18680 2328 0,'0'0'0,"-18"0"15,-35 53 1,0 18-1,-17 70 1,-1-35 0,-35 0-1,18-36 1,53-35 0,17-35-1,53-53 16,18 1-15,18-37 0,-18 54-1,-53 17-15,17 18 16,19 53 0,-19 0 15,36 53-16,0-53 1,0-35 0,0-18-1,35 0 1,-17-36 0,-18 1-1</inkml:trace>
  <inkml:trace contextRef="#ctx0" brushRef="#br0" timeOffset="44059.59">19614 2346 0,'-35'0'31,"18"0"-31,-19 18 15,-17 70 1,-17 35 0,34-17-1,36 0 1,0-53 0,0-36-16,0 1 15,71 0 1,0-18-1,70-18 1,-106 0-16</inkml:trace>
  <inkml:trace contextRef="#ctx0" brushRef="#br0" timeOffset="44343.13">20073 2381 0,'0'-17'16,"0"34"-16,18-70 0,-1 18 15,36 0 1,-35 35-16,35 0 16,17 53-1,-17 70 1,-53 54 0,0-54-1,-53 0 1,36-87-16,-36 17 15,-18-18 1,18 0 0,0-35-1,18 0-15,17 0 16</inkml:trace>
  <inkml:trace contextRef="#ctx0" brushRef="#br0" timeOffset="46014.1">1005 5309 0,'18'-17'16,"-18"-1"-16,0-17 0,0-1 15,0 1-15,0 18 0,0-36 16,-35-53 0,-18 71-1,0 35 1,-35 35 0,17 35-1,71-34 1,-17 69-1,17 1 1,0-35 0,17-36-1,18-17 1,1-18 0,-19 0-1,-17-18 16,0 0 1,0 1 421</inkml:trace>
  <inkml:trace contextRef="#ctx0" brushRef="#br0" timeOffset="48525.23">970 4992 0,'0'-18'0,"0"36"0,0-53 16,0 17-1,-18 18 1,-17 0-16,-18 35 16,18-17-16,-36 70 31,36 71-16,18-18 1,17-18 0,17 36-1,54-88 1,35-18 0,35-53-1,-18-53 1,36-36-1,-53 1 1,-36-18 0,-17-70-1,-53 123-15,0-88 16,0 18 0,-35 70 15,35 88-16,-18 106 1,18 35 0,0-52-1,0-1 1,0-52 0,0-18-1,18-53 16,-18-18-31,35-52 16,-17 52-16,35-53 16,0 1-1,0-1 1,-18 71 0,-17 18 15,-1 52-16,-17 1 1,0 0 0,53-36-1,0-35 1,35-18 0,-53 1-16,36-36 15,35-53 1,-53 35-1,-36 1 1,-17 17 0,-70 70-1,35 54 1,35-18 0,0 17-1,17 1 16,36-36-15,53 18 0,-35-53-1,17-17 1,0-19 0,0-34-1,-35-1 1,-18-35-1,-17 36 1,-18 52 0,0 53-1,-18 54 1,18-1 0,0-18-1,0-52 1,53 35-1,0-35 1,35-18 0,-17-18-1,17-35 1,-53-18 0,-35 54-16,18-71 15,-18-36 1,-53 36-1,-35 70 1,17 54 0,-17 69-1,35 19 1,53-18 0,35-53-1,71-36 1,-17-17 15,-54 0-31,53-53 16,-53 36-16,36-36 15,-18-35 1,-53 35 0,0 17-1,0 107 16,0-53-31,0 52 16,0 1 0,0-18-1,17-53 1,1 0 0,35-18-1,-35 0 1,17-35-1,35-35 1,-17 18 0,0-18-1,-35 88 1,0 17 0,-18 1-16,0 52 15,0 19 1,0-19-1,52-35 1,19-35 0,-53 0-16,52 0 15,-52-17-15,52-19 16,19-52 0,-37 18-1,-16-1 16,-36 54-15,0 34 0,0 1-16,0 35 15,0 35 1,0-53 0,70 0-1,-17-17 1,53-18-1,-71 0-15,36-35 16,17-36 0,-35 1-1,-35-54 1,-18 36 0,-89 88-1,37 53 16,34 70-15,18 1 0,35-71-1,36 0 1,-1-53 0,18 0-1,-35-18 1,-35 0-16</inkml:trace>
  <inkml:trace contextRef="#ctx0" brushRef="#br0" timeOffset="48974.98">5292 4639 0,'0'0'0,"0"-18"0,-18 18 0,0 0 15,1 36 1,17-1-16,0 124 16,0 17-1,0-123 1,0 70-1,0 1 1,0-71 0,17-53 15,-17-18-15</inkml:trace>
  <inkml:trace contextRef="#ctx0" brushRef="#br0" timeOffset="49376.16">4957 4868 0,'0'0'0,"-18"-35"0,0 0 0,1 17 0,17-88 15,35 36 1,106-18 0,0 70 15,106 36-16,-53 70 1,0 88 0,-141 71-1,-141-53 1,-71-88 0,-35 0-1,71-71 1,34-35-1,54 0 1,17 0 0,18-35-1,36 17 1,34 0 0,18-17-1</inkml:trace>
  <inkml:trace contextRef="#ctx0" brushRef="#br0" timeOffset="49925.82">5874 5274 0,'0'0'0,"0"-18"16,0-17-1,0 0 1,17-18-1,54-18 1,17 54 0,18 17-1,-88 0-15,52 53 16,-35 35 0,-35-35-1,0 17 16,-17-34-15,-1-19 0,18-52 15,18-36-15,35 1-1,0-1 1,0 71-1,-18 36 1,-35-19-16,17 54 16,-17-1-1,0-17 1,0-18 0,0-52 30,0-1-30,0-35-16</inkml:trace>
  <inkml:trace contextRef="#ctx0" brushRef="#br0" timeOffset="50074.87">6562 4851 0,'0'0'16,"0"17"15,0 1-31,0 0 16,17 17-1</inkml:trace>
  <inkml:trace contextRef="#ctx0" brushRef="#br0" timeOffset="50324.83">6826 4939 0,'0'35'47,"0"-17"-47,18 52 15,17 19 1,18 34 0,-18-70-1,-17-18 1,0-35-1,-1 0 1,1 0-16,52-70 16,-52 52-16</inkml:trace>
  <inkml:trace contextRef="#ctx0" brushRef="#br0" timeOffset="50524.8">7250 4939 0,'0'0'16,"-18"18"-1,0-1 1,-52 89 0,17-18-1,-18 18 1,54-53 0,17-35-1,17-18-15,54 0 16,-54-18-16</inkml:trace>
  <inkml:trace contextRef="#ctx0" brushRef="#br0" timeOffset="50892.42">7373 5203 0,'0'-17'47,"18"17"-47,-1-18 15,54-17 1,-18-18 0,-36 35-16,19-52 15,-36 35 1,-71 87 15,18 54-15,18 0-1,35-35 1,0-54-16,0 36 16,35-35-1,71-18 1,0 0 0,0-35-1,-71 17 1</inkml:trace>
  <inkml:trace contextRef="#ctx0" brushRef="#br0" timeOffset="51226.76">7867 5115 0,'0'-53'15,"0"106"-15,0-123 0,0 17 16,53 0 0,35 53-1,-70 0-15,52 35 16,18 71-1,-70-18 1,-18 18 0,-53-18-1,36-70-15,-1-1 16,-17-17 0,35-35 15,0 18-16,53-36 1,17-18 0,-52 36-16,52-71 15,-17 53 1,-53 18 0</inkml:trace>
  <inkml:trace contextRef="#ctx0" brushRef="#br0" timeOffset="52460.05">9331 5327 0,'18'-18'0,"-1"1"0,54-54 31,-54 53-31,1-34 16,-18 34-16,0-53 16,-53 1-1,0 52 16,-35 53-15,35 54 0,0 52-1,53-106-15,0 53 16,0-17 0,71-54-1,-18-17 1,17-35-1,-34 17-15,-1-34 16,0 34-16,53-106 16,-35-17-1,-18-88 1,-35 88 0,0 17-1,-17 107 1,-18 17-1,-18 70 1,53 71 0,0 89-1,0-36 1,0-106 0,70 0-1,-52-70-15,70-18 16,71-18-1,-36-17 1,36-53 0,-71-36-1,-88 36 1,0 53-16,-35 0 16,-18 35-1,0 88 16,35-18-15,71 54 0,-17-89-1,-1-17-15,53 35 16,-17-53 0,-18 0-1,-1-18 1,-34-17-1,35-54 1,-18 1 0,-35 53-1,0 106 17,0-36-17,0 0-15,-17 36 16,17-54-1,0 1 1,0-36 31</inkml:trace>
  <inkml:trace contextRef="#ctx0" brushRef="#br0" timeOffset="52624.48">10619 4939 0,'0'0'0,"0"-18"0,-18 1 16,0-1-16,-17 18 16,35 18 15,18-1-15,17-17-16,0 36 15</inkml:trace>
  <inkml:trace contextRef="#ctx0" brushRef="#br0" timeOffset="52841.35">10918 4957 0,'18'0'15,"-18"17"1,0 71 0,0-17-1,0 17 1,0-70-16,0 17 15,0 0 1,0-17-16,18-18 16,35 0-1,0-35 1</inkml:trace>
  <inkml:trace contextRef="#ctx0" brushRef="#br0" timeOffset="53042.16">11289 5027 0,'0'0'0,"0"-18"0,-18 18 32,-52 18-17,-19 70 1,37-35 0,34-35-16,0 35 15,18-36-15,0 1 16,53-18-1,-18 0 1</inkml:trace>
  <inkml:trace contextRef="#ctx0" brushRef="#br0" timeOffset="53377.39">11377 5168 0,'53'-35'31,"-35"35"-31,-1-18 0,1 1 16,35-19 0,-18-52-1,-35 53 1,0 17 0,-53 36-1,0 70 1,18-17-1,35 17 1,0-71-16,0 19 16,53-1-1,35-35 1,-17 0 0,34-53-1</inkml:trace>
  <inkml:trace contextRef="#ctx0" brushRef="#br0" timeOffset="53741.51">11853 5009 0,'0'-52'15,"0"104"-15,18-122 0,0 35 16,35-1 0,17 36-1,1 71 1,-18 35-1,-53-18 1,0 0 0,0-35-1,-18-53 1,18-18 15,0 1-15,18-19-1,34-52 1,37-18 0,-19 36-1,-52 52-15,52-17 16,1 17 0,-18 18-1</inkml:trace>
  <inkml:trace contextRef="#ctx0" brushRef="#br0" timeOffset="53956.86">12894 4992 0,'0'17'0,"18"-17"47,-1 0-47,1 0 15,0 0-15,-1 0 16,36 0 0,-53 18-1</inkml:trace>
  <inkml:trace contextRef="#ctx0" brushRef="#br0" timeOffset="54107.99">12841 5186 0,'-18'0'0,"36"0"0,-36 17 15,36-17 1,0 0 0,52 0-1,18 0 1,-35-17 0</inkml:trace>
  <inkml:trace contextRef="#ctx0" brushRef="#br0" timeOffset="54826.09">13847 4745 0,'0'0'0,"-18"0"0,18-35 32,0 52-17,0 1-15,0 70 16,0-53-16,0 71 16,0-18-1,0-52-15,0 34 16,-18 1-1,1-54 1,-1-17 0,18-17-1,0-54 1,35-17 0,53-18-1,54-35 16,-19 70-15,36 54 0,-71 70-1,-70 70 1,-36-17 0,-53 0-1,54-53 1,17-18-1,17-35 1,36-18 0,0 1-1</inkml:trace>
  <inkml:trace contextRef="#ctx0" brushRef="#br0" timeOffset="55708.12">14676 5009 0,'0'0'15,"17"-17"1,1-1-16,-1-17 16,1-18-1,0 18 1,-1-36 0,-17 53-1,-70 18 1,17 71-1,0 53 1,35-36 0,18 18-1,53-36 1,18-52 0,-1-1 15,36-34-16,-18-36 1,-52-35 0,-19-53-1,1 88 1,-18 106 15,-18 52-15,18-34-1,0 17 1,18-70-16,17-1 16,71-17-1,-35-17 1,52-36 0,-35-35-1,-35-1 16,-35 72-15,-18 87 15,-18 1-15,18-1 0,0-52-16,18 0 15,-1-1-15,72 1 16,-1-18-1,18-35 1,-53-1 0,-18-69-1,-35-19 1,-53 1 0,18 87-1,-1 36 16,-16 0-15,16 36 0,1 17-1</inkml:trace>
  <inkml:trace contextRef="#ctx0" brushRef="#br0" timeOffset="56209.2">16810 4815 0,'17'-17'0,"-34"34"0,34-70 15,-17-17 1,0 52-16,-35-35 15,-71 18 1,-17 53 0,-18 105-1,53 89 1,88 0 0,35-71-1,53-88 1,88-36 15,-34-17-15,52-88-1,-141 70-15,35-52 0</inkml:trace>
  <inkml:trace contextRef="#ctx0" brushRef="#br0" timeOffset="58093.45">17445 4463 0,'0'-36'15,"0"1"-15,0 106 0,-35-195 16,17 124-16,-70 35 16,0 124-1,35 53 1,35-36 0,0 1-1,1-72 1,17-87-1,0 35 1,17-71 15,19-35-15,-19 36-16,36-54 16,0-17-1,-18 70 1,-35 71-1,0 36 1,0-37 0,36 19-1,34-36 1,18-35 0,1 0-1,34-35 1,-17-53 15,-88 0-15,-1-36-1,-17 54 1,-53 70 0,36 70-1,17 54 1,0-54-1,0-35-15,53 18 16,17-17 0,18-19-1,-17-17 1,17-35 0,-35-18-1,0-53 16,-35 53-15,-18 36 0,0 34-1,-36 72 1,1-1 0,35-35-1,0-36-15,106 1 16,-18-18-1,53 0 1,-35-18 0,-18-35-1,-70-35 1,-18 71-16,-18-125 16,-52 72-1,-72 52 1,54 36 15,-35 141-15,123-106-1,0-18-15,17 53 16,54-53 0,17-17-1,18-18 1,-53-35-1,17-18 1,-17-35 0,-17-1-1,-19 89 1,-17 18 0,0 35-1,-35 53 1,35-71 15,0-17-31,0 17 16,18-35 15,17-18-15,-35 1-16,53-36 15,-18-18 1,0-35-1,1 71 1,-19 35 0,-17 18-1,0 70 1,0-53-16,0 18 16,36 18 15,17-36-16,-1-35 1,19 0 0,0-35-1,-54 17-15,54-35 16,-36-17 0,0-19-1,-17 72 1,-18 34-1,0 36 1,0-35-16,0 35 16,0-36-16,35 19 15,36-19 1,17 1 0,0-18-1,36-53 16,-54 0-15,-52-53 0,-18 36-1,-35 52 1,-18 71 0,0 53-1,17-18 1,36-17-1,18-36 1,53-17 0,-18-18-1,35-36 1</inkml:trace>
  <inkml:trace contextRef="#ctx0" brushRef="#br0" timeOffset="58508.36">20496 4692 0,'0'-18'0,"0"36"0,0-53 16,0-54 0,-17 107 15,-1 53-31,0-36 0,1 106 31,-1 71-15,18-71-1,0-71 1,18-34 0,35-36-1,-36-18-15</inkml:trace>
  <inkml:trace contextRef="#ctx0" brushRef="#br0" timeOffset="58891.58">20355 4745 0,'0'0'0,"-35"-35"0,17-1 0,1-52 16,17 53-16,17-36 15,107 36 16,17 35-15,71 106 0,-71 17-1,-106-70-15,36 159 16,-71-89 0,-89 1-1,-34-54 1,-71-34-1,53-19 1,105-17 0,19 0-16,52-17 31,71-19-15,-71 36-1,18-17-15,-18-1 0</inkml:trace>
  <inkml:trace contextRef="#ctx0" brushRef="#br0" timeOffset="59408.25">21061 5115 0,'0'0'0,"-18"0"0,18-35 15,0 0 1,0 17-16,0-35 15,53 0 1,18 53 0,-18 0-1,-36 71 1,-17-54-16,0 54 16,0 0-1,0-19 1,-35-16 15,35-54 0,18 0-15,34-52 0,19-18-1,-53 35 1,-1 53-1,-17 53 1,0-36-16,0 72 16,0-37-1,-17-16 1,17-1 0,35-53 15,-35 1-16,18 17-15</inkml:trace>
  <inkml:trace contextRef="#ctx0" brushRef="#br0" timeOffset="59559.14">21484 4939 0,'0'-71'16,"0"54"0,0 105-16,0-194 15,0 124 16,0 17-15,0 18 0</inkml:trace>
  <inkml:trace contextRef="#ctx0" brushRef="#br0" timeOffset="59907.44">21696 4992 0,'-18'17'15,"1"1"1,17 0-16,0-1 16,-18 36-1,18 0 1,0-35-16,0 35 16,0-18-1,18-35 16,-1-18-15,1 18-16,-1-17 16,1-1-16,35-52 15,-35 17 1,17 17 0,0 36-1</inkml:trace>
  <inkml:trace contextRef="#ctx0" brushRef="#br0" timeOffset="60240.74">21943 5115 0,'17'0'0,"1"0"16,0 0-16,-1 0 15,1 0 1,0-35 0,-1 0-1,-17 17 1,-17 18 0,-19 18-1,36-1-15,-53 54 16,53-36 15,0 18-31,0-18 31,53-35 1,-35 0-32</inkml:trace>
  <inkml:trace contextRef="#ctx0" brushRef="#br0" timeOffset="60707.11">22190 5009 0,'0'0'0,"17"0"0,1-17 15,-18-1 1,18 18 0,-18 18-1,17 17 1,-17 36 0,0-1-1,0-17 1,0-35-16,0 17 15,0-53 48,0 1-47,0-1-16,18-52 15,0 52 1,-1 0 15,1 1-15,-1-1-1,-17 0-15</inkml:trace>
  <inkml:trace contextRef="#ctx0" brushRef="#br0" timeOffset="63456.85">22807 4692 0,'0'-18'16,"0"1"-16,-18 34 31,1 1-31,17 0 16,-18-1-16,-52 124 15,52-35 1,0 0 0,18-35-1,0-1 1,36-52-1,17-18 17,-36 0-32,89-18 15,-88 0-15</inkml:trace>
  <inkml:trace contextRef="#ctx0" brushRef="#br0" timeOffset="63722.95">23107 4745 0,'0'-18'0,"0"36"0,18-71 16,34 35 0,1 36-1,0 35 1,18 53 0,-36 0-1,-35-71-15,0 88 16,-53-52-1,-35-18 17,17-18-17,-34-35 1,69 0-16</inkml:trace>
  <inkml:trace contextRef="#ctx0" brushRef="#br0" timeOffset="64740.36">1147 6632 0,'0'0'0,"0"-17"0,0-19 0,0 1 15,0-88 1,0 105-16,-18-35 16,0 35-1,1 36 1,17 176 0,0-141-16,0 53 15,0-53-15,0 105 16,0-34 15,0-54-15,17-52-1,36-18 1,0-53 0,-18 18-16</inkml:trace>
  <inkml:trace contextRef="#ctx0" brushRef="#br0" timeOffset="64957.16">1587 6738 0,'18'-18'0,"-36"36"0,18-18 16,-35 35-1,-53 18 1,-35 35 0,17-17-1,53-36 1,35 1-1,36-36 17,17-36-17,-17 36-15,52-70 0</inkml:trace>
  <inkml:trace contextRef="#ctx0" brushRef="#br0" timeOffset="65157.5">1605 6703 0,'0'0'0,"18"0"15,-1 88 1,19 18 0,-19-36-1,19 19 1,-19-72 0,36 1-1,-18-36 1,-17 1-16</inkml:trace>
  <inkml:trace contextRef="#ctx0" brushRef="#br0" timeOffset="65391.28">1993 6509 0,'0'-88'16,"0"176"-16,0-212 0,0 89 15,0 17-15,-17 36 16,-1 123-1,0 0 1,1 36 0,-1-72-1,18-87-15,0 53 16,0-54-16,0 19 16,35-36-1,18-18 1</inkml:trace>
  <inkml:trace contextRef="#ctx0" brushRef="#br0" timeOffset="65773.94">2117 6897 0,'17'0'47,"1"0"-47,17-35 15,0 17-15,18 0 16,-17 1-16,52-54 16,-70 18-1,-18 0 1,-53 36 0,-36 34-1,36 89 1,36 0-1,17 0 17,35-53-17,71-53 1,0 0 0,105-71-1,-105 1 1,-35-19-1</inkml:trace>
  <inkml:trace contextRef="#ctx0" brushRef="#br0" timeOffset="66272.42">2910 6368 0,'-17'-18'0,"34"36"0,-70-89 16,36 89 0,17 70-1,-18 88 1,18-70-1,0 35 1,0-123 0,0 35-1,0-36 1,-17-17 0,17-35-1,0-18 1,0-70-1,88-1 1,-18 54 0,54 52-1,-36 53 1,0 71 0,-88-18-1,-106 89 1,18-107-1,-35-34 17,70-19-17,17-17 1,36-35 0,0-36-1,53 19 1,-17 34-16</inkml:trace>
  <inkml:trace contextRef="#ctx0" brushRef="#br0" timeOffset="66539.64">3704 6350 0,'0'0'0,"0"-18"0,0 1 15,0-1 1,-35 71-1,17 88 1,18 18 15,0-36-15,18-52 0,0-1-1,-1-70 1,1 0-1,-1 0-15,-17-17 16</inkml:trace>
  <inkml:trace contextRef="#ctx0" brushRef="#br0" timeOffset="66890.53">3581 6579 0,'0'0'16,"-36"-35"-16,1-53 0,-18-18 15,53 0 1,71 36-1,52 70 1,71 70 15,-17 89-15,-89-36 0,-88 54-1,-71-36 1,-70-53-1,18-35 1,-1-35 0,71-18-1,36 0 1,70-53 0,35 0-1,-53 35-15</inkml:trace>
  <inkml:trace contextRef="#ctx0" brushRef="#br0" timeOffset="67441.23">4233 6756 0,'0'0'0,"-17"-18"16,17 0-16,0-17 15,0 17-15,0-34 16,70-37 0,36 72-1,53 34 1,-53 54 0,-36 35-1,-70-36 1,0-34-16,-70 17 15,17-18 17,53-70-1,0 17-31,17-17 16,107-124-1,-36 71 1,18-18-1,-36 88 1,-34 53 0,-36 54-1,0 52 1,-18-88 0,18 0-1,0-71 32,0 0-31,0 1-1,0-1-15</inkml:trace>
  <inkml:trace contextRef="#ctx0" brushRef="#br0" timeOffset="67623.37">5080 6350 0,'-18'-53'16,"36"106"-16,-53-124 0,-1 36 15,19 18 1,17 34 15,17 1-31,19-1 16,-19 1-16,19 17 16,-36-17-16</inkml:trace>
  <inkml:trace contextRef="#ctx0" brushRef="#br0" timeOffset="67889.96">5309 6368 0,'0'-18'15,"0"36"-15,0-18 32,0 17-17,18 1-15,35 70 16,17 18-1,-17-36 1,-53 19 0,18-54-1,0-35 1,35-18 0,17-35-1,-52 18-15</inkml:trace>
  <inkml:trace contextRef="#ctx0" brushRef="#br0" timeOffset="68090.25">5821 6403 0,'0'-18'15,"0"36"-15,-35-36 16,17 18-16,-35 36 16,-53 69-1,53-34 1,0 17-1,53-35 1,36-53 0,34 0-1,-52 0-15</inkml:trace>
  <inkml:trace contextRef="#ctx0" brushRef="#br0" timeOffset="68422.91">6032 6562 0,'0'-18'0,"0"36"0,36-54 0,17-17 31,-36 36-31,19-36 16,-1 0 0,0-18-1,-52 107 16,-36 34-15,0 71 0,35-52-1,18-1 1,35-53 0,36-35-1,35 0 1,-18-35-1,-53-1 1</inkml:trace>
  <inkml:trace contextRef="#ctx0" brushRef="#br0" timeOffset="68772.75">6544 6509 0,'0'-36'16,"0"72"-16,0-142 16,0 53-1,35 35 1,36 18-1,-54 0-15,72 89 16,-36-1 0,-36 35-1,-17-52 1,-35-1 0,0-70-1,35-35 16,35-18 1,36-53-17,-19 18 1,19 0 0,-36 35-1,-17 53-15,-18-18 16</inkml:trace>
  <inkml:trace contextRef="#ctx0" brushRef="#br0" timeOffset="69555.42">8414 6703 0,'17'0'0,"1"0"0,35-71 31,-35 54-31,17-36 16,-18-36 0,-34-16-1,-54 16 1,54 72-16,-107-54 15,36 71 17,-35 36-17,34 52 1,36 53 0,53-35-1,0-71-15,71 53 16,35-88-1,0-18 1,35-70 0,0-35-1,-53-1 1,-35-17 0,-53-18-1,0 89 1,-35 35-1,-1 88 17,19 70-17,-1 53 1,18 1 0,35-54-1,18-52 1,53-54-1,-88-17-15,35 0 16,-36 0-16</inkml:trace>
  <inkml:trace contextRef="#ctx0" brushRef="#br0" timeOffset="70106.73">9031 6421 0,'-18'-18'0,"36"36"0,-36-54 0,1 1 16,17 17-1,-18 1-15,18-19 0,18 1 32,88 0-17,35 35 1,-53 35 0,35 106-1,-123-35 1,0-18-1,-17-35 1,-1-53 0,1 0-1,17-53 1,0 36-16,0-89 16,35 18-1,35-18 1,1 53-1,52 35 1,-52 54 15,-18 52-15,-36 0 0,1-18-1,-18-17 1,0-17-1,-18-36 32,18-18-47,0-35 16,0 35-16</inkml:trace>
  <inkml:trace contextRef="#ctx0" brushRef="#br0" timeOffset="70273.09">9948 6085 0,'0'-35'16,"-53"17"-1,36 1 1,-1 17 0,18 17-1,71 36 1,-54-35-16</inkml:trace>
  <inkml:trace contextRef="#ctx0" brushRef="#br0" timeOffset="70623.39">10266 6209 0,'0'106'16,"0"-71"-16,17 0 15,19 71 1,-19-53 0,36-18 15,-35-35-15,17-35-1,0-36 1,1 1-1,34-36 1,-52 71-16,35-18 16,17 0-1,-52 53 1,0 0 0,-1 18-1</inkml:trace>
  <inkml:trace contextRef="#ctx0" brushRef="#br0" timeOffset="70972.19">10918 6421 0,'18'0'15,"-36"0"-15,89 17 16,-53-17-16,35-17 16,-1-19-1,19-34 1,-36-1-1,-35 36 1,-17 17 0,-72 54-1,19 52 1,35 18 0,35-36-1,35 1 1,18-54-1,53-17 1,0-17 15,-36-19-15,-52 19-16</inkml:trace>
  <inkml:trace contextRef="#ctx0" brushRef="#br0" timeOffset="71289.2">11553 6209 0,'0'0'0,"0"-18"0,36-17 16,-19 35-16,19 0 16,-1 53-1,18 17 1,-18 19 0,-35 34-1,0-70 1,0-18-1,0-70 32,0 17-47,0-17 16,18-71 0,52 0-1,-52 89-15,53-36 16,52 35-1,-52 1 1</inkml:trace>
  <inkml:trace contextRef="#ctx0" brushRef="#br0" timeOffset="71525.07">12506 6315 0,'0'0'16,"0"17"-16,0 1 31,18-18-31,35 0 16,-1 0 0,19 0-1,-53 0 1,-36 0-1</inkml:trace>
  <inkml:trace contextRef="#ctx0" brushRef="#br0" timeOffset="71657.49">12506 6509 0,'0'0'0,"0"17"16,71-17-1,-19 0 1,-34 0-16,53-17 15</inkml:trace>
  <inkml:trace contextRef="#ctx0" brushRef="#br0" timeOffset="72424.8">13688 6350 0,'0'-18'0,"0"36"15,0-53-15,-18 17 16,18 0-16,-18 18 15,18-17-15,-17 17 32,17 17-32,-18 54 15,1 52 1,17 1 0,-18-54-1,18 1 1,-18-71-16,18 18 15,0-71 32,0 35-47,0 0 0,0-34 16,36-37 0,69-87-1,-16 88 1,69 35-1,-34 71 1,-71 52 0,-36 71-1,-17-53 1,0-52-16,0 34 16,0-52-16,-17 17 15,17-17 1,53-71 15</inkml:trace>
  <inkml:trace contextRef="#ctx0" brushRef="#br0" timeOffset="73388.96">14411 6456 0,'0'0'0,"18"-18"31,17 1-15,18-19 0,35 1-1,-53-18 1,-35 18 0,0 0-1,-35 17 1,17 18-16,-70 18 15,35 52 1,18 36 15,35 17-15,0-34 0,18-19-1,17-35 1,71-35-1,-53-35 1,35-35 0,-18-19-1,1-34 1,-53 88-16,17-18 16,0 17-1,-35 89 16,0-17-15,0 52-16,0 0 31,0 0-15,0-70-16,0 35 16,71-53 15,-18-53-16,52-18 1,-87 36-16,53-53 16,-1 17-1,-52 54 1,-18 52 0,0 18-1,0 53 1,0-1-1,70-52 1,36-53 15,-35 0-15,35-35 0,-71-35-1,0-54 1,-35-17-1,-35 70 1,0 54 0,-18 17-1,0 0 1,53 17 0,-18 1-1</inkml:trace>
  <inkml:trace contextRef="#ctx0" brushRef="#br0" timeOffset="74422.89">16898 6191 0,'0'-17'15,"-18"-19"16,1 19-31,-19 17 16,-16 0 0,52 17-16,-36 72 15,19 34 1,-1 106 0,0-88-1,18-17 1,0-54-1,0-52 1,36-18 15,-19-35 1,-17 17-17,0 1 95,0-1-79,0 0-31,0 1 15,0-1-15,0-35 16</inkml:trace>
  <inkml:trace contextRef="#ctx0" brushRef="#br0" timeOffset="74672.59">16898 6209 0,'0'0'0,"-18"-18"0,18-17 15,0-18 1,0 35-16,18-17 16,106 0-1,-36 35 1,35 0 0,-88 35-1,-35 18 1,-17-35-16,-36-1 15,-35 19 1</inkml:trace>
  <inkml:trace contextRef="#ctx0" brushRef="#br0" timeOffset="74840.16">16757 6438 0,'0'0'15,"0"18"-15,0-1 16,0 1-16,18 0 15,52-18 1,36 0 0,0 0-1,17-18 1</inkml:trace>
  <inkml:trace contextRef="#ctx0" brushRef="#br0" timeOffset="75071.42">17427 6456 0,'0'0'0,"-17"0"0,-54 35 31,53-35-31,1 53 0,-1 18 32,18-54-32,-18 54 15,18-18 1,0-18-1,18-35 1,0 0-16,17-18 16,-17 1-16,-1 17 0</inkml:trace>
  <inkml:trace contextRef="#ctx0" brushRef="#br0" timeOffset="75238.24">17515 6368 0,'-17'-18'0,"34"36"15,-87-71-15,52 53 0,-17 0 16,17 0 15,36 0-15,70 0 0,-53 0-16</inkml:trace>
  <inkml:trace contextRef="#ctx0" brushRef="#br0" timeOffset="75655.46">17762 6456 0,'0'-18'0,"0"1"16,0-36-1,18 53-15,35-36 16,35 36-1,0 18 1,-35 53 0,-53 70 15,0-106-31,-35 71 16,0-18-1,17-70 1,18-36 15,0 0-31,0-35 16,18-17-1,35-36 1,-1 18 0,19 53-1,17 17 1,-70 18-16</inkml:trace>
  <inkml:trace contextRef="#ctx0" brushRef="#br0" timeOffset="76005.78">18415 6562 0,'0'17'16,"18"-17"15,-1 0-31,54-17 15,17-36 1,-17 0 0,-36-18-1,-35 54 1,-71 17 0,54 0-16,-89 53 15,-18 52 1,71-16-1,53 16 1,53-52 15,53-17-15,88-36 0,-70 0-1,-36-36-15</inkml:trace>
  <inkml:trace contextRef="#ctx0" brushRef="#br0" timeOffset="77305.14">19279 6244 0,'0'-17'0,"0"34"0,0-52 0,0 0 16,-35 35-1,-18 70 1,35 36-1,1-71-15,-36 124 16,35-106 0,-17 106-1,0 88 1,-18-18 0,-18 106-1,-35 18 1,1-106-1,-19 35 1,106-159 0,89-123 15,-36-17-31,89-71 16,35-36-1,-107 71-15,142-211 16,-123 70-1,-71-124 1,-88 36 0,0 106 15,52 140-31,-87-87 16,88 88-1,17-1 1,53 19-1,71-19 1,0-17 0,-71 36-16,89-54 15,-71 54-15,52-54 16,-34 0 0,-53 19-1,-18 34 1,-18 71 15,0-36-15,-17 72-1,35-19 1,0 1 0,0-54-1,71 1 1,-36-18-16,18 0 15,0-35 1,-53-1 0,-18-52-1,0 71-15,-17-19 16,-53 1 0,53 17-1,52-17 1,54 0-1,70 0 1,-35 35 0,17 17 15,-70 71-15,-53 18-1,0-53 1,-35 0-1,0-18 1,17-35 0,53-35 15,36-18-15,-18-17-1,-18-19 1,-35 72-16,-18 34 47,-17 19-47,17 52 31,1-18-15,17 1-1,17-36 1,36-17-1,-35-18-15,35-18 16,18-17 0</inkml:trace>
  <inkml:trace contextRef="#ctx0" brushRef="#br0" timeOffset="77737.85">20761 6262 0,'0'-18'0,"0"36"0,0-53 15,18-36 1,-18 89 15,-18 17-31,-17 53 16,-18 71-1,53-124-15,-36 71 16,19 0 15,17-71-15,0-17 0,17-18-16</inkml:trace>
  <inkml:trace contextRef="#ctx0" brushRef="#br0" timeOffset="78138.41">20408 6421 0,'0'0'0,"-35"-36"0,17 1 0,-35-18 15,18-17 1,35-1 0,53 18-1,-18 35-15,142 1 16,-19 34-1,54 89 1,-88 18 0,-72 70 15,-69-88-15,-142 52-1,-35-105 1,53-17-1,0-36 1,88 0 0,35 0-1,36 0 1,88-18 0,35-35-1,-88 35 1</inkml:trace>
  <inkml:trace contextRef="#ctx0" brushRef="#br0" timeOffset="78641.34">21131 6632 0,'0'0'0,"-35"-53"31,35 0-15,0 0-1,0 36-15,71-18 16,-1 35 0,18 35-1,-35 35 1,-53 36 0,0-18-1,-17-52 1,-1-19-1,18-52 17,35-18-17,18-35 17,-35 53-32,35-18 15,0 17 1,-36 54-1,-17 53 1,0-1 0,0 18-1,-17-70 1,17 0 0,0-54 15,0 19-31</inkml:trace>
  <inkml:trace contextRef="#ctx0" brushRef="#br0" timeOffset="78821.24">21590 6350 0,'0'-18'16,"0"36"-16,0-89 16,-18 54-1,1-1 1,17 36-1,17-18 1,36 17 0,0 1-1</inkml:trace>
  <inkml:trace contextRef="#ctx0" brushRef="#br0" timeOffset="79037.74">21872 6315 0,'0'17'15,"0"1"1,0 17-16,0 71 16,0-18 15,0-70-31,0 52 16,0-17-1,0-35 1,35-18-1,1-18-15</inkml:trace>
  <inkml:trace contextRef="#ctx0" brushRef="#br0" timeOffset="79255.38">22102 6385 0,'0'0'0,"0"-17"0,0-1 15,0 0 1,-71 71-1,18 18 1,35-36-16,-17 71 31,35-53-31,0 0 32,35-53-17</inkml:trace>
  <inkml:trace contextRef="#ctx0" brushRef="#br0" timeOffset="79605.48">22172 6597 0,'18'-18'16,"-1"1"-1,1-1 1,53-35-1,-19 18 1,-16 0 0,-19 17 15,-34 36-15,-71 52-1,35 1 1,17 17-1,36-35 1,0-18 0,36-17-1,-19-18-15,89 0 16,-35 0 0</inkml:trace>
  <inkml:trace contextRef="#ctx0" brushRef="#br0" timeOffset="80021.48">22578 6491 0,'0'-18'0,"0"36"15,0-53-15,0 0 16,0-18 0,35 35-1,-17 18-15,35 0 16,-18 53-1,-17-35-15,-1 105 16,-17-35 0,-17 0-1,-1-52 1,-17-19 0,35-34 15,53-54-16,-1 18 1,1-35 0,0 35-1,-35 18 17,0 17-32,-1 18 15,18 0 1</inkml:trace>
  <inkml:trace contextRef="#ctx0" brushRef="#br0" timeOffset="80321.87">23283 6332 0,'0'-70'31,"-17"70"-15,-1 0-16,-17 17 15,17 1-15,0 17 16,-52 89 15,52-36-31,18 0 32,0-35-17,18-18 1,-18-17-16,35-18 15,18 0 1,-18 0 0,-17-18-16</inkml:trace>
  <inkml:trace contextRef="#ctx0" brushRef="#br0" timeOffset="80626.09">23513 6279 0,'0'-17'0,"0"34"0,0-69 0,17 52 16,19 0 0,16 0-1,-16 35 17,-36 0-32,35 71 15,-35 0 1,0 0-1,-35-54 1,-18 1 0,35-35-1,1-18 1,17-18 15</inkml:trace>
  <inkml:trace contextRef="#ctx0" brushRef="#br0" timeOffset="81106.34">23918 6350 0,'0'0'0,"-17"0"31,17 18 47,0-1-78,0 1 16,0 0-16,0-1 0</inkml:trace>
  <inkml:trace contextRef="#ctx0" brushRef="#br0" timeOffset="81371.83">23936 6720 0,'0'18'16,"0"-36"-16,0 54 0,0-19 16,0 36-1,0-17 1,0 16-1,-18-34-15,-17 35 16,-53 0 0,-18-35-1,18 17 1,-18-35 0,53 0-16</inkml:trace>
  <inkml:trace contextRef="#ctx0" brushRef="#br0" timeOffset="82171.75">23583 4851 0,'0'0'0,"0"-18"15,0 0 1,0 1 0,0-1 15,0 36 0,18-1-31,-18 19 16,17 17-1,-17-18 1</inkml:trace>
  <inkml:trace contextRef="#ctx0" brushRef="#br0" timeOffset="82454.16">23601 5327 0,'0'18'16,"0"-1"-16,0 1 16,0-1-1,0 1-15,-18 17 16,1-35-16,-19 36 15,-34 17 1,-18-18 0,35 0-1</inkml:trace>
  <inkml:trace contextRef="#ctx0" brushRef="#br0" timeOffset="89237.17">653 9596 0,'0'-18'62,"0"0"-62,0 1 16,0-1 0,0 0-16,0-17 15,0 17 17,0 1-32,0 34 46,0 54-30,-18 17 0,0 18-1,-17 17 1,35-87-16,0 17 16,-35 0-1,35-36 16,-18-17-15,18-17 15,0-36 1,18 35-32</inkml:trace>
  <inkml:trace contextRef="#ctx0" brushRef="#br0" timeOffset="89754.04">1041 9613 0,'0'0'0,"-18"-17"16,0-1-16,18 0 15,-17-35 1,17 0-1,0 36-15,53-18 16,35 35 0,0 17-1,-17 54 17,-71 87-17,-71-34 1,-88 52-1,53-105 1,36-53 0,35-18-1,17-36 1,18-34 0,0 34-1,71 36 1,-19 36-1,1 34 1,0-17 0,-35 0-1,0-35 1,17 35-16,-17-53 31,52 0-15</inkml:trace>
  <inkml:trace contextRef="#ctx0" brushRef="#br0" timeOffset="89921.91">1676 9878 0,'0'0'0,"-18"0"31,18-18 16,18 0-47</inkml:trace>
  <inkml:trace contextRef="#ctx0" brushRef="#br0" timeOffset="90686.58">2946 9225 0,'-18'0'16,"36"0"-16,-54 18 0,19-18 16,34 0-1,1-18-15,53-35 32,70-17-17,-18-1 1,-17-35-1,-106 53 1,-88 36 0,-89 52-1,36 36 1,-35 52 0,88-35-1,88-53-15,0 54 16,88-36-1,106-36 1,-53-17 0,0 0-1,-106 0 1,-87 0 15,-107 0-15,-18 36-1,54 34 1,-1 54 0,124-1-1,53 0 1,18-70 0,105-17-1,-70-36 1,53-53-1,0-53 1,-89 53 0</inkml:trace>
  <inkml:trace contextRef="#ctx0" brushRef="#br0" timeOffset="90886.87">3651 9454 0,'0'0'15,"0"18"16,0 35-15,18-35-16,17 70 16,-17 0-1,17-35 1,0-35 0,1-18-1,-36-18-15</inkml:trace>
  <inkml:trace contextRef="#ctx0" brushRef="#br0" timeOffset="91088.35">3881 9490 0,'0'-18'16,"0"36"-16,-18-36 0,-17 18 16,-36 18-1,18 52 1,36-52-16,-72 105 15,36-34 1,36-1 0,17-53-1,70-35 1</inkml:trace>
  <inkml:trace contextRef="#ctx0" brushRef="#br0" timeOffset="91470.86">4127 9543 0,'0'0'0,"0"-18"0,0 0 0,0 1 15,-17 17 17,-1 70-17,1 18 1,-1 124-1,18-35 1,0 105 0,0-194-16,-35 265 15,-1-106 1,-34 70 0,35-88-1,-1-140 1,19-54-1,17-106 1,53-158 0,-1-88-1</inkml:trace>
  <inkml:trace contextRef="#ctx0" brushRef="#br0" timeOffset="91788.92">4039 9772 0,'0'0'0,"0"-35"0,0-1 16,0-105 0,0 53-1,53 0 1,18 70 0,52 18-1,-87 18-15,34 52 16,-70 54-1,-53-18 1,-35-36 0,-18-17-1,36-53 17,52 0-17,18-53 16,18 53-31,34-70 16</inkml:trace>
  <inkml:trace contextRef="#ctx0" brushRef="#br0" timeOffset="92037.01">4780 9207 0,'0'-17'0,"0"34"0,0-52 0,0 0 16,-18 35-1,-52 70 1,52-52-16,1 70 16,-19 53-1,19-35 1,-1 18 15,18-54-15,88-34-1,-35-36-15</inkml:trace>
  <inkml:trace contextRef="#ctx0" brushRef="#br0" timeOffset="92754.4">5256 9701 0,'18'0'0,"-36"0"0,54-17 0,-19-54 15,-17 1 1,-17-19-1,-36 37 1,-35 16 0,17 36-1,18 53 1,35-35 0,-52 105-1,52-17 1,18 18-1,0-54 1,71-52 0,-54-18-16,54-18 15,0-35 1,-19-53 0,-34 36-1,-18-18 1,0 35-1,0 141 17,0-18-17,0 36 1,18-53 0,35-18 15,-36-35-31,19 0 15,-19 0-15,71-52 16,1-37 0,-36 19-1,-1-54 1,-34 71 0,-18 106 15,-18 71-16,18-36 1,0-35 0,18-35-1,0-1-15,35-17 16,17-35 15,-17-18-15</inkml:trace>
  <inkml:trace contextRef="#ctx0" brushRef="#br0" timeOffset="92920.01">5838 9331 0,'0'0'16,"-17"0"-16,-1 0 0,-35 0 16,53 18 15,0-1-31,36 1 15,-1-18 1</inkml:trace>
  <inkml:trace contextRef="#ctx0" brushRef="#br0" timeOffset="93368.6">6244 9402 0,'0'17'15,"0"1"-15,-17-1 16,17 1-16,-18 35 16,-17 35-1,17-17 1,18-36-16,0 0 16,0 1-1,0-72 16,0-17-15,18-70 0,52 35-1,54 0 1,-89 70 0,71 0-1,35 36 1,-88 70-1,-36 0 1,-17 36 0,-35-54-1,0-34 1</inkml:trace>
  <inkml:trace contextRef="#ctx0" brushRef="#br0" timeOffset="95536.12">8273 9366 0,'0'0'16,"0"-17"-1,35-1 1,0 0-16,106-70 16,-17 18-1,17-36 1,-123 70 0,-18-16-1,-89 34 1,-34 36-1,-36 52 1,18 36 0,106-36-1,35-52-15,17 70 16,54-17 0,52 17-1,-17-17 1,0 17-1,-88 0 1,-18-70-16,-89 17 16,-69-35-1,-1 0 1,-53-71 15,89 1-15,88 35-16,-18-89 15,53 18 1,17 89 0,71 17-1,1 53 1,34 105 0,-52-70-1,-1 18 1,1-53-1,17-53 1,53-35 0,-17-18-1,34-53 1,-34-35 15,-124 53-15,-35 53-1,-36 35 1,-17 35 0,35 71-1,53 35 1,53-35 0,35-71-1,18-17 1,0-36-1,35-53 1,-124 54-16,107-107 16,-71 18-1,0-52 1,-53 34 15,0 1-15,0 52-1,-36 71 1,19 88 0,17 71-1,0 0 1,0-53 0,0 17-1,17-105-15,19 35 16,52-53-1,18 0 1,-18-53 0,35-53-1,-70 18 17,-53 0-17,-17 70 1,-54 18-1,18 53 1,18 17 0,35 19-1,0-72-15,18 54 16,70-36 0,35-35-1,-35-18 1,36-52-1,-71-1 1,-36 54-16,1-89 16,-18 35-1,0 89 32,0 0-47,0 17 16,-18 53-1,18-53-15,-17 54 16,-1-37 0,18-34-1,35-71 17,-17 36-32,17-36 15,36-36 1,-1 1-1,-34 53 1,-1 35 0,-35 53-1,0 35 1,18 36 15,17-54-15,36-35-1,-19-35 1,90-35 0,-90 0-1,-34 17-15,53-52 16,-36 52-16,18-88 16,-36 53-1,-34 71 32,-1 0-47,18-1 0,-17 71 16,17-17-1,0-36 1,35-35 0,35 0 15,-17-35-16,-35 17-15,17-17 0</inkml:trace>
  <inkml:trace contextRef="#ctx0" brushRef="#br0" timeOffset="95902.5">11165 9049 0,'0'0'31,"-123"70"-31,123-52 0,0 0 0,0-1 0,0 36 16,0-35 0,70 17-16,-17-35 15,53-18 17,-70-17-17,-19-35 1,-17-19-1,-35 36 1,-18 36 0,0 34-1,35 19-15,-35 70 16,18-1 0,35-34-1,35-18 1,-17-35-16</inkml:trace>
  <inkml:trace contextRef="#ctx0" brushRef="#br0" timeOffset="97019.19">11553 9331 0,'0'0'0,"-17"-18"31,-1 18-31,-17 36 16,17 34 0,1 1-1,17 35 1,17-54 0,54 1-1,-54-53-15,36 0 16,53-17-1,0-71 1,-35 17 0,-1-35-1,-70 18 1,-35 106 31,0 35-32,-1 35 1,36 0 0,0-35-1,18-53-15,53 17 16,-1-17 0,54-35-1,-36-18 1,-18-53-1,-52 1 1,-18 34 0,-35 89 15,-1 70-15,-34 0 15,52-35-16,18-35-15,-35 17 16,35-53 15,0 1-15,35-36 0,-17 35-16,35-52 15,-36 52-15,72-35 16,16 0-1,-34 53 1,-18 53 0,-18 35-1,-35-17 1,0-1 15,0-52-31,0 0 16,-17-54 15,17 1-15,0 17-16,35-52 15,-18 52-15,72-70 16,69 0 0,-34 70-1,17 36 1,-70 70-1,-71-17 1,0-54-16,-36 36 16,19-35-16,-19 17 15,-17-17 1,18-18 15,17 0-15,18-18-16</inkml:trace>
  <inkml:trace contextRef="#ctx0" brushRef="#br0" timeOffset="97452.96">14199 8872 0,'18'-17'0,"-36"34"0,36-52 0,-18 17 31,0 36-31,-18 17 0,-52 71 16,17 53 0,-18 17-1,36-70 1,17 18-1,18-71 1,36-36 0,-19-17-16,19-35 15</inkml:trace>
  <inkml:trace contextRef="#ctx0" brushRef="#br0" timeOffset="97735.29">14093 9155 0,'0'-36'15,"0"72"-15,18-107 0,35-35 16,53 18 0,0 88-1,52 53 1,-34 106 0,-71-36-1,-53 54 1,0-89-1,-71 0 1,36-70 0,-18-18-1,-17-18 1,17-35 0</inkml:trace>
  <inkml:trace contextRef="#ctx0" brushRef="#br0" timeOffset="97920.43">14041 9366 0,'-18'0'0,"36"0"0,-1 0 31,1 0-31,123 0 16,0 0-1,35 0 1,-70 0-1,-18-17 1</inkml:trace>
  <inkml:trace contextRef="#ctx0" brushRef="#br0" timeOffset="98269.19">14799 9296 0,'0'-36'16,"0"72"0,0-107-16,0 53 31,18 18-16,-1 0-15,71 36 16,-35 17 0,36 53-1,-54-36 1,-17 18 0,-36-52-1,18-19-15,-18-17 16,1 0-16,-1-17 15,18-36 1,0-18 0,35 18-1,36-35 1,-54 70 0,54-17-1,52 0 1,-87 35-16</inkml:trace>
  <inkml:trace contextRef="#ctx0" brushRef="#br0" timeOffset="99153.22">15699 9225 0,'0'-18'16,"-36"18"0,-17 0-1,-17 53 1,35 18-1,-1 35 1,36 0 0,53-36-1,53-52 1,0-18 0,35-18 15,-18-52-16,-87 52-15,70-105 16,-36 17 0,-35-71-1,-35 71 1,0 71 0,-53 88-1,18 88 1,0 0-1,35-52 1,-18 16 0,18-52-1,0-35 1,36-53 31,34-36-32,1 18 1,35 0 0,-36 53-1,-52 36 1,-18-1 0,0 53-1,0-17 1,35-54-1,36 1 1,-19-18 0,-16-18-16,34-35 15,1-17 1,-1-18 0,-52 35 15,-18 88 0,-35 53-15,-1-17-1,36-36 1,0 0 0,18-35-1,35 0 1,-35-17-16,17-19 15</inkml:trace>
  <inkml:trace contextRef="#ctx0" brushRef="#br0" timeOffset="99301.55">16916 9207 0,'-18'-17'0,"36"34"0,-54-52 0,1 35 31,53 0 0,17-17-31</inkml:trace>
  <inkml:trace contextRef="#ctx0" brushRef="#br0" timeOffset="99587.2">17427 8978 0,'0'-17'0,"0"34"0,0-52 15,-17 35-15,-19 0 16,-17 53 0,36-18-16,-19 71 15,-16 35 1,-1 0 15,35-70-15,18 17-1,35-70 1,71-18 0,-53-36-1,0-17 1</inkml:trace>
  <inkml:trace contextRef="#ctx0" brushRef="#br0" timeOffset="99752.66">17163 9349 0,'-18'0'0,"36"0"0,-71 0 16,35 0 0,36 0-1,88 0 1,-71 0 0,53 0-16,-53 0 15</inkml:trace>
  <inkml:trace contextRef="#ctx0" brushRef="#br0" timeOffset="101551.56">17745 9349 0,'17'0'62,"1"0"-46,0 0-16,-1 0 0,54-18 15,-71-17 1,17-18 0,-17 35 15,-52 18-16,-37 35 1,72-17-16,-36 53 16,35 17-1,18-18 1,106 1 0,-18-53-1,36-18 1,-89 0-16,53-18 15,0-53 1,-35 1 0,-35-1-1,0 1 1,-1 70 15,18 0-15,-17 35-1,-18-17 1,18-18 0,-1 0 15,-17-18-15,0 0-1,0 1 1,-17 17-1,-36 0 1,18 35 0,17-17-16,-17 52 15,17-17 1,18 35 15,18-35-15,52-18-1,36-35 1,35 0 0,-17-88-1,-36 0 1,18-71 0,-53 36-1,-36 70-15,1-71 16,-18 19-1,0 87 1,-53 106 0,-35 71-1,35-53 1,17 35 0,54 0 15,17-106-16,54-17 1,-19-18 0,18-53-1,-70 35-15,17-17 16,-17 17-16,52-70 16,-34 35-1,-36 36 1,-18 52-1,-17 18 1,0 35 0,35-17-1,0-54-15,17 36 16,36-18 15,35-35-15,18-35-1,-35-18 1,17-53 0,-53 36-1,-35 52 1,0 89 15,0-54-31,-17 36 16,17 0-1,0 0 1,35-53 15,-18 0-15,1-17-16,35-54 31,-35 53-31,35-52 16,70-18-1,-35 35 1,0 53 0,-17 17-1,-53 54 1,-18-53-16,0 87 16,-18-34-1,0-1 1,18-52-1,0-36 17,0 1-32,0-1 15,18-35-15,17 0 32,36-35-17,-1 0 1,-17 70-1,18 1 1,-54 17-16</inkml:trace>
  <inkml:trace contextRef="#ctx0" brushRef="#br0" timeOffset="101935.11">20514 9437 0,'0'17'0,"18"-17"16,17 0-1,-17 0-15,52-17 16,-17-18 0,0-1-1,-35 1 1,-54 35 0,-52 0 15,-35 71-16,34 17 1,89-18 0,0 18-1,53-52 1,88-19 0,-35-17-1,35-17 1,-70-19-1,17-52 1,-88 71-16</inkml:trace>
  <inkml:trace contextRef="#ctx0" brushRef="#br0" timeOffset="102237.35">19262 9066 0,'0'0'0,"-53"0"0,17 0 0,1 0 16,53 0 0,123-35-1,35 35 1,177-18-1,-212 18 1,-35-17 0,-88-1-1,-107 18 17,37 0-17</inkml:trace>
  <inkml:trace contextRef="#ctx0" brushRef="#br0" timeOffset="103134.73">388 11606 0,'0'-17'16,"0"34"-16,0-52 0,-35 0 15,17 17 1,0 18-16,-17 35 16,18 54 15,17-1-16,-18 18 1,18-89-16,-18 72 16,1-72-1,17 1 1,35-18 0,35-53-1,-17 18-15</inkml:trace>
  <inkml:trace contextRef="#ctx0" brushRef="#br0" timeOffset="103668.43">829 11465 0,'0'-17'0,"0"34"0,18-52 16,-18 17-16,17-17 0,36-35 31,-18 17-16,71 53 1,-35 70 0,-53 36-1,-36 0 1,-88-18 0,35-53-1,54-35 1,17-17 31,17-1-47,54 18 15,-36 0-15,71 35 16,0 36 0,-106-1 15,-35 1-16,-106 35 1,105-89-16,-17 1 16,18-18-16,-71 18 15,53-36 1,36 0 0,17-34-1,0 34 1,17 0-16,54-17 15,-36 17 1</inkml:trace>
  <inkml:trace contextRef="#ctx0" brushRef="#br0" timeOffset="103852.72">1676 11695 0,'0'0'0,"17"0"16,1 0-16,-18-18 15,-18 18 17,36 0-17,0 0 1,-1 0-16</inkml:trace>
  <inkml:trace contextRef="#ctx0" brushRef="#br0" timeOffset="104585.6">2787 11395 0,'0'0'0,"35"0"16,0-18-1,-17 0-15,70-34 16,1-19 0,-1-17-1,-71 52 1,-52 19 0,0 17-1,-71 17 1,-18 54-1,89-53-15,-71 88 16,36 35 0,70-71-1,123-17 1,-87-53-16,69 0 16,37-18-1,-72-17 1,-52 35-1,-106 0 1,-18 35 0,-71 54-1,71 16 1,106-34 0,36 17 15,70-52-16,17-36 1,18-36 0,-17-17-1,-54 0-15</inkml:trace>
  <inkml:trace contextRef="#ctx0" brushRef="#br0" timeOffset="104802.09">3387 11483 0,'0'0'0,"35"0"0,35 53 16,1 0-1,17 35 1,-17-35 15,-54-36-31,-17 36 16,18-35-1,17-18 1</inkml:trace>
  <inkml:trace contextRef="#ctx0" brushRef="#br0" timeOffset="105004.94">3898 11501 0,'0'0'0,"-17"35"16,-36 35-1,-36 19 1,19-19 0,-18 18-1,35-35 1,70-53 15,36 0-15,-35 0-16</inkml:trace>
  <inkml:trace contextRef="#ctx0" brushRef="#br0" timeOffset="105351.31">4233 11571 0,'0'-18'0,"0"36"0,0-18 31,-17 53-15,-1 53-1,18-71-15,0 89 16,0 87 0,0-17-1,-18 53 1,1-53 0,-19 88 15,19-176-16,17-159 17,35-70-17,18-89 1,-53 71-16</inkml:trace>
  <inkml:trace contextRef="#ctx0" brushRef="#br0" timeOffset="105651.37">4198 11889 0,'0'0'0,"0"-159"15,0 106 1,0 0-16,0-18 0,0-34 16,141-1-1,-35 106 1,35 70 0,-106 19 15,-70 69-16,-71-87 1,-17-1 0,-18-34-1,105-36 1,19 0 0,34-36-1,89-34 1,-35 17-16</inkml:trace>
  <inkml:trace contextRef="#ctx0" brushRef="#br0" timeOffset="105867.82">5062 11130 0,'0'0'0,"0"-18"16,0 54 15,-17-1-31,-19 106 15,36-35 1,0 35 0,-17-70-1,17-1 1,0-52 0,17-18-16,19 0 15</inkml:trace>
  <inkml:trace contextRef="#ctx0" brushRef="#br0" timeOffset="106967.83">5556 11483 0,'18'-18'0,"-36"36"0,36-53 0,-36-36 16,-88 71 0,36 0 15,-36 88-31,53-17 31,53-36-31,-18 53 16,18-17-1,18-36 1,53-35 0,-1 0-1,36-70 1,-35 17-1,-54 17-15,36-69 16,-35 34 0,-36 89 15,1 17-15,-1 18-16,18 35 31,0-70-31,0 35 15,70-1 1,36-52 0,0 0-1,53-35 1,-18-35 0,-70-36-1,-54 18 1,-17 70-1,0 36 1,-17 35 0,17 35-1,0-71-15,0 54 16,17-53 0,36 17 15,0-35-16,35-18 1,18-70 0,-88 17-1,17-17 1,-35 35 0,-18 106 15,18-35-31,-17 35 15,-19 53 1,19-71 0,-1-35-1,18-18 17,18 1-17,35-36 1,-36 35-16,54-70 15,52-18 1,-34 88 0,-19 54-1,-35 70 1,-35-18 0,36 18-1,17-89 1,17-17-1,1-17 1,-54-19 0,-17-34-1,0 52-15,-17-52 16</inkml:trace>
  <inkml:trace contextRef="#ctx0" brushRef="#br0" timeOffset="107150.89">6421 11095 0,'0'0'0,"-36"0"0,1 0 0,17 0 31,18 17-15,0 1-1,18 0 1,17-18-1</inkml:trace>
  <inkml:trace contextRef="#ctx0" brushRef="#br0" timeOffset="107984.33">7885 11307 0,'0'-36'0,"0"72"0,0-89 16,0 17-16,52-105 16,-52 106-1,0 53 1,0-1-16,0 107 16,-17 105-1,-18-88 16,-1 0-15,1-70 0,35-54-16,0-34 31,0-19-15,35-69-1,53-19 1,-35 18-1,-35 71-15,70-18 16,-35 71 0,0 88-1,-18-1 1,36 37 0,-18-37 15,-36-87-31,54-18 15,35 0 1,-18-35 0,36-71-1,-19-35 1,-87-18 0,-18 124-16,0-124 15,-18 124-15,-52-53 16,-1 52-1,18 36 1,36 88 0,17 54-1,0-54 1,0-53-16,53 36 16</inkml:trace>
  <inkml:trace contextRef="#ctx0" brushRef="#br0" timeOffset="108334.95">9155 11642 0,'17'0'0,"-34"0"0,69 0 15,-34 0-15,17-18 16,18-35 0,-35-17-1,-18-1 1,0 53-16,0-17 15,-53 35 1,-35 71 0,35 17-1,35 18 1,18-18 0,71-53 15,52-17-16,-17-36 1,53-52 0,-18-36-1,-123 70-15</inkml:trace>
  <inkml:trace contextRef="#ctx0" brushRef="#br0" timeOffset="108785.1">9807 11130 0,'0'-35'0,"0"70"0,-17-141 16,-19 89-1,19 34-15,-1 36 16,18 159 0,0-106-1,0 88 1,-18-88 0,1-71 15,-1-18-16,0-17 1,18-35 0,0 18-16,18-54 15,53-35 1,70 0 0,0 89-1,35 34 1,-70 36-1,-88-17-15,-18 52 16,-124 0 0,-17-53-1,-35 0 1,52-17 0,89-18 15,35-53-16,53 18-15</inkml:trace>
  <inkml:trace contextRef="#ctx0" brushRef="#br0" timeOffset="109217.89">10601 11112 0,'18'-17'0,"-36"34"0,36-69 0,17-1 31,-35 70-15,0 107 0,0 35-1,0 17 1,0-70-1,0-71-15,0 36 16,0-54 0,0-52 15</inkml:trace>
  <inkml:trace contextRef="#ctx0" brushRef="#br0" timeOffset="109584.79">10513 11324 0,'0'0'0,"-18"-35"16,0-89 0,18 1-1,53 70 1,106 35 0,-88 18-16,105 36 15,89 122 1,-142-16-1,-88 52 1,-87-53 0,-90-71-1,-87 1 1,176-54-16,-106-17 16,36 0 15,70-17-16,53-1 1,53-17 0,88 17-1,18-17 1</inkml:trace>
  <inkml:trace contextRef="#ctx0" brushRef="#br0" timeOffset="110117.65">11448 11624 0,'0'-53'31,"0"35"-31,0-34 16,0-19 0,17 53-1,36-17-15,35 35 31,1 53-15,-37 35 0,-52 0-1,-17 1 1,-18-54 0,-1 0-1,36-70 16,88-36-15,-17-17 0,17 0-1,0 53 1,-70 52 0,-18 1-1,0 52 1,0 1-1,-18 0 1,1-36 0,-1-35-1,36-18 17,-18-17-17</inkml:trace>
  <inkml:trace contextRef="#ctx0" brushRef="#br0" timeOffset="110285.27">12012 11271 0,'0'0'0,"-18"-53"0,-17 36 15,0 17 1,35 17 0,35 36-1,53 0 1,-70-53-1</inkml:trace>
  <inkml:trace contextRef="#ctx0" brushRef="#br0" timeOffset="110616.99">12312 11395 0,'0'35'16,"0"-17"-16,0 17 15,0 71 1,0-53-1,35 0 1,-17-18 0,17-35-1,18-35 1,-18-18 0,18-53-1,18-18 16,-54 36-15,19 18 0,-19 70-1,1 53 1,-18-1 0,0-34-16</inkml:trace>
  <inkml:trace contextRef="#ctx0" brushRef="#br0" timeOffset="111250.13">12788 11606 0,'0'0'0,"18"0"16,88 0-1,-1-53 1,-34 1 0,17-37-1,-88 72 1,0-1-1,-70 18 1,-1 35 0,-35 54-1,71 16 1,35-34 0,53-18-1,-18-36 1,-17-17-16,88 0 15,-18-35 1,-70 0 0,17-53-1,18-18 1,-36 88-16,89-88 16,-18 71-1,36 35 16,-36 106-15,-70-35 0,-18 70-1,0-88 1,-18-18 0,0-35 15,18-53-16,0-18 1,36 1 0,-36 52-16,35-70 15,-17 17 1,-1 19 0</inkml:trace>
  <inkml:trace contextRef="#ctx0" brushRef="#br0" timeOffset="111616.13">14799 11042 0,'0'-18'0,"0"36"0,-18-53 0,1 17 15,17 0-15,-36 18 16,19 18 15,17 123-15,0 36-1,0-54 1,-35 18 0,17-88-1,18-18 1,0-70 0</inkml:trace>
  <inkml:trace contextRef="#ctx0" brushRef="#br0" timeOffset="111884.8">14640 11271 0,'0'-35'0,"0"70"0,0-105 0,18-19 16,0 54-16,17-18 15,0 18-15,36 17 16,70 54 0,-18 69-1,1 90 16,-89-143-31,0 125 16,-35-89 0,-35-17-1,-36-54 1,1-17 0,-36-17-1,53-19 1</inkml:trace>
  <inkml:trace contextRef="#ctx0" brushRef="#br0" timeOffset="112066.75">14623 11501 0,'0'0'0,"17"0"16,1 0-16,52 0 16,-34 0-1,87-18-15,71 18 31,-17-35-15,-72 35 0,-34-36-16</inkml:trace>
  <inkml:trace contextRef="#ctx0" brushRef="#br0" timeOffset="112403.36">15487 11307 0,'0'-18'0,"0"36"0,-18-54 0,18 19 16,0-19-1,88 72 17,-70-19-32,0 1 15,17 52-15,18 54 16,-53-18 0,0-53-1,0 0 16,-35-53-15,35-71 15,0 0-15,35-17 0,-17 53-16,17 0 15,35-36 1,-17 71-1</inkml:trace>
  <inkml:trace contextRef="#ctx0" brushRef="#br0" timeOffset="113302.61">16140 11307 0,'0'0'15,"0"-18"-15,0 0 0,0 1 0,-36-1 31,-34 18-15,17 53 0,-18 70-1,54-105-15,-1 88 16,18-18 0,35-17-1,36-54 1,88-17-1,-36-17 1,-70 17-16,141-89 16,-106-16-1,-17-72 1,-54-17 0,-17 106 15,0 70-31,-17 1 15,-1 17-15,-17 35 16,17 0-16,-35 124 16,18-18-1,17 18 1,18-71 0,0-53-1,18-35 16,53-53-15,-54 36-16,18-19 16,36-34-1,-53 52 1,-1 18-16,1 18 16,-18 0-1,35 52 1,-35-17-16,53 0 31,0-18-15,35-35-1,-70 0-15,70 0 16,-70-17-16,70-19 16,0-52-1,-70 18 1,-18-1-1,-36 142 17,36-54-32,-17 1 15,-1 35-15,18 0 16,0-18 0,0-17-1,53-18 16,-18-18-15,-17 0-16,0-17 16</inkml:trace>
  <inkml:trace contextRef="#ctx0" brushRef="#br0" timeOffset="113482.89">17321 11218 0,'0'0'15,"-17"0"-15,-19 0 0,19 0 0,-18 18 16,17 17 0,53-35 15,-17 0-31</inkml:trace>
  <inkml:trace contextRef="#ctx0" brushRef="#br0" timeOffset="113751">17762 11007 0,'0'0'0,"18"-36"15,-18 19-15,0-1 16,-18 71 0,-52 70-1,35 19 1,-1 34-1,19-35 1,17-88 0,0-35-16,70-1 15,-17-17 1,18-35 0,-54 0-1</inkml:trace>
  <inkml:trace contextRef="#ctx0" brushRef="#br0" timeOffset="113917.09">17604 11395 0,'-18'0'0,"36"0"0,-54 0 0,19 0 16,52 0 15,18 0-15,70 0-1,-105 0-15</inkml:trace>
  <inkml:trace contextRef="#ctx0" brushRef="#br0" timeOffset="116450.7">18027 11430 0,'-35'18'0,"70"-36"0,-106 36 16,54-1-16,-19-17 15,54 0 1,35 0 0,53 0-1,-36-35 1,19-36-1,-89 19 1,0 16-16,0-17 16,-89 53-1,1 36 1,18 34 0,34 54-1,36-36 16,0 0-15,18-70-16,70 35 16,-17-53-1,88 0 1,-54 0 0,72-89-1,-107 19 1,-34-54-1,-36 54 1,0 52 0,-53 53-1,-18 54 1,36-1 0,17-35-1,18 0 16,18-53-15,52 0 0,-17-18-1,-53 0-15,53-35 16,-35-70 0,17 35-1,0 17 1,1 18-1,-36 36 17,17 17 46,-17 17 109,0 1-155,0 0-17,18-18 63,-18-18-78,0 36 32,0-1-17,0 1 1,0 0-16,0-1 15,0-34 64,0-1-79,0 0 15,0 1-15,0-1 16,0 0-16,-18 18 31,-52 18-15,17 70-1,0 36 1,35-36 0,18 0-1,18-53-15,88 18 16,0-35-1,17-18 1,-35-18 0,0-52-1,-17-71 1,0-89 0,-1 19 15,-52 105-16,-18 53 1,0 70 0,-53 89-1,-18 88 1,18-17 0,36-36-1,17-71 1,0-17-1,70-35 1,1-18 0,-54 0-16,72-53 15,17-35 1,-36 17 0,-35 1-1,-35 52 1,-17 36 15,-1-1-31,-52 72 16,52-19-1,0 1 1,18-36 0,36 0-1,69-35 1,-34-17-1,17-54 1,-53 0 0,18-17-1,-35 53 1,-18 35 0,0 71-1,-18 17 16,1-18-15,17-34 0,0-1-1,35-35 1,0-18 0,18-17-1,18-36 1,35-34-1,-18 52 1,18 35 0,-89 36-1,1 52 1,-18 1 0,0 17 15,0-70-31,0-1 15,0-34 32,35-36-31,36-36 0,-18 19-1,-18 35-15,35-36 16,1 36-1,-53 35 1,-1 17 0</inkml:trace>
  <inkml:trace contextRef="#ctx0" brushRef="#br0" timeOffset="116834.77">20796 11589 0,'0'17'16,"0"-34"-16,36 34 0,34-17 31,1 0-15,52-17-1,-88-1-15,18-17 16,-35 17-16,17-70 16,-35 0-1,-53 70 1,-70 53-1,-36 71 1,106 0 0,53-35-1,53-18 1,35-36 0,53-17-1,-17 0 16,-18-35-15,-71 17-16,53-52 16,-53-1-1,-35-17 1</inkml:trace>
  <inkml:trace contextRef="#ctx0" brushRef="#br0" timeOffset="117134.02">19544 11007 0,'-35'0'0,"70"0"0,-106 0 16,54 0-16,87 0 15,-34 0 1,122 0-1,72-18 1,-54 18 0,71 0-1,-88 0 1,-89 0 0,-123 0-1,-17 0-15</inkml:trace>
  <inkml:trace contextRef="#ctx0" brushRef="#br0" timeOffset="117985.04">529 13582 0,'0'0'0,"0"-35"0,-17-1 0,-19-34 32,36 52-32,-17 18 15,-19 35 1,19 124 0,17 0-1,0-124-15,0 53 16,0-52-16,0 70 15,0-71 1,0-18 0,0-34 15,0-36-15,17 35-16</inkml:trace>
  <inkml:trace contextRef="#ctx0" brushRef="#br0" timeOffset="118467.18">829 13547 0,'35'-18'0,"1"0"15,-107 54-15,159-72 0,-53 72 16,-35 105 0,0-53-1,-52 35 1,34-70-1,0-17 1,36-36 15,17-18-15,53-17 0,-17-1-1,70-16 16,-53-19-15,-70 53-16,52-52 16,-70 52-1,0 36 1,-17 70 0,-36 35-1,0-34 1,53-54-16,-35 18 15,35-18 1,35-35 15,0-35-15</inkml:trace>
  <inkml:trace contextRef="#ctx0" brushRef="#br0" timeOffset="118658.33">1782 13723 0,'0'0'15,"0"18"-15,0-1 16,0 1 0,17-18 15,1 0-16,-1 0-15</inkml:trace>
  <inkml:trace contextRef="#ctx0" brushRef="#br0" timeOffset="119133.42">3246 13441 0,'0'-18'0,"0"36"0,0-53 16,0 52 15,-18 36-31,-17 141 16,17-53-1,-17 18 17,35-71-17,0-17 1,0-89 15</inkml:trace>
  <inkml:trace contextRef="#ctx0" brushRef="#br0" timeOffset="119733.09">2999 13688 0,'-18'-36'0,"36"72"0,-54-89 16,-17-35-16,36 17 15,17 1 1,35-19-1,89 19 17,-1 35-17,89 70 1,-18 88 0,-106 18-1,-53 53 1,-35-52-1,-35-54 1,0-88 0,-18 0-1,53-18 1,0-88 0,0 0-1,0 71-15,70-106 16,36 0 15,0 70-15,17 71-1,-87 36 1,-1 193 0,-35-88-1,0 0 1,-18-53-1,18-52 1,0-19 0,0-52 15,0-18-15</inkml:trace>
  <inkml:trace contextRef="#ctx0" brushRef="#br0" timeOffset="120132.65">4233 13776 0,'18'0'15,"-18"-18"-15,35 18 16,1-17 0,34-19-1,1-17 1,-36 36-16,18-36 15,-36-18 1,-17 36 0,-52 17-1,-19 54 1,18 34 0,53-34-16,-18 52 15,18 35 16,36-70-15,17 18 0,17-54-1,36-17 1,-71 0-16,53-17 16,36-54-1</inkml:trace>
  <inkml:trace contextRef="#ctx0" brushRef="#br0" timeOffset="120382.44">5168 13282 0,'0'0'15,"0"-18"-15,0 1 0,0-1 0,0 1 16,0 52 0,0 53-1,0 71 1,0-36 15,0 18-15,0-35-1,0-71 1,35-35 0,18-17-1,-35-1-15</inkml:trace>
  <inkml:trace contextRef="#ctx0" brushRef="#br0" timeOffset="120849.6">5486 13247 0,'0'-18'16,"0"36"-16,17-36 0,-17 36 16,0 17-1,0-17-15,18 123 16,-18-35 15,0 35-15,0-71-1,0-17 1,0-70 15,0-19-15,35-70-1,71-17 1,-18 52 0,36 54-1,-107 17-15,36 17 16,-35 72 0,-18 16-1,0 1 1,-35-53 15,-18-17-15,35-36-1,-35-18 1,18 0-16</inkml:trace>
  <inkml:trace contextRef="#ctx0" brushRef="#br0" timeOffset="121032.65">5080 13494 0,'-18'0'15,"36"0"-15,-18 0 32,18 0-32,70 0 15,-71 0 1,160-18-1,-18 0-15</inkml:trace>
  <inkml:trace contextRef="#ctx0" brushRef="#br0" timeOffset="121466.62">6244 13388 0,'0'0'0,"-17"0"31,-1 0-31,0 18 16,-17 105 0,35-105-16,-18 87 15,18 19 1,18-36 0,35-70-1,35-18 1,-17-18 15,-54 18-31,54-53 16,-36-53-1,-17-17 1,-54 52 0,-34 18-1,17 36 1,18 17-16,-1 17 15,19 1-15,-1 35 16,18 18 0,71-36-1,-36-35 1</inkml:trace>
  <inkml:trace contextRef="#ctx0" brushRef="#br0" timeOffset="122248.96">7073 13547 0,'0'0'16,"0"-71"0,-53 1-1,-35 34 1,-53 36 0,17 18-1,54 105 1,52 36-1,18-53 1,18-18 0,35-53-1,-18-17-15,71-18 16,-18-35 0,36-53-1,-54-18 1,-17-71-1,-18 1 17,1 17-17,-19 71 1,-17 141 15,-17 35-15,-19 53-1,36-88-15,0 53 16,0 35 0,36-88-1,34 0 1,18-53 0,-17-18-1,-36 1 1,71-72-16,-18 1 31,-17-35-15,-71 70-1,-53 53 1,-35 18 0,70 87-1,18-34 1,53 17-1,-18-17 1,-35-54 0,-17 1-1,-19-18 1,19-18 0,-19-35-1</inkml:trace>
  <inkml:trace contextRef="#ctx0" brushRef="#br0" timeOffset="123249.05">8731 13441 0,'0'0'0,"-17"-18"0,-19 18 0,-34-35 15,-1 0 1,54 17 0,-1 18-1,18 18-15,-18 52 16,1 71-1,17-17 17,17-18-17,19-53 1,34-36 0,18-52-1,1-53 1,-54-36-1,-35 18 1,-71-17 0,1 52-1,34 54-15,1-1 16,70 18 15,54 18-15,122-18 15,-158 0-31,124-36 16,-1-34-1,-88-1 1,-70 1 0,-18 17-1,-18 18 1,-35 35-1,18 105 1,35 72 0,-18-36-1,-17 106 1,17-53 0,18 141-1,0-123 1,0 70 15,71-53-15,-53-88-1,-1-17 1,-52-89 0,-36-35-1,54-18-15,-124-87 16,17-19-1,-35-105 1,54 35 0,105-36-1,0 178-15,105-72 16,54 54 0,-106 34-1</inkml:trace>
  <inkml:trace contextRef="#ctx0" brushRef="#br0" timeOffset="124033.57">10777 13141 0,'0'-18'0,"0"36"0,0-71 0,0-18 16,0 36-1,0 18-15,0-1 0,0 36 16,0 123 15,0-18-15,-17 36-1,-1-36 1,-35-34 0,36-54-1,-1-53 1,18-35-1,18-35 1,34-35 0,19 52-1,0 36 1,-54 35-16,18 17 16,36 89-1,-36 18 1,36 34 15,-36-105-15,89-17-1,-19-54 1,19-105 0,-36 17-1,0-71 1,-88-34-1,0 17 1,-53 105 0,-17 89-1,17 53 1,18 71 0,35 17-1,35-70 1,71-1-1</inkml:trace>
  <inkml:trace contextRef="#ctx0" brushRef="#br0" timeOffset="124415.26">11906 13406 0,'0'17'0,"18"-17"16,0 0-1,34 0 1,1-17 0,36-36-1,-72 35-15,36-35 16,-35-17 0,-18 34-1,-53 36 1,-35 71-1,52-18 17,19 53-17,17-18 1,17-18 0,36-52-1,35-18 1,1-18-1,-54 1-15,35-19 16</inkml:trace>
  <inkml:trace contextRef="#ctx0" brushRef="#br0" timeOffset="124932.47">12753 13017 0,'-53'0'31,"35"18"-31,1 53 0,-1 17 32,0 53-17,1-53 1,17 18 0,-18-88-16,18 17 15,-17-17-15,17-1 16,0-52 15,0-53-15,17 17-1,1 54-15,52-54 16,-52 53-16,70-35 16,36 53-1,-36 36 1,0 52 15,-88-18-15,-123 54-1,52-89 1,36-17-16,-106 17 16,52-17-1,37-18 1,34-18-1,18-35 1,53 18 0</inkml:trace>
  <inkml:trace contextRef="#ctx0" brushRef="#br0" timeOffset="125353.61">13441 13070 0,'0'-17'0,"0"34"0,-18-52 0,1 0 16,-1 0-16,-35-1 16,0 36-1,35 0-15,-34 71 16,34-36-16,0 89 16,1 34-1,17-52 1,0-18-1,0-35 17,35-53-17,0-17 1,0-54 0</inkml:trace>
  <inkml:trace contextRef="#ctx0" brushRef="#br0" timeOffset="125748.42">13123 13088 0,'0'0'0,"0"-35"0,-17 17 16,17-17-16,0 17 0,0-52 15,35-1 1,53 36 0,53 35-1,-17 106 1,34 123 15,-105-88-15,-53 35-1,-17-70 1,-89-18 0,-53-52-1,-17-36 1,17 0-1,106 0 1,53-18 0,0 0-1,106 1 1,35-18 0,-106 17-16</inkml:trace>
  <inkml:trace contextRef="#ctx0" brushRef="#br0" timeOffset="126340.78">13917 13511 0,'0'0'0,"-18"0"15,18-17-15,-17-54 16,17 18-1,35-17 1,-17 70-16,35-18 16,-18 18-16,71 0 15,-36 53 1,-17 18 0,-35 17-1,-18 0 1,0-70-16,-53 17 15,0 0 17,35-35-17,1-18 1,17-52 0,53-18-1,123-53 1,-35 88-1,-17 35 1,-71 36 0,-53 70-1,0-18 1,0-34-16,-18 17 16,18-36-16,-18 36 15,18-35 1,-17-18-1,-1-35 32,0-18-31,18 35-16,0 0 0</inkml:trace>
  <inkml:trace contextRef="#ctx0" brushRef="#br0" timeOffset="126548.44">14676 13106 0,'0'0'15,"-18"-18"1,18 36 31,18-1-47,-1 1 0,-17 0 0,35 17 31,-17-17-31</inkml:trace>
  <inkml:trace contextRef="#ctx0" brushRef="#br0" timeOffset="126948.64">15081 13282 0,'0'18'15,"-17"-1"-15,17 1 16,0 0-16,-18 52 16,18 18-1,0-70-15,0 88 16,18-53 0,-1-36-1,19-17 1,16-17-1,1-36 17,53-53-17,-88 71-15,70-53 16,18-1 0,-53 19-1,-36 70 1,-17 17 15,-17 1-31,-19 35 16,36-18-1</inkml:trace>
  <inkml:trace contextRef="#ctx0" brushRef="#br0" timeOffset="127682.66">15663 13511 0,'18'0'16,"-36"0"-16,54 0 0,-19 0 0,54 0 31,-1 0-15,1-53-1,-36 18 1,0-18 0,-35 36-16,0-1 15,-52 18 1,-37 18-1,36 35 1,36 35 0,17-18-1,0 1 1,17-54-16,54 1 16,0 0-1,-1-18 1,1-18-1,-36-35 17,35-70-17,1 52 1,35-17 0,0 53-1,52-1 1,-69 36-1,-19 89 1,-52-1 0,-18 35-1,-18-52 1,-17-1 0,0-70-1,17 0 1,18-35 15,0-18-15,53-70-1,17 35 1,36-18 0,-53 53-1,-35 35-15,17 18 16,0 18-1,-35 35 1,0 0 0</inkml:trace>
  <inkml:trace contextRef="#ctx0" brushRef="#br0" timeOffset="127888.99">17216 13582 0,'0'18'110,"-18"-18"-110,0 0 0</inkml:trace>
  <inkml:trace contextRef="#ctx0" brushRef="#br0" timeOffset="129231.95">829 15258 0,'0'-36'32,"-18"36"-1,18 18-31,0 35 16,0-35-16,-17 52 15,17-35-15,0 71 16,-18 0-1,0-53 1,18-35 0,18-18 15,35-18-15</inkml:trace>
  <inkml:trace contextRef="#ctx0" brushRef="#br0" timeOffset="129516.4">1411 15311 0,'18'0'15,"-18"-18"1,0 0-16,17 18 0,54-35 15,17 0 1,53-1 0,-70 36-1,-54 0 1,-17 36 0,-52-1-1,-1-35 1</inkml:trace>
  <inkml:trace contextRef="#ctx0" brushRef="#br0" timeOffset="129965.12">1482 15240 0,'0'0'0,"-36"35"16,19-17-16,-19 17 15,-34 53 1,17 1-1,18-37 1,-1-34 0,36-36 15,18 1-15,88-1-1,0 1 1,52 34-1,-69 18 17,-54 18-17,-53 53 1,-17-88-16,-53 35 16,0-36-1,-1 1 1,54-18-1,18 0 1,17-18 0,52 1-1,19-1 1</inkml:trace>
  <inkml:trace contextRef="#ctx0" brushRef="#br0" timeOffset="130121.73">1993 15699 0,'0'0'0,"0"-18"47,18 18-32,17 0-15</inkml:trace>
  <inkml:trace contextRef="#ctx0" brushRef="#br0" timeOffset="132065.57">4110 15363 0,'-35'-17'16,"70"34"-16,-88-52 0,-35 18 31,70 17-31,-17 35 16,35-18-16,0 89 15,-18 0 1,18 18 0,0-36-1,0-71 1,0 1 0,0-36-1,53-52 1,-18 17-1,-17 18-15,53-54 16,-19 19 15,1 52-15,-17 71 0,-19 35-1,1 1 1,-18-72-16,35 71 15,1-70 1,34 0 0,1-18-1,52-71 1,-17 1 0,-88 52-16,70-106 15,-71 19 1,1-1-1,-18 88 17,-35 53-17,17 54 1,0-54-16,18 106 16,0-53-1,36 18 1,17-71-1,35-35 1,0-17 0,-70-1-16,88-52 15,-36-36 1,-35-71 0,-35 36-1,0-18 1,0 89-1,-17 105 17,-1 124-17,18-36 1,0 36 0,-18-35-1,18-54 1,0-35-1,53-87 17,0 16-17,18-34 1,-54 52-16,36 18 16,36 0-1,-36 35 1,17 18-1,-17-17 1,35-1 15,-17-18-15,-36-17-16,71 0 16,-36-17-1,19-36 1,-36-53-1,-53 18 1,-18-36 0,0 107-16,-52-1 15,-36 36 1,35 70 0,54-70-16,-36 70 15,35 0 1,18-17-1,0-54 1,35 1 0,36-18-1,-18 0 1,17-53 0,-34 0-1,-19 0 1,1 35-1,0 54 1,-18 52 0,0-35-1,17 17 1,19-34 0,-19-36-16,36 17 15,18-34 1,17-54-1,0 1 17,18-54-17,-53 1 1,-36 70-16,19-124 16,-19 107-1,-34 70 1,-36 88-1,17 71 1,1-36 0,35-105-16,0 88 15,18-53 1,52-18 0,-17-35-1,36 0 1,-19-53 15,-52 0-31,-18 35 16,0-17-16</inkml:trace>
  <inkml:trace contextRef="#ctx0" brushRef="#br0" timeOffset="132264.32">6579 15540 0,'0'0'16,"-17"0"-16,-1 17 15,0-17 1,18 18 0,89 0-1,-1-18 1,53 0 0,-18-36-1,-52 1 1</inkml:trace>
  <inkml:trace contextRef="#ctx0" brushRef="#br0" timeOffset="132664.85">8043 15452 0,'0'0'16,"-35"-106"-1,35 88-15,-18 1 16,18-1 0,-17 18-1,-1 70 1,0 1-1,18-36 1,-17 71 0,17-53-1,0 18 1,17-54 0,89-17-1,-17 0 1,87-88-1</inkml:trace>
  <inkml:trace contextRef="#ctx0" brushRef="#br0" timeOffset="132981.07">8467 15487 0,'35'-53'0,"-35"-18"15,-53 230-15,106-370 16,-88 387-16,70-370 0,-70 194 16,-71 18-1,53 52 1,53 1-1,0-18 1,70-1 15,1-16-15,35 34 0,-89-34-1,-17-1 1,-35-17-1,-18-18 1,-35 0 0,53 0-1,-18-71 1,35 53-16</inkml:trace>
  <inkml:trace contextRef="#ctx0" brushRef="#br0" timeOffset="133166.96">8149 15134 0,'0'0'15,"-17"-17"-15,-1 17 16,0 0 0,1 0-1,-1 17 1,18 1-16,35-1 15,18 1 1</inkml:trace>
  <inkml:trace contextRef="#ctx0" brushRef="#br0" timeOffset="133748.6">10477 15258 0,'0'0'0,"0"-18"0,-17 0 0,-54-87 31,71 87-31,-17 0 16,17 36-1,0 88 1,-18 70 0,18-70-1,0 17 1,0-52-1,18-71 1,35 18 0,-1-18-1,54-71 1,-53 0 0,0-34-1,-53 34 1,0-35-1,0 71 1,0 70 15,18 18-15,-1-53-16,36 18 16,-35-18-16</inkml:trace>
  <inkml:trace contextRef="#ctx0" brushRef="#br0" timeOffset="134080.82">11165 15187 0,'0'0'0,"0"-18"15,0 36 1,0 0 0,-17-1-16,-1 89 15,0 106 1,-34 17-1,-1 0 1,-18 89 0,-35-1-1,0-17 1,54-159 0,52-70-1,0-89 1,70-105-1,-35 88 1,54-159 0,34-89-1,-88 195-15</inkml:trace>
  <inkml:trace contextRef="#ctx0" brushRef="#br0" timeOffset="134381.26">11254 15381 0,'0'0'0,"0"-35"0,17-36 15,-17 36-15,36-53 16,34 35 0,1 71-1,17 87 1,-53 1 0,-35-71-16,0 54 15,0-72-15,-53 36 16,-53-18-1,36-17 17,52-18-32,-52 0 15,52 0 1,71-53 15,-18 53-31,-17-17 0</inkml:trace>
  <inkml:trace contextRef="#ctx0" brushRef="#br0" timeOffset="136997.72">12241 15152 0,'0'-35'0,"0"70"0,0-88 0,0 0 16,-17 53-16,-19-18 15,-52 1 1,18 34-1,-36 107 17,53-36-17,35 18 1,18-18 0,71-17-1,52-54 1,107 1-1,-72-18 1,1-53 0,-71-35-1,-70-18 1,-18-18 0,-18 54-1,-52 70 1,17 53-1,-18 70 1,36-17 15,0 0-15,35-36 0,35-52-1,18-18 1,0-18-1,0-34 1,-18-19 0,-17-52-1,-1 52 1,-17 53 0,0 54-1,0 52 1,0 18-1,0-18 17,0-35-32,53-36 31,18-17-15,52 0-1,-17-53 1,35-35-1,0-35 1,-52-18 0,-89 88-1,-36 53 1,-17 70 0,18 36-1,35-18 1,35 1-1,18-37 1,-17-16 15,-19-36 1,-52 0-17,-36-53 1,18 18-1,-17 35 1,52 0-16,1 0 16,17 35-1,0-18-15,17 1 16,54 0 0,52-1-1,-35-17 1,54-17 15,-90-19-31,-34 19 16,53-89-1,-18-17 1,0-71 0,-36 88-1,1 17 1,-18 72-16,-53 70 31,53-36-31,-35 54 16,-1 105-1,19-52 1,17-1 0,35-35-1,18-52 1,17-36-1,36 0 1,-35-53 15,17-35-15,-17-18 0,-71 71-1,0 87 16,-36 37-15,36-36 0,18 17-1,0-70-15,52 0 16,36 0 0,-35 0-1,17-35 1,-53-36-1,18-52 1,-35 52 15,-18 36-15,0 53 0,-36 52-1,-17 1 1,0 17-1,53-70 1,18-18 31,0-18-47,35-35 16,0-18-1,-36 54-15,36-54 16,-18 54-1,-17 52 17,-18 53-17,18 18 1,35-36 0,-36-52-16,89 17 15,18-17 1,87-18-1,-70 0 1,0-71 0,-105 1-1,-19-89 1,-70 106 0,-88 53-1,18 53 1,-36 53-1,141-71-15,-17 1 16,35-19-16,0 36 31,71-35-15,52-18 0,-17 0-1,-35-36 1,17-34-1,-53-18 1,-17 35 0,-54 88 15,19-17-31,-19 35 16,-52 88-1,53-18 1,0 89-1,17 0 17,18-142-32,0 142 15,-18 70 1,-52-35 0,-36-106-1,0-88 1,-17-53-1,35-18 1,17-70 0,36-18-1,35-70 1,17 35 0,19 17-1</inkml:trace>
  <inkml:trace contextRef="#ctx0" brushRef="#br0" timeOffset="137214.32">14870 14887 0,'-18'-17'16,"36"34"-16,-54-52 0,1 0 15,0 17 1,17 0-1,0 18 17,1 36-17,-36-19 1</inkml:trace>
  <inkml:trace contextRef="#ctx0" brushRef="#br0" timeOffset="137398.53">13741 15028 0,'0'0'0,"-18"18"0,-17 0 16,52-18 15,1 0-15,0 0-16,105 0 15,106 0 1,36 0-1</inkml:trace>
  <inkml:trace contextRef="#ctx0" brushRef="#br0" timeOffset="138181.14">17127 15152 0,'0'0'0,"0"-18"16,0-35-1,0 36-15,53-36 16,-35 0 0,-18 0-1,-53 53 1,-53 0 0,0 53-1,36 70 1,70-52-1,17-1 1,36-34 0,53-36 15,-71 0-31,18 0 16,-35 0-16,17-36 15,-35 19 1,-70 17-1,-18 0 1,-1 0 0,36 35-1,36 0 1,17-17 0,0 17-1,53 0 1,0 54-1,-36 16 1,-17 1 15,-70-17-15,17-19 0,0-17-1,35-53 1,53-35 15,36-36-15</inkml:trace>
  <inkml:trace contextRef="#ctx0" brushRef="#br0" timeOffset="140064.22">18662 15099 0,'-18'-35'0,"36"70"0,-36-88 0,18 18 16,-35 17-1,-18 0 1,-17 71 0,17 53-1,53-71-15,-36 124 16,19-71 0,-1 1-1,53-89 16,36-36-15,-36 19 0,71-89-1,-35 18 1,17-36 0,-53 71-1,-17 53 1,-18 88-1,0 36 1,0-18 0,35-53-1,18-18 1,17-35 0,89-18-1,-53-52 1,0-54 15,-36 1-31,-52-18 31,-18 70-15,-18 36 0,1 35-16,-36 35 15,18 89 1,17-19-1,18 37 1,53-72 0,53-52-1,0-18 1,-71-18-16,88-35 16,18-88-1,-88 18 1,0-71-1,-18 35 17,-35 88-17,-17 89 1,-54 105 0,36 1-1,17 35 1,1-18-1,-1 0 1,18-124 0,0 1-1,18-36 1,52-52 0,-52 35-16,17-18 15,18-53 1,-18 88-1,-17 54 1,-18 34 15,18 36-15,-1-36 0,1-52-16,53 35 15,-36-53-15,71 18 16,52-18-1,-34-18 1,-1-70 0,-52 0-1,-36-71 1,-35 141 0,-53 89 15,18 35-16,17-89 1,18 54-16,0-18 16,18-53-1,88 17 1,-18-17 0,35-17-1,-70-36 1,0-53-1,-35 71-15,-18-36 16,18 1 0,-18 87 15,-18 54-15,-17 88-1,17-124-15,0 71 16,1-53-16,-19 158 15,1 54 1,0-71 15,0 53-15,-1-88 0,19-107-16,-36 107 15,18-88 1,-18-71-1,17-71 1,1-35 0,0-88-1,35 141-15,17-88 16,1 88-16,123-229 16,-17 106-1,17 35 1,-18 70-1,18 53 17,-88 18-32</inkml:trace>
  <inkml:trace contextRef="#ctx0" brushRef="#br0" timeOffset="140197.75">21502 15557 0,'0'0'0,"0"18"16,0 0 46,-18-18-62,1 0 0,-1 17 16,-123 19-1</inkml:trace>
  <inkml:trace contextRef="#ctx0" brushRef="#br0" timeOffset="141412.94">7179 16404 0,'-18'-17'0,"36"34"0,-53-52 16,-1 0 0,19 17-16,-1 18 0,-35 0 15,18 18 1,35 17-16,0 88 15,0 18 1,18-17 0,17 35-1,0-89 1,-17-34 0,-1-54-1,19-106 1,-19 36-1,36-53 1,-35 71 0,0 34 15,-1 54-15,36 123-1,-35-35 1,17 35-1,18-88 1,0-53 0,17-18-1,-52 18-15,70-70 16,0-36 0,-35 0-1,-17-17 1,-19 34-1,-17 107 17,0 88-1,0-18-15,18 35-1,35-52 1,35-36-1,-53-35-15,18 0 16,-17 0-16,105-70 16,-53-18-1,18-18 1,-106 35 0,0 18-1,-36 53 1,19 18-16,-36 52 15,53 19 1,-18 16 0,18-34 15,18-18-15,52-35-1,19-18 1,-1-18-1,18-17-15</inkml:trace>
  <inkml:trace contextRef="#ctx0" brushRef="#br0" timeOffset="144113.43">9948 17074 0,'-17'0'0,"34"0"0,-70 0 16,-17 0 0,52-17-1,36-71 1,70-1-1,-53 54-15,124-124 16,-71 54 0,0-19-1,-88 71 1,-17 53 0,-54 35-1,-35 107 1,71-19-1,35 36 1,0-71 15,35-17-15,-17-71 0,0 0-1,-18-53 1,-88-36-1,17 36 1,0 18 0,36 53-1,17 70 1,36 18 0,35-36-1,71-34 1,-1-36-1,53-36 1,-52-16 0,35-143 15,-89 72-15,-35-71-1,-17 88 1,-18 53-1,-35 71 1,-36 105 0,18 71-1,18-53 1,35 36 0,-18-89-1,18-35 1,71-106 15,-36-17-15,36-19-1,-1-34 17,-52 105-32,0-17 15,-1 35-15,1 18 16,-18 52-1,0 36 1,0-18 0,53 0-1,0-35 1,-36-35-16,107-18 16,-18-18-1,17-52 1,-52-1-1,17-35 1,-70 18 0,-18 70-1,0 1 1,-18 105 15,0-17-15,1 17-1,17-35 1,0-36-16,0 1 16,88 0-1,-18-18 1,-52 0-16,70-53 16,-17 0-1,-18-53 1,-53 88-16,0-88 15,-71 18 1,1 53 0,-36 53-1,53 35 17,18 70-17,35-105-15,0 70 16,70-18-1,1-34 1,34-36 0,1 0-1,35-36 1,-105 19-16,52-36 16,0-53-1,-53 35 1,-35 54-1,0 87 17,-35 19-17,35-72 1,-35 36 0,35-18-1,0-17 1,88-18-1,-17-18 1,-54 1-16,54-36 16,-36 35-16,18-52 15,35-19 1,-88 54 0,0 53-1,0 35 1,0-36-16,0 89 15,0-53 1,0 0 0,18-53 15,70 0-15,0 0-1,-17-53 1,-1-53-1,-17 0 1,-18-52 0,-17 52-1,-18 88 1,0 36 0,-70 88-1,34 0 1,36 35-1,18-53 1,52-18 0,72-34 15,34-36-15,-17 0-1,-1-53 1,-87 0-1,-36-53 1,-35-17 0,-88 52-1,0 71 1,-18 71 0,18 17-1,35 35 1,53-35-1,35-35 1,18-35 15,53-18-15,-35-35 0,17-53-1,-18-71 1,-52 35-1,17-52 1,-17 52 0,-18 89-1,-18 88 1,-35 53 0,36-71-16,-19 89 15,36 34 1,0-69-1,0-1 1,36-71 0,17-17-1,-36 0 1,36-17 0,-35-1-16</inkml:trace>
  <inkml:trace contextRef="#ctx0" brushRef="#br0" timeOffset="145196.63">15469 17145 0,'18'0'15,"0"0"-15,-1 0 0,36-35 32,18-36-17,-54 1 1,-17 34-16,0-70 15,-53 1 1,-35 87 0,-35 53-1,17 53 1,71-52-16,-71 87 16,71-35-1,35 1 1,52-89-1,72 0 1,17-36 15,-35-34-15,-71 52-16,53-105 16,-17-54-1,-53 36 1,-18 0-1,0 88 1,-36 71 0,19-1-16,-19 72 15,-17 105 1,36-53 0,17 18-1,0-89 1,70-17-1,1-53 1,17-18 15,-17-52-15,-1-36 0,-35 18-1,-35 52-15,18 1 16,-36 106 15,1 35-15,-1-89-16,18 36 15,18 18 1,52-54 0,71-17-1,-17-17 1,17-54-1,-88-17 1,-53-53 0,-106 35 15,-35 88-15,35 54-1,18 52 1,53 0-1,35 0 1,53-52 0,0-19-16</inkml:trace>
  <inkml:trace contextRef="#ctx0" brushRef="#br0" timeOffset="145730.66">17586 16792 0,'0'-17'16,"0"34"-16,0-52 0,0 17 16,0 1-16,0 70 31,0-36-31,-53 89 16,53-71-16,-35 54 15,35 34 1,53-70-1,53-35 1,-1-18 0,36-18 15,-105 0-31,34-35 16,-52-52-1,-18 16 1,0 1-1,0 70 1,-18 18 0,18 53-1,0-35 1,53 0 0</inkml:trace>
  <inkml:trace contextRef="#ctx0" brushRef="#br0" timeOffset="146062.5">18327 16810 0,'0'0'16,"0"-18"-16,-35 18 31,-1 53-15,-17 53-1,0 70 1,36-123-16,-36 124 15,-18 123 1,18-36 0,-35-17-1,0 71 1,70-160 0,18-122-16,0 16 15,0-122 16,71-106-15,-18-36 0</inkml:trace>
  <inkml:trace contextRef="#ctx0" brushRef="#br0" timeOffset="146396.89">18221 16969 0,'0'-53'0,"0"106"0,18-142 15,-18 36-15,17-52 16,54 16 0,35 54-1,-1 53 1,19 105 0,-124 1-1,-71-1 1,-34-52-1,52-54-15,-106 1 16,88 0 0,36-18 15,141 0 0,-71-18-31,36 0 16,-18 1-16,-18-1 0</inkml:trace>
  <inkml:trace contextRef="#ctx0" brushRef="#br0" timeOffset="148678.96">19226 16704 0,'18'-18'0,"-36"36"0,36-53 0,-18-1 16,-53 36-1,35 0-15,-87 36 16,16 52-1,1 35 1,71-17 0,17 0 15,88-53-15,18-35-1,105-18 1,-17-36-1,18-17 1,-89-35 0,-105 53-16,17-106 15,-35 53 1,-70 52 0,-36 54-1,-17 70 1,87-53-16,-34 36 15,52-53-15,-17 105 16,35-70 0,17-35 15,54-18-15,17 0-1,0-53 1,-70 35-16,35-70 15,-18-36 1,0 72 0,-35 34-1,0 71 1,-17 70 0,17-105-16,0 70 15,0-17 1,35-54-1,53-17 1,18 0 15,0-70-15,17-54 0,-52-17-1,-53 71 1,-18 52-1,-53 53 1,17 53 0,19 18-1,17-35 1,35-1 0,0-52-1,-17 0 1,-36-54 15,1 36-31,-19-52 16,19 16-1,-1 36 17,18 36-17,0 16 1,53 1-1,-35-53-15,52 18 16,54-18 0,-18 0-1,52-53 1,-69-17 0,-54 34-16,35-87 15,19-54 1,-89 89-1,0 53 1,0 53 0,-89 87 15,72-69-31,-36 69 16,53 37-1,0-72 1,17 18-1,54-70 1,52 0 0,-34-18-1,16-71 1,-34 18 0,-18-17-1,-71 87 16,-17 36-15,17-35-16,1 35 16,17 17-1,17-70 17,72 18-17,-1-18 1,-53 0-16,106-53 15,-53 0 1,-17-70 0,-36 52-1,-70 106 17,17-17-32,-35 53 15,0-1 1,36-52-1,17-1 1,35-17 0,18 0 15,18-53-15,-1 1-1,-35 34 1,1 18-1,-36 35 1,17 36 0,1-18-1,35-18 1,53-17 0,-18-18-1,35-18 1,-52-35-1,-36 18-15,0-89 16,-35 36 0,-17 0 15,-54 88-15,-35 70-1,1 36 1,52-35-1,53-1 1,0-17 0,35 0-1,0 0 1,1 18 0,-36-36-16,0 106 15,0 53 1,-18-35-1,-53-18 1,-34-18 0,-1-70 15,-71-53-15,19-53-1,69 0 1,36-52-1,36-19 1,17-35-16</inkml:trace>
  <inkml:trace contextRef="#ctx0" brushRef="#br0" timeOffset="148879.85">21925 16616 0,'0'-18'0,"0"36"0,0-53 0,0 17 16,0 0-16,0 1 16,-18 17 31,1 0-32,-18 0-15</inkml:trace>
  <inkml:trace contextRef="#ctx0" brushRef="#br0" timeOffset="149062.75">21237 16669 0,'-17'0'16,"34"0"-16,-52 0 0,0 0 16,17 17-16,53-17 31,53 0-16,89 0 1,-89 0 0</inkml:trace>
  <inkml:trace contextRef="#ctx0" brushRef="#br0" timeOffset="149397.97">24201 16686 0,'-18'0'0,"0"0"0,-17 0 16,-36 36-1,54-19-15,-54 54 16,1 35 0,17-53 15,53-18-15,-18-35-1,71-35 16</inkml:trace>
  <inkml:trace contextRef="#ctx0" brushRef="#br0" timeOffset="149796.56">24518 16669 0,'0'0'16,"35"-18"-16,18-52 15,-53 52 1,-88 0-1,17 54 1,1 34 0,52 1-1,18-1 17,88-35-17,1 1 1,-1 17-1,-88 0 1,-18 0 0,-105-18-1,17-18 1,35-17 0,1-17-1,17-18 1,53 17-16,-53-35 15,35 18-15</inkml:trace>
  <inkml:trace contextRef="#ctx0" brushRef="#br0" timeOffset="149980.12">24059 16316 0,'0'0'16,"0"-35"-16,0 17 0,0 0 31,0 1-15,18 17 15,35 17-15</inkml:trace>
  <inkml:trace contextRef="#ctx0" brushRef="#br0" timeOffset="151996.07">25823 16686 0,'-17'18'0,"34"-36"0,-52 36 15,35-36 1,35 18 0,36-35-1,-36 17-15,53-34 16,18-1 0,-88-18-1,-36 36 1,-141 35-1,-35 53 1,106 0 15,71 70-15,34-35 0,1-52-16,70 69 15,53 19 1,-70-54-1,-71 1 1,-53-53 0,-88-18-1,35-53 1,-35-35 0,123 52-16,-17-70 15,17-35 1,18 88-1,18 142 17,52 52-17,-17-53 17,-35-53-32,70 18 15,36-35 1,-1-18-1,53-18 1,-52-35 0,17-88-1,-106 18 1,-35 34 0,-35 72-1,-53 34 1,0 89-1,70 18 1,53-18 0,36-54-1,17-16 1,71-36 15,0-18-15,52-105-1,-140-1 1,17-70 0,-70 71-1,-1-18 1,-17 105 0,-35 36-1,-36 88 1,1 18-1,-1 71 1,71-54 0,18 1 15,0-89-31,34 0 16,54-17-1,53-18 1,-35-35-1,-19-36 1,-69-17 0,-36-18-1,-18 88 1,-35 18 0,18 71-1,0 17 1,35 0-1,17-35 1,1-35-16,35-1 16,53-17-1,-36 0 17,-17-52-17,-35-19 1,-1-53-1,-17 36 1,-17 141 15,17-35-31,-36 35 16,19 53 0,-1-71-1,18-17-15,0-1 16,18-17 31,17-35-47,36-36 15,-54 54 1,107-89 0,-54 53-1,-17 35 1,-53 36-1,0 52 1,-17 19 0,-1-72-16,18 36 15,0 0 1,18-53 0,34 0-1,37 0 1,-36-35-1,52-89 1,-69 54 0,-19 35-1,-17 52 17,0 36-17,-35 35 1,35-35-1,0-17 1,0-19 0,18-17-1,17 0 1,-17-17 0,-1-72-1</inkml:trace>
  <inkml:trace contextRef="#ctx0" brushRef="#br0" timeOffset="152170.56">28469 16581 0,'0'-18'16,"-17"18"0,-1 0-1,18 18 16,18-1-15</inkml:trace>
  <inkml:trace contextRef="#ctx0" brushRef="#br0" timeOffset="153295.1">28663 16704 0,'-17'0'31,"-1"18"-15,18-1-16,-18 36 0,1 18 15,17 17 1,0-35 15,35 0-15,35-36-1,-34-17-15,70 0 16,35-17 0,-53-54-1,0-52 1,-53 35 0,-17 70-16,-18-17 15,-53 35 1,0 70-1,-17 36 1,70-18 0,17-17-1,89-18 1,18-36 15,-19-17-15,-52-53-1,-17-17 1,16-36 0,-52 71-16,18-18 15,0 18 1,-18 70 0,-53 35-1,18 19 1,-1-36-1,19-36 1,17 1-16,-18-18 16,18-18 31,18-35-32,35-17 1,-18 34-16,35-52 15,36 0 1,-88 53-16,88-1 16,-71 36-1,-35 53 1,-35 36 0,17-1-1,-35-18 1,53-52-16,0 0 15,0-1 1,0-34 15,0-1-15,53-35 0,53-35-1,17 17 1,54 36-1,-142 53 1,-35 70 0,-35-18-1,17-34-15,-17 17 16,-18 0 0,35-36-1,18 1 1,36-18-1,-19 0-15</inkml:trace>
  <inkml:trace contextRef="#ctx0" brushRef="#br0" timeOffset="153437.56">30586 17092 0,'0'0'0,"-18"0"63</inkml:trace>
  <inkml:trace contextRef="#ctx0" brushRef="#br0" timeOffset="48619.4">7179 12153 0</inkml:trace>
  <inkml:trace contextRef="#ctx0" brushRef="#br0" timeOffset="-202972.83">4480 13388 0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C285-CD9F-1737-0DFA-0B0996623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67493-DA7B-0537-D13B-18042A0FC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1C98A-A704-367D-6209-D7D4A786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74F1-4D27-4834-AE2C-1DD863FBD72A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B355B-C475-B755-D041-E51C31F9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EB5B-BB05-0E3B-56BE-3ABDD29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F684-BEF6-4585-BC7A-813FA641C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06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633E-EF03-A24B-1934-5EA61B78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F8B20-CCD7-6FBB-0BE1-7DE3F0BC9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5ED7-3D5C-05BC-6786-72307EF6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74F1-4D27-4834-AE2C-1DD863FBD72A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3DD4-CD8B-DBA2-A0E6-86F7EDE2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34FE-35BB-7BE3-6AE4-0712906D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F684-BEF6-4585-BC7A-813FA641C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60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C3549-95FF-3C54-0181-AA165924F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83B9C-52AA-BECE-382F-3D6287AF3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96E7-2FE4-AF71-079A-0D7BFE5C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74F1-4D27-4834-AE2C-1DD863FBD72A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2EB9-68E1-00C2-BD4D-D31270ED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AAED1-2DFC-4F73-1D0C-AD8C8D14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F684-BEF6-4585-BC7A-813FA641C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99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1B07-CFD4-11C7-C704-69018DB2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DFFB-7FB6-692B-7F82-6D6F7EF74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69D46-D4B1-7739-C1B6-6C37425F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74F1-4D27-4834-AE2C-1DD863FBD72A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EA66E-A689-3EC9-C761-156BF6B0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8943-DFA0-EA55-8825-66CC1B5C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F684-BEF6-4585-BC7A-813FA641C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32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B7C7-0BB3-E1F7-620A-9E46CB65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12225-5B5C-917B-3318-47DA265A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9198A-288A-06AC-E277-6B122BAF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74F1-4D27-4834-AE2C-1DD863FBD72A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47399-7190-0D77-0339-F9DCA53E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3B237-B418-31A1-54B1-EA464C7D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F684-BEF6-4585-BC7A-813FA641C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49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1E6E-CD6D-D988-375A-D98F1211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E0553-AD7C-6930-A484-42843C7FC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4CF07-22B0-D042-F8D0-DBE0484F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79F70-D36F-530A-DF01-C324486F0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74F1-4D27-4834-AE2C-1DD863FBD72A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9E110-58E3-0270-F651-13699DA6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2BA5F-7BE0-F1F2-1510-E2E2F376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F684-BEF6-4585-BC7A-813FA641C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35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0F3C-FF63-59FE-D30A-10AE77BB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ED73D-3D76-921F-4019-F79A7D931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C2129-CA2B-7A6E-592F-D9655A7E6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81B12-23E5-1BAE-2EAA-56515D0F6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6CE47-BC4E-D0FA-134B-A235EF012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67CAF-C6DE-7CB5-4EB7-0F02C24E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74F1-4D27-4834-AE2C-1DD863FBD72A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85389E-184B-D3DF-C1FD-72844540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CD39E-AD07-3B66-487F-08B2FF43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F684-BEF6-4585-BC7A-813FA641C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50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B855-584E-3E4C-63F6-7FE53F12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9BBDB-21CC-39A9-39CF-9A02BE6F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74F1-4D27-4834-AE2C-1DD863FBD72A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C65E1-1AD5-3AAC-1E8E-A2E7F66B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512AD-13A2-DE4F-D5D9-67268473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F684-BEF6-4585-BC7A-813FA641C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72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8B227-93F8-C050-70AD-6553F6DB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74F1-4D27-4834-AE2C-1DD863FBD72A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DC2B9-16DC-91A4-3B7D-FF87277E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5D7D2-7D30-C693-DDE1-FAF04595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F684-BEF6-4585-BC7A-813FA641C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05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8C7A-43A3-C58E-4D3C-047A7DC4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71EC-0A0B-B418-8CE8-6400F4466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121D3-7D43-D68C-5C32-0A446577A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10E52-608E-FA3D-4D7A-BD722FEC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74F1-4D27-4834-AE2C-1DD863FBD72A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E7619-2628-4607-C3D8-29457224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C428D-E155-1050-F479-A8634A0D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F684-BEF6-4585-BC7A-813FA641C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73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A5AA-8230-1ECA-2BC3-00EA8A28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D778A-0922-C655-4520-ACB01702E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DDDD0-09C0-A604-8C97-6D16C7A9B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D830A-5971-A891-9776-EACD09A0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74F1-4D27-4834-AE2C-1DD863FBD72A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C45C6-38AB-4A78-B63A-6F1A75A1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20CE5-2982-0827-D230-9ACFAC67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F684-BEF6-4585-BC7A-813FA641C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28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76D34-EE1E-9C7A-708F-3174852A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B863C-85F3-4EAB-C132-1DAB22EFE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F129F-FEF4-0D35-7599-DA9DA55B0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F74F1-4D27-4834-AE2C-1DD863FBD72A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5092B-BFBC-C401-42F4-82662449C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5254-25F9-9149-402D-294F8EE5C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BF684-BEF6-4585-BC7A-813FA641C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14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9110-2539-5A92-105D-FD2760B87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E4861-3AF0-8507-02F6-45BC0D8BB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970AF2-DEE6-2994-ECA6-511F4D3BD9E1}"/>
                  </a:ext>
                </a:extLst>
              </p14:cNvPr>
              <p14:cNvContentPartPr/>
              <p14:nvPr/>
            </p14:nvContentPartPr>
            <p14:xfrm>
              <a:off x="95400" y="146160"/>
              <a:ext cx="5594400" cy="495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970AF2-DEE6-2994-ECA6-511F4D3BD9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40" y="136800"/>
                <a:ext cx="5613120" cy="49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6DC40D-7DFF-DFF7-C41C-867BFB3B07EB}"/>
                  </a:ext>
                </a:extLst>
              </p14:cNvPr>
              <p14:cNvContentPartPr/>
              <p14:nvPr/>
            </p14:nvContentPartPr>
            <p14:xfrm>
              <a:off x="209520" y="1809720"/>
              <a:ext cx="8249040" cy="4007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6DC40D-7DFF-DFF7-C41C-867BFB3B07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160" y="1800360"/>
                <a:ext cx="8267760" cy="402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787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9110-2539-5A92-105D-FD2760B87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E4861-3AF0-8507-02F6-45BC0D8BB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97B4C4-C22C-EB51-FF74-2A9C6519D9ED}"/>
                  </a:ext>
                </a:extLst>
              </p14:cNvPr>
              <p14:cNvContentPartPr/>
              <p14:nvPr/>
            </p14:nvContentPartPr>
            <p14:xfrm>
              <a:off x="1428840" y="127080"/>
              <a:ext cx="4578480" cy="164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97B4C4-C22C-EB51-FF74-2A9C6519D9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9480" y="117720"/>
                <a:ext cx="4597200" cy="166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8A19CC-49FC-71D9-E37F-00BBFA745869}"/>
                  </a:ext>
                </a:extLst>
              </p14:cNvPr>
              <p14:cNvContentPartPr/>
              <p14:nvPr/>
            </p14:nvContentPartPr>
            <p14:xfrm>
              <a:off x="336600" y="1149480"/>
              <a:ext cx="8128440" cy="3448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8A19CC-49FC-71D9-E37F-00BBFA7458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240" y="1140120"/>
                <a:ext cx="8147160" cy="346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833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9110-2539-5A92-105D-FD2760B87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E4861-3AF0-8507-02F6-45BC0D8BB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6E9C2C-BAA9-079A-FBE6-7F9C6A784411}"/>
                  </a:ext>
                </a:extLst>
              </p14:cNvPr>
              <p14:cNvContentPartPr/>
              <p14:nvPr/>
            </p14:nvContentPartPr>
            <p14:xfrm>
              <a:off x="222120" y="450720"/>
              <a:ext cx="7436160" cy="408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6E9C2C-BAA9-079A-FBE6-7F9C6A7844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760" y="441360"/>
                <a:ext cx="7454880" cy="410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655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9110-2539-5A92-105D-FD2760B87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E4861-3AF0-8507-02F6-45BC0D8BB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802C73-E2C8-6617-F124-3BB56F0AACB8}"/>
                  </a:ext>
                </a:extLst>
              </p14:cNvPr>
              <p14:cNvContentPartPr/>
              <p14:nvPr/>
            </p14:nvContentPartPr>
            <p14:xfrm>
              <a:off x="76320" y="88920"/>
              <a:ext cx="7118640" cy="586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802C73-E2C8-6617-F124-3BB56F0AAC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79560"/>
                <a:ext cx="7137360" cy="588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964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9110-2539-5A92-105D-FD2760B87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E4861-3AF0-8507-02F6-45BC0D8BB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D676E2-8DFA-F42E-0DAC-CC0AA9740D9E}"/>
                  </a:ext>
                </a:extLst>
              </p14:cNvPr>
              <p14:cNvContentPartPr/>
              <p14:nvPr/>
            </p14:nvContentPartPr>
            <p14:xfrm>
              <a:off x="69840" y="133200"/>
              <a:ext cx="11931840" cy="631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D676E2-8DFA-F42E-0DAC-CC0AA9740D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80" y="123840"/>
                <a:ext cx="11950560" cy="63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177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9110-2539-5A92-105D-FD2760B87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E4861-3AF0-8507-02F6-45BC0D8BB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27A937-1FB8-6916-E7B1-364BF0923D36}"/>
                  </a:ext>
                </a:extLst>
              </p14:cNvPr>
              <p14:cNvContentPartPr/>
              <p14:nvPr/>
            </p14:nvContentPartPr>
            <p14:xfrm>
              <a:off x="0" y="114120"/>
              <a:ext cx="9093600" cy="673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27A937-1FB8-6916-E7B1-364BF0923D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04760"/>
                <a:ext cx="9112320" cy="675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806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9110-2539-5A92-105D-FD2760B87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E4861-3AF0-8507-02F6-45BC0D8BB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836E6B-F6ED-39DA-1C64-A4F040BD5B21}"/>
                  </a:ext>
                </a:extLst>
              </p14:cNvPr>
              <p14:cNvContentPartPr/>
              <p14:nvPr/>
            </p14:nvContentPartPr>
            <p14:xfrm>
              <a:off x="76320" y="152280"/>
              <a:ext cx="10935000" cy="659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836E6B-F6ED-39DA-1C64-A4F040BD5B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42920"/>
                <a:ext cx="10953720" cy="66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471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9110-2539-5A92-105D-FD2760B87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E4861-3AF0-8507-02F6-45BC0D8BB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460780-1B6F-6655-0333-71F548FB59CD}"/>
                  </a:ext>
                </a:extLst>
              </p14:cNvPr>
              <p14:cNvContentPartPr/>
              <p14:nvPr/>
            </p14:nvContentPartPr>
            <p14:xfrm>
              <a:off x="0" y="228600"/>
              <a:ext cx="8649000" cy="523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460780-1B6F-6655-0333-71F548FB59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9240"/>
                <a:ext cx="8667720" cy="525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876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2022-09-12T03:33:12Z</dcterms:created>
  <dcterms:modified xsi:type="dcterms:W3CDTF">2022-09-12T03:34:53Z</dcterms:modified>
</cp:coreProperties>
</file>