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2:17:30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564 0,'0'-17'31,"0"-1"-15,0 36 15,0-1-15,0 1-16,0 53 15,0-18 17,53-1-17,-18-16 1,1-36 0,52-18-1,-53 0-15,0 1 16,1-1-16,34-17 15,19-36 1,-72 18 0,18-17-1,-35 52 1,0-17 0,-17 35 30,-1 0-30,18 18 0,-17 17-1,-1 0 1,18-17-16,-18 70 16,18-17-1,-17 17 1,-1 35-1,18 1 1,-18 34 0,1-34-1,17-36 1,0-35 0,0-18-1,0-17 1,-36-18-1,-34-35 17,17-18-17,-35-18 1,35 18 0,0 18-1,35 17 1,18 54 15,0 34-15,53-17-1,18 0 1,-18-18 0,70-35-1,1 0 1,-19-35-1,1-36 17,-35-17-17,-36-18 1,-17 89-16,-1-54 16,-17 18-1,0 36 1,-17 17-1,-1 53 1,18 17 0,-18 36-1,18-35 1,0-1 0,0-35-1,0 1 1,-17-36 31,17-18-32,0-35 1,0-35 0,35 17-1,-17 54-15,52-54 16,18 1-1,-35 52 1,18 18 0,-36 18-1,-17 52 1,0 18 0,-18 1-1,0-37 1,17-34 15,-17 17-15,18-35 15,-1-35-15,-17 0-1</inkml:trace>
  <inkml:trace contextRef="#ctx0" brushRef="#br0" timeOffset="390.17">3422 459 0,'0'35'32,"-18"-17"-32,18 17 15,0 53 1,0 35 0,0 54-1,-17-36 1,-1 0-1,0-106-15,18 36 16,0-18 0,18-53 31,0 0-47,52-71 15,-70 54 1</inkml:trace>
  <inkml:trace contextRef="#ctx0" brushRef="#br0" timeOffset="723.55">3175 952 0,'0'0'0,"-35"0"31,52 0-15,54 0-1,52-17 1,-17-1 0,-18 18-1,-52-17 1,-54 34 31,0-17-32,18 18 1,0-1-16</inkml:trace>
  <inkml:trace contextRef="#ctx0" brushRef="#br0" timeOffset="1706.9">4392 1023 0,'-18'18'16,"18"-1"0,-17 1-16,-36 35 15,35 17 1,1 19-1,17-19 1,0 1 0,0-36-1,35-17 1,0-18 0,0 0-1,-35-18 16,0 0-15,0 1 0,0-1-1</inkml:trace>
  <inkml:trace contextRef="#ctx0" brushRef="#br0" timeOffset="2491.85">3810 1147 0,'0'-18'15,"0"0"17,0 1-17,18 17 1,-1 0-16,1 0 15,17 0-15,18 17 16,-53 1 0,53 35-1,-35 0 1,-1 17 0,-17-34-1,0 34 1,-35-35-1,35-52 32,0-1-31,0-52 0,0 52-16,0-35 15,18 35-15,17-70 16,-17 53 15,17 17-15,-18 1-1,1 17 17,0 0-17</inkml:trace>
  <inkml:trace contextRef="#ctx0" brushRef="#br0" timeOffset="3473.06">4374 1111 0,'0'-17'0,"0"-1"31,-17 18 0,-1 0-15,1 0-16,-1 53 15,-17 0 1,17 35 0,18-35-1,-18 35 1,18-53-1,0 1 1,0-19 0,18-17-1,53 0 1,-19 0 0,37-35-1,-19 0 1,18-18-1,-70-35 1,-18-1 0,-35 37-1,-53-1 1,17 53 0,-35 0-1,71 35 1,17 18-1,1 0 17,17-18-17,70-35 17</inkml:trace>
  <inkml:trace contextRef="#ctx0" brushRef="#br0" timeOffset="4724.29">5274 1076 0,'0'0'0,"0"-18"0,0 1 16,0-1 0,-18 18-16,-35-18 15,-17 18 1,17 18 0,-18 35-1,19 18 1,16 17-1,19 0 1,17-18 0,53-34-1,17-19 1,-35-17 0,36 0-1,-53-17-15,34-19 16,19-52-1,-36-18 1,18-88 15,-18 53-15,-17-35 0,0 158-16,-1-52 15,-17 17 1,0 35-1,0 36 1,-17 52 0,-36 54-1,35-89-15,1 89 16,-1 52 0,18-70-1,0 17 1,35-35 15,18-70-15,-35-18-16,35 0 15,35 0 1,-35-18 0,35-34-1,-35-37 1,0 1-1,-36 18 1,-17 34 0,0 19-1,0 52 17,-17-17-32,-1 52 15,18-52-15,-17 52 16,17 19-1,0-37 1,52-52 15,19 0-15,0 0 0,17-52-1,-53-19 1,18-35-1,-35 18 1,-1 17 0,-17 89 15,-17 35-15,-1 35-1,18 0 1,0-17-1,0-18 17,71-36-17,-19-17 1,1 0 0</inkml:trace>
  <inkml:trace contextRef="#ctx0" brushRef="#br0" timeOffset="6572.47">6791 988 0,'0'0'16,"0"-18"-16,0 0 0,-18 18 0,-17-17 15,-18 17 1,0 17-1,18 36 1,-18 36 15,18-1-15,35 0 0,0-70-16,0 35 15,70-18 1,18-18-1,-17-17 1,53-17 0,-54-18-1,36-89 1,-36 18 0,-17-70-1,-35 35 1,-18 17-1,0 54 17,-18 34-17,1 36 1,-19 36 0,19 34-1,-1 89 1,18-36-1,-17 89 1,17-124 0,0 1-1,88-54 1,-35-18 0,35-17-1,-71-17-15,36-36 16,18-35 15,-36 0-15,1-18-1,-19 53 1,-17 70 15,-35 72-15,17-19-1,18 18 1,0-17 0,36-53-1,52-1 1,-71-17-16,72 0 16,16-53-1,-34 0 1,-1-35-1,-52 0 17,-18 35-17,-18 71 17,-17 52-17,35 1 1,-17-1-1,17-52-15,0 35 16,52-35 0,19-18-1,0 0 1,-18-36 0,-36 1-1,-17 17-15,0-52 16,0 52-16,-53-52 15,-35 17 1,17 53 15,19 0-15,34 0 0,36-36-1,70 19 1,18-19-1,-1 19 1,1-1 0,-18 18-1,-35 0 1,-35 35 0,-18 36-1,0 17 1,0-17-1,-18-1 17,1-34-17,-1-19 1,0-17 15,18-17-15,0-1-1,0 0-15,18-70 16,35 0 0,18-36-1,-1 36 1,54 18 0,-54 52-1,36 71 1,-88 18-1,-18 52 1,0-17 15,-18-36-15,-17 1 0,-1-36-1,36-17 1,0-36 15,0-17-15,0 17-16</inkml:trace>
  <inkml:trace contextRef="#ctx0" brushRef="#br0" timeOffset="6756.11">8149 564 0,'0'0'0,"-17"0"0,-1 0 16,-17-17 15</inkml:trace>
  <inkml:trace contextRef="#ctx0" brushRef="#br0" timeOffset="6822.32">8061 529 0,'18'0'32,"-54"0"-17</inkml:trace>
  <inkml:trace contextRef="#ctx0" brushRef="#br0" timeOffset="7088.56">7020 847 0,'18'0'16,"0"0"-16,34 0 15,-34 0-15,53 0 16,17-18-1,-35 18 1,-36-18 0,-17 1-1</inkml:trace>
  <inkml:trace contextRef="#ctx0" brushRef="#br0" timeOffset="7738.99">10460 635 0,'0'0'0,"0"-18"16,0-35-1,0 36-15,0-36 16,0 35-1,0 54 17,0-1-17,-53 88 1,0 71 0,35-53-1,18 1 1,0-54-1,0-53 1,0-53 15,0 1-15,36-36 0,-1 0-16</inkml:trace>
  <inkml:trace contextRef="#ctx0" brushRef="#br0" timeOffset="8189.07">10672 723 0,'0'0'0,"0"18"32,0-1-32,0 72 15,-18 16 1,18-69-16,-35 87 15,35-17 1,0-71 15,70-17-15,-17-18 0,88-71-1,-53-17 1,-52-18-1,-36-35 1,-36 53 0,-34 53-1,-54 35 1,54 17 0,35 36-1,-1-17 1,36-19 15,0-34-15</inkml:trace>
  <inkml:trace contextRef="#ctx0" brushRef="#br0" timeOffset="8439.04">10319 600 0,'0'0'0,"-18"0"0,36 0 31,52 0-15,18 0 0,71-18-1,-123 18-15,69 0 16,-69 0-16,17 0 15,-36-18 1</inkml:trace>
  <inkml:trace contextRef="#ctx0" brushRef="#br0" timeOffset="9338.6">13388 529 0,'-35'-17'16,"-1"17"-16,19-18 16,-107 18-1,-70 0 1,53 18 0,35 34-1,89-52-15,17 53 16,0 0-1,88 0 1,18 18 0,-18-1-1,18 18 1,-89-70-16,-17 70 16,-53-35-1,-70 18 1,-36-54-1,53-17 1,18-35 15,18-71-15,34 36 0,36-36-1,0 53 1,18 35-1,17 18 1,1 18 0,16 17-1,-16-17 1</inkml:trace>
  <inkml:trace contextRef="#ctx0" brushRef="#br0" timeOffset="9756.68">12982 1005 0,'0'0'16,"18"0"-16,17 18 0,18-18 31,0 0-15,-35-18-16,52-17 16,54-53-1,-89 35 1,-17 0-1,-18 35 1,-71 18 0,-17 18-1,-18 53 1,53 34 0,35 1-1,18-35 1,36-1-1,34-34 1,18-19 15,1-17-15,-1-53 0,-18 1-1,19-72 1</inkml:trace>
  <inkml:trace contextRef="#ctx0" brushRef="#br0" timeOffset="10055.6">13811 423 0,'-17'0'31,"-1"18"-31,0 0 0,18-1 0,-35 71 16,17 36 15,1 52-15,-1-52-1,0 17 1,1-53 0,17-70-16,0-1 15,0 1 1,53-36-1,-18-35 1,0 1 0</inkml:trace>
  <inkml:trace contextRef="#ctx0" brushRef="#br0" timeOffset="10471.79">13864 1005 0,'0'18'15,"0"0"-15,18-18 32,-1 0-17,54 0 1,17-53 0,-17 0-1,-18 0 1,-36-18-1,-34 54 1,-72 17 0,72 0-16,-89 53 15,53 17 1,18 36 0,35-18-1,17 0 1,54-52-1,17-36 17,0 0-17,36-36 1,-71 1-16</inkml:trace>
  <inkml:trace contextRef="#ctx0" brushRef="#br0" timeOffset="11022.79">14534 811 0,'0'0'0,"0"18"15,0 0 1,-17-1-16,17 71 16,-18-17-1,1 17 1,17-35-1,0-18 17,0 1-17,-18-36 1,18-53 15,0-53-15,0 18-1,18 70-15,34-70 16,-34 53-16,88-36 16,-36 71-1,19 0 1,-36 53 0,-18 70-1,-35 19 1,0-72-1,0-17 17,0-35-17,-18-1 1,18-34 15,0-1-31,18-17 16,17 0-16</inkml:trace>
  <inkml:trace contextRef="#ctx0" brushRef="#br0" timeOffset="11306.37">15434 847 0,'0'0'16,"0"17"-1,-18 1 1,1 17-16,-1 36 16,-17 17 15,35 0-15,-35-35-1,17-53 1,18-18 15,0 1-31,18-36 16</inkml:trace>
  <inkml:trace contextRef="#ctx0" brushRef="#br0" timeOffset="11738.85">15416 476 0,'-17'0'16,"34"0"-16,-52 0 0,0 0 16,-18 0-1,18 53 1,-1 18 0,36-1-1,53 1 1,18-54-1,-1-17 1,1-17 0,-18-36-1,-36 18 1,-17 17-16,0-53 16,-70 19-1,-1 34 1,-34 18-1,34 53 1,36 0 15,35 53-15,17-36 0,36-17-16</inkml:trace>
  <inkml:trace contextRef="#ctx0" brushRef="#br0" timeOffset="12239.64">15857 794 0,'0'0'16,"0"-18"-1,-17 36 17,-19 17-17,19 36 1,17 17 0,-18 18-1,18-89-15,0 36 16,53-18-1,18-17 1,-18-18 0,35-18-1,-18-52 1,-52 35-16,17-36 16,-17-52-1,-18 34 1,0 54-1,0 53 32,-18-1-31,18 1-16,0 35 16,18-35-1</inkml:trace>
  <inkml:trace contextRef="#ctx0" brushRef="#br0" timeOffset="13039.66">16633 758 0,'-17'-35'15,"-1"35"1,1 18-16,17 52 15,-18 54 1,0-36 0,1 18 15,-1-36-15,18-34-1,0-54 16,0-17-15,35-53 0,36-36-1,-1 36 1,-52 53-16,70-54 16,-17 89-1,-54 18 1,19 70-1,-19 0 17,-17 36-17,0-89-15,18 53 16,-18-35 0,0-35-1,0-36 16,0 1-15,0-1-16,0-70 16,18 0-1,70-53 1,0 52 0,71 1-1,35 71 1,-141 17-16,70 17 15,-52 71 17,-54 36-17,-34 17 1,-54-53 0,-17 0-1,35-35 1,18-35-1,17-18 1</inkml:trace>
  <inkml:trace contextRef="#ctx0" brushRef="#br0" timeOffset="13072.59">17515 1288 0,'0'-18'15</inkml:trace>
  <inkml:trace contextRef="#ctx0" brushRef="#br0" timeOffset="17175.12">2240 2011 0,'0'0'0,"-18"0"16,-34 17 0,34 1-16,0-18 15,-35 18 1,18-18 0,17 0-1,1 17 1,34-17 62,1 0-62,0 0-16,-1 0 0,1 0 15,88 0 1,0 0-1,-53 0-15,88-17 16,53 17 0,-53-18-1,18 18 1,-36-18 0,124 1-1,-71 17 1,18 0-1,36 0 1,-54 0 15,53 0-15,36 0 0,17 0-1,-70 0 1,52 0-1,-34 0 1,158 0 0,-176 0-1,70-35 1,-53 35 0,0-18-1,36 18 1,-18-18-1,0 1 1,-53-1 15,35 0-15,-70 1 0,-124 17-16,89-18 15,-19 0 1,-87 18-16,106 0 15,-54-17 1,18 17 0,-52 0-1,-36-18 17,0 1 30</inkml:trace>
  <inkml:trace contextRef="#ctx0" brushRef="#br0" timeOffset="18167.09">10354 1746 0,'0'0'0,"-35"0"31,17 0-31,18 18 31,18-18 1,35 0-1,35 0-15,-18 0-1,36-18 1,-70 18-16,52-35 15,35 35 1,-70-18 0,-35 18 15,-36 0 31,0 18-46,1-18-16</inkml:trace>
  <inkml:trace contextRef="#ctx0" brushRef="#br0" timeOffset="19421.93">12700 1923 0,'0'0'16,"-18"17"-16,1-17 15,-1 0 17,0 0-32,-17 0 31,0 0-15,17 0-1,36 0 16,0 0-15,17 0 0,35 0-1,54-17 1,-1-1 0,107 18-1,34 0 1,-87 0-1,87 0 1,-35 0 0,-158 0-16,229 0 31,-88 0-15,87 0-1,-52 0 1,159 0-1,-212 0 1,53 0 0,-88 0-1,88 18 1,-89-18 0,54 0-1,-177 0-15,107 17 16,16-17-1,-34 0 1,17 0 0,-35 0-1,17 0 17,-88 0-32,18 0 15,0 0 1,-35 0-1,-18-17 110,0-1-125,-18 18 16,1 0-16,-1 0 0</inkml:trace>
  <inkml:trace contextRef="#ctx0" brushRef="#br0" timeOffset="95705.38">1940 2963 0,'0'-17'62</inkml:trace>
  <inkml:trace contextRef="#ctx0" brushRef="#br0" timeOffset="96527.01">2011 2893 0,'0'0'0,"0"-18"16,0 0-1,0 1 1,0 34 31,0 1-47,0 17 15,-35 107 1,17-37 0,18 54-1,-18-53 1,18 0-1,0-71 1,0-53 31,0-52-47,36-18 31,16-53-15,19 52-1,-53 36 1,-1 53-16,1 0 16,17 36-1,0 34 1,-35 18 0,36 54-1,-19-72 1,1-35-16,53 18 15,-1-35 1,18-18 0,-17-53-1,-1-53 17,-70 71-32,36-89 15,-36-34 1,0 52-1,-53 71 1,0 17 0,0 18-1,18 0 1,35 18 0,0-1-1,17 1 1,19-18-1</inkml:trace>
  <inkml:trace contextRef="#ctx0" brushRef="#br0" timeOffset="97160.52">3016 2893 0,'-35'-36'31,"17"36"-15,1 0-1,17 18 1,0 70 0,0 1-1,-18 52 1,0-106-16,18 53 15,-17 36 1,-1-36 0,18-71-1,0 1 17,0-36-17,0-70 1,35 0-1,36-35 1,0 17 0,-1 53-1,18 18 1,-35 52 0,0 54-1,-35 52 1,-18-35-1,0 1 1,0-19 0,0-52-1,-18-1 17,0-17-17,1 0 1,17-35-1,0-18-15</inkml:trace>
  <inkml:trace contextRef="#ctx0" brushRef="#br0" timeOffset="98177.37">4110 3228 0,'0'0'0,"0"-18"0,0-17 15,0-18 1,-35 0 15,17 36-31,-35-1 16,-18 18-1,19 0 1,-54 35 0,18 53-1,35 1 1,35-54-16,-17 106 16,35-53-1,0-17 1,70-36-1,1-35 1,17-18 0,-53 1-16,53-72 31,-35 1-15,0-53-1,-53 35 1,18 53-1,-18 36 1,0 34 15,0 72-15,0-72-16,0 54 16,0 35-1,0-18 1,0-71-16,35 36 15,36-17 1,-1-36 0,1 0-1,17-53 1,0-35 15,-17-71-15,-18 0-1,0 71 1,-18 0 0,-35 70-1,-18 53 17,-17 71-17,-18 0 1,18 17-1,35 1 1,0-54 0,0-52-16,0 35 15,53-35 17,0-18-17,17 0 1,-17-36-1,18-17 1,-54 36-16,19-54 16</inkml:trace>
  <inkml:trace contextRef="#ctx0" brushRef="#br0" timeOffset="98494.41">4374 3210 0,'0'0'0,"36"0"16,-19 0 0,72 0-1,-54 0-15,106-35 16,-35 17-1,-18 1 1,-53 17 0,-52 0 31</inkml:trace>
  <inkml:trace contextRef="#ctx0" brushRef="#br0" timeOffset="99145.45">6756 3140 0,'0'0'0,"0"-18"0,0 0 32,0 1-17,0 34 32,0 1-47,0 53 16,-18 52-1,-17-35 1,17 0 0,0-35-1,18-70 32,18-1-31,0 0-16</inkml:trace>
  <inkml:trace contextRef="#ctx0" brushRef="#br0" timeOffset="99677.54">7373 3104 0,'0'-35'31,"-18"35"-15,-35 0 0,-17 18-1,-1 17 1,54 0 15,-1-17-31,18 17 16,0-17-1,71-18 1,-1 0 0,36 0-1,-35 18 1,17 34 0,-71-16-1,-17 17 1,-70 0-1,17-18 1,-35-18 0,0 1-1,-1-18 17,36 0-17,36-18 1,-18-17-1,35 0 1,0 0-16</inkml:trace>
  <inkml:trace contextRef="#ctx0" brushRef="#br0" timeOffset="100093.48">6967 2787 0,'0'0'16,"-17"0"-16,-1 0 0,-17 18 15,35 17 1,0 0-1,0-17 1,70-18 0,-34 0-1,-36-18-15,35-17 16,-35 0 0,-35-1-1,-1 36 1,-34 0-1,35 18 1,35 17 0,17 18-1,36-35 1</inkml:trace>
  <inkml:trace contextRef="#ctx0" brushRef="#br0" timeOffset="101060.84">9737 3034 0,'53'0'31,"-36"0"-31,1 0 0,17-18 16,71-17 0,-88 17-16,52-35 15,-70 18 1,0 0 15,-70 35-15,-72 0-1,19 17 1,-53 54 0,140-18-1,36-18 1,36 18 0,52-18-1,53 18 1,18 18-1,-53-18 1,-89 17 0,-17-17-1,-123 18 1,-1-36 15,-70-35-15,71-35-1,35-18 1,-1-35 0,36 35-1,36 18 1,-1 17 0,36 18 15,17 35-16,0-17 1,1-1-16</inkml:trace>
  <inkml:trace contextRef="#ctx0" brushRef="#br0" timeOffset="101494.26">10107 3351 0,'0'0'0,"18"0"0,35 0 31,17-53-15,-17 18 0,0-18-1,-35 18 1,-18 17-16,0-17 15,-36 35 1,-17 0 0,-17 18-1,17 17 1,-18 53 15,54 18-15,17-71-16,0 36 15,17-1 1,36-34 0,18-19-1,35-17 1,-18-35 0,-53 17-16,71-70 15</inkml:trace>
  <inkml:trace contextRef="#ctx0" brushRef="#br0" timeOffset="101810.39">10918 2822 0,'0'-17'0,"0"34"0,-17-34 0,-18 17 16,-1 0 15,19 52-16,17-16-15,0 52 16,-36 53 0,1 0-1,17 0 1,18-88 0,0 0-1,0-35 1,18-18-1,17-36 1,1 1 0</inkml:trace>
  <inkml:trace contextRef="#ctx0" brushRef="#br0" timeOffset="102826.42">11024 3316 0,'0'0'0,"0"18"31,18-18 1,0 0-32,70-53 15,-35 18 1,17-18-1,-52 35 1,-18 0 0,-35 18-1,17 0-15,-35 0 16,-35 53 15,53 0-15,17 35-1,18-17 1,0-18 0,18-36-16,52 1 15,18-18 1,36 0 0,-18-35-1,-53-18 1,-1-35-1,-34 70-15,0-52 16,-18 17 0,0 35-1,-18 53 32,0 1-31,18-19-16,-17 54 15,17-1 1,0-17 0,0-18-1,0-17 1,0-36 31,0-52-32,0-1 1,17-34 0,36 52-1,53 0 1,18 35 0,-36 18 15,18 53-16,-71 53 1,-35-36 0,0-52-16,-18 70 15,-17-35 1,0-18 0,17-17-1,18-36 32,0 1-47,35-36 16,18 18-1</inkml:trace>
  <inkml:trace contextRef="#ctx0" brushRef="#br0" timeOffset="103111.14">12259 3228 0,'0'-35'15,"0"70"-15,35-106 16,-35 89 31,0 0-47,0 35 16,-17 52-1,-1-52 1,0 18-1,1-36 1,17-53 31,17-17-47,36-53 16</inkml:trace>
  <inkml:trace contextRef="#ctx0" brushRef="#br0" timeOffset="103527.14">12418 2840 0,'-18'0'0,"36"0"0,-89 0 16,1 35-1,17 18 1,35 18-1,18-18 1,53-36 0,35-17-1,-35 0 1,18-35 0,-54 17-1,-17 1 1,18-72-1,-18 36 1,-35 36 0,-36 17-1,-17 17 1,0 36 0,52 0-1,19-17 1,17-1-1</inkml:trace>
  <inkml:trace contextRef="#ctx0" brushRef="#br0" timeOffset="104176.6">12753 3193 0,'0'0'15,"53"-53"17,-53 35-32,0 0 0,0 36 62,-18 0-62,1 17 16,17-17-16,-36 70 15,19 35 1,17-35 0,17-35-1,54-17 1,-54-36-16,36 0 16,71-18-1,-54-53 1,-34-17-1,-1-35 1,-35 52 0,0 1-1,-18 52 1,1 18 0,-1 18 15,18 17-16,0 0 1,35-35-16</inkml:trace>
  <inkml:trace contextRef="#ctx0" brushRef="#br0" timeOffset="105010.46">13370 3210 0,'0'-17'16,"0"-1"-1,0 36 32,0-1-47,0 1 0,0 52 16,-17-17 0,-1 36 15,0-72-31,1 36 15,17-18 1,0-17 0,0-36 15,0-17-15,0 17-16,0-70 15,17 0 1,36-18-1,0 53 1,0 18 0,35 35-1,-35 53 1,-18 35 15,-17 18-15,-18-53-1,0 17 1,0-52 0,-18 0-1,18-36 17,0-35-17,0-17 1,53-36-1,-35 71-15,35-36 16,70 0 0,1 54-1,-36 17 1,0 53 0,-70 17 15,0-52-31,-18 88 15,0-36 1,-36-34 0,19-36-1,-1 17 1,0-17 0,18-17-1,0-1 1</inkml:trace>
  <inkml:trace contextRef="#ctx0" brushRef="#br0" timeOffset="105593.43">15575 3052 0,'-18'0'0,"36"0"0,-88-18 15,52-17 1,-17-1-1,-1-17 1,36 18 0,0-18-1,36 0 1,52 0 0,18 53-1,-53-17 1,88 17-1,-71 53 1,-34 52 0,-54 19-1,-35-36 1,-53 0 0,-17-17-1,34-36 1,72-35-1,17 18 1,17-18 15,1 0-15</inkml:trace>
  <inkml:trace contextRef="#ctx0" brushRef="#br0" timeOffset="106094.15">15575 3757 0,'0'0'0,"0"18"15,18-18 1,35 0 0,-36 0-1,1-18 1,-18-17 0,-18 35 15,-35 0-16,18 17 1,0 1 0,35 17-1,17-17 1,19-18 0,-1 0-1,0-18 1,-35 1-1,0-1 1,0 0 15,-17 18-15</inkml:trace>
  <inkml:trace contextRef="#ctx0" brushRef="#br0" timeOffset="107442.61">864 3263 0,'0'-53'32,"0"36"-32,0-19 15,-17 1 1,17 53 31,0-1-47,-18 89 15,0 18 1,18-89-16,0 71 16,-17 17-1,-1-70 1,0-18 0,18-17 15,0-36 0,18 1-15,17-1-16</inkml:trace>
  <inkml:trace contextRef="#ctx0" brushRef="#br0" timeOffset="107844.11">1199 3528 0,'0'17'16,"0"1"-16,-17-18 16,17 18-16,17-18 62,1 0-62,-18-18 16,0 0-1,0 1 1,0-1 0,-18 18-1,1 0 1,-1 18-1,1 17 1,17-17 0,17-18 15,1 0-31</inkml:trace>
  <inkml:trace contextRef="#ctx0" brushRef="#br1" timeOffset="175346.73">1305 4357 0,'18'0'16,"0"0"109</inkml:trace>
  <inkml:trace contextRef="#ctx0" brushRef="#br1" timeOffset="176000.39">1464 4427 0,'18'0'16,"-1"0"-16,1 0 16,0 0-1,-1-17-15,1-1 16,17-35-1,-17 36 1,-18-1 0,-88 18-1,-18 18 1,-71 52 0,89-17-1,35 0 1,36-35-1,17-1 1,35-17 0,71 0-1,35 18 1,-35-1 0,17 19-1,-70-1 16,-53 18-15,-53 35 0,-35-17-1,-53-1 1,17-34 0,1-36-1,-1-36 1,54-34-1,35 52-15,-36-53 16,53 54 0,18-18-1,36 35 1,17-18 0,-36 18-1</inkml:trace>
  <inkml:trace contextRef="#ctx0" brushRef="#br1" timeOffset="176450.86">1746 4674 0,'0'0'0,"71"0"31,-36 0-31,-17-17 16,35-19-1,-36-17 1,-17 36 0,0-18-1,-53 35 16,-17 35-15,-1 0 0,54-17-16,-72 70 15,72-18 1,17 1 0,0 0-1,70-18 1,-17-53-1,-35 0-15,35 0 16,35-53 0,-70 17-1</inkml:trace>
  <inkml:trace contextRef="#ctx0" brushRef="#br1" timeOffset="176799.96">2134 4357 0,'0'-18'0,"0"36"0,0-53 0,0 17 15,0 0 1,-17 18 0,-1 18-1,18 35 1,-18 70-1,1-17 1,-19 18 0,36-36-1,0-53-15,0 18 16,0-18 0,18-52 30,0-19-30,-18 19-16</inkml:trace>
  <inkml:trace contextRef="#ctx0" brushRef="#br1" timeOffset="177235.04">2346 4727 0,'0'18'0,"18"-36"47,-1 1-32,1 17-15,0-18 16,-1 0-16,18-17 15,-17 0 1,-18 17 0,0 0-1,-53 18 1,-17 18 0,-1 53-1,36-18 1,17 17-1,18-17 1,71-35 0,-1-18-1,54-18 1,-54-17 0</inkml:trace>
  <inkml:trace contextRef="#ctx0" brushRef="#br1" timeOffset="177817.62">2840 4516 0,'0'17'15,"0"1"-15,-18-18 16,18 17-16,-17 36 15,-1 18 1,0-18 0,18 0-1,0-36 1,0 1 0,0-36 15,0 1-16,0-36 1,0-18 0,18 18-1,52-35 1,1 53 0,-53 17-16,70 18 15,-35 0 1,0 53-1,-36 0 1,-17 35 0,0-35-1,0 35 1,0-70 0,0 0 15,0-36 0,0 0-15,0 1-16,36-1 0</inkml:trace>
  <inkml:trace contextRef="#ctx0" brushRef="#br1" timeOffset="178117.54">3492 4533 0,'0'0'0,"0"-17"32,0 34-1,0 1-31,0 35 16,-17 0-1,17-36 1,-18 36-1,1 0 1,17-35 0,0-36 15,17-17-15,1 17-16</inkml:trace>
  <inkml:trace contextRef="#ctx0" brushRef="#br1" timeOffset="178517.6">3492 4339 0,'-17'0'0,"-1"0"16,1 0-16,-36 18 31,35 17-31,18 0 31,18 1-15,35-36 0,35 0-1,-35-36 1,-18-17 0,-35 18-1,-18-35 1,-52 70-1,52 0-15,-52 0 16,17 35 0,35 35-1,18-17 1,0-17 0,53-1-1,-35-35 1</inkml:trace>
  <inkml:trace contextRef="#ctx0" brushRef="#br1" timeOffset="179034.34">3845 4516 0,'0'0'0,"0"17"63,-17 1-63,-1-1 15,18 1-15,-18 17 0,18 18 31,0 18-15,0-36 0,18-35-16,53 0 15,-19 0 1,37-18 0,-36-34-1,-18-19 1,-18-17-1,-17 17 1,0 36 0,-17 35 15,17 18-15,0 17-1,0-17 1,17-18-1,1 17-15</inkml:trace>
  <inkml:trace contextRef="#ctx0" brushRef="#br1" timeOffset="179866.57">4392 4480 0,'0'0'15,"0"-17"-15,-18 17 47,18 17-31,-17 1-16,17 52 15,0-17 1,0-35-16,0 35 31,0 0-31,0-18 31,0-17-15,0-36 15,0-52-15,0 17 0,53-53-1,17 35 1,-17 18-1,18 36 1,-54 17-16,54 0 16,-1 53-1,-52 17 1,0 1 0,-18-1-1,0-34 16,0-19-15,-18-17 15,18-17-15,0-36 0,0 35-16,35-53 15,-17 54-15,35-54 16,53-17-1,-36 53 1,36 35 0,-53 17-1,-53 1-15,18 35 16,-18 53 0,0-53-1,-18 17 16,0-34-15,18-19 0,-17 1-1</inkml:trace>
  <inkml:trace contextRef="#ctx0" brushRef="#br1" timeOffset="180442.95">6244 4533 0,'0'0'0,"0"-35"16,0 53 46,0-1-62,0 1 0,0 17 16,-35 36 0,35-36-1,-18 18 1,18-36-1,0 1 1,18-36 15</inkml:trace>
  <inkml:trace contextRef="#ctx0" brushRef="#br1" timeOffset="180967.78">6703 4463 0,'0'0'0,"0"-18"15,-18 18 1,0 0 0,1 0-16,-36 0 15,53 18-15,-53 17 16,18 0-1,35 0 17,17-35-17,1 0-15,35 0 16,53 0 0,-36 0-1,19 18 16,-54 17-15,-35 1 0,-18 17-1,-35-36 1,-53 1 0,1-1-1,52-17 1,-18 0-1,36-35 1,17 0 0,18 17-1,0-35 1</inkml:trace>
  <inkml:trace contextRef="#ctx0" brushRef="#br1" timeOffset="181200.25">6438 4304 0,'-17'-18'16,"17"1"-1,17 17 48,1 0-48,-1 0-15,1 0 0</inkml:trace>
  <inkml:trace contextRef="#ctx0" brushRef="#br1" timeOffset="181900.07">8361 4551 0,'17'-18'0,"-34"36"16,34-71-16,-17 0 15,-35 0 1,-18-17 0,-17 52-1,-54 18 16,36 53-15,-18 35 0,36 18-1,70-36 1,0-34-16,0 17 16,53-18-1,52-18 1,-16-34-1,-19-36 1,18-18 0,-70-17-1,17 0 1,-35 35 0,0 141 15,-17-17 0,17 35-15,17-36-1,54-35 1,-18-17 0,0-18-1,17-53 1,1 0-1</inkml:trace>
  <inkml:trace contextRef="#ctx0" brushRef="#br1" timeOffset="182934.28">9525 4674 0,'18'0'47,"-1"-17"-47,1-1 15,35-17 1,17-18 0,36-53-1,-35-35 1,-18 0 0,-53 70-1,0 1 1,-18 70-1,-35 0 1,0 70 0,36-52-16,-19 88 15,-17 70 1,18-17 0,17 88-1,-34 35 16,16 0-15,-17-17 0,53-36-1,0-123 1,0 0 0,53-53-1,0-36 1,35-52-1,36-53 1,-18-18 0,35-70-1,-53-89 1,-88 106 0,-106-35 15,-17 88-16,-107 1 1,54 52 0,88 35-1,53 0 1,52 1 0,89-1-1,0 0 1,17-17-1,-17 0 1,-35 0 0</inkml:trace>
  <inkml:trace contextRef="#ctx0" brushRef="#br1" timeOffset="183449.88">10301 4516 0,'0'-18'15,"0"0"1,-18 1 0,18-1-16,-17 0 15,17-35 1,35 18-1,36 35 1,-1-17 0,18 52-1,-17 35 1,-71 19 0,0-1-1,0-53 16,-18 0-15,1-35 0,17-17-1,0-54 1,0 1 0,35-1-1,-17 18 1,35 35-1,-1 18 1,-16 0 0,-19 18-1</inkml:trace>
  <inkml:trace contextRef="#ctx0" brushRef="#br1" timeOffset="184116.91">10954 4551 0,'0'0'0,"35"0"16,-17 0-1,-1-18 1,36-17 0,-35 17-16,17 1 15,-17-36 1,-18 17-1,-53 36 17,18 18-17,-18 53 1,35-18 0,18-36-16,-18 71 15,36-35 1,17-35 15,53-18-15,1 0-1,-1-18 1,-53 1-16,71-54 16,-53 18-1,-35-17 1,-1 17-1,-17 35 1,-35 18 0,17 18-1,-17 52 1,35 1 0,0-18 15,18 17-16,35-52 1,-18-18 0,18 0-1,-36-18 1,19-17 0,-19 17-16</inkml:trace>
  <inkml:trace contextRef="#ctx0" brushRef="#br1" timeOffset="186366.54">12788 4692 0,'0'0'0,"-35"0"16,-18-18-1,35 1 1,1-19-16,17-52 31,0 71-31,17-72 16,72-34-1,34 52 1,18 54 0,-53 17-1,-35 70 1,-53 18-1,0-17 1,-17-36 0,17-52 31,17-1-47,-17-53 15,-17-17 1,-36 35 15,-36-17-15,19 70-1,35 0-15,-54 35 16,19 53 0,17 53-1,18 0 1,35-52-1,17-1 1,36-71 0,88-34-1,-17-54 1,-18 1 0,0-54-1,-89 54 16,-17-1-15,-17 124 15,-19 18-15,36 17 0,0 0-1,36-35 1,52-35-1,18-18 1,-36-53 0,36-18-1,-53-17 1,-36 17 0,-17 36-1,0 53 16,-17 17-15,-18 36 0,35-1-1,0 1 1,0-54-16,-18 1 16,18 0-1,0-36 16,18-53-15,-1 54-16,18-36 16,36-35-1,-18 52 1,0 36 0,17 53-1,1 18 16,-36-1-15,-35-52-16,53 17 16,-18-17-1,18-18 1,0-35 0,-17-1-1,52-87 1,0 52-1,35-34 1,-17 87 0,-53 18-1,-35 53 1,-18 17 0,0 19-1,0-37 16,17-52 1,-17-17-17,0-1 1,0 1-16,0-36 16,-17 0-1,-54 0 1,36 35-1,-36 18 1,1 53 0,-1 35-1,36 18 1,0-35 0,35-1-1,53-35 16,0-35-15,-36 0-16,89-17 16,-53-36-1,35-18 1,-53-52 0,1 17-1,-19-106 1,-17 107-1,0 16 1,0 142 15,-35 88-15,35-88-16,-18 88 16,18 18-1,0-71 1,0-17 15,53-53-15,0-18-1,88-18 1,-52-35 0,-36 0-1</inkml:trace>
  <inkml:trace contextRef="#ctx0" brushRef="#br1" timeOffset="187184.4">16598 4304 0,'0'0'0,"-70"-71"31,52 71-15,0 0-16,-17 0 16,-35 0-1,-19 71 1,54-36-16,-36 53 16,19 36-1,52-54 1,17 1-1,71-53 1,18-18 0,71-53-1,-72-18 1,1-17 0,-88-36-1,-53 54 1,-89 17 15,89 53-31,-89 0 16,1 71-1,52-1 1,71 54 0,36-36-1,34-35 1,-52-36-16,123-17 15,-35 0 1,-71-17-16</inkml:trace>
  <inkml:trace contextRef="#ctx0" brushRef="#br1" timeOffset="187549.18">17092 4251 0,'0'0'0,"0"-18"0,-18 18 47,18 71-32,-17-53-15,-1 52 16,18-35-16,-53 142 16,18-19-1,-36 107 1,18 17-1,1-70 1,34 53 0,0-213-16,18 90 15,0-72 1,0-52 0,0-36-1,0-35 1,53-106 15,-35 107-31,35-107 0</inkml:trace>
  <inkml:trace contextRef="#ctx0" brushRef="#br1" timeOffset="187915.9">17057 4568 0,'0'0'0,"0"-35"0,-18 0 15,18 17-15,0-52 16,35-18 0,54 35-1,69 17 1,-34 36 0,-89 0-16,71 71 15,-106-1 16,-53 36-15,-106-35 0,36-18-1,-18-36 1,105 1 0,89-36 15,18-17-16,17 0 1</inkml:trace>
  <inkml:trace contextRef="#ctx0" brushRef="#br1" timeOffset="188749.68">17604 4516 0,'0'0'0,"17"0"0,1 0 15,0 0 1,-1 0-16,54-18 16,-1-35-1,18-18 1,-17-17 0,-71 35-1,0 36 1,-71 34-1,-17 54 1,35-1 0,18 54-1,53-54 1,35-17 0,88-53-1,-53 0 1,53-53 15,-35-35-15,-36 18-1,-70-36 1,0 53 0,0 88 15,0 53-16,-17 18 1,-1-35 0,18-54-16,-17 54 15,-1-71 1,0 0 0,18-53 15,0-35-16,53 0 17,-35 52-32,123-87 15,-18 52 1,36 71 0,-35 53-1,-71 18 1,-53 70-1,-53-70 1,-18-1 0,53-35-1,1-17 1,17-53 15</inkml:trace>
  <inkml:trace contextRef="#ctx0" brushRef="#br1" timeOffset="191982.14">19791 4286 0,'17'0'31,"1"-17"-31,0-1 0,-1 18 16,36-53-1,35-35 1,-70 70-16,35-52 15,-35-1 1,-18 36 0,-71 35-1,1 0 1,-54 35 0,18 36-1,89 34 1,17 1-1,53-35 17,35 17-17,-53-17 1,-17 17 0,-54-35-1,-52-53 1,-53 17-1,35-17 1,18-53 0,53 36-16,-1-89 15,36 35 1,0-17 0,0 53-1,18 35 1,0 35 15,52 71-15,-34-18-1,34 0 1,1-35 0,-1-35-1,54-18 1,-1-18-1,1-35 1,-18-35 0,-54 0-1,-34-35 1,-18 105 0,-35 89 15,0-1-16,35 18 17,0-17-17,52-18 1,-34-36-16,53-17 16,-54 0-16,71 0 15,18 0 1,-18-53-1,-52 1 1,-19-54 0,-17-35-1,-88 35 1,18 70 0,-36 36-1,0 53 1,53 18-1,0 52 17,36-105-32,17 70 15,17 0 1,36-35 0,53-35-1,0-18 1,0-18-1,-71 1-15,88-54 16,-34-17 0,-54 17-1,-35 19 1,0 16 0,-18 54 15,-17 52 0,35 19-15,-18-36-1,18 17 1,36-70-16,16 18 16,19-18-1,0 0 1,-36-36-1,18-34 1,-18-18 0,-17 17-1,-18 54-15,17-54 16,1 53 0,-18 71 15,-18 0 0,1 53-15,17-88-16,0 35 15,0 17 1,17-52 0,19-18-1,52 0 1,-18-18-1,-52 0-15,70-34 16,-35-37 0,-35 19-1,-18-1 1,-53 36 0,-18 35-1,54 0 1,17 18 15,35-18-15,35 0-1,19-18 1,-19 0 0,-52 1-16,52 17 15,-70 53 16,0 17-15,0-52-16,0 17 16,0 53-1,0-52 1,18-19 0,53 1-1,-36-18 1,35-18 15,-70 1-31,53-36 16,18-36-1,-18-16 1,17 34 0,-17 36-1,-35 35 1,17 0-1,-35 35 1,0 0 0,0-17-1,0-36 48,0 1-63,0-19 15,0 1 17,-35 35-17,0 0 1,-1 35 0,36-17-16,-35 53 15,17 34 1,1-34-1,17 0 1,17-19 0,36-34-1,-17-18-15,69 0 16,-16 0 0,34-35-1,-17-36 1,-53 18 15,-53-17-15,0 35-1,0 52 17,0 1-17,18-18 1,-1 0-1,1 0-15,70 0 16,-35-35 0,0-18-1,-18 0 1,-35 0 0,-35 17-1,17 36-15,-52 0 16,-36 53 15,35 18-15,36 52-1,35-17 1,18-35 0,87-54-1,-16 1 1,34-18-1,-17 0 1,-53-18 0,-18 1-1,-35-1 1,0 1 0</inkml:trace>
  <inkml:trace contextRef="#ctx0" brushRef="#br1" timeOffset="192165.8">23248 4568 0,'0'18'0,"-18"-18"16,1 0-1,-1 0 1,0 0-1,-17 0-15</inkml:trace>
  <inkml:trace contextRef="#ctx0" brushRef="#br1" timeOffset="193365.15">1288 5768 0,'0'0'0,"0"-18"15,0-35 1,0 36 0,-18 17 15,18 35-31,0 53 16,0-53-16,0 71 15,0 18 1,0-36 15,0-17-15,0-54-1,18-17 17</inkml:trace>
  <inkml:trace contextRef="#ctx0" brushRef="#br1" timeOffset="193865.67">1711 5891 0,'0'0'0,"-18"0"32,1 0-32,-36 53 15,-18 53 1,1-35-1,17-1 17,35-52-32,-17 35 15,17-53 1,36-18 15,-1 1-15,36-36-1,-35 35-15,53-70 16,34-18 0,-52 53-1,-17 35 1,-19 54 0,1 34-1,0-52-15,17 70 16,0-17-1,0-36 17,1-17-17,-1-18 1,-17-18 0,17-35-1</inkml:trace>
  <inkml:trace contextRef="#ctx0" brushRef="#br1" timeOffset="194140.53">2099 5680 0,'0'0'0,"0"-18"0,0 0 16,-18 18 0,1 71-1,-1 70 1,18-35 15,0 17-15,-18-34-1,18-54 1,0-17 0,36-89 15</inkml:trace>
  <inkml:trace contextRef="#ctx0" brushRef="#br1" timeOffset="194532">2240 6050 0,'18'0'31,"-1"0"-16,1 0-15,0 0 16,52-35 0,-17 0-1,0-18 1,-35 53-16,-18-36 16,-36 19-1,-34 17 1,-18 70-1,17 1 1,53-1 0,1 36-1,52-53 1,36-35 0,17-18-1,53-35 1,-35-18-1</inkml:trace>
  <inkml:trace contextRef="#ctx0" brushRef="#br1" timeOffset="195097.77">2981 5556 0,'0'-17'0,"0"34"0,0-52 0,0 53 31,0 70-15,-18-53-16,1 71 16,-1 53-1,0-71 1,18 18 0,0-71-1,0-17 1,0-36 31,0-35-32,0-18 1,18 1 0,0 35-16,70-54 15,-18 72 1,36 34-1,0 36 1,-18 36 0,-70-1-1,-89-18 1,-34 1 0,-1-53-1,0-18 1,35 0 15,18 0-15,71-36 15,17 19-31</inkml:trace>
  <inkml:trace contextRef="#ctx0" brushRef="#br1" timeOffset="195980.92">4798 6015 0,'17'0'0,"-17"-18"16,36 1-16,-19 17 15,1-36-15,17-17 16,1-17-1,-36 17 17,-71-71-17,0 72 1,-52 34 0,88 18-16,-36 0 15,-70 88 1,70 0-1,36 106 1,35-88 0,53-35-1,53-54 1,-18-17 0,53-53-1,-53 0 1,36-70-1,-106 52 17,-18 1-17,0 52 1,0 36 0,-18 0-16,0 52 15,18 54 1,18-54-1,35-35 1,35-35 0,18-35-1,0-35 1,-71 17 0</inkml:trace>
  <inkml:trace contextRef="#ctx0" brushRef="#br1" timeOffset="196281.83">5380 5644 0,'0'-17'0,"0"34"0,-18-34 31,18 52-15,-17 53 0,-1 36-1,18-1 1,-18 36-1,1-36 1,17-70-16,-53 177 16,35-19-1,0-70 1,18-52 0,18-125 15,-18 19-31,35-89 15</inkml:trace>
  <inkml:trace contextRef="#ctx0" brushRef="#br1" timeOffset="196648.31">5256 6085 0,'0'0'16,"0"-17"-16,0-1 0,0-35 15,0-35 1,18 35 0,70-17-1,71 52 1,-18 18 0,-53 70-1,-88 1 1,-88 17-1,0-35 17,-71 0-17,141-53-15,-52 18 16,35-18 0,88 0 15,35-18-16</inkml:trace>
  <inkml:trace contextRef="#ctx0" brushRef="#br1" timeOffset="197031.17">5962 5803 0,'0'0'16,"0"-17"-1,0-19-15,0 54 32,0 0-17,0 70 1,0 70 0,-18 19-1,-35 35 1,0-36-1,18 0 1,18-35 0,17-88-1,0-35 1,17-36 0,18-35-1,-17-52 1,0 69-1</inkml:trace>
  <inkml:trace contextRef="#ctx0" brushRef="#br1" timeOffset="197382.65">5891 6050 0,'0'0'0,"-17"-35"15,-1-53 1,18 35-1,88-35 1,-17 52 0,52 36-1,-17 36 1,-53 16 0,-53 37-1,-53-19 1,-53 1 15,36-36-15,-18-17-1,52-18 1,72-18 15,16-17-31</inkml:trace>
  <inkml:trace contextRef="#ctx0" brushRef="#br1" timeOffset="197930.9">6562 5574 0,'0'-53'31,"-18"53"-15,0 18 0,1 35-1,-1-18-15,18 88 16,0-17 0,0 0-1,0-18 1,71-70-1,-1-18 1,-17 0 0,35-53-1,-35-18 1,-35 1 0,0-1-1,-18 36 1,0 53-1,0 34 17,0 37-17,0-1 1,17-53 0,36-35-1,-18 0 1,18-18-1,-17-34 1,-19 34-16</inkml:trace>
  <inkml:trace contextRef="#ctx0" brushRef="#br1" timeOffset="198135.77">7038 5627 0,'0'0'0,"0"-18"16,-18 18-16,1 0 16,17 18 62</inkml:trace>
  <inkml:trace contextRef="#ctx0" brushRef="#br1" timeOffset="198731.19">7408 5750 0,'0'0'16,"18"-35"-1,-18 17-15,0 1 16,0-1-16,0 0 15,0 1 17,-35 17-17,-54 88 1,54 0 0,35 36-1,0-19 1,0-16-1,53-36 1,53-36 0,35-17-1,-17-35 1,-1-18 0</inkml:trace>
  <inkml:trace contextRef="#ctx0" brushRef="#br1" timeOffset="200797.91">8114 5768 0,'0'0'0,"0"-18"15,-71-17 1,18 35 0,-35 0-1,0 53 1,70-35-16,-35 34 15,1 54 1,52-35 0,0-1-1,35-34 1,35-19 0,19-34-1,-19-19 1,1-34-1,-18-18 17,-36-1-17,-17 1 1,0 71 0,-17 34-1,-19 54 1,19 17-1,17 0 1,0-53-16,0 18 16,53-17-1,17-36 1,-52 0-16,17 0 16,36-36-1,-1-17 1,-35-52-1,-17-19 17,0 1-17,-1-1 1,-17 89 0,0 17-1,0 54 1,0 17-1,-17 70 1,17 0 0,0-34-1,0 16 1,17-52 0,36-17-1,0-36 1,18 0-1,-1-53 17,19-18-17,-19-17 1,-17 0 0,-35 35-1,-18 35 1,0 71 15,-18 18-15,18-54-16,0 54 15,0-1 1,0-34 0,35-36-1,18 17 1,-35-17-16,52-35 15,-17 0 17,0-36-17,-35 18 1,17-17 0,-35 52-1,0 53 16,-18 54-15,18-36 0,-17 17-1,17-35 1,35-17 0,-17-18-16,35 0 15,-18 0 1,36-35-1,-54-18 17,-17 0-17,0 35-15,0-70 16,-53 70 0,0 1-1,18 17 1,17 0-1,36 0 17,53-18-17,17-17 1,-18 0 0,19 35-1,-19 0 1,-52 0-1,-18 17-15,17 54 16,1-18 15,-18 35-15,-18-18 0,1-34-1,17-1 1,0-17-1,0-36 17,35-35-17,0 0 1,36-53 0,-54 89-16,54-71 15,35 17 1,-18 53-1,-35 18 1,0 53 15,-35 35-15,-18 1 0,0-1-1,0-35 1,0-18-1,52-17 1,19-18 0,-53 0-16,70-18 15,0-35 1,-35 0 0,0-17-1,-35-1 1,-18 18-1,0 36-15,-18 17 16</inkml:trace>
  <inkml:trace contextRef="#ctx0" brushRef="#br1" timeOffset="201098.22">9278 5362 0,'0'0'15,"-18"0"-15,1 0 16,-1 0-16,0 0 31,18 18-15,-17-18 15,-1 17-31</inkml:trace>
  <inkml:trace contextRef="#ctx0" brushRef="#br1" timeOffset="201365.19">8414 5750 0,'0'0'0,"17"0"31,1 0-15,35-17-16,35-1 31,-17 18-15,-18-18 0,-36 18-16</inkml:trace>
  <inkml:trace contextRef="#ctx0" brushRef="#br1" timeOffset="203432.73">11483 5556 0,'0'0'0,"0"18"62,18-18-31,-1 0-15,1 0-16,52 0 16,1-53-1,-1 18 1,-52-1-1,0 1 1,-18 17 15,-18 18-15,18 18 0,-35 88-1,17 53 1,18-18-1,-17 0 1,17-106-16,0 36 16,0-18-1,-36-53 17,-34-18-17,52 0-15,-35-17 16,-53-71 15,53 53-15,1 0-1,52 36 1,0 87 15,35-17-15,-18-17-16,54 34 15,17-17 1,-17-35 0,52-18-1,36-53 1,-36 17 0,1-52-1,-124 18 1,0-1-1,0 36 1,-35 17 15,-1 54-15,19-19-16,-19 36 16,19 35-1,17-35 1,0 18-1,70-54 1,-52-17-16,35 0 16,-18 0-16,71-17 15,0-36 1,-18 0 0,-17-35-1,-54 35 1,-17 0-1,-17 53 17,-19 53-17,19 35 1,17 0 0,0-35-1,35-18 1,-17-35-1,-36 0 32,18-17-47,-35-1 16,-1 18 0,19 0-1,17 35 1,0 1-1,53-19 1,17-17 15,18 0-15,1-17 0,16-54-1,-52 18 1,18-70-1,-18-18 1,-18 17 0,0 1-1,-35 105 1,-17 36 15,17 17-31,-36 71 16,1 35-1,18-106-15,17 53 16,0 18 15,17-53-15,18-35 0,36-18-1,0 0 1,-1-53-1,-17 0 1,-35 0 0</inkml:trace>
  <inkml:trace contextRef="#ctx0" brushRef="#br1" timeOffset="203679.97">12894 5750 0,'0'0'0,"0"-17"16,18 17-1,52-18 1,71-17 0,-35 35-1,-18-18 1,-52 0-1</inkml:trace>
  <inkml:trace contextRef="#ctx0" brushRef="#br1" timeOffset="205763.36">14358 5927 0,'18'0'15,"-1"-18"1,1 0-16,-18 1 16,35-19-1,-35-34 1,0-1-1,-53 1 1,36 52-16,-36-17 16,-35 35-1,-36 35 1,36 36 0,17 70-1,54 0 1,17-71-1,70-17 1,-52-53 0,70 0-1,36 0 1,17-53 0,-53-17-1,0-18 1,-70 0-1,-18-1 1,0 72 0,-18 17-1,-35 53 1,36 70 0,17-17-1,0-36 1,35-34-1,35-36 17,-17 0-17,35-53 1,-70 35-16,53-70 16,-36 17-1,-17-34 1,-18 52-1,-18 70 17,-17 36-17,35-17-15,-18 69 16,18-69-16,0 17 16,0 17-1,53-52 1,0-18-1,-36 0 1,89-18 0,-35-17-1,-1-36 1,-17-17 0,-53 0-1,0 35 1,-35 71 15,17 35-15,1 35-1,17 18 1,0-54 0,35-52-16,18 36 15,35-36 1,-35 0-1,35-71 1,-35 18 15,0-53-15,-35 71-16,-1-53 16,19-53-1,-19 70 1,-17 36-1,0 53 1,0 35 0,-35 70-1,0 18 1,35-53 0,0 1-1,53-37 1,-18-52-1,36 0 17,-1 0-17,1-52 1,-1-19 0,-17 18-1,-35-17 1,-18 52-1,0 36 1,0 52 0,-18-17-1,0 35 1,18-53 0,36-17-1,34 0 1,18-18-1,36-53 1,-18 0 15,-89 35-31,1-35 16,0-52 0,-18 87-16,-53-53 15,-35 18 1,-18 53-1,35 36 1,-17 34 0,53-34-1,35 16 1,0-69 15,0-1-15</inkml:trace>
  <inkml:trace contextRef="#ctx0" brushRef="#br1" timeOffset="206015.9">15452 5609 0,'35'18'31,"-17"-18"-31,34 0 16,90-18-1,-37 1 1,1-1 0,-53 0-1,-35 18-15,-1 0 16</inkml:trace>
  <inkml:trace contextRef="#ctx0" brushRef="#br1" timeOffset="207315.01">16775 5768 0,'0'0'16,"0"-18"-16,0 36 46,0 0-46,0-1 16,0 1-16,0 17 16,0 71-1,0-71 1,0 18 0,0-35-1,0-36 32,0 0-31,0-52-1,17-1 1,18-17 0,54 18-1,-36 17 1,52 53-1,-87 0-15,35 53 16,-35 52 0,-18-16-1,0-1 1,0-18 0,0-52-1,-36-18 16,19-35-15,17-36 0,0 1 15,70-36-15,-52 88-16,70-52 15,71 17 1,-53 53-1,35 0 1,-71 88 0,-70 18-1,0-89-15,-17 89 16,-36-35 0,0-36-1,35-35 1,18-18 31,18 1-32</inkml:trace>
  <inkml:trace contextRef="#ctx0" brushRef="#br1" timeOffset="207913.29">18239 5821 0,'0'-88'31,"0"70"-31,0 0 16,-18 1-16,-53-19 15,54 19-15,-54 17 16,1 35-1,17 36 1,-18 52 15,36 1-15,35-54 0,0 1-1,53-71 1,35 0-1,0-36 1,-17-17 0,17-52-1,-88 87-15,18-70 16,-18 0 0,0 105 15,-18 54-16,18-1 1,0-34 0,0 52-1,18-18 1,35-52 0,-1-18-1,19 0 1,17-35-1,-35-18 1</inkml:trace>
  <inkml:trace contextRef="#ctx0" brushRef="#br1" timeOffset="208246.67">18838 5450 0,'0'0'0,"0"-17"15,-17 17 1,17 17-16,-53 36 31,17 53-15,-16 35 0,16-17-1,36-18 1,0-54-1,0-16 1,71-19 0,-18-17-1,35-35 1,-35-18 0,-35 36-16</inkml:trace>
  <inkml:trace contextRef="#ctx0" brushRef="#br1" timeOffset="209346.72">19015 5803 0,'0'-17'0,"0"34"0,17-52 16,-17 53 31,-17 17-31,-1 53-1,18-17 1,-18-19-1,18 1 1,36-35 0,34-18-1,18 0 1,1-35 0,-72 17-16,54-17 15,-54 17-15,19-52 16,-1 17-1,-35 0 17,-18 70-1,1 19-15,-1 17-1,-17 17 1,35-17-1,0-35 1,0 17 0,17-35-1,1 0-15,0 0 16,17-35 0,-35-1-1,0-34 1,-35 17-1,17 0 1,18 35 0,18-17 15,88 0-15,-36 35-1,54 0 1,-54 0-1,-52 0-15,35 53 16,-36 35 0,-17-35-1,0 35 1,-35-35 0,17-18-1,1-35-15,-1 18 16,18-36 31,0-17-32,0-18 1,18 18-16,35-71 16,17 18-1,36 0 1,-18 35-1,36 53 1,-18 70 0,-106 1-1,0-36-15,0 71 16,0-36 0,-18-17-1,-17-17 1,-1-36-1,19 0 17,-1 0-17,18-53 1,0 35-16</inkml:trace>
  <inkml:trace contextRef="#ctx0" brushRef="#br1" timeOffset="209582.1">19738 5433 0,'0'0'0,"-18"0"15,1 0-15,-1 0 0,0 0 16,18-18 15,-17 18 0,-1 0-15</inkml:trace>
  <inkml:trace contextRef="#ctx0" brushRef="#br1" timeOffset="209830.7">18521 5644 0,'0'0'16,"53"0"-1,-36 0-15,72 0 16,52-17-1,-53 17 1,-18-18 15,-34 18-15</inkml:trace>
  <inkml:trace contextRef="#ctx0" brushRef="#br1" timeOffset="210496.56">21361 5592 0,'0'-18'0,"0"36"0,17-107 31,-34 89 16,-1 18-47,-35 53 16,0 17 0,0 70-1,18-34 1,17-18-1,18-71-15,0 0 16,71-17 0,-1-18-1,-17-18 1,36-35 0,-54-17-1</inkml:trace>
  <inkml:trace contextRef="#ctx0" brushRef="#br1" timeOffset="211912.1">21026 5838 0,'0'0'16,"0"36"-1,17-36 1,36 0-1,71-18 1,52-35 0,-35 36-1,-106-1-15,71 0 16,-106 36 31,-17 0-47,-36 52 15,35-52-15,0 70 16,-17 0 15,35-17-15,0-54 0,53 1-1,35-18 1,-17-18-1,-54 18-15,89-53 16,-71 0 0,-35-35-1,-35 18 1,-53 52 0,70 0-16,-70 18 15,71 0-15,-19 0 16,19 0-1,105 0 17,35 0-1,-17-17-15,-71-1-16,89 18 15,-54-17 1,1 17-1,-53 0 1,-18 35 0,0 35-1,-53 1 1,0 17 0,53-53-1,0 18 1,17-35-1,36-18 17,-35 0-32,53 0 15,-19-35 1,1-18 0,-35-35-1,-36 17 1,-70 18-1,71 35-15,-36 1 16,0 17 0,35 0-1,18 17 1,35-17 0,36 0-1,88 0 1,-36-17-1,36-54 1,-71 18 15,-35-17-15,-35-18 0,-18 52-1,-36 36 16,-34 53-15,52-35-16,-35 52 16,-35 107-1,53-54 1,35-52 0,0-1-1,35-34 1,53-36-1,0 0 1,-70 0 0,53-18-1,17-17 1,-71-1 0,19 1-1,-19 35 1,-17-17-1</inkml:trace>
  <inkml:trace contextRef="#ctx0" brushRef="#br1" timeOffset="212170.94">23372 6085 0,'-18'0'94</inkml:trace>
  <inkml:trace contextRef="#ctx0" brushRef="#br0" timeOffset="-186215.83">9419 5168 0,'0'0'0,"-17"0"0,-54 18 31,0-1-15,54-17-16,-1 0 15,18 18 63,18-18-62,-1 0-16,1 0 16,35 0-16,0 0 15,35 0 16,0 0-15,-52 0-16,87-18 16,-17 18-1,35 0 1,-18 0 0,36 0-1,0 0 1,-18 0-1,0 0 1,-17-17 0,34-1-1,-52 18 1,18 0 0,-36-17-1,-70 17 16,-1 0-15,1 0 0,-18-18-1,0 0 48,0 1-48</inkml:trace>
  <inkml:trace contextRef="#ctx0" brushRef="#br0" timeOffset="-184330.07">16704 4957 0,'0'0'0,"-18"0"0,-17 0 31,17 0-31,1 0 16,-36 0 0,18 0-1,-1 0 1,36 17 15,18-17 0,0 0-15,-1 0-16,54 0 16,-18 18-1,35-18 1,-18 0 0,36 0-1,-17-18 1,-54 18-16,124-17 15,-36 17 1,36-18 0,-36 0-1,18 18 1,0-35 0,1 35 15,-19 0-16,18 0 1,0 0 0,-35 0-1,35 0 1,18 0 0,-36-18-1,-17 18 1,53-17-1,-36-1 1,72 18 0,-19 0-1,0-18 1,-52 18 0,35 0-1,-18 0 16,-36-17-15,-69 17-16,70 0 16,35-36-1,-35 36 1,17 0 0,-35-17-1,-35-1 1,-35 18-16,35 0 15,-18 0 1,0 0 0,-17 0-1,-18-17 63</inkml:trace>
  <inkml:trace contextRef="#ctx0" brushRef="#br0" timeOffset="-184217.28">21255 4710 0</inkml:trace>
  <inkml:trace contextRef="#ctx0" brushRef="#br0" timeOffset="-182205.95">1852 6703 0,'-18'0'0,"36"0"0,-53 0 16,-89 17-1,89 1-15,-53 0 16,0-18 0,17 0-1,53 0 16,36 0 1,0 0-17,35 0 1,35 0 0,71-18-1,-36 0 1,-70 18-16,141 0 15,-18-17 1,71 17 0,-70 0-1,70 0 1,-71 0 0,212 0-1,-159-18 16,54 0-15,-89 18 0,88 0-1,-70 0 1,105 0 0,-141 0-1,54 0 1,34 0-1,-70 18 1,36 0 0,-36-18-1,0 0 1,17 0 0,-52 0-1,53 0 16,-89 0-15,-70 0-16,106 0 16,-18 0-1,18 0 1,35 0 0,-71-18-1,36 18 1,-124 0-16,54 0 15,34 0 1,-17-18 0,-36 18-1,36 0 1,-18 0 0,-17-17 15,0 17-16,-36 0 1,0-18 0,-17 18-1,-1-17 1,-17-1 31,0 0-32,0 1 1</inkml:trace>
  <inkml:trace contextRef="#ctx0" brushRef="#br0" timeOffset="-180262.1">11642 6579 0,'17'0'94,"1"18"-94,0-18 15,-1 0-15,71 0 16,18 0 0,-18 0-1,71 0 1,18 0 15,-54 0-15,-88 0-16,89 0 15,52 0 1,36 0 0,-53 0-1,88 0 1,-89-18-1,-105 18-15,159 0 16,-36 0 0,71-17-1,-17 17 1,-72-18 0,89 18-1,-106 0 16,36 0-15,-36 0 0,53 0-1,0 0 1,-35 0 0,17 0-1,-35 0 1,36 0-1,-36 0 1,35 0 0,0 0-1,-17 0 1,0 0 0,-36-18-1,36 18 16,-35-17-15,70 17 0,-106 0-1,53-18 1,-35 18 0,-18 0-1,0-18 1,0 1-1,1-1 1,-37 18 0,19 0-1,-53 0 1,-1 0 0,19 0-16,16 0 15,-34 0 32,-36 0 16,1 0-63,-1 0 0</inkml:trace>
  <inkml:trace contextRef="#ctx0" brushRef="#br0" timeOffset="-178993.71">21237 6456 0,'0'0'0,"-17"0"15,-1 0-15,-17 0 16,-18 0-1,17 0 1,19 0 0,34 0 46,1 0-62,0 0 0,35 0 16,0 0 15,52 35-15,37-35-1,-37 0 1,107 18 0,-71-18-1,36 17 1,-54-17-1,36 0 1,-124 0-16,71 18 16,70-18-1,-140 0-15,87 18 16,-17-18 0,-53 17-1,-36-17 1,-34 0 78,-1 0-63</inkml:trace>
  <inkml:trace contextRef="#ctx0" brushRef="#br0" timeOffset="-178871.81">23001 6579 0,'-18'0'31,"1"0"-31,-1 0 16,1 0-16,-19 0 15</inkml:trace>
  <inkml:trace contextRef="#ctx0" brushRef="#br0" timeOffset="-173721.59">776 7743 0,'0'0'0,"-18"36"31,1-36-31,17 17 16,0 1-1,35-18 1,18 0 0,53-18-1,-36-35 1,19-17 0,-36-1-1,-18-34 1,-35 16 15,0 54-31,0-36 16,0 1-1,-35 52 1,-18 36 0,17 35-1,19 53 1,-19 35-1,19-18 1,-1 36 0,0 0-1,18 70 1,-17-35 0,-1-18-1,18-70 1,0 0 15,18-35-15,35-36-1,35-35 1,-17-35 0,34-71-1,-16 18 1,-37-71-1,-34-17 1,-88-18 0,-36 88-1,18 35 1,-36 36 0,53 35-1,89 0 32,0 0-31,52-35-1,19 17 1,-37 0 0,-34 18-1,0-35 1,-1 17-1</inkml:trace>
  <inkml:trace contextRef="#ctx0" brushRef="#br0" timeOffset="-173172.75">1605 7673 0,'-18'0'0,"1"0"16,17-18-1,-18 1-15,18-1 16,0-17 0,18 17-1,35-17 1,0 35-1,-36 0-15,54 0 16,-1 35 0,-34 18-1,-36 35 1,0-17 0,0-18-1,-18-36 1,0-17-1,18-17 17,0-54-17,36-17 1,-1 17 0,0 36-1,18 0 1,-35 35 15,-1 0-15</inkml:trace>
  <inkml:trace contextRef="#ctx0" brushRef="#br0" timeOffset="-172739.44">2205 7673 0,'17'18'16,"1"-18"-1,0 0 1,17 0 0,36-53-1,-36 17 1,0-17-1,0 18 1,-35 0 0,-17 35-1,-54 18 1,1 34 0,17 37-1,35-19 1,18 1-1,0-54 1,0 19 0,71-1-1,-36-17 1,53-18 0,-35-18-1,71-35 1</inkml:trace>
  <inkml:trace contextRef="#ctx0" brushRef="#br0" timeOffset="-172239.08">2910 7655 0,'0'0'0,"-17"18"31,34-18-15,19 0 0,-19-18-1,1 1-15,35-19 16,-53 19-16,18-36 16,-18 0-1,0 0 1,-36 53-1,-17 0 1,0 18 0,36-1-16,-36 71 15,18-17 1,35 35 0,0-53-1,35-18 1,-18-17-1,36-18 1,18 0 0,0-18-1,-19 0 1,-16-17 0,-19 0-1</inkml:trace>
  <inkml:trace contextRef="#ctx0" brushRef="#br0" timeOffset="-171344.99">4604 7673 0,'0'0'0,"-18"0"15,0 0-15,-17 0 16,0 0 0,17 0-1,1 0 1,17 18 31,17-18-47,71 0 15,54 0 1,-90 0-16,195 0 16,-70 0-1,87 0 1,-34 0-1,-89-18 1,0 18 0,-123 0-1,-18-18 32,0 1-31,0-1-1</inkml:trace>
  <inkml:trace contextRef="#ctx0" brushRef="#br0" timeOffset="-170778.02">5909 7373 0,'0'0'0,"-18"0"0,18 18 63,0-1-48,0 1-15,0 0 0,36 35 16,17-1-1,35-16 17,-35-36-17,-36 0-15,36 0 16,-17 0 0,-19 0-1,-34 0 32,-1 17-47,-35 19 16,35-19-16,-52 36 15,-36 35 1,-18 1 0,72-37-1,-1-16 1,53-19-1,-18-17 17</inkml:trace>
  <inkml:trace contextRef="#ctx0" brushRef="#br0" timeOffset="-169422.51">917 9984 0,'0'0'0,"0"-18"16,0 0-1,-17 18-15,-1-17 16,0 17-1,-35 0 17,-17 70-17,17 1 1,0 35 0,35-89-16,18 36 15,0 53 1,71-35-1,17-36 1,18-35 0,35-53-1,-35 0 1,17-53 0,-70 18-1,-53 17 16,-70-34-31,-1 52 32,-35 17-17,18 36 1,70 0-16,-87 71 16,52 0-1,17 17 1,36-18-1,0-17 1,71-35 0,-53-18-16</inkml:trace>
  <inkml:trace contextRef="#ctx0" brushRef="#br0" timeOffset="-169073.55">1640 9913 0,'0'0'15,"-17"0"1,-1 18 0,-17 52-1,17-34-15,1 16 16,-19 107-1,19 53 1,-1-18 0,-17 18-1,-1-54 1,36-87 0,0-54-1,0-34 16,18-18-31,0-89 16</inkml:trace>
  <inkml:trace contextRef="#ctx0" brushRef="#br0" timeOffset="-168673.35">1623 10019 0,'0'0'16,"0"-35"0,0 17-16,53-17 15,17 17 1,1 0 0,35 18-1,-36 53 1,-52 0-1,-53 35 17,-89-35-17,1 0 1,-1-17 0,71-19-1,36-17 1,34 0-1,54-17 1,-1-19 0,-34 19-16</inkml:trace>
  <inkml:trace contextRef="#ctx0" brushRef="#br0" timeOffset="-167790.47">2240 10054 0,'0'0'0,"0"18"0,18-18 47,35 0-32,53-53 1,-36 18-1,-17-18 1,-53 17 0,0 19-16,-18 17 15,-70 17 1,18 36 0,-1 36-1,71-1 1,0 0-1,18-70 1,52 17 0,36-35-1,0 0 1,53-53 0,-18-18-1,-53-17 1,-53 18-1,-35 34 1,-17 54 15,-19 35-15,19 17 0,17-52-16,0 53 15,-18-18 1,18-18-1,-18-18 17,1-17-1,17-52-15,0 34-16,0-35 15,35-53 1,71 0-1,0 53 1,52 53 0,1 36-1,-35 52 1,-107 0 0,-34-35-1,-54 18 1,36-54-1,17 1 1,1-18 0</inkml:trace>
  <inkml:trace contextRef="#ctx0" brushRef="#br0" timeOffset="-167023.46">4233 9966 0,'53'-35'31,"-35"17"-31,35-17 16,35-36-1,-70 54-15,-18-36 16,0 0 0,-53 53-1,-35 0 1,-18 53-1,53 0 17,35-18-17,18 18 1,88 0 0,1 17-1,-19-34 1,18 52-1,-88-18 1,-53-34 0,-35-1-1,18-18 1,-54-17 0,54-52-1,34-1 1,19-18-1,17 18 17,17 36-17,36-19 1,-35 36-16,-1 0 0</inkml:trace>
  <inkml:trace contextRef="#ctx0" brushRef="#br0" timeOffset="-165557.23">4851 9878 0,'0'0'0,"0"-36"32,0 19-32,-18 17 15,-17 0 1,-18 70-1,18 19 17,-18-1-17,53 0 1,0-35 0,53-18-1,52-17 1,-87-18-16,70 0 15,0-35 1,1-36 0,-72 18-1,-17-53 1,-17 36 0,-1 34-16,-70-34 15,-18 70 1,53 0 15,-35 53-15,70 17-1,18-52-15,0 53 16,0-54-16,18 71 16,35-35-1,17-17 1,36-36-1,-35 0 1,52-53 0,-52 0-1,-54-18 1,19-17 0,-19 35-1,-17 0 1,0 71 31,0-1-47,0 72 15,-17-1 1,17-18 0,0-17-1,17-35-15,19-18 16,16 0-1,37-18 1,-36-17 0,35-18-1,-18-35 1,-70 17 0,0 54-16,18-19 15,-18 19 16,-18 70 1,1 17-17,17-17 1,0-35-16,0 35 16,17-18-1,1-17 1,35-18-1,17 0 1,1-36 0,-36 19-16,53-36 15,-35-18 1,-53 1 0,0 17-1,-17 53 1,-1 0 15,0 0-15,71 0 15,0-18-15,-35 18-1,17 0 1,-17 0-16,-18 71 31,0-1-15,-18-17-1,1 18 1,17-36 0,0-17-1,17-18 1,36 0-1,-35-36 1,17 1 0</inkml:trace>
  <inkml:trace contextRef="#ctx0" brushRef="#br0" timeOffset="-165240.98">6703 9807 0,'0'0'16,"-18"-17"-16,0-1 0,-34 18 15,-19 18 1,36 52 0,17 1-1,18 17 1,0-18-1,0-34 17,71-19-17,-1-17 1,1 0 0,-1-17-1,-52-1-15,0 18 0</inkml:trace>
  <inkml:trace contextRef="#ctx0" brushRef="#br0" timeOffset="-164774.29">6985 9984 0,'0'0'0,"18"0"16,-1 0-16,54-18 31,-36-17-31,0-18 31,-35 35-31,18-17 16,-18 17-16,0-17 16,-18 17-1,-35 18 1,1 0-1,-19 71 1,36 17 0,17-70-16,0 52 15,18 1 1,0-18 0,18-36-1,35-17 1,0 0-1,0 0 17,0 0-17,17-35 1,-52 35-16</inkml:trace>
  <inkml:trace contextRef="#ctx0" brushRef="#br0" timeOffset="-164406.98">7779 9913 0,'0'0'0,"17"0"47,19 0-47,-1 0 16,71 0 0,35 0-1,0 0 1,-70 0-1,17 0 1,-71 0-16,1 0 16,0 0-16,-18-35 15</inkml:trace>
  <inkml:trace contextRef="#ctx0" brushRef="#br0" timeOffset="-163940.2">8467 9648 0,'0'0'16,"0"18"15,0 0-31,0-1 15,0 1-15,17 17 16,36 1 0,35-1-1,-17-35 1,0 0 0,-1 0-1,-70-18 16,-18 18 1,-34 18-17,-37 35 1,1 17 0,18 1-1,34-36 1,19 0-1,-19-35 1,19 0 0</inkml:trace>
  <inkml:trace contextRef="#ctx0" brushRef="#br0" timeOffset="-162374.95">741 12735 0,'0'-53'31,"0"36"-31,0-1 15,0 0-15,-18 18 32,1 0-17,17 18 1,-18 53 0,18 87-1,0-122-15,0 87 16,-35-17-1,17 0 1,18-71 0,0-17-1,18-71 17,17 18-17</inkml:trace>
  <inkml:trace contextRef="#ctx0" brushRef="#br0" timeOffset="-162124.23">1076 12894 0,'-35'0'16,"17"18"0,-53 52-1,-17 18 1,35-17-1,0 0 1,36-36 0,17-53 31,17 1-47,36-54 15</inkml:trace>
  <inkml:trace contextRef="#ctx0" brushRef="#br0" timeOffset="-161890.64">1023 12841 0,'18'-18'15,"-36"36"-15,71-36 16,0 54 0,-18 52-1,36 0 1,-36-17-1,0-36 1,1 0 0,-19-35-1,36-17 1,-35-1-16</inkml:trace>
  <inkml:trace contextRef="#ctx0" brushRef="#br0" timeOffset="-161607.91">1570 12594 0,'-18'53'32,"18"-35"-32,-17 17 15,-19 71 1,1 35-1,35-53 1,0-70-16,0 70 16,0-53-1,18-52 32,17-19-31</inkml:trace>
  <inkml:trace contextRef="#ctx0" brushRef="#br0" timeOffset="-161191.11">1729 12965 0,'0'35'31,"17"-35"-31,1 0 16,17 0-1,36-18 1,17-35 0,-18 0-1,-52 36-15,0-54 16,-18 18 0,-53 53-1,-18 18 1,-35 52-1,54 19 1,34 34 15,53-52-15,18-18 0,35-53-1,-17 0 1,35-36-1,-1-34 1</inkml:trace>
  <inkml:trace contextRef="#ctx0" brushRef="#br0" timeOffset="-160608.35">2558 12541 0,'0'0'0,"0"-17"0,-36 17 31,1 53-15,17 17 15,1 71-15,17-53 0,0-52-16,0 69 15,0-52 1,0-17-1,-18-36 17,18-18-17,0-35 1,0 35-16,0-52 16,53-18-1,18 35 1,34 35-1,-16 18 1,16 35 15,-52 18-15,-17 36 0,-36-37-1,-53 1 1,-18 0-1,-70-17 1,53-19 0,0-17-1,52 0 1,54-17 15,17-1-15</inkml:trace>
  <inkml:trace contextRef="#ctx0" brushRef="#br0" timeOffset="-159774.55">3951 12947 0,'0'-18'31,"18"18"-15,-18-17-16,17-1 15,19-35 1,-1 18-1,-35-36 1,0 54-16,-35-36 16,-71 17-1,-53 36 1,18 18 0,-53 70-1,106 0 1,88 54-1,0-72 1,88-35 15,0-35-15,106-35 0,-70-35-1,-1-19 1,-52 36-1,-54-35 1,-17 71 0,0-1-1,-17 71 1,17 53 0,0-18-1,0-18 1,17-17-1,36-53 1,-35 0 0,35 0-1,35-53 1,0 1-16</inkml:trace>
  <inkml:trace contextRef="#ctx0" brushRef="#br0" timeOffset="-159474.22">4498 12665 0,'0'-18'0,"0"36"0,-18-36 16,-35 18 0,36 53-1,-19 53 1,19 17 0,17 36-1,-18 0 1,18-124-16,-35 71 15,17 70 1,1-70 15,-1-18-15,18-70 0,0-106 15,18 52-31</inkml:trace>
  <inkml:trace contextRef="#ctx0" brushRef="#br0" timeOffset="-159108.36">4410 12876 0,'0'0'0,"0"-35"0,0-18 15,17-17 1,72 34 15,16 19-31,36 17 31,-88 88-15,-70 18 0,-71-36-1,-54 18 1,37-52-1,-19-36 1,89 0 0,88 0 15,17-36-15,71-34-1,-105 70-15</inkml:trace>
  <inkml:trace contextRef="#ctx0" brushRef="#br0" timeOffset="-158790.42">5045 12718 0,'0'0'16,"0"-18"-16,17 18 16,-17 18 15,-17 87-16,-19 37 1,19-19 0,-36 53-1,0-34 1,-53 122 0,53-123-1,36-70 1,17-54-1,0-34 17,35-54-17,53-105 1</inkml:trace>
  <inkml:trace contextRef="#ctx0" brushRef="#br0" timeOffset="-158408.08">5027 12823 0,'0'-17'0,"0"34"0,0-87 15,53 35 1,18-1 0,-19 1-1,37 35 1,-72 0-16,54 35 15,-36 36 1,-35 17 15,-70-35-15,-36 18 0,35-54-1,-35 1 1,89-18-1,34-18 17,19 1-17,-19-1-15</inkml:trace>
  <inkml:trace contextRef="#ctx0" brushRef="#br0" timeOffset="-157872.92">5838 12418 0,'0'0'0,"-17"0"16,-18 0 0,-18 0-1,0 70 1,35 1-1,-17 35 1,35-71-16,0 53 16,0 18-1,35-53 1,36-18 0,17-35-1,18-35 1,-18-36-1,-35 1 1,0-18 15,-36 52-15,-17 54 15,0 0-31,-17 35 16,-1 52-1,0-34 1,18-53 0,53-1-1,-17-17 1,52-53 0,-18 0-1</inkml:trace>
  <inkml:trace contextRef="#ctx0" brushRef="#br0" timeOffset="-157673.8">6279 12506 0,'0'0'0,"-17"0"0,-1 0 16,1 0-1,34 0 32</inkml:trace>
  <inkml:trace contextRef="#ctx0" brushRef="#br0" timeOffset="-156991.74">6262 12912 0,'0'17'0,"17"1"15,19 17-15,-36-17 0,70 17 16,54-35 15,-18 0-15,70 0 0,-141-18-16,89-17 15,-36 18-15</inkml:trace>
  <inkml:trace contextRef="#ctx0" brushRef="#br0" timeOffset="-156141.67">6685 12682 0,'0'0'16,"35"-17"-1,-17 17-15,-18-18 16,0 0 0,0 1-1,-35 17 1,-18 0-1,0 0 1,-18 0 0,1 53 15,52-36-31,-17 36 16,17 35-1,18-17 1,0 0-1,36-36 1,52-18 0,18-17-1,-18 0 1,35-17 0</inkml:trace>
  <inkml:trace contextRef="#ctx0" brushRef="#br0" timeOffset="-155491.22">7232 12735 0,'0'0'0,"0"-17"0,0-1 16,0 0-1,0-17 1,-18 0-1,-35 35 1,0 0 0,1 0-1,-19 53 1,0 17 0,54-52-16,-1 70 15,1-17 1,17-18-1,35-53 1,35 0 0,19 0 15,-19-53-15,1-36-1,-54 19 1,19-1-1,-36 36 1,0 17 0,0 36 15,0 35-15,0 35-1,0-35 1,0 18-1,0-54-15,17 1 16,36-18 0,-18 0 15,18-53-15,0-18-1,0 1 1</inkml:trace>
  <inkml:trace contextRef="#ctx0" brushRef="#br0" timeOffset="-155157.83">7638 12382 0,'0'-17'0,"0"34"0,0-52 16,0 18 0,-36 17 15,1 70-16,17 1 1,1 35 0,17-71-1,0 53 1,0 18 0,0-36-1,17-17 1,19-53-1,-19 0 1,36 0 0,-35-17-16,35-54 15,0 18 1</inkml:trace>
  <inkml:trace contextRef="#ctx0" brushRef="#br0" timeOffset="-154858.8">8061 12577 0,'-18'0'31,"1"0"-15,-1 0-16,18 17 16,-35 18-1,17 36 1,18 0-1,0-19 1,0-16 0,0-19-1,18-17 1,35 0 0,-36 0-16,54-53 15,-36 18 1</inkml:trace>
  <inkml:trace contextRef="#ctx0" brushRef="#br0" timeOffset="-153974.08">8326 12577 0,'0'17'47,"0"1"-47,-18-1 16,-17 36-1,17 18 1,18-18 0,0-36-16,0 1 15,0 0 1,53-18 0,-18-18-1,-17-17 1,-18-18-1,0 35-15,0-17 16,0-36 15,0 36-15,0 18 0,35-19-1,18 19 1,0 17-1,17 35 1,-34 0 0,-19 36-1,-17-18 1,18 17 0,-18-17-1,0-35 1,-35-1-1,17-17 17,18-17-17,0-19 1,0 19-16,0-36 16,35-35-1,18 17 1,36-17-1,52 35 1,-36 35 0,-69 18-16,70 18 15,-71 17 1,-35 71 0,-18-18-1,-35 1 1,36-72-16,-19 71 15,19-52 1,17-19 15,0-34 1,0-19-17,-18-17 1,18 36-16</inkml:trace>
  <inkml:trace contextRef="#ctx0" brushRef="#br0" timeOffset="-153758.37">8661 12259 0,'0'0'0,"-18"0"0,-35-18 15,18 18 1,35-17 0,-18 17 31,1 0-32</inkml:trace>
  <inkml:trace contextRef="#ctx0" brushRef="#br0" timeOffset="-153459.3">7479 12488 0,'0'0'15,"-18"18"-15,36-18 32,17 0-32,36 0 31,35 0-15,-18 0-1,-53-18 1,-17 18-16,-18-17 15,17 17-15</inkml:trace>
  <inkml:trace contextRef="#ctx0" brushRef="#br0" timeOffset="-152621.79">9684 12682 0,'-36'0'15,"19"0"1,-1 0 0,1 0-1,34 0 32,1 0-31,70 0-16,18 0 31,-53 0-31,141 0 16,-35 0-1,17 0 1,-70 0-1,-53 0 1,-36 0 0,-17-17 31,0-1-32</inkml:trace>
  <inkml:trace contextRef="#ctx0" brushRef="#br0" timeOffset="-152142.27">10601 12453 0,'0'0'31,"-35"-18"-31,17 18 15,0 0 1,18 18-16,0 17 16,0 1-1,53 17 1,18-18 0,-18-18-1,-36-17-15,72 0 16,-36 0-1,-18 0 1,-53 0 15,-17 0-15,-36 36 0,1 34-1,-1 36 1,1 0-1,34-71 1,19 0 0,-1-35-16,0 0 31,1-17-15</inkml:trace>
  <inkml:trace contextRef="#ctx0" brushRef="#br0" timeOffset="-150924.91">1058 15258 0,'-35'0'32,"17"0"-32,18-18 15,-35 0 1,17 18 0,36 0 30,35 0-46,53 0 16,-71-17-16,124-1 31,35 0-15,-88 1 0,-36 17-1,-52 0 1,-71 0 15,-35 0-15,35 17-1</inkml:trace>
  <inkml:trace contextRef="#ctx0" brushRef="#br0" timeOffset="-150676">1411 15187 0,'-18'18'31,"1"-1"-31,17 36 16,-35 71 0,17-18 15,0-71-31,-17 71 16,17 0-1,1-36 1,-1-35-1,0-35 1,18-17 0</inkml:trace>
  <inkml:trace contextRef="#ctx0" brushRef="#br0" timeOffset="-149492.6">1517 15699 0,'18'0'0,"34"0"31,-34 0-31,0 0 0,70-36 32,-17 1-17,-36 0 1,-35-1-1,0 19-15,0-1 16,-53-17 0,0 35-1,-18 35 1,36 18 0,0 18-1,35-1 1,17-17-1,54-18 1,-18-35 0,18 0 15,70-35-15,-71 0-1,54-36 1,-36 18-1,-35-35 1,-36 71 0,-34-1-1,-54 53 1,36 0 0,17 36-1,18-36 1,53 18-1,-35-35-15,35 17 32,0-17-32,-53-1 31,-18-17 0,-35 0-15,35 0-16,-17-17 15,0 17 1,17 0 0,18 17 15,18 1-15,17 0-1,-17-18-15,70 0 16,0 0-1,18-53 1,-18 0 15,18-35-15,-18-36 0,-70 1-1,0 35 1,-18 35-1,0 88 17,-18 35-17,18-52-15,0 70 16,0 18 0,0-35-1,0 17 1,0-53-1,0-17 1,53-18 0,0 0 15,-18-18-15,18-35-1,-53 36-15</inkml:trace>
  <inkml:trace contextRef="#ctx0" brushRef="#br0" timeOffset="-149209.09">2681 15452 0,'0'0'16,"-18"0"-16,1 0 0,-1 0 0,36 0 31,52 0-16,54 0 1,-36-18 0,18 0 15,-53 18-15,-53-17-1,0 34 32</inkml:trace>
  <inkml:trace contextRef="#ctx0" brushRef="#br0" timeOffset="-147076.78">3828 15699 0,'0'0'15,"17"-18"1,1 0-16,17 1 15,0-1 1,18-35 0,0 0-1,-35-17 17,-18 52-32,0-35 15,-53-35 1,-18 70-1,-70 1 1,18 52 0,-18 53-1,53 18 1,70 0 0,18-18-1,53-35 1,17-35-1,54-18 1,-1-53 0,-17 0 15,-53 0-15,-18-35-1,-35 35 1,0 17-1,0 19 1,0 34 0,-17 36-1,17 35 1,0-17 0,35-18-1,-17-35-15,35-18 16,17 0-1,-17 0 1,0-53 0,-18 0 15,-35-35-15,0-1-1,0 19 1,-17 70 15,-1 70-15,18 36-1,0-18 1,0-17 0,35-53-1,36-18 1,-18 0-1,17-36 1,-52 36-16,35-53 31,0-52-15,-53 16 0,35-16-1,-17 69 1,-18 89 15,-18 53-15,18-35-1,0 34 1,18-52 0,52-17-1,-52-19-15,52-17 16,19 0-1,34-53 1,-35 0 0,-17-70 15,-36 17-15,-17-88-1,-18 106 1,0 35-1,-36 53 17,1 71-17,35-36-15,-17 106 16,17-35 0,0 17-1,0-52 1,0-1-1,35-70 1,35 18 0,1-36 15,-18-17-15,53-36-1,-36 19 1,-17-19-1,-35 36 1,-18 52 15,0 54-15,0-18 0,0 35-1,0-35 1,17-53-16,19 18 15,34-18 1,1 0 0,70-53 15,-18 0-15,-70-53-1,-53 0 1,-70 36-1,-36 52 1,-18 18 0,-17 53-1,106-36-15,-35 36 16,34 0 0,36-35-1,18-36 16,0 1-31,-18-19 16</inkml:trace>
  <inkml:trace contextRef="#ctx0" brushRef="#br0" timeOffset="-146826.21">4992 15205 0,'0'0'0,"-18"0"0,1 0 0,-1 0 16,0 0 0,36 0-1,70 0 1,18 0 0,35 0-1,-106 0-15,71 0 16,0 0-1,-88 0 1</inkml:trace>
  <inkml:trace contextRef="#ctx0" brushRef="#br0" timeOffset="-145685.24">6138 15452 0,'-17'0'0,"-1"0"0,0-36 31,1 19-31,17-1 0,0-17 16,0 0-1,35-1 1,36 1 0,-54 35-16,54 0 15,-36 0-15,53 18 16,0 70-1,-52-18 1,-19 19 15,-52-1-15,0-53 0,17-17-1,1-18 16,17-36-15,0-17 0,0 18-16,0-35 15,70-54 1,18 54 0,18 34-1,-18 36 1,-35 36-1,-17 69 1,-19-16 0,-17-19 15,0-17-15,-17-18-1,-1-35 1,-17 0-1,17-17 1,18-19 0,18-34-1,52-1 1,54-52 0,-1 52-1,1 36 1,-54 35-1,-17 71 1,-35-1 0,-18 54 15,0-107-31,-18 54 16,-17-1-1,17-34 1,18-54 31</inkml:trace>
  <inkml:trace contextRef="#ctx0" brushRef="#br0" timeOffset="-143659.86">7973 15381 0,'0'0'16,"0"-18"-16,0 1 0,0-1 0,0 1 16,0-36-16,-36-36 31,-34 54-15,-18 18-1,0 34 1,52 1-16,-52 35 15,53-36-15,-36 72 16,18 34 0,53-17-1,18-53 1,53-18 0,-1-35-1,54-18 1,-36-35-1,0-17 1,-35-1 0,-36-34 15,-17-1-15,0 88-1,-17 106 16,-1 18-15,18-35 0,0-36-16,0 18 15,53-18 1,35-35 0,-35 0-1,53-35 1,0-53-1,-36-1 1,-34-69 0,-1 17 15,-17 52-15,-1 54-1,-17 53 16,0-1-31,-35 89 16,0 0 0,-1 35-1,36-35 1,0-18 0,0-35-1,71-35 1,-18-18-1,0-18 1,35-35 0,-35 0-1,35-35 17,-70 53-32,-1-18 15,1 18 1,-18 52 15,-35 36-15,35-18-16,-18 18 15,18 36 1,0-54 0,18 0-1,52-35 1,1 0-1,88-18 1,-71-34 0,0-19 15,-53 0-15,-17-17-1,-18 71 1,-35 87 15,17-35-31,0 18 16,18 36-1,0-54 1,18-35 0,17 0-1,18 0 1,-35-53-1,-18 0 1,-35-18 0,-18 1 15,0 35-15,53-1-1,0 19 16,70-1-15,19-17 0,-1 35-1,0-18 1,-70 18-16,17 35 16,0 54-1,-35-19 1,0 18-1,-35-17 1,17-18 0,18-18 15,0-53 16,0 1-32,0-54 1,0 54-16,18-54 16,52-52-1,-17 34 1,53-16 0,35 69-1,0 36 1,-70 89-1,-71-1 1,0 35 0,0-35 15,-18-35-15,1-17-1,-1-1 1,0-35 15,18-18-15,-17 1-16,17-1 15,0 0-15</inkml:trace>
  <inkml:trace contextRef="#ctx0" brushRef="#br0" timeOffset="-143450.6">9490 14905 0,'-36'0'0,"72"0"0,-89 0 0,35 0 16,-17-18 0,17 1-1</inkml:trace>
  <inkml:trace contextRef="#ctx0" brushRef="#br0" timeOffset="-143209.64">8255 15134 0,'0'0'16,"-18"18"-16,18-1 0,89-17 47,-72 0-32,18 0-15,89 0 16,-18 0-1,17 0-15</inkml:trace>
  <inkml:trace contextRef="#ctx0" brushRef="#br0" timeOffset="-142310.72">10619 15381 0,'0'0'0,"0"-18"32,17 18 14,1 0-46,17 0 0,89 0 16,87 0 0,19 0-1,-89 0 17,0-17-17,-106-1 1,-17 18-16,-18-35 15,0 17 1,-53 1 0,35-19-1,-17 19 1,-36-1 0,1 18-1,52 0 1,36 0 31,17 0-47,-17 0 0,35 0 15,17 0 17,-17 0-17,-18 0 1,-52 18 15,-1-1-15,18 1-16,-70 88 15,34-36 1,-17 19 0,18-37-1,17-34 1,-17 0-1,0-18 1,17 0 0</inkml:trace>
  <inkml:trace contextRef="#ctx0" brushRef="#br0" timeOffset="-141459.93">2081 17780 0,'0'0'16,"0"-18"-16,0-87 31,0 52-15,0 35-1,0 36 1,0 35 0,0 35-1,0 0 1,0 35-1,0-34 1,0-37 0,0-16-1,18-36 1,17-18 15,18-52-15,-18 17-1,-17 35-15</inkml:trace>
  <inkml:trace contextRef="#ctx0" brushRef="#br0" timeOffset="-140209.86">1923 17851 0,'0'0'15,"-53"0"-15,17 0 16,125-36 15,-1-17-15,71 0-1,-54 36 1,-34 17 15,-53 17-15,-18 1-16,0 17 15,-18 36 1,-17 17 0,35-35-1,0 0 1,70-18 0,1-35-1,17 0 1,18-35-1,-36-18 1,-70-18 0,-17 19-1,-1 34 1,-70-17 0,-53-1-1,70 36 1,71-17-1,18 17 1,123-36 0,18 1-1,-53 18 1,-1-1 0,1 18-1,-53 0 1,-35 0-16,17 0 15,-17 35 1,-18 0 15,0 54-31,0-36 32,-18-18-17,18-18-15,0 1 16,35-18 15,-17 0-31,17-35 16,-17 0-1,-18-18 1,0 35-16,-53-35 16,-18 35-1,-17 1 1,71 17-1,52 0 17,-17 0-32,52-35 15,36-18 17,17 0-17,18-36 1,-70 37-1,-53-1 1,-18 35 0,-36 36 15,36 35-15,-17-36-16,-1 71 15,-17 54 1,17-37-1,18 1 1,0-53 0,71-18 15,-36-35-15,36 0-1,-1 0 1,1-35-1,70 0 1</inkml:trace>
  <inkml:trace contextRef="#ctx0" brushRef="#br0" timeOffset="-139245.02">4939 17762 0,'0'0'0,"-88"-17"32,70 17-32,0 0 0,-17 0 15,53 0 17,52 0-17,71 0 1,-105 0-16,105 0 15,88-18 1,-17 18 0,70-18-1,-159 18 17,-52 0-17,-53 0 1,-36 0 15,0-17-15,-17-18-1,0-1 1,-36-34 0,54 70-16,-54-53 15,18 35 1,36 18-1,-19 0 1,36 35 0,0 18-1,71 0 17,17-35-17,35 0 1,-52-18-1,-18 0 1,-35 17 0,-36 18-1,-35 1 1,-35 17 0,0 0-1,-18 35 1,35-35-1,36-36-15,-18 19 16,35-19 0,18 1-1</inkml:trace>
  <inkml:trace contextRef="#ctx0" brushRef="#br1" timeOffset="-126011.97">7214 7567 0,'0'-18'47,"0"1"-16,0-1-15,-17 18-16,17-17 16,0-19-16,0-17 15,53 0 1,17-17 0,-17 17 15,-35 53-31,52 0 15,-17 18 1,0 87 0,-53 19-1,0-36 1,0-53-16,0 54 16,-18-54-1,1 0 1,-1-35 15,18-35-15,0-18-1,0-35 1,53-18 0,0 18 15,70 17-16,-34 36 1,-54 35-16,53 17 16,-35 54-1,-35 35 1,-18 0 0,0-36-1,-18-52-15,18 17 16,0-17-1,-18-18 17,18-18-1,0-17-31,0 0 16</inkml:trace>
  <inkml:trace contextRef="#ctx0" brushRef="#br1" timeOffset="-125495.87">8361 7267 0,'0'0'0,"0"-17"32,-18 34-1,1 1-31,-1 52 15,0 1 1,-17 35 0,17-18-1,18-53-15,0 1 16,18-1 0,53-18 15,-19-17-16,19-17 1,0-36 0,-1-35-1,-52 17 1,-1-35 0,-52 0-1,-18 54 1,-35 52-1,35 35 1,-17 35 0,34-17-1,36-17 1,18-19 15</inkml:trace>
  <inkml:trace contextRef="#ctx0" brushRef="#br1" timeOffset="-123196.58">9737 7232 0,'0'-53'16,"0"35"-1,0-17 1,0 17 0,0 1-1,-18 17 1,18 17 0,-18 72-1,18 34 1,0 36-1,18-18 1,-18-70 0,0-1-1,0-52-15,0-36 78,0 0-78,0-17 16,0 18-16,-18-19 0</inkml:trace>
  <inkml:trace contextRef="#ctx0" brushRef="#br1" timeOffset="-122762.99">9631 7197 0,'0'-18'0,"0"36"16,-18-54-16,1 1 15,17-18 1,17 18 0,71-18 15,-70 53-31,105-35 15,-34 35 1,52 17 0,-88 72-1,-71-1 1,-88 35 0,71-88-16,-36 36 15,1-36 1,52-17-1,1-18 1,34-18 31,18 18-31</inkml:trace>
  <inkml:trace contextRef="#ctx0" brushRef="#br1" timeOffset="-121132.99">10566 7514 0,'0'0'15,"0"18"-15,17-18 0,1 0 16,0-18 0,-1-17-1,1-18 1,-18 0 0,0 35-1,-18-52 1,-52-1-1,17 54 1,-18 34 0,18 36-1,-35 53 1,35 35 0,18-70-1,35-1 1,18-52-1,34-18 1,19-18 0,-18-35-1,35-35 1,-53-18 0,-17 36 15,-18 34-16,0 19 1,0 34 0,0 72-1,0-19 1,0 18 0,18-52-1,17-1 1,18-17-1,17-18 1,19-53 0,-1-18-1,-18 18 1,-34-35 0,-1 53-1,-17 17 16,-18 71 1,-18 18-17,0 34 1,18-52 0,0-35-16,0 35 15,36-53 1,52 0-1,0-18 1,0-35 0,-17-35-1,-54 71-15,36-89 16,-35 53 0,0 0-1,-18 70 32,0 36-31,-36 36-1,36 16 1,-17-16 0,17 34-1,0 36 1,0-106-16,0 35 15,0 141 1,0-70 0,0-53-1,-18 0 1,-17-18 0,17-70-1,0-1 1,18 1-16,-17-18 15,-18-18 1,-18-52 0,17-19-1,-17-87 1,36 0 0,34 17-1,54-18 1,35 54-1,-53 52 1,17 19 0,-52 52-16,0-18 15,-18 0 17</inkml:trace>
  <inkml:trace contextRef="#ctx0" brushRef="#br1" timeOffset="-106744.56">9754 9296 0,'0'0'0,"-17"0"16,-1 0-1,36 0 48,-18-18-47</inkml:trace>
  <inkml:trace contextRef="#ctx0" brushRef="#br1" timeOffset="-105513.52">9666 9331 0,'-18'0'0,"1"0"0,-1 0 16,1 0-1,17-18 1,-18 18 0,0-35-1,18-18 1,18 35 0,52-34-1,1 52 1,52 0-1,-87 17-15,87 71 16,-52 1 0,-18 34-1,-53-35 1,0 18 0,17-71-1,-17-17 1,36-53-1,-19-18 17,1-71-17,35-17 1,17 0 0,-34 35-1,-19 36 1,1 52-1,-18 0 1,18 54 15,-18 34-15,0-34 0</inkml:trace>
  <inkml:trace contextRef="#ctx0" brushRef="#br1" timeOffset="-105197.9">10530 9437 0,'-17'0'46,"17"17"-46,0 1 16,0 17-16,0 18 16,-18 35-1,18-52 1,0 17 0,0-71 30,0-17-30,0-1-16</inkml:trace>
  <inkml:trace contextRef="#ctx0" brushRef="#br1" timeOffset="-105009.49">10619 9296 0,'0'17'62,"17"-17"-15</inkml:trace>
  <inkml:trace contextRef="#ctx0" brushRef="#br1" timeOffset="-103999.28">10760 9490 0,'0'17'0,"0"-34"0,17 34 31,72-34-16,34-36 1,-35 18 0,-17-18-1,-71 17 1,0 19 0,-71 17-1,54 0-15,-72 17 16,19 54 15,35 17-15,35-17-1,0 34 1,52-52 0,37-35-1,52-36 1,-53-35-1,35-35 1,-52-18 0,-53 36-1,-1 35 1,-17 52 31,0 36-47,0-35 15,-17 35 1,17-18-16,0 18 16,0 17-1,0-52 1,35-18 0,35-35-1,-34-18 1,34-71-1,-17 54 1,-18 52 0,-17 1-1,-18 34 1,0 36 0,0-35-16,0 52 15,0 19 16,0-54-15,53 0 0,35-35-1,-35-35 1,-35 17-16,35-35 16,-36-35-1,-17 0 1,0 17-1,0 36 1,0 53 31,0-1-31,-17-17-1</inkml:trace>
  <inkml:trace contextRef="#ctx0" brushRef="#br1" timeOffset="-103131.11">13794 9313 0,'-18'0'0,"53"-17"62,-17-1-62,0 18 16,-1-18-16,89-52 16,-53 35-1,-35 17-15,-18-53 16,-36 18 0,-105 53-1,-18 18 16,54 17-15,34 36 0,71-53-16,18 52 15,52-17 1,54 18 0,-1-18-1,-35-1 1,-52 19-1,-36-53-15,-36 52 16,-105 1 0,-53-18-1,53-53 1,-35-18 0,52-70-1,36-18 1,88 0 15,0 71-15,53 17-1,35 18 1,-17 0 0,-36 0-16,71 18 15</inkml:trace>
  <inkml:trace contextRef="#ctx0" brushRef="#br1" timeOffset="-101066.14">14252 9313 0,'0'0'16,"18"-17"0,-18-1-16,0 0 15,-35 18 1,-36 36-1,18 17 17,53-18-32,-53 53 15,36 36 1,17-36 0,52-18-1,37-52 1,-19-18-1,89-88 1,-88 17 0,-19-35-1,-52 1 1,-52 52 0,-37 0-1,54 53-15,-36 0 16,-52 17-1,35 54 17,70 17-17,18 36 1,18-19 0,70-34-1,35-71 1,1-35-1,-18-18 1,-18-53 0,-70 35-1,-18 36-15,35-53 16,-17 53 0,-18 52 30,0 19-46,0 34 32,0-52-32,0 70 15,0 0 1,35-35 0,18-35-1,-18-18 1,53-53-1,-35-35 1,0 17 0,18-35-1,-54 36 1,-17 34 0,-17 54 15,17 0-31,-18 52 31,18 18-15,0-17-1,0 17 1,18-53 0,-1-35-16,19 0 15,-1 0-15,53-35 16,0-18-1,36-53 1,-71 36 0,-18-36-1,-35 71 1,-35 35 0,17 0-1,71 0 16,-36 0-15,19 0 0,17 35-1,-36 0 1,-17 18 0,0 0-1,0 18 1,0-36-1,18 0 1,0-35-16,52 18 16,-17-18-1,18-53 1,-18 0 0,-18-53-1,18 0 1,0 71-1,0 17 17,-36 18-17,1 36 1,-18 17 0,0-36-1,17-17 16,1 0-15,-18-35 0,0-18-1,0 35 1,-18-17 0,-34 35-1,-19 35 1,0 18-1,54 18 17,-18 17-17,35-53-15,0 54 16,35-37 0,53-16-1,0-36 1,89 0-1,-142 0-15,141-71 16,-70 18 0,-35-35-1,-54 0 1,-17 35 0,-17 35-1,-1 18-15,-17 0 16,-18 53-1,18 35 17,35 1-17,0-1 1,0-18 0,70-52-1,1-18 1,-18-35-1,17-36 1,-52 18-16</inkml:trace>
  <inkml:trace contextRef="#ctx0" brushRef="#br1" timeOffset="-100081.95">17903 9119 0,'0'0'0,"0"-17"0,0-1 0,0-53 31,0 19-15,-35 52-1,-71 35 1,18 35 0,-18 71-1,89-105-15,-19 105 16,36-53-1,18 36 1,53-72 0,52-34-1,53-36 1,-52-34 0,-1-37-1,-17 1 1,-70 18-1,-36 17 17,0 35-17,-18 36 1,-35 35 0,18 17-1,17 36 1,18-18-1,53-17 1,53-54 0,0-17-1,35-70 1,-18-18 0,-88 17-1,-17-52 1,-71 70-1,-70 17 17,-18 36-17,52 18 1,1 53 0,71 17-1,17-35 1,70-18-1,1-35-15</inkml:trace>
  <inkml:trace contextRef="#ctx0" brushRef="#br1" timeOffset="-99231.83">19191 9331 0,'0'0'0,"0"-18"0,0 1 0,0-1 0,-18-35 15,-34 35 17,-19 18-17,53 0-15,-52 36 16,-1 52 0,36 18-1,35-36 1,0 19-1,53-37 1,-35-52-16,52 0 16,18-52-1,0-19 1,-17-35 0,0-35-1,-71 106-15,52-89 16,1-34-1,-35 52 17,0 53-17,-18 70 1,-36 54 0,-34 88-1,70-106-15,-35 52 16,17 37-1,18-37 1,0-52 0,88 0-1,-35-53 1,123 0 0,-52-53-1,-36 0 1,0-35-1,-52 18 17,-36 17-17,-71 53 1,0 17 0,19 54-1,34 0 1,18-19-1,53 1 1,-36-35-16,36 0 16,18-18-1,-1 0 1,-34-18 0,-1 0-1,-17 1 1</inkml:trace>
  <inkml:trace contextRef="#ctx0" brushRef="#br1" timeOffset="-98915.18">20990 9437 0,'-17'0'47,"-1"0"-31,18 17-16,-18 1 0,-35 53 15,1-18 1,-19 17-1,18-52 17,0-18-17,35 0-15</inkml:trace>
  <inkml:trace contextRef="#ctx0" brushRef="#br1" timeOffset="-95798.23">4710 11077 0,'-18'18'0,"18"-36"47,0 1-31,0-19-1,-53 19 1,0-1 0,-17 18-1,-19 0 1,36 18-1,36-1-15,-18 54 16,17 17 15,0 36-15,36-54 0,70-17-1,-17-53 1,-54 0-16,71 0 15,18-71 1,-35 19 0,-1-72-1,-52 1 1,0-1 0,-18 18-1,0 53 1,0 36-1,-36 52 1,1 36 15,0 70-15,17 0 0,18-35-1,35-36 1,36-35-1,35-17 1,-18-18 0,-70 0-16,70-53 15,-18-17 1,-52-1 0,0 0-1,-18 1 1,-18 88 31,18 17-32,-18 53 1,18 0 0,0-35-1,36-18 1,17-17-1,35-36 1,0-52 0,-17 17-1,-54-53 1,-17 18 0,-35 17-1,17 54-15,-70-19 16,35 36-1,-17 36 1,17 34 15,35 1-15,18-36-16,0 53 16,35-35-1,54-35 1,16-18-1,-16-18 1,-1-35 0,-53 36-16,36-72 15,-18 37 1,-18-19 0,-35 89 30,0-1-46,0 36 16,0 35 15,0 1-15,0-54 0,53-35-1,17 0 1,1-53-1,-1-18 1,-17 1 0,-35-1-1,0 36 1,-18 53 15,0 52-15,0 1-1,0-1 1,17-34 15,1-19-15,0-17-16,52 0 16,-17-35-1,-35-36 1,-18 18-1,0 1 1,-36 16 0,1 19-1,35-19 1,18 19 0,52-19-1,1 19 1,70-1-1,-88 36 1,-18 52 15,-35 1-15,0-18 0,0 17-1,0-17 1,0-35-1,0 0 1,-18-18 0,1-18-1,17-53 1,0 18 0,17-70-1,72 35 1,-1 35-1,35 35 1,1 54 15,-36 34-15,-88 18 0,-18 0-1,-35-17 1,18-36-1,18-17 1,17-53 15,17 17-31</inkml:trace>
  <inkml:trace contextRef="#ctx0" brushRef="#br1" timeOffset="-93631.23">7408 11271 0,'0'0'0,"0"18"15,-17-18-15,17 18 16,0-36 15,17 0-15,36-35-1,-35 36-15,35-19 16,70-105 0,-70 35-1,-35 18 1,-18 0-1,-35 70 1,-18 18 0,-36 71-1,54 0 1,35 52 0,0-17-1,35-36 1,36 1-1,17-71 17,36-18-17,-19-35 1,-34 0 0,0-17-1,-71 52-15,17-35 16,-17 36-1,0 52 17,-17 18-17,-1 35 1,18-17 0,0-54-16,53 36 15,35-53 1,-35 0-1,18-17 1,-1-54 15,-17 0-15,-35-52 0,-18 17-1,-53 53 1,-35 18-1,-18 35 1,0 71 0,18-1-1,70 1 1,18 17 0,71-18-1,17-17 1,35-35-1,54-18 17,-54-35-17,36-36 1,-71 18 0,0-35-1,-88 17 1,0 1-1,-70 70 1,-18 0 0,35 35-1,-36 18 1,54 35 0,35-35-1,0-35-15,0 35 16,35-53-1,18 0 1,18-18 15,-71 0-31,53-17 16,0 0 0,-36 17-16,36-35 15,-17-17 1,-19 70 15,-17 17-15,-17 36-1,17-35-15,0 53 16,0-1 0,52-17-1,54-18 1,0-35-1,53 0 1,-124 0-16,106-53 31,-53 0-15,-17-35 0,-71 0-1,0 35 1,-88 18-1,0 35 1,35 18 0,-35 34-1,35 19 1,53 0 0,17-1-1,36-35 1,0-35-1,18 0 1,-1-35 15,18-35-15,-70 52-16,35-70 16,-18-18-1,-35-18 1,18 19-1,-18 52 1,0 141 15,-18 53-15,18-18 0,0-17-1,0-53 1,18 0-1,35-35 17,35-18-17,18-18 1,-36-17 0,1-18-1</inkml:trace>
  <inkml:trace contextRef="#ctx0" brushRef="#br1" timeOffset="-92833.15">11201 10866 0,'0'-18'16,"0"0"0,0 1-16,0-1 15,0 0-15,0-17 16,17-18 0,19 0-1,-19-17 1,-34 34-1,-1 36-15,-70 0 32,-36 53-17,1 18 1,105-18 0,18 0-1,35 0 1,-17-53-16,88 53 15,0-1 1,-18-16 0,-53 17-1,-35 0 1,0-36-16,-35 18 16,17-35-16,-105 36 15,-36-36 1,53 0-1,-17-71 17,35 1-17,35 34 1,53 19-16,-18-1 16,18 0-1,53 18 1,35 0-1,-35 0-15</inkml:trace>
  <inkml:trace contextRef="#ctx0" brushRef="#br1" timeOffset="-90700.72">11589 10795 0,'0'0'15,"0"-35"1,-18 35 0,0 0-1,1 0 1,-36 53 0,0 35-1,18-18 1,35 36-1,35-53 1,36-53 0,17 0-1,18-53 1,-18 0 0,18-17-1,-106 52-15,0-52 16,-18-19-1,-70 36 1,0 36 15,-36 34-15,1 72 0,70-19-1,35 18 1,36-17-1,52-36 1,18-17 0,54-18-1,-37-53 1,19 0 0,-36-18-1,-17 1 1,-54-18-1,1 52 1,-36 72 31,18 34-31,-17 18-1,17-17 1,0-53-16,0 17 15,53-17 1,17-18 0,1 0-1,-1-36 1,1-17 0,-71 36-16,35-71 15,-17 35 1,-18 0-1,0 35 17,0 53-1,-18-17-31,18 70 16,0-35-1,0 0 1,18 0-1,35-35 1,17-1 0,18-17-1,1-53 1,-19 0 0,-52-17-1,-18 17 1,-53-18-1,35 71 1,1 0 15,17-17 1,35 17-17,18-18 1,-36 18-16,19-18 15,-1 18 1,-35 53 0,0 0-1,0 18 1,0-1 0,18-17-1,34-17 1,37-36-1,-19 0 17,18 0-17,1-53 1,-54 35-16,35-35 16,1-35-1,0 17 1,-36 36-1,0 35 1,-35 18 15,0-1-31,0 1 16,0-36 46,0 1-46,0-1 0,0 0-16,0 1 15,0-1 1,0 1 0,-18 17-1,-52 52 1,-1 19-1,54 17 1,17-17 0,0-36-1,53-17 1,35-1 0,-18-17-1,-34 0-15,87-17 16,1-19-1,-71-17 1,-1-35 15,-52 18-15,-35 17 0,-18 53-1,0 70 1,36-17-1,17 35 1,0-35 0,53-17-1,17-36 1,18 0 0,1 0-1,-54-36 1,-18 1-1,-17 17-15</inkml:trace>
  <inkml:trace contextRef="#ctx0" brushRef="#br1" timeOffset="-89633.84">15222 10654 0,'0'0'0,"0"-18"16,0 1-16,18-19 16,-18 19-16,0-19 15,-53 19 1,-70 17 0,34 17-1,-34 72 1,35 34-1,70-88-15,0 71 32,18 0-17,18-35 1,53-19 0,34-34-1,1-36 1,35-34-1,-105 34-15,122-53 16,-87 18 0,-18-17-1,-53 35 1,-35 35 15,17 17-31,0 36 16,-17 18-1,35-1 1,18 1 15,52-54-15,36 1 0,18-53-1,-19-18 1,-34 18-1,-36-36 1,-35-17 0,-88 17-1,-35 36 1,-1 35 0,54 35-1,-19 36 1,72-1-1,17-17 17,53 0-17,17-53 1,36 0 0,-71 0-16</inkml:trace>
  <inkml:trace contextRef="#ctx0" brushRef="#br1" timeOffset="-88784.15">16281 10760 0,'17'0'0,"-34"0"0,34-18 0,-17 0 16,0 1 0,-35 17-1,17 0-15,-70 0 16,-18 53-1,53 0 1,1 35 15,34-18-15,18-52-16,0 17 16,18-35-16,52 18 15,36-18 1,-18 0-1,18-53 1,-35-18 0,-54 1-1,-17 35-15,18-89 16,-18 18 0,17-17-1,1 88 1,-36 87 15,1-16-15,-1 70-1,18 17 1,-17 1 0,-1-54-1,18 1 1,35-36-1,36-35 1,35 0 0,-36-18-1,54-35 1,-36-17 0,-71-1-1,-17-17 1,0 70 15,-35 18-31,-18 71 31,36 0-15,17-1 0,0-52-16,0 17 15,17-35 1,36 18-1,-18-18 1,-17-18 0,17 0-1,-35 1-15</inkml:trace>
  <inkml:trace contextRef="#ctx0" brushRef="#br1" timeOffset="-88550.81">17339 10989 0,'0'0'0,"0"18"32,0-1-32,-18-17 15,1 53 1,-19-35-1,19-1-15,-36 19 16,18-36 0,-1 0-1</inkml:trace>
  <inkml:trace contextRef="#ctx0" brushRef="#br1" timeOffset="-86284.19">18080 10813 0,'0'-18'0,"-18"0"0,1-35 31,17 36-16,-18 17 1,18 17 0,-18 72-1,18-36 1,-17 35 0,-1-35-1,18-36 1,0-34 15,0-19-15,0-34 15,0 52-31,35-70 16,18-18-1,18 36 1,-18 52-1,0 36 1,-18 52 0,0 54-1,-17-107-15,-1 89 16,1-71 0,35 1-1,0-36 1,0-36-1,17-17 1,1-35 0,-1-18 15,-34 36-15,-1 52-1,-35 36 1,18 70-1,-18 18 1,0-18 0,0-35-1,35-18 1,36-35 0,-1 0-1,1-53 1,34-17-1,-52-1 1,18-17 15,-53 53-15,-18 70 15,0-17-31,-18 35 16,0 35-1,1-18 1,17-34 0,35-1-1,-17-35-15,52 0 16,18-18 0,18-35-1,-18-17 1,-70 17-1,-36-53 17,-105 71-17,35 17 1,17 18 0,106 0 15,54 0-16,-54 0-15,88 0 16,71-35 0,-53 17-1,18 1 1,-106 17 0,-88 0 15,17 17-31,-35 36 15,-35 18 1,18 17 15,34-35-15,36 0 0,0-36-16,36 1 15,16-18 1,19-18-1,0-35 1,-18 1 0,-36-37-1,18-34 1,1-18 0,-19 35-1,-17 53 1,0 71 15,0-1-15,-35 89-1,17 35 1,18-53 0,0 18-1,0-35 1,0-54-1,18-17-15,70 18 16,36-18 0,-36-18-1,18-52 1,-53 17 0,-18-18-1,-35 19 1,-18 87 15,-17 35-15,17 1 15,18-18-15,0-36-1,53 1 1,0-18-1,0 0 1,-18-35 0,-17 17-16,17-52 15,-17 52-15</inkml:trace>
  <inkml:trace contextRef="#ctx0" brushRef="#br1" timeOffset="-86099.59">20937 10513 0,'0'0'16,"-17"0"-16,-36 0 31,35 0-15,18 17-1,18 1 1,-1-18-1</inkml:trace>
  <inkml:trace contextRef="#ctx0" brushRef="#br1" timeOffset="-84600.64">21184 10883 0,'18'0'15,"17"0"1,-17 0-16,52-35 16,19-18-1,-19-18 17,1-52-17,-54 88-15,19-89 16,-19 1-1,-17 52 1,0 54 0,-35 34-1,17 1-15,-35 70 16,18 71 0,-35 0-1,34-18 1,-34 17-1,34 19 1,19-36 15,17-88-31,0 88 16,0-53 0,35-35-1,53-35 1,36-36-1,-54-35 1,19-53 0,-72-70-1,-17 52 1,-106-17 0,1 71-1,-1 34 1,70 36-1,72 0 17,70-17-1,-71-1-31,18 1 0,-18 17 16,141-71-1,-123 53-15,53-35 16,0 1-1,-88 16 1,-18 1 0,-36 70 15,19 36-15,17-1-1,0-34 1,35-1-1,-17-35-15,35 18 16,17-18 0,-52 0-1,70-36 1,-35 1 0,-18-36-1,18 1 1,-53 52-1,0-17 1,0 88 15,-18 35-15,-17-17 0,17 34-1,18-69-15,-35 105 16,0-18-1,35 71 1,18-17 0,-1-54 15,1 36-15,-18-124-16,0 89 15,0-54 1,-35-34-1,-36-36 1,36-18 0,-53-88-1,70-35 1,18 17 0,35-87-1,71-18 1,-35 87-1,17 19 1,-53 52 15,-35 54-31,18-1 16,-1 0 0,-17 1-1,-17 17 1,-19 0-16</inkml:trace>
  <inkml:trace contextRef="#ctx0" brushRef="#br1" timeOffset="-83949.95">14764 11747 0,'0'-17'16,"17"-18"-1,1 35 1,-18 17 15,0 1-31,-18 52 16,1 19-1,-1 34 1,-17-35 0,0-35-1,17-18 1,-17-35-1,35-17 1</inkml:trace>
  <inkml:trace contextRef="#ctx0" brushRef="#br1" timeOffset="-83066.14">14376 12047 0,'35'0'47,"-17"0"-47,-1 0 0,71 0 16,36-35-1,70-35 1,-141 52-16,106-35 16,-71 0-1,-53 0 1,-35 18-1,-18 0 1,-17 35 0,18 0 15,-1 88-15,0 18-1,1-18 1,-36 18-1,35-53 1,18-36-16,0-34 31,0-19-15,18-34 0,52-18-1,1 17 1,-54 53-16,89 1 15,-53 17 1,-35 53 15,-18 35-15,0-18 0,0-34-16,17 17 15,36-1 1,0-34-1,35-18 1,1-35 0,-1-36-1,-53 54-15,18-54 16,-35-35 0,-18 36-1,0 34 1,-36 36-1,19 71 1,17 0 0,0 34 15,0-34-15,53-53-1,17-18 1,-17-18-1,0-17 1,18-54 0</inkml:trace>
  <inkml:trace contextRef="#ctx0" brushRef="#br1" timeOffset="-82317.85">17092 11977 0,'0'-35'32,"0"17"-32,53-17 15,0-1 1,35-17-1,-53 0 1,-35 1 0,-35 34-1,17 18 1,-52 0 0,-18 0-1,35 35 1,35 0-1,36 18 1,-1-53-16,36 53 16,53 0-1,-18 18 1,-70-1 0,-36 19-1,1-72-15,-36 18 16,0-17-16,-53 35 15,71-35-15,-106-18 16,70 0 0,18-71 15,36-17-15,17 0-1,0 0 1,17 70-1,54 0 1,-36 18-16</inkml:trace>
  <inkml:trace contextRef="#ctx0" brushRef="#br1" timeOffset="-80234.82">17709 11836 0,'0'0'16,"0"-18"-16,0 0 0,-35 1 16,-35 17 15,-1 17-15,0 54-1,54 0 1,-1 34-1,18 1 1,71-53 0,17-53-1,-17 0 1,17-70 0,0-1-1,-53-17 1,-35 70-16,0-88 15,-17 53 1,-72 36 0,-16 17 15,34 17-15,-17 54-1,52 70 1,36-53-1,71-17 1,17-54 0,18-17-1,-71 0-15,54-35 16,16-35 0,-34-19-1,-71 37 1,18-37-1,-18 54 1,0 17 0,0 71 31,0 18-32,0 17 1,0 0-1,35-52 1,18-19 0,-36-17-16,36 0 15,18-35 1,-1-36 0,-52 18-1,35-52 1,-18 52-1,-35 17 1,0 54 31,0 0-31,-35 70-1,17-53-15,18 36 16,0-18-1,0-18 1,53-35 0,0-18-1,18-17 1,17-36 0,-70 54-16,17-54 15,-35 1 1,0 34-1,-18 19 1,1-1 0,-1 18 15,36 0-15,34 0-1,19 0 1,-53 0-1,35 0 1,-53 18 0,0 52-1,0 1 1,17-1 0,1-17-1,52-17 1,-34-19-1,34-17 1,-34-35 0,34-36-1,1-17 17,-18 35-17,35-35 1,-53 70-1,-35 36 17,0 0-17,0-1 1,18-17 15,-1-17-15,-17-1-1,0-17 1,-17 35 15,-1 0-15,0 0 0,-35 53-1,18 0 1,-18 17-1,36 18 1,17-35 0,35-17-1,53-36 1,-17 0 0,87-53-1,-34 0 1,-1-18-1,-105 54-15,35-54 16,-53 18 15,-18 35-15,-52 18 0,34 36-1,1 34 1,35-52-16,0 35 15,18 35 1,35-35 0,-18-35-1,36-18 1,-1 0 0,1-36-1,-1-34 1</inkml:trace>
  <inkml:trace contextRef="#ctx0" brushRef="#br1" timeOffset="-79451.19">20920 11642 0,'0'0'0,"0"-18"0,0 0 15,0-17 1,-18 17 0,-35 18-1,0 18 1,-17 53 0,-1 34-1,53-16 1,1 17-1,17-89-15,0 54 16,70-18 0,19-53 15,-19 0-15,1-36-1,-36 19-15,0-19 16,-35 19-16,53-71 15,-18 35 1,-35 35 0,0 53 15,0-17-31,0 53 16,0-54-16,0 54 15,0-36 1,53 0-1,0-35 1,35 0 0,1-53 15,-54 36-31,18-36 16,-18-35-1,-35-1 1,0 36-1,-88 36 1,-18 17 0,18 0-1,17 53 1,54-18 0,17 0-1,35-17 1,0-18-1,-17 0-15</inkml:trace>
  <inkml:trace contextRef="#ctx0" brushRef="#br1" timeOffset="-78518.49">22137 11783 0,'0'0'0,"0"-18"0,-35 18 16,-18-18-1,0 18 1,-18 0 0,53 18-16,-70 35 15,71 0 1,17 18-1,0-19 1,35-16 15,-35-19-31,88-17 16,-17 0 0,17-35-1,-35-18 1,17-35-1,-34-18 1,-19 71-16,1-53 16,17-18-1,-35 35 1,0 54 0,-35 87 15,17-52-31,-17 88 15,17-18 1,1 18 15,17-18-31,17-35 32,54-18-17,-1-17 1,36-18-1,53-36 1,-71-16 0,18-37-1,-106 19 1,0-1 0,-53 54-1,0 17 1,-35 70-1,70 1 1,18-18 0,0 17 15,18-70-31,35 35 16,35-35-1,-17 0 1,17-17-1,-35-18 1,-18 17 0,-17-17-1</inkml:trace>
  <inkml:trace contextRef="#ctx0" brushRef="#br1" timeOffset="-78321.48">23301 11959 0,'-18'18'47,"1"-18"0</inkml:trace>
  <inkml:trace contextRef="#ctx0" brushRef="#br1" timeOffset="-50438.49">12083 12912 0,'17'0'31,"1"0"47,0 0-62</inkml:trace>
  <inkml:trace contextRef="#ctx0" brushRef="#br1" timeOffset="-50165.51">12171 12912 0,'-18'0'0,"1"0"78</inkml:trace>
  <inkml:trace contextRef="#ctx0" brushRef="#br1" timeOffset="-45563.04">11906 13000 0,'0'17'47,"18"-17"-1,0 0-14</inkml:trace>
  <inkml:trace contextRef="#ctx0" brushRef="#br1" timeOffset="-40223.53">12153 12788 0,'0'0'0,"18"0"0,-1 18 15,-17-1 1,0-34 47,0-1-48,0 1-15,0-1 16,0-35-1,-35 0 1,-18 18 0,-88 0-1,53 35 1,-36 17 0,36 71-1,35 18 1,18 35-1,35-105 1,0 52 0,0 0-1,53-70 1,35-18 0,18 0-1,-18-53 1,53-53-1,-70 18 1,-36-18 0,-17 35-1,-1 36 1,-17 53 15,0 52-15,0 18-1,0 1 17,53-19-17,0-35 1,53-35 0,-35-35-1,35-18 1,-71-17-1,-18-19 1,-17 54-16,0-35 16,0 52-1,-35 71 17,18 53-17,-19-18 1,1 0 15,17-53-15,18-17-1,0-36 17,0-35-17,36-35 1,-36 71-16,35-54 15,18 1 1,-36 52 0,19 36-1,-1 34 1,-35 72 0,18-54-1,17 1 1,18-36 15,17-35-15,36 0-1,18-53 1,-36-35 0,-18-18-1,-52 71 1,-18 17-1,-18 89 17,1-53-32,-1 52 15,18 18 1,18-17 0,35-71-1,53 18 1,-18-36 15,-71 0-31,72-52 16,-37 17-1,-16-35 1,-19 35 0,-17 70 15,0 19-16,0 34 1,-17 18 0,-1 36-1,0 17 1,18 0 0,0-88-16,0 176 15,0-88 1,0 36 15,0-54-15,0-35-1,-35 1 1,18-72-16,-54 19 16,0-36-1,-34-89 1,-19-52-1,71 0 1,53-70 0,36-36-1,52 53 1,0 35 0,-18 88-1,-17 18 1,-53 36 15,0-1 63,18 18-94</inkml:trace>
  <inkml:trace contextRef="#ctx0" brushRef="#br1" timeOffset="-39856.41">14182 12788 0,'0'-17'16,"-18"-54"0,0 53-1,-17 18 1,35-17-16,-35 17 16,0 35-1,-18 71 1,35 0-1,-17 17 1,35-35 0,0-52-1,0-54 32,0-17-47,0-1 16</inkml:trace>
  <inkml:trace contextRef="#ctx0" brushRef="#br1" timeOffset="-38990.29">13723 12947 0,'-18'0'0,"1"18"16,52-18 15,-17 0-31,70 0 15,71-53 1,-18 0 0,0-35-1,-71 35 1,-52 35-16,-18-17 16,0 17-16,-18 0 31,-17 36-16,17 35 17,18 53-17,0-89-15,0 107 16,-17-54 0,-1 1-1,1-53 1,17-1-1,0-34 17,0-54-17,17-17 1,54 0 0,-1 35-1,19 18 1,-72 35-1,54 0 1,-54 88 0,1 0-1,-18-18 1,18 1 0,-1-53-1,36-18 1,18 0-1,-18-36 1,17-52 0,-35 18-1,-17 34 1,-18 54 15,-18 70-15,1-17 15,17-36-15,0 0-1,17-35 17,-17-35-17,18 0 1</inkml:trace>
  <inkml:trace contextRef="#ctx0" brushRef="#br1" timeOffset="-38818.47">15046 12700 0,'-53'-18'31,"35"18"-31</inkml:trace>
  <inkml:trace contextRef="#ctx0" brushRef="#br1" timeOffset="-38274.09">15240 12753 0,'0'35'32,"0"-17"-32,0-1 0,0 19 15,-35 34 1,17 1 0,18-54-16,-18 36 15,18-35 1,0 0-1,-17-18 32,-1-53-31,18 35-16,0-52 16,35-19-1,36 19 1,35-1-1,0 71 1,-36 36 0,18 87-1,-88-35 1,0 0 0,-17-35-1,-19-35 1,19 0 15,17-36 0,35-17-15,-17 17-16</inkml:trace>
  <inkml:trace contextRef="#ctx0" brushRef="#br1" timeOffset="-37457.25">16192 12894 0,'0'0'0,"0"-35"0,0-1 15,-35 1 1,-35 35 0,-36 18-1,35 35 1,18 35 15,36 0-15,17-35-1,17-18 1,54-35 0,35-35-1,-36-18 1,-34 0-1,-1-17 1,-35 34 0,17 19-1,-17 87 17,-17 18-17,-1 1 1,18 34-1,0 18 1,0-88 0,0 88-1,0 53 1,-17 18 0,-19-71-1,1 53 1,0 0-1,17-106 1,0-52 0,-17-36-1,-18-53 1,0-106 0,0-70-1,53-71 1,18 0-1,53 141 17,34 0-17,1 54 1,-35 34 0,-36 36-1,-17 35 1,-18-18-1</inkml:trace>
  <inkml:trace contextRef="#ctx0" brushRef="#br1" timeOffset="-36757.04">17462 12982 0,'0'0'15,"18"-106"1,-18 89-16,0-1 16,0 0-16,-53 18 15,36 0-15,-36 18 16,0 70-1,-18 18 17,54 0-17,17-18 1,17-17 0,71-54-1,36-17 1,-36-35-1,36-35 1,-89 52-16,0-70 16,-35-36-1,-70 36 1,-19 53 0,-52 35-1,53 53 1,0 52 15,88 1-15,17-53-1,107-35 1,-1-18 0,-34 0-16</inkml:trace>
  <inkml:trace contextRef="#ctx0" brushRef="#br1" timeOffset="-36423.59">18045 12947 0,'0'-18'0,"0"36"0,-18-36 31,0 18-31,1 36 16,17-19-16,-36 89 15,36 18 1,0-19 15,0 72-15,-35 70-1,17-89 1,18-105-16,-17 106 16,17-71-1,0-52 1,0-72 15,0 19-31,0-54 16,17 36-16,1-36 15</inkml:trace>
  <inkml:trace contextRef="#ctx0" brushRef="#br1" timeOffset="-36073.53">17992 13141 0,'0'0'0,"0"-35"0,0-36 16,0 53 0,0-34-1,53 16 1,52 36 0,-16 0-1,-1 106 1,-88-35-1,-88-1 1,-54-17 0,54-18-1,35-35 1,18 18 0,88-18 15,18-35-16,-19 17 1</inkml:trace>
  <inkml:trace contextRef="#ctx0" brushRef="#br1" timeOffset="-35190.4">18397 13159 0,'0'17'0,"18"-17"31,0 0-31,35 0 16,17-17 0,-52-1-16,105-35 15,-35 0 1,-17-17 0,-71 17-1,-35 53 1,-54 0 15,54 17-31,-35 36 16,17 35-1,35 1 1,36-36 0,52-18-1,18-18 1,-52-17-16,87-17 15,-17-36 1,-53 0 0,0-18-1,-53 18 1,0 18 0,-18 88 15,-17 35-16,35-35 1,0 18 15,0-36-15,0-17-16,0-36 47,0 0-32,0-52 1,0-1 0,18 36-16,87-71 15,1 53 1,35 53 0,1 36-1,-90 34 1,-34-35-1,0 36 1,-18-36-16,0 18 16,-71 18-1,1-36 1,34 0 0,1-35-1,35-17 16,0-1-31,0 0 0,35-35 16,1 18-16</inkml:trace>
  <inkml:trace contextRef="#ctx0" brushRef="#br1" timeOffset="-34839.34">20443 12612 0,'0'0'0,"0"-18"0,0 1 15,0-1 1,0 36 0,-35-1-1,-35 71 1,-19 89-1,19-36 1,-18 18 0,17-36-1,71-88-15,-18 18 16,-17-17 0,35-54 30</inkml:trace>
  <inkml:trace contextRef="#ctx0" brushRef="#br1" timeOffset="-32197.4">1217 13970 0,'0'0'0,"0"-106"31,0 89-31,0-36 16,-18 35-1,-17 18 1,-18 123 15,0 1-15,-17 70 0,17-53-1,0-35 1,-18-18-1,54-53 1,-1-70 0,0-35-1,18-36 1,0-35 0,0 52-1,0 72-15,0-1 16,36 18-1,17 35 1,35 71 15,-18-35-15,54-1 0,35-34-1,-18-54 1,35-53-1,-52 1 1,-36-36 0,-88 35-1,-18 1 1,-70 52 0,0 18-1,-36 88 1,54-17-1,52-36 1,-17 53 0,35-17-1,0-53-15,35-1 16,89-17 0,-36-17-1,35-54 1,-70 18-1,-18-35 1,-35 35 0,-17 53 15,-1 53-15,18-35-16,0 52 15,0-52-15,35 52 16,36-17-1,0-35 1,-1-18 15,18-53-15,18-18 0,-53-17-1,-53 35 1,0 18-1,-18 35 1,18 53 0,0 18-1,0-54-15,18 89 16,53-53 0,34-35-1,-16-18 1,52-53-1,-53 0 1,-18-35 15,-70 35-15,0 17 0,-17 36-1,-18 36 1,17 17-1,0 52 1,1-16 0,-1-19-1,18-87 32,18-36-31,17-53-1,-17 35 1,17 1 15,-35 87 16</inkml:trace>
  <inkml:trace contextRef="#ctx0" brushRef="#br1" timeOffset="-30757.54">2752 14199 0,'0'0'0,"17"0"94,-17-17-94,18-1 16,0 18 15,-1 0-16,18 0 1,1 0 0,-1 18-1,-17 35 1,-1-36-16,1 89 16,-18-35-1,0-1 1,0-35-1,0-17 17,0 0-17,18-18 1,-18-53 0,17 0-16</inkml:trace>
  <inkml:trace contextRef="#ctx0" brushRef="#br1" timeOffset="-29990.79">3422 14146 0,'0'0'0,"0"-17"0,0-1 0,-18 18 31,1 0-31,-19 0 16,19 0-16,-36 53 15,35 0 1,1 53 15,17-18-15,17-17 0,54-71-1,52 0 1,-17-36-1,53-52 1,-53 17 0,-71-34-1,-35 34 1,0 36-16,0-36 16,0 54-1,-35 34 1,-1 54-1,36 17 1,0 53 15,0-53-15,0-17 0,0-53-1,18-18 16,0-53-15,-18 35-16,35-53 16,35-52-1,-17 52 1,36 18 0,16 53-1,-34 53 1,-53-35-16,35 88 15,-53-18 1,0 0 15,-36-52-15,19-19 0,-1-17-1,18-17 1</inkml:trace>
  <inkml:trace contextRef="#ctx0" brushRef="#br1" timeOffset="-29524.61">5521 14058 0,'0'-17'0,"0"34"0,0-52 0,0-36 31,0 54-31,0-1 16,-18 18-1,1 71 1,17-1 0,0 54-1,0-36 1,0 18-1,0-89 1,0 1 15,0-53-15,-18 35-16</inkml:trace>
  <inkml:trace contextRef="#ctx0" brushRef="#br1" timeOffset="-28674.83">5203 14235 0,'0'0'0,"-17"0"16,34 0 15,89 0-15,35-18 0,106-53-1,-53 18 1,-88-17-1,-71-1 1,-35 1 15,-17 52-15,-18 18 0,-18 88-1,17 36 1,36-36-1,-35 18 1,35-89-16,-18 54 16,18-36-1,36-70 17,-19 17-32,36-35 15,35-35 1,18 18-1,-53 52 17,0 18-17,-18 35 1,-35 1 0,0-1-16,36 35 15,-1-34 1,18-1-1,17-35 1,36-18 0,0-35-1,-18-17 1,-52-18 0,-36 35-1,-36 35 1,-52 36-1,35 35 17,36-36-32,-1 54 15,18-53-15,0 52 16,53 1 0,17-71-1,1 0 1,17-36-1,-53 19-15,54-36 16,34-18 0,-70 54-1</inkml:trace>
  <inkml:trace contextRef="#ctx0" brushRef="#br1" timeOffset="-27774.21">8026 14023 0,'0'-18'0,"0"1"15,0-36-15,-18 0 16,18-35 15,0 70-15,-18 18 0,1 88-1,17 18 1,0 17-1,0 19 1,0-37 0,0-52-1,0-35 1,-18-53 31,0-1-47,18 19 0,0-36 15,0-35 17,89-1-17,-19 54 1,18 18 0,18 17-1,-18 35 1,-70 35-1,-18 19 1,-53-1 0,-17-35-1,-36 0 1,71-53-16,-18 17 16,-18-17-1,36 0 1,-1-17-1,36-19 1,0 19 15,71-36-15,-53 35-16</inkml:trace>
  <inkml:trace contextRef="#ctx0" brushRef="#br1" timeOffset="-27306.11">8414 14164 0,'0'-18'0,"-18"1"16,18-1-16,0 0 15,0 1-15,0-18 16,53 17-1,35 0 1,-17 36 15,35 52-15,-53 19 0,-53-19-1,0-52-15,-36 52 16,-17-34-1,18-36 1,35-53 15,0 35-31,0-35 16,35-35 0,36 17-1,-1 36 1,1 35-1,17-17 1,-17 17 15</inkml:trace>
  <inkml:trace contextRef="#ctx0" brushRef="#br1" timeOffset="-26774.92">9366 14005 0,'0'0'0,"18"-17"15,-18-1 1,-18 0 0,-52 18-1,17 18 1,0 35 0,0 35-1,53-35 1,0-18-16,-18 53 15,54-35 1,34-35 15,36-18-15,-18-35 0,36-36-1,-107 54-15,54-36 16,-71-53-1,-35 0 1,-36 71 0,-52 35-1,-1 17 1,1 72 0,87 16-1,36-34 1,18-1-1,52-17 1,19-35 15,-54-18-31,53 0 16,0-35-16</inkml:trace>
  <inkml:trace contextRef="#ctx0" brushRef="#br1" timeOffset="-26091.31">9931 13988 0,'17'-18'16,"-34"36"-16,34-54 15,-34 36 17,-1 0-32,-17 71 15,-1-1 1,36-52-16,0 70 31,0-35-15,0-35-16,36-1 31,17-17-15,0-35-1,-36 35-15,54-70 16,-1-1-1,1-17 1,-1 35 0,-70 35-1,0 36 1,0 53 0,0-1-1,0 1 1,0-18-1,36-18 17,17-18-17,-36-17-15,71 0 16,-17-52 0,0-1-1,-36-36 1,-35 1-1,0 0 1,-35 53 0,-1 35-1,1 17 1,35 36 0,0 0-1,53-53 16</inkml:trace>
  <inkml:trace contextRef="#ctx0" brushRef="#br1" timeOffset="-25574.98">11165 13882 0,'18'-18'0,"-36"36"0,18-36 31,-35 18-15,-53 18 0,-18 17-1,88-17-15,-17 17 16,35-17 0,53-1-1,18 1 1,17 0-1,0-1 1,-35 18 15,0 1-15,-53-1 0,-35 18-1,-54 0 1,19-36-1,-36-17 1,0 0 0,18 0-1,35-35 1,35 18 0,71-19 15,-35 36-31,70-17 15,-35-1 1</inkml:trace>
  <inkml:trace contextRef="#ctx0" brushRef="#br1" timeOffset="-24725.81">11289 14146 0,'0'0'0,"70"-35"31,-17 35-15,0-53 0,-17 0-1,-36 18 1,-18 17 0,0 18-16,-35 0 15,0 18 1,1 17-1,16 36 1,1-1 15,35-34-15,0-1 0,53-35-1,0 18 1,35-1-1,-35-17 1,-35 0-16,52-17 16,-52-19-1,-1 1 1,-17-36 0,18 36-1,0 0 1,-1 17-16,19 1 15,16 17 1,19 0 15,-36 35-15,1 18 0,-19 0-1,-17-36-15,0 19 16,0 17-1,0-36 1,-35-17 0,0 18-1,17-18 1,18-35 0,0-18-1,35 0 1,18-18-1,0 18 1,18 18 0,-36 17 15,-17 18-15,-18 36 15,0-19-31,0 1 0</inkml:trace>
  <inkml:trace contextRef="#ctx0" brushRef="#br1" timeOffset="-10661.17">13176 14358 0,'0'-18'15,"-17"18"1,-1 0 0,0 0-1,18-17 48,0-1-32,18 18-31,0 0 0,17-35 16,18 0-1,17-18 1,-34-36-1,-19 19 1,1-18 0,-18 70-16,-18-35 15,-52 53 17,-1 18-17,-35 70 1,71 18-1,35-18 1,106 18 0,0-53-1,52-53 1,-34-18 0,17-35-1,-70 0 1,-36 36-16,-17-54 15,-18 18 1,0 18 0,-18 35 31,-17 70-32,35-52-15,-18 35 16,0 35-1,1-53 1,17 1 0,0-72 15,53-16-15,-18-19-1,35-17 1,-17 53-1,-17 17 1,-19 18 0,19 53-1,-36 0 17,17 17-17,36-17 1,0-35-1,53-18 1,-18 0 0,-53-18-16,89-35 15,-36-35 1,-53 18 0,-17-54-1,-18 36 1,0 0-1,-35 88 1,-1 17 0,1 36-1,17 53 17,18 0-17,0 0 1,0-36-1,53-34 1,18-1 0,-1-35-1,-17 0 1,36-71 0,-37 18-1,1-35 1,-35 35-1,-18 0 1,0 36 0,-18 34-1,-17 36 17,0 0-17,35 35 1,0-17-1,17-36 1,1-17-16,35-18 16,0 0-1,18-18 1,-19-35 0,37-17-1,-36-1 1,-18 36-1,-35 53 17,0 52-17,17-17 1,19-18 15,-1 1-15,-17-36-1,17 0 1,0-18 0,-17-35-1,-1-18 1</inkml:trace>
  <inkml:trace contextRef="#ctx0" brushRef="#br1" timeOffset="-10393.3">14534 13970 0,'-17'0'0,"34"0"31,1 0-15,0 0-16,88 0 16,-36 0-1,1 0 1,-1 0 0</inkml:trace>
  <inkml:trace contextRef="#ctx0" brushRef="#br1" timeOffset="-9160.74">16422 14164 0,'0'0'0,"17"0"32,1-18-17,0 1-15,-18-1 16,35-17 0,-17 17-16,35-70 15,-53 17 1,0-34-1,0 34 1,0 53 0,-18 18-1,0 0-15,-17 71 32,17 35-17,18 35 1,0-35-1,53-53 1,18 0 0,35-53-1,-36 0 1,18-71 0,-35 18-1,18-70 1,-53-18-1,-18 35 1,0 88 0,0 36-1,-36 70 17,1 18-17,0 35 1,35-71-1,0-17 1,0-35 0,0-36 15,53-35-15,0-17-1,-18-1 1,-18 54-1,19 17 1,-36 35 0,17 0-1,-17-17-15,36 52 32,-19-34-17,54-1 1,-1-35-1,1 0 1,17 0 0,-53 0-16,36-53 15,0-18 1,-1 1 0,-35 17-1,-35 35 1,-88 36 15,35 35-15,36 17-1,17 1 1,0-53 15,70-1-15,1-17-1,-18 0 1,0-53 0,-36 18-1,1 0 1</inkml:trace>
  <inkml:trace contextRef="#ctx0" brushRef="#br1" timeOffset="-8827.86">16457 13952 0,'-18'0'15,"36"0"-15,0 0 32,-1 0-32,36 0 15,71-17 1,-1 17 0,-52 0-1,-54 0 1</inkml:trace>
  <inkml:trace contextRef="#ctx0" brushRef="#br1" timeOffset="-7976.12">18909 13741 0,'0'0'15,"0"-36"1,0 19-1,-18 34 32,1 36-47,-19 18 16,19 35 15,17-71-31,0 53 16,0-17-1,70-36 1,-17-35 0,53 0-1,0-35 1,0-36 0,-36-35-1,-52 18 1,-18-18-1,0 36 1,0 87 31,0 19-31,0 17-1,17-36 1,19-17-16</inkml:trace>
  <inkml:trace contextRef="#ctx0" brushRef="#br1" timeOffset="-7211.11">19861 13723 0,'0'0'0,"0"-35"15,-17 35 16,-1 0-31,0 53 16,-17 0 0,18 52-1,-19-16 1,1-36 15,0 17-15,35-52-1,0-1 1,0-34 0,0-1-1,0-52 1,53-19 0,17-16-1,1-1 1,-1 53-1,18 17 1,-35 36 0,-35 53-1,-18-35-15,0 35 32,-71 0-17,-17-18 1,18-17-1,52-18 1,0 0 0,1 0-16,17 17 31,0 19-15,53 17-1,0-18 1,-18-17-1,-35-1-15,35 1 16,18-1 0,-18-17-1,-17 0 32,0 0-31,-1-35-1,-17 18-15</inkml:trace>
  <inkml:trace contextRef="#ctx0" brushRef="#br1" timeOffset="-6511.63">20849 13547 0,'0'0'0,"0"-18"0,-17 18 16,-1 0-1,0 0-15,1 0 16,-36 53 15,0 53-15,35-18-1,-35 18 1,18-18 0,17-70-16,-52 52 15,52-35 1,0-17 0,18 0-1,0-71 16,18 53-31,35-71 16,0 1 0,17 17-1,-34 53 17,-1 0-17,-35 17-15,0 36 16,35 0-1,1 18 1,-1-54 0,35 1-1,-17-18 1,-35 0-16,53 0 16,-54-35-1,18 0 1,-17-1-1,-18 19 1,-18 17 31,1 0-31,-1 0-16</inkml:trace>
  <inkml:trace contextRef="#ctx0" brushRef="#br1" timeOffset="11542.12">13212 15240 0,'0'0'0,"17"0"125</inkml:trace>
  <inkml:trace contextRef="#ctx0" brushRef="#br1" timeOffset="14536.56">13106 15311 0,'17'0'16,"-17"-18"15,0 0-15,18 1 15,-18-1-15,18 18-16,-18-35 15,0 17 1,-18-52 0,-53 17-1,-17 0 1,0 35 0,-35 18-1,52 18 1,-35 105 15,53 18-15,53-53-1,0 18 1,18-53 0,70-53-1,53-17 1,0-36-1,-35-18 1,0-35 0,-71 18-1,-35 35 1,18 36-16,-18 34 47,0 36-47,0 18 31,0 17-15,0-18-1,18-17 1,34-53 0,37-17-1,16-36 1,-52-18-1,0-17 1,-35-18 0,-18 71-1,0 53 17,0-1-32,-18 54 15,1 35 1,17-1 15,0-16-15,53-72-1,-1-17 1,19-35 0,0-18-1,-54 35-15,19-87 16,-1 16-1,-18 1 1,-17 53 0,-35 123 15,35-70-31,-17 70 16,-1 18-1,18-36 16,18-34-15,34-36 0,37 0-1,69-71 1,-87-17 0,17-71-1,-53 36 1,-17-1-1,0 71 1,-18 18 0,-18 53-1,-35 52 1,35 54 0,-17-19-1,35 37 16,0-37-15,53-69 0,35-19-1,-35-34 1,53-36 0,-35-18-1,17-70 1,-53 88-1,-17 18 1,-18 105 15,0 36-15,-18-88-16,18 70 16,0-17-1,0-36 1,53-17 15,35-18-15,0-36-1,18-70 1,-70 18 0,-19-53-1,-34 71 1,-54 52-1,-35 18 1,88 0-16,-52 53 16,17 17-1,35-34 1,1-19 0,17-34 30</inkml:trace>
  <inkml:trace contextRef="#ctx0" brushRef="#br1" timeOffset="14852.55">14252 15081 0,'0'0'0,"-17"0"0,-19 0 16,19 0-16,-1 0 16,36 0-1,52 0 1,-35 0-16,107-35 16,-54 17-1,18 1 16,-71 17-15,-17 0 0</inkml:trace>
  <inkml:trace contextRef="#ctx0" brushRef="#br1" timeOffset="16036.61">15487 15205 0,'0'0'0,"0"-18"0,0 0 31,-18 1-31,18-1 16,0 1-1,18 17 1,0 0-1,34 0 1,-34 17-16,0 36 16,-18 35-1,0 0 1,0-17 0,0-36-1,0-52 32,0-1-31,0-35-1,17-35 1,19 0 0,34 0-1,-34 70 1,16 36-1,-34 34 1,-18 37 0,18 16-1,-18-69 1,0-1 0,0-53 30,-18 1-30,18-54 0,0 1-1,71-19 1,-54 72-16,71-36 16,36 53-1,-18 18 1,-53 52-1,-36 36 1,-17-36 0,0-52-16,-53 35 15,36-18 1,17-52 31,17-1-32,19 0-15</inkml:trace>
  <inkml:trace contextRef="#ctx0" brushRef="#br1" timeOffset="18235.36">16880 15205 0,'0'-36'15,"0"19"1,0-1-16,-35-52 16,-18 34-1,0 36 1,-35 0 0,70 18-16,-52 53 15,-18 34 16,52 36-15,19-70 0,34 0-1,36-54 1,-35-17-16,105 0 16,-34-35-1,16-53 1,-52-18-1,-35 18 1,0 0 0,-18 70-1,0 36 1,0 52 0,-18 36-1,18-36 1,0 36 15,0-88-15,53 0-1,18-18 1,-1-36 0,1-17-1,-1-35 1,-52-18-1,17-17 1,-17 70 0,-18-18-1,0 36 1,0 0 0,0 17-1,-18 53 32,0 36-31,1-53-16,-18 70 15,17 35 1,18 1 0,0-54-1,35-17 1,53-53-1,-17 0 1,35-17 0,-71 17-16,36-53 15,-1-35 1,-35-1 0,-35 72-1,0 34 32,-35 72-31,35-37-1,0 37 1,0-54 0,53-35-1,-35 0-15,52 0 16,1-18-1,-1-52 1,-17-36 0,-17 18-1,-36 17 1,0 124 15,-36 18-15,1 17 15,17 0-15,18-53-1,-17-17 1,17-36 15,0-35-15,17-35-1,54-35 1,-1 35 0,-52 52-16,88 1 15,-35 35 1,-19 88 0,-34 36-1,-18-36 16,0-71-31,0 72 16,71-72 0,34 1-1,1-18 1,53-71 0,-35-17-1,-36-18 1,-35 1-1,-53 69 1,-18 36 0,-35 0-1,-35 71 1,0 17 0,70 0-1,18-17 16,18-54-15,70-17 0,-18 0-1,19-53 1,-72 36-16,19-71 16,-19 35-1,-17-18 1,0 54-1,0 87 17,-17-52-32,-19 88 15,19 17 1,-19-17 0,1 35-1,35-35 1,-18 35 15,1 53-15,-1-106-1,-52 0 1,-1-52 0,0-19-1,-17-17 1,0-17-1,35-1 1,18-35 0,35 0-1,0-35 1,0 53-16</inkml:trace>
  <inkml:trace contextRef="#ctx0" brushRef="#br1" timeOffset="18489.98">18362 14922 0,'-18'0'0,"-34"-35"31,34 35-31,0-17 16,1 17 46</inkml:trace>
  <inkml:trace contextRef="#ctx0" brushRef="#br1" timeOffset="18735.95">17357 15028 0,'0'0'0,"-18"18"15,-17-18-15,-1 18 16,89-18 15,88-36-15,-17 19-1,17-1 1,-106 18-16,1-18 16</inkml:trace>
  <inkml:trace contextRef="#ctx0" brushRef="#br1" timeOffset="19219.04">20373 15064 0,'0'-18'15,"0"36"-15,0-54 0,0 19 0,18-36 16,-18 35-1,17-35 1,-17 36 0,-53 105 15,0 18-15,0 70-1,18-53 1,0-17-1,35-88-15,0 0 16,0-1 0,0-34-1,0-36 1</inkml:trace>
  <inkml:trace contextRef="#ctx0" brushRef="#br1" timeOffset="20119.56">20038 15205 0,'0'0'16,"-36"0"-16,36 17 0,0 1 16,0 17-1,18 18 1,0-53-16,70 18 16,106-18-1,0-53 1,35-35-1,-88-36 1,-105 36 0,-19-18-1,-17 89 1,-53 34 0,1 54-1,16 52 16,1 36-15,35-124-16,-18 53 16,18 1-1,0-72 1,0-34 15,53-54-15,-35 53-16,70-87 15,-17 34 1,-36 53 0,0 18-1,-35 53 1,0 0 0,0 53-1,18-35 1,35-54 15,17 1-15,18-18-1,36-53 1,-1-35 0,-34-53-1,-72 17 1,-34 71-1,-54 53 1,18 18 0,18 105-1,17-17 1,18-35 0,71-18-1,-36-36 16,53-17-15,-17-35 0,-18-18-1,-53 18 1,0 17 0</inkml:trace>
  <inkml:trace contextRef="#ctx0" brushRef="#br1" timeOffset="20284.93">21749 15293 0,'0'0'0,"0"18"16,-18-1-1,0-17 1,1 0 31,-1 0-47,-17 0 15</inkml:trace>
  <inkml:trace contextRef="#ctx0" brushRef="#br1" timeOffset="21819.08">3016 16528 0,'0'-18'47,"0"0"-31,0 1-16,0-1 15,18-35 1,-36 0-1,-88 18 1,1 35 0,-72 18-1,54 35 1,17 35 0,71-18-1,52 54 1,54-89-1,35-35 17,35-18-17,-35-52 1,-1-18 0,-87 70-16,17-35 15,-35 18 1,0 17-1,0 53 17,0 36-17,0-53-15,53 17 16,18 0 0,-1-35-1,71-17 16,-35-36-31,18-18 32,-107 53-32,1-34 15,-18 16 1,-35 72 15,17-19-31,0 36 16,18 53-1,0-71-15,-17 89 16,17 34 0,-18-69-1,18-19 1,0-52-16,0-36 47,0-35-47,-17-70 15,17-1 17,0 54-32</inkml:trace>
  <inkml:trace contextRef="#ctx0" brushRef="#br1" timeOffset="22135.18">3457 16422 0,'0'0'0,"18"-53"15,17 18 1,0-1-1,18 19 1,18 17 0,17 35-1,-17 36 1,-71-19 0,-18 19-1,-70-36 1,35-17-1,-35-18 17,35 0-17,70 0 17,19 0-17,-1-18-15</inkml:trace>
  <inkml:trace contextRef="#ctx0" brushRef="#br1" timeOffset="22451.39">4075 16281 0,'0'0'0,"-18"0"31,0 17-15,18 19-16,-17 17 15,17 70 17,0 0-17,-18 36 1,18-35 0,0-89-16,-18 71 15,18-53 1,0-36-1,0-105 17,0 53-32</inkml:trace>
  <inkml:trace contextRef="#ctx0" brushRef="#br1" timeOffset="23301.23">4022 16334 0,'0'-18'0,"0"36"0,0-71 0,17 17 32,-17 19-32,53-19 15,-18 36 1,36 36 0,-18 17-1,-53 35 1,0-35-1,-53 35 1,18-88 0,-1 0-1,19 0 1,-1 0 0,18 35 15,35-35 0,18 18-15,0-18-1,36-53 1,16-18 0,1-17-1,-35-35 1,-36 17-1,-17 18 1,-18 105 15,0 1-31,-36 70 16,1 36 0,17-36-1,18 0 1,36-35-1,52-35 17,-70-18-32,52 0 15,1-36 1,-36-17 0,0 1-1,-35-1 1,0 35-1,0 36 1,0 35 0,0-1-1,0-16 1,18-36 0,17 0-1,-17 0-15,17 0 16,0-36 15,-35 19-31</inkml:trace>
  <inkml:trace contextRef="#ctx0" brushRef="#br1" timeOffset="23493.38">5098 16087 0,'-53'-18'15,"53"0"-15,-36 18 16,19 0 0,17 18 46</inkml:trace>
  <inkml:trace contextRef="#ctx0" brushRef="#br1" timeOffset="25834.85">5786 16245 0,'0'0'0,"0"-35"32,-18 17-17,18 1-15,-53-1 16,0 18-1,-35 18 1,17 35 0,-17 53-1,53-1 1,35 1 0,35-70-1,89-19 1,17-17-1,70-35 17,1-36-17,-53 1 1,-89 17 0,-70-18-1,0 1 1,-53 70-1,36 0-15,-71 0 16,35 35 0,-18 53-1,53-35 1,18 35 0,36-52-1,52-36 1,-17-18-1,-1-35 17,-17 0-17,-35-17 1,-18-1 0,0 89 15,-18 35-16,18 35 1,0 0 0,35-53-1,36-17 1,-36-18-16,36 0 16,34-71-1,-16 18 1,-19-35 15,-52-53-15,-18 18-1,0 17 1,0 88 0,-35 36-1,-1 52 1,36 107-1,-17-71 1,-1-1 0,18-34-1,18-36 1,35-17 0,0-18-1,52-53 1,-34 0-1,-36-17 17,0 17-17,-17 35 1,-18 53 15,0 36-15,0-18-1,0 0 1,18-36 0,52-17-1,-52 0-15,70 0 16,-35-53 0,18-17-1,-36-1 1,-17 1-1,-1 70 17,-17 35-1,-17 53-15,-1-35-1,18-18 1,0-17-16,35-18 15,36 0 1,-1 0 0,1-53-1,-54 18 1,-17-36 0,-17 71-16,-36-35 15,35 17-15,-52 1 16,34 17 15,19 0-15,17-18 15,17 18-31,54-18 16,17-17-1,0 17 1,-17 18-1,-36 36 1,0-1 0,-35 36-1,0-1 1,0-35 0,0 1-1,0-19 1,0-34 46,0-19-46,36-34 0,34-54-1,54 1 1,-54 70-1,-34 53-15,52 18 16,-35 35 0,-53 70-1,-18-17 1,-17-36 0,0 1-1,17-53 1,18-36 15,0-35 0,0 18-31</inkml:trace>
  <inkml:trace contextRef="#ctx0" brushRef="#br1" timeOffset="26078.17">7602 16034 0,'-17'0'0,"34"0"0,-70-36 16,36 36-1,-1 0 1,1 0 46</inkml:trace>
  <inkml:trace contextRef="#ctx0" brushRef="#br1" timeOffset="26318.51">6667 16263 0,'0'0'15,"-17"18"-15,-1-1 0,36-17 32,52-35-17,-34 17-15,122 1 16,-34-1-1,-18 0 17,-89 18-32</inkml:trace>
  <inkml:trace contextRef="#ctx0" brushRef="#br1" timeOffset="27468.67">9313 16334 0,'0'0'0,"0"-18"16,36-17 0,-36 17-16,35-17 15,18-36 1,-53 54-1,17 17 1,-17 35 0,0 53-1,-17-17 1,-1 34 0,1-34-1,17-36 1,0-52 31,35-19-32,18-34 1,0-1 0,0 1-1,-53 52-15,35 18 16,-18 35-1,1 18 1,0 53 0,-1-35-1,36-36 1,35-35 0,1 0-1,34-53 1,-35 0-1,-17-53 17,-53-53-17,-18 89 1,-71 52 0,36 54-1,-1 69 1,36 1-1,0 0 1,18-88-16,35 35 16,35-36-1,0-17 1,-35 0 0,35-53-1,-52-17 1,-1-18 15,-35 52-15,0 72 15,0 17-15,0-36-16,0 54 15,0-36 1,0-17-1,0-36 17,18 0-17,-18 1-15</inkml:trace>
  <inkml:trace contextRef="#ctx0" brushRef="#br1" timeOffset="27635.41">10583 16087 0,'0'0'16,"-17"0"0,-1 0-1,36 0 32,-1 0-31</inkml:trace>
  <inkml:trace contextRef="#ctx0" brushRef="#br1" timeOffset="27884.28">11024 15998 0,'0'0'0,"0"18"31,-17 0-15,-1 35-16,0-36 0,-17 71 15,0 36 17,17-18-17,1-71 1,-1 0 0,0-35-1</inkml:trace>
  <inkml:trace contextRef="#ctx0" brushRef="#br1" timeOffset="28518.27">10636 16387 0,'0'0'0,"18"-18"16,17 18 0,106-18-1,18-35 1,-36 18-1,36-18 1,-88 0 15,-54 36-31,1-72 16,-18 19 0,0 35-1,-35 52 1,0 71-1,-1 89 1,19-71 0,-19-18-1,1-35 1,17-36 0,18-34 30,0-19-46,53-16 32,36-54-17,34 0 1,-35 88 0,18 53-1,-88-17-15,-18 53 16,0 35-1,-18-54 1,-17 1 0,17-53-1,0 0 1,54-35 15,-19 35-15</inkml:trace>
  <inkml:trace contextRef="#ctx0" brushRef="#br1" timeOffset="29751.04">12030 16175 0,'0'0'0,"0"-35"16,0 17-1,-71 18 1,-17 70-1,17 19 1,18-1 0,36-35-1,17-18 1,35-35 0,71 0-1,0 0 1,70-35 15,-105 0-15,-54-36-1,-17 18 1,-70-18 0,-36 54-1,88 17-15,-52 17 16,-1 72-1,36-19 1,35 1 0,18-1-1,87-52 1,37-18 0,-19 0-1,-17-53 1,-18 0-1,-53-17 17,-35 52-32,18-53 15,-18 54 1,0 34 0,-35 36-1,-18 18 1,53-1-1,0-17 1,70-53 0,19 0-1,-1-17 1,18-36 0,-54 0-1,19-53 16,-71 71-31,-18 70 47,1 36-31,-19-1 0,36-17-1,0-35-15,0 17 16,89-35-1,-19 0 1,36-35 0,-35-1-1,-18-69 1,-18-37 0,0 19-1,0 0 1,-35 70-1,0 35 17,-70 89-17,-18 70 1,17 0 0,53-53-1,18-17 1,0-36-1,89 0 1,16-35 0,-34 0-1,17-35 1,-70 0 0,-1-1-1</inkml:trace>
  <inkml:trace contextRef="#ctx0" brushRef="#br1" timeOffset="29983.73">12929 16157 0,'0'0'0,"-17"0"0,34 0 31,1 0-31,88 0 16,70-17-1,-17-1 1,-18 0 0,-106 18-1</inkml:trace>
  <inkml:trace contextRef="#ctx0" brushRef="#br1" timeOffset="32308.86">14693 16298 0,'0'-17'0,"18"-19"0,-36 89 0,53-194 16,-35 53-1,0 53 1,0-71 0,0 88-1,0 1 1,-35 52 0,-18 88-1,18 18 1,17 18-1,18-88 1,18-1 0,53-70-1,-1 0 1,-52-17-16,88-36 16,-18-18-1,0-35 1,-35 1-1,-18-37 1,-17 90 15,-36 157 1,1 1-17,-1 35 1,18-70-1,18-1 1,34-70 0,90 18-1,-1-53 1,-36-18 0,1-35-1,-70 17 1,-36 18-1,-53 53 1,0 71 15,53-18-15,0 35 0,53 0-1,-36-88-15,-17 35 16,18-17-1,-53-18 17,-36-53-17,18 35 1,36 1-16,-19 17 16,19 35 15,34 0-16,54 1 1,35-36 15,-53 0-15,-36 0-16,89-36 16,-35 1-1,17-71 1,-53 18-1,0-18 1,-35 71 0,-17 53-1,-36 70 1,35 0 0,18 18-1,35-36 1,18-52-1,-17-18-15,105 0 32,-18 0-17,18-53 1,-52 0 0,-54-35-1,-35 35 1,-18 71 15,1 35-15,-1 35-1,18-53 1,0 18 0,-18-35-1,18-36 16,0 0-15,0 1-16,36-54 31,34-17-15,18 35 0,0 53-1,-70 18 1,0 52-1,-1-17 1,19 18 0,-19-54-16,19 19 15,52-36 1,35 0 0,1-18-1,52-35 1,-52-53-1,-107 18 17,-52 17-17,-71 71 1,-35 36 0,53 34-1,17 54 1,71-71-1,36-18 1,69-17 0,-16-36-1,16-17 1,-34-36 0,-36-17-1,-35 35 1,0 71 15,-35 35 0,0 35-15,35-71-16,-36 72 16,1 34-1,35 18 1,0-35-1,-35 0 1,-353-159 125</inkml:trace>
  <inkml:trace contextRef="#ctx0" brushRef="#br1" timeOffset="32549.8">16669 16034 0,'0'0'15,"-18"-18"-15,0 0 0,-34 18 16,16-35 0,36 53 15,0-1-16</inkml:trace>
  <inkml:trace contextRef="#ctx0" brushRef="#br1" timeOffset="34400.68">19138 16298 0,'18'0'31,"-1"0"-31,1 0 16,0 0-16,17 0 16,-17-17-16,35-19 15,-18-17 1,-35 1-1,0-19 1,-71 0 15,-70 36-15,18 35 0,-18 71-1,70 17 1,53 53-1,18-35 1,0-36 0,36-70-16,52 18 15,-18-18 1,72-35 0,-37-36-1,-52-17 1,-17-18-1,-36 71-15,0-18 32,0 35-17,-18 71 1,0 53 0,18-71-16,0 54 15,36-36 1,-19-36-16,89 18 15,-18-35 1,53-17 0,-70-36-1,-1-35 1,-34-36 0,-36 54-1,0 52 1,0 53-1,-53 71 1,18-18 15,17 1-15,0-54 0,18-18-1,36-52 16,34-53-15,-52 70-16,-1-35 16,72-70-1,-54 105 1,-18 36 0,-17 70-1,0-17 1,18 17-1,-18-70-15,53 17 32,18-18-17,17-17 1,18-35 0,-1-35-1,-34-19 1,17-16-1,-70 69 1,-18 89 15,-18-35-31,18 70 16,0-35 0,0-18-1,53-17 1,18-18-1,-1-35 17,-17-18-17,18-36 1,-54 1 0,1 35-1,-18 89 16,-35 87-15,17-88-16,-17 36 16,0 105-1,35-70 1,0 35 0,-18-35-1,-17-53 1,17-53-16,0 0 15,1 18-15,-19-18 0,19 0 0,-19 0 16,1 0-16,0 0 0,0-18 16,-1 18-16,1-18 0,0 1 0,0-1 15,-1 18-15,19-18 16,-54-34 0,53 16-1,1 1 1,34-36-1</inkml:trace>
  <inkml:trace contextRef="#ctx0" brushRef="#br1" timeOffset="38250.29">21713 16175 0,'0'0'16,"18"0"-16,-18-35 0,0-1 16,0 1-1,0 17 1,0 36-1,0 53 1,-18-36 0,-17 53-1,0 36 1,0-54 0,-1-17-1,36-71 16,36-35-15,34-35 0,18-35-1,1 17 1,-1 35 0,-35 71-1,-36 0-15,1 89 16,0-1-1,-18 35 1,17-35 15,-17-52-15,0-19 0,18-70 15,17-35-16,18-18 1,53-35 0,17 53-1,1 70 1,-107 54 0,1 87-1,-18-17 1,0 0-1,0-71-15,18 18 32,70-18-17,53-17 1,-17-18 0,52-53-1,-141 35-15,36-17 16,17-106-1,-88 70 1,-35-34 0,-71 87-1,18 18 1,-36 71 0,54 52-1,70-17 1,17-36-1,71-17 1,18-53 15,-18 0-15,18-53 0,-70-17-1,17-36 1,-36 18-1,-17 53 1,-17 87 15,-1-34-31,-17 88 16,17-35 0,18-1-1,35-52 1,36-18-1,35-18 17,-36-17-17,36-71 1,-53 18 0,-35-36-1,-18 107 1,-18 17-1,-35 105 1,18-16 0,-1 17-1,1-54 1,35 1 0,0-35-1,0-53 16,53-18-15,18-53 15,-1 35-15,-35 36-16,36-18 16,-18 53-1,-35 35 1,-1 36-1,-17 0 1,18 17 0,52-35-1,1-36 1,0-17 0,17-17-1,-35-19 1,0-69-1,-36-37 1,1 90 15,-18 16-15,-18 54 0,-17 52-1,17 1 1,1 35-1,17-53 1,17-18 0,54 0-1,-18-35 1,17-35 0,19-35-1,16-36 1,-87 35-1,0 36 1,-18 17 15,-18 36-15,-35 88 0,35-53-1,18 35 1,53-53-1,71 0 1,17-17 0,88-18-1,-123-35 1,-35-53 0,-36-36-1,-35 36 1,-53 35-1,-18 53 1,54 18 0,-107 52-1,71 18 1,18 1 0,35-37-1,18-16 1,70-36-1,0-18 1,0-35 0,-35-17-1,0-36 1,-35 53 0,-18 106 15,-35 35-16,17 0 1,18-35 0,18-18 15,-1-35-31,18 0 16,54 0-1,-19-35 1,36-53-1,-35-18 1,17-70 0,-71 52-1,-17 71 1,-70 89 0,-1 52-1,1 53 1,52-53-1,18 36 1,0-107-16,53 54 31,35-36-15,0-35 0,18 0-1,0-71 1,-18-17-1,18-141 1,-71 123 0,-17 18-1,-71 158 17,35-34-32,-17 17 15,18-18-15,-19 106 16,36-35-1,0-18 1,36-35 15,34-18-15,1-35 0,-36 0-16,53-17 15,-17-36 1,-1-18-1,-52 18 1,-36 53 15,18 18-31,-17 17 16,17 36 0,0-36-1,53 0 1,17-35-1,71 0 17,-70-17-17,-1-54 1,-34 18 0,-1-17-1,-17 52 1,-36 36 15,0-1-31,-35 36 16,-17 53-1,17-18 1,35-53-16,-35 71 16,36-70-16,-1 52 15,18-35-15,-18 105 16,18-34-1,36 17 17,-19-35-17,-52-18 1,-53-70 0,0-18-1,35 0 1,-18-36-1,36 19 1,17-19 0,1 36-1,17-17 17</inkml:trace>
  <inkml:trace contextRef="#ctx0" brushRef="#br1" timeOffset="42874.54">28222 16034 0,'0'-18'15,"-17"18"-15,-19-18 16,19 18 15,-19-17-15,1-1 0,0 18-1,35-17 1,0-1-1,0 0 1,0 36 47,0 0-48,17-18 1,1 0-16,53 0 15,-1 0 1,36-53 0,-71 53-1,18-53 1,0 0 0,-35 18-1,-18-1 1,0 19-1,-18 52 1,1 88 0,-1 1-1,-17 35 1,35-54 0,-36 1-1,-17-53 1,0-35-1,-35-18 1,18-35 0,-1-54 15,36-17-15,17 54-1,18 87 16,18 53-15,17-17 0,-17-54-16,70 54 15,0-54 1,89-17 0,-1 0-1,-35-35 1,-17-35-1,-72-1 1,-52 36 0,0-53-1,0 52 1,-35 36 0,-18 71-1,18-1 1,17 36-1,18-88-15,-17 17 16,-1-17 0,18-36 31,18 1-47,-1-1 0,19-53 15,52-17 1,-35 35-1,-18 36 1,-35 34 15,0 36-15,0 53 0,0-53-1,53-18 1,0-17-1,53-18 1,-36-18 0,1-35-1,-54 36-15,36-72 16,-53 19 0,36-1-1,-36 36 1,0 17 281,-18 18-32,0 0-249,1 0 15,-1 0-31</inkml:trace>
  <inkml:trace contextRef="#ctx0" brushRef="#br1" timeOffset="44045.75">29457 16122 0,'0'-18'32,"-18"18"30</inkml:trace>
  <inkml:trace contextRef="#ctx0" brushRef="#br1" timeOffset="47765.46">29333 16122 0,'18'0'16,"0"0"15,-1 0-15,1-35-1,35-1 1,-18-17 0,-17-17 15,17 17-15,-17 0-1,-18 35 1,0 36 15,0 53-15,-18 34-1,-17 37 1,17-19 0,18-52-1,18-36 1,35-35-1,35 0 1,0 0 0,-70-18-1,88-35 1,-53 0 0,-18-35-1,-35 18 1,-18 52-1,-35 18 1,-17 18 0,17 52-1,53 1 1,0-1 0,0-17-1,53-17 1,70-36-1,-52 0 1,17 0 15,-35-53-15,17-18 0,-34 18-1,-1-35 1,-17 88-1,-18 35 17,0 36-17,0-1 1,17-17 0,36-17-1,-18-36 1,36 0-1,-18 0 1,17-36 0,-52 19-1,17-19 1,18-34 0,-35 17-1,-18 35 1,-18 36 15,18-1-31,-17 36 16,-1 18-1,18-36 1,0-17 0,18 0-1,52-18 1,-17-36-1,0 1 1,0-18 15,-18 0-15,1 0 0,-36 36-16,17-1 15,-34 36 204,17-1-203,-18 18-1,18 36 1,0-36-1,0-17-15,0 17 16,0 1 0,70-36-1,1 0 1,35 0 0,-36 0-1,19-18 1,-72 0-16,1-35 15,-1-17 1,-17 34 0,0 19 15,0-1-15,-35 18-1,18 0-15,-19 35 16,19 18-1,-1 0 1,0 0 0,18-17-1,36-36 1,17 0 0,35 0-1,-18-18 1,36-35-1,-53 0 1,-35 35 0,17-52-16,-35 52 15,0-35 1,-18 53 0,-35 18-1,18 52 1,0 19-1,35-72-15,0 19 16,0-19-16,0 54 16,0-54 15,0-34 0,0-1-15,0 1-16,18 17 78,-1 0-78,1 17 16,35-17-1,-36 0-15,36 0 16,53 0-1,-18 0 1,18-53 0,-88 36-16,17-19 15,0-70 1,-17 71 0,-36 35 15,-35 88-16,18-35 1,17 18 0,18-18 15,53-36-15,36-17-1,-1 0 1,18-17-1,-89 17-15,36-35 16,-35 17-16,52-53 16,-17 18-1,-35 36 1,-18 52 15,-18-17-31,-35 52 16,36-52-16,-1 35 15,18-18 1,0 0 0,18-17 15,70-18-15,-18 0-1,-52 0-15,53-35 16,-36-18-1,-35 0 1,0-18 0,-53 54-1,0-1 1,53 0 0,0 1-1,88 17 1,-17 0-1,35 0 1,-53 0 0,-18 35 15,-35 36-15,0-1-1,-53 1 1,53-18-1,-35-18 1,17-17 0,18-36 31,0 0-47,0-17 15,35-18 1,-17 35-16,53-34 15,52-37 1,-17 36 0,0 53 15,-71 18-15,-17 35-1,-54 70 1,-17-52-1,0-36 1,18 1 0,18-36-1,-1 17 1,0-34 0,1-19-1,17 1 1</inkml:trace>
  <inkml:trace contextRef="#ctx0" brushRef="#br1" timeOffset="48065.36">32844 16157 0,'0'-17'0,"0"34"0,-18-34 15,18-1-15,-18 18 16,1-18 0,17 1-1,-18 17 1,0 0 31,1 0-32,-1 0-15,0 0 0,-52 0 16,35 0 0</inkml:trace>
  <inkml:trace contextRef="#ctx0" brushRef="#br1" timeOffset="48881.95">29739 15981 0,'0'0'0,"-17"0"0,-107 0 31,106 0-31,1-18 0,17 1 31,53 17-15,35 0 0,-35 0-16,123-18 15,-88 18 1,-35 0-1,-35 0 1,-36 0 62,18 18-78,-17-1 0</inkml:trace>
  <inkml:trace contextRef="#ctx0" brushRef="#br1" timeOffset="85928.75">7673 17515 0,'70'-17'31,"-52"17"-31,17-36 16,18-16-1,18-37 1,-54 36-1,-34-17 1,-18 52-16,-54 1 16,-34 34-1,-53 54 1,105-18 0,18 35-1,53-18 16,0-52-31,53 35 0,35-18 32,18-17-17,70 35 1,-52 0 0,-71 53-1,-53-18 1,-88-18-1,-18-34 1,0-36 0,-35-18-1,53-35 1,52 35-16,1-34 16,17-1-1,18 35 1,18-17 15,53 17-15</inkml:trace>
  <inkml:trace contextRef="#ctx0" brushRef="#br1" timeOffset="86443.36">8343 17392 0,'-35'-71'32,"17"71"-17,-35 0 1,-617 371-16,1446-671 16,-917 282-16,123 36 15,18 0-15,-17 34 0,-18 54 16,35 71 15,0-89-15,52-35-1,1-53 1,18 0 0,35-71-1,-89 36-15,54-71 16,-53-53-1,-36 71 1,-70 0 0,17 88-1,-35 18 1,36 35 0,52 17-1,18 1 1,0-36 15,71-35-15,-18-18-16</inkml:trace>
  <inkml:trace contextRef="#ctx0" brushRef="#br1" timeOffset="87311.13">8855 17110 0,'0'0'0,"0"-18"0,0-17 16,0 17 0,-18 18-16,-35 35 15,36 18 1,-19 88 0,19-17-1,17 70 1,0 71-1,0-195 1,0 159 0,0 54-1,17-89 1,54-36 0,35-87-1,-18-71 1,53-71-1,-53-52 1,0-36 0,-88 18-1,-88-71 1,-53 107 0,-18 34-1,-35 18 1,71 53 15,70 0-15,35 0-1,36-18 1,105-52 0,1-1-1,87-70 1,-87 18-1,-89 87-15,71-87 16,-106 35 0,0-18-1,0 71 1,-18-1 0,1 36-1,-1 53 1,18-17-1,0 52 1,0 35 0,0-17-1,18 18 1,17-71 0,0-18-1,1-18 1,-19-34-1,19-54 1,-36 36-16</inkml:trace>
  <inkml:trace contextRef="#ctx0" brushRef="#br1" timeOffset="87543.71">9049 17427 0,'0'0'16,"-18"0"-16,36 0 31,-1 0-31,36-17 16,35-19-1,18 1 1,-53 17-1,-17 1 1</inkml:trace>
  <inkml:trace contextRef="#ctx0" brushRef="#br1" timeOffset="88176.18">9666 17268 0,'0'53'31,"0"-35"-31,0 0 16,0 35-1,0 17 1,18 36 0,-1-35-1,-17-54-15,18 54 16,0-71 15,-1-18-15,19-70-1,-19 17 1,1 54-16,17-54 16,18 36-1,0 35 1,-18 17-1,-17 54 17,17 53-17,-17-72 1,17-34 0,36-18-1,-36-35 1,35-53-1,-52-18 1,-18 0 0,-35 53-1,-53 35 1,35 18 0,0 0-1,35 0 1,1 0 15</inkml:trace>
  <inkml:trace contextRef="#ctx0" brushRef="#br1" timeOffset="88943.16">11289 17462 0,'0'0'15,"0"-17"-15,0-18 0,0 17 0,0-17 16,0-18 0,-53 0-1,0 18 1,-53 35-1,-88 0 1,71 52 0,-1 54-1,107 0 1,17-18 0,35 36-1,-17-107 1,17-17-1,53 0 1,0-35 0,0-18-1,1-53 1,-54 18 0,-18 53-16,-17-36 15,0 36 1,0 70 15,0 54-15,0-72-16,0 54 15,36 17 1,17-17 0,0-36-1,0-35 16,-1 0-15,19-71 0,-18 1-16</inkml:trace>
  <inkml:trace contextRef="#ctx0" brushRef="#br1" timeOffset="89417.31">11536 17357 0,'-18'-18'15,"1"0"1,17 1 0,0-1-16,35-17 31,18 35-15,35 17-1,-18 19 1,-17 34 15,-35 18-15,-18-17-1,-53 0 1,35-36 0,18-53 15,0-52-16,18-36 1,17 35 0,36-17-1,-36 53 1,-17 35-16,17-18 16,-17 18 15</inkml:trace>
  <inkml:trace contextRef="#ctx0" brushRef="#br1" timeOffset="89927.04">12188 17410 0,'0'0'0,"18"0"0,0 0 16,35 0 0,0-18-1,-1-17 1,-16-1 0,-1-17-1,-35 1 1,0 34 15,-35 18-15,-36 18-1,1 17 1,-1 35 0,53 1-1,1-53-15,17 87 16,0-52-1,70 0 1,1-35 0,17-18-1,-35 0 1,0 0 0,-35-53-1,-1 35 1,-17 1 15,0-1-31</inkml:trace>
  <inkml:trace contextRef="#ctx0" brushRef="#br1" timeOffset="90142.06">12735 17551 0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3:24:15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6491 0 0,'0'0'16,"35"0"-16,-17 0 0,17 0 0,-17 0 15</inkml:trace>
  <inkml:trace contextRef="#ctx0" brushRef="#br0" timeOffset="1772.53">3298 1076 0,'0'18'63,"-17"-18"-63,34 0 31,-17 17 0,18-17-15</inkml:trace>
  <inkml:trace contextRef="#ctx0" brushRef="#br0" timeOffset="2049.66">3281 1094 0,'-18'0'15,"1"0"1,-1 0-1,0 0-15,-17 0 16,-36 0 0,19 0-1,-37 0 1,54-18 0</inkml:trace>
  <inkml:trace contextRef="#ctx0" brushRef="#br0" timeOffset="2199.78">2857 1094 0,'18'0'31,"0"0"-15,70 0-1,35 0 1,89 0 0,-36 0-1,54 17 1,-177-17-16</inkml:trace>
  <inkml:trace contextRef="#ctx0" brushRef="#br0" timeOffset="2366.37">4286 1182 0,'36'0'0,"-72"0"16,177 0-16,53 17 15,-88-17 1,0 71 0,-88-106-1,-1 35 16,19-18-15,-89 0 0,35 1-16</inkml:trace>
  <inkml:trace contextRef="#ctx0" brushRef="#br0" timeOffset="3032.3">4710 988 0,'17'0'0,"1"17"0,-1 1 15,89 17 1,0 1-1,0-36 1,-35 0 0,-36 0-1,0-18 1,-17 0 0,-18 1-1,-759 581 126,742-564-94,-1 0-32,18-18 1,-18-17-16</inkml:trace>
  <inkml:trace contextRef="#ctx0" brushRef="#br0" timeOffset="3750.64">3492 1111 0,'-88'0'31,"71"0"-31,-36-17 16,35 17 0,-17 0-1,17 0-15,1-18 47,34 18-31,1 0-16,52 0 31,89 0-15,-106 0-16,123 0 15,54 0 1,-72 18 0,37-18-1,-54 0 1,17 0-1,-122 0-15,34 0 16,-52 0 0,-1 0-1</inkml:trace>
  <inkml:trace contextRef="#ctx0" brushRef="#br0" timeOffset="3849.51">4762 1094 0,'-17'0'16,"-1"0"-1,1 0 1</inkml:trace>
  <inkml:trace contextRef="#ctx0" brushRef="#br0" timeOffset="4482.56">3704 1129 0,'-53'0'0,"106"0"0,-123 0 0,34 0 0,-34-18 15,52 18 1,36 0 15,17 0-31,124 0 16,-18 0 0,53 18-1,-18-18 1,-105 0-1,158 0 1,-70 0 0,0 0-1,-71 0 1,-35 0 0,-36 0 15,-17-18-16,0 1 1,-17 34 0</inkml:trace>
  <inkml:trace contextRef="#ctx0" brushRef="#br0" timeOffset="5116.5">4815 688 0,'-17'0'0,"34"0"0,-52-18 0,0 1 16,17 17-1,1 0 1,-1 17 0,53 19-1,53 16 1,-17 19 0,35 17-1,-18-35 1,-70-53-1,70 35 1,-18-17 0,-52-18-1,0 18 1,-89-36 15,71 89-15,-53-18-1,-53 35 1,-17-18 0,-71 54-1,0-54 1,70-17 0,89-35-1,0-18 1,35 17 15,0-34-15</inkml:trace>
  <inkml:trace contextRef="#ctx0" brushRef="#br0" timeOffset="5649.35">4833 1305 0,'35'-17'0,"54"-36"16,34-35-1,18-18 1,-53 53 0,-52 17-1,-54 36 63,0 0-62,1 0 31,-1 0-47,0 0 16,1 0-16,-1-17 15,-17-1-15,-36-17 16,-52 0-1,35-18 1,-18 17 0,53 1-1,35 35 1,18-17 0,18 17 46,-1 0-46,1 0-1,0 17 1,-1 1-16</inkml:trace>
  <inkml:trace contextRef="#ctx0" brushRef="#br0" timeOffset="6849.26">6544 3634 0,'18'0'31,"-36"0"-15</inkml:trace>
  <inkml:trace contextRef="#ctx0" brushRef="#br0" timeOffset="9248.66">7038 900 0,'-18'0'15,"1"0"1,-1 0-1,36 0 48,-1 0-47,1 0-16,52-18 15,54-53 1,-18 1-1,-36-1 1,-17 1 0,-53 17-1,0-18 1,-35 54 0,-18 17-1,0 53 1,-17 70-1,17 18 17,-18 88-17,18 54 1,0 16 0,0-34-1,-17 53 1,52-89-1,18-159-15,-17 107 16,17 17 0,0-141-1,70-53 1,54-88 0,-19-18-1,89-159 1,-105 71-1,-72-35 17,-34 52-17,-107 1 1,-35 53 0,18 87-1,53 36 1,70-17-1,36 17 1,141-36 0,-53-17-1,52-17 1,19-18 0,-54 0-1,-87 52 1,-19 19 15,-17 87 0,0-52-31,0 52 16,-17 19 0,17-54-1,0-18 1,-18-17-1,18-70 17,0 52-17</inkml:trace>
  <inkml:trace contextRef="#ctx0" brushRef="#br0" timeOffset="9432.85">7796 917 0,'0'0'0,"0"-17"0,-17 17 47,17 17-15,35 1-17,0 17 1</inkml:trace>
  <inkml:trace contextRef="#ctx0" brushRef="#br0" timeOffset="9915.18">8184 1147 0,'-17'0'0,"-1"0"16,18-18-16,0-35 15,0 0 17,35 35-17,-17 1-15,70-1 16,-35 18 0,18 18-1,-71 387 32,-18-405-16,0 0-15,18-17 15,0-18-31,18-18 16,0 35-1,17-53 1,36-17 0,-1 53-1,1 0 1,-54 35 0,19 0-16</inkml:trace>
  <inkml:trace contextRef="#ctx0" brushRef="#br0" timeOffset="10450.18">9013 1094 0,'0'0'16,"18"0"-16,0 0 0,35-18 16,17-35-1,-35 18 1,-17 17-1,-18 0 17,-70 18-17,34 0-15,-52 36 16,0 17 0,53-18-1,35 0 1,0 1-1,70-36 1,1 17 0,-36 1-16,36-1 15,-36 36 1,-18-17 0,-17-1-1,-70 0 1,35-35-1,-18 35-15,17-35 16,-69 0 0,-1 18-1,53-18 1,18-18 0,35-17-1,17 0 1,1 17-16,70-17 15</inkml:trace>
  <inkml:trace contextRef="#ctx0" brushRef="#br0" timeOffset="10814.55">9719 653 0,'0'0'0,"0"-18"0,-18 18 0,1 0 32,-1 0-17,-35 71 1,36 17 0,-54 70-1,53-16 1,1-54-1,17 0 1,0-17 0,53-71 15,-18 0-15,18-53-1,-18 17 1</inkml:trace>
  <inkml:trace contextRef="#ctx0" brushRef="#br0" timeOffset="10999.38">9437 1005 0,'0'0'0,"17"-53"16,-17 71-1,53-18 1,36 0 0,-1-18-1</inkml:trace>
  <inkml:trace contextRef="#ctx0" brushRef="#br0" timeOffset="11049.03">9913 917 0,'0'-17'31</inkml:trace>
  <inkml:trace contextRef="#ctx0" brushRef="#br0" timeOffset="11631.52">11359 1058 0,'0'0'0,"18"-17"0,0-19 15,-1-17 1,-17-17 0,-17 52-1,-1 18-15,-70 0 16,-18 53-1,-35 106 1,53-36 0,35 19-1,53-54 1,17-71-16,89 36 16,53-53-1,-18 0 1,36-53 15,-36-17-15,-36-1-1,-69 54-15</inkml:trace>
  <inkml:trace contextRef="#ctx0" brushRef="#br0" timeOffset="11831.99">12030 582 0,'0'18'47,"-18"-1"-47,18 1 0,-18 17 15,1 36-15,-18 105 16,-1-141-1</inkml:trace>
  <inkml:trace contextRef="#ctx0" brushRef="#br0" timeOffset="11931.99">11818 1323 0,'0'0'0,"0"35"15,0-17 1,35-18 15,36 0-15</inkml:trace>
  <inkml:trace contextRef="#ctx0" brushRef="#br0" timeOffset="12055.49">12541 1094 0,'0'0'0,"0"-71"31</inkml:trace>
  <inkml:trace contextRef="#ctx0" brushRef="#br0" timeOffset="12148.82">12506 3898 0,'0'-53'0,"0"106"16,-35-247 0,17 177-16,-35-160 15,-53-1269 1,71 1216-16,17 54 0</inkml:trace>
  <inkml:trace contextRef="#ctx0" brushRef="#br0" timeOffset="12214.87">12030 1393 0,'17'0'15,"19"18"1</inkml:trace>
  <inkml:trace contextRef="#ctx0" brushRef="#br0" timeOffset="12514.89">12435 1358 0,'36'-17'16,"17"-72"0,-18 1-1,-17-53 1,-18 106-1,17-36 1,-17 54 0,-17 105 15,-19 0-15,19 35-1,-1-52 1,18-53-16,0 35 15,0-36 1,0-34 15,0-1-15</inkml:trace>
  <inkml:trace contextRef="#ctx0" brushRef="#br0" timeOffset="13614.62">11977 723 0,'0'-17'0,"-18"17"63,18 17-63,-17-17 0,-19 71 15,1 17 1,0 35 0,17-34-1,0 16 1,18-87-16,0 17 16,0-17-16,53 0 15,18-18 1,35 0-1,-36-18 17,-34 0-32</inkml:trace>
  <inkml:trace contextRef="#ctx0" brushRef="#br0" timeOffset="15193.54">12647 1005 0,'0'-17'0,"0"34"0,0-52 16,18 17-1,-18 1-15,0-1 16,0-17 0,0 17-1,-53 18 1,-18 0 0,-17 18-1,-18 52 1,89-34-16,-54 34 15,-17 36 1,70-35 0,18-18-1,0-18 1,53-17 0,-35-18-16,52 0 15,36-36 1,-35 1 15,17-36-15,-35 1-1,-36-36 1,-17 71-16,0-18 16,0 35-1,0 1 1,0 52-1,-35 35 1,0 19 0,35 16-1,-18-34 1,18-36 0,53-35 30,18 0-46,-54 0 0,72-53 32,34-17-17,-35-18 1,18-36 0,-71 71-1,-35 18 1,-53 35-1,-17 53 1,-1 35 0,54 0-1,34-17 1,36-18 0,18-36-1,-54 19 1,1-19 15,-18 1-15,-71-18 15,19 0-15,16-35-1,1 35 1,35-18-1,-18 18 1,18 18 0,0-1-1,18 1 1,35 0 0,0-18-1,35 0 1,71-18-1,-124 18 1,71-53 0,17-35-1,-34 0 1,-54-18 0,-18 35-1,-17 36 1,-17 35-1,-1 53 1,1 35 0,17-17-1,0 17 1,17-35 0,36 0-1,-35-36 1,-18 1 31,-18-18-32,0 0 1,1 0 0</inkml:trace>
  <inkml:trace contextRef="#ctx0" brushRef="#br0" timeOffset="15349.06">13652 1393 0,'0'0'0,"-17"-17"0,52 17 16,-53 0-1,18-18 32,-17 18-47</inkml:trace>
  <inkml:trace contextRef="#ctx0" brushRef="#br0" timeOffset="16147.82">8026 1693 0,'-36'0'16,"19"0"-16,70 0 0,-159 0 16,88 18-16,1-18 0,-36 0 15,0 0 1,35 0-1,71 0 1,-35 0 0,105 0-1,142 18 1,123 17 0,211 0-1,-87-17 1,529 17-1,-371-17 1,194-1 0,-264 1-1,70 0 1,-158-1 0,-195-17-1,-176 0 1,-141-17-1,-70 17 32,17-18-31</inkml:trace>
  <inkml:trace contextRef="#ctx0" brushRef="#br0" timeOffset="16281.06">14411 1905 0,'18'0'15,"-1"0"17,-34-18-1,-1 18-31,-35 0 16</inkml:trace>
  <inkml:trace contextRef="#ctx0" brushRef="#br0" timeOffset="24514.5">3422 4092 0,'0'0'0,"0"-70"31,0 52-31,0 0 16,0-35-1,0 18 1,0 18-16,0-1 16,-18 0-1,18 36 16,0 123-15,0 18 0,-35 70 15,0-35-15,17-53-1,-35 18 1,36-88-1,-1-19 1,18-69 0,18-107-1,-18 107-15</inkml:trace>
  <inkml:trace contextRef="#ctx0" brushRef="#br0" timeOffset="25163.24">3140 4163 0,'0'0'15,"-53"-88"1,53 70 0,0-53-1,17 18 1,1 36-16,88-36 15,106 18 1,-36 35 0,-17 88-1,-106 88 1,-142 1 0,-105 17-1,36-124 1,69 1-1,37-71 1,34-18 15,141-88-15,18 36 0,89 17-1,-71 35 1,17 53-1,-70 54 1,-89-72-16,19 89 16,-72 53-1,-52-36 1,-88-17 0,35-71-1,88-17-15,-88-18 16,-36-53-1,71-17 1,71 17 15,35 0-15,53 17 0,88 1-1</inkml:trace>
  <inkml:trace contextRef="#ctx0" brushRef="#br0" timeOffset="25762.92">4939 4498 0,'0'-18'0,"0"36"0,0-53 16,0 17-16,-18-53 15,-35 19 1,-70 34 0,-18 18 15,0 88-15,52 0-1,1 71 1,35 0-1,89-36 1,69-52 0,-34-71-1,52-71 1,1 1 0,-1-71-1,-52 52 1,-53 54-16,-1-71 15,-17 53 17,0 18-32,-35 88 31,0 35-15,35-70-16,-36 70 15,36 35 1,0-52-1,18 0 1,53-71 0,34-36-1,-34-17 1</inkml:trace>
  <inkml:trace contextRef="#ctx0" brushRef="#br0" timeOffset="26730.1">5486 4392 0,'0'0'0,"0"-18"0,-71-34 16,53 52-1,1 0 1,-36 35 0,18 35-1,17 54 1,-17-1-1,-1-17 1,54-18 0,53-17-1,17-53 1,0-54 0,53-52-1,-70-18 1,-1-70-1,-34 35 1,-36 0 15,0 35-15,0 88 0,-18 53-1,-35 107 1,53-19-1,0 18 1,0-35 0,0-18-1,0-17 1,-18-71 0,1-18-1,17-35 1,35-35-1,18 0 1,35 0 15,-53 70-31,54-17 16,-37 35 0,-52 17-1,0 19 1,-123 16-1,70-34 1,-35-18 0,35 0-1,0 0 1,53 35 0,0 1-1,18 34 1,17 18-1,88-35 1,-17-53 0,-18 0 15,-17 0-15,35-35-1,-53-18 1,-36 0-1,-17 18 1,36 0 0</inkml:trace>
  <inkml:trace contextRef="#ctx0" brushRef="#br0" timeOffset="27380.5">6650 4445 0,'0'-18'0,"0"36"0,17-53 15,-17 52 17,0 1-32,0 70 15,-35 18 17,35-18-17,0-53-15,71 36 16,-1-53-1,36-36 1,0-53 0,-18 1-1,-17-36 1,-71 0 0,0 89-1,0-1 1,-18 18-1,-17 35 1,35 18 0</inkml:trace>
  <inkml:trace contextRef="#ctx0" brushRef="#br0" timeOffset="27763.13">7620 4410 0,'0'0'0,"0"-18"16,0 0-16,0 1 15,-35 17 1,17 35 0,-17 36-1,17 87 1,18-105-16,0 124 15,0 105 1,0-35 0,0 106 15,-35-1-15,0-158-1,17-17 1,18-142-16,0-17 15,0-54 1,0-87 0,53-18-1,0-159 1</inkml:trace>
  <inkml:trace contextRef="#ctx0" brushRef="#br0" timeOffset="28080.63">7514 4621 0,'0'0'0,"-17"-35"0,17-35 0,17 52 16,-34-53-1,17 18 1,88 1 0,35 34-1,89 18 1,-53 53-1,-124 17 1,-53 36 0,-17-88-16,-159 52 15,35-17 1,18 0 0,71-35-1,87-53 1,18 17-16</inkml:trace>
  <inkml:trace contextRef="#ctx0" brushRef="#br0" timeOffset="28563.62">9260 4286 0,'0'18'0,"0"17"0,0 159 31,0-159-31,36 18 16,52 18 0,-70-71-16,105 0 15,18-35 1,71-71 0,-71 0-1,-35-53 1</inkml:trace>
  <inkml:trace contextRef="#ctx0" brushRef="#br0" timeOffset="29879.42">10213 3687 0,'-18'0'31,"-17"52"-15,35-16-16,-18 34 15,1 177 1,17-70-1,17-1 1,72-53 0,16-70-1,54-53 1,-124 0-16,107-17 16,34-54-1,-53-35 1,-87-17-1,-72-36 1,1 71 0,-53 53 15,53 35-31,-89 70 16,-17 71-1,106-17 1,17 17-1,18-53 1,88-35 0,-70-53-16,70 0 15,36-35 1,-1-53 0,-52-1-1,-36-69 1,-35 52-1,0 18 1,-18 70 0,1 88 15,-1 72-15,18-37-1,0-69-15,0 52 16,0-53-16,0 18 15,35 0 1,53-53 0,18-18-1,35-35 1,-52-17 0,16-71-1,-69 53 1,-36 17-1,-18 71 1,-17 35 0,17 1-1,1 34 1,-1 18 0,18 1-1,18-37 1,-1-16-1,-17-1 1,0-53 31,-17 1-47,-36-19 16,53 19-1,-53 17 1,17 0 15,36 17-31,18 36 16,35-35 15,0 0-15,35-18-1,-70 0-15,70-18 16,-53 0-16,71-35 15,53-35 1,-53-18 0,-1-35-1,-105 53 1,-35 35 0,-53 71-1,0 88 1,70-18-1,18 18 1,71-36 0</inkml:trace>
  <inkml:trace contextRef="#ctx0" brushRef="#br0" timeOffset="30012.69">12206 4586 0,'0'0'31,"-18"18"-15,-70-18-1,18 0 1,34 0-16,-34 0 16,-36-53-1,88 35-15</inkml:trace>
  <inkml:trace contextRef="#ctx0" brushRef="#br0" timeOffset="30679.63">9402 4057 0,'17'0'0,"18"-35"32,-35 17-32,0 0 15,-17 18 17,-18 0-32,-36 36 15,-17 69 1,88 19-1,-18 17 1,18-106-16,18 71 16,35-71 15,17 1-15,-17-36-1,-35 0-15</inkml:trace>
  <inkml:trace contextRef="#ctx0" brushRef="#br0" timeOffset="31995.71">12047 4498 0,'0'-18'16,"18"18"0,0 0-1,-1-17-15,1 17 16,17 0 0,36 17-1,-54 36 1,-17 0-1,-88 18 1,-53-18 0,88-53-16,-53 0 15</inkml:trace>
  <inkml:trace contextRef="#ctx0" brushRef="#br0" timeOffset="32636.16">13723 4127 0,'-18'-35'16,"18"18"-16,0-1 0,0 0 16,0-52-1,53 17 1,36 35-1,-1 36 1,-18 35 0,-52 70 15,-36-35-15,-17-52-16,-124 87 15,-17-17 1,70-71-1,53-17 1,124-18 15,-54 0-31,124-18 16,-35 1 0,53-1-1,17 0 1,-87 1-1,-89-1 32,0 0-31</inkml:trace>
  <inkml:trace contextRef="#ctx0" brushRef="#br0" timeOffset="32745.55">14517 4004 0,'0'0'16,"0"-18"-16,0 1 0</inkml:trace>
  <inkml:trace contextRef="#ctx0" brushRef="#br0" timeOffset="33395.67">14534 4216 0,'0'17'0,"0"19"16,0-1-16,-17 18 16,-1-36 15,1-17-15,-1-17-1,18-36 1,0-35-1,35-18 1,53-18 0,-52 107-16,34-36 15,1 53 1,17 70 0,-35 36-1,-53-18 1,17 36-1,-52-54 1,0-52 0,0-18 15,35-18-15,0-52-1,17-18 1,89-71-1,18 53 1,-19 53 0,1 53-1,18 106 1,-71-18 0,-53 71-1,-36-106 1,-34 0-1,52-36 1,1-17 15,17-35-15,17 18-16</inkml:trace>
  <inkml:trace contextRef="#ctx0" brushRef="#br0" timeOffset="33879.68">15840 3881 0,'17'0'0,"-34"0"0,34-18 16,-34 36 15,-1-1-31,-52 71 16,-19 36-1,36-36 1,53 36-1,0-72 1,18-34-16,70-18 16,0 0 15,36-53-15,-36-53-1,-53 0 1,-17 71-16,-18-71 15,0 71-15,-53-53 16,-35 53 0,-18 35-1,-35 53 1,35 88 0,36 0-1,70-18 1,35-52-1,35-36 1,36-35 0,-35-35-1</inkml:trace>
  <inkml:trace contextRef="#ctx0" brushRef="#br0" timeOffset="34045.73">16316 3969 0,'0'0'16,"0"-18"-16,0-35 16,0 18-1,18 0 1,105 17 0,-105 0-1</inkml:trace>
  <inkml:trace contextRef="#ctx0" brushRef="#br0" timeOffset="34345.26">16757 4198 0,'0'18'0,"0"-1"0,0 72 15,-18-19 17,-35-17-17,18-53 1,35-18-1,0-52 1,18-36 0,70-70-1,-18 52 1,36 18 0,0 36-1,0 70 1,-71 35-1,-17-17 1</inkml:trace>
  <inkml:trace contextRef="#ctx0" brushRef="#br0" timeOffset="34512.33">17180 4092 0,'-17'0'0,"34"0"0,-70 0 0,106 0 15,-70 0 1,-19 0 0,1 35-16,53-52 15,-1 17-15</inkml:trace>
  <inkml:trace contextRef="#ctx0" brushRef="#br0" timeOffset="35079.1">16616 3881 0,'17'17'0,"19"18"15,-19-17-15,19 53 16,-19 52 0,-17-52-1,-35 17 1,-53-53-1</inkml:trace>
  <inkml:trace contextRef="#ctx0" brushRef="#br0" timeOffset="37061.76">3246 5292 0,'-36'0'0,"72"0"0,-107-36 31,106 36-31,1 0 32,34 0-17,18 0 1,106 0-1,71 0 1,-18 0 0,-159 0-16,353 18 15,-53-18 1,194 0 15,-106 0-15,230 0-1,246 0 1,-175-18 0,-195 18-1,247 0 1,176 0 0,-617 0-1,565 0 1,-371 0-1,106 18 1,-36 0 0,-228-18-1,87 0 17,-17 0-17,-282 0 1,-18 0-1,-88 0 1,-71 0 0,-18 0-1,-17-18 1,-17 18 0,-18 0-1</inkml:trace>
  <inkml:trace contextRef="#ctx0" brushRef="#br0" timeOffset="37178.14">16298 5309 0</inkml:trace>
  <inkml:trace contextRef="#ctx0" brushRef="#br0" timeOffset="45877.68">10160 6456 0,'-18'0'0,"1"0"32,-1 0-17,0 0 1,18-18 31,-17 1-32,17-1 1,-18 18 0,18-18-16,0 1 15,0-1 1,0 0-16,71 1 15,35-19 1,-71 36-16,53 0 16,-53-17-1</inkml:trace>
  <inkml:trace contextRef="#ctx0" brushRef="#br0" timeOffset="46293.85">10495 6650 0,'-70'53'15,"-72"17"1,1 1 0,88-53-1,18-18 1,53 0 0,-1-18-1,1 18-15,70-35 16,36 17-1,-18 18 1,35 0 0,-71 53-1,-34 17 1,-36 19 15,-71-1-15,0-35-1,-70-18 1,-53-17 0,18-36-1,35-35 1,123 18 0</inkml:trace>
  <inkml:trace contextRef="#ctx0" brushRef="#br0" timeOffset="46394.41">9754 9754 0,'0'0'15,"18"0"32,17 0-47,18 0 16</inkml:trace>
  <inkml:trace contextRef="#ctx0" brushRef="#br0" timeOffset="50643.73">10231 6509 0,'0'0'0,"-53"0"31,35 0-15,0-18-16,-17 18 16,0-35 15,35 17-16,0-17 1,0 0 0,53-1-1,0 19 1,17-1 0,1 18-1,-54 0-15,36 18 16,-17 35-1,-1 17 1,-18 1 0,-17 17-1,-52 0 17,-37-17-17,-16-1 1,16-34-1,1-36 1,35 17 0,36-17-1,17-17 1,70-19 15,18 19-15,-17-1-1,-36 18-15,36 0 16,-1 0 0,-34 53-1,-1 0 1,-18-18 15,-17 18-15,0 0-1,0 17 1,-70-17 0,-1 0-1,-52-17 1,-1-19 0,19-17-1,-37-17 1,90-1-1,34 0 1,18 1 0,0-19-1,53 1 1</inkml:trace>
  <inkml:trace contextRef="#ctx0" brushRef="#br0" timeOffset="52785.32">11571 6650 0,'0'-18'0,"0"36"0,0-53 0,0 17 16,0-17-16,0-1 16,-35 36 15,0 0-16,17 0-15,-53 53 16,18 18 0,-17 52-1,17 1 1,53-36 0,0-70-16,0 52 15,0-35-15,35 18 16,71-17-1,0-36 1,0-18 0,17-53-1,1-17 1,-18-70 15,-18-19-15,-53 18-1,-17 1 1,-18 87 0,0 53-1,-36 71 1,-17 36 0,1 87-1,34-53 1,-17 19-1,35-37 1,0-87-16,35 35 16,53 17-1,36-52 1,-19-18 0,36-18 15,-52-17-16,17-71 1,-89-17 0,-17 35-1,0-18 1,-53 53 0,0 53-1,-53 53 1,36 17-1,-1 54 1,36-18 0,17-53-1,18 17 1,0-52-16,36-1 31,17-17-15,35-17-1,-35-36 1,35-35 0,-53-36-1,1 36 1,-36 35 0,0 88 15,-18 54-16,0-54-15,18 0 16,0 71 0,0-35-1,0-36 1,53-35 0,53 0 15,-18-18-16,89-70 1,-89 17 0,-18-52-1,-52 17 1,-18 53 0,-18 53-1,1 0-15,-36 53 16,0 35-1,35 1 1,18-37 0,18 19-1,-1-36 1,1 1 15,-36-54 16,1-17-31,-18-1-1,17 36-15,-17-17 16,17 17 15,18 35-15,0 0-1,35-17 1,71 0 0,-18-18-1,36 0 1,17-53 0,-53 0-1,18-35 16,-71 52-31,18-70 16,-35 1 0,-18 69-1,-88 89 17,17 18-17,71-54-15,-18 89 16,18-53-1,36 18 1,34-36 0,-52 0-1,17-17 1,-35 0 0,-18-18 15,-52 0-16,17 0 1,18 0 0,-1 0-1</inkml:trace>
  <inkml:trace contextRef="#ctx0" brushRef="#br0" timeOffset="53009.8">14093 7073 0,'-17'0'0,"34"0"0,-52 0 0,18 0 16,-19 18 0,19-18-1</inkml:trace>
  <inkml:trace contextRef="#ctx0" brushRef="#br0" timeOffset="55058.93">1923 9331 0,'0'0'0,"0"-18"0,17-17 32,1 17-32,-18-35 15,18 18 1,-18 0-1,0 53 32,0 52-47,0 36 16,-18 70 0,18-17-1,-18 35 16,1-88-15,-1-88-16,18 70 16,0-71-1,-18 1 1,18-71 15,0 18-31</inkml:trace>
  <inkml:trace contextRef="#ctx0" brushRef="#br0" timeOffset="55393.18">2293 9701 0,'35'18'15,"-35"0"1,18-1-1,17 1 1,1-18 0,-1 0-1,-35-18-15,0-17 16,0-36 0,-18 54-1,1 17 1,-19 0-1,19 17 1,17 19 0,0-19-1,35 1 1</inkml:trace>
  <inkml:trace contextRef="#ctx0" brushRef="#br0" timeOffset="56025.85">4110 8908 0,'0'-18'16,"0"36"-16,-18-54 0,18-34 16,0 35-1,0 17 1,0 36 0,35 52-1,18 36 1,36 70-1,-1-35 1,0 36 0,-53-124-16,53 123 15,-17-52 1,0-1 0,-36-70 15,0-18-16,-35-52 17,-35-36-17,0-18 1,17-17-16</inkml:trace>
  <inkml:trace contextRef="#ctx0" brushRef="#br0" timeOffset="56426.07">4868 8961 0,'18'-36'16,"-36"72"-16,36-89 0,0 35 0,-18-17 16,17 35-1,-17 17 16,-17 36-15,-89 88 0,-18 0-1,-105 71 1,176-141-16,-106 105 16,1 36-1,34-71 1,106-88-1,-17-36 1,35-34 31,0-1-47,18-35 16,17 18-1</inkml:trace>
  <inkml:trace contextRef="#ctx0" brushRef="#br0" timeOffset="58842.93">6279 9331 0,'0'-18'0,"0"36"0,0-124 31,0 88-15,0 36 15,0 35-31,-17 71 16,-1-1-1,-17 53 16,17-70-15,1-71-16,17 36 16,0-89 15,0-52-15,17-18-1,54-53 1,-54 105-16,54-70 15,0 71 1,-1 35 0,-35 35-1,18 71 1,-35 18 0,0-36 15,34-18-16,1-52 1,0-18 0,36-70-1,-37-19 1,-16 72-16,34-124 16,-34 52-1,-36 1 1,0 53-1,0 88 17,0-35-32,-36 87 15,19 1 1,17 18 0,17-54 15,54-17-16,-1-53 1,19-70 0,16-54-1,-52 18 1,0-52 0,-53 16-1,0 72 1,0 52-1,-35 71 1,0 71 0,17 17-1,-17 17 1,35-69 0,0-19 15,0-87 0,35-19-15,0-52-1,-17 70-15,0-17 16,52 18 0,1 34-1,-18 36 1,17 35-1,-17-35 1,71 0 0,-89-53-16,124 0 15,-36 0 1,18-70 0,-70-19-1,-18-34 16,-53-36-15,-36 106 0,-34 36-1,-1 34 1,1 54 0,-1 70-1,71-53 1,0 36-1,18-89 1,35-35 0,17-35-1,-17-54 1,-18-16 0,-17 16 15,-18 72-31,0-36 15,0 70 17,0 36-17,0-35-15,0 70 16,0-53-16,0 36 16,18 17-1,35-53 1,17-35-1,54-35 1,-1-71 0,-105 89-16,70-89 15,-17-35 1,-54 35 0,-17-18 15,0 54-16,-35 140 17,35-34-32,-18 52 15,1 71 1,-1-18 0,18-53-1,0-70-15,35-1 16,71 1-1,-18-36 1,0-52 0,-35-1-1,0-17 1,-35 17 0,-18 89 30,0 53-30,0-1 0,-18 18-1,18-17 1,-17-53 0,17-1-16,-18-17 15,18-70 16,0 52-31</inkml:trace>
  <inkml:trace contextRef="#ctx0" brushRef="#br0" timeOffset="59059.36">8802 9402 0,'0'0'0,"-18"0"0,36 0 31,17 0-15,0 0-16,71 0 15,18 0 1,-54-18 0,1 0-1,-36 18-15</inkml:trace>
  <inkml:trace contextRef="#ctx0" brushRef="#br0" timeOffset="59809.47">10001 9419 0,'0'0'0,"0"-17"0,0-1 0,-17 18 47,-36 35-32,0 71 1,53 35-1,0-17 1,53-36 0,35-88-1,-18 0 1,36-53 0,0-53 15,-88 88-31,-1-52 15,1-36 1,-18 35 0,0 54-1,0 34 17,0 1-17,18 0 1</inkml:trace>
  <inkml:trace contextRef="#ctx0" brushRef="#br0" timeOffset="60176.04">10742 9419 0,'0'0'16,"0"-17"-16,0-1 16,-35 18 30,35 18-46,-18 52 16,1 106 0,-1 71-1,0-105 1,1 69 0,-19 1-1,1 0 1,-18-54-1,35-70 1,1-70 0,17-36-1,0-70 1,0-35 0,35-18-1</inkml:trace>
  <inkml:trace contextRef="#ctx0" brushRef="#br0" timeOffset="60493.31">10583 9790 0,'0'0'0,"0"-53"15,0 17-15,0-34 16,0-89 0,36 106-1,87-17 1,53 52-1,-52 18 1,-18 35 0,-106 106-1,-71-52 1,-70 16 0,-18-16-1,71-54 16,-18 0-15,53-35 0,18 0-16</inkml:trace>
  <inkml:trace contextRef="#ctx0" brushRef="#br0" timeOffset="61040.07">1729 11606 0,'0'0'0</inkml:trace>
  <inkml:trace contextRef="#ctx0" brushRef="#br0" timeOffset="61997.52">1817 13247 0,'17'-18'15</inkml:trace>
  <inkml:trace contextRef="#ctx0" brushRef="#br0" timeOffset="63159.14">1923 11289 0,'0'0'0,"0"-88"31,0 70-31,0-35 16,35 18-1,0 17 1,36 18 0,-18 88-1,-36-52-15,36 105 16,-53 70-1,-17-69 1,-89 52 0,0-89-1,-70 1 1,70-106 0,0-53-1,53-17 16,35-54-15,18 36 0,124-18-1,-18 106 1,17 53 0,-35 35-1,-52 36 1,-1-54-1,-18 1 1,1-53 0,0-18 15,-1-36-15</inkml:trace>
  <inkml:trace contextRef="#ctx0" brushRef="#br0" timeOffset="63350.35">2364 11712 0,'0'0'0,"17"0"62,1 0-46</inkml:trace>
  <inkml:trace contextRef="#ctx0" brushRef="#br0" timeOffset="63826.04">3951 10918 0,'0'0'0,"18"0"32,-1 18-32,54 70 15,-18 18 1,35 106 0,-35-53-1,35 17 16,-53-141-31,54 106 16,-36-88 0,-18 0-1,-35-35 1,0-89 15,0-35-15,0 71-16</inkml:trace>
  <inkml:trace contextRef="#ctx0" brushRef="#br0" timeOffset="64108.1">4851 10901 0,'0'0'0,"-18"0"0,18 17 16,-53 19-1,-106 70 1,1 70 0,87-123-16,-105 159 15,105-142-15,-141 106 16,-17 36 0,106-88-1,87-89 1,72-53 15,-19 1-31,54-54 16</inkml:trace>
  <inkml:trace contextRef="#ctx0" brushRef="#br0" timeOffset="65641.53">6085 11765 0,'0'-18'0,"18"18"16,-18-17-16,0-1 15,0 1 1,0-1-16,-18 18 16,1-35-1,-1 17 1,18 0-1,-35 1 1,0-1 0,-36 18-1,0 18 1,-17 52 0,-18 1-1,89-54-15,-18 54 16,35 35-1,0-36 1,70 1 0,1-71-1,-18 0 1,-18 0-16,71-71 16,-36 1-1,36-54 16,-18-17-15,-52 18 0,16-71-1,-52 106 1,0 52 0,-17 72-1,-18 52 1,-1 71-1,19-1 1,17-34 0,0-36-1,35-35 1,18-35 0,17-18-1,-17-18 1,71-35 15,-71 18-15,17-36-1,-35-17 1,-35 35 0,0 71 15,0 35-16,-35 17 1,35 1 0,0-1-1,0-52-15,35 17 16,54-35 0,-1 0 15,0-53-31,0-17 31,-52-36-15,-36 18-1,-71-18 1,0 88 0,-52 18-1,17 71 1,71-1-1,35 54 1,0-54 0,17-52-1,36 0 1</inkml:trace>
  <inkml:trace contextRef="#ctx0" brushRef="#br0" timeOffset="67991.39">7461 11518 0,'-35'0'32,"17"18"-17,1-1-15,-19 72 16,19-36-1,-1 52 1,18-34 0,35-18-1,71-35 1,-18-18 0,36-36-1,-1-34 1,-52 17 15,-53-35-15,-18 70-16,0-17 15,-18 17 1,0 53 0,1 18-1,17 18 1,0-1-1,17-34 1,1-19-16,52 1 16,1-18-1,35-18 1,-18-35 0,-35 0-1,-53-35 16,0 0-15,0 53 0,-18 105 15,18 1-15,0 17-1,0-70-15,0 35 16,36-53-1,34 0 1,1 0 0,-1-53-1,-17-36 1,-35 19 0,-1-18-1,-17 52 16,0 89 1,-17-35-32,17 35 15,-18-35-15,1 87 16,-1-34 0,18-36-1,-18-17 1,18-53 15,18 17-31,0-53 16,34 1-1,1-1 1,18 1 0,-18 52-1,17 36 1,-52-1-1,0 54 1,17-18 0,-17 0-1,-18-18 1,17-17 0,19-36 15,-19 0-31,36-35 15,18-35 1,-1-18 0,1 54-1,-54 52-15,1 0 16,0 52 0,-18 19-1,0 0 1,17-1 15,19-35-15,34-17-1,18-18 1,53-35 0,-52-1-1,16-52 1,-87 0-1,-18 53 1,-53 35 0,0 35-1,0 36 1,18 17 0,35-35-1,53-18 16,35-17-15,18-18 0,0-18-1,17-53 1,-17 1 0,-88 52-16,-1-52 15,19-18 1,-36 70-1,0 36 1,-36 52 0,-16 36-1,34-36 1,-17 19 0,17-72-1,18-34 32,53-36-31,-35 35-16,52-52 15,1-36 1,-1 53 0,-17 53-1,-18 17 1,-17 72-1,-18-19 1,0 1 0,35-36-1,18-35 1,0 0 0,53-35 15,-53-18-31,17-53 31,1-53-15,-18 18-1,17-18 1,-17 54 0,-35 69-1,-18 72 1,-18 87-1,-17 1 1,-18 34 0,53-17-1,0-70 1,18-1 0,52-52-1,19-18 16,16 0-15,-16-70 0</inkml:trace>
  <inkml:trace contextRef="#ctx0" brushRef="#br0" timeOffset="68308.52">11448 11818 0,'0'-18'47,"0"1"-31,0-19 0,0-16-1,0 34-15,0 0 0</inkml:trace>
  <inkml:trace contextRef="#ctx0" brushRef="#br0" timeOffset="68791.41">10724 11324 0,'0'0'0,"-17"0"15,52 0 1,71 0 0,0 0-1,52 0 1,-122-17-1,70 17 1,-18 0 0,-71 0-1,-34 0 17,-18 17-17</inkml:trace>
  <inkml:trace contextRef="#ctx0" brushRef="#br0" timeOffset="69257.73">11271 11730 0,'0'0'0,"-17"0"31,17-18-15,17 18-16,19 0 15,16-17 1,37-36 0,-54 53-16,53-71 15,-17 1 1,-1-1 0,-52 0-1,-18 54 1,-53-1 15,0 71-15,-35 18-1</inkml:trace>
  <inkml:trace contextRef="#ctx0" brushRef="#br0" timeOffset="69491.25">11465 11553 0,'0'0'16,"36"0"-1,52 18 1,-35 0-1,0-1 1,-53 1 0,0 17-1,-36-17 1,19-18-16,-36 18 16,17-1-1,19-17 1,-18-17 15,35-19-15</inkml:trace>
  <inkml:trace contextRef="#ctx0" brushRef="#br0" timeOffset="97034.09">14446 10054 0</inkml:trace>
  <inkml:trace contextRef="#ctx0" brushRef="#br0" timeOffset="97438.02">14270 9737 0,'0'-18'0,"0"36"0,-18-54 0,18 19 16,-17-36-1,17 70 1,0 1-1,88 123 1,-35-17 0,70 70-1,-52-36 1,-1 72 0,-34-177-16,16 88 15</inkml:trace>
  <inkml:trace contextRef="#ctx0" brushRef="#br0" timeOffset="97539.17">14905 10936 0,'0'-18'16,"-18"1"-16,-17-36 15</inkml:trace>
  <inkml:trace contextRef="#ctx0" brushRef="#br0" timeOffset="97937.91">15169 9790 0,'0'0'0,"0"-18"31,0 53-31,-70 36 16,-107 52-1,36 18 17,-70 53-17,158-141-15,-106 124 16,-35 17-1,88-71 1,71-52 0,0-54-1,35 1-15,0-36 47,17 1-47,19-1 16</inkml:trace>
  <inkml:trace contextRef="#ctx0" brushRef="#br0" timeOffset="98820.97">14640 10654 0,'0'0'0,"0"18"0,0-1 0,36 54 31,-36-54-31,17 54 15,-17-18 1,0 0 0,0-18-1,0-17 1,0-36 31</inkml:trace>
  <inkml:trace contextRef="#ctx0" brushRef="#br0" timeOffset="99854.27">15452 10724 0,'-18'0'16,"0"0"-1,36-17 1,0-1 0,-1 1-16,71-36 15,36-36 1,-18-16 0,70-19-1,-17-17 1,-141 123-16,52-87 15,-52-1 1,-54 17 15,-34 72-15,-1 17 0,-34 53-1,16 53 1,19 52-1,-1 89 1,36-53 0,0 71-1,-1-53 1,-17 193 0,18-87-1,0-89 1,0 71-1,17-53 1,18-88 0,0-124-16,0 106 31,35-53-15,18-88-1,35-70 1,36-89-1,17-70 1,0-89 0,-35 1-1,-88 87 1,-71-17 0,-71 53-1,18 88 1,-35 1-1,88 69 1,36 19 0,17-19-1,53 19 17,35-18-17,-18 17 1,-17 0-1,35-17 1,-52 17-16</inkml:trace>
  <inkml:trace contextRef="#ctx0" brushRef="#br0" timeOffset="100404.07">16492 10548 0,'0'0'0,"0"-18"0,-53-17 32,36 0-17,17-18 1,0 0-1,70 35 1,54 1 0,-54 17-1,36 53 1,-71 17 0,-17 36-1,-71 0 1,18-36-1,0-52 1,35-36 15,0 1-31,0-54 32,35 1-17,-17 34-15,34-34 16,1 17-1,-17 35 1,-1 18 0,0 0-1,1 0 1</inkml:trace>
  <inkml:trace contextRef="#ctx0" brushRef="#br0" timeOffset="101073">17233 10442 0,'0'53'31,"0"-35"-15,35-18 0,18 0-1,0 0 1,53-53-1,-18-18 1,-17 1 0,-53 34-1,-18 19 1,-53-1 0,-36 18-1,19 53 1,-54 35-1,107-70-15,-36 70 16,18 0 0,35-35-1,35-17 17,53-19-17,-53-17-15,71 0 16,35-17-1,18-36 1,-71 17 0,18-52-1,-53 18 1,0-36 0,-53 70-1,-71 72 16,36 34-15,17 54 0,18-36-1,53-35 17,35-35-17,-35-18 1</inkml:trace>
  <inkml:trace contextRef="#ctx0" brushRef="#br0" timeOffset="101122.56">18433 10513 0</inkml:trace>
  <inkml:trace contextRef="#ctx0" brushRef="#br0" timeOffset="101786.95">15081 11130 0,'0'0'15,"-17"0"-15,-19 0 0,19 0 0,-1 0 0,-35 0 16,35 0-1,1 0 1,70 0 15,-36 0-15,125 0 0,69 0-1,160 0 1,-1 35-1,194-17 1,19 0 0,-54-1-1,-71 19 1,-175-36 0,-37 17-1,-122-17 1,-106 0-1,-36 0 17,-70 0-17,-89 0 17,124 0-32</inkml:trace>
  <inkml:trace contextRef="#ctx0" brushRef="#br0" timeOffset="102507.67">14905 11642 0,'-35'0'0,"70"0"0,-88 0 15,18 17 1,-1-17-1,1 0 1,53 0 31,-1 0-47,54 0 16,88 0-1,70 0 1,18 0-1,-159 0-15,318 0 16,-71 0 0,141 0-1,-35 18 17,-123 0-17,140-18 1,-175 0-1,-125 0 1,19 0 0,-89 0-1,-18 0 1,-52 0 0,0 0-16,-1 0 31,1-18 31,-18 0-62,0 1 16</inkml:trace>
  <inkml:trace contextRef="#ctx0" brushRef="#br0" timeOffset="103570.31">18115 10389 0,'18'0'31,"-1"0"-31,1 0 16,0 0-16,17 0 15,53-35 1,-35 17 0,35-17-1,-52 17 1,-19-17-1,-17 0 1,-35 17 0,-36 1-1,-34 17 17,34 0-17,-17 53 1,52-53-16,-16 52 15,-1 37 1,17-19 0,36 18-1,0-17 1,18-36 0,105-17-1,-52-18 1,53-18-1,-19 1 1,-69-1 0,-19 18-1,-34 0 32,-19 0-31,19 0-16</inkml:trace>
  <inkml:trace contextRef="#ctx0" brushRef="#br0" timeOffset="103737.23">18415 10795 0,'0'0'0,"18"0"15,-18 18 1,-18-1 15,-17-17-31,-1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2:32:41.7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882 512 0,'0'-18'16,"0"36"-16,0-71 16,0 70 30,0 1-46,0 0 0,0 70 16,0 0 15,0-53-31,0 71 16,0 35 0,0-53-1,0-35 1,0-35-1,0-36 17,18-35-17,-1 18 1</inkml:trace>
  <inkml:trace contextRef="#ctx0" brushRef="#br0" timeOffset="316.72">1094 670 0,'0'0'0,"0"18"31,0 0-31,0-1 16,-18 1-16,-17 70 15,-1 0 1,-17 53 0,36-88-1,17-17 1,0-19 0,0-70 15,0 18-16</inkml:trace>
  <inkml:trace contextRef="#ctx0" brushRef="#br0" timeOffset="616.74">1094 706 0,'0'0'0,"17"0"16,1 0-16,0 0 31,-1 17-15,-17 1-16,18-18 0,17 70 15,0 1 1,1 17 0,-1-35-1,0 0 1,-17-35-1,-1-1 17,-17-70-17</inkml:trace>
  <inkml:trace contextRef="#ctx0" brushRef="#br0" timeOffset="950.6">1482 512 0,'-18'0'31,"18"17"-31,0 1 0,-18-18 16,18 70-16,0 1 15,0 17 1,-17 36 15,17-89-31,0 18 16,0 17 0,0-34-1,0-54 16,0 0-15</inkml:trace>
  <inkml:trace contextRef="#ctx0" brushRef="#br0" timeOffset="1649.43">1746 423 0,'0'18'32,"0"0"-32,0-1 15,0 36 1,0-18-16,0 36 15,0 17 1,-17 36 0,17-36-1,-18-18 1,18-17 0,-18-53 30,18-17-30,0-1-16,0-53 31,0 54-31,0-71 16,36-1 0,17 37-1,35-19 1,-35 53-1,0 18 1,17 18 0,-52 53-1,-18-1 1,0 36 0,0-36-1,0-17 1,0-17 15,0-19-15,0-34 15,0-19-15,0-17-16</inkml:trace>
  <inkml:trace contextRef="#ctx0" brushRef="#br0" timeOffset="2632.16">2505 617 0,'-18'0'31,"18"18"-31,-18 0 16,1-1 0,-18 36-1,17 35 1,18-70-16,-18 53 16,18-36-1,36-18 1,34 1-1,18-18 1,0-53 0,1-17-1,-54-1 1,-17 1 0,-18 17-1,0 35 1,0 36 46,0 17-46,0 71 0,0 0-1,0 17 1,0-70-16,0 141 15,0-35 1,0 88 0,17-53-1,-17 17 1,0-87 0,-35 70-1,-18-88 1,-18-36 15,19-70-15,16 0-1,19 0-15,-54-106 16,1-17 0,-19-89-1,36-17 1,53-71-1,0 88 1,36 36 0,87-71-1,-52 159 1,-1 35 0,-17 18-1,-35 35-15,-1 0 31,1 0 1,-18 17-17,18 1 1</inkml:trace>
  <inkml:trace contextRef="#ctx0" brushRef="#br0" timeOffset="3566.01">4198 688 0,'0'-18'47,"18"1"-47,-1-1 15,1 18-15,0-18 16,52-35 0,-35 1-1,-35-1 1,0 35 0,-88 18-1,0 18 1,53-1-16,-71 19 15,0 34 1,71-17 0,35-18-1,17 1 1,72-19 0,-1 18-1,-53-17-15,36 35 16,35 18-1,-89-1 1,-34 18 15,-54-17-15,-53-1 0,-17-70-1,53 0 1,-18-52-1,18-19 1,53-53 0,35 36-1,35 35 1,53 36 0,-35-1-1,18 18 1,-36 0-1</inkml:trace>
  <inkml:trace contextRef="#ctx0" brushRef="#br0" timeOffset="3999.57">4357 952 0,'17'0'0,"-34"0"15,52 18-15,18-18 16,0-18 0,35-52-1,-17 17 1,-36 0 0,-35 0-1,0 36-15,-53-1 16,-35 18-1,17 18 17,-17 52-17,53 1 1,17-36-16,18 53 16,0 0-1,18-35 1,35-17-1,17-36 1,18 0 0,18-71-1,-88 53-15</inkml:trace>
  <inkml:trace contextRef="#ctx0" brushRef="#br0" timeOffset="4332.47">5045 388 0,'0'-18'0,"0"36"0,0-18 47,-18 35-32,18-17-15,-18 70 16,1 36-1,-1 17 1,1-35 0,17-1-1,-18-52 1,18-35 0,18-36 30,-18-17-46,17 17 16</inkml:trace>
  <inkml:trace contextRef="#ctx0" brushRef="#br0" timeOffset="4766.29">5098 917 0,'0'0'0,"0"18"16,17-18 15,19-35-15,-19-1 0,18-17-1,1-17 1,-36 52-1,0 1 1,-36 17 15,-16 35-15,16 35 0,19 19-1,17-37 1,0 19-1,0-36 1,0-17 0,70-18-1,-35-18 1,18-35 0</inkml:trace>
  <inkml:trace contextRef="#ctx0" brushRef="#br0" timeOffset="5349.44">5556 688 0,'-35'0'32,"35"18"-32,-18-1 0,1 1 15,17 52 1,0-17-1,0 35 1,0-52 0,0-1-1,0-17 1,0-36 31,0 0-47,0-35 15,0 36-15,0-36 16,17-53 15,54 36-15,-1 17 0,19 35-1,-1 18 1,-35 35-1,-18 53 1,-35 18 0,0-35-1,-18 17 1,1-53 0,-1-17-1,18-36 32,0-35-47,0 36 16</inkml:trace>
  <inkml:trace contextRef="#ctx0" brushRef="#br0" timeOffset="5649.45">6121 706 0,'0'-18'0,"0"36"47,0-1-47,0 18 16,0 54-1,0-36 1,0 17-1,0-52 1,0-36 31,0 0-31,0 1-16</inkml:trace>
  <inkml:trace contextRef="#ctx0" brushRef="#br0" timeOffset="6098.6">6156 317 0,'0'0'0,"-71"0"16,54 0-16,-1 36 15,18-19-15,-35 54 16,17 0-1,18-36 1,18 0 15,35-35-15,17 0 0,-17-35-1,-17-18 1,-36 0-1,0-18 1,0 36 0,-18 35-16,-17 0 15,-18 0 1,17 35 0,1 54-1,35-36 1,0 17-1,0-17 17</inkml:trace>
  <inkml:trace contextRef="#ctx0" brushRef="#br0" timeOffset="6624.94">6368 670 0,'0'-17'32,"0"34"14,0 1-30,0 0-16,0 17 0,-18 35 16,18 19 15,0-37-15,0-34-16,18 0 15,35-18 1,-1 0-1,19-36 1,-36-16 0,-35 16-16,36-34 15,-36-18 1,0 35 0,-18 17-1,0 36 16,18 18 1,0 0-17,18-18 1</inkml:trace>
  <inkml:trace contextRef="#ctx0" brushRef="#br0" timeOffset="7503.2">6862 617 0,'0'0'0,"0"18"47,-18 0-47,18-1 15,-18 1-15,18 0 0,0 34 16,0 19-1,0 17 17,0-35-17,0-18 1,0-52 31,0-1-47,0-17 15,0-53 1,0 17 0,53-17-1,-35 70-15,52-35 16,19 18 0,-37 35-1,-16 0 1,-1 35-1,-17 36 1,-18 17 15,0-17-15,0-1 0,0-35-1,0-17 1,0-36 15,0-17-15,0-18-1,0-53 1,35 36 0,35-18-1,-52 70-15,53-17 16,35 17-1,-18 18 1,-18 53 15,-52 0-15,-18-35-16,0 52 16,0-35-16,-18 54 15,-35-19 1,18 1-1,0-54 1,35 1-16,-18-18 31,1 0-15,17-18-16</inkml:trace>
  <inkml:trace contextRef="#ctx0" brushRef="#br0" timeOffset="8200.35">8837 194 0,'0'0'0,"18"0"0,-1-18 0,19-35 31,-54 71 16,0 0-47,-17 17 16,17 0-16,1 1 0,-89 87 16,-35 71-1,17-35 1,1 52-1,35-69 1,-36 34 15,89-123-15,17 0 0,18-71 30,0-17-30,18 17-16</inkml:trace>
  <inkml:trace contextRef="#ctx0" brushRef="#br0" timeOffset="8765.95">9084 512 0,'0'0'0,"35"0"31,-35 17 0,-53 71-15,18-17 0,-18 17-1,18 18 1,0-53-1,35-36-15,-18 1 16,18-36 31,0 1-47,18-71 16</inkml:trace>
  <inkml:trace contextRef="#ctx0" brushRef="#br0" timeOffset="9132.21">9049 547 0,'17'-18'0,"-34"36"16,70-71-16,-18 18 31,35 17-15,-17 0-1,-35 18-15,70 18 16,-52 53-1,-19 34 1,-17-16 0,0 34-1,-17-35 1,-1-70-16,0 52 16,1-34-1,17-54 48,0-35-48,-18 0 1,18 36-16</inkml:trace>
  <inkml:trace contextRef="#ctx0" brushRef="#br0" timeOffset="9365.74">9013 794 0,'0'0'0,"18"0"31,17 0-15,54 0 0,-19-18-1,18 0 1,-35 18-1,-35 0 1,0-17 15,-1 17-31</inkml:trace>
  <inkml:trace contextRef="#ctx0" brushRef="#br0" timeOffset="10065.06">9948 794 0,'0'0'0,"18"0"0,0 0 16,-1-18-16,19 0 16,-19-17-1,-17 0 1,-53 17-1,0 1 1,-53 17 0,1 35 15,-1 18-15,53 17-1,18 19 1,17-37-1,18 1 1,18-53-16,17 0 16,53 0-1,-17-17 1,-1-36 0,18-18-1,-17-17 1,-53 70-16,17-105 15,0 35 1,-17-36 15,-18 71-15,0 36 0,-18 140 15,-17-35-16,17 36 1,1-18 0,17-18-1,0 0 1,0-70-16,17-1 16,54-17-1,-36 0 1,0-35-1</inkml:trace>
  <inkml:trace contextRef="#ctx0" brushRef="#br0" timeOffset="10548.63">10301 653 0,'0'-18'0,"0"36"16,0-54-16,18 36 16,35 0-1,-36 0 1,19 18 0,-1 17-1,-35-17-15,17 52 16,-17 19-1,0-36 1,0 17 15,0-88 1,0 1-17,18-54 1,-18 54-16,35-54 15,18-35 1,-35 36 0,35 34-1,-35 36 1,-1 0 0</inkml:trace>
  <inkml:trace contextRef="#ctx0" brushRef="#br0" timeOffset="11498.32">10848 794 0,'53'-18'32,"-36"18"-32,1-18 0,35-17 15,-18 0 1,-35 17-16,0-17 16,0 0-1,-17 17 1,-72 0-1,19 18 1,-18 71 15,70-53-31,-35 52 16,18 36 0,35-35-1,0-1 1,18-52-1,34-18 1,37-18 0,-36-35-1,35-35 1,-18 17 0,-34 1-1,-36 52-15,17 1 16,1-1-1,-18 71 17,0 0-1,17 17-15,-17-17-1,18-35-15,17 17 16,-17-35-1,17 0 1,18 0 0,-17-35-1,-19 17-15</inkml:trace>
  <inkml:trace contextRef="#ctx0" brushRef="#br0" timeOffset="12065.21">11518 600 0,'-17'17'47,"17"1"-47,0 0 16,-18 35 0,18-1-1,-18 19 1,18-18-1,-17 0 1,17-36 0,-18-17 15,18-17-15,0-1-16,0-35 15,0 36-15,0-54 16,0 53-16,53-52 15,35-1 17,0 36-17,36 17 1,-36 36 0,0 53-1,-70 17 1,-18 0-1,-35 18 1,17-36 0,-17-34-1,35-54 17,0 0-17,53-87 1,-36 87-1</inkml:trace>
  <inkml:trace contextRef="#ctx0" brushRef="#br0" timeOffset="12365.6">12382 388 0,'0'0'15,"0"18"16,-17-1-15,17 1-16,-35 70 16,17 0-1,0 18 1,1-18 0,17 18-1,0-53 1,0-35-1,35-18 1,0-36 0,0 1 15</inkml:trace>
  <inkml:trace contextRef="#ctx0" brushRef="#br0" timeOffset="12632.82">12136 653 0,'0'0'16,"-18"0"-16,36 0 31,-1 0-31,36 0 0,71 0 16,-36-18-1,0 0 1,-70 18 0,-1 0 15</inkml:trace>
  <inkml:trace contextRef="#ctx0" brushRef="#br0" timeOffset="13347.45">12982 811 0,'0'0'0,"18"-17"16,-18-1-16,0 0 16,0-17-16,0 0 31,-53-18-15,35 53-16,-52-35 15,-1 35 1,-17 17-1,35 19 1,-35 34 0,53 18-1,35-70-15,0 88 16,0-53 0,70-36-1,-17-17 1,18-17-1,-18-19 1,17-34 15,-52 35-31,35-36 16,-36-17 0,1 70-1,-18 1 1,-18 70 15,1-36-31,-1 36 16,18 35-1,0-35 1,0 18 0,53-54-1,0 1 1,70-18-1,-17-35 1,-71 17 0</inkml:trace>
  <inkml:trace contextRef="#ctx0" brushRef="#br0" timeOffset="14181.7">13652 723 0,'0'0'16,"18"-70"-16,-18 52 15,-35-17 1,-18 35 0,-18 0-1,54 0-15,-54 35 16,-17 36 0,35-19-1,35 19 1,18-18-1,36-35 1,17-18 15,70-18-15,-70-17 0,-18-36-1,1 36 1,-19 0-1,-17 17 1,0 36 31,-17-1-47,-1 36 16,-17 53-1,35 17 1,0-70-16,0 141 15,0-53 1,35 71 0,-17-35 15,-18 34-15,0 1-1,0-142 1,0-34-16,-71 105 15,18-88 1,-35 0 0,-36-53-1,19-18 1,-89-123 0,88 17-1,35-87 1,71-19-1,0 107 1,53-18 15,18 53-15,-18 35 0,-1 0-1,37-18 1,-36 18-16</inkml:trace>
  <inkml:trace contextRef="#ctx0" brushRef="#br0" timeOffset="14598.25">13741 952 0,'0'0'0,"17"-35"15,1 35-15,0-17 16,17-36 0,0 17 15,-35-17-15,18 1-1,-18 16 1,-35 36-1,-18 0 1,0 36 0,17 34-1,19 1 1,17-1 0,0-17-1,53-35 1,0-1-1,17-17 1,-35 0 0</inkml:trace>
  <inkml:trace contextRef="#ctx0" brushRef="#br0" timeOffset="15080.96">14393 670 0,'0'-17'0,"0"-1"32,0 0-32,-35 18 15,-36 0 1,-17 36 0,18-1-1,34 18 1,36 0-1,0-36-15,18 1 16,70 0 15,-17-1-15,35 19 0,-53-19-1,-36-17-15,1 35 16,-18-17-1,-18 35 1,-70-35 0,-18-1-1,36 1 1,-36 0 0,71-18-1,17 0 1,18-18 15</inkml:trace>
  <inkml:trace contextRef="#ctx0" brushRef="#br0" timeOffset="15880.64">15575 688 0,'0'0'16,"18"-18"-16,-18-52 31,-18 70-31,0 0 16,1 0-16,-54 0 16,1 53-1,-36 35 1,53 0-1,18 35 1,17-52 0,71-18 15,18-53-15,34 0-1,-16-35 1,34-36-1,-70 1 1,0-54 0,-53 54-1,-53-1 1,0 53 0,-18 1-1,19 17 1,34 0-1,0 0 1,18 17 15,18-17-15,35 0-16</inkml:trace>
  <inkml:trace contextRef="#ctx0" brushRef="#br0" timeOffset="16447.56">16263 370 0,'0'0'0,"0"-17"0,-35 17 16,-18-18 0,35 18-16,-35 35 15,0 18 1,18 88-1,-18-17 1,0 105 0,53 36 15,-17-89-15,17 106-1,0 1 1,0-89-1,-36 35 1,36-176-16,-17 70 16,-36 1-1,18-71 1,-36-53 0,-35-36-1,18-34 1,53 35-16,-124-106 15,53 17 1,18-17 15,70 35-15,18 0 0,18 36-1,0 52-15,17-35 16,35-17-1,-52 34-15</inkml:trace>
  <inkml:trace contextRef="#ctx0" brushRef="#br0" timeOffset="17331.58">17127 476 0,'18'0'16,"0"0"-16,52-35 16,-52 17-1,35-17-15,17 0 32,-34-18-17,-36 35 1,-53 1-1,-53 17 1,18 17 0,17 36-1,36 0 1,17 18 0,18-54-16,0 19 15,71 16 1,-1-16-1,18 17 1,-35 0 0,-35-36-1,-18 36 1,-35 35 0,-36-35-1,-70-18 1,53-35-1,-18-17 1,88-1-16,-17-17 16,17 0-16,1-18 15,-18-18 1,35 18 0,0 36-1,0-1 1,52 18-1,19 0 1</inkml:trace>
  <inkml:trace contextRef="#ctx0" brushRef="#br0" timeOffset="17763.66">17462 706 0,'18'17'0,"-36"-34"0,54 34 16,-19-17-16,19 0 16,34 0-1,-17-35 1,-35 35-16,35-53 16,-53 18-1,0-1 1,-18 1-1,-70 35 1,0 35 15,70-17-31,-70 35 16,35 35 0,53 0-1,18-17 1,34-18-1,37-18 1,-1-35 0,0-35-1,-35-18 1,-35 35-16</inkml:trace>
  <inkml:trace contextRef="#ctx0" brushRef="#br0" timeOffset="18065.06">18062 229 0,'0'-17'0,"0"34"0,0-52 15,0 0-15,-17 35 32,-19 35-17,19 88 1,17-87-16,-18 87 15,18 36 1,-18-53 0,18 17-1,0-70 1,0-18 0,0-17-1,18-53 1,17 0-1</inkml:trace>
  <inkml:trace contextRef="#ctx0" brushRef="#br0" timeOffset="18497.56">18168 741 0,'18'0'47,"-1"0"-47,1 0 16,35-18-1,-35 18-15,70-53 16,-35 18 0,-36-18-1,-17 35 1,-70 18-1,17 0 1,35 0-16,-70 71 31,70 0-15,18 34 0,0-52-1,0 0 1,53-35-1,-35-18-15,70 0 16,36-35 0,-36-18-1,0 0 1</inkml:trace>
  <inkml:trace contextRef="#ctx0" brushRef="#br0" timeOffset="19030.59">18838 582 0,'-17'0'32,"-19"18"-32,19-1 15,17 19 1,-18-36-16,18 70 16,0-17-1,0 18 1,0-18-1,0-18 1,0-18 0,0-52 15,0-18-15,0-35-1,53 18 1,35-36-1,-70 70-15,70-16 16,18 34 0,-53 36 15,0 70-15,-53-18-1,0 18 1,-18 1-1,0-36 1,1-18 0,17-18-1,0-34 17,0-1-32,17-17 15</inkml:trace>
  <inkml:trace contextRef="#ctx0" brushRef="#br0" timeOffset="19296.56">19473 635 0,'0'-18'16,"0"36"15,0 0-31,0 17 15,0 0 1,-17 36 0,17-36-1,-18-17-15,18-1 16,0 1 0,0-53 15</inkml:trace>
  <inkml:trace contextRef="#ctx0" brushRef="#br0" timeOffset="19730.43">19509 282 0,'0'0'0,"-18"0"16,-17 0-16,-36 0 15,18 35 1,36 36 0,17-36-1,35 1 1,18-36 0,0 0-1,-36 0-15,72-18 16,-37 0-1,-34-35 1,-18 0 0,-18 18 15,1 35-31,-36 0 16,-18 0-1,36 35 1,0 1-1,-1 17 1,36-36 0,0 19-1</inkml:trace>
  <inkml:trace contextRef="#ctx0" brushRef="#br0" timeOffset="20220.61">19738 564 0,'0'18'47,"0"0"-47,-18-18 16,18 17-16,0 54 15,0-18 1,0 17 0,0-17-1,18-17 1,35-1 0,-36-35-16,19 0 15,-19 0-15,54-35 16,-18-1-1,-18-52 1,-17 18 0,-1-1 15,-17 36-15,0 52 62</inkml:trace>
  <inkml:trace contextRef="#ctx0" brushRef="#br0" timeOffset="21114.4">20373 617 0,'-18'0'31,"1"0"-31,-1 0 16,0 0 0,1 36-1,17 17 1,0-1-1,-18-34-15,18 35 16,-18 0 0,1-35-1,-1-18 17,18-18-17,0-35 1,0 0-1,35-17 1,36 17 0,35 0-1,-89 53 1,54-18 0,17 18-1,-70 18 1,17 35-1,-35 0 1,0 35 0,0-53-1,0-17-15,0 35 16,-18-36 0,1-17 15,17-17-16,0-19 1,0-52 15,53 18-31,17-1 32,19 18-17,-72 35-15,89-17 16,-88 35-16,70-17 15,-18 52 1,-52 18 0,-18 35-1,0-35 1,-18 35 0,-17-17-1,0-36 1,0-35-1,35-18 17,0-17-17</inkml:trace>
  <inkml:trace contextRef="#ctx0" brushRef="#br0" timeOffset="21696.91">22172 600 0,'-18'0'32,"1"0"-32,-1 0 0,1-18 31,-19-17-31,19 0 31,17-18-15,0-18-1,70-17 1,36 0 0,0 52-1,35 36 1,-71 36 0,-52-19-16,0 107 15,-36-36 1,-70 35-1,17-52 1,-17 17 0,35-35 15,18 0-15,17-18-1,18 1 1,0-19-1</inkml:trace>
  <inkml:trace contextRef="#ctx0" brushRef="#br0" timeOffset="22332.29">22225 1341 0,'0'0'0,"0"35"31,18-35-15,-1 0 15,36-18-15,-53-17-1,0-18 1,0 35 0,-35 18-1,-18 18 1,35 35 0,1-18-1,17-17 1,17-1-1,19-17 1,17 0 0,-36-17-1,-17-18 1,0 17 0,0-17-1,0 17 1,-35 18-1,-18 0 1,35 18 0,18-1-1,0 1-15,0 0 16,0-1 15,0-34 16</inkml:trace>
  <inkml:trace contextRef="#ctx0" brushRef="#br1" timeOffset="148646.76">970 2928 0,'-18'0'0,"-87"0"31,87 0-16,0 0-15,-17 0 16,0 0 0,17 0-1,36 0 32,-1 0-31,54 0-1,-53 18-15,87-18 16,1 0 0,53 17-1,-35-17 1,17 0 0,-71 0-1,-52 0-15,35 0 16,-36 0-1,1 0 1</inkml:trace>
  <inkml:trace contextRef="#ctx0" brushRef="#br1" timeOffset="149355.69">1552 2628 0,'-17'0'31,"17"18"1,0-1-17,0 1-15,17 0 16,1-1-16,17 36 15,18-17 1,18-1 0,-18 0-1,17-35 1,-52 18 0,-1-18-1,1 0 1,-36 0 31,18 17-32,-35-17-15,0 36 32,17-19-32,-35 19 15,-35 17 1,17-18-1,-34 18 1,52 0 0,-18-18-1,36 0 1,17-35 0,18 18-1,18-36 63</inkml:trace>
  <inkml:trace contextRef="#ctx0" brushRef="#br1" timeOffset="150264.34">3351 2328 0,'0'0'16,"-17"0"-16,17-35 16,0 53 15,-18-1-16,18 1-15,0 105 16,-18 19 0,18-19-1,-17 36 17,17-124-32,0 36 15,0-18 1,0-36-1,0-34 17,0-1-17,0-53 1,17 36-16</inkml:trace>
  <inkml:trace contextRef="#ctx0" brushRef="#br1" timeOffset="150680.42">3298 2275 0,'0'0'0,"-17"0"32,34 0-1,1 0-15,17 0-16,1 0 0,69 0 15,37 0 1,-37 0-1,1 0 1,-70 0 0,-36 18 31,0 0-32,-36-18 1,19 17-16</inkml:trace>
  <inkml:trace contextRef="#ctx0" brushRef="#br1" timeOffset="151047.85">3369 2752 0,'18'0'31,"-1"0"-31,1 0 0,0 0 16,52 0-1,-35 0-15,36 0 16,0-18 0,-54 18-1,1 0 48</inkml:trace>
  <inkml:trace contextRef="#ctx0" brushRef="#br1" timeOffset="151733.34">3933 2787 0,'0'18'15,"-17"-18"-15,-1 0 16,18-18 15,0 0-31,0 1 16,18-1-1,-1 18-15,1-18 16,0 1-16,35 17 16,-18 0 15,18 0-15,-18 53-1,-17 17 1,-1 1-1,1-54-15,-18 72 16,0-36 0,0-1-1,-18-52 1,1 18 0,17-71 15,-18 53-31,18-70 15,0-19 1,18 36 0,35-17-1,0 17 17,-36 53-32,54-35 15,-54 35 1,19-18-1,-19 18 1,-17 18 0,18-1-1</inkml:trace>
  <inkml:trace contextRef="#ctx0" brushRef="#br1" timeOffset="152247.62">4551 2910 0,'0'18'15,"17"-18"-15,1 0 16,35 0-1,-35 0-15,35-35 16,17-18 0,-17 18-1,-35-36 1,-18 36 0,-18 17-1,0 18-15,-35 0 16,-35 53-1,18 0 1,-1 35 0,71-35 15,0 18-15,0-54-16,0 19 15,35-19 1,18 1-1,18-1 1,-18-17 0,-36 0-16,54-17 15,-53-1-15,88-17 16</inkml:trace>
  <inkml:trace contextRef="#ctx0" brushRef="#br1" timeOffset="152832.59">5133 2893 0,'18'0'16,"-1"0"-1,1 0-15,17 0 16,18-18 0,-18-17-1,-17 0 1,-18-1 0,0 1-1,0 17 1,-53 18-1,18 0 1,-18 36 0,0 17-1,18 17 17,17-52-32,0 35 15,18 17 1,0-34-1,36-1 1,17-18 0,35-17-1,-35 0 1,0-17 0,-1-1-1,-16 1 1,-36-1-1,0-17 1</inkml:trace>
  <inkml:trace contextRef="#ctx0" brushRef="#br1" timeOffset="153481.44">6209 2381 0,'0'-17'0,"0"34"0,0-52 16,-18 53 46,18-1-62,0 19 0,-17 69 16,-1-69-16,18 140 16,-35-70-1,17 17 17,18-70-17,0-17 1,18-36 15,17-36-15,-17-34-1</inkml:trace>
  <inkml:trace contextRef="#ctx0" brushRef="#br1" timeOffset="155047.35">6032 2716 0,'18'0'32,"0"0"-17,-1 0-15,36 0 16,88-17-1,-35-1 1,18-17 0,-107 17-16,54 18 15,-71-17 1,0 34 15,0 1-15,0 52-1,0-34-15,-18-1 16,-17 71 0,17-36 15,18-17-15,36-53-1,34 18 1,18-18-1,1-35 1,-36-18 0,-36 0-1,-17-18 1,-53 18 0,-35 0-1,0 36 1,53 17-1,52 0 17,54 0-17,52-18 1,1 18 15,-89-18-31,88 1 16,1-18-1,-54 35 1,-34 0 0,-36 35 15,0-18-31,0 19 16,-18 34-1,-17 18 1,17-35-1,18 0 1,0-35 0,0 0 15,35-18-15,1 0-1,-1-18 1,0-35-1,-17 18 1,-18 17-16,0-52 16,-35 17-1,-18 0 1,17 35 0,19 18-1,34 0 32,1 0-31,35 0-16,35 0 15,-70 0 1,105-35 0,-87 17-16,69-17 15,19-36 1,-71 18-1,-53-17 1,0 17 0,0 35-1,-18 18-15,-17 0 16,-18 0 0,18 36-1,17 34 1,-17 18-1,-18 36 1,53-1 0,-18-17 15,18-35-15,0-18-1,53-18 1,0-17-1,35-18 1,-17 0 0,-1-18-1,-52 0-15,17 1 16,-17-19 0,0 1-1,-1 17 1</inkml:trace>
  <inkml:trace contextRef="#ctx0" brushRef="#br1" timeOffset="155820.85">8696 2734 0,'0'0'0,"-35"0"31,17 0-31,36 0 47,35 0-47,70 18 15,142-18 17,-89 0-17,36 0 1,-36 0-1,-70 0 1,-18 0 0,-70 0-1,-18-18 63</inkml:trace>
  <inkml:trace contextRef="#ctx0" brushRef="#br1" timeOffset="156604.41">9737 2381 0,'0'0'15,"-18"0"1,18 18-1,0 0 1,18 34 0,35 1-1,17 0 1,18 0 15,-52-53-31,34 18 16,1-1-1,-18-17 1,0 0 0,-18 0-1,0 0 1,-35 18 15,-18-18-15,-17 18-1,0-1 1,17-17-16,-35 36 16,0-19 15,-35 36-15,18 0-1,-36 0 1,18 0-1,35-18 1,0 1 0,18-36-1,17 17 1,0-17 93</inkml:trace>
  <inkml:trace contextRef="#ctx0" brushRef="#br2" timeOffset="166012.34">11148 2575 0,'-18'0'15,"0"0"17,1 0-1,-1 0-31,18-17 31,0-19-15,0 1-1,35-18 1,36 18 0,-18 17-1,0 18 1,0 53 0,-18 53-1,-35 17 1,0-34-1,0-72-15,0 71 16,-18-35 0,1-17-1,17-19 1,-18-17 15,18-70 0,0-1-15,35-17 0,1 0-1,34-18 1,-17 53 0,-35 35-16,52 1 15,-17 34 1,-17 54-1,-19 17 1,-17 36 0,0-54-1,0-52-15,-17 52 16,-1-34 15,0-19-15,1-17 15,17-17-15,0-19-1,17-17 1,1 36-16</inkml:trace>
  <inkml:trace contextRef="#ctx0" brushRef="#br2" timeOffset="166563.53">12083 2505 0,'0'0'16,"0"-18"-16,-18 18 47,18 18-47,-18-1 15,-17 54 1,0 35 0,17-36-1,-17 18 1,35-35 0,0-35-16,53 17 15,0-17 1,53-18-1,-36 0 1,18-53 0,-52 0-1,-19-70 17,-17 34-17,-70-16 1,-1 52-1,-17 35 1,17 18 0,-17 71-1,71-1 1,-1 1 0,18-18-1,0-18 1,35-35-16</inkml:trace>
  <inkml:trace contextRef="#ctx0" brushRef="#br2" timeOffset="167195.47">13617 2346 0,'0'0'16,"0"-18"-16,53-17 31,-53 53 16,0-1-31,0 19-16,0-1 0,0 35 15,0 89 1,0-53-1,0 0 1,0-89-16,0 36 16,0-17-1,0-54 32,0 0-31,0-35-1,0 36-15</inkml:trace>
  <inkml:trace contextRef="#ctx0" brushRef="#br2" timeOffset="167598.29">13617 2452 0,'-17'-18'0,"17"1"0,-18-1 16,0-35-1,18 18 1,88-18 0,-17 17-1,53 19 1,-89 17 0,71 0-1,-1 53 1,-87 0-1,-36 70 1,-87-52 0,-72 52-1,107-88 1,17-17 0,35 0-1,0-18 1,36 0 15,0 0-31,35-18 16</inkml:trace>
  <inkml:trace contextRef="#ctx0" brushRef="#br2" timeOffset="169333.71">14482 2769 0,'0'0'0,"17"0"0,1 0 16,17 0-1,-17 0-15,-1-53 16,-17 18-1,0-35 1,-35 34 0,-18 19-1,36 17 1,-36 0-16,-89 17 31,54 36-15,0 53-1,35-35 1,18 17 0,35-18-1,0-52-15,18 35 16,34-35 0,19-18-1,35 0 1,-36-36-1,54-52 1,-71 35 0,0-53-1,-18 53 1,-35-17 15,0 52-15,0 36 15,0 35-15,0 0-1,0 35 1,0-71-16,0 19 16,0 34-1,0-34 1,53-19-1,17-17 1,1 0 0,17-53-1,-17-17 17,-18-1-17,-36 18 1,1 18-1,-18 53 32,0-1-47,0 19 16,-18 34 0,18-17-1,0 0 1,18-35-1,35-1 1,-35-17-16,52 0 16,54-17-1,-36-19 1,18-34 15,-18-36-15,-71 53-1,1 0 1,0 18 0,-18 52 15,0 19-15,0-19-16,0 36 15,-18 35 1,0-17-1,1 35 1,17 17 0,-18 89-1,18-36 1,0-123 0,0 159-1,0-18 1,35-35-1,-17 0 1,0-71 0,-18-18-1,-36-70 1,-17 0 0,-52-53-1,16-17 1,1-107-1,53-34 1,35-36 0,53-35-1,35 88 1,18 17 0,-18 89 15,0 17-16,-35 54 1,-35-1 0,-18 36 46,0-1-46,18-17-1</inkml:trace>
  <inkml:trace contextRef="#ctx0" brushRef="#br2" timeOffset="177277.33">1376 4180 0,'0'0'0,"17"-70"32,-17 52-32,0 1 0,0-19 15,0 19 1,-17 17-1,-54 53 1,-17 88 0,70-18-1,-17 1 1,18-1 0,17-70-1,0-18 16,0-52 1,0-19-17,0-52 1,17 0 0,1 53-16,17-71 15,36-18 1,-18 71-1,17 36 1,36 52 0,-36 36-1,-17 52 1,-35-17 0,-18-35-1,-18-1 16,18-17-15,-35-35 0,17-18-1,1 0 1,-36-18 0</inkml:trace>
  <inkml:trace contextRef="#ctx0" brushRef="#br2" timeOffset="177528.32">1164 4533 0,'0'0'0,"-17"18"0,34-18 31,1 0-31,-1 0 16,89 0 0,0-18-1,18-17 1,-72 17 0,-34 18-16,0-17 15</inkml:trace>
  <inkml:trace contextRef="#ctx0" brushRef="#br2" timeOffset="178260.26">2081 4533 0,'18'0'16,"-36"0"-16,54 0 0,-19 0 0,-17-17 16,18-1-1,-18 0-15,0-17 16,0-18 0,-53 35-1,-18 18 1,1 18-1,-1 35 1,1 35 0,35-17-1,17 17 1,18-35 0,18 0 15,34-53-16,1 0 1,18-53 0,17-35-1,-17 17 1,-1-105 0,-70 52-1,0 18 1,0 1-1,-17 87 1,17 53 0,0 89-1,0-1 1,0 1 0,0-36-1,0-18 16,0-34-15,17-19 0,1-17-16,-1 0 15,1 0 1,0 0-16</inkml:trace>
  <inkml:trace contextRef="#ctx0" brushRef="#br2" timeOffset="178793.95">2381 4498 0,'0'0'0,"0"-18"15,0 1 1,18-19 15,35 19-15,17 17-1,-17 0 1,18 53 0,-54-36-16,1 36 15,0 18 1,-18-18-1,0-18 1,0-53 31,0-35-31,35-17-1,-17-1 16,17-17-15,-17 53 0,-1 35-16,1 0 15,-1 0 1,1 0 0,-18 17-1</inkml:trace>
  <inkml:trace contextRef="#ctx0" brushRef="#br2" timeOffset="179976.97">3228 4551 0,'0'0'0,"0"-18"0,18 18 16,-1-17-16,1-19 15,-18-17 1,0 36-16,0-36 16,-35 0-1,-1 53 1,-52 0-1,18 53 1,-1 53 0,36-18-1,17 53 1,18-88 0,53 0 15,0-53-16,35-36 1,-35 1 0,70-71-1,-70 18 1,-35 18 0,0-19-1,-18 54 1,-18 35-1,0 35 1,1 71 0,17-35-1,35-1 1,0-17 0,36-35 15,-36-18-31,36 0 15,17-18 1,-18-35 0,-17 0-1,-53-17 1,0-18 0,0 70-1,0 36 16,-17 52-15,17 1 0,0-1-1,0-52-15,0 17 16,0 1 0,0-19-1,0-34 32,0-19-31,0 19-16,0-36 15,35-35 1,36 17 0,17-35-1,-18 71 1,18 35-1,-70 18-15,17 52 16,-35 18 0,0-17-1,0-1 1,0-34 0,0-1-1,0-53 32,0 1-31,0-1-16</inkml:trace>
  <inkml:trace contextRef="#ctx0" brushRef="#br2" timeOffset="180244.47">4463 4145 0,'0'-18'15,"0"36"-15,0-53 0,0 17 16,0 1 0,0 34-1,0 1-15,-18 105 16,0-34 0,-17 34-1,17-35 16,18-17-15,0-54 0,0 1-1,36-18 1</inkml:trace>
  <inkml:trace contextRef="#ctx0" brushRef="#br2" timeOffset="180509.98">4304 4357 0,'0'0'0,"0"-18"32,18 18-32,-1 0 0,36-17 15,-35 17 1,88 0-1,-36-18 1,1 18 0,-54 0-1,-17-18 17</inkml:trace>
  <inkml:trace contextRef="#ctx0" brushRef="#br2" timeOffset="182077.21">5186 4516 0,'0'0'0,"0"-18"15,0 0-15,17 1 16,-17-1-16,36-53 16,-36 19-1,0-37 1,-18 36 0,-52 36-1,52 17 1,-53 0-1,-17 70 1,18 19 0,17 34-1,53-35 1,0-35 0,17 0-1,36-35 1,18-18-1,-18-18 1,17-53 0,-17 1-1,0-36 1,-35 36 0,-18 34 15,0 89 0,-18 35-15,0-17-1,18-53-15,0 52 16,18-35 0,35-17-1,18-18 1,52 0-1,18-35 1,-17-18 0,-54 0-1,-35-18 1,-35 18 0,-35 18-1,0 18 16,17 17-31,-52 0 16,17 52 0,18 19-1,17-18 1,18 0 0,0-18-1,35-17 1,36-18-1,-18-36 1,17 1 0,-35-18-1,-35 36-15,36-19 16,-36 19 0,0-1 15,0 71 0,0-35-31,0 17 16,0-17-16,0 52 15,0-35-15,0 54 16,35 105 0,-35 17-1,18-34 1,-18 52-1,0-176-15,-18 53 16,-53 70 0,19-88-1,34-88 1,-17 0 0,-18-53-1,-18-88 16,36-88-15,35 53 0,0-71-1,53 53 1,17 35 0,-52 124-16,17-18 15,-17 35-15,52-53 16,-17 36-1,-35 35-15</inkml:trace>
  <inkml:trace contextRef="#ctx0" brushRef="#br2" timeOffset="182460.36">6121 4480 0,'17'0'16,"1"0"-16,0 0 15,-1 0 1,-17-17 0,18-1-16,17-17 15,0-18 1,-17 0 0,-18 18-1,-18 17 1,-34 18-1,34 18-15,-70 70 16,70 0 0,0 18-1,18-36 1,71-17 0,0-35-1,52-18 16,-52-35-15,-19 17-16</inkml:trace>
  <inkml:trace contextRef="#ctx0" brushRef="#br2" timeOffset="183093.22">7814 4427 0,'0'0'0,"-18"0"15,-35 0 1,36 0 0,34 0 15,54 0-31,123 18 31,53 0-15,-53-18-1,53 0 1,-88 0 0,-18 0-1,-124 0-15,1 0 16,-18-18 15,-53-17-15</inkml:trace>
  <inkml:trace contextRef="#ctx0" brushRef="#br2" timeOffset="183543.47">8749 4180 0,'0'0'0,"-18"0"0,1 0 31,-1 0-31,18 18 31,35 53-15,36-18 0,70-18-1,-53 0 1,36-35-1,-89 0-15,0 0 16,-17 0-16,17 0 16,-53 0 15,-35 35-15,-35 18 15,18 18-31,34-54 15,-52 54 1,18 0 0,34-36-1,19 0 1,34-35 15,1 0-31</inkml:trace>
  <inkml:trace contextRef="#ctx0" brushRef="#br2" timeOffset="184175.77">10372 4216 0,'0'0'0,"0"-18"0,17 0 0,1 1 0,0-19 16,-18 1-1,-36 35 16,1 0-15,0 0-16,-53 35 16,-71 71-1,53 0 1,0 53 0,88-124-16,1 53 15,34 18 1,89-18-1,18-35 1,35-53 0,-36 0-1,53-70 1,-87 17 0,16-18-1,-52 1 1</inkml:trace>
  <inkml:trace contextRef="#ctx0" brushRef="#br2" timeOffset="184642.2">10795 4533 0,'18'-17'16,"-18"-54"0,0 18-1,0 35 1,-36 230-16,54-265 0,-36-106 16,-35 212-1,36 18 1,-1 17-1,1-17 1,17 17 0,17-35-1,54-53 1,-18 0 0,35-53-1,0-18 16,-88 1-15,0-36 0,0 35-1,-71 1 1,19 52 0,16 18-16,-17 18 15,36-1-15,-36 19 16,0 52-1,35-35 1,18 0 0,0-18-1,71-35 1,52 0 0</inkml:trace>
  <inkml:trace contextRef="#ctx0" brushRef="#br2" timeOffset="185176.29">11518 4480 0,'0'0'0,"18"-17"0,17-19 31,-35 19-31,0-1 16,-70 18 15,-1 35-16,0 18 1,54-53-16,-1 36 16,18-1-1,0-18 1,71-17 0,17 36-1,-18-36 16,-52 17-31,35 1 16,-35 17 0,-18 1-1,-18-1 1,-53 0 0,-34-17-1,16-18 1,19 0-1,17-18 1,18 0 0,35-17-1,17 18 17,54-19-17,-36 1 1</inkml:trace>
  <inkml:trace contextRef="#ctx0" brushRef="#br2" timeOffset="185560.29">11924 4198 0,'0'0'0,"18"-71"31,-36 71 1,0 18-32,1 17 15,-1 71 1,0-18 0,1 36-1,17-36 1,0-70-1,0 35 1,0-36-16,0 36 16,0-35-1,53-18 1,-36 0-16,1 0 16,70-35-1,-35-18 1,-35 35-16</inkml:trace>
  <inkml:trace contextRef="#ctx0" brushRef="#br2" timeOffset="185809.69">11889 4410 0,'0'0'0,"-18"0"0,0 0 0,-17 0 15,53 0 16,88 0 1,-18-18-17,0 18 1,-53 0-16,0 0 16,-17 0-1</inkml:trace>
  <inkml:trace contextRef="#ctx0" brushRef="#br2" timeOffset="187242.7">12912 4639 0,'-18'18'32,"36"-18"-1,-1 0-15,36-36-16,18 1 15,17-53 1,-53 17 15,-17-17-15,0 71-1,-18-1 1,0 36 0,-36 52-1,19 18 1,17-17-1,0 17 1,17-35 0,54-18-1,-1-35 1,19 0 0,-19-35-1,-35-18 1,-17 35-1,-18-35-15,0 36 16,0-71 0,-53-1-1,0 54 1,-35 35 0,17 0-1,19 35 1,34 18-1,18-17 1,0-1 0,53 0-1,53-35 1,-18 0 0,-53 0-16,89-17 15,-19-36 1,1-18 15,-53 1-15,-35-36-1,-18 88 1,0 0-16,0 1 16,-35 17-1,-18 35 1,35 53-1,0 36 1,1 17 0,17 35-1,0 54 1,0-54 0,0 71-1,-18-53 16,18-124-31,-35 89 16,35 18 0,0-107-1,0-52 1,0-36 0,0-52-1,-36-72 1,19 90-16,-36-90 15,18-87 1,17 53 0,0-36-1,54 71 1,52-18 0,-53 142-16,53-54 15,53 18 1,-70 35-1,-89 18 32</inkml:trace>
  <inkml:trace contextRef="#ctx0" brushRef="#br2" timeOffset="188659.12">15487 4551 0,'18'35'15,"-1"-35"1,1 0 0,-1 0-16,19 0 15,-19 0-15,36-35 16,-17-18 0,-19 35-16,54-70 15,-54-18 16,1-53-15,-18 71 0,0 18-1,-18 70 1,-17 53 0,18 52-1,-19 37 1,36-19-1,0-17 1,36-36 0,34-52-1,18-18 1,-17-35 0,35-53-1,-36-1 1,-17-52 15,-35 106-31,-18-53 16,0 17-1,-18 124 17,0-18-32,18 18 15,-17-17-15,-1 70 16,-17 17-1,0-17 1,35-53 0,0 0-1,0-71 32,17-35-47,19 0 16,34-53-1,-17 36 17,35 35-17,-70 35 1,0 0-16,-1 52 16,-17 1-1,0 36 1,0-19-1,18-17 1,52-18 0,1-35-1,52 0 1,-34-35 0,-1-36-1,-35 19 1,-36-72 15,-17 89-15,-17 35-1,-19 17 1,19 72 0,-1-19-1,18 1 1,53-36-1,0-35 1,35 0 0,-17 0-1,17-53 1,-70 35-16,17-34 16,-35-1-1</inkml:trace>
  <inkml:trace contextRef="#ctx0" brushRef="#br2" timeOffset="188909.51">15575 4322 0,'0'0'15,"35"0"17,1 0-32,-1 0 0,0 0 0,89-18 15,70 0 1,-88 1 0,-18-1-1</inkml:trace>
  <inkml:trace contextRef="#ctx0" brushRef="#br2" timeOffset="189491.74">18203 4145 0,'0'0'0,"0"-18"0,0-17 16,0-18 0,-17 0-1,17 36 1,0 34 0,0 72-1,0 52 1,-18 70-1,0-52 1,18-106-16,-35 212 16,17-89-1,1 18 1,-1-106 0,18-53-1,18-70 16,-1 0-15,19-53 0,-19-53-1,-17 52-15</inkml:trace>
  <inkml:trace contextRef="#ctx0" brushRef="#br2" timeOffset="189842.32">18027 4251 0,'0'0'15,"-18"-18"-15,1-70 16,17 35 0,70-17-1,36 52 1,123 0 0,-88 71-1,-17 88 16,-106-52-15,-107 34 0,-34-70-1,-53-18 1,140-17-16,-52-18 16,35 0-1,71-18 16,70-35-15,-53 36-16,18-1 16</inkml:trace>
  <inkml:trace contextRef="#ctx0" brushRef="#br2" timeOffset="190309.63">18785 4269 0,'0'0'0,"-17"-18"0,17 0 16,-18-17-1,18 17-15,0-17 16,18-35 0,52 17-1,-17 53 1,35 0-1,1 105 1,-36-16 0,-36 17-1,-17-18 1,-35-71 0,17 1-1,1-18 1,17-53-1,0 0 17,0-35-17,35 0 1,35 17 0,-17 36-1,0 17 1,0 1-1</inkml:trace>
  <inkml:trace contextRef="#ctx0" brushRef="#br2" timeOffset="190792.33">19703 4039 0,'17'0'31,"-34"0"-31,-19 0 0,-34 18 31,52 0-31,-70 70 16,35-18-1,18 36 1,35-35 0,0-1-1,35-70-15,0 18 16,89 0-1,-36-18 1,0-53 0,-17 0-1,-54-53 1,-17 71-16,0-71 16,-35-35-1,-18 105 1,-53 36 15,18 18-15,0 88-1,35 0 1,53-18 0,35-35-1,36-18 1</inkml:trace>
  <inkml:trace contextRef="#ctx0" brushRef="#br2" timeOffset="191309.1">19967 4427 0,'0'0'0,"18"-17"0,-18-1 0,35-17 16,0-53-1,-17 17 1,0-17 15,-18 70-31,0-17 16,0 17-1,0 106 17,0-17-17,-18 53 1,18-89-16,-18 71 15,-17 35 1,17-18 0,18 54-1,-17 17 1,17-71 0,0-88-16,-35 106 15,-1-70 16,-17 0-15,18-71 0,-18 0-1,18-36 1,35-17 0,0 0-1,0-17 1,0-36-1</inkml:trace>
  <inkml:trace contextRef="#ctx0" brushRef="#br2" timeOffset="191560.69">20091 3810 0,'0'-18'0,"0"36"0,-18-36 0,0 18 31,18 18 16,0 0-47</inkml:trace>
  <inkml:trace contextRef="#ctx0" brushRef="#br2" timeOffset="191960.09">20302 4163 0,'18'0'31,"0"-18"-15,-1 18-16,1-18 15,0-17 1,-1 18-16,18-54 16,-17 36-1,-18 17 1,-53 18-1,-17 18 1,17 35 0,0 88-1,53-71 1,0 19 0,35-54-1,36-18 1,34-17 15,19-35-15</inkml:trace>
  <inkml:trace contextRef="#ctx0" brushRef="#br2" timeOffset="192558.57">21008 3969 0,'0'0'16,"0"-18"-16,0-17 15,0 17-15,-18 18 16,-17 0 0,-36 71-1,36 17 1,0 35 0,35-17-1,70-53 1,-17-18 15,71-35-15,-18-35-1,-1-35 1,-87 52-16,35-88 16,18-70-1,-18 70 1,-36 0-1,-17 53 1,-35 71 15,17-1-31,-17 89 16,0-18 0,17 71-1,18-53 1,0 35 15,0-70-15,53-36-1,18-35 1,-19 0 0,37-53-1,-36 0 1,-36 18-16</inkml:trace>
  <inkml:trace contextRef="#ctx0" brushRef="#br2" timeOffset="192808.09">21361 3933 0,'-18'0'0,"36"0"16,-1 0-1,36 0-15,35-17 32,54 17-17,-54-18 1,-71 18-16,54 0 16,-53-17-16,-1 17 15</inkml:trace>
  <inkml:trace contextRef="#ctx0" brushRef="#br2" timeOffset="194459.43">7814 5750 0,'0'-17'0,"0"-54"31,0 53-15,-18 36 31,18 35-47,-17 53 16,17 0-1,0-89-15,-18 89 16,18-53-1,0-18 17,18-35-1,-1 0-31,19-53 16,34-35-1,-17 18 1,18-19-1,-71 72 1,17 17 0,1 53-1,0 35 1,-18-18 0,35-17-1,18-17 1,17-36-1,36-18 17,-88 0-32,88-52 15,-36-1 1,-17-35 0,-35 1-1,-18-1 1,0 71-1,0 52 1,-18 54 0,18 35-1,-18-1 1,18-16 0,0-19-1,53-35 1,36-35 15,-19 0-15,36-70-1,-53 17 1,-35-35 0,-18 70-16,0-52 15,0 34 1,0 54-1,0 35 1,0 17 0,0 19-1,0-37 1,17-52 15,18-17-15,-17-18-1,0 17 1,-1-17-16</inkml:trace>
  <inkml:trace contextRef="#ctx0" brushRef="#br2" timeOffset="194641.72">9049 5503 0,'-18'0'0,"36"0"0,-54-17 16,19 17-1,-1 0-15,1 0 16,17 17 0,0 1-1,35 17 1,-18-35-16</inkml:trace>
  <inkml:trace contextRef="#ctx0" brushRef="#br2" timeOffset="195191.88">9366 5556 0,'0'-17'16,"-17"34"0,-1 1-1,0 52 1,1 1-1,-1 52 1,18-17 0,0-88-16,0 17 15,0-17-15,0 17 16,53-17 0,18-18-1,-1-53 1,1 0 15,-54 35-31,54-105 16,-54 17-1,-17-35 1,0 70 0,0 54-1,0 34 1,-17 54-1,-18 123 1,17-88 0,18 0-1,0-54 1,70-16 0,36-36-1,0-18 1,-18-35-1</inkml:trace>
  <inkml:trace contextRef="#ctx0" brushRef="#br2" timeOffset="196341.71">11148 5644 0,'0'-35'0,"0"70"0,0-87 0,0-1 16,0 17 0,0 19-1,0 34 1,0 1-16,0 70 15,0 53 1,0-17 0,-18-1-1,0-52 1,1-18 0,-1-53-1,18-53 16,35 0 1,18-18-17,0 1 1,36-1 0,-72 71-16,36 0 15,35 0 1,-70 71-1,17-1 1,-35 18 0,-35-35-1,-36-17 1,36-36 0,-18 0-1,36 0 1,-19-18 15,36 0-15,0 36 15,18-18-15,35 35-1,0-17 1,17-18-1,-52 0-15,88 0 16,0-18 0,17-35-1,-35 0 1,-17-52 0,-54 34-1,-17 1 1,-35 70-1,-18 35 17,0 53-17,53 0 1,0 0 0,0-70-16,36 17 15,34-17 1,1-18-1,35 0 1,-18-53 0</inkml:trace>
  <inkml:trace contextRef="#ctx0" brushRef="#br2" timeOffset="197340.6">14058 6227 0,'0'17'16,"0"-34"-16,18 34 63,-1-34-63,1-1 0,0 0 15,-1 18-15,54-70 16,17-19-1,-35 1 1,-53 18 0,-35 52-1,-36 18 1,36 35 0,17 18-1,71 0 1,18-18-1,17 18 17,-70-17-17,-1 17 1,-17-36 0,53 19-1,-18-36 1,18 0-1,-35 0-15,70-36 16,-17 1 0,-1-18-1,-34-18 1,-36 1 0,0 17-1,-36 53 1,-17 35-1,36 18 17,-1 35-17,18-35 1,0 0 0,53-17-1,53-1 1,17-35-1,-17 0 1,-18-35-16</inkml:trace>
  <inkml:trace contextRef="#ctx0" brushRef="#br2" timeOffset="199790.28">15628 6015 0,'0'-18'0,"0"-17"0,0 88 0,0-177 16,0 107-1,0-1 1,-53 18 0,0 0-1,18 18-15,-71 35 16,18 17 0,0 18-1,88-17 1,0-18-1,70-18 1,36-35 0,0 0-1,-18-17 1,0-72 0,-52 19-1,-1-124 1,-17 70-1,-18 1 17,0 52-17,-18 107 17,-17 52-17,35-53-15,-36 106 16,36-17-1,0-19 1,0-34 0,18-18-1,35-35 1,17-18 0,36-18-1,-35-35 1,-1-18-1,-17 1 17,-17-54-17,-36 107 1,0-1 0,-53 89 15,35 17-16,18-18 1,0-52-16,0 53 16,18-54-1,52 1 1,1-18 0,35 0-1,17-71 1,-52 1-1,-18-36 17,-18 53-17,-35 18 1,0 88 15,-18-36-31,18 54 16,-17-1-1,17 1 1,17-53 0,54-1-1,-54-17-15,54 0 16,35 0 0,-36-35-1,1-53 1,-18 17-1,-18 1 17,-35 34-17,18 36 1,-18 18 0,0 17-1,0-17 1,0 0-1,0-36 17,17 0-17,-17-17 1,0 0 0,0 17-1,-17 18 1,-19 18 15,1 35-15,18 17-1,17-17 1,0-35-16,0 35 16,0 0-1,52-36 1,37 1-1,-1-18 1,35 0 0,-17-35-1,-71 17-15,71-53 16,-88 18 0,0-35-1,-18 71 1,-53-1-1,17 18 1,1 71 15,0 17-15,35-35 0,0 17-1,53-34 1,35-19-1,71 1 1,-18-18 0,35-35-1,-52-1 1,17-52 0,-124 70-16,19-35 15,-36-70 1,-36 88-1,-34-1 17,-1 36-17,-35 36 1,36 34 0,35-17-1,17-35-15,18 70 16,0-53-1,18 1 1,34-19 0,19-17-1,53-35 1,-72-18 0,37-53-1,-36 0 1,35-70-1,-53 53 17,-17-1-17,-18 106 1,-36 54 15,-17 87-15,36-88-16,17 36 15,-53 123 1,53-71 0,0-52-1,53-18 1,0-18 0,35-35-1,18 0 1,-18-35-1,-53 0 17,1-1-17,-19 19 1,-17-1 15</inkml:trace>
  <inkml:trace contextRef="#ctx0" brushRef="#br2" timeOffset="200021.8">19315 6121 0,'0'17'31</inkml:trace>
  <inkml:trace contextRef="#ctx0" brushRef="#br1" timeOffset="-194342.84">317 7955 0,'0'0'0,"-17"0"0,-36 0 31,35 0-31,-70 0 16,18 0-1,-1 0 1,71 18 31,35-18-32,1 0-15,69 0 16,54 0 0,53-18-1,-159 18-15,88 0 16,-35-18 0,-1 18 15,-52 0-16,-35 0 1,0 0 0,-18-17-1,0-18 17,0-1-17</inkml:trace>
  <inkml:trace contextRef="#ctx0" brushRef="#br1" timeOffset="-193740.12">864 7673 0,'0'0'16,"-17"0"-1,34 0 32,1 18-47,17-1 16,0 18 0,-17-17-16,70 17 15,-17 1 1,-1-36-1,19 17 1,-54-17 0,18 0-1,-71 0 32,-35 0-16,-35 53-15,70-35-16,-105 70 16,35-17-1,17-1 1,-17 18 0,35-35-1,35-17 1,1-19-1,17-34 48,0-1-47</inkml:trace>
  <inkml:trace contextRef="#ctx0" brushRef="#br1" timeOffset="-192393.88">2293 7461 0,'0'0'0,"0"-35"47,0 17-47,0 1 15,-18 17 1,1-18 0,-36 18-1,0 35 1,-18 54-1,54-54-15,-19 53 16,1 35 0,35-34-1,0 34 1,0-35 0,0-17 15,88-18-16,-17-53 1,52-18 0,1-35-1,17-70 1,-70 35 0,-54 52-16,36-87 15,-53-1 1,-18 19-1,-105-19 1,0 89 0,-107 35-1,124 70 1,36 36 15,52-18-15,18 18-1,35-35 1,36-36 0,0-17-16</inkml:trace>
  <inkml:trace contextRef="#ctx0" brushRef="#br1" timeOffset="-191942.89">2928 7673 0,'0'0'0,"0"-18"16,0 36 31,-18 0-47,18-1 15,-17 71 1,-1 1 0,18 105-1,0-18 1,-35 106 0,17-52-1,18-160-15,0 195 16,0-107-1,-17 1 1,-1-71 0,18-52-1,0-107 17,0-35-1,0 0-16</inkml:trace>
  <inkml:trace contextRef="#ctx0" brushRef="#br1" timeOffset="-191510.73">2875 7867 0,'0'0'15,"0"-18"-15,0 1 0,0-36 16,35 0 0,18 35-1,53-17 1,-35 35 0,17 53 15,-88 0-16,0-36-15,-35 72 16,-36-19 0,-35 18-1,53-52 1,0-1 0,18-35-1,35-18 32,35 1-31,-17-1-16</inkml:trace>
  <inkml:trace contextRef="#ctx0" brushRef="#br1" timeOffset="-190591.09">3263 7973 0,'0'0'0,"18"0"0,-1 0 15,19 0 1,52-36 0,-35 1-1,-36 18-15,36-36 16,0 0-1,-53 0 1,-70 53 15,-1 35-15,1 36 0,34-1 15,36-52-31,0 88 15,0-53 1,89 0 0,-19-53-1,-35 0-15,54 0 16,16-53 0,-87 35-16,88-70 15,-71 17 1,-35-17-1,18 53 1,-18 17 0,0 36 15,0-1-31,0 54 16,0-53-1,0 17 1,0 53-1,-18-35 1,18 18 0,0-54-1,0-34 17,-17-54-17,17 0 1,17-17-1,54 0 1,-54 70-16,54-52 16,35 35-1,-18 35 1,0 17 0,-70 36-1,-18-35 1,0 70-1,-18 0 1,-17-17 0,0-18-1,17-36 1,18-34 15</inkml:trace>
  <inkml:trace contextRef="#ctx0" brushRef="#br1" timeOffset="-189743.59">5133 7708 0,'18'0'16,"17"-35"0,0 0-16,18-1 31,-18 1-31,53-71 15,-88 36 1,0-1 0,-70 71-1,-36 35 1,-17 54 0,105-72-16,-35 36 15,35 35 1,18-35-1,71 0 1,-18-35 0,53 17-1,-89-17-15,72-1 16,-72 1-16,36 17 31,-35 36-15,-36-1-1,-105 19 1,34-36 0,54-36-16,-71 1 15,1-18 1,34-53 0,18-35-1,35 17 1,1 1-1,17 52 1,70 18 0,-34 0-1,34 0 1</inkml:trace>
  <inkml:trace contextRef="#ctx0" brushRef="#br1" timeOffset="-187177.52">5680 7761 0,'0'0'0,"0"-18"16,-18 18 30,0 0-46,-34 36 16,-1-1 0,0 36-1,35-1 1,18-35-16,0 54 16,18-54 15,88 0-16,17-35 1,-17-17 0,35-72-1,-71 36 1,-52-52 0,-18-1-1,-53 35 1,-53 36-1,36 17 1,-54 54 0,54 16-1,-1 37 1,71 16 0,0-16-1,36 17 16,34-71-15,18-18 0,0-17-1,36-52 1,-106 34-16,52-35 16,1-53-1,-36 0 1,-35 53-1,0 18 1,0 53 31,0-1-47,-18 19 16,1 52-1,17-18 1,0 1 15,35-18-15,18-35-1,17-18 1,-17-36 0,0-34-1,0-36 1,-18 35-1,-35 54-15,0-36 16,0 35 0,0 36 31,0-1-47,0 36 31,0-35-31,0 35 15,0-36-15,0 54 16,0-18 0,53 0-1,18-53 1,-18 0 0,-36 0-16,54-18 15,17-70 1,-35 0-1,-35 17 1,-18 1 0,0 52-1,-18 18-15,1 0 16,-1 0-16,0 0 16,36 0 30,17 0-30,18 0 0,-35-18-16,35 1 15,-36 17-15,19-18 16,-19 18 0,1 0-1,-18 35 1,0 18-1,0 0 1,0 0 0,0-35-16,17 52 15,1-34 1,0-19 0,17-17-1,0 0 16,18-70-15,0-1 0,-18-35-1,1 53 1,-19-17 0,1 52-1,0 18 1,-18 18-1,17 0 1,-17-1 0,18-17-1,-18-17 48,0-1-48,0 0 1,-18 18 0,1 0-1,-1 18 1,-17 35 0,17 17-1,0 1 1,18-53-16,0 17 15,0 18 1,0-36-16,36 36 16,17-35-1,17-18 1,-17 0 0,18-53-1,-18-18 16,17 1-15,-52 17 0,-18 35-1,17 18 63,1 0-78,0 0 16,17 0-16,0 0 16,36-35-1,-36-18 1,-17 18 0,-18 17-1,0-17 1,0 0-1,-36 35 1,-17 0 0,-17 70-1,35-52-15,-36 52 16,53-17 0,1 18-1,17-1 1,17-17-1,19-17 1,52-19 0,0-17-1,-17-17 1,35-36 0,-54 17 15,-34 19-31,0-18 15,-18-1-15</inkml:trace>
  <inkml:trace contextRef="#ctx0" brushRef="#br1" timeOffset="-186494.64">8678 7726 0,'-17'0'0,"34"0"0,-52 0 16,17 0-16,1 0 16,52 0-1,-17 0 1,52 0-16,-17 17 15,141-17 1,-123 0-16,193 0 16,-70 0-1,36 0 1,-107 0 0,-70 0-1,-35 0 1,-54 0 15,19-17-15,-1 17-1,0-18 1</inkml:trace>
  <inkml:trace contextRef="#ctx0" brushRef="#br1" timeOffset="-185929.42">9719 7426 0,'0'0'16,"-18"0"-1,1 0-15,17 18 16,0-1-1,17 36 1,36 0 0,-35-35-16,88 35 15,17 0 1,-35-36 0,1 1 15,-36-1-16,-36-17 1,-34 0 15,-72 0-15,1 0 0,-35 53-1,87-35-15,-105 35 16,35 17-1,1 19 1,87-36 0,-17-18-1,35-17 1,0-1 0</inkml:trace>
  <inkml:trace contextRef="#ctx0" brushRef="#br2" timeOffset="-177828.5">11042 7373 0,'0'0'0,"-35"-35"31,35 17-16,0 0 1,0 36 15,0 0-31,17 52 16,36 54 0,-18-36-1,1 35 1,-19-87-16,1 52 31,-18 0-15,0-53-1,18-35 17,-18-53-17,35-17 1</inkml:trace>
  <inkml:trace contextRef="#ctx0" brushRef="#br2" timeOffset="-177478.73">11624 7373 0,'0'0'16,"0"18"15,-35-1-15,17 1-16,0 17 15,1 1-15,-54 87 16,1-17 0,17 0-1,18-36 1,-1-17-1,36-71 48,18 18-63,17-17 16</inkml:trace>
  <inkml:trace contextRef="#ctx0" brushRef="#br2" timeOffset="-177195.39">11730 7673 0,'0'18'0,"0"-1"15,0 1-15,0 17 16,0-17-16,-18 17 15,1 18 1,-1 0 0,18-36-1,-18-17 1,18-17 15,0-1-31,0-52 16</inkml:trace>
  <inkml:trace contextRef="#ctx0" brushRef="#br2" timeOffset="-176990.89">11783 7549 0,'17'0'109,"1"0"-109</inkml:trace>
  <inkml:trace contextRef="#ctx0" brushRef="#br2" timeOffset="-175846.72">11924 7708 0,'0'0'0,"0"18"16,18-18 15,17 0-16,18-35 1,-18-18 0,0 0-1,-35 17 1,-17 36 15,-1 0-31,-53 36 16,36 17 15,-18 35-15,53-71-16,-17 36 15,17 18 1,0-36 0,35 0-1,35-35 1,19 0-1,69-52 1,-52-1 0,-35 0-1,-36-18 1,-17 1 0,-18 52-1,0 0 1,0 36 31,-18 35-32,0 17 1,18-52-16,-17 35 16,-1-35-16,18 35 15,0-1 1,18-52 15,-1-17-15,19-36-1,-19 35-15,36-35 16,0 0 0,-18 18-1,1 35 1,-19 0 15,1 18-15,-18 35-1,0 17 1,0 1 0,18-18-1,52-36 1,1-17-1,-36 0-15,71-35 16,-36-18 0,-17-35-1,-35-18 1,-18 18 0,-71 0-1,36 88 16,17 0-15,-17 35 0,35-17-1,0 17 1,35-35 0,1 0-16</inkml:trace>
  <inkml:trace contextRef="#ctx0" brushRef="#br2" timeOffset="-175496.08">14005 7373 0,'0'-35'31,"0"17"-31,-17 18 16,17 18 0,-18 35-1,18-36-15,-18 72 16,1 34 0,-19-52-1,19 17 1,17-18-1,0-52 1,17-18 0,36-35-1,-35 17 1</inkml:trace>
  <inkml:trace contextRef="#ctx0" brushRef="#br2" timeOffset="-174929.15">14358 7250 0,'0'0'15,"0"17"1,0 1 0,-18 52-1,1-52-15,17 106 16,-18-36-1,0 0 1,18-35 0,-17 17-1,17-52 1,-18-18 0,18-18 15,0-52 0,53-18-15,-35 70-16,52-53 15,19-17 1,-37 53 0,19 35-1,-36 53 1,-35 17-1,0 54 1,-17-54 0,-19-17-1,19-35 1,17-36 31,17 1-32,36-19-15</inkml:trace>
  <inkml:trace contextRef="#ctx0" brushRef="#br2" timeOffset="-174463.43">14870 7585 0,'0'0'0,"-18"0"15,18 17-15,18-17 32,17 0-17,-18-17-15,54-36 16,-36 18 0,1-18-1,-36 17 1,-71 36 31,0 36-32,54-19-15,-36 71 16,53-17 0,0 0-1,0-19 1,18-34-1,52 0 1,-52-18-16,52 0 16,36 0-1,0 0 1,-35-36 0,-19-16-1</inkml:trace>
  <inkml:trace contextRef="#ctx0" brushRef="#br2" timeOffset="-174129.71">13776 7444 0,'18'0'0,"-1"0"15,54 0-15,17 0 16,35-18-1,-34 0 17,-54 1-17,-17 17-15</inkml:trace>
  <inkml:trace contextRef="#ctx0" brushRef="#br2" timeOffset="-173180.01">16316 7444 0,'18'0'16,"-1"0"-16,1 0 16,0 0-16,70-53 15,-35 17 1,-18-34 0,-35 17-1,-35 18 1,-89 35-1,36 0 1,53 0-16,-54 53 16,54-18-1,18 35 1,34-17 0,71 0-1,36 18 16,-18-1-15,0-17 0,-71 0-1,-35 0 1,-88-18 0,-106 18-1,70-53 1,-17 0-1,35-35 1,36 0 0,52-18-1,18 35 1,0 1-16,18-1 16,35 18-1,52 0 1,19 0-1</inkml:trace>
  <inkml:trace contextRef="#ctx0" brushRef="#br2" timeOffset="-170879.96">16810 7514 0,'0'0'15,"0"-17"-15,0-1 16,-18 18 15,-17 0-31,0 35 16,-1 36 0,19-18-1,-19 17 1,36-35-16,0 36 31,18-36-15,53-17-1,-18-18 1,35 0 0,-18-35-1,-52 35-15,70-71 16,-53-17-1,-35 17 1,-17-34 0,-36 52-1,-35 17 1,35 36 0,-18 53-1,18 18 1,18 35 15,17-18-15,18-18-1,89-34 1,-19-19 0,18-17-1,36-35 1,-36 0-1,18-53 1,-89 17 0,19 0-1,-36 36 1,0 18 0,0 34 15,-18 1-16,0 52-15,18-17 32,0 0-17,0 0 1,18-35 0,53 17-1,-1-35 1,18 0-1,-35 0 1,18-53 0,-53-17-1,-18 17 1,17 35-16,-17-53 16,18 36-1,-18 18 1,0 69 31,0-34-47,0 35 15,0 18 1,0-19 0,0-16-1,17-19 1,19 19-1,17-36 1,35 0 0,-35-53-1,-18-18 1,0 18 0,-35-17-1,0 17 1,-35 53 15,0 0-15,52 0 31,1-18-47,35 18 15,-35 0-15,-1-17 16,1 17-16,35-18 15,-36 18 1,-17 53 0,0 0-1,0 0 1,-17 17 0,17-17-1,0-35 1,35-1-1,0-17 17,36 0-17,-53 0-15,34-35 16,37-35 0,-1-19-1,-35 19 1,0 17-1,-36 18 1,-17 52 15,0 19-15,0-19 15,0-34 16,18-1-31,-18 0-1,0 1 1,-18 17 0,1 0-1,-1 0 1,-35 53-1,18 17 1,35-17 0,0 18-1,0-19 1,0-34-16,0 17 16,17-35-16,54 18 15,0-18 1,52 0 15,-52-18-15,-1-52-1,-52 52-15,17-35 16,-17-35 0,-18 35-1,-36 36 1,-16 17-1,34 35 1,-17 71 0,17-53-1,18 17 1,18-35 0,35-17-1,-36-18-15,18 18 16,-17-18-1,35 0 1,18-18 0,-1-17-1,1-18 1</inkml:trace>
  <inkml:trace contextRef="#ctx0" brushRef="#br2" timeOffset="-169980.12">20002 7144 0,'0'0'0,"0"-18"0,0 0 16,-35 1 0,18 17-16,-1-18 15,-70 18 1,35 53 0,-18 53-1,1-18 1,17 53-1,18-17 1,35-36 0,52-18-1,1-52 1,53-18 0,0 0-1,-35-18 1,-36 1-1,53-54 1,-35 18 0,0-35-1,-35 53 1,-18 17 0,-36 54 15,19-19-31,-19 54 15,19-18 1,17 17 0,0-52-1,17 17 1,1-35-16,53 0 16,17 0-1,18-35 1,-36 0 15,-17-54-15,-35 19-1,-18 35-15,-18-36 16,-70 18 0,-53 53-1,17 35 1,54 36-1,-19 17 1,89-53 0,0 18-1,53-53 1,-35 0-16</inkml:trace>
  <inkml:trace contextRef="#ctx0" brushRef="#br2" timeOffset="-169262.43">21131 7461 0,'0'0'0,"0"-17"0,0-1 15,-35-35 1,0 35-1,-36 1 1,1 17 0,-1 35-1,-17 53 1,35-35 0,35-18-16,18 54 15,0-36 1,18-18-1,53-18 17,-1-17-17,54-17 1,-54-36 0,1-53-1,-36-17 1,0-71-1,-17 70 1,-18 1 0,0 87-1,-18 36 1,1 53 0,-1 35-1,-17 54 1,35 16 15,0-17-15,0-70-1,0-18 1,0-35 0,0-1-1,17-17 1,36 0-1,0-53 1,-18 18 0,-17 0-1</inkml:trace>
  <inkml:trace contextRef="#ctx0" brushRef="#br2" timeOffset="-168812.71">21308 7567 0,'17'0'47,"1"0"-32,0 0-15,17-18 16,36 1 15,-19-18-15,-52 17-16,53-35 16,-35 0-1,-18 18 1,-18 17-1,-70 18 1,0 71 0,35-1-1,18 36 1,17-53 0,18 18-1,0-36 1,71-18-1,-1-17 17,-17 0-17,18 0 1,-54-35 0,19 18-1,17-19 1,-18 19-1</inkml:trace>
  <inkml:trace contextRef="#ctx0" brushRef="#br2" timeOffset="-168627.05">21872 7655 0,'-17'0'0,"17"18"0,-18-18 15,0 0-15</inkml:trace>
  <inkml:trace contextRef="#ctx0" brushRef="#br2" timeOffset="-167063.71">10971 9137 0,'0'0'0,"-17"0"47,17-18-47,0 1 16,-18-19-1,-17-17 1,-18 18-1,-35-18 1,0 36 0,-36 17-1,106 17-15,-70 19 16,0 69 0,88 19-1,0-54 1,18 19-1,52-36 17,-17-53-17,18 0 1,-1-53 0,71-71-1,-88 71 1,-35 18-16,52-159 15,-34 53 1,-36 0 0,0 88-1,-18 35 1,-35 36 0,18 105-1,0 54 1,17-54-1,18 1 17,18-54-17,35-35 1,-36-35-16,36 0 16,18 0-1,17-17 1,-53-19-1</inkml:trace>
  <inkml:trace contextRef="#ctx0" brushRef="#br2" timeOffset="-166531.54">11465 8908 0,'0'0'0,"-35"0"31,17 0-31,1 17 16,-36 54 0,18 35-1,17-36 1,18 1 0,0-36-1,53 0 1,35-35-1,-17-35 1,17-18 0,-35 0-1,-36-53 1,-17 1 0,-35-1-1,-36 70 1,19 54-1,-37 88 17,72 0-17,-19 17 1,36-17 0,36-53-1,52-53 1,0 0-1,-17-35 1,-36 17-16</inkml:trace>
  <inkml:trace contextRef="#ctx0" brushRef="#br2" timeOffset="-165397.77">11942 8978 0,'0'0'16,"0"-17"-16,-18 17 47,-17 70-32,17-17 1,0 18 0,18-19-1,0-34-15,0 35 16,53-18-1,-17-17 1,34-18 0,-17 0-1,0-53 1,-35 53-16,17-53 16,-18 18-16,1-36 15,17 1 1,-35 52-1,18 0 17,-18 54-17,0 17 1,-18-36-16,18 71 16,0-35-1,36 18 1,-1-53-1,35-18 1,19-18 0,-36-17-1,-36 17-15,19-35 16,-36 0 0,-18-17-1,-35 17 1,35 35-1,18-17 17,18 0-17,70-1 1,-17 1 0,35 35-1,-1 18 1,-34 52-1,-71 18 1,0-35 0,0 35-1,-18-17 1,1-18 0,17-35-16,0-36 62,0-17-62,0-18 31,17-53-15,-17 88-16,53-70 16,53-18-1,-18 53 1,106 36-1,-88 70 1,-35 35 0,-71-53-16,17 89 15,-34-54 1,-36 18 0,53-52-1,-18-19 1,18-34 15,0-19-15</inkml:trace>
  <inkml:trace contextRef="#ctx0" brushRef="#br2" timeOffset="-164764.12">13864 8767 0,'18'-18'15,"-36"36"-15,53-89 16,-52 89 31,-1-1-47,18 19 15,-17 16-15,-1 1 0,-53 106 32,54-35-17,17-19 1,0-52 0,17-17-1,72-36 1,-1-18-1,18-53 1,-18 1 0,-18-18-1</inkml:trace>
  <inkml:trace contextRef="#ctx0" brushRef="#br2" timeOffset="-164280.02">14305 8943 0,'0'0'0,"0"-18"15,-53 36 16,0 35-15,18 17 15,35-34-31,-18-1 16,1 53 0,34-17-1,36-54 1,35-17-1,1 0 1,34-35 0,-88 35-16,36-71 15,-53 19 1,-18-54 0,-18 35-1,-53-17 1,19 53-1,34 35 1,-53 0-16,54 0 16,-54 53-1,-17 17 1,35 36 0,53-35-1,35-1 1,-17-52-16,70-1 15,71-17 1,0-17 0</inkml:trace>
  <inkml:trace contextRef="#ctx0" brushRef="#br2" timeOffset="-163730.67">14993 8978 0,'0'-17'0,"0"34"0,0-52 15,-18 17 1,-35 18-16,18 0 31,18 0-31,-54 71 16,18-18 0,18 35-1,17 0 1,18-35-1,0-18 1,18-17 0,17-18-1,-17 0-15,52-35 16,-17-18 0,0-35-1,-35 17 1,-1-17-1,-17 35 17,-17 106-1,17-36-31,-18 19 16,0 52-1,18-18 1,0-17-1,18-53-15,53 36 16,-18-36 0,70 0-1,1 0 1,17-36 0</inkml:trace>
  <inkml:trace contextRef="#ctx0" brushRef="#br2" timeOffset="-163130.78">15681 9102 0,'0'0'16,"0"-53"-16,-18 0 31,-35 18-15,-35 35 0,18 17-1,-19 54 1,19 17-1,35-35 1,35 17 0,0-17-1,70-35 1,1-18 0,-18 0-1,35-53 1,-35 0-1,-18-53 1,18-35 15,-35 0-15,-1 0 0,-17 88-1,0 71 16,-17 105-15,-19 1 0,19 34-1,17-34 1,0-71 0,17-36-16,19 36 15,-19-53-15,36 0 16,35 0-1,-17 0 17,17-53-17,-53 18-15</inkml:trace>
  <inkml:trace contextRef="#ctx0" brushRef="#br2" timeOffset="-162314.08">16898 8908 0,'0'-18'0,"0"0"15,0 1-15,18-1 16,-18 0-16,70-52 16,-17 17-1,-35 0 1,-18 0 0,-71 35-1,54 18-15,-54 0 16,0 18-1,1 53 1,52-18 15,18 17-15,53 18 0,35-35-1,1 0 1,34 18-1,-70-1 1,-53-17 0,-53 0-1,35-35-15,-52-1 16,-54 1 0,19-18-1,34 0 1,0-53-1,54 35 1,-1-17 0,1 18-16,17-54 15,0 36 1,35 17 0,53 0-1,-17 18 1,-36 0-16</inkml:trace>
  <inkml:trace contextRef="#ctx0" brushRef="#br2" timeOffset="-160131.21">17445 8837 0,'0'0'0,"0"-18"0,0-17 15,-35 35 1,-1 0-1,-17 18 1,0 52 15,36 19-15,-1-1 0,18 0-1,35-35 1,18-53-1,18 17 1,17-17 0,-17-35-1,-1-35 1,-52 17 0,-18-53-1,0 18 1,-53 0-1,-35 52 1,70 36 0,-52 18-1,-19 70 1,36-17 0,18 52-1,35-35 1,0-70-16,18 35 15,70 0 1,18-53 0,17 0-1,-17-18 1,35-70 0,-105 53-1,16-106 1,-34 52-1,-18 19 17,0 87-1,-18 19-15,18-1-16,0 36 15,-17 34 1,17-34-1,0-18 1,17-18 0,19-35-1,34 0 1,-52 0-16,17-18 16,18-34-1,-18-19 1,1-35-1,-19 0 1,1 71 15,-18 17-15,-18 71 15,18 0-15,0-35-16,-17 52 15,17-52-15,0 35 16,35 0 0,0-35-1,18-18 1,53 0 0,-35-18-1,-1-53 1,-52 54-16,-1-36 15,-17-35 1,-35 52 15,-18 19-15,18 17 0,53-36 15,52 36-16,1-35 1,-18 35 0,-18 0-1,-35 18 1,0 52 0,0 1-1,0 17 1,0-17-1,0-36 1,17-17 15,36-18-15,0 0 0,0-53-1,-17 0 1,52-53-1,-71 71-15,19-36 16,-1 18 0,-35 36-1,0 34 17,0 1-17,0-36 63,0 1-78,0-1 32,-18 18-1,-17 0-16,0 35 1,-1 53 0,19-17-1,17-53-15,-18 52 16,18-17 0,35-18-1,36-17 1,0-18-1,-54 0 1,71 0 0,1-53-1,-19-18 1,-35-17 0,-35 18-1,0 34 1,0 19-1,-70 70 1,35 17 0,17 36-1,18-35 1,0-18 0,18-36-1,52-17 1,-17 0-1,0-17 1,18-36 15,-54 35-31</inkml:trace>
  <inkml:trace contextRef="#ctx0" brushRef="#br2" timeOffset="-159515.56">20232 8819 0,'0'0'0,"17"-17"0,1-1 16,-18 1-16,18-1 15,-18-35 1,0 18 0,-18 17-1,0 18-15,-52 0 16,-1 18-1,-35 88 1,36-1 0,52 54 15,18-35-15,18-54-1,0-52-15,70 35 16,-18-53-1,36 0 1,0 0 0,-18-36-16</inkml:trace>
  <inkml:trace contextRef="#ctx0" brushRef="#br2" timeOffset="-159015.03">20849 9031 0,'0'0'0,"0"-35"16,18-18-1,-18 18 1,-53 35 0,35 0-1,-70 17 1,17 36 0,-34 53-1,52-35 1,35-1-1,18 1 1,53-54 0,53-17-1,0 0 1,17-35 0,-35-18-1,-17-53 1,-71 0-1,-18 36 1,-88 35 0,36 35 15,-18 0-15,-1 70-1,37 1 1,34-1-1,18-17 1,106-35 0,0-1-1</inkml:trace>
  <inkml:trace contextRef="#ctx0" brushRef="#br2" timeOffset="-158130.89">21467 8961 0,'0'-18'0,"0"36"0,0-54 0,0 19 15,-53-19 1,0 19 0,0 17-1,-18 53 1,36 17-1,0 18 1,17-52-16,18 17 16,0 17-1,18-52 1,17-1 0,53-17-1,-35-17 1,-35-1-16,70-52 15,-35-19 1,0-52 15,-18 0-15,-17 71 0,-18-1-1,-18 89 16,0-1-31,1 19 16,-19 87 0,19 1-1,17-1 1,0-35 0,0-35-1,53-18 1,-18-17-1,36 0 1,34-18 0,-87 0-1,70-18 1,0-35 0,-35 0-1,0-35 1,-53 35-1,-17 35 1,-72 18 0,36 53-1,36 18 1,17-18 0,0 17-1,17-52 1,36 0-1,0-18 1,0-18 15,0 0-31</inkml:trace>
  <inkml:trace contextRef="#ctx0" brushRef="#br2" timeOffset="-157941.77">22172 9243 0,'0'0'0,"-18"0"15,1 0-15,-1 0 16,1 17 0,-1-17-1</inkml:trace>
  <inkml:trace contextRef="#ctx0" brushRef="#br2" timeOffset="-154382.35">11007 10195 0,'0'-17'125,"-18"17"16,0 0-110,18 17-16,-17-17 1,17 18-16,0 35 16,0-36-16,0 107 15,-18 17 1,18-70 0,0-1-1,0-87 48,0-36-63,18 0 31,-1-71-15,1 107-16,35-72 15,-18 1 1,18 53-1,-35 35 1,-1 0 0,19 70-1,-1 1 1,-35-53-16,35 87 16,-35-34-1,18-18 1,0-35-1,-1-18 1,1 0 0,17-71 15,18-17-15,-18 0-1,18-18 1,-18 35-1,1 54 1,-1 17 0,-35 53-1,0 52 1,0 1 0,0 0-1,18-35 1,-1-71-16,19 35 15,-1-35 1,35-18 0,-17-17 15,18-53-15,-18 17-1,0-35 1,-36 89-1,-17-1 1,0 53 0,0-17-16,0 35 15,0 70 1,0-52 0,0 0-1,36-54 1,17-17-1,17-17 1,1-19 15,-54 19-31,36-54 16,-35-17 0,-18 17-1,-88 18 1,17 53-1,18 0 1,36 0-16,52 0 31,0 0-31,18 0 16,70 0 0,1-17-1,-1-1 1,-87 0-16,87 1 15,-70 17 1,-35 0 15,-54 17 1,36 1-32,-52 35 15,-1 35 1,0 0-1,35 1 1,18-36 0,0-18-1,18-35 1,-1 0-16,54 0 16,17-35-1,-17-18 1,17-36-1,0-34 17,-70 17-32,17-17 31,-35 34-15,0 37-1,-18 52 16,1 70-15,-19 1 0,36-36-16,0 124 15,0-124-15,0 35 16,0 36 0,18-35-1,53-36 1,70-35-1,-53 0 1,18-53 0,-53 0 15,0-35-15,-36-18-1,-17 89 1,0 52 15,-17 35-15,17 19-1,0-36 1,0-36-16,0 19 16,17-19 15,18-34-16,-17-19 1,0 19 0,-1-36-1,1 35-15</inkml:trace>
  <inkml:trace contextRef="#ctx0" brushRef="#br2" timeOffset="-154196.53">13741 10178 0,'0'0'0,"-18"0"0,-17 0 32,17 0-32,0 0 15,36 0 48,17 0-63</inkml:trace>
  <inkml:trace contextRef="#ctx0" brushRef="#br2" timeOffset="-152482.5">13882 10566 0,'17'0'15,"1"0"1,0 0 0,-1-18-1,1 18-15,0-18 16,35-35 0,52-35-1,-34 18 1,-1-36-1,-52 88-15,0-35 16,-18 36-16,0-54 16,0 36-1,-18 35 1,-17 35 0,17 36-1,-17 70 1,0 53-1,-1 18 1,36-18 15,-17-36-15,17 72 0,0-160-16,0 71 15,17 0 1,36-88-1,0-53 1,53-53 0,18-70-1,-54-18 1,1-106 0,-71 106-1,-36-18 1,-69 71-1,-1 70 1,-18 1 0,71 17 15,53 17-15,71-17-1,35 0 1,35-53-1,-35 0 1,52-35 0,-122 35-1,-19 18 1,1 17 0,-18 36 30,0 0-46,-18-1 0,18 54 16,0-36 15,18 0-15,52-17 0,19-18-1,17-18 1,-18-35-1,-18-17 1,-34-1 0,-19 1-1,1 34 1,-1 36 0,-17 53 15,0 53-16,0-18 1,-17 54 0,-18 16-1,-18-17 17,17 71-17,36-53 1,0 52-1,18-52 1,-18-124-16,35 71 16,-17 0-1,-18-71 1,-71-70 15,-34-53-15,16 0-1,54 52-15,-71-140 16,71 0 0,35-54 15,35 19-15,36 87-1,35 1 1,-36 70-1,-17 53 1,-18 0 0,-17 0-1</inkml:trace>
  <inkml:trace contextRef="#ctx0" brushRef="#br2" timeOffset="-151682.34">16492 10372 0,'0'0'0,"18"-18"0,0 18 0,35-35 16,35-18 15,-18 18-15,-17-18-1,-53 17 1,-17 36-1,-1 0-15,-106 0 16,19 36 0,-19 17-1,89-1 1,53 19 0,87-18-1,1 0 1,35 0-1,-70 17 1,-36 1 0,-53 17 15,-105-17-15,-53-36-1,52-17 1,-17-18-1,53-53 1,70-18 0,18 1-1,53 34 1,18 1 0,17 17-1,35 1 1,-87 17-16</inkml:trace>
  <inkml:trace contextRef="#ctx0" brushRef="#br2" timeOffset="-149549.29">17039 10407 0,'0'0'15,"0"-18"-15,0 1 16,0-1-1,-17 18 1,-36 35 0,0 18-1,0 53 1,17-18 0,36-70-16,0 70 15,18-35 1,35-35-1,35-18 1,-17 0 0,35-36 15,-89 19-31,54-54 16,-18-17-1,-36-18 1,-52 18-1,-53 17 1,0 71 0,70 0-16,-70 0 15,17 53 1,36 35 0,17 36-1,18-36 1,36 0-1,17-52 1,52-36 15,1 0-15,-18-36 0,18-34-1,-35-18 1,-36-36-1,-17 54 1,-18 34 0,0 19-1,-18 52 1,-35 88 0,53-52-1,0 35 1,0-53-1,71-18 1,17-17 0,-17-18 15,-54 0-31,71-36 16,-35 1-1,0-53 1,-35 0-1,-1 17 1,-17 18 0,0 106 15,-17 18-15,17 17-1,0-53-15,0 18 16,0-18-1,0-17-15,17 0 16,36-18 0,18 0 15,17-18-15,18-53-1,-53-17 1,-35 53-16,-18-36 15,-36 36 1,1 17 0,17 18-1,36-17 17,53-1-17,-19 1 1,1 17-1,-35 0 1,0 52 0,-18 1-1,0-35 1,0 70 0,0 0-1,0-52 1,35-1-1,18-17 1,17-1 0,-52-17-16,70-35 15,-35-18 1,18-35 0,-18 17-1,0-35 1,-36 71-1,1 35-15,-18-17 16,0 34 31,0 1-31,0-1-16,0-34 62,0-1-62,0 1 16,0-19-1,0 19 1,-18 17 15,1 17-31,-36 19 16,17 52-1,19 0 1,17 0 0,0-17-1,53-36 17,-18-17-32,53-1 15,0-17 1,18 0-1,0-53 1,-36 0 0,-52 36-16,35-89 15,-53 18 1,0 35 0,-35 53-1,-18 17 1,-35 107-1,52-36 1,36 0 0,0-35 15,71-35-15,35-18-1,-18 0 1,18-35-1,-71 17-15,18-35 16</inkml:trace>
  <inkml:trace contextRef="#ctx0" brushRef="#br2" timeOffset="-148416.5">20320 10178 0,'0'-36'31,"0"19"-31,-18 17 16,1 0-16,-36-18 15,-18 18 1,1 35 0,-1 54-1,36 16 1,0 36 0,35-105-16,0 70 15,17 17 1,36-52-1,18-54 1,52 1 15,-70-18-15,123-88 0,-87 35-1,34-35 1,-70-1-1,-35 36 1,-18 36 0,0-1-1,-36 53 1,1 36 0,0 17-1,17 0 1,18-52-1,106-1 1,-18-35 0,18-18-1,-53-17 17,0-35-17,-53-36 1,-18 0-1,-52 35 1,17 71 0,-18 0-1,18 36 1,0 34 0,53-35-16,-17 1 15,17 17 1,70-53-1,19 0 1</inkml:trace>
  <inkml:trace contextRef="#ctx0" brushRef="#br2" timeOffset="-147749.33">21343 10442 0,'0'0'0,"0"-17"0,0-1 15,0 0 1,-18-17 0,1 35-16,-1 0 15,-52 35 1,17 1 0,-18 52-1,53-18 1,18 1-1,0-53-15,0 17 16,36-18 0,17-17 15,0 0-15,17-70-1,-35 17 1,18-88-1,-17 0 1,-1 53 0,-17-1-1,-18 54 1,-18 70 15,0 71-15,18 18-1,-17-19 1,17 1 0,0-53-1,0-35 1,0 17 0,0 0-1,17-35 32,1-17-31,-18-18-1,18 17-15,17 0 0</inkml:trace>
  <inkml:trace contextRef="#ctx0" brushRef="#br2" timeOffset="-147266.66">21643 10566 0,'18'0'31,"-1"0"-15,36-18 0,-35-17-1,35-1 1,-53 19-16,17-18 15,-17-36 1,0 36 0,0 17-1,-53 18 1,18 35 0,-18 71-1,18 0 1,35 0-1,0-53 1,0-18 0,53-17 15,0-18-15,-18 0-16,53 0 15,-35-18 1,-18 0-1,-17 1 1,0-18 0</inkml:trace>
  <inkml:trace contextRef="#ctx0" brushRef="#br2" timeOffset="-135884.28">653 12594 0,'0'0'0,"35"-53"31,-35 36-31,18-1 16,-18 0 0,-18 36 15,0 0-16,-35 35 1,-17 105 0,35-122-16,-36 87 15,18 0 1,0-17 0,53-53-1,18-53 16,35-53-15,-53 18-16,70-71 16,-34 0-1</inkml:trace>
  <inkml:trace contextRef="#ctx0" brushRef="#br2" timeOffset="-135600.56">600 12559 0,'0'0'15,"35"0"-15,18-18 16,0 18 0,0 36-1,17 52 1,-52 18 0,-18-71-16,0 124 15,0-54 1,0-34-1,-18-18 1,1-53 0,-1-35 15,0-1-15</inkml:trace>
  <inkml:trace contextRef="#ctx0" brushRef="#br2" timeOffset="-135351.27">494 12947 0,'0'0'16,"-18"0"-16,36 0 31,17 0-15,-17 0-16,105-35 15,-35 17 1,-52 18-16,17-18 16,-18 18-1,-17-17 1,-1 17 0</inkml:trace>
  <inkml:trace contextRef="#ctx0" brushRef="#br2" timeOffset="-134668.23">1499 12929 0,'18'0'0,"-36"0"0,54 0 15,-19 0-15,1 0 0,-1-17 16,1-19-1,-18 1 1,-35-18 0,0 36-1,17 17-15,-53-18 16,-34 53 0,16 18 15,19 35-16,17 18 1,35-71-16,18 18 16,0-35-16,0 35 15,71-35 1,-1-18 0,19 0-1,-1-53 1,-71 35-16,54-35 15,-53 35-15,70-123 16,-71 18 0,1-18-1,-18 53 1,0 35 15,-18 35-15,-17 53-1,17 89 1,1-1 0,-1-17-1,18 35 1,0-70 0,0-54-16,18 19 15,17-36 1,18 0-1,0-36 1</inkml:trace>
  <inkml:trace contextRef="#ctx0" brushRef="#br2" timeOffset="-134168.33">1887 12912 0,'0'0'0,"-17"0"0,-1-18 16,0-17 0,18-18-1,53 18 1,-17 17 0,34 18-1,-17 53 1,-35 17-1,-18-52-15,0 70 16,0-35 0,0 18-1,0-89 32,0-17-31,17-18-1,19-71 1,-19 36 0,36 0-1,-18 53 1,-17 35 0,-18 17-1,0 19 1,18-1-1,-1-17-15</inkml:trace>
  <inkml:trace contextRef="#ctx0" brushRef="#br2" timeOffset="-133068.23">2699 12965 0,'0'0'15,"17"0"-15,1-18 16,35-53 0,-35 18-1,-18-17 1,-36 35 0,-52 17-1,18 18 1,-19 35-1,-52 89 1,106-18 0,35-1-1,0-52 1,35 0 15,36-53-15,70-17-1,-53-36 1,18-53 0,-36 35-1,-34-52 1,-36 70 0,0 35-1,-18 36 1,0 52-1,1 36 1,17-18 0,0-17-1,17-36 1,54-35 15,0-17-15,-1-36-1,-17 17 1,-18-52 0,-35-18-1,0 36 1,0 123 31,0-18-47,0-17 0,0 52 15,-17 1 1,-1-1 0,18-52-1,0-36 32,0 1-31,0-1-1,0-17-15,0-36 16,53-52 0,18 35-1,52 35 1,-35 53 0,-35 70-1,-53 18 1,0 36-1,-53-18 1,36-53 0,17-18-1,35-53 32,35-35-31,-52 36-16</inkml:trace>
  <inkml:trace contextRef="#ctx0" brushRef="#br2" timeOffset="-132783.96">3951 12524 0,'0'0'16,"0"-18"-16,0 0 15,0 36 1,-18 17-1,-17 53 1,35-70-16,-35 123 16,0-35-1,17 0 1,18-53 15,35-36-15,-17-17-16,35 0 15,17-17 1,1-36 0</inkml:trace>
  <inkml:trace contextRef="#ctx0" brushRef="#br2" timeOffset="-132551.85">3828 12665 0,'0'0'0,"-18"0"0,36 0 31,-1 0-15,36 0-16,-35 0 16,35 0-1,35-18 1,-53 0-1</inkml:trace>
  <inkml:trace contextRef="#ctx0" brushRef="#br2" timeOffset="-131001.58">4427 13070 0,'0'-17'16,"0"34"-16,18-34 0,0-19 16,-1 1-1,1 18-15,0-36 16,-18 0 0,0-71-1,-53 71 1,-18 18-1,-17 35 1,-18 35 0,35 36-1,-34 88 1,87-71 15,18 0-15,53-70-1,35-18 1,0-36 0,71-52-1,-53 18 1,-36-36 0,-52 35-1,-18 54 1,-35 52 15,17 0-31,1 71 16,17-35-1,35 34 1,35-69 15,54-19-15,-1-17-1,-87 0-15,122-35 16,-69-18 0,-1-53-1,-88 36 1,0-54 0,-18 54-1,-52 70 1,-1 35-1,18 36 1,0 17 0,53 0-1,0-70-15,0 34 32,35-34-17,54-18 1,-36-18-1,17-34 1,-70-19 0,0 18-1,0 0 1,0 71 15,0 17-15,0 71-1,0-88-15,0 70 16,0 53 0,0-35-1,0 70 1,0 18 15,-18-35-15,-52 88-1,35-88 1,-18 17 0,-18-53-1,36-87 1,-18-36 0,53-36-1,-18 19-15,1-142 16,17 0-1,17-123 1,54-35 0,-18 123-1,70-36 1,-70 124 15,-18 1-15,1 69-1,-1 36 1,0 0 0,-17 0-1,0 18-15</inkml:trace>
  <inkml:trace contextRef="#ctx0" brushRef="#br2" timeOffset="-130585.84">5539 12929 0,'17'0'16,"-34"0"-16,52 0 16,-17 0-16,17-35 15,18 0 1,-18-18 0,-17 18-1,-18 17 1,0-17-1,-18 17 1,-53 0 0,36 18-1,-18 71 1,18-1 0,35 36-1,0-18 1,35-35-1,36-35 1,-18-18 0,35 0-1,-70 0-15,17 0 16,-18-18 0,36-17-1,0 0-15</inkml:trace>
  <inkml:trace contextRef="#ctx0" brushRef="#br2" timeOffset="-129967.46">6421 12823 0,'-18'0'0,"36"0"0,-54 0 16,1 0 0,53 0-1,70 0 1,-35 0 0,123 0-1,124 0 1,-35 0-1,-107 0 1,-17 0 0,-105 0-1,-54-17 17,0-1-17</inkml:trace>
  <inkml:trace contextRef="#ctx0" brushRef="#br2" timeOffset="-129551.72">7497 12594 0,'0'0'16,"0"-17"-16,-36 17 0,1 0 31,17 0-15,71 52 15,35-16-15,1-19-1,52 1 1,-53-18 0,-35 0-1,-36 0-15,-69 18 31,-37 17-15,-34 71 0,17-18-1,0 35 1,89-105-16,-19 35 16,19-18 15,17-17-16,53-18 1</inkml:trace>
  <inkml:trace contextRef="#ctx0" brushRef="#br2" timeOffset="-127284.9">9296 12506 0,'0'0'0,"0"-18"0,-18-35 31,0 36-31,1 17 0,-36 0 16,-18 0 0,-52 35-1,17 36 1,0 87 15,53-17-15,0 36-1,36-54 1,17-52 0,88-36-1,-70-35-15,70 0 16,53-17 0,-35-36-1,17-53 1,-52 35-1,-36-35 1,-35 18 0,-18 106 15,-17 35-15,17 53 15,1-18-16,17-71-15,0 72 16,0-54 0,53-35-1,35 0 1,-18-35 0,19-54-1,-72 72-15,19-71 16,-1-1-1,-35 19 1,0 35 0,0 52 15,-18 18-15,1-17-16,-1 88 31,18-18-16,0 0 1,0-35 0,53-53-1,-36 0-15,72 0 16,-19 0 0,54-53-1,-18-17 1,-1-54-1,-69 18 1,-36 71 0,-71 35-1,18 18 1,53 70 0,0-17 15,18 17-16,-1-71-15,36 36 16,-35-17 0,-18-1-1,-18-35 17,-17-18-17,-18-17 1,36 17-1,17 1-15,-36 17 16,36 17 0,0 19-1,0 17 1,53-36 15,18-17-15,-18 0-1,52-17 1,19-36 0,-54 0-1,19-124 1,-54 54 0,-35-36-1,18 71 1,-18 35-1,0 35 1,0 36 0,-18 70-1,0 0 17,-17 71-32,35-53 31,0 17-16,0-34 1,18-36 0,52-36-1,1-17 1,35-17 0,-1-54-1,-16-35 1,-19 0-1,-52 36 1,-18 17 0,-35 106 15,35-36-31,-18 72 31,0 16-15,18-34-1,0-18 1,53-35 0,0-18-1,71 0 1,-54-36 0,1-52-1,-54-35 1,-17 17-1,-17 18 1,-54 88 0,54 0-16,-89 0 15,35 52 1,36 1 15,17-17-15,18-1-1,53-35 1,-35-18-16</inkml:trace>
  <inkml:trace contextRef="#ctx0" brushRef="#br2" timeOffset="-127018.81">10530 12665 0,'0'0'31,"18"0"-15,35 0-16,106 0 16,-18 0-1,-106 0 1,124-18-1,-89 18 1,-52 0 0</inkml:trace>
  <inkml:trace contextRef="#ctx0" brushRef="#br2" timeOffset="-125668.43">11465 12823 0,'0'0'0,"0"-17"16,53-36 15,-35 53-31,-1-18 15,1 18 1,-18 36 0,18 34-1,-18 18 1,0-52-16,0 34 16,0 1-1,0-36 1,-18-17-1,18-36 17,0-17-17,0-54 1,53-16 0,0 16-1,35 19 16,-70 52-31,17 18 16,-17 0-16,52 36 16,-52 34-1,-18 36 1,0-18 0,0-17-1,-18-18 1,1-53-1,-1 0 1,18-71 15,0 53-15,18-52-16,52-36 31,36 18-15,-18 53-1,18 17 1,-53 36 0,-18 70-1,-35-53-15,0 53 16,0 0 0,18-35-1,35 0 1,17-53-1,-17 0 1,-35 0-16,70-70 16,-53 17-1,1-35 1,-36 17 0,0 53 15,0 71 0,0-35-31,-36 70 16,19-35-1,17 0 1,0-35 15,0-36 0,0 0-31,17 1 0</inkml:trace>
  <inkml:trace contextRef="#ctx0" brushRef="#br2" timeOffset="-125469.12">12753 12700 0,'0'0'0,"-18"-18"0,-17 18 31,17 0-15,1 0 0,17 18-1,0 0 1,17-1 0</inkml:trace>
  <inkml:trace contextRef="#ctx0" brushRef="#br2" timeOffset="-124752.98">12982 12947 0,'0'0'0,"-17"0"15,17-18 1,0 1-1,70-19 1,-35 19 0,-17 17-16,70 0 15,-52 0 1,-19 70 0,-34 1-1,-89 17 1,88-70-16,-105 70 15,34-53 1,54-35 0,53 0 31,17-17-47,36-1 31,-54 18-31,89 0 15,-18 18 1,18 34 0,-35 1-1,-18 71 1,-53 17 0,-53-18-1,-88 1 1,-1-36-1,-16-17 1,-19-54 0,142-17-16,-88 0 15,-36-70 1,88-1 0,54-17 15,34-18-16,1 88-15,35-34 16,-36 34-16,89-70 16,0 35-1,-71 18-15</inkml:trace>
  <inkml:trace contextRef="#ctx0" brushRef="#br2" timeOffset="-122703.22">13776 13017 0,'0'0'15,"0"-17"-15,0-1 0,0-35 16,0 36-16,0-19 16,-53-34 15,0 35-16,-53 35 1,0 35 0,18 35-1,0 36 1,88-18 0,0-70-16,18 53 15,52-36 1,36-35-1,0 0 1,-18-35 0,-70 17-16,52-70 15,-34 17 1,-19-35 0,-17 53 15,0 36-16,0 34 1,-17 1-16,-1 88 16,0-18-1,18 0 1,0-35 0,36-17-1,17-36 1,35 0-1,0-71 1,-18 0 0,36-87-1,-35 34 1,-1-35 15,-70 89-15,0 52-1,-17 18 1,-19 53 0,-34 71-1,35-19 1,35-52-16,-36 88 16,19-52-1,17-1 1,17-53-1,54-17 1,70-18 0,-53-35-1,18-36 1,-53-17 0,-18-18 15,-17 53-16,-18 35 1,0 36 0,-18 35-1,1 53 1,17-53 0,0 17-1,0-52 1,17 0-16,54-18 15,17 0 1,-35-36 0,17-34-1,1-19 1,0-16 0,-54 34 15,-17 106 0,-53 36-15,36-36-16,-19 36 15,36-1 1,0-52-16,0 35 16,18-35-1,35-18 1,18 0-1,-19-36 1,1-52 0,-53 17-1,-35 1 1,-18 17 0,18 53 15,35-18-16,70-17 17,-52 35-32,53-18 15,17 1 1,-35 17 0,17 53-1,-52 0 1,0 35-1,-18-35 1,-18 17 0,-17-34-1,17-1 1,0-35 0,18-18 30,0-17-30,53-36 0,-35 36-16,17-18 15,89-70 1,-36 52 0,-70 54-16,87-1 15,-52 18 1,-53 88-1,0 36 1,-17-36 0,17-71-16,-18 54 15,18-53-15,0 35 16,53-18 0,0-35 15,35 0-16,0-53 1,-35 0 0,-35 35-16,35-70 15,-36 18 1,-17 17 0,0 17-1,0 1 1</inkml:trace>
  <inkml:trace contextRef="#ctx0" brushRef="#br2" timeOffset="-122468.11">15240 12577 0,'-18'0'0,"36"0"15,-53 0-15,17 0 32</inkml:trace>
  <inkml:trace contextRef="#ctx0" brushRef="#br2" timeOffset="-122202.52">14358 12718 0,'0'0'16,"0"17"-16,18-17 31,-1 0-15,72 0-1,-1-17 1,35-1 0,-35 0-1,-70 1-15</inkml:trace>
  <inkml:trace contextRef="#ctx0" brushRef="#br2" timeOffset="-121569.39">17357 12594 0,'0'0'0,"17"-17"0,1-1 31,-18 0-31,0 1 16,0-1 0,-53 0-1,-18 18 1,-52 71 0,35 17-1,0 71 1,88 0-1,0-18 1,70-71 0,1-52-1,87-18 1,-34 0 0,52-53-1,-140 35 1</inkml:trace>
  <inkml:trace contextRef="#ctx0" brushRef="#br2" timeOffset="-121119.99">17815 12876 0,'18'-17'16,"-36"34"-16,36-70 0,-18-17 15,0 35 1,-18 35 0,-52 53-1,-1 70 1,18 0-1,53-52 1,0 17 0,36-52-1,69-19 1,-16-17 0,34-53 15,-35-17-16,-53-19 1,-35 72-16,0-89 16,-52 0-1,-19 53 1,0 53 0,-17 36-1,35 16 1,36-34-16,-19 35 15,19 35 1,34-53 0,72-35-1,-1 0 1</inkml:trace>
  <inkml:trace contextRef="#ctx0" brushRef="#br2" timeOffset="-120653.4">18486 12841 0,'35'-18'0,"-70"36"0,87-88 16,-34 34-1,-53 19 1,-18 17 0,18 0-16,-71 35 15,53 0 1,18 18-1,35 0 1,53-35 0,-36-18-16,89 35 15,0 18 1,17-18 0,-52 0-1,-54 1 16,-34-1-15,-107 0 0,36-35-1,-53 0 1,35 0 0,71 0-1,17 0 1,1-17-1,52-19 1,18 19 0</inkml:trace>
  <inkml:trace contextRef="#ctx0" brushRef="#br2" timeOffset="-120300.99">19121 12559 0,'0'-18'16,"0"1"-1,-18 17 1,-35 53 0,18 17-1,17-35-15,-52 124 16,34-35-1,1-1 1,35-52 0,0-18-1,53-36 1,17-17 0,-17 0-1,18-53 16,-18-17-15</inkml:trace>
  <inkml:trace contextRef="#ctx0" brushRef="#br2" timeOffset="-120068.91">18874 12894 0,'0'0'16,"-18"0"-16,0 0 0,1 0 0,-1 0 15,18-18 1,18 18 0,52 0-1,1 0 1,-1 0 0,-52 0-16,17-17 15,-17 17 1,17 0-16</inkml:trace>
  <inkml:trace contextRef="#ctx0" brushRef="#br2" timeOffset="-119687.18">20161 12806 0,'0'0'0,"0"-18"0,0 1 0,0-1 16,0 0 0,-17 106 30,-1-35-30,-17 53 0,17-71-16,0 18 15,1 18 1,17-53 0,35-18 15,-17 0-31</inkml:trace>
  <inkml:trace contextRef="#ctx0" brushRef="#br2" timeOffset="-119204.02">20761 12823 0,'0'0'15,"18"-35"-15,-18 18 0,0-1 16,0 0-1,-71 18 1,0 0 0,-17 36-1,35-1 1,36 18 0,17-18-1,70 0 1,54 1-1,-54-19 1,19 18 0,-54 1-1,-35-1 1,-53-17 15,-35 17-31,-1-35 31,-16 18-15,16-18 0,54 0-1,0 0 1,17-18 0,18-17-1,0-1 1</inkml:trace>
  <inkml:trace contextRef="#ctx0" brushRef="#br2" timeOffset="-118937.64">20144 12524 0,'-18'0'16,"36"0"-16,-54 0 0,19 0 31,-1 0 16</inkml:trace>
  <inkml:trace contextRef="#ctx0" brushRef="#br2" timeOffset="-118004.08">14623 14146 0,'0'0'0,"-18"0"0,18-17 16,-18 17-16,18-53 16,18 18-1,53-1 1,-1 36 15,1 0-15,-54 0-16,36 36 15,-35-1-15,-1 18 16,-17 35 0,-17-18-1,-36-17 1,35-35-1,1-18-15,17-53 32,17-17-17,36-19 1,0 36 0,18 18-1,-54 18 1,1 17-1,0-18-15,17 18 16,-17 18 15,-1-1-31</inkml:trace>
  <inkml:trace contextRef="#ctx0" brushRef="#br2" timeOffset="-117652.55">15275 14217 0,'0'18'16,"0"-36"-16,18 36 31,17-18-31,-17 0 0,52-36 16,19-17 0,-37 18-1,-52 0 16,-35 17-15,-18 18 0,-70 18-1,70 35 1,18 17 0,35 1-1,0 17 1,70-35-1,36-35 1,35-18 0</inkml:trace>
  <inkml:trace contextRef="#ctx0" brushRef="#br2" timeOffset="-115253.71">16192 14182 0,'0'0'0,"-70"-71"32,35 71-32,-18-18 15,-18 1 1,54 17-16,-36 0 16,-18 53-1,18 35 1,36-18-1,17 36 1,0-53 0,52-17-1,-34-36-15,35 17 16,35-52 0,18-36-1,-53-17 16,35-35-15,-35 17 0,0-53-1,-53 89 1,0 52 0,-18 18-1,-52 70 1,34 19-1,1 34 1,35-88-16,-17 89 16,17-54-1,52 19 1,1-72 0,53 1 15,-53-18-16,-18 0-15,71-71 16,-35-17 0,17 0-1,-70 0 1,-18 52 0,0 19-1,-18 17-15,-17 0 16,17 70-1,0 1 1,18 17 0,0-35-1,36 0 1,34-35 0,1-18-1,17-18 16,-35-35-15,35-70 0,-53 70-1,-17 35-15,0-35 16,-1 53 0,-17 18-1,0 35 1,-17 17-1,17 18 1,0-52 0,53-1-1,-18-35 1,18 0 0,0-35-1,53-54 16,-36 19-15,36-1 0,-53 54-1,-35 17 1,-18 17 15,0 1-15,0 0-1,0-36 17,0 0-17,0 1 1,0-19 0,-18 36-1,-17 0 1,-1 18 15,19 0-31,-1 35 16,-17-36-16,17 36 15,0 35 1,18-17 0,36-18-1,17-18 1,53-35-1,35 0 1,-36-53 0,-34-17-1,0-19 1,-54-16 0,-17 52-1,0 35 16,-35 18-15,-18 35 0,35 18-1,1 35 1,17-17 0,53-18-1,52-18 1,19 1-1,70-36 1,-18 0 0,18-53-1,-88 0 1,-35-71 0,-71 71-1,-53 18 16,-53 17-15,35 18 0,-52 36-1,105-19-15,-52 19 16,70 52 0,0-35-1,35 0 1,18-36-1,35-17 1,0 0 0,1-70-1,-36-1 1,-1-52 0,-16-1 15,-19 36-16,-17 70-15,0-70 16,0 71 0,-35 34 15,17 18-31,-17 36 16,0 35-1,35 17 1,0-35-1,35 1 1,18-36 0,0-36-1,18-17 1,17-17 0,-35-36-1,-18 17 16,0 1-15,-35 17 0,18 1-1</inkml:trace>
  <inkml:trace contextRef="#ctx0" brushRef="#br3" timeOffset="21644.79">1111 15064 0,'0'0'0,"18"-18"0,-18 0 15,18 1 1,-18-19-1,0 19-15,0-1 16,-53 0 0,-18 18-1,0 18 1,-52 70 0,35 18-1,53-71-15,-36 89 16,18 17-1,53 0 17,35-70-17,36-18 1,52-18 0,-34-35-1,-1-35 1,18-54-1,-36 1 1,1-35 0,-36 35-1,-17 17 1,-18 89 15,-53 70-15,17 0-1,36 0 17,0-70-32,0 52 15,18-17 1,17-53 0,36 0-1,35-35 1,-89 17-16,54-52 15,-18-1 1,-36-17 0,-17 35-1,18 36 1,-18 34 15,0 1-31,0 35 16,0 35 15,0-18-15,35-17-1,36 0 1,-53-53-16,52 0 16,18-17-1,-35-19 1,0-17-1,-18-52 1,-35 16 0,0 19-1,-17 105 17,-1 53-17,18-17 1,0-53-1,0 17-15,0-18 16,35 36 0,-17-35-1,-18 17 1,0-17 0,-35 0-1,17-18-15,-35 0 16,36 0-16,-36 0 15,35 0 1,0 0 0,18-53 15,18 17-15</inkml:trace>
  <inkml:trace contextRef="#ctx0" brushRef="#br3" timeOffset="22045.28">2311 14993 0,'0'-18'16,"0"36"-16,0-53 0,0 17 15,0 0 1,0 36 15,0 0-31,0 52 16,0 71 0,-18 1-1,0-37 1,1 19-1,17-107 1,0 19 0,0-19-1,53-34 17,0-54-17,-36 54-15</inkml:trace>
  <inkml:trace contextRef="#ctx0" brushRef="#br3" timeOffset="22444.31">2646 15169 0,'0'0'0,"0"36"32,0-19-32,-18 72 15,18-72-15,-17 71 16,-1 18-1,18-53 17,0-18-17,70-35 1,1-35 0,-53 35-16,52-70 15,-35-1 1,-35-17-1,-35 17 1,-18 54 0,0 17-1,18 0 1,0 17 0,0 1-1,17-18 1,0-18-1</inkml:trace>
  <inkml:trace contextRef="#ctx0" brushRef="#br3" timeOffset="22694.97">2134 15134 0,'0'0'16,"0"-17"-1,18-1-15,17 0 16,53 18 0,-17-35-1,17 35 1,-70 0 0,-1 0 30</inkml:trace>
  <inkml:trace contextRef="#ctx0" brushRef="#br3" timeOffset="23579.68">2946 15258 0,'-18'0'0,"0"-53"32,18 35-32,0 0 15,18-17 16,17 35-31,18 18 32,-17 52-17,-19 19 1,-17-1 0,0-18-1,0-34 1,0-19-16,-17-17 31,17-35-15,0-18-1,0-53 1,0 18 0,0 53-16,52-36 15,19 36 1,0 35 15,-19 35-15,-16 53-1,-19-17 1,-17 52 0,-17-70-1,-1-17 1,18-54 15,0-35-15,0 35-16,35-70 15,54-35 1,-1 35 0,0 70-1,0 18 1,-70 53-1,-18 88 17,0-53-17,-35-17 1,35-36 0,0-17-1,17-54 16,18 1-31</inkml:trace>
  <inkml:trace contextRef="#ctx0" brushRef="#br3" timeOffset="23811.62">3951 15117 0,'0'35'16,"0"-18"-16,0 54 15,-18 35 17,1-36-17,-1-17 1,18-70 31,18-19-47,-1 1 0</inkml:trace>
  <inkml:trace contextRef="#ctx0" brushRef="#br3" timeOffset="23995.52">3898 14940 0,'0'0'0,"-17"0"0,-1 0 16,0 0-1,36 0 32,0 0-47</inkml:trace>
  <inkml:trace contextRef="#ctx0" brushRef="#br3" timeOffset="24778.04">4127 15258 0,'0'-18'0,"0"36"16,0-54-16,0 19 15,0-1-15,0-17 16,36 17 0,17 18-1,0 35 1,-36 36-1,-17 35 1,-53-18 0,-17 0-1,52-70-15,-17 17 16,17-35 0,36 0 15,35-35-16,35 35 1,0 0 15,0 53-15,1 17 0,-54 1-1,-18 35 1,-17-71-16,-52 106 15,-90 71 1,19-71 0,-36-18-1,53-87 1,-35-36 0,53-53-1,53 35-15,-71-123 16,71 0-1,17-36 17,36 72-17,70-1 1,0 35 0,53-17-1</inkml:trace>
  <inkml:trace contextRef="#ctx0" brushRef="#br3" timeOffset="25363.78">4957 15205 0,'0'-18'0,"0"36"0,0-54 16,0 19-16,0-18 0,-36-36 15,-17 36 17,18 17-32,-53 18 15,0 0 1,-36 88 0,71 36-1,36 17 1,17-53-1,0-70-15,53 17 16,35-17 0,0-18-1,35-71 1,-52 0 0,17-87-1,-70 70 1,-18-1 15,0 72-15,0 34-1,0 54 1,-18 105 0,18-88-1,0-17 1,18-36-1,52-35 1,-17-35 0,35-88-1</inkml:trace>
  <inkml:trace contextRef="#ctx0" brushRef="#br3" timeOffset="25645.05">5415 14781 0,'0'0'0,"0"-17"0,-18-19 32,1 36-32,-18 18 15,-1 88 1,1 0 0,35 53-1,0-54 1,0 19-1,0-54 1,18-70 0,52-17-1,1-19 1,-54 19-16</inkml:trace>
  <inkml:trace contextRef="#ctx0" brushRef="#br3" timeOffset="26644.05">5891 15028 0,'0'-17'16,"0"34"-16,0-52 15,-17 35 1,-1 0-16,-52 35 16,52-17-16,-17 53 15,-1 70 1,19-53-1,17-18 1,35-34 0,88-36-1,19-36 1,-37-17 0,-52 1-1,-35-37 1,-18 54-1,-18 88 32,-17 35-31,35-35 0,0 0-1,18-18 1,-1-35-16,36 0 15,-35 0-15,35-17 16,-18-36 0,-35 0-1,0-18 1,-53 1 0,36-1-1,17 1 1,35 52-1,35 0 17,1 18-17,-18 18 1,17 53 0,-34-19-1,-36 37 1,0-54-1,-18 35 1,0-52 0,1-18-16,-1 0 31,18-18-15,0-52-1,35-54 1,54 19-1,52-1 1,-106 88 0,71 0-1,0 36 1,-89 53 0,-17 17-1,-17 35 1,-1-34-1,0-72-15,1 54 16,-1-71 0,0 0-1,18-18 1,-17-52 0</inkml:trace>
  <inkml:trace contextRef="#ctx0" brushRef="#br3" timeOffset="26860.36">6509 14587 0,'0'0'0,"-18"0"0,-17 0 15,17 0-15,-17 0 16,17 18-1,18 0 1</inkml:trace>
  <inkml:trace contextRef="#ctx0" brushRef="#br3" timeOffset="27110.31">5486 14870 0,'0'0'16,"35"0"0,0 0-1,71 0 1,-88 0-16,70 0 15,-18 0 1</inkml:trace>
  <inkml:trace contextRef="#ctx0" brushRef="#br3" timeOffset="27743.8">1729 16016 0,'-53'18'0,"106"-36"0,-159 36 0,70-18 16,-34 0-16,-1 0 15,89 0 16,17 0-31,159 17 16,0-17 15,-105 0-31,228 0 16,212 0 0,-53 0-1,212 0 1,-123 0-1,176 0 1,-53 0 0,-283 0-1,1 0 1,-247 0 0,-71 0-1,-70 0 1,-36 0 31,18-17-32</inkml:trace>
  <inkml:trace contextRef="#ctx0" brushRef="#br3" timeOffset="28277.35">7973 15487 0,'-18'0'0,"36"0"16,-54 0-16,-16 0 15,16 0 1,72 0 15,-19 0-31,142 0 16,-18 0 0,71 0-1,-54 0 1,-105 0-16,106-18 31,-71 18-31,-52 0 31,-36-35-15,-36 0 0,19 35-16</inkml:trace>
  <inkml:trace contextRef="#ctx0" brushRef="#br3" timeOffset="28696.08">8714 15205 0,'0'0'16,"-18"0"-16,-17 0 15,17 0-15,0 0 16,18 53 0,36-18-1,52 18 1,18-36-1,52 1 1,-34-18 15,-36 0-15,-70-18 0,-18 1-1,-53 17 1,35 0-16,-52 35 15,-36 36 1,-18 34 0,54-34-1,-18 17 1,35-35 0,53-35-1,35-18 1,53-18-1</inkml:trace>
  <inkml:trace contextRef="#ctx0" brushRef="#br3" timeOffset="30477.72">9648 15346 0,'0'0'0,"-17"0"0,-1 0 16,-17 0-16,0 0 31,35 35-15,0 0 0,70-35-1,36 0 1,53-53-1,17-35 1,-105 0 0,-54-18-1,-34 36 1,-36 70 0,-18 17-1,1 89 1,52 35-1,-17 36 17,17-36-17,18-35 1,0-18 0,0-71-16,0 19 15,-18-19 1,-34-17-1,-19-53 1,18 1 0,-35-19-1,35 53 1,53 36 15,0 53-15,18-19-1,52 1 1,-52-35 0,52 0-1,54-18 1,-1-36 0,18-34-1,-70 17 1,-18-35-1,-35 70-15,-1-35 16,-17 35 0,0 71 15,0-35-31,-17 53 16,-1-18-1,18-36-15,-18 36 16,1-35-1,34-36 32,54-35-31,-1 0 0,1-35-1,-53 88-15,-1-18 16,36 18-1,-53 36 1,18 34 0,-1-17-1,36 0 1,-17-35 0,69-1-1,-16-17 1,16-70-1,-34 17 1,17-106 15,-70 36-15,17-36 0,-35 71-1,0 35 1,-53 141 15,36-53-31,-19 71 16,1 35-1,35-35 1,18-18 0,35-35-1,70-18 16,-35-35-31,36-17 32,-18-36-17,-54 0 1,-16-53 0,-36 36-1,-36 52 1,1 36-1,0 70 1,17-18 0,18 1-1,18-18 1,0-36-16,52-17 16,1 0-1,34 0 1,-16-35-1,-1-53 17,-70 70-32,-18 1 0</inkml:trace>
  <inkml:trace contextRef="#ctx0" brushRef="#br3" timeOffset="30712.71">11042 15399 0,'-18'0'0,"36"0"0,-53 17 0,52-17 31,1 0-31,123 0 16,35 0-1,-70 0 1,0-17-1,-53 17 1</inkml:trace>
  <inkml:trace contextRef="#ctx0" brushRef="#br3" timeOffset="31750.77">12400 15699 0,'18'0'16,"-1"0"0,1-18-16,0 0 0,52-35 31,-34 0-15,-36-17-1,-36 17 1,-70 53-1,18 18 1,53-1-16,-124 54 16,71-1-1,53 19 1,35-54 0,88-17-1,53-18 1,0-18-1,-53-17 17,1-18-17,-72 17 1,1 1 0,-18 53 15,-18 17-16,-17 53 1,35 71 0,0 17-1,0 89 1,-18-53 0,18-124-16,-35 229 15,0-105 1,-36 35-1,18-88 1,-17-18 15,17-88-15,17-53 0,1-106-1,-18-35 1,36 88-16,-19-141 15,36-53 1,0 159-16,18-230 16,53 142-1,34 17 1,-34 71 0,35 0-1,-36 35 1,-17 35-1,-53 0 17</inkml:trace>
  <inkml:trace contextRef="#ctx0" brushRef="#br3" timeOffset="35044.65">12700 15557 0,'-18'0'0,"-17"-35"31,35 18-15,0-1-1,18-17 1,35-1 0,35 36-1,-18 53 1,-52-35-16,53 88 15,-54-36 1,-17 1 0,-53-18-1,-17-36 1,52-17 0,18-52 15,71-19-16,34 0 1,-16 18 0,34 18 15,-105 35-31,52 0 16,-17 0-1,0 0 1</inkml:trace>
  <inkml:trace contextRef="#ctx0" brushRef="#br3" timeOffset="36544.52">13617 15752 0,'18'0'16,"35"0"-1,-36 0-15,19-36 16,-1 1-1,-35 17-15,18-52 16,-18 17 15,-18-18-15,-53 54 0,-17 34-1,18 54 1,-54 52-1,89-52 1,35-1 0,35-34-1,36-19 1,-1-17 0,18-53-1,-17 1 1,-36-37-1,-17 36 1,0-17 15,-18 52-15,0 53 0,-18 18-1,0 36 1,1-19-1,17 1 1,35-54 0,-35 1-16,88-18 15,-17-18 1,52-52 0,-17-18-1,17-36 1,-70 18-1,-17-70 17,-36 123-17,0 35 1,-36 71 0,-17 71-1,36-18 1,17-71-16,-35 88 15,35-52 1,0-1 0,52-52-1,19 0 1,35-18 0,0-36-1,0-34 1,-54-1-1,-34 36 1,0 17 15,-18 54-15,0-19-16,-36 36 16,19 18-1,17-18 1,0-18-1,35-35 1,53-18 0,-17-17-1,17-35 1,-35-1 0,-35-17-1,-1 70 1,-17 36-1,-35 52 1,17 1 15,-17 17-15,0-53 0,17-17-1,18 0 1,0-36-1,0-35 1,53-17 0,18-1-1,34-17 1,19 35 0,52 53-1,-140 53 1,-36 35-1,0-17 1,0-19 15,-18 1-15,0-35 0,54-18 15</inkml:trace>
  <inkml:trace contextRef="#ctx0" brushRef="#br3" timeOffset="37227.62">16104 15699 0,'0'-18'0,"0"36"0,0-54 0,0 19 0,0-19 15,-17 1 1,-89 35-1,0 35 17,35 36-32,-17 17 31,53-35-15,35 18-1,53-54 1,35 1-1,-17-36 1,-1-35 0,-17-35-1,-35 35 1,-18 36-16,17-19 16,-17 54 30,0 17-46,-17 36 16,-19 52 0,-16 1 15,52-71-31,-71 141 16,18-53-1,-17 88 1,34-70-1,-34 70 1,17-70 0,0-53-1,0-89 1,-35-17 0,52 0-1,1-35 1,35-18-1,0 36-15,0-89 32,0-71-17</inkml:trace>
  <inkml:trace contextRef="#ctx0" brushRef="#br3" timeOffset="37511.26">15240 15081 0,'-35'-17'0,"70"34"0,-88-34 0,35-19 16,1 36-1,17 18 48,0 0-63,-18-18 16,1 17-16</inkml:trace>
  <inkml:trace contextRef="#ctx0" brushRef="#br3" timeOffset="37728.68">14305 15416 0,'-18'18'0,"36"-36"0,-53 54 0,35-19 16,17-17 15,72 0-16,69 0 1,-52 0 0,-70 0-1</inkml:trace>
  <inkml:trace contextRef="#ctx0" brushRef="#br3" timeOffset="38509.26">17586 15575 0,'18'0'0,"-36"0"0,53-18 0,-17 18 15,35-35 1,-36 18-16,54-19 16,-53 19-16,35-36 15,17-53 1,-52 35 0,-36 1-1,-70 70 1,70 0-16,-88 0 15,-35 35 1,88 53 15,53-35-15,71 53 0,52-18-1,-34-17 1,-1 35-1,-88-71 1,-71 0 0,-52-17-1,-71-18 1,35 0 0,88-35-1,54 17-15,-18-17 16,35-18-1,88 17 1,35 19 15,71-19-15,-158 19-16,16 17 0</inkml:trace>
  <inkml:trace contextRef="#ctx0" brushRef="#br3" timeOffset="38925.85">18009 15628 0,'18'0'0,"-36"0"0,54 35 16,-19-35-1,1 0-15,52 0 16,19-35 0,16-18-1,-52 0 1,-53 0-1,-53 18 1,-52 17 15,-1 54-15,35 17 0,36 35-1,35-18 1,53 1-1,17-36 1,89-35 0,-18 0-1,53-70 1,-70-1 0,-107 53-16,72-87 15,-72 69-15,19-34 16</inkml:trace>
  <inkml:trace contextRef="#ctx0" brushRef="#br3" timeOffset="39159.51">18962 15222 0,'0'-123'16,"0"88"0,-18 52 15,18 177-31,18-247 0,-89-17 16,54 105-16,-36 89 15,17 34 1,19-34-1,-1-71 1,18-36-16,0 19 16,18-19-1,52-17 1,-17-35 0,0 0-1</inkml:trace>
  <inkml:trace contextRef="#ctx0" brushRef="#br3" timeOffset="40009.52">18997 15540 0,'0'17'31,"0"1"-15,18-18-1,-1 0 1,72-35-1,-72 17-15,54-17 16,-18-18 0,-53 18-1,-36 17 1,-34 18 0,-18 53-1,70-35-15,0 35 16,1 35-1,17-53 1,53 0 0,35-35 15,106-17-15,-71-19-1,1-34 1,-71-18-1,-53 35 1,0 17 0,-18 36-1,18 18-15,-53 70 16,36-17 0,-1 17-1,0-35 1,1-18-1,17-52 32,0-1-31,0-17 0,17-36-1,71-35 1,36 18-1,17 35 1,-53 53 0,-17 71-1,-71 35 1,0-36 0,-18 1-1,-17-36 1,17 0-1,18-52 32,18-1-47,-1 0 16,19 1-16</inkml:trace>
  <inkml:trace contextRef="#ctx0" brushRef="#br3" timeOffset="40259.4">20355 15381 0,'0'0'0,"18"0"16,-36 71 31,18-54-47,-35 71 16,17-17-1,1-18 1,17-71 46,0 1-62,17-1 16,1-17-16</inkml:trace>
  <inkml:trace contextRef="#ctx0" brushRef="#br3" timeOffset="40443.83">20408 15117 0,'0'-18'0,"0"36"0,-35-71 16,17 53-1,-17 0 1,35 17 0,0 36-1,18-18 1,-1-17-16,1-18 15</inkml:trace>
  <inkml:trace contextRef="#ctx0" brushRef="#br3" timeOffset="40875.62">20743 15328 0,'0'18'31,"-17"-1"-31,-36 19 15,0-1 1,0 53 0,53-35-1,0-35-15,0 52 16,35-52 0,53-18-1,18 0 1,35-18-1,-52-17 1,-19-71 15,-52 18-15,-18 17 0,0 54-1,-18 17 1,0 17-1,18 36 1,0 0 0,18-35-1,53-18 1</inkml:trace>
  <inkml:trace contextRef="#ctx0" brushRef="#br3" timeOffset="41610.08">21431 15399 0,'0'0'0,"-17"0"16,-1 0-1,0 0-15,-17 35 32,35-17-32,-35 35 15,35 17 1,-18 1-1,18-54 1,-18 1 0,1-18 15,17-35-15,0-18-1,17 0 1,36-35-1,36-1 1,-1 54 0,-53 18-1,53 17 1,18 70 0,-88 36-1,-1-36 1,-17 1-1,0-53-15,0-1 16,-17 1 0,-1-18-1,18-35 17,0 17-32,18-53 15,52 1 1,36-36-1,0 36 1,17 34 15,-70 54-15,-53 141 0,0-71-1,-35 18 1,0-53-1,0-36 1,-1-17 0</inkml:trace>
  <inkml:trace contextRef="#ctx0" brushRef="#br3" timeOffset="43792.51">23477 15416 0,'0'0'0,"0"-17"0,0-1 0,0 0 0,0-17 16,0 18-1,-17 17 17,-19 70-17,19 18 1,17-52-16,-18 52 15,-17 0 1,17-17 0,18-36-1,0-53 17,18 1-17,35-54 1,-36 53-16,36-17 15,-35-18 1,0 53 0,-1 0 15,-17 71-15,0 17-1,36-18 1,16-34-1,54-36 1,-18 0 0,54-36-1,-54-34 1,-35-18 0,-36-1-1,-17-34 1,-17 52-1,-1 71 1,-17 36 0,17 34-1,18 1 17,0-36-17,53 0-15</inkml:trace>
  <inkml:trace contextRef="#ctx0" brushRef="#br3" timeOffset="44044.01">24342 15540 0,'0'0'0,"17"0"16,-17 17 15,0 1-31,-17 53 15,-1-18 1,-17 0 0,35-18-1,-18-18 17,18-34-17,18-1 1</inkml:trace>
  <inkml:trace contextRef="#ctx0" brushRef="#br3" timeOffset="44408.98">24447 15363 0,'-17'0'15,"-1"0"-15,1 18 16,17 0-16,0-1 15,17 1 1,54-18 0,-1-35-1,-52-36 17,-18 18-17,0 0 1,-35 53-1,17 0-15,-35 0 16,35 18-16,-34 35 16,16 17-1,36-17 1,0-17 0,36-36-16</inkml:trace>
  <inkml:trace contextRef="#ctx0" brushRef="#br3" timeOffset="44691.85">24871 15363 0,'0'0'0,"0"-17"0,0-1 31,0 53-15,-53 18-1,53-17-15,-35 34 16,-1 36 0,1-35-1,0-1 1,35-52-16,0-1 16,53-17 15,17-35-16</inkml:trace>
  <inkml:trace contextRef="#ctx0" brushRef="#br3" timeOffset="45242.25">25241 15328 0,'0'0'0,"0"-17"0,0-1 15,0 0 1,-17 89 15,17-36-31,-36 89 16,1-36-1,-18 0 1,18-35 0,17-18-1,18-17 1,53-53 15,18-18-15,35-36 15,-36 36-15,-35 36-1,-17 17-15,-18 17 16,0 54-1,0-18 1,-18 18 0,18-54-1,89 1 1,-19-18 0,36 0-1,-36-35 1,-34-18-1,-19 0 1,-17 0 0,-17 17-1</inkml:trace>
  <inkml:trace contextRef="#ctx0" brushRef="#br3" timeOffset="45524.75">24659 15452 0,'0'0'16,"35"0"-16,-17 0 0,17 0 0,89 0 15,-36 0 1,-17 0 0,-54 0-1</inkml:trace>
  <inkml:trace contextRef="#ctx0" brushRef="#br3" timeOffset="48542.48">2928 17216 0,'18'0'0,"-1"-18"16,-17-17-1,18 35 1,0-53-16,-1 0 31,-17 18-31,-17-54 16,-54 19-1,-35-1 1,-70 54 0,35 52-1,17 53 1,1 124 0,123-106-1,17-1 1,89-52-1,18-53 1,17-35 0,35-53 15,-141 53-31,54-54 16,-36-34-1,-53 52 1,0 1-1,-18 140 17,18-52-32,0 123 15,0-53 1,53-17 0,35-18-1,36-53 1,-19-36-1,1-34 1,-71-1 0,-35-17-1,-17 53 17,-18 17-17,-1 54 1,19 34-1,-1 36 1,0-53 0,1-18-1,34-35 17,1 0-32,35-70 15,0-1 1,0 0-1,-18 19 1,0 52 0,18 52-1,-17 19 17,-19 0-17,1-1 1,35-35-1,17-35 1,18 0 0,18-70-1,-35 17 1,-18-18 0,-36-17-1,1 71 1,-18 34-1,0 36 1,0 18 0,0-1-1,35-35 17,18-35-17,53-17 1,0-36-1,-53 0 1,-36 0 0,-17-17-1,0 52 1,0 0 0,0 54-1,0 52 1,0 18-1,0 88 1,0 0 0,0 70-1,36 1 17,-1-71-17,-17-18 1,-18 36-1,0-106 1,-36-18 0,19-70-16,-19-18 15,1-36 1,-18-140 0,18-36-1,35-123 1,53-18-1,17 124 1,72 17 0,-37 106-1,1 18 17,-35 18-17,-36 34-15</inkml:trace>
  <inkml:trace contextRef="#ctx0" brushRef="#br3" timeOffset="49341.23">6050 16775 0,'0'-18'15,"0"36"-15,0-54 0,0 1 16,0 17 0,0 1-16,0-19 15,88 1 1,-17 18 0,35 17-1,-53 35 1,-53-18-16,0 54 15,-53 35 1,-35-18 0,17-17-1,53-71 17,54-36-1,-19 36-31,54-35 15,35 17 1,-18 18 0,35 36-1,-52 17 1,-54 88 0,-87-53-1,-71 18 1,35-71-1,0-17 1,0-18 0,36-18 15,17-35-15,35 35-1,18-17 1,0 18-1,71-36 1,-54 35-16</inkml:trace>
  <inkml:trace contextRef="#ctx0" brushRef="#br3" timeOffset="49775.41">6738 16633 0,'-18'-17'15,"36"34"-15,-36-52 16,18 18 0,36-1-1,17 18 1,-18 0-16,35 35 15,1 36 1,-53-1 0,-18 18-1,-36-52 1,1-19 0,17-34-1,18-54 1,0 18-1,18-17 1,35 34 0,35 1-1,-70 35 1,52-17 0,-34 17-16</inkml:trace>
  <inkml:trace contextRef="#ctx0" brushRef="#br3" timeOffset="50375.15">7479 16616 0,'18'0'0,"-36"0"0,53 0 0,0-18 16,18-17 0,-35 0-1,-18-1 1,-18 36-16,-52-17 15,-1 17 1,1 17 0,-19 54-1,54-1 17,18 36-17,17-53 1,35-35-1,18-18 1,17-71 0,1 18-1,17-52 1,-53 16 0,-17 54-16,17-53 15,-17-36 1,-18 71-1,0 124 17,0-36-17,-18 71-15,1 35 32,17-17-17,35-54 1,18-17-1,17-35 1,54-36 0,-36-52-1,-17 34 1</inkml:trace>
  <inkml:trace contextRef="#ctx0" brushRef="#br3" timeOffset="51024.33">8590 16845 0,'0'-18'0,"0"36"0,0-53 16,18 17-1,-18 1-15,0-1 16,0 36-1,0 17 1,0 0-16,0 89 16,0-89-16,17 124 15,-17 88 1,0-36 0,-35-17-1,0 0 1,17-106-1,1-35 1,17-123 15,0-89-15,0 106 0</inkml:trace>
  <inkml:trace contextRef="#ctx0" brushRef="#br3" timeOffset="51359.01">8520 16986 0,'0'0'0,"0"-17"0,-18-54 15,0 18 1,18 35-16,36-34 16,122 16-1,1 36 1,17 53-1,-140 35 1,-72 18 0,-69-18-1,69-70-15,-87 53 32,52-54-17,71 1 1,36-18 15,-19 0-31,54-18 16,-36 1-16</inkml:trace>
  <inkml:trace contextRef="#ctx0" brushRef="#br3" timeOffset="51874.97">9596 16863 0,'0'-18'0,"0"36"0,0-54 16,-18 1-16,-35 18 15,-18 17 1,19 17 15,-37 89-15,36 0-1,36-71-15,-19 53 16,36 1 0,0-72-1,53-17 1,36-35 0,-1-53-1,-35 17 1,0-52-1,-36 52 1,-17 89 15,0-1-31,0 54 32,0 35-17,36-36 1,16-17-1,1-35 1,36-18 0,-19-35-1,-52 17-15</inkml:trace>
  <inkml:trace contextRef="#ctx0" brushRef="#br3" timeOffset="52291.03">9984 16969 0,'0'0'16,"0"-18"-16,-18 0 0,0-17 16,18-36-1,71 36 17,-1 35-17,36 0 1,18 88-1,-71 18 1,-36-18 0,-52 1-1,-18-54 1,35-35 0,-17 0-1,35-35 1,0-18-1,0-35 1,53 17 0,-18 0-1,-17 54-15,70-54 32,-17 18-17,-1 18-15</inkml:trace>
  <inkml:trace contextRef="#ctx0" brushRef="#br3" timeOffset="53109.04">10813 16563 0,'0'-18'15,"0"36"-15,-18-36 32,-17 54-17,-36 69 1,71-69-16,-35 34 15,17 124 1,1-123 0,17-1-1,35-34 1,35-36 15,19-18-15,16-35-1,-16-17 1,-36 17 0,-36 17-1,-17 107 17,-17-18-17,17-36-15,0 54 16,17-53-1,71-1 1,-17-17 0,17-35-1,-70 17 1,17-35-16,0-35 31,-35 35-15,0 36-1,0 105 17,0-53-32,-17 18 15,-1-18-15,-35 106 16,18-17 0,0 52-1,-18-17 1,0-18-1,-53 36 1,35-89 0,1-18-1,17-70 17,35 0-17,-17-53 1,17 0-1,18-52 1,0-19 0,0 89-16</inkml:trace>
  <inkml:trace contextRef="#ctx0" brushRef="#br3" timeOffset="53374.63">10760 16686 0,'0'0'16,"-18"-17"-16,36 17 16,17-18-1,0 18-15,36 0 16,70-18-1,-18 18 1,-34 0 0,-36 0-1,-36 0-15</inkml:trace>
  <inkml:trace contextRef="#ctx0" brushRef="#br3" timeOffset="53874.73">12912 16704 0,'0'0'0,"17"-18"0,-17 1 16,0-19-16,18 1 0,-18-18 15,18 36 1,-18 34 0,-18 107-1,-17 52 17,-18 1-17,35-89 1,18-18-1,0-52 1,35-18 0,-17 0-16,35-35 15,-53-18 1</inkml:trace>
  <inkml:trace contextRef="#ctx0" brushRef="#br3" timeOffset="55107.82">12718 16969 0,'0'0'16,"-18"0"-16,0 17 16,159-34 31,-105-1-47,17 0 15,88-17 1,-106 35-16,106-35 15,-106 35 1,-35 17 0,0 36-1,-17 53 1,-1-35 0,1 17-1,17-70-15,17-1 16,71-17-1,-17-17 1,35-36 0,-36 0-1,-52-35 1,-53-1 15,-36 72-15,-88 17-1,89 0 1,35 0 0,70 0-1,88 0 1,-17 0 0,35-18-1,-70-17 1,17 35-1,-35 0 1,-53 35 0,0 53-1,-35-17 17,-1-1-17,19-17 1,34-17-1,36-36 1,35 0 0,-17-53-1,17 0 1,-70-18 0,-18 54-16,0-36 15,-18 17-15,-52 1 16,-19 17-1,19 18 1,52 0 0,18 18-1,71-18 17,52 0-17,1-35 1,34-36-1,-52 18 1,-17-53 0,-72 18-1,-17 18 1,-17 70 0,-36 0-1,0 70 1,0 71-1,35-88-15,0 35 16,18-35-16,-17 89 16,17-72-1,0-35 1,53-35 15,35 0-15,-17-17-1,-19-19 1,-34 19 0,-18-1-16</inkml:trace>
  <inkml:trace contextRef="#ctx0" brushRef="#br3" timeOffset="55279.9">14534 17074 0,'-17'0'0,"-1"18"15,1-18 64</inkml:trace>
  <inkml:trace contextRef="#ctx0" brushRef="#br3" timeOffset="57907.34">16510 16916 0,'18'0'16,"-1"0"0,1 0-1,-18-18 1,35-35-1,-35 18 1,0-36 0,0 54-16,-53-19 15,-70 1 1,35 35 0,-54 53-1,54 35 1,35 53-1,36-17 1,34-36 0,36-53-1,71-35 17,-18 0-17,35-88 1,-53 0-1,-53 53-15,36-89 16,-36-52 0,0 70-1,-35 0 1,0 88 0,-17 18-1,-19 71 1,-17 70-1,53-35 1,0 53 0,0-53-1,18-18 1,0-88 0,35 17-1,35-17 1,-35-35-1,17-35 1,-17-1 0,-53 53-16,36-70 15,-36 53 1,0 70 15,0 36-15,0-54-16,0 54 15,0-1 1,0 1 0,52-71-1,37 0 17,-1-18-17,18-52 1,-89-18-1,-17 70-15,0-106 16,-70 54 0,-54 70-1,36 0 1,18 35 0,70 18-1,0-35 1,105-18-1,19 0 1,52-36 0,-52 19-1,-18 17 1,-89 0 0,18 17-1,-17 54 1,-18 0-1,0-1 1,0-17 0,0-18-1,0-17 1,0-53 15,35-36-15,18 1-1,-35 34-15,52-70 16,-34 54 0,-1 52-1,-35 52 1,0 54 15,0-35-15,0-53-16,0 52 15,35-17 1,18-35 0,35-18-1,1-36 1,-1-52 0,-35-18-1,-36 71-15,1-88 16,-18 87-16,18-87 15,17 17 1,-35 71 0,-35 88 15,17-18-15,-35 88-1,35-87-15,1 105 16,17 0-1,0-71 1,53-34 0,0-36-1,70-36 1,-52-16 0,17-54-1</inkml:trace>
  <inkml:trace contextRef="#ctx0" brushRef="#br3" timeOffset="58141.08">18344 16686 0,'-35'0'0,"70"0"0,-87 18 16,16 0-16,72-18 46,87 0-30,-17 0 0,0 0-1,-18 0 1,-71 0 0</inkml:trace>
  <inkml:trace contextRef="#ctx0" brushRef="#br3" timeOffset="59856.73">19879 16969 0,'0'0'0,"0"-89"31,18 54-31,17-35 16,35-19 0,1 72-1,-53 34 1,-1 107 15,-17-18-15,0 17-1,0-35 1,0-70-16,-17 35 16,17-71 31,17 1-47,54-72 15,-18 1 1,-18 53-16,36-53 15,-1 0 1,-17 70 0,-35 36-1,-18 87 17,0-16-17,0-72-15,0 71 16,53-17-1,17-53 1,54-1 0,17-34-1,-18-54 1,-52 1 0,-36-19-1,-17-34 1,-18 70-1,-18 53 1,0 0-16,1 18 16,-36 87-1,35-16 1,18 16 15,18-52-15,52-17-1,1-19 1,70-17 0,36-35-1,-72-18 1,1-35 0,-88 0-1,-1 17 1,-87 71 15,17 71-15,35-54-1,-17 54-15,17 17 16,18-70 0,0 35-1,71-18 1,17-17-1,89-18 1,-36 0 0,17-71-1,-140 53-15,35-70 16,-35-18 0,-18 53-1,-71 53 1,-17 18-1,17 53 1,54-1 0,17-52-16,0 52 15,17-17 1,36-17 15,18-36-15,-18-18-1,17-53 1,-52 36-16,17-71 16,18-88-1,-35 53 1,-1-18 0,1 106-1,-18 36 1,-35 87-1,17 89 1,18-18 0,0 18-1,0-71 1,18 0 15,35-70-15,17-18-1,1-18 1,70-52 0,-88 52-16</inkml:trace>
  <inkml:trace contextRef="#ctx0" brushRef="#br3" timeOffset="60156.7">23671 16475 0,'-17'0'0,"34"0"0,-52 0 0,17 0 0,-34 0 15,-19 70 1,18 18 0,-17 54 15,70-19-16,-18-17 1,18-36 0,0-34-1,18-36 1,17 0 0,-18-36-16</inkml:trace>
  <inkml:trace contextRef="#ctx0" brushRef="#br3" timeOffset="60640.47">23283 16827 0,'0'0'0,"-17"0"15,34-17 1,54 17 0,105-18 15,-52 18-16,-36 0 1,-35 0 0,-53 35-1,-71 36 1,54-36-16,-36 36 16,53-1-1,0-34 1,88-19-1,-18-17 1,-34 0-16,34-35 16,19-35-1,-54-19 1,-18-34 15,-17 52-15,-105 54-1,-37 34 1,19 54 0,88-18-1,35-18 1</inkml:trace>
  <inkml:trace contextRef="#ctx0" brushRef="#br3" timeOffset="61157.27">25047 16581 0,'0'-18'0,"0"36"0,0-54 0,0 19 15,0-1 1,0 53 0,0 1-16,-35 87 15,-36 106 1,36-70 0,-18 17 15,18-52-16,17 17 1,1-70 0,-1-71-1,18-18 1,0-53 0,0 18-16</inkml:trace>
  <inkml:trace contextRef="#ctx0" brushRef="#br3" timeOffset="61490.47">24888 16669 0,'18'-18'0,"-36"36"0,36-54 0,0 36 0,-1-17 16,36-1-16,-35 18 15,123-17 1,-53 17-1,36 70 1,-107 18 0,-34 18-1,-71-53 1,-54 0 0,1-35-1,106-18 1,17 17-1,89-17 1,-36 0-16,71-17 16,-71 17-16,18 0 15</inkml:trace>
  <inkml:trace contextRef="#ctx0" brushRef="#br3" timeOffset="62690.83">25929 16739 0,'0'0'0,"0"-17"0,0-1 16,-35-53 0,17 71-16,-35-35 15,-35 18 1,18 17 0,-36 70-1,53 1 1,35-36-16,-17 53 15,35 0 1,0-17 0,70-53-1,1-18 1,52-18 0,1-70 15,-53 17-16,-36-35 1,-35 53 0,17 53-1,-34 18 1,-1 0-16,-35 52 16,36 18-1,17-17 1,0 0-1,70-54 1,71-17 0,-88-17-1,-18 17-15,36-53 16,17-36 15,-53 19-15,-17-1-1,-18 107 17,-35 34-17,17 1 1,18 17 0,0-35-1,18-36-15,35 1 16,35-18-1,-17 0 1,17-53 0,-53-17-1,-17 52 1,17-70-16,-17 0 31,-18 52-15,0 54 15,-53 70-15,17 0-1,1 18 1,35-71-16,-18 54 16,-17 16-1,0-16 1,0-1-1,-1 18 1,1-36 0,35-52-1,-18 0-15,-52-54 47,70 19-47,-18-1 0,18 0 16,0 1-16,0-19 0,0 19 15,0-36 1,18 18-16,17-54 16,18 36-1,0 1 1,0 16 0,17 1-1,-17 0 1,-35 17-16</inkml:trace>
  <inkml:trace contextRef="#ctx0" brushRef="#br3" timeOffset="62947.69">27552 17022 0,'-18'0'0,"1"0"31,-1 0 31,0 17-46</inkml:trace>
  <inkml:trace contextRef="#ctx0" brushRef="#br1" timeOffset="95305.2">7038 14552 0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2:38:11.9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2540 0,'0'0'0,"0"-18"0,0 1 15,0-1 1,-35 18 0,17 0-1,1 53 1,-1 18-1,18 34 1,0 1 15,0-71-31,0 142 16,0-1 0,-18 71-1,-17-35 1,17 88-1,1-53 1,-18 176 0,-1-176-1,36 53 1,-17-89 0,-19-69-1,1-37 1</inkml:trace>
  <inkml:trace contextRef="#ctx0" brushRef="#br0" timeOffset="1450.53">4110 2875 0,'0'0'0,"-18"0"0,18-18 16,-17 18-16,17-17 47,0-1 31,17 18-78,1 0 16,-1 0-1,1-17 1,0 17-1,-1 0 1,1 0 15,-18-18-31,35 18 16,-17 0-16,105-18 16,19 18-1,140 0 1,-35 0-1,123 0 1,71 36 15,-18-19-15,-105 1 0,70-1-1,-123-17 1,52 18-1,-88-18 1,-158 0-16,158 0 16,-105 0-1,-18 0 1,-54 0 0,-34 0-1,0 0 1,-18 18-1,0-1 17,-18 19-1,18-19-15,-18 19-1,18 17 1,-17-36-16,-1 89 15,-17 17 1,17 71 0,18-52-1,0 52 1,0 123 0,-17-123-1,-1 71 1,0-54-1,18 89 17,-17-35-17,-1-18 1,-35-36 0,36-69-1,-1-19 1,0-52-1,1-54 1,17 1 0,-18-36 15,-17-35-15,-1 36-1</inkml:trace>
  <inkml:trace contextRef="#ctx0" brushRef="#br0" timeOffset="2500.84">4092 5786 0,'-17'0'0,"34"0"0,-70 17 15,36-17 1,17 18 0,-18-18-1,18 35 1,0 0 0,18-17-1,-18 0-15,70 17 16,18-17-1,71-1 1,70 1 0,-35-18-1,89 0 1,-213 0-16,160 0 16,122 17-1,-87 1 1,35-18-1,-89 0 17,36 18-17,-53-18 1,-141 0-16,53 0 16,18 0-1,-54 0 1,1 0-1,-1 0 1,-17 0 0,-35 0-16,35 0 15,-36 0 1,-34 0 62,-1 0-78</inkml:trace>
  <inkml:trace contextRef="#ctx0" brushRef="#br0" timeOffset="5451.04">4921 1535 0,'18'17'31,"0"-17"-31,-1 0 0,18-17 16,-17-1-16,35-17 31,0-1-15,-53 19 0,0-1-1,-53 18 1,-70 18-1,52 17 1,-17 18 0,52-18-1,19 18 1,17 0 0,17-53-16,54 53 15,17 0 1,0 0-1,1 35 1,-72-35 15,-34 35-15,-72-35 0,-52-35-1,18-18 1,35-18-1,-1-17 1,54-18 0,18 35-16,17-35 15,35-17 1,35 34 0,71 1-1</inkml:trace>
  <inkml:trace contextRef="#ctx0" brushRef="#br0" timeOffset="5849.37">5239 1905 0,'0'0'0,"17"0"0,1 0 0,0 0 15,17 0 1,-17 0-16,17-18 15,35-35 1,-34 1 0,-19-1-1,-17 17 1,-53 19 0,36 17-16,-36 35 15,-18 53 1,36 0-1,17 18 1,18-53 15,18-18-15,53-35 0,52-35-1,-35-35 1,-17 17-16</inkml:trace>
  <inkml:trace contextRef="#ctx0" brushRef="#br0" timeOffset="6100.99">5927 1358 0,'0'0'0,"-53"0"31,17 35-31,-16 89 15,16-1 1,36-87-16,-17 122 16,17-52 15,0-35-15,0-36-1,17-35 1,1 0-16,35-18 15</inkml:trace>
  <inkml:trace contextRef="#ctx0" brushRef="#br0" timeOffset="6499.61">5927 1887 0,'0'18'0,"0"0"16,17-18 15,1 0-31,0 0 0,52-36 16,-17-17 15,-35 53-31,17-70 16,-35 17-1,0 18 1,-18 35-1,-52 35 1,34 36 0,1 34-1,18-16 1,17-37 0,35-34-1,35-18 1,1-35-1,0 0 1</inkml:trace>
  <inkml:trace contextRef="#ctx0" brushRef="#br0" timeOffset="7016.99">6473 1693 0,'0'0'0,"-17"0"0,-1 0 15,1 18-15,-19 35 16,36 35 0,-17-17-1,17-1 1,0-17 0,0-35-1,-18-18 16,18-18 1,-18-35-32,18 0 31,0 18-31,53-71 16,18 18-1,52 35 1,-35 53-1,1 35 1,-54 54 0,-35 16-1,-18-52 1,-17 0 0,17-35-1,18-36 48,0 1-63</inkml:trace>
  <inkml:trace contextRef="#ctx0" brushRef="#br0" timeOffset="7282.23">6985 1729 0,'0'17'16,"0"1"-1,0 0-15,0-1 0,-18 18 16,1 36 0,17-53-16,-18 17 15,18-17 1,0-1-1,0-52 32,0 17-47</inkml:trace>
  <inkml:trace contextRef="#ctx0" brushRef="#br0" timeOffset="7512.58">6967 1464 0,'-17'0'0,"34"0"0,-52 0 0,17 0 16,1 0-1,34 0 95</inkml:trace>
  <inkml:trace contextRef="#ctx0" brushRef="#br0" timeOffset="7965.82">7197 1623 0,'-18'0'0,"0"17"15,1-17 1,17 18-16,-36 35 16,36 35-1,0-70-15,0 52 16,0 1-1,18-18 1,53-53 0,-18 0 15,17-18-15,1-35-1,-54-17 1,-17-1-1,0-17 1,0 70 0,0 1-1,-17 17 1,17 35 0,35-35 15</inkml:trace>
  <inkml:trace contextRef="#ctx0" brushRef="#br0" timeOffset="8682.01">7620 1676 0,'0'17'31,"0"19"-15,0 17-1,0 17 1,0 1 0,0-36-1,0-17 1,0-36 31,0 0-32,0-35-15,0 0 16,35-52 15,1 34-15,34 36 0,-52 35-16,17 0 15,18 53 1,-35 17-1,-18 18 1,0-35 0,0 0-1,0-35 1,0 0 0,-18-54 15,18-17-16,18-52 1,-1 87 0,18-70-1,54-1 1,-19 72 0,18 34-1,-17 36 1,0 89-1,-71-72 1,0 18 0,-18-35-1,0-35 1,1-18 0</inkml:trace>
  <inkml:trace contextRef="#ctx0" brushRef="#br0" timeOffset="9665.37">15593 2981 0,'0'-18'15,"0"36"-15,0-106 16,0 70-16,0-35 16,0 0-1,0 0 1,0 36 0,-18 17 15,-17 106-16,17-1 1,18-52 0,-17 212-1,17-53 1,-36 87 0,19-52-1,-19 106 1,1-18-1,0-17 1,0-71 0,35-106-1,-18-88-15</inkml:trace>
  <inkml:trace contextRef="#ctx0" brushRef="#br0" timeOffset="11481.61">15610 2663 0,'0'-17'16,"0"-1"0,18 18 15,53-17-16,52 17 1,159 0 0,36 0 15,123 0-15,-335 0-16,264 0 15,106 0 1,-158 0-1,70 0 1,-141 0 0,-18 0-1,-53 0 1,-52 0 0,17 0-1,-53 0 1,-35 0-1,-53 52 17,0 1-1,0 36-15,0-1-1,0 35 1,0-52-1,0-36-15,18 141 16,17-17 0,0 53-1,1-89 1,-36 71 0,17 0-1,-17 0 1,0-70-1,-17 35 1,-19-1 0,19-16 15,-19 69-15,36-105-1,-35 17 1,0 19-1,17-72 1,1 36 0,-1-53-1,0-35-15,-35 34 16,18-16 0,-18-19-1,-35 1 1,35-18-1,-53 0 1,71 0 0,-53 0-16,-89 0 31,-52 0-15,35 0-1,-35-18 1,-1 1-1,-16 17 1,-19-18 0,71 0-1,-35 1 1,87-1 0,-104 1-1,122-1 1,71 18-16,-106-35 15,-52 17 1,70 0 0,17 1-1,36-1 17,70 18-32,-88 0 15,-17-35 1,70 35-1,18-18 1,17 18 0,1-17 15,-19-1-15,19 18-1,17-53 1,0 35-16,70-35 15</inkml:trace>
  <inkml:trace contextRef="#ctx0" brushRef="#br0" timeOffset="12165.7">16633 2875 0,'0'-18'0,"0"36"0,0-53 0,0-18 32,-17 35-17,-18 18 1,17 18-16,-53 88 15,1 158 1,17 89 0,18-53 15,17 123-15,0-140-1,1 105 1,17-89-1,17-105 1,19-88 0,-19-88-1,1-18-15</inkml:trace>
  <inkml:trace contextRef="#ctx0" brushRef="#br0" timeOffset="12699.16">17410 2752 0,'-18'17'16,"36"-34"-16,-54 52 0,-17 106 15,-35 141 1,53-17 0,35-177-1,-35 318 1,17-89 0,-17 54-1,17-266-15,0 72 16,-17 123-1,35-230-15,-17 89 16,17-18 0,0-88-1,35-53 1,35-88 0,-52 53-16</inkml:trace>
  <inkml:trace contextRef="#ctx0" brushRef="#br0" timeOffset="13181.93">18521 2699 0,'0'17'15,"0"1"-15,0 0 0,0 105 16,-18 159-1,1 89 1,-1-89 0,18-159-1,-18 283 1,1-141 0,-36 88-1,17-124 1,-16 0-1,16-17 1,19-159 0,34-106 15,19-18-31</inkml:trace>
  <inkml:trace contextRef="#ctx0" brushRef="#br0" timeOffset="13766.05">15981 3722 0,'0'0'0,"-18"0"15,1 0-15,-1 0 16,18 17 0,35-17 15,71 0-31,176 0 31,18 0-15,-176 0-16,281 0 15,19 0 1,-301 0-16,442 0 16,-195 0-1,-53 0 1,-140 0 0,-36 0-1,-123 0-15,-1 0 16,-34 0-1,-54 0 1,-35 0 0</inkml:trace>
  <inkml:trace contextRef="#ctx0" brushRef="#br0" timeOffset="14234">16245 4339 0,'0'0'16,"0"18"-16,0-1 16,18-17-16,123 0 31,124 0-15,-1 0-1,195 0 1,-71 0-1,106 0 1,-371 0-16,177 0 16,-35 0-1,-142 0 1,-17 0 0,-71 0-1,-17 0 1,-71 0-1</inkml:trace>
  <inkml:trace contextRef="#ctx0" brushRef="#br0" timeOffset="14752.09">16316 4992 0,'0'0'0,"53"0"0,-18 17 0,142 1 32,122 17-17,89 1 1,-52-19-1,69 19 1,-317-36-16,212 0 16,-17 17-1,-125-17 1,-34 0 0,-71 0-1,-36 0 1</inkml:trace>
  <inkml:trace contextRef="#ctx0" brushRef="#br0" timeOffset="14932.85">18856 5186 0,'-18'17'15,"1"-17"17,17 18-17,-18-18 17</inkml:trace>
  <inkml:trace contextRef="#ctx0" brushRef="#br0" timeOffset="16566.05">3933 6491 0,'0'-18'16,"0"1"0,-17 17-1,17 17-15,0 1 16,0 0-16,0 105 16,0 1-1,-35-1 1,17-35-1,0 1 1,18-54 0,36-53 31,-1-35-32</inkml:trace>
  <inkml:trace contextRef="#ctx0" brushRef="#br0" timeOffset="17030.7">4145 6756 0,'0'-18'16,"0"36"-16,0-18 31,0 17-31,0 36 16,-53 18-1,0-18 1,18 17-1,35-52-15,-18-18 16,1 0 0,34-71 31,1 36-32,35-53 1,0 53-1,-18 35 1,0 0 0,1 53-1,17 17 1,-36-52-16,1 35 16,35-18-1,-18-17 1,18-18-1,18-18 1,-54-35 0,1 35-1,-1 1-15</inkml:trace>
  <inkml:trace contextRef="#ctx0" brushRef="#br0" timeOffset="17250.25">4604 6562 0,'0'0'0,"-18"0"16,-17 88 0,0 18-1,17 0 1,0-18 0,18-53-1,0-17 1,36-36 15</inkml:trace>
  <inkml:trace contextRef="#ctx0" brushRef="#br0" timeOffset="17698.57">4868 6809 0,'0'17'0,"0"-34"0,0 52 16,-17 0 0,-1-17-1,36-18 17,-1 0-32,36-35 15,18-18 1,-54 0-1,-17-18 1,0 53 0,-52 18-1,34 18-15,-35 35 32,-18 35-17,36 18 1,35-53-1,35 35 1,36-70 0,35-18-1,-18-35 1,0-18 0,-17-18-1</inkml:trace>
  <inkml:trace contextRef="#ctx0" brushRef="#br0" timeOffset="18198.06">5362 6544 0,'-17'35'16,"-1"-17"-16,0 52 31,18 36-15,0-70-16,-17 34 15,-1 18 1,0-17 0,18-36-1,-17-17 1,17-53 15,0-36-15,0 18-1,53-35 1,35 35 0,35 35-1,-17 18 17,0 53-17,-88 18 1,-36-18-1,-88 17 1,-17-34 0,34-19-1,72-17-15,-36 0 16,53-17 0,0-1-16</inkml:trace>
  <inkml:trace contextRef="#ctx0" brushRef="#br0" timeOffset="18980.91">6491 6914 0,'0'-17'16,"0"-1"0,0 1-16,18-19 15,-18 1 17,0-18-17,-88 35 1,17 18-1,-35 36 1,53 34 0,0 71-1,53-70 1,0-1 0,71-52-1,-1-18 1,19-53-1,-19 0 1,-35 36-16,54-72 16,-72 1-1,1 18 17,-18 87-1,0 72-16,-18-19 1,18 1 0,36-18-1,16-53 1,54 0 0,-70 0-16,87-53 15,-52 0 1,-36 35-16</inkml:trace>
  <inkml:trace contextRef="#ctx0" brushRef="#br0" timeOffset="19265.07">7144 6632 0,'0'0'0,"0"18"32,0-1-17,-36 54 1,19 35-1,17 0 1,0 35 0,0-88-16,0 141 15,0-53 1,0 0 0,0-53-1,0-70 1,0-89 15,17-17-15</inkml:trace>
  <inkml:trace contextRef="#ctx0" brushRef="#br0" timeOffset="19615.04">7161 6809 0,'0'-18'0,"0"36"0,0-54 0,0 19 16,0-19 0,36 1-1,34 0 1,18 35 0,-70 17-16,35 36 15,-53 36 1,-18-19-1,-70 1 1,0-18 0,17-18-1,36-35 17,53 0-1,35-53-16,-36 53-15</inkml:trace>
  <inkml:trace contextRef="#ctx0" brushRef="#br0" timeOffset="19947.99">7691 6667 0,'0'0'0,"0"18"15,-18 53 1,18-1 0,-18 54-1,1-18 1,-1 70 15,0 0-15,18-140-16,0 87 15,-17-17 1,17-71 0,0-52 15,0-54-15,17 53-16</inkml:trace>
  <inkml:trace contextRef="#ctx0" brushRef="#br0" timeOffset="20280.41">7691 6844 0,'0'-18'0,"0"36"0,0-53 0,0 17 0,17-35 31,71 18-15,-17 35-1,35 17 1,-71 36 0,-35 36-1,0-72-15,-123 54 16,17-18 0,-18-18-1,71-17 1,71-18 15,35-36-15,35 1-1</inkml:trace>
  <inkml:trace contextRef="#ctx0" brushRef="#br0" timeOffset="20597.4">8326 6385 0,'0'0'0,"0"-17"0,0 34 31,-18 36-15,18-18-16,-35 71 15,17 35 1,18-52-1,0-1 1,35-35 0,36-53-1,17 0 17,-17-53-17,34-35 1,-87 52-16</inkml:trace>
  <inkml:trace contextRef="#ctx0" brushRef="#br0" timeOffset="21048.29">8749 6297 0,'0'0'0,"0"-18"16,0 36 15,-18 70-15,18-17-1,0 52 1,-17-52 0,17-54-1,0 1 1,-18-18 15,0-35-15,18 17-16,0-52 15,0-54 1,36 1 0,34 52-1,71 18 1,-17 53 0,-36 71-1,-53 35 1,-35-18-1,-35 0 1,-18-17 0,0-36-1,35-35 1</inkml:trace>
  <inkml:trace contextRef="#ctx0" brushRef="#br0" timeOffset="22497.33">15875 1570 0,'0'17'15,"0"1"1,0 0-16,0-1 15,18 1 1,52-18 0,1 0-1,52-35 1,-35-1 15,-70 1-15,-36 18-1,-87-1 1,34 18 0,-52 18-1,70 52 1,17 36 0,36-18-1,18-17 1,53-71-1,52 0 1,-17 0 0,-71-36-1,-35 19 1,-70 17 15,-36 17-15,88 1-16,-88 53 15,18 52 1,53-17 0,35-53-1,53-18 1,35-35 0,124 0-1,-71-35 1,0-36-1,-106 71-15</inkml:trace>
  <inkml:trace contextRef="#ctx0" brushRef="#br0" timeOffset="22730.81">16528 1887 0,'0'0'0,"0"18"31,17 0-16,36 70 1,-35-71-16,17 54 16,0 0-1,1-19 1,-19-52 0,1 0-1,0 0 1,-1 0-16</inkml:trace>
  <inkml:trace contextRef="#ctx0" brushRef="#br0" timeOffset="22980.34">16969 1905 0,'0'0'0,"-53"18"31,0 17-16,-53 53 1,-18-17 0,54-18-1,17-18 1,53 0 0,18-35-1,52 0 1,-17-18-1</inkml:trace>
  <inkml:trace contextRef="#ctx0" brushRef="#br0" timeOffset="23297.2">17286 1940 0,'0'0'0,"0"-17"15,-18 17 1,-17 0 0,18 0-16,-54 53 15,18-1 1,0 37 0,53-19-1,0-17 1,0-35-1,71-1 1,35-17 0,-18-17-1,0-19 1</inkml:trace>
  <inkml:trace contextRef="#ctx0" brushRef="#br0" timeOffset="24013.48">17657 2064 0,'-18'0'0,"0"0"16,-17 0-1,0 17 1,52-17 15,36 0-15,18-17-1,-18-19 1,0-16 0,-53-19-1,0 36 1,-18 35 0,-53 17 15,-17 36-16,35 18 1,36-36-16,-1 18 16,18 35-1,53-35 1,0-35 0,53-18-1,-36 0 1,54-53-1,-18-35 1,-36-18 0,-35-18-1,-17-52 17,-18 88-17,0 35 1,-18 53-16,-17 17 15,0 107 1,17-1 0,18 36-1,0-71 1,0-17 0,53-36-1,0-35 1,0 0-1,18-35 1,-54 17-16</inkml:trace>
  <inkml:trace contextRef="#ctx0" brushRef="#br0" timeOffset="24204.84">18380 2081 0,'0'18'0,"0"0"16</inkml:trace>
  <inkml:trace contextRef="#ctx0" brushRef="#br0" timeOffset="25146.65">15610 3828 0,'0'0'16,"-53"0"0,36 0-1,17-18 32,17 18-31,19 0-1,87 0 1,-17 0 0,70 18-1</inkml:trace>
  <inkml:trace contextRef="#ctx0" brushRef="#br0" timeOffset="25680.23">15663 4445 0,'0'0'0,"-35"0"31,53 0-15,35 0 0,52 0-1,89-18 1,-141 18-16</inkml:trace>
  <inkml:trace contextRef="#ctx0" brushRef="#br0" timeOffset="26314.03">15540 5045 0,'-18'0'0,"1"0"31,34 0 1,36 0-32,71 0 15,-19 0 1,72 0 0</inkml:trace>
  <inkml:trace contextRef="#ctx0" brushRef="#br0" timeOffset="31929.91">16087 6914 0,'0'18'16,"17"-18"31,1 0-47,35-18 16,17-34-1,-17 16 1,-35 1-1,-36 17 1,-88 1 0,-52 17-1,70 35 1,-18 0 0,88-17-1,-17 0 1,35-1-1,35 18 1,89 1 0,17 17-1,-36-18 1,19 53 0,-124-17-1,-106 34 1,-17-34-1,-54-53 1,54-18 0,17-36-1,71-34 1,35-1 0,0-35 15,0 54-16,17-1 1,19 35 0,17 18-1,35 0 1,-35 0-16</inkml:trace>
  <inkml:trace contextRef="#ctx0" brushRef="#br0" timeOffset="32213.26">16686 6773 0,'0'0'0,"0"-70"32,-17 87-1,-19 36-16,1 36 1,0 16 0,0-16-1,35 34 1,-18-35 0,36-88-1,52 0 1</inkml:trace>
  <inkml:trace contextRef="#ctx0" brushRef="#br0" timeOffset="32462.48">16439 7020 0,'-17'0'0,"34"0"0,-52 0 16,53 0 15,52 0-15,71 0 0,-35-17-1,-70 17 1</inkml:trace>
  <inkml:trace contextRef="#ctx0" brushRef="#br0" timeOffset="33129.6">17216 7197 0,'17'0'0,"1"-18"16,-18 0-16,0 1 16,35-19-1,0-16 1,-35 34-16,0-17 16,-17-36-1,-107 36 1,18 35-1,-17 17 1,35 36 0,-36 88-1,107-52 1,17-1 15,70-53-15,-17-35-1,53-18 1,0-52 0,0-18-1,-53 17 1,-36 1 0,-17-1-1,-35 89 16,0 35-15,17 35 0,18-18-1,0 19 1,18-89 0,35 35-16,52-35 31,19-53-16,-54 0 1,-52 35-16</inkml:trace>
  <inkml:trace contextRef="#ctx0" brushRef="#br0" timeOffset="33578.75">17692 6950 0,'0'0'16,"-53"88"30,35-53-46,-17 36 16,35-54-16,-18 36 16,18-35-1,-17-18 1,17-18 31,0-35-32,17-17 1,54-18 0,35 17-1,-18 53 1,35 18 0,-52 18-1,-53 0-15,-1 52 16,-17 18-1,-35 18 1,0-53 0,35-35-1,0-36 32,17 18-47</inkml:trace>
  <inkml:trace contextRef="#ctx0" brushRef="#br0" timeOffset="34178.94">18662 6967 0,'0'0'0,"0"-17"0,0-1 15,-18 0 1,-52 1-1,-1 17 1,-35 17 0,71 1-16,-35 17 15,52-17-15,-70 70 16,70-35 0,18 35 15,18-35-16,35-35 1,52-18 0,1-35-1,0-54 1,-35 19 0,-1-54-1,-70 19 1,18-37-1,-18 125-15,0-54 16,-18 36 0,-17 88-1,17 35 17,1-53-32,17 54 0,0 34 31,35-17-16,0-53 1,36 17 0,-18-52-1,17-18 1,-34 0-16</inkml:trace>
  <inkml:trace contextRef="#ctx0" brushRef="#br0" timeOffset="34745.21">19526 6897 0,'0'0'15,"0"-71"1,-17 71-16,-36-35 16,-53 35-1,18 0 16,-1 53-15,1 17 0,71-52-16,-1 53 15,0 17 1,18-18 0,36-17-1,17-53 1,70-17-1,-52-19 1,-1-34 0,-17-18-1,-53-1 1,0 19 0,0 35 15,0 52-16,-18 36 1,1 35 0,17 1-1,0-37 1,35 1 0,36-35-1,17-18 1,-18-18-1,-34-17 1</inkml:trace>
  <inkml:trace contextRef="#ctx0" brushRef="#br0" timeOffset="35029.73">19950 6579 0,'0'0'0,"0"-17"16,0-1-1,-53 36 1,17 52 0,-17 54-1,1-1 1,34-52 0,18 17-1,0-35 1,53-18-1,-36-35-15,54 0 16,17 0 0,-53-18-1</inkml:trace>
  <inkml:trace contextRef="#ctx0" brushRef="#br0" timeOffset="35945.18">20320 6879 0,'0'0'0,"0"-35"15,0 17 1,-71 18 0,19 36-1,-1 34 1,0 18 0,35-17-1,18-54-15,-18 54 16,36-36-1,35-17 1,18-18 0,17-35-1,-53 17-15,0-35 16,-17-35 15,-18 0-15,-53 52-1,-35 19 1,70-1 0,36 1 15,88 17-15,-1-18-1,-16 18 1,-1 0-1,-88 18-15,17 17 16,-17 18 0,0 0-1,0 0 1,-17-1 0,-18-16 15,17-1-16,0-35 17,18-71-17,0 36 1,0-53 0,71 17-1,-54 54-15,72-71 16,-19 35-1,18 53 1,-35 17 0,-17 72-1,-36-72-15,0 54 16,0-1 0,-18-17 15,-17-18-16,17-17 1,18 0 0,0-36 15,18-17-15,35 0-1</inkml:trace>
  <inkml:trace contextRef="#ctx0" brushRef="#br0" timeOffset="36396.14">21202 6914 0,'18'0'47,"-1"0"-32,1 0-15,35 0 16,0-17 0,-18-36-1,-35 0 1,0 35-16,-88 1 31,35 34-15,-35 54-1,52-1 1,19 19 0,17-19-1,17-35 1,1-35-16,53 18 16,-19-18 15,37 0-16,-36 0 1,0-35 0,-36 35-16</inkml:trace>
  <inkml:trace contextRef="#ctx0" brushRef="#br0" timeOffset="36579.22">21555 7091 0,'0'17'16,"-18"-17"15,18 18-15,-18-18 15,1 0-31,-1 0 0</inkml:trace>
  <inkml:trace contextRef="#ctx0" brushRef="#br1" timeOffset="78853.74">8467 3898 0,'-18'18'0,"36"-36"0,-107 53 31,89-17-31,-17-18 16,-18 0 0,35 18-1,-18-18 1,36 0 31,17-18-47,35-17 15,-34 35-15,105-53 16,106 0 0,35-35 15,-70 17-15,70-17-1,-88 17 1,53-17-1,-194 71-15,53-19 16,-1 1 0,-69 0-1,-1 35 1,-35-18 31,-18 18-32</inkml:trace>
  <inkml:trace contextRef="#ctx0" brushRef="#br1" timeOffset="79406.49">10178 3016 0,'0'18'0,"0"-36"16,0 54-16,35-1 15,0-18 1,-17-17-16,70 18 16,-35-18 15,17 0-15,-17 0-1,-35 0 1,0 0-1,-36 0 1,-53 53 0,-17 53-1,0 17 1,-35 18 0,-1-17-1,71-36 1,18-53-1,53-52 32</inkml:trace>
  <inkml:trace contextRef="#ctx0" brushRef="#br1" timeOffset="80573.31">10636 1252 0,'0'-17'31,"0"-1"-15,0 0-1,0 1 1,18 17 0,52-35-1,1 35 1,17 0-1,-53 35 1,-35 0-16,0 36 16,-52-1-1,-19 1 17,18-36-17,35-35 1,36-18 46,0 18-62,35-17 16,35 17 0,-18 0-1,-34 0-15,52 17 16,-71 36-1,1 18 1,-36-1 0,-70 19-1,0-36 17,53-36-32,-71 1 15,35-18 1,19 0-1,-1-53 1,53 35 0,0-17-1,0 17 1,0-17 0,35 17-1</inkml:trace>
  <inkml:trace contextRef="#ctx0" brushRef="#br1" timeOffset="81107.31">11342 1005 0,'0'0'0,"0"-17"16,0-1-16,17 0 16,19 18-1,-19 0-15,36 0 16,-17 71-1,-19 0 1,-17 52 0,0-70 15,-17 18-15,-1-71-1,18-36 16,0-17-15,18-17 0,-18 52-16,35-70 15,0 35 1,-17 18 0,17 35-1,0 0 16</inkml:trace>
  <inkml:trace contextRef="#ctx0" brushRef="#br1" timeOffset="81805.89">12241 952 0,'0'-17'16,"0"-1"-16,-17 1 16,-1-1-16,-52 18 15,17 0 1,-53 35-1,35 18 1,1 53 15,34-18-31,36 0 32,18-52-17,35-36 1,35 0-1,18-36 1,-35-17 0,17-35-1,-18-53 1,-70 18 0,18-1-1,-18 54 1,0 17-1,0 35 1,0 71 0,-18 35 15,1 89-15,-1-54-1,18 1 1,18-54-1,35-52 1,-1-1 0,19-17-1,-18-35 1,-18 0 0</inkml:trace>
  <inkml:trace contextRef="#ctx0" brushRef="#br1" timeOffset="82456.32">11642 2187 0,'0'0'0,"0"-53"31,0 36-31,0 34 47,0 1-47,0 52 16,0-52-16,-18 106 15,18-71-15,-18 88 16,-17 17-1,35-87 1,0-1 0,0-87 31,0-18-32,18-18-15</inkml:trace>
  <inkml:trace contextRef="#ctx0" brushRef="#br1" timeOffset="82839.95">11589 2152 0,'0'0'0,"-18"-53"16,18 35-1,0-17 1,53 17-1,35-17 1,-53 35-16,124 0 16,-53 35 15,-35 36-15,-89-18-1,-105 17 1,17-17-1,70-35-15,-52 0 16,53-18 0,17 0-1,36 0 17,0 0-17,-1 0-15</inkml:trace>
  <inkml:trace contextRef="#ctx0" brushRef="#br1" timeOffset="83388.95">12312 2117 0,'0'0'15,"35"-71"1,-52 71 15,-36 0-15,35 0-16,-35 18 15,35-1-15,-52 72 16,35-19 0,-1 18-1,36-35 1,18-35-1,0-18-15,17 0 16,71-35 0,-36-1-1,-17-34 17,-35-1-17,17 1 1,-35 52-1,0 53 17,0 36-17,0-54-15,0 36 16,0 0 0,18-17-1,35-19 1,-36-17-1,36-17 1,-35-1 0</inkml:trace>
  <inkml:trace contextRef="#ctx0" brushRef="#br1" timeOffset="83873.12">12682 2152 0,'-17'-18'0,"17"1"15,0-1 1,0 0 0,53 1-1,-18 17 1,53 35-1,-53 0 1,-35-17-16,18 70 16,-18-35-1,-53 0 17,35-18-17,1-35 1,-1 0-1,18-70 1,0 34 0,0-34-1,18 17 1,17 18 0,-17 17-1,17-17 1,-17 35-1</inkml:trace>
  <inkml:trace contextRef="#ctx0" brushRef="#br1" timeOffset="84823.29">13282 1817 0,'0'-18'32,"0"36"-1,0-1-31,0 1 0,-18 88 16,-17-18-1,18 18 1,17-53-1,0 17 1,0-34 0,52-36-1,1 0 17,36-53-17,-37 17 1,1-34-1,-17 35 1,-36 52 31,0 36-31,-18-35-16,18-1 15,0 36 1,0-35-1,53-18 1,-18 0 0,53 0-1,-35-53 17,-17 0-17,-19 0 1,-17 36-1,0-1 1,0 36 15,0 17-15,0 35 0,-17-17-1,-1 53 1,18-18-1,-18 71 1,18-71 0,-17-52-16,17 105 15,-18-71 17,-17 19-17,17-54 1,-17-18-1,17-17 1,-17-35 0,0-18-1,35 0 1,-18-53 0,18 54-16</inkml:trace>
  <inkml:trace contextRef="#ctx0" brushRef="#br1" timeOffset="85140.76">13300 1940 0,'-18'0'0,"36"0"0,-18 0 47,17 0-47,19 0 15,-1 0-15,53 0 16,53-35 0,-70 35-1,17 0 1,-70 0-1,-36 18 17</inkml:trace>
  <inkml:trace contextRef="#ctx0" brushRef="#br1" timeOffset="85788.65">12030 3210 0,'-18'0'0,"36"0"0,-36-17 0,-17 17 31,17 0-31,1 17 16,-1 1 0,-35 88-1,18 0-15,-1 17 32,1-35-17,35 0 1,0-35-1,0-35 1,35-53 15</inkml:trace>
  <inkml:trace contextRef="#ctx0" brushRef="#br1" timeOffset="87155.89">11677 3545 0,'0'0'0,"-18"0"0,36 0 47,0 0-47,-1-17 16,18 17-16,54-36 15,34 1 1,1 0 0,-54 35-1,-35 0 1,-35 35 0,0 18-1,0 18 1,-17 17-1,-1-35 1,18-18 0,18-17-1,35-18 17,0 0-17,0-18 1,-36-35-1,-17 36-15,0-19 16,0 19-16,-35-54 16,-18 53-1,0 1 1,35 17 0,36-18 15,17 18-31,71-18 15,-18 18 1,1-17 0,-36 17-1,-36 0 1,-17 35 15,0 18-15,0-18-1,-17 36 1,-1-36 0,0 18-1,18-35 1,18-18 0,52 0-1,-34-36 1,34-34-1,-52 17 1,-18-35 0,-35 52-1,-18 19 17,0 17-17,18 0 1,35 17-1,0 1 1,35-18 0,35 0-1,1 0 1,52-53 0,1 0-1,35-35 1,-106 18-1,-53-1 1,0 53 0,0-17-1,-36 53 32,19-1-47,-19 36 16,1 53-1,17 0 1,18 0 0,0-18-1,0-35 1,18-18 0,17-17-1,18-18 1,0 0-1,-18-18 1,1 1 0,-19-1-16</inkml:trace>
  <inkml:trace contextRef="#ctx0" brushRef="#br1" timeOffset="87340.18">13353 3651 0,'-18'0'0,"0"0"15</inkml:trace>
  <inkml:trace contextRef="#ctx0" brushRef="#br1" timeOffset="88538.47">14570 2946 0,'0'17'78,"0"1"-62,0 0-16,0-1 0,0 1 15,0 0 1,0 34-1,17-16 1,36 87 0,0-52-1,18 52 1,-18-52 0,52 35-1,-16-36 1,52 18-1,-106-70-15,53 53 16,18-1 0,-53-17-1,0 18 1,-18-36 15,-35-18-15,0-34 46,0-1-62,-17 18 16</inkml:trace>
  <inkml:trace contextRef="#ctx0" brushRef="#br1" timeOffset="89138.49">14870 4057 0,'-18'0'32,"36"0"-32,-36-18 15,36 18 1,-1 0-16,71 18 16,-70-18-1,35 18 1,-18-1-16,89 1 15,-36-1 1,18 19 0,-53-36-1,-36 0 1,1 0 15,-18-18 0,0 0-31,0 1 16,0-18 0</inkml:trace>
  <inkml:trace contextRef="#ctx0" brushRef="#br1" timeOffset="89538.31">15346 3634 0,'0'-18'16,"-18"18"0,18 18-1,0 35 1,0-36-16,18 71 15,-1-35 1,19 53 0,-1-35-1,-35 17 1,0-18 15,0-52-15,0 0-1,18-18 32</inkml:trace>
  <inkml:trace contextRef="#ctx0" brushRef="#br1" timeOffset="100906.17">5574 3845 0,'0'0'0,"0"-17"0,0-1 15,0 0 1,0 36 15,18 88-15,-1 35 0,-17-35-1,0 0 1,0-89-16,0 54 15,0-18 1,0-36 0,0-87 15,0-18-15,18 52-16,17-87 31,18-1-16,0 54 1,-35 52 0,52 36-1,-17 70 1,-18-17 0,1 17-1,-1-35 1,-35 17-1,0-34 1,0-54 15</inkml:trace>
  <inkml:trace contextRef="#ctx0" brushRef="#br1" timeOffset="101370.37">6174 3863 0,'0'0'0,"0"-18"0,0 36 31,0 0-15,0 34-1,0-34-15,0 106 16,0-36-1,17 18 1,1-71 0,35-17-1,-18-36 1,-17 0-16,70-70 16,-35 17 15,-53-70-16,0 53 1,-53 0 0,0 70-1,-18 36 1,36 17 0,-18 53-1,18 1 1,35 16-1,0-52 1</inkml:trace>
  <inkml:trace contextRef="#ctx0" brushRef="#br1" timeOffset="101770.23">6068 4974 0,'0'0'0,"0"-17"15,0 34 16,0 18-31,0 54 16,0 52 0,0 17-1,0-52 1,0 18 0,0-107-1,0 19 1,17-36-1,-17-18 1,0-52 0,0 17-16</inkml:trace>
  <inkml:trace contextRef="#ctx0" brushRef="#br1" timeOffset="102120.35">5997 5168 0,'-35'-35'16,"70"70"-16,-105-105 15,52 52-15,18-35 16,0-17 0,35 17-1,36 0 1,52 53 0,-34 0 15,-19 88-16,-70-70-15,0 52 16,-106 18 0,36-17-1,17-54 1,35 1 0,0-18-1,71-35 16,-17 17-15</inkml:trace>
  <inkml:trace contextRef="#ctx0" brushRef="#br1" timeOffset="102688.41">6579 4798 0,'0'0'0,"0"-36"16,-17 36 0,-36 0-1,-18 36 1,18 34 0,36 19-1,-1-1 1,18 0-1,0-53 1,0-17 0,18-18-1,-1 0-15,19-35 16,34-54 0,-17 1 15,-18 0-16,1 17 1,-36 54 0,17 17-1,1 53 1,-1 17 0,1-17-1,17 18 1,1-36-1,17-35 1,0-18 0,17-35-1,-17-17 1,35-54 15</inkml:trace>
  <inkml:trace contextRef="#ctx0" brushRef="#br1" timeOffset="103353.37">7108 4727 0,'18'-17'15,"-36"34"-15,36-17 32,-36 18-17,18 17 1,0-17-16,0 35 16,0-18-1,18-17 1,35-18-1,0-36 1,17-17 0,-34-35-1,-19 53 1,1 0 0,-18-1 15,0 54 0,0 0-31,0 17 16,0 53-1,0 0 1,0 71 0,18-18-1,17 88 1,0-70-1,-17 35 1,-18-35 0,0-71-1,-35-35 1,-18-53 0,35 0-16,-53-35 31,1-36-16,17-105 1,53-18 0,0 35-1,0 124-15,53-124 16,0 53 0,53 0-1,-18 36 1,-35 35-16</inkml:trace>
  <inkml:trace contextRef="#ctx0" brushRef="#br1" timeOffset="103486.71">7796 4904 0,'0'0'0,"0"35"16,0 0-1,0 0 16,-17-17-31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2:41:29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1199 1005 0,'0'0'0,"-17"-35"31,-1 53 16,18-1-31,0 19-16,0-19 0,0 54 15,-17 70 1,-1-18-1,-17 1 1,35-89-16,-36 142 31,1-72-15,17-16 0,-17-19-1,35-52 1,0-36-1,0-70 1,0-18 0</inkml:trace>
  <inkml:trace contextRef="#ctx0" brushRef="#br0" timeOffset="432.05">1005 1199 0,'0'-17'16,"0"34"-16,-17-52 0,17 18 0,0-36 31,0-36-15,70 1-1,36 35 1,18 18-1,52 70 1,-70 71 0,-89-71-16,1 89 15,-71-1 1,36-87-16,-107 52 16,-17-18-1,0-17 1,88-35-1,35-18 1,36-18 31,53-35-31,-19 36-16</inkml:trace>
  <inkml:trace contextRef="#ctx0" brushRef="#br0" timeOffset="782.71">1923 988 0,'0'0'0,"17"-36"31,-17 54-16,0 53 1,-17 35 15,-36 35-15,35-36 0,0-69-16,-17 52 15,0 0 1,35-35-1,0-35 1,18-18 15,-1-36-15</inkml:trace>
  <inkml:trace contextRef="#ctx0" brushRef="#br0" timeOffset="1781.67">2469 1446 0,'0'0'16,"18"-17"-1,-18-36 1,0 18-1,-18 35-15,-34-53 16,-19 35 0,18 18-1,-35 18 1,35 35 0,0 17-1,18 36 1,35-71-16,-18 53 15,18-17 1,0 0 15,35-71-15,54-18 0,16-53-1,-16 1 1,-19-36-1,-35 35 1,1-17 0,-36 71-1,0-1 1,0 53 0,0 0-1,-18 54 1,18-19-1,0 18 17,0-17-17,35-53 1,54-1 0,-1-17-1,35-35 1,-52-36-1,17-17 1,-53-35 0,1 35-1,-19-36 1,-17 71 0,0 36-1,0 34 1,-17 54-1,-19 35 1,19-18 15,-19 35-15,19-52 0,17-1-1,0-52-15,0 53 16,17-71-1,36 17 1,-17-34 0,16-36-1,-16-18 1</inkml:trace>
  <inkml:trace contextRef="#ctx0" brushRef="#br0" timeOffset="2081.27">2946 1288 0,'0'0'0,"0"17"15,17-17 1,19 0-16,-1 0 15,-17 0-15,70 0 16,-35 0 0,0 0-1</inkml:trace>
  <inkml:trace contextRef="#ctx0" brushRef="#br0" timeOffset="3715.3">3193 1711 0,'-18'0'16,"0"18"0,36-18 15,0 0-31,52-36 15,89-52 1,-36 18 0,36-19-1,-71 19 17,-70 35-32,-18-54 15,0 19 1,0 35-1,-18 17 1,1 18 0,-36 88-1,0 36 1,0 34 0,0 1-1,0 70 1,18-35-1,17-123-15,-35 176 16,53-177 0,-53 195-1,18 35 1,17-106 0,18 18-1,0-124 1,89-71-1,-19-17 1,-35-17-16,107-71 16,-19-36-1,36-70 1,-71-18 0,-88 18-1,0 124-15,-35-124 16,-89 0-1,18 88 17,-35 18-17,71 52 1,17 36 0,53-17-1,70-18 1,36-18-1,71-36 1,-36-16 0,0-37-1,-71 54 1,-52 71-16,17-36 16,-17 35-1,-36 36 32,1 17-47,-1-17 16,0 52-1,18-52-15,0 70 16,0 0 0,18-35-1,17-35 1,54-18-1,-19-35 1,54-71 0,-72 17-1,-34-34 1,-18 52 0,-88 1-1,17 70 1,36 0-16,-35 0 15,-19 53 1,72 0 15,17 17-15,0-17 0,35 0-1,36-53 1,-1 0-16</inkml:trace>
  <inkml:trace contextRef="#ctx0" brushRef="#br0" timeOffset="4198.47">4780 1517 0,'0'0'16,"-18"0"-16,1-18 15,-1 18-15,18-53 16,0 36 0,0-1-1,35-17 1,36 17 0,0 1-1,17 34 1,-35 36-1,0 18 1,-53-36-16,0 35 16,-36 36-1,-17-53 1,1-17 0,34-72 15,18 19-31,0-19 15,0 19-15,53-89 16,17 35 0,1-17 15,-1 35-15,-52 53-16,35-35 15,-35 35-15</inkml:trace>
  <inkml:trace contextRef="#ctx0" brushRef="#br0" timeOffset="4914.84">5433 1305 0,'0'53'15,"0"-35"1,-18 52 0,18-17-1,0 35 1,-18-35-1,1 0 1,17-35 0,-18-18 15,18-18-15,0-35-1,18-35 1,17 18-1,36-19 1,-71 72-16,53-18 16,0 17-1,-36 53 1,18 36 0,-17-1-1,-18-52-15,0 52 16,0 1-1,0-53 1,0-36 31,18-17-31,-1 17-16,36-52 15,53-36 1,18-18-1,-36 89 1,-35 35 0,-36 71-1,-17-54-15,0 71 16,-17 36 0,-1-36-1,18-17 1,35-71-1,36 0 1,-53-18 0,17 0-1,35-70 1,-52 35-16</inkml:trace>
  <inkml:trace contextRef="#ctx0" brushRef="#br0" timeOffset="6864.94">7567 1023 0,'-18'-18'0,"36"36"0,-53-53 0,-18-18 31,35 53-15,1 0-16,-1 88 15,18-17 1,35 17-1,18-71 1,53-17 15,-71 0-31,89-52 16,-1-19 0,1-53-1,-107 19 1,-17 16-1,-53 37 1,-17 69 0,-1 89-1,-17 106 1,88-36 0,0 36-1,0-71 1,0-106-16,0 89 15,0-54 1,-18-52 0,-34-18 15,34 0-31,-53-53 16,1 0-1,35 18-15,-36-36 16,0 1-1,54 52 1,17 36 0,0 52-1,70 54 1,-17-54 0,71-35-1,-18-35 1,52-52-1,-52-19 1,0-17 15,-88 52-31,-1-34 16,-17-1 0,18 54-1,-18 34 1,0 36-1,0 35 1,-18 18 0,18-35-1,0-36 1,36-70 15,-19 17-31,36-52 16,0-19-1,18 1 1,-36 71 15,0 17-15,0 35 0,-17 35-1,35 36 1,-18-35-1,36-1 1,17-52 0,0-18-1,-53 0-15,54-18 16,34-70 0,-70 0-1,-35-53 1,-18 53-1,-36 35 1,-34 35 0,-36 18 15,18 71-15,17-1-1,54 36 1,17-18-1,0 1 1,17-72-16,19 1 16,34-18-1,1 0 1,-1-88 0,1-1-1,-18-52 1,-18-35-1,-17 35 1,-1-18 0,-17 88 15,-17 124 0,17-17-31,-53 122 16,35-16-1,18 34 1,0-70 0,0 0-1,35-53 1,-35-36-16,53 1 16,-18-18-1,36-18 1,-18-52-1,18-1 1</inkml:trace>
  <inkml:trace contextRef="#ctx0" brushRef="#br0" timeOffset="7680.91">9490 1517 0,'0'0'15,"-18"35"1,36-35 31,-1 0-47,1 0 16,0-17-16,52-36 15,-17 0 1,-35 35-16,-1-17 15,-17 17-15,-35 18 32,-18 0-1,-17 71-15,52-54-16,0 36 15,1 88 1,17-70-1,35 0 1,36-54 0,52-17-1,18-35 1,71-53 0,-142-1-1,-17-16 1,-53 34-1,18-17 1,-18 70 0,0 54 15,0 34-15,-35 71-1,-1 0 1,-17 71-1,18-53 1,-18 123 0,18-17-1,17-71 1,18 35 0,0-70-1,0 35 1,0-71-1,0-105 1,0-36 0,71-105 15,-1-36-15,-34 106-16,17-70 0</inkml:trace>
  <inkml:trace contextRef="#ctx0" brushRef="#br0" timeOffset="8015.14">10266 1764 0,'0'0'0,"-18"-71"0,18-17 15,-53-53 1,53 53 0,0 35-1,53 35 1,35 18-1,18 18 1,-53 17 0,-35-17-1,-1 70 1,-17-17 0,-88-1-1,0-17 1,-18-18-1,71-17 1,17-18 0</inkml:trace>
  <inkml:trace contextRef="#ctx0" brushRef="#br0" timeOffset="10548.49">10636 1535 0,'-17'17'16,"34"-34"-16,-52 34 0,17-17 15,18 18-15,-17-18 16,34 0 15,1-18-31,35-35 16,0 18 15,-36 17-31,19-70 16,-36 35-1,-36 18 1,-16 35-1,-1 53 1,35 0 0,0-18-16,18 36 15,0 17 1,18-35 0,53-18-1,34-53 1,36-35-1,-52 1 1,-1-37 0,-53 1 15,-35 53-15,-18 70 15,1-35-31,-18 88 15,17-17 1,-17 35 0,35-53-1,0-36 1,17-34 15,1-1-31,35-35 16,35-35-1,-35 17 1,18 18 0,-54 36 15,18 52-15,1 18-1,-19 35 1,19-17-1,34-1 1,-17-52 0,-35-18-16,105 0 15,-35-53 1,36-18 0,-54 1-1,-52-36 1,-18 18-1,-88 35 1,17 53 0,-35 53 15,36 17-15,35 36-1,35-70-15,0 16 16,0-34-16,17 70 15,36-70 1,35-18 0,-17-35-1,35-54 1,-18-34 0,-70-18-1,-1 0 1,1-18-1,-18 106 1,-18 35 0,-17 107 15,0 52-15,17-18-1,0 18 1,18-70-1,18 35 1,0-89-16,52 36 16,18-53-1,36 0 1,17-35 0,-70-18-1,-18-53 1,-53 18-1,0 18 1,-53 70 0,-18 17 15,36 54-15,17-1-1,36 36 1,17-53-1,53-35 1,-17-18 0,52-18-1,-35-53 1,1-34 0,-72 16-1,-17 37 1,-53 122 15,18 1-15,35-54-1,-18 89 1,18-53 0,0-35-16,0 17 15,0-17 1,18-18-1,17-36 1,54-70 0,-19 18-1,36-18 1,-35 71 0,-54 35-1,-17 53 1,0 35-1,18 0 1,35-17 0,17-18 15,1-53-15,17-18-1,-35-35 1,-35 18-16,52-88 15,-52-1 1,17-105 0,0 52-1,-35 19 1,0 105 0,0 70-1,-35 54 1,0 123-1,17-53 1,0 53 0,18-159-1,0 36 1,0-36-16,0 71 16,0-53-1,53-35 1,18-18-1,17-53 1,-35 0 0,18-35-1,-36 17 1,-35 36-16</inkml:trace>
  <inkml:trace contextRef="#ctx0" brushRef="#br0" timeOffset="10846.32">13476 1076 0,'18'0'15,"-1"0"1,1 0-16,88 0 15,0 0 1,17 0 0,-35 0-1,-17 0 1,-53 0 0,-1 0-16</inkml:trace>
  <inkml:trace contextRef="#ctx0" brushRef="#br0" timeOffset="11970.57">1076 2452 0,'-35'17'15,"70"-34"-15,-88 34 0,-53 1 16,89 0-16,-19-18 15,19 0 1,34 0 15,54 0-31,-1 0 16,54 35 15,105 0-15,0-17-1,-140-18-15,175 18 16,195-18 0,-89 0-1,142 0 1,-142 17 0,142 18-1,-283-35 1,0 0-1,-123 0 1,-71 0 0,-17 0 15,-18-17 31,0-1-62</inkml:trace>
  <inkml:trace contextRef="#ctx0" brushRef="#br0" timeOffset="13064.03">7250 2487 0,'0'0'16,"-89"-18"15,72 1-31,-36 17 15,18 0 1,17 0 0,0 0-1,54 0 17,-19 0-32,71 0 15,-17 0 1,88 0-1,-71 0 1,-35 0-16,176 0 16,-35 0-1,53 0 17,-53 0-17,124 0 1,-71 0-1,70 0 1,-35-18 0,-35 18-1,106-35 1,-124 35 0,106 0-1,-123 0 1,70 0-1,-70 0 1,35 0 0,-53 0 15,106 0-15,-159 0-1,0 0 1,-88 0-1,-18 0 1,-35-18 47,0 1-48</inkml:trace>
  <inkml:trace contextRef="#ctx0" brushRef="#br0" timeOffset="13880.04">14728 1517 0,'0'0'0,"-17"-18"15,-1 18-15,36 0 47,123 18-31,-88-18-16,159 0 15,140 35 1,-105-35 0,0 0-1,-88 0 1,-53 0 0,-71 0-1,-53 0 16,-17-17-15,0 17 0</inkml:trace>
  <inkml:trace contextRef="#ctx0" brushRef="#br0" timeOffset="14412.95">15998 1252 0,'-17'0'15,"34"0"-15,-52 0 16,35 18 15,0 0-31,0 35 16,71-1-1,52 1 1,-17-17 0,-71-36-16,89 17 31,-18-17-31,-89 0 31,-52-17 0,-36 17-15,36 0-16,-35 0 16,-54 35-1,18 35 1,-17 54 0,17-1-1,71-52 1,35-53-1,-18-1 1,0-17 15</inkml:trace>
  <inkml:trace contextRef="#ctx0" brushRef="#br1" timeOffset="25295.11">1446 3933 0,'0'-17'15,"0"-71"16,0 70-31,-17 0 16,17 1 0,-18 52-1,18 36 1,0 105 0,0-17-1,-35 35 1,35-88-1,0-89-15,0 36 16,0-35 0,0-36-1,35-35 1,18-70 15,0-18-15,0 35-1,-18 35 1,18 71 0,0 53-1,-18 18 1,-35-36-16,36 53 16,16 36-1,-34-71 1,35-36-1,-18-17 1,36-70 0,-36-19-1,-35 54-15,0-106 16,0-35 15,0 105-15,-18 36-1,18 52 17,0 1-32,0 53 15,18-54 1,0 1-16</inkml:trace>
  <inkml:trace contextRef="#ctx0" brushRef="#br1" timeOffset="25712.25">2275 4322 0,'0'17'0,"0"-34"0,0 52 16,0-18-16,18-17 16,53 0 15,-54 0-31,89-35 15,18-53 1,-54 0 0,-70-18-1,0 53 1,-53 35 0,-35 71-1,17 53 1,19 35-1,34-35 1,36-18 0,70-70-1,18-18 1,-18-18 15,-35-17-15,0-18-16</inkml:trace>
  <inkml:trace contextRef="#ctx0" brushRef="#br1" timeOffset="27678.93">3563 4410 0,'0'0'0,"18"17"0,-1-17 16,1 0-1,-18-17 1,35-36 0,1-53-1,-1 0 1,53-35-1,-17 35 1,-19 53 0,-16 53-1,-1 18 1,-17 35 15,-18-36-15,17 1-1,-17-53 17,0 0-17,0-18 1,-35 35 0,-18 0-1,18 18 1,-18 53-1,18 18 1,35-36-16,-18 89 16,18 70-1,35-53 1,18-71 15,53-52-15,-35-18-1,-54 0-15,54-35 16,-1-54 0,1-16-1,35-54 1,-18 53 0,35 0-1,-70 106 1,-17 18-1,-1 35 1,0 17 0,-35-17-1,18-35 1,17-18 15,-35-35-15,0-1-1,0-34 1,-35-1 0,-18 36-1,0 35 1,-18 0 0,18 70-1,-17 36 1,17 18-1,18 17 1,35-106-16,0 36 16,17-1-1,54-70 17,52 0-32,-17-53 31,-35 0-16,-54 36-15,36-54 16,-53-70 0,0 53-1,0 17 1,0 89 15,0 0-31,-17-1 0,17 36 16,-18 53-1,18-35 1,18-1 0,17-35-1,-17-35 1,52 0-16,-52 0 0,52 0 16,19-52 15,-54-19-16,-18-53 1,-17 54 0,0-1-1,0 54 1,0 70 0,0 0-1,0 70 1,0-17-1,-17-36 1,17-17 0,-18-53 15,18-17-15,0-54-1,0 54 1,0-54-1,0 36-15,35-106 16,36 52 0,70 19-1,-35 70 1,0 53 0,-71 53-1,-35 17 1,-53-35-1,18 0 1,0-52 0,35-19-1,0-52 17,0 17-32</inkml:trace>
  <inkml:trace contextRef="#ctx0" brushRef="#br1" timeOffset="28148.35">6950 3933 0,'0'-35'0,"0"70"0,0-87 0,17 16 16,1 19 0,17-1-1,-35 36 1,18 87 0,-18-87-16,0 70 15,0 18 1,0-53-1,-35-18 1,35-105 15,0 52-31</inkml:trace>
  <inkml:trace contextRef="#ctx0" brushRef="#br1" timeOffset="28545.81">6932 3581 0,'0'0'16,"0"35"-16,-18-17 0,18 52 16,0 1-1,18-54 1,53-17-1,-18-17 1,-36-1-16,36-52 16,-53-1-1,-18-17 1,-52 17 0,17 71 15,-18 35-16,71 54 1,0-1 0,0 0-1,53-35 1,0-35 0</inkml:trace>
  <inkml:trace contextRef="#ctx0" brushRef="#br1" timeOffset="29061.97">7408 3792 0,'0'18'0,"-17"0"16,17-1-16,-18 1 16,18 17-16,0-17 0,0 35 31,0 53-16,0-18 1,0-18 0,-18-52-1,1-53 17,17-54-17,0-16 1,35-1-1,-17 88-15,70-70 16,53 35 0,0 53-1,-53 53 1,-70 53 0,-18 0 15,-53 17-16,35-88-15,-17 18 16,17-17 0,1-36-1,17-18 1,35-35 0,-17 35-16</inkml:trace>
  <inkml:trace contextRef="#ctx0" brushRef="#br1" timeOffset="29944.38">8326 3810 0,'0'0'0,"17"-35"32,-17 17-32,0 0 31,-53 18-16,-17 18 1,-18 35 0,52-18-1,19-35-15,17 36 16,35-19 0,53 18-1,18 1 1,-53-1-1,-18 36 1,-35 17 0,-35-18-1,-18-17 1,-18-35 0,18-18 15,1-35-16,-1-36 1,17-17 0,19 35-1,17 71 17,0-1-32,17 36 15,1-35-15,35 35 16,17 0-1,36-36 1,-35-17 0,17-17-1,0-36 1,53-88 0,-88 35-1,-35-35 16,0 52-15,-18-16 0,0 87-1,0 71 1,-18 17 0,18 54-1,-18 17 1,18-35-1,0-18 1,0-70-16,36 17 16,34-35-1,1-18 1,17-52 15,-53 34-31</inkml:trace>
  <inkml:trace contextRef="#ctx0" brushRef="#br1" timeOffset="30178.75">8661 3898 0,'0'0'0,"17"0"31,1 0-31,70 0 15,18 0 1,0-17 0,-89 17-1,19 0-15,-1 0 16,-17 0 0</inkml:trace>
  <inkml:trace contextRef="#ctx0" brushRef="#br1" timeOffset="31329.38">9437 4092 0,'17'0'0,"-34"0"0,52 0 15,0-35 1,1-36-1,-1 18 1,-35 36-16,0-71 16,-53 35-1,-18 35 1,-34 18 0,16 53 15,-34 88-16,105-35 1,1 17 0,17-52-1,70-36 1,1-35 0,35-17-1,-18-72 1,0-34-1,-35-1 1,-35 36 0,-18 35-1,-18 71 17,-17 35-1,35 53-16,0-18 1,0 0 0,35-35-1,-17-35-15,52-18 16,18 0 0,36-53-1,-1-35 1,-35-18-1,-17-35 1,-71 105-16,18-69 16,-18 16-1,0 72 1,-36 52 0,1 53 15,17 18-16,1 17 1,-1-17 0,18-18-1,71-35 1,35-53 0,-18 0-1,-53-17-15,88-54 16,-52-17-1,0-53 1,-54 35 0,-17-17-1,0 70 1,-17 70 15,-19 72-15,1-1-1,17 53 1,18-53 0,0 18-1,53-89 1,36-17 0,-19-17-1,18-54 1</inkml:trace>
  <inkml:trace contextRef="#ctx0" brushRef="#br1" timeOffset="33694.62">12577 3722 0,'17'0'16,"-34"0"-16,52-18 0,-18 18 0,-17-17 0,71-36 31,17-18-15,-35 0-1,0-34 1,-53 52 0,-71 53-1,-34 53 1,16 52 0,54-34-1,35 0 1,0-18-1,88-1 1,18 1 0,-18 0-1,-52 0 1,-36 0 0,-89 0 15,1-18-16,-70-35 1,87-17 0,0-54-1,18 1 1,18-36 0,35 53-1,0 18 1,53 105 15,0 36-15,-18-36-1,36 19 1,35-36 0,17-53 15,1-53-16,52-18 1,-88 1 0,0-36-1,-88 88-15,18-52 16,-18 17 0,-35 53-1,-36 35 1,1 18-1,-1 53 1,71-18 0,18 0-1,70-53 1,0-35 0,36-35 15,-19-18-16,1-70 1,-53 17 0,-35-71-1,-1 54 1,-17-18 0,-17 88-1,-18 53 1,-1 88-1,1 71 1,17-36 0,18 18-1,18-17 1,35-36 0,17-53 15,19-35-16,34-17 1,-35-19 0,1-52-1,-72 71-15,1-54 16,-18 1 0,0 34-1,-71 36 1,1 36-1,34 16 1,19-34-16,-1 70 16,18-35-1,53 0 1,0-53 0,53 0 15,-18-18-16,-53 1-15,53-18 16,-52 17-16,17-53 16,-18-17-1,-35 35 1,-18 53 15,18 18-31,-35 52 16,-18 1-1,18 0 1,17-19 0,18-16-1,0-54 32,0 0-47,71-70 31,-1 18-15,36-36 0,-18 35-1,1 54 1,-72 17-16,18 17 16,-35 54-1,0 35 1,0-53-1,0 35 1,0-71-16,0 19 16,71-36-1,-18 0 1,53-53 0,-53 18-1,53-54 16,-36-16-15,-52 34 0,-36 89 15,-35 70-15,53-71-16,-17 19 15,-1 52 1,18-53-1,53-17 1,35-18 0,-17-18-1,17-17 1,-35-18 0,-53 35-16</inkml:trace>
  <inkml:trace contextRef="#ctx0" brushRef="#br1" timeOffset="34077.94">15117 3298 0,'0'0'0,"-18"0"0,-35 36 15,0 17 1,35 17-1,18-52 1,71-18 0,-36 0-16,36 0 15,35-53 1,-89-18 0,-17 18-1,-35 1 16,-36 52-15,54 0-16,-54 17 16,18 71-1,18 18 1,35-35 0,35-1-1,-17-70-15</inkml:trace>
  <inkml:trace contextRef="#ctx0" brushRef="#br1" timeOffset="35377.83">15557 3616 0,'0'0'0,"0"-18"0,0 1 15,0-1 1,-17 18-1,-1 0 1,-17 53 0,17 18-1,1-1 1,17-35-16,0 18 16,17 0-1,54-35 1,-18-18-1,53 0 1,-36-35 0,1-54-1,-54 19 1,1-54 0,0 54 15,-18 52-16,-18 53 1,-17 36 0,17 0-1,18 17 1,18-35 0,35-53-1,70 0 1,-52 0-1,17-53 1,-53 0 0,-17-53-1,-18 35 1,0 54 15,-18 70 0,-17 35-15,17-35 0,1 17-1,17-17 1,0-35 0,0-36 30,17 1-46,18-36 16,18-53 0,-35 71-16,53-36 15,17 0 1,-35 54 0,17 34 15,-52 36-16,0 53 1,-18-53 0,0 18-1,0-36 1,-18-35 15,18-18-15,35-17-1,18-18 1,35-70 0,-17 34-1,-1 19 1,-17 70 0,-35 53-1,-18-36 1,0 54-1,0 35 1,0-36 0,0-34-1,18-19-15,17 1 16,-17-18-16,34 0 16,1 0-1,-17-18 1,-1-35-1,-17 1 1,-18 34-16,0 0 16</inkml:trace>
  <inkml:trace contextRef="#ctx0" brushRef="#br1" timeOffset="36793.89">18186 3016 0,'0'0'0,"0"-17"0,35-107 47,-35 106-47,0-17 15,-71 35 1,54 0-16,-54 18 16,-35 88-1,18 17 1,-18 71-1,71-35 1,35 35 0,71-123-1,70-19 1,-18-34 0,89-36 15,-18-52-16,-88-1 1,-89 36-16,54-88 16,-71-71-1,-53 0 1,-18 88 0,-87 0-1,17 88 1,88 18-16,-71 18 15,1 88 1,52 17 0,36 89-1,35-36 1,35-70 0,0-71-16,36 36 15,88-53 16,52-18-15,-52-18 0,18-53-1,-107-17 1,-52 70-16,17-87 16,-17 52-1,-18 70 16,0 1-31,-36 53 16,19 34 0,-36-16-1,35-54 1,1 0 0,17-52 30,17-1-30,1 18-16,35-88 16,0-1-1,35-34 1,-18 52 0,-17 71-1,-35 0-15,0 36 16,-18-19-16,17 72 15,-17 16 1,53-16 0,0-54-1,35-35 1,-17 0 0,52-35 15,-70-18-16,-17 0 1,-19 35 0,-17-17-1,-53 35 1</inkml:trace>
  <inkml:trace contextRef="#ctx0" brushRef="#br1" timeOffset="39243.39">2434 6085 0,'0'-17'32,"0"-1"-32,0-17 15,18-36 1,-18 1 0,-53-18-1,-35 17 1,52 36-16,-69-18 15,-19 35 1,36 36 0,-18 105-1,36-17 1,52 18 0,18-89-1,0 106 1,53-88-1,0-18 1,35-35 0,-18-53-1,36-35 1,0-18 0,-71 36-1,-35-19 1,0 72-1,-35 17 1,35 53 0,0 53-1,35 17 1,18-52 0,36-36-1,16-35 16,-87 0-31,70-18 16,18-35 0,-53-17-1,-53-1 1,0 1 0,0 17-1,-18 88 16,18-17-31,0 52 16,0 18 0,0-17-1,0-18 1,0-35 0,0-36 15,18-17-16,17-54 1,0 19 0,-17-18-1,0 35 1,-1 53-16,19 0 16,-1 35-1,0 18 1,18 35-1,-35-17 1,17-18 0,-35-36-16,35-17 15,54 0 1,-37-17 0,54-36-1,-35-18 16,-18-17-15,-53 53-16,35-18 16,-35 17-1,18 36 1,-18 36 0,0 17-1,0 52 1,0-69-1,0-19-15,70 19 16,1-36 0,52 0-1,-35-36 1,36-52 0,-106 0-1,17 0 16,-35 35-15,0 18 0,0 88 15,0-36-31,0 54 16,0 52-1,0-17 1,0 35-1,17 88 1,-17-35 0,36 142-1,-1-125 1,18 72 0,-18-54-1,-17-106 16,0-17-15,-36-159 15,-88-70-15,18-36 0,-36-159-1,71 72 1,53 157-16,-17-175 15,17 176-15,17-124 16,54 18 0,-18 88-1,17 18 1,-52 53 0,0 35-1,-18 17 16,17 1-15,1-18-16</inkml:trace>
  <inkml:trace contextRef="#ctx0" brushRef="#br1" timeOffset="40010.11">6050 5486 0,'0'0'0,"0"-18"0,0 0 16,-18-17-1,1 17 1,-1 18-16,-17 0 15,0 53 1,-1 71 0,36 17-1,0 35 1,18-70 0,53 0-1,-54-88 1,71-18-1,-17 0 1,35-71 0,-36-17-1,-17-53 1,-35 106-16,-18-54 16,0 54-16,-71-124 15,-17 89 1,-35 34-1,34 36 1,-34 106 0,88 18-1,17-71-15,36 123 16,35-70 0,88-36-1,-18-34 16,1-36-15,70-71 0</inkml:trace>
  <inkml:trace contextRef="#ctx0" brushRef="#br1" timeOffset="40393.5">6897 5521 0,'0'-18'0,"0"36"0,0-53 15,0 52 17,-18 36-32,18 53 15,0 88 1,0 35 0,0-35-1,0-123-15,0 282 31,0-71-15,0 106 0,0-70-1,0-107 1,0-17 0,0-158-16,0 16 15,0-87 1,0-53-1,18-124 1,17-105 0,-17 123-1</inkml:trace>
  <inkml:trace contextRef="#ctx0" brushRef="#br1" timeOffset="40777.29">6914 5821 0,'0'0'0,"-17"-35"0,-36-54 16,-18-34 0,54 52-1,52 18 1,106 36 0,-17 17-1,34 17 1,-87 107-1,-54 17 1,-122-18 0,16-52-1,1 0 1,53-71 0,17 0-1,71-53 32,0 17-31,35-34-1,-70 52-15</inkml:trace>
  <inkml:trace contextRef="#ctx0" brushRef="#br1" timeOffset="41143.58">7444 5803 0,'0'0'16,"35"0"0,35 0-1,-17-53 1,-35 36-16,35-36 16,-18-35-1,-35 52 16,-70 19-15,-1 34 0,-17 54-1,70 52 1,18-35 0,18-17-1,52-53 1,-52-1-16,70-17 15,18 0 1,0-53 0,-71 36-1</inkml:trace>
  <inkml:trace contextRef="#ctx0" brushRef="#br1" timeOffset="41544.54">7955 5715 0,'0'0'0,"0"-18"0,0-17 31,0-35-15,18 17 0,35 35-1,17 0 1,-52 18-16,35 18 16,17 88-1,-52-36 1,-18 54-1,-18-36 1,1-53 0,-19-35-1,36-17 1,0-72 0,0 19-1,36-54 16,17 36-15,-18 35 0,18 53-1,-36 0 1,54 0 0</inkml:trace>
  <inkml:trace contextRef="#ctx0" brushRef="#br1" timeOffset="43128.45">8802 5821 0,'17'0'0,"-34"0"0,52 0 0,18-53 16,-18 18 0,1-36-1,-36 36 1,0-36-1,-36-17 1,-34 53 0,-36 17-1,-18 36 1,19 70 0,52 53-1,53-35 1,0 17-1,17-70 1,1-53-16,52 18 16,19-36-1,34-52 1,-17-36 0,-53 0-1,-18-17 16,-35 34-15,0 36 0,0 36-16,0 87 31,-17 54-15,-1-18-1,18 17 1,18-52-1,34-18 1,-34-53-16,88 0 16,-36-18-1,36-70 1,-35-18 0,-1-53-1,-34-17 16,-36 35-15,0 70 0,0 36-1,-36 70 1,19 53 0,-1-52-16,1 105 15,-1-35 1,18 17-1,0-52 1,35-1 0,53-70-1,53-17 1,1-54 0,-54 0-1,-35-34 16,-36 52-15,-17 17 0,-53 36-1,36 53 1,-1 18 0,18-1-1,35 19 1,1-72-1,34-17 1,18-35 0,-17 0-1,0-53 1,-71 35 0,17-36-1,-17 54 1,-17 70 31,-1 36-32,-17 17 1,-1 0 0,19-52-1,17-19-15,0 1 16,0-36 31,0 1-47,0-54 15,17 53-15,36-70 16,53-18 0,18 18-1,-54 71 16,1 17-15,-54 52 0,1-34-16,-18 88 15,0 0 1,0-36 0,-35 1-1,17-53 1,18-36 15,53-35-15</inkml:trace>
  <inkml:trace contextRef="#ctx0" brushRef="#br1" timeOffset="43876.58">11324 5433 0,'0'0'0,"18"-18"0,-1-17 32,-69 0-17,-19 35 1,-88 17 0,89 18-1,34-17-15,-87 70 16,70 1-1,18-1 1,35-18 0,53-70-1,88 0 1,-53-35 0,35-36-1,-70 1 1,-35-18 15,17 17-15,-35 53-1,0 36 17,-17 53-17,-19 52 1,19 1-1,17-89-15,0 159 16,0-53 0,70 71-1,-34 35 1,-1-53 0,-35 53-1,0 35 1,-18-106 15,-35-105-15,-35-18-1,0-53 1,35-18 0,18-88-1,17-35 1,18-18-1,0-70 1,0 159-16</inkml:trace>
  <inkml:trace contextRef="#ctx0" brushRef="#br1" timeOffset="44159.78">10319 4921 0,'0'0'0,"-18"0"0,0 0 0,1-17 15,-1 17 1,1 0-1,-1 17 32,0-17-47,-17 18 16</inkml:trace>
  <inkml:trace contextRef="#ctx0" brushRef="#br1" timeOffset="44376.3">9260 5309 0,'0'0'16,"-17"18"-16,34-18 16,1 0-1,88-18 1,17 1-1,89-19 1,-71 1 0</inkml:trace>
  <inkml:trace contextRef="#ctx0" brushRef="#br1" timeOffset="48109.28">13000 5309 0,'17'0'15,"1"0"-15,0 0 16,-1-17-16,36-1 16,0-35-1,18 0 1,-18-17-1,-53-36 1,0 71 0,-88 35-1,-36 0 1,-17 70 0,53 1-1,70-18 1,18-36-1,18 36 1,88 18 0,52-1-1,-52-17 1,-18 18 0,-88-18-1,0-36-15,-88 71 16,0-52-1,-53-36 1,53-18 0,-1-35-1,37-35 1,16 0 0,36 17-1,0 89 32,18-1-31,0 1-16,17 53 15,-18-54-15,19 54 16,52-1 0,-18-34-1,54-36 1,-1 0-1,36-71 1,-18-17 0,-53 17-1,-52 1 1,-36 35 0,-18 70 15,-17 18 0,35-36-31,-18 54 16,18 0-1,0-36 1,71-18 0,17-17-1,53-52 1,-35-19-1,-53 18 1,0 0 0,-53 18-1,0 17 1,0 53 15,0 54-15,0 17 15,0 52-15,0-17-1,0-88-15,35 124 16,-17-124-16,-18 246 16,0-52-1,-53 71 1,-18-54-1,1-87 1,52-142-16,-53 106 16,36-70-1,0-71 1,-18-53 0,0-71-1,35-105 16,18 35-15,0 124-16,36-177 16,70-106-1,17 106 1,71-106 0,18 71-1,-54 105 1,-105 89-1,-53 71 1,-35 17 0,-18 35-1,0 18 1,36-18 0,52 18-1,35 0 1,1-18 15,0 18-15,-71-35-1,0-1-15,-18-17 16,-35 0 0,-18 0-1,1-35 1,35 0-1,17 35 1,18-18 0,0 36-1,18 35 1,35-36 0,17 1-1,18 0 1,18-18 15,0-71-15,-53 18-1,0-70 1,-18 35 0,-17-89-1,-18 18 1,0 54-1,0 87 1,0 53 0,-18 53-1,-17 54 1,17 16 0,18-17-1,0-52 1,53 16 15,35-52-15,-17-53-1,-54 0-15,107-17 16,-36-36 0,18-35-1,-53 17 1,-36-35-1,-17 53 1,-35 18 0,0 70-1,0 36 1,17 35 0,18-18-1,53-18 16,-35-52-31,52 0 16,54-18 0,-36 0-1,35-53 1,-52-18 0,-36-35-1,-35 18 1,0 35-1,0 71 17,0 0-32,-18 34 15,1 1 1,17-35-16,-18 70 16,1-35-1,17 0 1,0-35 15,0-36 0,0 0-31,35-52 16,18-1 0,17-35-1,18 18 1,1 35-1,-19 53 1,-17 53 0,-53 35-1,0-17 1,0 17 0,0-52-1,0-1 1,0-18 15,35-17-15,18-35-1,0-35 1,35-36 0,-17 18-1,52-18 1,-105 88-1,0 18 1,-18 35 0,0 54-1,0-1 1,-18 35 0,18-70-1,18-18 1,35-17-1,35-18 17,0-35-17,0-36 1,-35 1 0,-35-1-1,-18 1 1,0 17-1</inkml:trace>
  <inkml:trace contextRef="#ctx0" brushRef="#br1" timeOffset="48518.88">14817 5080 0,'0'0'0,"17"0"15,71 0 1,124-53 0,-35 18-1,17 17 1,-89 1 0,-69 17-16,17-18 15</inkml:trace>
  <inkml:trace contextRef="#ctx0" brushRef="#br1" timeOffset="54509.78">18415 5521 0,'18'0'15,"-1"0"1,1 0-16,0 0 0,17-18 16,0-17-1,36-18 1,-54-17 0,1 52-16,-18-35 15,-71-18 1,-17 36 15,-53 35-15,18 71-1,-19 52 1,37 36 0,105-36-1,0-34 1,53-54-1,17-35 1,71-18 0,18-70-1,-36-18 1,-52 18 0,-53-18-1,-1 36 1,-17 34 15,-35 54-15,0 88-1,17 17 1,18-34 0,88-1-1,0-53 1,-70-35-16,106 0 15,-36-35 1,18-53 0,-71-1-1,-17-17 1,-18 18 0,0 53-1,-18 53 1,-17 70-1,17 0 17,-17 18-17,35-18 1,0-70 0,53-71 15,-18-18-16,35-17 1,-17 0 0,-35 70-16,17-17 15,-17 53 1,0 34 0,17 37-1,0-19 1,18 1-1,53-54 17,35-17-17,-35-52 1,0-19 0,-36-17-1,36-36 1,0 18-1,0 71 1,-18 35 0,-70 53-1,-18 35 1,0-35 0,0 0-1,17-35 1,18-18-1,-17-18 1,-18-35 15,0 0-15,-88-53 0,17 54-1,-34 52 1,-1 35-1,35 53 1,18 35 0,53 1-1,0-36 1,35-35 0,71-53-1,-17-35 1,34-36 15,18-52-15,0-36-1,-70 0 1,-18-52 0,-36 87-1,-17 71 1,-53 88-1,-35 124 1,35 0 0,53 35-1,18-53 1,35-70 0,-36-36-16,72 18 15,34-35 1,1-18-1,-54-36 17,1-17-32</inkml:trace>
  <inkml:trace contextRef="#ctx0" brushRef="#br1" timeOffset="54658.92">21220 5468 0,'0'0'0,"-18"0"0,0 0 16,1 0 0,-1 0-1,0 0-15,-17 0 16</inkml:trace>
  <inkml:trace contextRef="#ctx0" brushRef="#br1" timeOffset="56207.79">2081 7867 0,'0'-18'0,"0"36"0,-17-36 0,-36-52 32,35 52-32,-17 18 31,17 53-16,1 35 1,17-35-16,0 88 16,17 36-1,19-89 1,-19-18 0,18-70-1,18-53 1,-17-17 15,34-89-15,-17 53-1,-18 18 1,1 53 0,-36 52-1,35 89 1,0 0-1,18 18 1,0-19 0,18-69-1,-1-36 1,18-71 0,1-17-1,-19-53 1,-35 17-1,1 19 17,-36 69-17,0 72 17,0 87-17,0-17 1,0 35-1,0-123-15,17 52 16,36-17 0,0-35-1,53-54 1,0-16 0,-71 16-16,89-52 15,-89 53-15,35-71 16,-34-18-1,-36 54 17,-53 17-17,0 53 1,35 0-16,-35 88 16,36 18-1,17 35 1,17-53-1,54-17 1,-1-53 0,36-18-1,-18-18 1,-35-35 0,0-18-1</inkml:trace>
  <inkml:trace contextRef="#ctx0" brushRef="#br1" timeOffset="58078.1">5045 8308 0,'17'0'15,"1"0"1,0-35-16,17-18 31,18-53-15,-53 71-16,35-71 16,18-35-1,35 35 1,-35 53-1,35 53 1,-35 18 0,-53-1-16,36 36 15,-19-18 1,1-17 0,-18 0-1,0-54 16,0 19-15,0-19 0,-18-16-1,-52 34 1,17 18 0,-18 35-1,36 36 1,0 140-1,35-69 1,52-19 0,37-52-1,17-71 1,35-18 0,-36-35-1,-69 18-15,87-106 16,-35 35-1,1-35 17,-19 70-17,18 53 1,-17 36 0,-71 0-16,0 35 15,18 35 1,-1-35-1,1-18 1,-18-53 15,0-17-15,0 17-16,0-34 16,-35-19-1,-18 18 1,0 35-1,-35 36 17,52 35-17,-34 88 1,34-35 0,19 35-1,17-35 1,0-71-1,106-35 1,-36-35 0,36-53-1,-53 0 1,-35-54 0,-18 107-16,0-35 15,0 34 1,0 89 15,0-35-15,0 70-1,0 0 1,17 0 0,-17-70-16,88 17 15,1-17 1,69-36-1,-52-35 1,0-35 0,-53-35-1,-53 17 1,0 53 0,0 88 15,-18 53-16,1-70 1,-1 106 0,0-19-1,1-52 1,17-17 0,0-54 15,0-35-16,0 18-15,35-53 16,36-36 0,-19 36-1,54 0 1,-18 88 0,-17 17-1,-53 1-15,17 88 16,-17-18-1,-18 18 1,-18-18 15,0-17-15,1-54 0,17-52 15</inkml:trace>
  <inkml:trace contextRef="#ctx0" brushRef="#br1" timeOffset="59591.56">8520 7796 0,'17'-35'16,"-34"70"-16,34-88 0,18-52 16,-17 52-1,-18 17 1,0 54 15,0 17-31,0-17 0,-18 70 16,-17 71-1,18 0 1,17-36 15,35-35-15,18-52 0,-18-36-16,71-36 15,0-17 1,17-70-1,-17-18 1,-35 0 0,-54 35-1,1 0 1,-18 53 0,0 124 15,-18 70-16,1 0 17,-1-106-32,18 142 15,0-89 1,18 0 0,34-70-1,37-18 1,17-53-1,-18-18 1,-53 36-16,88-89 16,-52 19-1,-53 34 1,-71 71 15,35 0-31,-17 71 16,35 17-1,17 18 17,19-53-17,34 17 1,-52-35 0,0-17-1,-18 0-15,-18-18 31,-35-71-15,0 18 0,18 0-1,17 36 1,1 17 0,-1 53-1,18-1 1,53 1-1,17-17 1,-34-36 0,34 0-1,89 0 1,17-36 0,-35-17-1,-17-35 1,-54-35-1,-52 17 1,-18 35 0,-35 71-1,-36 36 1,18 69 0,36-16-1,17 34 1,17-70-1,54-35 17,-1-1-17,-34-17 1,17-35 0,-36 0-1,19 0 1,-1 17-16</inkml:trace>
  <inkml:trace contextRef="#ctx0" brushRef="#br1" timeOffset="59759.35">10954 8167 0,'0'0'0,"17"0"31,-34 0 16,-1 0-47,0 0 15</inkml:trace>
  <inkml:trace contextRef="#ctx0" brushRef="#br1" timeOffset="66757.33">1182 10813 0,'0'0'0,"0"-18"15,0-53 17,0 54-32,0-18 15,-35 35 1,-1 0-1,1 70 1,17-52-16,-17 105 16,-18 54-1,35-1 1,18-70 0,0-36-1,0-52 1,0-36-1,36-105 1,17-1 15,17-52-15,1 53 0,-18-19-1,0 37 1,-18 105-1,18 123 1,-18-17 0,-35 17-1,0 54 1,0-71 0,0 17-1,0-105 1,0-36 15,-18-17-15</inkml:trace>
  <inkml:trace contextRef="#ctx0" brushRef="#br1" timeOffset="66956.82">1023 11218 0,'0'0'0,"0"-17"15,0-1 1,35 0 0,1 1-16,52-19 15,53 1 1,-35 35 0,0 0-1,-36 0 1</inkml:trace>
  <inkml:trace contextRef="#ctx0" brushRef="#br1" timeOffset="67607.64">2081 11148 0,'0'0'0,"18"-18"15,17-35 1,-35 36-1,0-36 1,-17 17 0,-54 19-1,18 17 1,-17 35 0,52-17-16,-35 70 15,18 53 1,17-35-1,18 0 1,53-89 0,35-17 15,0-35-15,-17-53-1,35-53 1,-36 17-1,-17-35 1,-53 124-16,0-88 16,-17-36-1,-36 106 1,0 53 0,35 88-1,1 89 1,17-36-1,0-106-15,0 106 16,35 0 15,-18-70-15,54-36 0,0-35-1,-18-18 1,52-34-1</inkml:trace>
  <inkml:trace contextRef="#ctx0" brushRef="#br1" timeOffset="68042.92">2663 11148 0,'0'-18'0,"0"36"0,-17-71 15,-1 53-15,18-53 16,0 18-1,35-1 1,54 36 15,-19 0-15,-52 0-16,70 71 16,-70-1-1,-18 36 1,0-17-1,-18-37 1,18-34 0,0-36-1,35-52 1,-17-54 0,53 1-1,-54 35 1,36 35-1,-18 35 1,-17 36 31,-18 35-31,18-36-16</inkml:trace>
  <inkml:trace contextRef="#ctx0" brushRef="#br1" timeOffset="69124.36">3598 11130 0,'18'0'0,"-36"0"0,71-18 0,-35 1 0,17-1 16,0-17 0,-17 17-16,-18-35 15,-18 0 1,-70 18-1,0 35 1,0 18 0,-18 70 15,71-70-31,-18 87 16,35 37-1,18-72 1,18-17-1,35-53 1,35 0 0,18-70-1,0-36 1,-53 17 0,-53-16-1,17 34 1,-17 36-1,-17 105 17,17 36-1,0-35-15,0 17-1,35-53 1,-18-35-16,72 0 15,-19 0 1,18-70 0,-52-1-1,-19-35 1,1 18 0,-18 35-1,0 36 1,0 52-1,0 53 1,0 0 15,0 0-15,0-17 0,0-53-1,0-1 1,0-52 15,0 17-31,0-35 16,53-88-1,0 53 1,53-18 0,17 89-1,-52 17 1,-18 88-1,-36 18 1,-17-1 0,-17-34 15,17 0-15,-18-54-1,18-34 16,0-19-15,70-70 0</inkml:trace>
  <inkml:trace contextRef="#ctx0" brushRef="#br1" timeOffset="69473.28">4992 10566 0,'0'0'0,"0"-18"0,0 0 0,17-17 16,-17 17 0,0 36 15,0 53-15,0-54-16,0 89 15,-17 18 1,-18-1-1,17-35 1,-17 18 0,35-35-1,0-54 1,53-17 0,17-17-1,-17-54 1,-35 53-16</inkml:trace>
  <inkml:trace contextRef="#ctx0" brushRef="#br1" timeOffset="69823.17">4745 10777 0,'0'0'0,"17"0"31,19 0-15,17 0-1,-36 0-15,72-17 16,-19 17-1,-35-18 1,1 18 0,-36-18 46</inkml:trace>
  <inkml:trace contextRef="#ctx0" brushRef="#br1" timeOffset="84251.76">5592 10883 0,'0'18'110,"0"-1"-95,0 1 1,17-18 0,1 0-16</inkml:trace>
  <inkml:trace contextRef="#ctx0" brushRef="#br1" timeOffset="85704.95">5962 10971 0,'0'0'16,"0"-17"15,0-1-31,0 0 16,0-34 0,0-19-1,-18 53-15,-52-35 16,-36 36-1,0 17 1,-17 35 0,17 53-1,70 36 1,19-1 15,34-35-15,54-35-1,0-53 1,52-17 0,1-54-1,-36-17 1,-35-18 0,-36 36-1,-17-19 1,0 72-1,0 34 1,0 54 0,-17-1-1,17 19 17,17-1-17,54-18 1,17-52-1,18-18 1,35-35 0,-18-36-1,1 1 1,-71-36 0,-53 18-1,-35 35 1,-36 53-1,-52 17 1,17 54 0,53-1-1,35 19 1,18-54 15,53-35-15,53 0-1,-36-18 1,19-35 0,-19-17-1,-70 35 1,18-1 0,-18 54 15,0 35-16,0-36-15,0 54 16,0 70 0,0 71-1,0-36 17,0 71-17,0 18 1,-18-1-1,18 1 1,0-53 0,0 34-1,-17-51 1,-19-107 0,19-71-16,-54 1 15,-35-53 1,18-71-1,-18-159 1,53-52 0,36 35-1,17-124 17,53 194-17,35-35 1,0 106-1,18 0 1,-36 88 0,-70 35-1,18 1 1,17 17 0,18-18-1,0 18 1</inkml:trace>
  <inkml:trace contextRef="#ctx0" brushRef="#br1" timeOffset="86088.04">6862 11060 0,'0'0'15,"17"-18"-15,1 0 32,17 1-17,18-19 1,18-17-1,-54 36-15,18-18 16,-17-18 0,-18 17-1,-70 36 1,-36 18 0,18 35-1,70-35-15,-17 105 16,35-52-1,53 17 1,17-53 0,36-17-1,-71-18 1,71-18 0,-53-17-1,-35-1 1</inkml:trace>
  <inkml:trace contextRef="#ctx0" brushRef="#br1" timeOffset="86838.72">1393 11853 0,'0'0'0,"-17"-17"0,-1-1 31,18 0-31,18 18 47,17 0-47,36 0 15,105 0 1,-123 0 0,123 0-1,177 0 1,0 0-1,229 0 1,-70 0 0,405-35-1,-176 17 1,-212 1 0,53-18-1,-229 35 1,-54-18-1,-175 18 1,-89 0 0,-17 0-1,-18-18 1,0 1 15,35-19-15,-17 19-16</inkml:trace>
  <inkml:trace contextRef="#ctx0" brushRef="#br1" timeOffset="87404.59">8484 10724 0,'-17'0'15,"-1"18"1,18 0 0,18-18 30,-1 0-46,1 0 16,0-36 0,-18 19-1,0-1 1,-18 18 0,0 0 15,1 0-16,17 18-15,0-1 16,0 19 0,0-19-1,0 1-15</inkml:trace>
  <inkml:trace contextRef="#ctx0" brushRef="#br1" timeOffset="88009.45">8484 11183 0,'0'18'16,"18"-18"-1,0 0 1,-18-18 0,0 0-1,0 1-15,0-1 32,-18 18-17,18 18 1,0 17-1,0-17 1,18-18 31,-1-18-47,-17 0 16,0-17 15,0 17-16,-17 18-15,-19 0 16,19 18 15,17 0-15,0-1-16,0 1 31</inkml:trace>
  <inkml:trace contextRef="#ctx0" brushRef="#br1" timeOffset="99753.67">10195 10848 0,'0'0'0,"18"18"0,-18-1 31,18-17-16,-1 0 1,1-35 0,-1 0-1,-17-18 1,-17 17 0,-89-16-1,-70 52 16,87 52-15,-34 37 0,52-1-1,54 18 1,17-71-16,0 0 16,35 71-1,18-88 1,17-18-1,54-71 1,-36 1 0,18-72-1,-18-52 1,-70-17 0,-1 70 15,-17 17-16,0 71 1,-17 53 0,-1 88-1,1 36 1,17 88 0,-18-71-1,18 0 1,35-18-1,-17-105-15,35 17 16,17-35 0,1-17-1,35-54 1,-18-35 0,-53 0 15,0 1-16,-17 69 1,-18 54 15,0 17-31,-35 36 16,17 35 0,18-18-1,18-18 1,35-52-1,35 0 1,-18-18 0,54-53-1,-106 35-15,70-70 16,-71 0 0,-17-53-1,-35 70 16,-88 36-15,-1 52 0,1 54-1,35 17 1,88 36 0,35-19-1,0-69 1,141-19-1,-34-17 1,16-53 0,-34-17-1,-54-1 1,-17-17 0,-35 35-1,-18 106 32,0-35-47,0 35 16,-35 35-1,17 0 1,0-53 0,18-17-16,0-36 46,36-52-30,17-1 0,-1-35-1,1 36 1,0 35 0,-17 35-1,-19 88 16,-17 0-15,0-35 0,0-36-16,35 36 15,1-35 1,52 0 0,35-36-1,-34-35 1,16-53-1,-69-70 1,-19-18 0,-17 35-1,0 89 1,0 52 0,-17 194 30,17-140-46,-36 69 16,1 89 0,18-52-1,17-72 1,35-17 0,71-53-1,-18 0 1,0-53-1,-17-35 1,-54 35 0</inkml:trace>
  <inkml:trace contextRef="#ctx0" brushRef="#br1" timeOffset="99987.75">12153 10566 0,'0'17'0,"0"-34"0,-17 34 16,17 1 0,17-18-1,18 0-15,54 0 16,-19-18 0,18 1-1,-52 17 1,-19-18-1</inkml:trace>
  <inkml:trace contextRef="#ctx0" brushRef="#br1" timeOffset="101802.9">13529 10636 0,'0'0'0,"0"-17"0,0-1 0,0-35 16,18-35 0,35-18-1,35 53 16,-18 35-15,-17 18 0,-17 18-16,34 106 15,-70 34 1,0-52 0,-18 18-1,-17-71 1,18-18-1,17-70 17,0 17-32,52-70 15,1-18 1,18-53 0,-1 36-1,-17 87 16,-17 36-15,-36 89 0,0 34-1,0-17 1,0 0 0,70-18-1,-17-53 1,53-35-1,-18-17 1,36-54 0,-1-35-1,-70-17 1,-35 17 0,-18 53 15,-36 53-16,-17 0 1,1 70 0,34-52-16,-17 70 15,35 18 1,0-35 0,70-18-1,18-18 1,1-35-1,-54 0-15,124-18 16,-36-17 0,18-71-1,-70 0 1,-71 18 0,0 18-1,-18 70 16,-52 0-15,17 52 0,-18 54-1,53-35 1,18 17 0,53 0-1,36-70 1,52 0-1,0-18 1,18-36 0,-1-34-1,-140 34-15,70-52 16,-53-35 0,-35 52-1,-35 18 16,-35 36-15,-36 52 0,88-17-16,-52 70 15,17 35 1,35-17 0,18-53-1,53 0 1,0-53-1,17 0 1,-52 0-16,88-71 16,-53-17-1,17-71 1,-52 1 0,0-36 15,-18 35-16,0 124 1,0 52 0,-18 54-1,0 88 1,18-1 0,0 54-1,53-106 1,18-53-1,52-18 1,-70-35 0,71-35-1,-54-18 1,-52 35-16</inkml:trace>
  <inkml:trace contextRef="#ctx0" brushRef="#br1" timeOffset="102769.53">17657 10636 0,'17'0'0,"-34"0"0,52 0 0,-18-17 15,19-19-15,-19 19 16,54-89-1,-36 0 1,0-35 0,-17-18-1,-18 53 1,0 36 0,-18 70-1,-34 53 1,34 35-1,0 71 1,1-54 0,17 54-1,35-18 1,0-88 0,53-35 15,-17-18-16,52-71 1,-34-17 0,-1-35-1,-88 87-15,17-52 16,-17 53 0,-17 88 15,-1-36-31,1 72 15,17 34 1,0-35 0,70-35-1,1-53 1,52 0 0,-35-35 15,0-71-16,-70-17 1,-36-1 0,-70 54-1,0 70 1,-53 0 0,123 17-16,-52 19 15,17 16 1,35-16-1,18-54 17,0 0-17</inkml:trace>
  <inkml:trace contextRef="#ctx0" brushRef="#br1" timeOffset="103004.25">17727 10160 0,'0'18'0,"0"-36"0,18 36 31,70-18-15,53 0 0,-18-18-1,36 0 1,-71 18-1,-70 0-15,17 0 16,-17 0 0</inkml:trace>
  <inkml:trace contextRef="#ctx0" brushRef="#br1" timeOffset="103585.02">20197 10195 0,'0'0'16,"-18"-17"-16,18-1 0,-18 0 0,18 1 15,0-19-15,-17 19 31,-1 34-15,18 54 0,-18 105-1,18-123-15,-17 141 16,-1 53 0,-17-53-1,-1 106 1,1-53-1,18-71 1,17-87 0,0-72-1,0-34 1,17-89 0,18-71 15,-17 54-31</inkml:trace>
  <inkml:trace contextRef="#ctx0" brushRef="#br1" timeOffset="104003.78">20038 10477 0,'-18'-35'0,"36"70"0,-54-87 0,19 34 15,-18-70 1,35 17-1,17 18 1,71 18 0,1 17-1,87 1 1,-123 17-16,106 17 16,-36 72 15,-105 34-16,-89-17 1,-70 0 0,0-36-1,70-52 1,54 0 0,-1-18-1,36 0 16,35-36-15,-36 19-16,54-19 16</inkml:trace>
  <inkml:trace contextRef="#ctx0" brushRef="#br1" timeOffset="105485.01">21237 10354 0,'0'-18'0,"0"36"0,18-36 16,-18 1-16,0-36 16,0 18-1,0 17-15,-71-17 16,36 17-1,-36 18 1,1 18 0,-18 70-1,35 0 1,53 0 0,17-53-1,36-17 16,18-18-15,-18-35 0,17-18-1,-52 35-15,17-52 16,1 17 0,-36 18-1,0 52 16,-18 36-15,0 35 0,18-17-1,18-1 1,17-52 0,36 0-1,-1-18 16,1-36-15,-1-52 0,-34 18-1,17-36 1,-36 88-16,-17 1 16,0-1-1,0 71 16,-35 53-15,17-36 0,18 18-1,18-52 1,0-19-16,70-17 16,-18 0-1,36-35 16,0-53-15,-53 17 0,-18-17-1,-35 70-15,18-17 16,-18 18 0,-18 34 15,1 71-16,-1 1 1,-17 87 0,35-123-16,-18 88 15,18 35 1,0 71 0,-18-53 15,-17 53-16,-18 53 1,36-106 0,-1 0-1,0-70 1,1-71 0,-1-53-16,0-89 31,-52-87-16,-1-89 1,54 18 0,-1-105-1,36 34 1,70 89 0,18 70-1,-18 89 16,0 34-15,-53 36 0,-17 0-16,0 0 47,-1 0-32,-17 18-15,18-18 16,-18 18-1,0-1-15</inkml:trace>
  <inkml:trace contextRef="#ctx0" brushRef="#br1" timeOffset="107277.76">7444 13106 0,'0'0'0,"0"17"32,0 1-17,0 0 32,17-18 0</inkml:trace>
  <inkml:trace contextRef="#ctx0" brushRef="#br1" timeOffset="109400.95">7514 13106 0,'0'0'0,"-17"0"31,34 0 47,1 0-62,-1 0-16,1 0 16,17 0-16,36-36 15,52-17 1,1-17 15,-36-18-15,-70 70-16,52-105 15,-70 52 1,0-17 0,0 53-1,-17-18 1,-1 35-1,18 36 735,0-1-750,0 19 16,0 87 0,0-88-16,0 124 15,0 106 1,0-1 0,-18-34-1,-17 87 1,35-105 15,-18-142-31,18 213 16,0-107-1,18-17 1,53-71 0,-18-88-1,52-53 1,-87 35-16,88-105 15,35-106 1,-53-18 0,-88 53-1,-88-71 1,-18 106 0,53 106-16,-123-88 31,52 88-16,36 36 1,70-1 0,18 0-1,89-35 1,52-17 0,18-36-1,-36 18 1,18-53-1,-70 53 1,-36-1 0,-35 107 31,0 35-47,0 88 15,0-53 1,0 36 15,18-107-31,35 19 16,35-19-1,0-17 1,35-35 0,-34-71-1,-54-17 1,-53-36-1,-52 88 1,-71 36 0,-1 53-1,72 35 1,17 17 0,53-35-16,0 54 15,0-36 16,88-18-15,18-35 0,17 0-1,1-35 1</inkml:trace>
  <inkml:trace contextRef="#ctx0" brushRef="#br1" timeOffset="109835.17">9313 12912 0,'0'-36'31,"0"19"-15,0-1-16,0-35 15,71 0 1,-36 18 0,36 17-1,-1 36 16,18 70-15,-70-53-16,0 89 16,-18-36-1,-18 0 1,0-52 0,1-19-1,17-105 16,0 0-15,35-36 0,0 36-1,1 18 1,-19 52-16,36 18 16,-18 0 15,18 0-31</inkml:trace>
  <inkml:trace contextRef="#ctx0" brushRef="#br1" timeOffset="111000.97">10601 13088 0,'18'0'0,"-36"0"0,53 0 0,1 0 16,-1-35 0,-18 17-16,36-70 15,-17 0 1,17-71 0,-36 36-1,1 17 16,-18 53-15,-53 53 0,0 88-1,18 18 1,17 53 0,18-54-1,0-69-15,53 69 16,53-69-1,-18-36 1,53-36 0,-35-34-1,17-71 1,-52-18 0,-36 0-1,-35 71 16,0 70-15,-35 54 0,17 34-1,-17 89 1,35-53 0,0 17-1,-18-34 1,18-54-1,0-18 1,36-69 15,-19 16-31,19-34 16,34-54 0,-35 36-1,1 88 1,-19 0-1,-17 18 1,0 52 0,0 36-1,18-53 1,0 18 0,87-36-1,1-35 1,124-35-1,-107-18 1,18-53 0,-106 0-1,-17 0 1,-53 89 0,-36 17-1,36 70 16,0 18-15,35 18 0,0-18-1,35-52 1,88-36 0,-52 0-1,35-53 1,-36 0-1,1-35 1,-71-1 0</inkml:trace>
  <inkml:trace contextRef="#ctx0" brushRef="#br1" timeOffset="111400.65">10707 12647 0,'70'0'16,"-34"0"-16,-1 0 15,0 0-15,124 0 16,-106-18-16,53 1 16,-18-1-1,-53 18 16,-17 0-15,-1 0 15</inkml:trace>
  <inkml:trace contextRef="#ctx0" brushRef="#br1" timeOffset="119951.14">14587 12453 0,'0'-18'0,"0"1"31,0-1-31,18-17 16,17-18-1,-35 0 1,0 35-16,18-52 16,-18-1-1,0 18 1,0 36 0,-18 17-1,18 70 1,-17-34-16,-1 87 15,18-70-15,-35 70 32,-18 54-17,0 34 1,0-87 0,-18-1-1,36-105 1,0-18-1,17-53 1,-17-70 0,17-1-1,18-17 1,0 71 0,0 52-16,0 53 31,36 36 0,-19-36-31,36 71 16,-35-89-16,35 72 15,35-19 1,0-52 0,18-18-1,0-71 1,-36-17-1,1-53 1,-54 70 0,-17 19-1,0 34 1,0 71 0,-17 17-1,17 36 1,-18-71-1,18 36 1,-17-18 0,17-35-1,0-36 17,0 0-32,0-17 15,0-36-15</inkml:trace>
  <inkml:trace contextRef="#ctx0" brushRef="#br1" timeOffset="120151.98">14975 12418 0,'0'0'15,"-17"0"-15,-1 0 0,18 17 47,0 1-31,0 0-1,0-1 1,18 1-16</inkml:trace>
  <inkml:trace contextRef="#ctx0" brushRef="#br1" timeOffset="122083.3">15169 12929 0,'-17'18'0,"34"-36"0,-17 36 31,18-18-31,70-53 15,36-35 1,-18-18 15,-71 35-15,-18-17 0,-17 71-16,-17-1 15,-54 0 1,1 36-1,-1 35 1,71 53 0,0-18-1,53 35 1,18-70 0,70-53-1,-35 0 1,70-53 15,-35-35-15,-35 0-1,-88 70-15,17-52 16,-35-1 0,0 54-1,-35 87 16,35-52-31,-18 52 16,18-52-16,-18 70 16,18-17-1,0-36 1,0-17 0,71-54 15,-71 1-16,35 0-15,-17 17 16,52-88 0,1 18-1,-18 53 1,-18 35 0,-17 35-1,-1 53 1,1 1-1,35-37 1,17 1 0,-17-53-1,36 0 1,-1-35 0,-18-53-1,19-18 1,-37 36 15,-16 17-15,-19 53-1,1 0 1,-18 17 15,18-17 0,-18-17 1,0-1-32,0 0 15,0 1 1,-18 17 0,0 0-1,-17 35 1,35-17-1,-35 52 1,17-17 0,18 35-1,0-17 1,71-36 0,-54-35-16,54 18 15,70-18 1,35 0-1,-52-53 1,17-35 0,-53-18-1,-53 35 1,-35 54-16,0-36 16,-17 35-1,-36 18 1,18 53-1,17 0 1,0 35 15,18-35-15,0-35-16,0 35 16,71-36-1,-18-17 1,17 0-1,1-35 1,-36 17-16,89-52 16,-18-1-1,-1-17 1,-69 0 0,-36 70-1,-71 18 1,53 0-16,-34 35 15,16 36 17,36-18-17,18-18 1,52 0 0,1-17-1,-36 17 1,1-17-1,-36 0 1,-71-1 0,18 1-1,0-18 1,36 0 15,34 0-15</inkml:trace>
  <inkml:trace contextRef="#ctx0" brushRef="#br1" timeOffset="122235.73">18574 12771 0,'0'17'15,"0"1"1,-18-18-1,0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2:44:17.3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3845 688 0,'18'0'15,"-18"-18"1,18 1 0,-1 17-16,1-18 15,35-17 1,-53-18-1,17 18 1,-17-18 0,-17 53-16,-36 0 15,-88 0 1,17 35 0,-70 18 15,88 17-31,18 1 31,88-18-15,0-36-16,0 36 15,71 18 1,17-36 0,53 36-1,0-1 1,-70 1-1,-71 17 1,-18 0 0,-52-35-1,-54-18 1,18-17 0,-53-18-1,36-53 16,52 18-15,19-36 0,52 54-1,0-1 1,52 0 0,19 18-1,-18 0 1</inkml:trace>
  <inkml:trace contextRef="#ctx0" brushRef="#br0" timeOffset="533.55">4092 1058 0,'0'-17'0,"0"34"0,18-70 31,-1 36-31,-17-19 16,18 19-1,-18 52 17,-18 36-17,-17 35 1,18-71-16,-1 53 15,0 18 1,18-71 0,53-17-1,18-18 1,35-36 0,-1-52 15,-34-18-16,-36 36 1,-35-18 0,0 52-1,0 54 17,0 0-17,0 17 1,0-17-1,18-18-15</inkml:trace>
  <inkml:trace contextRef="#ctx0" brushRef="#br0" timeOffset="916.54">4798 1005 0,'0'0'0,"-18"0"16,0 18 0,18 0-1,-17 88 1,17-1 0,0 54-1,0 17 1,0-105-16,-53 229 15,-18-88 1,-34 70 0,16-53-1,54-123 1,0-36 0,35-158 30,53-88-30,-18 70-16</inkml:trace>
  <inkml:trace contextRef="#ctx0" brushRef="#br0" timeOffset="1333.06">4833 1005 0,'-18'0'15,"36"0"-15,-53 0 0,35-17 0,0-1 16,35-17 0,106 17-1,-35 18 16,17 53-15,-87 18 0,-36-36-16,-53 71 15,-53-36 1,-53 19 0,53-54-1,1-18 1,105 1-1,70-18 17,54-53-17,-89 36-15</inkml:trace>
  <inkml:trace contextRef="#ctx0" brushRef="#br0" timeOffset="1716.34">5521 935 0,'0'0'0,"-18"0"0,18-18 16,-17 18 0,17 18-1,-18 70 1,18 18-1,-18 53 1,1-1 0,-19 89-1,36-176-15,-35 123 16,-53 53 0,17-18-1,36-105 16,0-19-15,35-69 0,0-72-1,53-69 1,-18 16 0</inkml:trace>
  <inkml:trace contextRef="#ctx0" brushRef="#br0" timeOffset="2084.66">5397 1252 0,'0'0'16,"-17"-35"-16,17 0 0,0 17 0,0-17 16,53-71 15,35 71-16,53-1 1,-35 36 0,17 89-1,-123-19 1,-53 54 0,-52-54-1,-54-17 1,53-18-1,18-17 1,123-18 15,36-35-15</inkml:trace>
  <inkml:trace contextRef="#ctx0" brushRef="#br0" timeOffset="2584.13">6068 1023 0,'0'0'0,"0"-18"0,0 1 16,0-1 0,-18 18 15,0 18-31,1 52 15,-1-52-15,-35 105 16,36-17 0,-1 0-1,36-35 1,70-36 0,-71-35-16,72 0 15,17-35 16,-1-36-15,-69-17 0,-36-36-1,-18 36 1,-53-18 0,-17 89-1,0 34 1,35 36-1,35 36 1,1-37 0,17-16-1,35-19-15,-17-17 16</inkml:trace>
  <inkml:trace contextRef="#ctx0" brushRef="#br0" timeOffset="3066.38">6526 1217 0,'0'0'0,"-17"-18"16,17-17-1,0-18 1,17 18-1,1 17-15,53 1 16,-1-1 0,36 53-1,-53 36 1,0 17 0,-53 0-1,-35-17 16,-1-36-15,1-35 0,35 18-1,0-36 1,0-35 0,18-17-1,52-19 1,-35 37-1,36-19 1,-18 18 0,17 18-1</inkml:trace>
  <inkml:trace contextRef="#ctx0" brushRef="#br0" timeOffset="3768.92">7373 741 0,'0'0'0,"0"-18"0,0 1 16,0-1-16,0-17 15,0 52 32,-18 54-31,1-36-16,-1 106 15,0-17 1,-17 17 0,18-53-1,17-17 1,35-54 0,18-17-1,88-17 16,-35-36-15,17-53 0,-52 18-1,-18-18 1,-36 53 0,-52 53-1,-36 35 1,1 36-1,35-1 1,35-17 0,17-18-1,1-35-15,88 18 16,-18 0 0,0-1-1,-70-17 1,-18 36 15,-88-1-15,-36 0-1,18 0 1,71-35 0,35-17 15,0-18-16,18 17-15</inkml:trace>
  <inkml:trace contextRef="#ctx0" brushRef="#br0" timeOffset="4088.68">7302 882 0,'0'-18'0,"18"1"16,0 17-1,-1 0-15,89-18 16,0 0 0,-71 18-16,71 0 15,0 0 1,-71 0-1,-17 0 1,-18 18 47</inkml:trace>
  <inkml:trace contextRef="#ctx0" brushRef="#br0" timeOffset="6482.79">9313 1005 0,'0'0'0,"0"-17"0,-35-19 31,35 19-31,0 34 31,-35 54-15,-1 53-1,36-89-15,-17 53 16,-18 18 0,-1-53-1,36-36 16,0-52 1,0 17-32,36-70 15,-1 18 1,53-54 0,-17 54-1,17-1 1,0 71-1,-17 53 1,-54 18 0,1 34-1,-18-34 1,0 0 0,-18-36-1,1-35 1,-19 0-1,36-53 17,18-18-17,70-34 1,-17 34 0,-36 53-16,88-35 15,-34 53 1,-36 36-1,-36 34 1,-17 36 0,0 0-1,0-18 1,18-53 0,35-35-1,35 0 16,0-35-15,36-35 0,-107 52-16,36-70 15,-35-36 1,-18 54 0,0 17-1,0 88 16,-18 0-31,0 36 16,1 52 0,17-52-1,0 17 1,70-53 0,-17-35-1,-35 0 1,88 0-1,-36-53 1,36-35 0,-35 0-1,-36-53 1,-17 70 0,-18 54-1,-18 17 1,-17 88-1,17 18 1,0-18 0,18 0-1,0-70-15,18 17 16,0-17-16,52 17 16,1-35-1,52 0 16,1-53-15,-36-17 0,18-124-1,-53 35 1,-18 0 0,-35 88-1,0 36 1,-35 88 15,17-18-31,-17 89 16,-18 52-1,53-70 1,-18 18 0,18-36-1,53-35 16,35-36-15,-17-17 0,35-53-1,-36-17 1,36-71 0,-35-53-1,-36 17 1,-35 89-1,0 18 1,-18 87 15,18 1-31,-53 123 16,18-18 0,-18 54-1,53-71 16,0-1-15,18-34 0,52-36-1,19-35 1,-1 0 0,18-70-1,-36-1 1,-17-35-1,-18 18 1,-17 71 0,-18 34-1,0 54 1,-35-1 0,35 1-1,0-1 16,35-70-15,18 0 0,18 0-1,-19-35 1,-34 17-16,35-34 16,-35-1-16</inkml:trace>
  <inkml:trace contextRef="#ctx0" brushRef="#br0" timeOffset="6899.41">11800 1094 0,'0'0'15,"0"17"-15,18-17 16,53 0 0,17 0-1,53-35 1,-106 35-1,36 0-15</inkml:trace>
  <inkml:trace contextRef="#ctx0" brushRef="#br0" timeOffset="7349.58">12788 1199 0,'0'0'0,"0"-17"0,0-1 31,0 1-31,0 34 47,0 18-47,0 36 16,-35 88 15,17-1-15,18-87-16,-35 211 15,0-70 1,-36 88 0,1-36-1,-1-87 1,0-18-1,19-54 1,87-140 15,71-88-15,0-19 0</inkml:trace>
  <inkml:trace contextRef="#ctx0" brushRef="#br0" timeOffset="7715.02">12965 1411 0,'0'0'16,"0"-35"-16,0 17 0,0-35 15,0 36-15,88-54 16,0 36-1,35 17 1,-17 36 0,-70 35-1,-72 70 1,-52-52 0,-71-1 15,53-52-31,18 0 31,71-18-15,52-53 15,-17 35-31,34-17 0</inkml:trace>
  <inkml:trace contextRef="#ctx0" brushRef="#br0" timeOffset="8017.01">13741 741 0,'-36'70'31,"19"-34"-31,17-1 16,-36 88-16,36-87 15,-35 87 1,0 18 0,17-70-1,18-1 1,53-70 15,18-35-15,-36-35-1</inkml:trace>
  <inkml:trace contextRef="#ctx0" brushRef="#br0" timeOffset="8415.51">13776 1235 0,'18'0'16,"35"0"-1,-1 0 1,37 0-1,-19-53 17,-52 18-17,-18-1 1,-35 36 0,-71 18-1,35 35 1,-17 35-1,70 0 1,18 0 0,0-70-16,71 17 15,35-17 1,0-18 0,-18-18-1,18-52 16,-54-18-15,-34 35-16</inkml:trace>
  <inkml:trace contextRef="#ctx0" brushRef="#br0" timeOffset="8681.89">12806 776 0,'0'-18'16,"0"36"-16,0-53 31,17 35-31,19 0 15,-1 0 17</inkml:trace>
  <inkml:trace contextRef="#ctx0" brushRef="#br0" timeOffset="9315.74">15963 776 0,'0'-18'0,"0"36"0,0-53 15,0-53 1,0 70-16,-17 18 31,17 35-15,-18 53-1,-17 124 17,35-141-32,-36 35 15,1 158 1,17-123 0,18-17-1,0-71 1,0-71 15,18 0-31,-18-52 16,18 17-1</inkml:trace>
  <inkml:trace contextRef="#ctx0" brushRef="#br0" timeOffset="9698.79">15699 935 0,'0'0'0,"-18"-35"0,-17-1 16,-1-52 0,36-18-1,53 36 1,88-36 0,53 71-1,18 35 1,-106 123-1,-124 1 1,-105 70 0,-18-53-1,-18-18 1,141-105-16,-52 35 16,52-53-1,18 17 16,53-17 1,-35 0-32,52-17 15,-52 17-15</inkml:trace>
  <inkml:trace contextRef="#ctx0" brushRef="#br0" timeOffset="10165.7">16122 1323 0,'-18'0'0,"36"0"0,-53 0 16,17 0-1,18-35 1,18-1 0,52-17-1,1 53 1,-54 0-1,107 0 1,-54 36 0,-34 52-1,-36 0 1,0-17 0,-88-18-1,70-36 1,0-17-1,18-35 1,18-18 0,70-35-1,0-18 1,0 35 0,-35 36-1,18 18 1,-36 17 15,0 0-31</inkml:trace>
  <inkml:trace contextRef="#ctx0" brushRef="#br0" timeOffset="10648.25">17039 1199 0,'0'0'0,"0"-17"16,0-1-1,-17 18 1,-19 0 0,-17 53-1,0 35 1,18 0 0,17-17-1,36 0 1,53-54-1,-36-17 1,88 0 0,-17-17-1,35-36 1,-88-18 0,-53-17-1,0 70-15,-70-105 16,-1 70-1,-52 35 1,35 36 0,-1 35-1,36 17 1,53-52-16,-17 53 16,17-36-1,88-35 1,-70 0-1</inkml:trace>
  <inkml:trace contextRef="#ctx0" brushRef="#br0" timeOffset="11498.11">17709 1270 0,'0'0'0,"71"-53"15,-71-17 1,0 52-1,-18 0-15,-52 18 16,-36 18 0,18 52-1,35-17 1,53 18 0,0-36-1,17-17 1,72-18 15,17 0-15,-18-53-1,-53 18 1,0-1 0,-35 19 15,0 34 0,0 1-31,0 17 16,0 53-1,0 36 1,0-89-16,-17 106 16,-19 71-1,19-53 16,17 105-15,-36 36 0,19-71-1,-1-158-15,18 194 16,0-71 0,-35-89-1,-18-34 1,-18-71-1,18-35 1,53 17-16,-70-123 16,35-53-1,17-141 1,36-36 0,70 124-1,71-88 16,-89 247-15,-52 53-16,105-89 16,-70 71-1,-18 36 1,-17-1 0,-18 1-1</inkml:trace>
  <inkml:trace contextRef="#ctx0" brushRef="#br0" timeOffset="12231.5">18256 1217 0,'0'0'15,"0"-88"16,0 70-31,0 1 0,0-1 16,36-35 0,-1 35-1,18 1 1,0 70 0,-36 53-1,-17 17 1,-35 0-1,-18-70 1,35-17 0,18-72 15,18 1-15,0 17-16,70-70 15,-18 0 16,19-18-15,-36 71 0,-18 17-1,18 18 1,0 18 0,-53 17-16</inkml:trace>
  <inkml:trace contextRef="#ctx0" brushRef="#br0" timeOffset="14967.23">19068 1288 0,'17'0'0,"-34"0"0,70 0 15,17-18 1,-17-17 0,-35-18-1,-18 0 1,0-18 15,0 54-31,-71-54 16,18 53-1,-35 54 1,0 34 0,0 54-1,70-89-15,-17 18 16,17 70-1,18-87 1,71-19 0,-1-17-1,18-35 1,18-18 0,-35-35-1,-18-18 1,-36 36 15,-17 52-15,-35 71 15,35-18-31,-35 36 16,35 17-1,0-18 1,70-34-1,18-36 1,36 0 0,-36-53-1,-35 0 1,-35-35 0,-1 17-1,-17 36 1,-17 88 31,-1-36-47,18 19 0,-18-1 15,1 53 1,-1-53 0,1 1-1,-1-19 1,0-34 15,18-19-15,0 19-16,18-36 15,35-18 1,17-34 0,-34 87-16,34-17 15,18 35 16,-52 35-15,-1 53 0,-35-17-1,0 17 1,0-35 0,-18-36-1,1 1 1,17-71 15,17 0-15,19-17-1,-19 52-15,36-70 16,53 17 0,-53 54-1,-18 34 1,-35 36 15,0-18-31,0 54 16,-17-36-1,-1 17 1,18-52 0,53-1-1,35-17 1,-53 0-16,89 0 15,-36-53 1,0-17 0,-53-36-1,-35 36 1,0 17 0,-17 53-1,-19 53 1,1 17 15,0 18-15,35-17-1,-18-18 1,18-36-16,-17 1 16,17 0-1,0-54 16,0 19-31,17-19 16,36-52 0,18 0-1,17 0 1,-17 35 0,17 53-1,-53 35 1,-17 53-1,-18-70 1,0 53 0,0-1-1,-18-35 1,18-52 31,71-54-32,-19 1 1,37-36 0,-19 35-1,-17 36 1,-53 70 15,0 1-31,0-19 0,-18 71 16,-17 1 15,35-36-15,0-18-1,71-18 1,35-17 0,-1-17-1,-16-36 1,16-35-1,-87 35 1,0-18 0,-54 107 15,1 16-15,0 19-1,35-18 1,0 0-1,18-53 1,34 17 0,54-17-1,-18 0 1,-17-35 0,-18-35-1,0-36 1,-53 53-1,0 71 17,-53 52-17,18-17 1,35-35-16,-36 52 16,19-17-1,17-35 1,-18-1 15,18-34 0,0-1-15,53-52 0,0-1-1,53-52 1,-36 52-1,54 36 1,-36 35 0,-35 70-1,-53-34-15,0 34 16,-35 36 0,17-53-1,-17 0 1,17-36 15,36-34 16,52 17-31</inkml:trace>
  <inkml:trace contextRef="#ctx0" brushRef="#br0" timeOffset="15697.8">23213 1129 0,'0'0'0,"0"-18"0,-36-17 16,-52 35-1,0 18 1,-35 52-1,52-17 17,36 35-17,35-70-15,0 17 16,53 0 0,53-35-1,-36 0 1,18-17-1,-35-36 1,0-35 0,-35 17-1,-1 36 1,-34 53 31,-19 17-47,-34 53 15,-1 18 1,54-71 0,-54 141-1,36 19 1,17 51 0,1-34-1,-1 141 1,-35-89-1,18-87 1,-53 17 0,17-88-1,-52-36 1,17-70 0,70 0-16,-16-17 15,16-54 1,36-17 15,0 0-15,0-53-1,0 105-15</inkml:trace>
  <inkml:trace contextRef="#ctx0" brushRef="#br0" timeOffset="15998.28">21590 706 0,'0'-18'15,"0"36"-15,-18-54 0,1 36 0,17-17 16,-18 17 0,18-18-16,0 36 47,0-1-32,-35-17-15</inkml:trace>
  <inkml:trace contextRef="#ctx0" brushRef="#br0" timeOffset="17932.93">8767 2558 0,'0'-36'0,"0"72"0,0-107 15,17 36-15,1-53 16,-18 70-16,0 0 16,0 36-1,-53 141 1,35 17-1,-70 53 17,-18-17-17,18-71 1,53-106-16,-71 89 16,53-106-1,18-18 1,35-71-1,0-70 1,0-18 0,0 0-1,53 54 1,-36 69 0,1 54-1,35 52 1,0 54-1,-36-89 1,19 53 0,69 18-1,37-18 1,-19-88 0,89-17-1,-71-36 1,-88 18-16,35-18 15,-70 35-15,17-52 16,-35-54 0,0 53-1,-71 19 1,-17 52 0,53 17-16,-36 36 15,-17 71 16,53-36-15,35 18 0,17-53-1,72-36 1,-54-17-16,53-35 16,36-53-1,-36 17 1,-71 1-1,-17-1 1,0 53 0,-17 18-1,-1 71 1,18-18 0,0 53-1,0-53 1,88-36 15,1-34-15,34-36-1,-35 0 1,-17-18 0,-71-17-1,0 35 1,-18 88 15,0 54-15,18-72-16,-17 54 15,-18-1 1,-1 19 0,36-54-1,-17-53 16,17-52 1,0-1-17,0 36-15,35-18 16,106-71 0,0 71-1,88 36 1,-87 52-1,-37 53 1,-87 18 0,-36 0-1,-35-18 1,18-53 0,0-35-1,35-17 32,35-36-31,36 18-1</inkml:trace>
  <inkml:trace contextRef="#ctx0" brushRef="#br0" timeOffset="18731.32">11271 2946 0,'18'-18'16,"-36"36"-16,54-36 0,-36-53 16,-18 19-1,-70 52 1,-18 17 0,0 36-1,71-35-15,-71 88 16,53-18-1,53 0 17,0-35-17,71-53 1,52 0 0,-88-18-16,53-35 15,18-17 1,-53-1-1,-35 1 1,-18 34 0,0 54 15,0 17-15,-18 36-1,18 52 1,0 1-1,0-71 1,0 141 0,0-53-1,0 71 1,0 52 0,0-17-1,0-71 1,0-123-16,-53 106 15,36-106-15,-72 71 16,1-89 0,-18-53-1,-52-105 1,34-1 0,1-87-1,105 140-15,-17-123 16,35-53-1,17 71 17,36 52-17,53 1 1,18 17 0,-36 71-16</inkml:trace>
  <inkml:trace contextRef="#ctx0" brushRef="#br0" timeOffset="20513.62">11606 2928 0,'0'-18'0,"0"36"0,0-53 15,-17 35 1,-1 0-16,0 17 31,18 1-15,0 17-16,-17 36 15,17 35 1,0-18 0,35-35-1,18-36 1,0-17-1,-35 0-15,87-70 16,-34 17 0,17-35-1,-35 0 1,-35 35 0,-18 17-1,-36 89 16,19 18 1,17 17-17,0-70-15,0 52 16,53 18 0,53-52-1,52-36 1,-17-36-1,18-52 1,-53 18 0,-35-54-1,-54 18 1,-34 36 0,-54 52-1,18 18 1,-53 71-1,36-1 17,34-34-32,-34 52 15,70 0 1,0-35 0,70-18-1,1-35 1,52-53-1,-52 0 1,-18-35 0,-35 0-1,-18 35 1,0 18 0,-18 35-1,0 35 1,1 18-1,-1 35 17,18 0-17,0-35 1,71-17 0,-54-36-16,71 0 15,124-18 1,0-53-1,-89 18 1,-17-52 0,-106 34-1,-18-17 1,-70 70 0,-35 36-1,-18 70 1,70-17-1,36 17 17,35-71-32,17 36 15,72-35 1,34-18 0,-52-18-1,17-35 1,-71 36-16,19-36 15,-19-18 1,-17 54 0,0-1-1,-17 71 17,-1 0-17,0-35-15,-17 105 16,-18 0 15,-17 71-31,52 1 31,18-143-31,0 72 16,53 158 0,-35-211-16,52 211 15,1-88 1,-36 88-1,-17-70 1,-36-124 0,-105-17-1,17-107 1,35-52 0,18-159-1,36-70 1,17 17-1,88-159 17,0 230-17,53-18 1,0 53 0,-17 106-1,34 0 1,-69 52-16</inkml:trace>
  <inkml:trace contextRef="#ctx0" brushRef="#br0" timeOffset="20930.34">14093 2999 0,'0'0'0,"-17"0"16,-1 0-16,1 17 16,69-17 15,-34-17-31,53-19 31,-1-17-15,-52 0-1,-18 18 1,-71 18 0,-52 34-1,17 54 1,71-1-1,35 19 1,35-19 0,53-52-1,89-18 1,-107 0 0,1 0-1,-54 0 16,1 0-15</inkml:trace>
  <inkml:trace contextRef="#ctx0" brushRef="#br1" timeOffset="28978.87">2028 5027 0,'-17'0'0,"34"0"0,-87 0 31,52 0-31,18 18 16,18-18 15,70 17-15,36-17 0,-89 0-16,177 0 15,-54 0 1,1 0-1,-88 36 1,-36-19 0</inkml:trace>
  <inkml:trace contextRef="#ctx0" brushRef="#br1" timeOffset="29479.06">2540 5115 0,'0'0'0,"-18"0"15,1 0 1,-1 18-1,18 0-15,0 34 16,0 19 0,0-18 15,0 70-15,0-34-1,0 69 1,0-52-1,0-71-15,-35 89 16,-18-71 0,-53-18-1,0-17 1,-17-18 0,17-18-1,18-52 1,52 17-1,36 0 1,0 17 15,53 19-15,18-1 0,-36 18-16</inkml:trace>
  <inkml:trace contextRef="#ctx0" brushRef="#br1" timeOffset="30095.63">3016 5574 0,'0'0'15,"18"-18"-15,-18 1 0,0-19 16,-18 36-1,1-17-15,-54 17 16,0 0 15,-17 53-15,18 35 0,-1 35-1,71-87-15,-17 16 16,17-16-16,0 34 15,0-52 1,70 0 0,1-18-1,17-71 1,-53 53-16,0-17 16,1 0-16,34-71 15,-52 18 1,0 0-1,-18 70 1,0 53 31,0 1-47,0 69 16,0-16-1,17 16 1,1-52-1,35 0 1,0-53 0,0 0-1,-53-17-15,70-54 16,-52 53 0</inkml:trace>
  <inkml:trace contextRef="#ctx0" brushRef="#br1" timeOffset="30362.61">3404 5539 0,'0'0'16,"0"-18"-16,18 18 31,-18 18-15,18 17-1,-18-17-15,35 87 16,-35-34-1,0 17 1,0-35 0,0-35-1,17-18 17,-17-18-17</inkml:trace>
  <inkml:trace contextRef="#ctx0" brushRef="#br1" timeOffset="30645.63">3810 5468 0,'0'0'16,"0"18"15,-18-18-15,-35 70-1,-17 36 1,17-18 0,35-70-16,-35 52 15,18-17 1,17-35 0,36-18 15,17 0-16</inkml:trace>
  <inkml:trace contextRef="#ctx0" brushRef="#br1" timeOffset="31295.43">4322 5503 0,'0'-17'0,"0"34"0,0-52 16,0 17-16,-36 18 15,-17-17 1,36 17-16,-1 0 16,-35 53-1,0 17 1,0 36-1,36-18 1,-1 18 15,18-35-15,53-54 0,0-17-1,0-17 1,17-54-1,-17 1 1,-17-54 0,-36 89-16,17-36 15,-17 1 1,0 105 15,0 53-15,0-53-16,0 36 15,0-53-15,0 87 16,0-34 0,71-18 15,35-35-15,-18-18-1,35-36 1,-88 19-16,36-36 15,0-18 1,-71 54-16</inkml:trace>
  <inkml:trace contextRef="#ctx0" brushRef="#br1" timeOffset="32011.89">1834 7056 0,'0'0'0,"-17"0"31,17 17 1,0 1-32,0 105 15,0 71 1,0 53 0,0-88-1,0-106-15,0 159 16,0-107-1,0-16 1,0-72 0,0-70 31,0 36-47,0-124 15,0 17 1,0 89-16</inkml:trace>
  <inkml:trace contextRef="#ctx0" brushRef="#br1" timeOffset="32345.91">1693 7373 0,'-17'-71'16,"34"142"-16,-52-212 16,35 70-1,106-17 1,0 35-1,-71 53-15,106-17 16,-53 34 15,-35 89-15,-53 0 0,-106 70-1,53-123 1,-70 53-1,70-88 1,0-18 0,71-36 15,70 1-15</inkml:trace>
  <inkml:trace contextRef="#ctx0" brushRef="#br1" timeOffset="33079.53">2399 7285 0,'0'0'0,"0"17"32,0 1-32,0 35 15,-18 18 1,1 34-1,17-16 1,17-36 0,71-36-1,36-34 1,-1-54 0,-34 18-1,-37-35 1,-34 17-1,0 18 1,-18 36 0,0 52 15,0 53-15,0 53-1,0 18 1,0 0-1,17-89-15,19 177 16,-36-70 0,0 70-1,-18-18 1,-53-35 0,1-88-1,-36 0 1,0-89-1,0-34 1,18-54 15,0-105-15,88-18 0,0 123-16,0-211 15,53 70 1,53-17-1,35 88 1,-35 53 0,52-1-1,-105 54 1</inkml:trace>
  <inkml:trace contextRef="#ctx0" brushRef="#br1" timeOffset="33379.42">3404 7073 0,'0'0'0,"-35"0"16,0 0-1,-1 18 1,19 88-1,-1-71-15,18 88 16,0 54 0,-17-71-1,17-53 1,35-36 0,35-34-1,-34-1-15</inkml:trace>
  <inkml:trace contextRef="#ctx0" brushRef="#br1" timeOffset="33894.92">3739 7038 0,'0'0'16,"0"-18"-16,0 1 0,0 34 31,-17 54-16,17 88 1,-18-18 0,18-88-16,0 52 15,-17 1 1,-1-35 0,18-89 30,0 1-46,0-54 16,0 53-16,53-123 31,35 0-15,0 71 0,18 52-1,-35 71 1,-36 70-1,-35-87-15,0 52 16,-18 0 0,-17-17-1,0-54 1,17-17 0,18-35 15</inkml:trace>
  <inkml:trace contextRef="#ctx0" brushRef="#br1" timeOffset="34146.08">3404 7355 0,'-17'0'15,"34"0"-15,-52 0 0,0 0 16,52 0 15,36 0-15,53 0 0,-18 0-1,18 0 1,-53 0-1</inkml:trace>
  <inkml:trace contextRef="#ctx0" brushRef="#br1" timeOffset="35011.85">4551 7320 0,'-18'0'0,"1"0"0,-19 0 16,1 0-1,-18 53 1,35 53 0,18-36-1,0-52-15,0 53 16,0-36-1,18-35 17,-18-18-1,0 1-15,0-54-1,0 1 1,71-54-1,-18 18 1,35 18 0,18 70-1,-89 18-15,54 36 16,-18 69 0,-53-16-1,0 17 1,0-18-1,-18-18 1,-17-34 0,-1-36 15,36-36 0,0 19-31,0-19 16,53-122-1,0 52 1,53-18 0,18 36-1,-36 70 1,0 36 0,-53 88-1,-35 17 1,0-17-1,0-35 1,-35-18 0,17-18 15,1-35-31,17 18 16,0-36 15</inkml:trace>
  <inkml:trace contextRef="#ctx0" brushRef="#br1" timeOffset="35171.9">5327 7585 0,'0'17'16,"0"1"-1,-18-18-15,1 0 31</inkml:trace>
  <inkml:trace contextRef="#ctx0" brushRef="#br1" timeOffset="36561.82">1482 9931 0,'0'0'0,"-18"0"16,-53 0-1,89-18 1,70 18 0,106-18-1,-53 1 17,-88 17-32,71 0 15,-71 0 1,-53 17 15,-36-17-15,19 0-16</inkml:trace>
  <inkml:trace contextRef="#ctx0" brushRef="#br1" timeOffset="36929.53">1940 9895 0,'-17'18'0,"-1"0"16,0 17-1,1 0 1,17-17-16,0 70 31,0 0-15,35 53 0,-35-17-1,0 17 1,0-53-1,0-70-15,-71 17 16,54-35-16,-71 18 16,-54-18-1,54-53 1,0-18 0,70 1-1,18 52-15,0-35 16,71 0-1,17 36 1,36-19 0</inkml:trace>
  <inkml:trace contextRef="#ctx0" brushRef="#br1" timeOffset="37461.43">2452 10248 0,'17'0'15,"-34"0"-15,52 0 0,-17-35 16,-18 17 0,-18 1-1,-70 17 1,70 0-16,-70 17 16,-35 71-1,70 1 1,17 52-1,36-35 1,0-71 0,53-35 15,18-35-15,17-18-1,18-71 1,-53 36-1,-53-18 1,0 89-16,0-1 16,0 71 15,17 53-15,19-1-1,34-16 1,-52-54-16,52 0 15,1-35 1,-18-35 0,-18-18 15,-35 35-31</inkml:trace>
  <inkml:trace contextRef="#ctx0" brushRef="#br1" timeOffset="37678.58">2910 10107 0,'0'18'47,"0"-1"-47,36 89 16,-1-35 0,-35 17-1,18-18 1,-1-34-1,19-36 1,-36-18 0</inkml:trace>
  <inkml:trace contextRef="#ctx0" brushRef="#br1" timeOffset="37894.98">3298 10142 0,'0'0'16,"0"-17"-1,-17 17 1,-36 35 0,53-17-16,-71 52 15,18 1 1,18 35 0,35-89-16,-17 18 15,17-17 1,17-18-1</inkml:trace>
  <inkml:trace contextRef="#ctx0" brushRef="#br1" timeOffset="38412.01">3669 10195 0,'18'0'16,"-36"0"-16,36-17 0,-18-1 0,0-17 15,-36 35 1,-34-18 0,-19 53-1,19 36 1,52-53-16,-35 123 16,36-36-1,17-16 1,17-54-1,72-35 1,16-71 0,19-34 15,-36-1-15,-70 35-1,-18-17 1,0 70-1,0 107 17,0-1-17,0 35 1,0-70 0,53-18-1,-36-35-15,36 0 16,35-35-1,-17-18 1</inkml:trace>
  <inkml:trace contextRef="#ctx0" brushRef="#br1" timeOffset="39179.04">4692 10019 0,'-18'0'0,"18"-18"32,0 1-17,0-1-15,18 0 16,52-35-1,-70 36-15,36-19 16,-19-16 0,-52 52-1,-88 0 1,-18 70 0,52-17-1,72-35-15,-19 35 16,36 0-1,71-1 1,52 1 0,-34 0 15,16 18-15,-105 17-1,-52-17 1,-54-19-1,-35-34 1,0-18 0,70-35-1,18-53 1,53 17 0,0-17-1,35 35 1,18 53-1,53-18 1,-53 1 0</inkml:trace>
  <inkml:trace contextRef="#ctx0" brushRef="#br1" timeOffset="39996.57">5115 10037 0,'0'0'0,"36"-36"15,-19 36-15,1-35 16,-18 0 0,-18 17-1,-17 18 1,-18 53 0,0 18-1,53-54-15,-35 54 16,35-36-16,-18 53 15,18-17 1,35-18 0,18-36 15,53-17-15,-88-17-16,88-19 15,17-34 1,18-18-1,-105 17 1,-36 1 0,-53 52-1,-18 18 1,53 0-16,-35 53 16,36-18-1,17 18 1,70 0-1,-17-18 1,18 18 0,-53-35-1,-1 17 1,18 0 0,18-35-1,18 0 1,17-35-1,-70 17-15,52-35 16,18-35 0,-70 0-1,-18 18 1,-18 87 15,18 36-15,0-35-16,-35 70 15,35-18 1,0-17 15,35-53-31,1 0 32,-19 0-32,1-17 15,0-1-15,17-52 16</inkml:trace>
  <inkml:trace contextRef="#ctx0" brushRef="#br1" timeOffset="40179.55">6138 9807 0,'0'0'16,"-70"0"-1,52 0-15,18 18 47,18-1-47,17 1 16,-17-18-16</inkml:trace>
  <inkml:trace contextRef="#ctx0" brushRef="#br1" timeOffset="40578.18">6438 9984 0,'-17'0'31,"-1"17"-15,18 1-16,0 35 16,0 0-1,0 70 1,0-88-16,0 159 15,0-17 1,-18 35 0,-17 52 15,0-70-15,-18 35-1,53-176-15,-18 124 16,1-107-1,17-34 1,0-72 0,52-52-1,19-88 1</inkml:trace>
  <inkml:trace contextRef="#ctx0" brushRef="#br1" timeOffset="40927.58">6491 10231 0,'-18'-36'16,"36"72"-16,-53-107 0,17 53 0,18-17 15,0-18-15,18 0 32,105 18-17,1 35 1,35 18-1,-89 35 1,-70-36-16,0 71 16,-141-17-1,35-36 1,-35 18 0,70-35-1,54-18-15,-1 0 16,71-53 15,0 35-15</inkml:trace>
  <inkml:trace contextRef="#ctx0" brushRef="#br1" timeOffset="41262.08">7267 9613 0,'0'-35'0,"0"70"0,0-88 0,0 36 16,0-1 0,0 36 15,0-1-31,-35 107 16,35-89-16,-35 71 15,35 53 1,-36-18-1,36-71 1,0-52-16,0 35 16,36-36 15,17-17-15,-1-52-1,19-19 1,-53 53-16</inkml:trace>
  <inkml:trace contextRef="#ctx0" brushRef="#br1" timeOffset="41496.17">7179 9807 0,'0'0'0,"-18"0"15,36 0 16,0 0-31,17 0 0,53 0 16,-17-17 0,17-1-1,-35 18 17,-36 0-17</inkml:trace>
  <inkml:trace contextRef="#ctx0" brushRef="#br1" timeOffset="42161.37">3069 12330 0,'-17'-18'16,"34"36"-16,-34-54 0,-19-52 16,36 53-1,0-18-15,-17 35 32,17 54-17,-18-19 1,18 160-1,0 34 1,0-34 0,-18 34-1,18-87 1,0-89-16,-17 53 16,17-105 15,0-19-16,0 1-15</inkml:trace>
  <inkml:trace contextRef="#ctx0" brushRef="#br1" timeOffset="42495.58">2875 12435 0,'-18'-35'15,"36"70"-15,-71-158 16,53 88-16,0-54 15,35 19 1,71-18 0,71 52-1,-1 72 1,-88 52 0,-70 53-1,-71-35 1,-141 35-1,106-88 1,0 0 0,70-36-1,53-17 32,-17-35-47</inkml:trace>
  <inkml:trace contextRef="#ctx0" brushRef="#br1" timeOffset="42877.75">3440 12753 0,'17'0'0,"-34"0"0,52 18 15,-18-18-15,54-18 16,0-35-1,34-18 1,-52 36 0,-53 18-16,0-54 31,-35 71-15,-88 0-1,34 35 1,-16 53-1,52 36 1,53-36 0,35 0-1,53-52 1,71-36 0,-53-36-1,0-17 1</inkml:trace>
  <inkml:trace contextRef="#ctx0" brushRef="#br1" timeOffset="43277.79">4075 12612 0,'0'0'0,"0"-35"16,0-1-1,52 1 1,1 17-1,18 18 1,17 36 0,-35 17-1,-18 70 1,-35-52 0,-70 34-1,17-69 1,35-19-1,1-34 1,17-36 0,0-53 15,35 53-15,35-35-1,1 35 1,35-35-1,-18 52-15</inkml:trace>
  <inkml:trace contextRef="#ctx0" brushRef="#br1" timeOffset="43611.75">5045 12171 0,'0'0'0,"0"-35"16,0-1-1,0 19 1,0 87 15,-36 54-15,-16 34-1,-1-34 1,35 17 15,18-106-31,0 53 16,0-35-1,53-35 1,35-18 0,18-53-1,-53 0 1,17-35 0</inkml:trace>
  <inkml:trace contextRef="#ctx0" brushRef="#br1" timeOffset="44211.04">3193 14217 0,'0'-18'0,"0"36"0,0-53 0,-36 17 31,1 0-16,0 18 1,17 53 0,18 35-1,0 89 1,-17-54 0,17-87-16,-36 87 15,36-52 1,-17-54-1,17-52 17,0 17-32,17-35 31</inkml:trace>
  <inkml:trace contextRef="#ctx0" brushRef="#br1" timeOffset="44777.92">3104 14270 0,'0'-53'15,"0"106"-15,0-141 16,0 70-16,0-17 16,71-18-1,0 18 1,70 17 0,-36 18-1,-34 70 1,-71-52-16,0 17 15,-18-17-15,-105 88 16,-1-18 0,-17-35-1,53-53 17,35 0-17,53-35 1,18 35-1,35 35 1,17 71 0,-17-18-1,18 18 1,35-53 0,17-36-1,-35-17 1,1-53-1,-37 18 1,-34-71 0,-18 18-1,0 53 17,0 17-17,0 36 16,0 0-31,0-1 0</inkml:trace>
  <inkml:trace contextRef="#ctx0" brushRef="#br1" timeOffset="46083.53">14887 5415 0,'0'-18'15,"0"36"-15,0-71 16,-17 36 0,-1 17-16,0 35 15,1 71 1,-1 35 15,0-88-31,18 88 16,0-106-16,-17 89 15,17-36 1,0-53 0,35-35 15,-17 0-31</inkml:trace>
  <inkml:trace contextRef="#ctx0" brushRef="#br1" timeOffset="46527.55">14658 5521 0,'-18'-18'0,"36"36"0,-53-53 16,-18-1-16,35 19 16,0-36-1,36-18 1,53 18-1,52 18 1,18 35 0,-88 0-16,176 88 15,-87 18 1,-19 88 0,-123-17-1,-71-72 1,-87 19-1,122-107-15,-105 36 16,-17-17 0,52-36-1,53 0 17,35-36-17,18-17 1,88 1-1,-52 52-15</inkml:trace>
  <inkml:trace contextRef="#ctx0" brushRef="#br1" timeOffset="47093.69">16034 5786 0,'0'0'0,"17"-18"0,-17 0 0,0 1 16,0-19-16,0-17 15,-17 36 1,-54-36-16,18 53 31,-53 35-15,18 36-1,0 70 1,35 0 0,53-53-1,35-53 1,36-35 0,35-17-1,-18-36 1,-53 35-16,36-35 15,-18-70 1,-36 17 0,-17 71-1,-35 105 17,17-34-17,18 16 1,0 72-1,0-71 1,53-18 0,18-35-1,35 0 1,-53-18 0</inkml:trace>
  <inkml:trace contextRef="#ctx0" brushRef="#br1" timeOffset="47494.07">16439 5821 0,'0'-18'0,"-17"-17"16,17 0-1,0-18 1,17 35-16,54 0 31,17 1-15,0 52-1,-35 36 1,-35 70 0,-18-71-1,-35 18 1,-1-70 0,1 0-1,17-18 1,18-36-1,0-69 1,36 34 0,17-35-1,-18 18 17,35 0-17,-17 0-15</inkml:trace>
  <inkml:trace contextRef="#ctx0" brushRef="#br1" timeOffset="47827.34">17286 5186 0,'0'0'0,"0"-18"16,-18 18 15,18 18-31,-52 52 15,-1 54 1,17-1 0,1 54-1,35-124-15,-18 52 32,18-16-17,36-36 1,17-53-1,17 0 1,18-53 0,1-36-1,-37 37-15</inkml:trace>
  <inkml:trace contextRef="#ctx0" brushRef="#br1" timeOffset="48093.46">17198 5468 0,'-18'0'0,"36"0"0,-53 0 15,17 0-15,18-18 16,71 18 15,52-17-15,-70-1-16,88 0 15,-53 18 1,0 0 0,-105 18 31,17 0-47</inkml:trace>
  <inkml:trace contextRef="#ctx0" brushRef="#br1" timeOffset="55675.88">14887 7285 0,'0'0'0,"-35"-18"31,17 1-31,1 17 63,17 17-63,0 1 15,0-1 1,-18-17-16</inkml:trace>
  <inkml:trace contextRef="#ctx0" brushRef="#br1" timeOffset="56026.07">14711 7161 0,'0'0'0,"-53"-17"15,18-1 1,17 18 0,36 0 15,105 0-16,71 0 1,-35 0 0,-106 0-16,106 0 15,-89 0 1,-70 18 15,-18 17-15,-70-17-1,18-1-15</inkml:trace>
  <inkml:trace contextRef="#ctx0" brushRef="#br1" timeOffset="56326">14993 7232 0,'-18'0'0,"36"0"0,-53-18 31,17 18-31,0 0 15,18 18 1,-17 88 0,-1 53-1,1-36 1,-19 18 0,36-106-1,-17 54 1,17-19-1,0-35 1,35-70 15,-17 17-31,-1 1 0</inkml:trace>
  <inkml:trace contextRef="#ctx0" brushRef="#br1" timeOffset="56760.72">15928 7426 0,'18'-18'0,"-36"36"0,36-53 0,-18 17 16,0 0-1,0-17 1,-36 17-1,19 18-15,-72 18 16,1 35 0,-53 71-1,35 17 1,89-53 0,17 0-1,70-35 1,-35-35-16,54-1 15,17-17 1,-36 0 0,18 0-1,-17-35 1,-18 17 15,-18-35-15,0 18-16</inkml:trace>
  <inkml:trace contextRef="#ctx0" brushRef="#br1" timeOffset="57425.37">16863 7373 0,'0'0'16,"0"-18"-16,0 1 0,0-19 16,0 19-1,0 34 17,-18 1-32,-17 70 15,-36 53 16,54-105-31,-54 52 16,-17 18 0,17-18-1,54-70 1,17-36 15,0 0-15,17 1-16,36-54 15,0 1 1,-18 17 0,1 35-1,-19 18 1,1 71 0,0-1 15,17 1-16,18-36 1,-18-35 0,36 0-1,-1 0 1,-52 0-16,35-53 16,-18 18-1,-35-1 1,0 19-1,0-18 1,18 35 0</inkml:trace>
  <inkml:trace contextRef="#ctx0" brushRef="#br1" timeOffset="57588.08">17163 7726 0,'0'0'0,"-18"0"15,18 17 1</inkml:trace>
  <inkml:trace contextRef="#ctx0" brushRef="#br1" timeOffset="58775.58">14605 9419 0,'0'0'0,"-18"0"47,18 18-47,-17-1 0,-1 1 15,0 17-15,-70 142 16,-18 34 0,1-69-1,-37-1 1,125-124 0,-36 36-16,35-53 31,18-35-16,36-53 1,34-18 0,18-53-1,-35 53 1,18 36 0,-54 105-1,1 71 1,0 35-1,17-53 1,36 18 0,52-35-1,-35-71 1,53-18 0,0-53 15,-70-17-16,-36-53 1,-35 106-16,0-106 16,-88-36-1,-18 36 1,0 88 0,-105 53-1,140 36 1,-52 105-1,123 17 1,35-69 0,88 16-1,-34-69 1,34-19 0,1-17 15,-54-17-16,-52 17-15</inkml:trace>
  <inkml:trace contextRef="#ctx0" brushRef="#br1" timeOffset="59358.26">15610 9807 0,'0'0'0,"53"-53"16,-53 36-16,0-36 15,0 0 1,-53 18 0,0 17-1,18 18-15,-71 53 16,1 35 15,-1 53-15,53-17-1,53-54 1,0-52-16,35 35 16,-17-53-16,52 0 15,54 0 1,-1-53 0,-52-18-1,-1-52 1,-34-1-1,-19 36 1,-34 123 15,-19 89-15,36-36 0,0-70-1,0 88 1,0-36-1,0-52 1,71-18 0,-18 0-1,0-18 1,35-52 0,-53 70-16</inkml:trace>
  <inkml:trace contextRef="#ctx0" brushRef="#br1" timeOffset="59843.28">16245 9913 0,'0'0'0,"-17"-18"0,-71-17 16,88 17-16,-18-17 16,18-35-1,18 17 16,87-18-15,-87 71-16,106 0 16,-36 35-1,0 71 1,-70-18 0,-18 18-1,-71-35 1,-17-18-1,53-36 1,17-17 0,18-17-1,0-36 1,35-18 0,36-52 15,-1 35-16,-34 52 1,-1 1 0,0 35-1,18-35 1,-35 35-16</inkml:trace>
  <inkml:trace contextRef="#ctx0" brushRef="#br1" timeOffset="60259.37">17198 9313 0,'0'-17'0,"0"34"0,18-34 16,-18-19-16,0 19 0,0-1 16,0 0-1,-18 36 16,0 0-15,18-1-16,-53 54 16,36-36-16,-19 71 15,-16 53 1,16-36 0,19 1-1,17-36 1,0-53-1,70-17 1,1-18 0,-18-18-1,17-17 1,-17-18 0,-18 18 15,-35 17-31</inkml:trace>
  <inkml:trace contextRef="#ctx0" brushRef="#br1" timeOffset="60552.56">17092 9525 0,'-18'0'0,"36"0"0,-36-18 0,36 18 47,17 0-47,36 0 16,17 0-1,-53 0-15,18 0 16,-17-17 0</inkml:trace>
  <inkml:trace contextRef="#ctx0" brushRef="#br1" timeOffset="73740.69">14693 12118 0,'0'0'0,"0"-71"31,0 54-31,0-36 16,0 35-16,0-52 16,0 34-1,-35 36 1,-18 18 0,-53 88-1,0 88 1,36 0-1,70-35 1,0-71 0,70-18-1,54-52 1,-36-18 0,106-71-1,-71 1 1,-17-54 15,-88-34-15,-18 34-1,-18 71-15,-52-53 16,52 71-16,-70-18 16,-36 53-1,54 53 1,-18 106-1,52 0 1,36-71 0,0-53-16,18 36 15,35-36 1,53-35 0,-89 0-16</inkml:trace>
  <inkml:trace contextRef="#ctx0" brushRef="#br1" timeOffset="74873.16">15487 11818 0,'0'-18'0,"0"36"0,18-53 0,-18 52 46,0 1-46,0 106 16,-18 17 0,0 35-1,-17-35 1,17-53 0,1-70-16,-1 53 15,18-54 32,-18-34-31,18-36-1,0-36 1,18 1 0,0 71-16,70-72 15,0 54 1,-35 35-1,35 35 1,-35 36 0,-35 17-1,-36-17 1,-35-18 0,-53 0-1,18-36 1,-35 1 15,105-18-31,-35 0 16,36 0-1,17 17 1,70-17 0,1 0-1,70 0 1,-35-17-1,35-36 1,-35-18 0,-36 1-1,1-1 1,-71 18 0,17 36-1,-17-1 16,0 71 1,0 17-17,-17 36 1,17-70-16,-36 52 16,36-35-16,0 70 15,0 89 1,-35-18-1,17-35 1,1 52 0,-54 19-1,1-54 1,17-35 0,18-70-1,-18-54 1,17-34 15,1-54-15,35-52-1,0-18 1,18 17 0,52-52-1,-17 35-15</inkml:trace>
  <inkml:trace contextRef="#ctx0" brushRef="#br1" timeOffset="75157.39">16104 11942 0,'0'0'16,"0"-18"-16,-17 18 0,-1-18 16,18 1-1,-18 17 1,18 17 15,0 1-15,18 0-1,17-18-15</inkml:trace>
  <inkml:trace contextRef="#ctx0" brushRef="#br1" timeOffset="75573.02">16510 12259 0,'0'18'15,"0"-36"-15,18 36 0,-1-18 16,1 0 0,0 0-16,34 0 15,19-36 1,-36-17 0,-17-17-1,-18 17 1,0 18-1,-18 17-15,-35 18 16,-17 35 0,-1 36-1,36 17 1,17 36 0,18-107-16,0 54 15,53-18 1,35-18 15,1-35-15,34 0-1,-17-35-15</inkml:trace>
  <inkml:trace contextRef="#ctx0" brushRef="#br1" timeOffset="77174.92">17357 12136 0,'0'-18'0,"0"36"0,0-89 16,-36 18 0,19 53-16,-54 0 15,18 35 1,-17 54 0,52-1-1,18 35 1,0-35 15,53-52-15,-35-19-16,70 1 15,0-18 1,53-18 0,-17-52-1,-1-54 1,-52-70-1,-36 53 1,-17-18 0,-18 71-1,0 71 1,-36 17 0,-17 52-1,0 72 1,53 70 15,0-71-15,0 19-1,18-37 1,35-52 0,35-35-1,-17-18 1,17-35-1,-18-54 1,-17 1 0,18-53-1,-71 106 1,0 88 15,-35 17-15,-1 19 15,36-1-15,0-53-1,0-17-15,36-1 16,17-17 0,35 0-1,18-53 1,-18-35-1,0-18 1,-53 36 0,-17 35-1,-18 52 17,0 1-32,-18 70 15,1-35 1,17 17 15,0-34-15,17-19-1,54-17 1,-1 0 0,-17-35-1,-35 17-15,53-52 16,-36-18-1,35 17 1,-52 54 0,-18-1-1,0 71 1,0 0 0,-35 35-1,17-35 1,18 0 15,0-36-15,53 1-1,35-18 1,0 0 0,36-35-1,-1-53 1,-70 17-1,-35 36-15,17-89 16,-35 54 0,0 34-1,-88 54 1,17 53 0,54-36-16,-71 88 15,70-34 1,18-19 15,18-35-15,52-17-1,36-18 1,0 0 0,17 0-1,-17-53 1,-53 0-1,-18-53 1,-35 71-16</inkml:trace>
  <inkml:trace contextRef="#ctx0" brushRef="#br1" timeOffset="77423.48">19420 11624 0,'-17'0'16,"34"0"-16,-52 0 0,17 0 16,1 0-1,-1 18 32</inkml:trace>
  <inkml:trace contextRef="#ctx0" brushRef="#br1" timeOffset="78190">20179 12188 0,'0'53'16,"0"-35"-16,53 17 15,0 1 1,70-1 0,36-35-1,-36 0 1,1-35-1,-54-18 1,1 0 0,-53 17-16</inkml:trace>
  <inkml:trace contextRef="#ctx0" brushRef="#br1" timeOffset="78973.42">17780 11818 0,'0'0'0,"-71"0"47,54 0-47,17 18 15,35-18 1,36 0 0,70 0-1,0 0 1,-35 0-1,-89 0-15,54 0 16,-53 0 0,-1 0 15,36 0-15</inkml:trace>
  <inkml:trace contextRef="#ctx0" brushRef="#br1" timeOffset="79956.17">20426 11889 0,'0'0'0,"17"0"0,19 0 31,-19 0-15,19 0 0,-19 0-16,1 0 15,-18-18 1,18-17-1,-18-1 17,-18 19-17,-53 17 1,-17 0 0,18 35-1,-36 53 1,18 36 15,52-18-15,19-71-16,17 53 15,17-35 1,107 0 0,35-53-1,-18 0 1,17-35-1,-69-1 1,16-17 0,-87 36-1</inkml:trace>
  <inkml:trace contextRef="#ctx0" brushRef="#br1" timeOffset="80806.56">14235 14111 0,'0'-18'16,"0"36"-16,17-53 0,1 0 31,-18 17-31,0 36 31,0 70-15,0 70-1,-35-16 1,-18 52 0,35-89-1,-35 1 1,53-88-16,-18 17 16,1-17-1,17-71 16,35-35 1,-17 70-32,17-52 0</inkml:trace>
  <inkml:trace contextRef="#ctx0" brushRef="#br1" timeOffset="82406.02">14252 14252 0,'0'-17'0,"0"34"0,-35-87 15,35 52 1,0 0-16,18-35 16,70 1-1,35 16 1,36 1 0,-53 35-1,0 53 16,-106 35-15,-53 36 0,-88 17-1,17-53 1,1-18 0,70-70-1,35 0 1,18-35-1,0 0 1,0 17 0,18 89 15,-18-54-31,35 36 16,18 36-1,0-19 1,17-17 15,36-53-15,-18 0-1,71-53 1,-71-17 0,-17-54-1,-18 18 1,-35 36-1,-18 34 1,0 107 15,-36 0-15,19 34 0,17 1-1,0-88-15,0-1 16,0 1-1,70-18-15,1 0 32,52-18-17,-17-70 1,-35-18 0,-54 89-16,18-71 15,-35 52-15,18 1 16,-18 53 15,-18-1-31,1 54 16,-1 35-1,1-36 1,52 18 0,18-70-1,35-18 1,0 0 15,36-53-15,-107 36-16,71-54 15,1-70 1,-36-36 0,-53 72-1,0 34 1,0 53-1,-36 18 1,-17 106 0,53-18-1,-17 54 1,-1-1 0,0-71-1,1-52 1,-1 17-16,18-17 15,0-1-15,0-34 63,0-54-47,35 18-1,-17 36-15,53-71 16,-1 52-1,36 1 1,18 35 0,-36 18-1,-71-1-15,19 71 16,-36-17 0,-89 17-1,-16-35 1,34-18-1,-35 1 17,18-36-17,70 0 1,1 0-16,-1 0 16,0 0-1,54-53 16,34 35-15</inkml:trace>
  <inkml:trace contextRef="#ctx0" brushRef="#br1" timeOffset="83356.49">16722 14499 0,'0'-17'16,"0"34"-16,17-34 0,-17 34 47,0 1-47,0-1 16,-17 1-16,-1 35 15,-17 18 1,35-1-1,35-17 1,18-35 0,70-18-1,-52-36 1,17-17 0,-17-35-1,-54 18 1,1 17-1,0 35 17,-18 36-1,0 17-15,-53 53-1,0 36 1,18-36-1,17-53-15,-35 89 16,0 70 0,18 35-1,-1 0 1,36-17 0,0 70-1,0-35 1,0-35 15,-17-71-15,-18-53-1,-36-53 1,-17-35 0,35-53-1,18 18-15,-54-124 16,37 1-1,52-142 1,70 0 0,18 88-1,53-35 1,0 53 0,-17 89-1,-36 34 1,-35 71-1,-35-18 17,-1 18 15,1-17-32</inkml:trace>
  <inkml:trace contextRef="#ctx0" brushRef="#br1" timeOffset="88088.75">2469 15787 0,'0'0'15,"0"-18"-15,-35-52 31,18 70-15,17 17 0,0 19-16,0 52 15,0-53-15,0 106 16,35 53 0,-18-70-1,-17-89-15,0 71 16,0-36-1,0-34 17,0-107-1,18 36-31</inkml:trace>
  <inkml:trace contextRef="#ctx0" brushRef="#br1" timeOffset="88472.37">2328 15963 0,'-17'-17'0,"34"34"0,-52-34 15,0-54 1,35 36 0,106-36-1,-71 54-15,71-19 16,70 36-1,-70 18 17,0 35-17,-106 53 1,-36-18 0,-87 18-1,17-36 1,18-17-1,53-35 1,17-18 0,53 0-1,71-53 1,-71 35-16</inkml:trace>
  <inkml:trace contextRef="#ctx0" brushRef="#br1" timeOffset="88787.75">3263 15804 0,'18'-17'0,"-36"34"0,36-52 32,-1 35-17,-17 18 1,0 35-1,0 70 1,0 1 0,0 34-1,-17-69 1,-1-1 0,1-71-16,17 19 15,17-36 16,18-53-15</inkml:trace>
  <inkml:trace contextRef="#ctx0" brushRef="#br1" timeOffset="89088.45">3810 15752 0,'0'-18'15,"0"36"-15,0-18 32,0 17-32,0 54 15,0-36-15,0 106 16,-18-17 0,-17 17-1,17-71 1,-17 1-1,35-36 17,0-53-1,0 1-31,0-1 0</inkml:trace>
  <inkml:trace contextRef="#ctx0" brushRef="#br1" timeOffset="89354.82">3281 16228 0,'0'0'15,"-18"0"-15,1 0 0,-1 0 16,18 17 0,35-17-1,-17 0-15,123 0 16,-53-17-1,36-19 1,-71 36 15,-1-17-15,-52-1-16,18 18 16,17 0-16</inkml:trace>
  <inkml:trace contextRef="#ctx0" brushRef="#br1" timeOffset="89722.89">4374 15787 0,'0'0'15,"-17"0"-15,-18 0 0,17 0 16,0 0-1,18 35 1,0 0 0,0 71-1,0 18 1,0 17 0,0-35-1,0-1 1,-17 1-1,-1-35 1,0-54 0,18 1-1,0-36 1,0-52 0</inkml:trace>
  <inkml:trace contextRef="#ctx0" brushRef="#br1" timeOffset="90171.66">4322 16051 0,'-18'-17'0,"18"-1"0,-35-17 16,17 0-1,18 17-15,0-17 16,18-1-1,105-17 1,-17 36 0,-53 17-16,106 0 15,-71 17 1,-35 54 0,-89 52-1,-52-34 1,-53 16-1,35-52 1,71-35 0,-53 17-1,35 1 1,35-36 0,18-18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2:46:03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2681 1323 0,'0'0'0,"0"-18"15,0 1 17,18-1-32,-18 0 31,35 1-31,-17-1 16,35-17-1,52-36 1,-52 18-1,-17 0 1,-19 0 0,-34 18-1,-107 35 1,-70 0 0,35 53-1,-17 18 1,88-1-1,35-17 1,53 53 0,35-53-1,89 53 1,-1-36 15,-17 18-15,-36 36-1,-70-106-15,-35 52 16,-88 1 0,-18-71-1,-18 0 1,71-36 0,-1-69-1,72-1 1,17 35-1,0 36 1,35 17 0,36 18-1,52-17 17,-88 17-32</inkml:trace>
  <inkml:trace contextRef="#ctx0" brushRef="#br0" timeOffset="399.26">2946 1552 0,'17'0'0,"-34"0"0,52 0 0,0 0 16,18 0 0,0-35-1,0 17 1,-35-35-1,-18 36-15,-71-1 32,1 36-17,-72 70 17,37 18-17,16 17 1,89-70-16,0 88 15,0-70 1,89-54 0,16-17-1,19-35 1,-18-18 0,-71 18-16,124-106 15,-124 106 1</inkml:trace>
  <inkml:trace contextRef="#ctx0" brushRef="#br0" timeOffset="682.99">3775 1164 0,'0'-17'0,"0"34"0,0-52 16,0 0 0,-36 52-1,-16 71 1,-37 18-1,1 88 1,35-53 0,0 71-1,53-141 1,0-1 0,0-52-1,36-18 1,16-53-1,-34 35-15</inkml:trace>
  <inkml:trace contextRef="#ctx0" brushRef="#br0" timeOffset="1599.39">3722 1764 0,'0'35'31,"17"-35"-15,36-17 0,36-19-1,16-52 1,-34 35 0,-18-17-1,-53 52-15,0 0 16,-53 18-1,-35 18 1,-36 88 0,54-18-1,17 53 17,53-53-17,35-52 1,71-36-1,0 0 1,52-71 0,-34 0-1,-89 36-15,89-88 16,-71 52 0,-36 18-1,-34 53 16,-19 0-31,19 71 16,-36 35 0,35-36 15,-17 1-15,17-1-1,1-52 1,17 0-1,0-71 17,0 0-17,0-53 1,35 18 0,71-18-1,52 35 1,-52 71-1,35 0 1,-52 71 0,-89 17-1,-18 36 1,-70-19 15,35-34-15,35-36-1,1-35 1,17-17 0,17-1-1,1 0-15</inkml:trace>
  <inkml:trace contextRef="#ctx0" brushRef="#br0" timeOffset="1849.04">5221 1587 0,'0'0'0,"0"18"31,0 0-31,0 52 32,-18 1-17,-17 17 1,0-53-1,35-17-15,0 0 16,0-54 15,0 19-31</inkml:trace>
  <inkml:trace contextRef="#ctx0" brushRef="#br0" timeOffset="2181.91">5309 1305 0,'-17'0'0,"34"0"0,-52 0 0,17-17 15,1 17-15,-1 17 16,18 1 15,0 0-15,35-18-1,1-18 1,-19-17 0,-17 17-1,0 0-15,-35 18 16,-18 0 0,18 36-1,35 17 1,0-1-1,0 1 1</inkml:trace>
  <inkml:trace contextRef="#ctx0" brushRef="#br0" timeOffset="2699.28">5539 1552 0,'-18'0'15,"0"0"1,1 18 0,17-1-16,-18 36 15,18-35-15,-35 70 16,17-17-1,0 17 1,18-35 0,36-35-1,17-1 17,88-52-17,-53-18 1,18-53-1,-36 0 1,-52 0 0,-18 89-16,0-1 15,-18 1 1,1 17 0,-19 35-1,19 0 1,17 0-1,0-17 1,17 0 0</inkml:trace>
  <inkml:trace contextRef="#ctx0" brushRef="#br0" timeOffset="3482.5">6121 1605 0,'0'0'0,"17"0"0,-17-18 31,0 36-15,0 17-1,-17 18 1,-1 18 0,0-1-1,18-52-15,-35 35 16,17-18-1,18-17 1,0-36 15,0-35-15,36-17 15,-36 52-31,53-70 16,35 0-1,-18 35 1,1 18 0,0 35-1,-19 70 1,-52 1 0,0 35-1,0-36 1,0 1-1,-17-36 1,-1-35 0,1 0-1,17-35 17,0-54-17,52 19 1,37-54-1,-1 54 1,-53 52-16,124-17 16,-53 35-1,0 53 1,-89 17 0,-17 36-1,0-35 1,-17-36-16,-54 36 15,36-36 1,-1-17 0,19-1-1</inkml:trace>
  <inkml:trace contextRef="#ctx0" brushRef="#br0" timeOffset="5066.49">9260 1358 0,'0'-17'32,"0"-1"-32,0 0 15,53-35 1,18 0-1,52-70 1,-70 35 0,-35 0-1,-18 52-15,-88-17 16,-53 53 0,-106 36-1,53 34 1,70 36-1,124-18 1,106 36 0,70-1-1,1 1 17,-89-36-17,-53 35 1,-52-34-1,-19-72-15,-87 36 16,-106-18 0,17-52-1,88-36 1,36-35 0,53-54-1,35 37 1,0 87-16,0-70 15,18 70 1,34 36 0,-16 35-1,-19 53 17,1-1-17,0-69-15,52 70 16,-17-54-1,88-34 1,-35-18 0,53-35-1,-53-18 1,-71 35-16,53-70 16,-53 17-1,-35 1 1,0 52 15,0 36-15,0 0-1,-35 52 1,18 18-16,17 1 31,0-37-15,0-16-1,52-36 1,-34 0-16,88-18 16,-36-35-1,36-35 1,-35 17 0,-36-17-1,-35 71 1,18-1-16,-54 36 31,36-1-15,-52 54-16,52-1 15,-36 36 17,36-71-17,0-17-15,36 0 16,16-18-1,72-18 1,-18-35 0</inkml:trace>
  <inkml:trace contextRef="#ctx0" brushRef="#br0" timeOffset="5448.03">10354 1535 0,'0'-18'0,"0"36"0,0-54 16,0 19 15,-18 17-15,1 35-16,-19 53 15,19 18 17,-1 53-17,-35 35 1,18-53-1,-18 159 1,18-106 0,-36 17-1,1-69 1,-1-19 0,18-70-1,71-159 16,52-17-15,-17 17 0</inkml:trace>
  <inkml:trace contextRef="#ctx0" brushRef="#br0" timeOffset="5831.83">10319 1729 0,'0'0'0,"0"-36"0,0-17 16,-36-35 0,36 53-1,36 0 1,34 17 0,54 18-1,-36 18 1,0 70-1,-88 0 1,-70 36 0,52-107-16,-88 54 15,0-36 17,53-35-17,36 0 1,34-35 15,1 35-31,53-53 16,17 18-1</inkml:trace>
  <inkml:trace contextRef="#ctx0" brushRef="#br0" timeOffset="6197.99">11007 1499 0,'0'0'0,"0"-17"0,0 34 47,-36 36-47,19 53 31,17-71-31,-53 177 16,18-71-1,-36 88 1,0-52 0,-34 52-1,34-53 1,36-123-16,17 36 16,-17-19-1,52-105 16,1 0-31,35-54 16,-18 36-16</inkml:trace>
  <inkml:trace contextRef="#ctx0" brushRef="#br0" timeOffset="6564.92">10901 1799 0,'0'-35'15,"0"70"-15,-18-105 0,1-1 16,17 36-16,0-53 16,52 35-1,72 0 1,17 53 0,0 0-1,-70 53 1,-71 52-1,-88-16 1,-71-1 0,0-18-1,88-52 1,36-18 15,106 0 0,17-35-15,-53 17-16</inkml:trace>
  <inkml:trace contextRef="#ctx0" brushRef="#br0" timeOffset="7014.39">11642 1517 0,'0'0'0,"0"-18"0,17 1 16,-34 17 15,-36 53-15,35-36-16,-35 71 15,18 54 17,17-19-17,18-70 1,88-18-1,-17-35 1,-36 0-16,71-35 16,-71 17-16,36-35 15,-18-70 1,-53 17 0,-88-17-1,-36 87 1,18 19-1,36 34 1,52 54 0,18-18-1,35 17 1,54-34 15,-36-36-31</inkml:trace>
  <inkml:trace contextRef="#ctx0" brushRef="#br0" timeOffset="7464.44">11959 1746 0,'0'-17'15,"0"-19"1,0-17 0,35 0-1,36 18 1,52 0-1,-34 35 1,-72 0-16,54 35 16,-54-17-16,19 70 15,-19 36 17,-34-36-17,-36 18 1,0-71-1,35-35 1,18-53 15,18-18-15,35-17 0,0-18-1,-18 36 1,18 34-1,-53 19-15,35-1 16,18 1 0</inkml:trace>
  <inkml:trace contextRef="#ctx0" brushRef="#br0" timeOffset="7748.51">13194 1164 0,'0'0'0,"0"-17"0,0-1 16,-18 18-1,1 0 1,-36 70 0,-18 54-1,1-18 1,-19 35-1,54-53 1,0 18 0,35-53-1,0-36 1,35-17-16,36 0 16</inkml:trace>
  <inkml:trace contextRef="#ctx0" brushRef="#br0" timeOffset="8165.02">13406 1623 0,'0'0'16,"52"-18"-16,-16-35 15,-19 36 1,-52 17 0,-53 0-1,53 17-15,-18 18 16,0 18-1,53-17 1,35-1 0,71 0-1,-18 1 1,0-1 15,-35 18-15,-53-18-1,-35-17 1,-89-1 0,1 1-1,0-18 1,87 0-16,1 0 16,0 0-1,35-53 1,17 0-1</inkml:trace>
  <inkml:trace contextRef="#ctx0" brushRef="#br0" timeOffset="8414.27">12753 1429 0,'0'-18'31,"35"18"-31,36 0 16,-36 0-16,124 0 15,35-18 1,-53 18 0,-106 0-1</inkml:trace>
  <inkml:trace contextRef="#ctx0" brushRef="#br0" timeOffset="10631.02">15117 1535 0,'0'-18'0,"0"36"16,-18-54-16,0-70 31,18 89-31,0-1 0,0 1 15,-17-36 1,17 88 15,0 35-15,-18 54 0,-17-36-1,-1 36 1,19-71-1,-1-53 1,18-18 0,0-53-1,18 1 1,52-54 15,54 1-15,17 52-1,-35 54 1,0 52 0,-54 53-1,-16-17 1,-19 17 0,-17-71-16,0 19 15,-17-36 16,-19-53-15,19 35-16,17-17 16,0 17-16,35-70 15,36 18 17,35-1-17,-18 53 1,0 54-1,-70-19-15,17 36 16,-35-35-16,17 88 16,-17-36-1,0 1 1,18-36 0,53-35-1,17-18 1,18-52-1,-71 52-15,18-35 16,-18-35 0,-35 18-1,0 17 1,-35 88 31,35-17-47,-35 52 15,-1 36 1,36-36 0,18 1-1,53-53 1,17-18 0,-71 0-16,72-36 15,16-52 1,-52 18-1,-17-36 1,-36 35 0,0 54-16,0-19 15,-36 125 32,1-1-31,35-53-16,-18 53 15,18 0 1,0-52-16,36 17 16,52-53-1,18 0 1,-18-53 0,18-36-1,-36-16 1,1-72-1,-54 54 1,-17-18 0,0 88-1,-52 159 17,34-71-17,0 88 1,1 36-1,17-53 1,53 0 0,17-36-1,18-52 1,-52-18-16,69 0 16,19-71-1,-36-17 1,18-53-1,-53 18 1,0-71 0,-53 105-1,0 54 1,-18 70 15,-35 107-15,18-19-1,0 36 1,17-18 0,18-53-1,53-35 1,53-53 0,-18 0-1,53-71 1,-53 1-1,-70 35-15,52-54 16,-52 36 0,-18 36-1,-35 34 1,0 72 0,-1 16 15,36-34-16,36 0 1,52-36 0,18-35-1,17-18 1,-17-52 0,-53 34-1</inkml:trace>
  <inkml:trace contextRef="#ctx0" brushRef="#br0" timeOffset="10830.33">18927 1111 0,'0'0'0,"-18"-17"0,0 17 0,1 0 16,-19 0-16,1 0 31,0 0-16,17 35 1</inkml:trace>
  <inkml:trace contextRef="#ctx0" brushRef="#br0" timeOffset="11030.5">17851 1341 0,'0'0'0,"-18"0"0,0 17 0,18 1 31,36-18-31,52 0 16,-53 0-1,141 0 1,-87 0-16</inkml:trace>
  <inkml:trace contextRef="#ctx0" brushRef="#br0" timeOffset="11430.9">18997 1446 0,'0'18'47,"0"0"-47,0-1 15,0 19-15,0 69 16,-35 54 0,0-35 15,-18 52-16,0-53 1,35-70-16,-53 106 16,54-106-16,-54 106 15,18 17 1,36-70 0,17-53-1,70-53 1,1-53-1,-54 18-15,19 17 16</inkml:trace>
  <inkml:trace contextRef="#ctx0" brushRef="#br0" timeOffset="11797.73">19173 1676 0,'0'0'0,"-17"-36"0,-1-17 15,1-52 1,17 52 0,88 0-1,18 53 1,35 0 0,-106 17-16,36 36 15,-71 36 1,-89-37-1,-69 19 1,16-18 0,19-35-1,105-18 1,-17 0-16,17 0 31,54-53 0,34 0-15</inkml:trace>
  <inkml:trace contextRef="#ctx0" brushRef="#br0" timeOffset="12082.66">19879 970 0,'0'0'15,"18"-18"-15,-18-17 0,0 53 32,0 70-17,-89 71 1,1-18 0,0 18-1,70-124 1,1 35-1,17 1 1,17-71 0,54 0-1</inkml:trace>
  <inkml:trace contextRef="#ctx0" brushRef="#br0" timeOffset="12480.92">19932 1517 0,'0'18'16,"18"-18"-1,-1 0-15,71 0 16,1 0 0,-19-36 15,-17-17-16,-35 0 1,-18 36-16,0-36 16,-71 35-1,-52 89 1,34 17 0,19 71-1,70-71 1,0-53-16,53 18 15,-36-35-15,72 17 16,52-35 0,-35 0-1,-36-35 1</inkml:trace>
  <inkml:trace contextRef="#ctx0" brushRef="#br0" timeOffset="12647.01">20602 1711 0,'-17'0'16,"-1"18"0,0-18-1,18 17 1,-17-17 0,-1 0-16,-53 0 15,19 0 1</inkml:trace>
  <inkml:trace contextRef="#ctx0" brushRef="#br0" timeOffset="13664.21">11994 2769 0,'0'-17'16,"0"-1"-1,0 0-15,0 1 0,0-1 16,18 18-1,-18 35 1,0 36 0,-18 70-1,1-106-15,-18 89 16,-36 70 0,18-53 15,-18-18-16,36-34 1,18-89 15,17-36-15,0-52 0,52-18-1,54-35 1,18 53-1,70 35 1,-159 53-16,89 0 16,17 35-1,-88 36 1,-53 52 15,-71-17-15,-70-18-1,-53-52 1,53-19 0,-18-17-1,88 0 1,36 0 0,18 0-1,87-17 1,1-19-1</inkml:trace>
  <inkml:trace contextRef="#ctx0" brushRef="#br0" timeOffset="14113.99">12506 3263 0,'0'-17'0,"0"34"0,0-70 15,0 18 1,18 0 0,17 17-1,-17 18-15,52 0 16,1 0 0,17 53-1,-18 35 1,-70 18-1,0-71-15,-53 53 16,1-52 0,34-19-1,0-17 1,18-35 15,0-18-15,18 36-16,35-72 15,0 19 1,35-18 0,-18 70-1,19-17 1,-72 35-16</inkml:trace>
  <inkml:trace contextRef="#ctx0" brushRef="#br0" timeOffset="14579.91">13406 3069 0,'-53'0'15,"35"0"-15,0 0 16,-17 35-16,-88 71 31,70 0-15,0 18-1,35-36 1,18-71-16,0 36 16,71-35-1,-36-18-15,88 18 16,19-54 0,-37 1-1,-16-53 1,-89-53-1,-18 0 1,-53 52 0,-34 54-1,-1 35 1,0 53 15,53 71-15,35 17-1,18-36 1,36-69 0,34-19-16</inkml:trace>
  <inkml:trace contextRef="#ctx0" brushRef="#br0" timeOffset="15247.45">13758 3228 0,'0'-35'0,"0"70"0,0-88 0,0 0 16,0 35-16,0 1 15,0 34 1,0 72 0,-17 34 15,-1-35-16,18 18 1,0-53 0,0-35-1,53-18 1,18-36 0,-19-34-1,19-36 1,-36 88-16,18-70 15,-35 35 1,-1 89 0,-17 16-1,-17 54 1,-1-35 15,18-1-15,0-52-16,35 0 15,54-18 1,16-18 0,-16-17-1,-19-71 1,-52 0 0,-18-53-1,0 106 1,-71 36-1,18 17 1,36 17 0,17 36-1,0-35 1,17-18-16,19 18 16</inkml:trace>
  <inkml:trace contextRef="#ctx0" brushRef="#br0" timeOffset="15664.37">14728 3157 0,'0'0'16,"36"-17"-16,-19 17 0,1-18 15,-18 0-15,0 1 16,-18 17 0,-35 0-1,-35 35 1,53 0-1,35 18 1,18 0 0,35-18-1,-1 36 1,-16-36 0,-19 36 15,-17-36-16,0-17-15,-35 17 16,-35-17 0,-19-18-1,1 0 1,35-18 0,18-17-1,35 17-15,0-17 16,0-18-1</inkml:trace>
  <inkml:trace contextRef="#ctx0" brushRef="#br0" timeOffset="16097.61">14940 3387 0,'0'0'16,"-18"0"-16,36-18 31,0 18-31,52-35 16,19-1-1,-19-34 1,-70 35-1,0 17-15,-35-17 16,-71 35 0,35 35-1,1 53 1,70 0 0,0 1 15,0-37-16,17-34-15,72 17 16,-1-35 0,53 0-1,-106 0-15</inkml:trace>
  <inkml:trace contextRef="#ctx0" brushRef="#br0" timeOffset="16530.63">15522 3263 0,'0'-35'0,"0"70"0,-35-123 16,35 35 0,18 35-1,52 1 1,-52 17-16,88 0 31,-53 35-15,-36 71-1,-17 17 1,0-34 0,-35-1-1,17-71 1,1-17 0,17-35 15,0-18-16,53-53 1,-36 71-16,18-53 16,18 17 15,0 54-31,-17 17 31,-1 0-15</inkml:trace>
  <inkml:trace contextRef="#ctx0" brushRef="#br0" timeOffset="17184.25">16563 3104 0,'18'0'16,"-18"-17"-16,0-1 31,-36 18-31,-34 0 16,-36 18 0,-18 35-1,71 0 1,36 0-1,17-1 1,88-16 0,0-19-1,36 1 1,-36 17 0,-88 1 15,-18-1-16,1-18-15,-54 1 16,-17 0 0,35-18-1,-18 0 1,18 0 0,36 0-1,-1 0 1,36 0 15</inkml:trace>
  <inkml:trace contextRef="#ctx0" brushRef="#br0" timeOffset="17364.16">16281 3563 0,'-18'0'31,"0"0"-15,18 18-16,-17-18 47</inkml:trace>
  <inkml:trace contextRef="#ctx0" brushRef="#br1" timeOffset="25228.65">1235 5327 0,'0'-18'32,"17"1"-32,1 17 15,-18-18-15,18-17 16,52-18 0,-35 0-1,-35 35 1,18-17-1,-18 17 1,0 36 0,0 88-1,-35 17 1,17 54 0,1-142-16,-1 88 15,0-17 1,-17 18-1,17-71 1,-35-18 0,18-35-1,-53 0 1,17 0 0,1 0-1,-1 0 1,54 0 15,87-18 0,54 18-15,34-17 0,-34 17-1,-1-18 1,-87 18-1,-19 0-15,-17-18 63</inkml:trace>
  <inkml:trace contextRef="#ctx0" brushRef="#br1" timeOffset="25428.14">1834 5662 0,'0'0'0,"0"-18"15,0 1-15,0-1 16,0 1 15</inkml:trace>
  <inkml:trace contextRef="#ctx0" brushRef="#br1" timeOffset="26014.07">2893 5274 0,'0'0'15,"0"-18"-15,17-52 16,-17 52-1,-17-17 1,-71 17 0,-1 18-1,-69 88 1,34 18 0,89-70-16,-53 87 15,52 36 1,36-53-1,124-1 1,-1-69 0,89-36-1,-159 0-15,88-36 16,18-34 0,-53-18-1</inkml:trace>
  <inkml:trace contextRef="#ctx0" brushRef="#br1" timeOffset="26579.62">3492 5009 0,'0'-17'16,"0"34"-16,-35-69 0,18-1 16,-36 35-1,35 36 1,18-1-16,-18 142 15,18-36 1,0 54 0,0-36-1,0 18 1,-17-71 0,-1-53-16,18 0 15,-18-17 16,18-36-15,0-52 0,0-36-1,36 0 1,-19 89-16,54-89 16,70 18-1,-17 88 1,-36 17-1,-35 71 1,-53 36 0,-36 17-1,-34-53 1,35-35 0,-1-35-1,19-18 16,17-18-15,0 0-16,0-17 16,17 18-16</inkml:trace>
  <inkml:trace contextRef="#ctx0" brushRef="#br1" timeOffset="27029.76">3986 5486 0,'0'0'0,"0"-18"0,-17-88 31,17 89-31,35-19 16,71 36-1,-36 0 1,-34 18-1,87 52 1,-70 1 0,-35 53-1,-36-54 1,-88 36 0,89-88-1,-1-18 1,18-36-1,0-17 1,18-52 0,17 34-1,-17 53-15,52-52 16,-17 52 0,18 0-1,-36 18 1</inkml:trace>
  <inkml:trace contextRef="#ctx0" brushRef="#br1" timeOffset="28095.85">5027 5345 0,'0'-36'31,"-18"36"-15,-17 18-1,-35 52 1,17 1 0,0 53-1,53-19 1,0-52 0,17-53-1,89 18 1,-35-18-1,35-53 1,-71-18 0,-35-17-1,-18 0 1,-35 35 0,36 35-16,-36-17 15,53 18 1,35-19-1,71 19 1,-18 17 0,18 35-1,-88-17-15,34 52 16,1 1 0,-35-1-1,-18 18 16,-18 1-15,1-54 0,-1-35-16,18 18 15,-18-18 1,18-53 0,0 0-1,53-71 1,36 18-1,34 18 1,1 53 0,-54 35-1,1 70 1,-54 1 0,-17 0-1,0-54 1,0 54-1,-53-36 1,18-17 0,0-18-1,35-18 1,0-52 0,106-19-1,17-17 1,-17 36-1,17 52 1,-52 36 0,-53 0-16,-18 34 15,0-34-15,0 53 16,-18-1 0,-53 1-1,54-36 16,-1-35-15,36 0 0,52-35-1,-52 17-15</inkml:trace>
  <inkml:trace contextRef="#ctx0" brushRef="#br1" timeOffset="28496.82">6597 5468 0,'18'0'31,"-1"-18"-31,18 18 16,1 0-16,70-53 16,-18 1-1,-71 34-15,19-35 31,-36 18-15,-53 17 0,-71 53-1,36 36 1,70-36-16,-70 71 16,71-53-1,17-35-15,35 52 16,35-52-1,89-18 1,0-18 0,-36-17-1,-52-18 1,-71 18 0</inkml:trace>
  <inkml:trace contextRef="#ctx0" brushRef="#br1" timeOffset="29511.84">1199 7232 0,'0'0'0,"-17"-18"0,17 1 16,-35-107 15,35 107-31,17-36 16,36 35-1,53 18 1,0 35-1,-71 1-15,18 122 16,-53-17 0,-141 36-1,0-54 1,-36-35 0,89-70-1,70-18 1,-52 0-1,52-70 1,18-19 0,53-34-1,35 35 1,36 88 0,-36 17-1,-70 19-15,17 34 16,-17 36-1,-18-53 1,0 0 0,17-36-1,54-17 1,-36-35 0,-17 35-1</inkml:trace>
  <inkml:trace contextRef="#ctx0" brushRef="#br1" timeOffset="29679.41">1887 7532 0,'0'0'0,"18"0"47,0 0-31,-1 0-16,1 0 15,0 0-15</inkml:trace>
  <inkml:trace contextRef="#ctx0" brushRef="#br1" timeOffset="30661.79">2646 7620 0,'17'18'0,"-34"-36"16,52 36-16,0-18 15,54 0 1,-1-53 0,71-35-1,-36-1 1,53-87 0,-158 70-1,-53 0 1,-36 18-1,1 88 1,34 18 0,1 70-1,35-35-15,-35 106 16,35-89-16,-18 107 16,-17 87-1,-18-35 16,0 107-15,-35-1 0,0 17-1,-18-52 1,53-88 0,53-18-1,18-106 1,70-88-1,141-123 1,-35-54 0,-35 19-1,17-107 1,-123 53 0,-106-88-1,-141-17 16,35 158-15,-17 53 0,88 89-1,70 17 1,89 0 15,-36 0-31,71-36 16,88-52-1,0 18 1,0-54 0,-88 18-1,-89 71-15,-17-35 16,0 34 0,-17 19-1,-18 52 1,35 53 15,-18-17-15,18-54-16,-18 54 15,1-36 1,17-52 15,0-1-15,0 0-16</inkml:trace>
  <inkml:trace contextRef="#ctx0" brushRef="#br1" timeOffset="30844.71">3704 7161 0,'-17'0'0,"34"0"0,-52 0 16,17 0-1,36 0 17,0 36-17,17-19-15</inkml:trace>
  <inkml:trace contextRef="#ctx0" brushRef="#br1" timeOffset="31278.33">3986 7391 0,'-17'0'31,"17"-18"-31,0-17 16,0 17-16,35-17 16,36 17-1,-19 1 16,37 52-15,-36 71 0,-36 17-1,-17 1 1,-17-71 0,-36-1-1,35-52 1,18-52 15,0 34-31,18-35 16,52-53-1,1 18 1,-18 35 0,35 35-1,-35 18 1</inkml:trace>
  <inkml:trace contextRef="#ctx0" brushRef="#br1" timeOffset="31628.43">4657 7532 0,'0'0'0,"70"0"31,-35 0-31,18-35 15,36-18 1,-36-18 0,-53 18-1,-18 35 1,0 18-16,-52 18 16,-19 88-1,37 0 1,52-18 15,17-35-15,71-18-1,1-35 1,16-53 0,-69 36-16</inkml:trace>
  <inkml:trace contextRef="#ctx0" brushRef="#br1" timeOffset="33361.12">5098 7567 0,'0'0'15,"-18"0"-15,18 18 0,18-18 31,87-36-15,37-34 0,16-18-1,36-36 1,-88 18 0,-88 71-16,17-88 15,-53 17 1,-34 53 15,-37 53-15,19 53-1,52-36-15,-70 125 16,35 104 0,0-51-1,0 87 1,0 71-1,18-1 1,0 36 0,-1-35-1,19-106 1,-1 18 0,18-71-1,18-106 16,-1-88-31,72 18 16,52-124 0,0-35-1,88-124 1,-17-70 0,-89-53-1,-123 35 1,-123 53-1,-36 141 1,-88 54 0,53 87-1,159 18-15,-18-18 16,106 1 15,70-19-15,-70 19-1,106-54 1,17 18 0,18-70-1,-158 105-15,70-88 16,-54 53 0,-34 36-1,-18 52 16,-18-17-31,1 70 16,-1-70-16,-17 70 16,35 0-1,0-18 1,18-70 0,52 0-1,18-52 16,-52-1-15,-36-36 0,-36 37-1,-34-19 1,17 18 0,53 0-1,35 18 1,36-18-1,52 35 1,-17 18 0,17 71-1,-34 52 1,-89-52 0,-18 35-1,-53-53 1,36-18 15,17-35-15,18-18-1,71-88 1,17-17 0,-35 17-1,18-17 1,-36 70-1,-53 88 17,1 0-32,-19 53 15,19 71 1,17-35 0,35-54-1,71-34 16,-71-19-31,53-17 16,18 0 0,-18-53-1,-52 18 1,-36 0-16</inkml:trace>
  <inkml:trace contextRef="#ctx0" brushRef="#br1" timeOffset="34377.74">1005 10089 0,'-17'0'0,"34"0"0,-52 18 16,0-18-1,17 0 1,18-18-16,0 1 15,35-36 1,18 35 0,36 1-1,-1 17 1,-35 70 0,-71 36-1,-52-35 1,-36 34-1,53-52 17,35-53-17,18-17 1,0-36 0,53 35-1,35 0 1,18 18-1,0 36 1,-88 34 0,-18-34-16,-53 52 15,-88 18 1,17-53 0,-17-53-1,70 0 1,18-18-1,36 0 1,17-17 0,0-18-1,0 0 1,88 18 0</inkml:trace>
  <inkml:trace contextRef="#ctx0" brushRef="#br1" timeOffset="34561.26">1746 10425 0,'18'0'16,"-36"0"-16,54 0 47,-19 0-32,1 0-15,-1 0 0,1 0 16</inkml:trace>
  <inkml:trace contextRef="#ctx0" brushRef="#br1" timeOffset="35295.1">2769 10001 0,'0'-17'15,"-17"17"1,-1 0-16,0 0 15,1 0-15,-1 0 16,-17 17 0,-36 71-1,54 1 1,-1-54-16,18 106 16,0-35-1,35 0 1,89-71 15,-18-35-15,35-71-1,-18-34 1,-35-19 0,-88 18-1,-53 0 1,-70 18-1,17 71 1,-88 52 0,106 0-1,53 53 1,35-35 0,70-17-1,54-36 1,-71 0-1,-18 0-15</inkml:trace>
  <inkml:trace contextRef="#ctx0" brushRef="#br1" timeOffset="35660.87">3316 10037 0,'0'-18'0,"0"36"46,0-1-46,0 54 16,0 87 0,0-16-1,18 87 1,-18 35 0,0-193-16,-36 123 15,-34 71 1,17-107 15,0-34-15,18-71-1,35-124 17,53-52-17,0-36 1,-36 88-16</inkml:trace>
  <inkml:trace contextRef="#ctx0" brushRef="#br1" timeOffset="36011.17">3422 10231 0,'0'0'16,"0"-18"-16,-18-17 0,1-18 15,17 0 1,53 0 15,70 53-15,1 0-1,-54 35 1,-70 53 0,-53-17-1,-53-1 1,18-17-1,35-53 1,18 18 0,53-18 31,34-18-47,-34 18 0,70-35 15</inkml:trace>
  <inkml:trace contextRef="#ctx0" brushRef="#br1" timeOffset="36394.89">3969 10178 0,'35'0'16,"-17"0"-16,-1 0 15,36-18 1,-18-17-1,36-1 1,-53 36-16,17-35 16,-35 18-1,-53 17 17,-18 35-17,1 35 1,52-17-1,18-35 1,0 35 0,0-36-1,36 1 1,34-18 0,-17 0-1,-35 0-15</inkml:trace>
  <inkml:trace contextRef="#ctx0" brushRef="#br1" timeOffset="36827.12">4498 10178 0,'0'-18'15,"0"36"-15,0-54 0,0 19 16,18-36 0,52 18-1,1-1 1,17 36-1,-18 0 17,1 71-17,-71-54-15,18 54 16,-18-53-16,0 52 16,-36 18-1,-17-35 1,18-35-1,17-18 1,18-53 0,53-18-1,18-34 1,-18 34 0,17 1-1,-17 17 16,-35 53-31,0 0 16,17 0 0,-17 0-16</inkml:trace>
  <inkml:trace contextRef="#ctx0" brushRef="#br1" timeOffset="37444.57">6050 10125 0,'18'-18'0,"-36"36"0,36-54 0,-18 19 0,0-18 15,-18-54 1,-52 36-1,-1 36 17,-35 34-17,71 1-15,-106 70 16,53 0 0,35 18-1,35-18 1,36-35-1,70-17 1,35-36 0,1-53-1,-1-18 1,-52 1 0,-36-19-1,-17 19 1,-18 105 31,-18 0-47,0 36 15,18 0 1,36-1 0,34-35-1,-52-35-15,17 0 16,-17 0-16,35 0 15,0-17 1,-36-1 0</inkml:trace>
  <inkml:trace contextRef="#ctx0" brushRef="#br1" timeOffset="42060.58">917 12241 0,'0'-17'16,"0"-71"0,0 70-16,0-17 15,18 17-15,-18 0 16,0 1-1,0 52 17,0 88-17,-18-17 1,-52 71 0,17-124-1,17 0 1,1-53-1,35-18 17,35 0-17,-17 18-15,70-35 16,-17 17 0,17 1-1,36-1 1,-36 0 15,-71 18-31,36-35 16,-35 0-1,-18-18 1,-18 18 0,1 17-1,-19 18 1,36 35-1,-17-17-15,-19 88 16,1-36 0,0 19-1,17-19 1,18-17 0,0-35-1,36-18 16,-1-36-15</inkml:trace>
  <inkml:trace contextRef="#ctx0" brushRef="#br1" timeOffset="42253.27">1799 12453 0,'0'0'0,"18"0"0,-1 0 109</inkml:trace>
  <inkml:trace contextRef="#ctx0" brushRef="#br1" timeOffset="42792.65">3422 12083 0,'0'-18'16,"0"36"-16,0-71 0,0 17 16,0-34-1,0-1 1,0 54-16,0-19 16,-18 36-1,18 36 1,-35 52-1,0 71 1,35-36 0,-53 36-1,35-89 1,1-17 0</inkml:trace>
  <inkml:trace contextRef="#ctx0" brushRef="#br1" timeOffset="43109.85">3052 12506 0,'-18'18'0,"36"-36"0,-36 53 16,18-17-16,0 35 16,53-18-1,35-35 1,71 0 0,-124-18-16,88 1 15,19-18 1,-89 17 15,-36-17-15,-17-1-1,0 1 1,-35 0-16</inkml:trace>
  <inkml:trace contextRef="#ctx0" brushRef="#br1" timeOffset="43410.43">3316 11889 0,'-18'0'16,"36"0"-16,-53 0 0,52 0 47,54 0-47,-36 0 15,71-18-15,35 18 32,-35-18-17,-71 18 1,1 0 0,-19 0 15,1 0-31</inkml:trace>
  <inkml:trace contextRef="#ctx0" brushRef="#br1" timeOffset="43861.89">4286 11836 0,'0'-18'0,"0"36"0,18-36 0,0 18 16,-18-18 15,0 36 0,0 0-15,-53 35 0,35-18-16,-17 106 15,-1-18 1,1 19-1,35-72 1,35 1 0,54-54-1,-54-17-15,53 0 16,53 0 0,-35-17-1,0-19 1,-36 1 15,-52 17-31,0 18 16,-18-35-1,-18 0 17</inkml:trace>
  <inkml:trace contextRef="#ctx0" brushRef="#br1" timeOffset="44127.19">4339 12224 0,'35'0'31,"-17"0"-31,53-18 15,-1 0 17,1 1-17,-36 17 1,-17 0-16,-18-35 16</inkml:trace>
  <inkml:trace contextRef="#ctx0" brushRef="#br1" timeOffset="44476.43">4304 11853 0,'35'-35'31,"-17"35"-31,17 0 0,-17 0 16,70-35-1,35-1 1,-17 19 0,-53-1-1,-35 18 1,-18-17-1,-18 17 17,-17 0-17,0 17 1</inkml:trace>
  <inkml:trace contextRef="#ctx0" brushRef="#br1" timeOffset="45460.53">988 13917 0,'0'0'0,"-18"0"16,18-18 15,71 1-15,35-1-1,-1 1 1,-69-1-16,69 18 15,-87 0-15,35 0 16,-71 0 15</inkml:trace>
  <inkml:trace contextRef="#ctx0" brushRef="#br1" timeOffset="46010.63">1058 13882 0,'0'0'0,"0"17"0,-17 1 0,-1-18 0,-35 53 31,35 0-15,-17 0 0,0-18-1,17-17 1,36-18 46,0-18-62,-1 18 0,1-18 16,-1 18-16,54 0 16,17 0-1,18 18 1,18 53-1,-89-1 17,-35-35-32,-53 89 15,-35-36 1,0-35 0,-18-53-1,35 0 1,1-18-1,52-17 1,0 35-16,1-17 16,-1-1-1,71 0 17,-35 18-17</inkml:trace>
  <inkml:trace contextRef="#ctx0" brushRef="#br1" timeOffset="46185.55">1764 14323 0,'0'0'0,"18"-18"0,17 18 62</inkml:trace>
  <inkml:trace contextRef="#ctx0" brushRef="#br1" timeOffset="46960.55">3422 14093 0,'0'0'0,"-18"-17"0,18-1 15,-17 1-15,17-1 16,17-35-1,19 53-15,16-53 32,37-35-17,-72 53 1,-34 35 0,-89 0-1,-35 53 1,53 17-1,52 18 1,36-17 0,71-1-1,70 19 1,0 16 0,-70-34-1,-54 17 1,-70 0-1,-123-17 1,0-36 15,17-35-15,71-35 0,-1-53-1,72-18 1,17 35-1,0 54-15,17-19 16,72 1 0,-19 35-1</inkml:trace>
  <inkml:trace contextRef="#ctx0" brushRef="#br1" timeOffset="47512.54">4127 14217 0,'0'0'0,"0"-35"16,-17 17 0,-1 0-16,-52 1 15,-19 17 1,-16 0-1,34 53 1,18 52 0,36-16-1,17 17 1,0-89-16,17 36 16,71-53-1,-17-35 1,35-53-1,-53 17 17,-36 36-32,36-53 15,-53 35 1,0 17 0,0 72 15,0 34-16,0-35-15,0 18 16,35 71 0,1-71-1,17-36 1,17-17 0,54-70-1</inkml:trace>
  <inkml:trace contextRef="#ctx0" brushRef="#br1" timeOffset="48109.86">4710 13847 0,'0'-18'0,"0"36"0,0-71 0,0 0 16,-36 0-1,1 53 1,0 88-1,-1 71 1,1-18 0,-53 123-1,35-34 1,18-160-16,-36 248 16,18-54-1,0 54 1,18-36-1,35-106 1,35 36 15,18-141-15,36-54 0,52-87-1,-18-54 1,71-123-1,-53-53 1,-105-35 0,-160 35-1,-17 124 1,-88 17 0,105 89-1,18 35 1,124-1 15,53 19-15,87-54 15,-34 18-31</inkml:trace>
  <inkml:trace contextRef="#ctx0" brushRef="#br1" timeOffset="49159.29">5239 13847 0,'0'-18'0,"0"36"15,0-54-15,0 19 0,-36-19 16,-52 19 0,18 34-1,-1 72 1,54-1-1,-1 18 1,18-36 15,0-52-31,0 52 16,53-70 0,0 0-1,17-17 1,1-36-1,17-53 1,-70 35 0,-1 1-1,-17 52 1,-35 53 15,35-17-31,-18 70 16,1 0-1,17-17 1,17-36 15,72-35-15,-1 0 0,71-53-1,-71 0 1,-35-35-1,-36 0 1,-17 35 0,-70 36-1,34 17 1,19 70 0,17-17-1,70 18 1,1-1-1,-53-35 1,17 18 15,0-35-15,18-18 0,18 0-1,-1-35 1,18-36-1,-70 36-15,35-36 16,-18-35 0,-17 36-1,-18 88 17,0 17-17,0 71 1,0-89-16,0 71 15,0-35 1,17-17 15,19-36-15,34 0 0,18-53-1,-52 17 1,-19 19-16,1-18 0</inkml:trace>
  <inkml:trace contextRef="#ctx0" brushRef="#br1" timeOffset="49391.87">6332 13458 0,'-17'0'0,"34"0"0,-52 0 16,17 0-16,-17 0 31,18 0-15,17 36 15</inkml:trace>
  <inkml:trace contextRef="#ctx0" brushRef="#br1" timeOffset="50309.69">1270 15628 0,'18'-18'0,"-18"-17"32,-36 35-32,1 0 15,-53 0 1,17 71 0,-17 52-1,53 1 1,17-71-16,1 88 15,17 17 1,17-87 15,54-36-15,52-35 0,-52-35-1,-18-36 1,-53 18-1,-36-17 1,-34 35 0,17 35-1,-18 35 1,54-17-16,-1 34 16,0-16-1,18-1 1,18-35-1,0 0 1</inkml:trace>
  <inkml:trace contextRef="#ctx0" brushRef="#br1" timeOffset="50504.13">1640 16051 0,'0'0'0,"18"-17"0,0 17 16</inkml:trace>
  <inkml:trace contextRef="#ctx0" brushRef="#br1" timeOffset="51391.61">2822 15963 0,'-17'0'16,"34"0"-16,-52 0 0,17 0 16,36 0 31,0-17-32,70-19 1,-35 1-1,35-36 1,-70 19 0,-18-1-1,-18 53 1,-70-18 0,17 36-1,-52 52 1,87-35-16,-34 71 15,70 35 1,0-35 0,88-35 15,-17-36-15,17-35-1,0 0 1,-53-35-1,-35 17 1,-53 18 0,-35 0-1,-35 35 1,17 36 0,88-53-16,-35 52 15,36 18 1,17-35-1,88 18 1,-18-71 15,124 0-15,-70-35 0,70-18-1,-141 35-15</inkml:trace>
  <inkml:trace contextRef="#ctx0" brushRef="#br1" timeOffset="52759.71">3810 16245 0,'0'0'0,"0"-17"0,0-54 16,-88 36 0,17 35-1,-52 18 1,35 34-1,-1 37 1,54-1 15,35-18-15,18-34 0,88-36-1,-18 0 1,-71-18-16,125-35 15,-54-17 1,0-54 0,-70 1-1,17-36 1,-35 53 0,0 88-16,0-52 15,-18 105 16,1 53-15,17-52 0,-18 87-1,18-88-15,0 106 16,0-17 0,18-36-1,52-35 1,1-35-1,123-18 1,-71 0 0,89-53-1,-53-18 1,-89 1 0,-52-19-1,-36 19 1,-17 52-16,-71 1 15,18 17 1,-36 70 15,54 1-15,17 17 0,53-53-1,35 1 1,18-36-1,88 0 1,0-71 0,-70 18-1,-1-18 1,-70 19 0,-17 52 30,-1 17-46,18 54 16,0 35 0,0-1 15,18 54-15,-1 35-1,-17-35 1,0 53-1,0-36 1,0 89 0,-17-212-16,-1 141 15,0 17 1,1-87 0,17-36-1,-18-70 1,-17-54-1,-36-105 1,-17-18 15,0-140-15,35 69 0,35-87-1,18 34 1,53 89-1,36 71 1,-72 88-16,89-36 16,17 1-1,-52 17 1,17 0 0,-52 17-1</inkml:trace>
  <inkml:trace contextRef="#ctx0" brushRef="#br1" timeOffset="53159.37">5062 16140 0,'18'0'0,"0"0"16,-1-18 0,19-17-1,16-1 1,-16-17-1,-1 1 1,-35 34-16,0-17 16,0 17-1,-53 0 1,0 54 0,18 34-1,17 54 1,18-107-16,0 36 15,0-35 1,18 52-16,35-52 31,17-18-15,1 0 0,17-18-1,-35-17 1,-35 17-1</inkml:trace>
  <inkml:trace contextRef="#ctx0" brushRef="#br1" timeOffset="53339.52">5521 16245 0,'0'18'0,"-18"0"31,18-36 16,0 0-47</inkml:trace>
  <inkml:trace contextRef="#ctx0" brushRef="#br1" timeOffset="56767.92">10354 5450 0,'18'0'15</inkml:trace>
  <inkml:trace contextRef="#ctx0" brushRef="#br1" timeOffset="61474.46">10160 5521 0,'18'-18'0,"-18"-17"31,-18 35 0,0 0-15,1 0-16,-19 35 16,19 54-1,-18 52 17,-18-18-17,35-88-15,-53 106 16,54-70-1,-1-36 1,53-35 15,-17-35-31</inkml:trace>
  <inkml:trace contextRef="#ctx0" brushRef="#br1" timeOffset="61840.37">10089 5644 0,'0'0'0,"-35"-88"31,35 71-31,0-1 16,53-35-1,88 35 1,-106 18-16,54 0 15,87 36 1,-88 70 0,-70 52-1,-36-34 1,-70 17 0,53-71-1,17-52-15,0 0 16,1-18-1,17-18 17,-35-17-17</inkml:trace>
  <inkml:trace contextRef="#ctx0" brushRef="#br1" timeOffset="62058.39">10001 5927 0,'-17'0'0,"34"0"0,-52 0 0,17 0 16,18 17-1,71-17 1,-36 0-16,142-17 16,-36-19-1,53 1 1,-71 0-1,-35 17 1</inkml:trace>
  <inkml:trace contextRef="#ctx0" brushRef="#br1" timeOffset="62557.26">10936 5733 0,'0'17'31,"0"19"-16,-18 16 1,18-34-16,-17 35 16,-1 18-1,1-1 1,17-52 0,-18-1-1,0-17 1,1 0-1,-1-53 1,18-17 0,53-36-1,17 36 17,72-19-17,-107 89-15,106 0 16,-53 18-1,-17 70 1,-71-17 0,0 35-1,-53-36 1,0-35 0,18-17-1,35-36 16,17 18-15</inkml:trace>
  <inkml:trace contextRef="#ctx0" brushRef="#br1" timeOffset="63174.6">11924 5733 0,'0'-18'0,"0"36"0,0-54 16,0 19-16,-35-36 16,-18 35-1,-36 18 1,37 35 0,-37 54-1,54 34 1,17 1-1,18-36 1,18-53 0,70-35 15,18 0-15,-35-53-1,-36 35-15,36-70 16,-36-35-1,0-36 1,-35 36 0,0-1-1,0 54 1,0 140 15,0 36-15,-18 70-1,1-35 1,-1-35 0,18-88-16,0 52 15,0-34 17,35-19-17,36-17 1,-18-17-1,-35-1-15</inkml:trace>
  <inkml:trace contextRef="#ctx0" brushRef="#br1" timeOffset="63640.66">12312 5856 0,'0'0'15,"-35"-53"1,35 36-16,0-36 16,70 0-1,1 35 17,-1 18-17,-52 0-15,35 53 16,-18 18-1,-35 17 1,0-18 0,-17-17-1,-19-18 1,19-35 15,17-52-15,0-1-1,0-36 1,53 19 0,-18 35-1,-18 17 1,54-17 0,0 17-1,-54 18-15</inkml:trace>
  <inkml:trace contextRef="#ctx0" brushRef="#br1" timeOffset="64090.47">12982 5609 0,'-17'18'47,"-1"-1"-47,-17 36 16,-18 36-1,35-19 1,0-52-16,1 70 15,17-35 1,0-18 0,70-35 15,1 0-15,70-53-1,-53 0 1,-52-17-1,-19-54 1,-34 36 0,-72 18-1,19 52 1,52 18-16,-88 18 16,36 34-1,34 1 1,36 18-1,0-18 1,0-18 0,53-35-1</inkml:trace>
  <inkml:trace contextRef="#ctx0" brushRef="#br1" timeOffset="64407.64">13458 5697 0,'18'-17'0,"-36"34"0,54-34 16,-19-19-1,-17 54 17,0 17-17,0-17-15,-17 53 16,-1-1-1,-17 1 1,35-36 0,-18 0-1,18-52 32,0-1-31,18 0-16</inkml:trace>
  <inkml:trace contextRef="#ctx0" brushRef="#br1" timeOffset="64807.28">13529 5362 0,'-18'0'0,"36"0"0,-53 0 16,-36 0-1,36 53 1,35 18 0,0-18-1,35-36 17,36-17-17,-1-35 1,-52 0-1,0 17-15,-18-17 16,0-36 0,-18 54-1,-17 17 1,-36 0 0,36 35-1,0 18 1,35 0-1</inkml:trace>
  <inkml:trace contextRef="#ctx0" brushRef="#br1" timeOffset="65573.61">14217 5680 0,'0'-18'0,"0"36"0,0-54 16,0 1 0,-18 18-16,-35-19 15,18 19 1,-35 17-1,-19 35 1,1 35 0,0 19 15,53-1-15,17 0-1,18-35 1,0-35-16,18-1 15,52 1 1,18-18 0,36-35-1,-18-36 1,17-52 0,-35-36-1,-70 124-15,0-54 16,17-69-1,-17 69 1,-18 19 0,-18 105 31,0-17-47,-35 70 15,18 71 1,17-18-1,1-35 1,17 17 0,0-52-1,53-36 1,-36-35-16,54 18 16,0-18-1,-1 0 1,-17-36-1,-35 1 1</inkml:trace>
  <inkml:trace contextRef="#ctx0" brushRef="#br1" timeOffset="65757.28">14570 5891 0,'0'0'16,"0"18"-1,-18-18-15,18 18 47</inkml:trace>
  <inkml:trace contextRef="#ctx0" brushRef="#br1" timeOffset="69008.25">15575 5715 0,'-18'0'16,"1"0"-16,-1 0 0,1 0 15,-54 0 1,36 0 0,-1 0-1,19 0 1,17 18 15,70-18-31,54 0 16,52 0-1,-17 0 1,70 0 15,-52 0-15,70 0-1,-142 0 1,-16-18 0,-72 18-1,-17-18 17,-17 18-32,-1 0 15</inkml:trace>
  <inkml:trace contextRef="#ctx0" brushRef="#br1" timeOffset="69589.3">16563 5397 0,'-18'0'32,"18"18"-17,0 0 1,0 17 0,71 18-1,17 0 1,18-18-1,-71-35-15,53 0 16,18 18 0,-53-18-1,-35 0 17,-18-18-1,-18 18-31,-35 0 15,-17 35 1,-19 18 0,-16 36-1,34-37 1,-35 37 0,71-72-16,-18 19 15,53-19 1,-18-17-1</inkml:trace>
  <inkml:trace contextRef="#ctx0" brushRef="#br1" timeOffset="71240.08">18538 5362 0,'0'0'0,"18"-17"0,-18-19 32,-35 1-17,0 17 1,-36 18-1,-35 18 1,18 53 0,-36 70-1,89-106 1,-18 71 0,18 35-1,35-71 1,53-17-1,35-53 1,71 0 0,53-35-1,-36-35 1,-141 52-16</inkml:trace>
  <inkml:trace contextRef="#ctx0" brushRef="#br1" timeOffset="71823.66">19015 5168 0,'0'-17'0,"0"34"0,0-52 15,0 0-15,0 17 16,-36 36 15,19 52-15,-18 71-1,17-17 1,0 17 0,-17-35-1,17 0 1,1-89-16,17 1 16,0 17-1,0-70 16,0-36-15,17 1 0,54-36-1,-18 18 1,-36 70-16,89-35 31,-35 35-15,17 36-1,-53 53 1,-35-1 0,0 71-1,-35-70 1,17-18 0,-17-36-1,17 1 1,18-36 15,18-34-15</inkml:trace>
  <inkml:trace contextRef="#ctx0" brushRef="#br1" timeOffset="72356.86">19456 5521 0,'-18'-18'16,"36"36"-16,-54-36 0,19 1 0,17-1 16,0-17-1,106-1 1,-18 36-1,53-17 1,-53 17 0,18 53-1,-106-18 1,18 36 0,-18 34-1,-36-16 1,1-54-1,17 0 1,1-35 0,17-17-1,0-19 1,53-52 0,-18 18-1,18-1 1,-18 36-1,0-1 1,-17 36 0,0 0-1,-1 0 1</inkml:trace>
  <inkml:trace contextRef="#ctx0" brushRef="#br1" timeOffset="72940.05">20532 5397 0,'0'-17'31,"-18"17"-31,0 0 16,1 17-1,-1-17-15,-35 89 16,18-19-1,0 36 1,-1 0 0,36-53-1,71-36 1,17-17 15,36 0-15,-19-35-1,1-53 1,-18-18 0,-88 0-1,-52 18 1,-19 53 0,-70 35-1,35 17 1,0 54-1,53 35 1,53 17 0,0-34-1,36-54 1,69-18 0,1-17 15,106 0-16,-106-35 1,0-18-16</inkml:trace>
  <inkml:trace contextRef="#ctx0" brushRef="#br1" timeOffset="73773.69">21202 5521 0,'0'0'16,"0"-18"-16,0 1 15,-35 34 16,17 54-15,18-1 0,-35 19-1,17-19 1,18-52 0,0 17-1,-18 0 1,18-52 15,0-1-15,0-35-1,0 36-15,18-89 16,17 35 0,36-17-1,-18 35 1,53 35-1,-53 18 1,-18 53 0,-17 36-1,-18-19 17,0 1-17,0-18 1,0-36-16,-18 18 15,0-17 1,1-18 15,-1-18-15,18-34 0,18-54-1,52 18 1,18 17-1,-17 36 1,52 17 0,-52 18-1,-18 53 1,-53-35 0,0 70-1,-18-18 1,-17 19-1,17-37 1,-35-16 0,36-19-1,34-34 17,1-1-17,17-17-15</inkml:trace>
  <inkml:trace contextRef="#ctx0" brushRef="#br1" timeOffset="74239.64">22066 5644 0,'18'0'31,"0"0"-16,-1 0-15,18 0 16,36-17 0,-18-18-1,17-1 1,-52-17 0,-18 36-1,-53-1 1,0 18-1,-17 53 1,17 53 0,35-36-1,1 19 1,17-72-16,0 36 31,52-35-15,-16-18-1,34 0 1,-17 0 0,-18-18-1,1-17 1</inkml:trace>
  <inkml:trace contextRef="#ctx0" brushRef="#br1" timeOffset="74425.53">22384 5856 0,'0'0'0,"-18"0"62</inkml:trace>
  <inkml:trace contextRef="#ctx0" brushRef="#br1" timeOffset="77122.03">10936 7444 0,'0'0'0,"0"-18"0,18-17 16,-1 17-1,-17-17 1,0-18-1,0 35 1,0 1-16,-35 17 16,17 0-1,-34 105 1,52 19 0,-53 52-1,0 18 1,35-88-1,0-18 1,18-70 0,0 0-1,0-36 1,18-17 0</inkml:trace>
  <inkml:trace contextRef="#ctx0" brushRef="#br1" timeOffset="77706.49">11483 7444 0,'0'-18'0,"0"36"0,18-71 15,-18 35 1,0 36 15,0-1-31,-36 89 16,1 18-1,17-1 1,-17 18 0,35-70 15,0 17-16,35-53 1,36-35 0,35-35-1,0-18 1,17-35 0,-17-18-1,-71 18 1,-17 53-16,-18-107 15,-35 19 1,-36 17 0,-35 88-1,36 18 1,34 0 0,-52 53-1,18 0 1,34 36-1,36-54 1,18 0 0,35-17-16</inkml:trace>
  <inkml:trace contextRef="#ctx0" brushRef="#br1" timeOffset="78272.64">12823 7373 0,'0'0'0,"0"-18"0,0-35 15,-17 36 1,-71-1 0,-1 36 15,19 35-16,-1 35 1,54-53-16,-1 18 16,18 18-1,0-18 1,53-36 0,35 19-1,-53-19-15,71 1 16,-35 17-1,17-17 1,-88 17 0,-18 18-1,-140 17 1,52-34 15,-71-1-15,72-35-1,-19 0 1,36-35 0,70 35-1,18-18 1,0 0 15,71 1-15</inkml:trace>
  <inkml:trace contextRef="#ctx0" brushRef="#br1" timeOffset="78988.71">14517 7585 0,'-35'0'0,"70"0"0,-106 0 0,54 0 16,-72-18 0,72 18-1,-1 0 1,36 0-16,123 18 16,0-18-1,124 0 1,-1 0-1,107 0 1,-72 0 0,-34 0-1,-71 0 1,-106 0 0,18 0 15,-53 0-16,0 0 1,-53-18 0,-18 0-1,-70 1 1,70-1-16</inkml:trace>
  <inkml:trace contextRef="#ctx0" brushRef="#br1" timeOffset="79505.92">16228 7161 0,'0'0'0,"-53"0"31,35 0-15,18 36-1,35 34 1,54 1 0,52-1-1,18-17 1,-124-53-16,53 18 16,18-18-1,-89 0 1,1 0-1,-88 0 17,34 0-32,-105 35 15,0 18 1,-53 53 15,53-36-15,-35 54-1,87-54 1,54-34 0,35-19-1,18-34 17,-1-1-32</inkml:trace>
  <inkml:trace contextRef="#ctx0" brushRef="#br1" timeOffset="80521.38">18732 7338 0,'0'-18'16,"18"0"-1,0 18 1,-1-17-16,1-1 0,35-17 15,35-36 1,-53 18 0,-17 36-1,-36-18 1,1 35 0,-54 0-1,-35 0 1,18 0-1,0 52 1,53 1 0,35 18-1,35 17 1,53 0 0,0 1-1,-17-19 1,-53 36-1,-18-36 1,-18-52-16,-106 53 16,-70-36-1,89-35 1,-19-18 15,71-35-15,36-17-1,17-18 1,35-18 0,35 35-1,-17 54 1,18 17 0,-1 0-1,1 35 1</inkml:trace>
  <inkml:trace contextRef="#ctx0" brushRef="#br1" timeOffset="81071.52">19685 7602 0,'0'-17'0,"0"34"0,0-52 16,0 0-1,-53-36 1,0 36 0,-35 17-1,0 54 1,52-19-16,-122 107 16,34-1-1,89-52 1,35 17-1,35-70 1,-17-18-16,52 0 16,-34 0-16,105-18 15,-35-35 1,35-18 0,-71 1 15,-17-36-16,-53 53 1,-70 88 15,52 18-15,-17 36 0,35-72-16,0 18 15,0 18 1,70-53-1,19 0 1,-54 0-16</inkml:trace>
  <inkml:trace contextRef="#ctx0" brushRef="#br1" timeOffset="81707.09">20338 7250 0,'17'-106'15,"-17"70"1,0 19 0,-17 17-1,-36 35 1,35 0-16,-52 142 16,-1-18-1,-17 52 1,-18 71-1,18-52 1,-36 70 0,107-230-16,-72 177 15,19 53 1,-1-35 15,54-89-15,17-17-1,17-71 1,72-88 0,52-53-1,35-88 1,-35 17 0,36-70-1,-72-70 1,-105 176-16,0-124 15,-70-53 1,-18 107 0,-18-19-1,-18 71 1,71 89 0,36-19 15,52 19 0,18 17-15,53-36-1</inkml:trace>
  <inkml:trace contextRef="#ctx0" brushRef="#br1" timeOffset="82256.25">20867 7514 0,'0'-17'0,"0"34"0,-18-52 0,-17 0 15,17 17-15,-88 0 16,36 18 0,-54 18 15,36 35-16,0 53 1,70-71-16,1 36 16,17-36-16,0 18 15,35 0 1,18-36 0,53-17-1,52-53 1,-52 0-1,-17-52 1,-37 16 0,-34 19-1,-18 52 1,-35 89 15,17-36-15,-17 36-1,17-1 1,18-17 0,18-18-1,52 1 1,-52-36-16,35 0 16,-35 0-16,52 0 15</inkml:trace>
  <inkml:trace contextRef="#ctx0" brushRef="#br1" timeOffset="82757">21220 7620 0,'-18'0'16,"36"0"-16,-36-18 0,18 1 0,-18-19 15,18-16 16,0 16-15,53-17 0,-35 53-16,35-17 15,35 34 1,-17 36 0,17 35-1,-71 18 1,-17-35-1,0-54-15,0 36 16,-35-35 0,-18 0-1,36-18 1,-1-18 0,18-35 15,53 0-16,17 0 1,19 0 0,-19 18-1,36 17 1,-53 1 0,-36 17-16,36-18 15</inkml:trace>
  <inkml:trace contextRef="#ctx0" brushRef="#br1" timeOffset="83071.11">22172 7461 0,'0'0'16,"0"-17"-16,-18 34 46,18 1-30,-17 17 0,17-17-16,-35 52 15,17-17 1,18 0 0,0-35-1,0-1 1,53-17-1,-36 0-15,19-35 16,-1 0 0</inkml:trace>
  <inkml:trace contextRef="#ctx0" brushRef="#br1" timeOffset="83523.22">22366 7003 0,'-18'0'0,"36"0"0,-53 0 0,17 0 16,-35 0 0,36 0-16,-54 35 15,36 18 1,35-18-1,0 18 1,53-35 0,17-18-1,-52 0-15,35 0 16,0-36 0,-53-17 15,0 1-16,-53 34 1,-18 18 0,36 0-1,0 35 1,-18 18 0,18 0-1,17-35-15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3:00:18.5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3334 317 0</inkml:trace>
  <inkml:trace contextRef="#ctx0" brushRef="#br0" timeOffset="829.52">3334 370 0,'0'0'0,"0"-53"31</inkml:trace>
  <inkml:trace contextRef="#ctx0" brushRef="#br0" timeOffset="1813.1">3351 247 0,'0'-18'16,"0"1"0,0-1-1,-17 36 32,17-1-31,-36 54-1,-16 52 1,16-34 0,-17 69-1,53-122-15,-17 87 16,-54 53 0,36-52-1,-36-1 1,54-70-1,-1-17 1,0-89 15,1-18-15,17-70 0,0 17-1,53 1 16,-36 88-31,1-18 16,35 18 0,-18 35-1,0 35 1,18 18 0,0 53-1,0 17 1,0-70-1,18 18 1,-1-54 0,36-17-1,0-35 1,0-36 15,-18-70-15,-35 35-1,-18-52 1,-35 34 0,-18-52-1,-70 17 1,-53 53 0,0 89-1,-88 17 1,88 70-1,0 54 1,88 34 0,53-34-1,53-54 1,52 1 0,-16-36 15,-54-35-31,53 0 15,53-17 1,-35-19 0,-71 19-1,1-19 1,-19 19 0,1-1-1</inkml:trace>
  <inkml:trace contextRef="#ctx0" brushRef="#br0" timeOffset="2748">4039 811 0,'0'-17'15,"-17"-1"1,17 0-16,0-17 15,0 0 1,35 17 0,-17 18-16,17-17 15,18 17 1,-36 0-16,36 53 31,-17 17-15,-19 36-1,-17-36 1,0 19 0,0-54-1,-17-17-15,-1-18 32,0 0-17,18-53 1,18-53-1,17 18 1,53-1 0,-70 54-16,53 0 15,17 0 1,-53 35 0,-35 17 30,0 1-30,0 17-16</inkml:trace>
  <inkml:trace contextRef="#ctx0" brushRef="#br0" timeOffset="2891.99">5027 847 0</inkml:trace>
  <inkml:trace contextRef="#ctx0" brushRef="#br1" timeOffset="17777.8">5062 935 0,'0'-18'47,"0"1"-31,0-1-1,0 0-15,0 1 16,0-1-16,-17 0 15,17 1 1,-18-1 15,0 18 1,18-18-17,-17 18 16,17-17 63,-18 17-78,1 0-1,-1 0 1,18-18-16,-18 18 0,1 0 16,-1 0-1,-17 0 1,-18 18 0,-18 35-1,18 0 1,36 35-1,17 18 1,0-36 0,0-52-16,0 35 15,17-18 1,36 0 0,18-35-1,-1-17 1,19-54 15,-1-35-15,-35 18-1,-53-35 1,17 52 0,-17 53-1,0 1-15,18 17 16,-18 17 15,0 1-31,0 35 16,0 35-1,0-17 1,0-18 0,0-18-1,18-17 32,-1-18-31,1-36-1,35 1-15</inkml:trace>
  <inkml:trace contextRef="#ctx0" brushRef="#br1" timeOffset="18561.58">5539 670 0,'0'0'0,"-18"0"31,0 0-15,1 18-1,-1 0-15,0 52 16,1 1 0,-1 52-1,0-35 1,1-35 0,17-17-1,17-36 16,1-36-15,17-17 0,18-17-1,18-18 1,-53 70-16,34-17 16,19 17-1,-36 18 1,-17 18 15,-18 52-15,18-17-1,-18-18-15,0 18 16,17-35-16,1 53 16,17-54-1,18-17 1,18 0-1,-36-53 1,18-53 0,-36-17-1,-17 35 1,0 17 0,-17 36-1,-19 35 1,19 0 15,-1 0-15,36 0 15,-1 0-15,1 0-16</inkml:trace>
  <inkml:trace contextRef="#ctx0" brushRef="#br1" timeOffset="19261.5">6368 406 0,'0'0'16,"-18"0"-16,0 0 0,1 0 15,-1 53 17,18-36-32,0 36 15,0-18-15,0 36 16,0 35 0,0 17-1,0-35 1,0 1-1,0-54 1,0-17 0,0-54 15,0-34-15,0-18-1,35-18 1,18 53 15,-35 18-31,52-18 16,36 53-1,-53 0 1,35 35 0,-35 35-1,-53 1 1,0-53-16,-35 87 15,-53-16 1,0-36 0,-18-36-1,18 1 1,52-18 0,19 0-16,17-18 46,0 1-30,17-1 0,1 18-16</inkml:trace>
  <inkml:trace contextRef="#ctx0" brushRef="#br1" timeOffset="19928.25">7355 723 0,'0'-17'0,"0"34"0,0-52 0,0 0 16,0-1-1,0 19 1,-53 17-1,36 0 1,-36 0 0,-18 35-1,-17 53 1,53-17 0,0 52-1,35-105-15,0 70 16,17-35-1,54-35 1,-1-18 0,-17-18-1,18-53 1,-1-17 0,-52 53-16,0-53 15,-1 0 1,-17 35 15,0 35-15,-17 53 15,17-17-31,-18 88 16,18-18-1,0 0 1,0-17-1,18-36 1,-1-35-16,36 18 16,35-18-1,-17-36 1,17-17 0</inkml:trace>
  <inkml:trace contextRef="#ctx0" brushRef="#br1" timeOffset="20978.25">8043 582 0,'0'0'16,"-35"-18"0,17 18-16,1 0 15,-71 36 1,35 34-1,17 36 1,19 0 0,17-36-1,17 19 1,72-36 0,-19-53-1,36 0 1,17-53 15,-52 0-15,0-71-1,-54-17 1,1 106-16,-18-89 16,0-17-1,0 35 1,0 71-1,0 106 17,0-36-32,0 89 15,17-1 1,-17 18 0,-35-35-1,18-18 1,17-35 15,0-35-15,0-36 15,0 0-31,0-52 16,17-1-1,36-52 1,35 17-1,-35 71 1,0-1 0,-18 36-1,-35 36 1,-17-1 0,-1-17-16,-35 17 31,-17 0-16,17 0 1,17-35 0,1 0-1,35 18 32,0 35-31,18-18-1,35 18 1,-36-35-16,1-1 16,17 36-1,18-35 1,-18 0 0,1-18-1,-1 0 1,0-36-1</inkml:trace>
  <inkml:trace contextRef="#ctx0" brushRef="#br1" timeOffset="21628.08">9296 635 0,'0'-18'16,"0"36"-16,0-53 0,0 17 16,0 0-1,-18 18-15,-35 0 16,35 0-16,-52 36 16,-1 17-1,18 0 1,36-18 15,-1-18-15,18 19-1,88-19 1,-35-17 0,18 0-1,-1 18 1,-52 0-1,17 17 1,-52 18 0,-72 0-1,19-18 1,-1-17 0,1 17-1,-1-35 1,36 0-1,-18 0 17,35 0-17,18 18 1,0-36 0,0 0-1,0 1 16,0 34-15,18-17 0</inkml:trace>
  <inkml:trace contextRef="#ctx0" brushRef="#br1" timeOffset="22626.89">11518 512 0,'0'0'0,"0"-18"0,0 0 0,0 1 31,-17-1-31</inkml:trace>
  <inkml:trace contextRef="#ctx0" brushRef="#br1" timeOffset="23045.85">11501 406 0,'-36'35'16,"-34"36"0,52-1-1,0-35-15,-17 89 16,35-1-1,0-35 17,53-17-17,18-53 1,-54-18-16,54 0 16,17-71-1,0 1 1,0-19-1,-35 1 1,-35-35 0,-36-1-1,-52 18 1,-1 36 0,-17 52-1,70 18 1,-35 53 15,53-35-31,-52 70 16,34-53-1,18 1 1,88-19 0</inkml:trace>
  <inkml:trace contextRef="#ctx0" brushRef="#br1" timeOffset="23294.52">12418 194 0,'0'0'0,"0"-18"16,0 1-16,-18 17 16,-17 0-16,-18 0 31,0 53-16,0 35 1,0 35 0,18 36-1,0-18 1,35-88-16</inkml:trace>
  <inkml:trace contextRef="#ctx0" brushRef="#br1" timeOffset="23577.69">12047 1341 0,'0'52'15,"18"178"1,-18-19-1,-18-704-15,36 1180 16,-18-651-16,0 105 16,-18-88-1,-35-36 1,-17-17 0,-54-53-1,-17-35 1,35 0 15,89 53-31,-36-71 16,35 0-1,18 36 1,18-1 0,35 0-1,-18 54-15</inkml:trace>
  <inkml:trace contextRef="#ctx0" brushRef="#br1" timeOffset="24710.93">12100 811 0,'0'-17'15,"0"34"48,0 1-63,0 0 15,0 17-15,0 35 16,0 72 0,0-107-16,0 53 15,0 0 1</inkml:trace>
  <inkml:trace contextRef="#ctx0" brushRef="#br1" timeOffset="25576.66">13741 353 0,'0'0'16,"35"-53"-1,-35 35-15,18 1 16,-1-54 0,-17 18-1,-17 53 1,-36 0 0,-36 18-1,72-1-15,-71 54 16,-36 17-1,36-17 17,88-18-17,35-36 1,71 19 0,35-1-1,-53 0 1,36 18-1,-71-18 1,-53 36 0,-71 17-1,-52 0 1,-18-35 0,17-53-1,18-18 1,18-17-1,53-35 17,35 52-32,-18-35 15,36 18 1,35 0 0,17-1-1,1 36-15</inkml:trace>
  <inkml:trace contextRef="#ctx0" brushRef="#br1" timeOffset="26027.23">13988 670 0,'17'0'16,"1"0"-1,0 0-15,34 0 16,-16-35 15,17 0-15,-36-36 0,1 36-1,-18 17-15,0 1 16,-35 17-1,-36 35 1,1 35 0,34 19-1,36 16 1,0-52 0,0-17-1,36-19 1,52-17 15,0-35-15,106-71-1,-159 71-15</inkml:trace>
  <inkml:trace contextRef="#ctx0" brushRef="#br1" timeOffset="26344.55">14676 35 0,'0'36'0,"0"-72"0,-18 89 0,18-18 16,0 1-16,-18-1 0,18 0 0,-35 89 15,17 52 16,1-70-15,-1 0 0,18-36-1,0-34 1,0-19 0,53-34-1,-18-19 1,-35 19-16</inkml:trace>
  <inkml:trace contextRef="#ctx0" brushRef="#br1" timeOffset="26760.71">14834 670 0,'18'0'32,"0"0"-32,-1 0 15,1-17-15,35-19 16,-18-17 0,-35 1-1,0 34 1,-35 0-1,-36 18 1,18 53 0,36 0-1,-19 18 1,36-1 0,0 1-1,0-54-15,36 1 16,52-18 15,0 0-15,36-35-16</inkml:trace>
  <inkml:trace contextRef="#ctx0" brushRef="#br1" timeOffset="27344.25">15540 494 0,'-18'0'16,"1"0"0,-1 0-16,0 0 15,18 18-15,-17-18 0,-1 52 16,18 19 0,-18-18-1,18 17 1,-17-34 15,17-1-15,-18-35 15,0 0-15,18-53-1,0-17 1,0 17-1,18 17-15,53-34 16,-1 17 0,18 18-1,-17 17 1,0 53 0,-36 36-1,-35 35 1,0-18 15,0-35-15,0-18-1,0-17 1,0-1 0,0-34-1,17-54 1,1 53-16</inkml:trace>
  <inkml:trace contextRef="#ctx0" brushRef="#br1" timeOffset="27610.62">16175 459 0,'0'53'31,"-18"-36"-31,1 1 16,17 17 0,0-17-16,-18 52 15,18-17 1,-18 0 0,36-53 30,0-35-30</inkml:trace>
  <inkml:trace contextRef="#ctx0" brushRef="#br1" timeOffset="28076.61">16245 53 0,'0'0'0,"-17"0"15,-1 18-15,0 34 16,1-34-16,-1 35 16,18-35-16,-17 70 15,17-35 1,0-18-1,52-35 1,1 0 0,36-35-1,-72-18 1,1-35 0,-18 35-1,-18-18 1,-35 54-1,-35 34 17,88 1-32,-35 35 15,0 35 1,35 0 0,0-35-1,0-35-15</inkml:trace>
  <inkml:trace contextRef="#ctx0" brushRef="#br1" timeOffset="28611.23">16686 512 0,'0'0'16,"0"-18"-16,-17 18 31,-1 18-15,0 17 0,1-18-16,-1 54 15,18-18 1,0 35-1,0-17 1,18-36 0,35-35-1,-36 0-15,89-18 16,-35-17 0,17-53-1,-35 0 1,-53 17 15,0-17-15,0 70-1,0-17 1,-18 53 0,18 35-1,0-1 1,-17-16-1</inkml:trace>
  <inkml:trace contextRef="#ctx0" brushRef="#br1" timeOffset="29309.5">17480 494 0,'-18'0'32,"18"18"-32,-17-1 15,-1 18 1,18 36 0,0-53-16,0 35 15,0 17 1,-17-17-1,17-18 1,0-17 0,-18-18-1,18-35 1,0-1 0,0-52-1,53-18 1,17 36-1,54-18 17,-106 70-32,52 0 15,18 18 1,-52 53 0,-1 0-1,-35 35 1,0 1-1,0-1 1,0-18 0,0-34-1,-18-36 17,1 0-17,17-18-15,0-53 16,0 18-1,35-52 17,35-1-17,19 35 1,34 1 0,-52 34-16</inkml:trace>
  <inkml:trace contextRef="#ctx0" brushRef="#br1" timeOffset="29477.82">18609 564 0,'-18'106'16,"-35"-53"-1,1 18 1,34-54-16,-53 36 16,36-17-1,0-36 1,17 0-1</inkml:trace>
  <inkml:trace contextRef="#ctx0" brushRef="#br1" timeOffset="32775.51">3069 1640 0,'0'0'0,"-17"0"15,-1 0-15,-17-17 32,-1 17-17,19-18-15,-1 18 16,0 0 0,36 0 62,0 0-63,-1 0-15,1 18 0,17-18 16,36 0 0,-1 17-1,54-17 1,-18 0-1,-53 0-15,105 0 32,-17 0-17,53 0 1,-52-17 0,87-1-1,35 0 1,1 18-1,-71-17 1,35 17 0,-17 0-1,53-18 1,-195 1-16,107 17 16,34 0-1,-52 0 1,70-18-1,18 18 1,-35 0 15,-18 0-15,-53 0 0,71 0-1,-71-18 1,53 18-1,-18 0 1,-70-17 0,-35-1-1,-1 18 1,-35-18 0,-35 1 62,0-1-47</inkml:trace>
  <inkml:trace contextRef="#ctx0" brushRef="#br1" timeOffset="33699.12">10689 1411 0,'-17'0'31,"34"0"32,1 0-63,-1 0 15,19 0-15,17 0 0,88 0 16,53 0-1,35-18 1,-88 1 0,-88 17-1,159 0 1,-71-18 0,18 18-1,-106 0 1,-36 0-1,1-17 1</inkml:trace>
  <inkml:trace contextRef="#ctx0" brushRef="#br1" timeOffset="34859.9">13476 1393 0,'0'0'0,"-18"0"0,-52 0 16,52 0-1,-17 0 1,0 0 0,52 0 30,1 0-46,17 0 16,71 0 0,70 0-1,1 0 1,-107 0-16,248 0 16,-71 0-1,88 0 1,-17 0-1,105 0 17,-53 0-17,-282 0-15,71 0 16,-71 0-16,212 0 16,-106-17-1,53-1 1,-53 18-1,53 0 1,-194 0-16,88 0 16,36 0-1,-54-17 1,36 17 0,-36-18-1,-34 18 1,-1 0-1,-18-18 1,-34 18 15,-1 0-15,-18 0 0,-17-17-1,0-19 16,-17 1-15</inkml:trace>
  <inkml:trace contextRef="#ctx0" brushRef="#br1" timeOffset="35828.12">18203 388 0,'18'0'16,"0"0"-1,-18-18-15,17 18 0,1 0 32,0-17-17,-1 17 1,1 0 0,17 0-1,0 0 1,1 0-1,17 0 1,-36 0 0,18 0-1,-17 0 1,0 17 0,-1 1-1,-17 0 1,18-1-1,0 1 1,-18 0 0,17-1 15,-17 1-15,0 0-1,0 17 1</inkml:trace>
  <inkml:trace contextRef="#ctx0" brushRef="#br2" timeOffset="91283.69">970 3069 0,'-18'0'78,"1"0"-78,-1 18 16,1-18-16,-1 0 15,-17 0 1,-18 17 0,17-17-1,19 0-15,-1 0 16,1 0 0,-1 0 15,0 0-16,36 0 142,0 0-157,-1 0 15,1 0-15,70 18 16,18-18 0,-89 0-16,89 0 15,0 0 1,88 0 15,-70-18-15,17 18-1,-88 0 1,-18 0 0,-17 0-1,-1 0 1,-17-17 62</inkml:trace>
  <inkml:trace contextRef="#ctx0" brushRef="#br2" timeOffset="92274.61">1605 2857 0,'0'-17'16,"-18"17"0,18 17 46,0 1-46,18-18-16,17 18 15,18 17 1,0-17 0,35 17-1,-35-35 1,-35 0-16,35 18 15,-35-18 1,17 0 0,-18 17-1,-17 1 48,-17-18-63,-18 18 15,-18 17 17,0 0-17,35-17-15,-35 17 16,36-17-16,-54 52 16,0 1-1,-34-1 1,52-17-1,-18 0 1,53-35 0,1-1-1,-1-17 220</inkml:trace>
  <inkml:trace contextRef="#ctx0" brushRef="#br2" timeOffset="93834.87">2928 2628 0,'0'-17'0,"0"34"15,-18-34 1,1 17 0,-1 17-1,0 18 1,18 1-16,0 17 16,0 35-1,18-53 1,35-17-1,0-18 1,0-18 0,17-35-1,1-17 1,-53-1 0,-18 1-1,0 52 1,0 0-1,0 71 17,0 71-17,0-36 1,-18 18 0,18-36-1,0-34-15,0 16 16,0 19-1,0-18 1,0-35 0,-18-18-1,-17-18 1,-18-53 0,-17 36-1,34 17 1,19 18 15,17 18 0,0 35-15,17-53-16,36 53 16,18-18-1,17-35 1,-17 0-1,52-35 1,0-18 0,-17-35-1,-35 17 1,-1-70 0,-52-18-1,0 54 1,-18 16-1,0 72 17,-18 17-17,-17 70 1,17 71 0,18-35-1,-17 35 1,17-123-16,0 70 15,0 18 1,0-53 0,35-18-1,0-35 1,18 0 0,-35-17-16,17-36 15,0 17 1</inkml:trace>
  <inkml:trace contextRef="#ctx0" brushRef="#br2" timeOffset="93986.55">3545 2840 0,'-35'0'16</inkml:trace>
  <inkml:trace contextRef="#ctx0" brushRef="#br2" timeOffset="94135.12">3581 2875 0,'53'0'15,"70"-18"1,-17-17 0,0 18-1,-36-1 1,-52 18-1,-18-18 32</inkml:trace>
  <inkml:trace contextRef="#ctx0" brushRef="#br2" timeOffset="95052.08">5098 2681 0,'17'0'0,"-34"0"0,52 0 16,18 0-1,-36-18-15,1 18 0,53-35 16,-18 0 0,35-18-1,-71 0 1,1 0-1,-53 36 17,-36 17-17,-35 17 1,1 36 0,-19 35-1,71-35 1,53 35-1,35-52 1,54 17 0,-1-36-1,18 18 1,-1 1 0,-52-1-1,-53-17-15,18 35 16,-53 0-1,-71 17 17,18-35-17,-53-17 1,105-18-16,-52 0 16,-18-35-1,36-1 1,17 1-1,53 18 1,0-1-16,35 0 31,53 1-15,-52 17 0</inkml:trace>
  <inkml:trace contextRef="#ctx0" brushRef="#br2" timeOffset="95568.29">5644 2787 0,'0'0'0,"-17"0"63,17 18-63,0-1 0,-18 18 15,-17 54 1,35-54-16,0 18 16,0 35-1,35-53 1,36-17-1,35-18 17,-18-35-17,18-36 1,-36-17 0,-70-18-1,0 36 1,0 17-1,0 35 1,-18 18 15,1 18-15,17 17 0</inkml:trace>
  <inkml:trace contextRef="#ctx0" brushRef="#br2" timeOffset="95984.67">6315 2734 0,'0'18'47,"0"-1"-47,0 19 16,0 34-1,0 54 1,0 52 0,0-35-1,0-70-15,-18 158 16,0-70-1,-34 70 17,52-35-17,-18-88 1,18-36 0,0-122 15,0-54-16,18 17 1</inkml:trace>
  <inkml:trace contextRef="#ctx0" brushRef="#br2" timeOffset="96401.88">6279 2981 0,'0'0'0,"-17"-18"0,-18-17 32,35-18-17,0 35 1,52-17 0,37 18-1,-54 17-15,71 0 16,-71 0-16,88 17 15,-34 36 1,-89 18 0,-71-1-1,-35-17 1,-52 18 0,122-54-16,-52 1 15,35 17 1,36-35-1,17-35 32,17 17-47,36 1 0</inkml:trace>
  <inkml:trace contextRef="#ctx0" brushRef="#br2" timeOffset="96818.75">6932 2857 0,'0'0'16,"0"18"0,0 0-1,0 17-15,0 36 16,0 52-1,0-88-15,-18 106 32,1 71-17,-36-18 1,53-35 0,0 88-1,35-53 1,0 53-1,1-141 1,-36-71 0,0-17-1,17-71 1,1-36 0,0-34-1</inkml:trace>
  <inkml:trace contextRef="#ctx0" brushRef="#br2" timeOffset="97250.78">6773 3052 0,'0'-18'16,"0"36"-16,-17-54 0,17 19 0,0-1 15,0-35 1,70 18 0,-52 17-16,123-17 15,-35 35 1,0 0 0,-53 17-1,-36 54 1,-17-53-1,-17 52-15,-89 1 32,-35 17-17,52-53 1,19-35 0,52 0-1,1 0 1,87-53 15,1 18-15</inkml:trace>
  <inkml:trace contextRef="#ctx0" brushRef="#br2" timeOffset="97836.25">7567 2769 0,'0'0'0,"0"-17"0,-18 17 15,-17 0 1,18-18-16,-36 18 16,35 0-1,-35 53 1,0 35-1,53-17 1,0-1 0,0 1-1,53-36 1,0-35 0,35 0-1,18-35 1,-18-18-1,0-53 17,-88 18-17,-17 0 1,-54 17 0,-52 53-1,-1 18 1,54 36-1,52-19-15,-35 72 16,18-19 0,35 1-1,0-18 1,53-36 0,17-17-1,19 0 1</inkml:trace>
  <inkml:trace contextRef="#ctx0" brushRef="#br2" timeOffset="98385.02">7902 2910 0,'0'-17'16,"-17"17"-1,-1 0-15,-17-36 16,35 1 0,0 0-1,0 17-15,70-17 16,18 17 0,1 1-1,-19 17 1,1 70-1,-36 36 17,-35 0-17,0-35 1,-18-1 0,-17-52-1,17-18 1,18-53 15,0-18-15,0-35-1,53 36 1,0-18 0,-35 70-16,17-35 15,0 35 1,-17 1-1,0 17 17</inkml:trace>
  <inkml:trace contextRef="#ctx0" brushRef="#br2" timeOffset="98736.21">8872 2399 0,'0'0'15,"0"-18"-15,0 1 0,0-1 32,-17 18-32,-1 18 15,0 35 1,1 52-1,17-69-15,-18 69 32,1 37-17,-1-37 1,18-34 0,0-18-1,0-18 1,18-35-1,34 0 1</inkml:trace>
  <inkml:trace contextRef="#ctx0" brushRef="#br2" timeOffset="98850.54">9225 2840 0,'0'0'0,"18"-18"0,-1 1 0,-17-1 0</inkml:trace>
  <inkml:trace contextRef="#ctx0" brushRef="#br2" timeOffset="99284.96">9366 2681 0,'0'0'31,"-53"0"-15,36 0-16,-19 18 16,-34 35-1,17 0 1,35-18-1,18 0 1,18-17 0,35-18-1,-36 0-15,36 0 16,18 17 0,-36 1-1,-17 0 1,0-1-1,-36 1 17,-35 17-17,-35 1 1,35-19 0,-35-17-1,52 0 1,1 0-1,17 0 1,1-17 0,17-36-1</inkml:trace>
  <inkml:trace contextRef="#ctx0" brushRef="#br2" timeOffset="99584.93">8520 2593 0,'0'0'16,"17"-18"-16,1 18 0,-1 0 15,89-17 1,35-1-1,-52 18 1,16-18 0,-87 18-16,17 0 15,1 0 1,-19 0 0,-17-17-1</inkml:trace>
  <inkml:trace contextRef="#ctx0" brushRef="#br2" timeOffset="100567.86">11060 2487 0,'0'0'0,"0"-18"0,-18-34 31,0 34-31,1 0 16,-36 18-1,0 36 1,-18 52-1,18 18 1,36-71 0,-19 124-1,36-71 1,0 18 0,71-36-1,17-52 1,18-18-1,-71 0-15,89 0 16,17-53 0,-18-35-1,-52 17 1,-71-35 0,0 0-1,0 54-15,-88-90 16,0 54-1,-54 18 1,19 70 15,17 17-15,-17 142 0,87-35-1,19 34 1,17-52-1,70-18 1,54-35 0,17-35-1,18-18 1,-54-18 0,-16 1-1</inkml:trace>
  <inkml:trace contextRef="#ctx0" brushRef="#br2" timeOffset="101134.24">11747 2716 0,'0'0'0,"-17"0"31,-1 0-31,1 0 16,-1 36-1,18-19-15,0 54 16,0-18 0,0 17-1,0-17 1,0-35 15,-18-18-15,1 0 15,17-53-15,0 0-1,17-18 1,1 36-16,35-18 16,35-17-1,0 17 1,36 53-1,-1 17 1,-70 54 0,-35 17-1,-18-70-15,0 52 16,-53-17 0,35-35-1,1 0 1,-1-18 15,18-18-15,0-17-16</inkml:trace>
  <inkml:trace contextRef="#ctx0" brushRef="#br2" timeOffset="102300.26">12471 2311 0,'0'0'0,"0"-18"16,0 36 0,0-1-1,-18 142 1,0-53-1,1 53 1,-1-71 0,18 0 15,0-70-31,0 17 16,53-35-1,0 0 1,0-35-1,17-18 1,19-53 0,-72 71-1,1-1 1,-18 54 31,0 0-47,-18 17 15,1 35 1,17-34 15,0-19-31,0 19 16,0-19 0,70-17-1,18 0 1,18-17-1,-71-1-15,71-17 16,-70-18 0,-19 18-1,-17-1 1,0 19 0,0-1-1,0 71 16,-35-18-15,17 53 15,-17 36-15,35-18 0,0-71-16,-18 159 15,18-53 1,0 36-1,0 34 1,18-52 0,-18 35-1,0-35 1,-35-124 0,-53-17-1,-18-36 1,18-35-1,-18-106 1,70 106 0,1-105-1,35-107 1,35 18 0,18 71-1,36 35 1,-19 70-1,-52 53-15,52-17 16,-34 0 0,-19 35-1</inkml:trace>
  <inkml:trace contextRef="#ctx0" brushRef="#br2" timeOffset="102880.87">14235 2522 0,'0'0'16,"17"-17"-16,1-71 31,-1 88-31,-17-18 16,0 0-1,0 54 1,0 105 0,0-18-1,0 18 1,-35-53 0,35-52-16,-17 17 15,-1 0 1,36-71 31</inkml:trace>
  <inkml:trace contextRef="#ctx0" brushRef="#br2" timeOffset="103384.62">14587 2681 0,'0'0'0,"18"0"0,-36 0 47,1 18-47,-1-1 0,-52 36 16,52-35-16,-53 52 16,-17 1-1,53-36 1,17-17-1,36-36 17,-1 1-17,54-36 1,-18-18 0,18-17-1,-36 35 1,-18 35-1,19 54 1,-1 17 0,0 35-1,1-18 1,16 1 0,-34-53-1,0-1-15,17-17 16,36 0-1,-36-35 1,0-18 0</inkml:trace>
  <inkml:trace contextRef="#ctx0" brushRef="#br2" timeOffset="103635.24">15011 2399 0,'0'-35'0,"0"70"0,0-106 15,0 54 1,-36 34 0,1 89-1,17-71-15,1 107 16,-1-1 0,18-53-1,-17 0 1,17-53-1,52-52 17,-34-1-17</inkml:trace>
  <inkml:trace contextRef="#ctx0" brushRef="#br2" timeOffset="104084.27">15152 2769 0,'0'18'0,"17"-18"31,1 0-31,35 0 16,-35 0-16,17-18 15,53-35 1,-70-17-1,-18 35 1,-36 35 15,-34 0-15,-18 52 0,0 37-1,52 16 1,36-34-1,36-18 1,34-53 0,18 0-1,71-18 1,-36-35 0,-34-17-1,-54-1 1</inkml:trace>
  <inkml:trace contextRef="#ctx0" brushRef="#br2" timeOffset="104633.12">15769 2346 0,'0'-18'15,"0"36"-15,0-89 0,0 89 47,0 106-31,0-54-1,0 89 1,0-36 0,0-17-1,0-35 1,0-54 0,-17 1-1,-1-18 16,18-53-31,-18-18 16,18 19 0,53-54 15,18 53-15,52 0-1,-88 53-15,54 0 16,34 35-1,-35 53 1,-88-17 0,-35 17-1,0-70-15,-53 35 16,-71 17 0,35-52-1,71-18 1,18 0-1,35-35 1,0 17 0,0 0-16</inkml:trace>
  <inkml:trace contextRef="#ctx0" brushRef="#br2" timeOffset="105499.79">17233 2699 0,'18'0'0,"-1"-88"32,-17 70-32,0 0 0,0-17 15,-52-36 1,-19 54-1,-17-1 1,0 53 15,17 71-15,0 35 0,54-17-1,17-18 1,17-36-1,36-70 1,-17 0-16,70-17 16,-18-36-1,53-18 1,-35-35 0,-71 0-1,-35-17 1,0 88-1,-18 52 1,-17 89 15,35 18-15,35-71 0,-35 70-1,36-88 1,34-17-1,18-18 1,-52-35 0</inkml:trace>
  <inkml:trace contextRef="#ctx0" brushRef="#br2" timeOffset="105833.41">17851 2505 0,'0'0'0,"0"-18"31,-18 36-31,0 52 16,18-34-1,-17 87 1,17 0 0,-18 54-1,-35 35 1,35-36-1,1 36 1,17-177-16,0 106 16,0-70-1,0-54 1,17-34 0,19-36-1,-19-53 1</inkml:trace>
  <inkml:trace contextRef="#ctx0" brushRef="#br2" timeOffset="106100.61">17903 2805 0,'0'0'0,"-17"-18"0,17 0 15,-18-52 1,18 52-16,0-17 15,35-18 1,36 35 0,70 18-1,-17 18 1,-54 52 0,-52-52-16,-18 88 15,-88-53 1,52-36-1</inkml:trace>
  <inkml:trace contextRef="#ctx0" brushRef="#br2" timeOffset="106233.42">17815 2999 0,'18'0'62,"0"0"-62,52-53 16,-52 53-16,52-36 15,-34 19-15</inkml:trace>
  <inkml:trace contextRef="#ctx0" brushRef="#br2" timeOffset="106567.82">18574 2611 0,'0'-18'16,"0"36"-1,-18-1-15,0 89 16,1 17 0,-18 36 15,-1-18-15,-17 71-1,-17 17 1,35-105-1,17-36 1,18-35 0,0-71 15,0 1-31,0-1 0,35-53 16,18-17-1</inkml:trace>
  <inkml:trace contextRef="#ctx0" brushRef="#br2" timeOffset="106917.09">18538 2805 0,'-17'-18'0,"34"36"0,-34-54 0,17 1 16,0-18-1,70 0 1,19 36-1,52-1 1,-71 36 0,-34-1-16,16 54 15,-52-18 1,-70 35 0,-54-18-1,19-34 1,-37-1-1,125-35 1,87-35 15,-52 17-15</inkml:trace>
  <inkml:trace contextRef="#ctx0" brushRef="#br2" timeOffset="107433.46">19244 2293 0,'0'0'0,"0"-53"31,-18 53-15,-17 71-1,0 17 1,-18 88-1,53-35 1,-18 0 0,18-123-1,0 53 1,71-54 0,-1-17-1,19-17 1,-1-36-1,-18-53 1,-52 71-16,17-36 16,-17 18-1,-18 36 1,-18 69 0,-17 54-1,17-35 1,18-54-16,0 54 15,0-53 1,53-18 15,-17 0-15,34-18 0,-35-17-16</inkml:trace>
  <inkml:trace contextRef="#ctx0" brushRef="#br2" timeOffset="107646.74">19703 2434 0,'-18'0'0,"36"0"0,-54-17 0,19 17 16,-1 0-1,18 17 48,18-17-48</inkml:trace>
  <inkml:trace contextRef="#ctx0" brushRef="#br2" timeOffset="108033.41">20126 2505 0,'0'-18'0,"0"36"0,0-54 0,-18 19 16,-17 17 0,-18 0 15,0 70-15,0 1-1,36-36-15,-1 71 16,18-18-1,18 0 1,70-52 0,0-19-1,18-17 1</inkml:trace>
  <inkml:trace contextRef="#ctx0" brushRef="#br2" timeOffset="108633.45">20743 2522 0,'0'0'0,"-53"-105"31,36 105-31,-1 0 0,0 0 16,-52 0-1,-18 35 1,-18 71-1,18 17 1,70-35 0,18-52-16,0 52 15,0-53 1,88-17 0,-17-18-1,35-36 1,-1-34-1,-52-71 1,-35 17 0,0 54 15,-18 34-15,-36 142 15,36-18-16,0 36 1,0-71 0,53 17-1,0-52 1,18-18 0,-54 0-16,54-35 15,0-18 1,-19-71-1,1-17 1,-35 106 0</inkml:trace>
  <inkml:trace contextRef="#ctx0" brushRef="#br2" timeOffset="108899.56">21184 2293 0,'0'-88'32,"0"70"-32,-17 195 0,34-248 0,-17-52 0,-17 105 31,-1 36-16,0 52 1,18-52-16,0 52 16,0-34-16,0 140 15,0-70 1,0 17 0,0-52-1,18-18 1,17-36-1,-17-17-15,17 0 16,36-35 0,-36 0-1</inkml:trace>
  <inkml:trace contextRef="#ctx0" brushRef="#br2" timeOffset="109183.14">21608 2522 0,'17'-35'15,"-34"70"-15,34-88 16,-34 71 0,-1 0-1,-35 70 1,35-18 0,1-52-16,17 70 15,0-17 1,0-18-1,17-36 1,72-17 15,-36 0-15,35-35 0,-53 0-16</inkml:trace>
  <inkml:trace contextRef="#ctx0" brushRef="#br2" timeOffset="110082.68">21943 2663 0,'0'0'0,"35"-35"15,-35-18 1,0 36-16,0-1 16,-18 53 15,-17 36-15,0 17-1,35 0 1,0-53-1,0-17-15,53 0 16,-18-18 0,18 0 15,-18 0-15,-17-53-1,-18-18 1,-35-17-1,-1 53 1,1 17 0,35 1-1,0-1 1,71-17 0,-18 35-1,35-18 1,-35 18-1,0 35 1,-36 1 15,-17 52-15,0-35 0,0 0-1,0 17 1,0-52-1,0 17 1,-17-35 15,17-35-15,0-1 0,35-52-1,18 0 1,35-35-1,-70 105-15,70-35 16,35 35 15,-52 18-15,-1 71 0,-52 0-1,-18 34 1,-53-16-1,0-19 1,18-52 0,0 17-1,17-35 1,0 0 0,1-35-1,-1-18 1</inkml:trace>
  <inkml:trace contextRef="#ctx0" brushRef="#br2" timeOffset="110348.18">22207 2099 0,'0'0'16,"-17"0"-16,-1 0 0,0 0 15</inkml:trace>
  <inkml:trace contextRef="#ctx0" brushRef="#br2" timeOffset="110633.11">21184 2328 0,'0'18'31,"18"-18"-31,17 0 16,18 0-1,-18 0-15,71 0 16,-35 0-1,-1 0 1</inkml:trace>
  <inkml:trace contextRef="#ctx0" brushRef="#br2" timeOffset="112949.3">617 5239 0,'-17'0'16,"-19"0"-1,-16 0-15,-19 0 16,-88 0 0,36 0-1,17 17 17,71-17-17,35 18 1,70-18-1,71 0 1,18 0 0,70 0-1,-176 0-15,124 0 16,34 0 0,-87 0-1,-18 0 1,-71-18-1,-17 18 1,-1 0 0,-17-17-1,0-19 32,-17 19-47</inkml:trace>
  <inkml:trace contextRef="#ctx0" brushRef="#br2" timeOffset="113484.31">1147 4851 0,'0'0'0,"-36"-18"31,19 18-31,-36 0 15,53 35 1,35 36 0,18-1 15,35-17-15,-53-35-16,89 35 15,-18-53 1,-1 0-1,-34 0 1,-36 0 0,-52 0 15,-36 0-15,-18 53-1,-52 35 1,17-17-1,71-36-15,-54 35 16,1 19 0,53-54 15,17-17-15,18-1-1,18-17 32</inkml:trace>
  <inkml:trace contextRef="#ctx0" brushRef="#br2" timeOffset="121548.58">3034 4710 0,'0'-36'31,"0"19"-31,0-1 16,-18 18 15,1 71-16,17 87 1,0 19 0,0-124-16,0 123 15,0 53 1,0-17 15,0-89-15,0-17-1,0-88 1,0 0 0,0-71-1,-36-36 1,36 19-16</inkml:trace>
  <inkml:trace contextRef="#ctx0" brushRef="#br2" timeOffset="121948.84">2893 4992 0,'-18'-35'15,"36"70"-15,-36-88 0,18 0 0,0 35 16,0-35 0,0-17-1,88 17 1,1 18-1,-1 35 1,70 17 0,-69 36-1,-54 88 1,-35-105-16,-71 69 16,-70 37-1,53-90 1,0 1-1,53-53 1,35 18 0,35-53 15,18-1 0,0 1-31</inkml:trace>
  <inkml:trace contextRef="#ctx0" brushRef="#br2" timeOffset="122347.78">3545 5168 0,'18'0'15,"0"0"-15,-1 0 0,36-17 16,-35-1-16,52-53 15,36-17 1,-70 18 0,-36-1-1,0 53 17,-53 18-17,-53 106 1,71 0-1,17 18 1,18-54 0,35 1-1,18-54 1,-35-17-16,70 0 16,-35-17-1,17-36 1,-52 35-16</inkml:trace>
  <inkml:trace contextRef="#ctx0" brushRef="#br2" timeOffset="122764.82">4163 4939 0,'0'0'0,"0"-18"15,0-17 1,17 0-1,1 17 1,88 0 0,-36 71-1,19 53 1,-54-18 0,-35 18-1,-35-18 1,-18-35-1,35-35 1,0-18 0,18-71-1,0 1 17,71-36-17,0 18 1,-1 17-1,-52 36 1,-1 17 0,1 18-16</inkml:trace>
  <inkml:trace contextRef="#ctx0" brushRef="#br2" timeOffset="123298.41">5062 4957 0,'0'0'0,"18"-18"0,0 0 15,17-17-15,0 0 32,-35 17-17,-17 0 1,-36 18-1,-53 53 1,71-35-16,-36 17 16,36 36-1,35-18 1,53-36 0,52 1-1,-34 17 1,-53-35-16,70 36 15,-35-1 1,-36 18 0,-52 0-1,-35-36 1,-36 19 15,70-36-31,-16 0 16,34 0-16,-88 0 15,53 0 1,35-36 0,18 19-1,36-19 1,34-17 0</inkml:trace>
  <inkml:trace contextRef="#ctx0" brushRef="#br2" timeOffset="124143.32">5786 4886 0,'0'0'0,"-18"0"15,0 0 1,-35 0-1,18 0-15,-18 35 16,-35 53 0,53 1-1,35-19 1,0-17 0,35-18-1,0-17 1,36-18-1,-36 0 1,-17-53 0,-18-17-1,-36 17 17,19-36-17,17 72-15,0-36 16,70-18-1,36 36 1,-35 17 0,35 54-1,-89-19-15,36 36 16,-18 53 0,-35-18-1,0-17 1,0-1-1,0-52 1,-17-18 0,-1-35-1,18-1 17,0-69-17,35-36 1,18 52-1,53-17 1,0 89 0,0 34-1,-53 72 1,-36 17 0,-17-1-1,-88-16 1,88-72-16,-35 36 15,35-71 32</inkml:trace>
  <inkml:trace contextRef="#ctx0" brushRef="#br2" timeOffset="124965.03">8449 4762 0,'0'-17'0,"0"34"0,18-34 15,-1-1 1,-17 1-16,53-1 16,0-17-1,35-18 1,-52 0 0,-36 18-1,-18 35 1,-106 0-1,19 52 1,52-16 0,17 17-1,19-18 1,52 18 15,53 17-15,36 1-1,-1 0 1,-70-19 0,-53 37-1,-70-19 1,-107 1 0,18-71-1,54 0 1,-1-53-1,53 0 1,18-35 0,35-18-1,35 53 17,53 0-17,-17 18 1,17-1-16</inkml:trace>
  <inkml:trace contextRef="#ctx0" brushRef="#br2" timeOffset="125531.22">9155 4374 0,'0'0'0,"0"-17"0,0-1 31,-18 18-16,0 18-15,-17 70 16,17-17 0,1 70-1,-1 17 1,18-34 15,-35 52-15,35-123-1,0-18 1,-18-35 0,1-52 15,17 34-31,0-70 16,35-36-1,35 18 1,54 18-1,-18 53 1,-36 35 0,1 123-1,-71-34 17,0 34-17,-53-35 1,18-35-1,17-35 1,18-36 15,35-35-15</inkml:trace>
  <inkml:trace contextRef="#ctx0" brushRef="#br2" timeOffset="126833.04">9860 4692 0,'0'-18'16,"0"36"-16,0-53 0,-53 35 15,-17 0 1,-19 35 15,19 35-15,52-52-16,-17 106 15,35-19 1,0 19 0,18-71-1,105-36 1,36-17 0,35-52-1,-35-19 1,-89-52-1,-70 34 1,-88-34 0,-35 52-1,-36 54 1,35 17 15,1 88-15,70 35-1,35-17 1,18 18 0,18-107-16,35 36 15,70-18 1,54-35 0,-36-52-1,18-19 1,-36-35-1,-52-17 1,-54 34 0,-17 72-1,-17 52 17,-1 18-1,18-18-31,-18 71 15,18-35 1,0-1 0,71-52-1,-18-18 1,35-18 0,-53 1-16,36-36 15,-18-53 1,-18 0-1,-17 35 1,-18 36 0,0 88 15,-18 53-15,0-35 15,18 17-16,0-53 1,53 0 0,-35-35-16,52 0 15,19-17 1,16-54 0,-34-17-1,0-71 1,-18 18-1,-53 106-15,17-36 16,-17 36 0,0 70 15,0-17-15,-17 52-1,-19 19 1,36-54-16,-35 88 15,35-17 1,0-35 0,71-18-1,17-36 1,53-17 0,0-17-1,-106-1-15,71-35 16</inkml:trace>
  <inkml:trace contextRef="#ctx0" brushRef="#br2" timeOffset="127347.9">11942 4886 0,'0'-18'0,"0"36"0,0-71 0,0-18 16,-18-17-1,-53 71 1,1 17 15,-1 17-15,1 54-1,-1 52 1,53-17 0,18-35-1,0-36 1,71-17 0,17-36-1,-17-35 1,17-53-1,-70 71-15,35-71 16,-18-53 0,-18 36-1,1 52 1,-18 54 15,-18 52-15,-34 71-1,16 35 1,36-35 0,0 35-1,0-71 1,53 1 0,35-71-1,-17-18 1,-18-17-1</inkml:trace>
  <inkml:trace contextRef="#ctx0" brushRef="#br2" timeOffset="129464.31">13617 5045 0,'0'0'0,"-17"0"0,17-18 46,0-17-30,35-36 0,53-52-1,-17-1 1,17-52 0,-71 52-1,-17 89-15,0-71 16,-52 71-1,-37 88 1,19 88 0,-1 53-1,36 0 1,17-70 15,18-36-15,0-53-1,0-53 17,18-34-17,0 34-15,52-88 16,-35 35 0,18 36-1,-17 35 1,-1 18-1,-35-1-15,53 72 16,-18 17 0,0-36-1,54 1 1,16-54 15,19-17-15,-89 0-16,124-70 15,-53 17 1,-18-71 0,-70 36-1,-18-35 1,-53 52 0,35 53-16,-53 18 15,-52 0 1,35 53-1,-18 53 1,53 35 0,53-52-1,0-54-15,35 35 16,36-70 15,52 0-15,-34-17-1,16-54 1,-16-35 0,-72 0-1,-17 36 1,0 88 31,0 70-32,0 18 1,0-36 0,0-52-16,53 52 15,-18-52 1,18-18 0,18-18 15,17-52-16,-35-1 1,-18-52 0,1 35-1,-19 70 1,-17 0 0,18 54-1,-18 52 1,0 0-1,0 0 1,17-17 0,-17-54-1,18-17-15,70 0 32,-17 0-17,35-70 1,-53 17-1,17-53 1,-35 18 0,-17 53-1,-18 52 17,0 18-17,0 18 1,0-17-16,0 34 15,0 36 1,18-71 0,35-17-1,0-18 1,35 0 0,-18-53 15,-34 53-31,34-88 15,-17-36 1,-35 54 0,-18-1-1,-18 71 1,-35 0 0,0 88-1,18 18 1,35-17-1,0-19 1,53 1 0,-36-71-16,1 17 15,0-17-15,70 0 16,-35 0 15,17-17-15,-34-36-1</inkml:trace>
  <inkml:trace contextRef="#ctx0" brushRef="#br2" timeOffset="129631.86">16387 5009 0,'17'0'0,"-34"0"78,-1 0-78,0 0 0</inkml:trace>
  <inkml:trace contextRef="#ctx0" brushRef="#br2" timeOffset="133379.51">2417 6209 0,'0'0'0,"0"-18"0,-18 18 15,0-53 1,1 36-16,-1-19 16,0-17-1,1 36 1,17 34 15,-18 1-31,18 0 0,0 70 16,0 88-1,-18-52 1,1 52 0,-1-88-1,0-17 1,18-89 31,0-35-32,36-70 1,17-1 0,53-17-1,17 53 1,-52 71 0,-54 34-1,-34 36 1,-89 18-1,18-36 1,52-35-16,-34 18 16,34-18-1,19 0 1,17 35 0,17 35 15,36 19-16,36-1 1,-19-53 0,36-35-1,-18 0 1,36-53 0,-89 35-16,53-34 15,-17-54 1,-54 35-1,1-17 1,-18 70 0,-18 54 15,18-19-31,-35 89 31,17-35-15,18 34-1,-17-69 1,17-19 0,0-34 15,17-54-15,1-17-1,53-18 1,-19 53-1,1 36 1,-35 17-16,17 0 16,1 88-1,-36-18 1,35 19 0,0-19 15,36-17-16,-1-53 1,18-18 0,-17-35-1,17-35 1,-17-18 0,-54 36-1,1 17 1,-18 88 15,0 18-15,0 35-1,0 1 1,0-37 0,18-34-1,35 17 1,-1-17-1,37-18 1,-19-35 0,1-53-1,-36-18 1,-17-18 0,-54 18-1,-17 36 1,-35 70-1,0 0 1,18 70 0,34 54-1,36-36 1,18 18 0,52-36 15,36-52-16,-35-18 1,52-35 0,1-18-1,-54-18 1,-17-17 0,-35 18-1,-18 52 1,0 53 15,0 53-15,-18 1-1,18-36 1,0 17 0,18-70 15,35 0-16,17-18 1,1-34 0,-1-37-1,-17 1 1,-53 71-16,18-19 16,-18 19-1,18 17 1,-18 35-1,0 35 1,0 19 0,0-19-1,0-35 1,53-17 15,52-18-15,-69-35-1,34-36 1,-34-17 0,-19 0-1,-17 0 1,0 52 0,0 54 15,0 17-16,0 54 1,0 16 0,0-52-1,18 18 1,-1-71-16,36 17 16,18-17 15,52-52-16,-17-19 1,-53-17 0,18-36-1,-54 1 1,-17 105-16,0-52 16,0 17-1,-17 53 1,-19 17-1,1 54 1,-18 70 0,53-53-1,36 18 1,-36-18 0,52-52 15,19-36-16,88 0 1,-36-71 0,-35 0-1,-52-17 1,-19 0 0,-34 35-1,-19 53 1,-17 18-1,36 52 1,17 1 0,-18 17-1,36-35 1,-1-35 0,72-1-1,17 1 1,17-18-1,36-18 1,17-35 0,-70-17-1,-88 52-15,17-52 16,-35-36 0,-18 53-1,-35 18 1,-17 35-1,34 0 1,-52 88 0,53 0-1,17 18 1,18-53 15,0-18-15,53-35-1,35 0 1,1-71 0,-36-17-1,17-18 1,-35-35 0,-17 0-1,0 35 1,-18 71-1,-18 35 1</inkml:trace>
  <inkml:trace contextRef="#ctx0" brushRef="#br2" timeOffset="134363.59">6862 6015 0,'0'53'15,"0"-36"-15,0 72 16,0 16 15,0-16-15,0-442-16,35 776 15,53-388 1,-70-35-16,70 0 16,18 0-1,-71 0-15,106-17 16,-53-36 0,-17-35-1,-54 17 1,-17 18-1,-52 36 1,34 17-16,-35 0 16,-18 35-1,1 53 1,35-17 15,17 17-15,18-53-1,18-17 1,-1-18-16,54 0 16,-18-36-1,17-34 1,-34-18 0,-1 35-1,-18 0 1,-17 35-16,0 36 47,-17 0-32,-1 17-15,1 35 16,17-34-16,-36 34 16,1 71 15,35 36-16,0-36 1,35 88 0,36 89-1,-18-124 1,-36 35 0,-17-35-1,-70-88 1,-54 0-1,-17-53 1,71-106 0,-1-88-1,53-71 1,36-70 0,53-54 15,-1 107-16,18 0 1,1 52 0,-54 89-1,-17 53 1,-1 0 0,1 35-1,17-18 1,18 0-1,-35 1 1</inkml:trace>
  <inkml:trace contextRef="#ctx0" brushRef="#br2" timeOffset="134714.24">7814 6350 0,'0'0'15,"35"0"-15,-35-18 16,53-17-1,-35 17 1,-1-17 0,-17 0-1,-35 35 17,-18 0-17,18 88 1,17 18-1,18-36 1,0-52-16,71 53 16,-1-71-1,36 0 1,-17-36 0,-54 1 15,-18-18-16</inkml:trace>
  <inkml:trace contextRef="#ctx0" brushRef="#br2" timeOffset="136097.1">9278 5927 0,'0'0'16,"0"-18"-16,18-35 16,-18 35-1,-18 18 1,0 0-16,-52 36 16,-1 34-1,18 54 16,36 35-15,17-124-16,0 71 16,17 17-1,72-52 1,-1-71 0,53-18-1,-123 0-15,52-35 16,-35 36-16,71-89 15,-35-35 1,-71 35 0,-53-35-1,-35 0 1,17 70 0,36 54-1,-89 17 1,18 70-1,18 18 1,53 71 0,17-18-1,18-105-15,36 52 16,69 53 0,-34-106-1,70-35 1,18-18-1,-36-52 1,-87 52-16,52-52 16,-71 52-16,36-70 15,-35 53 1,-36 52 31,18 1-32,0 0-15,-17 34 16,17-34-16,-36 17 16,1 36-1,35-53 1,0-1 0,0-52 15,0-18-16,0-35 1,35 35 0,36-35-1,70 17 1,-35 53 0,-71 18-1,106 18 1,-70 70-1,-71-17 1,0 35 0,-71 0-1,36-71 1,35-18-16,-18 19 16,18-54 15,0-17-16</inkml:trace>
  <inkml:trace contextRef="#ctx0" brushRef="#br2" timeOffset="137996.68">12153 6121 0,'0'-18'0,"-88"-70"31,53 70-31,-53 1 16,-18 17-1,-53 35 1,124-18-16,-71 54 16,18 53-1,70-1 1,36-35-1,52-35 1,36-53 0,-71 0-16,89-53 15,-36 0 1,0-35 0,-53-18-1,-35 36 16,0 17-15,-17 53 0,-18 17-1,35 72 1,0-1 0,17-18-1,-17-52-15,53 53 16,35-36-1,36-35 1,-18-53 0,-18 0-1,-53-18 1,-17-17 0,-18 35 15,-18 71 0,0 35-15,18-18-16,-35 18 15,17 35 1,18-35 0,0-35-1,18-71 16,0 35-31,17-35 16,18-17 0,-53 52-16,53-70 15,-18 53 1,0 35 0,-17 35 15,0 36-16,-18-1 1,0-52-16,0 88 16,53-36-1,0-52 1,52-18 0,19-36-1,-36-16 1,-53 34-16,36-88 15,-53 36 1,-1 17 0,-17 35-1,0 36 17,0-1-17,-35 36-15,35-35 16,-18 70-1,18-35 1,36-18 0,52-35-1,-18-17 1,-52-1-16,70-17 16,-70 17-16,70-53 15,-53 1 1,0 17-1,-35 71 32,0-1-47,0 71 16,0 18 0,0 71-1,0 17 16,0-141-31,0 88 16,0-106-16,0 141 16,0 54-1,-17-19 1,-1-52 0,1-53-1,-19-71 1,-70-35-1,-35-53 1,-35-17 0,52-1-1,36-17 1,35-18 0,36 18 15,17-36-16,35 1 1,0 52-16</inkml:trace>
  <inkml:trace contextRef="#ctx0" brushRef="#br2" timeOffset="138412.42">15011 5927 0,'0'-18'16,"0"36"-16,17-54 0,1 19 0,17-36 16,-35 0-1,0 35-15,0 1 16,0-1-16,-53 18 15,-17 53 1,-36 53 0,71 17-1,17-88 1</inkml:trace>
  <inkml:trace contextRef="#ctx0" brushRef="#br2" timeOffset="139745.93">15628 6085 0,'0'-17'16,"0"-1"-16,-53-123 15,18 53 1,-106-36-1,17 54 1,-34 52 0,34 53-1,71-17-15,-35 123 16,70-35 0,18 53-1,71-53 16,17-36-15,71-35 0,-106-35-16,123 0 15,-70-35 1,17-18 0,-70 0-1,-17-17 1,-36 52-16,0 0 15,0 1 1,0 34 15,0 19-15,-36-1 0,36-17-1,0-1 1,-17 1-1,17 17 1,0-17 0,-18 0-1,18-1 1,0 1 0,-18-18-1,18 17 1,-17-17-1,-1 18 1,0-18 0,18-18 46,0 1-62,18-36 31,17 0-15,-17 53-16,53-88 16,-1 52-1,1 19 1,-18 17 0,-36 35-1,-17 36 1,0-36-1,0-17-15,18 35 16,17-18 0,18-35-1,35 0 1,36 0 0,17-53 15,-18 0-16,-52-18 1,-36-17 0,-35 18-1,0 34 1,-70 36 0,17 18-1,0 70 1,53 0-1,0-35 1,0 18 0,53-36-1,53-17 1,-1-18 0,-16-18-1,-1-17 16,-35-36-15,-53 18-16</inkml:trace>
  <inkml:trace contextRef="#ctx0" brushRef="#br2" timeOffset="140479.71">14887 6050 0,'0'18'0,"0"-1"0,-53 36 31,53-35-31,0 35 16,-17 0-1,17-36-15,0 19 16,70-1 0,-17-35-1,71 0 1,-89 0-16,88-18 16,-87 1-1,69-1 1,1-17-1,-106 17-15</inkml:trace>
  <inkml:trace contextRef="#ctx0" brushRef="#br2" timeOffset="141128.35">7726 8149 0,'0'0'0,"-247"18"0,-512 52 16</inkml:trace>
  <inkml:trace contextRef="#ctx0" brushRef="#br2" timeOffset="141961.78">4039 7532 0,'0'0'16,"18"-18"-16,-18 1 0,18-54 15,-18 18 16,0 18-15,0 52 0,0 54-1,-18 123 1,0-18 0,1 89-1,-1-53 1,-17 35-1,17-195-15,18 90 16,-18-107-16,1 88 16,17-87-1,0-72 17,0 19-17,0-71-15,0 52 16,0-87-16</inkml:trace>
  <inkml:trace contextRef="#ctx0" brushRef="#br2" timeOffset="142361.73">3863 7796 0,'0'0'0,"-35"-70"16,-1-18-1,36 35 1,18-18-1,70 18 1,36 18 0,34 53-1,-16 87 1,-90 37 0,-87-37-1,-88 19 1,34-54 15,-16-17-15,69-53-16,19 18 15,17-53 17,35-1-17,36-17 1,17 1-1,-71 52-15</inkml:trace>
  <inkml:trace contextRef="#ctx0" brushRef="#br2" timeOffset="142765.18">4427 7761 0,'0'0'0,"0"-35"31,0 17-31,36-17 16,17 0 0,35-1-1,35 19 1,-52 34 0,17 89-1,-70-35 1,-18-1-1,-36 1 1,1-71 0,17 0-1,18-35 1,0-18 0,0-18 15,53 18-16,0 18 1,0 0 0,18 17-1</inkml:trace>
  <inkml:trace contextRef="#ctx0" brushRef="#br2" timeOffset="143246.32">5397 7497 0,'0'0'16,"0"-18"0,-17 18-1,-18 0-15,-18 53 16,0 35 0,35 0-1,18-70 1,-18 88-1,18-18 1,0-35 0,71-53-1,35-36 1,0-16 0,-89-1-1,1 35-15,-18-70 16,-18 17-1,-70-35 1,18 71 0,17 35-1,35 0-15,-17 35 16,-1 18 0,19 0-1,17 0 16,17-35-15,19-18-16</inkml:trace>
  <inkml:trace contextRef="#ctx0" brushRef="#br2" timeOffset="144063.06">6174 7549 0,'17'0'0,"-34"0"0,34-17 0,-17-1 0,0 1 16,-53 17 0,-53 35-1,-17 35 1,35-17 0,17 35 15,54-17-16,34-53 1,89-18 0,-35-18-1,34-17 1,-34-18 0,-53 35-16,17-35 15,-35 36 1,0-1-1,0 36 17,0 17-17,0 0-15,0 53 16,-18 89 0,18 34-1,0-17 16,0 71-15,-17 35 0,17-230-16,-18 142 15,18 35 1,0-53 0,-35-70-1,-1-89 1,19-35-16,-18 0 15,-71-106 1,-18-53 0,18-70-1,54-71 1,34 0 0,53 53-1,89 36 16,-19 87-15,-34 54 0,17-1-1,-70 53 1,-1 18 0</inkml:trace>
  <inkml:trace contextRef="#ctx0" brushRef="#br2" timeOffset="144794.94">6562 7708 0,'0'0'16,"-71"-35"-1,71 17 1,-18-17-16,18-18 31,53 0-15,36 36-1,-1 17 1,18 35 0,-53 53-1,-36 18 1,-52-18-1,0-35 1,17-53 0,18-18 15,0 1-31,0-54 16,53-17-1,0 17 1,35 1 15,-35 52-15,-35 18-16,52 0 15,-17 18 1,-18 35 0</inkml:trace>
  <inkml:trace contextRef="#ctx0" brushRef="#br2" timeOffset="145278.35">7479 7761 0,'18'18'0,"-36"-36"0,53 36 0,36-18 16,-1-18-1,-17-17 1,-53-18 0,-17 0 15,-1 35-31,-53-52 15,-34 35 1,-19 35 0,36 35-1,0 53 1,35 18 0,35 0-1,18-36 1,53-52-1,35-18 1,36-18 0,-36-35-1,35-17 1,-105 34-16,35-52 16,-53 35-1,0 36 1,-18 17 15,-17 35-15,-18 88-1</inkml:trace>
  <inkml:trace contextRef="#ctx0" brushRef="#br2" timeOffset="147461.65">8167 7726 0,'0'-53'15,"0"35"-15,0-35 16,0 36 0,0 34 15,-18 36-31,18-35 15,-17 70 1,-1-35 0,18 18-1,0-54 1,0 1 0,0-53 15,0-18-16,0-36 1,53 1 0,0 18-1,-36 70-15,36 0 16,-35 0-16,52 17 16,-17 72-1,-17-19 1,-1 1 15,-35-18-15,0-36 15,0-34-15,0-19-1,0-52 1,0 0-1,18 70-15,70-70 16,0 35 0,-35 53-1,0 53 1,-53 53 0,0-36-1,0-52-15,17 35 31,54 18-15,0-71 0,34 0-1,19-18 1,-36-35 0,-17-35-1,-54-36 1,-17 89-1,0 17 1,-35 36 0,17 35-1,1 18 1,17-36-16,0 18 16,-18 17-1,0-34 1,18-19 15,-17-17-15,17-17-1,0-54 1,17 0 0,36-17-1,18 18 1,-18 52-1,0 18 1,-53 18-16,17 17 16,1-17-16,-18 52 15,18 1 1,-18-36 0,0-17-1,17-18 32,19-53-31,16-18-1,19 1 1,17-19 0,0 54-1,-52 35 1,-19 35-1,-17 18 1,0 36 0,0-1-1,0-71-15,18 19 16,35-1 0,35-35-1,18 0 1,0-35 15,-18-36-15,-53 1-1,-17 52-15,-18-53 16,17 18 0,-17 71 15,0 53-16,0-54-15,-17 19 16,17 69 0,0-52-1,17-35 1,54-18 0,35 0-1,-71 0 1,36-35-1,-36 17-15,18-70 16,-35 35 0,-18-18-1,0 54 1,-18 52 0,0 0-1,1-17-15,-36 70 16,17-17-1,1-18 1,35-36 0,0-34 31,0-1-47,0 0 0,18-35 15,35-35 16,17-18-15,36 18 0,-18 71-1,18 17 1,-71 17-16,36 54 16,-36 17-1,-17-35 1,-18 17-1,0 1 1,-35-53 0,-1 17-1,1-35 1,17 0 0,18-35-1,0-18 1</inkml:trace>
  <inkml:trace contextRef="#ctx0" brushRef="#br2" timeOffset="148194.78">11977 7691 0,'0'-18'16,"0"36"-16,0-54 0,0 19 0,-35-19 15,-18-17 1,-18 53 0,0 0-1,-17 53 1,0 0 0,70-35-16,-34 70 15,52-35 1,17 0 15,71-35-15,18-18-1,-71 0-15,71-53 16,-17 0 0,-54-18-1,-18 1 1,1 34-1,0 36 1,-71 71 15,0 17-15,-18 36 0,1 34-1,70 1 1,0-106-1,0 176 1,0 18 0,35 18-1,-35-71 1,0 0 0,-106-53-1,-70-35 1,52-89-1,1-17 1,70-52 0,35-19-1,18-35 1,18 89-16,0-107 16,-18-17-1</inkml:trace>
  <inkml:trace contextRef="#ctx0" brushRef="#br2" timeOffset="148446.19">10513 7479 0,'-36'-18'16,"72"36"-16,-72-53 0,19 17 0,34 0 16,1 18-1,0-17 1,-1 17 0,19 0-1</inkml:trace>
  <inkml:trace contextRef="#ctx0" brushRef="#br2" timeOffset="150344.57">14834 7320 0,'18'-18'0,"-36"36"0,54-53 16,16-53 0,-52 70-16,18 0 15,0-17-15,-18-18 16,0 36 0,-18 17-1,-52 52 16,52-16-31,-35 87 16,0 71 0,18-17-1,-18-72 1,-35 1 0,-18-53-1,35-53 1,-17 0-1,35-70 1,36-1 0,-1-70-1,18 35 1,35-70 0,-17 140-1,17 36 1,36 89 15,-18 17-15,35 35-1,-18-36 1,-52-87-16,53 35 16,17-18-1,18-35 1,-18 0-1,-53 0-15,71-35 16,0-18 0,-71 18-16,71-53 15,-53-36 1,-36 36 0,-17 0-1,-53 70 1,-70 36 15,35 70-15,17 0-1,-17 36 1,70-54 0,18 1-1,18-36 1,53-35-1,34-35 1,1-18 0,-70 0-1,-19-35 1,-17 17 0,0 36-1,-17 88 16,17-36-15,0 72 0,0-36-1,88 17 1,0-70 0,-35 0-1,53-18 1,-36-17-1,-52-18 1,0-53 0,-18 71-1,0 0 1,0 53 0,-18 34-1,18 37 1,-18-19 15,1-17-15,17-35-1,0-36 32,0 0-31,0 1-16,0-71 15,53 17 1,17-35 0,54 36-1,-36 70 1,35 53 0,-105-18-16,17 35 15,-35 54 1,-18-36 15,1-35-15,-18-35-1,17-1 1,36-70 15,-1 53-31,18-35 16,-17 17-16</inkml:trace>
  <inkml:trace contextRef="#ctx0" brushRef="#br2" timeOffset="151061.54">16898 7444 0,'0'-18'15,"0"36"-15,0-54 0,0 19 0,-71-19 31,1 36-31,52 0 16,-70 36 0,-18 70-1,36-18 1,17 0 0,53-35-1,35-18 1,-17-35-16,105 0 15,-17-18 1,-18-17 0,-17-35-1,-36-1 1,-17 1 0,-18 87 30,0 1-46,0 52 32,-18 36-17,0-71-15,18 142 16,-17-18 0,17 70-1,-36-17 1,1-36-1,-18 53 1,36-158-16,-19 88 16,-34-54-1,-36-69 1,18-36 0,-89-53-1,124 35 1,-70-70-16,17-106 31,36 35-15,34-17-1,72 35 1,34 0 0,1 17-1</inkml:trace>
  <inkml:trace contextRef="#ctx0" brushRef="#br2" timeOffset="153295.03">17286 7391 0,'0'0'0,"35"-53"31,-35 35-31,0 0 16,0-17 0,-17 35-1,-1 18 1,0 70-1,18 18 1,0 0 0,0 0-1,0-71 1,18-35 0,17 0-16,18 0 15,35-18 1,36-52-1,-53-1 17,-1-52-17,-52 52 1,-18 53-16,0-17 16,0 17-1,0 36 1,0 70-1,0-17 1,0 52 0,35-34-1,18-54 1,35 0 0,36-35-1,-1 0 1,53-35 15,-140 17-31,70-35 16,-36-35-1,-52-18 1,-18 0 0,-71 36-1,18 35 1,18 35-16,-71 17 15,0 36 1,0 71 0,54-1-1,52-52 1,0-1 0,17-70-16,36 18 15,35-18 1,18-18 15,-35-35-15,17-35-1,-53 18 1,-17 52-16,-18-53 16,0 54-1,0 52 16,-18 36-15,18-36-16,-17 35 16,17-52-16,0 70 15,35-35 1,71-35 0,-18-1-1,35-17 1,71-53 15,-88 18-15,0-53-1,-88 0 1,-18 17 0,-36 18-1,-52 36 1,0 17-1,0 53 1,17 17 0,36 18-1,35-52 1,18-1 0,87-17-1,-34-18 1,0-18 15,-19-17-15,-16-18-1,-19 0 1,-17 35 0,0 1-1,0 52 16,0-18-31,-17 54 16,-1 0 0,0 87-1,1 19 1,-1-19 0,-17 72-1,17-19 1,-17-52 15,0 106-15,-18-89-1,18-70 1,-18-53 0,17-18-1,1-35 1,0-70-1,-18-72 1,18-16 0,17-142-1,18 0 1,70 88 0,19-70-1,-1 141 1,-35 88 15,-18-17-15,0 34-1,18 19 1,-35 17-16</inkml:trace>
  <inkml:trace contextRef="#ctx0" brushRef="#br2" timeOffset="153760.14">19403 7602 0,'17'0'15,"-17"-17"1,18-1 0,0 18-16,-1 0 0,19-18 15,34-34 1,-52 52-1,35-36-15,-36 19 16,36-36 0,-35-18-1,-18 18 1,-35 53 0,-54 18-1,19 52 1,-18 89-1,70-88 1,18 17 0,88-53-1,-17-35 1,35 0 0,-1 0-1,-34-35 16,-36 0-31,-35 17 32</inkml:trace>
  <inkml:trace contextRef="#ctx0" brushRef="#br2" timeOffset="153910.85">19932 7655 0,'0'18'15,"-18"-18"1,18 53 0,0-71 15</inkml:trace>
  <inkml:trace contextRef="#ctx0" brushRef="#br2" timeOffset="184655.69">794 10266 0,'0'17'16,"-18"-17"31</inkml:trace>
  <inkml:trace contextRef="#ctx0" brushRef="#br2" timeOffset="185250.49">776 10266 0,'-18'0'47,"1"0"-47,-1 0 15,-70 0 1,0 0-1,-53 0 1,52 0 0,1 0-1,71 0-15,-36 0 16,35 0 0,0 0-1,36 0 16,17 0-31,89 0 16,-1 0 0,89 0-1,-53 0 17,52 0-17,-52 0 1,-106 0-16,106 0 15,17 0 1,-70 0 0,0 0-1,-88 0 1,-1 0 0,-17-18 46</inkml:trace>
  <inkml:trace contextRef="#ctx0" brushRef="#br2" timeOffset="185943.85">1499 10001 0,'-17'0'0,"-1"-17"31,0 17-16,18 17 17,18-17-17,17 36-15,36-1 32,-36-18-32,18 1 15,71 17 1,-36-17-1,-18 0 1,-34-18 0,-19 0-1,-17 17 32,-17-17-47,-36 0 16,0 36-1,0-1 1,-35 53 0,17-17-1,-17 17 1,17-18 15,36-34-15,0-1-1,35-17 1,0-1 0,0-34 46,0-1-62</inkml:trace>
  <inkml:trace contextRef="#ctx0" brushRef="#br2" timeOffset="199322.01">3369 9966 0,'0'-18'0,"0"36"0,0-71 16,0 35-1,0 1 1,-18 17 0,-17 0-1,0 70 1,0 19 0,-18 16-1,17 1 1,1 53-1,17-53 1,1-18 0,17-70-1,0-36 17,0 0-32,0-52 15</inkml:trace>
  <inkml:trace contextRef="#ctx0" brushRef="#br2" timeOffset="199688.68">3175 10089 0,'0'-35'16,"0"70"-16,0-87 0,18 34 15,-1 0-15,71-35 16,-17 18-1,17 35 1,18 35 0,-53 36-1,-18 88 1,-35-71 0,-35 53 15,0-71-16,35 1 1,0-53 0,-18-18-1,0 0 1,-17-53 0</inkml:trace>
  <inkml:trace contextRef="#ctx0" brushRef="#br2" timeOffset="200320.82">3104 10407 0,'0'0'31,"-35"18"-31,53-18 31,52-18-15,-34 18-16,158-71 15,-36 18 1,19 18 0,-89 18-1,-35 17 1,-35-18 0,-18 36-1,0 34 1,0 1-1,0 53 1,0-18 0,0-52-1,52-1 1,1-35 15,18-53-31,-1-35 31,-52 17-15,0-17 0,-1 70-16,-17-34 15,0 69 32,0 1-47,0 70 16,0-17-1,0 34 1,36-52 0,-19-35-1,54-18 1,-1 0 0,-34 0-1</inkml:trace>
  <inkml:trace contextRef="#ctx0" brushRef="#br2" timeOffset="201604.27">5080 10266 0,'0'0'0,"0"-18"0,0 1 16,0-1 0,0 0-16,-35 1 15,-18-19 1,0 36-1,-18 18 1,18 17 0,-35 36-1,71-54-15,-36 107 16,53-54 15,0 19-31,70-54 31,18-35-15,1 0 0,16-88-1,-34-18 1,-36 0 0,-17-35-1,-18 18 1,0 52-1,0 53-15,0-17 16,-18 35 0,18 53-1,-35 53 1,17-18 0,1 35 15,17-87-31,0 70 15,17-54 1,19 1 0,17-53-1,-1 0 1,19-70 0,-18-18-1,0-18 1,-18 35-1,-17 36 1,-18 17 0,0 54 15,0-19-15,-18 71-16,0-17 31,18 0-16,18-36 1,35-18 0,88-17-1,-53-35 1,1-35 0,-19-19-1,-35 37 1,-17-1-1,0 53 1,-18 53 15,-18-36-15,18 1-16,-18 70 16,18-17 15,0-19-16,71-34 1,-1-18 0,19-35-1,-19-36 1,-34 1 0,-36-54-1,-36 54 1,-17 52-1,-35 18 1,18 18 0,17 17-1,-18 0 1,71-17 0,-18 0 15,18-36-16</inkml:trace>
  <inkml:trace contextRef="#ctx0" brushRef="#br2" timeOffset="201821.82">5521 9984 0,'-18'0'0,"36"0"16,-53 0-16,17 0 0,0 0 16,1 0-1,34 0 17,19 0-32,-1 0 15</inkml:trace>
  <inkml:trace contextRef="#ctx0" brushRef="#br2" timeOffset="203171.43">7655 10283 0,'0'0'0,"18"0"0,0 0 16,-1 0-16,1-35 16,17-18-1,-35 0 1,0 0-1,-70-35 1,-1 35 0,-35 36-1,0 17 1,18 70 0,0 36-1,70 18 16,18-1-15,0-17 0,53-71-1,18-35 1,17-18 0,18-52-1,0-36 1,-53 36-1,-1-54 1,-52 36 0,0 70-1,0 36 1,-35 52 0,18 19 15,-1 16-16,18-34 1,70 0 0,72-54-1,-37-34 1,37-54 0,-37-17-1,-69 17 1,-36-17-1,0 35 1,-36 53 0,1 18-1,17 52 1,18 1 0,0 17-1,-17 0 16,17-35-15,0-35 0,-18-36 15,18-52-15,0-19-1,0 72-15,18-71 16,70-1-1,35 37 1,-34 52 0,52 0-1,-53 70 1,-70-52-16,-18 35 16,0 17-1,-36-17 16,1 0-15,35-35 0,0-54 15,18 19-31</inkml:trace>
  <inkml:trace contextRef="#ctx0" brushRef="#br2" timeOffset="203770.91">9366 10001 0,'0'-17'0,"0"34"0,0-52 16,0 0-16,-35-18 16,0 53-1,17 0 1,-53 0-1,54 0-15,-89 70 16,18 1 0,17 35-1,36-18 1,35-18 0,0-52-16,35 17 15,-17-35-15,52 18 16,54-36-1,-18-52 1,0-18 0,-71-1-1,-17-69 1,-18 122-16,0-122 16,0 69 15,0 54-16,0 53 1,0 70 0,0 106-1,0-53 1,0-53 0,0-17-1,52-36 1,-16-17-1,34-18 1,-52 0-16,52-53 16,-52 35-1</inkml:trace>
  <inkml:trace contextRef="#ctx0" brushRef="#br2" timeOffset="204304.41">10707 9807 0,'0'-17'0,"0"34"0,0-52 0,0 17 16,0-17 0,0 17-1,70 36 1,1 53 0,17 52-1,-53 18 1,-17-53-1,-18 1 1,0-54 0,18-35-1,17-18 1,-17-17 0</inkml:trace>
  <inkml:trace contextRef="#ctx0" brushRef="#br2" timeOffset="204571.88">11359 9701 0,'0'0'0,"0"-17"16,-17 34 0,-36 36-1,0 35 1,18-52-16,-54 87 15,19-17 1,35-18 0,35-35-1,0-35 1,53-18 0,35-53-1</inkml:trace>
  <inkml:trace contextRef="#ctx0" brushRef="#br2" timeOffset="204837.62">11553 9966 0,'0'18'31,"0"-1"-31,-17 1 16,17 35-1,-18 0 1,18-36-16,0 19 16,-17-19-1,17-34 32,0-1-47,0-17 16</inkml:trace>
  <inkml:trace contextRef="#ctx0" brushRef="#br2" timeOffset="205020.86">11571 9772 0,'0'0'0,"-18"0"47,18 18-47,0-1 15,0 1 1,71-1 0,-36 1-1</inkml:trace>
  <inkml:trace contextRef="#ctx0" brushRef="#br2" timeOffset="205655.57">12365 10001 0,'0'-17'31,"0"-1"-31,-18-17 16,-35-1-1,-17-17 1,-36 36-1,53 17 1,18 0-16,-53 70 16,17 36-1,53-35 1,18 35 15,0-89-31,0 19 0,53-1 31,-35-35-31,88 17 16,0-52 0,17-35-1,0-36 1,-70-35 0,-17 0-1,-36-53 1,0 123-1,0 53 1,-18 71 0,18 35-1,0 89 1,0-1 0,0-105-1,0-1 16,18-34-15,-1-19 0,1-17-16,35 0 15,17-53 1</inkml:trace>
  <inkml:trace contextRef="#ctx0" brushRef="#br2" timeOffset="206073.85">12753 9966 0,'-18'0'16,"18"18"-1,18-18 17,0 0-32,-1 0 0,54-36 15,17 1 16,-70-18-15,-18 35-16,0-34 16,-36 52-1,-17 0 1,-35 52 0,35 37-1,18 34 1,35-70-1,35-18 1,36-17 0,52-18-1,-17 0 1,71-53 0,-72-17-1</inkml:trace>
  <inkml:trace contextRef="#ctx0" brushRef="#br2" timeOffset="206505.47">13423 9913 0,'35'-35'16,"-70"70"-16,88-123 16,-53 70-1,-18 36 1,-17 35 0,-18 35-1,18 0 1,-18-17-1,53-18 1,71-18 0,-36-35-16,88 0 15,-17 0 1,35-53 0,-52-35-1,-54 17 16,-35 36-31,0-53 16,0 70-16,-88-52 16,-1 70-1,-52 35 1,35 0 0,1 71-1,87-53 1,18-35-1,88-18 1,-70 0-16</inkml:trace>
  <inkml:trace contextRef="#ctx0" brushRef="#br2" timeOffset="207220.44">14693 9948 0,'0'0'0,"0"-17"0,-17-36 31,-1 0-15,18-18-1,53 18 1,0 36 0,-18 17-16,53 17 15,18 89 1,-18 18-1,-88-18 1,-17-54 0,-54 19-1,36-71 1,-1 0 0,36-35-1,0-36 16,18-17-15,70-36 0,-17 54-1,35 35 1,-53 35 0,-36 0-1,-17 53 1,18-53-16</inkml:trace>
  <inkml:trace contextRef="#ctx0" brushRef="#br2" timeOffset="209487.18">15452 10019 0,'17'0'15,"-34"0"-15,52 0 0,0 0 0,36 0 16,17-53 15,-70 35-31,52-17 16,-35-36-1,-35 1 1,-17 17 0,-54 53-1,-17 18 1,0 87-1,35 1 1,53-35 0,0 17-1,70-53 1,-34-35-16,34 0 16,54-17 15,17-54-16,-53 18 1,0-70 0,-70-36-1,-18 124-15,0-71 16,0 35 0,0 54-1,0 52 1,0 88-1,-18 19 1,18-107-16,0 71 16,0 0-1,36-36 1,16-52 0,90-1-1,69-17 16,-52-17-15,-124-1-16,142-52 16,-107 17-1,-17-53 1,-53 0 0,-35 35-1,-36 36 1,-17 35-1,-18 53 1,36 18 0,-18 34-1,52 1 1,36-35 0,53-18-1,18-53 16,-1 0-15,18-18 0,1-70-1,-54-36 1,-17 1 0,-1 70-1,-34 88 16,17 1-15,-18-19-16,18 89 16,0-35-1,0-1 1,35-35 0,18-17-1,35-18 16,36-18-15,-18-52 0,-18-54-1,-35 1 1,-36-36 0,-17 36-1,0 70 1,0 35-1,0 36 1,-35 52 0,0 89-1,17-53 1,18 53 0,0-71-1,18-53 16,52-17-15,36-18 0,-18 0-1,36-88 1,-36-1 0,-70 1-1,-18 0 1,0 53-1,-36 88 17,19-36-32,-18 36 15,35 53 1,0-35 0,17-36-1,54-17 16,-1 17-15,-34-35-16,87 0 16,36-35-1,-18-36 1,-53 0 0,-35-52-1,-53 105-15,0-52 16,0 52-16,-35-17 15,-71 35 1,-18 17 0,36 36-1,18 71 1,34-18 0,36-53-1,53-18 1,36-17 15,-37-18-15,37-36-1,-54 19-15,18-54 16,-36 53-16,36-87 16,-17-72-1,-19 18 1,-17 89-1,0-1 1,0 54 0,-17 17-1,-1 70 1,0 71 0,18-17-1,0 17 16,0 0-15,0-88 0,53-18-1,35-17 1,-17-18 0,17-18-1,0-35 1,-70 36-16,35-36 15,-35 35-15</inkml:trace>
  <inkml:trace contextRef="#ctx0" brushRef="#br2" timeOffset="209804.17">17321 9578 0,'0'0'0,"53"0"31,-17 0-31,122-18 15,19 1 1,-54-1 0,-105 18-16,52 0 15,-140 0 17</inkml:trace>
  <inkml:trace contextRef="#ctx0" brushRef="#br2" timeOffset="212036.25">2522 11430 0,'0'18'31,"0"-1"-15,0 1-16,0 0 15,18-18 1,35 0 0,35-36-1,-70 19 1,88-54-1,-36 1 1,-17-1 0,-35 0-1,-18 54 1,0 70 15,0 53-15,0 52-1,0 1 1,0-141-16,0 70 16,0-53-16,0 18 15,0 18 1,0-54 0,-18-17-1,-17 0 16,-36-35-15,54 17-16,-54-17 16,53 17-16,-70-35 15,53 18 1,17 35 0,18 71 15,0-54-31,53 54 15,0-18 1,53-18 0,0-35-1,35-17 1,0-72 0,-106 72-16,71-36 15,-35-53 16,-71 35-15,0 1 0,-18 52-1,0 18 1,18 18-16,-35 35 16,17-36-16,1 54 15,17 17 1,0-17-1,35-54 1,36 1 0,-54-18-16,71 0 15,36-53 1,-18-18 0,-18 1-1,0-36 16,-70 36-15,-18 52 0,-18 53-1,1 36 1,17-1 0,0 1-1,17-18 1,-17-18-1,18-35 1,-36 0 15,1 0-31,-19-35 16,1 17 0,-18 0-1,18 18 16,35 18-15,0 35 0,35-18-1,36-17 1,34-18 0,-52 0-1,53-35 1,-35-18-1,17-35 1,-35-54 0,-18-34-1,-35 17 1,0 71 15,0 70-31,0 36 16,-17 141 15,-1 53-15,18-107-1,0 1 1,0-53 0,35-18-1,36-17 1,-18-18-1,-18-35 1,0-18 0,-17-18-1</inkml:trace>
  <inkml:trace contextRef="#ctx0" brushRef="#br2" timeOffset="212253.75">4233 11483 0,'0'0'0,"-17"0"31,52 18-15,-17-18-16,70 0 16,0 0-1,-17-18 1,-54 18-1,1 0 1</inkml:trace>
  <inkml:trace contextRef="#ctx0" brushRef="#br2" timeOffset="-214741.63">4939 11871 0,'0'0'0,"18"0"0,-1 0 16,1 0 0,-1-18 15,1 1-31,17-54 31,1-17-15,17-18-1,-1-35 1,37-18 0,-72 142-16,71-54 15,-35 89 1,-53 35-1,18 17 1,-18 1 0,0-18-1,0-36 1,0-70 15,0-17-15,0-36 15,-35 35-15,17 54-16,-35-1 15,36 36 1,-36 70 0,17 71-1,36-36 1,-17 71-1,52-123 1,53-1 0,0-52-1,36-18 1,-1-53 0,-52 0-1,-53 35 1,70-87-1,0-19 1,-18 18 0,36 36-1,-53 70 1,0 17 0,-35 1-16,-1 35 15,-17 0 1,0-18-1,0 0 1,0-52 15,0-18-15,0-36 0,-35 0-1,0 54 1,-18-1 15,35 18-31,-35 18 16,-52 88-1,34-1 1,36-16 0,35-1-1,0-35 1,53-18-1,52-35 1,-34-18 0,0-35-1,-18-35 1,-36 18 0,1 52-16,-18-88 15,17 53 16,-17 71 1,0 17-17,0 53 1,0 1 0,18-19-1,17-17 1,18-35-1,35-18 1,36-18 0,-18-17-1,17-53 1,-87 70-16,52-105 16,-71 34-1,-17 19 1,-35 70 15,-18 53-15,36-18-16,-1 53 15,18-17 1,18-1 0,17-34-1,0-19 1,-17-17-1,-36 0 17,-17-17-17,-36-1 1,54 0 0,-19 18-1,36 18 1,0 17-1,36-17 17,17-1-17,17-17 1,-35 0-16,89 0 16,-18 0-1,-1-35 1,-16-35-1,-54 17 1,-35-35 0,0 17-1,-18 53 1,-17 54 0,35 17-1,-18 17 16,18 1-15,0-18 0,18-18-1,53-35 1,-1 0 0,36-35-1,17-36 1,-34 0-1,-54 36-15,18-71 16,-36 18 0,-34 53-1,-54 53 1,18 17 0,36 53-1,17 18 1,17-71 15,36 18-15,-17-35-1,-19 17 1,-17-17 0,-53-1-1,-17 1 1,34-18-1,36-53 17,0 35-32</inkml:trace>
  <inkml:trace contextRef="#ctx0" brushRef="#br2" timeOffset="-213460.12">9084 11254 0,'18'-36'15,"-36"72"-15,36-107 0,-18 53 0,17-87 32,-17 87-17,-17 53 1,-1-17-16,0 52 16,-35 142-1,36-36 1,17-87-1,0-19 1,0-52 0,17-18-1,1 0-15,35-35 16,-18-18 0,36-53-1,-18-18 1,-36 54 15,1 52-15,0 71-1,17 53 1,-17 0 0,-1-53-1,19 0 1,16-53-1,1 0 1,18-53 0,-1-36-1,-17 1 1,-35-88 0,0 52-1,-1 19 1,-17 87-16,0 0 31,0 89 0,0 70-15,0-35 0,0-71-16,0 89 15,36-54 1,34-17-1,1-35 1,-1-18 0,54-18-1,-107 0-15,89-52 16,-53-1 0,-53-35-1,0 36 1,0 35 15,-70 52-15,17 71-1,17 18 1,36-35 0,0 17-1,71-53 1,-18-35-1,53 0 1,-18-35 0,-53 0-1,0-1 1</inkml:trace>
  <inkml:trace contextRef="#ctx0" brushRef="#br2" timeOffset="-210193.37">11836 11465 0,'0'0'0,"-18"18"16,0-18-16,-17 18 31,35-71 0,0 0-15,18 0 0,35-88-1,0 17 1,0 36-1,17 17 1,18 54 0,-52 17-1,-19 35 1,-17-17 0,0-1-1,0 1 1,0-36 31,0-17-32,-35 17 1,0 1 0,17 17-16,-53 0 15,1 53 1,17 35-1,53 18 1,-18 35 0,36 35-1,35-105 1,17-36 0,19-35-1,-1 0 1,18-70-1,-18-19 17,-18-16-17,-52 69-15,88-105 16,-36 71 0,36 34-1,-18 54 1,-52 35-1,-19-36-15,1 89 16,-18-35 0,0-18-1,0-71 32,0 1-47,0-1 0,-18-53 16,-17 1-1,-18-1 17,-17 36-17,34 35 1,-52 18 0,-18 105-1,53-17 1,36 35-1,17-53 1,17-35 0,72-53-1,-72 0-15,71 0 16,-17-35 0,17-36-1,-17 1 1,-36-54 15,-35 18-15,0 71-1,0 17 1,-18 89 0,1 17-1,17 36 1,0-18-1,88-71 1,0-18 0,53-34-1,-35-36 1,0-35 0,-18-18-1,-88 18 1,0 52-1,0-34-15,0 87 47,-35 72-31,35-54-16,-18 53 16,-17 0-1,17-17 1,18-53-1,0-36 17,0-17-17,0 17-15,36-35 16,16-53 0,19 0-1,-18 53 1,17 53 15,-17 53-15,-53-35-16,0 53 15,0-36-15,0 35 16,18 1 0,35-18-1,0-18 1,35-35-1,18-17 1,-88-1-16,70-17 16,-18-71-1,-70 35 1,0-35 0,0 53-1,0 36-15,-35 70 47,0 53-31,17-36-1,0 18 1,18-70-16,0 35 16,0-35-1,0-1 1,0-70 15,53-17-15,-17-18-1,-19 70-15,36-70 16,-18 52-16,36-17 16,0 53-1,-36 53 16,-17-17-31,-18 70 32,0-36-17,35 1 1,18-36 0,17-35-1,-17 0 1,53-35-1,-53-36 1,-18-17 0,-17 0-1,-1 17 1,-17 53 0,-17 71 15,17-17-31,-35 34 31,35-52-31,-18 70 16,18-17-1,0-36 1,35-17 0,36-1-1,-54-17-15,89 0 16,0-35-1,0-18 1,-36-35 0,-70 0-1,0-36 1,0 106-16,-88-52 16,0 70-1,-35 0 1,34 53-1,36 53 17,36 0-17,34-18 1,36-18 0,18-52-1,70-18 1,-35 0-1,-18-35 1,-53 17-16,71-70 16,-35 17-1,17-70 1,-53 0 0,-17 70-1,-18 19 1,-18 69 31,-17 54-32,17-36-15,1 36 16,-1 17 0,0 53-1,18-71 1,0 1-1,36-53 1,-1-18 0,36 0-1,-54-18-15,36-35 16,-18 18 0</inkml:trace>
  <inkml:trace contextRef="#ctx0" brushRef="#br2" timeOffset="-209911.83">15505 11042 0,'17'0'16,"1"0"-16,17 0 0,18 0 15,35-18 1,-52 18-16,69-17 16,-52-1-1,-35 18 1</inkml:trace>
  <inkml:trace contextRef="#ctx0" brushRef="#br2" timeOffset="-207843.45">17392 11307 0,'0'-18'32,"0"0"-32,0 1 15,0-19 1,0-34-1,0-18 1,0 70-16,-18-53 16,-70 1-1,0 52 1,-18 18 0,0 35-1,18 18 1,70-17-1,-35 105-15,36-35 32,17 35-17,17-71 1,54-52 0,0-18-1,-54 0-15,89-35 16,0-36-1,-53-17 1,-18-18 0,-35 0-1,0 53 1,-18 71 15,1 0-15,17 70-16,0 18 15,0-18 17,53-18-17,53-34 1,-36-36 0,71-36-1,-35-34 1,-35-18-1,-54-1 1,-17 72-16,0-71 16,0 35-1,-35 53 1,0 35 0,35 35-1,0 36 1,0-88-1,0 70 1,17-35 0,36-53-1,18 0 1,-1-18 0,1-52-1,-36-36 1,0 18-1,-35 17 1,0 54 0,-17 70 15,17-36-31,-18 71 16,18 1-1,0-1 1,35-35-1,18-36 17,18-17-17,-53 0-15,87-17 16,1-36 0,-35-53-1,-18 0 1,-36-17-1,19-18 1,-1 17 0,-35 71-1,-18 88 17,1-17-32,-19 70 15,36 36 1,-17-89-16,17 71 31,0 17-15,0-17-1,17-53 1,36-35 0,35-18-1,1-53 1,17-18-1,-18-35 1,-53 36 0,-17-1-1,-36 71 17,18 36-17,-18-19 1,1 54-16,17 17 31,0-17-15,17-54-1,72 1 1,-1-18 0,35-53-1,-35 0 1,-35-53-1,-35 0 1,-71 0 0,-18 89-1,-34 17 1,-19 53 0,54 0-1,52-18 1,18-17-1,53-18 32,-35-18-31</inkml:trace>
  <inkml:trace contextRef="#ctx0" brushRef="#br2" timeOffset="-207578.11">18556 10901 0,'0'0'0,"-18"0"0,1 0 0,-1 0 15,36-18 17,17 18-32,-17 0 0,88-17 15,35 17 1,-53 0-1,-18 0 17,-34 0-17,-1 0 1,0 0-16</inkml:trace>
  <inkml:trace contextRef="#ctx0" brushRef="#br2" timeOffset="-206661.18">19597 10954 0,'0'0'0,"-18"0"15,18-18 16,0 0-15,53 18 0,0 0-1,-18 0 1,-17 53 0,0 18-1,-18-18 1,0-18-16,0 36 15,-18-18 1,0-36 0,18 1-1,0-36 17,0 1-32,0-54 15,18-17 1,52-18-1,1 53 17,17 0-17,-70 53-15,17 0 16,0 35 0,-17 36-1,-18-18 1,0 35-1,0-17 1,0-36 0,0 0-1,0-70 17,0 17-32,0 1 15,0-89 1,71 0-1,-54 88 1,54-70 0,52 18-1,-17 34 1,18 54 0,-72 53-1,-52 17 1,-17-18-1,-36 1 1,35-18 0,1-18-1,-1-17 1,53-18 15,-17 0-15</inkml:trace>
  <inkml:trace contextRef="#ctx0" brushRef="#br2" timeOffset="-205511.24">21114 10954 0,'0'0'0,"0"-71"31,0 54-31,-53-36 15,0 53 1,-35 0 0,70 0-16,-52 35 15,-1 53 1,18 18 0,35-36-1,18 1 1,36-36 15,34-35-15,18 0-1,-17-53 1,17-35 0,-70 18-1,35-36 1,-53 71-1,0 17 1,0 36 0,0 17-1,-18 53 1,18 18 0,0-53-1,35 0 1,18-36 15,18-17-15,-1 0-1,1-53 1,-53 36-16,52-71 16,1-1-1,-18-69 1,-18 17-1,-17 52 1,-18 36 0,-18 53-1,-35 89 1,18-1 0,-1 53-1,19 0 1,17-106-1,0 1 1,0 34 0,70-52-1,19-1 1,16-17 0,-16-17-1,16-36 1,-16-35-1,-54 17 1,-17 18 0,-71 53 15,35 0-31,-17 35 16,17-17-16,-17 53 15,-1 17 1,36-35-1,18 0 17,35-36-17,18 1 1,-54-18-16,36 0 16,18-35-1,-1-18 1,-34 0-1,16-18 1</inkml:trace>
  <inkml:trace contextRef="#ctx0" brushRef="#br2" timeOffset="-205173.04">21467 10742 0,'0'0'0,"-18"0"0,36 0 31,87 0-15,-16 0-1,34-18 1,-70 18 0,-18 0-1,-35-17 32</inkml:trace>
  <inkml:trace contextRef="#ctx0" brushRef="#br2" timeOffset="-200711.8">617 13458 0,'0'0'0,"-17"0"16,-54 18-1,36-18-15,17 0 0,-88 0 16,18 0 0,0 0-1,70 0-15,-17 0 16,88 0 15,123 0-15,18 0-1,53 0 1,-35 0 15,-141 0-31,123 0 16,35-18 0,-106 18-1,-34 0 1,-72-17-1,-17-1 17,-17 1-17,-1-1 1</inkml:trace>
  <inkml:trace contextRef="#ctx0" brushRef="#br2" timeOffset="-200212.03">1535 13141 0,'0'0'0,"-18"-18"0,0 18 0,1 0 16,-1 0 0,0 0-1,18 53 1,36-17-1,69-1 1,-34-18 0,53 1-1,-36-18 1,-71 0 0,1 18-1,-18-1 1,0 19-1,-18-36 1,-17 35 0,-53 53-1,0 0 1,-71 53 0,71-52-1,17-19 1,1-17-1,52-53 1,18 18 0,71-71 15</inkml:trace>
  <inkml:trace contextRef="#ctx0" brushRef="#br2" timeOffset="-199312">3845 12965 0,'0'-18'0,"0"36"0,0-54 15,0 19 1,-17 17 0,-19 0-1,-34 70 1,52-52-16,-35 70 15,-17 36 1,52-19 0,0 19-1,18-18 1,36-1 0,34 1-1,1-70 1,35-19-1,-18-17 17,35-70-17,-17-1 1,-71 53-16,71-105 16,-35 17-1,-36-17 1,-35 17-1,-70-35 1,-1 70 0,-35 1-1,71 70-15,-89 0 16,-34 53 0,17 52-1,70-16 1,53 34-1,18-35 17,18-52-32,70 52 15,-35-53 1,18-17 0,-1-18-1</inkml:trace>
  <inkml:trace contextRef="#ctx0" brushRef="#br2" timeOffset="-198927.14">4568 13035 0,'-17'0'0,"34"0"0,-52 0 16,53-18 15,17 18-15,-17 0-16,105 0 15,-17-17 1,18-1-1,-54 1 1,-17 17 0,-35 0-1,-36 35 17,-17-35-17</inkml:trace>
  <inkml:trace contextRef="#ctx0" brushRef="#br2" timeOffset="-198595.65">4904 13017 0,'0'0'16,"-18"0"-1,0 0 1,1 36-1,17-19-15,0 54 16,-18 17 0,18-17-1,0 17 1,0 18 0,0-53-1,0-36-15,0 36 16,0-35-1,35-53 32,-17 35-47</inkml:trace>
  <inkml:trace contextRef="#ctx0" brushRef="#br2" timeOffset="-198261.93">5556 12982 0,'-17'0'0,"-19"18"31,36 17-31,0 36 16,0 17-1,-35 18 1,0-18 0,35-70-1,-36 70 1,36-35 0,0 0-1,0-71 16,18 0-31</inkml:trace>
  <inkml:trace contextRef="#ctx0" brushRef="#br2" timeOffset="-197929.34">5450 13106 0,'0'0'0,"-17"-18"0,17 0 15,0-17-15,70 0 16,54-18 0,-18 35 15,35 1-15,-71 52-1,-70-17-15,0 52 16,-70 36-1,-71-18 1,35-35 0,0 0-1,88-53-15,-17 18 16,17-18 0</inkml:trace>
  <inkml:trace contextRef="#ctx0" brushRef="#br2" timeOffset="-197245.59">6703 13282 0,'0'0'0,"0"-18"0,-36-34 31,36 16-15,0 19-16,18-36 15,70 0 1,18 53-1,53 17 1,-71 36 0,0 53-1,-88 35 1,-17-88 0,-36 18-1,35-71 1,0 0-1,18-71 1,0 54 0,0-36-1,53-36 1,18 1 0,-18 35-1,17 18 1,-34 35-1,-1 0 1,-17 18-16</inkml:trace>
  <inkml:trace contextRef="#ctx0" brushRef="#br2" timeOffset="-194963.03">7567 13317 0,'0'0'0,"18"18"0,-1-18 0,36 0 15,18-35 1,35-18 15,-36 0-15,-52 0 0,-18-18-1,-53 54 1,-35 17-1,17 53 1,1 35 0,34 18-1,36-18 1,53-35 0,0-36-1,71-17 1,17-35-1,-35 0 1,-71 17 0,88-88-1,-52-17 1,-36 17 0,-17-53-1,-18 54 1,0 34-1,0 106 1,0 53 0,-35 71-1,-1-35 1,36 17 0,0-18-1,36-87 1,-19-19-16,54 1 15,35-18 1,-1 0 15,54-71-15,-18 1 0,-53-18-1,-88-1 1,-35 19-1,-71-1 1,-17 71 0,35 35-1,-18 71 1,71-17 0,35 16-1,0-34 1,52-36-1,1-17 1,36-18 15,-54 0-31,35-35 16,19-36 0,-1-17-1,-71 0 1,1-18-1,0 88-15,-18-35 16,-18 141 15,-17 1-15,35 16 0,0-87-16,0 53 15,17-18 1,72-36-1,16-17 1,-16-17 15,17-36-15,-18-36 0,-53-52-1,0 0 1,-35 35-1,0 18 1,0 71 0,-17 105 15,-1-53-31,0 106 16,1-35-1,17 17 1,0-34-1,0-54 1,35-17 15,-17-18-31,70 0 16,-18 0 0,36-53-1,0-36 1,-53-34-1,-18 35 1,-35 35 0,-70 70 15,34 54-15,36-36-16,-17 36 15,17-18 1,0-36-16,17 54 15,72-36 1,-1-17 15,71-18-15,-1 0 0,-122 0-16,52-35 15,-53 17-15,36-17 16,-18-71-1,-36 0 1,-17 35 0,-35 36-1,-53 18 1,35 52 0,-18 53-1,18 0 1,36 0-1,17-52 17,0-19-32,17 1 15,1-18-15,52 18 16,-17-18 0,0-36-1,0-17 1,-35-52-1,0 87-15,-1-88 16,-17 71-16,0-89 16,18-34-1,-18 87 1,0 36 0,0 105 15,0-34-31,-18 122 15,1-34 1,17-1 15,-18-17-15,18-18 0,18-35-1,34-53 1,19 0-1,17 0 1,-17-35 0,-1-36-1,-17 1 1</inkml:trace>
  <inkml:trace contextRef="#ctx0" brushRef="#br2" timeOffset="-194645.89">9454 12947 0,'-35'0'0,"70"0"0,-52 0 31,34 0-31,107 0 16,52 0-1,-52-18 1,-18 1 0,-89 17-16,1 0 15,0 0 1</inkml:trace>
  <inkml:trace contextRef="#ctx0" brushRef="#br2" timeOffset="-194013.19">11906 12753 0,'0'-18'16,"0"36"-16,0-53 0,36-1 16,-36 19-16,17-19 15,-17 19 1,0 34 0,-17 36-1,-1-35-15,-35 105 16,35-87-16,-52 140 15,52-70 1,18-18 15,53-35-15,35-53 0,-70 0-16,70 0 15,36-35 1,-36-18-1,-71 35-15</inkml:trace>
  <inkml:trace contextRef="#ctx0" brushRef="#br2" timeOffset="-193813.06">11800 13017 0,'-35'18'0,"70"-36"16,-88 36-16,36-18 0,-1 18 15,71-18 1,88 0 0,-105 0-1,105-18 1,0-17 0,-71 17-16</inkml:trace>
  <inkml:trace contextRef="#ctx0" brushRef="#br2" timeOffset="-192680.37">12382 13053 0,'0'17'0,"0"-34"15,0 52-15,36-17 16,-19-18 31,19-18-47,-19 18 0,54-71 15,-36 19 1,0-19 0,-35 18 15,0 18-15,-17 35-1,-36 35 1,35 53-1,-17-17 1,0 35 0,17 0-1,36-54 1,52-34 0,1-18-1,35-18 1,17-34-1,-35-1 1,18-53 0,-71 18 15,-35 35-15,-53 53-1,36 17 1,-1 54-1,18 17 1,53-17 0,0-18-1,-53-18 1,18-35 0,-36 0 15,0 0-31,1-35 15,-19 17 1,1 18 0,0 0 15,35 18-15,18 17-1,52 0 1,18-35-1,36 18 1,17-18 0,18-36-1,-18-69 1,-88 16 0,-18-69-1,-35 34 1,18 1-1,-18 87 1,-36 142 31,19-70-47,-1 87 16,-17 36-1,17-53 1,18-18-1,0-35 1,71-36 0,-1-17-1,18-35 1,-35 0 0,-17-18-1</inkml:trace>
  <inkml:trace contextRef="#ctx0" brushRef="#br2" timeOffset="-192463.27">13688 12965 0,'0'0'0,"-18"0"16,-35 0 0,106 0 15,35 0-16,-17 0 1,-1-18 0,1 0-1,-18 1-15</inkml:trace>
  <inkml:trace contextRef="#ctx0" brushRef="#br2" timeOffset="-192097.51">14623 12753 0,'0'0'0,"0"-18"15,0-52 1,-18-1 0,-17 54-1,-18-1 1,35 18-16,-35 35 15,-17 36 1,-36 87 0,88-122-16,-35 87 15,53-17 1,18-18 0,52-35-1,54-18 1,17-35-1,18 0 1,-18-35 15,-71 0-31</inkml:trace>
  <inkml:trace contextRef="#ctx0" brushRef="#br2" timeOffset="-190630.41">15046 13123 0,'35'-35'16,"-35"-88"-1,0 70 1,0 17-16,-17-52 15,-36 441-15,88-371 0,-17-334 0,-54 352 16,-52 17 0,-18 71-1,53 1 1,0 52 0,53-53-1,0-53 1,71-17-1,-18-18 1,17 0 0,19-53 15,-19-35-15,-70 17-1,36-52 1,-36 70-1,0 88 17,-18 36-17,0 17 1,18-18 0,0-17-1,0-35-15,36 0 16,-19-18-16,71 0 15,1 0 1,34-36 0,0-34 15,-70-1-15,-35-35-1,-18 18 1,-35 88-1,-18 18 1,53 35 0,0 35-1,0-18 1,17 1 0,19-36-1,-19-17 1,-34-18 46,-1-18-46,0 1 0,1 17-1,17 17 16,0 1-15,35 0 0,53-18-1,18 0 1,-35 0 0,52-53-1,-35-18 1,-17 0-1,-71 36-15,35-71 16,-35 53 0,-17 53 31,-36 53-32,35-35-15,0 53 16,18-54-16,-17 36 15,17 18 1,17-18 0,36-53-1,53 17 1,-88-17-16,88 0 16,52 0-1,-34-53 1,-71 0-1,-18-70 1,-35 35 0,-35 17 15,-18 71-15,0 88-1,35 1 1,18-37-1,0 19 1,18-18 0,0-35-1,-18 17 1,-18-35 0,-35 0-1,0 0 1,35 0-1</inkml:trace>
  <inkml:trace contextRef="#ctx0" brushRef="#br2" timeOffset="-189331.08">17798 12735 0,'0'0'0,"0"-17"0,0-1 0,0-35 31,0 71-15,-53 52 0,0 89-1,0-18 1,53-17-1,-18-89-15,1 18 16,34-53 31,36-35-31,0-18-1,-35 17-15,35-52 16,17-35-1,-35-1 1,-17 107 0,0 122 15,-18-16-15,17-72-16,1 89 15,0-35 1,52-36-1,36-35 1,-18 0 15,36-53-15,-89 35-16,36-52 16,17-89-1,-18 0 1,-52 53-1,-18 36 1,0 52-16,0 36 31,-18 88-15,1 17 0,17 36-1,0-36 1,53-70-1,-36-35-15,54 17 16,52-35 15,1 0-15,-18-53 0,-18-35-1,-71 0 1,-17-53-1,-35 70 1,0 71 0,-36 88-1,54 1 1,17 34 0,0-88-16,35 18 15,53-17 1,53-19-1,0-17 1,53-53 0,-88 0 15,-88 18-31</inkml:trace>
  <inkml:trace contextRef="#ctx0" brushRef="#br2" timeOffset="-186530.43">8555 14270 0,'0'0'15,"0"-18"-15,35 1 16,-35-1 0,0 0-1,-18 1 1,-52 17-1,-18 0 1,0 35 0,70-17-16,-88 123 15,36 0 1,70 53 0,0-53-1,70-71 1,124 1-1,-35-71 1,88-53 0,0-17 15,-124-1-15,-52-35-1,-71 0 1,0 89-16,-106-89 15,-35 71 1,35 52 0,-53 89-1,89 0 1,52-71-16,0 89 16,18-54-1,106-17 1,35-53-1,-17-18 1,35-52 15,-124 52-31,18-17 16,-36 0-16,19-71 16,-36 0-1,0 71 1,-36 35-1,19 35 1,-1 71 0,18-71-16,0 71 15,0-35 1,71-36 0,-1-35-1,54-18 1,-18-35-1,-71 18-15,35-36 16,-34-52 15,-36 52-15,0 19 0,-18 122 15,18-52-31,0 105 15,-35-52 1,17-1 0,0-52-1,18-36 17,0-17-17,18 17-15,35-70 16,0 18-1,0-19 1,0 89 0,-36 18 15,19 70-15,-36-17-1,17 17 1,36-53-1,0-17 1,71-18 0,-89 0-16,53-35 15,18-36 1,-53-35 0,-36 18-1,-17 18 1,0 52-1,0 53 1,-17-17-16,-1 70 16,18 0-1,-17-17 17,17-18-17,0-36 1,0-34 15,0-19-15,17-34-1,18-36 1,-17 88-16,35-52 16,35 52-1,-70 53 1,-18 36-1,0 35 1,0-18 0,18-35-1,105-18 17,-35-35-17,36-35 1,-1-36-1,-52 18 1,-36-52 0,-17 16-1,-18 54 1,-18 70 15,0 54-15,18-54-16,-17 0 15,17 0-15,0 36 16,0-36 15,53-35-15,35 0 0,0 0-1,35-53 1,-105 36-16,35-89 15,-35 18 1,-36-36 0,-53 54-1,-34 52 1,-1 53 0,88 1-16,-88 87 15,89 18 1,17-70-1,53 17 1,17-70 0,54-18 15,-89 0-31,71-36 16,-71 36-16,53-53 15,18-52 1,-53-1-1,0-71 1,-35 36 0,-1 71-1,-17 52 1,-35 124 15,17 35-15,-17-18-1,35-34 1,0-54-16,0 18 31,35-18-31,36-17 32,-1-18-17,36-53 1,-53 0-16</inkml:trace>
  <inkml:trace contextRef="#ctx0" brushRef="#br2" timeOffset="-186281.24">11906 14323 0,'-17'0'0,"34"0"0,-17 0 47,71 0-47,17 0 16,53-18-1,-53 0 17,-70 18-17</inkml:trace>
  <inkml:trace contextRef="#ctx0" brushRef="#br2" timeOffset="-184364.69">13864 14587 0,'0'-17'15,"0"-1"-15,0 0 16,18-52 0,17-1-1,-17 54-15,-18-89 16,-18 35-1,-52 1 1,-19 34 0,1 36 15,70 18-31,-87 53 16,69-36-16,-34 88 15,17 71 1,53-70-1,35-54 1,53-70 0,18 0-1,18-88 1,-1-18 0,-70 18-1,-35-53 1,-18 71-1,0 52 1,-53 53 0,35 71 15,1 35-15,17 0-1,70-53 1,18-88-1,-52 0-15,105 0 16,-18-35 0,1-53-1,-54-18 1,-52 0 0,-18 18-1,0 70-15,0 1 16,-53 34-1,35 89 1,1-17 0,17 16-1,35-34 17,53-71-17,18-18 1,17-35-1,-70-17 1,0-54 0,-53 18-1,0 36 1,-17 105 15,-1 71-15,18-88-16,-18 70 15,18 18 1,18-18 0,70-53 15,-17-35-15,52-17-1,1-54 1,-54-17-1,-52 53-15,70-107 16,-53-16 0,1 52-1,-36-18 1,0 107 0,-36 34-1,-34 72 1,17 16-1,35 54 1,18-18 0,53-53-1,18-35 17,34-35-17,-16-18 1,-1-53-1,0-35 1,-35-18 0,-18 35-1,-35 54 1,-17 123 15,-1-18-15,18-70-16,-18 52 15,-17 1 1,88-36 0,53-35 15,0 0-15,35-53-1,-18-35 1,-87 0-1,-36 52-15,0-70 16,-124 36 0,18 70-1,-35 0 1,53 35 0,17 18-1,36-18 1,53-52 31,-18-1-47</inkml:trace>
  <inkml:trace contextRef="#ctx0" brushRef="#br2" timeOffset="-184147.27">15152 14164 0,'0'0'16,"-35"0"-16,-1 35 0,19-35 16,34 0-1,71 0 1,36 0 0,70-35-1,-88 35 1,-36 0-1</inkml:trace>
  <inkml:trace contextRef="#ctx0" brushRef="#br2" timeOffset="-183796.04">16598 14358 0,'0'0'0,"-17"0"15,-19-53 1</inkml:trace>
  <inkml:trace contextRef="#ctx0" brushRef="#br2" timeOffset="-183063.91">16757 14570 0,'0'17'0,"-18"19"15,18-19-15,-17 1 16,-1 0 0,0-18 15,18-18-15,0-53-1,0 1 1,53-71-1,-35 105-15,35-52 16,35 18 0,-17 70-1,-1 35 1,-52 35 0,-1 89-1,-17-71 1,-17-35-1,-18-17 1,17-36 15,0 0-15,18-36 0,0-69-1,0 16 1,71-34-1,52 17 1,-17 88 0,35 18-1,-106 0-15,36 71 16,-53 35 0,-18 0-1,-36-1 1,-17-52-1,36-17 1,-1-36 0,53-53 31,-17 35-47</inkml:trace>
  <inkml:trace contextRef="#ctx0" brushRef="#br2" timeOffset="-181931.96">18168 14235 0,'0'-18'0,"0"36"0,0-54 16,0 19-16,0-1 16,-53-17-1,18 17-15,-18 18 16,-53 0-1,0 53 1,36 18 0,-18 70-1,88-35 17,0-36-17,17-52-15,71 17 16,1-35-1,16-35 1,-16-18 0,-37-71-1,-52 1 1,0 35 0,0 35-1,0 35 1,-17 36-1,17 35 1,0-36-16,-18 107 16,18-18-1,53-36 17,0-35-17,35-17 1,0-18-1,54-88 1,-72 0 0,18-36-1,-35-17 1,-18 35 0,-35-17-1,0 88-15,0-1 16,-52 124 15,-19 54-15,53-37-1,1 19 1,17-89 0,0 53-1,35 18 1,53-53-1,36-18 1,-18-17 0,-1-53-1,-16-53 1,-54-18 0,-35 0-1,0 18 1,-18 70-1,-17 18 1,0 35 0,-1 53-1,36 18 17,0-35-17,36-18 1,-1-36-1,-17-17-15,70 0 16,0-17 0,0-36-1,-17-18 1,-18-17 0,-36 18-1</inkml:trace>
  <inkml:trace contextRef="#ctx0" brushRef="#br2" timeOffset="-181645.85">18380 14041 0,'0'0'15,"17"0"1,19 0-16,34 0 16,36 0-1,53 0 1,-142 0-16,89 0 16,-35 0-1,-36 0 1,-17 0-1</inkml:trace>
  <inkml:trace contextRef="#ctx0" brushRef="#br2" timeOffset="-180280.68">635 16122 0,'0'0'0,"-18"0"0,-52-18 16,52 18-1,-35 0 1,-53 0-1,36 0 1,52 18-16,-17-18 16,53 0-1,17 0 1,88 0 0,89 0-1,53 0 1,34 0-1,-34-18 1,-124 18 0,-53-17-1,-70 17 17,-18-18-17,-53 0 1,-18-17-1</inkml:trace>
  <inkml:trace contextRef="#ctx0" brushRef="#br2" timeOffset="-179811.4">1358 15699 0,'0'-18'0,"0"36"0,-17-36 0,-19 18 16,19 0-1,17 53 1,0 0 0,17-36-16,89 54 15,-18-36 17,36-17-17,-1-18 1,-52 0-1,-36 0 1,-53 18 15,-34 34-15,-19 1 0,53-17-16,-52 69 15,34-52 1,1-17-16,-53 52 15,35-35 1,18-18 0,35-17-1,70-54 32,-34 19-47</inkml:trace>
  <inkml:trace contextRef="#ctx0" brushRef="#br2" timeOffset="-176832.38">3598 15452 0,'-17'-18'0,"34"36"0,-34-54 0,-1 19 16,-35-19-1,18 36 1,0 18 0,-1 53-1,36 17 1,18-35-1,70-18 1,36-35 0,-36 0-1,35-71 1,-17 1 15,-71-18-15,-35 17-1,0 18 1,0 36 0,-17 122 15,-1 19-15,18-89-16,0 124 15,0-36 1,0 19-1,0-72 1,0 1 0,0-54-16,-53-17 47,0-35-47,-35-36 31,18 19-16,52 34-15,-35-17 16,18 35 0,35 17-1,0 54 1,88 17 0,-18-35-1,36-35 1,35-18-1,-70-36 1,35-52 0,-53 18-1,-36-36 17,1 35-17,0 1 1,-18 105 15,0 35-15,0 1-1,0-36-15,0 36 16,0 17 0,-18-53-1,18-52 16,0-72-15,35 19 0,-35 35-16,53-89 15,0 54 17,35 34-17,-35 36 1,18 53-1,-54-35-15,1 35 16,0-36-16,-1 89 16,-17-35-1,0-1 1,0-52 0,36-36 15,-19 1-31,18-36 15,36-71 1,-18 54 0,35-18-1,-17 70 17,-36 18-17,0 53 1,-17 17-1,0 36 1,-18-35 0,52 35-1,37-71 1,-72-35-16,124 18 16,1-18-1,52-71 1,-18-17-1,-106 17 1,-34-52 0,-89 17-1,-53 53 17,18 35-17,-36 18 1,1 71-1,105-53-15,-52 52 16,52-35-16,-17 36 16,35 35-1,53-18 1,17-70 0,1-18-1,52-36 1,-87 36-16,69-88 15,-34 0 1,-36 0 0,-17 53-1,-18-1 17,-18 54-1,18 0-31,-17 52 15,17 18 1,0-17 0,0-1-1,88-17 1,-71-35-16,89-18 16,35-18-1,18-52 1,0-18-1,-36-18 1,-70 18 0,-53 17-1,-70 53 17,-36 18-17,-18 53 1,54 18-1,35 17 1,35-70-16,0 52 16,0-17-1,105-53 1,-34-18 0,-1-17-1,-52 18-15,53-36 16,-36-18-1,0 36 1,-35 52 31,0 1-31,0 17-1,0-17-15,0 88 16,-35 53-1,0-18 1,-1 0 0,1 106-1,106-36 1,-71-158-16,17 212 16,54-71-1,-1 71 1,-34-71-1,-36-89 1,0-87 0,-88-18-1,-89-53 17,89-35-17,-18-106 1,53 0-1,36 123-15,-19-176 16,36 159-16,0-176 16,36-36-1,34 123 1,36-17 0,-18 88-1,-53 54 1,-17 52 15,0 0-15,17 0-1,-17 0 1</inkml:trace>
  <inkml:trace contextRef="#ctx0" brushRef="#br2" timeOffset="-176215.23">6897 15981 0,'17'0'15,"1"0"1,0 0 0,35-18-1,-18-17 1,-17 17-16,17-17 16,0 0-1,-17 17 1,-36 18 15,0 53-15,-17 18-1,18-36-15,17 71 32,0-36-17,35-35 1,18-35-1,17 0 1,18-52 0,1-54-1,-36 18 1,0-18 0,-36 35-1,-17 54 1,-53 17-1,18 70 1,35 1 0,35 34-1,18-34 17,-18-18-17,-17-18 1,-36-17-1,-52-1 1,35 1 0,-1-18-1,36-35-15</inkml:trace>
  <inkml:trace contextRef="#ctx0" brushRef="#br2" timeOffset="-174998.4">9754 15840 0,'0'0'0,"0"-18"0,0-52 15,0 52-15,0-35 16,-17 53 0,-36 0-1,0 53 17,18 123-17,35-52 1,0 17-1,0-53 1,0-70 0,52-18-1,19-36 1,35-87 0,-36 35-1,1-53 1,-36 88-1,-17 17 1,-18 72 0,18 52-1,-1 35 17,-17-52-17,71-1 1,-18-34-1,35-36 1,-71 0-16,54-53 16,35-35-1,-53-1 1,-36-34 0,1 0-1,-18 70 1,0 17-1,-35 125 17,35-19-17,-18 71 1,18-17 0,18-54 15,-1-52-31,54-1 15,0-17 1,52-17 0,-35-36-1,18-53 1,-71 0 0,-35 0-1,-17 54 1,-36 52-1,-18 88 1,18 18 0,18 88-1,35-124 17,71 1-17,17-71 1,88 0-1,18-71 1,-106 36-16</inkml:trace>
  <inkml:trace contextRef="#ctx0" brushRef="#br2" timeOffset="-171882.42">12771 16210 0,'-18'0'0,"36"0"0,-54 0 0,19 0 16,-1 0-16,18-35 15,0-36 1,0 1-1,35-54 1,18 18 0,35-35-1,-52 106-15,34-36 32,36 36-17,-71 35 1,1 18-1,-19 17 1,1-35 0,0 0 15,-18-35-15,0-18-1,-36 18 1,19 17-16,-54 0 15,0 18 1,-34 53 0,34 18-1,-17 88 1,70 35 15,36-18-15,88-53-1,-18-70 1,53-53 0,-17 0-1,52-105 1,-70-1 0,17-35-1,-35 35 1,-35 53-1,18 53 1,-36 18 0,-17 34-1,-18 19 1,0-18 15,0-35-15,17-18-1,19-36 1,-36-17 0,0 36-16,0-36 15,-71-18 1,36 54 0,-36 17-1,18 35 1,0 53-1,36-53-15,-18 106 16,17-52 0,18-1-1,35-35 17,18-53-17,35-18 1,-52 0-16,34-52 15,1-36 1,-54 0 0,-17 0-1,0 36 1,-17 70 0,-19 35-1,19 53 1,-1 36-1,18 17 1,35-88 0,71 0-1,-18-53 1,54-53 15,-54 0-15,-18-71-1,-34 1 1,-36 52 0,0 54-1,0 87 17,-36 36-17,19-18 1,-1 1-1,18-72-15,-18 1 16,18-1 0,0-69 15,18-37-15,35 1 15,-35 71-31,52-89 15,1 53 1,-36 53 0,0 35-1,-17 36 1,-18 34 0,0-69-16,0 17 15,35 17 1,18-70-1,18 0 1,17-53 0,0-35-1,-53-18 17,-35 0-17,0 71 1,-17 53 15,17 52-15,0-52-16,-36 88 15,1-18 1,35-17 0,0-54-1,-18-17 1,18-17-1,18-36 1,17-53 0,1 18-1,52-1 1,-18 37 15,1 52-15,-53 0-16,-1 88 15,-17 0 1,0 18 0,18-36-1,35-52 1,35 0 0,-53-18-16,53-18 15,36-53 1,-53 1-1,-19-36 1,-16 18 0,-36 70-1,-36 53 17,1 71-1,0 0-16,35-35 1,0-1 0,18-52-16,52-1 15,36 1 1,17-18 0,-34-53-1,16-35 1,-52 0-1,-53 53-15,0-107 16,-35 37 0,-18 87-1,-70 0 1,34 54 15,-34 87-15,105 1-1,18-36 1,36 0 0,34-53-1,36-17 1,35-18 0,-88-18-16,71-35 15,17-35 1,-71-18-1,1-35 1,-36 0 0,-17 53-1,-18 70-15,0-17 16,0 53 15,-53 52-15,0 54-1,18-36 1,17 53 0,18-35-1,53-53 1,17-53 0,1 0-1,17-36 1,-35-52-1,-53 71-15</inkml:trace>
  <inkml:trace contextRef="#ctx0" brushRef="#br2" timeOffset="-171600.17">16439 15699 0,'0'0'0,"-17"0"0,17 17 16,17-17 0,54 0-1,35 0 1,0 0 0,-89 0-16,71 0 15,-52 0 1,-19 0-1</inkml:trace>
  <inkml:trace contextRef="#ctx0" brushRef="#br2" timeOffset="-169549.17">18415 15998 0,'0'0'0,"35"0"0,-17-17 0,0 17 16,-1-35-1,1-1 1,-18-17 0,0 36-16,0-54 15,-53 18 1,-18-17-1,-52 52 1,17 18 0,-70 53-1,87 18 1,19 87 15,70 19-15,18-89-1,52 0 1,1-70 0,-36-18-16,71-18 15,-18-35 1,35-35 0,-34-53-1,-54 35 1,-17 0-1,-18 53 1,0 89 15,-18 52-15,18 35 0,0-35 15,53-17-16,-36-53-15,54 17 16,35-35 0,-18-18-1,18-35 1,-53-53 0,-36-17-1,-17 52 1,0 36-1,-35 88 17,35 18-17,-17-54-15,17 71 16,0-35 15,52 0-15,1-35-1,0-18 1,35-35 0,18-89-1,-53 36 1,-35 0 0,-18 17-1,17 54 1,-34 87 15,-1 1-15,18 35-1,0-18 1,35-35 0,36-18 15,17-35-16,36-18 1,-18-35 0,-18-70-1,-35 35 1,-36 52-16,19-69 16,-19-19-1,-17 36 1,0 53-1,-53 123 17,18 35-17,17-34 1,18-54-16,0 88 31,0-17-15,53-53-1,18-18 1,-1-35 0,36 0-1,-18-53 1,-17-52 0,-18 16-1,-18 1 1,-35 71-1,-53 87 17,18 1-17,35-1 17,0-52-32,0 35 0,18-18 31,-1-35-31,36 18 15,-35-18-15,105 0 16,-17-18 0,0-53-1,-71 1 1,-17-36 0,-53 18-1,-54 70 1,-34 18-1,52 36 1,-17-1 0,53-18-1,17 1 1</inkml:trace>
  <inkml:trace contextRef="#ctx0" brushRef="#br2" timeOffset="-169299.9">19808 15646 0,'-35'0'0,"70"0"0,-52 0 15,52 0 1,89-18-1,-1 18 1,-88 0-16,124 0 16,-71 0-1,-70 0 1</inkml:trace>
  <inkml:trace contextRef="#ctx0" brushRef="#br2" timeOffset="-168248.99">20920 15752 0,'0'-18'0,"-18"0"0,18-35 32,0 36-32,18-1 15,35 18 1,17 0-1,-35 71 1,-35 17 0,0 35-1,0 1 1,-52-54 15,34-34-15,0-19-16,18-34 31,0-19-15,0-52-1,53-18 1,-18 53-16,18-17 16,18-1-1,-1 71 1,1 18-1,-53 52 1,-1 1 0,-17 52-1,0-105-15,0 53 16,-35-36 15,35-17-15,-18-18-1,18-71 17,0 53-32,36-87 15,34-1 1,36 35 0,53 18-1,0 53 1,-71 71-1,-71 52 1,-17-35 0,-35 1-1,0-19 1,0-35 0,52-52 30,1-1-30,-1 18-16,1-17 0</inkml:trace>
  <inkml:trace contextRef="#ctx0" brushRef="#br2" timeOffset="-167131.83">22525 15804 0,'0'0'0,"0"-70"16,-35 52-16,-1 1 16,-70 17-1,-35 35 1,106-17-16,-53 70 31,0 53-15,70-53-1,18 18 1,71-36 0,34-70-1,1 0 1,0-53 0,-35-35-1,-1-35 1,-52 17-1,17-17 1,-35 105-16,0 0 16,-18 71 15,1 53 0,-1-71-31,18 18 16,0 88-1,53-88 1,18-18 0,17-35-1,0 0 1,18-70 0,-18-71-1,-70 106-15,35-89 16,0-35-1,-36 71 1,-17 18 0,-17 70-1,-1 0-15,-17 35 16,-18 71 15,17 17-15,19-17-1,17 17 1,35-17 0,18-35-1,-35-71-15,87 35 16,-16-35 0,17 0-1,-1-70 1,-52-19-1,-17-34 1,-19 35 0,-17 70-1,-35 18 1,-36 71 0,36 34 15,17-34-16,18 17 1,53-70 0,18-1-1,35-17 1,-36 0 0,18-52-1,-35-19 1,-17-17-1,-36 70-15</inkml:trace>
  <inkml:trace contextRef="#ctx0" brushRef="#br2" timeOffset="-166836.68">23019 15699 0,'0'0'0,"17"0"31,1 0-31,70 0 16,-53 0-16,71 0 16,35 0-1,-35 0 1,-70 0-1</inkml:trace>
  <inkml:trace contextRef="#ctx0" brushRef="#br2" timeOffset="-166528.02">24395 16192 0,'-18'0'62,"0"0"-46,1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3:04:4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 1517 0,'0'-18'32,"-18"18"-32,0 0 15,1 0 1,-1-17 0,1 17-16,-19 0 15,-17 0 16,0 0-15,53 17 0,18 1-1,141 0 1,53-18 0,-142 0-16,212 0 15,-88 0 1,0 0-1,71-36 1,-142 36 0,-87 0-16,34 0 15,-70-17 1,0-1 0,-17-17 15,-1 35-31</inkml:trace>
  <inkml:trace contextRef="#ctx0" brushRef="#br0" timeOffset="433.12">1587 1288 0,'-17'0'0,"34"0"0,-52 0 16,-18-18 0,53 36 15,0-1-31,36 19 15,16 16 1,72-16 0,-36-19-1,18-17 1,-53 0 0,-35 0-1,-1 0 1,-34 0 15,-72 53-15,-16 35-1,-54 36 1,123-89-16,-52 71 16,0 0-1,70-88 1,1-1-1,52-17 1,36-35 0,-54 35-16</inkml:trace>
  <inkml:trace contextRef="#ctx0" brushRef="#br0" timeOffset="782.84">3757 1446 0,'0'0'0,"18"0"0,-18-17 0,0-1 15,0-35 1,0 36-16</inkml:trace>
  <inkml:trace contextRef="#ctx0" brushRef="#br0" timeOffset="1833.48">3528 1252 0,'-88'18'16,"-18"17"0,300-88-16,-424 124 0,89 17 15,71 18 1,17 88-1,53-53 1,35 35 0,36-70-1,35-53 1,17-53 0,-17 0 15,53-53-16,-1-35 1,-69 0 0,-72 0-1,-17 0 1,-70 52 0,-1 36-1,-35 36 1,53 34-1,18-52-15,-53 105 16,88-70 0,0 18-1,0-36 1,88-35 0,18 0-1,0-35 16,0-36-15,-54 18 0,-34-35-1,0 35 1,-18 35-16,0 36 31,-36 17-15,36 36-1,0-1 1,36-17 0,34-35-1,-52-18-15,70 0 16,-17-35 0,35-18-1,-36-35 16,-35 17-15,-35-17 0,0 35-1,0 71 17,-35 87-17,35-69-15,0 34 16,-18 107-1,1-36 1,17 123 0,-35 19-1,17-19 1,0-35 0,18-87 15,0-72-16,0-52 1,-35-54 0,53-34-1,-18-36 1,35-70 0</inkml:trace>
  <inkml:trace contextRef="#ctx0" brushRef="#br0" timeOffset="2232.3">4445 1799 0,'0'0'0,"0"-17"15,35-36 1,18 0-1,53 0 1,-71 35-16,71 0 16,35 36-1,-70 88 1,-71-35 0,-35 52-1,-54-52 1,-69-1-1,-19-35 1,71-17 0,71-18-1,17 0 1,36-35 0,70-1-1</inkml:trace>
  <inkml:trace contextRef="#ctx0" brushRef="#br0" timeOffset="2452.06">5345 1482 0,'0'-36'31,"-18"36"-31,0 0 16,18 18-16,-17 35 15,-1-35-15,0 34 16</inkml:trace>
  <inkml:trace contextRef="#ctx0" brushRef="#br0" timeOffset="2583.88">5151 1940 0,'0'36'16,"0"16"-1,0 1 1,17-35 0,1-18-16,52 0 15,1-35 1,-18-1 0</inkml:trace>
  <inkml:trace contextRef="#ctx0" brushRef="#br0" timeOffset="2833.85">5151 1817 0,'0'0'16,"17"0"15,36-18-16,-35 18-15,52-17 16,1 17 0,-1-36-1,-34 36 1,-1 0 0</inkml:trace>
  <inkml:trace contextRef="#ctx0" brushRef="#br0" timeOffset="4315.85">5927 1605 0,'0'0'0,"0"-18"31,-18 18-15,0 0-1,-17 0 1,-35 89 0,17-19-1,35-34-15,-17 69 16,35-34 0,17-1-1,54-34 1,17-19-1,-53-17-15,124-17 16,-35-36 0,-36 0-1,0-71 1,-53-17 0,-35 18-1,0-1 16,0 89-15,-17 53 15,-1 70-15,18 0 0,0 53-1,0-105-15,0 69 16,-18-34-1,18-18 1,-35-53 0,35 17-1,0-34 1,0-36 0,18 0-1,35-53 16,17 18-15,1 17 0,-1 71-1,-52 18 1,17 53 0,-35 17-1,18 18 1,-1-71-1,1-17-15,53 34 16,35-34 0,-18-18-1,70 0 1,1-53 0,-88 0-1,-54 36 1,36-89-1,-53 0 1,0 18 0,-70 17-1,-1 71 1,18 0 0,36 18-16,-89 52 15,53 19 1,0 34-1,35-17 1,18-53 0,36-36-1,52-17 1,-18-17 0,1-18-1,-18-54 16,-18 19-15,-35 35-16,0-54 16,18 54-16,-18-53 15,0 70 1,0 36 15,0 17-15,0 53-1,-18-52-15,18 69 16,0-34 0,0 0-1,35-36 1,1-18 0,52-17-1,-18 0 16,1-52-15,17-19 0,-35 0-1,0-34 1</inkml:trace>
  <inkml:trace contextRef="#ctx0" brushRef="#br0" timeOffset="5116.68">5080 1799 0,'0'0'0,"-53"0"32,53 18 15,18-18-32,-1 0-15,1 0 16,35 0-16,53-18 31,-36 1-15,18-1-1,-70 0-15,0 1 16,-1 17 0,-17-18 15</inkml:trace>
  <inkml:trace contextRef="#ctx0" brushRef="#br0" timeOffset="5615.4">5327 1482 0,'-18'0'15,"1"0"32,17 17-31,0 1-1,0 0-15,-18 34 16,0 19 0,1 35-1,17-36 1,-18 19-1,18-19 17,0-35-17,0 1 1,35-36 0,1 0-1,-1-18-15</inkml:trace>
  <inkml:trace contextRef="#ctx0" brushRef="#br0" timeOffset="6348.55">370 4710 0,'0'0'15,"-35"0"-15,17 0 0,-34 0 16,34 0-16,36 0 62,-1 0-62,107 0 16,70 0 0,35 0-1,-35 0 1,-141 0-1,176 0 1,-105-18 0,-18 18-1,-89-18 1,-17 1 0,0-1-16</inkml:trace>
  <inkml:trace contextRef="#ctx0" brushRef="#br0" timeOffset="6782.6">1358 4427 0,'0'0'0,"-17"-17"0,-1 17 16,-35 0 0,53 17-1,0 36 16,88 0-15,0-53 0,-52 18-16,105-18 15,-71 0 1,1 0 0,-89 17 30,1-17-46,-54 53 16,36-35-16,-71 88 16,18 0-1,-18 35 1,71-71 0,35-17-1,35-53 32,-17-17-47</inkml:trace>
  <inkml:trace contextRef="#ctx0" brushRef="#br0" timeOffset="7565.4">3052 4198 0,'0'0'0,"-36"-18"16,19 18-1,-19 18 1,19 53 0,17-1-1,0 1 1,35-54-1,53 1 1,-70-18-16,52-35 16,36-36-1,-18 1 1,-17-19 0,-53 19-1,-36 17 16,-17 53-15,-36 88 0,36 0-1,17 53 1,1 1 0,17-19-1,0-52 1,0 17-1,0-35 1,-18-36 0,-70 19-1,0-19 1,-18-17 0,53-17-1,0-19 16,53 19-15,0-19 0,53 19-1,-18 17-15</inkml:trace>
  <inkml:trace contextRef="#ctx0" brushRef="#br0" timeOffset="9066.49">4674 4674 0,'0'-17'31,"0"-1"-15,18 18-16,0-35 16,34-18-1,1 18 1,-35 17-16,0-70 15,-18 17 1,-36-17 0,-52 53-1,53 35-15,-71 0 16,71 0-16,-71 53 16,0 52-1,106-16 16,0 34-15,18-35 0,52-35-1,-52-53-15,53 0 16,17 0 0,18-53-1,-36 0 1,54-70-1,-107 70 1,-17 35-16,18-87 16,-18 69-1,-35 124 17,35-17-17,0-36 1,0 53-16,0-70 15,0 53 1,88-1 0,-18-70-1,54 0 1,-1-53 0,-52 0-1,-36 36-15,18-71 16,-53 17-1,0-35 1,-18 53 0,1 53-1,17 71 1,0 35 0,-18 17-1,18-70 1,-18 0 15,18-35-15,18-18 15,-18-18-31,18 0 0,17-35 16,0-35-1,18 0 1,0 0-1,0 53 1,-18 52 0,1 71-1,-1-17 1,-17 17 0,-1-17-1,36-36 16,0-17-15,0-36 0,35-35-1,-17-18 1,-18-17 0,-36 53-16,19-88 15,-1 34 1,-18 89-1,-17 53 1,0 18 0,0 52-1,0-17 1,0-35 0,71-36-1,-18-35 16,17 0-15,19-35 0,-72 17-16,19-17 15,34-18-15</inkml:trace>
  <inkml:trace contextRef="#ctx0" brushRef="#br0" timeOffset="9715.75">7338 4357 0,'0'0'0,"0"-18"15,0 1-15,0-1 16,0-35-16,0 18 15,35-18 1,36-35 0,17 70-1,-35 18 1,17 88 0,-70-17-1,0-36-15,0 71 16,-17-18-1,-19-35 1,1-18 0,35-17-1,0-36 17,0 1-32,0-1 15,0-17-15,71-89 16,-1 18 15,54-35-15,-1 71-1,-88 70-15,18 17 16,-17 71 0,-36 18-1,-36 0 1,1 0-1,0-71 1,17 1 0,71-36 15,-18-36-15</inkml:trace>
  <inkml:trace contextRef="#ctx0" brushRef="#br0" timeOffset="10248.66">8520 4092 0,'0'0'0,"0"-17"0,0-1 15,0-17 1,-18 35 0,-35 17-1,0 71 1,-17 54-1,34-54 1,36 0 0,0-17-1,53-54 1,35-17 0,-17-17-1,17-36 16,-17-36-15,-71-16 0,0-37-1,0 107-15,-53-35 16,-35 70 0,17 35-1,-35 71 1,36 17-1,70-35 1,0 1 0,53-54-1,52-35 1,19-18 0,-18-35-1,-71 36 1,88-36-16</inkml:trace>
  <inkml:trace contextRef="#ctx0" brushRef="#br0" timeOffset="10566.33">9119 3916 0,'0'-35'0,"0"-18"16,0 141-16,0-194 0,0 71 16,-17 35 15,-1 17-31,-17 54 15,-1 52 1,36 36 0,-35-53-1,35 0 1,0-36 0,18-34-1,70-1 1,0-35 15,0-53-15,-35-18-1,-35 54-15</inkml:trace>
  <inkml:trace contextRef="#ctx0" brushRef="#br0" timeOffset="10781.95">8961 4057 0,'0'0'0,"-18"0"0,-17 0 16,35 18-1,88-18 1,0 0 0,18-18-1,-36 0 1,-52 18-1</inkml:trace>
  <inkml:trace contextRef="#ctx0" brushRef="#br0" timeOffset="11464.55">10213 4251 0,'-18'-18'0,"36"36"0,-71-53 16,0-18-1,35 0 1,18-35-1,36 17 1,52 36 0,-53 35-16,89 0 15,-36 35 1,18 71 0,-71 35-1,-35-35 16,-71 17-15,18-87 0,18-36-1,18 0 1,17-53 0,35-53-1,18 0 1,17-17-1,19 34 1,-37 54 0,-34 35-1,53 0 1,-54 0 0</inkml:trace>
  <inkml:trace contextRef="#ctx0" brushRef="#br0" timeOffset="11982.11">11148 3898 0,'0'-17'16,"0"-1"-1,-18 18 1,-17 0 0,-53 70-1,17 54 1,36-36-1,17 36 1,18-107-16,18 54 16,88-36-1,52-35 1,-34-18 0,17-34-1,-70-1 1,-54-71 15,-52-17-15,-36 70-1,-34 19 1,-1 34 0,-18 71-1,1 106 1,87-54-1,19 19 1,34-54 0,72-34-1,52-19 1,0-52 0,-18 0-1</inkml:trace>
  <inkml:trace contextRef="#ctx0" brushRef="#br0" timeOffset="12567.32">11871 3775 0,'0'0'0,"0"-18"16,0 0-16,-18-17 16,-17 35-1,-18 18 1,35 88-1,18-18 1,0 71 0,0-107-16,0 37 15,0 17 1,0-54 0,0-34-1,0-36 32,0-34-31,0-19-1,18-53 1,70 19 0,1 34-1,-72 71-15,107-18 16,-36 36-1,0 70 1,-70 36 0,-18-54-1,-106 36 1,18-53 0,52-53-16,-87 35 15,35-17 16,52-18-31,19-18 32,17 1-17,0-1-15,70-17 16</inkml:trace>
  <inkml:trace contextRef="#ctx0" brushRef="#br0" timeOffset="13132.64">12647 3986 0,'-35'-35'31,"17"35"-31,1 0 16,-1 0-16,-17 18 15,17-1 1,-17 54 0,-1 52-1,36-34 1,0-1 0,18-35-1,53-36 1,-54-17-16,89 0 15,-35-17 1,17-36 0,-35-35-1,-53-1 1,-36-87 0,-16 88-1,-19 70 1,0 18-1,1 53 17,35 71-17,-1-19 1,36-16 0,36-54-1,34-35 1,18 0-1</inkml:trace>
  <inkml:trace contextRef="#ctx0" brushRef="#br0" timeOffset="13531.8">13317 3669 0,'0'-18'15,"0"36"-15,0-53 0,-17 17 16,17 0 0,-18 18-1,18 18 1,-18 70 0,-17 18-1,0 17 1,17-87-16,-17 122 15,0-52 1,35-17 0,0-37-1,35-16 1,18-36 0,-35 0-16,52-18 15,18-17 16,-17-18-15,-54 35-16</inkml:trace>
  <inkml:trace contextRef="#ctx0" brushRef="#br0" timeOffset="13910.29">13053 3810 0,'-36'0'0,"72"0"0,-89 0 0,18 0 15,52 0 17,36 0-32,53-18 15,53 18 1,-53 0-1,-54 0 17,-34 0-17,0 0 48,-1 0-32</inkml:trace>
  <inkml:trace contextRef="#ctx0" brushRef="#br0" timeOffset="17131.5">1129 6456 0,'-35'0'31,"17"0"-31,0 0 16,-17 0-16,0 0 15,-53 17 17,70-17-32,-53 18 15,-17-18 1,18 0 0,34 0-1,19 0 1,70 18 15,105-18-15,-17 0-1,124 0 1,-71 0 0,35 0-1,-52 0 1,-89 0-1,-35 0 17,-35 0-17,-1 0 1,-17-18 0,-17 0-1,-1 1 1,18-1-16</inkml:trace>
  <inkml:trace contextRef="#ctx0" brushRef="#br0" timeOffset="17681.83">1799 6191 0,'0'0'0,"-17"0"0,17-17 16,-18 17-1,18-18-15,0 36 32,0-1-17,35 19 1,36 34 0,-1-35-1,18 1 1,-52-36-16,34 17 15,36-17 1,-71 0 0,-17 0-1,-36 0 17,1 0-32,-54 36 15,1 34 1,-71 36-1,17-18 17,-35 18-17,71-35 1,70-71-16,-34 35 16,34-18-1,18 1 1,18-18 15,17 0-15,-18-18-16</inkml:trace>
  <inkml:trace contextRef="#ctx0" brushRef="#br0" timeOffset="20047.45">3563 6297 0,'0'0'0,"0"-18"0,-18 1 0,1-54 31,-1 1-15,0 34-1,1 36 1,17 18-1,0 53 1,0 70 0,0 0-1,-18 18 1,1-71 0,17-18-1,0-52 1,0-36 15,0-35-15,0 18-16</inkml:trace>
  <inkml:trace contextRef="#ctx0" brushRef="#br0" timeOffset="20649.18">3387 6103 0,'0'0'0,"0"-18"0,-18 18 16,18-35-1,53 0 1,88 0 0,53 35-1,-70 35 1,-89 53-1,-35-17 17,-35-54-32,-107 107 15,19-54 1,17-17 0,88-53-1,36-35 1,88-18-1,53 18 1,-36 35 0,18 0-1,-35 53 1,-106 35 0,-18 53-1,-87-18 1,-36-34-1,-18-54 17,53-17-17,-18-18 1,54-36 0,52 1-1,18 0 1,53-18-1,71 17 1</inkml:trace>
  <inkml:trace contextRef="#ctx0" brushRef="#br0" timeOffset="21264.24">4798 6509 0,'17'-18'0,"-34"36"0,52-36 16,-17-35-1,-18-17 1,-36-1 0,-34 36-1,-18 17 1,-1 18-1,54 18-15,-71 70 16,36 0 0,17 71-1,35-36 1,18-52 0,53-53-1,-35-18-15,70 0 16,53-71-1,-35 0 17,17-52-17,-52 0 1,-53 52 0,-18 36-1,-18 105 16,-17 18-15,17 36 0,18-36-1,0-35 1,71-35 0,-54-18-16,36 0 15,35-36 1,-17-17-1</inkml:trace>
  <inkml:trace contextRef="#ctx0" brushRef="#br0" timeOffset="21730.73">5186 6438 0,'-18'-17'0,"36"34"0,-53-52 0,35 17 16,-18-17-1,36 0 1,52-1 0,18 36-1,0 0 1,18 71 0,-70 17-1,-36-70-15,0 70 16,0 0-1,-18-35 17,-17-35-17,-1-18 1,19-18 0,17-52-1,0 52-15,0-53 16,35-17-1,18 18 1,0 34 0,0 1-1,-18 35 1,-17 0-16,52 0 16,-34 0-1</inkml:trace>
  <inkml:trace contextRef="#ctx0" brushRef="#br0" timeOffset="22514.1">6262 6244 0,'0'-17'16,"0"34"-16,0-52 16,0 17-1,-53 18 1,0 0-1,-18 71 1,54-54-16,-36 54 16,0 70-1,35-53 1,18 0 0,88-52-1,-17-19 1,88-17-1,-36-35 17,36-35-17,-36-36 1,-52 18 0,-53 52-16,-18-52 15,0 53 1,-18 35 15,-17 35-15,-1 71-1,36 17 1,0-52 0,0-53-16,36 34 15,17-52 1,53 0-1,17-17 17,0-54-17,-52-35 1,-53 18 0,-18-18-1,-53 36 1,-18 52-1,-70 36 1,53 17 0,0 53-1,35 1 1,35-37 0,36-16-1,88-36 1,-36 0-1</inkml:trace>
  <inkml:trace contextRef="#ctx0" brushRef="#br0" timeOffset="23481.27">7796 6297 0,'0'0'0,"0"-18"0,0 1 16,-53-36-1,-17 53 1,-1-18 0,1 18-1,17 53 1,0 35 0,18 1-1,35 16 1,-18-16 15,18-54-31,53-18 31,0-17-15,35-52 0,-17-19-1,-1-70 1,-35-18-1,-17 53 1,0 71-16,-18-88 16,0 52-1,0 36 1,0 70 15,0 0-31,0 53 16,0 54-1,0-19 17,0-17-17,0 0 1,17-18 0,36-53-1,-35-35-15,70 18 16,53-18-1,-17-35 1,34-36 0,-69 0-1,-1-52 1,-71-18 0,-17 106-1,-35 17 1,-53 36-1,35 35 17,0 52-17,53-69-15,0 34 16,0 18 0,71-52-1,-18-19 1,35-17-1,-18 0 1,1-35 0,-36 0-1,-17 17 1,17-17 0</inkml:trace>
  <inkml:trace contextRef="#ctx0" brushRef="#br0" timeOffset="23660.27">8819 6456 0,'-17'0'125</inkml:trace>
  <inkml:trace contextRef="#ctx0" brushRef="#br0" timeOffset="24663.39">706 8643 0,'0'0'0,"-36"0"0,-122 0 31,122 0-31,-87 0 16,35 0-1,52 0-15,-17 18 16,36-18 0,140 17 15,36-17-15,123 0-1,-70 0 1,-124 0-16,159-17 15,35 17 1,-141-18 15,-17 18-15,-89 0 0,-35-18 30,-35 36-46,35-36 16,0 1-16</inkml:trace>
  <inkml:trace contextRef="#ctx0" brushRef="#br0" timeOffset="25247.2">1552 8255 0,'-17'0'0,"34"0"0,-52 0 0,17 0 16,1 0-1,17 18 1,0 17 0,17 18-1,71 0 1,-17 0-1,-36-36-15,89 36 16,-54-35 0,19-1-1,-54 1 1,-18-18 0,1 0-1,-36 0 32,-17 18-47,-18-1 31,-17 54-15,-18 0 0,-18 34-1,70-69-15,-17 34 16,36-52-16,-71 70 15,52-53 1,1-17 0,53-36 46,17 1-62,0-1 16</inkml:trace>
  <inkml:trace contextRef="#ctx0" brushRef="#br0" timeOffset="27486.78">3634 8079 0,'-18'0'16,"36"0"-16,-36-18 0,-35 18 31,35 0-31,1 0 16,-1 0-1,0 0 17,18 18 46</inkml:trace>
  <inkml:trace contextRef="#ctx0" brushRef="#br0" timeOffset="27695.57">3475 8343 0,'0'0'0,"-35"35"15,35-17 1,0 0 0</inkml:trace>
  <inkml:trace contextRef="#ctx0" brushRef="#br0" timeOffset="28530.18">3634 8343 0,'17'-17'16,"1"-1"-16,52-53 15,19-52 1,-72 35-1,-17-1 1,0 37 15,-17 34-15,-19 36 0,1 70-1,-35 88 1,17 36-1,0-36 1,17 159 0,1-123-1,-18 88 1,53-88 0,0 52-1,53-123 1,35-88-1,36-70 17,17-107-17,-35 1 1,35-89 0,-88 0-1,-71 1 1,-88-1-1,0 106 1,-88 0 0,71 106-1,17 0 1,88 0 0,54 0-1,52 0 1,71-53-1,17-35 1,-70 18 15,0-19-15,-89 36 0,1 18-1,-18 18 1,0 87 15,0-52-31,0 35 16,0 17-1,0-35 1,0 1 0,0-54 30,0-17-46,0 0 16</inkml:trace>
  <inkml:trace contextRef="#ctx0" brushRef="#br0" timeOffset="28713.28">4269 8184 0,'0'0'16,"-36"0"-1,36 18 17,0 0-17,18-18 1,53 17 0</inkml:trace>
  <inkml:trace contextRef="#ctx0" brushRef="#br0" timeOffset="29212.9">4604 8308 0,'0'0'0,"0"18"0,-18 34 31,0-34-31,18 53 16,0-18-1,0 17 1,0 1-1,0-54 1,0 1 0,-35-18-1,18-18 1,17-35 0,17-17-1,71-36 1,-52 71-16,52-53 15,71 17 1,17 71 15,-105 71-15,-36 34 0,-35 1-1,-18-35 1,18-54-16,-35 54 15,35-53 1,18-36 15,-18 0-15,35 1-16</inkml:trace>
  <inkml:trace contextRef="#ctx0" brushRef="#br0" timeOffset="30012.99">5874 8361 0,'0'0'0,"17"-18"0,19-17 0,-36 17 15,0-17 1,-18 0 0,-70 35-1,0 35 1,-71 36-1,71-1 1,52-52-16,-17 35 16,53 17-1,36-70 1,70 0 0,17-17-1,-35-36 1,0 0-1,-52-18 1,-36 54 15,0-1-15,0 53 15,0-17-31,0 52 16,17 19-1,-17 34 1,0-17 0,0 88-1,0 35 1,0-35 0,36 159-1,-19-88 1,-17-71-1,0-106 1,0-53 15,-53-35-15,36 0-16,-107-53 16,54-17-1,-36-107 1,88-87-1,18 70 1,36-53 0,-19 194-16,54-124 15,52-17 1,1 53 0,-36 35-1,-18 53 1,19 1-1</inkml:trace>
  <inkml:trace contextRef="#ctx0" brushRef="#br0" timeOffset="30379.27">6297 8484 0,'0'-17'31,"0"-1"-15,18 0-1,35-35 1,0 1 0,-53-1-1,0 35-15,0 0 16,-18 18 0,0 0-16,-52 53 15,17 35 1,35-17-1,18 17 1,18-17 15,35-54-15,70-17 0,-17 0-1,-35-53 1,17 18-16</inkml:trace>
  <inkml:trace contextRef="#ctx0" brushRef="#br0" timeOffset="30796.06">6862 8290 0,'0'0'0,"0"-17"16,0-1-1,35-17 1,-18 35-16,36-18 15,53 36 1,-53 17 15,0 53-15,-53 0 0,0-35-1,-53 0 1,0-18-1,36-35 17,17-17-32,0-36 15,17 0 1,36-35 0,0 0-1,0 35 1,-18 53-1,-17 0 1</inkml:trace>
  <inkml:trace contextRef="#ctx0" brushRef="#br0" timeOffset="31496">8008 8431 0,'0'0'0,"-18"0"0,1 0 16,17-17 0,0-1-1,35-17 1,-17 35-16,52-71 15,1-17 1,-1-18 0,-52 0-1,-18 18 1,0 53 0,0 17-16,-18 36 31,-17 105-16,17 19 1,1 87 0,-18 0 15,17 36-15,-17 17-1,-1-70 1,-17 87-1,53-69 1,0-71 0,0-124-1,0-53 1,53-88 0,-17-17-1,17-106 1</inkml:trace>
  <inkml:trace contextRef="#ctx0" brushRef="#br0" timeOffset="31912.18">8220 8431 0,'-18'-35'0,"36"70"0,-36-88 15,0 36-15,1-36 16,17-35-1,35 35 1,71-18 0,35 18-1,-53 53 1,18 71 0,-88 52-1,-71-17 1,-53-18-1,35-35 1,-17-17 15,71-36-15,-1 0 0,36 0 15,-1-36-16,54 19 1,-36-1-16</inkml:trace>
  <inkml:trace contextRef="#ctx0" brushRef="#br0" timeOffset="32562.21">8943 8361 0,'-18'0'0,"-88"-53"32,89 35-32,-1 1 0,18-36 31,18-35-15,70 35-1,-70 35-15,35-17 16,88 35-1,-106 0-15,71 35 16,-18 36 0,-70 34-1,-18-16 1,-53-19 0,17-35-1,19-17-15,-1-18 16,18-18-1,0-17 1,0-53 0,71-18 15,-1 18-15,18 17-1,-35 54 1,36-1-1,-37 53 1,-52 36 0,0 35-1,0-36 1,0 1 0,0-36-1,0 0 1,-17-35-1,17-70 17,0-18-17</inkml:trace>
  <inkml:trace contextRef="#ctx0" brushRef="#br0" timeOffset="32762.43">9666 7814 0,'0'0'16,"-18"0"-16,1 0 16,-18 0-1,17 0 1,18 35 15,70-17-15,-17 0-1</inkml:trace>
  <inkml:trace contextRef="#ctx0" brushRef="#br0" timeOffset="33346.26">10072 7990 0,'-18'0'0,"1"0"16,17 18-16,-36 0 15,1 17 1,35 36 0,0-1-1,0-52-15,0 70 16,0-18 0,0-34-1,0-19 1,0 1-1,-18-18 1,18-35 15,0-1-15,0-69 0,71-19-1,17 36 1,53-36-1,-35 107 1,-35 52 0,-36 53-1,-18 18 1,-17-18 0,0 1-1,0-72-15,0 18 16,-35-17-1,18 0 1,17-36 15,0-35 1,0 36-32,17-19 0</inkml:trace>
  <inkml:trace contextRef="#ctx0" brushRef="#br0" timeOffset="33679.16">10954 7691 0,'0'0'0,"0"-36"31,0 19-31,0 34 31,0 1-31,0 70 16,0 0 0,-36 36 15,-16 17-15,16-53-1,36 18 1,-17-71-1,17-17-15,17-18 32,36-35-17</inkml:trace>
  <inkml:trace contextRef="#ctx0" brushRef="#br0" timeOffset="34180.01">11536 8008 0,'0'-18'16,"0"36"-16,17-53 0,-17 17 0,0-17 31,0 17-15,-17 18-16,-18 0 15,-36 0 1,18 71-1,18-18 1,35 0 0,35-18-1,-17-35-15,52 18 16,36-1 0,-35 1-1,-36-1 1,-17 19-1,-18-19-15,0 1 16,-106 35 15,0-35-15,18-1 0,0 1-1,17-18 1,36 0-1,17-18 1,18-17 0,0-18-1</inkml:trace>
  <inkml:trace contextRef="#ctx0" brushRef="#br0" timeOffset="34579.19">10742 7726 0,'-18'0'0,"36"0"0,-53 0 0,17 0 16,18-18-1,53 18 1,88 0 0,124-35-1,-106 35 1,-1-18 0,-70 1-1,-52 17 1,-54 0 31,0 0-32,-17 35 1,0-17-16</inkml:trace>
  <inkml:trace contextRef="#ctx0" brushRef="#br0" timeOffset="35795.47">582 11007 0,'-18'0'16,"36"0"-16,-53 0 0,-53 0 15,70 0-15,-35 0 16,-53 0-1,53 0 1,36 0 0,34 0 15,54 0-15,-18 0-16,123 0 15,36 0 1,105 0-1,18-18 1,-88 0 0,-123 1-1,-36 17 1,-106-18 46,1 0-46,-1 18-16,-17-17 16</inkml:trace>
  <inkml:trace contextRef="#ctx0" brushRef="#br0" timeOffset="36279.51">1464 10672 0,'0'0'0,"-18"0"31,1 0-31,17 35 16,17 0 0,36 0-1,35 18 1,36-17-1,-36-19 1,18 1 0,-71-1 15,-35 1-15,0 0-1,-35 17 1,-36 18-1,36-35-15,-141 105 16,52-35 0,-34 36-1,69-36 1,19-35 0,52-36-1,18 1 1,71-36 15</inkml:trace>
  <inkml:trace contextRef="#ctx0" brushRef="#br0" timeOffset="38279.62">4057 10548 0,'0'0'16,"-18"0"15,1-18-31,-1 18 16,-35 18-1,0 35 1,53-35-16,-53 105 16,0 18-1,36 53 1,17 0 0,0-35-1,17-88 1,1-54-16,70 18 15,0-35 1,1-52 0,34-54-1,-17 18 17,35-107-17,-106 54 1,-52 36-1,-72-1 1,-34 18 0,17 88-1,-53 52 1,71 19 0,53 35-1,70 0 1,53-1-1,1-34 1,87 35 0,-53-36 15,-17 36-15,-70 18-1,-54-18 1,-88 35-1,-35 0 1,88-106 0,-18-17-1,54-18 1,-18 0 0,35-53-1,0 0 1,105-35-1,-87 70 1</inkml:trace>
  <inkml:trace contextRef="#ctx0" brushRef="#br0" timeOffset="38578.06">5062 10777 0,'0'-17'0,"0"34"0,-17-34 0,-1 17 16,-35 0-1,-17 35 1,52 0-16,0 71 16,18 18-1,-17 34 1,-1-34-1,18-71 1,0-36 0,18-34 15,-1-1-31</inkml:trace>
  <inkml:trace contextRef="#ctx0" brushRef="#br0" timeOffset="39062.18">4904 10954 0,'0'-18'0,"0"36"0,0-106 16,70 17-1,-17 36 1,18-1 0,-1 36-1,18 18 1,-70 0-16,0 52 15,-36 1 1,-70 17 0,-53-17 15,53-54-15,-1 1-1,72-18 1,70 0 15,35 53-15,-18 17-1,-52-52-15,53 53 16,-19-19 0,-34-16-1,0-19 1,-1-17-1,1 0 1,35-35 0,-35 17-1</inkml:trace>
  <inkml:trace contextRef="#ctx0" brushRef="#br0" timeOffset="39412.37">6262 10689 0,'0'0'0,"-53"-35"16,35 35-16,-17 0 15,-71 0 1,18 88-1,17-17 1,54 52 0,-1-17 15,18 17-15,18-34-1,-1-72-15,36 36 16,35-53-1,36-35 1,-18-18 0</inkml:trace>
  <inkml:trace contextRef="#ctx0" brushRef="#br0" timeOffset="39911.76">6650 10936 0,'0'-18'0,"0"36"0,0-88 16,0 52-1,-18 18 1,-35 0 0,0 35-1,36-17 1,-36 70 0,35-35-1,1 35 1,17 0-1,35-52 1,-18-36-16,54 17 16,17-17-1,18-35 1,0-36 0,-36 1-1,-34-18 1,-72-18-1,-34 53 1,-54 18 0,19 35-1,34 35 17,36-35-32,-18 53 15,53-36-15,-18 54 16,18-36-1,18-35 1,35 18-16</inkml:trace>
  <inkml:trace contextRef="#ctx0" brushRef="#br0" timeOffset="40577.99">7585 10813 0,'0'-18'0,"0"36"0,-18-36 0,0 0 15,-70 18 1,53 0 0,-36 0-1,18 53 1,-17 18-1,35-1 1,-1 36 0,36-18-1,0-35 1,71-35 0,17-18-1,-53 0 1,-17-18-16,70-70 15,-17-18 1,-1 18 0,-52-53 15,17 0-15,-35 53-1,0 70-15,0-35 16,0 35-1,0 54 1,0 52 0,0 53-1,-17-17 1,17-19 0,0-34-1,0-18 1,0 0-1,17-53 17,1 0-17,52-36-15,-17 19 16</inkml:trace>
  <inkml:trace contextRef="#ctx0" brushRef="#br0" timeOffset="41061.3">7990 10954 0,'-17'0'15,"34"0"-15,-34 17 16,52 19 0,36-89-1,17 0 1,-35 18-1,-36 17-15,36-53 16,-53 18 0,0 18 15,-35 35-15,-71 35-1,18 54 1,0-1-1,52 0 1,19-35 0,17 0-1,88-36 1,-17-17 0,-54 0-16,89 0 15,-35 0 1,-18-17-1,-18-18 1,-18 17 0</inkml:trace>
  <inkml:trace contextRef="#ctx0" brushRef="#br0" timeOffset="41231.26">8643 11060 0,'0'0'0,"-18"0"16,18 17-16,-17-17 15,-1 0 1,0 0 15,1 18-31</inkml:trace>
  <inkml:trace contextRef="#ctx0" brushRef="#br0" timeOffset="42194.24">617 13476 0,'0'0'0,"-17"0"0,-142-18 31,141 18-31,-17 0 16,17 0 0,1 0-16,17 18 15,17 0 1,89 17-1,124-35 1,-36 0 0,194-18 15,-177 1-15,-17 17-1,-123 0 1,-53 0-1,-54-36 17,-52 19-17,88-1-15</inkml:trace>
  <inkml:trace contextRef="#ctx0" brushRef="#br0" timeOffset="42661.42">1623 13194 0,'-36'0'0,"72"0"0,-107-18 16,54 18 0,-1 0-16,0 0 15,18 36 17,36 34-17,-19-52-15,54 17 16,52 0-1,-17-17 1,18-18 0,-72 0-1,-16 0 1,-54 18 15,-17-1-15,-53 71-1,-1 1 1,72-54-16,-107 71 16,1 17 15,52-52-15,54-1-1,34-70 16,19-17-15,-19 17-16</inkml:trace>
  <inkml:trace contextRef="#ctx0" brushRef="#br0" timeOffset="44244.08">3669 13017 0,'0'0'0,"-18"0"16,-17 18-1,0 17 1,35 1 0,0-19-1,53-17 17,52 0-17,-16-35 1,16-36-1,-34 19 1,-71 34-16,18-53 16,-71 71-1,-71 0 1,-34 53 0,69 18-1,36 35 1,36-71-16,17 36 15,0-1 1,53-52 0,53-1-1,-18-17 17,0-35-17,-53 35 1,-35-18-16,0 1 15,-88 17 1,-18 17 0,-53 54-1,71-18 1,35 53 0,53-89-16,0 72 15,71-19 1,17-70-1,88 0 1,-34-53 0,34-53-1,-141 89 1,53-54 0,-35-17-1,-53 35 1,0 18-1,0 70 17,0-17-32,0 52 15,-17 18 1,-1 1 0,0-19-1,18-35 1,0-52 15,18-54-15,35-35-1,18 1 17,-19 16-17,54 37 1,-88 52-16,52 0 15,1 70 1,-36 1 0,-17 17-1,-18-35 1,0-36 0,35-52 15,18-35-16,0-1 1,18-35 0,-1 53-1,-52 53 1,17 0 0,0 53-1,-17 0 1,-18 35-1,0-35 1,0 18 0,0-36-1,35-17 1,53-36 0,1-35-1,-19 0 1</inkml:trace>
  <inkml:trace contextRef="#ctx0" brushRef="#br0" timeOffset="46527.8">5609 12876 0,'0'0'16,"-53"-35"-16,36 35 16,-19 35-1,19 36 1,17-36-16,0 106 15,0-35 1,0 0 0,0-35-1,0-36 1,0-53 31,0 1-47,0-54 15,53 18 1,17-17 0,1 17-1,35 53 17,-89 0-32,89 17 15,-53 36 1,-53 18-1,0-18 1,-53 17 0,35-35-16,-87 18 15,34-17 1,-17-36 0,35-36-1,35-17 1,1 36-1,34 17 32,1 0-47,35 53 32,-18-18-17,53-35 1,-52 0-16,105 0 15,17 0 1,36-53 0,-88 0-1,0-53 1,-88 18 0,-18 53-16,0-18 15,-53 35 1,0 18-1,18 71 1,17 17 0,18 0 15,0-35-15,53-18-1,17-17 1,54-18-1,-1 0 1,54-35 0,-124 17-16,141-35 15,-71-17 1,-17-18 0,-88 35-1,-18-18 1,-53 36-1,35 35-15,-35 0 16,-53 53 0,36 17-1,-18 18 17,35 1-17,53-54-15,0 18 16,17-18-1,54-35 1,-1 0 0,19-35-1,-1-53 1,-35-1 0,-53 72-16,35-142 15,-17 18 1,-1 0-1,-17 70 1,0 36 0,0 106-1,0 34 17,0 36-17,0-35 1,0 18-1,0-54 1,0-52-16,18 0 16,0-18-16,52 17 15,18-17 1,18-17 0,18-36-1,-54-18 1,-17-35-1,-53 18 1,-18 88 0,-52 18-1,17 52 17,35 1-17,18-1 1,0-17-1,36-17 1,69-36 0,37 17-1,52-17 1,0 0 0,-36-35-1,-69-53 1,-54-18-1,-35 35 1,-35 18 0,-18 53-1,35 0 1,-53 36 0,-17 34-1,35 1 1,36-1-1,17-17 1,17-17 0,36-36-1,18 0 1,17-53 0,0-53-1,-35 0 1,-35-141-1,17 106 1,-17 18 0,-18 87-1,-18 89 32,18-35-47,-18 88 16,1 70-1,17 0 1,0-70 0,17-18-1,54-35 1,0-53 0,17 0-1,18-53 1,-36 1-1,-52 34-15</inkml:trace>
  <inkml:trace contextRef="#ctx0" brushRef="#br0" timeOffset="47261.76">10125 12982 0,'-18'-17'0,"36"34"0,-54-34 0,19-1 16,-1 0-1,1 1-15,17-54 16,17 1 0,89-1-1,35 53 1,-35 18 0,17 71-1,-105 35 1,-18 35-1,-35 0 1,-18-88 0,35-18-1,1-35 17,17-35-17,0-53 1,17-1-1,54-69 1,-1 70 0,-52 52-16,70 1 15,-70 35 1,-1 0 0,19 18-1,-36 17 1,70 0-1</inkml:trace>
  <inkml:trace contextRef="#ctx0" brushRef="#br0" timeOffset="49843.34">10971 12982 0,'0'0'0,"0"18"15,0-1 1,36-17-1,52-35 1,-18-18 0,19-35-1,-54 18 1,-17-1 0,-54 36-1,-34 35 1,-1 17-1,36 19 1,0 17 0,17-36-1,18 1 17,0 17-17,0-17 16,-18-18 48,18 17-17,-17-17-62,17 18 16,0 0-1,0-1-15,-18-17 16,18 18-16,0 0 31,0-1-15,0 1-1,0-1 1,-18 36 0,18-35-1,0 35 1,53-35 0,18-1-1,-54-17-15,89 0 16,-35-17-1,52-36 1,-34-18 0,-1-52-1,-71 87 1,19-87 0,-19-36-1,-17 53 1,0 89-1,-17 17 1,-36 70 0,17 54-1,1 34 1,35-34 0,0-1-1,53-34 1,18-54-1,-36-35-15,124 18 16,-18-18 0,53-71 15,-35-17-15,-107-18-1,-34-35 1,-18 123-16,-18-52 15,-70 52 1,18 36 0,-71 70-1,35 35 1,71-35 0,35 18-1,35-53 1,35-53-1,36 0 1,-35-35 0,17-53-1,-53 52-15,0-52 16,18-53 15,-35 71-15,-18 140 15,0 1-15,0-36-16,0 53 15,0-70-15,18 70 16,52-53 0,18-35-1,1 0 1,16-35-1,-87 17-15,35-70 16,0-71 0,-18-17-1,-35 70 17,0 0-17,0 89 1,0 34-1,0 1-15,-53 88 16,36-18 0,-1 71-1,18-36 1,0-35 0,35-35-1,-17-35-15,52 0 16,72-18-1,16-36 1,-52-17 0,0-52-1,-71 69 1,-17-69 0,-18 16-1,-53 89 1,0 0-1,-17 89 1,52-1 0,18-71-16,0 89 15,35-53 1,53-18 0,36 1-1,-1-36 1,54 0-1,-19-53 1,-105 35-16,106-88 16,-71 0-1,-70-17 17,-18 35-17,-53 70 1,-88 18-1,35 53 1,18 53 0,35 0-1,53-36 1,0 1 0,71-36-1,17-35 1,18-18-1,-36-34 1,36-54 0,-53-18-1,0-52 1,-53 123 0,17-71-1,-17-17 1,0 106-1,-17 35 1,-36 88 0,18 71-1,-1 17 1,19 1 0,17-89-1,17 0 1,19-70-1,34-1 1,54-52 0,-54-18-1,-17-35 1,-53 70 0</inkml:trace>
  <inkml:trace contextRef="#ctx0" brushRef="#br0" timeOffset="50143.93">12682 12577 0,'53'0'32,"-17"0"-32,-1 0 15,35 0-15,107 0 16,-124 0 0,53 0-1,-18 0 1,-53 0-1,-17 0-15</inkml:trace>
  <inkml:trace contextRef="#ctx0" brushRef="#br0" timeOffset="51976.72">15998 12471 0,'0'0'0,"-17"-18"0,-1 18 15,1 0 1,17 18-1,0-1 1,70-17 0,71 0-1,-17-35 17,-89 17-32,106-52 15,-106 17 1,-17 0-1,-53 18 1,-18 35 0,-18 53-1,54-18-15,-19 53 16,1 71 0,35-53-1,0 35 1,0-35-1,0-53 1,0-36-16,0 18 16,-53-35-1,-35-17 1,17-36 15,-17-35-15,18 0-1,34 35 1,19 53 0,17 70-1,0 36 1,35-35 0,53 34-1,-17-69 1,70-36-1,53-18 1,-53-17 0,35-71-1,-105 0 1,-36 71 0,0-89-1,-35 71 1,0 18-1,-17 35 1,-18 53 0,-1 53-1,19 0 1,17-18 0,35-18-1,18-52 1,17-18-1,1-35 1,-53 17-16,87-88 16,-34 1-1,-36-1 1,-35 70 15,-70 72 0,70-19-31,-36 54 16,36 35 0,0-18-1,18-35 1,0-18 0,-18-53 15,-18 1-16,-35-36 1,36 18 0,-1 35 15,18 35-31,0 18 31,35 0-15,53-36-1,1-17 1,52-17 0,-36-19-1,37-87 1,-72 0 0,1-36-1,-36 18 1,-17 70-1,-18 36 1,0 52 0,0 1-16,-53 88 15,0 35 1,35-17 15,18-1-15,0-52-1,0-54-15,18 1 16,-18-1-16,53-17 16,17 0-1,1-35 1,-54-18 0,36 0-1</inkml:trace>
  <inkml:trace contextRef="#ctx0" brushRef="#br0" timeOffset="52243.35">17621 12629 0,'-17'0'16,"34"0"-16,-52 0 0,17 0 0,36 0 31,53 0-16,52 0 1,0 0 0,-70 0-1,-35 0-15,17 0 16,-17 0-16,-18-17 16,53 17-1,-36 0-15</inkml:trace>
  <inkml:trace contextRef="#ctx0" brushRef="#br0" timeOffset="54159.73">18697 12435 0,'0'0'0,"0"-17"0,0-1 16,-53-35-1,-17 36 1,52 17-16,-70 0 16,-18 70-1,36 18 1,-19 36 0,72-89-16,-19 89 15,36-1 1,71-17-1,17-53 1,71-18 0,53-17-1,-71-18 1,17-53 15,-140 35-31,70-52 16,-35-54-1,-35 18 1,-18 0 0,0 71-1,-71 35 1,-35 35 0,18 18-1,0 88 1,53-52-1,17-1 1,53-35 0,18-36-1,18-17 1,-18-17 15,17-71-15,-17-1-1,-17-52 1,-36 124-16,35-72 16,-35 72-1,0 52 17,0-17-32,-18 70 15,1 18 1,17-18-1,17-18 1,36-52 0,35-18-1,-17 0 1,70-70 15,-53-19-15,18-34-1,-88-1 1,-18 54 0,0 52-1,-18 18 1,0 0-16,-17 71 16,17 17-1,18 18 1,18 0-1,17-53 1,1-18 0,-36-53 31,-18 1-32,-17-36 1,-1 17-1,19 36 1,-1 0-16,18 36 31,18-1-15,35-17 0,53-1-1,-18-17 1,-53 0-16,88-17 15,-17-36 1,-53-18 0,-17-52-1,-36 34 1,17 1 0,-17 71-1,0-1 1,-35 53 15,0 36-15,17 35-1,0-89-15,18 36 16,0-18-16,0 36 16,18-53-1,53-1 1,17-17-1,-18-17 1,54-54 0,-89 36-16,53-53 15,18-36 1,-88 54 0,-1 17 15,-34 53-16,-54 35 1,36-17-16,-36 52 16,54-17-1,17 35 1,17-52 0,54 16-1,-36-16 1,-17-1-1,-18 0 1,-36-17 0,-34 0-1,52-1 1,-17-17 15,17 0-15,1 0-1,-1-35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3:13:41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1993 688 0</inkml:trace>
  <inkml:trace contextRef="#ctx0" brushRef="#br0" timeOffset="1172.08">2134 547 0,'0'17'32,"0"1"-17,0 0 1,18-18 31,0 0-32,-1 0-15,1-18 0,-1 18 16,1-35 0,17 0-1,-35-1 1,0 19-1,-105 17 1,16 35 0,1 18-1,-35 35 1,52-35 0,36 0-1,35-18 1,70-17-1,1-1 17,52 1-17,-34 17 1,16 18 0,-16 0-1,-54 18 1,-35 35-1,-71-18 1,-34 0 0,34-53-1,36-35-15,-36 0 16,-35-17 0,36-36-1,-18-18 1,52 18-1,19 18 17,17 0-17,17 35 1,36 0 0,35 0-1,-52 0-15</inkml:trace>
  <inkml:trace contextRef="#ctx0" brushRef="#br0" timeOffset="2271.41">2505 988 0,'0'0'0,"17"0"93,1 0-93,0-18 16,-1 18-16,19-35 16,-19 35-16,54-53 15,-54 18 1,-17 17-1,0 0 1,-88 1 0,35 17-1,18 0 1,0 17 0,17 36-1,-17 0 1,17 0-1,1 35 1,17-17 15,0-18-15,0 0 0,35-36-1,0 19 1,-17-36-1,-1 0-15,54 17 16,-1-17 0,36-53-1,-35 0 1,-1-52 0</inkml:trace>
  <inkml:trace contextRef="#ctx0" brushRef="#br0" timeOffset="2604.94">3087 529 0,'0'0'0,"0"18"46,-18-1-46,18 1 0,0 17 16,-35 71 0,0 18-1,35-89-15,-36 88 16,19 19 0,17-72-1,0-17 1,35-71 31,-17 1-47,-1-1 0</inkml:trace>
  <inkml:trace contextRef="#ctx0" brushRef="#br0" timeOffset="3088.31">3228 1094 0,'0'0'0,"0"17"0,-35-17 15,70 18 1,-17-18 15,17 0-31,35-53 16,-34 18-1,-1-54 1,-35 54 15,0 18-15,-71 17 0,1 52-1,17 19 1,18 35-1,17-18 1,18-17 0,18-18-1,-1-53-15,54 17 16,-1-17 0,19 0-1,52-35 1,-35-18-1,-71 35 1</inkml:trace>
  <inkml:trace contextRef="#ctx0" brushRef="#br0" timeOffset="3639.04">3881 988 0,'0'0'0,"-36"0"31,19 17-16,-1 54 1,0-18 0,18 35-1,-17-17 1,-1-18 0,18-18-1,0-18 1,0-34 15,0-1-15,0-17-1,0-71 1,18 53 0,52-35-1,18 0 1,-17 52-1,17 36 1,-35 36 0,-18 34-1,-17-34-15,-18 34 16,0 18 0,0-35-1,-18 18 1,-17-54-1,35-34 48,0-18-47</inkml:trace>
  <inkml:trace contextRef="#ctx0" brushRef="#br0" timeOffset="3938.82">4586 1041 0,'0'0'0,"0"17"47,0 1-47,0 0 0,-35 35 16,17 35-1,-17-35 17,0 17-17,35-52 1,-18 17 0,18-70 15,18 0-16</inkml:trace>
  <inkml:trace contextRef="#ctx0" brushRef="#br0" timeOffset="4354.78">4586 706 0,'0'0'0,"-18"0"0,-52 0 31,52 0-15,1 52-1,-1-34-15,18 53 16,0 17 0,53-71-1,35-17 1,-35 0-1,-35-17-15,17-18 16,-35-54 0,0 19-1,-35 17 1,-18 35 0,-18 18-1,54 0-15,-19 36 16,19 16-1,17 1 17,17-35-32</inkml:trace>
  <inkml:trace contextRef="#ctx0" brushRef="#br0" timeOffset="5687.83">4974 970 0,'0'0'0,"-17"-70"32,17 52-17,0 0 1,-18 18-1,0 0-15,-17 0 16,17 71 15,-17 17-15,17 36 0,18-19-1,0-52 1,89-17-1,-19-36 1,18-18 0,-17-35-1,-1-53 1,-34-35 0,-19 53-1,-17 17 1,0 54-1,0 34 17,0 19-17,0-19-15,0 71 16,-17 36 0,17-36-1,53-35 1,17-35-1,54-18 1,-36-53 0,18-35-1,-71 17 1,-17-53 0,-18 72-1,-18 52 1,-35 17-1,53 36 17,0 53-17,0-35 1,0 17 0,0-71-1,0 1 1,-18-18-1,354-388 95,-336 406-95,17-1-15,-17 1 0,18-1 16,-18 54-16,0-53 16,17 70-1,-17 0 1,0-35 0,0-35-1</inkml:trace>
  <inkml:trace contextRef="#ctx0" brushRef="#br0" timeOffset="5706.53">5962 1182 0</inkml:trace>
  <inkml:trace contextRef="#ctx0" brushRef="#br0" timeOffset="5856.79">6068 1041 0,'17'-36'15,"54"-52"1,0 18 0,34 52-1,-16 36 1,-54 105-1,-35-35 17,0 1-17</inkml:trace>
  <inkml:trace contextRef="#ctx0" brushRef="#br0" timeOffset="5923.02">6403 1358 0,'18'-17'16</inkml:trace>
  <inkml:trace contextRef="#ctx0" brushRef="#br0" timeOffset="6421.38">8026 582 0,'0'-18'0,"0"36"0,0-53 0,0 17 15</inkml:trace>
  <inkml:trace contextRef="#ctx0" brushRef="#br0" timeOffset="7488.59">8008 459 0,'-71'-18'31,"-17"18"-15,247 18-16,-441-18 15,247 17-15,-36 19 16,-52 87 0,34 36-1,36 17 1,53-70 15,53 0-15,53-18-1,0-88 1,35 0 0,-35-35-1,35-53 1,-53-1-1,-70 72-15,52-72 16,-52 54-16,0-35 16,-18 34-1,0 19 1,-18 34 0,0 36-1,-17 53 1,18 0-1,17-35 17,0-19-17,88-16 1,-35-36 0,17-36-1,-17 1 1,-53-53-1,0 17 1,-35-17 0,-36 71-1,-17 17 1,70 0 0,71-18 15,-17 0-16,17 18-15,70-35 32,0 35-17,-17 0 1,-70 53 0,-19 17-1,-17 1 1,-17 17-1,-19-35 1,19-18 0,-1-35-1,0 0 17,18-17-32,0-36 15,18-18 1,0 36-16,35-36 15,35-17 1,0 53 15,0 35-15,-35 35 0,-18 53-1,-35 18 1,-17-17-1,-19-37 1,19-34 0,17-36-16</inkml:trace>
  <inkml:trace contextRef="#ctx0" brushRef="#br0" timeOffset="7521.37">9013 1147 0,'0'-36'16</inkml:trace>
  <inkml:trace contextRef="#ctx0" brushRef="#br0" timeOffset="7671.32">9137 935 0,'35'-71'16,"-194"354"-16,389-619 15,-142 319 1,-70 17 0,-230 141-16,459-265 15,-229 142-15,-1 88 16,1-18 0,-36 0-1,1-70-15</inkml:trace>
  <inkml:trace contextRef="#ctx0" brushRef="#br0" timeOffset="7737.71">9331 1252 0,'0'0'31,"0"-17"-15,0-1-16</inkml:trace>
  <inkml:trace contextRef="#ctx0" brushRef="#br0" timeOffset="8070.96">9578 970 0,'0'0'16,"18"-18"-16,-18 1 0,0-18 15</inkml:trace>
  <inkml:trace contextRef="#ctx0" brushRef="#br0" timeOffset="8320.78">9648 1058 0,'-35'106'15,"35"-71"-15,-17 1 16,-19 105 0,36-106-16,-35 106 15,0 53 1,-18 0 0,0-35-1,35-53 1,-17-71-1</inkml:trace>
  <inkml:trace contextRef="#ctx0" brushRef="#br0" timeOffset="8371.78">9331 2469 0,'0'0'31,"-18"0"-15</inkml:trace>
  <inkml:trace contextRef="#ctx0" brushRef="#br0" timeOffset="8438.53">9313 2011 0,'36'-18'0,"-72"36"0,125-89 0</inkml:trace>
  <inkml:trace contextRef="#ctx0" brushRef="#br0" timeOffset="8621.69">9666 988 0,'0'0'0,"0"-18"0,0 0 15,0 1-15,-35-36 0</inkml:trace>
  <inkml:trace contextRef="#ctx0" brushRef="#br0" timeOffset="8908.03">10160 1058 0,'-18'0'0,"1"18"0,-71 35 16,-18-18 0,-35 18-1,70-53 1,36 0-1,17 0 1,36-18 31,17 1-31,18-18-1,-18 17-15</inkml:trace>
  <inkml:trace contextRef="#ctx0" brushRef="#br0" timeOffset="9655.86">9790 882 0,'0'-18'16,"0"1"-16,0-1 16,0 0 15,52 1-15,-34 17-16,35-18 15,35 18 1,-35 0-1,35 71 1,-35-1 0,-17 1-1,-36-18 1,-18 17 0,-106 1-1,-34-36 1,52-17-1,0-18 1,53 0 15,71 0 1,-18-36-17</inkml:trace>
  <inkml:trace contextRef="#ctx0" brushRef="#br0" timeOffset="10587.22">10354 1023 0,'0'18'15,"0"-1"-15,0 1 16,-18 0-16,18 35 16,0-18-1,36-18 1,-19-17-16,19 0 16,34-17-1,-35-18 1,-35-36-1,0 18 17,-53-18-17,18 36 1,18 0 0,-1 17-1,53 1 1,36-19-1,-1 36 1,36 18 0,-35 35-1,-36 53 1,-35-36 0,0 36-1,0-71 1,-18 1-1,1-36 1,-1 0 15,0-36-15,18-52 0,0-18-1,18 89-15,35-89 16,-18 71-16,89-36 15,52 36 1,-70 35 0,17 70-1,-87 19 1,-36 34 0,0-105-16,-36 70 15,1-18 1,0-52-1</inkml:trace>
  <inkml:trace contextRef="#ctx0" brushRef="#br0" timeOffset="10654.41">11289 1147 0,'18'-36'16,"-1"19"-16</inkml:trace>
  <inkml:trace contextRef="#ctx0" brushRef="#br0" timeOffset="10779.12">11518 1041 0,'0'-18'0</inkml:trace>
  <inkml:trace contextRef="#ctx0" brushRef="#br0" timeOffset="11004.36">11624 988 0,'18'-18'15,"-1"18"-15,36-70 16,-18 17 15,-17-18-15,-18 36 0,-35 35-1,17 0-15,-52 53 16,-1 35-1,53 18 1,18-18 0,0-35-1,71-18 1</inkml:trace>
  <inkml:trace contextRef="#ctx0" brushRef="#br0" timeOffset="11454.91">11994 1129 0,'18'-18'0,"53"-35"16,-18-53-1,-36 36 1,-17-18 15,-35 70-15,-18 53 0,53 36-1,0 35 1,0-18-1,0 0 1,-18-35 0,18-35-1,-17-18 1,-1-18 0,18-35-1,0-88 1,53 35-1,53-17 17,0 52-17,17 54 1,-35 17 0,-17 70-1,-71 54 1,0-1-1,-35-70 1</inkml:trace>
  <inkml:trace contextRef="#ctx0" brushRef="#br0" timeOffset="11570.71">12418 1217 0,'0'0'15,"-18"0"1,18-53 15,18-70-15,-1 105-1</inkml:trace>
  <inkml:trace contextRef="#ctx0" brushRef="#br0" timeOffset="11887.61">12894 564 0,'0'0'0,"0"-17"16,0-1-1,0 36 1,0-1 0,0 1-16,0 0 0,-18 88 15,1-18 1,-36 53 0,18-53-1,-1 0 1,19-52-1,17-19 1,0-70 31,53 18-47</inkml:trace>
  <inkml:trace contextRef="#ctx0" brushRef="#br0" timeOffset="11987.26">13406 829 0,'0'0'0,"17"0"0,-17-18 0</inkml:trace>
  <inkml:trace contextRef="#ctx0" brushRef="#br0" timeOffset="12220.59">13053 970 0,'17'0'16,"1"0"-1,35 0 1,-35 0-16,87 0 16,-34 18-1,0-1 1,-54 1-1,-17 17 1,-35-17-16</inkml:trace>
  <inkml:trace contextRef="#ctx0" brushRef="#br0" timeOffset="12387.02">13194 1164 0,'-71'0'16,"142"0"-16,-212 35 16,88-35-1,18 0 1,17 0-16,0-17 31,18-36 0,-17 18-15,34 17-16</inkml:trace>
  <inkml:trace contextRef="#ctx0" brushRef="#br0" timeOffset="12788.55">12647 635 0,'18'0'16,"52"0"-16,-34 0 15,122 0 1,-52 0 0,-18 0-1,-52 0 1,-54 0 46,0 0-62,1 0 16,-1 0 0,0 0-1</inkml:trace>
  <inkml:trace contextRef="#ctx0" brushRef="#br0" timeOffset="12967.22">12947 688 0,'0'18'15</inkml:trace>
  <inkml:trace contextRef="#ctx0" brushRef="#br0" timeOffset="15038.35">13458 847 0,'0'0'0,"18"-18"31,-18 0-31,0 1 31,0-1-15,-18 18-16,1 0 16,-18-18-1,-1 18 1,-34 0 0,-1 0-1,-17 36 1,35-1-1,0 0 1,18-17 0,35 0-1,0-1 1,0 1 0,35-1 15,18-17-16,35 18 1,-35-18 0,-18 0-16,36 18 15,-18-1 1,-35 19 0,-18-19-1,0 36 1,0-35-1,-53 17 1,0-17 0,-18-1 15,18-17-15,-53 0-1,53 0 1,36 0-16,-54 0 15,54-17 1,-1-1 0,36 18 31,35-35-32,-36 35-15</inkml:trace>
  <inkml:trace contextRef="#ctx0" brushRef="#br0" timeOffset="15637.66">14693 459 0,'0'0'15,"18"-18"-15,-18 0 16,0 1 0,0 34 15,-18 1-15,-52 53-1,-1 34 1,36-69-16,-89 122 15,-105 89 1,0-17 0,88-72-1,-1 36 1,72-88 0,-1 35-1,71-123 1,0 0-1,36-71 17,34-18-17,-52 36 1</inkml:trace>
  <inkml:trace contextRef="#ctx0" brushRef="#br0" timeOffset="17253.41">15064 935 0,'0'0'16,"0"17"-16,0 1 16,17-18-1,1 0 1,88-35 0,17 0-1,71-54 1,-159 72-16,89-54 15,-36-17 1,-70 35 0,-18 0-1,-35 36 1,-36 17 0,53 0-16,-35 35 15,-17 88 1,17 36-1,-35 106 1,17-71 0,-35 105 15,-17 107-15,70-212-1,0 36 1,35-89-1,18-53 1,71-71 0,105-52-1,36-124 1,-53 18 0,0-88-1,-107 17 1,-69-52-1,-71 87 1,-124-34 15,88 158-15,19 18 0,87 35-1,53-18 1,89-17-1,176-54 1,-89-16 0,54-19-1,-124 18 1,-53 0 0,-88 18-1,-17 35 1,-36 53-1,0 36 1,17 52 0,1 53 15,17 35-15,1-35-1,17-70 1,0-36-1,53-52 17,-36-1-32,36 0 15,-35 1-15,0-1 0</inkml:trace>
  <inkml:trace contextRef="#ctx0" brushRef="#br0" timeOffset="19820.16">16880 758 0,'0'-17'0,"0"34"0,18-52 16,-18 18-16,-35-19 31,-18 36-15,-53 0-1,35 18 1,-52 70-1,105-53-15,-52 71 16,35 18 0,35-54-1,17 1 1,54-71 0,70-35-1,-35-36 1,17-53-1,-70 19 1,-35 16 0,-18 37 15,-18 69 0,18 1-31,-35 52 16,35 54-1,0-18 1,0-18 0,17-53-1,54-17 1,17-36 0,-35-35-1,53-35 1,-53-18-1,17 0 1,-70 89-16,36-19 16,-36 19 15,0 34-15,0 89-1,-36-18 1,36 18-1,0-35 1,18-53 0,35-18-1,17 0 1,19-53 0,17-53-1,-36 0 1,-35 35-1,-35 36 1,0 53 31,0-1-31,0 19-1,0-19 1,36 1-1,-1-18 1,35-35 0,1-18-1,-53 53-15,70-53 16,-71 35 0,-17 1-1,-17 69 16,-36 19-15,35-53-16,-17 87 16,35-16 15,0-19-15,0-34-1,18-36 1,87 0-1,-16-18 1,34-35 0,-70-18-1,-35-52 1,-18 35 0,-88 0-1,-1 88 1,-34 0-1,52 52 1,36 54 0,35-18-1,53 36 17,0-89-17,70-17 1,-34-18-1,69-18 1,-70-35 0,1-35-1,-54-18 1,-35 71 0,0 17-1,-18 18 1,-17 53-1,17 0 1,1 71 15,17-54-31,17-17 32,19-53-17,34 18 1,1-18-1,35-53 1,-53-18 0,-18-52-1,-18 52 1,-17 36 0,0 17-1,0 54 16,-17 34-15,17 18 0,0-35 15,0-35-31,0 35 16,0-35-16,0-1 15,53-17 1,0 0-1,35-35 1,18-18 0,-18-53-1,-53 0 1,-35 36 0,0 52-1,-35 18 1,35 53-1,0 35 1,0 0 15,0-35-31,0 18 32,0-36-17,35-17 1,36-18-1,17 0 1,-18-53 0,54-18-1,-36-35 1,0 1 0,-70 34-1,-36 53 1,-35 18-1,-17 36 1,52 34 0,18 1-1,35-1 17,1-17-17,-19-35-15,1 17 16,-18 1-1,-18-19 1,-52 1 0,-1-18-1,18 0 1,36 0 0,34-18 15,1 18-16</inkml:trace>
  <inkml:trace contextRef="#ctx0" brushRef="#br0" timeOffset="19990.75">19914 1199 0,'0'0'0,"0"18"16</inkml:trace>
  <inkml:trace contextRef="#ctx0" brushRef="#br1" timeOffset="28801.86">776 2857 0,'0'18'15,"-18"-18"-15,1 0 16,17 18 0,0-36 30,0 0-46,17 18 16,36-52 0,0-19-1,-35 0 1,0 54-16,-18-36 16,0 35-1,0 1 1,0 34-1,0 54 1,0 35 0,-36-1-1,19-16 17,17 17-17,0-18 1,0-18-1,0 36 1,-18-53 0,18-35-1,-53-18 1,0 0 0,-53 0-1,18 0 1,0 0-1,35 0 1,35 0 0,71 0 15,53 0 0,53 0-15,-18 0-1,-53 0 1,0 0 0,-70 0-1,-18-18 17,18-17-17,-1 35-15</inkml:trace>
  <inkml:trace contextRef="#ctx0" brushRef="#br1" timeOffset="29018.44">1482 3087 0,'0'0'0,"0"-18"31,0 1 16,17 17-31</inkml:trace>
  <inkml:trace contextRef="#ctx0" brushRef="#br1" timeOffset="29901.4">3034 2734 0,'0'18'0,"18"-18"46,-1 0-46,1 0 16,70-71 0,0-17-1,-35 17 1,-53 1 0,-35 35-1,-89 17 1,19 36-1,69-1-15,-70 54 16,36 17 0,70-18-1,35 19 17,53-1-17,36-35 1,-54 0-1,36 17 1,-106-17 0,-17 18-1,-54-36 1,-52 0 0,87-35-16,-70 0 15,-17-53 1,52 0-1,36-17 1,35 17 0,0 18-1,35 17-15,71-17 32,18 17-32</inkml:trace>
  <inkml:trace contextRef="#ctx0" brushRef="#br1" timeOffset="30319.41">3528 3034 0,'17'0'0,"-34"0"0,52 0 16,-17 0-1,52-18 1,1-35-1,-54 36-15,36-54 16,-53 18 0,-17 0-1,-71 53 1,-36 36 15,18 52-15,53 18-1,36-36 1,17 1 0,70-36-1,36-17 1,0-18 0,53-53-1,-71 0 1,-53 18-16</inkml:trace>
  <inkml:trace contextRef="#ctx0" brushRef="#br1" timeOffset="30601.52">4163 2417 0,'0'0'0,"0"-18"0,0-17 15,0-1 1,-18 54-1,0 105 1,-17 36 0,0 18-1,17-36 1,18-71 0,0 1-1,0-54 1,18-34 15,0-1-31,-1 1 16</inkml:trace>
  <inkml:trace contextRef="#ctx0" brushRef="#br1" timeOffset="31502.34">4145 2928 0,'0'18'0,"0"-1"15,0 1 1,18-18 0,35 0-1,17 0 1,1-35 0,-54 17-16,72-35 15,-89 0 1,0 0-1,-71 53 1,1 0 0,-19 53-1,36 18 1,53-54 0,-17 72-1,17-36 1,0-1-1,53-34 1,88-18 0,-35 0-1,52-53 1,-52-17 0,-18-19-1,-52 19 1,-36 35-1,-18 52 17,0 36-17,1 18 1,-1-1 0,0-17 15,1 0-16,17-35 1,-18-18 15,18-36-15,0-34 0,18-18-1,-18 70-15,123-88 16,-17 53-1,35 36 1,-53 34 0,-17 71-1,-71 1 17,-18-1-17,-17-35 1,0-18-1,0-35 1,17 0 0,18-18-1,18-34 1</inkml:trace>
  <inkml:trace contextRef="#ctx0" brushRef="#br1" timeOffset="31768.62">5486 2805 0,'0'0'0,"17"0"0,-17 17 31,0 1-31,0 35 31,-17 17-15,-19-17-1,36-17 1,0-54 31,0 0-47,18 1 0</inkml:trace>
  <inkml:trace contextRef="#ctx0" brushRef="#br1" timeOffset="32184.46">5574 2434 0,'-35'-35'31,"17"35"-31,0 18 0,-35 87 31,53-34-15,0 17-1,53-70 1,18-1 0,-36-17-16,18-35 15,18-35 1,-54-1 0,-17-35-1,-53 36 1,-17 52-1,52 18-15,-52 18 16,-19 70 0,54-18-1,35 54 1,18-54 15,35-34-15,-18-36-16</inkml:trace>
  <inkml:trace contextRef="#ctx0" brushRef="#br1" timeOffset="32651.03">5891 2716 0,'0'-17'15,"0"34"17,-17 1-17,17 35-15,-18-18 16,0 71 15,18-71-15,0 1-1,53-19 1,0-17 0,-35 0-16,70-53 15,-35 0 1,0-52 0,-35 34-1,-18 0 1,-18 89 31,18 0-32,0 17-15,0 0 16,0-17 0</inkml:trace>
  <inkml:trace contextRef="#ctx0" brushRef="#br1" timeOffset="33417.97">6438 2787 0,'0'0'0,"0"-35"31,-17 35-15,-1 0-1,0 35 1,18 35-1,-17-17 1,17 0 0,-18-17-1,18-1 1,0-53 31,0-17-32,0-18 1,35-35 0,18 0-1,-35 70-15,70-53 16,-17 71 0,-1 0-1,-17 71 1,-35-53-16,17 52 15,-35 1 1,0-1 0,0-17-1,-18-53 1,-17 0 0,17 0 15,18-35-16,0-53 1,71-18 0,52-18-1,1 72 1,17 52 0,-53 17-1,-53 107 1,-17-54-1,-18 18 1,-53-35 0,18 0-1,17-53-15,1 0 16,-19 0 15</inkml:trace>
  <inkml:trace contextRef="#ctx0" brushRef="#br1" timeOffset="33634.47">8079 2681 0,'0'0'16,"-18"0"-16,-17 0 0,17 0 0,-53 0 15,54 0 1</inkml:trace>
  <inkml:trace contextRef="#ctx0" brushRef="#br1" timeOffset="33867.64">8555 2434 0,'17'0'15,"-34"0"-15,34-17 0,-17-1 0,18-17 16,-36 17 0</inkml:trace>
  <inkml:trace contextRef="#ctx0" brushRef="#br1" timeOffset="34101.19">8184 2663 0,'0'18'0,"0"17"15,-35 71 1,35-35 0,18 17-1,-1-70-15,36 17 16,71-35 0,-18 0-1,35-35 1,0-54-1,-53 19 1,-88 35-16</inkml:trace>
  <inkml:trace contextRef="#ctx0" brushRef="#br1" timeOffset="34518.64">8925 2575 0,'0'0'16,"-17"0"15,-1 36-15,0-19-16,1 54 15,-36 35 1,35-18 0,18-18-1,0 1 1,35-53 0,54-18-1,-54 0-15,53-18 16,36-35-1,-54-18 1,-17-34 0,-53-19-1,-18 54 1,-105 17 15,35 70-15,-36 54-1,54-1 1,52 1 0,18-18-1,0-36-15,35 1 16,71-18 0</inkml:trace>
  <inkml:trace contextRef="#ctx0" brushRef="#br1" timeOffset="35051.4">9543 2769 0,'0'0'0,"-18"-17"0,-17-19 31,35 19-16,0-19 1,53 1 0,17 18-1,18 17 1,-17 35 0,-1 53-1,-52 0 1,-18-35-1,-88 18 1,35-54 0,18 1-1,35-36 17,0 1-17,35-54 1,18 1-1,17-19 1,-17 36 0,18 36-1,-53 17-15,35 0 16,-18 0 0,-18 0-1,-17 17-15</inkml:trace>
  <inkml:trace contextRef="#ctx0" brushRef="#br1" timeOffset="35517.72">10266 2840 0,'17'0'15,"36"0"1,-35 0-16,53-18 15,-19-17 1,-16-36 0,-36 36-1,0-18 1,0 36 0,-53 17-1,-35 35 1,-1 35-1,19 19 1,52-19 0,18 1-1,18-18 1,88-36 15,0-17-15,-36 0-1,36-17 1,-53-19 0,17-34-1,-70 52-15,18-52 16</inkml:trace>
  <inkml:trace contextRef="#ctx0" brushRef="#br1" timeOffset="36435.24">8696 2346 0,'0'-18'31,"-18"18"-15,1 0 0,-1-17-1,0 17 1,-35 0-1,36 0-15,-36 0 16,0 0 0,0 17-1,0 1 1,-17 35 0,-1 17-1,53 1 1,1-36-16,-18 53 15,17 1 1,0-1 0,18-18-1,36-17 1,-19-35 0,54 0-1,35-18 1,35-18-1</inkml:trace>
  <inkml:trace contextRef="#ctx0" brushRef="#br1" timeOffset="37833.79">688 4498 0,'0'0'0,"-18"0"31,18-18-16,0-17-15,0 0 16,0-36 0,53 18-1,18 18 1,-36 35 15,-17 0-31,35 35 16,-18 71-1,-35 0 1,-35 53 0,-18-54-1,-36-16 1,72-54-16,-107 53 16,54-88-1,-18 0 1,-18-53-1,35-35 1,54-35 0,34 17-1,54 53 1,52 35 15,-17 18-15,-35 53-1,-1 53 1,-52-88-16,-18 70 16,35 0-1,0 0 1,-35-70 0,53-1-1,-35-69 16,0-1-15</inkml:trace>
  <inkml:trace contextRef="#ctx0" brushRef="#br1" timeOffset="38085.69">1270 4674 0,'18'0'0,"-1"-17"16,-17-1 0,18 18 77,0-18-77</inkml:trace>
  <inkml:trace contextRef="#ctx0" brushRef="#br1" timeOffset="46899.87">3122 4339 0,'0'18'0,"0"-36"0,18 36 47,-1-18-47,1-18 0,53-17 15,-1-36 16,-52 1-15,-18-1 0,-36 36-1,-34 35 1,-36 35 0,36 18-1,34-35-15,-34 35 16,34 35-1,36-35 1,36 0 0,17-18-1,52 0 1,-87-35-16,70 36 16,-17 16-1,-36 1 16,-35 0-15,-53 18 0,-70-1-1,87-52-15,-69-18 16,-37 0 0,37-35-1,-1-36 1,53 18-1,53 36 1,0-1 0,70 18-1,-17-18 1,36 18 0</inkml:trace>
  <inkml:trace contextRef="#ctx0" brushRef="#br1" timeOffset="47349.36">3475 4745 0,'35'0'31,"-17"0"-31,52-35 15,19-18 1,-37 0 0,-16 0-1,-36 0 1,-36 53 15,-34 0-31,-54 70 16,19 1 15,52 35-15,53-71-16,0 18 15,17 35 1,54-70 0,35-18-1,-18 0 1,53-53-1,-53 0 1,-70 18-16,52-18 16</inkml:trace>
  <inkml:trace contextRef="#ctx0" brushRef="#br1" timeOffset="47633.29">4180 4339 0,'0'-17'15,"0"34"-15,18-105 0,-18 70 16,0-17-1,-35 70 17,17 54-17,0 34 1,1 0 0,-18 36-1,35-71 1,-18-17-1,18-36 1,0-52 15,18-19-15</inkml:trace>
  <inkml:trace contextRef="#ctx0" brushRef="#br1" timeOffset="48049.89">4216 4710 0,'0'17'0,"17"-17"16,1 0 0,35 0-1,53-35 1,-18 0-1,-53 17-15,36-53 16,-71 36 0,-53 35 15,-18 0-15,-35 71-1,54-1 1,52-52-1,0 52 1,0-17 0,88 0-1,18-35 1,52-18 0,-52-35-1,-71 17-15,54-35 16</inkml:trace>
  <inkml:trace contextRef="#ctx0" brushRef="#br1" timeOffset="48551.08">5045 4674 0,'17'-53'0,"-34"106"0,52-176 16,-35 88-1,0 17 1,0 36 0,-35 52-1,17 1 1,0 17 15,1-35-15,17 17-1,-18-52 1,18-36 0,0 1-1,0-1-15,0-17 16,0-53-1,0 52-15,0-34 16,71-1 0,-1 36-1,36 17 1,0 36 0,-53 35 15,-18 35-16,-35-17 1,-18 17 0,1-53-1,-1-35 1,18-18 15,0-35-15</inkml:trace>
  <inkml:trace contextRef="#ctx0" brushRef="#br1" timeOffset="48816.9">5715 4516 0,'0'17'46,"0"1"-46,0-1 16,-18 19 0,18-19-16,-17 19 15,-1 17 1,0-18 0,18-18-1,0-34 16</inkml:trace>
  <inkml:trace contextRef="#ctx0" brushRef="#br1" timeOffset="49215.37">5662 4127 0,'0'0'0,"-18"0"0,1 0 15,-36 18 1,18 17 0,17 36-1,18 0 1,35-54 0,71-17-1,-88 0-15,52-35 16,18-36-1,-88 1 1,0-18 0,-35 70-1,18 18-15,-72 0 16,54 0-16,-53 70 16,35 19-1,35-19 16,36-34-15,35-19-16</inkml:trace>
  <inkml:trace contextRef="#ctx0" brushRef="#br1" timeOffset="49799.47">6138 4427 0,'0'-17'16,"0"34"-16,0-52 15,0 53 32,-17-1-31,-19 36 0,19 18-1,-1-36-15,18 18 16,0 35-1,18-53 1,52-17 0,1-18-1,-53 0-15,34-35 16,-16 17-16,17-52 16,-36-1-1,1-17 16,-18 35-15,0 18 0,0 52 15,0 36-15,0-35-1,0 0-15</inkml:trace>
  <inkml:trace contextRef="#ctx0" brushRef="#br1" timeOffset="50565.95">6650 4480 0,'0'0'0,"0"-17"0,0-1 16,0 0-1,0 1 1,0 34 15,0 1-31,0 35 16,0 17-1,-18 1 1,18-18 0,0-18-1,-17-17 1,-1-36 15,18-35-15,0-17-1,35-1 1,-17 36-16,70-36 16,-17 18 15,17 53-16,0 36 1,-70 17 0,-1-36-16,-17 54 15,0-18 1,0 17 0,-35-52-1,17 0 1,18-54 15,18-34-15,35-18-1,53-18 1,-71 70 0,53-16-16,18 52 15,-18 35 16,-70 18-15,-18-36-16,18 89 16,-18-18-1,0-17 1,-36-18 0,19-36-1,-1-17 1</inkml:trace>
  <inkml:trace contextRef="#ctx0" brushRef="#br1" timeOffset="51148.38">8431 4039 0,'0'0'0,"18"-35"32,-18 53-17,0-1 1,0 54 0,-35 52-1,17 1 1,-17-36-1,0-53 1,35-17-16,0-36 47,17 1-47</inkml:trace>
  <inkml:trace contextRef="#ctx0" brushRef="#br1" timeOffset="51434.47">8096 4516 0,'0'0'0,"0"17"0,0 1 15,0 17 1,106-35-1,-18 18 1,36-18 0,-89 0-16,53-18 15,-17 18 1,-54-18 0,-17-17-1,0-18 16</inkml:trace>
  <inkml:trace contextRef="#ctx0" brushRef="#br1" timeOffset="51702.57">8237 4022 0,'-17'0'15,"17"-18"1,17 18-16,1-18 16,0 18-16,87-17 15,1 17 1,-18 0 0</inkml:trace>
  <inkml:trace contextRef="#ctx0" brushRef="#br1" timeOffset="52015.9">9031 4004 0,'0'0'0,"0"18"47,0-1-47,0 54 15,0 17 1,-18 36 0,18-36-1,-35 0 1,35-35 15,0-36-15,0-34-1,0-1 1,0 1-16</inkml:trace>
  <inkml:trace contextRef="#ctx0" brushRef="#br1" timeOffset="52382.72">8961 4092 0,'0'0'0,"-36"-35"16,36 17-1,36-17 1,-19 17-16,71 1 16,89 17-1,-18 17 16,-54 54-15,1 70 0,-88-53-1,-106 53 1,-18-70 0,-18-1-1,1-70 1,70 0-1,0 0 1,53-17 0,18-18-1,-1 35 1</inkml:trace>
  <inkml:trace contextRef="#ctx0" brushRef="#br1" timeOffset="52732.31">10054 4092 0,'0'-17'0,"0"34"0,0-52 16,0 17 0,-17 18-1,-1 18 1,-53 70-1,-17 36 1,53-36 0,17 18-1,18-53 1,0-36-16,88 18 16,54-17-1,-37-18 16,36-18-15,-70-17 0,0-18-16</inkml:trace>
  <inkml:trace contextRef="#ctx0" brushRef="#br1" timeOffset="52967.79">10001 4304 0,'0'0'16,"-17"0"-1,34 0 17,54 0-32,17-35 15,35 17 16,-87 0-31,-1 18 16,-17-17-16,-1-36 16</inkml:trace>
  <inkml:trace contextRef="#ctx0" brushRef="#br1" timeOffset="53182.13">10019 4022 0,'0'0'0,"0"-18"0,0 0 31,18 18-31,70 0 16,0-17-1,35 17 1,-105-18-16,35 18 16,-35 0-1</inkml:trace>
  <inkml:trace contextRef="#ctx0" brushRef="#br1" timeOffset="53715.54">11307 3581 0,'17'0'0,"-34"0"0,69-18 0,-34 0 15,53 1 1,-18-19 0,-53 19-1,-18 17 1,-53 17 0,-70 54-1,35 17 1,71-52-16,-106 158 15,53 52 1,53-69 0,35 17-1,70-106 1,54-17 0,-107-54-16,107-17 15,-54-17 16,36-72-15,-88 72-16</inkml:trace>
  <inkml:trace contextRef="#ctx0" brushRef="#br1" timeOffset="55231.76">11659 3757 0,'-35'0'15,"35"18"-15,0-1 16,0 1 0,18 0-1,-1-18-15,107 0 16,35-18 0,-54-17-1,-16-18 1,-89 18 15,0 17-31,-53 0 16,-18 18-1,1 53 1,52 35 0,0 53-1,18 1 1,0-107-16,0 53 15,0 18 1,0-71 0,-17-35-1,-36-17 1,-18-54 0,1-35-1,17 53 1,0 53 15,17 18-15,36 70-1,0-35 1,0-35-16,89 52 16,16-52-1,1-1 1,18-34-1,-36-36 1,35-53 0,-70 0-1,-17 36 1,-36 52 0,0 53-1,-18 18 16,0-35-31,-17 52 16,0 19 0,35-36-1,17-53 17,36-36-17,-35 19-15,35-36 16,17-36-1,-52 54 1,17 35 0,-17 35-1,0 18 1,-18 0 0,17-35-16,36 35 15,18-35 1,-1-18 15,36 0-15,-35-53-1,-1-71 1,-52 89-16,35-142 16,-53 72-1,0-1 1,0 53-1,-18 53 1,-17 70 0,0 36-1,-1 0 1,36 35 0,0-17-1,18-71 1,88 0 15,-18-53-15,36-53-1,-36-18 1,0-52 0,-53 17-1,-35 88 1,-53 18-1,0 53 1,0 53 0,53-36-1,0 1 1,71-18 0,35-53-1,-18-18 16,-17-17-15,-19-36 0,-52-17-1</inkml:trace>
  <inkml:trace contextRef="#ctx0" brushRef="#br1" timeOffset="55448.54">12982 3828 0,'0'0'0,"-17"17"31,17 1-31,70-18 16,36 0 0,17 0-1,-52 0 1,-18 0-1</inkml:trace>
  <inkml:trace contextRef="#ctx0" brushRef="#br1" timeOffset="56431.53">13776 4127 0,'0'0'0,"18"0"0,105-52 31,-105 34-31,35-17 16,35-36-1,-71 18 1,-17 18-1,-88 35 1,0 0 0,-71 88-1,89 0 1,34 18 0,36-53-1,71-53 1,35 0 15,-53 0-31,53-53 16,17 0-1,-52-17 1,-71 17 0,0 35-1,-36 36 16,19-1-31,-19 72 16,19 52 0,17 0-1,0 70 1,-18 54 0,1-36-1,17-158 1,-53 193-16,17-87 31,1-36-15,-18-88-1,-17-53 1,-1-106 0,-17-35-1,70-18 1,18-70-1,35 35 1,54-18 0,52 71-1,18 18 1,-18 34 0,-53 19-1,-35 35 1</inkml:trace>
  <inkml:trace contextRef="#ctx0" brushRef="#br1" timeOffset="56832.1">14429 4039 0,'0'0'0,"0"-35"16,-18-18-1,18 18 1,35 0-1,18 35 1,35 0 0,-17 88-1,-53-18 1,-18 54 0,-36-54-1,1-34 16,17-36-15,18-53 0,0-53-1,36 35 1,-19 36-16,36-36 16,0 36-1,0 18 1,0 17-1,-35 0-15</inkml:trace>
  <inkml:trace contextRef="#ctx0" brushRef="#br1" timeOffset="58414.74">15434 4039 0,'18'0'16,"-36"0"-16,53 0 0,1-17 0,-1-19 15,-35-34 17,0 52-32,-35-35 15,-54-17 1,19 70 0,-54 0-1,19 70 1,52 18-1,35-52-15,18 87 16,0-52 0,71-36-1,17-35 1,18-18 0,17-52-1,-35-36 1,-53 0 15,-35 53-15,18 18-1,-36 35 1,1 88 0,-1-17-1,18 52 1,18-52-1,52-36 1,36-17 0,-18-71-1,18-35 1,-53-18 0,-35-18 15,-1 18-31,-17 18 31,0 71-15,-52 52-1,16 35 1,1 54 0,35-18-1,0 17 1,0-88-16,53 54 15,-18-72 1,71-17 0,-18-35-1,18-53 1,-35 17 0,-18-52-1,-53 105 1,-36 1 15,-34 52-15,52 18-1,0 53 1,18-18 0,89-18-1,-19-52 1,107-18-1,-54 0 1,53-53 0,-17-53-1,-53 0 1,-106 18 0,0 35-1,-53 53 1,-17 0-1,-19 71 17,72-1-17,-1 36 1,18-53 0,53 0-1,0-53 1,-35 0-16,52 0 15,1-53 1,17-106 0,-35 54-1,0-19 1,17-17 0,-52 35-1,-18 88 1,-71 89 31,18 35-32,-17 53 1,70-124-16,-35 88 16,35 18-1,17-70 1,71-18-1,1-35 1,52-36 0,0-53-1,-18-34 1,-70-19 0,-35 89-1</inkml:trace>
  <inkml:trace contextRef="#ctx0" brushRef="#br1" timeOffset="58665.08">15946 3704 0,'-18'0'0,"36"0"0,-18 0 32,35 0-32,124 0 15,-18-17 1,53 17 0,-194-18-1</inkml:trace>
  <inkml:trace contextRef="#ctx0" brushRef="#br1" timeOffset="58716.27">16298 3704 0,'-106'18'16</inkml:trace>
  <inkml:trace contextRef="#ctx0" brushRef="#br1" timeOffset="61381.52">5662 5397 0,'0'0'0,"0"-17"31,-18 17-15,1 35-1,-54 89 1,1 17 0,52-88-16,-105 123 15,34-70 1,1-18-1,88-70 1,0-54 0,0-52-1,53-71 1,-18 54 0,36 16-1,-18 89 1,-18 36 15,0 52-15,18 18-1,0 0 1,18-54 0,35-52-1,-1 0 1,37-52-1,16-72 1,-87 18 0,-71-70-1,0 52 1,-88 1 0,-53 70-1,-18 71 1,35 35 15,-17 52-15,88 19-1,53 52 1,106-35 0,53-70-1,0-53 1,-18-18-1,18-36 1,-71-34 0,0-18-1,-70-18 1,-18 35 0,-18 54-1,-35 34 1,0 54 15,18 35-15,35 17-1,35-35 1,18-70 0,53-1-1,53-52 1,-89 18-1,54-89 1,-71 35 0,-18 18-1,-18 36 1,-17 70 15,0 17-15,0 1-1,0-18 17,0-36-17,36-17 1,34 0 0,-52 0-16,70-70 15,-17 17 1,-1-53-1,-52 53 1,-18 18 0,17 17-1,-17 36 1,-17 52 0,17 1-1,0-1 1,0-17-1,53-35 17,35-18-17,18 0 1,17-71 0,-52 18-1,-18-52 1,-53 34-1,-36 18 1,-16 53 0,-1 35-1,17 54 1,36-19 0,0 18-1,53-70 1,35 0 15,-17-18-15,52-36-1,-17-34 1,-35-18 0,17-106-1,-70 70 1,-1 18-1,1 71 1,-18 53 15,0-1-31,-35 54 16,-1 70 0,19-35-1,17 17 1,0-35-1,0-52 17,88-36-17,-35 0 1,53-53 0,-18-35-1,-35 35 1,-53 35-16,17-17 15,-17 70 17,-17 18-17,-1 35 1,18-35 0,0-18-1,18-35-15,52 0 16,1 0 15,0-53-15,-1-17-1,-52-54 1,-18 36 0,-53 18-1,-53 70 1,18 17-1,35 36 1,18 0 0,35-18-1,0-17 1</inkml:trace>
  <inkml:trace contextRef="#ctx0" brushRef="#br1" timeOffset="61997.35">9119 5574 0,'0'-18'0,"0"36"15,0-53-15,0 17 16,0 0 0,0 54 15,0 34-15,-35 89-1,0 35 1,17-35-1,-17 70 1,35-158-16,-53 140 16,0-17-1,-53 71 1,71-159 0,35-89-1,0-52 1,70-106 15,-17 0-31,53-194 31,-88 264-31</inkml:trace>
  <inkml:trace contextRef="#ctx0" brushRef="#br1" timeOffset="62348.55">9084 5609 0,'0'0'0,"0"-17"0,-35-19 16,35 19-16,-18-19 16,36-17-1,88 18 1,-1 35 0,-69 0-16,70 0 15,-54 71 1,-34 35 15,-106-18-15,0-18-1,-36-17 1,107-53 0,34 0 15,36-17-16,53-36 1,-88 35-16</inkml:trace>
  <inkml:trace contextRef="#ctx0" brushRef="#br1" timeOffset="63931.95">9701 5539 0,'0'0'0,"0"17"16,0 1-16,0 35 15,0 17 1,-17 19 0,-1-54-1,18-18 1,0-34 15,0-1-31,0-52 16,35-19-1,36 1 1,-1 53 0,1 17-1,-36 18-15,18 0 16,18 71-1,-36 17 1,-35-17 15,0 17-15,0-53 0,0-17-1,0-54 1,0-16-1,18-54 1,35 18 0,70-18-1,-88 88-15,71 0 16,-88 18-16,52 18 16,-34 53-1,-36 17 1,0 35-1,0-35 17,0-52-17,35-19 1,36-17 0,70-53-1,-36 1 1,37-72-1,-107 89-15,18-53 16,-53 17 0,-18 71-1,-52 0 1,-19 71 0,36 52-1,53-52 1,0-54-1,53 71 1,18-70 0,70-18-1,-17-18 1,17-34 0,-36-54-1,-69 0 1,-36 71-1,0 17 1,-18 53 0,-17 36-1,35-54-15,-35 89 16,17-53 0,0-18-1,71-52 16,0-36 1,-35 18-32,35-18 15,0-53 1,-18 71 0,-35 88 15,0-1-16,0-34-15,17 70 16,36-52 0,0-19-1,18-17 1,35-17 0,0-54-1,-1-52 1,-34-19 15,-53 19-15,-18 17-1,0 71 1,-18 35 0,-53 106-1,54-71-15,-36 53 16,35 53-1,18-53 1,0 1 0,71-54-1,-18-35 1,-18 0-16,35-35 16,1-18-1,-36-35 1</inkml:trace>
  <inkml:trace contextRef="#ctx0" brushRef="#br1" timeOffset="64163.55">12083 5380 0,'0'0'15,"0"17"-15,17-17 31,1 0-31,17 0 0,0 0 16,1 0-16,105 0 16,-35 0-1,-89 0 1,1 0 0</inkml:trace>
  <inkml:trace contextRef="#ctx0" brushRef="#br1" timeOffset="66097.77">14305 5380 0,'18'0'32,"-1"0"-32,1 0 15,53-35 1,-54 17-16,36 0 15,71-52 1,-71-1 0,-36 1-1,-34-1 1,-72 53 0,1 18-1,-88 71 1,105 17-1,71 18 17,18-35-17,52-54 1,54 1 0,-1-18-1,-52-35 1,-53-1-1,-71 36 1,-88 0 0,17 18-1,-35 88 1,89-36 0,70 19-1,17-19 1,107-52-1,35-18 17,17-36-17,-17-34 1,-89-1 0,-34 1-1,-36 17 1,-18 53 15,-17 70-15,17 1-1,0 17 1,-17 0 0,35-70-1,0-36 16,18 1-31,35-54 32,-18 1-17,35-36 1,1 35 0,-36 71-1,1 18 1,-19 35-1,1 35 1,-18-17 0,53-1-1,-18-52 1,-17-1-16,70-17 16,-18-17-1,1-36 1,-18-35 15,-18-1-15,-17 19-1,-18 52-15,0 36 32,0-1-17,-18 54 1,18 17-1,0-17 1,35-18 0,-17-53-16,17 17 15,36-17 1,0-35 0,-1-35-1,-17-1 1,0-53-1,-18 54 17,-35 52-17,0 71 17,0 35-17,0-35 1,0-35-16,0 53 15,35-54 1,18-17 0,18 0-1,17-53 1,18-53 0,-88 36-1,17-1 1,-35 89 15,-18 35 0,1-36-31,17 72 16,0-36 0,0 0-1,0-36 1,17-52 15,-17 17-31,0-17 16</inkml:trace>
  <inkml:trace contextRef="#ctx0" brushRef="#br1" timeOffset="66282.42">16298 5151 0,'0'0'15,"-53"0"1,36 0 0,17 17 15,0 1-31,17-18 16,54 0-1</inkml:trace>
  <inkml:trace contextRef="#ctx0" brushRef="#br1" timeOffset="66731.13">16475 5362 0,'0'0'0,"0"-17"15,0-1 1,17 0-16,36 1 15,18-1 1,-1 18 15,1 71-15,-53 34 0,-18-34-1,-36 17 1,1-53-1,17-17 1,18-36 0,36-34-1,-1-1 1,0-53 0,18 18-1,-18 52 1,-17 19-1,0 17 17,-1 0-32</inkml:trace>
  <inkml:trace contextRef="#ctx0" brushRef="#br1" timeOffset="69630.87">17357 5380 0,'17'-35'32,"1"17"-32,-18-17 15,0-1 1,0 19-1,-35 17 1,-1 0-16,-17 35 16,-52 53-1,34-17 1,36 35 0,17-36-1,18 1 1,88-54-1,36-17 17,17-53-17,-35-17 1,0-18 0,-71-1-1,-35 54-15,-18-71 16,-52 36-1,-71 52 1,35 18 0,-18 71-1,71 17 1,53 18 0,36 0-1,34-53 1,71-18-1,-35-35 17,53-18-17,-124 1-15,53-36 16,1-18 0,-54-17-1,-18 35 1,-17 18-1,0 70 17,0-17-32,-35 52 15,18 1 1,17-18 0,-36 0-1,36-71 32,0-17-47,0-18 31,53-36-15,0 19 0,18 35-1,-18 35 1,-18 35-1,-35 53 1,0-35 0,35 35-1,18-52 1,0-19 0,-18-17-16,18 0 15,53-53 1,-35 0-1,-19-35 17,-34 0-17,-18 35 1,0 35 0,-35 36-1,17 53 1,-17-1-1,17 18 1,1-17 0,17-36-1,0-52 17,17-36-17,1 0 1,52-36-1,-52 72 1,35-36 0,18 0-1,-19 53 1,-34 18 0,17 52-1,-35 18 1,0-17-1,18-36 1,-18-17 0,53-36 15,0-52-15,0-19-1,17-16 1,-17 52-1,0 35 1,-35 18 15,-1 53-15,-17-35-16,0 52 16,0 18-1,0-17 1,36-18-1,34-18 1,1-35 0,105-17-1,-70-36 1,-18-36 0,-52 19-1,-36-1 1,-18 36-1,0 35 1,-35 0 0,-35 53-1,71 0 1,17 17 0,17-17-1,-17-35-15,88 17 16,-17-17-1,17-18 1,0-35 0,-35-18-1,-18-36 1,-17 19 0,0 17-1,-18 71 16,-36 35 1,36-36-32,-35 36 15,35-35-15,-35 35 16,35-18 0,0-17-1,18-36 16,17-17-15,18-18 0,-36 35-16,19-52 15,17 34 1,-36 19 0,1 34-1,0 54 1,17-1-1,-18 1 17,54-36-17,-18-17 1,0-18 0,17-18-1,1-52 1,-1-54-1,1 1 1,0-54 0,-54 36-1,-17 88 1,-35 89 15,17-19-31,-52 124 16,34-35-1,1 35 1,18-53 15,17-17-15,0-53-16,0 17 16,52-17-1,-16-18 1,52-18-1,-35-17 1,0-18 0,-36-18-1,1 54 1</inkml:trace>
  <inkml:trace contextRef="#ctx0" brushRef="#br1" timeOffset="69896.25">20443 5168 0,'0'0'0,"-17"0"16,34 0 0,1 0-1,53 0 1,-54 0-16,54 0 15,17 0 1,-35 0 0,-35 0-1,-1-17 1,1 17-16,-18-18 16</inkml:trace>
  <inkml:trace contextRef="#ctx0" brushRef="#br1" timeOffset="70512.86">21343 4586 0,'-18'0'15,"18"18"32,18-1-31,0-17-1,-1 0-15,19 18 16,34 17 0,-17 18-1,-35 88 1,-18-88-16,0 35 15,0-35-15,-36 141 16,-34-70 0,-36 17-1,18-35 1,-53 0 0,35-36-1,18-35 1,70-35-1,18-17 32,-18 17-31,1 0-16</inkml:trace>
  <inkml:trace contextRef="#ctx0" brushRef="#br1" timeOffset="123091.13">741 7003 0,'-35'0'32,"17"0"-32,0-18 15,18 0 1,-17 18 0,17-35-1,17 0 1,1 17-16,70 1 31,-35-1-15,18 18-1,-36 53 1,-18 0 0,-52 53-1,0-89-15,-36 71 16,-34 1-1,69-72 1,19 1 0,17-53 15,0 17-31,35-35 16,35 35-1,-17 1 1,36 17 15,-37 35-15,19 53-1,-53-17 1,-18 35 0,-71-36-1,-17 1 1,0-36-1,0-17 1,-36-18 0,54-36-1,-1 1 1,53 0 0,18 17-1,18 18 32,35-17-31</inkml:trace>
  <inkml:trace contextRef="#ctx0" brushRef="#br1" timeOffset="123381.55">1570 7214 0,'17'0'31,"-34"0"16,-1 0-31,1 0-16,-1 0 15</inkml:trace>
  <inkml:trace contextRef="#ctx0" brushRef="#br1" timeOffset="124291.44">2875 7320 0,'0'18'16,"0"-36"-16,0 53 0,18-35 31,-1 0-31,54-53 15,-18 1 17,17-19-17,-70 18 1,0 0 0,-105 36-1,16 17 1,-69 17-1,52 36 1,88-18-16,-35 36 16,53-1-1,71 1 1,-1-18 0,71 35-1,-123-70 1,70 35-16,-35 17 31,-53-52-31,0 35 16,-88 17-1,-71-34 1,18-19 0,-35-17-1,52-70 1,54-18-1,70 17 1,17-17 0,54 35-1,70 53 1,-70 0 0,-54 0-16,89 0 15</inkml:trace>
  <inkml:trace contextRef="#ctx0" brushRef="#br1" timeOffset="124723.21">3104 7691 0,'0'0'0,"18"0"0,0 0 15,35 0 1,-36 0-16,36-36 15,-18 1 1,18-36 0,-53 19-1,0 16 1,-35 36 0,-53 18-1,0 35 1,35 53 15,35-18-15,18-35-1,18 0 1,35-36 0,-36-17-16,36 0 15,35 0 1,36-70-1,-1-36 1,-87 71 0</inkml:trace>
  <inkml:trace contextRef="#ctx0" brushRef="#br1" timeOffset="125007.09">3792 7232 0,'0'0'16,"18"-124"-16,-18 89 15,-35 70 16,-1 36 1,1 105-17,35-140-15,-35 87 16,35 1 0,0-36-1,0-35 1,0-36-1,53-17 17,-36-17-32,19-19 15,-1 1 1</inkml:trace>
  <inkml:trace contextRef="#ctx0" brushRef="#br1" timeOffset="125422.88">3951 7620 0,'0'0'0,"18"18"16,-1-18 0,36 0-1,18-36 1,-36-34-1,0-1 1,-35 18 0,0 18-1,-70 35 1,17 0 0,35 18-16,-52 70 15,52-18 1,18 19 15,0-19-15,53-52-1,53-18 1,-36 0 0,72-35-1,-72-1-15</inkml:trace>
  <inkml:trace contextRef="#ctx0" brushRef="#br1" timeOffset="125955.46">4586 7338 0,'0'-18'0,"0"36"0,-18-36 16,1 36 0,-18 52-1,35 1 1,-36 52 15,19-52-15,17-36-1,-18-17 1,18-36 15,0-35-15,0 0-1,35-52 1,36-1 0,17 53-1,18 17 1,-36 36 0,-52 18-16,35 70 15,-35 1 1,-18-1-1,0 0 17,0-70-32,-18 17 15,0-18 1,1-17-16,-1 0 16,18-35 15,35-35-16,-17 52-15</inkml:trace>
  <inkml:trace contextRef="#ctx0" brushRef="#br1" timeOffset="126207.22">5239 7373 0,'0'18'16,"0"-1"-1,0 1-15,0 0 16,-18 35 0,0 35-1,-17-35 1,35-18 0,0-17-1,18-54 16,-18 19-31</inkml:trace>
  <inkml:trace contextRef="#ctx0" brushRef="#br1" timeOffset="126590.21">5327 7003 0,'0'0'0,"-106"17"31,88 1-31,1 35 16,-1 17-1,18 36 1,0-88-16,35 17 16,54-35-1,16-35 1,-52-36-1,0-17 1,-53-18 0,-35 53-1,-71 53 1,36 0 0,-19 89-1,72-72 1,-1 89-16,18-18 15,18 36 17</inkml:trace>
  <inkml:trace contextRef="#ctx0" brushRef="#br1" timeOffset="127872.02">5680 7355 0,'0'0'0,"0"-17"0,0-1 16,-18 0-16,0 18 16,1 36-1,-1 17 1,-17 35-1,35 0 17,0-53-32,0 1 15,0 17 1,88-36 0,-35-17-1,53-17 1,-18-54-1,-17 0 1,-1-34 0,-52-1-1,-18 70 1,-18 36 0,-17 18-1,0 70 1,17 36 15,18-54-15,53-17-1,35-17 1,0-36 0,36 0-1,17-53 1,-71-18-1,-17-35 1,-53 36 0,0 17-1,-17 53 1,-1 53 0,-17 17-1,35 18 1,0-17-1,-18-18 17,18-35-17,0-1 1,0-70 15,18-17-15,35-36-1,35 0 1,-71 88-16,72-35 16,17 36-1,-36 34 1,-52 89 0,-18 0-1,0 0 1,0-53 15,0-35-31,0-1 16,17-17 15,19-35-15,-1-36-1,53-52 1,-53 88-16,71-107 15,-18 72 1,1 70 0,-36 53-1,-53 53 1,0 0 0,-53-18-1,35-18 1,0-70-1,18 18 17,0-36-17</inkml:trace>
  <inkml:trace contextRef="#ctx0" brushRef="#br1" timeOffset="128806.13">8484 7073 0,'0'0'0,"0"-17"0,0-1 16,0 0 0,-17 18-1,-1 53 1,-17 35 0,17-52-16,-17 122 15,0-16 1,-1-54 15,36-18-15,0-87 15,18-19-15,0-52-1,52-53 1,-17 0-1,0 53 1,35 17 0,-70 54-16,52 17 15,19 0 1,-89 88 0,-36-18-1,-70 36 1,71-71-1,-35 1-15,52-19 16,-70 1 0,52-18-1,19 0 1,17-18 0,35 36 15,-17 0-31,35 35 15,-18-1 1,35 1 0,1-17-1,-36-19 1,18-17 0,-17 0-1,-19-17 1</inkml:trace>
  <inkml:trace contextRef="#ctx0" brushRef="#br1" timeOffset="129205.17">9454 7144 0,'0'0'0,"0"-18"15,0 0-15,0 1 16,0-1-16,0 1 16,-35 17-1,-35 17 1,-36 71 0,0 53-1,53-35 1,35 35-1,71-52 17,35-72-17,36 1 1,-1-18 0,-17-18-1,-18-17 1,-17 0-1,-36-1 1</inkml:trace>
  <inkml:trace contextRef="#ctx0" brushRef="#br1" timeOffset="129972.39">10583 6615 0,'0'0'16,"-35"0"-1,53 0 1,-1 0-1,54 0-15,-18 0 16,70 0 0,36 0-1,-88 0 1,-124 0 15,-36 0-15,37 0-16,-90 0 15,37 0 1,52 0 0,17 17-1,19 18 1,-1 36 0,18-53-16,-35 105 15,0 1 1,-18 70 15,0 35-15,17-70-1,19-18 1,17-106-16,35 53 16,18-52-1,53-36 1,35-36-1,18-34 1,-36-1 0</inkml:trace>
  <inkml:trace contextRef="#ctx0" brushRef="#br1" timeOffset="130238.84">11430 6932 0,'0'0'0,"-18"0"16,1 0-16,-1 18 15,0 17 1,-34 88 0,-1 1-1,0 35 1,35-124-16,-17 88 15,17-87 1,0-19 0</inkml:trace>
  <inkml:trace contextRef="#ctx0" brushRef="#br1" timeOffset="130722.16">11236 7108 0,'0'0'16,"0"-17"-16,18-18 0,17-18 31,53 17-15,-17 19 0,-54 17-16,107 0 15,-54 17 1,-34 54-1,-72 17 1,-70-17 0,-140 17-1,87-88 1,71 0 0,52-18-1,36 1 1,18 17-1,70 70 17,-35 1-17,35-1 1,0 1 0,-52-36-1,-1-17 1,36-18-1,-19-18 1,-16-17-16</inkml:trace>
  <inkml:trace contextRef="#ctx0" brushRef="#br1" timeOffset="131789.29">11747 7338 0,'-17'0'31,"34"0"1,36 0-17,18-36 1,-53 36-16,87-52 16,-34 16-1,-53-17 1,-36 53-1,-70 0 1,-36 36 0,107-19-16,-89 89 15,71-35 1,35 35 0,52-54-1,37-16 1,158-36 15,-71-36-15,-70-16-1,-18-54 1,-70-18 0,-18 54-1,0 34 1,-18 36-1,0 71 1,1 35 0,-1-18-1,0-17 1,1-19 0,-1-16-1,18-19 1,0-70 31,0 36-47,0-36 15,53-88 1,71-18 0,-54 106-1,36 35 1,0 54-1,-71 17 1,-35 35 0,0 18-1,-18-36 1,1-34 0,-1-19-1,1-17 1,17-53-1,0-17 17,70-54-17,36 1 1,-18 52 0,71 54-1,-36 52 1,-70 53-1,-35 18 1,-18-18 0,-18-53-1,1-17 1,17-36 15</inkml:trace>
  <inkml:trace contextRef="#ctx0" brushRef="#br1" timeOffset="132288.53">13741 7038 0,'0'0'0,"-18"0"31,-17 18-16,35-1-15,-53 36 16,0 53 0,35 17-1,18-52 1,36-18 0,34-35-1,1-18 1,52-36-1,-17-52 17,-88 53-32,52-53 15,-70-36 1,-17 36 0,-72 70-1,-34 18 1,-1 71-1,19 35 1,69 17 0,36-52-1,18-18 1,52-36 0,19-17-1</inkml:trace>
  <inkml:trace contextRef="#ctx0" brushRef="#br1" timeOffset="132624.06">14464 6897 0,'0'0'0,"18"-18"15,-18 1-15,17-1 16,-17 0-1,0 36 1,0 17 0,-35 71-1,35-71-15,-53 53 16,0 54 0,0-37-1,35-52 1,1-17-1,52-36 32,53-36-31</inkml:trace>
  <inkml:trace contextRef="#ctx0" brushRef="#br1" timeOffset="133054.7">14658 7232 0,'18'0'47,"-1"0"-47,1 0 0,52 0 15,-52 0-15,53-35 16,-19-18-1,-34 35 1,-36-17 15,-52 35-15,-1 17 0,1 54-1,35 0 1,17 17-1,18-18 1,35-34 0,36-19-1,17-17 1,-18 0 0,36-70-1,-35 17 1</inkml:trace>
  <inkml:trace contextRef="#ctx0" brushRef="#br1" timeOffset="133382.29">14305 6879 0,'-18'0'0,"36"0"0,0 0 15,88 0 1,17-17 0,53 17-1,1 0 1,-89 0-1,-70 0 1,-36 0 31</inkml:trace>
  <inkml:trace contextRef="#ctx0" brushRef="#br1" timeOffset="134054.28">16475 6897 0,'0'-18'15,"0"36"-15,0-53 0,17 17 0,-17-53 16,-53 18-1,-52 18 17,-1 35-17,35 0 1,-52 88 0,87-52-16,-52 69 15,18 54 1,34 18-1,36-54 1,0-35 0,89-52-1,34-36 1,71-53 0,-35-18-1,-18 0 1</inkml:trace>
  <inkml:trace contextRef="#ctx0" brushRef="#br1" timeOffset="134788.42">16810 7108 0,'17'-35'15,"-34"70"-15,34-87 0,-17 34 16,-17 18 0,-54 0-1,1 53 1,17 17-1,53-34-15,-35 69 16,35-34 0,0-18-1,35-35 1,0-18 0,-17-18-1,-18 0-15,0-35 16,0-35-1,17-18 1,36 36 15,0 17-15,53 35 0,-88 18-16,52 0 15,18 71 1,-88 35-1,0-18 1,-35 18 0,-18-53-1,36-36 1,-1-17 0,18-53-1,0-17 1,71-54-1,52 1 17,36 52-17,-36 54 1,1 34 0,-89 89-1,-35-35 1,-35 34-1,17-69-15,-35 34 16,35-34 0,1-36-1,17-36 17,17 19-32,19-19 15</inkml:trace>
  <inkml:trace contextRef="#ctx0" brushRef="#br1" timeOffset="135087.85">17992 6809 0,'0'-18'0,"0"36"0,0-54 16,0 54 15,-18 53-16,-17 17 1,-18 53 0,0 0-1,53-106-15,-18 36 16,1-18 0,17-36-1,35-17 1,18-35-1,17-36 1</inkml:trace>
  <inkml:trace contextRef="#ctx0" brushRef="#br1" timeOffset="135321.37">17780 7020 0,'-18'0'0,"36"0"0,-71 0 15,35 0-15,1 0 16,34 0 15,1 0-31,70 0 16,18 0 0,0 0-1,-53 0 1,-36 0-16,54 0 15</inkml:trace>
  <inkml:trace contextRef="#ctx0" brushRef="#br1" timeOffset="135821.97">18292 7126 0,'0'-18'32,"0"1"-32,0-1 15,0 1-15,35-1 16,-18 18-16,36-18 16,36 18-1,-19 18 1,-17 35-1,-18 53 17,-35-71-32,0 53 15,-35 0 1,-36-52 0,54-19-1,-18-17 1,35-88-1,17 35 1,36-53 0,18 36-1,17-1 1,-18 54 0,1 17-1,-18 0 1,-35 17-1</inkml:trace>
  <inkml:trace contextRef="#ctx0" brushRef="#br1" timeOffset="136756.04">19297 7073 0,'-18'-70'31,"1"52"-15,-1 18 0,0 0-16,-35 0 15,1 35 1,34-17-16,-70 70 16,52 0-1,19 18 1,17-18-1,0-52 1,70-1 15,-52-35-31,70 0 16,53-35 0,-17-36-1,-54 0 1,1-52-1,-53-36 1,-36 89 0,-70 17-1,-1 53 1,1 17 0,18 72-1,52-19 1,0-35-16,18 89 15,18-1 1,17-70 15,71-17-15,-18-36 0,-52 0-16,105-18 15,-18-53 1,-35-34-1,18-37 1,-53 1 0,-18 53-1,-17 0 1,-18 70 0,-53 89 15,0 17-16,36-70 1,-1 88-16,-17-18 31,35-53-31,-18 106 16,18-53 0,18-52-1,52-1 1,1-35-1,-1-18 1,19-52 0,-36 34-1,-18-52 1</inkml:trace>
  <inkml:trace contextRef="#ctx0" brushRef="#br1" timeOffset="137337.87">20496 6632 0,'0'0'0,"18"0"31,0-17-31,87 17 16,90-18 0,-72 0-1,-88 18-15,89 0 16,-71 0 0,-53 53 15,0 18-16,-36 35 1,36-71 0,-35 18-1,17-18-15,-52 106 16,-1 53 0,54-53-1,-1 36 1,18-54-1,-18-52 1,1-54-16,-36 36 16,-53-35-1,0-18 1,-17 0 0,17 0-1,53-18 1,53 1-1</inkml:trace>
  <inkml:trace contextRef="#ctx0" brushRef="#br1" timeOffset="137504.51">20496 7849 0,'0'18'0,"-17"-18"15,-1 0 1,0 0 15,1 0-31,-36 0 16</inkml:trace>
  <inkml:trace contextRef="#ctx0" brushRef="#br1" timeOffset="173249.68">935 8961 0,'0'0'0,"0"-18"0,0-17 16,0 17-16,-18 0 16,18 1 15,-17 87 0,-19 18-15,-17 71-1,0-18 1,1-52 0,-1-19-1,35-70 1,0 0-1,18-18 1,18-34 0,53 16-1,-19 19 1,37 17 0,-19-18 15,1 0-16,-18 18 1,-18-17 0,-17-19-1,-18 1 1,0-18 0,-18 0-1,0 36 1,18-1-1,0 53 1,-17 53 0,17 18-1,-18-17 1,0-19 15,1-35-31,17 1 31,-18-36-31,18 17 16,0-34 15</inkml:trace>
  <inkml:trace contextRef="#ctx0" brushRef="#br1" timeOffset="173509.79">1517 9260 0,'0'-17'63,"18"17"-32,-1 0-31</inkml:trace>
  <inkml:trace contextRef="#ctx0" brushRef="#br1" timeOffset="175765.92">2946 9066 0,'17'-17'32,"1"-1"-32,0 18 15,-1-18-15,1-17 16,-18 18-16,35-54 15,-35 18 1,-17 18 0,-54 35-1,-17 17 1,-36 36 0,71 0-1,36 0 1,17-18-1,35 1 1,18-1 0,53 53-1,-53 0 1,-36-35 0,-17 18 15,-17-18-16,-36 0 1,17-53 0,1 0-16,-53 0 15,17-36 1,-34-52 0,16 35-1,37-35 1,34 53-1,71 52 17,-36 1-32,19 35 15,17 18 1,35-1 0,-18-35 15,-52-17-31,88 0 15,-18-18 1,53-18 0,0-35-1,-35-17 1,-18-36 0,-88 35-1,0 18 1,-17 53-1,-54 0 1,18 36 0,0 52-1,36 0 1,17-17 0,17-19 15,89-34-16,-18-18 1,71-18 0,-18-52-1,-17-18 1,-54-71 0,-35 35-1,-35-17 1,0 53-1,0 53 1,-52 123 15,34 0-15,18-52 0,-18 69-16,18 19 31,0-18-16,53-53 1,0-18 0,18-35-1,-18 0 1,35-71 0,0-35-1,-53 36 1,-17-18-1,-18 35 1,-35 53 15,17 17-31,-35 54 16,35 0 0,18 17 15,0-18-16,36-34 1,34-19 0,-52-17-16,52 0 15,54-17 1,-1-36 0,-52-18-1,-18-35 1,-36 53-1,1 36-15,-18-1 16,-18 36 15,1 52-15,17-17 0,0-18-1,-18 36 1,1-18-1,17-35 1,-18-1 0,18-34 15,0-19-15,18-34-1,-1 34-15,54-69 16,17 16-1,35 37 1,-17 52 0,-70 17-16,-19 18 15,-17 89 1,0-54 0,0 19-1,0-36 16,-17-36-15,17-34 15,17-19-15,-17 19-16</inkml:trace>
  <inkml:trace contextRef="#ctx0" brushRef="#br1" timeOffset="176033.5">5539 8961 0,'0'-18'0,"0"36"47,0-1-47,0 18 0,0-17 16,-18 88-1,0-53 1,-17 17 0,17-34-1,18-54 17</inkml:trace>
  <inkml:trace contextRef="#ctx0" brushRef="#br1" timeOffset="176466.75">5556 8625 0,'-17'0'0,"34"0"0,-52 0 15,17 0-15,1 0 16,-19 36-1,19 17 1,17 17 0,35-17-1,18-53 1,35-18 0,-17-17-1,-36-35 1,-35-1-1,-53 18 1,-35 35 0,17 18-1,-17 36 1,70 52 15,1-17-31,17 34 31,35-52-15,-17-35-16</inkml:trace>
  <inkml:trace contextRef="#ctx0" brushRef="#br1" timeOffset="177782.71">5944 8872 0,'0'-35'31,"-17"35"-31,-1 0 16,18 18 0,-35 35-16,17 35 15,0-18 16,18 36-15,0-18 0,0-52-1,18-19-15,35-17 16,18 0 0,17 0-1,0-70 1,-35-18-1,-35 52-15,-1-87 16,1 35 0,-18 52-1,-18 72 17,1-19-17,-1 71 1,18-70-16,-18 88 15,18-53 1,53 0 0,53-18-1,-53-35 1,88-18 0,-53-35-1,-70 36-15,35-54 16,0-52-1,-36 52 1,-17 36 0,0 70 15,-35 53-15,0 18-1,17-35 16,0-18-15,1-18 0,-1-17-1,18-36 1,0 0 0,18-52-1,52-54 1,-17 54-1,36-18 1,-72 70-16,71 18 16,-70 35-1,0 53 1,-18 18 0,0-35-1,0 17 16,0-70-15,0-1 0,0-52 15,53-18-15,17-70-1,-52 87-15,52-52 16,18 0-1,-35 70 1,-35 54 0,-18-19-16,0 54 15,0 70 1,0-88 0,0 17-1,0-52 16,35-18-15,1 0 0,17 0-1,-18-35 1,-35-1 0,0 19-16</inkml:trace>
  <inkml:trace contextRef="#ctx0" brushRef="#br1" timeOffset="178415.34">8625 8749 0,'0'0'0,"0"-18"0,0-35 32,0 36-32,-17 17 15,-1 0 1,0 0 0,-34 106-1,-1 70 1,17-35-1,-17 0 1,36-106-16,-1 36 16,18-36-1,-17-35 1,34-17 0,1-1-1</inkml:trace>
  <inkml:trace contextRef="#ctx0" brushRef="#br1" timeOffset="178849.64">8784 8961 0,'0'-18'0,"0"36"0,-17-36 32,-1 18-17,0 18-15,-35 34 16,-53 54-1,18-35 1,18-1 0,52-52-16,0-18 15,71-53 17,53-53-17,-18 36 1,18 17 15,-35 53-15,17 53-1,-70-36-15,35 89 16,-18-35 0,18-1-1,0-52 1,0-18-1,-1-18 1,-16-35 0</inkml:trace>
  <inkml:trace contextRef="#ctx0" brushRef="#br1" timeOffset="179116.31">9366 8714 0,'0'0'0,"0"-18"0,0 0 0,0-35 31,-17 124 0,17 35-15,-18 53 0,-17-1-1,35-122-15,0 34 16,0-17-1,0-35 1,17-36 15</inkml:trace>
  <inkml:trace contextRef="#ctx0" brushRef="#br1" timeOffset="179532.77">9490 9066 0,'0'18'32,"17"-18"-17,1 0 1,53 0 0,34-53-1,-34 18 1,-36-18-1,-35 0 1,-88 35 0,-18 18-1,36 53 1,17 35 0,53 18-1,0-88 1,0 35-1,106 17 1,-1-70 0,-16 0-1,34 0 1,18-70 0,-106 52-16</inkml:trace>
  <inkml:trace contextRef="#ctx0" brushRef="#br1" timeOffset="180065.82">10372 8625 0,'0'-17'0,"0"34"0,0-52 15,-18 35 1,0 0-16,-35 88 16,18 18-1,0 53 16,17-36-15,18-34 0,0-37-1,0-34 1,0-53 15,18-36-15,0-17-1,-1 70-15,54-87 16,-1 34 0,1 36-1,17 35 1,-17 53 0,34 53-1,-69 17 16,-89-52-15,-71-1 0,-17-35-1,53-35 1,17 0 0,19-17-1,52-1-15,0-17 16,35-18-1</inkml:trace>
  <inkml:trace contextRef="#ctx0" brushRef="#br1" timeOffset="180566.43">11095 8572 0,'0'0'0,"0"-17"31,0 34-15,-35 19-16,35-19 15,-36 125 1,-17 16 0,36-52-1,-19 0 1,36-71 0,0-17-1,0-36 1,18-17-1</inkml:trace>
  <inkml:trace contextRef="#ctx0" brushRef="#br1" timeOffset="180982.14">10760 8696 0,'-18'-18'0,"36"36"0,-54-53 15,19-1-15,17 1 31,53-18-15,105 36 0,-105 17-16,53 0 15,194 35 1,-106 71 0,-106 0-1,-70 52 1,-71-52-1,-106 0 1,-88-36 0,106-52-1,0-18 1,88 0 0,36-18-1,17-17 16,52 18-15,19-19 0,17 36-16</inkml:trace>
  <inkml:trace contextRef="#ctx0" brushRef="#br1" timeOffset="181615.73">11642 9066 0,'0'-17'0,"0"-1"15,0 0-15,0-17 16,0-18 0,0 36-16,35-19 15,71 1 16,17 17-15,-35 18 0,36 106-1,-106-18 1,-18 1 0,-71-1-1,0-53 1,54-35-1,-1 0-15,18-53 32,71-35-17,35 0 1,-1 17 0,54 18-1,-53 36 1,-88 17-1,17 17 1,-35 54 0,0 17-1,-35-17 1,17-1 0,18-35-1,0-17 1,0-53 15,18-18-15,35-35-1</inkml:trace>
  <inkml:trace contextRef="#ctx0" brushRef="#br1" timeOffset="181982.78">12682 8608 0,'0'0'0,"-53"0"32,36 0-32,-18 0 15,17 53 1,18-36 0,53 1-1,0-18 1,35-18-1,-35-17 1,-36-36 0,-52 19-1,-35 52 1,-36 0 0,18 52-1,52 19 1,36 17 15,53-52-15,35-1-1</inkml:trace>
  <inkml:trace contextRef="#ctx0" brushRef="#br1" timeOffset="182299.2">13035 8749 0,'0'-18'31,"0"36"1,18 17-32,-18-17 15,35 52-15,0 19 16,-35-19 15,0 1-15,0-18-1,0-36 1,0-34 15,18-1-31,17-17 16</inkml:trace>
  <inkml:trace contextRef="#ctx0" brushRef="#br1" timeOffset="182548.73">13494 8802 0,'0'0'0,"17"-18"0,19-35 15,-36 36 1,-18 17 0,-70 53-1,17 17 16,-35 71-15,54-53 0,34-35-1,18-35 1,18-18 0,34 0-1,-16-18-15</inkml:trace>
  <inkml:trace contextRef="#ctx0" brushRef="#br1" timeOffset="182932.4">13564 8978 0,'18'0'31,"0"0"-31,-1 0 0,71 0 16,-17-35 15,17-18-15,-35-18-1,-35 36 1,-18 18-16,-18-1 16,-52 18-1,-36 70 1,17 36-1,54-35 1,35 17 0,53-35-1,0-53 1,53 0 0,17 0-1,-52-18 1</inkml:trace>
  <inkml:trace contextRef="#ctx0" brushRef="#br1" timeOffset="183364.98">14164 8925 0,'0'0'15,"0"-17"-15,18-54 16,35 18 0,-18 18-1,-18 35-15,54-18 16,-18 18-1,18 53 1,-71 35 0,17 1-1,-17-1 1,-35 0 0,35-70 15,-35-18-16,35-36 17,0 19-32,17-54 15,1 53-15,70-105 16,-35 17 0,35 36-1,-35 52 1,-35 18-1,-1 0 1,-17 18 0,0-1-16,18-17 0</inkml:trace>
  <inkml:trace contextRef="#ctx0" brushRef="#br1" timeOffset="185065.8">15610 8608 0,'0'0'0,"0"-18"16,18-17-1,-18 17-15,53-17 16,18-18 0,-1 53-1,18-18 1,-35 54 15,-35-1-31,-1 88 16,-52 54-1,-35-54 1,-54 18 0,-17-70-1,70-53 1,54-18-16,-36 0 15,35-53 1,18-53 0,36 0-1,16 18 1,37 35 0,-54 71-1,0 52 1,1 54 15,-1-54-15,18 18-1,-36-70-15,54 17 16,-1-35 0,54 0-1,-18-35 1,53-53-1,-36-18 1,-35-18 0,-70 54-1,-1 35 1,-52 88 15,18-18-15,-1 35-1,-17 36 1,17-18 0,18-52-1,53-1 1,17-35 0,-17-18-1,0-52 1,-53-18-1,0-1 1,-88 1 0,18 53-1,17 17 1,35 1 0,36 17-16,52-18 15,71 18 1,-17-18 15,-18 18-15,-18 18-1,-71 53 1,-52-1 0,-35 36-1,52-36 1,0 19-1,36-54 1,35-17 0,-35-18-16,105 0 15,0-36 1,-52-17 0,-18-52-1,-71-37 1,-70 37 15,-35 69-15,34 36-1,1 18 1,53 17 0,35 1-1,53-1 1,-18-35-16,71 17 15</inkml:trace>
  <inkml:trace contextRef="#ctx0" brushRef="#br1" timeOffset="185648.89">17886 8784 0,'0'0'0,"-18"0"16,-35-35-16,-17 0 31,17-18-15,35 0-1,71 0 1,106 0 0,-53 35-1,35 18 1,-88 53-1,-71 18 1,-141 105 0,-17-35-1,52-53 1,72 1 0,52-54-1,88 0 1,70-35 15,-69-35-15,34-18-1,-88-35 1,-35 17 0,-105-17-1,-89 70 1,70 18-1,18 53 1,89-17 0,17-1-1,53-35 1,-18 0-16</inkml:trace>
  <inkml:trace contextRef="#ctx0" brushRef="#br1" timeOffset="186382.28">19367 8378 0,'-17'0'0,"17"-17"31,17 17-31,36-18 16,-17 18-16,158-17 15,-36-1 1,19 18-1,-89 0 1,-88 18 0,-106-1-1,53-17 1</inkml:trace>
  <inkml:trace contextRef="#ctx0" brushRef="#br1" timeOffset="186765.57">19738 8378 0,'0'18'32,"0"0"-17,0 17 1,-18 18 0,1 53-1,17 35 1,0-18-1,-36-17 1,-17-53 0,-52-18-1,-19-35 1,18 0 0,71-17-16,-53-54 15,53 18 1,17-17 15,18 34-15,53 1-1,106 18 1</inkml:trace>
  <inkml:trace contextRef="#ctx0" brushRef="#br1" timeOffset="187331.92">20338 8784 0,'17'-17'0,"-34"34"0,34-52 16,-17 0-16,-35-18 15,-18 0 1,-53 17-1,36 36 17,34 0-32,-52 36 15,-18 70 1,71-1 0,17 1-1,18-18 1,71-52-1,17-36 1,0-36 0,36-34-1,-18-36 1,-53 18 0,17-18-1,-70 88 1,0 36 15,-17 70-15,-19 0-1,-17 36 1,53-18 0,0-89-1,71-17 1,17 0-1,-53-17-15</inkml:trace>
  <inkml:trace contextRef="#ctx0" brushRef="#br1" timeOffset="187781.76">21061 8678 0,'17'0'0,"-34"0"0,34-53 15,-34 53 16,-1 0-31,-88 0 32,36 36-17,17-1 1,53 0 0,18 18-1,70 0 1,-71-53-16,54 35 15,-1 1 1,-17 17 0,-53-18-1,0 18 1,-88-36 0,-35 1-1,-36-18 1,88-18 15,18-35-15,36 1-1,17 34 1,35 0 0,36 1-1</inkml:trace>
  <inkml:trace contextRef="#ctx0" brushRef="#br1" timeOffset="188631.26">21661 8714 0,'0'0'0,"0"-18"0,0 0 16,0 1-1,0-1 1,-18 18 0,-53 35-1,-17 54 1,53-1 0,0 0-1,35-18 1,17-34-1,1-36-15,35 17 16,0-17 0,-18-35-1,-35-53 1,0 0 0,71-36-1,-1 54 1,18 52 15,53 0-15,-35 18-1,0 53 1,-88-17-16,-1 34 16,-17 54-1,-17-36 1,-19-18-1,19-70 1,-1 0 0,1 0-1,17-70 1,0-36 0,35 18-1,53-18 1,35 35-1,19 54 17,-19 34-17,-52 54 1,-54 35 0,-34 17-1,-36-52 1,0-1-1,35-52 1,-17-18 0,-18 0-1</inkml:trace>
  <inkml:trace contextRef="#ctx0" brushRef="#br1" timeOffset="-209118.87">688 10636 0,'-18'0'0,"1"0"31,34-17 0,36 17-31,18-18 16,17 18-1,0 0 1,0 0 15,-52 0-15,-19 0-1,-17 35 1,-35-35 0,17 0-16,-35 18 15,36-18-15</inkml:trace>
  <inkml:trace contextRef="#ctx0" brushRef="#br1" timeOffset="-208535.97">864 10636 0,'-17'0'0,"34"0"0,-52 0 15,17 0 1,-35 0 0,18 18-1,0 17 17,-18 18-17,18 0 1,17-18-1,18 1 1,18-36 31,-1 0-47,1 0 16,53-18-1,-1 0 1,-17 18-1,18 0 1,-19 53 0,-16 0-1,-36 0 1,0-18 0,-36 18-1,-52 18 1,18-36-1,-36-35 1,53 0 0,-35-18-1,70 1-15,1-1 16,-1 0 0,36 18 30,-1 0-30</inkml:trace>
  <inkml:trace contextRef="#ctx0" brushRef="#br1" timeOffset="-208278.66">1464 10971 0,'18'0'109,"-1"0"-109,1 0 16</inkml:trace>
  <inkml:trace contextRef="#ctx0" brushRef="#br1" timeOffset="-207769.53">2893 10407 0,'0'-18'0,"0"36"0,-18-36 31,0 18-31,1 0 16,-18 106-1,17 0 1,-17 35 0,-1-17-1,19-19 1,-1-52-1,18-17 1</inkml:trace>
  <inkml:trace contextRef="#ctx0" brushRef="#br1" timeOffset="-207420.05">2769 10654 0,'0'0'0,"0"-71"16,18 36 0,35-36-1,53 19 1,0 16 0,35 54-1,-18 52 1,-35 54-1,-70 17 1,-36-35 0,1-71-16,-36 53 15,35-52 17,-17-19-17,17-17 1,-17-53 15</inkml:trace>
  <inkml:trace contextRef="#ctx0" brushRef="#br1" timeOffset="-207170">2893 10866 0,'-36'0'0,"72"0"0,-89 0 16,70 0 15,72 0-15,-1-18-1,53-17 1,35 17 15,-105 18-15,35-35-1,-89 35-15</inkml:trace>
  <inkml:trace contextRef="#ctx0" brushRef="#br1" timeOffset="-206820.04">3810 10672 0,'0'0'0,"0"17"46,0 1-46,-18 35 16,18 53 0,-17-18-1,17 53 17,-18 0-17,-35 35 1,53-123-16,-53 88 15,36-52 1,-1-19 0,18-88 31,0 1-47,18-54 15,-1 1-15</inkml:trace>
  <inkml:trace contextRef="#ctx0" brushRef="#br1" timeOffset="-206469.56">3669 10901 0,'0'0'0,"-71"-71"16,71 18 15,0 18-15,89-18-1,34 36 1,53-1 0,-52 18-1,-71 53 1,-53 35 0,-71-35-1,-52 17 1,35-17-1,-18-17 1,88-36-16,0 0 16,36 0 31,17-36-47</inkml:trace>
  <inkml:trace contextRef="#ctx0" brushRef="#br1" timeOffset="-206053.06">4392 10689 0,'-18'0'0,"36"0"0,-53 0 0,-18 0 15,35 0 1,-17 53 0,17 18-1,18-54 1,0 89-16,0 106 31,-17-53-15,-1 52-1,0-87 1,-35 34 0,36-52-1,17-70 1,0-107 15,17-17-15,1 52-16</inkml:trace>
  <inkml:trace contextRef="#ctx0" brushRef="#br1" timeOffset="-205670.27">4286 10971 0,'0'0'16,"0"-17"-16,-17-19 15,-1-16 1,18-1-1,35 0 1,71 35 0,-18 18-1,53 0 1,-52 35 0,-37 36-1,-52-53-15,0 52 16,-88-17-1,-70 18 1,34-36 0,1-35-1,70 0 1,88-18 31,36-17-32,34 0-15</inkml:trace>
  <inkml:trace contextRef="#ctx0" brushRef="#br1" timeOffset="-205352.82">5098 10689 0,'0'-17'0,"0"34"0,0-17 47,-18 18-47,18 70 16,0-35 15,-18 17-15,1-17-1,17-35 1,-18-18-16,18-18 31,0 1-15,0-1-16</inkml:trace>
  <inkml:trace contextRef="#ctx0" brushRef="#br1" timeOffset="-204903.05">5098 10354 0,'0'0'0,"-18"0"0,0 0 16,18-18-16,-35 18 16,17 0-1,1 18-15,-18 35 16,35 17-1,0 1 1,52 0 0,19-71-1,0 0 1,-1-36 0,-35-34-1,-35-36 1,0 35-1,-70 1 1,17 70 0,35 0-16,-88 17 15,18 72 1,53-1 15,35 18-15,35-53-1,53 17 1,-35-52-16</inkml:trace>
  <inkml:trace contextRef="#ctx0" brushRef="#br1" timeOffset="-203537.33">5468 10619 0,'0'-18'16,"0"36"-16,0-54 0,0 54 47,0 0-32,-18 35 1,1 17-1,-1 1 1,18-1 0,0-35-1,35-17 1,36 0 0,17-18-1,-17-53 1,35 0-1,-36-53 1,-35 0 0,-17 53-1,-18 36 1,-35 17 15,-18 70-15,18 1-1,35-54-15,-18 72 16,18-36 0,53-1-1,17-16 1,1-36 0,52 0-1,-105-18-15,70-35 16,-35-17-1,-35-36 1,-18 18 0,0 70-1,-18 36 32,1 52-31,-1 18-1,0-35 1,18 18 0,0-18-1,0-36 1,0-34 15,0-1-15,18-70-1,0 70-15,17-70 16,-18 53-16,1 0 16,0-1-16,35-34 15,-18 70 1,35 0 15,-17 35-15,-17 18-1,-1 53 1,-35-36 0,0-34-1,0-1 1,0-18 0,0-34 15,0-36-16,53-18 1,35-34 0,36-1-1,-36 35 1,35 18 15,-105 53-31,52 18 16,-52 70-1,-18 36 1,-18-54 0,1 18-1,-19-35 1,19-53-16,17 35 16,-18-35-1</inkml:trace>
  <inkml:trace contextRef="#ctx0" brushRef="#br1" timeOffset="-200487.07">7655 10777 0,'-17'0'0,"34"0"0,-52 0 15,0 0 1,17 0-16,18 18 0,-18-18 16,36 0 62,0 0-63,-1 0-15,36 0 0,71-18 16,87-35 0,-158 36-1,124-36 1,70-18-1,17 1 1,-70 17 0,18 0-1,-106 35 1,-71 1-16,36 17 16,-54-18-1,-17 0 63,0 1-78</inkml:trace>
  <inkml:trace contextRef="#ctx0" brushRef="#br1" timeOffset="-199954.87">9243 10195 0,'0'0'0,"-18"0"0,0 0 15,18 18 32,18 0-31,0-18-16,70 17 15,18-17 1,-18 0 0,-17 0 15,-54 0-31,1 0 15,-36 0 17,1 0-17,-36 0 1,0 71 0,0 35-1,0-18 1,35-35-1,1-18 1,17-17 0,-18-18 15,0 0-15,1 0-16</inkml:trace>
  <inkml:trace contextRef="#ctx0" brushRef="#br1" timeOffset="-199204.37">7832 10883 0,'-18'0'0,"36"0"0,-54 0 15,19 0 1,34 0 31,19 0-31,-19 0-16,36 0 0,88 35 31,-17 1-16,70-1 1,-53 0 0,-88-17-16,194 35 15,-18 0 1,-70-36 0,-18 19-1,-35-36 1,-71 0-1,-17 17-15,-1-17 16,-17-17 15,0-19-15,-35 1 0</inkml:trace>
  <inkml:trace contextRef="#ctx0" brushRef="#br1" timeOffset="-198665.39">9331 10971 0,'18'18'78,"-1"-18"-78,1 18 0,35-18 16,17 35-1,1 0 1,-36-35 0,0 18 15,-35-1-16,0 1 1,0 0 0,-35-1-1,-53 19 1,53-1 0,-53 18-1,-1 0 1,72-36-16,-36 19 15,0-1 1,35 0 0,1-35-1,34-17 63,1 17-62,-18-18-16</inkml:trace>
  <inkml:trace contextRef="#ctx0" brushRef="#br1" timeOffset="-192855.35">10319 10301 0,'0'0'0,"17"0"0,-17 35 31,18-35-31,0 0 16,-1 0-1,-17-35 1,18 0 0,-18 0-1,0-1 1,-53 1-1,-18 35 1,1 0 0,-1 0-1,-34 106 1,69 0 0,36 17 15,18-35-16,17-52 1,0-36-16,18 0 16,-35 0-16,53 0 15,17-53 1,-18-36 0,-52 19-1,17-36 1,-35 88-16,0-17 15,0 18 1,0 34 0,0 36-1,0 35 1,0 18 0,0-53 15,88-18-16,-35-35 1,53-35 0,0-36-1,-53 19 1,-35-37 0,-18 72-16,0-1 15,0 0 1,-36 54-1,1 17 1,0 52 0,-1-52-1,19 36 1,17-107 46,17-17-46,-17 17-16,53-53 16,36-70-1,-1 88 1,18 36 0,17 17-1,-70 35 1,0 53-1,-35-52-15,-1 34 16,36 1 0,-18-18-1,18-53 1,0-18 0,18-53 15,17-34-16,-18-1 1,1 53 0,0 18-1,-18 35 1,-36 35 0,1-18-16,-1 54 15,1-36 1,35 1-1,-35-36 1,-18-36 15,0 19-31,0-19 16,-36-34 15,-17 52-15,1 1-1,-19 17 1,0 52 0,54-52-16,-54 89 15,18 16 1,36-34 0,17 0-1,17-54 1,54 1-1,35-53 1,-18-36 0,18-52-1,-53 17 1,0-35 15,-36 35-15,1 35-1,-18 89 17,-18 17-17,-17 53 1,35-70-16,0 53 16,-18 70-1,18-53 1,0-35-1,18-18 1,35-35 0,0 0-1,70-53 1,-52-17 0,-1-36 15,-52 18-16,-53 88 17,17 17-17,18 36 1,0 0 0,0-18-1,35 18 1,1-18-1,-36-17 1,17 17 0,1-17-1,17-18 1,36 0 0,17-18-1,-35-35 16,-18 36-31,36-54 16,-54 18 0,1 0-1,-18 36 1,-35 34 15,35 1-31,-36 70 16,36-17-1,0-1 1,0-17 0,53-35-1,71-18 1,-36 0 15,18-71-15,-18-34-1,-70 16 1,-1-16 0,-34 34-1,-1 53-15,-35 18 16,-53 0 0,0 36-1,53 17 1,1 35-1,52 0 1,0 0 0,88-35-1,-18-35 1,89-18 0,17-18 15,-140 0-31,70-52 15,-1-18 1,-69 17 0,-1 1-1,-35 52 1,-18 36 15,1-1-31,-19 54 16,36-36-16,0 0 15,0 53 1,36-35 0,17-53-1,88 0 1,-35 0 0,52-53 15,-34-35-16,-71 35 1,-36-17 0,-34 35-1,-36 17 1,-35 18 0,17 0-1,-17 53 1,53 17-1,35 1 1,0-1 0,17-34-1,36-36 1,35 0 0,-17-36-1,35-87 16,-36 0-15,-17 17 0,0-18-1,-18 18 1,-35 89 0,0-1-1,0 53 1,-35 71-1,0 0 1,0-18 0,35 36-1,0-36 1,0-18 15,70-52-15,-17-18-1,18-18 1,-1-34 0,-17-19-1,-35 53-15,17-35 16</inkml:trace>
  <inkml:trace contextRef="#ctx0" brushRef="#br1" timeOffset="-192388.43">13776 9913 0,'-18'0'0,"36"0"0,-53 0 0,-1 35 31,19-35-31,17 18 16,0 17-1,35-35 1,0 0-1,1 0 1,-19-35 0,-17 0-1,-35 17 1,17 18-16,-17 0 31,0 0-15,35 35-1,0 1 1,0-1 0,0-17-16</inkml:trace>
  <inkml:trace contextRef="#ctx0" brushRef="#br1" timeOffset="-191587.17">10460 11254 0,'17'0'0,"-34"0"0,52 0 15,18-36 1,-53 54 46,0 0-62,0-1 16,-35 54-16,-1 17 16,1 35-1,18-87 1,17 34-1,0 18 1,0-52 0,0-19-1,0-34 17,0-1-17,17 0-15</inkml:trace>
  <inkml:trace contextRef="#ctx0" brushRef="#br1" timeOffset="-191055.47">10918 11324 0,'0'-17'0,"0"34"0,0-52 0,18 35 15,-18-18-15,-18 18 31,-17 18-15,0 17 0,0 53-1,35-70-15,-18 53 16,18 17 0,0-18-1,35-34 1,1-36-1,34 0 1,1 0 0,34-36-1,-16-34 1,-36-1 0,-53-52-1,0-1 16,-53 71-15,-18 53 0,18 0-1,-17 53 1,52 18 0,0-36-1,18-17 1,18-1-1</inkml:trace>
  <inkml:trace contextRef="#ctx0" brushRef="#br1" timeOffset="-190364.53">11889 11307 0,'0'-18'0,"0"36"0,0-54 15,-18 19 1,0-1 0,-17 0-1,0 18 1,-1 0-1,-16 36 1,34-19-16,-35 19 16,0 34-1,53-17 1,0-35 0,53-1-1,35 1 16,0 0-15,-17-1 0,-18 18-1,-18 1 1,-35-19 0,-17 36-1,-72-35 1,-17 0-1,18-1 1,18-17 0,-1 0-1,36 0 1,35-17 15,-18 17 47,1 0-62</inkml:trace>
  <inkml:trace contextRef="#ctx0" brushRef="#br1" timeOffset="-188189.23">1147 12418 0,'0'-18'0,"17"-17"31,-17 17-15,-35 18-1,17 0-15,-52 18 16,-19 52-1,37 1 1,34 35 0,0 70-1,18-70 1,18 17 0,52-87 15,1-36-16,35-53 1,-36 0 0,-17-18-1,-53 1 1,-53-1 0,-52 54-1,16 17 1,1 88-1,53 18 1,17-18 0,18 0-1,18-70 1,52-18 0,1-18 15</inkml:trace>
  <inkml:trace contextRef="#ctx0" brushRef="#br1" timeOffset="-187838.73">1658 12753 0,'0'0'0,"0"18"15,0-1-15,0 1 16,0-1 0,18-34 31,-18-1-47,17 1 31,-17-19-16,-17 36 1,-19 0 0,19 0-1,17 36 1,17-36 0,1 0-16</inkml:trace>
  <inkml:trace contextRef="#ctx0" brushRef="#br1" timeOffset="-185887.25">3034 12435 0,'0'-17'0,"0"-1"15,0-17 1,0 17-16,-18 1 16,1 17 15,17 17-31,-18 71 16,0 18-1,1 53 1,-1-124-1,0 36 1,18-36-16,-17 53 16,17-52-1,53-89 17,0-36-17,0 1 1,-36 53-16,54-71 15,-18 53 1,-36 36 0,1 17-1,-18 53 1,18 52 0,-1 19-1,36-36 16,18-53-15,17-35 0,35-17-1,1-72 1,-18-16 0,-89 16-1,1-34 1,-18 35-1,0 52 1,0 54 15,-18 0-31,18 88 16,-17-36 0,-1 54 15,18-36-16,35-18 1,53-52 0,1-36-1,-19-17 1,18-53 0,1 17-1,-72 18 1,-17 36-16,0-1 15,-17 18 1,-19 18 0,19 35-1,17 35 1,0-18 0,70-17-1,-17-35 1,35-18 15,-35-53-15,-17 0-1</inkml:trace>
  <inkml:trace contextRef="#ctx0" brushRef="#br1" timeOffset="-185505.21">4533 12312 0,'0'0'0,"-35"0"0,17 18 15,-35 17-15,36 0 16,17 0 0,17-35 15,72 0-16,-1-35 1,-71 0 0,-34 0-1,-54 17 1,-17 18 0,17 18-1,19 52 1,52 1-1,17-18 1,71-36 0,-17-17-1</inkml:trace>
  <inkml:trace contextRef="#ctx0" brushRef="#br1" timeOffset="-184972.35">4921 12471 0,'0'0'0,"-17"0"0,-1 0 16,-17 0-1,-1 17 1,36 36 0,0-35-16,0 70 15,0-17 1,0-1-1,0-35 1,0-17 0,0-53 15,0-36-15,0 1-1,53-18 1,18 17 15,-53 53-31,87-17 16,-34 35-1,-1 53 1,-34 35 0,-36-17-1,0 35 1,-36-36-1,19-35 1,17-52 15,17-19-15,1 19 0</inkml:trace>
  <inkml:trace contextRef="#ctx0" brushRef="#br1" timeOffset="-184722.19">5556 12524 0,'18'-18'16,"-36"36"-16,54-36 0,-36 0 15,17 18 1,-17 36 0,-35 17-1,17 35 1,-17-35-1,17 17 1,18-52 0,0-36 15,0-17-15</inkml:trace>
  <inkml:trace contextRef="#ctx0" brushRef="#br1" timeOffset="-184323.07">5627 12259 0,'0'0'0,"-18"-18"15,-35-17 1,-17 35 0,52 53-1,0 0 1,18 17-1,53-52 1,18-18 0,17 0-1,-35-53 1,-53 18 0,-18-53-1,-17 70 16,-53 0-15,17 54 0,18-1-1,36 36 1,17-54-16,0 36 16,53-18-1,17-17 1</inkml:trace>
  <inkml:trace contextRef="#ctx0" brushRef="#br1" timeOffset="-183006.59">6085 12488 0,'-17'-17'0,"17"-1"16,-18 18-16,18-18 16,-18 1-1,1 17 1,-1 17 0,1 19-1,-1 34 1,18-52-16,-18 70 15,18-35 1,18-18 0,35-17-1,53-18 1,-18-35 0,-18-18-1,36-35 16,-88 17-15,0-17 0,-18 52-1,-36 72 17,19-19-32,-1 36 15,18 36 1,0-37-1,35 1 1,36-35 0,52-18-1,1-35 1,-54-1 0,19-34-1,-72-18 16,-17 52-15,0 19 0,-17 17-1,-19 53 1,19 35 0,17-35-1,0 17 1,0-17-1,-18-53 17,18-17-17,0-19 1,0-17 0,35-52-1,-17 87-15,70-70 16,-17 52 15,17 36-15,-35 18-1,0 53 1,-36 35 0,-17-54-1,0 19 1,0-36-1,-17-35 1,-1 0 0,18-35-1,0-53 1,53-18 0,17 18-1,36 0 16,0 52-15,35 54 0,-70 70-1,-71-17 1,0 35 0,-53-36-1,18 1 1,-1-36-1,36-53 17</inkml:trace>
  <inkml:trace contextRef="#ctx0" brushRef="#br1" timeOffset="-182339.94">8414 12629 0,'0'-17'0,"0"34"0,-18-34 0,-17 17 32,70 0 15,-17 0-47,17 0 0,0 0 0,124 0 15,-88 0-15,123 0 31,53 0-15,-106 0 0,-18 0-1,-123-18 1,0 1 0</inkml:trace>
  <inkml:trace contextRef="#ctx0" brushRef="#br1" timeOffset="-181939.35">9278 12365 0,'0'0'0,"-18"0"16,1 0-16,-1 0 16,18 35-1,18 0 1,70 1 15,0-36-15,-70 0-16,105 0 15,-52 0 1,-18 0 0,-71 35 15,-70 18-16,53-35-15,-54 52 16,-34 36 0,-1 0-1,54-53 1,52-18 0,89-35 15</inkml:trace>
  <inkml:trace contextRef="#ctx0" brushRef="#br1" timeOffset="-180640.35">10830 12488 0,'0'0'0,"0"-17"0,0-19 16,0-17 0,0-17-1,-17 52 1,-1 18-1,0 36 1,18-19-16,0 71 16,-17 36-1,-1-36 1,0 36 0,1-54-1,17-52 16,35-71 1,36-35-17,-1-1 1,-52 54-16,35 0 16,53-18-1,-71 53 1,-18 18-1,1 52 1,-18-17 0,0 53-1,18-88-15,17 34 16,0-16 0,54-36-1,-37-36 16,37-34-15,-1-36 0,-71 71-16,19-53 15,-1-36 1,-35 36 0,0 0-1,0 105 16,-18 54-15,1-36-16,-1 53 16,18 36-1,0-18 1,0-53 0,35 0-1,-17-53 1,35 0-1,53-36 1,0-34 0,-36-1-1,1-17 1,-54 35 0,-34 71 15,-19 52-16,36-17 1,0 0 0,36-18-1,34-17 1,-52-18-16,52 0 16,-34 0-1,-1-35 16,-17-18-15,-18 0 0,0 35-16</inkml:trace>
  <inkml:trace contextRef="#ctx0" brushRef="#br1" timeOffset="-180454.06">12153 12224 0,'0'0'0,"-35"0"15,0 0 1,17 0 0,18 17-1,0 19 1,53-36 0,-35 17-1</inkml:trace>
  <inkml:trace contextRef="#ctx0" brushRef="#br1" timeOffset="-179922.37">12488 12330 0,'0'52'16,"0"-34"-1,0 17 1,-17 36-1,17 0 1,0-36 0,-18 0-1,0-17 1,18-36 31,0 0-47,0-34 31,18-19-15,35-17-1,35 17 1,18 36 0,-18 17-1,36 36 1,-89 0-16,18 52 15,-18 36 1,-35-18 0,-53-35-1,-17 0 1,52-35 0,0-18-1,18-18 16,36-17-31</inkml:trace>
  <inkml:trace contextRef="#ctx0" brushRef="#br1" timeOffset="-178306.75">13494 12435 0,'0'-17'0,"0"34"0,17-34 0,-17-19 16,0 1-1,-17 0 1,-54 35 0,18 18-1,-35 52 1,53-52-16,-18 35 16,18 35-1,35-18 16,35-34-15,71-36 0,-71 0-16,53 0 15,36-36 1,-54-16 0,-35-37-1,1-52 1,-36-53-1,0 71 1,0 52 0,0 54-1,0 34 1,-36 71 0,19 18-1,-36 88 16,53-106-15,0 18 0,0-53-1,53-35 1,53-18 0,17-35-1,-52-18 1,35-36-1,-54 36 1,-52 18 0,-52 53 15,34-1-31,-35 54 16,53 0-1,0-18 1,71-18 15,34-35-15,1 0-1,-71 0-15,89-18 16,-53-35 0,-54-35-1,1-35 1,-36 52-1,-88-17 1,0 88 0,-17 17-1,17 89 1,71-35 0,35 35-1,70 0 1,19-71 15,52-35-15,-35 0-1,17-18 1,-88 1-16,36-36 16,-1-36-1,-34 1 1,-19 35-1,-17 71 17,0 0-32,-17 17 15,-36 53 1,53-70-16,0 52 16,0-34-1,35-19 1,36-17 15,-18 0-15,35-70-1,-35-1 1,-18 0 0,-17 36-1,-18 70 16,0-17-31,-18 70 16,18-52 0,0 17-1,71-36 1,-1-17 0,-35 0-16,54 0 15,16-53 1,-34-35 15,-53-18-15,-54 18-1,-34 53 1,-1 35 0,54 0-16,-1 0 15,0 53 1,18-36-1</inkml:trace>
  <inkml:trace contextRef="#ctx0" brushRef="#br1" timeOffset="-177456.78">16298 11906 0,'0'0'15,"-17"-17"-15,-36-36 16,35 53 15,-17 35-15,17 53-1,1 89 1,-1-142-16,0 106 16,-35-53-1,18 36 1,0-89-1,17-35 17,18-53-17,0-35 1,18 70-16,52-88 16,36 18-1,88 0 1,-53 88 15,53 18-15,-53 123-1,-123-53 1,-88 18 0,-89-36-1,0-52 1,0 0-1,71-18 1,70-18 0,18 0-1,36 1 1,70-1 0,-71 18-16</inkml:trace>
  <inkml:trace contextRef="#ctx0" brushRef="#br1" timeOffset="-175740.2">17268 12330 0,'0'0'0,"18"-18"0,0 0 0,-1 1 16,-17-1-16,0-35 15,-35-53 1,-35 53-1,-54 53 1,54 18 0,-36 88-1,53 35 1,53-106-16,0 36 16,17 17-1,36-70 1,36-1 15,34-17-15,-35-53-1,36-53 1,-71-17 0,-18 35-1,-18 17 1,-17 89 15,-17 0-31,-54 70 16,36 0-1,35 35 1,0-70 0,18 0-1,52-35 1,36-18 15,0-35-15,17-54-1,-34 1 1,-37-53 0,-52 88-1,0 18 1,-52 70-1,16 36 1,19 17 0,17-18-1,53 1 1,-36-53-16,18 17 16,-17-17-1,-36-18 16,-17-36 1,18 36-32,-36-17 15,17-19 1,19 36 0,17 18-1,17 0 1,54 17-1,35-35 1,35 0 0,35 0-1,-52-53 1,-54 0 0,-52-35-1,-18 35 1,0 35-1,-35-17 1,-18 35 0,0 18-1,0 52 1,53 1 0,0-1-1,123 1 1,-17-53-1,88-1 1,0-17 0,-88-35-1,0-18 1,-36-53 0,-52-17-1,-18 17 1,-53 53 15,-17 53-15,-19 35-1,-16 71 1,52 0 0,35-36-1,36 1 1,70-53-1,-18-18 1,-52 0-16,70-53 16,-35 0-1,0-71 1,-35-52 0,-18 70-1,0 0 1,0 89-1,0-19 1,-36 142 15,19 18-15,-1-71-16,18 70 16,18 18-1,52-35 1,1-71-1,-1-35 1,-34 0 0,-1-53-1,-17 36 1</inkml:trace>
  <inkml:trace contextRef="#ctx0" brushRef="#br1" timeOffset="-174971.83">20232 12365 0,'0'-18'31,"17"18"-31,-17-17 0,18-1 15,0 0 1,-1 1-16,19-36 16,-36-53-1,0 18 1,-36 17 0,19 54-16,-71-19 15,-18 54 1,-35 70-1,17 53 1,54-35 0,70 0-1,70-53 1,18-36 0,89-17-1,-89-35 1,53-35 15,-53-19-15,-70 19-1,-18-1 1,-53 54 0,0 70-1,35 17 1,1 1-1,17 17 1,88-35 0,0-53-1,36 0 1,17-18 0</inkml:trace>
  <inkml:trace contextRef="#ctx0" brushRef="#br1" timeOffset="-174640.86">20902 12153 0,'18'-35'16,"-36"70"-16,36-123 15,-18 70 1,0 36 0,-36 53-1,1 87 1,-18-17-1,36-17 1,-19 52 0,1-35-1,17-35 1,-17-18 0,35-105 30,0-1-46,0-35 32,35-35-32</inkml:trace>
  <inkml:trace contextRef="#ctx0" brushRef="#br1" timeOffset="-174307.09">20779 12241 0,'0'-17'0,"0"34"0,0-52 15,0 0-15,17 0 16,71-36 0,1 71-1,34 0 1,18 18 0,-70 35-1,-71 17 1,-71 1 15,-52-18-15,-1-36-1,54 1 1,52-18 0,36 0 15,52 0-16</inkml:trace>
  <inkml:trace contextRef="#ctx0" brushRef="#br1" timeOffset="-173957.04">21502 12118 0,'0'-35'31,"0"52"-15,0 1 0,0 17-1,-18 89 1,18-89-16,-35 124 16,0-53-1,-18 35 1,17 0-1,19-53 1,-1-18 0,18-52-1,0-36 17,35-34-17</inkml:trace>
  <inkml:trace contextRef="#ctx0" brushRef="#br1" timeOffset="-173257.5">21378 12400 0,'0'0'0,"0"-18"0,18-17 16,0-35 0,35-1-1,70 18 1,-17 53-1,17 0 1,-35 35 0,-70 36-1,-53 0 1,-89-19 0,-34-16-1,34-36 1,71 0-1,53 17 32,36 1-31,-19-18-16,107 18 16,-19-18-1,54 0 1,-18-53-1,-70 0 1,52-88 0,-70 35-1,-35-35 1,0 70 0,-18 54-1,-18 70 16,0-18-15,-17 88 0,0-17-1,35 18 1,0-36 0,35-71-1,18 1 1,70-36-1,-52-17 1,17-35 0,-70 52-16</inkml:trace>
  <inkml:trace contextRef="#ctx0" brushRef="#br1" timeOffset="-172689.04">22701 11818 0,'0'-18'15,"0"36"17,0 17-17,-17 18 1,-1 0-1,18 18 1,0-54-16,0 19 16,0-19-1,0-34 32,0-1-31,0 0-16,18-87 31,52 52-15,36-18-1,17 18 1,-34 53 0,-1 35-1,-88-17-15,0 53 16,0 34-1,-35-16 1,17-54 0,18-17-1,-18 17 1,-17-35 0,-18 17-1,35-17 1</inkml:trace>
  <inkml:trace contextRef="#ctx0" brushRef="#br1" timeOffset="-160373.08">741 14164 0,'0'0'0,"-18"-18"0,-17-17 31,17 17-31,1 18 15,17-17 1,-18 17-16,18 35 31,53 18-15,-18-18 0,36-17-1,35 0 1,-71-18-16,53-18 15,0-17 1,0-18 15,-88 17-15,0 1 0,-17 0-1,-1 35-15,-17 0 16,-18 70-1,18 19 1,-1 16 0,1 72-1,17-54 1,18 1 0,0-71-1,-17-36 1,17 1-1,-18-18 1,1-18 15,17-52-15</inkml:trace>
  <inkml:trace contextRef="#ctx0" brushRef="#br1" timeOffset="-160075.56">811 14570 0,'-17'0'0,"34"0"0,-17 0 32,53 0-17,18 0 1,-54-18-16,54 0 15,17 18 1,-35-17 15,0 17-15,-35 0 0,-1 0-1</inkml:trace>
  <inkml:trace contextRef="#ctx0" brushRef="#br1" timeOffset="-159881.75">1623 14429 0,'0'0'15</inkml:trace>
  <inkml:trace contextRef="#ctx0" brushRef="#br1" timeOffset="-155357.96">3157 14340 0,'0'-17'31,"18"17"-31,17-36 16,36-16 0,17-1-1,0 0 1,-88 35-16,0 0 16,-88 1-1,-18 17 1,-17 17-1,52 19 17,36 17-17,35 0 1,53-1 0,17-16-1,54 34 1,-54 1-1,-34 35 1,-54 0 0,-88-18-1,36-35 1,-36-53 0,53 0-1,-18-36 1,54 19-16,-36-54 15,-18-35 17,54 18-17,17 18 1,0 52 0,0 53-1,17 18 1,54 53-1,-18 0 1,0-53 0,35-18-1,0-17 1,88-18 0,-35-53-1,36-18 1,-71-17-1,-71 17 1,-35-17 15,-18 53-15,-17 17 0,-35 54-1,52 17 1,-17 35-1,35 18 1,0-36 0,53-35-1,35-35 1,35 0 0,-35-53-1,53-35 1,-52-53-1,-36-18 1,-36 54 15,1-1-15,-18 53 0,-18 70 15,18 1-31,-35 53 15,17 17 1,18 71 0,-17-54-1,17 1 1,0-18 0,53-70-1,17-18 1,36-35-1,17-53 1,-34-1 15,-72-16-15,-17 52 0,-35 35-1,-36 18 1,1 53-1,35 18 1,17-36-16,18 53 16,18-17-1,87-36 1,1-35 0,53 0-1,-18-71 1,-53 1-1,-70-36 1,-18 53 0,0 35 15,0 54 0,0-19-31,0 19 16,-18-1-16,18 53 15,-17-35 1,17 17 0,-18-17-1,0-35 1,18-53 15,18-36-15,17 1-1,36-36 1,-1 18 0,1 70-1,-53 18 1,52 35 0,-35 36-1,18 17 1,-35-17-1,35-19 1,-18-34 0,18-18-1,18-35 1,-36-18 0,71-53-1,-18 18 1,-53 70-16,89-70 15,-54 88 1,-34 18 15,-36 35-15,0 0 0,0 17-1,0-35 1,35-35-1,-17 0 1,-18-35 0,0-18-1,-36 0 1,19 36-16,-36-19 16,35 19-16,-53 17 15,-52 0 1,17 53-1,36 17 1,34 18 15,36 18-15,0-53 0,71-18-1,17-35 1,36 0-1,-36-35 1,35-53 0,-105 53-16,35-71 15,-36-53 1,19-17 0,-1 70-1,-35 0 1,18 88-1,-18 36 1,0 53 0,-18 34 15,-35 36-15,35-35-1,1 53 1,17-106-1,35-18 1,18-35 0,18 0-1,34-53 1,-16-17 0,-19-36-1,-70 18 1,0 35-1,-53 53 1,0 17 0,18 54 15,35-18-15,53 18-1,0-19 1,-18-16-1,-17-1 1,-1 0 0,19-35-1,34 0 1,-17 0 0,35-53-1,-17 0 1,17-52-1,-70 52 1,-18 17 0,-36 72 31,36-19-47,-35 36 15,18 18 1,-1 17-1,36-53 1,34-17 0,19-18-1,0 0 1,70-35 0,-71-18-1,-34-18 1,-36-35-1,0 36 1,-53 17 0,-18 35 15,-17 36-15,0 70-1,70-17 1,18 34-1,0-34 1,35-53 0,-17-1-16,88-17 15,-18 0 1,35-35 0,1-18-1,-54 0 1,-17-35-1,-53 17 17,18 36-32,-53 53 47,-1 70-32,36-35 1,0-35-16,0 70 15,0-53 1,53 0 0,53-17-1,0-18 1,35 0 0,0-35-1,-17-36 1,-54-17-1,-17 0 1,-53-1 15,0 72-15,-35-1-16,-53 18 16,0 35-1,-18 36 1,53 0-1,18 17 1,35-18 0,17-17-1,54-35 1,-18-18 0,17 0-1,1-53 1,-54 18-16,36-89 15,18-35 1,-18 18 15,17 0-15,-52 88 0,-18 18-1,0 53 1,-35 88-1,-18 17 1,17-17 0,1 53-1,35-54 1,0 1 0,71-88-1,-1-18 1,19-18-1,-1-17 1,0-53 0,-35 17 15,-36 1-15</inkml:trace>
  <inkml:trace contextRef="#ctx0" brushRef="#br1" timeOffset="-155123.56">8202 14076 0,'-70'0'15,"140"0"-15,-158 0 16,70 0-1</inkml:trace>
  <inkml:trace contextRef="#ctx0" brushRef="#br1" timeOffset="-154242.97">9560 14429 0,'-17'0'0,"34"0"0,-52 0 15,17-18 1,1 18-1,17-18 1,17 18 15,124 0-15,89 0 0,-36 0-1,70 0 1,-123 0-1,-17 0 1,-106 0 0,-18-35-1,-89-18 17,36 18-17,-52-18 1,-1 35-1,35 18 1,54 0 0,34 0 15,36 0-15,106 0-1,-36 0 1,-70 36-1,-35-1 1,-18 18 0,-53 35-1,35-53 1,-87 71 0,16-18-1,-16-17 1,69-54-1,19 1 1,17-53 15,0 17-31,17 1 0</inkml:trace>
  <inkml:trace contextRef="#ctx0" brushRef="#br1" timeOffset="-150726.71">11501 14534 0,'0'-17'31,"17"-1"-15,1 1-16,-1-1 0,54-53 15,-53-17 1,-18 18 0,0-19-1,-36 36 17,19 53-32,-54-17 15,-17 34 1,-18 54-1,0 52 1,71 1 0,35-89-16,0 89 15,71-54 1,-1-70 0,36-17-1,-35-19 1,17-52-1,-35-18 1,-53-17 0,0 35 15,0 70-15,0 106 15,0 18-16,0 0 1,0-53 0,70-36-1,18-17 1,18-17 0,18-71-1,-107 70-15,54-70 16,-71 0-1,0 52 1,-18 19 0,-17 34 15,17 1-31,-17 52 16,0 54-1,-18-18 1,53-53-1,0-36 1,18-17 0,70-53-1,0-52 1,-35 34 0,17-35-1,-34 71 1,-1 35-1,18 70 1,-18-17 0,0 36 15,18-19-15,-17-70-1,-1 18 1,0-36-1,-17 1-15,17-54 16,36-35 0,-1 18-1,54-18 1,-19 88 0,-69 1-16,70 34 15,-89 54 1,-17 0-1,18-1 1,0-35 0,17-17 15,-18-18-15,1-18-1,-18-35 1,-35 1-1,-53-19 1,-1 18 0,1 53-1,0 0 1,17 53 0,19 35-1,16 18 1,36-35-1,18 17 1,35-71 0,35-17 15,35-52-15,-17-1-1,-17-71 1,-19 1-1,-35-18 1,1 17 0,-36 54-1,0 34 1,-36 54 0,1 88-1,17 17 1,18-35-1,0 36 1,0-36 0,0 0 15,71-35-15,-18-53-1,70 0 1,-17-35-1,35-53 1,-88-1 0,-35 1-1,-53 35 1,-1 53 0,-17 18-1,36 35 1,17-18-1,70 36 1,-70-54-16,36 36 16,-1 0 15,-17-17-15,17-36-1,0 0 1,36-53-1,34 0 1,1-36 0,-18 19-1,-17-1 1,-53 36 0,-54 106 15,-17-18-16,1 35 1,52-53 0,0 18-16,0 0 31,70-18-15,36-35-1,53 0 1,-36-53-1,-70 0 1,-35-53 0,-18 18-1,0 53-15,-71-71 16,-35 71 0,18 35-1,-53 35 1,53 36-1,53 35 1,35-71-16,17 53 31,54-17-15,88-36 0,-36-35-1,89-18 1,-107-35-1,-16-35 1,-54 0 0,-35 35-1,0 35 1,-18 18 15,18 18-31,-35 53 16,35 17-1,0-18 1,35 19 0,36-54-1,88-18 17,-106-17-32,158 0 15,-70-17 1,18-71-1,-88 17 1,-36-70 0,-35 35-1,-53 53 1,-35 53 0,0 18-1,-36 52 1,54 36-1,70 0 1,17-18 0,36-52 15,53-36-15,-35 0-1,17-36 1,-18-105-1,-34 35 1,-1-52 0,0 34-1,0-35 1,-35 71 0,0 70-16,0 1 15,0 87 16,0 54-15,-35 35 0,0-36-1,17 36 17,18-71-17,35 0 1,54-70-1,-1-18 1,53-18 0,-53-35-1,-53 36-15,71-72 16,-70 19 0</inkml:trace>
  <inkml:trace contextRef="#ctx0" brushRef="#br1" timeOffset="-150258.64">15028 13582 0,'-17'0'0,"34"0"0,-52 0 16,35 18-1,0-1 1,18-17-1,-1 18-15,54-18 16,-18 0 0,-36-35 15,-17 17-31,-70 18 31,35 0-15,17 0-1,-17 18 1,17 17 0,18 0-1,0-17-15</inkml:trace>
  <inkml:trace contextRef="#ctx0" brushRef="#br1" timeOffset="-145861.53">1041 16175 0,'0'0'0,"-18"0"16,-17 35 0,17-35-1,0 0 1,-34 0-16,34 0 16,-35 0-1,18-18 1,17-70-1,18 18 1,35-18 0,71-1-1,-18 36 1,-35 53 0,-35 36-1,-18 52 1,-88 88-1,0-35 1,35-17 0,35 35 15,18-106-15,71-36-1,-1-17 1,18-17-1,18-36 1,-53-18 0,-53-17-1,-70 35 1,-36 18 0,-18 17-1,36 53 1,53 36-1,35-36 1,0 18 0,70-53-1,18 0 1</inkml:trace>
  <inkml:trace contextRef="#ctx0" brushRef="#br1" timeOffset="-145625.99">1746 16281 0,'0'-18'0,"0"36"0,0-54 32,0 19 14</inkml:trace>
  <inkml:trace contextRef="#ctx0" brushRef="#br1" timeOffset="-143310.92">3492 16192 0,'0'0'16,"0"-17"-1,0-1-15,18 1 16,53-19-1,70-52 1,-53 0 0,-35 17-1,-71 18 1,-140 53 0,-37 0-1,54 53 1,18 18-1,88-1 1,52-17 0,107 18-1,52-1 1,-70-17 15,0 36-15,-106-36-1,-88 35 1,52-71-16,-87 36 16,-36-53-1,36 0 1,17-35 0,53-36-1,0-17 1,35-35-1,18 35 1,0 70 0,53 36-1,-17 34 17,-19-16-32,18 34 15,-17-34-15,35 34 16,35 1-1,0-36 1,53-35 0,-17 0-1,52-53 1,-17-35 0,-35-18-1,-107 18 1,-17 17-1,0 54 1,-53 17 0,0 53 15,36 35-15,17 0-1,0-17 1,35-19-1,18-16 1,-35-36-16,70 0 16,-18-36-1,54-34 1,-1-36 0,-52-17-1,-36-36 1,-35 53-1,0 53 1,-18 53 0,-34 35-1,34 36 17,0 70-17,18-106-15,0 89 16,0-18-1,53-18 1,18-71 0,35-17-1,-1 0 1,-87-17-16,106-36 16,-54 0-1,-17-35 1,-53 17-1,0 54 1,-53 17 0,-17 35-1,34 35 17,36 1-17,0 17 1,53-35-1,0-53 1,-35 0-16,70 0 16,0-18-1,18-52 1,-18-1 0,-88 1-1,18-18 1,-18 70-1,-18 18 1,0 35 0,18 36 15,-17 17-31,17-35 31,-18-18-15,18-17-1,0-36 17,0 1-32,18-19 15,35-52 1,-36 70-16,36-70 16,36 35-1,-37 53 1,1 18-1,-35 70 1,-18-17 0,0 35 15,35-71-15,36 0-1,35-35 1,-1-18-1,19-52 1,-36-18 0,-53-1-1,-35 19 1,0 52 0,0 71 15,-17-35-31,17 70 15,0-35 1,0 18 0,35-71-1,0 0 17,18-18-17,-35 18-15,35-53 16,-36 18-16</inkml:trace>
  <inkml:trace contextRef="#ctx0" brushRef="#br1" timeOffset="-142927.6">6385 15804 0,'0'0'0,"-106"0"31,71 0-31,18 36 16,17-19-16,-18 36 16,18-35-1,53-18 17,35-18-17,-35-17 1,-18-18-1,-35 35 1,0 1-16,-88-1 16,0 18-1,17 0 1,54 35 0,17 1-1,35-1 1,-17-17-16,-1-1 15</inkml:trace>
  <inkml:trace contextRef="#ctx0" brushRef="#br1" timeOffset="-141561.74">6650 16087 0,'0'-18'16,"0"36"-16,17-36 0,-17 0 0,0 1 0,18-1 16,-18 0 15,-18 18-31,-52 53 31,52 53-15,1-35-1,17 17 1,35-35 0,53-35-1,36-18 1,-36-36 0,18-34-1,-53 17 1,-36-53-1,-17 53 1,0 18 0,-17 35-1,17 53 17,0 35-17,0 0 1,52-35-1,19-35 1,0-18 0,-1-18-1,-17-17 1,-18-71 0,-35 18-1,0 35 1,0 17-1,0 107 17,0-53-32,-17 70 31,-1 0-15,0-17-1,1-54 1,-1 1-1,18-53 17,0 17-32,0-35 15,35-35 1,36-36 0,-18 54-1,53 35 1,-36 35-1,-52 0-15,70 88 16,-35 18 0,-53-36-1,0 18 17,-18-52-17,-17-19 1,17-17-16,1 0 15,17-17 1,0-54 0,35 0-1,106-105 1,0 88 0,-70 88-1,17 53 1,-35 17-1,-53-52-15,0 53 16,0 34 0,-53-34-1,-17-36 17,34-35-17,36-17 1</inkml:trace>
  <inkml:trace contextRef="#ctx0" brushRef="#br1" timeOffset="-140611.28">9507 15716 0,'0'0'16,"0"-17"-16,0-1 16,0-17-1,-53-1 1,1 36 0,34 0-16,-123 18 15,-18 70 1,53 18-1,18 53 1,70-18 0,36 18 15,88-89-15,17-70-1,36-17 1,-35-36-1,-54-18 1,-70-17 0,-70 35-1,-72 35 1,-16 18 0,69 0-1,72 0 1,34 0-1,54 0 1,35 36 0,-36-19-1,19 36 1,-89 35 15,0 1-15,0-54-16,0 106 15,-36 35 1,1-17 0,-18 53-1,-17-18 1,17-71 0,35-87-16,-17 52 15,35-53 1,0-53-1,0-52 1,53-18 0,35-159 15</inkml:trace>
  <inkml:trace contextRef="#ctx0" brushRef="#br1" timeOffset="-140078.08">9613 16140 0,'-17'-36'16,"17"19"-16,-36-19 16,19 1-1,17-35 1,0 17-1,88 17 1,18 36 0,-1 0-1,1 71 1,-17 35 15,-89-18-15,0-53-16,-53 53 15,-18-35 1,0-35 0,36-18-1,35-35 1,0-36 0,0 36-16,71-71 15,-18 35 1,53 19-1,-36 34 1,1 18 0,-36 18-1,-35-1-15,35 1 32,0-1-17</inkml:trace>
  <inkml:trace contextRef="#ctx0" brushRef="#br1" timeOffset="-139828.68">10495 15928 0,'0'0'0,"0"18"47,-18 34-31,18-34-16,-17 53 15,17-54-15,0 71 16,-18-35 0,18-35-1,35-53 17,-17-1-17</inkml:trace>
  <inkml:trace contextRef="#ctx0" brushRef="#br1" timeOffset="-139477.79">10530 15663 0,'0'0'0,"-17"0"0,-19 36 15,1 17 1,18-1-1,17-16 1,35-36 0,18 0-1,-18-36 1,-17-16 15,-18 16-15,-18 36-1,-35 0 1,18 0 0,35 18-1,0 0 1,35 17 0</inkml:trace>
  <inkml:trace contextRef="#ctx0" brushRef="#br1" timeOffset="-138762.15">11183 16069 0,'0'-18'15,"0"36"-15,0-53 0,0 17 16,0-17 0,-35-18-1,-53 18 1,17 35 0,36 0-16,-89 35 15,18 53 1,54-17-1,34 17 1,18-35 0,106 0-1,35-53 1,-53 0 15,18-71-15,-36-17-1,-52-18 1,17-35 0,-17 106-16,0-71 15,-1 0 1,-17 71 0,0 88 15,-35 70-16,17-88-15,18 89 16,0 17 0,0-70-1,18-1 17,53-70-17,-19 0 1,19 0-1,-36-35 1,-17 0 0</inkml:trace>
  <inkml:trace contextRef="#ctx0" brushRef="#br1" timeOffset="-138570.58">11501 16157 0,'0'18'0,"0"-1"15,-18-17 17</inkml:trace>
  <inkml:trace contextRef="#ctx0" brushRef="#br0" timeOffset="-121512.67">600 8449 0,'0'-18'0,"0"36"0,0-71 31,0 35-31,0-17 16,0-35-1,0 17 1,0 17-1,-18 19 1,0-1 0,-17 18-1,18 18 1,17 35 0,-18 0-1,0 17 16,1-17-15,-1 35 0,18-52-16,0 34 15,0 36 1,18 70 0,-1-35-1,1 53 1,0-88-1,17 53 1,-35-18 0,0-53-1,0-52-15,0 34 16,0-35 0,-18-35 30,-17-17-30,17-71 0,18 17-1</inkml:trace>
  <inkml:trace contextRef="#ctx0" brushRef="#br0" timeOffset="-115679.25">582 8326 0,'-18'0'16,"-52"0"-1,52 0 1,1 0-16,-1 0 16,36 0 31,-1 0-32,36 0-15,35 0 31,1 0-15,16 0 0,-34 0-1,52 0 1,-17 0 0,-70 0-16,87 0 15,71 0 1,-71 0-1,36 0 1,-53 0 0,0 0-1,-36 0 1,89 0 0,-71 0-1,54 0 16,-54 0-15,18 0 0,-36 0-1,71 0 1,-70 0 0,17 0-1,-35 0 1,53 0-1,0-18 1,-71 0-16,212 1 16,-71-19-1,71 1 1,-88 0 0,88 0-1,17 17 16,19-17-15,-36-1 0,-36 19-1,89-1 1,-88-17 0,105 17-1,-123 0 1,88 1-1,1 17 1,-89-18 0,-124 18-16,124-17 15,18 17 1,141 0 0,-71 0-1,-88 0 16,71 0-15,-36 0 0,18 0-1,35 0 1,-106 0 0,89 0-1,-71 0 1,18 35-1,-18-35 1,0 17 0,0 1-1,-18-18 1,36 0 0,-71 0 15,106 0-16,-106 0 1,71 0 0,-18 0-1,-53 0 1,35 0 0,-35 0-1,142 0 1,-107 0-1,71 0 1,-88 0 0,70 0-1,18 0 1,35-18 0,-35 1-1,-71-1 16,89 1-15,17-1 0,-70 18-1,123-18 1,-141 1 0,88-1-1,-70 18 1,53-18-1,-18 1 1,35 17 0,0-18-1,-106 18 1,54 0 0,34-18-1,-70 18 16,141-17-15,-158-1 0,52 18-1,18-17 1,-88 17 0,52 0-1,-175 0-15,87 0 16,18 0-1,-17 0 1,17 0 0,18 0-1,-71 0 1,-53 0-16,106 0 16,-53 0-1,1 0 16,-19 0-15,-17 0 0,0 0-1,18 0 1,-1-18 0,1 0-1,17 18 1,0 0-1,-17 0 1,17-17 0,-35 17-1,17 0 1,18 0 0,-17 0-1,17 0 16,-52 0-15,16 0 0,-34 0-1,0 0 1,35 0 0,-18 0-1,18 0 1,-18 0-1,0 0 1,18 0 0,0 0-1,0 0 1,-35 0-16,35 0 16,17 0-1,-17 0 16,-18 17-15,18-17 0,-35 0-1,17 18 1,-17 0 0,0-1-1,-1 1 1,1-18-1,17 17 1,-17 1 0,17 0-1,0 17 1,-17 0 0,0 1-1,-1-1 1,-17 18 15,0 0-15,0 17-1,-17-17 1,-19 35 0,19-17-1,17-53-15,-36 70 16,1 18-1,17-54 1,18 37 0,-35 17-1,18-36 1,-1-35-16,18 54 16,-18-37-1,18 37 1,0-36 15,0-1-15,0 1-1,0-35-15,-17 17 16,-1-17 0,0 17-1,18-17 1,-17 17-1,-1-35 1,0 18 0,1-18-1,-1 17 1,1-17 0,-36 0-1,-18 18 16,0-18-15,-17 0 0,35 0-1,-35 18 1,-18-18 0,18 0-1,-106 0 1,0 0-1,18 0 1,-54 17 0,-34-17-1,-36 0 1,-18 0 0,19 0-1,-19 0 16,89-17-15,-89 17 0,36 0-1,194 0-15,-141 0 16,-71 0 0,35 0-1,18 0 1,53 0-1,-88 0 1,-36 0 0,124 17-1,-70-17 1,-18 0 0,70 0-1,-35 0 1,-88 0 15,141 0-15,-71 0-1,36-17 1,17 17 0,36 0-1,-124 0 1,53 0-1,71 0 1,-71 0 0,-18 0-1,1 0 1,17 0 0,-18 0-1,0 0 16,1 0-15,87 0 0,-87 17-1,-107-17 1,142 18 0,-53-18-1,0 35 1,52-35-1,-69 36 1,228-36-16,-141 35 16,-70-18-1,-18 1 1,18 17 0,88-35-1,-71 36 16,195-36-31,-230 17 16,71 1 0,-54 0-1,1-18 1,53 17 0,-71-17-1,36 0 1,-19 18-1,-17-18 1,89 17 0,-54 1-1,-70 0 1,141-18 0,-71 17-1,54 1 16,52 0-15,-70 17 0,52-35-1,-52 0 1,106 0 0,17 0-1,18 0 1,35 0-1,0 0 1,17 0 0,-34 0-1,-1 0 1,-52 18 0,-36-18-1,53 17 1,-17 1 15,52-18-15,-35 0-1,18 18 1,-18-18 0,36 0-1,-36 0 1,18 0-1,17 0 1,-35 17 0,18-17-1,18 0 1,-1 0 0,36 0-1,0 0 16,-1 0-15,-17 0 0,18 0-1,-18 0 1,18 0 0,0 0 15,17 0-16,0 0 1,1 0 15,17-17-15,-18 17-16,0-18 16,18 0 15,-17 18-31,-1 0 31,0 0 78,1 0-109,-1 0 16,1 0 0,-1 0-16,0 0 15,-17 0 1,17 0 0,1 0-16,17-17 15,-18 17 95,0 0-95,1 0-15,-1 0 16,1 17-16,-36-17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427F-12E1-687A-FFC2-0C8B22B5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75D6C-3EF0-0DD1-FA90-14C2FCC5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6DB2-093B-C5A5-3C2E-A44D45C2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3E4E-DC7F-670E-74DF-4ACE240E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6AC9-C956-1CE8-6CED-DBA8551D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1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6DEC-94FB-665A-8B23-9E6D5CA2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0B63D-ADE8-A822-446D-DCA0C541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874-20B4-98E1-E311-CE9D74CC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7EBB-1832-F766-E851-9321BB57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299D-4343-8B3A-7D1E-1CD10DC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72E03-D938-057A-C929-907987C3A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97832-1E9A-AA68-1B87-297AB0AC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7043-8245-604F-D159-2620C3EE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6F5A-5C01-CFCE-CBFF-B2582BA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6B3A-536F-177D-8961-E3DBBCDB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2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EACB-418F-5070-FA26-5642F0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F7A3-8A30-2FA0-8E68-901E951C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D693-BA85-CA32-1430-29325D35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657A-49BE-7BDB-F02A-B9A4D794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3731-D6FE-53E3-0948-C8E2ED15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5B0-95F0-970C-5F28-BD5A6CE9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272DF-1947-A46B-E9E0-332925F3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1633-3C3C-A0DF-DD48-48148C9C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51FC-BDE0-7C0F-FEFF-A9C5DF5E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74C4-6952-16B9-00E7-2094956F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C7A2-3497-60C7-0987-96C96CC7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6613-05AF-269B-822F-D545F584A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CBF1-AAED-5846-A20B-E363C3D2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C37C8-B27C-4175-0E09-39A2516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474D-315C-8FEE-C1A2-090100D0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7503-7CB1-E8D6-B8E4-A02E839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4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5B32-21F0-13BB-F434-202B7E5E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51207-9293-673D-DB52-CD968CC6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B7F8-4270-1CD0-D821-9C77AE53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11E46-A04F-C5A1-7EE5-E2601A5F4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F9097-DBE6-A8E1-3582-B448326C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044F6-5B14-CFDF-FD4C-F304DBD0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F198-35DF-6EC1-72AD-270EE9D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85BBC-F71C-363E-FBB4-64A92882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3F4B-7D10-F1C9-13B3-EC21B74F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64F4-E08C-00CA-51D2-3748EB2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4B3BD-CA2F-E6F6-C1BF-99EADCD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251D-15BF-51F6-44A6-EE17180A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7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09313-C46F-6CDB-7AA1-1477C690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75649-AB72-945F-B385-D9E56026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438B-B5CF-D5CF-6809-8216D92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5597-1AAA-9CCC-4EFD-540A8769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77AF-2C36-EB7E-1906-AA979D84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CBD58-B538-87C3-9745-2E64C2B6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81B9-59D2-6193-0977-DB5BE559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3507-5E4B-58B0-77A3-226F588F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A316-205C-3A5F-B763-334FA8AE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1792-21C9-A002-AEF0-E2DA73A9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F6A5-0AF0-0A6C-35DB-AC244633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907D-DCD2-1D85-92CF-FA2CAE24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F5E8-A20E-9E8C-11AC-23C5B0BD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DB327-41C8-E334-512F-4C42AE4A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EF6D-F0EF-9F22-5860-140536B0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1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6A64F-C5C4-90DB-181A-AEA7917F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D7F8-81B2-BF64-8750-03E83402D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7384-E319-DD2B-D2D4-3BA3BEDD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40CB-CCAF-40F5-9F5B-18A364A7F65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C46A-0CD8-5E37-2842-BD018C006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30A6-9C2E-937D-7F94-DA4E4F984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8215-B5AF-40B3-81D0-7B1BB9CB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3EC38-B041-A219-A5BB-248B5EB41D12}"/>
                  </a:ext>
                </a:extLst>
              </p14:cNvPr>
              <p14:cNvContentPartPr/>
              <p14:nvPr/>
            </p14:nvContentPartPr>
            <p14:xfrm>
              <a:off x="222120" y="152280"/>
              <a:ext cx="11830680" cy="663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3EC38-B041-A219-A5BB-248B5EB41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42920"/>
                <a:ext cx="11849400" cy="66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82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685955-6ADA-AC31-7DCD-A6708F954B3B}"/>
                  </a:ext>
                </a:extLst>
              </p14:cNvPr>
              <p14:cNvContentPartPr/>
              <p14:nvPr/>
            </p14:nvContentPartPr>
            <p14:xfrm>
              <a:off x="539640" y="0"/>
              <a:ext cx="6255360" cy="476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685955-6ADA-AC31-7DCD-A6708F954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-9360"/>
                <a:ext cx="627408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6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64C056-7505-8F48-F43D-7C561ADE0C59}"/>
                  </a:ext>
                </a:extLst>
              </p14:cNvPr>
              <p14:cNvContentPartPr/>
              <p14:nvPr/>
            </p14:nvContentPartPr>
            <p14:xfrm>
              <a:off x="0" y="44280"/>
              <a:ext cx="9919080" cy="676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64C056-7505-8F48-F43D-7C561ADE0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920"/>
                <a:ext cx="9937800" cy="67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19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6CA133-4222-B7E1-5147-BE47D8E03F69}"/>
                  </a:ext>
                </a:extLst>
              </p14:cNvPr>
              <p14:cNvContentPartPr/>
              <p14:nvPr/>
            </p14:nvContentPartPr>
            <p14:xfrm>
              <a:off x="1352520" y="209520"/>
              <a:ext cx="6407640" cy="257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6CA133-4222-B7E1-5147-BE47D8E03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160" y="200160"/>
                <a:ext cx="642636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27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36975-6779-F3B4-E0E8-193FBDE2177A}"/>
                  </a:ext>
                </a:extLst>
              </p14:cNvPr>
              <p14:cNvContentPartPr/>
              <p14:nvPr/>
            </p14:nvContentPartPr>
            <p14:xfrm>
              <a:off x="304920" y="254160"/>
              <a:ext cx="7645680" cy="511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36975-6779-F3B4-E0E8-193FBDE21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44800"/>
                <a:ext cx="766440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3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2DB0E-69BC-99C7-C01F-3195B9246286}"/>
                  </a:ext>
                </a:extLst>
              </p14:cNvPr>
              <p14:cNvContentPartPr/>
              <p14:nvPr/>
            </p14:nvContentPartPr>
            <p14:xfrm>
              <a:off x="501480" y="165240"/>
              <a:ext cx="7861680" cy="591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2DB0E-69BC-99C7-C01F-3195B9246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55880"/>
                <a:ext cx="7880400" cy="59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46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227A6-C1FC-816A-B872-719F8916C80F}"/>
                  </a:ext>
                </a:extLst>
              </p14:cNvPr>
              <p14:cNvContentPartPr/>
              <p14:nvPr/>
            </p14:nvContentPartPr>
            <p14:xfrm>
              <a:off x="260280" y="291960"/>
              <a:ext cx="7798320" cy="629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227A6-C1FC-816A-B872-719F8916C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282600"/>
                <a:ext cx="7817040" cy="63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67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D01FA-F8EC-215E-12CC-E637891C9A47}"/>
                  </a:ext>
                </a:extLst>
              </p14:cNvPr>
              <p14:cNvContentPartPr/>
              <p14:nvPr/>
            </p14:nvContentPartPr>
            <p14:xfrm>
              <a:off x="6480" y="12600"/>
              <a:ext cx="8776080" cy="645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D01FA-F8EC-215E-12CC-E637891C9A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3240"/>
                <a:ext cx="879480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35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F3A72-B85D-44D1-CC30-F6FED9B5FDFF}"/>
                  </a:ext>
                </a:extLst>
              </p14:cNvPr>
              <p14:cNvContentPartPr/>
              <p14:nvPr/>
            </p14:nvContentPartPr>
            <p14:xfrm>
              <a:off x="44280" y="450720"/>
              <a:ext cx="7423560" cy="459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F3A72-B85D-44D1-CC30-F6FED9B5F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441360"/>
                <a:ext cx="7442280" cy="46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06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6A-B12C-7CF1-1B1B-15D15C8C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F148-D0D2-7A01-D18D-91DAC50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E54F43-42AF-D872-4C38-B24D89DDB2F6}"/>
                  </a:ext>
                </a:extLst>
              </p14:cNvPr>
              <p14:cNvContentPartPr/>
              <p14:nvPr/>
            </p14:nvContentPartPr>
            <p14:xfrm>
              <a:off x="95400" y="146160"/>
              <a:ext cx="8242560" cy="616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E54F43-42AF-D872-4C38-B24D89DD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36800"/>
                <a:ext cx="826128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70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2022-09-06T03:38:04Z</dcterms:created>
  <dcterms:modified xsi:type="dcterms:W3CDTF">2022-09-06T03:38:31Z</dcterms:modified>
</cp:coreProperties>
</file>