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1:41:13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2392 0,'0'0'0,"-22"0"16,1 0 78</inkml:trace>
  <inkml:trace contextRef="#ctx0" brushRef="#br0" timeOffset="1536.11">2730 762 0,'0'0'0,"22"-21"0,-22 0 16,0 0-16,0-1 0,0 1 15,21 21-15,-21-21 0,0 0 16,0 42 15,0 0-15,0 0-16,-21 1 0,-1 20 0,1 0 16,0 1-16,0-1 0,21 0 15,-21 22-15,0-22 0,-1 22 16,1-22-16,0 21 0,0-20 0,0-1 15,0 0-15,21 1 0,0-22 16,-22 0-16,22 0 0,0 0 16,-21 1-16,21-1 0,0-42 31,21 21-15,1-22-16,-22 1 0,21 0 0,-21-21 15,21-1-15,-21 1 0,21 0 16,0-22-16,0 1 0,1-1 0,-1 1 15,0-1-15,0 1 0,0 20 16,0-20-16,-21 21 0,22-1 16,-1 1-16,0 21 0,0-22 15,0 22-15,0 0 0,-21 0 16,22 21-16,-1 0 0,0 0 16,-21 21-1,0 0-15,21 22 0,-21-22 0,0 21 16,0 0-16,0 1 0,0 20 15,0 1-15,0-1 0,0-20 16,0 20-16,0 1 0,-21-22 0,21 21 16,0-20-16,0-1 0,0 0 15,0-20-15,0-1 0,0 21 16,0-21-16,0 0 0,0 1 16,-21-22 15,21-22-31,-21 1 15,-1 0-15,22 0 16</inkml:trace>
  <inkml:trace contextRef="#ctx0" brushRef="#br0" timeOffset="1779.97">2455 1185 0,'21'22'31,"1"-22"-31,-1 0 0,0 0 0,0 0 16,0 0-16,0-22 0,1 22 15,20 0-15,-21-21 0,0 21 16,0 0-16,1 0 0,-1-21 0,0 21 16,0-21-16,0 21 15,0 0-15,1 0 16,-1-21-16,0 21 15</inkml:trace>
  <inkml:trace contextRef="#ctx0" brushRef="#br0" timeOffset="2799.84">3683 1143 0,'0'0'0,"21"-21"0,21 21 16,-20 0-16,-1-21 0,0 0 0,0 21 16,0-22-16,-21 1 15,21 0-15,-21 0 0,0 0 16,0 0-16,-21-1 16,0 22-1,0 0-15,0 0 0,-22 0 0,22 0 16,-21 22-16,21-22 15,-22 21-15,22 0 0,-21 0 0,0 0 16,20 22-16,-20-22 0,0 0 16,21 21-16,-1-21 0,1 1 0,0-1 15,21 0-15,-21 0 0,21 0 16,0 0-16,21-21 16,0 0-16,0 0 15,1 0-15,20 0 0,-21 0 0,0 0 16,22-21-16,-22 0 15,21 21-15,-21-21 0,22 0 0,-22 0 16,21-1-16,-21 1 0,0 0 16,1 0-16,-1 21 0,0-21 0,0 0 15,-21-1-15,21 1 16,-21 0-16,21 21 16,-21 21 15,0 0-31,-21 1 0,21-1 15,0 0-15,-21 0 0,21 0 16,0 0-16,0 22 0,0-22 0,0 21 16,0 1-16,0-1 0,0 0 15,-21 1-15,21-1 0,0 21 16,0 1-16,-21-1 0,21 1 0,0-1 16,0 1-16,0 21 0,0-22 15,0 22-15,0-1 0,0 1 0,0 0 16,0-1-16,0 1 0,0 63 15,0-63-15,0-22 0,0 1 16,0-1-16,0 1 0,0-1 0,0-20 16,0-1-16,0 0 0,0 1 15,-21-1-15,21 0 0,-22 1 16,1 20-16,0-42 0,0 1 16,21-1-16,-21 0 0,0-21 15,-1 21-15,-20-21 0,21 0 16,0 0-16,0 0 0,-22-21 15,22 0-15,-21-22 0,21 1 0,-1-21 16,-20-1-16,21 1 0,0-22 16,0-21-16,-1 0 0,1 0 0,21 1 15,0-1-15,0-21 0,0 42 16,0-21-16,21 0 0,22-63 16,-1 106-16,-21-22 0,0 21 15,1 22-15,-1-21 0,42-22 16,-42 43-16,1 20 0,-1 1 15,21-21-15,-21 21 0,0 0 16,1 21-16,-22-22 16,21 22 62,0 0-63</inkml:trace>
  <inkml:trace contextRef="#ctx0" brushRef="#br0" timeOffset="4636.09">4127 1143 0,'22'0'78,"-1"0"-78,0-21 16,0 0-16,0 21 0,0-21 15,1 21-15,-1-22 0,-21 1 16,21 0-16,-21 0 16,21 21-16,-21-21 15,0 0-15,-21 21 16,0 0-16,0 0 16,21 21-16,-22 0 15,1-21-15,21 21 0,-21 0 0,21 0 16,-21 1-16,21-1 15,0 0-15,0 21 0,-21-42 16,21 21-16,0 1 0,0-1 16,0 0-16,0 0 15,21-21 1,0 0-16,0 0 0,0 0 16,1 0-16,-1-21 15,0 21-15,0-21 0,0 21 0,22-21 16,-22-1-16,0 1 0,0-21 15,0 21-15,0 0 0,1-1 16,-1-20-16,0 21 0,-21 0 16,0 0-16,21-1 0,-21 1 0,21 21 15,-21-21-15,0 42 32,0 0-17,0 1-15,0-1 0,0 0 0,0 0 16,0 0-16,0 0 0,0 1 15,0-1-15,0 0 0,-21 0 0,21 0 16,0 0-16,-21 1 16,21-1-16,0 0 0,0 0 15,-21-21-15,21-21 63,0 0-63,0 0 0,0-1 15,0 1-15,21 0 0,-21 0 0,21 0 16,21-22-16,-20 22 0,-1-21 16,21 21-16,0 0 0,-20-1 0,20 1 15,0 0-15,-21 21 0,22 0 16,-22 0-16,0 0 0,0 0 0,0 21 16,1 0-16,-1 1 0,0-1 15,-21 0-15,0 0 0,0 21 16,0-20-16,0-1 0,0 0 15,0 0-15,0 0 0,0 0 16,0 1-16,0-1 0,0 0 0,-21 0 16,21 0-16,0 0 15,-21-21 1,21-21 15,0 0-31,0 0 16,0 0-16</inkml:trace>
  <inkml:trace contextRef="#ctx0" brushRef="#br0" timeOffset="5300.84">5694 1016 0,'0'-63'31,"0"41"-31,0 1 16,0 0-16,-21 0 16,-1 21-1,1 0-15,0 0 0,0 0 16,0 0-16,0 0 0,-22 0 16,22 21-16,0-21 0,0 21 15,0 0-15,-1 1 0,1 20 0,0-21 16,0 0-16,21 0 0,0 22 15,-21-22-15,21 0 0,0 0 0,0 22 16,0-22-16,0 0 16,0 0-16,0 0 0,21-21 15,0 0-15,0 0 16,0 0-16,1 0 16,-1 0-16,0-21 0,0 21 15,0-21-15,0 0 0,22-22 16,-22 22-16,0-21 0,0 0 0,0-1 15,1 1-15,20-22 0,-21 22 16,0-21-16,0-1 0,1 22 16,-22-1-16,21 1 0,-21-21 0,21 41 15,-21-20-15,0 21 0,0-21 16,0 20-16,0 1 0,0 0 16,0 42-1,0 0-15,0 1 0,-21-1 16,21 21-16,-21-21 0,21 22 15,0-1-15,0 0 0,-22 1 16,22 20-16,-21-21 0,21 1 0,0 20 16,0-20-16,0-1 0,0 0 15,0 1-15,0-22 0,0 21 0,21-21 16,-21 0-16,22 1 0,-1-22 16,0 21-16,0-21 0,0 0 0,0 0 15,1 0-15,-1 0 0,21 0 16,-21 0-16,22 0 0,-22-21 15,0-1-15,21 1 0,-21 21 16,22-21-16,-22 0 0,21 0 0,-21 0 0</inkml:trace>
  <inkml:trace contextRef="#ctx0" brushRef="#br0" timeOffset="5860.7">6604 741 0,'-21'-64'16,"0"43"-16,-1 21 16,1 0-16,0 0 0,0 0 15,0 0-15,0 21 0,-1 1 16,1-22-16,0 21 0,0 0 0,0 21 16,0-21-16,21 22 15,0-22-15,-22 21 0,1 1 0,21-22 16,0 21-16,-21-21 0,21 22 15,0-22-15,0 0 0,0 0 0,0 0 16,0 0-16,0 1 16,21-22-16,0 0 0,1 0 15,-1 0-15,0 0 0,0 0 16,0-22-16,0 22 0,1-21 16,-1 0-16,0-21 0,0 21 15,0-22-15,0 1 0,1-43 16,-22 43-16,21 21 0,-21-22 15,21 1-15,-21 21 0,0 0 0,0 0 16,0-1-16,0 44 31,0-1-31,0 0 16,0 0-16,0 21 0,0 1 16,-21-22-16,21 21 0,0 1 0,0-1 15,0-21-15,0 21 0,0 1 16,21-22-16,-21 0 0,21 0 0,0 0 15,-21 1-15,21-1 0,1-21 16,-1 21-16,0-21 0,0 0 16,0 0-16,0 0 15,1-21-15,-1 21 0,0-21 16,0-1-16,0 1 0,0 0 16,-21 0-16,22-21 0,-1 20 0</inkml:trace>
  <inkml:trace contextRef="#ctx0" brushRef="#br0" timeOffset="6752.36">2498 1799 0,'-22'-21'15,"1"21"1,21-21-16,-21 21 0,42 0 78,0 0-78,1 0 0,20 0 16,-21 0-16,21 0 0,22 0 0,-22 0 15,22 0-15,-1 0 0,22 0 16,-22 0-16,22 0 0,0 0 0,-1 0 16,22 0-16,0 0 0,0 0 15,148-21-15,-127 0 0,0 21 16,21 0-16,0 0 15,0-22-15,22 22 0,-22 0 16,21-21-16,149 0 0,-149 21 16,-21 0-16,22-21 0,-22 0 15,0 21-15,0 0 0,-21-21 0,21 21 16,-21 0-16,0-22 0,-21 22 0,0 0 16,0 0-16,-22-21 0,-20 21 15,-1 0-15,-20 0 0,-1 0 0,0 0 16,-20 0-16,-1 0 0,0 0 15</inkml:trace>
  <inkml:trace contextRef="#ctx0" brushRef="#br0" timeOffset="6916.91">7493 1609 0,'-21'0'16,"42"0"46,0-21-46</inkml:trace>
  <inkml:trace contextRef="#ctx0" brushRef="#br0" timeOffset="10144.36">4424 3069 0,'0'-21'31,"0"0"-31,-21 21 16,21 21 15,0 0-15,0 0-16,0 1 0,0-1 0,0 21 16,0-21-16,0 22 0,0-1 15,0 0-15,0-21 0,0 22 16,0-1-16,0 0 0,0 1 15,0-1-15,0 0 0,0-20 0,0 20 16,0-21-16,0 21 0,-22-20 16,22-1-16,0 0 0,-21 0 15,21 0 1,0-42 31,0 0-47,21 21 0</inkml:trace>
  <inkml:trace contextRef="#ctx0" brushRef="#br0" timeOffset="10455.62">4868 3556 0,'0'0'0,"0"21"0,0 0 16,21-21 15,1 0-15,-1 0-16,-21-21 0,21 0 15,-21 0 1,0 0-16,0 0 16,-21-1-1,0 22-15,-1 0 16,1 0 15,21 22-31,0-1 0</inkml:trace>
  <inkml:trace contextRef="#ctx0" brushRef="#br0" timeOffset="11004.19">6265 2836 0,'0'0'0,"0"-21"16,0 0-16,21 0 16,-21 42 15,0 0-31,0 0 16,0 1-16,0 20 0,0-21 15,0 21-15,0-20 0,0 20 0,0 0 16,0 22-16,0-22 0,0 0 15,0 22-15,0-22 0,0 1 0,-21-1 16,21 0-16,-21 1 0,21 20 16,0-21-16,-21-20 0,21-1 15,0 0-15,0 0 16,-21-21-16,21-21 16,0 0-16,0 0 15,0-1-15,-21 1 16</inkml:trace>
  <inkml:trace contextRef="#ctx0" brushRef="#br0" timeOffset="11388.62">6138 2879 0,'0'0'0,"0"-21"0,0-1 0,0 1 0,0 0 15,0 0-15,0 0 0,0 0 16,0-1-16,0 1 0,0 0 0,21 0 15,1 0-15,-1-22 0,0 22 16,21 0-16,-21 0 0,22 0 16,20 0-16,-20-1 0,-1 22 15,64 0-15,-64 22 0,0-1 16,-20 0-16,20 21 0,-21-21 16,0 22-16,-21-1 0,0 0 0,0-20 15,-21 20-15,0 0 0,-21 1 16,-1-22-16,1 21 0,0 0 0,-1-20 15,1-1-15,0 0 0,20 0 16,1 0-16,0 0 0,0-21 16,0 22-16,0-22 0,21 21 31,0-42 0,21 21-15,0 0-16</inkml:trace>
  <inkml:trace contextRef="#ctx0" brushRef="#br0" timeOffset="11915.89">6646 3281 0,'0'0'0,"0"21"0,-21-21 16,0 0-1,0 0 1,0 0-16,21-21 16,0 0-16,0 0 15,0-1-15,21 1 0,0 21 16,0-21-16,-21 0 0,21 21 0,22-21 16,-22 0-16,0 21 0,21 0 15,-21 0-15,22 0 0,41 0 16,-62 0-16,20 0 0,-21 0 15,21 21-15,-20 0 0,-1-21 0,0 42 16,0-21-16,-21 1 16,0 41-16,0-21 0,0-20 15,0 20-15,0 0 0,0-21 0,-21 22 16,0-22-16,0 0 0,-1 21 16,22-20-16,-21-1 0,0-21 15,21-21 16,0-1-15,0-20-16,0 21 0,0 0 0,0-22 16,0 22-16,21-21 0,-21 0 15,21 20-15,1-20 0,-1 0 16,0 21-16,0-22 0,0 22 0,0 0 16,1 0-16,-1 0 0,0 21 15,-21-22-15,21 22 0,0 0 16,0 0 15,1 0-31</inkml:trace>
  <inkml:trace contextRef="#ctx0" brushRef="#br0" timeOffset="12408.81">7683 3112 0,'-21'0'31,"0"0"-31,21 21 16,-21-21-16,21 21 15,-21 0-15,0 0 0,21 22 0,0-22 16,-22 0-16,1 21 0,0-21 0,21 22 16,-21-22-16,21 21 0,-21-21 15,21 22-15,0-22 0,0 0 0,0 0 16,0 0-16,0 1 15,21-22-15,0 0 0,0 0 16,0 0-16,1 0 0,20 0 16,-21 0-16,21 0 0,-20 0 0,20-22 15,-21 1-15,21 0 0,-20 0 0,20 0 16,-21 0-16,21-1 0,-20-20 16,-22 21-16,21-21 0,-21 20 0,0-20 15,0 0-15,0-1 0,0 22 16,0-21-16,-21 21 0,21 0 0,-22-1 15,1 1-15,0 21 0,0 0 16,0 0-16,0 0 0,-22 0 0,22 0 16,0 0-16,0 21 0,0 1 15,-1-22-15,1 21 0,0 0 16,0-21-16,21 21 0,-21 0 0,21 0 16,0 1-16,0-1 15,0 0-15,21-21 16,0 0-16,0 21 15,0-21-15,1 0 0,20 0 0</inkml:trace>
  <inkml:trace contextRef="#ctx0" brushRef="#br0" timeOffset="12931.81">8149 3429 0,'64'21'31,"-43"-21"-15,0-21-16,-21 0 15,21 21-15,-21-21 0,21 0 0,0-1 16,-21 1-16,22 0 0,-22 0 16,21 0-16,-21-22 0,21 22 0,-21 0 15,0 0-15,0 0 16,21 0-16,-21-1 16,0 44 15,0-1-31,0 0 15,0 0-15,0 0 0,0 0 16,0 22-16,0-1 0,0-21 16,0 22-16,0-1 0,0 0 0,0 1 15,0-1-15,-21 0 0,21 1 16,0 20-16,0-21 0,0 1 0,0-1 16,0 22-16,-21-1 0,21 1 0,0-22 15,-21 21-15,21 1 0,0-1 16,0 1-16,0-1 0,0-20 0,0 20 15,0 43-15,0-64 0,0 1 16,0-1-16,-22 0 0,22 1 16,-21-1-16,0 22 15,0-43-15,0 21 0,21-21 0,0 0 16,-21 1-16,-1-22 16,22 21-16,0-42 15,0-1-15,0 1 16,0 0-16,0 0 0,0-21 15,0 20-15,0-20 0,0 21 16,0-21-16,0-1 0,22 1 0,-22 0 16</inkml:trace>
  <inkml:trace contextRef="#ctx0" brushRef="#br0" timeOffset="13183.57">8424 2963 0,'0'0'0,"0"-21"0,-21 21 15,21-21-15,-21 21 0,21 21 94,21-21-94,0 0 0,0 21 16</inkml:trace>
  <inkml:trace contextRef="#ctx0" brushRef="#br0" timeOffset="13572.35">8742 3154 0,'0'21'32,"21"-21"-32,0 0 0,-21-21 15,21 21-15,0-21 16,1 0-16,-22-1 16,0 1-16,21 21 0,-21-21 0,0 0 15,-21 21 16,-1 0-15,1 21-16,0-21 16,0 21-16,21 0 0,-21 1 0,0-1 15,21 0-15,0 0 0,-22 21 16,22-20-16,-21-1 0,21 0 0,0 0 16,0 0-16,0 0 0,0 1 15,0-1-15,0 0 16,21-21-16,1 21 0,-1-21 15,0 0-15,0 0 16,0 0-16,0 0 0,1 0 0,-1 0 16,21-21-16,-21 21 0,22-21 15,-1 0-15</inkml:trace>
  <inkml:trace contextRef="#ctx0" brushRef="#br0" timeOffset="14133.32">9398 3027 0,'0'0'0,"21"-21"0,-21 0 0,0-1 0,0 1 15,0 0-15,0 0 16,-21 21 15,0 21-31,21 0 0,-21 0 16,21 1-16,-22-1 0,1 0 0,21 0 16,0 0-16,0 0 0,-21 22 15,21-22-15,0 0 0,0 0 0,0 22 16,0-22-16,0 0 0,0 0 15,0 0-15,0 0 0,21-21 0,0 22 16,1-22-16,-1 0 16,0 0-16,0 0 0,0 0 0,0 0 15,1 0-15,-1-22 16,0 22-16,0-21 0,0 0 16,0 0-16,22-21 0,-22 20 0,0-20 15,0 21-15,0-21 0,1-1 16,-1 1-16,0 0 0,0-1 0,0 1 15,-21 0-15,21-1 0,1 1 0,-22 0 16,0 20-16,0 1 0,0 0 16,0 0-16,0 0 0,0 42 31,-22 0-31,22 0 0,-21 0 16,21 22-16,0-22 0,-21 21 15,0 1-15,0-1 0,21 0 16,-21-21-16,21 22 0,0-1 0,0 0 15,0-20-15,0 20 0,0 0 16,0-21-16,0 43 0,0-43 16,0 0-16,21 0 15,0-21-15,0 0 0,0 0 16,0 0-16,1 0 0,-1-21 16,0 21-16,0-21 0,0 0 15,0 0-15,1 0 0,-1-1 0,0 1 16</inkml:trace>
  <inkml:trace contextRef="#ctx0" brushRef="#br0" timeOffset="14360.34">9737 2985 0,'0'0'0,"-22"0"0,44 0 31,-1 0-31,0-22 16,0 22-16,0 0 0,0 0 16,1 0-16,-1 0 0,0-21 0,21 21 15,-21 0-15,1-21 16,-1 21-16,-21-21 16,0 0-16</inkml:trace>
  <inkml:trace contextRef="#ctx0" brushRef="#br0" timeOffset="15215.83">11388 2985 0,'0'0'0,"21"-22"0,0 1 15,0 21 1,0-21-16,0 21 0,-21-21 15,22 0-15,-1 0 0,0-1 16,-21 1-16,0 0 16,21 0-16,-21 0 0,0 0 15,0-1-15,0 1 0,0 0 16,0 0-16,-21 0 0,0 0 0,0 21 16,-1-22-16,1 22 0,-21 0 15,21 0-15,-22 0 0,1 0 0,21 22 16,-21-1-16,20 0 0,-20 0 0,21 0 15,0-21-15,0 21 0,21 22 16,0-22-16,-22 0 0,22 0 0,0 0 16,0 1-16,0-1 15,22 0-15,-1 0 0,0 0 0,0-21 16,0 21-16,0 1 0,1-1 16,-1-21-16,0 21 0,0 0 0,0 0 15,0 0-15,1-21 0,-1 22 16,-21-1-16,0 0 0,0 0 15,0 0-15,0 0 0,0 1 0,0-1 16,-21 21-16,-1-21 0,-20 0 0,21 1 16,-21-1-16,-1-21 0,1 21 15,0 0-15,-1-21 0,1 0 0,0 0 16,-1 0-16,1 0 16,21 0-16,-22 0 0,22-21 0,0 0 0,0 0 15,0-1-15,0 1 16,-1 0-16,1 0 0,21-21 0,0 20 0,0 1 15,0 0-15,0 0 0,0 0 16,0 0-16,21 21 16,1-22-16,-1 22 0,0 0 0,0-21 15,0 21-15,0-21 0,22 21 16,-22 0-16,21 0 0</inkml:trace>
  <inkml:trace contextRef="#ctx0" brushRef="#br0" timeOffset="15932.84">11536 3133 0,'0'0'0,"0"21"0,21-21 32,0 0-32,0 0 15,0-21-15,1 0 0,-1-1 16,0 22-16,0-21 0,0 21 15,0-21-15,1 0 0,-1 21 16,-21-21-16,0 0 0,0-1 16,0 1-16,0 0 0,0 0 15,-21 21 1,-1 0-16,1 0 0,0 0 0,0 0 16,0 0-16,0 21 15,-1 0-15,1 0 0,21 1 16,-21-1-16,0 21 0,21-21 15,-21 0-15,21 1 0,0-1 16,0 0-16,0 21 0,0-21 0,0 1 16,0-1-16,0 0 0,0 0 15,21-21-15,0 21 0,0 0 0,0-21 16,1 0-16,-1 0 0,0 0 0,0 0 16,0 0-16,0 0 0,22-21 15,-22 0-15,21 0 0,22-21 16,-43 20-16,21 1 15,-21 0-15,22 0 0,-22-21 0,21 20 0,-21 1 16,1-21-16,20 0 0,-21-1 16,0 22-16,0-21 0,1-1 15,-22 1-15,21-21 0,-21 20 0,21 22 16,-21-21-16,0-1 0,0 22 16,0 0-16,0 0 0,0 42 31,0 0-31,-21 22 15,21-22-15,-21 0 0,21 21 16,0 1-16,0-22 0,-22 21 0,22 0 16,-21-20-16,21 20 0,-21-21 0,21 21 15,0-20-15,0 20 16,0-21-16,0 0 0,0 22 0,0-22 16,0 0-16,0 0 0,0 0 15,0 0-15,0 1 0,21-22 16,0 0-16,1 0 0,-1 0 15,0 0 1,0-22-16,0 1 0,-21 0 0,21 0 16,1 21-16</inkml:trace>
  <inkml:trace contextRef="#ctx0" brushRef="#br0" timeOffset="16212.38">12150 2858 0,'-64'21'31,"85"-21"-15,0 0-16,1 0 0,-1 0 15,21 0-15,-21 0 16,0 0-16,22-21 0,-22 21 0,0 0 15,0 0-15,0-22 0,1 22 16,-1 0-16,0 0 0,0 0 0,-21-21 16,21 21-16,0 0 15</inkml:trace>
  <inkml:trace contextRef="#ctx0" brushRef="#br0" timeOffset="16681.03">12742 2815 0,'-21'0'15,"21"21"1,-21-21-16,21 22 16,0-1-16,-21-21 0,21 21 15,-21-21-15,21 21 0,0 0 16,0 0-16,0 1 0,-22-1 0,22 0 15,0 0-15,0 0 0,0 0 16,0 1-16,0-1 0,0 0 0,0 0 16,0 0-16,0 0 0,22-21 15,-1 0-15,0 0 0,0 0 16,0 0-16,0 0 0,1 0 0,20 0 16,-21 0-16,21-21 0,-20 21 15,20-21-15,-21 0 0,21 0 16,-20 21-16,20-21 0,-21-1 0,0 1 15,0 0-15,1-21 0,-1 21 16,-21-1-16,0 1 0,0 0 0,0-21 16,0 21-16,0-1 0,0 1 15,0 0-15,-21 21 0,-1 0 16,1 0 0,0 0-1,42 0 48</inkml:trace>
  <inkml:trace contextRef="#ctx0" brushRef="#br0" timeOffset="17072.64">13504 2815 0,'0'21'47,"0"1"-31,0-1-16,0 0 0,0 0 0,0 0 16,0 22-16,0-22 0,0 21 0,0 0 15,0 1-15,0 20 0,0 1 16,0-1-16,0 1 0,-21 20 0,21 1 15,0 0-15,-21 21 0,0-1 0,0 1 16,-1 0-16,22 0 0,-21 0 16,0-22-16,0 22 0,0-21 0,0 0 15,21-22-15,0 22 0,-22-22 0,22-20 16,-21 20-16,21-21 0,-21 1 16,21-22-16,0 0 0,-21 0 0,21 0 15,-21 1-15,21-44 31,0 1-31,0 0 16,0 0-16,21 0 0,0-22 0,0 1 16,0 0-16,1-1 0,-22 1 15,21-21-15,0-1 0</inkml:trace>
  <inkml:trace contextRef="#ctx0" brushRef="#br0" timeOffset="17488.32">13568 2963 0,'0'0'0,"-21"-21"0,21-21 15,-22 21-15,22 0 0,-21-1 16,21 1-16,0 0 0,0 0 0,0 0 16,0 0-16,21 21 0,1-22 15,-1 1-15,21 0 0,-21 21 16,0 0-16,1-21 0,-1 21 0,21-21 15,-21 21-15,0 0 0,1 0 16,-1 0-16,0 0 0,0 0 16,0 21-16,0 0 0,1-21 15,-1 21-15,-21 0 0,21 1 0,-21-1 16,0 0-16,0 0 0,-21 21 0,0-20 16,-1-1-16,-20 0 0,21 0 15,-21 0-15,20-21 0,-20 21 0,21 1 16,-21-1-16,20-21 0,1 21 15,0-21-15,0 21 0,0 0 16,0-21-16,21 21 16,21-21 31,0 0-47</inkml:trace>
  <inkml:trace contextRef="#ctx0" brushRef="#br0" timeOffset="17644.23">13864 3069 0,'0'0'16,"21"0"-16,0 0 15,-21 21 1,-21-21 15,0 0-15</inkml:trace>
  <inkml:trace contextRef="#ctx0" brushRef="#br0" timeOffset="18860.86">4297 5207 0,'0'0'0,"-21"0"0,-1-21 16,22 0-16,-21 21 15,21-21-15,-21-1 16,21 1-16,0 0 0,0 0 16,0 0-16,0 0 15,21-1-15,0 22 0,1-21 0,-1 21 16,0 0-16,21 0 16,-21 0-16,1 0 0,20 0 15,-21 21-15,0 22 0,0-22 16,1 21-16,-1-21 0,-21 22 0,0-1 15,0 0-15,0 1 0,0-1 0,-21 22 16,-1-22-16,-20 0 0,0 22 16,-1-1-16,22-20 0,-21-1 0,0 0 15,-1 1-15,22-1 16,-21 0-16,21-21 0,-22 1 0,22-1 16,0 0-16,0-21 0,0 0 0,-1 0 15,1 0-15,0 0 0,0 0 0,21-21 16,-21 0-16,0-1 0,21 1 15,-22 0-15,22-21 0,0 21 16,0-22-16,0 1 0,0 21 0,0-22 16,0 22-16,0-21 0,22 21 15,-22 0-15,42 21 0,-21 0 0,0 0 16,0 0-16,1 0 0,-1 0 16,21 0-16,-21 21 0,0 0 0,1 0 15,-1 0-15,0 22 0,0-22 16,0 0-16,0 0 0,-21 0 0,22 22 15,-22-22-15,21-21 0,-21 21 16,0 0-16,21 0 0,0-21 16,0 0 15,0-21-15,1 21-16,-22-21 0</inkml:trace>
  <inkml:trace contextRef="#ctx0" brushRef="#br0" timeOffset="19049.34">4720 5588 0,'0'0'15,"21"-21"-15,0 21 0,-21-21 16,22 21 31,-22-21-47,21 21 15,0 0-15,-21-22 0,21 22 16,0-21-16,0 21 0,1-21 0</inkml:trace>
  <inkml:trace contextRef="#ctx0" brushRef="#br0" timeOffset="21300.93">6265 4974 0,'0'0'0,"0"-21"0,0 0 15,0 0-15,0 0 0,0-1 16,0 1-16,0 0 0,0 0 0,0 0 16,0 0-16,0-1 0,0 1 15,0 42 17,0 1-32,0-1 0,0 21 15,0 0-15,0 1 0,0 20 0,0 1 16,-21-22-16,21 22 0,-21-1 15,0-21-15,0 22 0,-1-22 0,1 22 16,-21-22-16,21 22 0,-22-22 16,1 21-16,0-20 0,21-22 0,-22 21 15,1 1-15,21-22 0,-22 0 16,22-21-16,-21 21 0,21-21 0,0 0 16,-1 0-16,1 0 0,0-21 0,0 21 15,0-21-15,0 0 0,-1-22 16,1 22-16,21-21 0,0 21 0,-21-22 15,21 1-15,-21 0 16,21-1-16,0 1 0,0 0 0,0 20 16,0-20-16,21 21 0,0 0 0,0 0 15,1-1-15,-1 22 0,0 0 16,0 0-16,21 0 0,-20 22 0,20-1 16,-21 0-16,21 0 0,-20 0 15,20 22-15,-21-22 0,21 21 0,-20-21 16,-1 22-16,0-22 0,21 21 15,-21-21-15,1 22 0,-1-22 0,0 0 16,0 0-16,0 0 0,0 0 16,1 1-16,41-1 0,-42-21 15,22 0-15,-1 0 0,-21 0 16,21 0-16,1 0 0,-1-21 16,0-1-16,1 22 0,-1-21 0,-21 0 15,22 0-15,-1-21 0,-21 20 16,0 1-16,0-21 0,1 21 0,-1-22 15,-21 22-15,0-21 0,0 0 0,0 20 16,0-20-16,0 0 0,-21-1 16,-1 22-16,1-21 0,0 21 0,0 0 15,0-1-15,0 22 0,-1 0 16,-20 0-16,21 0 0,0 0 0,0 22 16,-1-1-16,-20 0 0,21 0 15,0 21-15,0-20 0,21 20 16,-22 0-16,22-21 0,-21 22 0,21-1 15,0 0-15,0 1 0,0-22 16,0 21-16,0-21 0,0 1 0,0-1 16,21 0-16,1 0 0,-1-21 15,0 0-15,0 0 0,21 0 0,-20 0 16,-1 0-16,21-21 0,-21 0 16,22 21-16,-22-21 0,0-22 0,21 22 15,-21 0-15,1 0 0,-1-22 16,0 22-16,-21 0 0,0-42 15,0 20-15,0 22 0,0 0 16,0-21-16,0 20 0,0 1 16,0 42 15,0 1-31,0-1 16,0 0-16,0 0 0,0 21 0,0-20 15,0 20-15,0-21 0,0 0 16,0 22-16,0-22 0,0 0 0,0 0 15,21 0-15,0 0 0,-21 1 16,21-22-16,1 0 0,-1 0 16,0 0-16,0 0 0,0 0 0,0 0 15,22-22-15,-22 1 16,0 21-16,0-21 0,0 0 0,1 0 16,-1 0-16,0-1 0,-21-20 15,0 21-15,21 0 0,-21 0 0,21-1 16,-21-20-16,21 21 0,-21-21 15,0 20-15,0 44 47,0-1-47,0 0 16,0 0-16,0 0 0,0 0 0,0 1 16,0-1-16,0 0 0,0 21 15,0-21-15,0 1 0,0-1 16,0 0-16,0 0 0,0 0 15,22-21-15,-1 0 0,0 0 16,0 0-16,0 0 0,0 0 16,1 0-16,-1-21 15,0 21-15,0-21 0,-21 0 0,21 0 16,0-1-16,1 1 0,-1 0 0,0 0 16,-21-21-16,42-1 15,-42 1-15,0 21 0,21 0 0,-21-1 16,22 1-16,-22 0 15,0 42 17,0 0-32,0 1 0,0-1 15,0 0-15,0 0 0,0 0 0,0 0 16,0 1-16,0-1 0,0 0 0,0 0 16,0 0-16,0 0 0,21 1 15,21-1-15,-21-21 0,0 0 16,1 0-16,-1 0 0,0 0 15,0 0-15,0 0 0,22 0 0,-22 0 16,21-21-16,-21-1 0,22 22 0,-22-21 16,0 0-16,0 0 0,0 0 15,0 0-15,1-1 0,-22 1 0,0-21 16,0 21-16,21-43 16,-21 43-16,0 0 0,0 0 15,0 0-15,0 42 31,0 0-31,0 0 16,0 0-16,0 0 0,0 1 0,0 20 16,0-21-16,0 0 0,0 0 15,0 1-15,0-1 0,0 0 0,0 0 16,0 0-16,0 0 0,0 1 16,0-1-16,0 0 0,-21 0 15,21 0-15,0 0 31,0-42-15,0 0-16,0 0 16,0 0-16,0 0 15,0-22-15,21 22 0,-21 0 0,21-21 16,0 20-16,0-20 0,0 0 16,1-1-16,-1 1 0,0 21 0,0-21 15,21 20-15,1 1 0,-22 0 16,21 21-16,1 0 0,-22 0 15,21 0-15,0 0 0,1 21 0,-22 0 16,0 22-16,21-22 0,-20 0 0,-22 21 16,0-20-16,0 20 0,0-21 15,0 0-15,0 22 0,0-22 0,0 0 16,-22 0-16,1 0 0,0 0 16,0 22-16,0-22 0,0 0 15,-1-21-15,22-21 47,0 0-47,0 0 0,22-1 0</inkml:trace>
  <inkml:trace contextRef="#ctx0" brushRef="#br0" timeOffset="22176.23">9567 5144 0,'0'0'0,"0"-22"15,0 1-15,0 0 16,-21 0-16,0 21 15,21-21-15,-21 21 0,0 0 16,-1 0-16,1 0 0,21 21 16,-21 0-16,0 0 0,0 0 0,0 1 15,-1-1-15,1 21 0,0-21 16,0 22-16,0-22 0,21 21 16,0-21-16,0 22 0,0-22 0,0 21 15,0-21-15,0 22 0,0-22 0,0 0 16,21 0-16,0 0 0,0 0 0,0 1 15,1-1-15,-1-21 0,21 0 0,-21 0 16,22 0-16,-22 0 16,21 0-16,0 0 0,1-21 0,-1-1 15,0 1-15,22 0 0,-22 0 0,1 0 16,-1 0-16,0-22 0,1 22 16,-22-21-16,21-1 0,-21 1 0,0 0 15,1-22-15,-1 22 0,-21-22 16,0 1-16,21 21 0,-21-22 0,21 22 15,-21-1-15,0 22 0,0 0 0,0 0 16,0 0-16,0 42 31,0 0-31,0 0 0,0 22 16,0-22-16,-21 21 0,21 0 0,0 1 16,-21-1-16,21 0 0,0 1 0,0-22 15,-21 21-15,21 1 0,-22-1 16,22-21-16,0 0 0,0 22 0,-21-22 15,21 0-15,-21 0 0,21 0 0,-21 0 16,21 1-16,-21-22 16,21-22 15,0 1-15,0 0-16,21 0 0,0 0 15,0 0-15,0-22 0,1 22 16,20-21-16,0 21 0,1-22 0,-22 22 15,21-21-15,0 21 0,22-1 0,-22 22 16,-21 0-16,22 0 0,-1 0 16,0 0-16,-20 0 0,-1 22 0,0-1 15,0 0-15,0 42 0,-21-41 16,0 20-16,0-21 16,0 0-16,0 0 0,0 22 15,-21-22-15,21 0 0,0 0 0,-21-21 0,21 21 16,-21-21-16,0 0 15</inkml:trace>
  <inkml:trace contextRef="#ctx0" brushRef="#br0" timeOffset="23732.38">12086 5059 0,'21'0'31,"0"0"-15,-21-21-16,22 0 0,-1 21 15,0-22-15,0 22 0,0-21 16,0 0-16,1 0 0,-1 0 0,0 0 15,0-22-15,0 22 0,0 0 16,-21-21-16,0 20 0,0 1 16,0 0-16,0 0 0,0 0 15,-21 0-15,0 21 0,-21 0 16,-1 0-16,1 0 0,-21 0 0,20 0 16,-84 42-16,85-21 0,-22 21 15,22 1-15,0-1 0,-1 22 16,22-22-16,0 0 0,21 22 0,0-22 15,0 0-15,0-20 0,0 20 16,0-21-16,0 0 0,21 0 0,0 1 16,1-22-16,-1 0 0,21 0 15,-21 0-15,22 0 0,-1 0 16,0 0-16,1 0 0,-1-22 16,0 22-16,1-21 0,-22 21 0,0-21 15,0 21-15,-21-21 0,-21 21 31,0 0-31,0 0 0,-22 0 0,22 0 16,-21 21-16,21 0 0,-22-21 0,22 43 16,0-22-16,-21 0 0,20 42 15,1-41-15,21-1 0,0 21 16,0-21-16,0 0 0,0 22 16,0-22-16,0 0 0,0 0 15,21-21-15,1 0 0,-1 0 16,21 0-16,-21 0 0,22 0 15,-1-21-15,0 21 0,1-21 0,-1 0 16,21 0-16,-20-1 0,-1 1 0,0 0 16,1 0-16,-1 0 0,0 0 15,-20-22-15,-1 22 0,0 0 0,0 0 16,0 0-16,-21-1 0,0 1 16,0 0-16,0 0 0,0 42 31,0 0-31,0 0 15,0 1-15,0-1 0,0 0 0,0 0 16,0 0-16,0 0 0,0 1 16,0 20-16,0-21 0,-21-21 15,21 21-15,0 0 0,0 1 0,-21-1 16,21-42 31,0-1-32,0 1-15,0 0 0,0 0 0,0 0 16,0 0-16,21-1 0,0-20 0,-21 21 16,21 0-16,1 0 15,-1-1-15,0 1 0,0 0 0,0 21 16,0 0-16,22 0 0,-1 0 16,-21 0-16,22 0 0,-22 21 15,0 0-15,0-21 0,-21 22 0,21-1 16,-21 0-16,21 0 0,-21 0 0,0 0 15,0 1-15,0-1 0,0 0 16,0 0-16,0 0 0,0 0 16,-21-21-1,0 0 1,21-21 15,0 0-31,0 0 0,0 0 16,21-22-16,0 22 0,1 0 0,20-21 15,0 21-15,1-22 0,-1 22 16,0 0-16,22 0 0,-22 0 0,0 21 16,1 0-16,-1 0 0,0 0 0,1 21 15,-22 0-15,0 0 0,0 0 16,0 0-16,-21 1 0,0 20 0,0-21 16,0 0-16,0 0 0,-21 1 15,21-1-15,0 0 0,-21 0 16,0 0-16,21 0 0,-21 1 0,21-1 15,0-42 32,0-1-31,0 1-16,0 0 0,21 0 0,0 21 16,-21-21-16,21 0 0</inkml:trace>
  <inkml:trace contextRef="#ctx0" brushRef="#br0" timeOffset="24080.14">14012 5101 0,'0'21'31,"0"1"-31,0-1 0,0 0 16,0 0-16,0 21 0,0-20 0,0 20 15,0 0-15,0 43 16,0-22-16,0-20 0,0 20 0,0 1 15,0-1-15,-21 22 0,21-22 16,-21 1-16,0 21 0,0-22 0,21 22 16,-22-1-16,1 22 0,0-21 0,-21 21 15,21-22-15,-1 22 0,1-21 0,0 0 16,0-1-16,21 1 0,0 0 16,0-22-16,0 1 0,0-1 15,0 1-15,0-22 0,0-21 16,21-21-16,0 0 15,-21-21 1,21 0-16,1-22 0,-22 22 0,21-21 16,-21 0-16,21-22 0,0 22 0,0-22 15,-21 1-15,21-22 0</inkml:trace>
  <inkml:trace contextRef="#ctx0" brushRef="#br0" timeOffset="24444.64">13991 5419 0,'0'0'0,"0"-43"0,0 22 0,0-63 16,0 62-16,0-20 15,0 21-15,21-21 0,0 20 0,1 1 16,-1 0-16,0-21 0,21 21 0,1 21 16,-22-22-16,21 1 0,-21 21 15,22 0-15,-1 0 0,-21 0 0,0 21 16,22 1-16,-22-1 0,-21 0 15,0 21-15,0-21 0,0 1 0,0 20 16,0-21-16,-21 0 0,-1 0 0,-20 1 16,0-1-16,-1 0 15,-105 42-15,106-41 16,0-22-16,-1 21 0,1-21 0,21 21 16,0-21-16,-1 0 0,1 21 15,42-42 32,1 0-47,-1 0 0,21-1 16,-21 1-16,22 0 0,-22 0 15</inkml:trace>
  <inkml:trace contextRef="#ctx0" brushRef="#br0" timeOffset="25364.95">14774 4636 0,'0'0'0,"21"-22"0,-21 1 0,0 0 0,0 0 16,0 42 15,0 0-15,0 0-16,-21 22 0,0-22 0,0 42 16,0-20-16,21 20 0,-43-20 0,22 20 15,0 1-15,0-1 0,0-21 16,0 22-16,-1-22 0,22 1 0,0-1 15,0-21-15,0 21 0,0-20 16,0-1-16,0 0 0,0 0 16,22-21-16,-1 0 0,0 0 15,0 0-15,21 0 0,-20 0 0,-1-21 16,21 0-16,-21 0 0,0-1 16,22 1-16,-22 0 0,0 0 0,0 0 15,0-22-15,1 22 0,-1 0 16,0-21-16,0 21 0,0 21 0,-21-22 15,0 1-15,21 21 0,1 21 32,-22 1-32,0-1 0,0 0 15,0 0-15,0 0 16,-22 0-16,1 1 0,21-1 0,-21 0 16,21 0-16,0 0 0,0 0 15,0 1-15,0-1 16,21-21-16,0 0 15,1 0-15,-1 0 0,0 0 0,0 0 16,0 0-16,22-21 0,-22 21 16,0-22-16,0 22 0,21-21 0,-20 0 15,-1 0-15,0 0 0,-21 0 0,21-1 16,0 1-16,-21-21 0,0 21 16,21 0-16,-21-1 0,22 1 15,-22 0-15,21 21 16,-21 21-1,0 0-15,0 1 16,0-1-16,0 21 0,0-21 16,0 0-16,0 22 0,0-1 0,-21 0 15,21-20-15,0 20 0,-22 21 16,22-20-16,0-1 0,0 22 16,0-22-16,0 21 0,-21-20 0,21 20 0,0-20 15,0-1-15,0 21 0,0-20 16,0-1-16,0 22 0,0-22 0,0 21 15,-21-20-15,21 20 0,-21 1 0,21-1 16,-21-20-16,0 20 16,21 1-16,0-22 0,-22 0 0,1 1 15,21-1-15,-21-21 0,0 0 0,21 0 16,0 1-16,0-1 0,-21-21 0,21-21 31,0-1-31,0 1 16,0 0-16,0 0 0,0 0 0,21 0 15,0-22-15,-21 1 0,21 0 0,0-22 16,1 22-16,-1-22 0,-21 22 16,63-85-16,-42 85 15,1-1-15,-1 1 0,21 0 0,-21-1 16,0 1-16,22-22 16,-22 22-16,0 0 0,-21-43 15</inkml:trace>
  <inkml:trace contextRef="#ctx0" brushRef="#br0" timeOffset="25649.67">14817 4763 0,'0'0'0,"-22"-22"0,22 1 15,22 21 17,20 0-32,-21 0 15,0 0-15,22 0 0,-22 0 0,21 0 16,-21-21-16,22 21 16,-22 0-16,21 0 0,-21 0 0,22-21 15,-22 21-15,0 0 0,0 0 0,0 0 16,0-21-16,1 21 0,20-21 15</inkml:trace>
  <inkml:trace contextRef="#ctx0" brushRef="#br0" timeOffset="26608.55">16870 4636 0,'0'-22'0,"0"44"0,0-65 0,0 22 15,0 0-15,0 0 16,0 0 0,0 42 15,0 0-31,0 0 0,-21 0 15,21 22-15,-22-1 0,22 21 0,-21-20 16,21 20-16,0 1 0,0-1 16,0 1-16,-21-1 0,0-20 15,21 20-15,-21-21 0,21 1 0,-21-1 16,-1-21-16,1 22 0,21-22 0,-21 0 16,0 0-16,21 0 0,0 0 15,-21-21 1,21-21-1,0 0 1,0 0-16,0-21 0,0 20 16,21 1-16,-21-21 15,21 21-15,0-22 0,0 1 0,1 21 16,-1-21-16,0-1 0,0 22 0,21 0 16,-20 0-16,-1 0 0,21-1 15,-21 22-15,22 0 0,-22 0 0,0 22 16,21-1-16,-21 0 0,1 0 15,-1 21-15,0-20 0,0 20 0,-21 0 16,0 1-16,0-22 0,0 0 16,0 21-16,-21-21 0,0 1 15,-22-1-15,22 0 0,0 0 0,0 0 16,-21-21-16,20 21 0,1-21 16,0 0-16,0 0 0,0 0 15,-22 0-15,22 0 0,0 0 16,0 0-16,0 0 0,0-21 15,21 0 1,0 0-16,0 0 16,0 0-1,21 21-15,-21-22 0,21 1 16,0 0-16,0 21 0,-21-21 0,21 0 16,1 21-16</inkml:trace>
  <inkml:trace contextRef="#ctx0" brushRef="#br0" timeOffset="27064.17">17103 5122 0,'0'0'0,"0"-21"0,21 21 16,-21-21-16,21 0 0,-21 0 16,21 0-16,0 21 0,0-22 15,1 1-15,-1 21 16,0 0-16,0 0 0,0 0 0,0 0 15,1 0-15,-1 21 0,0 1 16,0-1-16,0 0 0,0 0 16,1 0-16,-1 22 0,0-22 0,-21 0 15,0 21-15,0-21 0,0 1 16,0-1-16,0 0 0,0 0 0,0 0 16,-21 0-16,21 1 0,-21-22 15,21 21-15,-22-21 0,1 0 16,0 0-1,0-21 1,21-1-16,0 1 16,0 0-16,0 0 0,0 0 15,0 0-15,0-22 0,0 22 0,0 0 16,21 0-16,0-22 0,0 22 0,1 0 16,-1 0-16,0 0 0,0 0 15,0 21-15,0-22 0,1 22 16,-1 0-16,0 0 15,0 0 1,0 0-16</inkml:trace>
  <inkml:trace contextRef="#ctx0" brushRef="#br0" timeOffset="27608.35">18013 4974 0,'0'0'0,"0"-21"16,-21 21 15,-1 0-15,1 21-16,21 0 0,-21-21 16,21 22-16,0-1 0,-21 21 0,0-21 15,21 0-15,-21 1 0,21-1 0,0 21 16,-22-21-16,22 0 0,-21 1 15,21 20-15,0-21 0,0 0 0,0 0 16,0 1-16,21-1 16,1-21-16,-1 21 15,0-21-15,0 0 0,0 0 0,0 0 0,1 0 16,-1 0-16,0 0 16,0 0-16,0-21 0,22 0 15,-22-1-15,0 22 0,-21-21 0,21 0 16,0 0-16,-21 0 0,21 0 15,-21-1-15,0-20 0,0-21 16,0 20-16,0 1 0,0 0 16,0-1-16,0 22 0,-21-21 0,0 21 15,0-1-15,0 1 0,0 21 16,-1 0-16,1 0 0,0 0 16,0 21-16,0 1 0,0-1 0,21 0 15,-22 0-15,1 0 16,0 0-16,0 22 0,0-22 0,21 21 15,0-21-15,-21 1 0,21 20 0,-22-21 16,22 0-16,0 0 0,0 1 16,0-1-16,0 0 0,0 0 0,0 0 15,22-21 1,-1 0-16,0 0 0,0 0 0,0 0 16,0 0-16,1 0 0</inkml:trace>
  <inkml:trace contextRef="#ctx0" brushRef="#br0" timeOffset="28271.31">18542 5038 0,'0'0'0,"21"-21"0,-21-22 16,0 64 15,0 1-15,-21-1-16,21 0 0,0 0 0,-21 0 15,21 0-15,-21 1 0,-1 20 0,1 0 16,21 1-16,0-22 0,0 0 16,-21-21-16,21 21 0,0 0 15,21-21 32,0 0-47,1 0 0,-22-21 16,21 21-16,0-21 0,0 0 0,0 0 15,0-1-15,-21 1 0,22 0 0,-1 0 16,0 0-16,0 0 0,0-1 16,0 1-16,-21 0 0,22 21 15,-22-21-15,21 21 0,-21 21 16,0 0 0,0 0-16,0 1 0,0-1 0,0 0 15,0 0-15,0 0 16,0 0-16,0 1 0,0-1 0,0 0 15,0 0-15,0 0 0,21-21 16,0 0-16,0 0 16,0 0-16,1 0 15,-1 0-15,0 0 0,0 0 16,0 0-16,-21-21 0,0 0 16,21 0-16,-21 0 0,22-1 0,-22 1 15,0 0-15,0 0 0,0-21 16,0 20-16,0-20 0,0 0 0,0 21 15,0-22-15,0 22 0,0 0 16,0 0-16,0 0 0,0-1 31,-22 22-31,22 22 16,-21-1-16,21 0 16,0 0-16,0 0 15,0 0 1</inkml:trace>
  <inkml:trace contextRef="#ctx0" brushRef="#br0" timeOffset="28745.36">19494 4932 0,'0'0'0,"0"-21"0,-21 21 31,0 0-15,0 0-16,0 21 0,0 0 0,-1 0 16,1 0-16,0 1 15,0-22-15,0 21 0,21 0 0,-21 0 16,21 0-16,0 0 16,0 1-1,21-22-15,0 21 16,0-21-16,0 0 15,0 0-15,1 0 0,-1 0 0,0 21 16,0 0-16,0-21 16,0 0-16,1 21 0,-1-21 0,-21 21 15,0 1-15,0-1 16,-21-21 0,-1 0-16,1 21 0,0-21 0,0 0 15,0 21-15,0-21 0,-1 0 16,1 0-16,0 0 0,0 0 0,0 0 15,0 0-15,-1 0 16,1 0-16,0 0 31,21-21 1,21 21-32,0-21 0,1 0 0,-1 21 15,0-22-15</inkml:trace>
  <inkml:trace contextRef="#ctx0" brushRef="#br0" timeOffset="29564.69">19664 5059 0,'0'0'0,"21"0"0,0 0 16,0-21 0,0 21-1,1-21-15,-1 21 0,-21-22 0,21 22 16,0-21-16,0 0 0,0 21 15,1-21-15,-22 0 0,21 0 16,-21-1-16,0 1 16,-21 21-1,-1 0-15,1 0 16,0 0-16,0 21 16,21 1-16,-21-1 0,0-21 0,21 21 15,-22 0-15,22 0 0,0 0 16,-21 1-16,21-1 0,-21 0 15,21 0-15,0 0 0,0 0 0,0 1 16,0-1-16,0 0 0,0 0 16,0 0-16,21-21 0,0 21 15,1-21-15,-1 0 0,-21 22 16,21-22-16,0 0 0,0 0 0,0 0 16,1 0-16,-1 0 0,0 0 0,0 0 15,0 0-15,0 0 0,1 0 16,-1-22-16,0 22 15,-21-21-15,21 0 0,0 0 16,-21 0-16,0 0 0,0-1 16,21 1-16,-21 0 0,0-21 0,22 21 15,-22-1-15,0 1 0,0 0 16,21 0-16,-21 0 0,21 0 0,0-1 16,-21 1-16,21 0 15,0 21-15,1 0 0,-1 0 0,0 0 16,0 0-16,0 0 0,0 0 15,1 0-15,-1 21 0,0 0 16,-21 1-16,0-1 0,0 21 0,0-21 16,0 0-16,0 1 15,0-1-15,0 0 0,0 0 0,0 0 16,0 0-16,0 1 0,0-1 16,-21 0-16,0 0 15,21-42 32,0 0-31,0 0-16,0-1 0,21 1 15,0 0-15,-21 0 0,21-21 0,21-1 16,-42 1-16,22 21 16,-1 0-16,-21-1 0,21 1 15,0-21-15,0 42 0,0-21 16,1 0-16,-1 21 15,0 0 1,0 0-16,0 0 0,0 0 16</inkml:trace>
  <inkml:trace contextRef="#ctx0" brushRef="#br0" timeOffset="30043.75">21082 4826 0,'0'0'0,"0"-21"0,0 0 16,-21 21 15,0 0-31,-1 21 16,1-21-16,0 21 0,0 0 15,-21-21-15,20 21 0,1 1 0,0-1 16,-21 0-16,21-21 0,21 21 15,-22 21-15,22-20 16,0-1-16,0 0 0,22-21 16,-1 21-16,0-21 15,21 0-15,-21 21 0,1-21 0,20 0 16,-21 21-16,0-21 16,0 22-16,1-22 0,-1 0 0,0 21 15,0-21-15,0 0 0,0 21 16,-42-21-1,21 21-15,0 0 0,-21-21 0,0 0 16,0 21-16,0-21 0,-1 0 16,-20 22-16,21-22 0,0 0 0,0 0 15,-22 21-15,22-21 0,0 0 16,0 0-16,0 0 0,-1 0 31,1 0-15,0 0 15</inkml:trace>
  <inkml:trace contextRef="#ctx0" brushRef="#br0" timeOffset="42644.65">4043 6985 0,'-21'0'16,"21"21"-16,-22-21 0,1 0 31,21 21-31,0-42 47,0 0-31,21 0-1,1 21-15,-1 0 16,-21-21-16,21 21 0,0 0 15,0 0-15,0 0 0,1 0 16,-1 0-16,-21 21 16,0 0-16,0 0 15,0 0-15,0 1 0,0-1 0,-21 42 16,-1-42-16,1 1 16,0 20-16,0-21 0,21 21 0,-21-20 15,0-1-15,-1 0 0,1 0 16,0-21-1,0 0-15,21-21 32,0 0-32,0 0 15,21-1 1,0 22-16,0-21 0,1 21 0,-1-21 16,0 21-16,0-21 15,0 21-15,0 0 0,1 0 0,-1 0 16,21 0-16,-21 0 0,0 0 15,1 21-15,-1 0 0,0-21 0,-21 21 16,0 22-16,21-22 0,-21 0 16,0 21-16,0-20 0,0 20 0,0-21 15,-21 21-15,0-20 0,21 20 16,-21-21-16,-1 0 0,-20 0 0,21 1 16,0-1-16,0 0 15,-1-21-15,1 0 0,0 21 0,-21-21 16,21 0-16,-1 0 0,1 0 0,0 0 15,0 0-15,-21-21 0,20 0 16,1 0-16,0 21 0,0-22 0,0 1 16,0 0-16,21 0 0,-22 0 15,22 0-15,0-1 16,22 22 15,-1-21-31,0 21 16,-21-21-16,21 21 0</inkml:trace>
  <inkml:trace contextRef="#ctx0" brushRef="#br0" timeOffset="42892.08">4678 7281 0,'0'0'0,"0"-21"78,0 0-62</inkml:trace>
  <inkml:trace contextRef="#ctx0" brushRef="#br0" timeOffset="45794.71">6138 6900 0,'0'-42'16,"0"21"-1,0 0-15,0 0 16,0-1-16,0 1 0,0 0 16,0 0-1,0 42 1,0 0-16,0 0 0,0 1 16,0-1-16,0 21 0,0 0 15,0 1-15,0-22 0,0 21 0,-21 1 16,21-1-16,0 0 0,-21 22 15,0-22-15,21 0 0,-21-20 0,21 20 16,0 0-16,-22-21 0,22 1 16,-21-1-16,21 0 0,0 0 0,-21-21 15,21-21 17,0 0-32,0 0 0,0-1 15,0 1-15,0-21 16,0 21-16,0-22 0,0 1 0,21 21 15,0-21-15,-21 20 0,22-20 0,-1 21 16,0 0-16,0 0 0,0-1 16,0 22-16,1 0 0,-1 0 0,21 0 15,-21 0-15,0 0 0,22 0 16,-22 22-16,0-22 0,21 21 0,-20 0 16,-1 21-16,0-21 0,-21 22 15,0-1-15,0-21 0,0 22 16,0-1-16,0 0 0,-21-21 0,0 22 15,-22-1-15,22-21 0,-21 0 16,21 1-16,-22-1 0,22 0 0,-21 0 16,21-21-16,-22 0 0,22 0 15,0 0-15,-21 0 0,20 0 0,1 0 16,0 0-16,0-21 0,21 0 16,-21 21-16,21-21 15,0-1-15,0 1 0,0 0 16,21 21-16,0-21 15,0 0-15,0 0 0,1 21 0,-1-22 16,0 1-16</inkml:trace>
  <inkml:trace contextRef="#ctx0" brushRef="#br0" timeOffset="46224.31">6540 7218 0,'0'0'0,"0"-21"0,0 0 0,0-1 15,0 1-15,0 0 16,0 0-16,0 0 16,22 21-16,-1-21 15,0 21-15,0-22 0,0 22 16,22 0-16,-22 0 0,0 0 0,21 0 16,1 0-16,-1 22 0,-21-22 15,21 21-15,1 0 0,-22 21 0,21-21 16,-21 1-16,-21 20 15,0 21-15,0-20 0,0-1 16,0 0-16,-21-20 0,-21 20 16,21-21-16,-22 0 0,22 0 0,0 1 15,0-1-15,0-21 0,0 0 0,-1 0 16,22-21 0,0-1-16,0 1 0,0 0 15,0 0-15,22-21 0,-1 20 16,0-20-16,0 21 0,0-21 15,0-1-15,1 22 0,-1-21 0,0 21 16,21-1-16,-21 1 0,1 0 16,-1 0-16,0 21 0,0-21 0,0 21 15,0 0-15,1 0 0,-1 0 16,0 0-16,0 0 16</inkml:trace>
  <inkml:trace contextRef="#ctx0" brushRef="#br0" timeOffset="46729.78">7641 7091 0,'21'-21'0,"-21"0"15,-21 21 1,0 0 0,0 0-16,0 0 15,-1 0-15,22 21 0,-21 0 0,0 0 16,0 0-16,21 22 0,-21-22 15,0 21-15,-1 0 0,22 1 16,-21-22-16,21 21 0,-21 1 0,21-22 16,-21 21-16,21-21 0,0 0 0,0 1 15,0-1-15,0 0 16,21-21-16,0 0 0,0 0 16,1 0-16,20 0 0,-21 0 0,0-21 15,0 21-15,22-21 0,-22-1 16,21 1-16,-21 0 0,1 0 15,-1 0-15,0 0 0,-21-22 16,21 22-16,-21 0 0,0-21 0,0-1 16,0 22-16,-21-21 0,0 21 0,0-1 15,-1-20-15,1 21 0,-21 21 16,21-21-16,0 21 0,-1 0 0,1 0 16,0 0-16,0 0 0,-21 0 15,20 21-15,-20 0 16,21 21-16,21-20 0,-21-1 0,21 21 15,-21-21-15,21 22 0,0-22 16,-22 21-16,22-21 0,0 22 0,0-22 16,0 0-16,0 0 0,0 0 15,22-21-15,-1 21 0,0-21 0,21 0 16,1 0-16,-22 0 16,0 0-16</inkml:trace>
  <inkml:trace contextRef="#ctx0" brushRef="#br0" timeOffset="47352.14">8064 7176 0,'0'0'0,"22"-22"0,-1 1 0,0 0 0,-21 42 31,21 0-15,-21 1-16,0 20 0,0-21 15,0 21-15,0-20 0,0 20 16,0-21-16,0 21 0,0-20 0,0 20 15,-21-21-15,21 0 0,0 0 0,-21 1 16,21-1-16,0 0 16,0-42 15,21 21-31,0-21 0,0-1 0,-21 1 16,21 0-16,1 0 0,-22-21 0,21 20 15,-21-20-15,21 21 16,21-64-16,-42 64 0,21-21 15,1 21-15,-1-1 0,-21 1 16,21 21-16,0 0 0,0 0 16,0 0-1,-21 21-15,0 22 0,0-22 0,0 0 16,0 21-16,0-20 0,0 20 0,0-21 16,0 21-16,0-20 0,0 20 15,0-21-15,0 0 0,0 0 16,0 1-16,22-22 0,-1 21 15,0-21-15,0 0 16,0 0-16,0 0 0,1-21 16,-1-1-16,21 1 0,-21 0 0,0 0 15,1 0-15,20 0 0,-21-22 0,0 22 16,0-21-16,-21-1 0,0 1 16,0 21-16,0-21 0,0 20 0,0-20 15,0 21-15,0 0 0,-21 0 16,21-1-16,-21 22 0,21-21 15,-21 21-15,0 0 16,21 21 0,0 1-1,21-22 1,0 21 0,21-21-16</inkml:trace>
  <inkml:trace contextRef="#ctx0" brushRef="#br0" timeOffset="47780.66">9504 7027 0,'0'0'0,"21"-21"31,-42 21-15,0 0-16,-1 0 0,1 0 15,0 0-15,0 21 0,0 1 16,0-22-16,-1 21 0,1-21 0,0 21 15,0 0-15,21 0 0,0 0 16,0 1-16,0-1 0,0 0 16,0 0-16,0 0 15,21 0-15,0-21 0,0 22 0,1-1 16,-1 0-16,0-21 0,0 21 0,0 0 16,0-21-16,1 21 0,-1 1 15,-21-1-15,0 0 0,0 0 16,0 0-16,0 0 15,-21-21-15,-1 22 0,-20-22 16,21 0-16,-21 21 0,20-21 0,-20 0 16,21 21-16,-85-21 15,85 0-15,0 0 0,0 0 16,-1-21-16,22 0 0,-21 21 16,21-22-16,0 1 15,21 21-15,1 0 16,-1-21-16,0 21 0,21-21 15,1 0-15</inkml:trace>
  <inkml:trace contextRef="#ctx0" brushRef="#br0" timeOffset="48416.41">9631 7366 0,'42'-21'0,"-84"42"0,105-42 0,-20 21 0,-22-21 16,0 21-16,0 0 0,-21-21 15,21-1-15,0 22 0,-21-21 0,22 0 16,-1 0-16,0 0 0,0-22 15,-21 22-15,21 0 0,0 0 0,1 0 16,-22 0-16,0-1 0,0 1 0,0 0 31,-22 42-15,1 0-16,0 1 0,0-1 16,0 0-16,0 21 0,21-21 15,-22 22-15,22-1 0,-21 0 0,21-20 16,0 20-16,0-21 0,0 21 15,0 1-15,0-22 0,0 0 16,21-21 0,1 0-16,-1 0 15,0 0-15,0 0 0,0-21 16,0 21-16,1-21 0,-1 0 16,-21-1-16,21 1 0,0-21 0,0 21 15,22-22-15,-22 22 0,0-21 16,21 21-16,-21-22 0,22 22 15,-22 0-15,21 21 0,-21-21 0,22 0 16,-22 21-16,0 0 0,0 0 16,0 0-16,1 21 0,-1-21 0,-21 21 15,0 0-15,0 22 0,21-22 16,-21 0-16,0 0 0,0 21 0,0-20 16,0 20-16,0-21 0,0 0 0,0 0 15,0 1-15,0-1 0,-21 0 16,0-21-16,-1 0 31,22-21-15,0 0-16,0-1 0,0 1 0,0 0 15,0 0-15,0 0 0,0-22 16,22 22-16,-22-21 0,21 21 16,-21-22-16,21 22 0,-21 0 15,21 0-15,-21 0 0,21 0 0,22 21 16,-22-22-16,0 1 15,0 0-15,0 0 0,0 0 16,1 21-16</inkml:trace>
  <inkml:trace contextRef="#ctx0" brushRef="#br0" timeOffset="48945.18">11938 6752 0,'0'0'0,"0"-21"16,0 0-16,0 0 15,0 0-15,-21 21 0,0 0 16,-1 21-16,1 0 16,21 0-16,-21 0 0,0 22 0,0-1 15,21 0-15,-21 1 0,21 20 16,-43 43-16,43-64 16,0 22-16,0-22 0,-21 22 0,21-22 15,-21 0-15,21 1 16,0-22-16,0 0 0,0 0 0,0 0 15,0 0-15,-21-21 0,21-21 32,-21 0-32,-1 0 0,22 0 15</inkml:trace>
  <inkml:trace contextRef="#ctx0" brushRef="#br0" timeOffset="49480.11">11409 7260 0,'0'0'0,"-21"-42"0,-1 21 15,1-22-15,0 1 0,21 0 16,0-1-16,0 1 0,0 0 0,0 21 15,21-22-15,22 1 0,-22 0 16,42-22-16,-20 43 0,-1 0 16,0 0-16,1-1 0,20 1 15,-21 21-15,22 0 0,-1 0 0,1 21 16,21 1-16,-43 20 0,21-21 16,1 21-16,-22 1 0,1-1 0,-1 0 15,-21 1-15,21 41 0,-42-41 16,0-1-16,0 0 15,0 1-15,0-1 0,-21-21 0,0 22 16,0-22-16,0 0 0,0 0 0,-1 0 16,1 0-16,0-21 15,0 0-15,21-21 0,-21 0 16,21-21-16,0 21 16,0-22-16,0 1 0,0 21 0,0-43 15,21 22-15,0 0 0,21-43 16,-20 21-16,-1 22 0,21-21 15,0 20-15,1-20 0,-1 20 16,43 1-16,-22 21 0,-20 21 16,20 0-16,1 21 0,-1 0 0,-21 22 15,22-1-15,-22 0 16,1 1-16,-22-1 0,0 0 0,0 1 16,-21 20-16,0-21 0,0 1 15,0 20-15,-21-20 0,0-1 16,-22 0-16,22 1 0,-21-1 0,21 0 15,-22-21-15,22 1 0,-21-1 0,21 0 16,0 0-16,-1-21 0,22-21 31,0 0-31,22 0 16,-1-1-16,21 1 0,-21 0 0,22 0 16</inkml:trace>
  <inkml:trace contextRef="#ctx0" brushRef="#br0" timeOffset="51528.16">13568 7218 0,'0'0'0,"42"0"0,-21 0 0,0-21 16,22 21-16,-22-21 0,-21-1 15,21 22-15,-21-21 0,21 0 0,-21 0 16,0 0-16,0 0 16,0-1-16,0 1 0,-21 0 0,21 0 15,-21 0-15,0 0 0,0-1 16,-1 22-16,1 0 0,0 0 15,0 0-15,0 0 0,0 22 0,-1-1 16,-20 0-16,21 0 0,-43 43 16,43-22-16,0-21 0,0 21 15,21 1-15,0-1 0,-21 0 16,21-20-16,0 20 0,0-21 0,0 0 16,0 0-16,21 1 0,0-22 0,0 0 15,0 0-15,1 0 0,20 0 16,-21 0-16,21 0 0,-20 0 0,-1-22 15,21 1-15,-21 0 0,22 0 16,-1-21-16,-21-1 0,0 22 16,0-21-16,-21 21 0,0-22 15,0 22-15,22-21 0,-22 21 0,0-1 16,0 1-16,0 0 16,0 42-1,0 0-15,0 1 16,0-1-16,0 21 0,0-21 15,0 22-15,0-22 0,0 21 0,0-21 16,0 0-16,0 22 0,0-22 0,0 0 16,21-21-16,-21 21 0,21-21 15,0 0-15,0 0 0,0 0 0,22 0 16,-22 0-16,0 0 0,21 0 16,-20-21-16,20 0 0,-21 0 0,0 0 15,0-1-15,1 1 0,-1 0 16,0-21-16,-21 21 0,21-22 15,-21 1-15,0 21 0,0 0 16,0-1-16,0 1 0,0 42 31,-21 1-31,21 20 16,-21-21-16,21 21 0,-21-20 0,21 20 16,0-21-16,0 21 0,-22-20 0,22-1 15,0 0-15,0 0 0,0 0 16,0 0-16,22-21 31,-1-21-31,0 0 16,0 21-16,0-21 0,0 0 0,1 0 15,-1-1-15,0-20 0,21 21 16,-21 0-16,1-22 0,-1 22 0,0 0 16,0 0-16,0 21 0,0-21 15,1 21-15,-1 21 16,-21 0-16,0 0 15,0 0-15,0 1 0,0-1 16,0 0-16,0 21 0,0-21 0,21 1 16,-21-1-16,21 0 0,0 0 15,-21 0-15,21 0 0,1-21 16,-1 0-16,0 22 0,0-22 16,0 0-16,0 0 0,22 0 0,-22 0 15,21 0-15,-21-22 0,22 1 0,-1 0 16,0 21-16,-20-21 0,20 0 15,0-22-15,-21 22 0,22 0 0,-22-21 16,-21 21-16,21-22 0,-21 22 16,0 0-16,0-21 0,0 20 0,0 1 15,-21 0-15,0 21 0,0 0 0,-1 0 16,-20 0-16,21 0 0,0 0 16,-22 0-16,22 21 0,-21 0 15,21 1-15,-22-1 0,22 21 16,0-21-16,0 22 0,0-22 0,21 21 15,0-21-15,0 22 0,0-22 0,0 0 16,0 0-16,0 0 0,0 0 16,21-21-16,0 22 0,0-22 15,0 0-15,1 0 0,-1 0 16,0 0-16,0-22 0,21 1 0,-20 21 16,-1-21-16,0 0 0,21 0 0,-21-22 15,1 22-15,-1 0 0,0-21 16,-21 21-16,21-22 0,0 22 15,-21 0-15,0 0 0,21 0 16,-21-1-16,0 1 0,22 21 0,-22 21 31,0 1-31,0-1 0,0 0 16,-22 0-16,22 0 0,-21 22 0,21-22 16,0 21-16,0-21 0,0 0 15,0 1-15,0 20 0,0-21 0,21 0 16,1 0-16,-1-21 15,0 0-15,21 0 0,-21 0 0,22 0 16,-1 0-16,0 0 0,1 0 0,-1-21 16,0 0-16,1 21 0,-1-21 15,0 0-15,1-22 0,-1 22 0,-21 0 16,22-21-16,-22 21 16,0-22-16,0-20 0,0 42 15,-21-1-15,0 1 0,0 0 0,0 0 16,-21 21-16,0 0 0,0 0 15,0 0-15,-22 0 0,22 21 16,-21 0-16,21 0 0,-22 1 0,22-1 16,-21 0-16,21 21 0,-22 22 15,43-43-15,0 0 0,0 0 0,0 0 16,0 1-16,21-1 16,1-21-16,-1 0 0,0 0 0,0 0 15,0 0-15,0 0 0,1-21 16,20 21-16,-21-22 0,0 1 15,0 0-15,1 21 0,-1-21 0,-21 0 16,21 0-16,0-22 0,0 22 16,-21 0-16,0 0 0,-21 42 47,21 0-47,-21 0 15,21 22-15,0-22 0,-21 21 16,21-21-16,-21 22 0,21-1 15,0 0-15,-22 1 0,1-1 0,21 0 16,-21 1-16,21-1 0,0 0 16,0 1-16,0-1 0,-21 21 0,21 1 15,0-22-15,0 22 0,0-1 16,0 22-16,0-22 0,21 1 0,-21-1 16,0 1-16,0 21 0,21-22 0,-21 1 15,0-1-15,0 22 0,0-22 16,0 1-16,0-1 0,0 1 0,-21-1 15,0 1-15,21-22 0,-21 0 0,0-20 16,-1 20-16,1-21 0,21 0 16,-21-21-16,0 0 0,0 0 15,0 0-15,-1-21 16,22 0-16,-21-21 0,21-1 0,-21-20 16,0 20-16,21-41 0,-21 20 15,21-20-15,0-1 0,0 0 0,0 1 16,0-1-16,0-21 0,21 21 15,0 1-15,0-1 0,0 0 0,1 22 16,-1-1-16,0 22 0,21-21 0,-21 20 16,1 22-16,-1-21 0,0-1 15,0 22-15,0 0 0,0-21 0,1 21 16,20-1-16,-21 1 0,0 0 16,0 0-16,1 21 0,-1-21 15,0 0-15,0-1 0,0 22 0,-21-21 16,0 0-16,21 21 0,1-21 15,-22 0-15,21 21 0</inkml:trace>
  <inkml:trace contextRef="#ctx0" brushRef="#br0" timeOffset="53399.68">16235 7281 0,'0'-21'31,"0"0"-15,0 0-16,0 0 15,21 21-15,0-21 0,-21-1 16,21 22-16,0-21 0,1 0 15,-1 21-15,0-21 0,0-21 16,-21 20-16,0 1 16,0 0-16,0 0 0,-21 21 15,0 0 1,0 0-16,-1 0 0,1 0 0,-21 0 16,21 21-16,0 0 0,-1 0 0,1 43 15,21-43-15,-21 21 16,21-20-16,0 20 0,0-21 0,0 0 15,0 0-15,21 1 0,-21-1 16,43 0-16,-22 0 0,0-21 0,21 0 16,-21 0-16,22 0 0,-1 0 0,-21 0 15,22 0-15,-1-21 16,0 0-16,1 0 0,-22-1 0,21 1 16,-21 0-16,22-21 0,-22 21 15,0-1-15,0-20 0,21 0 16,-20 21-16,-22-22 0,21 22 0,-21 0 15,0 0-15,0 42 32,0 0-32,0 0 15,0 0-15,0 1 0,-21-1 0,21 21 16,-22-21-16,22 22 0,0-22 0,0 0 16,0 21-16,0-21 0,-21 1 15,21-1-15,0 0 0,0-42 47,0 0-47,0-1 0,0 1 16,0 0-16,0 0 0,21-21 15,-21 20-15,22 1 0,-1-21 0,0 21 16,0-22-16,0 22 0,0-21 16,1 21-16,-1 0 0,0-1 0,0 1 15,0 21-15,0 0 0,1 0 16,-1 0-16,0 21 0,0-21 15,-21 22-15,21-1 0,-21 0 0,0 0 16,0 21-16,0-20 16,0-1-16,21 0 0,-21 21 0,0-21 15,0 1-15,0-1 0,0 0 0,0 0 16,0 0-16,22-21 0,-22 21 16,21-21-1,-21-21 1,0 0-16,0 0 0,0 0 0,21 0 15,0-1-15,0 1 0,0 0 16,1 0-16,-1-21 0,0 20 0,21 1 16,-21-21-16,22 21 0,-22 0 15,21-22-15,1 22 0,-22 0 16,0 21-16,42-21 0,-41 21 16,-1 0-16,0 0 0,-21 21 15,0 0-15,0 0 16,0 22-16,0-22 15,0 0-15,0 0 0,0 0 0,0 0 16,0 22-16,0-22 0,0 0 0,0 0 16,21 0-16,0 1 15,22-22-15,-22 0 0,0 21 0,21-21 16,-21 0-16,1 0 0,20 0 16,-21 0-16,21 0 0,-20-21 0,20-1 15,0 22-15,-21-21 16,1 0-16,20 0 0,-21 0 0,0-22 15,0 22-15,1 0 0,-22 0 0,0-21 16,0 20-16,0 1 0,0 0 16,0 0-16,-22 21 0,1 0 15,0 0-15,0 0 16,0 21-16,0-21 0,-1 21 0,1 0 16,21 1-16,-21 20 0,21-21 15,-21 0-15,21 22 0,0-22 0,0 0 16,0 0-16,0 21 0,0-20 15,0-1-15,21 0 0,0 0 16,0-21-16,1 21 0,20-21 0,-21 0 16,0 0-16,22 0 0,-1 0 15,-21 0-15,21 0 0,1-21 0,41-21 16,-41 21-16,-1-1 16,0 1-16,1 0 0,-1-21 0,-21 21 15,0-1-15,22-20 0,-43 21 16,21 0-16,-21 0 0,0-1 0,21 22 15,-21-21-15,-21 42 16,0-21 0,0 22-16,21-1 0,-22 0 0,22 0 15,-21 0-15,0 22 16,21-22-16,0 0 0,0 0 0,0 0 16,0 22-16,0-22 15,0 0-15,0 0 16,0-42-1,0 0 1,21 0-16,0-1 0,1 1 16,-1 0-16,0 0 0,21-21 15,-21 20-15,1 1 0,-1 0 0,0-21 16,0 21-16,0-1 0,0 1 0,1 21 16,-1 0-1,-21 21 1,0 1-16,0-1 0,0 21 15,0-21-15,0 0 0,0 1 0,0-1 16,21 0-16,0 0 0,0 0 16,0 0-16,1 1 0,-1-22 0,0 0 15,0 21-15,21-21 0,-20 0 16,-1 0-16,42 0 0,-20-21 16,-22-1-16,21 1 0,-21 0 15,0 0-15,22 0 0,-22-22 0,0 22 16,0-21-16,0 0 0,22-22 15,-22 22-15,0-22 0,-21 22 16,21-22-16,0 1 0,1-1 16,-22 22-16,21-21 0,-21 20 0,0 22 15,0 0-15,0 0 0,0 0 16,-21 42 0,-1 0-16,1 21 0,0 1 0,21-1 15,-21 0-15,0 1 0,0 20 16,21-21-16,0 22 0,0-22 0,0 22 15,0-22-15,0 0 0,0 1 16,0-1-16,0-21 0,0 22 0,0-22 16,21 0-16,0 0 15,0 0-15,0-21 0,0 21 16,1-21-16,-1 0 0,0 0 16,0 0-16,0-21 0,0 21 0,1-21 15,-1 0-15,0 21 0,21-21 16,-42 0-16,21-1 0,1-20 0,-1 21 15,0-21-15</inkml:trace>
  <inkml:trace contextRef="#ctx0" brushRef="#br0" timeOffset="53663.62">19410 6625 0,'0'0'0,"-21"21"0,-1-21 0,1 22 15,64-22 1,-1 0-16,0 0 0,22 0 16,-1 0-16,1 0 0,-1 0 0,1 0 15,-1 0-15,-20 0 0,20 0 16,-21 0-16,1-22 0,-22 22 0,21 0 16,-21 0-16,22-21 0,-43 0 15,0 0 1,-21 21 15,-22 0-31</inkml:trace>
  <inkml:trace contextRef="#ctx0" brushRef="#br0" timeOffset="55020.71">3789 9038 0,'0'0'0,"0"-21"15,0 0-15,-21 21 0,-1-21 16,22 0-16,-21 21 0,0 0 16,21 21-16,0 0 15,-21 0-15,21 0 0,0 22 0,0-1 16,0 0-16,0 1 0,-21-1 16,0 0-16,-1 1 0,1-1 0,0 0 15,0 1-15,-21-1 0,20-21 16,1 21-16,-21-20 0,21 20 15,0-21-15,21 0 0,-22-21 16,22-21 0,0 0-1,22 0-15,-1 0 0,0-1 16,0 1-16,0 0 0,0 0 0,22 0 16,-22 21-16,21-21 0,1-1 15,-1 22-15,0-21 0,1 21 0,-1-21 16,0 21-16,1 0 0,-22-21 15,21 21-15,-21-21 0,0 21 0,1 0 16,-1-21-16,0-1 16,-21 1-16,0 0 15,0 0-15,0 0 0,-21 21 16,0-21-16,-1 21 16,22-22-16,-21 22 15,0 0-15,21 22 0,-21-1 16,21 0-16,0 0 0,0 0 0,0 22 15,0-22-15,0 21 0,0 0 16,0 1-16,0-1 0,-21 0 16,21 1-16,-21-1 0,21 0 0,-22 1 15,22-1-15,0-21 0,0 22 0,-21-22 16,21 0-16,-21 0 0,42-42 47,-21 0-47,21 0 0,1-1 15</inkml:trace>
  <inkml:trace contextRef="#ctx0" brushRef="#br0" timeOffset="55192.33">4297 9377 0,'42'0'15</inkml:trace>
  <inkml:trace contextRef="#ctx0" brushRef="#br0" timeOffset="55712.3">5016 8911 0,'0'0'0,"22"-21"0,-1 0 0,-21-21 15,0 20-15,0 1 0,21 0 16,-21 42 0,0 0-16,0 22 15,0-1-15,0 0 0,0 22 16,0-22-16,0 22 0,0-22 0,0 22 16,0-22-16,0 0 0,0 1 15,0-22-15,-21 21 0,21-21 0,0 22 16,0-22-16,0 0 0,0 0 15,0-42 17,21 0-32,0 0 0,21-1 15,-20 1-15,-1 0 0,0 0 0,0-21 16,0 20-16</inkml:trace>
  <inkml:trace contextRef="#ctx0" brushRef="#br0" timeOffset="56324.28">5397 9081 0,'22'-22'0,"-44"44"0,44-65 16,-1 43-16,-21 21 15,0 1-15,-21-1 0,-1 0 0,22 0 16,-21 21-16,0-20 16,0 20-16,0-21 0,0 0 0,-1 22 0,1-22 15,0 0-15,0 0 16,0 0-16,0 0 0,-1 1 0,22-1 16,-21-21-16,21-21 31,0-1-31,21 1 15,1 0-15,-1-21 0,-21 21 16,21-1-16,0-20 0,0 21 0,0-21 16,1 20-16,-1 1 0,0 0 15,0 0-15,0 0 0,0 21 0,1 0 16,-1 21-16,0 0 16,0 0-16,0 22 0,0-22 0,1 0 15,-1 0-15,0 21 0,0-20 16,0-1-16,-21 0 0,21 0 15,1 0-15,-1 0 16,0-21-16,0 0 0,0 0 16,0 0-16,1-21 0,-1 21 15,0-21-15,0 0 0,0 0 0,0 0 16,1-1-16,-22 1 0,21 0 16,0-21-16,0-1 0,-21 1 0,0 0 15,21-22-15,-21 22 0,21-22 0,-21 22 16,0-21-16,0 20 0,0 1 15,0 21-15,0 0 0,0-1 16,0 65 0,0-22-16,-21 21 15,21 22-15,0-22 0,-21 0 0,21 22 16,0-22-16,0 1 0,0-1 16,0 0-16,0 1 0,0-22 0,0 21 15,0-21-15,0 0 0,0 22 16,0-22-16,0 0 15,21-21 1,0 0-16,1 0 16,-1-21-16,0 0 0,0 21 15,0-21-15</inkml:trace>
  <inkml:trace contextRef="#ctx0" brushRef="#br0" timeOffset="56732.04">6350 9165 0,'0'43'31,"0"-22"-31,0 0 16,21-21 15,0 0-31,0 0 0,1-21 16,-1 0-16,0 21 0,0-22 15,0 1-15,-21 0 0,21 0 16,1 0-16,-1 0 0,-21-1 0,0-20 15,0 21-15,0 0 0,0 0 16,0-1-16,0 1 0,-21 21 0,-1 0 16,1 0-16,0 0 0,0 21 15,0 1-15,0-1 0,-1 21 0,1-21 16,0 22-16,0-1 0,0 0 16,21-21-16,0 22 0,0-22 0,0 21 15,0-21-15,0 1 0,0-1 0,0 0 16,0 0-16,21 0 0,0-21 15,0 0-15,0 0 0,1 0 16,20 0-16,-21 0 0,21 0 0,22 0 16,-22 0-16,1 0 0,20-21 15,1 21-15,-22-21 0,21 0 0,-20 0 16,-1-1-16,22-20 0,-43 21 16,21-21-16,-21 20 0</inkml:trace>
  <inkml:trace contextRef="#ctx0" brushRef="#br0" timeOffset="57156.8">7197 8784 0,'0'-42'15,"0"84"-15,0-126 0,0 62 0,0 1 16,0 0-16,-22 0 0,1 21 16,21 21-16,0 0 0,-21 22 15,21-1-15,-21 0 0,21 1 16,0 20-16,0-21 0,0 22 16,-21-22-16,21 1 0,0 20 0,0-21 15,0-20-15,0 20 0,0-21 16,0 21-16,0-20 0,0-1 0,0 0 15,0-42 32,0 0-47,0-1 0,0 1 0,0 0 16,21 0-16,-21 0 0,21-22 0,0 22 16,-21-21-16,21 21 0,1-22 0,-1 22 15,21-21-15,-21 21 16,22 0-16,-22-1 0,21 22 0,0 0 15,1 0-15,-1 0 0,0 22 16,-20-1-16,20 0 0,-21 0 0,21 0 16,-20 0-16,-22 22 0,0-22 0,0 0 15,0 0-15,-43 22 0,22-22 16,-21 0-16,-1 0 0,1 0 0,-21-21 16,20 21-16,1 1 0,-22-22 15,22 0-15,0 0 0,21 21 0,-22-21 16,22 0-16,0 0 0,21-21 0,0-1 15,0 1-15</inkml:trace>
  <inkml:trace contextRef="#ctx0" brushRef="#br0" timeOffset="58596.04">8128 8827 0,'0'0'16,"0"-43"-16,0 22 0,0 0 15,21-21-15,-21 20 0,0 1 0,0 0 16,0 0-16,0 42 31,0 0-31,0 22 0,0-1 0,0 21 16,0-20-16,0 20 0,0 1 15,0-1-15,-21 1 0,21-22 0,-21 22 16,0-22-16,21 0 0,-22-21 16,1 22-16,21-22 0,-21 0 0,0 0 15,21 0-15,-21-21 16,21-21-1,0 0-15,0 0 16,0 0-16,0 0 16,0-1-16,0 1 0,0 0 0,0 0 15,0-21-15,21 20 0,-21 1 0,21 0 16,-21 0-16,21 21 16,0 21-16,-21 0 15,22 0-15,-22 1 0,21 20 16,-21-21-16,21 21 0,-21-20 0,42 41 15,-42-42-15,21 0 0,1 1 16,-1-1-16,0 0 0,0 0 16,-21 0-16,21-21 0,0 0 0,1 0 15,-1 0-15,0 0 16,0 0-16,0-21 0,0 0 0,1 0 16,20 0-16,0-22 0,1 22 15,-22-21-15,21 21 0,-21-22 16,0 1-16,-21 0 0,0-1 0,0-20 15,0 20-15,0-20 0,0-1 16,-21 22-16,0-21 0,0 20 16,0 1-16,0 0 0,-22-1 0,22 22 15,0-21-15,-21 21 0,-22-1 16,43 22-16,-21 0 0,20 0 0,-20 22 16,0-1-16,-1 0 0,22 0 15,-21 21-15,21 22 0,0-22 16,-1 22-16,1-1 0,21 1 15,0-1-15,0-20 0,0 20 0,0-21 16,21 22-16,1-22 0,-1-21 0,21 22 16,-21-22-16,22 0 0,-22 0 15,21 0-15,0 1 0,1-22 0,-1 0 16,0 0-16,1 0 0,-1 0 16,0 0-16,22-22 0,-22 1 0,22 0 15,-1 0-15,1 0 0,-22 0 0,22-1 16,-22-20-16,0 21 0,1-21 15,-1-1-15,-21 1 0,-21 21 16,0-22-16,0 1 0,0 0 16,0 21-16,0-1 0,-21 1 0,0 21 15,0 0-15,-22 0 0,22 0 16,0 0-16,0 0 0,0 21 0,21 1 16,0-1-16,0 0 0,0 0 0,0 0 15,0 22-15,0-22 0,21 0 16,0 0-16,0 0 0,-21 22 0,21-22 15,0 0-15,1 0 0,-1-21 16,-21 21-16,21 0 0,0 1 0,0-1 16,0 0-16,1-21 15,-1 0-15,0 0 0,0 0 0,0 0 16,0 0-16,1 0 16,-1 0-16,0 0 0,0-21 15,0 0-15,0-1 0,-21 1 16,22-21-16,-1 21 0,-21 0 15,0-22-15,21 22 0,-21-21 16,21 21-16,-21-22 0,0 22 16,0 0-16,0 0 0,0 42 15,0 0 1,0 0-16,0 22 0,0-22 16,0 0-16,0 0 0,0 21 15,0-20-15,0-1 0,0 0 0,0 0 16,0 0-16,0 0 15,0 1 1,0-44 15,0 1-31,0 0 16,0 0-16,0 0 0,0 0 0</inkml:trace>
  <inkml:trace contextRef="#ctx0" brushRef="#br0" timeOffset="58775.93">9546 8848 0,'0'0'0,"0"-21"0,-21 21 16,21-22-16,-21 22 0,21 22 63,0-1-48,0 0-15,21-21 0,0 21 16,-21 0-16,21-21 0,0 21 15,1-21-15</inkml:trace>
  <inkml:trace contextRef="#ctx0" brushRef="#br0" timeOffset="59156.71">9821 8975 0,'0'-21'15,"21"42"16,1 0-15,-1 0-16,-21 0 0,21 0 16,-21 1-16,21-1 0,-21 21 0,0-21 15,0 0-15,0 1 0,0-1 16,0 0-16,0 0 0,0 0 0,0 0 16,0 1-1,21-44 16,0 1-31,-21 0 0,22 0 16,-1 0-16,-21 0 0,21-22 16,0 22-16,0-21 0,0 21 0,-21-22 15,22 1-15,-1 21 0,0-22 16,0 22-16,-21 0 0,21 0 0,0 0 16,1 21-16,-1 0 15,0 0-15,0 0 16,-21 21-16,0 0 0,0 0 0,21 0 15,0 1-15</inkml:trace>
  <inkml:trace contextRef="#ctx0" brushRef="#br0" timeOffset="59788.15">10435 9123 0,'0'0'16,"21"0"-16,0 0 0,1 0 31,-1-21-31,-21 0 0,21 21 16,0-22-16,-21 1 0,21 0 15,-21 0-15,0 0 0,21 0 0,-21-22 16,0 22-16,0 0 0,0 0 16,-21 21-1,0 21 1,0 0-16,0 0 0,21 0 16,-21 22-16,-1-22 0,1 21 0,21-21 15,0 22-15,0-22 0,0 21 16,0-21-16,0 1 0,0-1 0,0 0 15,0 0-15,21-21 0,1 0 16,-1 0-16,0 0 16,0 0-16,0 0 0,0 0 0,1-21 15,-1 21-15,0-21 16,-21 0-16,0-1 0,21 1 0,0 0 16,-21 0-16,21 0 0,1 0 0,-22-22 15,21 22-15,0-21 16,0 21-16,0-22 0,22 22 0,-22 0 15,21 0-15,0 0 0,1 21 16,-1 0-16,0 0 0,1 0 0,-1 21 16,43 21-16,-64 0 0,0-20 15,0 20-15,0-21 0,1 21 16,-22-20-16,0 20 0,0-21 0,0 0 16,0 22-16,0-22 0,-22-21 15,1 21-15,21 0 0,-21-21 16,0 0-16,0 0 0,0 0 15,21-21 1,0 0-16,0 0 16,0-1-16,0-20 0,0 21 0,0-21 15,21 20-15,0-20 0,0 0 16,-21-1-16,21 1 0,0 21 0,-21-21 16,0 20-16,22 1 0,-1 0 15,-21 0-15,0 0 16,21 21-16</inkml:trace>
  <inkml:trace contextRef="#ctx0" brushRef="#br0" timeOffset="60524.54">12319 8657 0,'0'0'0,"21"-21"0,0 0 0,-21 0 15,0 0-15,21-1 0,-21 1 16,0 0-16,0 0 15,-21 21-15,0 0 0,0 21 16,0 0-16,-22 0 16,22 22-16,0-1 0,0 0 0,0 1 15,0 20-15,-1-20 0,1 20 16,21-21-16,-21 22 0,0-22 0,21 1 16,-21-22-16,21 21 0,-21-21 15,21 0-15,0 1 0,0-1 0,-22 0 16,22-42-1,0 0 1,0-1-16,22 1 0,-22-21 16,21 0-16,0-1 0,0 1 0,0 0 15,0-22-15,1 22 0,-1-1 0,0-20 16,0 21-16,0-1 0,22 1 16,-22 0-16,0-1 0,0 22 15,0 0-15,0 21 0,1 0 16,-1 21-16,-21 0 0,0 22 15,0-22-15,21 21 0,-21 0 0,0 22 16,21-22-16,-21 22 0,0-22 16,0 22-16,0-22 0,0 0 15,0 1-15,0-22 0,0 21 0,0-21 0,0 0 16,0 1-16,0-1 0,0 0 16,-21-42 30,21 0-46</inkml:trace>
  <inkml:trace contextRef="#ctx0" brushRef="#br0" timeOffset="60712.43">12023 9102 0,'-22'0'0,"44"0"0,-65 0 0,43-21 31,21 21-31,1 0 0,-1-22 16,21 1-16,0 21 0,1-21 15,-1 21-15,0-21 0,22 0 16,-22 21-16,1-21 0,-1 21 16,0-22-16,1 22 0,-22 0 0,21-21 15,0 0-15,-20 21 0,-1 0 0,0-21 16</inkml:trace>
  <inkml:trace contextRef="#ctx0" brushRef="#br0" timeOffset="61099.37">12785 8848 0,'0'-21'15,"-22"21"-15,1-22 16,21 1-16,0 0 16,0 0-1,21 21 1,1 0-16,-1 0 0,0 0 0,21 0 16,1 0-16,-1 21 0,0 0 15,22-21-15,-22 21 0,0 22 0,1-22 16,-1 0-16,-21 21 0,0-20 15,1 20-15,-22-21 0,0 21 0,0-20 16,0-1-16,0 0 0,-22 0 16,1 0-16,0 0 0,0 1 15,-21-1-15,20-21 0,1 0 0,0 0 16,0 0 0,21-21-16,0-1 15,0 1-15,0 0 0,0-21 16,21 21-16,0-1 0,-21-20 15,21 21-15,1-21 0,-1-1 0,0 22 16,0-21-16,0-1 0,22 22 16,-22 0-16,0 0 0,21 0 0,-21 21 15,1-21-15,20 21 0,-21 0 16,0 0-16,0 0 0,1 0 0,-1 0 16</inkml:trace>
  <inkml:trace contextRef="#ctx0" brushRef="#br0" timeOffset="62004.7">13822 8700 0,'0'-22'31,"-21"22"-31,-1 0 16,1 0 0,0 22-16,21-1 0,0 0 0,-21 21 15,0-21-15,21 22 0,-21-1 16,21 0-16,-22 1 0,22-1 0,0-21 15,0 22-15,0-22 0,0 21 0,0-21 16,22 0-16,-1 1 0,0-22 16,0 21-16,0-21 0,22 0 0,-22 0 15,21 0-15,-21 0 0,22 0 16,-1 0-16,0-21 0,1 21 16,-1-22-16,0 1 0,1 0 0,-1 0 15,0-21-15,-21 20 0,22-20 16,-22 0-16,0-1 0,0 1 0,0-21 15,-21 20-15,0-20 0,0 20 16,0-20-16,0 21 0,0-1 0,0 22 16,0-21-16,0 21 0,0-1 0,0 44 31,-21-1-31,21 0 0,0 21 16,-21-21-16,0 22 0,21-1 15,0 0-15,0 22 0,-21-22 0,21 22 16,-21-22-16,21 0 0,0 22 15,0-22-15,-22 1 0,22-22 16,0 21-16,-21-21 0,21 0 0,0 1 16,21-44 15,1 1-31,-22 0 16,21 0-16,0 0 0,0 0 15,0-22-15,0 22 0,1-21 0,-1-1 16,0 22-16,0-21 15,0 21-15,0 0 0,1-1 0,-1 22 16,0 0-16,0 0 0,-21 22 16,0-1-16,21 0 0,-21 0 15,0 0-15,0 0 0,0 1 0,0 20 16,21-21-16,-21 0 0,0 0 16,0 1-16,0-1 0,22-21 0,-1 21 15,0-21-15,0 0 0,0 0 16,0 0-16,1 0 15,-1 0-15,0-21 0,0 21 16,0-21-16,0-1 0,-21 1 16,22 0-16,-1 0 0,-21-21 15,21 20-15,-21-20 0,21 21 0,0-21 16,-21 20-16,0 1 0,21-21 0,-21 21 16,0 42 15,0 0-31,0 0 0,0 22 0,0-1 15,0-21-15,0 21 0,-21-20 0,21 20 16,0-21-16,0 0 0,0 0 16,-21 1-16,21-1 0,0 0 15,0-42 17,0 0-32,0-1 15,21-20-15,-21 21 0,0 0 16</inkml:trace>
  <inkml:trace contextRef="#ctx0" brushRef="#br0" timeOffset="62176.7">15113 8573 0,'0'0'0,"-21"-22"0,0 22 16,-1 0-16,1 0 16,0 0-16,42 0 46,0 0-46,1 0 0,-1 0 16,0 0-16,0 0 0,21 0 0</inkml:trace>
  <inkml:trace contextRef="#ctx0" brushRef="#br0" timeOffset="62436.12">15663 8446 0,'-63'84'31,"42"-63"-31,-1 1 0,1-1 0,0 0 16,21 21-16,-21-21 0,0 22 0,0-1 15,-1 0-15,22 1 0,-21-1 16,21 0-16,0-20 0,0 20 16,0-21-16,0 0 0,0 0 0,0 1 15,0-1-15,21 0 0,1-21 16,-1 0-16,0 0 0,0 0 0,21 0 15,-20 0 1,-1-21-16,0 0 0,0-1 0,0 1 16,0 0-16,-21 0 0</inkml:trace>
  <inkml:trace contextRef="#ctx0" brushRef="#br0" timeOffset="62625.05">15430 8742 0,'0'0'0,"-21"0"0,0 0 0,0 0 15,42 0 17,21 0-32,-20 0 15,20 0-15,0 0 0,1 0 16,-1 0-16,0 0 0,1 0 0,-1-21 16,0 21-16,1 0 0,-1-21 15,-21 21-15,21 0 0</inkml:trace>
  <inkml:trace contextRef="#ctx0" brushRef="#br0" timeOffset="62981.04">16023 8742 0,'-21'42'15,"21"-21"1,21-21 15,0 0-31,0-21 0,1 21 0,-1-21 16,0 0-16,21 21 0,-21-21 15,1 21-15,-1-21 0,0-1 0,0 22 16,0-21-16,-21 0 0,0 0 16,0 0-16,-21 21 15,0 0-15,0 0 0,0 0 16,-22 0-16,22 21 16,0 0-16,-21 0 0,20 0 0,1 1 15,-21-1-15,42 21 0,-21-21 16,0 22-16,21-22 0,-22 0 0,22 21 15,0-21-15,0 1 0,0-1 0,0 0 16,0 0-16,22 0 0,-1-21 16,0 0-16,21 21 0,-21-21 15,22 0-15,-22 0 0,21 0 0,1 0 16,20 0-16,-21-21 0,1 0 0,20 21 16,-20-21-16</inkml:trace>
  <inkml:trace contextRef="#ctx0" brushRef="#br0" timeOffset="64249.28">16827 8657 0,'0'0'16,"0"-21"-16,0 0 0,-21 21 15,0 0-15,0 0 16,0 21-16,0 0 16,-1 0-16,1 1 0,0-1 0,0 0 15,0 21-15,21-21 0,-21 22 16,21-22-16,-22 21 0,22-21 0,0 1 15,0 20-15,0-21 0,0 0 0,0 0 16,22 1 0,-1-1-16,0-21 0,0 0 15,0 0-15,22 0 0,-22 0 16,21 0-16,-21 0 0,0 0 0,22-21 16,-22-1-16,21 22 0,-21-42 0,1 21 15,-1-21-15,0 20 0,21-20 16,-21-21-16,1 20 0,-1 1 0,0-22 15,21 22-15,-21-21 0,1 20 16,-1-20-16,0 20 0,-21 1 0,0-21 16,0 41-16,0-20 0,0 21 15,0 0-15,-21 21 16,0 0 0,-1 42-16,22-21 0,-21 0 15,21 22-15,-21-1 0,21 0 0,-21 1 16,21-1-16,0 0 0,0 1 15,0-1-15,0 0 0,0 1 0,0 20 16,0-20-16,0-22 0,21 21 16,0 0-16,0-20 0,1-1 0,-1 0 15,0 0-15,21-21 0,-21 0 0,1 0 16,20 0-16,-21 0 16,21 0-16,-20 0 0,20 0 0,-21-21 0,21 0 15,-20 0-15,20-1 0,-21 1 16,0-21-16,0 0 0,22 20 15,-22-20-15,0 21 0,-21-21 0,21 20 16,-21 1-16,21 0 0,-21 0 16,0 42-1,-21 0 1,0 0-16,0 22 0,21-22 16,-21 0-16,21 21 0,-21-20 0,21 20 15,0-21-15,0 0 0,0 22 16,0-22-16,0 0 0,21 0 15,0 0-15,0-21 16,0 0-16,0 0 0,1 0 0,-1 0 16,0 0-16,21 0 0,-21 0 15,1-21-15,-1 21 0,0-21 0,0 0 16,-21 0-16,21-22 0,0 22 0,1-21 16,-22 21-16,0-22 0,0 22 15,21-21-15,-21 21 0,0-1 0,21 1 16,-21 42 15,0 22-31,0-22 0,-21 0 16,21 0-16,0 22 0,0-22 15,0 0-15,0 0 0,0 21 16,0-20-16,0-1 0,21 0 0,-21 0 16,21 0-16,0-21 15,0 0-15,1 0 16,-1 0-1,-21-21-15,0 0 0,21 0 16,-21 0-16,21-1 0,-21 1 16,0 0-16,21-21 0,0 21 0,1-22 15,-1 1-15,0 21 0,21-22 0,-21 22 16,22 0-16,-1 0 0,0 0 16,1 0-16,-1-1 0,0 22 15,1 0-15,-1 0 0,-21 0 16,0 22-16,22-22 0,-43 42 0,21-21 15,-21 21-15,0-20 0,0 20 0,0 21 16,-21-20-16,21-22 16,0 21-16,-21-21 0,-1 1 0,22-1 15,-21-21 1,21-21 0,0-1-1,0 1-15,21 0 0,-21 0 16,22 0-16,-1-22 0,-21 22 0,21 0 15,0-21-15,0 21 0,0-1 16,1-20-16,-1 21 0,0 0 16,0 0-16,0-1 0,0 22 15,1 0-15,-1-21 0,21 21 16,-21 0-16,0 0 0,1 0 16,-1 21-16,-21 1 0,21-22 15,0 21-15</inkml:trace>
  <inkml:trace contextRef="#ctx0" brushRef="#br0" timeOffset="64592.27">19410 8742 0,'21'0'31,"0"-21"-15,21 21-16,-20-21 0,-1-1 0,21 22 15,-21-21-15,22 21 0,-22-21 16,0 0-16,0 21 0,0-21 0,0 21 15,-21-21-15,-21 21 16,0 0 0,0 0-16,0 0 0,-22 0 15,22 21-15,0 0 0,-21 0 0,21 0 16,-1 22-16,1-22 0,21 0 0,0 21 16,0-21-16,0 1 0,0 20 15,0-21-15,21 0 0,1 0 16,20-21-16,-21 22 0,21-22 15,1 0-15,20 0 0,-20 0 0,-1 0 16,0 0-16,22 0 0,-22 0 16,0 0-16,1-22 0,-22 1 0,21 0 15,-21 0-15,22 0 0,-22-22 0,0 22 16,0-21-16</inkml:trace>
  <inkml:trace contextRef="#ctx0" brushRef="#br0" timeOffset="64940.21">17441 8424 0,'0'0'0,"-21"0"0,0 0 0,0 0 0,42 0 16,21 0 0,1 0-16,-1 0 0,21 0 15,-20 0-15,20 0 0,1 0 0,-22-21 16,22 21-16,-22 0 0,0 0 16,1-21-16,-1 21 0,-21 0 15,0 0-15,0 0 0,1-21 0,-1 21 16,-21-21 15,0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2:50:07.4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381 0,'0'0'15,"-21"0"-15,21-21 16,-21 21-16,21-21 16,-21 21-1,21-21 1,0-1-16,-21 22 15,21 22 32,-22-1-47,22 0 0,0 21 0,0-21 16,0 22-16,0-1 0,0 0 16,0 1-16,0-1 0,0 0 15,0 1-15,0 20 0,-21-20 0,21 20 16,0-21-16,0 1 15,0-1-15,0 0 0,0 1 0,-21-22 16,21 21-16,0-21 0,0 1 16,0-1-16,0 0 0,0 0 0,21-21 31,0-21-15,1 0-16,-1-22 0,0 22 15</inkml:trace>
  <inkml:trace contextRef="#ctx0" brushRef="#br0" timeOffset="308.52">3683 699 0,'-21'21'31,"0"0"-31,-1 0 0,1 0 15,-21 0-15,21 22 0,-22-22 16,22 21-16,-21-21 0,0 22 0,-1-1 16,1-21-16,0 22 0,20-22 15,-20 21-15,21-21 0,0 0 16,-22 1-16,43-1 0,-21-21 16,21-21 15,21-1-31,-21 1 15,22 0-15,-1 0 0,0-21 0,0 20 16,0-20-16,0 21 0</inkml:trace>
  <inkml:trace contextRef="#ctx0" brushRef="#br0" timeOffset="519.79">3535 741 0,'0'0'0,"21"0"0,0 21 15,-21 0-15,21 0 16,-21 1-16,0-1 15,0 0-15,0 21 0,0-21 0,21 22 16,-21-22-16,0 21 0,22-21 16,-22 1-16,0 20 0,0-21 0,0 0 15,21-21-15,-21 21 0,21 1 16,0-22-16,-21 21 0,21-21 16,0 0-16,1 0 15,-22-21-15,21-1 0,0 22 16</inkml:trace>
  <inkml:trace contextRef="#ctx0" brushRef="#br0" timeOffset="804.84">3979 466 0,'0'21'31,"0"0"-16,0 0-15,0 0 0,0 22 16,0-1-16,-21 0 0,21 1 0,-21-1 16,0 22-16,0-22 0,21 21 15,-22-20-15,1-1 0,21 0 0,0 1 16,-21-22-16,21 21 16,-21-21-16,21 1 0,0-1 0,0 0 15,21-21 16,0-21-15,-21 0-16,21 21 0</inkml:trace>
  <inkml:trace contextRef="#ctx0" brushRef="#br0" timeOffset="1276.47">4043 1016 0,'-21'42'31,"42"-42"-15,0 0 0,0 0-16,-21-21 0,21 21 0,0-21 15,1 0-15,-1 0 0,0 0 16,0-1-16,0 1 0,0 0 15,1 0-15,-1 0 0,-21 0 16,0-1-16,0 1 0,0 0 16,-21 21-1,-1 0-15,1 0 16,0 0-16,0 21 0,0 0 16,21 1-16,-21-1 0,-1 0 15,1 0-15,0 21 0,21-20 0,0 20 16,0-21-16,-21 43 15,21-43-15,0 0 0,0 21 16,0-21-16,0 1 0,21-1 16,0-21-16,0 21 15,1-21-15,-1 0 0,0 0 16,0 0-16,0 0 0,0 0 16,22 0-16,-22 0 0,0 0 0,21-21 15,-20 0-15,20-1 0,0 1 16,-21 0-16,22-21 0,-1 21 0</inkml:trace>
  <inkml:trace contextRef="#ctx0" brushRef="#br0" timeOffset="1880.12">4868 381 0,'0'0'0,"-21"0"0,0 0 15,0 0 1,0 0-16,21 21 15,-22 22-15,22-22 16,0 21-16,-21-21 0,21 22 0,0-1 16,0 0-16,0 1 0,-21-1 15,21 0-15,0 1 0,0-1 16,0-21-16,0 21 0,0 1 0,0-22 16,0 0-16,0 21 0,0-20 15,-21-1-15,21 0 0,0 0 16,-21-21 15,21-21-15,0 0-1,0 0-15,0-1 0,0 1 16,0 0-16,0 0 0,21 0 16,-21 0-16,21-1 0,0 1 15,22 0-15,-22 0 0,0 0 16,21 0-16,-21 21 0,1-22 0,20 22 15,-21 0-15,0 0 0,22 0 16,-22 0-16,0 0 0,0 0 0,0 0 16,0 22-16,1-1 0,-1 0 15,0 0-15,-21 21 16,0-20-16,0-1 0,0 0 0,0 0 16,-21 0-16,0 0 0,-1 1 15,1-1-15,0 0 0,-21 0 16,21 0-16,-1 0 0,-20-21 0,21 22 15,-21-22-15,20 0 0,1 0 16,0 0-16,-21 0 0,21 0 0,-1 0 16,1 0-1,0 0-15,0 0 16,21-22-16,0 1 16,21 21-16,0-21 15,0 0-15</inkml:trace>
  <inkml:trace contextRef="#ctx0" brushRef="#br0" timeOffset="2567.64">5651 466 0,'0'0'0,"0"-21"32,-21 21-32,0 0 31,21 21-31,0 0 15,0 0-15,0 0 0,0 0 0,0 22 16,0-22-16,-21 21 0,21 1 16,0-1-16,-21 0 0,21 1 0,-21-1 15,21 0-15,0 1 0,0-1 16,-22-21-16,22 21 0,0-20 0,0-1 16,-21 0-16,21 0 0,0 0 15,0-42 32,0 0-47,0 0 0,0 0 0,0-1 16,0 1-16</inkml:trace>
  <inkml:trace contextRef="#ctx0" brushRef="#br0" timeOffset="3011.39">5313 550 0,'0'0'0,"-21"0"0,-1-42 32,22 21-32,0 0 0,0 0 15,22-1-15,-1 22 0,0-21 16,21 0-16,1 21 0,-1-21 0,0 21 16,22 0-16,-1-21 15,-20 21-15,20 0 0,1 0 16,-1 0-16,1 21 0,-22 0 0,0 0 15,1 0-15,-1 22 0,-21-22 16,0 21-16,0 1 0,1-22 0,-22 21 16,0 0-16,0 1 0,0-1 15,0 22-15,0-22 0,-22 0 16,1 1-16,-21-1 0,21 0 16,-22-21-16,1 22 0,0-22 0,-1 21 15,-20-21-15,21 1 0,-1-1 16,1-21-16,-22 21 0,22-21 0,21 0 15,-21 0-15,-1 0 0,22 0 16,0 0-16,-21 0 0,20 0 0,1 0 16,21-21-16,-21 21 15,21-21-15,0-1 0,0 1 16,21 21-16,0-21 16,1 21-16,20-21 0,-21 0 0,21 21 15,1-21-15,-1 21 0</inkml:trace>
  <inkml:trace contextRef="#ctx0" brushRef="#br0" timeOffset="3676.01">6265 931 0,'0'0'0,"-21"0"15,0-21 1,21 0-16,-21 0 16,21 0-16,0 0 15,0-1-15,21 1 16,0 21-16,0-21 16,0 21-16,1 0 15,-1 0-15,0 0 0,0 0 0,0 0 16,0 0-16,1 0 0,-1 0 15,0 0-15,0 21 0,-21 0 0,21 1 16,0-1-16,-21 0 0,22 0 16,-22 21-16,0-20 0,0-1 0,0 21 15,0-21-15,0 0 0,-22 1 16,1-1-16,21 0 0,-21 0 0,0-21 16,21 21-16,0 0 15,-21-21-15,21-21 31,0 0-31,0 0 16,0 0-16,0 0 0,0-1 16,0 1-16,21 0 0,0-21 0,0 21 15,0-22-15,22 22 0,-22-21 16,21 21-16,1-22 0,-1 22 16,0 0-16,1 0 0,-22 0 0,21 21 15,-21 0-15,0 0 0,1 0 16,-1 0-16,-21 21 15,0 0-15,0 0 0,0 21 16,0-20-16,0-1 0,0 21 0,0-21 16,0 0-16,0 1 15,0 20-15,0-21 0,0 0 16,0 0-16,-21-21 0,21 22 16,0-44 46,21 1-62</inkml:trace>
  <inkml:trace contextRef="#ctx0" brushRef="#br0" timeOffset="3899.88">7048 529 0,'0'0'0,"-21"0"0,0 0 16,21-21-16,-21 21 0,0 0 16,21 21 31,21 0-32,0-21 1,0 0-16</inkml:trace>
  <inkml:trace contextRef="#ctx0" brushRef="#br0" timeOffset="4247.68">7239 656 0,'-21'-21'31,"21"42"-15,0 0-1,0 1-15,0-1 16,21 0-16,-21 0 0,21 0 16,-21 0-16,0 22 0,21-22 0,-21 0 15,21 21-15,-21-20 0,0-1 16,0 0-16,0 0 0,0 0 0,0 0 15,0 1-15,22-22 16,-22-22 31,0 1-47,21 0 0,-21-21 16,21 21-16,0-1 15</inkml:trace>
  <inkml:trace contextRef="#ctx0" brushRef="#br0" timeOffset="4475.55">7535 656 0,'0'0'0,"0"-21"0,-21 21 63,0 21-63,21 0 0,-21 1 15,0-1-15,21 0 0,0 21 16,-22-21-16,22 22 0,-21-22 15,0 0-15,21 21 0,0-20 0,-21-1 16,21 0-16,0 0 0,-21 0 16,21 0-16,0 1 15,21-22 1,0 0-16</inkml:trace>
  <inkml:trace contextRef="#ctx0" brushRef="#br0" timeOffset="4852.33">7789 889 0,'0'-21'16,"21"0"0,1 21-16,-22-21 0,21 21 15,0-22-15,0 1 0,0 21 0,0-21 16,-21 0-16,22 21 0,-1-21 15,0 0-15,-21-1 0,0 1 16,0 0-16,-21 21 16,0 0-1,-1 0-15,1 0 0,0 21 16,0 0-16,0 1 0,0-1 16,-1 0-16,1 21 0,21-21 15,-21 22-15,21-22 0,-21 21 0,21-21 16,0 1-16,0 20 0,0-21 15,0 0-15,0 22 0,0-22 16,21 0-16,0-21 0,0 21 16,1-21-16,-1 0 0,21 0 0,0 0 15,-20 0-15,20 0 0,0-21 16,1 21-16,-22-21 0</inkml:trace>
  <inkml:trace contextRef="#ctx0" brushRef="#br0" timeOffset="5240.62">8276 826 0,'0'0'0,"0"-22"0,0 1 0,0 0 16,0 0-16,21 0 16,0 21-16,-21-21 15,22-1-15,-1 22 16,0 0-16,0-21 0,0 21 0,0 0 16,1 0-16,-1 0 0,0 0 15,0 21-15,0 1 0,0-22 0,1 21 16,-1 0-16,-21 0 0,0 0 15,21 0-15,0 1 0,-21 20 0,21-21 16,-21 21-16,0-20 0,0 20 16,21-21-16,-21 21 0,0-20 0,0-1 15,0 0-15,0 0 0,0 0 16,-21-21-16,21 21 16,-21-21-16,0 0 15,21-21 1,0 0-16,0 0 0,0 0 0,0 0 15,0-1-15,0-20 0,0 21 16,0-21-16,0 20 0,21-20 16,0 21-16,0 0 0,-21-22 0,22 22 15,-1 0-15,0 0 0,0 21 0,0-21 16,0 0-16,22-1 0,-22 1 16,0 21-16</inkml:trace>
  <inkml:trace contextRef="#ctx0" brushRef="#br0" timeOffset="6063.66">10943 233 0,'0'0'0,"0"-21"0,0 0 16,0-1-16,-21 44 31,0-1-31,0 0 15,-1 21-15,1 1 0,0-1 0,0 21 16,0-20-16,0 20 0,-1-20 16,1 20-16,0 1 0,0-1 0,0-21 15,0 22-15,-1-22 0,1 22 16,0-22-16,21-21 0,-21 22 16,21-22-16,-21 0 0,21-42 46,21 0-46,-21-1 0,21-20 0,0 0 16,-21-1-16,21 1 0,1 0 16,-1-1-16,0 1 0,0 0 15,0-22-15,0 22 0,22 0 0,-22-22 16,0 22-16,0-1 0,22-20 16,-22 21-16,0 20 0,0-20 15,-21 21-15,21 0 0,0 21 16,-21 21-16,0 0 15,0 21-15,0 1 16,0-1-16,0 0 0,0 1 0,0-1 16,0 0-16,0 1 0,0 20 15,0-20-15,0-1 0,0 0 0,0 1 16,0-1-16,0 0 0,0 1 16,0-22-16,0 0 0,0 0 0,0 0 15,0 0-15,0 1 0,0-44 47,-21 22-47,21-21 0,-21 0 16</inkml:trace>
  <inkml:trace contextRef="#ctx0" brushRef="#br0" timeOffset="6284.53">10499 889 0,'-22'0'0,"44"0"0,-65 0 15,64-21 32,1 0-47,-1 0 0,0 21 16,21-22-16,-21 22 0,22-21 0,-1 21 16,-21-21-16,22 21 0,-22 0 15,21 0-15,-21 0 0,22-21 16,-22 21-16,0 0 0,21 0 15,-21 0-15</inkml:trace>
  <inkml:trace contextRef="#ctx0" brushRef="#br0" timeOffset="6704.82">11218 741 0,'0'0'0,"-21"0"15,0 0 1,21-21-1,0 0-15,0-1 16,21 22 0,0 0-16,0 0 0,1 0 15,20 0-15,-21 0 0,0 0 16,0 22-16,1-1 0,-1 0 0,21 0 16,-42 0-16,21 22 0,0-22 15,-21 21-15,0-21 0,0 0 0,0 22 16,0-22-16,0 0 0,0 21 15,0-20-15,-21-1 0,21 0 16,-21-21-16,0-21 47,21 0-47,0-1 0,0 1 0,0 0 16,0 0-16,0 0 0,0 0 15,0-22-15,0 22 0,0 0 0,21 0 16,-21 0-16,21-1 0,-21 1 15,21 0-15,1 21 16,-1-21-16,0 21 16,0 0-16,0 0 15</inkml:trace>
  <inkml:trace contextRef="#ctx0" brushRef="#br0" timeOffset="7008.64">12065 614 0,'-85'0'31,"64"0"-31,0 0 0,0 0 16,0 0-16,-1 0 0,1 21 0,21 0 16,-21 0-16,0 1 15,0-1-15,21 21 0,0-21 0,0 22 0,-21-1 16,21-21-16,0 21 0,0 1 15,0-22-15,0 21 0,0-21 16,0 1-16,0-1 0,21 0 16,0 0-16,0-21 0,0 21 0,0-21 15,1 0-15,20 0 0,0 0 16,1 0-16,-1 0 0,0 0 0,1-21 16,-1 0-16,0 0 0,1 0 15,20-43-15</inkml:trace>
  <inkml:trace contextRef="#ctx0" brushRef="#br0" timeOffset="7524.34">12467 360 0,'-21'0'0,"42"0"0,-42 21 31,21 0-31,0 0 0,0 1 0,0-1 16,0 21-16,-21-21 0,21 22 15,0-1-15,0 0 0,0-21 0,0 22 16,-21-1-16,21 0 0,0 1 16,0-1-16,0-21 0,0 22 0,0-1 15,0-21-15,0 0 16,-22 0-16,22 1 0,0-1 0,0 0 16,0-42 15,0 0-31,0-1 15,0 1-15,0-21 0,22 21 16,-22-22-16,21 22 0,-21-21 16,21 21-16,0-22 0,0 22 0,0-21 15,22 21-15,-22 0 0,0-1 16,21 1-16,-20 21 0,-1 0 0,0 0 16,0 0-16,21 0 0,-20 21 15,-1-21-15,-21 22 16,21-1-16,-21 0 0,0 21 0,0-21 15,0 1-15,0 20 0,0-21 16,0 0-16,-21 22 0,0-22 0,21 0 16,-22 0-16,22 0 0,0 0 15,-21-21-15,21 22 0,-21-22 16,21-22 15,0 1-15,21 0-16,0 0 0</inkml:trace>
  <inkml:trace contextRef="#ctx0" brushRef="#br0" timeOffset="7780.2">13102 656 0,'0'21'31,"0"1"-31,-21-1 0,21 0 0,0 0 15,-21 0-15,21 22 0,0-22 16,0 21-16,0-21 0,-21 0 0,21 22 16,-22-22-16,22 0 0,-21 0 15,21 0-15,0 1 0,0-1 32,0-42-1,0-1-31,0 1 0,21 0 15</inkml:trace>
  <inkml:trace contextRef="#ctx0" brushRef="#br0" timeOffset="7972.13">13102 487 0,'21'21'0,"-42"-42"0,0 21 15,0-21-15,0 21 0,-1 0 16,1 0-1,42 0 32,1 0-47,-1 0 16,0 0-16</inkml:trace>
  <inkml:trace contextRef="#ctx0" brushRef="#br0" timeOffset="8283.48">13568 254 0,'0'21'16,"-21"0"-1,21 1-15,0-1 0,0 21 16,0-21-16,-22 22 0,22-22 15,-21 21-15,21 0 0,-21 1 0,21-22 16,0 21-16,-21 1 0,0-1 16,21 0-16,-21-21 0,21 22 0,0-1 15,0-21-15,0 0 0,-22 1 16,22-1-16,0 0 0,0 0 16,22-21-1,-1 0 1,0 0-16,0-21 15,0 0-15</inkml:trace>
  <inkml:trace contextRef="#ctx0" brushRef="#br0" timeOffset="8535.52">13250 635 0,'-21'0'0,"42"0"0,-63 0 16,21 0-16,21 21 16,21-21-1,0 0-15,0 0 0,0 0 16,1 0-16,-1 0 0,21 0 0,-21 0 16,0 0-16,1 0 0,-1 0 15,0 0-15,0 0 0,0 0 16,0-21-1</inkml:trace>
  <inkml:trace contextRef="#ctx0" brushRef="#br0" timeOffset="9043.62">13758 741 0,'0'0'0,"-21"0"0,0 21 16,0-21-16,0 0 16,21 21-16,21-21 31,0 0-31,0 0 15,0-21-15,0 21 0,1-21 16,-1 21-16,0-21 0,0 21 0,0-21 16,0 21-16,1-22 0,-22 1 15,0 0-15,0 0 16,-22 21 0,1 0-16,0 0 0,0 0 15,0 0-15,0 0 16,-1 0-16,1 0 0,0 21 0,21 0 15,-21-21-15,21 21 0,-21 1 16,21 20-16,0-21 0,0 0 16,0 0-16,0 22 0,0-22 15,0 0-15,0 21 0,0-20 0,0-1 16,0 0-16,0 0 0,0 0 16,21 0-16,0-21 0,0 0 15,0 0-15,1 22 0,20-22 16,-21 0-16,0 0 0,22 0 0,-22-22 15,21 22-15,0-21 0,-20 0 0</inkml:trace>
  <inkml:trace contextRef="#ctx0" brushRef="#br0" timeOffset="10498.9">14436 677 0,'0'0'0,"0"-21"0,0 0 0,0 0 16,-22 21-1,1 0-15,0 0 16,0 21-16,0 0 16,21 0-16,-21 1 0,-1-1 15,22 0-15,-21 21 0,21-21 16,0 1-16,-21 20 0,21-21 0,0 0 16,-21 22-16,21-22 0,0 0 15,0 0-15,0 0 0,0 0 16,0 1-16,21-22 0,0 0 15,-21 21-15,21-21 0,1 0 16,-1 0-16,21 0 0,-21 0 0,0 0 16,1-21-16,-1-1 0,21 1 15,-21 0-15,0 0 0,1-21 0,-1 20 16,0-20-16,0 0 0,-21-1 16,21 1-16,0 0 0,1-1 15,-1 1-15,-21 0 0,21-1 16,-21 1-16,21 0 0,-21-1 0,0 22 15,0-21-15,0 21 0,0 0 16,0-1-16,0 1 0,-21 42 31,21 1-31,-21 20 0,21-21 16,0 21-16,-21 1 0,-1-1 16,1 22-16,21-22 0,0 0 0,-21 1 15,0-1-15,21 0 0,-21 1 16,21-1-16,0-21 0,0 21 0,0-20 15,0-1-15,0 21 0,0-21 16,0 0-16,21-21 0,0 22 0,-21-1 16,21-21-16,0 0 0,1 0 15,-1 0-15,0 0 16,0 0-16,0 0 0,0-21 16,1 21-16,-1-22 0,0 1 0,0 21 15,0-21-15,22-21 0,-22 21 16,0-22-16,0 22 0,0-21 0,0 21 15,1-22-15,-1 22 0,0-21 16,-21 21-16,0-1 0,21 22 0,-21-21 16,-21 21 15,21 21-31,-21 1 0,21-1 16,-21 0-16,-1 0 0,22 0 15,0 0-15,-21 22 0,21-22 16,-21 0-16,21 0 0,0 0 0,0 1 15,0-1-15,0 0 0,0 0 16,0 0-16,21-21 16,0 21-16,1-21 0,-1 0 15,0 0-15,0 0 0,21 0 0,-20 0 16,20-21-16,-21 21 0,21-21 16,-20 0-16,20 0 0,0 0 15,-21-1-15,22-20 0,-22 21 0,0-21 16,0 20-16,0 1 0,1-21 15,-1 21-15,-21 0 0,0-1 16,0 1-16,-21 21 16,-1 0-1,22 21-15,0 1 16,-21-1-16,0 0 0,21 0 0,-21 0 16,21 0-16,0 1 0,0-1 15,0 21-15,0-21 0,-21 0 0,21 1 16,0-1-16,0 0 15,0 0-15,21 0 0,0-21 16,0 21-16,0-21 0,1 0 16,-1 0-16,0 0 0,0 0 15,0 0-15,0 0 16,1 0-16,-1-21 0,-21 0 16,21 0-16,-21 0 15,0-22-15,21 22 0,-21 0 0,0 0 16,21-21-16,0 20 0,1 1 15,-22 0-15,21 0 0,0 0 0,0 0 16,0 21-16,0 0 16,-21-22-16,22 22 0,-1 0 0,0 0 15,0 0-15,0 0 16,0 0-16,1 22 0,-22-1 16,0 0-16,0 0 0,0 0 15,0 0-15,0 1 0,0-1 16,0 0-16,0 0 0,0 0 0,0 0 15,0 1-15,0-1 0,0 0 16,0 0-16,-22-21 0,22 21 16,0-42 31,0 0-47,0 0 15,0 0-15,0-1 0,0 1 0,0 0 16,0 0-16,22 0 0,-1-22 0,0 22 15,0 0-15,-21 0 16,21 0-16,0 0 0,-21-1 0,22 22 16,-1-21-16,0 21 0,0-21 15,0 21-15,-21-21 0,21 21 16,1 0 0</inkml:trace>
  <inkml:trace contextRef="#ctx0" brushRef="#br0" timeOffset="10883.2">16468 868 0,'21'0'0,"-42"0"0,63 0 0,-21 0 16,0 0-16,0 0 0,1 0 15,-1 0-15,21-21 0,-21 0 16,0 21-16,-21-22 0,22 1 15,-1 0-15,0 21 0,-21-21 0,0 0 16,0 0-16,0-1 0,0 1 16,-21 21 15,0 0-31,-1 0 0,1 0 0,0 21 16,-21 1-16,21-1 0,-1 0 15,-20 0-15,21 21 0,0-20 16,0-1-16,-1 0 0,1 21 0,21-21 15,0 1-15,0-1 0,0 0 16,0 0-16,0 0 0,21 0 16,-21 1-16,22-22 0,-1 0 15,21 21-15,-21-21 0,0 0 0,1 0 16,20 0-16,-21 0 0,0 0 16,22 0-16,-22 0 0,21 0 0,-21-21 15,22 21-15</inkml:trace>
  <inkml:trace contextRef="#ctx0" brushRef="#br0" timeOffset="11296.06">14541 572 0,'0'0'0,"22"0"31,-1 0-15,21 0-16,-21 0 0,22 0 0,-1 0 15,0-22-15,1 22 0,-1 0 16,0 0-16,1 0 0,-1 0 0,0 0 16,-21-21-16,22 21 0,-22 0 15,-21-21 32</inkml:trace>
  <inkml:trace contextRef="#ctx0" brushRef="#br0" timeOffset="12037.05">17907 318 0,'0'0'0,"21"-22"0,-21 1 0,21 0 16,-21 0-16,21 0 15,-21 0-15,22-1 0,-22 1 0,0 0 16,0 0-16,21 0 0,-21 0 15,21 21-15,-21-22 16,0 44 0,0-1-1,0 0-15,0 21 0,-21 1 0,-22 20 16,22-21-16,-21 22 0,21-1 16,-43 1-16,22-1 0,-22 1 15,1-1-15,21 1 0,-22 21 16,1-22-16,-1 1 0,1-1 0,20 1 15,-20-1-15,20 1 0,1-22 16,0 0-16,-1 1 0,1-1 0,21 0 16,0-21-16,-22 22 0,22-22 15,0 0-15,0 0 0,21 0 0,-21-21 16,21 22-16,-21-22 16,21-22 15,-22 1-31,22 0 15</inkml:trace>
  <inkml:trace contextRef="#ctx0" brushRef="#br0" timeOffset="13108.33">698 2117 0,'0'-21'0,"0"-1"0,0 1 16,0 0-16,0 0 15,0 0-15,0 0 0,-21 21 16,0 0-16,0-22 15,0 22-15,0 0 0,-1 0 16,1 22-16,-21-1 0,0 0 0,-1 0 16,1 21-16,0-20 0,-1 20 15,1 0-15,0 1 0,20-1 16,-20 0-16,21 22 0,0-22 0,0 22 16,21-22-16,0 0 0,0 1 15,0-1-15,21 0 0,0-21 16,0 22-16,0-22 0,22 0 0,-22-21 15,21 21-15,0-21 0,1 0 16,-1 0-16,0 0 0,1 0 16,-1-21-16,0 0 0,1 21 15,-1-21-15,0-22 0,1 22 16,-1 0-16,0-21 0,-20-1 0,20 1 16</inkml:trace>
  <inkml:trace contextRef="#ctx0" brushRef="#br0" timeOffset="13356.4">1122 2032 0,'0'0'0,"0"-21"0,-21 0 0,21 0 16,-22-1-16,22 1 0,-21 21 0,0 21 31,21 22-31,0-22 0,0 21 0,-21-21 16,21 22-16,0-1 0,0 0 15,0 1-15,0-1 0,0 22 16,0-22-16,0 0 0,0 1 15,0-1-15,0-21 0,0 21 16,0-20-16,0-1 0,0 0 0,0 0 16,0 0-16,0 0 0,0 1 15,21-22 1,21 0-16</inkml:trace>
  <inkml:trace contextRef="#ctx0" brushRef="#br0" timeOffset="14599.84">1757 2371 0,'0'0'0,"0"-21"0,0-1 0,0 1 16,0 0-16,0 0 16,0 0-16,-21 21 0,-1-21 15,1 21-15,0 0 0,0 0 0,-21 0 16,20 0-16,1 0 0,-21 0 15,0 21-15,20 0 0,1 0 16,-21 21-16,21 1 0,0-22 0,-22 42 16,22-20-16,0-1 15,21 0-15,-21 1 0,21-1 0,-21-21 16,21 0-16,0 22 0,0-22 16,0 0-16,21-21 15,0 0-15,0 0 0,0 0 0,0 0 16,22 0-16,-22-21 0,0 0 15,21 21-15,-20-21 0,20-22 16,-21 22-16,0 0 0,22-21 0,-22-1 16,0 1-16,0 21 0,0-22 15,0 1-15,-21 21 0,0-21 0,22 20 16,-22 1-16,0 0 0,0 0 16,0 42 15,0 0-16,-22 0-15,22 22 0,0-22 0,0 21 16,0-21-16,-21 22 0,21-1 16,0-21-16,0 22 0,0-22 15,0 0-15,0 21 0,21-21 16,1 1-16,-1-22 0,0 0 16,0 0-16,0 0 0,0 0 0,1 0 15,20 0-15,-21 0 0,21-22 16,-20 1-16,-1 0 0,21 0 15,-21 0-15,0-22 0,22 1 16,-22 21-16,0-21 0,0-1 16,-21 1-16,0 0 0,21 20 0,-21-20 15,0 21-15,0 0 0,0 0 16,-21 21 0,21 21-1,0 0-15,0 0 0,-21 0 16,21 0-16,0 1 0,0-1 0,0 21 15,0-21-15,0 0 0,0 1 16,21-1-16,-21 0 0,21 0 0,1 0 16,-22 0-16,21 1 15,0-1-15,-21 0 0,21-21 16,0 0 0,-21-21 15,0 0-31,-21 21 0,0-22 15,21 1-15,0 0 0,-21 21 0,0-21 16,-1 0-16,22 0 0,-21 21 16,0 0-1,21 21-15,-21-21 0,21 21 16,0 0-16,0 0 0,0 0 16,0 1-16,0-1 0,21 0 15,0 0-15,-21 0 16,21-21-16,1 0 0,-1 21 15,21-21-15,-21 0 0,0 0 0,22 0 16,-1 0-16,0 0 0,1-21 16,-1 0-16,0 21 0,1-21 0,-1 0 15,0 0-15,1-1 0,-22 1 16,21-21-16,-21 21 0,1-22 16,20 22-16,-21 0 0,-21-21 15,21 21-15,-21-22 0,0 22 0,21 0 16,-21 0-16,-21 21 15,0 0-15,0 0 16,0 0-16,0 21 0,-1 0 16,1 0-16,0 0 0,21 22 0,0-22 15,0 21-15,0-21 0,0 22 16,21-22-16,0 0 0,1 0 0,-22 0 16,21 1-16,0-1 0,0-21 15,-21 21-15,0 0 0,21-21 16,-42 0 15,0 0-31,0 0 16,0 0-16,-1 0 15,22-21-15,0 0 0,-21 0 16,21-1-16,0 1 0</inkml:trace>
  <inkml:trace contextRef="#ctx0" brushRef="#br0" timeOffset="15776.5">4530 1990 0,'0'0'0,"0"-21"0,0-1 0,0 1 16,-22 42 15,22 1-31,-21-1 16,0 21-16,21 0 0,-21-20 0,0 20 15,0 0-15,-1 1 0,1-1 16,0 0-16,0 22 0,0-22 0,0 0 15,-1 1-15,1-1 0,0-21 16,0 22-16,21-22 0,-21 0 16,0-21-16,-1 0 15,22-21-15,0 0 16,0-1-16,0-20 0,-21 21 16,21-21-16,0 20 0,0-20 0,0 21 15,0-21-15,0 20 0,0 1 16,0 0-16,0 0 0,0 0 0,0 42 31,0 0-15,0 21-16,0-20 0,21-1 15,1 21-15,-1 0 0,-21-20 0,21 20 16,0-21-16,0 21 0,0-20 16,1-1-16,-1 0 0,0 0 0,21 0 15,-21-21-15,22 0 16,-1 0-16,0 0 0,1 0 0,-1 0 15,0-21-15,22 0 0,-22 0 16,1-22-16,-1 22 0,0 0 0,1-21 16,-1 21-16,-21-22 0,0 1 15,0 21-15,-21-22 0,22 1 0,-22 0 16,0-1-16,0 1 16,-22 21-16,1-21 0,-42-43 15,42 43-15,-22 20 0,1-20 16,0 21-16,-1 0 0,-20 21 0,20 0 15,1 0-15,0 0 0,-22 0 16,22 0-16,0 21 0,20 21 0,-20-21 16,21 22-16,0-1 0,-22 43 15,43-43-15,0 0 0,0 1 16,0-1-16,0 0 0,22 1 16,-1-1-16,0 0 0,0 1 15,0-22-15,22 21 0,-22-21 0,21-21 16,0 22-16,1-22 0,-1 0 15,22 0-15,-22 0 0,21-22 0,-20 1 16,20 0-16,-20 0 0,-1 0 16,21 0-16,-20-22 0,-1 22 15,-21 0-15,22 0 0,-22-22 16,0 22-16,0 0 0,-21 0 0,0 0 16,0 0-16,0 42 31,0 0-31,-21-21 0,21 21 0,0 0 15,-21 22-15,0-22 0,21 0 16,0 0-16,-22 21 0,22-20 16,0-1-16,0 0 0,0 0 15,0 0 1,22-21-16,-1 0 16,0 0-16,-21-21 0,21 0 15,-21 0-15,21 0 16,0-1-16,-21 1 0,0 0 0</inkml:trace>
  <inkml:trace contextRef="#ctx0" brushRef="#br0" timeOffset="15964.53">5313 1990 0,'0'0'16,"-21"0"-1,-1 0-15,22 21 31,0 0-31,0 0 16,0 0-16,22-21 16,-1 0-16,-21 22 0,21-22 15,0 0-15,0 21 0</inkml:trace>
  <inkml:trace contextRef="#ctx0" brushRef="#br0" timeOffset="17215.96">5863 2371 0,'42'0'31,"-20"0"-31,-22-21 0,21 21 16,0-22-16,-21 1 15,21 0-15,-21 0 0,0 0 16,0 0-16,0-1 0,0 1 15,-21 0-15,0 0 0,0 21 16,-22 0-16,22-21 0,-21 21 16,21 0-16,-22 0 0,1 21 0,21 0 15,-22 0-15,22 0 0,-21 22 16,21-1-16,-22-21 0,22 22 0,0-1 16,21 0-16,0-21 0,0 22 15,0-22-15,0 0 0,0 0 16,21 0-16,0-21 0,1 0 15,-1 0-15,21 0 0,-21 0 0,22 0 16,-22 0-16,21-21 0,0 0 16,-20 0-16,20 0 0,-21 0 0,21-1 15,-20 1-15,-1 0 0,0-21 16,0 21-16,0-1 0,0-20 0,-21 21 16,0 0-16,0 0 0,0-1 15,0 1-15,0 42 31,0 1-31,-21-1 16,21 0-16,0 0 0,0 21 16,0-20-16,0-1 0,0 21 15,0-21-15,0 22 0,0-22 0,0 0 16,0 0-16,21 0 0,-21 0 16,22 1-16,-1-22 0,0 21 0,0-21 15,21 0-15,-20 0 0,20 0 16,-21 0-16,21 0 0,1 0 0,-1-21 15,0-1-15,22 1 0,-22 0 16,1 0-16,20 0 0,-21 0 0,1-22 16,-22 22-16,21-21 15,-21 21-15,1-1 0,-1-20 0,0 21 16,-21-21-16,0 20 0,0 1 16,0-21-16,-21 21 0,0 0 15,-1 21-15,-20 0 0,21 0 16,0 0-16,-22 0 0,1 21 0,21 0 15,-21 0-15,20 0 0,-20 0 16,21 1-16,-21-1 0,20 21 16,1-21-16,21 22 0,0-22 0,0 21 15,0-21-15,0 0 0,0 1 0,0-1 16,21-21-16,1 21 0,-1-21 16,0 0-16,0 0 0,21 0 15,-20 0-15,20-21 0,-21 0 0,21 21 16,-20-22-16,20 1 0,-21 0 15,0 0-15,0 0 0,1 0 0,-1-1 16,-21 1-16,0 0 0,0 0 16,0 0-1,0 42 17,0 0-17,0 0-15,0 0 0,0 1 0,0 20 16,0-21-16,0 21 15,-21 1-15,21-1 0,0 0 0,0 1 16,0 20-16,0 1 0,0-22 0,0 22 16,21-1-16,-21 1 0,0 20 15,0-20-15,0 20 0,0 1 0,0-21 16,0 20-16,0-20 0,0 20 16,0-20-16,0-1 0,0-20 0,-21 20 15,-1-20-15,1 20 0,0-21 0,0 1 16,-21-22-16,20 21 0,1 1 15,0-22-15,-21 0 0,21 0 0,-1-21 16,-41 21-16,21-21 0,20 0 16,1-21-16,0 21 15,0-21-15,0-21 0,21-1 0,0 1 16,-21 0-16,21-22 0,0 1 16,0-1-16,0 1 0,0-22 0,0 0 15,0 1-15,21-1 0,0 0 16,-21 1-16,21 20 0,0-21 0,22 22 15,-22-1-15,0 22 0,0-21 0,21 20 16,1-20-16,-22 20 0,21 1 16,-21 0-16,22 21 0,-22-22 15,21 1-15,1 21 0</inkml:trace>
  <inkml:trace contextRef="#ctx0" brushRef="#br0" timeOffset="17631.72">7133 2265 0,'0'0'0,"0"-21"0,-21 21 0,0-21 15,21-1 1,0 1-16,0 0 0,21 0 16,0 0-16,0 0 15,0 21-15,1 0 0,-1-22 16,0 22-16,0 0 15,0 0-15,0 0 0,-21 22 0,22-22 16,-1 21-16,-21 0 0,0 0 0,0 21 16,0-20-16,0-1 0,0 21 15,0-21-15,0 0 0,0 22 0,0-22 16,0 0-16,0 0 0,0 0 16,-21-21-16,21 22 0,-22-22 0,22-22 31,0 1-31,0 0 15,0 0-15,0 0 16,0 0-16,0-1 0,0 1 0,0 0 16,0 0-16,0 0 15,0 0-15,0-1 0,22 22 16,-1-21-16,0 0 0,0 21 16,0 0-16,0-21 0,1 21 15,-1 0-15,0 0 0</inkml:trace>
  <inkml:trace contextRef="#ctx0" brushRef="#br0" timeOffset="18824">8149 2244 0,'0'0'16,"0"-21"-16,21 21 0,-21-22 15,0 1-15,0 0 0,0 0 16,0 0-16,0 0 0,-21-1 16,0 1-16,0 21 0,0-21 0,-1 21 15,-20 0-15,0 0 0,21 0 16,-22 0-16,1 21 0,0-21 0,-1 21 16,-20 22-16,20-22 0,1 0 15,0 21-15,21 1 0,-1-1 16,1-21-16,0 22 0,21-1 15,0-21-15,0 21 0,0-20 0,21-1 16,-21 0-16,43 0 0,-22-21 0,0 0 16,21 0-16,1 0 0,20-21 15,1 21-15,-22-21 0,0 0 16,1-1-16,-22 1 0,21 0 16,0 0-16,-20 0 0,20-22 15,-21 22-15,0 0 0,0-21 0,1 21 16,-1-1-16,-21-20 0,0 21 0,0 0 15,0 0-15,-21 21 32,21 21-32,-22 0 0,1 0 15,21 0-15,-21 0 0,21 1 16,0-1-16,0 21 0,0-21 0,0 0 16,0 22-16,0-22 0,0 0 15,0 0-15,21-21 0,0 21 0,1 1 16,-1-22-16,0 0 0,0 0 15,0 0-15,0 0 0,1 0 0,-1 0 16,0-22-16,0 1 0,0 0 16,0 0-16,1 0 0,-22 0 15,0-1-15,21 1 0,-21 0 16,21 0-16,-21 0 0,0 0 16,0-1-16,0 1 0,0 0 15,0 42 16,0 0-31,0 1 0,0-1 0,0 0 16,0 21-16,0-21 0,0 1 0,0-1 16,0 0-16,0 21 0,0-21 15,0 1-15,-21-1 0,21 0 16,0 0 0,0-42 15,-21 0-31,21 0 0,0-1 0,0 1 15,0 0-15,0 0 16,0 0-16,0 0 0,0-22 0,0 22 16,21 0-16,0-21 0,0 20 15,0 1-15,0 0 0,1 0 0,20 0 16,-21 0-16,21 21 0,1 0 16,-22 0-16,21 0 0,1 0 15,-1 0-15,0 21 0,1 0 0,-22-21 0,0 21 16,0 0-16,0 0 0,-21 1 15,0-1-15,0 0 0,21 0 0,-21 21 16,0-20-16,0-1 0,0 0 16,0 0-16,-21-21 0,0 21 15,0-21 1,0 0 0,21-21-16,0 0 15,0 0-15,0 0 0,0-1 16,21 1-16,0-21 0,0 21 15,22 0-15,-22-22 16,21 22-16,0 0 0,1-21 0,-22 20 0,21 1 16,-21 21-16,22-21 0,-22 21 15,0 0-15,0 0 0,0 21 0,-21 0 16,0 1-16,0-1 0,0 0 16,0 0-16,0 0 0,0 22 0,0-22 15,0 0-15,0 0 16,0 0-16,-21 0 0,21 1 0,-21-1 15,21 0-15</inkml:trace>
  <inkml:trace contextRef="#ctx0" brushRef="#br0" timeOffset="19920.97">10964 2138 0,'0'-21'0,"0"-43"31,0 43-31,-21 21 0,0 0 16,0 0-16,0 0 15,-1 0-15,1 21 16,21 0-16,-21 1 0,21-1 0,-21 0 16,0 0-16,21 21 0,0-20 15,-21 20-15,21 0 0,-22-21 0,22 22 16,0-1-16,0-21 0,0 0 16,0 22-16,0-22 0,22 0 15,-1-21-15,0 0 0,0 0 16,0 0-16,22 0 0,-22-21 15,21 0-15,0 0 0,1-1 0,-1 1 16,-21 0-16,22-21 0,-1 21 16,-21-1-16,0-20 0,0 21 0,-21-21 15,0 20-15,0 1 0,0-21 16,-21 21-16,0 0 0,0-22 0,0 22 16,-22 21-16,22-21 0,-21 21 15,21 0-15,-22 0 0,22 0 16,0 0-16,0 0 0,21 21 15,21-21 1,0 21-16,0-21 0,1 0 16,20 0-16,0 0 0,1 0 15,-1 0-15,0 0 0,1-21 0,-1 21 16,21-21-16,-20 21 0,-1-21 16,0 0-16,-20-1 0,20 22 0,-21-21 15,0 0-15,0 21 0,-21-21 16,-21 21 15,0 21-15,21 0-16,-21 0 15,21 1-15,0 20 0,0-21 16,0 21-16,0-20 0,0 20 16,0 0-16,0 1 0,0-1 0,0 21 15,0-20-15,0 20 0,0 1 0,0 20 16,0-20-16,0 21 0,0-22 15,0 22-15,0-1 0,0-20 0,0 21 16,0-1-16,0 1 0,0 0 16,0-1-16,0-20 0,0 20 0,0-41 15,0 20-15,0-20 0,0-1 0,0 0 16,0-21-16,0 1 0,0-1 16,0 0-16,-21-21 15,0 0-15,-1 0 16,22-21-16,-21 0 0,0-1 15,0 1-15,0-21 0,0 0 0,21-1 16,0-20-16,-22-1 0,22-20 0,0-1 16,0 0-16,0 1 0,0-1 15,0 0-15,22 1 0,-1-1 0,0 21 16,0-20-16,0 20 0,22 1 16,-22 20-16,42-62 0,-42 62 15,22 22-15,-22 0 0,21 0 16,-21 0-16,1-1 0,20 1 15,-21 21-15,0-21 0,22 21 0,-22-21 16</inkml:trace>
  <inkml:trace contextRef="#ctx0" brushRef="#br0" timeOffset="20391.96">13166 1926 0,'0'0'16,"0"-21"-16,0 0 0,0 0 0,0-22 0,0 22 15,0 0-15,0 0 0,-22 0 16,22 0-16,-21-1 0,0 1 16,21 42-1,0 1 1,0-1-16,0 0 0,0 21 15,0 1-15,0-1 0,0 0 0,0 1 16,0-1-16,0 0 0,0 1 16,0-1-16,0-21 0,0 21 0,0-20 15,0-1-15,-21 0 0,21 0 0,0 0 16,21-21 15,0 0-31</inkml:trace>
  <inkml:trace contextRef="#ctx0" brushRef="#br0" timeOffset="20853.59">13568 1990 0,'0'0'16,"0"-21"-16,0-1 0,-21 44 31,-1-1-31,1 0 0,-21 0 16,21 0-16,0 22 0,-22-22 0,22 0 15,-21 0-15,-1 21 0,22-20 16,-21-1-16,21 0 0,-22 0 0,22 0 16,0 0-16,0-21 0,0 22 15,0-22-15,42-22 32,0 22-32,0-21 15,0 0-15,22 0 0,-22 0 0,0 0 16,0-1-16,21 1 0,-20 0 15,-1 0-15,21 0 0,-21 0 0,0-1 16,1 22-16,-1-21 0,0 21 16,0 0-16,0 0 15,0 0-15,-21 21 16,0 1-16,22-1 0,-22 0 16,0 21-16,0-21 0,0 1 0,21-1 15,-21 0-15,0 0 0,0 0 16,0 0-16,0 1 0,0-1 0,21 0 15,0 0-15,0-21 16,0 0 0,1 0-16,-1 0 0,-21-21 15,21 0-15,0 0 0,0-1 0,0 1 16,1 0-16,-1 0 0</inkml:trace>
  <inkml:trace contextRef="#ctx0" brushRef="#br0" timeOffset="21092.33">13928 1799 0,'0'0'0,"0"-42"0,0 21 0,0 0 16,-22-1-16,22 1 0,-21 21 16,0 21-16,0 1 15,21 20-15,0 0 0,0 1 16,0-1-16,0 0 0,0 1 0,-21-1 16,21 0-16,0 1 0,-21-1 15,21 21-15,0-41 0,0-1 16,-22 21-16,22-21 0,0 0 15,-21 1-15,21-1 0,21-21 32,1 0-17,-1-21-15,0-1 0,0 1 16</inkml:trace>
  <inkml:trace contextRef="#ctx0" brushRef="#br0" timeOffset="21484.54">14012 2159 0,'0'21'16,"21"-21"-1,1 0 1,-1 0-16,0 0 0,0 0 0,0-21 16,22 21-16,-22-21 0,0 21 15,21-21-15,1 0 0,-22-1 16,0 22-16,0-21 0,0 0 0,-21 0 15,-21 21 1,0 0 0,-21 0-16,20 0 0,1 21 15,-21 0-15,21 0 0,-22 22 0,22-22 16,0 0-16,0 21 0,0-20 0,0-1 16,-1 21-16,22-21 15,0 0-15,0 1 0,0-1 0,0 0 16,0 0-16,22-21 0,-1 0 15,0 21-15,21-21 0,1 0 0,-22 0 16,21 0-16,22-21 0,-22 21 16,0-21-16,22 0 0,-22 21 0,0-21 15,1-1-15,-1 1 0,-21 0 16,0 0-16,22 0 0,-43 0 0,21-22 16</inkml:trace>
  <inkml:trace contextRef="#ctx0" brushRef="#br0" timeOffset="21959.73">14774 1863 0,'0'0'0,"0"-43"0,0 22 15,0 0-15,0 0 0,-21 21 32,21 21-32,0 21 15,-21-20-15,21 20 0,0-21 16,-21 21-16,21 1 0,0-1 16,0-21-16,0 22 0,0-22 0,0 21 15,0-21-15,0 0 0,0 1 16,0 20-16,0-21 0,0 0 15,0 0-15,-21-21 0,-1 0 32,22-21-1,0 0-31,0 0 0,0 0 16,0 0-16,22-1 15,-22 1-15,21 21 0,0-21 0,0 0 16,0 0-16,22 21 0,-22-21 0,21 21 15,0 0-15,-20 0 0,20 0 16,21 0-16,-20 0 0,-1 21 0,0-21 16,-20 21-16,20 0 0,-21-21 15,-21 21-15,0 0 0,0 1 0,0-1 16,0 0-16,-21-21 16,-21 21-16,20 0 0,-20-21 0,0 21 15,-1 1-15,-20-1 16,21-21-16,-1 0 0,22 21 15,-21-21-15,21 0 0,-1 0 0,1 0 16,0 0-16,0 0 0,0 0 16,21-21-1,0 0-15</inkml:trace>
  <inkml:trace contextRef="#ctx0" brushRef="#br0" timeOffset="22447.54">15557 1884 0,'0'0'0,"0"-21"0,0 0 0,0-1 16,0 1-16,0 0 0,0 0 15,0 0-15,0 0 0,0-1 16,0 1-16,0 42 31,0 1-31,0 20 0,0 0 0,0 1 16,0-1-16,0 0 0,22 1 15,-22 20-15,0-21 0,0 1 0,0-1 16,0 0-16,0 1 0,0-1 0,0-21 16,0 22-16,0-22 15,0 0-15,0 0 0,0 0 0,21-21 47,-21-21-47,0 0 0,0 0 16,0 0-16,0-1 0,21 1 0</inkml:trace>
  <inkml:trace contextRef="#ctx0" brushRef="#br0" timeOffset="22843.8">15579 1799 0,'0'0'0,"-22"-21"15,22 0-15,0 0 0,0 0 16,0-1-16,0 1 16,22 21-16,-1-21 15,0 21-15,0 0 0,21 0 16,1 0-16,-22 0 0,21 0 0,1 0 16,20 0-16,-21 0 0,1 21 15,-1 22-15,22-22 0,-22 21 0,-21-21 16,21 22-16,-20-1 0,-1 21 15,-21-20-15,0-1 0,0 0 0,-21 1 16,-22-1-16,22-21 0,-21 22 16,-1-1-16,1-21 0,0 21 0,-1-20 15,-20-1-15,21 0 0,20 0 16,-20 0-16,0-21 0,21 0 0,-22 0 16,22 0-16,-21 0 0,21 0 15,-1 0-15,1 0 16,21-21-16,-21 21 0,21-21 0,0 0 15,0 0 1,21 21 0,0-22-16,1 22 0,-1 0 15,21-21-15,-21 21 0,22 0 0,-22-21 16</inkml:trace>
  <inkml:trace contextRef="#ctx0" brushRef="#br0" timeOffset="23431.46">16341 2223 0,'0'0'0,"-22"-22"16,1 22-16,21-21 0,-21 0 16,21 0-16,0 0 15,0 0-15,0-1 16,21 22-16,0-21 0,1 21 15,-1-21-15,21 21 0,-21-21 16,0 21-16,22 0 0,-22 0 0,21 0 16,1 21-16,-1 0 15,-21-21-15,0 21 0,0 1 16,-21-1-16,0 0 0,0 0 0,0 0 16,0 0-16,0 1 0,-21-1 0,0 0 15,0 0-15,0 0 0,21 0 16,-21-21-16,-1 22 0,1-22 15,21-22 17,0 1-17,21 0-15,1 0 0,-1 21 0,0-42 16,0 20-16,0 1 0,22 0 16,-22-21-16,0 21 0,21-1 0,-21 1 15,1 0-15,-1 21 0,0 0 16,0 0-16,0 0 0,0 0 15,1 0-15,-22 21 0,0 0 16,0 22-16,0-22 0,0 0 16,0 0-16,0 0 0,0 1 0,0-1 15,0 0-15,0 0 16,-22 0-16,22-42 62,0 0-46,0 0-16,0 0 0</inkml:trace>
  <inkml:trace contextRef="#ctx0" brushRef="#br0" timeOffset="23615.36">17081 1820 0,'0'0'0,"-21"0"0,0-21 16,0 21-16,0 0 0,0 0 0,-1 0 31,22 21 0,22-21-15,-1 22-16,0-1 0,0-21 16,0 0-16</inkml:trace>
  <inkml:trace contextRef="#ctx0" brushRef="#br0" timeOffset="24016.38">17335 1969 0,'-21'0'32,"21"21"-1,0 0-31,0 0 15,0 0-15,0 0 0,0 22 16,0-22-16,0 0 0,21 0 0,-21 0 16,0 1-16,0-1 15,0 0-15,0 0 16,22-21 0,-1 0-1,0-21-15,0 0 0,0 0 16,0-1-16,1 22 15,-1-21-15,-21 0 0,21 0 0,0 0 16,0 0-16,0-1 0,1 1 16,-22 0-16,21 0 0,0 0 0,-21 0 15,21 21 1,0 0 0</inkml:trace>
  <inkml:trace contextRef="#ctx0" brushRef="#br0" timeOffset="24711.57">17822 2096 0,'43'0'31,"-22"0"-31,0 0 16,0-22-16,0 1 0,0 21 15,-21-21-15,22 0 0,-22 0 16,21 0-16,-21-1 0,0 1 16,0 0-16,-21 21 15,-1 0 1,1 0-16,0 0 16,21 21-16,-21 0 0,0 22 0,0-22 15,-1 0-15,22 0 0,0 22 16,-21-22-16,21 0 0,0 0 0,0 0 15,0 0-15,0 1 0,0-1 16,0 0-16,21-21 0,-21 21 16,22-21-16,-1 0 0,0 0 15,0 0-15,0 0 0,0 0 0,1 0 16,-1 0-16,0 0 0,0 0 0,0 0 16,-21-21-16,21 21 15,-21-21-15,0 0 0,22-1 0,-22 1 16,0 0-1,21 0-15,-21-21 0,0 20 0,0 1 16,21 0-16,0 0 0,0 0 16,-21 0-16,43 21 0,-22-22 0,0 1 15,0 21-15,21 0 0,1 0 16,-22 0-16,21 0 0,-21 0 0,22 0 16,-22 21-16,0-21 0,21 22 15,-20-1-15,-1 21 0,0-21 0,-21 0 16,0 1-16,0-1 0,0 0 15,0 0-15,0 0 0,0 0 16,-21 1-16,0-22 0,-1 0 0,1 21 16,0-21-16,0 0 15,0 0-15,21-21 32,0-1-32,0 1 15,0 0-15,0 0 0,0 0 16,0-22-16,21 22 0,0 0 0,0 0 15,0-21-15,1 20 16,-1 1-16,0 0 0,0 0 0,0 21 16,0-21-16,1 0 0,-1 21 15,0-22-15,0 22 0</inkml:trace>
  <inkml:trace contextRef="#ctx0" brushRef="#br0" timeOffset="25248.26">19981 1270 0,'0'0'0,"0"-21"0,0 0 16,0 0-16,0-1 0,0 1 15,-21 21 1,0 0 0,0 21-16,21 1 0,-21-1 15,-1 21-15,1-21 0,-21 22 0,21 20 16,-22 1-16,1-1 0,0 1 16,-1-1-16,-20 22 0,21-1 0,-22-20 15,1-1-15,20 22 0,1-21 16,-22-1-16,22 1 0,0-1 15,21 22-15,-22-22 0,22 1 0,-21-22 16,21 22-16,-1-22 0,1 0 0,0 1 16,21-22-16,0 0 0,-21 0 15,21 0-15,0 0 0,0-42 32,0 0-32,21 0 0,0-21 15</inkml:trace>
  <inkml:trace contextRef="#ctx0" brushRef="#br0" timeOffset="25980.75">20722 1715 0,'0'0'0,"21"-22"0,0 1 16,1 0-16,-1 0 0,0 0 15,0 0-15,0-22 0,0 22 16,22 0-16,-22 0 0,0 0 16,-21-1-16,21 1 0,-21 0 0,0 0 15,0 0-15,0 0 0,0-1 16,-21 22-16,-21 0 0,-1 0 15,1 0-15,0 0 0,-22 0 16,1 22-16,20-1 0,-20-21 0,-1 21 16,22 0-16,-21 0 0,20 0 15,22 1-15,-21-1 0,21 21 0,21-21 16,0 0-16,0 22 16,0-22-16,0 0 0,21 21 0,0-20 15,21-1-15,-21 21 0,22-21 16,-1 22-16,0-22 0,1 0 0,-1 21 15,0-21-15,-20 1 0,-1-1 16,0 0-16,-21 0 0,0 0 0,0 0 16,-21 1-16,-22-1 15,1-21-15,0 21 0,-1-21 0,-20 0 16,21 0-16,-1 0 0,1 0 0,0 0 16,-1 0-16,1 0 0,21 0 15,-22-21-15,22 0 0,0-1 16,0 1-16,21 0 0,0-21 15,-21 21-15,21-22 0,0 22 0,0-21 16,0 21-16,0-22 0,0 22 16,21 0-16,0 0 0,0 0 0,22 21 15,-22-22-15,21 22 0,0 0 16,1 0-16,20 0 0,-20 0 0</inkml:trace>
  <inkml:trace contextRef="#ctx0" brushRef="#br0" timeOffset="26331.97">20891 1926 0,'22'0'0,"-1"0"0,0 0 0,0 0 16,0-21-16,0 21 16,1-21-16,-1 21 0,-21-21 0,21 0 15,0-1-15,0 1 0,-21 0 16,0 0-16,0 0 0,0 0 15,-21 21 1,0 0-16,0 21 16,-22 0-16,22 0 0,0 0 15,0 0-15,-21 1 0,20 20 0,1-21 16,0 21-16,0-20 0,21-1 16,0 21-16,-21-21 0,21 0 15,0 1-15,0-1 0,0 0 16,21-21-16,0 0 0,0 0 15,22 0-15,-22 0 0,21 0 16,-21 0-16,22 0 0,-22-21 0,21 0 16,0-1-16,-20 1 0,20 0 15,0 0-15</inkml:trace>
  <inkml:trace contextRef="#ctx0" brushRef="#br0" timeOffset="26601.42">21590 1270 0,'0'0'0,"0"-21"16,0 0-16,-21 21 16,0 0-16,-1 0 0,1 21 15,21 0-15,0 0 0,-21 22 16,0-1-16,0 0 0,21 1 0,-21 20 16,-1 1-16,1-1 0,0-21 15,0 22-15,0-22 0,0 22 0,-1-22 16,22 0-16,-21-20 0,21 20 15,-21-21-15,21 0 0,0 0 0,0 1 16,21-22 0,0 0-1,1 0-15,-1-22 16,0 1-16,0 21 0</inkml:trace>
  <inkml:trace contextRef="#ctx0" brushRef="#br0" timeOffset="26980.96">21526 1947 0,'0'0'0,"-21"0"0,21 22 15,21-22 1,1 0 0,-1-22-16,0 22 15,0-21-15,21 0 0,-20 21 0,20-21 16,-21 0-16,0 0 0,0-1 15,1 1-15,-1 0 0,-21 0 0,0 0 16,0 0-16,0-1 16,-21 22-16,-1 0 0,1 0 15,0 0-15,-21 22 0,21-1 16,-1 0-16,-20 0 0,21 21 0,0-20 16,0 20-16,-1-21 15,1 0-15,21 22 0,-21-22 0,21 0 0,0 0 16,0 0-16,0 0 15,0 1-15,0-1 16,21-21-16,0 0 0,22 0 16,-22 0-16,21 0 0,-21 0 0,22 0 15,-1 0-15,0-21 0,-20-1 0,20 1 16,0 0-16,1 21 0</inkml:trace>
  <inkml:trace contextRef="#ctx0" brushRef="#br0" timeOffset="27408">22056 1778 0,'-22'21'32,"22"0"-17,-21 1-15,21-1 0,-21 0 0,21 0 16,0 21-16,0-20 0,-21-1 16,21 0-16,-21-21 0,21 21 0,0 0 15,0 0-15,-21 1 16,21-44 31,0 1-47,0 0 0,0 0 15,0-21-15,21 20 0,0 1 16,0 0-16,0-21 16,0 21-16,1-22 0,20 22 0,-21 0 15,0 0-15,22 0 0,-22-1 16,0 22-16,0 0 0,0 0 0,0 22 15,1-1-15,-1 0 0,-21 0 16,0 0-16,0 22 0,0-22 0,0 21 16,0-21-16,0 0 0,0 1 15,0-1-15,0 0 0,0 0 0,0 0 16,0 0-16,-21-21 0,-1 22 16,22-44 30,22 1-46</inkml:trace>
  <inkml:trace contextRef="#ctx0" brushRef="#br0" timeOffset="27627.24">22669 1778 0,'-21'42'31,"0"-42"-31,21 22 0,-21-1 0,21 0 15,0 0-15,-21 0 0,0 0 16,21 1-16,0-1 16,0 0-16,0 0 15,-22-21-15,22-21 47</inkml:trace>
  <inkml:trace contextRef="#ctx0" brushRef="#br0" timeOffset="27803.92">22669 1609 0,'0'0'0,"0"-21"0,0-1 0,-21 22 0,0 0 16,21-21-16,-21 21 16,0 0-1,21 21 16,21-21-15,0 22-16,0-1 0</inkml:trace>
  <inkml:trace contextRef="#ctx0" brushRef="#br0" timeOffset="28216.23">22945 1651 0,'-22'0'16,"22"21"-16,-21-21 16,0 21-16,21 1 0,-21-1 15,21 0-15,0 0 0,0 21 0,-21-20 16,21-1-16,-21 21 0,21-21 16,-22 0-16,22 1 0,0-1 0,0 0 15,0 0-15,0 0 16,22-21-16,-1 0 15,0 0-15,0 0 0,21 0 16,-20 0-16,-1 0 0,21-21 16,-21 21-16,0-21 0,1 0 15,20 0-15,-21-1 0,-21-20 0,21 21 0,-21 0 16,0-22-16,0 22 16,0-21-16,0 21 0,0-22 0,0 22 15,0 0-15,0 0 16,-21 42 15,21 0-31,0 0 0,0 1 16,0-1-16,0 0 15,21 0-15</inkml:trace>
  <inkml:trace contextRef="#ctx0" brushRef="#br0" timeOffset="28899.99">23453 1715 0,'0'0'16,"0"-22"-16,-22 22 16,1 0-1,0 0-15,0 22 16,21-1-16,0 0 0,0 0 0,-21 0 16,21 0-16,0 1 0,-21 20 15,21-21-15,0 0 0,0 0 16,0 1-16,0-1 0,0 0 15,0 0-15,-22-21 32,22-21-1,0 0-31,0 0 16,0-1-16,0 1 0,0-21 15,22 21-15,-22 0 0,21-22 0,0 22 16,0-21-16,0 21 0,22-1 15,-22 1-15,0 0 0,21 0 0,-21 0 16,22 21-16,-22 0 0,0 0 16,0 21-16,0 0 0,1 0 0,-22 0 15,21 1-15,-21 20 0,0-21 16,0 21-16,0-20 0,0-1 16,0 21-16,-21-21 0,21 0 15,-22 1-15,22-1 0,0 0 16,-21 0-16,0-21 15,0 0 1,21-21 0,0 0-16,0 0 15,0-1-15,21 1 0,0 0 16,0-21-16,1 21 16,-1-22-16,21 1 0,0 21 0,1-22 15,-1 22-15,0-21 0,1 42 16,-1-21-16,-21 21 0,22 0 0,-22 0 15,0 21-15,0 0 0,-21 21 16,0-20-16,0 20 0,0-21 0,0 21 16,-21-20-16,0-1 0,0 21 15,-1-21-15,22 0 0,-21 1 0,0-22 16,21 21-16,-21 0 0,21 0 31,21-21-15</inkml:trace>
  <inkml:trace contextRef="#ctx0" brushRef="#br0" timeOffset="29636.72">25400 1397 0,'0'0'0,"-21"-21"0,21 0 16,-21 21 0,21-21-16,-22 21 0,1 0 15,0 21-15,0 0 16,21 0-16,-21 0 0,0 22 0,-1-1 15,1 21-15,0-20 0,0 20 16,0 1-16,-22-22 0,22 22 0,-21-22 16,21 0-16,0 1 0,-22-1 15,22-21-15,0 21 0,0-20 0,0-1 16,-1 0-16,22-42 31,22 0-15,-1-22-16,0 22 15,-21 0-15,21-21 0,0-1 16,22 1-16,-22-22 0,0 22 0,21-21 16,1 20-16,-22-20 0,21 20 15,0 1-15,1 0 0,-22-1 0,21 22 16,-21 0-16,22 0 0,-22 0 16,0 21-16,0 0 0,0 21 0,-21 0 15,22 0-15,-22 0 0,0 22 16,0-1-16,0 22 0,0-22 0,0 21 15,0-20-15,-22-1 0,1 22 16,21-22-16,0 0 0,-21-21 0,0 22 16,21-22-16,-21 21 15,21-21-15,0 1 0,0-1 16,-21-21-16,-1 0 16,1 0-1,0-21-15,0-1 0</inkml:trace>
  <inkml:trace contextRef="#ctx0" brushRef="#br0" timeOffset="29827.66">24828 1905 0,'-42'0'15,"84"0"-15,-105 0 0,21 0 0,20 0 0,44 0 47,-1-21-47,0 21 16,21 0-16,22 0 0,-22-21 0,0 21 15,22-21-15,-22 21 0,1 0 16,-1 0-16,-21-22 0,21 22 0,1 0 16,-22-21-16,0 21 0,21 0 15</inkml:trace>
  <inkml:trace contextRef="#ctx0" brushRef="#br0" timeOffset="30181.17">25485 1715 0,'0'-64'31,"21"43"-31,-21 0 15,21 0 1,0 21-16,0 0 0,0 0 0,1 0 16,-1 0-16,21 0 0,-21 21 15,0 0-15,22 0 0,-22 21 0,0-20 16,0 20-16,-21 0 0,0-21 16,0 22-16,0-1 0,0-21 0,0 0 15,0 22-15,-21-22 0,0 0 16,21 0-16,-21-21 0,0 21 0,-1-21 15,1 0-15,0 0 16,21-21 0,0 0-1,0 0-15,0 0 0,0 0 16,0-22-16,21 22 0,-21-21 16,21 21-16,1-22 0,20 22 0,-21-21 15,0 21-15,22-1 0,-22 1 16,21 0-16,0 0 0,-20 21 0,20 0 15,-21 0-15,0 0 0,0 0 16,22 0-16,-22 0 0</inkml:trace>
  <inkml:trace contextRef="#ctx0" brushRef="#br0" timeOffset="30408.24">26247 1630 0,'-22'0'31,"1"21"-31,0 0 16,0 0-16,0 1 0,0 20 15,-1-21-15,1 21 0,0-20 0,0 20 16,21-21-16,0 21 0,-21-20 16,21-1-16,0 0 0,0 0 0,0 0 15,0 0-15,0 1 0,21-1 16,0-21-16,21 0 0,-20 0 16,-1 0-16,21 0 0,-21 0 15,22 0-15,-1 0 0,-21-21 0,21-1 16,1 1-16,-22 0 0,21 0 15</inkml:trace>
  <inkml:trace contextRef="#ctx0" brushRef="#br0" timeOffset="30884.73">26712 1397 0,'0'0'0,"0"-42"0,0 21 16,-21 21-16,0 0 15,0 0-15,0 21 16,-1 0-16,1 0 0,0 0 0,21 22 15,-21-22-15,0 42 0,21-20 16,0-1-16,-21 0 0,-1 1 0,22-1 16,-21 0-16,21 1 15,0-1-15,0-21 0,-21 21 0,21-20 16,0-1-16,-21 0 0,21 0 16,0 0-16,0-42 31,0 0-31,0 0 15,0 0-15,0-1 16,21-20-16,0 21 0,0-21 0,1 20 16,-1-20-16,0 21 0,21 0 15,-21-22-15,22 43 0,-22-21 16,21 21-16,1 0 0,-22 0 0,0 0 16,0 21-16,0 1 0,0-1 15,-21 0-15,0 21 0,0-21 16,0 22-16,0-22 0,-21 21 0,0-21 15,0 1-15,21-1 0,-21 0 16,0 0-16,-1 0 0,22 0 16,0-42 31,22 21-47,-1-21 0,0 0 0,0 0 15,21 0-15</inkml:trace>
  <inkml:trace contextRef="#ctx0" brushRef="#br0" timeOffset="31088.06">27157 1757 0,'0'-21'0,"0"42"31,0 0-31,0 0 0,0 0 16,-21 1-16,-1-1 0,22 0 0,-21 21 15,21-21-15,-21 1 0,21-1 16,0 0-16,0 0 0,-21-21 15,21 21-15,21-42 47</inkml:trace>
  <inkml:trace contextRef="#ctx0" brushRef="#br0" timeOffset="31263.68">27199 1588 0,'0'-22'0,"0"44"0,0-65 0,0 22 16,-21 21-16,0 0 16,0-21-16,-1 21 15,44 0 32,-1 0-47,0 0 16</inkml:trace>
  <inkml:trace contextRef="#ctx0" brushRef="#br0" timeOffset="31539.96">27601 1334 0,'0'-22'31,"-21"44"-15,21-1-16,-21 0 0,0 0 0,21 21 15,-21-20-15,21 20 16,-22 0-16,1 1 0,21-1 0,-21 0 16,0 1-16,0-1 0,21 0 15,-21 1-15,-1-22 0,22 21 0,-21-21 16,21 0-16,0 1 0,0-1 16,0 0-16,21-21 31,1 0-31,-1 0 0,-21-21 0,21 21 15,0-21-15</inkml:trace>
  <inkml:trace contextRef="#ctx0" brushRef="#br0" timeOffset="31723.9">27368 1736 0,'0'0'15,"-21"0"-15,0 0 0,0 0 0,0 0 16,42 0 15,0 0-31,0 0 0,0 0 0,1 0 16,-1 0-16,21 0 0,-21 0 15,0 0-15,22 0 0,-22-21 0,21 21 16,-21 0-16</inkml:trace>
  <inkml:trace contextRef="#ctx0" brushRef="#br0" timeOffset="32088.79">27771 1736 0,'0'0'0,"-22"0"0,1 0 16,21 21-16,21-21 31,1 0-31,-1 0 16,0 0-16,0-21 0,0 21 0,0-21 15,22 21-15,-22-22 0,0 1 16,0 0-16,-21 0 15,-21 21 1,0 0 0,0 0-16,-22 21 0,22-21 15,0 21-15,-21 0 0,21 22 0,-1-22 16,-20 0-16,21 21 0,0-20 16,0-1-16,-1 21 0,22-21 0,0 0 15,0 1-15,0-1 0,0 0 16,0 0-16,22 0 15,-1-21-15,0 0 0,21 0 16,1 21-16,-1-21 0,0 0 0,1 0 16,20 0-16,-21 0 0,1 0 15,-1-21-15,0 21 0</inkml:trace>
  <inkml:trace contextRef="#ctx0" brushRef="#br0" timeOffset="33336.22">28342 1842 0,'0'0'0,"0"-43"0,0 22 0,0 0 15,0 0-15,0 0 0,0-1 0,-21 22 32,0 0-32,0 22 15,-1-1-15,1 21 0,0-21 16,0 0-16,0 22 0,0-22 0,21 0 16,0 0-16,-22 22 15,22-22-15,0 0 0,0 0 0,0 0 16,0 0-16,22-21 15,-1 22-15,0-22 0,0 0 16,0 0-16,22 0 0,-22 0 16,0 0-16,21 0 0,-21 0 0,22-22 15,-22 1-15,21 21 0,-21-42 16,1 21-16,-1 0 0,0-22 0,0 1 16,-21 0-16,21-22 0,0 22 15,1-22-15,-22 22 0,0 0 16,21-1-16,-21 1 0,0 0 15,21 20-15,-21 1 0,0 0 0,0 0 16,-21 21 0,0 0-16,21 21 15,-22 0-15,22 0 0,0 22 16,-21-22-16,0 21 0,0 1 0,21-1 16,0 0-16,-21 22 0,0-22 15,21 0-15,-22 1 0,22-22 0,0 21 16,0-21-16,0 22 0,0-22 15,0 0-15,0 0 0,0 0 0,22-21 16,-1 22-16,0-22 0,0 0 16,0 0-16,0 0 15,1 0-15,20 0 0,-21 0 16,0 0-16,0-22 0,1 1 0,-1 0 16,0 0-16,-21 0 0,21-22 15,0 22-15,0 0 0,-21-21 0,0 21 16,22-1-16,-22 1 15,0 42 1,0 1-16,-22-1 16,22 0-16,-21 0 0,0 0 0,21 0 15,-21 1-15,21-1 0,0 0 16,0 0-16,0 0 0,0 0 16,0 1-16,0-1 15,0 0-15,21-21 16,0 0-16,0 0 0,1 0 15,-1 0-15,0 0 0,0 0 0,0 0 16,0 0-16,1-21 0,-1 0 16,0-1-16,-21 1 0,21 0 0,0 0 15,-21 0-15,0 0 0,21-1 16,-21 1-16,22 0 0,-22 42 31,0 0-15,-22-21-16,22 22 0,-21-1 15,21 0-15,0 0 0,0 0 16,0 0-16,0 1 16,0-1-1,21-21-15,1 0 16,-1 0-16,0 0 16,-21-21-1,21 21-15,-21-22 0,21 1 0,-21 0 16,21 0-16,1 0 0,-22 0 15,21-1-15,0 1 0,0-21 0,0 21 16,0 0-16,1-1 0,-1 1 16,0 21-16,0-21 0,0 21 15,0 0-15,1 0 0,-1 0 16,-21 21-16,21 0 0,-21 22 16,0-22-16,0 0 0,0 0 15,0 0-15,0 1 0,0-1 16,0 0-16,0 0 0,-21 0 0,21 0 15,-21 1 1,-1-22-16,22-22 31,0 1-15,0 0 0,0 0-16,22 0 0,-1 0 0,-21-22 15,21 22-15,0 0 0,-21 0 16,21 0-16,0-1 0,-21 1 0,22 21 15,-1-21-15,0 21 16,0 0-16,0 0 16,0 0-1,1 0-15</inkml:trace>
  <inkml:trace contextRef="#ctx0" brushRef="#br0" timeOffset="33707.68">29866 1947 0,'64'0'32,"-43"0"-32,0 0 15,0 0-15,0 0 0,0-21 16,1 21-16,-22-21 0,21 21 16,0-21-16,0 0 0,-21 0 0,0-1 15,0 1-15,0 0 16,0 0-16,-21 21 15,0 0-15,0 0 0,-1 0 16,-20 21-16,21 0 0,0 0 0,0 1 16,-1-1-16,1 21 15,0-21-15,21 0 0,0 1 0,0-1 0,0 0 16,0 0-16,0 0 16,0 0-16,21-21 0,0 0 15,1 22-15,20-22 0,-21 0 16,0 0-16,22 0 0,-22 0 0,21 0 15,0 0-15,-20 0 0,20-22 16,-21 22-16,0-21 0,22 0 0,-22 0 16,0 0-16,0 0 0,0-1 15,-21 1-15</inkml:trace>
  <inkml:trace contextRef="#ctx0" brushRef="#br0" timeOffset="33969.37">28533 1566 0,'0'0'16,"-43"0"-16,1 0 0,0-21 0,20 21 15,22-21-15,22 0 31,20 21-31,-21 0 16,0 0-16,22 0 0,-22 0 16,21 0-16,-21 0 0,0 0 0,1-21 15,-1 21-15,0 0 0,0-21 16</inkml:trace>
  <inkml:trace contextRef="#ctx0" brushRef="#br0" timeOffset="34585.31">30797 1461 0,'64'-43'32,"-64"64"-17,0 1-15,0-1 16,0 0-16,0 21 0,-21 1 16,0-1-16,21 0 0,-22 1 15,1-1-15,21 0 0,0 1 0,-21-1 16,0-21-16,21 21 0,-21-20 15,21-1-15,0 0 0,0 0 16,21-21 15,0-21-31</inkml:trace>
  <inkml:trace contextRef="#ctx0" brushRef="#br0" timeOffset="35019.48">31094 1609 0,'0'0'0,"-21"0"16,-1 0 0,1 21-16,0 0 0,0 0 0,-21 0 15,20 22-15,1-22 0,0 21 16,0-21-16,0 22 0,0-22 16,-1 0-16,1 0 0,21 0 15,0 1-15,-21-22 0,21 21 0,-21-21 16,42 0 15,0-21-31,0-1 16,-21 1-16,22 0 0,-1 0 0,0 0 15,0 0-15,0-22 0,22 22 16,-22-21-16,0 21 0,0-22 0,0 22 16,0 0-16,1 0 0,-1 21 15,0 0-15,-21 21 16,0 0-1,0 0-15,0 22 0,0-22 16,21 21-16,-21-21 0,0 0 0,0 22 16,21-22-16,-21 0 0,0 0 15,0 0-15,21 1 0,1-22 16,-1 0 0,0 0-16,0 0 0,0-22 15,0 1-15,1 0 16,-22 0-16</inkml:trace>
  <inkml:trace contextRef="#ctx0" brushRef="#br0" timeOffset="35247.54">31496 1418 0,'0'0'0,"0"-21"16,0 0-16,-21 42 31,0 21-31,-1-20 0,22-1 16,-21 21-16,0 0 0,0 22 15,0-22-15,0 1 0,-1-1 0,1-21 16,0 21-16,21-20 0,-21 20 16,0-21-16,21 0 0,0 0 15,0 1-15,21-22 32,0 0-17</inkml:trace>
  <inkml:trace contextRef="#ctx0" brushRef="#br0" timeOffset="35486.21">31708 1524 0,'0'0'0,"-22"21"16,22 0-1,-21 1-15,0-1 0,21 21 16,-21-21-16,0 22 0,21-1 15,-21 0-15,-1-21 0,22 1 16,-21 20-16,21-21 0,-21 0 16,0 0-16,21 1 0,21-22 47</inkml:trace>
  <inkml:trace contextRef="#ctx0" brushRef="#br0" timeOffset="35871.51">31665 1588 0,'0'0'0,"21"-22"0,-21 1 0,22 0 16,-22 0-16,21 0 15,0 21-15,0-21 0,0 21 16,0 0-16,1 0 16,-1 21-1,-21 0-15,0 0 16,0 0-16,-21 0 15,-1 1-15,1-22 0,0 21 16,-21 0-16,21-21 0,-22 0 16,22 21-16,0-21 0,0 0 15,0 0-15,-1 0 0,1 0 16,21 21-16,0 0 16,0 1-16,0-1 15,0 0-15,0 21 0,21-42 16,-21 21-16,0 1 0,22-1 15,-1 0-15,-21 0 0,21 0 16,-21 0-16,21-21 16,-21 22-16,21-22 15,0 0-15,1 0 16,-1 0-16,0-22 16,0 22-16,-21-21 0</inkml:trace>
  <inkml:trace contextRef="#ctx0" brushRef="#br0" timeOffset="36136.21">32067 1524 0,'0'0'15,"-21"0"-15,42-21 16,1 21-1,-1 0-15,0 0 0,21 0 16,-21 0-16,1 0 0,20 0 0,-21 0 16,0 0-16,0 0 15,1 0-15,-1 0 0,0 0 16,-42 0 15</inkml:trace>
  <inkml:trace contextRef="#ctx0" brushRef="#br0" timeOffset="36380.01">32237 1524 0,'-21'0'0,"-1"21"0,1 0 15,21 1-15,0-1 16,-21 0-16,0 0 0,21 21 15,-21-20-15,21 20 0,0-21 0,-21 0 16,21 0-16,-22 22 0,22-22 16,-21 0-16,21 0 0,0 0 15,-21 1 1,42-22 15,0 0-31</inkml:trace>
  <inkml:trace contextRef="#ctx0" brushRef="#br0" timeOffset="36687.98">32766 1334 0,'0'0'16,"0"-22"15,21 22-31,0 0 0,0 0 16,1 0-16,-1 0 0,21 0 0,0 0 16,-20 0-16,20 0 0,0 0 15,1 0-15,-22 0 0,21 0 16,-21 0-16,-42 0 31,0 0-15</inkml:trace>
  <inkml:trace contextRef="#ctx0" brushRef="#br0" timeOffset="37035.74">32956 1334 0,'0'0'0,"0"21"0,0 0 15,-21 0-15,0 0 16,21 0-16,0 1 16,0-1-16,0 0 0,0 0 0,0 21 15,0-20-15,0-1 0,0 21 16,0-21-16,0 0 0,0 22 16,-21-22-16,21 0 0,0 0 0,-21 22 15,21-22-15,-21 0 0,-1 0 16,22 0-16,-42 0 15,21 1-15,0-1 0,0-21 16,-1 0-16,1 21 0,0-21 0,0 0 16,0 0-16,0 0 0,-1 0 15,1 0 1,0 0-16,21-21 16,0 0 15,21 21-31,0-22 15,1 22-15</inkml:trace>
  <inkml:trace contextRef="#ctx0" brushRef="#br0" timeOffset="37532.71">33126 1715 0,'0'0'15,"0"-22"-15,0 1 16,-21 21 15,-1 0-31,22 21 0,-21 1 16,0-1-16,0 0 0,0 21 16,0-21-16,-1 1 0,1-1 15,21 21-15,-21-21 0,21 0 0,-21-21 16,21 22-16,0-1 0,0 0 15,21-21 17,0 0-32,0 0 15,1 0-15,-1-21 0,0 0 16,0-1-16,0 1 0,-21 0 16,21 0-16,1 0 0,-1 0 15,-21-1-15,0 1 0,21 0 16,-21 42 15,0 0-31,-21 1 0,21-1 16,-21 0-16,21 0 0,0 0 15,0 0-15,0 1 0,0-1 16,0 0 0,21-21-1,0 0 1,0 0-16,0 0 0,0 0 15</inkml:trace>
  <inkml:trace contextRef="#ctx0" brushRef="#br0" timeOffset="37771.6">33359 1736 0,'0'0'0,"0"21"31,-22 0-31,22 0 15,0 0-15,0 1 0,-21-1 16,21 0-16,0 0 0,0 0 0,0 0 16,0 1-16,0-1 15,0 0-15,21-21 47,1 0-31,-1 0-16</inkml:trace>
  <inkml:trace contextRef="#ctx0" brushRef="#br0" timeOffset="37996.75">33634 1778 0,'-21'0'0,"-43"42"15,22-42-15,21 22 0,-1-1 16,1 0-16,0 0 15,0-21-15,0 21 0,21 0 16,-21-21-16,-1 22 0,1-1 16,21 0-16,21-21 47</inkml:trace>
  <inkml:trace contextRef="#ctx0" brushRef="#br0" timeOffset="38464.94">33761 1820 0,'0'0'0,"-21"0"15,-1 0-15,1 0 16,0 0-16,0 22 15,0-22-15,0 21 0,-1 0 0,-20 0 16,21-21-16,0 21 0,0 0 16,21 1-16,-22-1 0,1-21 15,21 21-15,0 0 0,0 0 16,21-21 0,1 0-16,-1 0 15,0 0-15,0 0 16,0 0-16,0 0 0,1-21 15,-1 0-15,0 21 0,0-21 0,0 0 16,0-1-16,1 1 16,-1 21-16,-21-21 0,0 42 31,0 0-15,-21 1-16,-1-1 0,22 0 15,-21-21-15,21 21 0,0 0 0,-21-21 16,21 21-1,0 1-15,21-22 16,0 0 0,1 0-16,-1 0 15,0 0-15,0 0 0</inkml:trace>
  <inkml:trace contextRef="#ctx0" brushRef="#br0" timeOffset="41731.8">233 3027 0,'0'0'0,"-21"0"0,-1 0 16,1 0-16,0 0 31,42 21 16,0-21-47,1 0 16,-1 0-16,21 0 0,-21 21 15,0-21-15,22 0 0,-1 0 0,0 0 16,-20 0-16,20 0 0,0 0 16,1 0-16,-22 0 0,21 0 15,0 0-15,-20 0 0,20 0 16,-21 21-16,21-21 0,1 0 15,-22 0-15,21 0 0,1 0 0,-1 0 16,0 0-16,1 0 0,20 0 16,-21 0-16,22 0 0,-22 0 0,22 0 15,-1 0-15,1 0 0,-1 0 16,-20 0-16,20 0 0,-21 0 0,22 0 16,-22 0-16,1 0 0,20 0 15,-21 0-15,22 0 0,-22 0 16,22 0-16,-1 0 0,1 0 0,-1 0 15,1 0-15,20 0 0,-20 0 16,-1 0-16,1 0 0,21-21 16,-22 21-16,-21 0 0,22 0 0,-1 0 15,1 0-15,-22 0 0,22 0 16,-1 0-16,1-21 0,-1 21 0,1 0 16,20 0-16,-20 0 0,-1 0 15,22 0-15,-21 0 0,-1-21 0,1 21 16,-1 0-16,1 0 0,-1 0 15,1 0-15,-22 0 0,21 0 0,1 0 16,-1 0-16,22 0 0,-21 0 16,-1 0-16,22-21 0,-22 21 15,22 0-15,-22 0 0,1 0 0,21 0 16,-22-21-16,1 21 0,-1 0 16,1 0-16,-1 0 0,1-22 0,20 22 15,-20 0-15,-1 0 0,1 0 16,-1 0-16,1 0 0,-1 0 0,1 0 15,-1-21-15,1 21 0,-1 0 16,1 0-16,-22 0 0,22 0 0,-1 0 16,1 0-16,-1-21 0,1 21 0,-1 0 15,1 0-15,-1 0 0,1 0 16,-1 0-16,1 0 0,-22 0 0,21 0 16,1 0-16,-22 0 15,22 0-15,-22 0 0,22 0 0,-22 0 16,21 0-16,-20 0 0,20 0 15,-20 0-15,20 0 0,1 0 0,-1 0 16,1 0-16,-1 0 0,1 0 0,-1 0 16,-21 0-16,22 0 0,-1 0 15,-20 0-15,20 0 0,-20 0 0,20 0 16,-21 0-16,22 0 0,-22 0 16,22 0-16,-1 0 0,-20 0 0,20 0 15,1 0-15,-1 0 0,1 0 16,-1 0-16,-21 0 0,22 0 0,-1 0 15,-20 0-15,20 0 0,-20 0 16,20 0-16,-21 0 0,22 0 16,-1 0-16,-20 0 0,20 0 0,1 0 15,-1 0-15,1 0 0,-1 0 16,1 0-16,-1 0 0,1 0 0,-1 0 16,1 0-16,-22 0 0,22 0 0,-22 0 15,21 0-15,-20 0 0,20 0 16,-20 0-16,20 0 0,-21 0 0,22 0 15,-22 0-15,22 0 0,-22 0 16,22 0-16,-22 0 0,21 0 0,-20 0 16,20 0-16,-20 0 0,-1 0 15,21 0-15,-20 0 0,-1 0 16,0 0-16,1 0 0,-1 0 0,0 0 16,1 0-16,-1 0 0,0 0 15,1 0-15,20 0 0,-20 0 0,-1 0 16,21 0-16,-20 0 0,20 0 0,1 0 15,-22 0-15,22 0 0,-22 21 16,0-21-16,22 0 0,-22 0 0,0 0 16,1 0-16,-1 0 0,0 0 15,22 0-15,-22 0 0,1 0 0,-1 0 16,21 0-16,-20 0 0,-1 0 16,22 0-16,-22 0 0,21 0 0,-20 0 15,20 0-15,-20 0 0,20 0 16,-21 0-16,1 0 0,20 0 15,-20 0-15,-1 0 0,0 0 0,1 0 16,-1 0-16,0 0 0,1 0 0,-1 0 16,0 0-16,1 0 0,20 0 15,-21 0-15,1 0 0,-1 0 0,22 0 16,-22 0-16,0 0 0,22 0 16,-22 0-16,0 0 0,1 0 0,20 0 15,-20 0-15,-1 0 0,0 0 16,1 0-16,-1 0 0,0 0 0,1 0 15,-1 0-15,0 0 0,1 0 16,20 0-16,-21 0 0,22 0 16,-22 0-16,22 0 0,-1 0 0,-20 0 15,20 0-15,1 0 0,-1 0 16,-21 0-16,22 0 0,-22 0 0,22 0 16,-22 0-16,22 0 0,-22 0 0,21 0 15,-20 0-15,20 0 0,1 0 16,-1 0-16,1 0 0,-1 0 0,1 0 15,-1 0-15,1 0 0,-1 0 16,1 0-16,-22-21 0,22 21 0,-1 0 16,-21 0-16,1 0 0,20 0 15,-20 0-15,-1 0 0,21 0 16,-20 0-16,20 0 0,-20 0 0,-1 0 16,43 0-16,-43-21 15,0 21-15,1 0 0,-1 0 0,-21 0 16,0 0-16,0 0 0,1 0 15,-1 0-15,0 0 0,-21-21 63,-21 21-63</inkml:trace>
  <inkml:trace contextRef="#ctx0" brushRef="#br0" timeOffset="44116.4">20341 2477 0,'-42'0'16,"84"0"-16,-105 0 0,41 0 0,1 0 15,0 0-15,0 0 16,0 0-1,0 0-15,-1 0 0,1 0 32,0 0-17,0 0 1,42 0 46,-21 21-46,21-21-16,0 0 0,1 0 0,-1 0 16,0 21-16,0-21 15,0 0-15,0 0 0,1 0 0,20 0 16,-21 21-16,0-21 0,22 0 16,-22 0-16,0 0 0,21 0 0,-21 0 15,1 0-15,20 0 0,-21 0 16,0 0-16,22 0 0,-22 0 0,21 0 15,-21 0-15,0 0 0,22 0 16,-22 0-16,21 0 0,-21 0 0,22 0 16,-22 0-16,0 0 0,21 0 15,-20 0-15,-1 0 0,0 0 0,21 0 16,-21 0-16,1 0 0,20 0 16,-21 0-16,21 0 0,1 0 15,-1 0-15,0 0 0,1 0 0,-1 0 16,0 0-16,22 0 0,-22 0 15,22 0-15,-22 0 0,22 0 0,-22 0 16,21 21-16,-20-21 0,-1 0 16,0 0-16,1 21 0,-1-21 0,0 0 15,1 0-15,-1 22 0,0-22 16,1 0-16,-1 0 0,22 21 0,-22-21 16,0 0-16,1 0 0,20 21 15,-21-21-15,1 0 0,-1 0 0,0 21 16,1-21-16,-1 0 0,0 0 15,1 0-15,-1 0 0,0 21 16,1-21-16,-22 0 0,21 0 16,1 0-16,-22 0 0,21 0 0,0 0 15,-20 0-15,20 0 0,0 0 16,-21 0-16,1 0 0,20 0 0,-21 0 16,21 0-16,-20 0 0,-1 0 15,21 0-15,-21 0 0,22 0 0,-22 0 16,21 0-16,0 0 0,-20 0 15,20 0-15,-21 0 0,21 0 0,1 0 16,-22 0-16,21 0 0,-21 0 16,22 0-16,-22 0 0,21 0 0,-21 0 15,1 0-15,-1 0 0,0 0 16,0 0-16,0 0 0,22 0 16,-22 0-16,0 0 0,0 21 0,0-21 15,22 0-15,-22 0 0,21 0 16,-21 0-16,22 0 0,-1 0 0,-21 0 15,21 0-15,1 22 0,-1-22 16,-21 0-16,22 0 0,-1 0 0,0 0 16,-21 0-16,22 0 0,-1 0 15,0 0-15,1 0 0,-1 0 16,-21 0-16,22 0 0,-1 0 0,0 0 16,1 0-16,-1 0 0,-21 0 0,21 0 15,1 0-15,20 0 16,-20 0-16,-1 0 0,0 0 0,22 0 15,-22 0-15,0 0 0,1 0 16,20 0-16,-20 0 0,-1 0 0,0 0 16,22 0-16,-22 0 0,0 0 15,1 0-15,-1 0 0,0 0 0,1 0 16,-1 0-16,0 0 0,1 0 16,-1 0-16,0 0 0,1 0 0,-1 0 15,22 0-15,-22 0 0,0 0 16,1 0-16,20 0 0,-21 0 15,1 0-15,20 0 0,-20 0 0,-1 0 16,0 0-16,1 0 0,-1 0 16,0 0-16,1-22 0,-1 22 0,0 0 15,1 0-15,-1 0 0,0 0 16,1 0-16,-1-21 0,21 21 0,-20 0 16,-1 0-16,22 0 0,-22 0 15,21-21-15,-20 21 0,20 0 16,1-21-16,-22 21 0,22 0 0,-22 0 15,21 0-15,-20-21 0,20 21 16,-20 0-16,20 0 0,-21 0 0,22 0 16,-1 0-16,-20 0 0,20-21 15,1 21-15,-1 0 0,1 0 16,20 0-16,-41 0 0,20 0 16,1 0-16,-1 0 0,-20 0 0,20-22 15,-21 22-15,22 0 0,-22 0 16,1 0-16,20 0 0,-21-21 0,22 21 15,-22 0-15,22 0 0,-1-21 16,1 21-16,-1 0 0,22 0 0,-22 0 16,1 0-16,-1 0 0,1-21 15,-1 21-15,-20 0 0,20 0 16,-20 0-16,-1 0 0,21 0 16,-20 0-16,20 0 0,-20 0 0,20 0 0,1 0 15,-1 0-15,1 0 16,-1 0-16,1 0 0,-1 0 0,1 0 15,-1 0-15,1 0 0,-22 0 16,21 0-16,-20 0 0,-1 0 16,22 0-16,-22 0 0,0 0 0,1 0 15,-1 0-15,21 0 0,-20 0 16,20 0-16,-20 0 0,20 0 0,1 0 16,-1 0-16,1 0 0,-1 0 15,1 0-15,-1 0 0,-21 0 16,22 0-16,-22 0 0,22 0 0,-22 0 15,22 0-15,-22 0 0,21 0 16,1 0-16,-1 0 16,22 0-16,-21 0 0,-1 0 0,22 0 15,-22 0-15,1 0 0,20 0 16,1 0-16,-43 0 0,-42-21 141</inkml:trace>
  <inkml:trace contextRef="#ctx0" brushRef="#br0" timeOffset="46196.71">3387 1566 0,'0'0'16,"-22"0"-16,1 0 0,0 0 15,0 0 1,42 0 62,0 0-78,0 0 0,1 0 16,-1 0-16,21 0 0,-21 0 15,22 0-15,-1 0 0,-21 0 16,21 0-16,1 0 0,-1 0 0,0 0 16,22 0-16,-22 0 0,22 0 15,-22 0-15,22 0 0,-1 0 0,1 0 16,20 0-16,-20 0 0,20 0 16,1 0-16,21 0 0,-21 0 0,20 0 15,-20 0-15,21 0 0,-21-21 16,-1 21-16,22 0 0,-21 0 0,21 0 15,-1-21-15,-20 21 0,21-21 16,0 21-16,0 0 0,-1 0 0,1-21 16,0 21-16,0 0 15,0 0-15,0-21 0,21 21 0,-22 0 16,22 0-16,-21-22 0,0 22 16,0 0-16,0 0 0,0-21 0,-1 21 15,22 0-15,-21 0 0,0 0 16,0 0-16,0-21 0,0 21 0,-1 0 15,-20 0-15,21 0 0,0 0 16,0 0-16,-1-21 0,1 21 0,0 0 16,0 0-16,0 0 0,-22 0 0,22 0 15,0 0-15,-21 0 16,21-21-16,-1 21 0,1 0 0,0 0 16,0 0-16,-21 0 0,20 0 0,-20 0 15,0 0-15,21 0 0,-22 0 16,22 0-16,0 0 0,-21 0 15,20 0-15,1 0 0,-21 0 0,21 0 16,-22 0-16,1 0 0,21 0 16,-21 0-16,20 0 0,1 0 0,-21 0 15,21 0-15,0 0 0,-22 0 0,1 0 16,0 0-16,-1 0 0,22 0 16,-21 0-16,-1-21 0,22 21 0,-21 0 15,0 0-15,20 0 0,-20 0 16,0 0-16,-1 0 0,1 0 15,0 0-15,-1 0 0,1 0 16,0 0-16,21 0 0,-22 0 0,22 0 16,-21 0-16,-1 0 0,1 0 15,0 0-15,-22 0 0,22 0 0,0 0 16,-1 0-16,-20 0 0,20 0 16,1 0-16,0 0 0,-1 0 0,1 0 15,0 0-15,-1 0 0,-20 0 0,-1 0 16,22 0-16,-21 0 0,-22 0 15,21 0-15,1 0 0,-22 0 0,22 0 16,-1 0-16,-20 0 0,-1 0 16,0 0-16,1 0 0,-1 0 15,0 0-15,-21 0 0,1 0 16,-1 0-16,0 0 16,-21-22 30,-21 22-30,-22 0-16,22 0 16,-21 0-16</inkml:trace>
  <inkml:trace contextRef="#ctx0" brushRef="#br1" timeOffset="55048.82">8805 3704 0,'0'0'0,"21"0"0,-21-21 16,0 0-1,22 21-15,-22-21 16,-22 42 78,1-21-94,21 21 15,0 0 1,-21 0-16,21 1 0,0-1 16,0 0-16,0 0 15,0 0-15,0 0 16,0 1 0,0-1-16,0 0 0,0 0 0,0 0 15,0 0-15,0 1 0,0-1 16,0 0-16,0 0 0,0 21 0,21-20 15,-21-1-15,0 0 0,0 21 16,0-21-16,0 1 0,0-1 0,0 21 16,0-21-16,0 0 0,0 1 15,0-1-15,21 0 0,-21 0 0,0 0 16,0 0-16,0 1 16,22-22-16,-22 21 0,0 0 0,0 0 15,0 0-15,0 0 0,0 1 16,0-1-16,0 0 0,0 0 15,21-21-15,-21 21 0,0 0 0,0 22 16,0-22-16,0 0 0,0 0 16,0 0-16,0 1 0,0-1 0,0 0 15,0 0-15,0 0 0,0 0 16,0 1-16,0-1 0,0 0 0,0 0 16,0 0-16,0 0 0,0 1 15,0-1-15,0 0 0,0 0 0,0 0 16,0 0-16,0 1 0,0-1 15,0 0-15,0 0 16,-21-21-16,21 21 16,-22-21 46,22-21-31,0 0-31,0 0 0,0 0 16</inkml:trace>
  <inkml:trace contextRef="#ctx0" brushRef="#br1" timeOffset="56511.87">8911 3641 0,'21'0'78,"0"-21"-63,1 21-15,20 0 16,-21 0-16,0 0 0,22 0 0,-22 0 16,21 0-16,-21 0 0,22 0 15,-22 0-15,21 0 0,22 0 16,-22 0-16,-21 0 0,21 0 15,1 0-15,-1 0 0,0 0 16,1 0-16,20 0 0,-20 0 0,-1 0 16,0 0-16,22 0 0,-22 0 15,22 0-15,-22 0 0,0 0 0,22-22 16,-22 22-16,22 0 0,-22 0 16,21 0-16,-20 0 0,20 0 0,-20 0 15,-1 0-15,21 0 0,1 0 16,-1 0-16,-20 0 0,41 0 0,-20-21 15,-1 21-15,22 0 16,-21 0-16,-1-21 0,22 21 0,-22 0 16,1 0-16,-1 0 0,22 0 15,-22 0-15,22 0 0,0 0 0,-1-21 16,22 21-16,-21 0 0,0 0 16,-1 0-16,1-21 0,0 21 0,-1 0 15,1 0-15,0-21 0,-1 21 16,22 0-16,-21-22 0,-1 22 0,22 0 15,-21 0-15,0-21 0,-1 21 16,1 0-16,-22 0 0,1 0 0,21-21 16,-22 21-16,1 0 15,20 0-15,-20 0 0,20 0 0,-20 0 16,-1-21-16,1 21 0,21 0 16,-22 0-16,-21 0 0,22 0 0,-1-21 15,-20 21-15,-1 0 0,22 0 16,-22 0-16,0-21 0,1 21 0,-1 0 15,0-22-15,1 22 0,-1 0 16,0 0-16,-21 0 0,22-21 0,-1 21 16,0 0-16,1 0 0,-1-21 15,0 21-15,1 0 0,-1 0 0,0-21 16,1 21-16,20 0 0,-20 0 16,20 0-16,-21 0 0,1-21 15,20 21-15,-20 0 0,-1 0 16,0 0-16,1 0 0,-1 0 0,0-21 15,22 21-15,-22 0 0,22 0 16,-22 0-16,0-22 0,22 22 0,-22 0 16,22 0-16,-22-21 0,0 21 15,1 0-15,-1 0 0,0-21 0,1 21 16,-1 0-16,0 0 0,-21 0 16,22 0-16,-22 0 0,0 0 0,0 0 15,0 0-15,1 0 0,-1 0 16,0 0-16,0 0 15,0 0 1,0 0-16,1 0 16,-1 0-1,-21-21 17</inkml:trace>
  <inkml:trace contextRef="#ctx0" brushRef="#br1" timeOffset="57903.94">16976 3260 0,'21'0'93,"0"0"-93,0 0 16,0 0-16,0 0 16,1-21-16,-1 21 0,21 0 0,-21 0 15,0 0-15,22 0 0,-22 0 16,21 0-16,-21 0 0,22 0 16,-1 0-16,-21 0 0,22 0 0,-1 0 15,-21 0-15,21 0 0,-20 0 16,20 0-16,-21 0 0,21 0 0,-20 0 15,-1 0-15,0 0 0,0 0 16,0 0-16,0 0 16,1 0-1,-22 21 32,0 0-31,0 0-16,0 0 15,0 0-15,0 1 16,0-1-16,0 0 16,0 0-16,0 0 0,0 0 0,0 1 15,0-1-15,0 0 16,0 0-16,0 0 0,0 0 0,0 22 16,0-22-16,0 0 0,0 0 15,0 0-15,0 1 0,0-1 0,0 0 16,0 0-16,0 0 0,0 0 15,0 1-15,0 20 0,0-21 0,0 0 16,0 22-16,0-22 16,0 21-16,0-21 0,0 22 0,0-22 15,0 21-15,0-21 0,0 22 16,0-22-16,0 21 0,0-21 0,0 22 16,0-22-16,0 0 0,0 21 15,0-21-15,0 1 0,0-1 0,0 0 16,0 0-16,0 0 0,0 0 0,0 1 15,0-1-15,0 0 16,0 0 0,-22-21 46,22-21-46,0 0-16,-21 0 0</inkml:trace>
  <inkml:trace contextRef="#ctx0" brushRef="#br1" timeOffset="59855.96">8932 5292 0,'0'21'16,"0"0"31,21-21-47,1 0 15,-1 0-15,0 0 16,0 0-16,0 0 0,0 0 16,1 0-16,-1 0 0,0 0 15,0 0-15,0 21 0,0-21 16,1 0-16,-1 0 0,21 0 0,-21 0 15,22 0-15,-22 0 0,21 0 16,0 0-16,22 0 0,-22 0 0,22 0 16,20 0-16,-20 0 0,21 0 0,-1 0 15,1 0-15,0 0 0,-22-21 16,22 21-16,-22 0 0,22 0 0,-22 0 16,22 0-16,-21 0 0,20-21 15,1 21-15,0 0 0,-1 0 0,1 0 16,0 0-16,-22 0 15,22-21-15,-1 21 0,1 0 0,0 0 16,-1 0-16,1 0 0,21 0 16,-21-21-16,20 21 0,1 0 0,-21 0 15,0 0-15,20 0 0,-20 0 0,0 0 16,21 0-16,-1 0 0,1 0 16,0 0-16,0 0 0,0 0 0,0-22 15,-1 22-15,-20 0 0,21 0 16,-21 0-16,20 0 0,1-21 0,-21 21 15,0 0-15,-1 0 0,1 0 16,0-21-16,-22 21 0,1 0 0,-1 0 16,-21-21-16,22 21 15,-22 0-15,1-21 0,-1 21 0,0-21 16,1 21-16,-1 0 0,0-22 16,1 22-16,-1 0 0,21 0 0,-20-21 15,-1 21-15,22 0 0,-22 0 16,0 0-16,22-21 0,-22 21 0,0 0 15,22 0-15,21 0 0,-43-21 16,0 21-16,1 0 0,20 0 16,-21 0-16,1 0 0,-1 0 0,22 0 15,-22 0-15,0-21 16,22 21-16,-22 0 0,0 0 0,1 0 0,20 0 16,-20 0-16,-1 0 15,-21 0-15,21 0 0,1 0 0,-22 0 16,21 0-16,-21-21 0,22 21 15,-22 0-15,0 0 0,21 0 0,-20 0 16,-1 0-16,21 0 0,-21-22 16,0 22-16,22 0 0,-22 0 0,0 0 15,21 0-15,-20 0 0,-1 0 16,0 0-16,21 0 0,-21 0 0,1-21 16,-1 21-16,0 0 0,0 0 15,0 0-15,0 0 0,1-21 16,-1 21-16,0 0 15,0 0-15,0 0 0,0 0 16,1-21-16,-1 21 16,0 0-16,0 0 0,0 0 0,0 0 15,1 0-15,-1 0 16,0 0-16,-21-21 16,21 21-16,0 0 0,0 0 15,1 0 1,-1 0-1,0 0 64,0 0-64,0 0 1,0 0-1,-21-21 17,22 21-17,-22-22 1,0 1-16,0 0 16,0 0-1,0 0-15,0 0 16,21-1-1,-21 1-15,0 0 16,0 0 0,0 0-1,0 0-15,0-1 16,0 1-16,0 0 0</inkml:trace>
  <inkml:trace contextRef="#ctx0" brushRef="#br1" timeOffset="61723.93">1164 6879 0,'-21'0'16,"21"-21"0,0 0 15,-21 21-16,0 0 17,21 21-32,-22-21 0,22 21 15,0 0-15,0 1 0,0-1 16,0 0-16,0 0 0,0 0 16,0 22-16,0-22 0,-21 21 0,21 0 15,0 1-15,0-1 0,-21 0 16,21 1-16,0-1 0,0 22 15,0-22-15,0 0 0,0 22 0,-21-22 16,21 22-16,0-22 0,-21 85 16,21-85-16,0 22 15,-21-1-15,21 1 0,0-1 16,0 22-16,-22-43 0,22 1 16,-21-1-16,21 0 0,0-21 15,0 22-15,-21-22 0,21 0 0,0 0 16,-21 0-16,21 1 0,0-1 15,0 0 1,0-42 15,0 0-31,0-1 0,0 1 0,21 0 16,-21-21-16</inkml:trace>
  <inkml:trace contextRef="#ctx0" brushRef="#br1" timeOffset="62735.75">1228 6879 0,'0'-21'15,"21"21"79,0 21-94,0-21 16,0 0-16,0 0 0,22 0 0,-22 0 15,21 0-15,-21 21 0,22-21 16,-1 0-16,0 0 0,1 0 15,-22 0-15,42 0 0,-20 0 0,-1 22 16,0-22-16,1 0 0,-1 0 16,0 0-16,1 0 0,-1 0 15,22 0-15,-22 21 0,0-21 16,22 0-16,-1 0 0,1 0 0,-1 0 16,1 0-16,-1 0 0,1 0 15,-1 21-15,1-21 0,-1 0 0,1 0 16,-1 0-16,1 0 0,-1 0 15,1 0-15,-1 0 0,1 0 0,-1 0 16,22 0-16,0 0 0,-1 0 16,1 0-16,-22 0 0,22 21 0,0-21 15,-1 0-15,-20 0 0,21 0 16,-22 0-16,22 0 0,-1 0 0,1 0 16,0 0-16,-1 21 0,1-21 15,0 0-15,-1 0 0,-20 0 0,21 0 16,-22 0-16,1 21 0,-1-21 0,22 0 15,-22 0-15,1 0 16,20 0-16,-20 0 0,-1 0 0,22 0 16,-21 0-16,-1 0 0,1 0 15,-1 0-15,-21 0 0,22 0 0,-22 0 16,1 0-16,20 0 0,-21 0 0,1 0 16,-1 0-16,0 0 0,22 0 15,-22 0-15,1 0 0,20 0 0,-21 0 16,22 0-16,-22 0 0,1 0 15,20 0-15,-21 0 0,22-21 0,-22 21 16,22 0-16,-22 0 0,0 0 16,22 0-16,-22 0 0,1 0 15,-1 0-15,0 0 0,1 0 0,-1 0 16,0 0-16,1 0 0,-1 0 16,0 0-16,-21 0 0,22 0 0,-22 0 15,0 0-15,21 0 0,-20 0 16,-1 0-16,0 0 0,0 0 15,0 0 1,0 0 0</inkml:trace>
  <inkml:trace contextRef="#ctx0" brushRef="#br1" timeOffset="63735.7">7959 6985 0,'-22'0'0,"1"0"15,42 0 63,1 0-62,-1 0 0,0 0-16,0 0 15,0 0-15,0 0 16,1 0-16,-1 0 31,0 21-15,-21 0-1,0 1-15,0-1 16,0 0-16,0 0 0,0 21 16,0-20-16,0 20 0,0-21 15,0 21-15,0 1 0,0-22 0,0 21 16,0 1-16,0-1 0,0 0 15,0 1-15,-21-1 0,0-21 0,-1 21 16,22 1-16,0-1 0,-21-21 16,21 22-16,-21-1 0,0 0 0,21 1 15,0-22-15,0 21 0,-21 0 16,21 1-16,0-1 0,-21-21 16,21 22-16,0-22 0,0 21 0,0-21 15,0 0-15,-22 1 0,22-1 16,0 0-16,-21 0 0,21 0 15,0 0-15,-21-21 32,0 0-17,21-21-15,-21 21 0,21-21 16,-21 0-16,-1 21 0,1-21 16,21 0-16</inkml:trace>
  <inkml:trace contextRef="#ctx0" brushRef="#br1" timeOffset="65079.95">931 8657 0,'21'0'31,"1"21"47,-1-21-62,0 0-16,0 22 0,0-22 15,0 21-15,1-21 0,-1 21 16,21-21-16,0 0 0,1 21 16,-1-21-16,22 0 0,-1 0 0,1 0 15,20 0-15,-20 0 0,20 0 16,1 0-16,-21 0 0,20 0 0,1 0 15,0 0-15,20 0 0,-20 0 16,0 0-16,21 0 0,-22 0 16,1 0-16,0 0 0,-1 0 15,1 0-15,21 0 0,-22 0 16,22 0-16,21 0 0,-21 0 0,0 0 16,0-21-16,0 21 0,-1 0 15,-20 0-15,0 0 0,-1-21 0,22 21 16,-21 0-16,0 0 0,-1 0 0,22-21 15,-21 21-15,-1 0 0,1 0 16,0 0-16,-1 0 0,1 0 0,0 0 16,-1 0-16,22 0 0,-21 0 15,0 0-15,20 0 0,-20 0 0,0 0 16,-1 0-16,1 0 0,0 0 16,-22 0-16,1 0 0,20 0 15,-20 0-15,-1 0 0,22 0 0,-21 0 16,20 0-16,-20 0 0,20 0 15,1 0-15,-21 0 0,20 0 0,-20 0 16,-1 0-16,1-22 0,-1 22 0,-20 0 16,-1 0-16,21 0 0,-20 0 15,-1 0-15,-21 0 0,22 0 0,-1-21 16,0 21-16,-21 0 0,22 0 16,-22 0-16,21 0 0,1 0 0,-22 0 15,0 0-15,0 0 0,21 0 0,-20 0 16,-1 0-1,0 0-15,0 0 94,-21-21-78,0 0 31,0 0-32</inkml:trace>
  <inkml:trace contextRef="#ctx0" brushRef="#br1" timeOffset="65911.48">10202 7027 0,'0'0'0,"0"-21"0,21 21 16,-21-21-16,22 21 15,-22 21 16,0 0-15,0 22-16,0-22 16,0 21-16,0 1 0,0 20 0,0-21 15,0 22-15,0-22 0,0 22 16,0-22-16,0 22 0,0-22 0,0 0 16,0 22-16,-22-22 0,22 0 15,-21 22-15,21-1 0,0-20 16,-21 20-16,21 1 0,0-22 0,0 22 15,0-22-15,0 0 0,0 22 16,0-43-16,0 21 0,-21 1 0,21-22 16,0 0-16,-21 21 0,21-21 15,0 1-15,-21-22 32,21-22-1,0 1-31,0 0 0</inkml:trace>
  <inkml:trace contextRef="#ctx0" brushRef="#br1" timeOffset="67665">10329 7049 0,'21'0'31,"1"0"-31,-1 0 16,0 0-16,0 0 15,21 0-15,-20 0 0,20 21 16,-21-21-16,21 0 0,22 0 15,-22 0-15,22 0 0,-22 0 0,22 0 16,20 0-16,-20 0 0,20 0 16,-20 0-16,21 0 0,-1 0 0,1 0 15,0 0-15,20 0 0,-20 0 0,21 0 16,21 0-16,-21 0 0,0 0 16,-1 0-16,1 0 0,0 0 0,0 0 15,0 0-15,0 0 0,21 0 16,-22 0-16,22 0 0,-21 0 0,0 0 15,0 0-15,0-21 16,0 21-16,-1 0 0,1 0 0,21 0 16,-21 0-16,0 0 0,21 0 15,-21 0-15,0 0 0,-1 0 0,-20 0 16,21 0-16,0 21 0,0-21 16,-1 0-16,1 0 0,0 0 0,-21 0 15,-1 0-15,1 21 0,0-21 0,-1 0 16,1 0-16,-21 0 0,20 0 15,1 0-15,-22 0 0,22 0 16,-21 0-16,-1 0 0,22 0 0,-43 0 16,22 21-16,-1-21 0,-21 0 15,1 0-15,-1 0 0,-21 0 16,22 0-16,-22 0 0,0 0 0,21 0 16,-21 0-16,1 0 0,-1 0 0,0 0 15,0 0-15,0 0 0,22 0 16,-22 0-16,0 0 0,0 0 0,21 0 15,-20 0-15,-1-21 0,0 21 16,0 0-16,0 0 0,0 0 0,1 0 16,-22 21 31,0 0-32,0 0-15,0 1 16,0-1-16,0 0 15,0 0-15,0 0 0,-22 0 0,22 1 16,-21 20-16,21-21 0,0 21 16,-21-20-16,21 20 0,0-21 0,0 21 15,0 1-15,0-22 0,0 21 16,0 1-16,0-1 0,0-21 0,0 21 16,0 1-16,0-1 0,0 0 15,0 1-15,0-1 0,0 0 0,0 1 16,0-1-16,0 0 0,0-20 15,0 20-15,-21 0 0,21 1 16,-21-22-16,21 21 0,-21-21 0,21 0 16,0 22-16,-22-22 0,22 0 15,-21 0-15,21 0 0,0 1 0,0-1 16,-21 0-16,21 0 0,0 0 0,-21 0 16,0 1-16,21-1 15,0 0-15,-21 0 0,-1-21 16,22 21-16,-21-21 15,0 21-15,0-21 16,0 0-16,0 0 16,-1 0-16,1 22 0,-21-22 15,21 0-15,0 0 0,-22 0 16,1 0-16,0 0 0,-1 0 16,1 0-16,-22 0 0,1 0 0,-1 0 15,1 0-15,-1 0 0,1 0 16,-1 0-16,1 0 0,-22 0 0,22 0 15,-22 0-15,0-22 0,1 22 0,-1 0 16,-21 0-16,0 0 0,22 0 16,-22 0-16,21 0 0,1 0 0,-1-21 15,0 21-15,1 0 0,-22 0 16,21-21-16,-21 21 0,22 0 16,-22 0-16,0-21 0,21 21 15,1 0-15,-22 0 0,21 0 0,0-21 16,-20 21-16,20 0 0,0 0 0,1 0 15,-1 0-15,0 0 0,1 0 16,20 0-16,-21 0 0,1 0 0,-1-21 16,22 21-16,-22 0 0,0 0 15,22 0-15,-22 0 0,0 0 0,22 0 16,-22 0-16,22 0 0,-1 0 0,1 0 16,-1 0-16,1 0 0,20 0 15,-20 0-15,21 0 0,-1 0 0,-20 0 16,20 0-16,-20 0 0,-1 0 15,1 0-15,-1 0 0,1 0 16,-1 0-16,1 0 0,-1 0 0,1 0 16,21 0-16,-1 0 0,-20 0 15,20 0-15,22 0 0,-21 0 0,0 0 16,-1 0-16,22 0 0,-21 0 0,21 0 16,-22 0-16,22 0 0,-21 0 15,21 0-15,-1 0 0,-20 0 0,21 0 16,0 0-16,0 0 0,-1 0 15,1 0-15,0 0 0,0 0 0,0 0 16,0 0-16,-1 0 0,1 0 0,-21 0 16,21 0-16,0 0 15,-22 0-15,22 0 0,0-22 0,0 22 16,0 0-16,-1 0 0,1 0 16,0 0-16,0 0 15,21-21 1,0 0-1,21 21-15,0-21 0</inkml:trace>
  <inkml:trace contextRef="#ctx0" brushRef="#br1" timeOffset="68593.48">18838 7091 0,'-21'0'0,"0"0"47,21 21-31,0 0-16,0 0 0,0 1 0,0-1 15,0 21-15,0 0 0,0 1 16,0-1-16,0 0 0,0 1 0,0 20 16,0-20-16,-21-1 0,21 0 15,0 1-15,0-1 0,0 21 0,0-20 16,-21-1-16,21 0 0,-22 22 15,22-22-15,0 1 0,0 20 0,0-21 16,-21 1-16,21-1 0,0 0 16,0 1-16,0-1 0,0-21 15,0 22-15,0-22 0,0 0 0,0 0 16,0 0-16,0 0 0,0 1 16,0-1-16,0 0 15,0-42 32,0 0-31,0-1-16,0 1 15,0 0-15,0 0 0,21 0 0,-21-22 16</inkml:trace>
  <inkml:trace contextRef="#ctx0" brushRef="#br1" timeOffset="70320.37">18902 7049 0,'0'0'0,"21"0"47,0 0-47,0 0 0,0 0 16,1 0-16,20 0 0,-21 0 0,43 0 15,-22-22-15,21 22 0,1 0 16,21 0-16,-1 0 0,1-21 15,0 21-15,-1 0 0,22 0 0,-21 0 16,21 0-16,-1-21 0,1 21 16,0 0-16,21 0 0,-21 0 0,0 0 15,0 0-15,-1 0 0,-20 0 16,21 0-16,-21 0 0,20 0 0,-20 0 16,21 0-16,-21 0 0,20 0 15,-20 0-15,0 0 0,-1 0 0,1 0 16,-21 0-16,-1 0 0,1 0 15,20 0-15,-20 0 0,-1 0 0,1 0 16,-1 0-16,1 0 0,20 0 16,-20 0-16,21 0 0,-22 0 15,1 0-15,-1 0 0,1 0 0,-1 0 16,1 0-16,-1 0 0,-21 0 16,22 0-16,-22 0 0,22 0 0,-1 21 15,-20-21-15,20 0 0,-21 0 16,22 0-16,-22 0 0,22 0 0,-22 0 15,0 0-15,1 0 0,-22 0 16,21 0-16,-21 0 0,22 0 0,-22 0 16,0 0-16,0 0 15,0 0-15,1 0 0,-1 0 16,0 0 0,0 0-16,0 0 15,0 0-15,1 0 0,-1 0 16,0 0-16,0 0 15,0 0 1,0 0-16,1 0 16,-22 21 31,0 1-32,0-1 1,0 0-1,0 0 1,0 0-16,0 0 0,0 1 16,0-1-16,0 0 0,0 0 0,0 21 15,0-20-15,0 20 0,0 0 16,0 1-16,0-22 0,0 21 0,0 0 16,0 1-16,0-22 0,0 21 0,0 1 15,0-22-15,0 21 0,0-21 16,0 22-16,0-1 0,0-21 0,0 21 15,0 1-15,0-1 0,0 0 16,0-20-16,0 20 0,0 0 0,0 1 16,0-22-16,0 21 15,0 0-15,0-20 0,0-1 0,0 21 16,-22-21-16,22 0 0,0 1 0,0-1 16,0 0-16,0 0 0,-21-21 15,21 21-15,-21 0 0,0-21 16,21 22-1,-21-22-15,0 0 0,-1 0 16,1 21-16,0-21 0,-21 0 0,21 0 16,-22 0-16,22 0 0,-21 0 15,-1 0-15,1 21 0,-21-21 0,20 0 16,-20 0-16,20 0 16,-20 0-16,21 0 0,-22 0 0,1 0 15,20 0-15,-20 0 0,-1 0 0,22 0 16,-43 0-16,22 0 0,-1 0 15,-20 0-15,20 0 0,-21 0 0,1 0 16,-1-21-16,0 21 0,1 0 16,-1-21-16,0 21 0,1 0 0,-1 0 15,22-22-15,-22 22 0,21 0 0,-20 0 16,20-21-16,-20 21 0,20 0 16,-21 0-16,22 0 0,-1-21 0,1 21 15,-22 0-15,22 0 0,-1 0 16,-20 0-16,-1-21 0,21 21 0,-41 0 15,20-21-15,0 21 0,22 0 0,-22 0 16,22 0-16,-22 0 16,21 0-16,22 0 0,-21-21 0,20 21 15,-20 0-15,20 0 0,-20 0 16,21 0-16,-1 0 0,-20 0 16,20 0-16,-20 0 0,21 0 0,-22 0 15,22 0-15,-22 0 0,22 0 0,0 0 16,-1 0-16,1 0 0,0 0 0,-1 0 15,1 0-15,0 0 0,20 0 16,-20 0-16,21 0 0,-21 0 0,20 0 16,1 0-16,0 0 0,0 0 15,0 0-15,0 0 0,-1 0 16,1 0-16,0 0 16,0 0-1,0 0 1,0 0-16,-1 0 15,1 0-15,0 0 0,0 0 16,0 0 0,0 0-16,-1 0 15,1 0 1,0 0-16,0 0 31,42 0 0,0 0-31,0 0 16,1 0-16,-1 0 0,0 0 16,0 0-16</inkml:trace>
  <inkml:trace contextRef="#ctx0" brushRef="#br1" timeOffset="71264.92">8805 10287 0,'0'0'0,"21"0"0,-21-21 16,0 42 15,0 0-16,0 0-15,0 1 0,0 20 0,0 0 16,0 1-16,0-1 0,0 21 16,-21-20-16,21 20 0,0 1 0,0-22 15,-21 22-15,0-1 16,0 1-16,21-1 0,-21 1 0,-1 20 16,22-20-16,-21-1 0,21-20 0,0 20 15,0-21-15,-21 22 0,21-22 16,-21 1-16,21-22 0,-21 21 0,21 0 15,0-20-15,0 20 0,-21-21 16,21 0-16,-22 22 0,22-22 0,0 0 16,0 0-16,0 0 0,-21-21 15,21 21-15,0 1 0,0-44 16,0 1 0,0 0-16,0 0 15,21 0-15,1-22 0,-22 1 0,21 21 16</inkml:trace>
  <inkml:trace contextRef="#ctx0" brushRef="#br1" timeOffset="73112.67">8953 10435 0,'0'0'0,"0"-21"16,0 0-16,22 21 31,-1 0-31,0 0 16,0 0-16,0 0 0,22 0 0,-22 0 15,21 0-15,0 0 0,1-21 16,-1 21-16,0 0 0,1 0 0,20-21 15,1 21-15,-1 0 0,1 0 16,20 0-16,1-22 0,0 22 0,21 0 16,-1 0-16,-20-21 0,21 21 15,0-21-15,0 21 0,21 0 16,-22 0-16,22-21 0,0 21 16,0 0-16,-21 0 0,0 0 0,21 0 15,-21-21-15,0 21 0,21 0 0,-21 0 16,21 0-16,-22 0 0,1 0 15,0 0-15,0-21 0,0 21 0,0 0 16,-1 0-16,1 0 0,0 0 16,0 0-16,0 0 0,0 0 0,-1 0 15,-20 0-15,0 0 0,21 0 0,-22 0 16,1 0-16,21 0 0,0 0 16,-22 0-16,22 0 0,0 0 15,0 0-15,-22 21 0,22-21 16,-21 0-16,0 0 0,-1 0 0,1 0 15,0 0-15,-22 0 0,22 0 16,-22 0-16,22 0 0,-22 0 0,1 0 16,-1 0-16,1 0 0,-22 0 0,22 0 15,-22 0-15,0 0 0,1 0 16,-1 0-16,0 0 0,1 0 0,-1 0 16,0 0-16,1 0 0,-1 0 15,-21 0-15,22 0 0,-1 0 0,-21 0 16,0 0-16,0 0 0,1 0 15,-1 0-15,0 0 0,0 0 16,0 0-16,0 0 31,1 0-31,-22 21 32,0 0-32,0 0 0,0 0 15,0 1-15,0-1 16,-22 0-16,1 0 0,0 0 0,21 22 15,0-22-15,0 0 0,-21 21 16,21-21-16,0 22 0,-21-22 0,21 21 16,0-21-16,0 22 0,0-22 15,0 21-15,0-21 0,0 22 16,0-22-16,0 21 0,0-21 0,0 22 16,0-22-16,0 21 0,0-21 15,0 22-15,-21-22 0,21 21 0,0-21 16,-22 1-16,22 20 0,-21-21 0,21 0 15,0 0-15,0 1 0,-21-1 16,21 0-16,-21 0 0,21 0 0,-21 0 16,21 1-16,-21-1 15,21 0-15,-22-21 16,22 21-16,0 0 16,0 0-1,-21-21 1,21 22-1,-21-22 1,0 0-16,0 0 16,0 0-16,-1 0 15,1 0-15,0 0 0,0 0 16,0 0-16,0 0 0,-1 0 0,-20 0 16,21 0-16,-21 0 0,-1 0 15,1 0-15,0 0 0,-1 0 0,-20 0 16,-1 0-16,1 0 0,-1 0 15,-20 0-15,-1 0 0,21 0 16,-20 0-16,-1 0 0,0 0 0,1 0 16,-1 0-16,0 0 0,-20 0 15,20 0-15,0 0 0,-21 0 0,22 0 16,-1 0-16,0 0 0,1 0 16,-1 0-16,-21 0 0,22 0 0,-22 0 15,21 0-15,-21 0 0,22 0 0,-22 0 16,21 0-16,22 0 0,-22 0 15,21 0-15,-20 0 0,20 0 0,-20 0 16,20 0-16,-21 0 0,22 0 0,-22 0 16,1 0-16,-1-22 15,0 22-15,1 0 0,20 0 0,-21-21 16,22 21-16,-1 0 0,1 0 16,21 0-16,-22 0 0,22 0 0,-22 0 15,22 0-15,-22 0 0,22 0 0,-21 0 16,-1 0-16,1 0 0,-1 0 15,1 0-15,-1 0 0,1 0 0,20 0 16,-20 0-16,-1 0 0,22 0 16,-22 0-16,22 0 0,0 0 0,-1 0 15,1 0-15,21 0 0,-21 0 0,-1 0 16,1 0-16,21 0 16,-22 0-16,1 0 0,0 21 0,-1-21 15,1 0-15,-21 0 0,20 0 16,1 0-16,0 0 0,-1 0 0,1 0 15,21 22-15,-22-22 0,1 0 0,21 0 16,-21 0-16,20 0 0,1 0 16,0 0-16,0 0 0,0 0 0,-22 0 15,22 0-15,0 0 0,0 0 16,0 0-16,0 0 0,-22 0 0,22 0 16,0 0-16,-21 0 0,20 0 0,1 0 15,0 0-15,-21 0 0,21 0 16,-1 0-16,1 0 0,0 0 0,0 21 15,0-21-15,0 0 16,-1 0-16,1 0 0,0 0 0,0 0 16,0 0-16,0 0 0,-1 0 15,1 0 1,0 0-16,0 0 0,0 0 16,0 0-16,-1 0 15,1 21-15,0-21 16,0 0-1,0 0-15,0 0 32,21-21-1,21 21-15,-21-21-16</inkml:trace>
  <inkml:trace contextRef="#ctx0" brushRef="#br1" timeOffset="73956.11">2159 13653 0,'0'0'0,"0"-22"16,0 44 31,0-1-47,0 21 0,0-21 16,0 22-16,0 20 0,0-21 15,0 22-15,0-22 0,0 22 16,0-1-16,0 1 0,0-1 0,-21 1 15,21 20-15,0-20 0,-21-1 16,21 1-16,0-22 0,0 22 16,0-22-16,0 22 0,0-22 0,-22 43 15,22-43-15,0 0 16,0-21-16,-21 22 0,21-1 0,0-21 16,0 0-16,0 22 0,0-22 15,0 0-15,-21-21 0,21-21 31,-21 0-31,21 0 16,0-1-16,0-20 0,0 21 16,0-21-16,0-1 0,-21 1 15,21 0-15</inkml:trace>
  <inkml:trace contextRef="#ctx0" brushRef="#br1" timeOffset="75551.8">2201 13568 0,'0'-21'16,"0"42"-16,0-63 0,0 20 0,0 1 15,0 0-15,0 0 16,0 0-16,0 0 16,21 21-16,1-22 15,-1 22 17,0 0-32,0 0 15,0 0-15,0 0 0,1 0 16,20 0-16,-21 0 0,0 22 15,22-22-15,-1 0 0,0 0 16,1 0-16,20 0 0,-21 0 0,22 0 16,-1 0-16,1 0 0,-1 0 15,22 0-15,0 0 0,21 0 0,-1 0 16,22 0-16,0 0 0,22 0 16,-22 0-16,21 0 0,0 0 0,21-22 15,-21 22-15,22 0 0,-22 0 16,0 0-16,21-21 0,-20 21 0,20 0 15,-21-21-15,0 21 16,0 0-16,1 0 0,-22 0 0,21-21 16,0 21-16,0 0 0,0 0 0,-21 0 15,21 0-15,-21 0 0,0 0 16,-21 0-16,21 0 0,0 0 0,0 0 16,-21 0-16,0 0 0,-21 0 15,20 0-15,-20 0 0,-21 0 0,20 0 16,-20 0-16,20 0 0,-20 0 15,-1 0-15,1 0 0,-22 0 0,22-21 16,-22 21-16,0 0 0,1 0 0,-1 0 16,0 0-16,1 0 0,-22 0 15,21 0-15,-21 0 0,22 0 16,-22 0-16,0 0 0,0 0 16,0 0-16,1 0 0,-1 0 0,-21 21 62,0 0-62,0 0 16,0 0-1,0 1-15,0-1 16,0 0-16,0 0 0,0 21 0,0-20 16,-21-1-16,21 0 0,0 21 15,-22-21-15,22 22 0,0-22 0,0 21 16,0-21-16,0 22 0,0-1 15,0-21-15,0 22 0,0-22 0,0 21 16,0-21-16,0 0 0,0 22 16,0-22-16,0 21 0,0-21 0,0 22 15,0-22-15,0 21 0,0 1 16,0-22-16,0 21 0,0 0 0,0 1 16,0-22-16,22 21 0,-22-21 0,0 22 15,0-22-15,0 0 0,0 0 16,0 0-16,0 1 0,-22-22 0,22 21 15,-21 0-15,0-21 16,0 21-16,0-21 0,0 21 16,-1-21-16,1 0 15,0 0 1,0 0-16,0 0 0,0 0 16,-1 0-16,1 0 0,0 0 15,0 0-15,0 0 0,-22 21 16,22-21-16,0 0 0,-21 0 0,-1 0 15,22 0-15,-21 0 0,0 22 16,-1-22-16,-20 0 0,20 0 16,-20 0-16,-1 0 0,1 21 0,-1-21 15,-20 0-15,20 0 0,-20 0 16,-22 0-16,21 0 0,0 21 0,1-21 16,-22 0-16,21 0 0,1 0 15,-22 0-15,21 0 0,-21 0 0,0 0 16,1 0-16,-1 21 0,0-21 15,0 0-15,0 0 0,22 0 0,-43 0 16,21 0-16,0 0 0,0 0 0,-21 0 16,21 0-16,0 0 0,1 0 15,20 0-15,-21 0 0,0 0 0,0 21 16,22-21-16,-22 0 0,21 0 16,1 0-16,-1 0 0,0 0 15,1 0-15,-1 0 0,21 21 16,1-21-16,-1 0 0,1 0 0,-1 0 15,1 0-15,-1 0 0,1 0 16,-1 0-16,1 22 0,-1-22 0,1 0 16,-1 0-16,1 0 0,21 0 0,-22 0 15,1 0-15,-1 0 0,22 0 16,-22 0-16,1 0 0,20 0 16,-20 0-16,21 0 0,-22 0 0,22 0 15,-22 0-15,22 0 0,0 0 16,-22 21-16,22-21 0,-1 0 0,-20 0 15,21 0-15,-1 21 16,1-21-16,0 0 0,-1 0 0,1 0 16,0 0-16,20 0 0,1 0 15,0 0-15,0 0 0,0 0 0,0 0 16,-1 0 0,1 0-16,0 21 0,0-21 31,42 0-16,21-21 1,1 0-16</inkml:trace>
  <inkml:trace contextRef="#ctx0" brushRef="#br1" timeOffset="76339.9">12615 13356 0,'-21'0'0,"21"-42"15,0 21 1,-21 21-16,0 0 16,21 21-1,0 0-15,-21 0 16,21 22-16,0-22 0,-22 21 0,22 22 15,0-22-15,0 21 0,0 1 16,0-1-16,0 1 0,0-1 0,-21-20 16,21 20-16,-21-20 0,21 20 15,0-21-15,0 1 0,0-1 0,0 0 16,0 1-16,0-1 16,0 0-16,0-20 0,-21-1 0,21 21 15,0-21-15,0 0 0,0-42 47,0 0-47,0 0 16,0 0-16,0 0 0,0-22 0,0 22 15,0-21-15,0 21 0</inkml:trace>
  <inkml:trace contextRef="#ctx0" brushRef="#br1" timeOffset="78235.47">12658 13356 0,'0'0'0,"0"-21"16,0 0 15,21 21-31,0 0 0,0 0 15,0 0-15,0 0 0,1 0 16,-1 0-16,21 0 0,-21 0 16,22 0-16,-1 0 0,0 0 15,22 0-15,-1 0 0,1 0 0,-1 0 16,22 0-16,-22 0 0,22 0 16,0 0-16,-1 0 0,1 0 0,21 0 15,0 0-15,0 0 0,21 0 16,-22 0-16,22 0 0,0 0 0,0 0 15,22 0-15,-22 0 0,21 0 16,0 0-16,0 0 0,-21 0 0,21 0 16,-21 0-16,21 0 0,-21 0 15,22 0-15,-22 0 0,0 0 0,-22 0 16,22 0-16,-21 0 0,0 0 16,21 0-16,-21 0 0,42 0 15,-21 0-15,0 0 0,0 0 16,0 0-16,-21 0 0,21 0 0,0 0 15,-21 0-15,21 0 0,-21 0 16,-1 0-16,-20 21 0,21-21 0,-21 0 16,-1 0-16,-20 0 0,20 0 0,1 0 15,0 0-15,-22 21 0,22-21 16,0 0-16,-1 0 0,-20 0 0,20 0 16,-20 0-16,-1 21 0,1-21 15,-1 0-15,-20 0 0,-1 0 0,0 0 16,1 0-16,-22 0 0,21 0 15,-21 0-15,1 0 0,-1 0 16,0 0-16,0 0 0,0 0 16,0 0-16,1 0 0,-1 0 0,0 0 15,0 0-15,0 0 16,0 0 0,1 0-1,-22 22 16,0-1-15,0 0-16,0 0 0,-22 0 16,1 0-16,21 22 15,-21-22-15,21 0 0,-21 21 0,21 1 16,-21-22-16,0 21 0,21-21 16,-22 22-16,22-1 0,-21-21 0,0 22 15,21-22-15,-21 21 0,0-21 0,21 22 16,-21-22-16,21 21 0,-22-21 15,22 22-15,0-1 0,-21-21 0,21 21 16,-21 1-16,21-22 0,-21 21 16,21 1-16,0-1 0,0-21 0,-21 21 15,21-20-15,-21 20 0,21-21 16,0 0-16,0 22 0,0-22 16,0 0-16,-22 0 0,22 0 0,-21 0 15,21 1-15,0-1 16,0 0-16,-21 0 15,0 0 1,21 0 15,-21-21-15,0 0 0,21 22-16,-22-22 15,1 0-15,0 0 0,0 0 16,0 0-16,0 0 0,-22 0 0,22 0 15,-21 0-15,-1 0 0,1 0 16,0 0-16,-1 0 0,1 0 16,-21 0-16,20 0 0,-20 0 0,-1 0 15,22 0-15,-22 0 0,1-22 16,-22 22-16,1 0 0,-1-21 0,0 21 16,-21 0-16,22 0 0,-22-21 15,21 21-15,1 0 0,-1 0 0,0-21 16,1 21-16,-1-21 0,0 21 15,1 0-15,-22 0 0,21 0 0,0 0 16,1-21-16,-22 21 0,21 0 16,1 0-16,-1-22 0,0 22 0,1 0 15,-1 0-15,-21 0 0,21-21 16,1 21-16,-22 0 0,21 0 0,1 0 16,-1 0-16,0-21 0,-21 21 15,22 0-15,-1 0 0,0 0 0,1 0 16,-1 0-16,0 0 0,1-21 0,-1 21 15,0 0-15,22 0 0,-1 0 16,-20 0-16,20 0 0,22 0 0,-22-21 16,1 21-16,21 0 0,-22 0 15,1 0-15,20-21 0,-20 21 0,-1 0 16,1 0-16,-1-22 16,1 22-16,-1-21 0,1 21 0,-1 0 15,22 0-15,-22 0 0,22-21 0,21 21 16,-21 0-16,-1 0 0,22 0 15,0 0-15,-21 0 0,20 0 0,1 0 16,-21 0-16,21 0 0,0 0 16,-22 0-16,22 0 0,-21 0 0,-1 0 15,22 0-15,-21 0 0,0 0 16,20 0-16,-20 0 0,21 0 0,-21 0 16,20 0-16,1 0 0,-21 0 15,21 0-15,-22 0 0,22 0 0,-21 0 16,0 0-16,20 0 0,1 0 15,-21 0-15,21 0 0,0 0 16,-1 0-16,1 0 0,0 0 0,0 0 16,0 0-16,0 0 0,-1 0 15,1 0-15,0 0 0,0 0 0,0 0 16,0 0-16,-1 0 16,1 0-16,0 0 15,0 0 1,0 0-1,0 0 1,-1 0-16,1-21 16,0 21-1,0 0-15,21-21 16,-21 21 0,0 0-1,-1 0 1,22-21-16,-21 21 0,0 0 15,21-22 17,21 22-17,0-21-15,1 21 16,-1-21-16,0 21 0,0-21 16,0 21-16</inkml:trace>
  <inkml:trace contextRef="#ctx0" brushRef="#br0" timeOffset="85567.88">9588 4255 0,'0'21'31,"22"-21"16,-1-21-47,0-1 15,0 22-15,0-21 0,22 0 0,-22 0 16,21 0-16,-21-22 0,0 22 16,1 0-16,-1 0 0,0 0 0,-21 0 15,0-1-15,0 1 0,0 0 16,0 0-16,-21 21 0,0 0 16,-22-21-16,1 21 0,0 0 15,-1 0-15,1 0 0,0 21 0,-1 0 16,22-21-16,-21 42 0,21-20 15,-1-1-15,1 0 0,0 42 16,21-20-16,0-22 0,0 21 0,0-21 16,0 1-16,0-1 0,21 21 15,0-21-15,-21 0 0,43 1 16,-22-22-16,0 21 0,21 0 16,-20 0-16,20-21 0,0 21 0,1 0 15,-22 1-15,21-22 0,-21 21 16,0 0-16,-21 0 0,0 0 15,-21 0-15,0 1 16,0-22-16,-21 21 0,-22-21 16,22 0-16,-1 21 0,1-21 0,-21 0 15,20 0-15,1 0 0,0 0 16,-1 0-16,22 0 0,-21 0 0,21 0 16,-22-21-16,22 21 0,0-21 15,0 21-15,0-22 0,21 1 16,0 0-16,0 0 15,21 21-15,0 0 16,0-21-16,21 0 0,-20 21 0,-1-22 0,21 22 16,0-21-16</inkml:trace>
  <inkml:trace contextRef="#ctx0" brushRef="#br0" timeOffset="85964.36">10012 4487 0,'21'0'15,"0"0"1,0 0-16,0 0 0,1-21 16,-1 0-16,0 21 0,0-21 15,0 0-15,0 21 0,1-21 16,-22-1-16,0 1 0,0 0 15,-22 21 1,1 0-16,0 0 0,-21 0 0,21 0 16,-22 0-16,1 21 0,0 0 0,-1 1 15,1-1-15,21 0 0,-22 0 16,22 0-16,0 0 0,0 1 0,0-1 16,0 0-16,21 0 0,0 0 15,0 0-15,0 1 16,21-22-16,0 21 15,21-21-15,-21 0 0,1 0 0,20 0 16,0 0-16,1 0 0,-22 0 0,21 0 16,0 0-16,1 0 0,-1-21 15,0-1-15,1 22 0,-1-21 0</inkml:trace>
  <inkml:trace contextRef="#ctx0" brushRef="#br0" timeOffset="86128.84">10626 4297 0,'-64'-21'32,"43"21"-17,0 0-15,0 0 0,-1 21 0,1 0 16,0 0-16,21 0 0,-21 1 16,0-1-16,0 0 0,-1 0 0,1 0 15</inkml:trace>
  <inkml:trace contextRef="#ctx0" brushRef="#br0" timeOffset="86455.21">10626 4466 0,'0'-42'15,"0"21"1,0 0-16,0-1 15,0 44 1,0-1 0,0 0-16,0 0 0,0 0 15,0 0-15,0 1 0,0-1 16,0 0-16,0 0 0,0 0 16,0 0-16,0 1 15,0-1-15,0 0 16,21-21-1,0 0-15,0 0 16,0 0-16,0 0 0,1 0 16,-1 0-16,0-21 0,0 0 15,0 21-15</inkml:trace>
  <inkml:trace contextRef="#ctx0" brushRef="#br0" timeOffset="86859.98">10795 4487 0,'0'0'0,"42"0"0,-63 0 16,21-21 0,0 0-1,21 21 1,-21-21-16,21 0 16,1 21-16,-44 0 93</inkml:trace>
  <inkml:trace contextRef="#ctx0" brushRef="#br0" timeOffset="87607.92">10562 4339 0,'0'0'0,"0"-21"15,-21 0 1,0 21-1,0 0-15,-1 0 0,1 0 16,0 0-16,0 0 16,0 0-16,0 21 0,-1 0 0,1-21 15,21 21-15,-21-21 0,0 22 16,0-1-16,21 0 0,0 0 16,0 0-16,-21-21 0,21 21 0,-22 1 15,22-1-15,0 0 0,0 0 16,0 0-16,0 0 0,0 1 15,0-1 1,22-21 0,-1 0-16,0 0 0,0 0 15,0 0-15,0 0 16,1 0-16,-1-21 0,0 21 16,0-22-16,0 1 0,0 0 15,1 0-15,-22 0 16,21 0-16,0-22 15,-21 22 1,0 0-16,0 0 0,0 0 16,21 21-16,-21-22 15,0 44 17,0-1-32,0 0 0,0 0 15,0 0-15,0 0 16,0 1-16,0-1 0,0 0 15,0 0-15,0 0 16,21-21 0,0 0-16,1 0 15,-1 0 1,0 0-16,0 0 16</inkml:trace>
  <inkml:trace contextRef="#ctx0" brushRef="#br0" timeOffset="88084.68">10795 4403 0,'0'-21'15,"0"-1"1,0 1-1,21 21 1,0 0-16,0 0 16,1 0-16,-1 0 0,0 0 15,0 21-15,0 1 0,0-1 16,-21 0-16,22-21 16,-22 21-16,0 0 0,0 0 0,0 1 15,0-1-15,0 0 16,-22 0-16,22 0 15,-21-21-15,0 0 16,0 0 0,21-21 15,0 0-31,0 0 16,0 0-16,0-1 0,0 1 15,21 0-15,0 0 16,0 0-16,1 21 15,-1 0-15,-21-21 16,21-1-16,0 22 0,0 0 0,0-21 16,1 21-16,-1-21 15,0 21-15</inkml:trace>
  <inkml:trace contextRef="#ctx0" brushRef="#br0" timeOffset="88400.18">11472 4233 0,'0'0'0,"-21"0"31,0 0-15,0 0-16,0 0 0,21 22 15,-22-1-15,1 0 0,0 0 16,21 0-16,0 0 0,0 1 0,-21-1 15,21 0-15,0 0 0,0 0 16,-21 0-16,21 1 0,0-1 0,0 0 16,0 0-16,21 0 15,0-21-15,0 0 16,0 0-16,1 0 0,-1 0 16,0 0-16,0 0 0,0 0 0,0-21 15,1 21-15,-1-21 0,0 0 16,0 0-16,0-1 0</inkml:trace>
  <inkml:trace contextRef="#ctx0" brushRef="#br0" timeOffset="88876.68">11726 4064 0,'0'0'0,"0"-21"0,-42 0 16,42 42-1,0 0 1,0 0-16,0 0 0,0 22 0,0-22 15,-42 0-15,42 21 0,0-20 0,0 20 16,0-21-16,0 21 0,63-20 0,-63-1 16,0 0-16,0 21 0,-21 1 15,63-22-15,-42 0 0,0 0 16,-21-21-16,21 21 0,0-42 78,0 0-78,0 0 0,0 0 16,0-1-16,21 1 0,-21 0 15,0-21-15,21 21 0,1-1 0,-1 1 16,21 0-16,-21 0 0,22 21 16,-22-21-16,0 21 0,21 0 15,-21 0-15,22 0 0,-22 0 0,0 0 16,0 21-16,0 0 0,-21 0 15,22-21-15,-22 21 0,0 1 0,0-1 16,0 0-16,0 0 0,0 0 0,0 0 16,-22 1-16,22-1 0,-21-21 15,21 21-15,-21 0 0,0 0 16,0 0-16</inkml:trace>
  <inkml:trace contextRef="#ctx0" brushRef="#br0" timeOffset="89591.98">13123 3979 0,'0'-21'0,"0"42"0,0-63 15,0 21-15,0 0 16,-21 21 0,0-21-16,0 21 0,0 0 0,-22 0 15,22 0-15,-21 0 0,-1 0 16,1 0-16,0 0 0,-1 0 0,1 21 15,21 0-15,-21 21 0,-1 1 16,1-22-16,0 42 0,20-20 16,1-1-16,0 21 0,0-20 0,0-1 15,21 0-15,0 1 0,0-1 16,0 0-16,0 22 0,21-43 16,0 0-16,-21 0 0,42 1 15,-20-22-15,20 21 16,0-21-16,-21 0 0,22 0 0,-1 0 15,0 0-15,1 0 0,-1 0 0,0 0 16,1-21-16,20-1 0,-20 1 16,-1 0-16,0 0 0,22 0 15,-22 0-15,0-22 0,-20 22 0,20 0 16</inkml:trace>
  <inkml:trace contextRef="#ctx0" brushRef="#br0" timeOffset="90293.47">13441 4297 0,'0'-21'15,"0"0"-15,84 21 0,-62 0 0,-44 0 16,1 0-16,0 0 15,0 21-15,0-21 0,0 21 0,-1 0 16,1 0-16,0 0 0,21 1 16,-21-1-16,0 21 0,0-21 15,21 0-15,0 1 0,0-1 0,0 0 16,0 0-16,0 0 0,0 0 16,21-21-1,0 0 1,0 0-16,0 0 0,0 0 15,-21-21-15,22 21 0,-22-21 0,21 0 16,-21 0-16,21 0 16,-21-1-16,0 1 0,0 0 15,0 0-15,0 0 0,0 0 16,-21-1-16,21 1 0,0 0 16,0 0-1,21 21-15,0-21 0,0 21 16,0 0-16,1 0 15,-1 0-15,0 0 0,0 0 16,0 21-16,0-21 0,1 21 16,-1 0-16,0 0 0,-21 1 0,21-1 15,-21 0-15,0 21 0,0-21 16,0 1-16,0-1 0,0 0 16,0 0-16,-21 0 0,0 0 15,0-21 1,21-21 15,0 0-15,0 0-16,0 0 0,0 0 15,0-1-15,0 1 0,0-21 16,0 21-16,21 0 0,0-1 0,0 1 16,0-21-16,0 42 0,22-21 15,-22 0-15,21 21 0,1 0 0,-22 0 16,21 0-16,-21 21 0,22 0 15,-22 0-15,0 0 0,0 0 0,-21 1 16,0-1-16,0 0 0,0 21 16,0-21-16,0 1 0,0-1 0,0 0 15,-21 0-15,21 0 0,-21 0 0,21 1 16,0-1 0,0-42 30,0-1-46,21 22 0,0-21 0</inkml:trace>
  <inkml:trace contextRef="#ctx0" brushRef="#br0" timeOffset="90576.21">14541 3937 0,'0'0'0,"0"21"0,0 0 16,0 1-16,0 20 0,0-21 0,0 21 16,0 43-16,0-64 0,0 22 15,-21-22-15,0 21 0,21 0 16,0-20-16,-21 20 0,21-21 0,-21 0 16,21 22-16,0-22 0,0 0 15,0 0-15,0 0 16,21-21-1,0 0 1,0-21-16,0 0 0,-21 0 16,22 0-1</inkml:trace>
  <inkml:trace contextRef="#ctx0" brushRef="#br0" timeOffset="90666.9">14393 4318 0,'0'0'0</inkml:trace>
  <inkml:trace contextRef="#ctx0" brushRef="#br0" timeOffset="90780.82">14309 4382 0,'0'0'0,"21"0"15,0 0-15,0 0 0,0 0 16,0 0-16,1 0 0,-1 0 16,21-22-16,-21 22 0,0 0 15,1-21-15,-1 21 0,0-21 16,0 21-16,21 0 0,-20-21 0,-1 21 15</inkml:trace>
  <inkml:trace contextRef="#ctx0" brushRef="#br0" timeOffset="91175.98">14795 4360 0,'0'22'15,"-21"-22"-15,0 0 0,42 0 31,0 0-15,1 0-16,-22-22 0,21 22 0,0-21 16,0 21-16,-21-21 0,21 0 15,0 21-15,-21-21 0,0 0 16,0-1-16,-21 1 16,0 0-16,0 21 15,0 0-15,21 21 0,0 0 0,-21-21 16,-1 22-16,1-1 15,-21 42-15,42-42 0,0 1 16,0-1-16,-42 21 0,42-21 0,0 0 16,0 1-16,0-1 15,0 0-15,21 0 0,0 0 16,0-21-16,0 0 16,0 21-16,1-21 0,41 0 0,-21 0 15,-20 0-15,-1 0 0,0 0 0,21 0 16,-21 0-16,1 0 0,-1-21 15,0 0-15,0 0 0,21 21 0,-20-21 16,-1 0-16</inkml:trace>
  <inkml:trace contextRef="#ctx0" brushRef="#br0" timeOffset="91416.06">15282 4191 0,'0'0'0,"0"21"31,0 0-31,21 1 15,-21-1-15,0 0 0,0 0 0,0 0 16,22 0-16,-22 1 0,21-1 16,0 0-16,-21 0 0,0 0 0,21 0 15,-21 1-15,21-22 16,0 21-16,-21 0 0,22-21 16,-22 21-16,21-21 15,0 0 16,-21-21-31,0 0 0</inkml:trace>
  <inkml:trace contextRef="#ctx0" brushRef="#br0" timeOffset="91667.9">15600 4233 0,'-21'0'15,"-1"0"1,1 22-16,0-22 0,0 21 0,0 0 15,-22 0-15,22 0 0,0 0 0,0 1 16,0-1-16,21 0 0,-21 0 16,-1 0-16,1 0 0,0 1 15,0-1-15,0 0 0,0-21 0,21 21 16,-22 0-16,22 0 16,0 1-16,22-22 15,-1 0 1,0 0-16,0 0 0,0-22 15,0 1-15,1 21 0,-1-21 0</inkml:trace>
  <inkml:trace contextRef="#ctx0" brushRef="#br0" timeOffset="92015.76">15917 3937 0,'0'-21'16,"-21"42"15,21 0-31,0 0 0,0 1 16,0 20-16,0-21 0,0 21 16,-21 1-16,21-1 0,-21-21 0,21 22 15,-21-1-15,21-21 0,0 21 16,0-20-16,-22 20 0,22-21 0,0 0 15,-21 43-15,21-43 16,0 0-16,0 0 16,0 0-16,21-21 15,1 0-15,-1 0 16,0 0-16,0 0 0,0 0 16,0 0-16,1-21 0,-22 0 15,21 0-15,0 21 0,-21-21 16</inkml:trace>
  <inkml:trace contextRef="#ctx0" brushRef="#br0" timeOffset="92264.52">15706 4297 0,'21'0'15,"0"0"1,0 0 0,0 0-16,0 0 0,1 0 15,-1 0 1,0 0-16,0-21 0,0 21 0,-21-21 31,21-1-31,1 22 0,-22-21 16</inkml:trace>
  <inkml:trace contextRef="#ctx0" brushRef="#br0" timeOffset="92724.18">16933 3683 0,'0'0'15,"-21"0"1,21 21 0,0 0-1,-21 1-15,21-1 16,0 0-16,-21 0 0,21 0 0,0 0 16,0 1-16,0-1 15,0 0-15,0 0 0,0 0 16,-21-21-16,21 21 0,0 1 15,21-22 48</inkml:trace>
  <inkml:trace contextRef="#ctx0" brushRef="#br0" timeOffset="93016.04">16722 4001 0,'0'0'0,"-22"0"0,22 21 16,22-21 15,-1 21-31,0-21 15,0 0 1,0 0-16,0 0 0,1 0 16,-1 0-16,0 0 0,0 0 15,0-21-15,0 21 0,1-21 16,-1 21 0,-21-22-16,0 1 15,0 0 1</inkml:trace>
  <inkml:trace contextRef="#ctx0" brushRef="#br0" timeOffset="93303.47">16679 3747 0,'0'0'0,"-21"0"0,42 0 47,22 0-31,-22 0-16,0 0 0,0 0 16,0-22-16,0 22 15,1 0-15,-1 0 16,0-21 15</inkml:trace>
  <inkml:trace contextRef="#ctx0" brushRef="#br0" timeOffset="93991.92">17039 3514 0,'0'0'0,"0"-21"16,-21 21-16,0-22 0,0 22 15,-1-21-15,1 21 0,0 0 16,0 0-16,0 0 16,0 0-16,-1 0 0,-20 0 0,21 0 15,-21 0-15,20 21 0,-20 1 16,0-22-16,-1 21 0,1 0 0,21 0 15,-21 0-15,-1 0 0,22 22 16,-21-22-16,-1 0 0,22 21 0,0-20 16,0-1-16,0 21 15,0-21-15,21 0 0,-22 22 0,22-22 16,0 21-16,0-21 0,0 22 16,0-22-16,0 21 0,22-21 0,-1 22 15,0-22-15,0 0 0,0 21 0,0-20 16,1-1-16,-1 0 0,0 0 15,0 0-15,21-21 0,-20 21 0,-1 1 16,21-22-16,-21 0 0,22 21 16,-22-21-16,21 0 0,0 0 0,-20 0 15,20 0-15,0 0 0,-21 0 16,22-21-16,-1-1 0,-21 22 0,22-21 16,-1 0-16,-21 21 15,21-21-15,1 0 0,-22-22 0,21 22 16,-21 0-16,1-21 0,20-1 15,-21 22-15,0-21 0,0 0 0,-21-1 16,22 22-16,-1-21 0,-21-1 16,21 22-16,-21-21 0,0 21 0,0 0 15,0-22-15,0 22 0,-21 0 16,0-21-16,-1 20 0,1 1 0,0 0 16,0 0-16,0 0 0,-22 0 15,22-1-15,-21 1 0,21 21 0,-22-21 16,22 21-16,-21-21 0,21 21 15,0 0-15,-22 0 0,22 0 16,0 0-16,0 0 0,0 0 0,-1 21 16,-20-21-16,42 21 0,-21-21 15,0 21-15,21 1 16,0-1 0</inkml:trace>
  <inkml:trace contextRef="#ctx0" brushRef="#br0" timeOffset="108095.78">18754 3704 0,'-22'21'31,"1"1"-31,0-22 16,0 0-1,0 0 1,0 0 0,-1 0-16,1 0 15,0-22 1,21 1-16,-21 0 16,21 0-16,0 0 15,0 0-15,0-1 16,21 22-16,-21-21 0,21 21 15,0-21-15,1 21 0,-1 0 0,0 0 16,0 0-16,0 0 16,0 0-16,1 0 0,-1 0 15,0 21 1,-21 0-16,0 1 0,0-1 16,0 0-16,0 0 15,-21 0-15,0 0 0,-1 1 16,-20-1-16,21 21 0,-21-21 0,-1 0 15,1 1-15,0 20 0,20-21 16,-20 0-16,0 22 0,-22-1 16,43-21-16,0 0 0,0 0 15,0-21-15,21-21 32,0 0-32,0 0 15,0 0-15,0 0 0,0-1 16,0 1-16,0 0 15,21 0 1,0 21-16,0 0 0,0 0 16,0 0-16,1 0 0,-1 0 15,0 0-15,0 0 0,0 21 16,0 0-16,1-21 0,-22 21 16,21-21-16,0 22 0,0-1 15,-21 0-15,21-21 0,-21 21 16,21-21-16,-21 21 15,22-21-15,-1 0 0,0 0 32,0 0-32,0 0 15,0-21 1</inkml:trace>
  <inkml:trace contextRef="#ctx0" brushRef="#br0" timeOffset="108729.46">19558 3810 0,'0'-21'0,"0"42"0,0-63 16,0 21-16,0-1 15,0 1-15,0 0 0,0 0 16,-21 21 0,0-21-16,-1 21 0,1 0 0,0 0 15,0 0-15,0 0 0,-22 0 16,22 0-16,-21 21 0,21-21 0,0 21 16,-22 0-16,22 0 0,0 1 15,-21-1-15,20 0 0,1 0 0,21 0 16,-21 0-16,21 1 15,-21 20-15,21-21 0,0 0 16,0 0-16,0 1 0,21-1 16,0-21-16,0 0 0,1 0 15,-1 0-15,0 0 0,0 0 16,0 0-16,0 0 0,22-21 0,-22-1 16,0 22-16,0-21 0,0 0 15,1 0-15,-1 0 0,0 0 16,0 21-16,-21-22 0,0 1 0,0 0 0,21 0 15,-21 0-15,0 0 16,21 21-16,-42 21 47,21 0-47,-21 0 16,21 0-16,-21-21 0,21 21 0,0 1 15,0-1-15,0 0 0,-21 0 16,21 0-16,0 0 0,0 1 15,0-1 1,21-21 0,0 0-1,0 0-15,0 0 0,-21-21 0,22-1 16,-1 22-16,0-21 0</inkml:trace>
  <inkml:trace contextRef="#ctx0" brushRef="#br0" timeOffset="109308.77">19875 3471 0,'-21'0'16,"0"43"-1,0-22-15,21 0 0,-21 0 16,21 0-16,0 1 0,-21 20 0,21-21 15,0 0-15,0 0 0,0 1 16,0-1-16,-22 0 0,22 0 0,0 0 16,-21 0-16,21 1 0,0-1 15,0 0-15,0 0 0,0 0 16,-21-21 31,21-21-47,0 0 0,0 0 15,0 0 1,0-1-16,0 1 0,21 21 16,0-21-16,1 21 0,-1-21 15,0 21-15,0 0 0,0-21 16,0 21-16,1 0 0,-1 0 0,0 0 16,0 0-16,0 0 0,0 0 15,1 0-15,-1 0 0,0 0 16,0 21-16,-21 0 15,0 0-15,0 0 0,0 1 16,-21-1-16,0 0 16,0-21-16,-1 21 0,1 0 0,0 0 15,0-21-15,-21 22 0,20-1 16,1-21-16,-21 0 0,21 21 16,0-21-16,-1 0 0,1 0 0,0 0 15,0 0 1,21-21 15,21 0-31,0 21 0,0-22 0</inkml:trace>
  <inkml:trace contextRef="#ctx0" brushRef="#br0" timeOffset="109786.89">20447 3704 0,'0'0'0,"-21"0"31,0 0-15,-1 0-16,1 0 0,0 0 0,0 0 15,0 0-15,0 0 0,-1 21 0,1-21 16,21 22-16,-21-22 0,0 21 15,21 0 1,0 0 0,21-21-16,0 0 15,0 0-15,1 0 0,-1 21 16,0-21-16,0 0 0,0 21 0,22-21 16,-22 0-16,0 0 0,0 22 0,0-22 15,0 21-15,-21 0 16,0 0-16,0 0 15,-21-21-15,0 21 16,0-21-16,0 22 0,0-1 0,-22-21 16,22 0-16,0 0 0,-21 21 15,20-21-15,1 21 0,0-21 0,0 0 16,0 0-16,0 0 16,-1 0-16,22-21 31,0 0-31,0 0 15,22 21-15,-1-22 0</inkml:trace>
  <inkml:trace contextRef="#ctx0" brushRef="#br0" timeOffset="110124.24">20934 3429 0,'-21'21'16,"21"0"-16,0 1 0,0-1 16,-22 0-16,22 0 0,-21 0 0,0 22 15,21-22-15,-21 0 0,0 21 16,21-21-16,-21 22 0,-1-22 0,1 0 15,21 0-15,0 0 0,-21 1 16,21-1-16,-21 0 0,21 0 16,0 0-16,0 0 0,0 1 15,21-22 1,0 0 0,0 0-16,1-22 0,-1 22 15</inkml:trace>
  <inkml:trace contextRef="#ctx0" brushRef="#br0" timeOffset="110360.97">20616 3768 0,'-21'-21'31,"42"21"-15,0 0-16,1 0 16,-1 0-16,0-22 0,0 22 0,21 0 15,-20 0-15,-1 0 0,0 0 16,0 0-16,-21-21 0,21 21 0,0 0 16</inkml:trace>
  <inkml:trace contextRef="#ctx0" brushRef="#br0" timeOffset="110899.87">21082 3768 0,'0'-21'31,"0"-1"-15,0 1 0,21 21-16,0-21 15,0 21-15,1 0 16,-1 0-16,0 0 0,0 0 16,0 0-16,0 0 15,1 21-15,-1 0 16,-21 1-16,0-1 15,0 0-15,0 0 0,0 0 0,0 0 16,0 1-16,0-1 0,0 0 16,0 0-16,0 0 0,-21 0 15,21 1-15,-22-22 0,22 21 0,-21-21 16,21 21-16,-21-21 16,21-21 15,0 0-31,0-1 15,0 1-15,0 0 0,0 0 16,0 0-16,0 0 0,21-1 16,-21 1-16,21 0 0,1 0 15,-1 0-15,0 0 16,0 21-16,0 0 0,-21-22 0,21 1 16,1 21-16,-1-21 15,0 21 1,0 0-16</inkml:trace>
  <inkml:trace contextRef="#ctx0" brushRef="#br0" timeOffset="111576.62">21950 3768 0,'21'0'0,"-42"0"0,42-21 16,-21-1-16,0 1 0,0 0 15,0 0-15,0 0 16,0 0-16,-21 21 15,0-22-15,-1 22 0,1 0 16,0 0-16,0 0 0,0 0 0,-22 0 16,22 0-16,0 0 0,-21 22 15,21-1-15,-22 0 0,22 0 0,-21 0 16,21 0-16,-1 1 0,1-1 16,0 0-16,0 0 0,21 0 15,0 22-15,0-22 0,0 0 16,0 0-16,0 0 0,0 0 0,0 1 15,21-22-15,0 0 16,0 21-16,1-21 0,-1 0 0,0 0 16,21 0-16,-21 0 0,1-21 15,20 21-15,-21-22 0,21 1 0,-20 0 16,20 0-16,-21 0 0,0 0 16,0-1-16,1 1 0,-1 0 0,0 0 15,-21 0-15,0-22 0,0 22 0,21 0 16,-21 0-16,-21 21 47,21 21-47,-21 0 0,21 0 0,-21 1 15,21-1-15,-22 0 0,22 0 16,0 0-16,0 0 0,-21 1 0,21-1 16,0 0-16,0 0 15,0 0-15,0 0 0,21 1 16,1-22-1,-1 0-15,0 0 0,0 0 16,0 0-16,0 0 16,1-22-16,-1 22 0,0-21 0,0 0 15</inkml:trace>
  <inkml:trace contextRef="#ctx0" brushRef="#br0" timeOffset="111860.89">22458 3725 0,'0'0'0,"0"-21"15,0 0 1,-21 21-16,-1-21 0,1 0 16,0 21-1,0 0-15,0 0 16,0 21-16,-1 0 0,1-21 16,21 21-16,0 0 15,-21 1-15,21-1 0,-21 0 0,21 0 16,-21 0-16,21 0 15,0 1-15,0-1 0,0 0 16,0 0-16,0 0 16,21-21-16,0 0 0,0 0 0,0 0 15,1 0-15,-1 0 0,0 0 16,0 0-16,21-21 0,-20 21 0,20-21 16</inkml:trace>
  <inkml:trace contextRef="#ctx0" brushRef="#br0" timeOffset="112183.73">22796 3514 0,'0'-43'0,"0"86"0,0-107 16,0 43-16,0 0 0,0 0 15,0 0-15,0-1 0,-21 22 32,21 22-17,-21-1-15,21 0 16,-21 21-16,21-21 0,-21 22 0,21-22 15,0 21-15,-21-21 0,21 22 16,-22-22-16,22 21 0,0-21 16,0 22-16,0-22 0,0 0 15,0 0-15,0 0 0,0 1 0,0-1 16,22 0 0,-1-21-16,0 0 0,0 0 15,0 0-15,0 0 0,1 0 16,-1 0-16,0 0 0,21 0 0,-21-21 15,1 21-15,-1-21 0,0 21 0,-21-22 16,21 1-16,0 0 0</inkml:trace>
  <inkml:trace contextRef="#ctx0" brushRef="#br0" timeOffset="112455.67">22775 3556 0,'0'0'16,"-21"0"-16,0 0 0,0 0 0,42 0 31,0 0-15,0 0-16,22 0 0,-1 0 0,-21 0 16,21 0-16,1 0 0,-22 0 15,21 0-15,-21-21 0,22 21 0,-22 0 16,0 0-16,0 0 0,0 0 15,1 0-15,-1 0 16,0 0-16</inkml:trace>
  <inkml:trace contextRef="#ctx0" brushRef="#br0" timeOffset="113527.4">19219 4466 0,'-21'0'15,"21"21"1,0 1-16,0-1 16,-21-21-16,21 21 0,-21 0 15,21 0-15,0 0 0,-21 1 16,21-1-16,-22 0 0,22 0 16,-21 0-16,21 0 15,0-42 32,0 0-47,0 0 16,0 0-1,0 0-15,0-1 0,21 1 0,-21 0 16,22 21-16,-1-21 0,-21 0 0,21 0 16,0-1-16,0 1 0,22 0 15,-22 0-15,0 21 0,0 0 16,0 0-16,0 0 0,1 0 15,-1 0-15,0 0 0,0 21 0,-21 0 16,21 0-16,-21 1 0,21-22 16,-21 21-16,0 0 0,0 0 0,0 0 15,0 0-15,0 1 0,0-1 16,0 0-16,0 0 0,0 0 16,-21-21-1,0 0 1,21-21 15,0 0-31,0 0 16,0 0-16,21-1 15,0 1-15,1 0 0,-1 21 0,0-21 16,21 0-16,-21 0 0,22 21 0,-22-22 16,21 22-16,-21 0 0,22 0 15,-22 0-15,0 0 0,0 0 16,0 0-16,1 0 0,-1 22 15,-21-1-15,0 0 0,0 0 0,0 0 16,0 0-16,-21 1 16,-1-1-16,22 0 0,0 0 15,-21-21-15,0 21 0,21 0 16,0-42 31,0 0-47</inkml:trace>
  <inkml:trace contextRef="#ctx0" brushRef="#br0" timeOffset="113928.87">20108 4572 0,'21'0'47,"1"0"-47,-1-21 15,-21 0-15,21 21 0,0-21 16,-21-1-16,0 1 31,-21 21-15,0 0-16,0 0 15,21 21-15,-22 1 0,1-22 16,0 21-16,21 0 0,-21 0 0,21 0 16,-21-21-16,21 21 0,0 1 0,0-1 15,0 0-15,0 0 16,0 0-16,0 0 0,0 1 16,21-22-16,0 0 0,0 0 15,0 0-15,1 0 0,-1 0 16,0 0-16,0 0 15,0 0-15,0-22 0,1 1 16,20 21-16,-21-21 0</inkml:trace>
  <inkml:trace contextRef="#ctx0" brushRef="#br0" timeOffset="114211.87">20786 4318 0,'0'0'0,"-22"0"0,1 0 15,0 0 1,0 21-16,21 0 0,0 1 16,-21-22-16,21 21 0,0 0 15,0 0-15,0 0 0,0 22 16,0-22-16,-21 0 0,21 0 0,0 0 16,-22 0-16,22 1 0,0-1 15,0 0-15,0 0 0,0 0 16,0 0-1,22-21 17,-1-21-32,0 21 15,0-21-15,-21 0 0</inkml:trace>
  <inkml:trace contextRef="#ctx0" brushRef="#br0" timeOffset="114699.66">21018 4255 0,'0'0'0,"22"0"0,-22 21 31,0 0-31,0 0 16,0 0-16,0 22 0,0-22 0,0 0 16,0 0-16,-22 21 0,22-20 0,-21-1 15,21 0-15,-21 0 0,21 0 16,0 0-16,0 1 0,-21-1 0,21 0 15,-21 0 1,21 0-16,0-42 47,0 0-31,0 0-16,21 0 15,0-1-15,-21 1 0,21 0 0,0 0 16,-21 0-16,22 0 0,-1-1 15,0 22-15,0-21 0,-21 0 16,21 21-16,0 0 0,1 0 0,-1 0 16,0 0-16,0 0 0,0 0 15,-21 21-15,0 0 16,0 1-16,21-1 0,-21 0 16,0 0-16,0 0 0,0 0 15,0 1-15,-21-22 0,0 21 0,21 0 16,-21-21-1,21 21-15,-21-21 0</inkml:trace>
  <inkml:trace contextRef="#ctx0" brushRef="#br0" timeOffset="114935.96">20553 4509 0,'21'0'47,"0"0"-47,0 0 0,0 0 16,22 0-16,-22 0 0,0 0 0,0 0 15,0 0-15,22 0 0,-22 0 16,0 0-16,21 0 0,-20 0 16</inkml:trace>
  <inkml:trace contextRef="#ctx0" brushRef="#br0" timeOffset="115420.04">21526 4466 0,'-21'0'16,"21"21"-16,-21-21 15,0 22-15,0-1 0,21 0 16,-21-21-16,-1 21 0,22 0 15,-21 0-15,21 1 0,0-1 16,0 0-16,0 0 16,0 0-16,0 0 0,21 1 15,1-22-15,-1 0 16,0 0 0,0 0-16,0 0 0,0 0 0,1 0 15,20 0-15,-21-22 0,0 22 16,0-21-16,1 0 0,-1 21 0,-21-21 15,21 0-15,-21 0 0,0-1 16,0 1-16,0 0 0,0 0 16,0 0-16,0 0 0,-21 21 15,0-22-15,-1 22 0,1 0 16,0 0-16,0 0 0,0 0 0,0 0 16,-1 0-16,1 0 0,21 22 15,-21-22-15,21 21 0,-21 0 16,21 0-1,0 0-15,21-21 16</inkml:trace>
  <inkml:trace contextRef="#ctx0" brushRef="#br0" timeOffset="116028.07">22183 4551 0,'0'0'0,"0"-21"16,0 0 0,-22 21-1,1 0-15,0 0 16,0 0-16,0 0 16,0 21-16,-1-21 0,1 21 0,0-21 15,21 21-15,-21 0 0,0 0 16,0-21-16,-1 22 0,1-1 0,21 0 15,-21 0-15,21 0 0,-21-21 16,21 21-16,-21 1 0,21-1 16,0 0-16,21 0 15,0-21-15,0 0 16,0 0-16,1 0 0,-1 0 16,0 0-16,0 0 0,0-21 15,0 0-15,1 21 0,-1-21 0,0-1 16,0 1-16,0 0 0,0 0 15,1 0-15,-1 0 0,0-22 0,-21 22 16,21 0-16,-21-21 0,21 20 16,-21-20-16,0 21 0,0 0 0,0 0 15,0-1-15,0 1 0,0 0 16,-21 21 15,21 21-31,-21 0 16,21 1-16,-21-1 0,21 21 15,0-21-15,0 0 0,-21 1 16,21 20-16,0-21 0,-22 0 0,22 0 16,0 1-16,0-1 0,0 0 15,0 0-15,0 0 0,0 0 16,0 1-16,0-1 16,22-21-1,-1 0-15,0 0 16,0 0-16,0 0 0</inkml:trace>
  <inkml:trace contextRef="#ctx0" brushRef="#br0" timeOffset="116527.33">22733 4572 0,'21'-63'16,"-21"41"-1,0 1 1,-21 21 15,0 0-31,0 21 0,-1-21 16,1 22-16,0-1 0,0 0 16,0 0-16,0-21 15,21 21-15,0 0 0,0 1 31,21-22-15,0 0-16,0 0 16,0 0-16,0 0 0,1 0 0,20 0 15,-21 0-15,0 0 0,0 0 0,1 0 16,-1 0-16,0 0 16,-21 21-16,0 0 31,-21-21-31,0 0 0,-1 21 0,1-21 15,0 0-15,-21 0 0,21 0 16,-1 21-16,1-21 0,-21 0 16,21 0-16,0 0 0,-1 0 0,1 0 15,0 0-15,0 0 0,0 0 16,0 0-16,-1 0 16,1 0-1,0 0 1</inkml:trace>
  <inkml:trace contextRef="#ctx0" brushRef="#br0" timeOffset="123172.07">10647 7514 0,'0'0'0,"0"-21"15,0 0 1,0 0-1,0 0-15,0-1 16,0 1 0,0 42 31,-21 1-47,21-1 15,0 0-15,0 0 0,0 0 0,-22 22 16,22-22-16,0 0 0,0 21 0,0 1 15,0-22-15,0 21 0,0 0 16,0 1-16,0-1 0,0 0 0,-21 1 16,21-1-16,0 0 0,0-20 15,0 20-15,0-21 0,0 0 16,0 0-16,0 1 0,0-1 0,0 0 16,0-42 15,0 0-16,0-1-15,0 1 16</inkml:trace>
  <inkml:trace contextRef="#ctx0" brushRef="#br0" timeOffset="123736">10943 7705 0,'0'21'0,"-63"21"15,41-21 1,1 1-16,0-1 0,-21 42 16,21-42-16,-1 1 0,-20 41 15,21-42-15,0 22 0,0-22 16,-1 0-16,22 0 0,-21-21 0,21 21 15,0 0-15,0 1 16,-21-22-16,21-22 31,0 1-31,0 0 16,0 0-16,0 0 16,21-22-16,0 22 0,-21-21 0,22 21 15,-1 0-15,0-22 0,-21 22 16,21 0-16,0 0 0,0 0 0,1-1 15,-1 1-15,0 21 0,0 0 0,0-21 16,0 21-16,1 0 0,-1 0 16,0 0-16,0 0 15,0 21-15,-21 0 0,21-21 0,1 22 16,-22-1-16,21 21 0,-21-21 16,21 0-16,0 1 0,-21 20 0,0-21 15,0 0-15,0 0 0,21 1 16,-21-1-16,21 0 0,-21 0 0,0 0 15,22 0-15,-1-21 16,0 0 0,0-21-16,-21 0 15,21 0-15,0 0 16,-21-22-16,22 22 0,-22 0 0,0-21 16</inkml:trace>
  <inkml:trace contextRef="#ctx0" brushRef="#br0" timeOffset="124008.01">11366 7408 0,'-42'22'31,"21"-1"-31,21 21 0,0-21 16,-21 0-16,21 22 0,-21-1 0,21-21 15,0 22-15,-22-1 0,22-21 16,0 21-16,0 1 0,0-22 15,-21 21-15,21 1 0,0-22 16,-21 21-16,21-21 0,0 0 0,0 1 16,0-1-16,0 0 0,0 0 15,21-21 17,0-21-17,1 21-15</inkml:trace>
  <inkml:trace contextRef="#ctx0" brushRef="#br0" timeOffset="124452.12">11493 7938 0,'0'0'0,"-21"0"15,21 21 1,21-21 15,1-21-15,-1-1-16,0 22 0,0-21 15,0 21-15,0-21 0,1 21 0,-1-21 16,-21 0-16,21 21 0,-21-21 0,0-1 16,0 1-1,0 0-15,-21 21 16,0 0-1,-1 0-15,1 0 16,0 0-16,0 21 0,0 0 16,21 1-16,0-1 0,-21 0 0,-1 0 15,22 21-15,0-20 0,0-1 16,0 21-16,0-21 0,0 22 0,0-22 16,0 0-16,0 0 0,0 0 15,0 0-15,22-21 0,-1 0 16,0 0-16,0 0 15,0 0-15,0 0 0,1 0 16,-1 0-16,0 0 0,21-21 0,-21 0 16,22 0-16,-22 0 0,21 0 15</inkml:trace>
  <inkml:trace contextRef="#ctx0" brushRef="#br0" timeOffset="125027.57">12213 7387 0,'0'0'0,"-21"0"0,0 0 16,0 0-1,21 21-15,-22 1 0,22-1 0,-21 0 16,21 21-16,0-21 0,0 22 16,0-22-16,-21 21 0,21-21 0,0 22 15,-21-22-15,21 21 0,0-21 0,0 22 16,0-22-16,0 21 0,0-21 15,-21 1-15,21 20 0,0-21 0,0 0 16,0 0-16,0 1 16,0-44 31,0 1-47,0 0 0,0 0 15,0 0-15,0 0 0,0-1 16,0 1-16,21 0 0,-21 0 0,21 0 15,0 0-15,-21-1 0,21 22 0,1-21 16,20 0-16,-21 21 0,0 0 16,22-21-16,-22 21 0,0 0 0,21 0 15,-21 0-15,1 0 0,20 0 0,-21 21 16,0-21-16,0 21 0,1-21 16,-1 21-16,-21 1 0,21-1 0,-21 0 15,0 0-15,0 0 16,0 0-16,0 1 0,-21-1 0,0 0 15,-1 0-15,1 0 0,-21 0 16,21 1-16,-22-1 0,22 0 16,-21-21-16,21 21 0,-22-21 0,22 0 15,-21 0-15,21 0 0,0 0 16,-1 0-16,1 0 0,0 0 0,21-21 16,0 0-16,0 0 15,0-1-15,21 1 16,-21 0-16,21 0 0</inkml:trace>
  <inkml:trace contextRef="#ctx0" brushRef="#br0" timeOffset="125356.38">12975 7493 0,'0'0'0,"-21"0"16,0 0 0,0 0-16,21 21 15,0 0-15,0 1 16,0-1-16,-22 0 0,22 21 0,0-21 16,0 1-16,0-1 0,0 21 0,0-21 15,0 0-15,0 22 16,0-22-16,0 0 0,-21 21 0,21-20 15,0-1-15,0 21 0,0-21 16,0 0-16,0 1 0,-21-1 16,21-42 15,0-1-31,0 1 0</inkml:trace>
  <inkml:trace contextRef="#ctx0" brushRef="#br0" timeOffset="125775.68">12658 7599 0,'0'0'0,"-22"-21"0,1 21 15,21-21-15,-21 21 0,21-22 0,0 1 16,0 0 0,0 0-16,21 21 15,0-21-15,1 21 0,-1-21 0,21 21 16,-21-22-16,22 22 0,-1 0 15,0 0-15,1 0 0,20 0 0,-21 0 16,22 0-16,-22 0 0,1 22 16,20-1-16,-21 0 0,1 0 15,-22 0-15,21 0 0,-21 1 0,1 20 16,-1-21-16,-21 0 0,0 22 16,0-22-16,0 0 0,0 21 0,0-21 15,0 1-15,-21 20 0,-1-21 16,-20 21-16,0-20 0,-1 20 0,1-21 15,0 0-15,-1 0 0,1 22 0,0-22 16,-1-21-16,22 21 0,-21 0 16,21-21-16,0 0 0,-1 0 0,1 0 15,0 0-15,0 0 0,0 0 16,0 0-16,21-21 16,0 0-16,0 0 15,0 0 1,0-1-16</inkml:trace>
  <inkml:trace contextRef="#ctx0" brushRef="#br0" timeOffset="126660.14">13504 7853 0,'-21'0'31,"21"-21"0,21 0-31,0 21 16,1 0-16,-1-22 0,0 22 15,0 0-15,0 0 0,0 0 16,1-21-16,-1 21 0,0 0 0,0 0 16,0 0-16,0 0 0,1 21 15,-1 1-15,0-22 0,0 21 16,0 0-16,-21 0 0,0 0 0,0 0 15,0 1-15,0-1 0,0 0 0,0 0 16,0 0-16,0 0 0,-21 1 16,0-1-16,21 0 0,-21-21 0,21 21 15,-21-21-15,-1 0 0,1 0 16,0 0 0,21-21-1,0 0-15,0 0 0,0-1 16,0 1-16,0 0 0,0 0 15,0 0-15,0 0 0,21-1 16,0 1-16,1 0 0,-1 0 0,21 0 16,-21 0-16,22-1 0,-22 22 15,21-21-15,-21 21 0,22-21 0,-22 21 16,0-21-16,0 21 0,0 0 0,0 0 16,1 0-16,-1 0 0,-21 21 15,0 0 1,0 0-16,0 1 15,0-1-15,0 0 0,0 0 0,0 0 16,0 0-16,0 1 0,0-1 16,0 0-16,0 0 15,0 0-15,0 0 0,-21-21 16,21 22-16,0-44 47,0 1-47,0 0 15,0 0-15</inkml:trace>
  <inkml:trace contextRef="#ctx0" brushRef="#br0" timeOffset="126995.36">14224 7472 0,'0'0'0,"-21"0"0,0 0 16,-1 0-16,1 0 0,21 21 15,-21-21-15,21 21 0,0 0 16,0 1 0,21-22-1,0 0 1,1 0-16,-1 0 0,0 0 0,-21-22 16,21 22-16,0 0 0,-21-21 15,21 21-15,-21-21 0,0 0 16,-21 21-1,0 0-15,0 0 0,0 0 16,0 0-16,-1 0 0,1 0 16,0 21-16,21 0 15,-21-21-15,21 21 0,0 1 0,0-1 16,0 0-16,0 0 0,21 0 16,0-21-16</inkml:trace>
  <inkml:trace contextRef="#ctx0" brushRef="#br0" timeOffset="127324.17">14499 7662 0,'0'22'31,"0"-1"-31,0 0 16,0 0-16,21-21 15,0 21-15,-21 0 0,22 1 0,-22-1 16,21-21-16,0 21 0,-21 0 16,0 0-16,0 0 0,21-21 0,-21 22 15,0-1-15,21 0 0,-21 0 16,0 0-16,0 0 16,0-42 30,0 0-46,0 0 0,21 0 16,-21 0-16,22-1 0,-1 1 16,-21-21-16,21 21 0,0 0 0</inkml:trace>
  <inkml:trace contextRef="#ctx0" brushRef="#br0" timeOffset="127556.16">14880 7620 0,'0'0'0,"-21"0"31,0 21-31,0 0 16,-1 1-16,1-22 0,21 21 16,-21 0-16,21 0 0,-21 21 0,0-20 15,21-1-15,0 0 0,0 0 16,-21 21-16,21-20 0,0-1 0,-22 0 16,22 0-16,0 0 0,0 0 15,0 1-15,0-1 16,22-21-1,-1 0-15,0 0 16,-21-21-16,21-1 0</inkml:trace>
  <inkml:trace contextRef="#ctx0" brushRef="#br0" timeOffset="127944.17">15028 7811 0,'0'-64'16,"21"64"0,1-21-16,-1 0 15,-21 0-15,0-1 16,0 1 0,0 0-16,-21 21 31,-1 0-31,1 0 15,21 21-15,-21-21 0,21 21 0,-21 1 16,21-1-16,0 0 0,0 21 16,0-21-16,0 1 0,0-1 0,0 0 15,0 0-15,0 0 0,0 0 0,0 1 16,0-1-16,0 0 16,0 0-16,0 0 0,21-21 15,0 0-15,0 0 0,1 0 16,-1 0-16,0 0 0,0 0 15,0 0-15,0 0 0,1 0 0,-1 0 16,0-21-16,0 0 0,0 0 16,0 0-16,1 21 0</inkml:trace>
  <inkml:trace contextRef="#ctx0" brushRef="#br0" timeOffset="128340.46">15388 7747 0,'0'0'15,"0"-42"1,0 21-1,0-1-15,21 22 16,0-21-16,1 21 16,-1 0-16,0 0 0,0 0 15,0 0-15,0 0 16,1 21-16,-1-21 0,0 22 0,-21-1 16,21-21-16,0 21 0,-21 0 0,21 0 15,-21 0-15,22-21 0,-22 22 16,21-1-16,-21 0 0,0 0 0,0 0 15,0 0-15,0 1 16,0-1-16,0 0 0,-21 0 16,-1-21-16,22 21 0,-21-21 15,0 0 1,0 0-16,21-21 16,0 0-16,0 0 15,0 0-15,0-1 0,0 1 16,0 0-16,0 0 0,0 0 0,0 0 15,21 21-15,0-22 0,-21 1 16,21 0-16,1 0 0,-1 21 0,0-21 16,0 0-16,0 21 0,0-22 15,1 1-15,-1 0 0,21 0 0</inkml:trace>
  <inkml:trace contextRef="#ctx0" brushRef="#br0" timeOffset="128711.76">16722 7197 0,'0'0'0,"0"-21"16,-22 42 15,22 0-15,0 0-16,-21 0 0,21 0 15,0 22-15,-21-22 0,21 0 16,0 0-16,0 0 0,0 1 16,0-1-16,-21 0 0,21 0 0,0 0 15,0 0-15,0 1 16,0-1-16,21-21 62</inkml:trace>
  <inkml:trace contextRef="#ctx0" brushRef="#br0" timeOffset="129007.59">16425 7578 0,'0'21'0,"0"-42"0,-21 42 16,21 0-16,21-21 16,0 0-16,-21 21 15,22-21-15,-1 0 0,0 0 16,0 0-16,0 0 0,0 0 15,1 0-15,-1 0 0,0 0 16,0 0-16,0 0 16,-21-21-16,21 21 0,1 0 15,-22-21 1,21 21-16,-21-21 16,0 0-16,0-1 15,21 22-15</inkml:trace>
  <inkml:trace contextRef="#ctx0" brushRef="#br0" timeOffset="129320.4">16425 7239 0,'0'0'0,"-21"0"32,42 0-17,0 0-15,1 0 16,-1 0-16,0 0 0,0 0 0,0 0 16,0-21-16,1 21 0,-1 0 15,0 0-15,0 0 0,0 0 16,0 0-16,1 0 15,-22-21 1,21 21 0</inkml:trace>
  <inkml:trace contextRef="#ctx0" brushRef="#br0" timeOffset="130009.02">16785 7070 0,'0'0'15,"-21"0"-15,0 0 0,0-21 16,-1 21-16,1 0 0,0 0 16,0 0-16,0 0 0,0 0 15,-1 0-15,1 0 0,0 0 0,0 0 16,0 21-16,0 0 0,-1-21 0,1 21 15,0 0-15,0 0 0,0 1 16,0-1-16,-1 0 0,1 21 16,0-21-16,0 1 0,0 20 0,0-21 15,21 21-15,-22 22 16,1-43-16,21 0 0,0 22 0,0-22 16,0 0-16,0 0 0,0 0 15,0 0-15,0 1 0,0-1 0,21 0 16,1 0-16,-1 0 0,0-21 15,0 21-15,0 1 0,0-22 0,1 21 16,20-21-16,-21 0 0,21 21 0,1-21 16,-22 0-16,21 0 0,1 0 15,-1 0-15,-21 0 0,21 0 0,-20 0 16,20 0-16,-21 0 0,21-21 16,-20 21-16,-1-21 0,0 21 15,21-22-15,-21 22 0,1-21 0,-1 0 16,0 0-16,0 21 0,0-21 15,0 0-15,1-1 0,-1-20 0,0 21 16,-21 0-16,21-22 0,-21 1 0,0 21 16,0-21-16,0-1 0,0 1 15,0 0-15,0-1 0,0 22 0,0-21 16,0 21-16,-21-22 0,0 22 16,0 0-16,-1 0 0,1 0 15,-21-1-15,21 1 0,-22 0 0,22 21 16,-21 0-16,21-21 0,-22 21 15,1 0-15,0 0 0,21 0 0,-22 0 16,1 0-16,21 0 0,-22 0 16,22 0-16,-21 0 0,21 0 0,0 0 15,-1 0-15,1 0 0,0 0 0,0 21 16,0-21-16,21 21 0,-21 0 16,-1 1-16,1-1 15,21 0-15</inkml:trace>
  <inkml:trace contextRef="#ctx0" brushRef="#br0" timeOffset="131743.87">17589 7535 0,'0'0'0,"-21"0"31,21 22 1,-21-1-17,21 0-15,0 0 16,0 0-16,0 0 0,0 1 16,0-1-16,0 0 0,0 0 15,0 0-15,0 0 16,0 1-16,0-1 15,-21-21 1,21 21 0,0-42 31,21 0-47</inkml:trace>
  <inkml:trace contextRef="#ctx0" brushRef="#br0" timeOffset="132107.78">17738 7535 0,'0'22'16,"0"-1"-16,0 0 15,0 0-15,0 0 16,0 0-16,0 1 0,0-1 16,-22 0-16,22 0 15,-21 0-15,21 0 16,0 1-16,-21-22 0,21 21 15,-21-21-15,21 21 16</inkml:trace>
  <inkml:trace contextRef="#ctx0" brushRef="#br0" timeOffset="132450.87">17907 7578 0,'0'42'32,"0"-21"-32,0 0 15,0 1-15,0-1 0,-21 0 16,21 0-16,-21 0 16,21 0-16,-22 1 0,22-1 15,0 0 1,0 0-1,0-42 17</inkml:trace>
  <inkml:trace contextRef="#ctx0" brushRef="#br0" timeOffset="132820.84">17886 7620 0,'0'-42'15,"21"42"1,-21-21-16,21 21 16,0 0-16,0 0 0,-21-22 15,22 22-15,-1 0 0,0 0 16,0 0-16,0 22 15,0-22-15,-21 21 0,0 0 16,22-21-16,-22 21 0,21 0 0,-21 0 16,0 1-16,0-1 0,0 0 15,0 0-15,0 0 16,0 0-16,-21 1 0,21-1 16,-22-21-16,22 21 15,0 0 1,-21-21-1,0 0 17,21-21-32</inkml:trace>
  <inkml:trace contextRef="#ctx0" brushRef="#br0" timeOffset="133063.84">17907 7747 0,'21'0'31,"0"0"-15,0 0-16,1-21 15,-1 21-15,0 0 16,0 0-16,0 0 15,-21-21-15,21 21 16,1-21 0</inkml:trace>
  <inkml:trace contextRef="#ctx0" brushRef="#br0" timeOffset="133367.31">18330 7557 0,'0'21'32,"0"0"-32,0 0 0,0 0 15,0 0-15,0 1 16,-21-1-16,21 0 15,0 0-15,0 0 0,-21 0 16,21 1 0,0-1-1</inkml:trace>
  <inkml:trace contextRef="#ctx0" brushRef="#br0" timeOffset="133679.79">18373 7557 0,'0'21'31,"21"-21"-16,-21 21-15,21 0 16,-21 0-16,0 0 16,0 1-16,21-22 15,-21 21-15,0 0 0,0 0 16,0 0 0,0 0-1,0-42 32,21 21-47</inkml:trace>
  <inkml:trace contextRef="#ctx0" brushRef="#br0" timeOffset="134214.76">18648 7557 0,'-64'63'15,"43"-63"-15,0 21 16,0 0-16,0 1 16,-1-22-16,22 21 31,22-21 16,-22-21-47,21 21 15,0 0-15,-21-22 0,21 22 16,0-21-16,0 0 0,1 0 16,-1 21-1,-21-21-15,21 21 0,0-21 16,-21 42 31,0 0-32,0 0-15,0 0 0,0 0 16,0 1-16,0-1 0,0 0 16,0 0-16,-21 0 15,21 0-15,0 1 0,-21-22 16,21 21-1</inkml:trace>
  <inkml:trace contextRef="#ctx0" brushRef="#br0" timeOffset="162214.81">12954 5419 0,'-21'0'16,"21"-21"0,0-1-1,0 1 16,0 0-15,0 0 31,0 42 15,-21 0-46,21 0 0,0 1-16,0-1 0,0 0 15,0 0 1,0 0-16,0 0 16,0 1-16,0-1 0,0 0 15,0 0-15,0 0 0,0 0 0,0 1 16,0 20-16,0-21 0,-22 0 15,22 0-15,0 22 0,0-1 16,0-21-16,0 0 0,0 1 0,0-1 16,0 0-16,0 0 0,0 0 15,0 0-15,-21 1 0,21-1 0,0 0 16,0 0-16,0 0 16,0 0-16,-21 1 15,21-1-15,0 0 0,0 0 16,0 0-16,0 0 15,0 1-15,0-1 16,0 0-16,0 0 0,0 0 16,0 0-16,0 1 15,0-1-15,0 0 0,0 0 16,0 0-16,0 0 0,0 1 16,0-1-16,0 0 0,0 0 15,0 0-15,0 0 0,0 1 16,0-1-16,0 0 15,0 0-15,0 0 0,0 0 16,0 1-16,0-1 16,0 0-1,0 0-15,0 0 16,0 0-16,0 1 16,0-1-16,0 0 15,0 0 1,0 0-1,0 0 1,0 1-16,0-1 16,0 0-1,0 0 1,0 0 0,0-42 46,0 0-46,0 0-16,0 0 15,0-1-15</inkml:trace>
  <inkml:trace contextRef="#ctx0" brushRef="#br0" timeOffset="163239.51">12848 5334 0,'21'0'16,"-21"-21"0,21 21-1,-42 0 48,0 0-48,21 21 1,-21 0-16,0 0 16,0-21-16,-1 22 0,22-1 15,-21-21-15,0 21 0,21 0 0,-21 0 16,0-21-16,0 21 0,21 22 15,-22-22-15,1 0 0,21 0 0,-21 22 16,21-22-16,-21 0 0,21 21 16,-21-21-16,21 1 0,0-1 15,-21 0-15,21 0 0,-22 0 0,22 0 16,0 1-16,0-1 16,-21-21-16,21 21 15,0-42 48,21 21-63,-21-21 0,0-1 15,22 22-15,-22-21 16,21 0-16,-21 0 0,0 0 16,21 21-16</inkml:trace>
  <inkml:trace contextRef="#ctx0" brushRef="#br0" timeOffset="164036.19">12912 5376 0,'21'-21'16,"-21"0"46,21 21-62,0 0 16,0 0 31,0 0-16,1 0-31,-1 21 31,0 0-31,-21 1 16,21-1-16,-21 0 15,21-21-15,-21 21 0,0 0 16,21-21-16,1 21 0,-1 1 16,-21-1-16,21 0 15,0 0-15,-21 0 0,21 0 16,0 1-16,1-1 0,-22 0 15,0 0-15,21 0 0,0 0 16,-21 1-16,0-1 0,0 0 16,0 0-16,21-21 15,-21 21-15,0 0 0,21 1 16,-21-1-16,21 0 31,-21-42 63,0 0-78,0-1 15</inkml:trace>
  <inkml:trace contextRef="#ctx0" brushRef="#br0" timeOffset="166011.54">12848 5440 0,'-21'0'62,"0"0"-62,21 21 16,-21 0-16,-1-21 15,22 21-15,-21-21 0,0 22 16,21-1-16,0 0 0,-21-21 0,0 21 16,0 0-16,21 0 0,-22 1 15,1-1-15,21 0 0,-21 0 16,21 0-16,-21-21 0,21 21 0,-21 1 15,21-1-15,-21 0 16,21 0-16,-22-21 0,22 21 0,0 0 16,-21-21-1,21 22-15,-21-1 16,21-42 78,0-1-94,21 22 0,-21-21 15,21 0-15,-21 0 0,0 0 16,22 0-16,-1-1 0,-21 1 0,21 0 16,-21 0-16,21 0 0,-21 0 15,21-1-15,0 1 0,-21 0 0,22 21 16,-22-21-16,21 0 0,0 0 15,-21-1-15,21 1 0,0 21 16,0-21-16,1 0 16,-1 21-16,-21-21 15,21 21-15,-21-21 16,21 21-16,0 0 16,-21-22-1,21 22 1,1 0-16,-22-21 15,21 21 95,-21-21-79,21 21 78,0 0-77,-21 21-17,21-21-15,0 0 16,-21 21 0,22 1-1,-1-22-15,-21 21 16,21-21-16,-21 21 15,21-21-15,-21 21 0,21 0 16,0-21 0,-21 21-16,22-21 15,-22 22 1,21-22-16,-21 21 16,21 0-1,0-21-15,-21 21 16,0 0-16,21-21 15,0 21 1,-21 1-16,0-1 31,22-21-31,-22 21 0,21-21 16,-21 21 0,0 0-1,21 0 1,-21 1-1,21-22-15,-21 21 32,0 0-17,21-21 17</inkml:trace>
  <inkml:trace contextRef="#ctx0" brushRef="#br0" timeOffset="170552.3">17674 8192 0,'-21'0'62,"0"0"-30</inkml:trace>
  <inkml:trace contextRef="#ctx0" brushRef="#br0" timeOffset="171191.19">17611 8213 0,'-22'0'31,"1"0"-31,0 0 16,21-21 47,0-1-48,0 1-15,21 21 0,0 0 16,-21-21-16,22 21 15,-1 0 1,0 0 0,-21 21-1,0 0-15,0 1 0,0-1 16,0 0-16,0 0 16,-21 0-16,0 0 0,-1 1 0,1-1 15,0 0-15,0 0 0,0 0 16,0 0-16,-1 1 0,1-22 0,0 21 15,0-21-15,0 21 16,0-21-16,-1 21 31,44-21 16,-1 0-47,0 0 16,0-21-16,0 21 0,0 0 0,1 0 15,-1-21-15,21 21 0,-21 0 16,0 0-16,1 0 0,-1 0 0,0-21 16,0 21-16,0 0 15,0 0-15,-21-22 94</inkml:trace>
  <inkml:trace contextRef="#ctx0" brushRef="#br0" timeOffset="171531.23">17928 8128 0,'0'21'15,"0"0"-15,0 1 16,0-1-16,0 0 15,0 0-15,0 0 0,-21-21 0,21 21 16,0 1-16,0-1 0,0 0 16,0 0-16,-21-21 15,21 21-15,0-42 78</inkml:trace>
  <inkml:trace contextRef="#ctx0" brushRef="#br0" timeOffset="171903.17">17928 8170 0,'0'-42'15,"21"42"1,0 0-16,-21-21 16,22 21-16,-1 0 15,0 0-15,0 0 16,0 0-16,-21 21 16,21 0-16,1 0 0,-22 1 15,0-1-15,0 0 16,0 0-16,0 0 0,0 0 15,0 1-15,0-1 16,0 0-16,-22 0 16,22 0-1,-21-21 1</inkml:trace>
  <inkml:trace contextRef="#ctx0" brushRef="#br0" timeOffset="172187.81">17970 8297 0,'22'0'62,"-1"0"-62,0 0 16,0 0-16,0 0 31,0 0-15,-21-21-1,22 21 1,-1-21-16,0 21 16</inkml:trace>
  <inkml:trace contextRef="#ctx0" brushRef="#br0" timeOffset="172524.14">18330 8128 0,'0'21'63,"0"0"-63,0 1 15,0-1-15,0 0 0,0 0 16,0 0-16,0 0 0,-21 1 15,21-1-15,-21-21 16,21 21-16,0 0 16,-21-21-16,21-21 62,0 0-46</inkml:trace>
  <inkml:trace contextRef="#ctx0" brushRef="#br0" timeOffset="172819.27">18288 8149 0,'0'0'0,"21"0"15,0 0 1,-21 21-1,21-21-15,-21 22 0,0-1 16,22-21-16,-22 21 0,21-21 16,-21 21-16,0 0 15,0 0-15,0 1 16,0-1 15,0-42 16,21-1-31,-21 1-16,21 21 0</inkml:trace>
  <inkml:trace contextRef="#ctx0" brushRef="#br0" timeOffset="173423.25">18648 8128 0,'-43'21'16,"22"-21"-16,21 21 0,-21-21 16,21 22-16,-21-22 0,0 21 0,0 0 15,-1-21-15,22 21 0,-21 0 16,0-21-16,0 21 0,21 1 15,-21-22-15,0 0 0,21 21 16,0-42 31,21 21-31,0-22-16,0 1 15,0 21-15,0-21 0,1 0 0,-1 0 16,0 0-16,0 21 15,-21-22-15,21 22 0,-21-21 0,21 21 16,-21-21 0,22 21-16,-22 21 47,0 0-32,0 1-15,0-1 16,0 0-16,0 0 15,0 0-15,0 0 16,0 1-16,0-1 0,0 0 16,0 0-16,0 0 15,-22-21-15,22 21 0,0 1 16,-21-1 0,0-21 15</inkml:trace>
  <inkml:trace contextRef="#ctx0" brushRef="#br0" timeOffset="174279.3">17081 8721 0,'0'0'0,"-21"0"0,0 0 16,42 0 77,0 0-93,1 0 0,-1 0 16,0 0-16,0 0 0,0 0 16,0 0-16,22 0 0,-22 0 0,21 0 15,-21 0-15,22 0 0,-1-21 16,-21 21-16,22 0 0,-1 0 0,0-22 15,1 22-15,-1 0 0,0 0 16,1 0-16,-1-21 0,0 21 0,1 0 16,-22 0-16,21-21 0,0 21 0,1 0 15,-1 0-15,0-21 16,22 21-16,-22 0 0,1 0 0,20 0 16,-21 0-16,1-21 0,20 21 15,-20 0-15,-1 0 0,-21 0 0,21 0 16,1 0-16,-22 0 0,0 0 15,0 0-15,0 0 16,1 0-16,-22-21 94</inkml:trace>
  <inkml:trace contextRef="#ctx0" brushRef="#br0" timeOffset="175155.91">17187 8954 0,'0'-22'16,"-21"22"15,0 0-15,0 22-1,21-1 1,0 0-16,0 0 16,0 0-16,0 0 0,0 1 15,0-1-15,-21 0 16,21 0-16,0 0 0,0 0 0,0 1 15,0-1-15,0 0 16,-22-21-16,22 21 0,0 0 16,-21-21 15,21-21 16,21 21-47,1-21 0,-1 0 15</inkml:trace>
  <inkml:trace contextRef="#ctx0" brushRef="#br0" timeOffset="175895.8">17357 8996 0,'0'0'0,"21"-21"15,0 21 1,0-21 0,0 21-16,0 0 15,1 0-15,-1 0 0,0 0 16,0 0-16,0 0 15,0 0-15,1 0 16,-22 21-16,0 0 16,0 0-16,0 0 15,-22 0-15,1 1 0,0-1 16,0-21-16,0 21 0,0-21 16,21 21-16,-22-21 0,1 0 0,0 0 15,21 21-15,-21-21 16,42 0 31,0 0-47,0 0 0,1-21 15,-1 21 1,0 0-16,0 0 0,0 0 16,0-21-16,1 21 0,-1 0 15,0 0-15,0 0 16,-21 21-1,0 0 1,0 0-16,0 1 0,0-1 16,0 0-1,-21 0-15,0-21 16,21 21-16,-21-21 0,-1 0 0,22 21 0,-21-21 16,0 0-16,0 0 0,0 22 15,0-22-15,-1 0 16,1 0-16,0 0 0,0 0 15,0 0-15,0 0 0,-1 0 0,1 0 16,0 0-16,0 0 16,42 0 31,0 0-32,-21-22-15,21 22 0,1-21 0,-1 21 16</inkml:trace>
  <inkml:trace contextRef="#ctx0" brushRef="#br0" timeOffset="176279.97">17928 8954 0,'0'21'62,"-21"-21"-62,21 21 0,0 0 16,0 0-16,0 0 0,0 1 15,-21-1-15,21 0 0,0 0 0,-21-21 16,21 21-16,0 0 0,0 1 16,0-1-16,-22 0 15,22 0 1</inkml:trace>
  <inkml:trace contextRef="#ctx0" brushRef="#br0" timeOffset="176695.12">17886 8975 0,'0'0'0,"21"-21"16,0-1 0,0 22-16,-21-21 15,21 21-15,1-21 0,-1 21 16,0 0 0,0 0-16,0 0 15,-21 21-15,21 0 0,1 1 16,-22-1-16,0 0 0,0 0 15,0 0-15,0 0 0,0 1 16,0-1-16,0 0 16,0 0-16,0 0 0,0 0 15,-22-21-15,22 22 0,-21-1 16,21 0 15,-21-21-15,0 0-1,21-21 17</inkml:trace>
  <inkml:trace contextRef="#ctx0" brushRef="#br0" timeOffset="176972.11">17865 9165 0,'0'0'15,"21"0"17,0 0-17,0 0-15,0-21 16,0 21-16,1 0 15,-1 0 1,-21-21-16,21 21 47</inkml:trace>
  <inkml:trace contextRef="#ctx0" brushRef="#br0" timeOffset="177320.17">18330 8932 0,'0'22'15,"0"-1"-15,0 0 16,0 0-16,-21 0 16,21 0-16,0 1 0,-21-1 15,21 0-15,-21 0 0,21 0 16,0 0-16,-21 1 16,21-1-16,-22-21 15,22 21-15,0-42 63,22 21-63</inkml:trace>
  <inkml:trace contextRef="#ctx0" brushRef="#br0" timeOffset="177623.26">18309 8975 0,'21'0'31,"0"0"-15,1 0-16,-22 21 16,21-21-16,0 21 0,-21 0 15,21 0 1,-21 1-1,21-22-15,-21 21 16,21-21 47,1 0-48</inkml:trace>
  <inkml:trace contextRef="#ctx0" brushRef="#br0" timeOffset="178255.41">18732 8869 0,'-21'21'31,"0"-21"-31,0 21 16,21 0-16,-21 1 16,0-22-16,-1 21 0,22 0 0,-21-21 15,0 21-15,21 0 0,-21-21 16,21 21-16,-21-21 0,21 22 16,21-44 62,0 1-78,0 0 15,0 21-15,-21-21 0,22 21 16,-1-21-16,-21 0 0,21 21 16,0-22-16,0 1 15,0 21 1,-21 21 15,0 1-31,0-1 16,0 0-1,0 0-15,0 0 0,0 0 16,-21-21-16,21 22 0,-21-1 16,21 0-16,0 0 0,0 0 15,-21-21-15,21 21 0,0 1 16,-21-22-16,21 21 15,0 0 1</inkml:trace>
  <inkml:trace contextRef="#ctx0" brushRef="#br0" timeOffset="204439.11">1312 7324 0,'0'0'0,"-21"0"0,21 21 15,-21-21-15,0 0 16,0 0-16,-1 0 31,44 0-15,-1 0-1,0 0-15,21 0 0,-21 0 16,22 0-16,-1 0 0,0 0 0,1 0 16,20-21-16,-20 21 0,-22 0 15,21 0-15,0-21 0,1 21 16,-22 0-16,0 0 0,21 0 0,-20 0 16,-1 0-16,0 0 15,0 0 1,-21 21-1,-21-21 1,0 0-16,21 21 0,-21-21 16,-1 0-16</inkml:trace>
  <inkml:trace contextRef="#ctx0" brushRef="#br0" timeOffset="204735.76">1672 7430 0,'-21'0'0,"42"0"0,-63 0 15,42 21 1,-21-21-16,21 21 16,0 0-1,-22-21-15,22 21 0,0 0 16,0 1-16,0-1 0,0 0 16,0 21-16,0-21 0,0 22 0,0-1 15,0-21-15,0 22 0,0-1 16,-21 0-16,21 1 0,0-1 0,0-21 15,0 21-15,0-20 0,0-1 16,0 0-16,0 0 0,0 0 16,0-42 15,21 0-31,1 21 16</inkml:trace>
  <inkml:trace contextRef="#ctx0" brushRef="#br0" timeOffset="205284.03">2117 7789 0,'0'0'0,"21"-21"0,0 0 0,0 0 16,-21 0-16,0 0 16,0-1-16,0 1 0,0 0 15,-21 0-15,21 0 16,-21 21-16,0 0 0,21-21 0,-22 21 15,1 0-15,0 0 16,0 21-16,0 0 0,0 0 16,21 21-16,-22-20 0,1 20 15,0-21-15,21 21 0,0 1 0,-21-22 16,21 21-16,-21 1 0,21-22 16,0 21-16,0-21 0,0 0 0,0 1 15,0-1-15,21-21 16,0 0-1,0-21-15,0 21 0,1-22 16,-22-20-16,21 21 0,0 0 16,0-22-16,0 22 0,0-21 15,1 21-15,-1 0 0,0-22 16,-21 22-16,21 0 0,-21-21 0,0 20 16,0 1-16,0 42 31,0 1-31,0-1 15,0 0-15,0 21 0,0-21 0,0 1 16,0 20-16,0-21 0,0 0 16,0 22-16,0-22 0,0 0 15,0 0-15,0 0 0,0 0 0,21-21 16,0 0-16,1 0 16,-1 0-16,0 0 15,0-21-15,0 21 0,0-42 0,1 21 16,-1 0-16,0-1 0,21-20 15,-21 21-15</inkml:trace>
  <inkml:trace contextRef="#ctx0" brushRef="#br0" timeOffset="205864.51">2582 7387 0,'0'0'0,"-21"0"0,21 21 31,0 1-31,0 20 0,0-21 0,0 21 16,-21-20-16,21 20 15,0 0-15,0 22 0,0-22 16,-21 0-16,21-20 0,0 20 16,0-21-16,0 0 0,0 22 0,0-22 15,0 0-15,0 0 16,0 0-16,0-42 31,0 0-31,0 0 16,0-22-16,0 22 15,0 0-15,0 0 0,0 0 0,21-22 16,0 22-16,0 0 0,0 0 16,1-21-16,-1 20 0,0 22 0,0-21 15,0 0-15,0 21 0,1 0 16,-1 0-16,0 0 0,0 0 16,-21 21-1,0 0-15,-21-21 16,0 22-16,0-22 0,-1 21 15,1-21-15,0 0 0,0 0 0,0 21 16,0-21-16,-1 0 16,1 0-16,0 0 0,21 21 31,0 0-31,0 0 16,21 1-16,0-22 15,-21 21-15,22 0 0,-22 0 16,21-21-16,-21 21 0,21 0 15,-21 1-15,21-1 0,0-21 16,-21 21-16,21-21 0,-21 21 16,22-21-16,-1 0 15,0 0 1,0 0-16,0-21 16</inkml:trace>
  <inkml:trace contextRef="#ctx0" brushRef="#br0" timeOffset="206255.09">3048 7789 0,'0'-21'32,"0"0"-17,21 21 1,-21-21-16,21 0 0,0 21 0,-21-21 15,0-1-15,22 1 0,-1 0 16,-21 0-16,0 0 0,0 0 16,-21 21-1,-1 0 1,1 0-16,0 21 16,21 0-16,-21-21 0,0 21 0,21 21 15,0-20-15,-21-1 0,21 0 16,-22 21-16,22-21 0,0 1 0,0-1 15,0 0-15,0 0 0,0 0 16,0 0-16,0 1 0,0-1 16,22-21-16,-1 0 0,0 0 15,0 0-15,0 0 0,0 0 16,22 0-16,-22-21 0,0-1 16,0 22-16,0-21 15,22 0-15,-22 0 0</inkml:trace>
  <inkml:trace contextRef="#ctx0" brushRef="#br0" timeOffset="206611.95">3683 7578 0,'0'-21'31,"-21"21"-31,0 0 0,-1 0 0,1 21 16,0 0-16,0-21 0,-21 21 0,20 0 15,1-21-15,0 21 0,21 1 16,0-1-16,-21-21 0,21 21 15,0 0-15,0 0 16,0 0-16,21-21 16,0 0-16,0 0 0,1 22 0,-1-22 15,0 0-15,0 0 0,0 21 16,0-21-16,1 0 0,-1 21 16,-21 0-1,0 0-15,-21 0 16,-22-21-16,22 22 15,0-22-15,-21 0 0,20 21 0,-20-21 16,21 0-16,-21 0 0,20 0 16,1 0-16,0 0 0,0 0 15,0 0-15,21-21 32</inkml:trace>
  <inkml:trace contextRef="#ctx0" brushRef="#br0" timeOffset="207355.44">4106 7557 0,'21'-22'0,"-42"44"0,64-65 0,-22 22 16,0 21-16,0-21 0,-21 0 16,21 0-16,0-1 0,-21 1 0,0 0 15,0 0-15,0 0 0,0 0 16,0-1-16,-21 22 0,0 0 15,0 0-15,0 0 0,0 0 16,-1 22-16,1-22 0,0 21 0,0 0 16,0-21-16,0 21 0,21 0 15,-22 0-15,22 1 0,0 20 16,-21-21-16,21 0 0,0 0 0,0 1 16,0-1-16,0 0 0,0 0 15,21 0-15,1 0 0,-1 1 0,0-1 16,-21 0-16,21 0 0,0-21 15,0 21-15,-21 0 0,22 1 0,-22-1 16,21-21-16,-21 21 0,0 0 0,0 0 16,0 0-1,-21 1-15,-1-1 0,-20 0 0,21 0 16,0-21-16,0 0 0,-22 0 16,22 0-16,0 0 0,-21 0 15,20 0-15,1 0 0,0 0 16,0-21-16,0 0 0,0 0 0,-1 21 15,22-22-15,-21 1 0,21 0 16,0 0-16,0 0 16,21 21-1,1 0-15,-1 0 0,0 0 0,0-21 16,0 21-16,0 0 0,1 0 0</inkml:trace>
  <inkml:trace contextRef="#ctx0" brushRef="#br0" timeOffset="209151.78">4466 7620 0,'0'0'0,"0"-21"16,0 0-16,0 0 15,0 42 16,-21 0-31,21 0 16,-21 0-16,21 0 0,-21 1 16,21-1-16,-22 0 0,22 0 15,0 21-15,0-20 0,0-1 16,-21 0-16,21 0 0,0 0 0,0 0 16,0 1-16,21-22 15,1 0-15,-22 21 0,21-21 0,21 0 16,-21 0-16,0 0 0,22 0 15,-22-21-15,21 21 0,-21-22 0,22 1 16,-22 0-16,21 21 0,-21-21 16,22 0-16,-22 0 0,0-1 0,0 1 15,0 0-15,-21 0 0,22 0 0,-22 0 16,0-1-16,0 1 16,-22 21-16,1-21 0,0 21 15,0 0-15,0 0 16,0 0-16,-1 21 0,1-21 0,21 21 15,0 1-15,0-1 16,0 0-16,0 0 16,21-21-16,-21 21 0,22-21 0,-1 21 15,0 1-15,0-1 16,0-21-16,-21 21 0,21 0 16,1-21-16,-22 21 0,0 0 15,21-21-15,-21 22 0,21-22 16,0 21-16,0-21 15,0 0-15,1 0 16,-1 0-16,0 0 0,0 0 0,0 0 16,0 0-16,1-21 0,-1 21 15,0-22-15,0 22 0,0-21 0,0 0 16,1 0-16,-1 21 0,0-21 0,0 0 16,0-1-16,-21 1 0,0 0 15,0 0-15,0 0 0,0 0 0,0-1 16,0 1-16,0 0 15,-21 21-15,0 0 16,0 0-16,0 0 0,-1 0 16,22 21-16,-21 0 0,0-21 15,21 22-15,0-1 0,0 0 16,-21 0-16,21 0 16,-21 0-16,21 1 0,0-1 0,0 0 15,0 0-15,0 0 0,0 0 16,21-21-16,0 0 0,0 22 15,0-22-15,1 0 0,-1 0 0,21 0 16,-21 0-16,22 0 0,-22 0 16,21-22-16,0 1 0,1 21 0,-1-21 15,0 21-15,-20-21 0,20 0 0,0 0 16,-21 21-16,1-22 16,-1 1-16,0 0 0,0 0 0,-21 0 15,0 0-15,0-1 16,0 1-16,-21 21 15,0 0-15,0 0 0,-1 0 16,1 0-16,21 21 0,-21-21 16,0 22-16,21-1 0,-21-21 0,21 21 15,-21 0-15,21 0 0,0 0 16,0 1-16,0-1 0,0 0 16,21 0-16,0-21 0,0 0 15,0 0-15,0 0 0,1 21 16,20-21-16,-21 0 0,0 0 15,0 0-15,22 0 0,-22 0 0,0-21 16,0 21-16,22-21 0,-22 0 16,0 21-16,0-21 0,-21-1 0,21 1 15,0 21-15,-21-21 0,0 0 16,0 0-16,0 0 0,0-1 0,0 1 16,0 0-16,0 42 31,0 0-31,0 1 15,0-1-15,0 0 0,0 0 16,0 0-16,-21 0 0,0 1 16,21-1-16,0 0 15,0 0-15,-21-21 0,21 21 16,0-42 31,21 0-47,0 21 0,-21-21 15,21 0-15,1-1 0,-22 1 0,21 0 16,0 0-16,0 0 0,-21 0 16,21-1-16,0 1 0,1 21 0,-1-21 15,0 21-15,0 21 16,-21 0 0,0 1-16,0-1 15,0 0-15,0 0 16,0 0-16,0 0 0,0 1 0,0-1 15,0 0-15,0 0 0,21 0 16,0-21 0,1 0-16,-1 0 0,0 0 0,0 0 15,0 0-15,0 0 0,1-21 0,20 21 16,-21-21-16,0 0 0,22 21 16,-22-21-16,0-1 0,21 1 0,-21 0 15,1 0-15,-1-21 0,0 20 16,-21 1-16,0 0 0,0-21 0,0 21 15,0-1-15,0 1 0,-21 21 16,0 0 0,-1 0-16,1 0 0,-21 21 0,21 1 15,0-1-15,-1 0 0,22 0 0,0 0 16,0 0-16,0 1 0,0-1 16,0 0-16,0 0 0,22 0 15,-1 0-15,0 1 16,0-22-16,0 21 0,-21 0 15,-21-21 17,0 0-32,0 21 15,0-21-15,-1 0 0,1 0 16,0 0 0,0 0-16,21-21 15,21 0 1,0 21-16,0-21 0</inkml:trace>
  <inkml:trace contextRef="#ctx0" brushRef="#br0" timeOffset="209707.39">7218 7303 0,'0'0'0,"-21"0"15,21-22-15,-22 22 0,1 0 16,0 22 0,21-1-16,0 0 0,0 0 15,0 0-15,0 0 0,-21 22 16,21-22-16,0 21 0,0-21 0,0 22 16,0-22-16,0 21 0,0-21 0,0 1 15,-21 20-15,21-21 0,-21 0 16,21 0-16,-22 1 0,22-1 0,-21 0 15,21 0-15,0 0 0,-21 0 16,21-42 31,0 0-47,0 0 0,0 0 16,0 0-16,21-1 0,0 1 0,1 0 15,-1 0-15,0 0 0,0 0 16,0-22-16,0 22 0,1 21 0,20-21 15,-21 0-15,0 21 0,0 0 16,1 0-16,-1 0 0,-21 21 16,0 0-16,0 0 0,0 0 15,0 1-15,0-1 0,0 0 16,0 0-16,0 0 16,0 0-16,-21 1 0,21-1 0,-22 0 15,1 0-15,21 0 16,0 0-1,21-42 17,1 0-17,-1 0-15</inkml:trace>
  <inkml:trace contextRef="#ctx0" brushRef="#br0" timeOffset="210119.53">7556 7641 0,'0'0'15,"0"-21"-15,0 0 0,-21 21 32,21 21-17,-21-21-15,21 21 0,-21 0 16,21 1-16,-21-1 0,0 0 16,21 0-16,0 0 0,0 0 15,0 1-15,0-1 0,0 0 16,0 0-16,0 0 0,0 0 15,21-21 1,0 0-16,0 0 16,0 0-16,0 0 0,1 0 15,-1-21-15,0 0 0,0 21 0,-21-21 16,21 21-16,-21-21 0,21 0 16,-21-1-16,0 1 0,0 0 0,0 0 15,0-21-15,0 20 0,0 1 16,0 0-16,-21 0 0,0 21 0,0-21 15,0 21-15,0 0 0,-1 0 16,1 0-16,21 21 16,-21 0-16,0 0 15,21 0 1,21-21 0</inkml:trace>
  <inkml:trace contextRef="#ctx0" brushRef="#br0" timeOffset="210448">7980 7281 0,'0'-42'16,"0"63"15,0 0-31,0 1 16,0-1-16,0 0 0,-21 21 15,21-21-15,0 1 0,0 20 16,-22-21-16,22 21 0,0-20 0,0-1 16,0 21-16,-21-21 0,21 0 0,-21 1 15,21 20-15,-21-21 0,21 0 16,0 0-16,0 1 0,0-1 16,0 0-16,0 0 0,21-21 31,0 0-16,0 0-15,1 0 16,-1-21-16,0 0 0,0 0 16,0-1-16,0 1 0</inkml:trace>
  <inkml:trace contextRef="#ctx0" brushRef="#br0" timeOffset="210655.34">7789 7535 0,'-21'0'0,"42"0"0,-63 0 16,63 0 15,0 0-31,0 0 16,1 0-16,-1 0 0,0 0 0,21 0 16,-21 0-16,1-21 0,-1 21 0,0 0 15,0-21-15,0 21 0,0-21 16,-21 0-16,22 21 0,-22-21 15</inkml:trace>
  <inkml:trace contextRef="#ctx0" brushRef="#br0" timeOffset="211087.24">8488 6773 0,'0'0'0,"0"22"32,0-1-17,-21 0-15,21 0 0,0 0 16,-22 0-16,22 1 0,0-1 16,0 0-16,0 0 0,0 0 15,0 0-15,0 1 0,0-1 16,22-21 46</inkml:trace>
  <inkml:trace contextRef="#ctx0" brushRef="#br0" timeOffset="211352.12">8340 7049 0,'0'0'0,"0"21"0,-22-21 16,1 0-16,21 21 0,-21-21 15,21 21-15,21-21 32,0 0-32,1 0 15,-1 0-15,0 0 0,0 0 16,0 0-16,0 0 15,1 0-15,-1 0 0,0-21 16,0 21 0,0 0-1,-21-21-15,0 0 16</inkml:trace>
  <inkml:trace contextRef="#ctx0" brushRef="#br0" timeOffset="211598.8">8276 6795 0,'0'0'0,"21"0"31,0 0-15,1-22-16,-1 22 0,0 0 15,0 0-15,0 0 0,0 0 16,1 0-16,-1-21 0,0 21 16,0 0-16,-21-21 31</inkml:trace>
  <inkml:trace contextRef="#ctx0" brushRef="#br0" timeOffset="212188.34">8403 6477 0,'0'0'0,"-21"0"0,0 0 0,0 0 0,-1 21 15,1 0-15,0-21 0,0 22 0,-21-1 16,20 0-16,1 0 0,-21 0 16,21 0-16,0 1 0,-1-1 0,1 21 15,21-21-15,-21 0 0,21 1 16,-21 20-16,21-21 0,0 0 0,0 22 16,0-22-16,0 0 0,0 21 15,0-21-15,0 1 0,0 20 0,0-21 16,21 0-16,0 0 0,0 1 0,1-1 15,-1 0-15,0 0 0,0 0 16,21-21-16,-20 0 0,-1 21 16,0-21-16,21 0 0,-21 0 15,1 0-15,-1 0 0,21 0 0,-21 0 16,0-21-16,1 0 0,20 21 16,-21-21-16,0 0 0,0 0 0,1-1 15,-1 1-15,0 0 0,0 0 16,0-21-16,0 20 0,1 1 0,-22-21 15,0 21-15,0-22 0,0 1 0,0 0 16,0-1-16,0 1 0,0 0 16,-22-1-16,1 1 0,0 21 0,0-21 15,-21 20-15,20 1 0,1 0 16,-21 0-16,21 21 0,0 0 16,-22 0-16,22 0 0,0 0 0,0 0 15,0 0-15,-1 0 0,1 21 16,-21 21-16,21-20 0,21-1 15,-21 0-15,-1 0 0,22 0 16,-21 0-16,21 1 0,0-1 0,-21 0 16</inkml:trace>
  <inkml:trace contextRef="#ctx0" brushRef="#br0" timeOffset="214219.75">2709 9081 0,'0'0'0,"0"-22"0,21 22 0,-21-21 16,0 0-16,0 0 15,0 0-15,22 21 0,-22 21 47,-22 21-31,22-21-16,-21 22 0,21-22 0,0 21 15,-21 1-15,21-22 16,-21 21-16,21 0 0,-21-20 0,0 20 16,21-21-16,-22 0 0,22 22 15,-21-22-15,21 0 0,-21-21 0,21 21 16,0 0-1,0-42 17,21 21-32,-21-21 0,21 0 15,1 21-15,-1-21 0,0-1 16</inkml:trace>
  <inkml:trace contextRef="#ctx0" brushRef="#br0" timeOffset="214519.31">3154 9102 0,'0'21'31,"0"0"-15,0 0-16,0 0 15,0 1-15,0-1 0,-21 0 0,21 0 16,0 0-16,-22 0 16,22 1-16,0-1 0,0 0 0,0 0 15,0 0-15,-21 0 0,21 1 16,0-1 0</inkml:trace>
  <inkml:trace contextRef="#ctx0" brushRef="#br0" timeOffset="-214633">3111 9250 0,'0'-21'0,"0"42"0,0-63 16,0 20-16,0 1 15,0 0-15,0 0 0,22 0 16,-1 21-16,0-21 0,0-1 15,0 1-15,22 0 0,-22 21 0,21-21 16,-21 21-16,22 0 0,-1 0 0,0 0 16,-21 0-16,22 21 0,-22-21 15,0 21-15,0 0 0,0 1 0,-21-1 16,22 21-16,-22-21 0,0 0 16,0 1-16,0-1 0,0 0 15,0 0-15,-22 0 0,1 0 16,21 1-16,-21-1 0,21 0 15,-21-21-15,21 21 0,-21-21 0,21 21 16,0 0 0,-21-21-16,-1 0 15,1 0 1,21-21 0</inkml:trace>
  <inkml:trace contextRef="#ctx0" brushRef="#br0" timeOffset="-214384.75">3133 9335 0,'0'0'0,"21"-22"47,21 22-47,-21 0 16,0-21-16,1 0 0,20 21 0,-21 0 15,0 0-15,22-21 0,-22 21 16,0 0-16,0 0 0,0-21 0,0 21 16,1 0-16,-1 0 31,-21-21-31,21 21 16</inkml:trace>
  <inkml:trace contextRef="#ctx0" brushRef="#br0" timeOffset="-213736.22">4064 9038 0,'0'-21'16,"-21"21"-16,21 21 31,0 0-31,-21 1 0,21 20 16,0-21-16,0 0 15,0 0-15,0 1 0,0 20 0,0-21 16,0 0-16,0 0 0,-22 1 0,22-1 15,0 0-15,0 0 16,0 0-16,0 0 16,0-42 31,0 0-47,0 0 15,0 0-15</inkml:trace>
  <inkml:trace contextRef="#ctx0" brushRef="#br0" timeOffset="-213488.66">4000 9081 0,'22'0'32,"-1"21"-17,0 0-15,0-21 0,-21 21 0,21 0 16,0-21-16,-21 21 0,0 1 15,22-22-15,-22 21 0,21 0 0,-21 0 32,0 0-32,0 0 15,21-21 32</inkml:trace>
  <inkml:trace contextRef="#ctx0" brushRef="#br0" timeOffset="-212997.89">4530 9038 0,'-22'21'31,"1"-21"-31,0 22 16,0-22-16,0 21 0,-22 0 0,22 0 15,0 0-15,-21 0 0,21 1 0,-1-22 16,1 21-16,0 0 0,0-21 16,21 21-16,-21-21 0,42 0 47,0-21-32,0 0-15,0 21 0,1-21 16,-1-1-16,0 1 0,0 0 0,0 0 15,0 0-15,1 0 0,-1-1 16,0 22-16,-21-21 0,42 0 16,-42 42 15,0 0-31,0 1 0,0-1 16,0 0-16,0 0 0,0 0 15,0 0-15,0 1 0,0-1 0,0 0 16,0 0-16,0 0 0,0 0 15,0 1-15,0-1 0,0 0 16,0 0 0,0 0-16</inkml:trace>
  <inkml:trace contextRef="#ctx0" brushRef="#br0" timeOffset="-207840.35">19367 7345 0,'0'0'0,"-21"-21"16,21 0-16,-21 21 0,0 0 16,0-22-16,0 22 15,-1 0-15,1 0 16,42 0 15,1 0-15,20-21-16,-21 21 0,21 0 15,1 0-15,-1-21 0,0 21 0,1-21 16,-1 21-16,43 0 16,-43 0-16,-21 0 0,0 0 15,1 0-15,-1 0 0,0 0 16,-21 21-16,0 0 16,-21 0-1,0-21-15,-1 22 16,1-22-16</inkml:trace>
  <inkml:trace contextRef="#ctx0" brushRef="#br0" timeOffset="-207467.92">19600 7324 0,'0'0'0,"-21"0"16,0 0 0,0 21-16,0 0 15,21 0 1,0 0-16,0 1 0,0-1 15,0 0-15,0 0 0,0 0 0,0 0 16,0 1-16,0-1 0,0 0 16,0 21-16,0-21 0,21 1 0,-21-1 15,0 21-15,0-21 0,21 0 16,-21 1-16,0-1 0,0 0 0,0 21 16,0-21-16,0 1 0,0-1 15,-21 0-15,0 0 0,-1 0 16,1 0-16,0-21 0,0 0 0,0 22 15,-22-22-15,22 0 0,-21 0 16,21 0-16,0 0 0,-22 0 16,22-22-16,0 22 0,0-21 15,0 0-15,21 0 0,-22 0 16,22 0-16,0-1 16,0 1-1,22 21-15,-1-21 0,0 21 0,0 0 16,21-21-16,-20 21 0</inkml:trace>
  <inkml:trace contextRef="#ctx0" brushRef="#br0" timeOffset="-206941.15">20108 7578 0,'0'0'0,"-21"-21"32,0 21-32,0 0 0,0 0 0,-1 0 15,1 0-15,0 0 0,0 21 0,0 0 16,0 0-16,21 0 16,0 0-16,-22 1 0,22-1 0,-21 21 15,21-21-15,-21 0 0,21 1 16,0 20-16,0-21 0,0 0 15,0 0-15,0 1 0,0-1 0,0 0 16,21-21 15,0 0-31,-21-21 0,22 21 16,-1-21-16,0-1 0,-21 1 0,21 21 16,0-21-16,-21 0 0,21 0 0,-21 0 15,0-1-15,22 1 0,-22 0 16,0 0-16,0 0 0,0 0 15,21 21 1,-21 21 0,0 0-16,0 0 15,0 0-15,0 0 0,0 1 16,0-1-16,0 0 0,21-21 16,-21 21-16,0 0 0,0 0 0,0 1 15,21-22-15,0 0 0,0 0 16,1 0-16,-1 0 15,0 0-15,0 0 0,0 0 16,0-22-16,1 22 0</inkml:trace>
  <inkml:trace contextRef="#ctx0" brushRef="#br0" timeOffset="-206705.37">20320 7641 0,'0'0'0,"0"-21"0,-21 21 16,21 21 15,0 0-31,0 1 16,0-1-16,0 0 0,0 0 15,21 0-15,-21 0 0,21-21 0,-21 22 16,0-1-16,0 0 16,0 0-16,21-21 15,0 0 16,1 0-31</inkml:trace>
  <inkml:trace contextRef="#ctx0" brushRef="#br0" timeOffset="-206473.12">20637 7599 0,'0'0'0,"-21"21"46,0-21-46,0 21 0,21 0 0,-21 1 16,0-22-16,-1 21 0,22 0 16,-21 0-16,0 0 0,21 0 0,-21 1 15,21-1-15,-21 0 0,0 0 0,21 0 16,0 0-16,0 1 16,0-1-16,21-21 31,0-21-31</inkml:trace>
  <inkml:trace contextRef="#ctx0" brushRef="#br0" timeOffset="-205998.63">20997 7684 0,'0'0'0,"0"-22"0,0 1 15,0 0-15,0 0 31,-21 21-31,0 0 16,0 0-16,0 21 0,21 0 16,-22-21-16,1 21 0,0 1 0,21-1 15,-21 0-15,0 0 0,0 0 0,21 0 16,0 1-16,0-1 0,0 0 16,0 0-16,0 0 0,21-21 31,0 0-16,0 0-15,0 0 0,0 0 0,-21-21 16,22 0-16,-1 21 0,0-21 16,0 0-16,-21-1 0,0 1 0,21 0 15,-21 0-15,21 0 0,-21 0 16,0-1-16,0 1 0,0 0 16,0 42-1,0 0 1,0 1-16,0-1 0,0 0 15,0 0-15,0 21 0,0-20 16,0-1-16,0 0 16,0 0-16,0 0 0,22-21 31,-1 0-31,0 0 16,0 0-16,0-21 0,0 0 0</inkml:trace>
  <inkml:trace contextRef="#ctx0" brushRef="#br0" timeOffset="-205417.08">21632 7408 0,'0'-63'16,"0"42"0,0 0-16,21-1 0,-21 1 15,0 0-15,22 0 0,-22 0 16,0 0-16,0-1 16,-22 22-16,1 0 15,0 0-15,0 0 0,-21 0 0,20 0 16,-20 22-16,0-1 0,21 0 15,-22 0-15,22 0 0,0 0 16,0 1-16,0 20 0,21-21 0,0 0 16,0 0-16,0 1 0,0-1 0,0 0 15,21 0-15,0 0 0,21 22 16,-21-22-16,22 0 0,-22-21 16,21 21-16,-21 0 0,43 0 15,-43 1-15,0-1 0,0-21 16,1 21-16,-1-21 0,-21 21 15,0 0-15,0 0 16,-21 1-16,-1-1 0,1-21 16,-21 21-16,21-21 0,-22 0 15,22 21-15,-21-21 0,21 0 0,-22 0 16,22 0-16,0 0 0,0 0 0,0 0 16,0 0-16,21-21 15,-22 0-15,22 0 0,0-1 16,0 1-1,22 0 1,-1 21-16,0 0 0,0-21 16,0 21-16,0 0 0,1 0 15</inkml:trace>
  <inkml:trace contextRef="#ctx0" brushRef="#br0" timeOffset="-204644.89">21907 7557 0,'0'0'0,"22"0"0,-22-22 0,21 22 16,-21-21-16,-21 42 47,21 1-32,-22-22-15,1 21 0,21 0 16,0 0-16,0 0 0,0 0 15,-21 1-15,21-1 0,0 0 0,0 0 16,0 0-16,0 0 0,0 1 0,0-1 16,0 0-16,21 0 15,0-21 1,1 0-16,-1 0 16,0 0-16,0 0 0,0 0 15,0 0-15,1 0 0,-1-21 0,0 0 16,0 21-16,0-21 0,0-1 15,1 1-15,-1 0 16,0 0-16,0 0 0,-21 0 0,0-1 16,21 1-16,-21 0 0,0 0 15,0 0-15,-21 21 16,0 0-16,0 0 16,0 0-16,-1 0 0,1 0 0,0 21 15,21 0-15,-21 0 16,21 0-16,0 1 0,0-1 15,0 0-15,0 0 16,21-21-16,-21 21 0,21 0 16,0-21-16,-21 22 15,22-22-15,-1 0 16,0 21-16,0-21 16,0 0-1,0 0-15,1 0 16,-1 0-16,0-21 0,0 21 0,-21-22 15,42 1-15,-20 0 0,-22 0 16,21 0-16,-21 0 16,21-1-16,-21 1 0,0 0 15,0 42 17,0 0-17,0 1-15,0-1 16,-21 0-16,21 0 0,0 0 15,-21-21-15,21 21 0,0 1 16,0-1 0,21-42 15,0-1-31</inkml:trace>
  <inkml:trace contextRef="#ctx0" brushRef="#br0" timeOffset="-204460.81">22585 7472 0,'-21'-21'0,"42"42"0,-64-42 15,22 21-15,0 0 16,21 21 0,0 0-1,0 0-15,21 0 31</inkml:trace>
  <inkml:trace contextRef="#ctx0" brushRef="#br0" timeOffset="-204084.06">22796 7535 0,'-21'22'31,"0"-22"-31,21 21 0,0 0 16,0 0-16,0 0 16,0 0-16,0 1 0,0-1 0,-21 0 15,21 21-15,0-21 0,0 22 16,0-22-16,-21 21 0,21 1 0,-21-1 16,21 21-16,-22-20 0,22 20 0,-21 1 15,21-1-15,0 1 16,0-1-16,-21 1 0,0 20 0,21-20 15,-21-1-15,21 1 0,-21 63 16,21-64-16,-22-20 0,1 20 16,21-20-16,0-1 0,-21-21 0,0 0 15,21 22-15,-21-43 0,21 21 0,0 0 16,0-42 0,0 0-16,0-1 15,21 1-15,0 0 0,0-21 0,0 21 16,1-43-16,-1 22 0,21-22 15,-21 22-15</inkml:trace>
  <inkml:trace contextRef="#ctx0" brushRef="#br0" timeOffset="-203761.32">22839 7726 0,'0'0'15,"0"-21"-15,-21 0 0,21-1 0,-22 1 16,22 0-16,0 0 0,0 0 15,0 0-15,22 21 0,-1 0 16,0-22-16,0 22 0,21 0 16,-20 0-16,-1 0 0,0 0 0,21 0 15,-21 22-15,1-1 0,-1-21 16,-21 21-16,0 0 0,0 0 16,0 0-16,0 1 0,0-1 0,0 0 15,0 0-15,-21-21 0,-22 21 16,22 0-16,0 1 0,-21-22 0,20 21 15,1-21-15,-21 0 0,21 0 16,0 0-16,-1 0 16,22-21-1,22 21 1,-1-22-16,0 1 0,0 21 0,0-21 16</inkml:trace>
  <inkml:trace contextRef="#ctx0" brushRef="#br0" timeOffset="-203500.53">23304 7345 0,'0'0'0,"0"-21"0,0 42 47,0 0-47,0 0 15,0 22-15,0-22 0,0 21 0,0-21 16,0 22-16,0-22 0,0 21 0,0-21 15,-21 22-15,21-22 16,0 0-16,-21 0 0,21 0 0,0 0 16,0 1-16,0-1 15,21-21 1,0 0-16,1 0 16,-22-21-16,21 21 0</inkml:trace>
  <inkml:trace contextRef="#ctx0" brushRef="#br0" timeOffset="-203309.37">23262 7557 0,'0'0'0,"-21"0"16,42 0 15,0 0-15,0 0-16,1-22 0,-1 22 0,0 0 15,0 0-15,0 0 16,0-21-16,1 21 0,-1-21 16</inkml:trace>
  <inkml:trace contextRef="#ctx0" brushRef="#br0" timeOffset="-201784.03">23791 7535 0,'0'0'0,"21"-21"63,1 21-63,-1-21 0,0 21 0,0-21 16,0 0-16,0 0 0,1-1 15,-1 1-15,0 0 0,-21 0 0,0 0 16,0 0-16,0-1 0,0 1 15,0 0-15,0 0 0,-21 0 16,-22 21-16,22 0 16,0 0-16,0 0 0,-21 0 0,20 21 15,1 0-15,-21 0 0,21 0 16,0 22-16,-1-22 0,22 0 0,-21 21 16,21-20-16,0-1 0,-21 0 15,21 21-15,0-21 0,0 1 16,0-1-16,21 0 0,0 0 15,1-21-15,-1 21 0,0-21 16,0 0-16,0 0 0,0 0 0,1 0 16,-1 0-16,0 0 0,0 0 15,-42 21 17,0-21-32,0 0 15,-1 22-15,1-1 0,0-21 0,0 21 16,0 0-16,0-21 0,21 21 15,-22 0-15,22 1 0,0-1 16,0 0-16,0 0 0,0 0 0,0 0 16,0 1-16,0-1 15,22-21 1,-1 0-16,0 0 16,0 0-16,0-21 0,0 21 15,-21-22-15,22 1 0,-1 21 16,-21-21-16,21 0 0,-21 0 0,21 21 15,0-21-15,-21-1 0,21 1 0,-21 0 16,22 0-16,-1 21 16,0 0-16,-21-21 0,21 21 15,0 0-15,-21 21 32,0 0-32,0 0 0,0 0 15,0 1-15,0-1 16,0 0-16,0 0 0,0 0 15,0 0-15,0 1 0,-21-22 16,42 0 15,-21-22-15,21 1-16,-21 0 0,22 0 16,-22 0-16,21 21 0,-21-21 15,0-1-15,0 1 0,0 0 16,21 0-16,-21 0 0,0 42 47,0 0-32,0 0-15,-21 0 16,21 1-16,0-1 0,0 0 16,0 0-16,0 0 15,0 0-15,21-21 16,0 0-1,0 0-15,0 0 16,1 0-16,-1 0 16,-21-21-16,21 21 0,0-21 15,0 0-15,-21 0 0,21 0 16,1-1-16,-22 1 0,21 0 16,-21 0-16,0 0 0,0 0 15,-21 21 32,-1 21-47,22 0 0,-21 0 16,0 0-16,21 0 15,0 1-15,0-1 0,0 0 16,-21 0-16,21 0 16,0 0-16,0 1 15,21-22 16,0 0-31,0 0 16,1 0-16,-1 0 0,-21-22 16,21 1-16,0 21 0,0-21 0,-21 0 15,21 21-15,1-21 0</inkml:trace>
  <inkml:trace contextRef="#ctx0" brushRef="#br0" timeOffset="-201084.95">24511 7705 0,'0'21'0,"0"-42"16,-21 21 15,21 21-31,0 0 16,-21-21-16,21 21 0,0 0 0,-22 1 15,22-1-15,0 0 16,0 0-16,0 0 16,22-21 15,-1 0-16,0-21-15,0 0 16,-21 0-16,21 21 0,-21-21 16,0-1-16,21 22 0,-21-21 0,22 21 15,-22-21-15,0 42 32,0 0-17,0 1-15,0-1 16,0 0-16,0 0 0,0 0 15,0 0 1,21-21 15,0 0-31,0-21 0,-21 0 16,21 21-16,0-21 16,-21 0-16,0 0 0,22-1 0,-1 1 15,-21 0-15,21-21 0,-21 21 16,0-22-16,0 1 0,0 21 0,21-22 15,-21 1-15,0 21 0,0-21 16,0 20-16,0 1 0,0 0 0,0 0 16,0 42-1,0 0 1,0 0-16,0 1 0,-21-1 16,21 21-16,-21-21 0,21 22 0,0-22 15,0 21-15,0-21 0,0 22 16,0-22-16,-21 0 0,21 21 15,0-21-15,0 1 0,0-1 0,0 0 16,0 0-16,0 0 0,0 0 16,21-21-1,0 0 1,0 0-16,0 0 16,0-21-16,1 0 15,-1 21-15,0-21 0,-21 0 16,21 21-16,0-21 0,-21-1 15,21 1-15</inkml:trace>
  <inkml:trace contextRef="#ctx0" brushRef="#br0" timeOffset="-200769.49">24998 7684 0,'0'0'15,"0"21"1,-21 0 0,-1 0-16,22 0 0,0 0 15,-21-21-15,21 22 0,0-1 16,0 0-16,0 0 15,21 0 1,1-21-16,-1 0 16,0 0-16,0 0 0,0 0 15,-21-21 1,21 0-16,-21 0 16,22 21-16,-22-21 0,0-1 0,0 1 15,0 0-15,0 0 16,-22 0-16,1 21 15,0 0 1,0 0 0,21 21-16,21-21 31</inkml:trace>
  <inkml:trace contextRef="#ctx0" brushRef="#br0" timeOffset="-200164.97">25209 7662 0,'-21'-21'16,"21"0"0,21 21-1,-21 21 1,22 0-1,-22 1-15,0-1 16,0 0-16,0 0 0,0 0 16,0 0-16,0 1 0,0-1 15,-22 0 1,22-42 31,0 0-47,0-1 15,0 1-15,0 0 16,0 0-16,0 0 16,22 21-16,-22-21 15,21-1-15,-42-83 63,-1 105-63,1 0 0,0-22 15,0 22-15,0 0 0,-22 0 16,22-21-16,0 21 0,0 0 0,0 0 16,-22 0-16,22 0 0,0 0 15,0 0-15,0 0 0,0 0 16,-1 0-16,22 0 0,-21 0 16,21-21 15,21 21-31,1 0 15,-1 0-15,0-21 0,0 21 0,0 0 16,0-21-16,1 21 0,-1-21 16,0 21-16,0-22 0,0 1 15,-21 0-15</inkml:trace>
  <inkml:trace contextRef="#ctx0" brushRef="#br0" timeOffset="-199642.01">24299 6456 0,'0'0'0,"0"-21"16,-21 21-1,0 0 1,21 21 0,0 0-16,0 0 0,0 22 15,0-22-15,-21 0 0,21 0 16,-21 0-16,21 0 0,0 1 0,0-1 15,0 0-15,0 0 0,-22 0 0,22 0 16,0 1-16,-21-22 16,21 21-16</inkml:trace>
  <inkml:trace contextRef="#ctx0" brushRef="#br0" timeOffset="-199401.01">24088 6837 0,'21'0'15,"0"0"1,0 0-16,0 0 15,0 0-15,1 0 0,-1 0 16,0 0-16,0 0 16,-21-21-1</inkml:trace>
  <inkml:trace contextRef="#ctx0" brushRef="#br0" timeOffset="-199158.1">24045 6519 0,'0'0'0,"21"0"47,1 0-47,-1 0 0,0 0 15,0 0-15,0 0 0,0-21 0,1 21 16,-1 0-16,0 0 16,0 0-16,0 0 15,-21-21-15</inkml:trace>
  <inkml:trace contextRef="#ctx0" brushRef="#br0" timeOffset="-198608.65">24257 6265 0,'-21'0'0,"42"0"0,-63 0 15,20 0-15,1 0 0,-21 0 0,21 0 16,0 22-16,-1-22 0,-20 21 0,21 0 15,0 0-15,0 0 0,-22 22 16,22-22-16,0 21 0,0-21 0,21 22 16,0-1-16,-21-21 15,21 21-15,0 1 0,0-22 0,0 21 0,0-21 16,0 1-16,0 20 16,0-21-16,0 0 0,0 0 0,21 1 15,0-22-15,0 21 0,0 0 0,0-21 16,1 0-16,-1 0 0,0 0 15,21 0-15,-21 0 0,22 0 0,-1 0 16,0 0-16,1-21 0,-1 21 16,0-21-16,1-1 0,-1 1 0,0 21 15,1-21-15,-22 0 0,21 0 0,-21 0 16,1-22-16,-1 22 16,0 0-16,-21-43 0,0 22 15,0 21-15,0-21 0,0 20 16,0-20-16,-42 21 0,-1-43 15,22 43-15,0 0 0,-21 0 16,20 0-16,1 21 0,-21 0 0,21-21 16,0 21-16,-22 0 0,22 0 15,0 0-15,-21 0 0,20 0 0,1 0 16,0 21-16,0-21 0,0 21 0,0 0 16,21 0-16,-22-21 0,22 21 15,0 1-15,0-1 0,0 0 0</inkml:trace>
  <inkml:trace contextRef="#ctx0" brushRef="#br0" timeOffset="-197540.66">20807 9017 0,'0'-21'15,"-21"21"-15,21-21 16,0 0-16,0-1 16,0 1-16,0 0 0,21 0 15,-21 0-15,21 21 0,-21-21 16,21-1-16,0 22 0,0-21 16,1 21-16,-1 0 0,0 0 15,0 0-15,0 0 16,-21 21-16,0 1 0,0-1 15,0 0-15,0 21 0,0-21 16,0 22-16,0-22 0,-21 21 0,0-21 16,0 22-16,0-22 0,-22 21 0,22-21 15,-21 1-15,21 20 0,-1-21 16,-20 0-16,21-21 0,0 21 0,0 1 16,-1-22-16,1 0 0,0 0 15,21-22 1,0 1-1,0 0-15,0 0 16,21 0-16,0 21 0,1-21 16,-1 21-16,0 0 15,0 0-15,0 0 16,0 0-16,-21 21 0,22-21 0,-22 21 16,21-21-16,-21 21 0,21 0 15,0 0-15,0 1 31,0-22-31,1 0 16,-1 0-16,0 0 16,0 0-16,0 0 0,0-22 15</inkml:trace>
  <inkml:trace contextRef="#ctx0" brushRef="#br0" timeOffset="-197289.29">21399 8932 0,'0'-21'0,"-21"21"31,0 21-31,21 1 16,0-1-16,-21 0 0,0 0 0,21 0 15,-21 0-15,21 22 0,-22-22 0,22 0 16,0 0-16,0 0 0,0 1 15,-21-1-15,21 0 0,0 0 0,-21 0 16,21 0-16</inkml:trace>
  <inkml:trace contextRef="#ctx0" brushRef="#br0" timeOffset="-196973.58">21336 9038 0,'0'-21'0,"0"42"0,21-63 16,0 21-1,0 21-15,-21-21 0,22 21 0,-1 0 16,0-22-16,0 22 0,0 0 16,0 0-16,1 0 0,-1 0 0,0 0 15,0 22-15,0-1 0,0 0 0,-21 0 16,0 0-16,22 0 0,-22 1 15,0-1-15,0 21 0,0-21 0,0 0 16,-22 1-16,22-1 16,-21 0-16,21 0 0,-21 0 15,0 0-15,0-21 16</inkml:trace>
  <inkml:trace contextRef="#ctx0" brushRef="#br0" timeOffset="-196757.02">21336 9208 0,'-21'0'0,"42"0"0,-21 0 46,21 0-46,0-22 0,0 22 16,22 0-16,-22 0 0,0-21 0,21 21 16,-20 0-16,-1 0 0,21-21 15,-21 21-15,0 0 0,1 0 16,-1-21-16,0 21 0,0-21 0,0 21 16</inkml:trace>
  <inkml:trace contextRef="#ctx0" brushRef="#br0" timeOffset="-196487.97">22013 8911 0,'0'21'0,"0"1"16,0-1-16,-21 0 15,21 0-15,0 0 0,-21 0 0,21 1 16,0 20-16,0-21 0,0 0 0,0 0 15,-21 1-15,21-1 16,0 0-16,-21 0 0,21 0 16,0 0-16,0-42 47,0 0-47,0 0 15</inkml:trace>
  <inkml:trace contextRef="#ctx0" brushRef="#br0" timeOffset="-196269.06">22056 8975 0,'0'21'0,"0"-42"0,0 63 0,21-21 0,-21 0 16,21 1-16,-21-1 0,0 0 15,21 0-15,-21 0 16,21-21-16,-21 21 0</inkml:trace>
  <inkml:trace contextRef="#ctx0" brushRef="#br0" timeOffset="-195701.64">22373 8954 0,'-42'0'16,"21"0"0,-1 21-16,1 0 0,0 0 15,0-21-15,21 21 0,-21 0 16,0 1-16,-1-1 0,22 0 15,-21 0-15,0 0 16,42-21 31,0-21-47,1 0 16,-1 0-16,0 21 15,-21-21-15,21-1 0,0 1 16,0 0-16,1 0 0,-1 0 0,0 0 15,0-1-15,-21 1 0,21 0 16,0 21-16,-21-21 0,22 21 16,-22-21-16,21 0 15,0 21-15,-21 21 32,0 0-32,0 0 15,0 0-15,0 0 0,0 1 0,0 20 16,0-21-16,0 0 0,0 0 15,0 1-15,0-1 0,0 21 0,0-21 16,0 0-16,0 1 0,0-1 16,0 0-16,0 0 0,0 0 15,-21 0-15,21 1 32,-21-22-1</inkml:trace>
  <inkml:trace contextRef="#ctx0" brushRef="#br0" timeOffset="-193257.07">9631 10626 0,'-21'0'15,"21"-21"32,0-1-31,-22 1 15,22 0 78,0 0 79,-21 21-173,0 0 32,0 21-31,21 0-16,0 0 0,-21 22 16,21-1-16,0 0 0,0 1 0,0-1 15,0 0-15,0 1 0,-21-1 16,21 0-16,-22 22 0,22-22 0,0 1 15,0-1-15,-21-21 0,21 21 16,-21 1-16,21-22 0,0 0 16,0-42 15,0 0-15,21 0-16</inkml:trace>
  <inkml:trace contextRef="#ctx0" brushRef="#br0" timeOffset="-192761.75">9377 10816 0,'0'0'0,"0"-21"0,-21 21 0,21-21 0,-22 0 16,22 0-16,0-1 0,0 1 16,0 0-16,0 0 0,0-21 0,0 20 15,22 1-15,-1 0 0,0 0 16,21 0-16,-21 0 0,22-1 0,-1 1 15,0 21-15,22 0 0,-22 0 16,22 0-16,-22 0 0,0 21 16,1-21-16,-1 22 0,0 20 0,-20-21 15,-22 21-15,0 1 0,0-22 16,0 21-16,-22 1 0,1-1 0,-21-21 16,21 21-16,-22 1 0,1-22 15,0 0-15,-1 0 0,1 0 0,21 1 16,-21-22-16,20 0 0,1 21 15,0-21-15,0 0 0,0 0 0,0 0 16,-1-21 0,22-1-16,22 44 47,-1-1-32,0-21-15,0 21 0,0 0 0,0 0 16,1 0-16,-1 1 0,0-1 0,0 0 15,0 0-15,0 0 0,22-21 16,-22 21-16,0-21 0,0 0 0,0 22 16,1-22-16,-1 0 0,0 0 15,0 0-15,0 0 0,0 0 16,1-22-16,-1 1 16</inkml:trace>
  <inkml:trace contextRef="#ctx0" brushRef="#br0" timeOffset="-191719.98">10096 11070 0,'0'21'15,"22"-21"17,-1-21-17,0 21-15,0-21 0,0 21 0,0-21 16,-21 0-16,22 21 0,-1-21 0,0-1 15,-21 1 1,0 0-16,0 0 0,0 0 16,0 0-16,-21 21 0,0 0 15,-1 0-15,1 0 16,0 0-16,0 0 0,0 21 16,0 0-16,21 0 0,-22 0 15,22 22-15,-21-22 0,21 0 0,-21 21 16,21 1-16,0-22 0,0 21 15,0-21-15,0 0 0,0 22 16,21-22-16,0 0 0,1-21 0,-1 21 0,0-21 16,0 0-16,21 0 15,-20 0-15,-1 0 0,0-21 16,21 0-16,-21 0 0,1 0 0,-1-1 16,21 1-16,-21 0 0,0 0 15,1 0-15,-22 0 0,21-22 0,-21 22 16,21 0-16,-21 0 0,0 0 15,0-1-15,0 1 0,0 0 16,-21 21 0,0 21-1,21 0-15,0 1 16,0-1-16,0 0 0,0 0 0,0 0 16,0 22-16,0-22 0,0 0 15,0 0-15,0 21 0,0-20 16,-22-1-16,22 0 0,0 0 0,0 0 15,0 0 1,0-42 15,0 0-31,0 0 16,0 0-16,0 0 0,0-1 0,0-20 16,0 21-16,0-21 0,0 20 15,0 1-15,0-21 0,22 21 16,-1 0-16,-21-1 0,21 1 0,0 0 15,0 21-15,0 0 0,1 0 0,-1 0 16,0 0-16,0 0 0,0 0 16,0 21-16,1 0 0,-1 1 15,0-1-15,-21 0 0,0 0 0,21 0 16,-21 0-16,0 1 0,0-1 0,0 0 16,0 0-16,0 0 0,0 0 15,0 1-15,-21-1 16,21-42 15,0-1-31,0 1 0,0 0 16,0 0-16,0 0 0,0 0 15,21-1-15,0 1 0,0-21 16,-21 21-16,22 0 0,-1-1 0,0 1 16,0 0-16,0 21 0,0 0 15,1-21-15,-1 21 0,0 0 0,0 0 16,0 21-16,0 0 15,-21 0-15,22 1 0,-22-1 16,0 0-16,0 0 0,0 0 0,0 0 16,0 1-16,0-1 0,0 0 15,0 0-15,0 0 0,0 0 0,-22-21 16,22 22-16,0-44 47,0 1-47,22 21 0,-1-21 0</inkml:trace>
  <inkml:trace contextRef="#ctx0" brushRef="#br0" timeOffset="-191288.73">11388 10880 0,'0'-21'0,"0"42"0,0-64 0,-22 43 31,1 0-15,21 22-16,-21-1 0,21 0 15,-21 0-15,21 0 0,0 0 16,0 1-16,0 20 0,0-21 16,0 0-16,0 0 0,0 22 0,0-22 15,0 0-15,0 0 0,0 0 16,0 1-16,21-1 0,0-21 16,0 0-16,1 0 0,-1 0 15,0 0-15,0 0 0,0-21 16,0-1-16,1 1 0,-1 21 0,0-21 15,-21-21-15,21 21 0,-21-1 16,21 1-16,-21 0 0,0-21 0,0 21 16,0-1-16,0 1 0,0-21 0,-21 21 15,0 0-15,0-1 16,0 1-16,-1 0 0,1 21 0,0 0 16,-21 0-16,21 0 0,-1 0 0,1 0 15,0 0-15,0 21 0,0 0 16,21 1-16,0-1 0,-21 0 15,21 21-15,0-21 0,0 1 16,21-1-16,0-21 16,0 0-16,0 0 0,22 0 15,-22 0-15</inkml:trace>
  <inkml:trace contextRef="#ctx0" brushRef="#br0" timeOffset="-191004.08">11896 10456 0,'0'0'15,"-22"0"-15,1 22 0,21-1 0,0 0 16,-21 21-16,21-21 0,-21 22 16,21-1-16,-21-21 0,21 22 0,0-1 15,0 0-15,0-21 0,-21 22 0,21-22 16,0 21-16,-22-21 0,22 1 15,0-1-15,0 21 0,0-21 16,0 0-16,0 1 0,0-1 16,0 0-16,0 0 0,22-21 15,-1 0-15,0 0 0,0 0 16,0-21-16,22 0 16,-22 0-16,0 21 0</inkml:trace>
  <inkml:trace contextRef="#ctx0" brushRef="#br0" timeOffset="-190613.05">12001 10986 0,'0'0'0,"-21"21"15,42-21 17,1 0-32,-1 0 15,0 0-15,0-21 0,0-1 16,0 1-16,1 21 0,-1-21 15,0 21-15,-21-21 0,0 0 16,0 0 0,-21 21-16,0 0 15,-1 0-15,1 0 16,-21 21-16,21 0 0,0-21 0,-1 21 16,1 0-16,21 0 0,-21 1 0,21-1 15,-21 0-15,21 0 0,0 0 16,0 22-16,0-22 0,0 0 15,0 0-15,0 0 0,21 0 16,0 1-16,0-22 0,1 0 16,-1 0-16,0 0 0,0 0 0,0 0 15,22 0-15,-22 0 0,0-22 0,21 22 16,-21-21-16,1 0 0,-1 21 16,0-21-16,0 0 0,0 0 0,0-1 15,-21 1-15,0-21 0</inkml:trace>
  <inkml:trace contextRef="#ctx0" brushRef="#br0" timeOffset="-190377.12">11705 10710 0,'0'0'0,"-21"22"0,0-22 15,0 0-15,42 0 31,0 0-31,0 0 0,0 0 16,22 0-16,-22-22 0,21 22 0,0 0 16,-20 0-16,20-21 0,-21 21 15,0 0-15,0 0 0,1 0 16,-1 0-16,0 0 16</inkml:trace>
  <inkml:trace contextRef="#ctx0" brushRef="#br0" timeOffset="-189825.06">12552 10626 0,'0'0'0,"0"-21"0,0-1 0,0 1 16,0 0-16,0 0 16,0 0-16,21 21 15,-21 21 1,21 0-16,-21 0 0,0 22 15,0-22-15,0 21 0,0 0 16,0-20-16,0 20 0,0 0 16,0 1-16,0-22 0,0 21 0,0-21 0,-21 22 15,0-22-15,21 0 0,-21 0 16,21 0-16,0 0 0,0 1 16,0-1-16,-22-21 15,22-21 16,0-1-31,22 1 16</inkml:trace>
  <inkml:trace contextRef="#ctx0" brushRef="#br0" timeOffset="-189367.19">12763 10837 0,'0'0'0,"22"0"15,-22 22 1,0-1-1,0 0-15,0 0 0,-22 0 0,22 0 16,-21 1-16,0-1 0,21 0 16,-21 0-16,21 0 0,-21-21 0,21 21 15,0 1-15,-21-22 0,21 21 16,0-42 0,0-1-1,0 1-15,21 21 0,-21-21 16,0 0-16,21 0 0,0 0 0,0-1 15,-21 1-15,21 0 0,-21 0 16,0 0-16,22 0 0,-1-1 16,0 22-16,0 0 15,0 0-15,0 22 16,1-1-16,-22 0 0,21 0 16,0 0-16,-21 0 0,0 1 0,21-1 15,0 0-15,-21 0 0,0 0 16,21-21-16,1 21 0,-22 1 15,21-22-15,0 0 16,0 0-16,0 0 0,0 0 16,1-22-16,-1 1 0,0 21 0,0-21 15,-21 0-15,21 0 16,0 0-16,-21-22 0,0 22 0,22-21 16,-22 21-16,0-22 0,0 1 0,0 0 15</inkml:trace>
  <inkml:trace contextRef="#ctx0" brushRef="#br0" timeOffset="-189161.3">13293 10541 0,'-22'-85'15,"1"43"1,0 42-16,85 127 0,-149-233 16,85 127-16,0 1 0,0-1 15,0 63-15,0-41 16,0-1-16,0 0 0,0-20 0,0 20 0,0 0 16,0 1-16,0-22 0,0 21 15,0-21-15,0 0 0,21 22 16,-21-22-16,0 0 0,0 0 0,21 0 15,-21 1-15,21-22 32,1 0-32,-1 0 15,-21-22-15,21 1 0</inkml:trace>
  <inkml:trace contextRef="#ctx0" brushRef="#br0" timeOffset="-188784.36">13462 10901 0,'-21'21'32,"42"-21"-1,0 0-31,0 0 0,0-21 16,1 21-16,-1-21 0,0 21 0,0-21 15,-21-1-15,21 22 0,0-21 0,1 0 16,-22 0-1,0 0-15,-22 21 16,1 0-16,0 0 16,0 0-16,0 21 15,0 0-15,-1-21 0,1 21 16,0 22-16,0-22 0,21 0 0,0 0 16,0 21-16,0-20 0,0-1 15,0 0-15,0 0 0,0 0 0,0 0 16,0 1-16,0-1 0,21-21 15,0 0-15,0 0 0,1 0 0,-1 0 16,21 0-16,-21 0 0,0 0 0,22-21 16,-22-1-16,21 1 0,-21 0 15,22 0-15,-22 0 0</inkml:trace>
  <inkml:trace contextRef="#ctx0" brushRef="#br0" timeOffset="-188281.1">14097 10478 0,'-21'-22'0,"42"44"0,-63-44 0,20 22 16,1 0-16,0 0 16,0 22-16,0 20 0,21-21 15,0 21-15,0 1 0,0-1 16,0-21-16,0 22 0,-21-1 0,21 0 16,0 1-16,0-22 0,0 21 15,0-21-15,0 0 0,0 1 0,0-1 16,0 0-16,0 0 0,0 0 0,-22-21 15,22 21 1,0-42 15,0 0-31,0 0 16,0 0-16,0 0 0,22-1 16,-1 1-16,0 0 0,0 0 0,0 0 15,0 0-15,1-1 0,-1 22 16,0-21-16,21 0 0,-21 21 0,1 0 15,-1 0-15,21 0 0,-21 0 16,0 0-16,1 21 0,-1 0 16,0 1-16,-21-1 0,0 21 15,0-21-15,0 0 16,0 1-16,-21-1 0,0 0 16,-22 0-16,22 0 0,0 0 0,-21-21 15,20 22-15,1-22 0,-21 21 16,21-21-16,0 0 0,-1 0 0,1 0 15,0 0-15,0 0 0,0 0 16,21-21 0,0-1-16,21 1 15,0 0-15,0 21 0</inkml:trace>
  <inkml:trace contextRef="#ctx0" brushRef="#br0" timeOffset="-187981.27">14584 10583 0,'0'-42'31,"0"84"-31,0-63 16,0 42-16,0 1 15,0 20-15,0-21 0,0 0 16,0 22-16,0-1 0,0-21 0,0 21 15,0-20-15,0 20 0,0-21 0,0 0 16,0 22-16,0-22 16,0 0-16,0 0 0,0 0 0,0 0 15,0 1-15,0-1 0,0-42 47,21 21-47,0-22 0,-21 1 16</inkml:trace>
  <inkml:trace contextRef="#ctx0" brushRef="#br0" timeOffset="-187593.52">14499 10647 0,'0'0'0,"-21"-21"0,0 21 0,0-21 16,-1 21-16,22-22 15,0 1-15,0 0 16,22 21-16,-1 0 15,0-21-15,0 21 0,21 0 0,-20 0 16,20 0-16,-21 0 0,21 21 0,-20 0 16,20 0-16,0 1 0,-21-1 15,22 0-15,-22 0 0,21 21 16,-21-20-16,1-1 0,-1 21 16,0-21-16,-21 0 0,0 22 0,0-22 15,0 0-15,-21 0 0,0 22 0,-22-22 0,22 0 16,0 0-16,-21 0 15,20 0-15,-20 1 0,21-1 16,-21 0-16,20-21 0,-20 21 0,21-21 0,-21 0 16,20 0-16,1 0 0,0 0 15,0 0-15,0 0 16,21-21 0,0 0-1,21 21-15,0-21 0,-21-1 0,21 22 16,0-21-16,22 21 15</inkml:trace>
  <inkml:trace contextRef="#ctx0" brushRef="#br0" timeOffset="-187001.98">14901 10964 0,'-21'-21'15,"21"0"-15,0 0 16,21 0 0,0 21-1,1 0-15,-1 0 0,0 0 16,0 0-16,0 0 0,0 0 16,1 0-16,-1 21 0,0 0 15,0-21-15,-21 21 0,0 0 0,21-21 16,-21 22-16,0-1 0,0 0 0,0 0 15,0 0-15,0 0 16,-21 1-16,0-1 0,0-21 16,0 0-1,-1 0 1,22-21-16,0-1 16,0 1-1,0 0-15,0 0 0,22 0 16,-22 0-16,21-1 0,0 22 15,0-21-15,0 0 0,0 0 16,1 0-16,20 21 0,-21 0 16,0 0-16,0 0 15,1 0-15,-1 0 0,0 0 16,0 0-16,-21 21 16,0 0-16,0 0 15,0 0-15,0 1 16,0-1-16,0 0 0,0 0 15,0 0-15,0 0 16,0 1 0,-21-22-1,21-22 17,0 1-32,21 0 0</inkml:trace>
  <inkml:trace contextRef="#ctx0" brushRef="#br0" timeOffset="-186833.08">15409 10732 0,'-21'0'0,"42"0"0,-63 0 0,21 0 16,42 21 46</inkml:trace>
  <inkml:trace contextRef="#ctx0" brushRef="#br0" timeOffset="-186449.3">15557 10922 0,'0'21'0,"0"-42"0,0 63 16,0-20-16,0-1 16,0 0-16,0 0 15,0 0-15,22-21 47,-1-21-47,-21 0 16,21 0-16,0 21 0,-21-21 15,0-1-15,21 22 0,-21-21 16,21 0-16,-21 0 0,22 0 0,-22 0 16,0-1-16,21 1 15,0 21-15</inkml:trace>
  <inkml:trace contextRef="#ctx0" brushRef="#br0" timeOffset="-185784.68">15790 10922 0,'0'0'0,"21"0"31,1 0-31,-22-21 16,21 0-16,-21 0 16,-21 42 31,-1-21-47,22 21 15,0 0-15,0 0 0,-21-21 0,21 21 16,-21 1-16,21-1 15,0 0-15,0 0 0,0 0 16,0 0-16,0 1 16,21-22-1,0 0 1,1 0-16,-1 0 0,0 0 16,-21-22-16,21 1 15,0 21-15,-21-21 0,0 0 16,21 21-16,-21-21 0,0 0 15,22-1-15,-22 1 0,0 0 16,21 21 0,-21-21-16,21 21 0,-21-21 15,21 21-15,0 0 16,0 0 0,-21 21-16,22 0 15,-22 0-15,21 0 16,-21 1-16,0-1 0,0 0 15,0 0 1,0 0-16,-21 0 0,-1-21 16,22 22-1,-21-22-15,0 0 32,21-22-32,0 1 15,0 0-15,0 0 16,0 0-16,21 0 0,0 21 15,-21-22-15,0 1 0,22 0 0,-1 21 16,-21-21-16,0 0 0,21 0 16,0-1-16,-21 1 0,21 21 0,-21-21 15,0 0-15,0 0 0</inkml:trace>
  <inkml:trace contextRef="#ctx0" brushRef="#br0" timeOffset="-185343.93">16171 9991 0,'0'0'0,"0"-21"0,-21 21 16,0 0-16,0 0 0,0 0 16,-1 0-16,1 0 0,0 21 15,0-21-15,0 21 0,0 0 0,-1 0 16,1 0-16,0-21 0,21 43 15,0-22-15,0 0 0,-21 0 16,21 0-16,0 1 0,0-1 0,0 0 16,0 0-16,21-21 0,0 21 15,0-21-15,1 0 16,-1 0-16,21 0 0,-21 0 16,0 0-16,1 0 0,20 0 0,-21-21 15,0 21-15,0-21 0,1 0 0,-1 21 16,0-21-16,21-1 0</inkml:trace>
  <inkml:trace contextRef="#ctx0" brushRef="#br0" timeOffset="-184821.16">16341 9821 0,'-22'0'0,"44"0"0,-65-21 15,1 21-15,21 0 0,0 0 0,-22-21 16,22 21-16,-21 0 0,21 0 15,-22 0-15,22 0 0,0 0 0,-21 0 16,20 0-16,1 21 0,-21-21 16,21 21-16,0 1 0,-1-1 0,1 0 15,0 0-15,0 0 0,0 0 16,0 22-16,-1-22 0,22 0 0,-21 21 16,21-20-16,-21-1 0,21 21 0,-21-21 15,21 0-15,0 1 0,0 20 16,0-21-16,0 0 0,0 0 0,0 1 15,21-1-15,0 0 16,0 0-16,1 0 0,-1-21 0,0 21 16,0-21-16,21 0 0,-20 0 0,20 0 15,0 0-15,1 0 0,-1 0 16,0 0-16,1 0 0,-1-21 0,21 0 16,-20 0-16,-1 0 0,-21 21 15,22-21-15,-1-1 0,-21 1 0,0 0 16,0-21-16,1 21 0,-22-1 0,21 1 15,-21-21-15,0 21 0,0-22 16,0 22-16,0-21 0,-21 0 0,-1 20 16,1-20-16,0 0 15,0 21-15,0-1 0,-22 1 0,22 0 16,0 21-16,0 0 0,0 0 0,-22 0 16,22 0-16,0 0 0,0 0 15,-21 0-15,20 0 0,1 21 0,0-21 16,-21 21-16,21-21 0,-1 0 15,1 0-15,0 0 0,0 0 16</inkml:trace>
  <inkml:trace contextRef="#ctx0" brushRef="#br0" timeOffset="-183953.54">6308 8890 0,'0'0'0,"0"-21"0,0 0 16,-22 21-1,22-21-15,0 42 47,-21-21-47,21 21 0,0 0 16,0 0-16,0 0 0,0 1 16,0-1-16,0 0 15,0 0-15,0 0 0,0 0 16,0 1-16,0-1 15,0 0-15</inkml:trace>
  <inkml:trace contextRef="#ctx0" brushRef="#br0" timeOffset="-183707.69">6308 9292 0,'0'0'0,"0"43"31,0-22-31,0 0 16,0 0-1,0 0 1,0 0 0,-22-21-1,22 22 1,0-1-1</inkml:trace>
  <inkml:trace contextRef="#ctx0" brushRef="#br0" timeOffset="-183488.81">6286 9652 0,'0'42'31,"0"-20"-31,0-1 0,0 0 15,0 0 1,0 0-16,0 0 16,0 1-16,0-1 15,0 0 1,0 0 0,0 0-1</inkml:trace>
  <inkml:trace contextRef="#ctx0" brushRef="#br0" timeOffset="-183296.92">6286 10139 0,'0'21'0,"0"-42"0,-21 63 16,21-21-16,0 1 15,0-1 1,0 0-1,0 0 17,0 0-32</inkml:trace>
  <inkml:trace contextRef="#ctx0" brushRef="#br0" timeOffset="-183069.05">6223 10541 0,'0'85'16,"-21"-85"0,21 21-1,0 0 1,0 0 0,0 0-1,0 1 1,0-1-16,0 0 15,0 0 1,0 0-16</inkml:trace>
  <inkml:trace contextRef="#ctx0" brushRef="#br0" timeOffset="-182881.16">6202 11007 0,'0'0'0,"0"21"31,21-21 16,-21 21-31</inkml:trace>
  <inkml:trace contextRef="#ctx0" brushRef="#br0" timeOffset="-182356.44">6371 11007 0,'0'0'16,"0"21"-1,21-21 17,0 0-17,1 0-15,-1 0 0,0 0 16,0 0-16,0 0 0,0 0 0,1 0 16,-1 0-16,0 0 0,0 0 15,0 0-15,0 0 0,1 0 0,20 0 16</inkml:trace>
  <inkml:trace contextRef="#ctx0" brushRef="#br0" timeOffset="-182148.55">6985 11007 0,'21'0'16,"-21"21"-16,21-21 31,0 0 0,1 0-31,-1 0 0,0 0 16,0 0-16,0 0 16,0 0-16,1 0 0,-1 0 0,0 0 15,0 0-15,0 0 0,0-21 16,1 21-16</inkml:trace>
  <inkml:trace contextRef="#ctx0" brushRef="#br0" timeOffset="-181977.65">7599 10986 0,'42'0'16,"-21"0"0,0 0-1,1 0 1,-1 0-16,0 0 16,0 0-1,0 0-15,0 0 16,1 0-16</inkml:trace>
  <inkml:trace contextRef="#ctx0" brushRef="#br0" timeOffset="-181788.76">8170 10964 0,'21'0'0,"1"0"31,-1 0 16,0-21-16</inkml:trace>
  <inkml:trace contextRef="#ctx0" brushRef="#br0" timeOffset="-181297.04">8149 10732 0,'-42'0'32,"42"21"-17,0 0 1,21-21-16,-21 21 0,21 0 15,0-21-15,0 0 16,1 21-16,-1-21 0,0 0 16,0 22-16,0-22 0,0 0 15,1 0-15,-1 0 0,0 0 16,0 0-16,0 0 0,0 21 0,1-21 16,-1 0-16,0 0 15,-21 21-15,0 0 16,0 0-1,0 0 1,0 1-16,-21-22 0,0 21 16,-1-21-16,22 21 0,-21 0 15,0 0-15,21 0 0,-21 1 16,0-1-16,0 0 0,-1 0 0,1 21 16,0-20-16,0-1 0,0 21 15,0-21-15,-1 0 0,1 1 0,21-1 16,0 0-16,-21-21 0,21 21 15,0-42 17,0 0-32,21 0 0,-21-1 0</inkml:trace>
  <inkml:trace contextRef="#ctx0" brushRef="#br0" timeOffset="-180404.25">12785 8700 0,'0'21'109,"0"0"-93,0 0-1,0 0-15</inkml:trace>
  <inkml:trace contextRef="#ctx0" brushRef="#br0" timeOffset="-180181.25">12827 8954 0,'0'42'0,"0"-148"0,0 233 16,0-190-16,0 147 0,0-63 16,-21 1-16,21-1 15,0 0-15,0 0 16,0 0 0,0 0-16,0 1 15,0-1 1,0 0-16,0 0 15,0 0 1,0 0-16</inkml:trace>
  <inkml:trace contextRef="#ctx0" brushRef="#br0" timeOffset="-179976.18">12848 9440 0,'0'22'15,"0"-86"-15,0 106 0,0 1 16,0-22-16,0 0 15,0 0 1,0 0 0,0 1-1,0-1 1,0 0 0,0 0 15</inkml:trace>
  <inkml:trace contextRef="#ctx0" brushRef="#br0" timeOffset="-179793.12">12848 9821 0,'0'22'0,"0"-44"0,0 65 16,0-22 0,0 0-1,0 0 16,-21-21 16</inkml:trace>
  <inkml:trace contextRef="#ctx0" brushRef="#br0" timeOffset="-179449.32">12382 9779 0,'0'0'0,"-21"0"16,21 21 15,21-21-31,1 21 0,-1-21 0,0 22 15,0-22-15,0 21 0,0-21 16,1 21-16,-1-21 16,0 21-16,0-21 0,-21 21 0,21-21 15,-21 21-15,21-21 0,-21 22 16,0-1-16,0 0 16,22-21-16,-22 21 0,21-21 46</inkml:trace>
  <inkml:trace contextRef="#ctx0" brushRef="#br0" timeOffset="-179193.47">13187 9673 0,'0'21'31,"-21"1"-15,-1-1-16,1 0 0,0 0 0,0 0 15,0 0-15,-22 1 0,22 20 16,0-21-16,0 0 0,0 0 0,0 1 16,-1-1-16,1 0 0,21 0 0,-21 0 15,0 0-15,0 1 16,21-1-16</inkml:trace>
  <inkml:trace contextRef="#ctx0" brushRef="#br0" timeOffset="-178376.16">19748 8657 0,'0'-21'15,"0"42"48,0 0-48,0 1-15,0-1 0,0 0 16,-21 0-16,21 0 0,0 0 0,0 1 16,0-1-16,0 0 0,0 0 15,0 0-15,0 0 0,0 1 16,0-1-16,0 0 0,0 0 16</inkml:trace>
  <inkml:trace contextRef="#ctx0" brushRef="#br0" timeOffset="-178165.28">19664 9250 0,'-43'63'16,"86"-126"-1,-86 148-15,43-64 0,-21 0 16,21 0 0,0 0-16,0 0 15,0 1 1,0-1-16,0 0 15,0 0-15,0 0 16,0 0-16,0 1 0,0-1 16,0 0-16,0 0 15</inkml:trace>
  <inkml:trace contextRef="#ctx0" brushRef="#br0" timeOffset="-177953.47">19600 9843 0,'-21'63'16,"42"-190"-16,-21 191 15,-21 20-15,0-63 0,21 1 16,-21-1-16,21 0 16,0 0-16,0 0 15,0 0-15,0 1 0,0-1 16,0 0-16,0 0 16,0 0-1,0 0-15,0 1 16,0-1-1</inkml:trace>
  <inkml:trace contextRef="#ctx0" brushRef="#br0" timeOffset="-177765.43">19558 10372 0,'-21'42'16,"42"-127"-16,-42 191 0,42-169 0,-42 147 15,0-62 1,-1-1-16,1-21 15,21 21-15,0 0 16,0 0 31</inkml:trace>
  <inkml:trace contextRef="#ctx0" brushRef="#br0" timeOffset="-177578.05">19431 10668 0,'0'0'0,"0"21"0,-21 0 16,0-21-1,-1 0-15,22 22 16,0-1 15</inkml:trace>
  <inkml:trace contextRef="#ctx0" brushRef="#br0" timeOffset="-177377.89">19325 10795 0,'-42'42'31,"21"-42"-31,-1 0 15,1 0 1,21 22 0,-21-22-16,0 0 15,0 0 1,0 0 0,-1 0-16</inkml:trace>
  <inkml:trace contextRef="#ctx0" brushRef="#br0" timeOffset="-177177.92">18732 10880 0,'0'0'0,"-21"21"0,0-21 0,0 0 16,0 0-16,0 0 16,-1 0-16,1 0 15,0 0-15,0 0 16,0 0-16,0 0 15,-1 0 1,1 0-16,0 0 16</inkml:trace>
  <inkml:trace contextRef="#ctx0" brushRef="#br0" timeOffset="-176970.9">18224 10901 0,'-21'0'0,"148"0"0,-233 0 0,64 0 0,21 0 15,0 0 1,0 0-16,-1 0 16,1 0-1,0 0 32,0 0-47</inkml:trace>
  <inkml:trace contextRef="#ctx0" brushRef="#br0" timeOffset="-176777.85">17843 10901 0,'0'0'0,"-21"0"16,0 0-16,0 0 0,0 0 15,0 0 1,-1 0 31,1 0-32,0 0-15</inkml:trace>
  <inkml:trace contextRef="#ctx0" brushRef="#br0" timeOffset="-176556.94">17230 10964 0,'-22'22'0,"44"-44"0,-65 44 16,22-22-16,0 0 15,0 0-15,0 0 0,-1 0 16,1 0-16,0 0 31,0 0-15,0 0 15,0 0-31</inkml:trace>
  <inkml:trace contextRef="#ctx0" brushRef="#br0" timeOffset="-176361.45">16891 11007 0,'0'0'16,"-21"21"-16,0-21 0,-1 0 15,1 0-15,0 0 0,21 21 16,-21-21-16,0 0 16,0 0-16,-1 0 62</inkml:trace>
  <inkml:trace contextRef="#ctx0" brushRef="#br0" timeOffset="-176093.08">16637 11028 0,'0'-21'62,"0"0"-15,0-1-47,21 22 0,0-21 16,0 21-16</inkml:trace>
  <inkml:trace contextRef="#ctx0" brushRef="#br0" timeOffset="-175604.6">16976 10689 0,'21'-21'0,"-42"42"0,63-42 0,-42 0 16,0 0-16,21 0 15,-21 42 32,0 0-47,-21 0 0,21 0 16,-21 0-16,0 1 15,-1-1-15,1 0 0,0 0 0,0 0 16,0 22-16,0-22 0,-1 0 0,-20 0 16,21 0-16,0 0 0,0 1 15,-1-22-15,1 21 0,0-21 0,-21 0 16,63 0 31,0 0-32,0 0-15,0 0 0,1 0 16,20 0-16,-21 21 0,0-21 0,22 21 16,-22 0-16,0 0 15,21 1-15,-21-22 0,22 21 0,-22 0 16,0 21-16,21-21 0,-20 1 0,-1-1 15,0 0-15,0-21 0,0 21 16,-21 0-16,0 0 0,21 1 0,-21-1 16,0 0-1,0-42 32,-21 21-31</inkml:trace>
  <inkml:trace contextRef="#ctx0" brushRef="#br0" timeOffset="-173309.49">2773 14076 0,'63'-42'31,"-63"20"-31,21 22 0,-21-21 0,22 0 16,-22 0-16,0 0 15,0 0-15,0-1 16,-22 22 0,1-21-16,0 21 0,-21 0 15,21 0-15,-1 0 0,-20 0 0,21 0 16,-21 21-16,-1 1 0,1-22 16,0 21-16,20 21 0,-20-21 0,0 0 15,-1 22-15,1-1 0,21 0 16,-21 1-16,20-1 0,1 22 15,0-22-15,0 64 0,21-64 16,0 0-16,0 1 0,0-1 16,21-21-16,0 22 0,0-22 15,1 0-15,20 0 0,0 0 16,1-21-16,-1 0 0,0 21 0,22-21 16,-22 0-16,0 0 0,22 0 15,-22-21-15,1 21 0,20-21 0,-21 0 16,1 0-16,-22 21 0,21-21 15,1-1-15,-22-20 0,0 21 0,21 0 16,-21-22-16,1 22 0,-1-21 16</inkml:trace>
  <inkml:trace contextRef="#ctx0" brushRef="#br0" timeOffset="-171571.59">3196 13970 0,'0'0'0,"0"-21"0,0 0 16,0 0-16,-21 21 0,0 0 15,0 0-15,-1 0 16,1 21 0,21 0-16,-21 0 0,21 0 0,0 0 15,0 22-15,0-22 0,0 21 16,0 1-16,0-22 0,0 21 0,0 0 16,0 1-16,0-1 0,0 0 15,0 1-15,0-22 0,0 21 0,0-21 16,0 22-16,0-22 0,0 0 15,0 0-15,0 0 0,0 1 16,0-44 31,0 1-47,0 0 0,21 0 16,-21 0-16,0 0 0,21-1 15,1-20-15,-1 21 0,0 0 0,-21 0 16,21-1-16,0 1 0,0 0 15,1 21-15,-1 21 16,-21 0 0,0 1-16,0-1 0,0 0 15,0 0-15,0 0 0,0 0 16,0 22-16,0-22 0,0 0 16,0 0-16,0 0 0,21-21 15,-21 22-15,21-22 0,0 0 0,0 0 16,1 0-16,-1 0 15,0 0-15,0 0 0,0 0 0,0 0 16,1 0-16,-1-22 0,0 1 16,0 0-16,0 21 0,0-21 0,1 0 15,-22-22-15,21 22 0,-21 0 16,21 0-16,-21-21 0,0 20 0,0-20 16,0 21-16,0 0 0,0 0 15,0-1-15,0 1 0,0 0 16,-21 21-1,0 0 1,21 21-16,0 0 0,-22 22 16,22-22-16,-21 21 0,21-21 0,0 22 15,0-1-15,0-21 0,0 22 16,0-22-16,0 0 0,0 21 0,0-21 16,0 1-16,0-1 15,0 0-15,21-21 16,1 0-16,-1 0 15,0 0-15,0 0 0,0-21 16,0 21-16,1-21 0,-1-1 0,0 1 16,0 0-16,0 0 0,22 0 15,-22 0-15,0-22 0,0 22 0,0 0 16,0 0-16,-21 0 0,22-1 16,-22 44 15,0-1-31,0 0 15,0 0-15,-22 0 0,22 0 16,0 1-16,0-1 0,0 0 16,-21 0-16,21 0 0,0 0 0,0 1 15,0-1-15,21-21 32,1 0-17,-1 0-15,0 0 0,-21-21 0,21 21 16,0-22-16,0 1 0,-21 0 15,0 0-15,22 21 0,-22-21 0,0 0 16,0-22-16,0 22 0,0 0 16,0 0-16,-22 0 0,1-1 15,0 22-15,21-21 0,-21 21 16,0 0-16,0 0 16,-1 0-1,44 0 16,-1-21-31,0 21 0,0-21 16,0 21-16,0 0 0,1 0 16,-1 0-16,0 0 0,0 0 15,0 0-15,0 21 16,-21 0-16,0 0 0,22-21 16,-22 22-16,21-1 0,-21 0 15,0 0-15,0 0 0,0 0 0,0 1 16,0-1-16,0 0 0,0 0 0,0 0 15,0 0-15,0 1 16,0-1-16,0 0 16,0-42 31,0 0-47,0-1 0,0-20 15,0 21-15,0 0 0,0 0 16,0-22-16,21 22 0,0-21 0,-21 21 15,21-1-15,0 1 0,1 0 16,-1 0-16,21 0 0,-21 21 16,0 0-16,1 0 0,-1 0 0,0 0 15,0 21-15,-21 0 0,0 0 16,0 0-16,0 1 0,0-1 0,0 0 16,0 0-16,0 0 0,0 0 15,0 1-15,0-1 0,0 0 0,0 0 16,0 0-16,0-42 47,0 0-32,21 0-15,-21 0 0,21-1 16,1-20-16,-22 21 0,21 0 16,0-22-16,0 22 0,0 0 15,0-21-15,1 42 0,-1-21 16,21-1-16,-21 22 0,0 0 0,1 0 15,-1 0-15,0 0 0,0 22 16,-21-1-16,0 0 0,0 0 0,0 0 16,0 0-16,0 22 0,0-22 15,0 0-15,0 0 0,-21 22 0,21-22 16,-21-21-16,21 21 0,0 0 0,0 0 16,21-42 30,-21 0-46,21 0 0,0 21 16,0-21-16</inkml:trace>
  <inkml:trace contextRef="#ctx0" brushRef="#br0" timeOffset="-171213.22">5101 14499 0,'0'0'0,"0"21"15,21-42 32,0 21-47,-21-21 0,22 0 16,-1 0-16,0 0 0,0-1 15,-21 1-15,21 0 0,0 0 0,1 0 16,-22 0-16,0-1 16,0 1-16,-22 21 15,1 0 1,21 21-16,-21 1 0,0-22 0,0 21 15,21 21-15,-21-21 0,-1 0 0,22 22 16,-21-22-16,21 21 0,0-21 16,0 1-16,0 20 0,0-21 0,0 0 15,0 0-15,0 1 16,21-22-16,1 0 0,-1 0 16,0 0-16,0 0 0,0 0 15,0 0-15,1 0 0,-1 0 16,0-22-16,0 1 0,-21 0 0,21 0 15,0 0-15</inkml:trace>
  <inkml:trace contextRef="#ctx0" brushRef="#br0" timeOffset="-170693">6054 13991 0,'0'0'0,"-22"0"15,1 0-15,0 0 16,0 0-16,0 0 15,21 21-15,-21-21 0,21 22 0,0 20 16,0-21-16,-22 21 0,22 1 16,0-1-16,0 0 0,-21 1 0,21-1 15,-21 0-15,21 1 0,0-1 16,-21 0-16,21-20 0,-21 20 0,21-21 16,-21 0-16,21 0 15,0-42 16,0 0-31,0 0 16,0 0-16,21 0 0</inkml:trace>
  <inkml:trace contextRef="#ctx0" brushRef="#br0" timeOffset="-170300.22">5736 14055 0,'0'0'0,"-21"0"0,21-21 0,0-1 16,0 1-16,-21 21 0,21-21 0,0 0 15,0 0-15,0 0 16,21-1-16,0 22 0,0-21 16,22 21-16,-1 0 0,0-21 15,1 21-15,-1 0 0,21 0 0,-20 21 16,20-21-16,-20 21 0,20 1 16,-21 20-16,22-21 0,-22 21 0,1 1 15,-1-22-15,0 21 0,-21 1 0,-21-1 16,0 0-16,0 1 0,0-1 15,-21 0-15,0 1 0,-21-1 0,-1 0 16,22 1-16,-42-1 0,20-21 16,1 21-16,-21-20 0,20-1 15,-20 0-15,20 0 0,-20 0 0,21-21 16,-1 0-16,1 21 0,0-21 16,20 0-16,1 0 0,0 0 0,0 0 15,21-21-15,0 0 16,21 21-16,0 0 0,0-21 15,1 0-15,20 21 0,-21 0 0,21-21 16,1-1-16,-22 22 0,21-21 16,1 0-16,-1 21 0</inkml:trace>
  <inkml:trace contextRef="#ctx0" brushRef="#br0" timeOffset="-169756.6">6519 14478 0,'-21'-42'32,"21"21"-32,0-1 15,0 1-15,21 0 0,0 0 16,1 21-16,-1-21 0,0 21 16,0 0-16,0-21 0,0 21 0,22 0 15,-22 0-15,0 0 0,0 0 16,0 21-16,1-21 0,-1 21 15,-21 0-15,0 0 0,0 0 0,0 22 16,0-22-16,0 0 0,0 0 16,0 0-16,0 1 0,0-1 0,-21 0 15,-1 0-15,22 0 0,-21-21 0,21 21 16,0-42 15,0 0-15,0 0-16,0 0 0,21 0 0,1-1 15,-22 1-15,21 0 0,0 0 0,-21 0 16,21-22-16,0 22 16,0 0-16,1 0 0,20 0 0,-21 0 15,0 21-15,0 0 0,1 0 16,-1 0-16,0 21 16,-21 0-16,0 0 0,0 0 15,0 0-15,0 1 0,0-1 16,0 0-16,0 0 0,0 0 0,-21 22 15,21-22 1,0 0-16,-21-21 16,21 21-16,0-42 31,0 0-15,0 0-16,0-1 0</inkml:trace>
  <inkml:trace contextRef="#ctx0" brushRef="#br0" timeOffset="-169577.65">7133 14161 0,'0'0'16,"0"-22"-16,-21 22 0,0 0 15,0 0 1,21 22 15,21-1 0,0-21-31,0 0 0,-21 21 0,21-21 16</inkml:trace>
  <inkml:trace contextRef="#ctx0" brushRef="#br0" timeOffset="-169188.02">7345 14266 0,'0'22'31,"0"-1"-31,0 0 0,0 0 16,0 0-16,0 0 0,0 1 0,0-1 15,0 0-15,0 0 16,0 0-16,0 0 0,0 1 16,0-1-16,0 0 15,21-21 32,-21-21-47,21 0 0,-21-1 16,0 1-16,21 0 0,0 0 15,-21 0-15,22 0 0,-22-1 16,0 1-16,21 0 0,-21 0 0,21 0 16,0 21-16,-21-21 15,21 21 1,-21 21-1,0 0 1</inkml:trace>
  <inkml:trace contextRef="#ctx0" brushRef="#br0" timeOffset="-168503.31">7599 14415 0,'21'0'0,"-63"0"0,63 0 16,21 0-16,-21 0 0,-21-22 15,0 1-15,21 21 16,1-21-16,-1 0 0,-21 0 16,0 0-1,-21 21 17,-1 21-32,1-21 15,21 21-15,-21 0 0,0 0 0,21 0 16,0 1-16,-21-1 0,21 0 0,-21 0 15,21 0-15,0 0 0,0 1 16,0-1-16,0 0 0,0 0 31,21-21-31,0 0 16,0 0-16,0 0 0,0 0 16,1 0-16,-1-21 15,0 21-15,-21-21 0,21 21 0,-21-21 16,21 21-16,-21-22 0,21 1 0,-21 0 15,0 0-15,0 0 0,22 0 16,-1-1-16,-21 1 0,21 0 16,-21 0-16,21 21 0,0-21 15,-21 0-15,21 21 0,1 0 16,-1-22-16,0 22 0,0 0 16,0 0-16,0 0 0,1 0 15,-1 22-15,-21-1 0,21-21 16,0 21-16,-21 0 0,0 0 15,21 0-15,-21 1 0,0-1 0,0 0 16,0 0-16,0 0 16,0 0-16,-21 1 0,21-1 0,-21-21 15,0 21-15,0-21 0,21 21 16,-22-21 0,22-21-1,0 0 1,0 0-16,0-1 15,0 1-15,22 0 0,-22 0 0,0 0 16,21 0-16,0-1 16,-21 1-16,21 0 0,0 0 0,-21 0 15,21 0-15,1 21 0,-22-22 0,0 1 16,21 21-16,0-21 0,0 0 16,0 0-16</inkml:trace>
  <inkml:trace contextRef="#ctx0" brushRef="#br0" timeOffset="-168049.1">8763 13547 0,'0'0'0,"0"-21"0,0-1 15,-21 1 1,0 21-16,-1-21 0,1 21 15,0 0-15,0 0 0,0 0 16,0 0-16,-1 21 0,1 0 0,0 1 16,0-1-16,0 0 0,21 0 15,0 21-15,-21-20 0,21 20 0,-22-21 16,22 21-16,0-20 0,0-1 16,0 0-16,0 0 0,0 0 0,0 0 15,22 1-15,-1-22 16,0 0-16,0 0 0,0 0 0,0 0 15,1 0-15,-1 0 0,21 0 16,-21-22-16,0 22 0,1-21 16,20 0-16,-21 0 0,21 0 0</inkml:trace>
  <inkml:trace contextRef="#ctx0" brushRef="#br0" timeOffset="-167513.37">8953 13335 0,'-21'-21'0,"42"42"0,-63-42 0,21 0 16,0 0-16,-22 21 16,22 0-16,-21 0 0,21 0 0,-22 0 0,22 0 15,-21 0-15,0 0 16,20 0-16,-20 0 0,0 21 0,21-21 16,-22 21-16,22 0 0,-21 0 0,21 0 15,-1 1-15,-20-1 0,21 21 16,0 0-16,0-20 0,21 20 0,-22 0 15,22 1-15,-21-1 0,21 0 16,0-21-16,0 22 0,0-1 0,0-21 16,0 0-16,0 22 0,21-22 0,1 0 15,-1 0-15,0 0 0,0-21 16,21 22-16,-20-1 0,20-21 0,-21 0 16,21 0-16,1 0 0,-22 0 15,21 0-15,1 0 0,-1 0 16,0 0-16,1-21 0,-1 21 0,-21-22 15,21 1-15,1 0 0,-22 0 16,21 0-16,-21 0 0,1-1 0,-1-20 16,0 21-16,-21-21 0,0-1 15,0 1-15,0 0 0,0-1 0,0 1 16,0 0-16,0-1 0,-21 1 0,0 0 16,-22-1-16,22 22 0,0 0 15,-21 0-15,20 0 0,-20-1 0,21 1 16,-21 0-16,20 21 0,-20 0 15,21 0-15,0 0 0,-22 0 0,1 0 16,0 0-16,21 21 16,-1 0-16,1-21 0,0 22 15,0-22-15,0 21 0,21 0 0,-21 0 16,21 0 0</inkml:trace>
  <inkml:trace contextRef="#ctx0" brushRef="#br0" timeOffset="-166689.04">13652 13653 0,'0'0'0,"0"-22"0,0 1 0,-21 21 15,21-21-15,-21 0 16,0 21-1,0 0-15,0 21 16,21 0-16,0 0 0,-22 1 16,22 20-16,0 0 0,-21 1 0,21-1 15,0 0-15,0 22 0,0-22 16,0 0-16,0 22 0,0-22 0,-21 1 16,21-22-16,-21 21 0,21 0 15,0 1-15,0-22 0,0 0 0,0 0 16,0 0-16,0-42 31</inkml:trace>
  <inkml:trace contextRef="#ctx0" brushRef="#br0" timeOffset="-166377.28">13652 13653 0,'0'0'16,"-42"-22"-1,42 1 1,0 0 0,42 21-1,-20 0-15,-1 0 0,21-21 0,-21 0 16,22 21-16,-22 0 0,21 0 15,-21 0-15,22-21 0,-22 21 0,0 0 16,0 0-16,-21 21 16,0 0-1,0 0-15,-21 0 16,0 0-16,0-21 0,-1 22 16,1-1-16,-21-21 0,21 21 0</inkml:trace>
  <inkml:trace contextRef="#ctx0" brushRef="#br0" timeOffset="-166169.56">13504 14076 0,'0'0'0,"21"0"32,1 0-32,-1 0 0,0 0 15,0 0-15,0 0 0,0 0 16,1-21-16,-1 21 0,0 0 15,0 0-15,0 0 16,0-21 0,1 21-16</inkml:trace>
  <inkml:trace contextRef="#ctx0" brushRef="#br0" timeOffset="-165929.65">13885 14034 0,'0'21'47,"0"0"-32,0 0-15,-21 0 16,21 0-16,0 1 0,0-1 16,0 0-16,0 0 15,0 0-15,-21-21 16,21-21 31</inkml:trace>
  <inkml:trace contextRef="#ctx0" brushRef="#br0" timeOffset="-165728.62">13991 13928 0,'0'0'0,"0"-21"16,21 21 62,0 0-78,1 0 16</inkml:trace>
  <inkml:trace contextRef="#ctx0" brushRef="#br0" timeOffset="-165269.04">14203 14012 0,'0'0'15,"-21"0"1,21-21 15,21 0-31,0 21 16,0 0-16,0 0 0,0 0 15,1 0-15,-1 0 16,0 0-16,0 21 0,0 0 0,0-21 16,-21 22-16,22-1 0,-22 0 15,21 0-15,-21 0 0,0 22 0,0-22 16,0 0-16,0 0 0,0 0 0,0 0 15,-21 1-15,-1-1 16,1-21 0,0 0-1,21-21 1,0-1-16,0 1 0,0 0 16,0 0-16,0 0 15,0 0-15,0-1 0,21 1 0,0 0 16,1 0-16,-1 0 15,0 0-15,0 21 0,0-22 16,0 22-16,1-21 0,-1 21 0,0 0 16,0 0-16,0 0 15,0 0-15,1 0 0,-1 0 16</inkml:trace>
  <inkml:trace contextRef="#ctx0" brushRef="#br0" timeOffset="-164920.18">14753 14097 0,'0'21'0,"0"-84"16,0 105-16,0 0 0,21-42 31,0 0-31,1 0 0,-1 0 16,0 0-16,-21-21 0,21 21 16,0-21-16,0 21 0,1-21 0,-1 21 15,0-21-15,-21 0 0,21 21 0,-21-22 16,0 1-1,-21 21-15,0 0 16,0 0-16,-1 0 16,1 0-16,0 21 0,0-21 15,0 22-15,0-1 0,-1 0 0,1 0 16,21 0-16,0 0 0,-21 1 16,21-1-16,0 0 0,-21 0 0,21 0 15,0 0-15,0 1 16,21-1-16,0-21 15,0 0-15,1 0 0,20 0 0,-21 0 16,0 0-16,22-21 16,-1-1-16,0 22 0,1-21 0,-1 0 0</inkml:trace>
  <inkml:trace contextRef="#ctx0" brushRef="#br0" timeOffset="-163597.42">15557 13758 0,'0'0'15,"0"-21"-15,0 0 0,0 0 0,0 0 0,0 0 16,0-1-16,-21 22 16,0 0-1,21 22-15,-21-1 0,0 0 16,0 21-16,21-21 0,-22 22 0,1-1 16,21 0-16,-21 1 0,0-1 15,0 0-15,0 22 0,-1-22 16,1 22-16,0-22 0,0 22 0,0 20 15,0-20-15,-1-1 0,1 22 16,21-22-16,-21 22 0,0-21 0,0 20 16,0 1-16,-1 0 0,22-1 0,-21 1 15,0 0-15,0-1 0,21-20 16,-21 20-16,0-20 0,21-1 0,-22 1 16,22-1-16,0 1 0,0-22 0,0 1 15,0-1-15,0-21 0,0 21 16,0-20-16,22-22 15,-1 0 1,21-22-16,-21 1 0,22-21 0,-1 21 16,0-22-16,22 1 0,-1 0 15,-20-1-15,20 1 0,-21 0 0,1-22 16,20 1-16,-42 20 0,22-20 0,-22-22 16,0 22-16,0-1 0,-21 1 15,0-22-15,0 22 0,-21-1 0,0 1 16,0-1-16,0 22 0,-22-22 15,1 22-15,21 0 0,-22 20 0,1-20 16,0 21-16,-1 0 0,22 0 0,-21 21 16,0-22-16,20 22 15,1 0-15,21-21 0,0 0 16,0 0-16,21 0 16,22 21-16,-22-21 15,21-1-15,1 22 0,20-21 0,-21 0 16,1 0-16,20 0 0,-20 0 15,-1-1-15,0 1 0,1 0 0,-1 0 16,-21 21-16,0-21 0,0 0 16,1-1-16,-1 22 0,0-21 0,-21 0 15,0 0-15,21 21 16,-21-21-16,0 42 47,0 0-32,-21 0-15,21 0 0,-21 1 0,21-1 16,0 0-16,-21 0 16,21 0-16,0 0 0,0 1 0,0-1 15,0 0 1,21-21 0,0-21-1,0 21-15,-21-21 16,0-1-16,0 1 0,0 0 15,0 0 1,0 0-16,0 0 0,0-1 16,0 1-16,0 0 0,0 0 15,0 0 1,21 0 0,0 21-1,1 0-15,20 0 0,-21 0 0,0 0 16,22 0-16,-22 0 0,21 0 0,-21 0 15,22 0-15,-22 0 0,0 21 16,0-21-16,0 21 0,-21 0 0,0 0 16,0 0-16,0 1 15,0-1-15,0 0 16,-21 0-16,0-21 0,0 21 0,0 0 16,-1-21-16,22 22 15,-21-22-15,21-22 31,0 1-31,21 21 16,1-21-16,-22 0 0,21 21 0,0-21 16,0 0-16,0-1 0,0 1 15,1 0-15,-1 0 0,0 0 16,0 0-16,0-1 0,-21 1 16,21 21-16,-42 21 46,0 1-46,0-1 0,21 0 0,-21 0 16,21 0-16,-21 0 0,21 1 0,0 20 16,0-21-16,0 0 0,0 0 15,0 1-15,0-1 0,0 0 16,0 0-16,21-21 0,0 21 0,0-21 16,0 0-16,0 0 0,1 0 0,-1 0 15,0 0-15,0 0 0,0-21 0,0 21 16,22-21-16</inkml:trace>
  <inkml:trace contextRef="#ctx0" brushRef="#br0" timeOffset="-163156">16933 13716 0,'0'0'0,"0"-21"16,0 0-16,0 0 0,-21 21 16,0 0-16,0 0 15,21 42 1,-21-21-16,-1 21 0,22-20 0,-21 20 16,21 0-16,-21 1 15,21 20-15,-21-21 0,0-20 0,21 20 16,0 0-16,-21 1 0,21-22 0,-22 21 15,22-21-15,-21 0 0,21 1 16,0-1-16,0 0 0,0 0 0,-21-21 16,21-21-1</inkml:trace>
  <inkml:trace contextRef="#ctx0" brushRef="#br0" timeOffset="-162736.21">16658 13780 0,'0'-22'0,"0"44"0,0-65 0,-21 22 15,21 0-15,0 0 0,0 0 16,0-1-16,0 1 16,21 21-16,0-21 0,0 21 0,1 0 15,20 0-15,-21 0 0,21 0 16,1 0-16,-1 0 0,22 21 0,-22 0 15,21 1-15,1-1 0,-22 21 16,22-21-16,-1 22 0,-20-22 0,-1 21 16,-21 0-16,21 1 0,-20-1 0,-22-21 15,0 22-15,0-22 16,0 21-16,-43-21 0,22 0 0,-21 22 16,-1-22-16,1 0 0,-21 0 0,20-21 15,-20 21-15,20 1 0,-20-1 16,21-21-16,-22 0 0,22 21 0,-1-21 15,1 0-15,0 0 0,-1 0 16,22 0-16,0 0 0,0 0 0,0 0 16,42 0 15,0 0-31,0-21 0,0 21 0,1 0 16,-1-21-16,21 21 0,0-22 15,-20 1-15,20 21 0</inkml:trace>
  <inkml:trace contextRef="#ctx0" brushRef="#br0" timeOffset="-162141.18">17484 14139 0,'0'0'0,"0"-21"0,0 0 15,0 0-15,0 0 0,0 0 16,21-1-1,0 22-15,0-21 0,0 21 0,0 0 16,1 0-16,-1 0 0,0-21 16,0 21-16,0 0 0,0 0 0,1 0 15,-1 21-15,21-21 0,-42 21 16,21 1-16,0-1 0,-21 0 0,22 0 16,-22 0-16,0 0 0,0 1 15,0-1-15,0 0 0,0 0 0,-22 0 16,1 0-16,0-21 0,21 22 0,-21-22 15,0 21-15,0-21 32,21-21-32,0-1 15,0 1-15,0 0 16,0 0-16,21 0 0,0 0 16,-21-1-16,21 1 0,0 0 15,-21 0-15,21 21 0,1-21 0,-1 0 16,0 21-16,0-22 0,0 22 15,0 0-15,1 0 0,20-21 0,-21 21 16,0 0-16,0 0 0,1 0 16,-1 0-1,-21 21-15,0 1 16,0-1-16,0 0 0,0 0 16,-21 0-16,21 0 0,0 1 15,-22-1-15,22 0 0,-21-21 16,21 21-16,0 0 0,0 0 15,-21-21-15,21 22 16,0-44 15,0 1-15,0 0-16,21 0 0</inkml:trace>
  <inkml:trace contextRef="#ctx0" brushRef="#br0" timeOffset="-161965.28">18119 13822 0,'-22'0'16,"44"0"-16,-65 0 0,22 0 15,0 0 1,21 21 15,21-21-31,0 21 0,0-21 16,1 21-16,-1-21 0,0 0 15</inkml:trace>
  <inkml:trace contextRef="#ctx0" brushRef="#br0" timeOffset="-161546.15">18457 14012 0,'-21'0'0,"21"22"15,-21-22 1,21 21-16,0 0 16,0 0-16,0 0 15,0 0-15,0 1 16,0-1-16,0 0 0,0 0 16,0 0-16,0 0 0,0 1 15,0-1-15,0 0 16,21-21-1,0 0 1,0 0-16,1 0 16,-22-21-16,21 21 0,0-21 15,-21-1-15,21 22 0,0-21 0,0 0 16,1 0-16,-22 0 0,21 0 0,0-1 16,0 1-16,-21 0 0,21 21 15,0-21-15,1 21 0,-22-21 16,21 21-1,0 0 1</inkml:trace>
  <inkml:trace contextRef="#ctx0" brushRef="#br0" timeOffset="-160824.25">18796 14161 0,'0'21'15,"0"-85"-15,0 107 0,21-22 16,0-21-16,0 0 0,1 0 16,-1 0-16,0 0 0,0-21 15,0-1-15,0 1 16,-21 0-16,0 0 16,0 0-16,0 0 15,-21 21 1,0 0-1,0 0-15,0 21 16,0-21-16,-1 21 0,22 0 0,-21 0 16,0 0-16,0 1 15,21-1-15,0 0 0,0 0 0,0 0 16,0 0-16,0 1 0,0-1 16,0 0-16,21-21 0,0 0 15,0 21-15,1-21 0,-1 0 16,0 0-16,0 0 0,0 0 15,0 0-15,1 0 0,-1 0 16,-21-21-16,21 0 0,0 21 0,0-21 16,-21-1-16,21 1 15,1 0-15,-22 0 0,0 0 0,0 0 16,21-1-16,0 1 0,-21 0 16,0 0-16,21 0 15,0 21-15,0 0 0,1-21 16,-1 21-16,0 0 0,0 0 15,0 0-15,-21 21 16,21 0-16,-21 0 16,22 0-16,-22 0 0,0 1 15,0-1-15,0 0 0,0 0 16,0 0-16,0 0 0,0 1 16,-22-1-16,1 0 15,0-21 1,21-21 15,0 0-31,0-1 16,0 1-16,0 0 0,0 0 15,21 21-15,-21-21 16,0 0-16,21 21 0,1 0 16,-22-22-16,0 1 0,21 21 15,0 0-15,0-21 0,0 21 16,0-21-16,1 21 15,-1-21-15,0 21 0,0-21 16</inkml:trace>
  <inkml:trace contextRef="#ctx0" brushRef="#br0" timeOffset="-160469.02">20151 13674 0,'0'0'0,"0"-21"0,-22-1 31,1 22-31,0 0 16,0 0-16,0 0 0,0 0 15,-1 22-15,1-1 0,0 0 16,0 0-16,0 0 0,0 0 15,-1 1-15,22-1 0,0 0 16,0 0-16,0 0 0,0 0 0,0 1 16,0-1-16,0 0 15,0 0-15,22-21 0,-1 0 0,0 0 16,0 0-16,0 0 16,0 0-16,1 0 0,-1 0 0,0 0 15,0 0-15,0-21 0,0 21 0,1-21 16,-22 0-16,21 21 0</inkml:trace>
  <inkml:trace contextRef="#ctx0" brushRef="#br0" timeOffset="-159917.21">20383 13483 0,'-21'-21'0,"0"0"15,0 21-15,-21-21 0,20 21 16,1 0-16,0 0 0,0 0 0,-21 0 15,20 0-15,-20 0 0,0 0 16,-1 0-16,1 0 0,0 0 0,-1 0 16,1 21-16,0 0 0,21 0 15,-22 0-15,1 1 0,0 20 0,20-21 16,-20 21-16,21-20 0,0 20 0,0 0 16,-1 1-16,1-22 0,21 21 15,-21-21-15,21 22 0,0-22 16,0 21-16,0-21 0,0 0 15,21 22-15,0-22 0,1 0 0,-1 0 16,0-21-16,0 21 0,21 1 16,1-22-16,-22 21 0,21-21 0,1 0 15,-1 0-15,0 0 0,1 0 16,-1 0-16,0 0 0,1 0 0,-22 0 16,21 0-16,0-21 0,22-1 15,-22 1-15,1 0 0,-22 0 16,21-21-16,-21 20 0,0-20 0,1 21 15,-1-21-15,0-1 0,0-41 16,-21 41-16,0 1 0,0 0 16,0-1-16,0 1 0,-21 21 15,0 0-15,0-1 0,-22 1 0,22 0 16,0 0-16,-21 0 0,-1 0 16,22 21-16,0 0 0,-21 0 0,20-22 15,1 22-15,0 0 0,0 0 0,0 0 16,0 0-16,-1 0 0,1 0 15,21 22-15,-21-22 16,0 21-16,0-21 16,0 0-16,-1 0 15</inkml:trace>
  <inkml:trace contextRef="#ctx0" brushRef="#br0" timeOffset="-158433.33">7620 13187 0,'0'0'0,"-21"21"31,21 0-15,-21-21 15,21-21 47,21 0-62,0 21-16,-21-21 0,21 21 15,0-21-15,0 21 0,1-22 0,-1 1 16,0 21-16,0-21 0,21 0 16,1 0-16,-1 0 0,0-1 0,1 1 15,20-21-15,-20 21 0,20-22 16,-21 22-16,22-21 0,-1 0 16,-20 20-16,20-20 0,1 21 0,-1 0 15,1-22-15,-1 22 0,22 0 16,-22 0-16,1-21 0,-22 20 0,22 1 15,-1 0-15,-20 0 0,20-21 16,-21 20-16,43-20 0,-43 21 16,22 0-16,-22-22 0,1 22 15,20 0-15,1 0 0,-1-21 0,1 20 16,-1 1-16,1-21 0,-1 21 16,1 0-16,-22-22 0,21 22 15,-20 0-15,20 0 0,-42 0 0,22-1 16,-1 1-16,-21 21 0,0-21 15,1 0-15,-1 21 0,0-21 0,0 0 0,0 21 16,-21-22 0,21 22-16,1-21 15,-1 21-15,-42 0 78,-1-21-62</inkml:trace>
  <inkml:trace contextRef="#ctx0" brushRef="#br0" timeOffset="-157757.18">10477 11621 0,'-42'0'31,"21"0"-31,0 0 0,0 0 16,-1 0-16,-20 0 0,21 21 0,0-21 16,-22 21-16,22-21 0,-21 21 15,21-21-15,-22 21 0,1-21 16,21 21-16,-21 1 0,-1-22 0,1 21 16,21-21-16,0 0 0,-1 0 15,44 0 16,-1 0-31,21 0 16,-21 0-16,0 0 0,22-21 16,-1 21-16,-21 0 0,22-22 15,-1 22-15,0-21 0,-21 21 0,22-21 16,-1 21-16,-21-21 0,0 21 16,22 0-16,-22-21 0,0 21 15,0 0-15,-21 21 47,21 0-31,-21 0-16,0 0 0,0 1 15,0-1-15,0 0 0,0 0 16,0 21-16,0-20 0,0-1 16,0 0-16,0 21 0,0-21 0,0 22 15,0-22-15,0 21 0,0-21 16,0 1-16,0-1 0,0 21 0,0-21 15,0 0-15,0 1 0,0-1 16,0-42 47,0-1-63</inkml:trace>
  <inkml:trace contextRef="#ctx0" brushRef="#br0" timeOffset="-156592.28">13356 11769 0,'0'-21'16,"0"42"62,0 0-78,0 0 0,0 0 15,0 22-15,0-22 0,-21 21 16,21-21-16,-21 22 0,0-22 0,21 21 16,-22 0-16,1-20 0,21-1 15,0 0-15,-21 21 0,0-42 0,21 21 16,0 1-16,0-1 15,0-42 17,0-1-17,0 1-15,21 0 16,0 0-16,-21 0 0,21 0 0,1-22 16,-22 22-16,21-21 0,0-1 15,-21 22-15,21-21 0,0 21 0,-21 0 16,0-1-16,21 1 0,1 0 15,-22 0-15,21 21 0,-21-21 0,21 21 16,-21-21-16,21 21 16,0 0-1,0 0-15,1 0 16,-1 0-16,0 21 16,0-21-16,0 21 15,0 0-15,1 0 0,-1 0 0,0 1 16,0-1-16,0 0 0,0 0 15,22 0-15,-22 0 0,0 1 0,0-1 16,22 0-16,-22 0 0,0 0 0,-21 0 16,21-21-16,0 22 15,-42-22 32,21-22-31,-21 1-16,0 21 0,0-21 15</inkml:trace>
  <inkml:trace contextRef="#ctx0" brushRef="#br0" timeOffset="-156009.29">13525 11790 0,'0'0'0,"-21"-21"16,42 21 62,-21 21-78,0 0 0,22-21 15,-22 21-15,21 0 0,-21 1 16,0-1-16,0 0 0,21 0 0,-21 21 16,0-20-16,21-1 0,-21 21 15,0 0-15,0-20 0,21 20 0,0-21 16,1 21-16,-22 1 0,21-22 16,0 21-16,0 1 0,0-22 15,0 21-15,1 0 0,-1 1 0,0-1 16,0 0-16,0 1 0,0 20 15,1-20-15,-1-1 0,21 0 0,-21 22 16,0-22-16,1 0 0,20 1 16,-21-1-16,0 0 0,22 1 0,-22-22 15,0 21-15,0 1 0,21-22 0,-20 21 16,-1 0-16,0-20 16,0 20-16,0-21 0,22 43 15,-43-43-15,21 0 0,0 0 16,-21 0-16,0 0 0,21 1 0,0-22 15,-21 21-15,-21-42 63,0 21-63,21-22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3:00:27.8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1609 0,'21'0'62,"0"0"-62,1 0 16,-1 0-16,-21-21 0</inkml:trace>
  <inkml:trace contextRef="#ctx0" brushRef="#br0" timeOffset="1313.07">1376 699 0,'0'0'0,"-21"21"0,21 0 15,-22-21 1,22 21-16,22-21 31,-1-21-15,0 0-16,0 0 0,0 21 16,0-22-16,1 1 15,-1 0-15,0 0 0,0 0 16,0 0-16,-21-22 0,0 22 15,0 0-15,0 0 0,0 0 16,0-1-16,0 1 16,-21 21-16,-21 0 0,21 0 15,-22 21-15,1-21 0,0 22 0,-22-1 16,22 0-16,-1 0 0,1 21 16,0-20-16,-1-1 0,22 0 15,0 0-15,0 21 0,0-20 0,21-1 16,-21 0-16,21 0 0,0 0 15,0 0-15,0 1 0,21-1 16,0 0-16,0 0 0,21-21 16,-20 21-16,-1 0 15,21-21-15,-21 22 0,22-1 16,-22 0-16,21-21 0,0 21 0,-20 0 16,20 0-16,0 1 0,-21-1 15,1-21-15,-1 21 0,0 0 0,-21 21 16,0-20-16,0-1 0,-21 0 15,0 0-15,-22 0 0,1 0 16,0 1-16,-1-1 0,1 0 16,0-21-16,-1 0 0,1 21 0,21-21 15,-22 0-15,22 0 0,-21 0 16,21-21-16,0 0 0,-22 0 16,22-1-16,0 1 0,0 0 15,0 0-15,-1 0 0,1 0 0,21-1 16,-21 1-16,21 0 0,0 0 15,0 0-15,0 0 0,21-1 16,0 1-16,1 21 0,-1 0 16,0-21-16,0 21 0,0-21 15,0 21-15,22 0 0,-22 0 0</inkml:trace>
  <inkml:trace contextRef="#ctx0" brushRef="#br0" timeOffset="1741.01">1736 1122 0,'0'0'15,"0"21"-15,21-21 0,0 21 16,0-21 0,0 0-16,0 0 15,1-21-15,-1 0 16,0 0-16,0 0 15,-21-1-15,21 1 0,-21 0 16,0 0-16,0 0 0,0 0 16,0-1-16,0 1 0,0 0 15,0 0-15,0 0 0,-21 21 16,0 0 0,0 21-16,0 0 0,-1 0 15,1 0-15,-21 22 0,21-22 0,0 21 16,-1-21-16,1 22 0,21-1 15,0-21-15,-21 22 0,21-22 16,0 0-16,0 0 0,0 0 0,0 0 16,0 1-16,0-1 0,21 0 15,0-21-15,1 0 0,-1 0 16,0 0-16,0 0 16,21 0-16,-20 0 0,-1 0 0,0-21 15,21 21-15,-21-21 0,1-1 16,20 1-16</inkml:trace>
  <inkml:trace contextRef="#ctx0" brushRef="#br0" timeOffset="2260.69">2413 953 0,'0'0'0,"0"-22"0,0 1 16,0 0-16,-21 21 15,0 0-15,-1 0 16,1 0-16,0 0 0,0 21 15,0-21-15,0 21 0,-1 1 16,1-1-16,-21 0 0,21 21 0,0-21 16,21 1-16,-22 20 0,22-21 15,-21 0-15,21 22 0,0-22 0,0 0 16,0 0-16,0 0 16,0 0-1,21-21-15,1 0 0,-1 0 0,0 0 16,0 0-16,0 0 0,0 0 15,1-21-15,-1 21 0,0-21 16,0 0-16,0 0 0,0 0 0,1-1 16,-1 1-16,-21-21 0,21 21 15,-21-22-15,21 22 0,0-21 16,-21 21-16,0 0 0,0-1 16,0 44 15,0-1-31,0 0 0,-21 0 0,21 0 15,0 22-15,0-22 0,-21 21 16,21-21-16,-21 0 0,21 1 0,-21-1 16,21 0-16,0 0 0,0 0 15,0 0-15,0 1 16,21-22 0,0 0-1,0 0-15,0 0 16,0-22-16,1 1 15,-1 0-15</inkml:trace>
  <inkml:trace contextRef="#ctx0" brushRef="#br0" timeOffset="2701.08">2688 1101 0,'0'0'0,"0"-21"16,0-1-1,0 1 1,21 0 0,0 21-16,1-21 0,-1 21 0,0 0 15,0-21-15,0 21 0,0 0 16,1 0-16,-1 0 0,21 0 16,-21 0-16,0 0 0,22 0 0,-22 21 15,0 0-15,-21 0 0,0 0 16,0 1-16,0-1 0,0 21 0,0-21 15,0 0-15,0 1 16,-21-1-16,21 0 0,-21 0 0,0 0 16,-1-21-16,22 21 0,-21-21 15,0 0 1,21-21 0,0 0-1,0 0-15,0 0 0,0 0 16,21 21-16,0-22 0,-21 1 0,22 0 15,-1 0-15,-21 0 0,21 21 16,0-21-16,0-1 0,0 1 16,1 21-16,-1-21 0,0 0 0,0 21 15,0-21-15,0 21 16,1-21-16,-1 21 0</inkml:trace>
  <inkml:trace contextRef="#ctx0" brushRef="#br0" timeOffset="3475.93">3598 868 0,'0'0'0,"0"-21"0,-21 21 15,0 0 1,0 0-16,0 21 16,-1-21-16,1 21 0,0 0 15,0 0-15,0 1 0,0-1 16,-1 21-16,1-21 0,0 22 0,21-22 15,-21 21-15,21-21 0,-21 0 16,21 1-16,0-1 0,0 0 16,0 0-16,0 0 0,21 0 15,0-21-15,0 0 0,0 0 16,1 0-16,20 0 0,-21 0 0,21 0 16,-20 0-16,20 0 0,0 0 15,1-21-15,-1 0 0,-21 0 0,21 0 16,1 0-16,-22-22 0,21 1 15,-21 0-15,22-1 0,-22 1 0,0-22 16,0 22-16,0 0 16,1-1-16,-22-20 0,0 42 0,0-22 15,0 1-15,0 21 0,0 0 16,0 0-16,0-1 0,0 1 0,0 42 31,-22 1-31,22-1 0,0 21 16,-21-21-16,21 22 0,0-1 15,-21 0-15,21 1 0,0 20 0,0-21 16,-21 1-16,0-1 0,21 0 16,-21 1-16,21-22 0,0 21 0,0-21 15,-22 1-15,22-1 0,0 0 16,0 0-16,0 0 0,-21-21 16,21 21-1,0-42 1,0 0-1,0 0-15,0 0 0,0 0 16,21-22-16,1 22 0,-1 0 16,0-21-16,0 20 0,0-20 0,0 21 15,22-21-15,-22 20 0,0-20 16,0 21-16,0 21 0,22-21 16,-22 21-16,0 0 0,0 0 0,0 0 15,-21 21-15,22-21 0,-22 21 16,21 21-16,-21-20 0,0-1 15,0 21-15,0-21 0,0 22 16,0-22-16,0 0 0,-21 0 0,21 21 16,-22-20-16,22-1 0,-21 0 15,21 0-15,-21-21 0,0 0 16,21-21 15</inkml:trace>
  <inkml:trace contextRef="#ctx0" brushRef="#br0" timeOffset="5255.92">6244 677 0,'0'0'15,"0"-84"1,-21 63-16,0-1 16,0 22-16,-1 0 0,1 0 0,0 0 15,0 0-15,0 0 0,0 0 16,-22 22-16,22-1 0,0-21 15,-21 42-15,20-21 0,1 0 0,0 22 16,0-1-16,0 22 0,0-22 16,-1 21-16,1 1 0,0-1 15,21-20-15,-21 20 0,21-20 0,0-1 16,0 0-16,0 1 0,0-1 16,0-21-16,0 0 0,21 0 0,0 1 15,22-22-15,-22 0 0,0 0 0,21 0 16,-21 0-16,22 0 0,-22 0 15,21 0-15,-21 0 0,22-22 0,-22 1 16,21 0-16,-21 0 16,22-21-16,-22 20 0,0-20 0,0 21 15,0-21-15,1-1 0,-1 1 16,0 0-16,0-1 0,-21 22 0,0-21 16,21 21-16,-21-1 0,0 44 31,0-1-31,0 0 15,0 21-15,-21 1 0,21-22 16,-21 21-16,21 0 0,0-20 0,0 20 16,0-21-16,0 21 0,0-20 15,0-1-15,0 21 0,0-21 0,0 0 16,21 1-16,0-22 16,-21 21-16,21-21 0,22 0 15,-22 0-15,0 0 0,0 0 0,22 0 16,-22 0-16,0-21 0,21 21 15,-21-22-15,22 1 0,-22 0 0,21 0 16,-21 0-16,1 0 0,-1-22 16,0 22-16,0-21 0,-21-1 0,21 1 15,-21 0-15,0-1 0,0-20 16,0 21-16,-21-22 0,-21 22 16,21 21-16,-1-1 0,1 22 15,-21 0-15,0 0 0,20 0 16,-20 0-16,21 22 0,-21-1 15,-1 0-15,22 0 0,0 21 0,0 1 16,0-22-16,-1 21 0,22 1 16,-21-1-16,21 0 0,0 1 0,0-1 15,0-21-15,0 21 0,21-20 16,1-1-16,-1-21 0,0 21 0,0 0 16,21-21-16,-20 0 0,20 0 15,0 0-15,1 0 0,-1 0 0,0 0 16,1-21-16,-1 0 0,0 0 15,1-1-15,-1 1 0,-21 0 0,21-21 16,-20 21-16,-1-22 16,-21 22-16,21-21 0,-21-1 0,21 22 15,-21-21-15,0 21 0,0 0 16,0 42 0,0 0-1,0 0-15,0 0 0,0 22 0,0-22 16,0 0-16,0 21 0,0-21 15,0 22-15,0-22 0,-21 0 0,21 0 16,-21 22-16,21-22 0,0 0 16,0 0-16,-21-21 0,21 21 15,0-42 17,0 0-17,0 0-15,0 0 0,21-22 16,-21 22-16,21-21 0,0 21 15,0-22-15,0 1 0,1 0 0,-1-1 16,0 1-16,21 21 0,-21-22 16,22 22-16,-1 0 0,-21 0 0,22 21 15,-1 0-15,-21 0 0,0 0 16,0 0-16,1 21 0,-22 21 16,21-20-16,-21 20 0,0-21 15,0 21-15,0 1 0,0-22 0,0 21 16,-21-21-16,21 22 0,-22-22 15,22 21-15,0-21 0,0 1 0,0-1 16,0 0-16,22-21 16,-1 0-16,0 0 0,0 0 15,21 0-15,-20 0 0,-1 0 16,0 0-16,21-21 0,-21 0 16,1-1-16,20 1 0,-21-21 0,0 21 15,22-22-15,-22 1 0,0 0 16,21-22-16,-21 22 0,22-22 0,-22 22 15,0 0-15,0-1 16,0 1-16,1 0 0,-1 21 0,-21-22 16,0 22-16,0 0 15,0 42 1,0 0 0,-21 0-16,-1 1 0,22 20 0,-21 0 15,0 1-15,21 20 0,-21-21 16,0 1-16,0-1 0,21 22 0,-22-22 15,22-21-15,-21 21 0,0 1 16,21-22-16,0 21 0,0-21 0,0 1 16,0-1-16,0 0 0,0 0 15,0 0 1,21-21-16,0 0 16,1 0-16,-1 0 15,-21-21-15,21 21 0,-21-21 16,21 0-16,0 0 0,-21-1 15,0 1-15</inkml:trace>
  <inkml:trace contextRef="#ctx0" brushRef="#br0" timeOffset="5487.8">7853 931 0,'0'0'0,"-21"0"16,42 0 15,0 0-31,21 0 0,-21 0 16,1 0-16,20 0 0,-21 0 15,21-21-15,-20 21 0,20-21 0,-21 21 16,0 0-16,0 0 0,1-21 16,-22 0-16,0 0 31</inkml:trace>
  <inkml:trace contextRef="#ctx0" brushRef="#br0" timeOffset="6132.42">8530 1143 0,'21'0'15,"0"0"1,1 0-16,-1 0 0,0-21 16,0 21-16,0-21 0,22 0 0,-22-1 15,0 1-15,21 0 0,-21 0 16,1 21-16,-22-21 0,0 0 16,0-1-16,0 1 0,-22 21 15,1 0-15,0 0 16,0 0-16,-21 0 0,20 21 0,1 1 15,0 20-15,0-21 16,0 21-16,21-20 0,-21 20 0,21-21 16,0 21-16,0 1 0,0-22 0,0 0 15,0 0-15,0 0 0,0 1 16,0-1-16,21 0 0,0-21 0,0 0 16,0 0-16,0 0 0,1 0 15,-1 0-15,0 0 0,21 0 0,-21 0 16,1-21-16,20 21 0,-21-21 15,0 21-15</inkml:trace>
  <inkml:trace contextRef="#ctx0" brushRef="#br0" timeOffset="6927.96">9080 1080 0,'0'-22'16,"64"-41"-1,-43 42-15,-21 0 16,21 21-16,0 0 0,1-22 0,-1 22 15,0 0-15,0 0 0,21 0 16,-20 0-16,-1 22 0,0-1 16,0 0-16,-21 0 0,0 0 0,21 22 15,-21-22-15,0 0 0,0 21 16,0-21-16,-21 1 0,0 20 0,0-21 16,0 0-16,-1 0 0,1 1 0,0-1 15,0-21-15,0 21 16,42-42 15,0 0-15,0-1-16,0 1 0,1 0 15,-1 0-15,0-21 0,0 20 0,0-20 16,0 21-16,1-21 0,-1 20 16,0-20-16,21 21 0,-21 0 0,1 0 15,-22-1-15,0 44 31,0-1-31,-22 0 16,1 21-16,0-21 0,21 22 16,0-22-16,-21 21 0,21-21 15,-21 22-15,21-22 0,0 21 0,0-21 16,0 1-16,0-1 0,0 0 16,0 0-16,0 0 0,21 0 15,0-21-15,0 0 0,22 0 16,-22 0-16,0 0 0,21-21 15,1 0-15,-1 21 0,-21-21 0,43 0 16,-22 0-16,0-22 0,1 22 16,-1-21-16,0-1 0,-21 1 0,22 0 15,-1-1-15,0-20 0,-20 21 16,20-22-16,-21 22 0,21-1 16,-20 1-16,-1 0 0,-21 21 15,0-1-15,21 1 0,-21 0 0,-21 21 31,21 21-31,-21 0 0,-1 1 16,1 20-16,0 0 0,21 1 16,-21-1-16,0 21 0,0-20 0,-1-1 15,1 22-15,0-22 0,21 0 16,-21-21-16,0 22 0,21-1 16,0-21-16,0 0 0,0 1 0,0-1 0,0 0 15,0 0 1,21-21-16,0 0 0,0 0 15,0 0-15,1 0 0,-1-21 16,0 21-16,0-21 0,0 0 0,0-1 16,1 1-16,-1 0 0,0 0 15,-21-21-15</inkml:trace>
  <inkml:trace contextRef="#ctx0" brushRef="#br0" timeOffset="7135.85">10118 995 0,'0'0'0,"-22"0"0,44 0 31,-1 0-15,0 0-16,0 0 0,21 0 0,-20 0 16,20-21-16,-21 21 0,21-21 15,-20 21-15,20-22 0,-21 1 0,0 21 16,0-21-16,1 0 0,-1 21 15,-21-21-15</inkml:trace>
  <inkml:trace contextRef="#ctx0" brushRef="#br0" timeOffset="7695.53">11896 931 0,'0'0'0,"-43"0"15,43 22-15,-42 20 0,42-21 16,0 0-16,0 0 0,-21 1 16,21-1-16,-21 0 0,21 0 0,-22 0 15,22 0-15,0 1 0,0-1 16,0 0-16,-21 0 0,21-42 62,0 0-62,0 0 16,0-1-16</inkml:trace>
  <inkml:trace contextRef="#ctx0" brushRef="#br0" timeOffset="8596.11">11917 614 0,'-21'0'0,"21"21"16,-22-21-16,22 21 15,0 0-15,22-21 63,-1 0-48,-21-21-15,0 0 32,-21 21 15,-1 0-32</inkml:trace>
  <inkml:trace contextRef="#ctx0" brushRef="#br0" timeOffset="10659.91">12467 508 0,'0'0'0,"0"-21"15,0 0 1,0 0 0,0 42 15,0 0-15,0 0-16,0 0 0,0 0 0,-21 1 15,0 20-15,21-21 0,-21 21 16,21 1-16,-22-1 0,1 0 0,0 1 15,21-1-15,-21 0 0,0 1 16,21-1-16,0-21 0,0 22 0,0-22 16,0 21-16,0-21 15,0 0-15,0 1 0,0-1 16,21-21 0,0 0-16,0 0 0,0 0 15,1 0-15,-1 0 0,0 0 16,0-21-16,-21-1 0,21 22 15,0-21-15,1 0 0,-22 0 0,0 0 16,21 0-16,-21-1 0,0 1 16</inkml:trace>
  <inkml:trace contextRef="#ctx0" brushRef="#br0" timeOffset="10883.46">12234 868 0,'0'0'0,"-21"0"0,0 0 0,42 0 47,0 0-47,22-21 16,-22 21-16,0 0 0,21-21 0,-21 21 16,22-22-16,-22 22 15,0 0-15,0-21 0,-21 0 31</inkml:trace>
  <inkml:trace contextRef="#ctx0" brushRef="#br0" timeOffset="11572.09">14139 804 0,'0'0'16,"0"-21"-16,0 0 15,0 0-15,0 0 16,0 0-16,0-1 16,0 44 15,0-1-31,0 21 0,0-21 16,0 22-16,0-22 0,0 21 0,0 0 15,0-20-15,0 20 0,-21-21 16,21 21-16,0-20 0,0-1 0,0 0 15,-21 0-15,21 0 0,0 0 16,0-42 15,21 0-15,0 0-16</inkml:trace>
  <inkml:trace contextRef="#ctx0" brushRef="#br0" timeOffset="12028.1">14690 699 0,'0'0'0,"42"-22"0,0 1 0,-21 0 16,1 0-16,-1 21 0,0-21 0,-42 21 31,0 21-15,-1-21-16,1 21 0,0 0 0,0 0 15,0 1-15,0-22 0,-1 21 16,1 0-16,0 0 0,0 0 0,21 0 15,-21-21-15,21 22 0,0-1 16,21-21 0,0 0-1,0 0-15,0 0 0,1 0 0,-1 0 16,21 21-16,-21-21 0,0 0 16,22 0-16,-22 0 0,0 21 15,0-21-15,22 21 0,-22 0 16,0 1-16,-21-1 0,0 0 15,0 0-15,0 0 16,-21 0-16,0 1 0,-1-1 0,1 0 16,-21-21-16,21 21 0,0 0 15,-1-21-15,-20 0 0,21 21 0,0-21 16,0 0-16,-1 0 0,1 0 16,0 0-16,0 0 0,0 0 15,0-21-15,21 0 0,-22 21 16,22-21-16,0 0 0,-21 0 15,21-1-15,0 1 0,-21-21 16,21 21-16,0 0 0</inkml:trace>
  <inkml:trace contextRef="#ctx0" brushRef="#br0" timeOffset="12224.89">14309 466 0,'0'0'15,"-22"0"-15,1 0 16,21-21-16,21 21 47,1 0-31,-1 0-16,0 0 15</inkml:trace>
  <inkml:trace contextRef="#ctx0" brushRef="#br0" timeOffset="13909.66">17018 677 0,'0'0'0,"0"-21"0,21 21 0,0 0 16,-21-21-16,21 0 16,1 21-16,-1-21 0,-21 0 0,21 21 15,0-22-15,0 1 0,0 0 16,1 0-16,-1 21 0,0-21 0,-21 0 15,0-1-15,0 1 0,0 0 16,0 0-16,0 0 0,0 0 0,-21 21 16,-22-22-16,22 22 0,-21 0 15,21 0-15,-22 0 0,1 0 16,0 0-16,21 22 0,-22-22 0,22 21 16,-21 0-16,21 0 0,-1 0 15,1 0-15,21 1 0,-21-1 16,21 0-16,0 0 0,0 0 0,0 0 15,21 1-15,0-1 0,22 0 16,-22 0-16,0 0 0,21 0 0,-20 1 16,20-1-16,0 21 0,-21-21 15,22 0-15,-22 22 0,0-22 16,0 21-16,-21 1 0,0-22 0,0 21 16,0-21-16,0 0 0,-21 22 15,0-22-15,-21 0 0,-1 0 16,1 0-16,0 1 0,20-22 0,-20 21 15,0-21-15,-1 0 0,1 0 16,21 0-16,0 0 0,-22-21 0,22-1 16,0 1-16,0-21 0,0 21 15,21-22-15,-21 1 0,-1 0 0,1-22 16,21 22-16,0 0 0,0-1 16,0 1-16,0 21 0,0-22 0,0 22 15,0 0-15,21 0 16,1 21-16,-1 0 0,0 21 15,0 0-15,-21 0 16,21 1-16,-21-1 0,21 21 16,-21 0-16,22-20 0,-22 20 15,0 0-15,21 1 0,-21-1 0,21-21 16,-21 21-16,21-20 0,0 20 16,0-21-16,1 0 0,-1 0 15,0-21-15,0 0 0,0 0 16,0 0-16,22 0 0,-22 0 0,0-21 15,21 0-15,-20 0 0,20 21 16,-21-42-16,21 20 0,-20 1 16,20 0-16,-21-21 0,0 21 0,0-22 15,1 1-15,-1 21 0,-21 0 16,0-1-16,0 1 0,0 0 16,21 21-16,-21 21 31,0 0-31,0 1 0,-21 20 15,21-21-15,-21 21 0,21-20 16,0-1-16,0 21 0,-22-21 0,22 22 16,0-22-16,0 0 0,0 0 15,0 0-15,0 0 0,22-21 16,-1 0-16,0 0 0,0 0 16,0 0-16,0 0 0,22 0 0,-22-21 15,0 0-15,21 21 16,-20-21-16,-1 0 0,21 0 0,-21-22 15,0 22-15,1-21 0,-1 21 16,-21-22-16,0 22 0,21-21 0,-21 21 16,21-1-16,-21 1 0,0 0 15,0 0-15,0 42 32,0 0-32,0 0 0,0 1 0,0 20 15,0-21-15,-21 21 0,21-20 16,0 20-16,-21-21 0,21 21 15,0-20-15,0-1 0,0 0 0,0 0 16,0 0-16,21-21 16,0 0-1,0 0-15,0 0 0,1-21 0,-1 0 16,0 0-16,0 0 0,0-1 16,0 1-16,1 0 0,-1-21 0,0 21 15,-21-22-15,0 22 0,21-21 16,-21 21-16,0-22 0,21 22 0,-21 0 15,0 0-15,0 0 0,0-1 16,0 44 0,0-1-1,0 21-15,0-21 0,0 22 16,-21-1-16,21 0 0,-21 1 16,21-1-16,0 0 0,0 22 15,-21-22-15,21 22 0,-21-22 0,21 21 16,-22 1-16,1 21 0,21-22 15,-21 43-15,21-21 0,-21-1 0,0 22 16,0-21-16,-1-1 0,1 1 16,0 0-16,0-1 0,0-20 0,0-1 15,21 1-15,0-22 0,-22 1 0,22-1 16,0-21-16,0 0 0,-21-21 16,21-21-1,0 0 1,0 0-16,21-22 0,-21 22 15,22-21-15,-22-22 0,21 22 0,0-21 16,0-1-16,0 1 0,0-1 16</inkml:trace>
  <inkml:trace contextRef="#ctx0" brushRef="#br0" timeOffset="14220.03">17992 1376 0,'0'-64'16,"0"128"-16,0-191 0,0 63 0,0 22 15,0-21-15,21 20 0,-21 1 0,21 0 16,-21-1-16,21 22 0,0-21 15,0 21-15,1-1 0,-1 1 16,0 0-16,21 21 0,1-21 16,-1 21-16,0 0 0,1 0 0,-1 0 15,0 0-15,1 0 0,-22 0 0,0 21 16,0 0-16,-21 0 0,0 1 16,0 20-16,0-21 0,0 0 15,-21 22-15,0-22 0,0 0 0,-22 21 16,1-21-16,0 1 0,20-1 0,-20 0 15,21-21-15,0 21 0,0-21 16,-1 0-16,1 21 0,0 0 16,42-42 15,0 0-15,1 0-16,-1 21 0,0-21 0,0 0 15</inkml:trace>
  <inkml:trace contextRef="#ctx0" brushRef="#br0" timeOffset="14935.09">18627 931 0,'0'22'31,"21"-22"-15,0 0-16,0 0 15,0 0-15,0-22 0,1 1 16,-1 0-16,0 0 15,0 0-15,0 0 0,0-1 0,-21 1 16,0 0-16,22 21 0,-22-21 16,0 0-16,-22 21 15,1 0 1,0 21-16,0 0 0,0 0 16,0 0-16,-1 22 0,1-22 15,0 21-15,21 1 0,0-22 0,-21 21 16,21-21-16,0 22 15,0-22-15,0 0 0,0 0 0,0 0 16,0 0-16,21-21 0,0 0 16,0 0-16,1 0 0,-1 0 15,0 0-15,0 0 0,0 0 16,0 0-16,1-21 0,-1 0 16,0 21-16,-21-21 0,0 0 15,21 0-15,-21-1 0,0 1 0,21 0 16,-21 0-16,0-21 0,0 20 15,0 1-15,0 0 0,0 0 0,0 0 16,0 0-16,21-1 0,-21 1 16,22 21-16,-1-21 0,0 21 0,0-21 15,0 21 1,0 0-16,1 0 0,20 0 0,-21 0 16,0 21-16,0-21 0,1 21 0,20 0 15,-42 22-15,0-22 0,21 0 16,-21 21-16,0-20 0,0-1 0,0 0 15,0 21-15,-21-21 0,0 1 16,0-1-16,21 0 0,-22 0 16,1-21-1,21-21 1,0 0 0,0 0-16,0-1 0,0 1 0,0-21 15,0 21-15,0 0 16,0-1-16,21-20 0,1 21 0,-22 0 15,21 0-15,-21-1 0,0 1 16,21 21-16,-21-21 0,21 21 0,-21-21 16,0 0-1</inkml:trace>
  <inkml:trace contextRef="#ctx0" brushRef="#br0" timeOffset="16573.27">19748 741 0,'0'0'16,"0"-21"-16,0 0 0,0-1 16,0 1-1,0 42 16,0 1-31,0-1 0,0 0 16,0 21-16,0-21 0,0 22 16,0-22-16,0 21 0,0 1 0,0-22 15,-21 21-15,21-21 0,-21 0 16,21 22-16,-21-22 0,21 0 16,0 0-16,-21-21 15,21 21-15,-21-21 31,21-21-31,0 0 0,0 0 16,0 0-16,0 0 0,0-1 16,0-20-16,0 21 0,0-21 0,0 20 15,21-20-15,0 0 0,0 21 16,-21-22-16,21 22 0,0 0 16,22 21-16,-22-21 0,0 21 15,0 0-15,0 0 0,1 0 0,20 0 16,-21 21-16,0 0 0,0 0 15,1 0-15,-1 1 0,-21 20 0,21-21 16,-21 21-16,21-20 0,-21-1 16,0 0-16,0 0 0,0 0 0,0 0 15,0 1-15,0-1 0,0 0 16,-21 0-16,0-21 16,0 0-1,21-21 1,0 0-1,0 0-15,0-1 0,0-20 0,0 21 16,21-21-16,0 20 0,0-20 16,0 0-16,0 21 0,22-1 0,-22 1 15,0 0-15,21 0 0,1 21 16,-22 0-16,21 0 0,-21 0 0,22 0 16,-22 0-16,0 21 0,0 0 15,0 0-15,-21 1 0,0 20 0,0-21 16,0 21-16,0-20 0,0 20 15,-21-21-15,0 0 0,0 0 0,21 22 16,-42-22-16,20 0 16,1 0-16,0-21 15</inkml:trace>
  <inkml:trace contextRef="#ctx0" brushRef="#br0" timeOffset="17060.5">20807 826 0,'0'0'0,"21"-22"0,-21 1 15,-21 42 32,0 1-47,21-1 0,-22 0 0,1 0 16,21 21-16,-21-20 0,0-1 15,0 21-15,0 0 0,-1-20 0,1 20 16,21-21-16,-21 0 0,21 0 16,0 22-16,0-22 0,0 0 15,0 0-15,21-21 0,0 0 16,22 0-16,-22 0 0,0 0 0,21 0 16,-20 0-16,20 0 0,-21-21 15,21 0-15,1 21 0,-22-21 0,0 0 16,21-1-16,-20 1 15,-1 0-15,0-21 0,-21 21 0,0-22 16,21 1-16,-21-22 16,0 22-16,0 0 0,0 21 0,-21-1 15,0 1-15,0 0 0,-22 21 16,22 0-16,-21 0 0,21 0 16,-22 0-16,22 21 0,-21 0 15,21 1-15,-22-1 0,22 0 0,-21 21 16,21-21-16,-1 1 0,22-1 15,0 0-15,-21 0 0,21 0 16,0 0-16,0 1 0,21-22 16,1 0-16,-1 0 0,21 0 15,-21 0-15,22 0 0</inkml:trace>
  <inkml:trace contextRef="#ctx0" brushRef="#br0" timeOffset="17860.66">21548 826 0,'0'0'0,"42"-22"15,-21 1-15,0 0 0,0 21 0,-42 0 32,0 0-32,0 0 15,0 0-15,-22 0 0,22 21 0,-21 0 0,21 1 16,-22-1-16,22-21 0,0 21 16,0 0-16,0 0 0,0 0 15,-1 1-15,22-1 16,0 0-16,22-21 15,-1 0-15,0 21 0,0-21 16,0 0-16,22 21 0,-22 0 0,0-21 16,21 22-16,-21-22 0,1 21 15,20-21-15,-42 21 0,21-21 0,-21 21 16,0 0-16,0 0 16,-21-21-1,0 0-15,0 0 0,-1 22 0,1-22 16,0 0-16,0 0 0,-21 0 15,20 0-15,1 0 0,0 0 16,0-22-16,0 1 0,0 21 0,-1-21 16,1 0-16,21 0 15,-21 21-15,21 21 32,21-21-32,-21 21 15,21 0-15,1-21 0,-22 21 16,21-21-16,0 22 0,0-22 0,0 0 15,22 0-15,-22 0 0,0 0 16,21 0-16,-21 0 0,22 0 16,-1 0-16,0 0 0,1 0 0,-1 0 15,-21 0-15,22-22 0,-1 1 16,-21 0-16,21 0 0,-20 0 0,-1 0 16,0-22-16,0 1 0,0 0 15,0-1-15,1 1 0,-1 0 0,0-1 16,0 1-16,-21 0 0,21-1 15,-21 1-15,21 0 0,-21 20 0,0 1 16,0 0-16,0 0 0,0 0 16,0 42 15,0 0-31,0 21 0,-21-20 0,0-1 16,21 21-16,-21 0 0,0 1 15,0-1-15,21 0 0,-22 1 0,1-1 16,0 0-16,21 1 0,0-1 15,0-21-15,-21 22 0,21-22 0,0 0 16,0 0-16,0 0 0,0 0 16,0 1-16,21-22 15,0 0-15,0 0 16,1 0-16,-1-22 0,0 22 16,0-21-16,0 0 0,-21 0 15,21 0-15,1 0 0,-1-22 16</inkml:trace>
  <inkml:trace contextRef="#ctx0" brushRef="#br0" timeOffset="18057.41">21992 783 0,'0'0'15,"21"0"16,0 0-31,1 0 0,-1 0 16,-21-21-16,21 21 0,0 0 16,0 0-16,0-21 0,1 0 0,-1 21 15,-21-21-15,21 21 0</inkml:trace>
  <inkml:trace contextRef="#ctx0" brushRef="#br0" timeOffset="19527.95">23728 762 0,'0'0'0,"0"-21"16,0 0-1,21 0-15,0-1 16,-21 1 0,21 0-16,0 21 0,-21-21 0,22 0 15,-1 0-15,0-1 0,0 1 16,0 0-16,0-21 0,-21 21 0,0-1 16,22 1-16,-22 0 0,0 0 15,0 0-15,-22 21 16,-20 21-1,21 0-15,0 0 0,0 0 0,-1 22 16,1-22-16,0 21 16,0 1-16,0-1 0,21 0 0,0 22 15,0-22-15,-21 22 0,21-22 16,0 21-16,-22-20 0,22-1 0,-21 0 16,21 1-16,0-22 0,0 21 0,-21-21 15,0 1-15,21-1 16,-21-21-16,0 0 15,-1 0-15,1-21 16,0-1-16,0 1 0,0 0 0,21 0 16,-21-21-16,-1-1 0,1 1 15,0 0-15,21-1 0,-21 1 16,21 21-16,-21-22 0,21 22 16,-21 0-16,21 0 0,0 42 31,0 0-31,0 0 0,0 22 15,0-22-15,0 21 0,21 1 0,0-22 16,0 21-16,0 0 0,-21-20 16,21 20-16,1-21 0,-1 0 0,0 0 15,21 1-15,-21-22 0,1 0 16,20 0-16,0 0 0,1 0 0,-1 0 16,0 0-16,1-22 0,-1 1 0,21 0 15,-20 0-15,-1 0 0,0-22 16,1 22-16,-22-21 0,0 0 15,0-1-15,0 22 0,1-21 16,-22-1-16,21 22 0,-21 0 0,0 0 16,0 42-1,0 0 1,0 0-16,0 1 0,0 20 16,0-21-16,-21 21 0,21 1 0,-22-22 15,22 21-15,-21-21 0,21 1 16,0 20-16,-21-42 0,21 21 0,0 0 15,-21-21 1,21-21 15,0 0-31,0 0 0,0 0 16,0-22-16,0 22 0,21-21 16,0-1-16,0 1 0,1 21 0,20-21 15,-21-1-15,0 22 0,22 0 16,-22 0-16,21 0 0,0 21 0,-20 0 15,-1 0-15,21 0 0,-21 0 16,0 21-16,1 0 0,-22 0 0,0 0 16,0 22-16,0-22 0,0 21 15,0 0-15,0-20 0,0 20 0,0-21 16,0 0-16,21 0 16,-21 1-16,21-1 0,-21 0 15,21-21-15,0 0 0,0 0 16,1 0-16,-1 0 0,0 0 0,21-21 15,-21 21-15,22-21 0,-22-1 16,0 1-16,0 0 0,0-21 0,22 21 16,-22-22-16,0 1 0,-21 0 15,21-1-15,0 22 0,1-21 0,-22-1 16,0 1-16,21 0 0,-21 21 16,21-1-16,-21 1 0,0 0 0,0 0 15,0 42 1,-21 0-1,0 22-15,-1-22 0,22 21 16,-21 0-16,0-20 0,0 20 16,0 0-16,0 1 0,-1-1 0,22 0 15,0 1-15,-21-22 0,21 21 16,0-21-16,0 0 0,0 1 0,0-1 16,21-21-1,1 0 1,-1-21-16,0 21 0,0-22 15,0 1-15,-21 0 0,21 0 0,1 0 16,-1-22-16</inkml:trace>
  <inkml:trace contextRef="#ctx0" brushRef="#br0" timeOffset="19735.59">24998 720 0,'0'0'15,"-21"21"-15,-1-21 0,44 0 32,-1 0-32,0 0 15,0 0-15,0 0 0,0 0 16,1 0-16,-1 0 0,0 0 0,0 0 16,0 0-16,0 0 15,1-21-15,-1 21 16</inkml:trace>
  <inkml:trace contextRef="#ctx0" brushRef="#br0" timeOffset="20120.06">25315 847 0,'0'42'31,"21"-42"-31,1 0 16,-1 0-16,0 0 0,0 0 0,0-21 15,0 0-15,22 0 16,-22 21-16,0-22 0,0 1 0,0 21 16,1-21-16,-22 0 0,21 21 15,-21-21-15,0 0 16,-21 21-16,-1 0 16,1 0-16,0 0 0,0 21 0,0 0 15,0-21-15,-22 42 0,22-21 16,0 1-16,21 20 0,-21-21 0,0 0 15,21 22-15,-22-22 0,22 0 16,0 0-16,0 0 0,0 0 0,0 1 16,0-1-1,22-21-15,-1 0 0,0 0 16,0 0-16,21 0 0,-20 0 0,-1 0 16,21 0-16,-21 0 0,22 0 15,-22-21-15,0-1 0,0 1 0,21 21 16,-20-21-16</inkml:trace>
  <inkml:trace contextRef="#ctx0" brushRef="#br0" timeOffset="20472.27">25823 804 0,'0'0'0,"21"-21"0,-21 0 15,0 0-15,22 0 0,-1 21 16,0 0-16,0 0 16,0-21-16,0 21 15,1 0-15,-1 0 0,0 21 0,0 0 16,0 0-16,0 0 15,1 0-15,-1 22 0,-21-22 0,0 0 16,0 0-16,0 22 0,0-22 16,0 0-16,-21 0 0,21 0 0,-22 0 15,1 1-15,0-22 0,0 21 16,0-21-16,0 0 16,21-21-1,0-1 1,0 1-1,21 0-15,0-21 0,-21 21 0,21-1 16,0 1-16,0 0 0,-21 0 16,22 0-16,-1 0 0,0 21 0,0-22 15,0 1-15,0 21 0,1-21 16,-1 21-16,0 0 0,-21-21 0,21 21 16,0 0-16,-21-21 0,21 21 15</inkml:trace>
  <inkml:trace contextRef="#ctx0" brushRef="#br0" timeOffset="21082.23">26564 677 0,'0'0'0,"0"-21"0,21 21 16,-21-21-16,21 21 16,-21-21-16,22 21 0,-22-21 0,21 0 15,-21-1 1,0 44 15,0-1-15,-21 0-16,-1 0 0,1 0 0,21 22 0,-21-1 15,0-21-15,0 43 0,0-22 16,21 0-16,-22 22 0,1-22 16,0 22-16,0-1 0,0 1 15,-22 63-15,22-64 0,-21 22 16,0-22-16,-1 22 0,1 0 15,0-1-15,-1 1 0,-20-22 0,20 22 16,1-21-16,0-1 0,-1 1 0,22-22 16,0 0-16,0 1 0,21-22 15,0 0-15,0 0 0,21-21 16,0 0-16,0 0 0,22-21 16,-1 0-16,0 0 0,1-1 0,-1 1 15,22 0-15,-1-21 0,-21 21 16,22-22-16,-22 1 0,1 0 0,20-1 15,-21 1-15,22-64 16,-22 64-16,-21-22 0,-21 1 16,0 20-16,0-20 0,0-1 0,0 22 15,-21 0-15,0-22 0,0 22 16,0 21-16,0-22 0,-22 22 0,22 0 16,0 0-16,21 0 0,-21 0 15,0 21-15,21-22 0,-22 22 16,22-21-16,0 0 31,22 0-31,-1 21 16,0 0-16,0-21 0,0 21 15,0-21-15,1 21 0,-1-22 0,21 1 16,0 21-16,1-21 0,-1 0 16</inkml:trace>
  <inkml:trace contextRef="#ctx0" brushRef="#br0" timeOffset="21541">27072 826 0,'0'0'0,"64"-22"0,-22 1 0,0-21 0,-21 21 15,1 0-15,-1-1 0,0 1 16,-21 0-16,0 0 0,0 0 16,-21 21-1,0 0-15,-22 0 0,22 0 16,0 0-16,-21 21 16,-1-21-16,22 21 0,-21 0 0,-1 22 15,1-22-15,21 21 0,-21-21 16,20 22-16,1-1 0,0-21 0,0 21 15,21-20-15,0-1 0,0 21 16,0-21-16,0 0 0,42 1 16,-21-22-16,1 0 0,-1 0 15,21 0-15,0 0 0,-20 0 0,20 0 16,0-22-16,-21 22 0,22-21 16,-1 0-16,0 0 0,-20-21 0,20 20 15,-21-20-15,0 21 0,0-21 16,1 20-16,-1 1 0,-21 0 15,21 0-15,-21 0 0,-21 42 47,0 0-47,21 21 0,-22-20 0,22-1 16,-21 0-16,0 21 0,21-21 16,0 1-16,0-1 0,-21 0 0,21 0 15,0 0-15,0 0 0,0 1 16,21-22-16,0 0 15,0 0-15,1 0 16,-1 0-16,0-22 0,0 22 0,0-21 16</inkml:trace>
  <inkml:trace contextRef="#ctx0" brushRef="#br0" timeOffset="21788.86">27876 741 0,'0'0'15,"22"-21"-15,-1 0 0,-21-1 0,0 1 16,0 0-16,-21 21 31,-1 0-31,1 0 0,0 21 0,0-21 16,0 21-16,0 1 15,-1-1-15,1 0 0,0 21 0,0 1 0,0-22 16,0 21-16,-1-21 16,1 22-16,21-22 0,0 21 0,0-21 15,0 0-15,0 1 0,0-1 16,0 0-16,21-21 0,1 0 15,-1 0-15,0 0 0,21 0 16,-21 0-16,1 0 0,20 0 0,-21-21 16,21 0-16</inkml:trace>
  <inkml:trace contextRef="#ctx0" brushRef="#br0" timeOffset="22163.97">28046 910 0,'21'0'16,"0"0"-1,0 0-15,0-21 0,1 21 16,-1-21-16,0 21 0,21-21 0,-21 0 16,1-1-16,-1 22 0,0-21 15,-21 0-15,0 0 0,21 0 0,-21 0 16,-21 21-1,0 0-15,0 0 16,-22 0-16,22 0 0,-21 21 16,-1 0-16,22 0 0,-21 21 0,0-20 15,20 20-15,1-21 0,0 0 16,0 22-16,0-22 0,21 0 0,0 21 16,0-21-16,0 1 0,21-22 15,0 21-15,0-21 0,0 0 0,1 21 16,20-21-16,-21 0 15,21 0-15,-20 0 0,20 0 0,-21 0 0,21-21 16,-20 21-16,-1-21 0,21-1 16,-21 1-16</inkml:trace>
  <inkml:trace contextRef="#ctx0" brushRef="#br0" timeOffset="22657.07">28914 804 0,'0'0'16,"21"0"-16,0 0 0,-21-21 0,21 21 15,0 0-15,-21 21 16,0 1 0,0-1-16,0 0 0,0 21 15,0-21-15,0 1 0,0-1 0,0 0 16,0 0-16,0 0 0,0 0 16,-21 1-16,21-1 0,-21 0 0,0-21 15,21 21-15,-21-21 16,-1 0-16,1 0 15,21-21-15,0 0 16,0 0-16,0-1 0,0 1 16</inkml:trace>
  <inkml:trace contextRef="#ctx0" brushRef="#br0" timeOffset="22840.28">28998 635 0,'0'0'0,"0"-21"0,0 0 16,0 42 31,0 0-32,0 0 1,21-21-16,1 21 16,-1-21-16</inkml:trace>
  <inkml:trace contextRef="#ctx0" brushRef="#br0" timeOffset="23308.08">29400 741 0,'0'63'16,"0"-41"-16,0-1 15,0 0-15,0 0 0,0 0 0,0 0 16,0 1-16,0-1 0,0 0 15,0 0-15,-21 0 16,21 0-16,0 1 16,-21-22-16,21-22 47,0 1-32,0 0-15,0 0 0,0 0 0,0 0 16,0-22-16,21 22 0,0-21 15,1 21-15,-1-22 0,21 22 16,-21-21-16,22 21 0,-1-1 0,0 22 16,1-21-16,-1 21 15,0 0-15,1 0 0,-22 0 0,42 43 16,-63-22-16,0 21 0,0-21 16,0 22-16,0-1 0,0-21 15,0 21-15,0 1 0,-21-22 16,0 0-16,0 0 0,21 0 0,-21 1 15,21-1-15,-22-21 0,22 21 16,-21-21 0,21-21-1</inkml:trace>
  <inkml:trace contextRef="#ctx0" brushRef="#br0" timeOffset="24876.54">3217 2265 0,'0'-21'15,"21"0"1,1 21-16,-22-22 16,42 1-16,-21 0 0,0 21 15,0-21-15,22 0 0,-22 0 0,0-1 16,21 1-16,-20 0 0,-22 0 15,0 0-15,21 0 0,-21-1 16,0 1-16,-21 21 0,-1-21 16,1 21-16,-21 0 0,21 0 0,-22 0 15,1 0-15,0 0 0,-1 0 16,22 0-16,-21 21 0,21 0 0,0-21 16,-1 22-16,22-1 0,0 0 15,0 21-15,0-21 0,0 1 16,0-1-16,0 0 0,0 0 0,22-21 15,20 21-15,-21 0 0,0 1 16,22-1-16,-1 0 0,0 0 0,1-21 16,-22 42-16,21-20 0,0-1 15,1 0-15,-22 0 0,0 21 16,0-20-16,-21-1 0,0 21 0,0-21 16,0 0-16,-21 22 0,-21-22 15,21 0-15,-22-21 0,1 21 0,0-21 16,-1 21-16,1-21 0,21 0 15,-22 0-15,22 0 0,-21-21 16,21 0-16,0 0 0,-1 0 0,1 0 16,0-1-16,0-20 0,21 0 15,0 21-15,-21-22 0,21 22 0,0-21 16,0 21-16,0-1 0,0 1 16,0 0-16,0 0 0,21 0 0,0 0 15,0 21-15,0 0 0,1-22 16,20 22-16,21 0 15</inkml:trace>
  <inkml:trace contextRef="#ctx0" brushRef="#br0" timeOffset="25520.04">3873 2434 0,'0'0'0,"22"0"0,-1 0 0,0 0 16,0 0-16,0 0 15,0 0-15,1-21 0,-1 0 0,0 21 16,0-21-16,0 0 0,0-1 16,1 22-16,-22-21 0,21 0 15,-21 0-15,21 0 0,-21 0 16,0-1-16,0 1 0,-21 21 16,0 0-16,-1 0 15,1 0-15,0 0 0,0 0 16,0 21-16,-22 1 0,22-1 0,0 21 15,0-21-15,21 22 0,-21-22 16,21 21-16,0 0 0,0 1 16,0-22-16,0 21 0,0-21 0,0 22 15,0-22-15,21-21 0,0 21 0,0 0 16,0-21-16,1 0 16,-1 0-16,0 0 0,0 0 0,0 0 15,0-21-15,22 0 0,-22 0 16,0 0-16,21-1 0,-20 1 0,-1-21 15,21 21-15,-21-22 0,0 1 16,22 21-16,-22-21 0,0-1 0,-21 1 16,21 21-16,-21-22 0,21 1 15,-21 0-15,0-1 0,22 1 0,-22 0 16,0-1-16,0 1 0,0 21 16,0 0-16,21 0 0,-21 63 31,0-21-31,0 21 0,0-20 0,0 20 15,0 0-15,0 1 16,0-1-16,0 0 0,0 1 0,0-1 16,0 0-16,0 1 0,-21-1 15,21 0-15,-22-21 0,22 22 0,0-22 16,0 0-16,0 0 0,0 0 16,0 1-16,0-1 15,22-21-15,-1 0 0,0 0 16,0 0-16,0-21 0,-21-1 15,21 22-15,1-21 0,-1 0 16</inkml:trace>
  <inkml:trace contextRef="#ctx0" brushRef="#br0" timeOffset="26380.31">4889 2434 0,'0'0'0,"0"21"15,22-21 17,-1 0-32,0-21 15,0 21-15,0-21 0,0 0 0,1 21 16,-1-21-16,21 0 0,-21-1 16,0 1-16,1 0 0,-22 0 15,0 0-15,21 0 0,-21-1 16,0 1-16,-21 21 15,-1 0-15,1 0 0,-21 0 16,21 0-16,0 0 0,-22 21 16,22 1-16,0 20 0,0-21 0,-22 0 15,22 22-15,0-1 0,21 0 16,0-21-16,-21 22 0,21-22 16,0 21-16,0-21 0,0 1 0,0-1 15,21 0-15,0-21 0,0 0 0,1 0 16,-1 0-16,0 0 15,21 0-15,-21 0 0,43-21 16,-22 0-16,-21-1 0,22 1 16,-22 0-16,21 0 0,-21 0 0,1-22 15,20 22-15,-21 0 0,0-21 16,-21 21-16,0-1 0,21 1 0,-21 0 16,0 0-16,0 0 0,0 42 31,0 0-31,0 0 15,0 0-15,0 22 0,0-22 16,0 0-16,0 0 0,0 22 16,-21-22-16,21 0 0,0 0 15,0 21-15,0-20 0,-21-1 16,21 0-16,0 0 0,-21-21 16,21 21-16,0-42 31,0 0-16,0 0-15,0 0 0,0-1 16,0 1-16,0 0 0,0-21 0,0 21 16,21-22-16,0 22 0,0-21 15,1 21-15,-1-1 0,0 1 16,21 0-16,1 0 0,-1 21 16,0 0-16,1 0 0,-1 0 0,0 0 15,1 0-15,-22 0 0,21 0 16,-21 21-16,22 0 0,-22 0 0,-21 1 15,0-1-15,0 21 0,0-21 16,0 0-16,0 22 0,0-22 0,-21 0 16,21 0-16,-22 22 0,1-22 0,0 0 15,0 0-15,0-21 0,21 21 16,-21-21-16,-1 0 16,22-21 15,0 0-31,0 0 0,22 21 15,-1-21-15</inkml:trace>
  <inkml:trace contextRef="#ctx0" brushRef="#br0" timeOffset="26620.07">6159 2286 0,'0'42'31,"0"-20"-31,-21-1 0,21 0 15,0 21-15,0-21 0,-21 1 0,21-1 16,-21 21-16,21-21 16,0 0-16,0 1 0,0-1 0,0 0 15,-21-21-15,21 21 16,0-42 15,0 0-31,0 0 16,0-1-16,0 1 0</inkml:trace>
  <inkml:trace contextRef="#ctx0" brushRef="#br0" timeOffset="26832.09">6075 2096 0,'-21'0'46,"42"0"1,0 0-31,-21 21-16</inkml:trace>
  <inkml:trace contextRef="#ctx0" brushRef="#br0" timeOffset="28043.89">6456 2286 0,'-21'0'16,"-1"0"-1,1 0 1,21 21-1,0 0-15,-21-21 0,21 22 0,0-1 16,0 21-16,0-21 0,0 0 16,0 1-16,0 20 0,0-21 15,0 0-15,0 0 0,0 1 16,0-1-16,0 0 0,21 0 0,-21 0 16,21-21-16,1 0 0,-1 0 15,0 0-15,0 0 0,0 0 0,0 0 16,1 0-16,20-21 0,-21 0 15,0 0-15,22 0 0,-22-1 16,21 1-16,-21 0 0,0 0 0,1-21 16,-1 20-16,0-20 0,0 21 15,-21-21-15,0 20 0,0 1 0,0 0 16,0 0-16,-21 21 31,0 21-31,21 0 16,0 0-16,-21 1 0,21-1 0,-22 0 15,22 21-15,0-21 0,0 1 16,0 20-16,0-21 0,0 0 0,0 0 16,0 1-16,0-1 0,0 0 15,22-21-15,-1 21 0,0-21 0,0 0 16,0 0-16,0 0 0,22 0 16,-22 0-16,21 0 0,-21 0 0,1-21 15,20 0-15,-21 21 0,0-21 0,0-1 16,1-20-16,-1 21 15,-21-21-15,0 20 0,21 1 0,-21-21 16,0 21-16,0 0 0,0-1 16,0 1-16,0 42 31,0 1-31,0-1 16,-21 0-16,21 0 0,0 21 15,-21-20-15,21-1 0,0 0 0,0 0 16,0 21-16,-22-20 0,22-1 15,0 0-15,-21-21 0,21 21 0,0 0 16,0-42 31,0 0-31,0 0-16,0 0 0,0-22 0,0 22 15,0 0-15,21-21 0,1-1 16,-1 22-16,-21-21 0,21 21 0,0-1 15,0 1-15,0 0 0,1 0 16,-22 0-16,21 21 0,0 0 0,0 0 16,0 0-16,0 0 15,-21 21-15,22 0 0,-22 0 16,21 0-16,-21 1 0,0-1 0,21 0 16,-21 0-16,21 0 0,-21 0 15,0 1-15,0-1 0,0 21 0,0-21 16,0 0-16,0 1 0,0-1 15,0 0-15,0 0 0,0 0 16,-21-21 0,21-21-1,0 0 1,0 0-16,0-22 16,0 22-16,21 0 0,0-21 0,0-1 15,1 22-15,-1-21 0,0 0 16,21 20-16,-21 1 0,22 0 15,-22 0-15,21 0 0,-21 21 16,22 0-16,-22 0 0,0 0 0,0 0 16,-21 21-16,0 0 0,21 0 0,-21 0 15,0 1-15,0-1 0,0 21 16,0-21-16,0 22 0,0-22 0,-21 21 16,0-21-16,21 0 0,-21 1 15,21-1-15,-21 0 0,21 0 0,0 0 16,0-42 15,0 0-15,0 0-16</inkml:trace>
  <inkml:trace contextRef="#ctx0" brushRef="#br0" timeOffset="29704.69">9864 2392 0,'0'0'0,"0"-21"0,21 0 16,-21-1-16,0 1 0,0 0 0,0 0 15,0 0-15,-21 21 31,-1 0-31,1 21 0,0 0 16,0 0-16,21 0 16,-21 22-16,0-1 0,-1 0 0,22 22 15,-21-22-15,21 1 0,-21-22 16,21 21-16,0-21 0,-21 22 0,21-22 16,0 0-16,0 0 0,21-21 31,0 0-31,0-21 0,1 0 15,20 21-15,-21-21 0,0-1 16,22 1-16,-22-21 0,21 21 16,-21-22-16,22 22 0,-22-21 0,21 21 15,-21 0-15,0-1 0,1 1 16,-22 0-16,21 21 16,0 21-16,-21 0 0,0 1 15,0-1-15,0 21 0,0-21 16,0 22-16,0-22 0,0 0 0,0 21 15,0-21-15,21 1 0,-21-1 16,21-21-16,-21 21 0,21-21 16,1 0-16,-1 0 0,21 0 15,-21 0-15,0 0 0,1-21 16,20 0-16,-21-1 0,0 1 0,0 0 16,22-21-16,-22 21 0,0-22 15,-21 22-15,21-21 0,-21-1 0,21 22 16,-21-21-16,22 21 15,-22-22-15,0 22 0,0 0 0,0 0 16,0 42 15,-22 0-31,22 22 0,-21-22 0,21 21 16,-21 0-16,21 1 0,0-1 16,0 0-16,0 1 0,0-1 0,0-21 15,0 22-15,0-22 0,0 0 16,0 0-16,0 0 0,21 0 0,0-21 15,1 0-15,-1 0 16,21 0-16,-21 0 0,0 0 16,22-21-16,-1 0 0,-21 0 0,22 0 15,-1 0-15,0-22 0,-21 22 16,22-21-16,-22-1 0,0 1 0,0 0 16,0-22-16,1 22 0,-22 0 15,0-1-15,0-20 0,0 20 16,0 22-16,0-21 0,0 21 15,0 42 1,-22 0 0,1 0-16,21 0 0,-21 64 15,21-43-15,-21 22 0,0-22 0,21 1 16,0 20-16,0-21 16,-21 1-16,21-22 0,0 21 0,-22-21 15,22 22-15,0-22 0,0 0 16,22-21 15,-1 0-31,-21-21 0,21 0 16,0 21-16,-21-43 0,21 22 0,0 0 15,1-21-15,-1 21 0,0-22 16,0 1-16,0 21 0,0-22 0,1 22 16,-1 0-16,0 21 0,0 0 15,0 0-15,0 0 0,1 21 16,-22 0-1,0 22-15,21-22 0,-21 21 0,0-21 16,0 22-16,0-22 0,0 21 0,0-21 16,0 1-16,0-1 0,0 0 15,0 0-15,0 0 0,21-21 0,0 0 16,-21 21-16,21-21 0,0 0 16,1 0-16,-1 0 0,0-21 15,0 21-15,0-21 0,0 0 16,1 0-16,-1 0 0,0-1 0,21 1 15,-21-21-15,1 21 0,-1-22 0,-21 1 16,21 0-16,-21 21 16,21-22-16,-21 22 0,0 0 0,0 42 31,-21-21-31,0 42 16,21-20-16,0-1 0,-21 21 15,21 0-15,-22-20 0,22-1 0,0 21 16,0-21-16,0 0 0,0 1 0,0-1 15,0 0-15,22-21 16,-1 0-16,0 0 16,0 0-16,0 0 0,0 0 15,-21-21-15,22 21 16,-22-21-16,0-1 0,21 1 0,0 0 16</inkml:trace>
  <inkml:trace contextRef="#ctx0" brushRef="#br0" timeOffset="29896.6">12023 2180 0,'0'0'0,"-22"0"0,1 0 0,0 0 16,0 0 0,0 0-16,21 21 15,-21-21-15,21 22 0,0-1 16,0 0-1,21-21-15,0 0 16</inkml:trace>
  <inkml:trace contextRef="#ctx0" brushRef="#br0" timeOffset="30636.12">12340 2265 0,'0'0'0,"-42"0"32,21 0-32,-1 21 0,1 0 15,0-21-15,0 43 0,0-22 0,0 0 16,21 21-16,-22 1 0,22-22 16,-21 21-16,21 43 0,0-64 15,0 21-15,0-21 0,0 1 16,0 20-16,0-21 0,21-21 0,1 21 15,-1 0-15,0-21 0,21 0 16,-21 0-16,22 0 0,-22 0 0,21 0 16,1 0-16,-1 0 0,0-21 0,-21 0 15,22 0-15,-1 0 0,-21 0 16,0-22-16,1 22 0,20-64 16,-21 22-16,0 21 15,-21-1-15,0 1 0,21 0 0,-21-22 16,22 43-16,-22-21 0,21-1 15,-21 22-15,0 0 0,0 42 32,-21 0-32,-1 0 0,22 1 15,-21 20-15,21 0 0,0 1 0,-21-1 16,0 0-16,21 1 0,-21 20 16,21-21-16,0 1 0,0-22 0,-21 21 15,21 1-15,0-22 0,-22 0 16,22 0-16,0 0 0,0 0 15,0 1-15,0-44 32,0 1-17,22 21-15,-1-21 0,-21-21 16,0 21-16,21-1 0,0-20 0,0 0 16,0-1-16,1 1 0,20 0 15,-21 21-15,21-22 0,1 22 0,-22 0 16,21 21-16,-21 0 0,22 0 15,-22 0-15,0 21 0,-21 0 16,0 22-16,0-1 0,0-21 16,0 21-16,0 1 0,0-22 15,0 21-15,0-21 0,-21 1 0,21-1 16,0 0-16,-21 0 0,21 0 16,-21-21-16,21 21 0,-22-21 15,22-21 16</inkml:trace>
  <inkml:trace contextRef="#ctx0" brushRef="#br0" timeOffset="33584.58">14372 2836 0,'-21'0'31,"21"-21"-31,-21 21 0,21-21 0,-21 0 16,21 0-16,0-22 15,0 22-15,0 0 0,0-21 16,0-1-16,0 1 0,0 0 0,0-1 15,0 1-15,0 0 16,21-1-16,0 1 0,0 0 0,0-1 0,0 1 16,22 0-16,-22-1 15,21 22-15,-21-21 0,22 21 0,-22 0 16,21 21-16,-21 0 0,1 0 16,-1 0-16,0 0 0,0 21 0,0 0 15,-21 0-15,21 0 0,-21 0 16,22 1-16,-22-1 0,0 0 0,0 0 15,0 0-15,0 0 16,0-42 15,0 0-31,0 0 16,0 0-16,-22 0 16,22-1-16,-21 1 0,21 0 15,-21 0-15,21 0 0,0-22 0,-21 22 16,0 21-16,0-21 0,21 0 15,-22 21-15,1 0 0,0 0 0,0 21 16,0 0-16,0 0 0,-22 1 16,22 20-16,-21 0 0,21 1 0,-22-1 15,22 0-15,0 1 0,-21 20 0,20-21 16,1 22-16,0-1 16,0-20-16,21-1 0,0 22 0,0-22 0,0 0 15,0-21-15,21 22 0,0-22 16,22 0-16,-22 0 0,21-21 15,0 0-15,1 0 0,-1 0 16,0 0-16,1 0 0,-1-21 0,22 0 16,-22 0-16,21 0 0,-20-1 0,-1-20 15,22 21-15,-22-21 0,0 20 16,-21-20-16,22 0 0,-22-1 0,0 22 16,0-21-16,-21 21 0,0-22 15,0 22-15,0 0 0,0 0 0,0 0 16,0 42-1,-21 0 1,0 21-16,0-20 0,0 20 0,21 0 16,-22 1-16,1-1 15,21 0-15,-21 1 0,21-1 0,0 0 16,0-21-16,-21 1 0,21 20 16,0-21-16,0 0 0,21-21 15,0 0-15,22 0 16,-22 0-16,21 0 0,-21-21 0,22 0 15,-1 0-15,0 0 0,1-1 0,-1-20 16,0 21-16,1-21 16,-22-1-16,0 1 0,0 21 0,0-22 15,-21 1-15,0 0 0,0 21 16,0-22-16,0 22 0,-21 0 0,0 0 16,0 0-16,-22 21 0,22 0 0,-21 0 15,21 0-15,-22 0 0,1 0 16,0 21-16,21 0 0,-22 0 0,1 21 15,21 1-15,0-1 0,-22 0 16,43 1-16,-21-1 0,21-21 0,0 22 16,0-1-16,0-21 0,0 0 15,21 0-15,0 1 0,22-22 0,-22 0 16,64 0-16,-22 0 16,-21 0-16,22-22 0,-22 22 0,22-21 15,-1 0-15,-20 0 0,-1 0 0,0 0 16,1-22-16,-22 22 15,21 0-15,-21-21 0,-21 20 0,0 1 16,21-21-16,-21 21 0,0 0 16,0 42-1,0 21 1,0-21-16,0 0 0,0 22 16,-21-22-16,21 21 0,0-21 15,-21 1-15,21 20 0,-21-21 0,21 0 16,-21 0-16,21 1 0,0-1 15,-21-21 1,21-21 15,0-1-31,21 1 0,-21 0 16,21 0-16,0-21 0,-21 20 16,21-20-16,0 0 0,1 21 0,-1-22 15,0 1-15,21 21 0,1 0 16,-22-1-16,21 1 0,22 0 0,-22 21 15,0 0-15,-21 0 0,22 0 16,-22 21-16,0 0 0,-21 1 16,0 20-16,0-21 0,0 21 0,0 1 15,0-1-15,0-21 0,-21 22 16,21-1-16,-21-21 0,21 21 0,-21-20 16,21-1-16,0 0 0,0 0 15,0 0-15,0 0 16,21-21-16,0 0 0,0 0 15,21 0-15,-20 0 0,20-21 0,0 21 16,1-21-16,-1 0 0,-21 0 0,21 0 16,1-1-16,-1-20 0,-21 0 15,22 21-15,-22-22 0,0 1 0,0 0 16,-21 20-16,0-20 0,0 21 16,0 0-16,0 0 0,-21 42 31,0-21-31,0 21 15,-1 21-15,1-21 0,21 22 16,-21-22-16,21 0 0,0 21 0,0-20 16,0 20-16,0-21 0,0 0 0,0 0 15,0 1-15,21-1 16,0-21-16,-21 21 0,0-42 47,0 0-32,0-1-15,-21 1 16,0 21-16,21-21 0,-21 0 0,0 21 31,0 0-15,21 21-16,0 0 0,0 0 16,0 1-16,0-1 0,0 0 15,0 0-15,21-21 16,0 0-16,0 21 0,0-21 0,0 0 15,1 0-15,-1 0 0,21 0 16,-21 0-16,22 0 0,-22 0 16,21 0-16,-21-21 0,0 21 0,1-21 0,20 0 15,-21 0-15,0-1 0,0 1 16,1 0-16,-22-21 0,21-1 16,-21 22-16,21-21 0,-21 0 15,0 20-15,0 1 0,0-21 0,21 42 16,-21-21-16,0 0 15,0 42-15,0 0 16,-21 0-16,21 0 0,0 0 0,-21 22 16,0-22-16,21 21 0,-22-21 15,22 22-15,-21-22 0,21 21 16,0-21-16,0 1 0,0-1 0,0 0 16,0 0-16,0 0 0,21-21 15,1 21-15,-1-21 0,0 0 16,0 0-16,0 0 0,22 0 15,-1 0-15,0 0 0,1-21 0,-1 0 16,0 21-16,1-21 0,20 0 16,-21-22-16,-20 22 0,20 0 15,0-21-15,-21 21 0,1-22 0,-1 22 16,0-21-16,-21 21 0,0-1 0,0 1 16,0 0-16,0 0 0,-21 21 15,0 0-15,-1 21 16,22 0-16,0 0 0,-21 1 15,21 20-15,0-21 0,0 0 0,0 22 16,0-22-16,0 0 16,0 0-16,0 21 0,0-20 0,21-1 15,-21 0-15,22 0 0,-22 0 16,-22-21 46,1-21-62,0 21 0,21-21 16,-21 21-16,0 0 0,0 0 16,-1 0-1,22 21-15,0 0 16,0 0 0,22-21-16,-1 0 15,0 22-15,0-22 0,0 0 0,0 0 16,1 0-16,-1 0 0,0 0 15,21 0-15,-21 0 0,1 0 0,-1 0 16,0-22-16,0 1 0,21 21 16,-20-21-16,-1 0 0,0 0 0,0-22 15,-21 22-15,21-21 0,0 0 16,-21-1-16,0 1 0,22 0 0,-1-1 16,-21 1-16,21 0 0,-21-1 15,0 1-15,21 21 0,-21-22 16,21 22-16,-21 0 0,0 0 0,0 0 15,0 42 1,0 0 0,-21 0-16,0 0 0,0 22 15,21-22-15,-21 21 0,21 22 0,-22-22 16,22 0-16,-21 22 0,21-22 16,0 1-16,0-1 0,-21 0 0,21-21 15,0 22-15,0-22 0,0 21 16,0-21-16,0 1 0,0-1 15,21-21-15,0 0 16,1 0-16,-1 0 16,0 0-16,0 0 0,0 0 0,0-21 0,1-1 15,20 1-15,-21 0 16,0 0-16,0 0 0,1 0 0,20-43 16</inkml:trace>
  <inkml:trace contextRef="#ctx0" brushRef="#br0" timeOffset="33807.55">18140 2371 0,'0'0'0,"-21"0"0,-1 0 16,22-21-1,22 21-15,-1 0 0,0 0 16,0-22-16,21 22 0,-20 0 15,20-21-15,-21 21 0,21 0 0,1-21 16,-22 21-16,0 0 0,0 0 16,0-21-16,-21 0 0,0 0 15</inkml:trace>
  <inkml:trace contextRef="#ctx0" brushRef="#br0" timeOffset="33995.67">17272 2265 0,'0'0'0,"-21"0"15,0 0-15,21 21 0,-22-21 0,44 0 47,-22-21-31,0 0-16</inkml:trace>
  <inkml:trace contextRef="#ctx0" brushRef="#br0" timeOffset="35169.28">19389 2815 0,'0'0'0,"21"0"15,0-21-15,-21 0 0,21 21 16,0-21-16,0 0 0,1-1 16,-1 1-16,0 0 0,0 0 15,0-21-15,0-1 0,1 22 0,-1-21 16,0 21-16,-21-22 0,21 22 0,-21-21 15,0 21-15,0-1 0,0 1 16,-21 21 0,0 0-16,0 0 15,-1 21-15,1 1 0,0-1 16,-21 21-16,21 0 0,-1 1 0,1-1 16,0-21-16,0 22 0,0-1 15,21-21-15,-21 0 0,21 0 0,0 1 16,0-1-16,0 0 0,21-21 15,0 0-15,0 0 0,0 0 0,22 0 16,-1 0-16,-21 0 0,21 0 16,1-21-16,-1 0 0,0-1 15,-20 1-15,20 0 0,-21 0 16,21 0-16,-20-22 0,-1 22 0,-21-21 16,0 21-16,21-22 0,-21 22 15,0-21-15,0 0 0,-21 20 16,21 1-16,-21 0 0,-1 21 15,-20 0-15,21 0 0,0 0 16,0 0-16,-1 0 0,1 0 0,0 0 16,21 21-1,21-21 1,0 0-16,1 0 16,-1 0-16,21 0 0,0 0 15,-20 0-15,20 0 0,0-21 16,1 21-16,-22-21 0,21 21 0,-21-21 15,22 21-15,-22 0 0,0-21 16,0-1-16,0 22 0,-21 22 47,0-1-31,0 0-16,0 0 0,0 21 15,0 1-15,0-22 16,-21 42-16,21-20 0,-21-1 0,21 0 15,0 22-15,0-22 0,-21 22 0,21-22 16,-21 22-16,21-1 16,-22-21-16,22 22 0,0-1 0,0 1 0,0-1 15,-21 22-15,21-21 0,-21-1 16,0 22-16,21-22 0,-21 1 0,0-1 16,-1 1-16,1-1 0,0 1 15,0-1-15,0 1 0,-22-1 0,22-20 16,0 20-16,0-21 0,0-20 0,0 20 15,-1-21-15,1 0 0,0-21 16,0 0-16,0 0 16,0 0-16,-1 0 0,22-21 15,-21 0-15,0 0 0,0-22 16,0 22-16,0 0 0,-1-21 0,22-1 16,-21 22-16,21-21 0,-21 21 15,21-22-15,-21 22 0,21 0 0,0-21 16,0 21-16,0-1 0,0 1 0,0 0 15,0 0-15,0 0 0,0 0 16,0-1-16,0-20 0,21 21 16,0 0-16,0-22 0,22 22 0</inkml:trace>
  <inkml:trace contextRef="#ctx0" brushRef="#br0" timeOffset="35816.08">22056 2519 0,'0'-21'0,"0"-64"32,0 64-32,0 0 0,0 0 15,0-1-15,0-20 0,0 21 16,0 0-16,21 0 0,0-22 0,0 22 16,0-21-16,-21-1 0,21 22 15,1-21-15,-1 0 0,0-1 0,-21 1 16,0 0-16,21 20 0,-21-20 15,0 21-15,0-21 0,0 20 16,0 1-16,0 42 16,-21 1-16,0-1 15,0 21-15,-1 0 0,1 22 0,0-22 16,0 1-16,21 20 0,-21-21 16,21 1-16,-21 20 0,21-20 15,0-1-15,0-21 0,0 21 0,0 1 16,0-22-16,0 0 0,0 0 15,21 0-15,0-21 0,0 0 16,0 0-16,0 0 0,1 0 16,-1-21-16,0 0 0,0 0 0,0 0 15,0 0-15,1-1 16</inkml:trace>
  <inkml:trace contextRef="#ctx0" brushRef="#br0" timeOffset="36032.11">22034 2096 0,'0'0'0,"-42"0"16,21 0-16,0 0 0,21 21 31,21-21-15,0 0-16,0 0 0,0 0 0,1 0 15,20 0-15,-21 0 0,21 0 16,-20 0-16,20 0 0,-21 0 0,21 0 15,1-21-15,-22 21 0,64 0 16,-43-22-16,-21 22 16</inkml:trace>
  <inkml:trace contextRef="#ctx0" brushRef="#br0" timeOffset="36975.58">22818 2074 0,'0'0'0,"0"22"15,0-1 1,0 0-16,-22 0 15,22 0-15,0 22 0,-21-22 16,0 0-16,21 0 0,0 21 0,0-20 16,-21-1-16,21 21 0,-21-21 15,21 0-15,0 1 0,0-1 0,0 0 16,21-21 15,0 0-31,0 0 0,0-21 0,1 21 16,-1-21-16,0-1 0,0 1 15,21 0-15,-20 0 0,-1-21 0,0 20 16,0 1-16,0-21 16,0 21-16,-21 0 0,22 21 0,-1 0 15,-21 21 1,0 0 0,0 0-16,0 0 0,0 0 15,0 1-15,0 20 0,0-21 16,0 0-16,0 22 0,0-22 15,0 0-15,0 0 0,0 0 0,0 0 16,0 1-16,21-22 16,0 0-16,0 0 0,0 0 15,1 0-15,-1 0 0,0-22 0,0 22 16,0-21-16,0 0 0,1 0 16,-1 0-16,0-22 0,-21 22 0,0 0 15,0 0-15,0-21 0,0 20 16,0 1-16,0 0 0,0 0 0,0 0 15,-21 21 1,0 0-16,-1 0 0,1 0 31,42 0 1,1 0-32,-1-21 0,0 21 15,0 0-15,0-22 0,22 22 16,-22 0-16,21-21 0,0 0 0,-20 21 15,20 0-15,0 0 0,-21 0 16,1 0-16,-1 0 0,-21 21 31,0 0-31,0 1 0,0-1 0,0 0 16,-21 0-16,-1 0 0,1 22 0,21-22 16,-21 21-16,21-21 15,-21 0-15,21 22 0,-21-22 0,21 0 16,0 0-16,0 0 0,0 1 15,0-1-15,21-21 0,0 0 0,0 0 16,0 0-16,22 0 0,-22 0 16,21 0-16,1 0 0,-22 0 0,21-21 15,0-1-15,1 1 0,-1 0 16,0 0-16,-20 0 0,-1-22 16,0 22-16,0-42 0,-21 20 0,0 1 15,0 21-15,0-21 16,-21 20-16,-21 1 0,20 0 0,1 0 0,0 21 15,-64 0 1,43 0-16,21 0 0,-64 21 16,43 0-16,21-21 0,-22 21 15,22 1-15,0-1 0,0 0 0,0-21 16,0 21-16,21 0 0,0 0 16,-22-21-16,22 22 15</inkml:trace>
  <inkml:trace contextRef="#ctx0" brushRef="#br0" timeOffset="38647.75">25421 1926 0,'21'-21'15,"-21"0"1,0 42-1,-21 0 1,0 0-16,0 1 0,0 20 16,-1 0-16,1 1 0,0-1 0,0 0 15,-21 1-15,20-1 0,-20-21 16,0 64-16,21-64 0,-1 21 16,1-21-16,0 1 0,0-1 15,21 0-15,-21-21 0,21-21 47,21 0-47,0-1 0,0-20 16,0 21-16,1-21 0,-1 20 0,0-20 15,0 0-15,0-1 0,0 1 16,22 0-16,-22-22 0,21 22 0,-21 0 16,1-1-16,20 1 0,-21 0 15,0 20-15,0 1 0,1 21 0,-1 0 16,-21 21-16,0 1 15,21-1-15,-21 21 0,0 0 0,0 1 16,0-1-16,0 0 0,0 1 16,0-1-16,-21-21 0,21 22 15,0-1-15,-21-21 0,-1 21 0,22-20 16,-21 20-16,21-21 0,0 0 16,0 0-16,0 1 0,-21-22 15,0 0 16,21-22-31,-21 1 16,0 21-16</inkml:trace>
  <inkml:trace contextRef="#ctx0" brushRef="#br0" timeOffset="40044.5">25104 2307 0,'-22'0'0,"44"0"0,-22 0 46,21 0-46,21-21 0,-21 21 16,22 0-16,-1-21 0,0 21 16,22-21-16,-22 0 0,22-1 0,-1 22 15,1-21-15,-22 0 0,21 0 16,-20 0-16,20 0 0,-20-1 0,-22 1 16,21 0-16,-21 0 0,0 0 15,1-22-15,-22 22 0,0 0 0,0 0 16,0 0-16,0 0 15,-22 21 1,1 0-16,0 21 0,21 0 16,-21 21-16,0-21 0,0 22 15,21-1-15,-22-21 0,1 22 0,21-1 16,-21 0-16,21-21 0,-21 22 16,0-1-16,21-21 0,-21 22 0,21-22 15,-22 21-15,22-21 0,0 0 16,-21 1-16,21-1 0,-21-21 0,21 21 15,-21-21-15,21-21 32,0 0-17,0-1-15,0 1 0,0 0 0,0 0 16,21 0-16,-21 0 0,21-1 16,22 1-16,-22 0 0,0 0 0,21 0 15,1 0-15,-22 21 0,21 0 16,0-22-16,1 22 0,-1 0 0,0 0 15,1 0-15,-22 22 0,21-1 16,-21-21-16,1 21 0,-22 0 0,0 0 16,0 0-16,0 1 15,0-1-15,0 0 0,-22 0 16,1-21-16,-21 21 0,21 0 0,-22 1 16,22-22-16,0 0 0,-21 21 15,21-21-15,-1 0 0,1 0 0,0 0 16,0 0-16,0 0 0,0 0 15,21-21-15,-22-1 0,1 22 32,21 22-17,0-1 1,21 0-16,1-21 16,-1 0-16,0 21 15,0-21-15,0 0 0,0 0 0,1 0 16,20 0-16,0-21 15,-21 0-15,22 21 0,-1-21 0,0-1 16,1 1-16,-1 0 0,0 0 16,22-21-16,-22 20 0,1 1 0,-1-21 15,0 21-15,1-22 0,-22 22 16,0 0-16,0-21 0,-21 21 16,0-1-16,-21 22 15,0 0-15,0 22 16,-1-1-16,1 0 0,0 0 15,0 0-15,0 0 0,21 1 16,-21-1-16,21 0 0,0 0 0,0 0 16,0 0-16,0 1 0,0-1 15,0 0-15,0 0 0,21-21 0,0 21 16,-21 0 0,0-42 15,0 0-16,0 0 1,-21 21-16,21-21 0,-21 21 16,21 21 15,0 0-31,0 0 0,0 0 16,0 1-16,0-1 15,0 0 1,21-21-16,0 0 0,0 0 0,21 0 15,-20 0-15,20 0 0,-21-21 16,21 21-16,1-21 0,-1 21 0,22-22 16,-22 1-16,0 0 0,-21 0 15,22 0-15,-1-22 0,-21 22 0,0-21 16,1 21-16,-1-22 0,0 1 16,21-43-16,-42 43 0,21 0 15,-21-1-15,22 1 0,-22 21 16,0-21-16,0 20 0,0 65 31,-43-22-31,22 21 16,0 1-16,0-1 0,0 0 15,-1 1-15,1-1 0,0 0 0,0 1 16,0-1-16,0-21 0,21 21 16,0 1-16,0-22 0,0 0 0,0 0 15,0 0-15,0 1 0,0-1 0,21-21 16,0 0-1,0 0-15,0 0 0,0 0 16,1 0-16,-1-21 16,0-1-16,0 1 0,0 0 0</inkml:trace>
  <inkml:trace contextRef="#ctx0" brushRef="#br0" timeOffset="40236.39">27009 2201 0,'0'0'0,"-22"0"0,1 0 16,0 0-16,21 22 16,21-22-1,0 0-15,1 0 16,20 0-16,-21 0 0,21 0 0,-20 0 16,20 0-16,-21 0 0,21-22 15,1 22-15,-22 0 0,21-21 0,1 21 16</inkml:trace>
  <inkml:trace contextRef="#ctx0" brushRef="#br0" timeOffset="40677.14">27517 2201 0,'0'0'16,"-22"0"-16,1 0 0,0 0 15,21-21 1,0 0-1,21 0 1,0 21-16,1 0 0,-1 0 16,0 0-16,0 0 0,21 0 15,-20 0-15,-1 0 0,0 0 0,0 0 16,0 21-16,0 0 0,1 0 16,-22 1-16,21-1 0,-21 0 0,0 0 15,0 0-15,0 0 0,0 22 16,-21-22-16,-1 0 0,1 0 0,21 0 15,-21-21-15,21 22 0,-21-22 16,21-22 15,0 1-15,0 0-16,0 0 0,0 0 16,0 0-16,0-1 0,21 1 0,0 0 15,-21 0-15,21 0 0,1 0 16,-1-22-16,0 22 0,0 0 0,0 0 15,0 21-15,22-21 0,-22-1 16,0 22-16,0 0 0,0 0 16,22-21-16,-22 21 0,21 0 0,-21 0 15</inkml:trace>
  <inkml:trace contextRef="#ctx0" brushRef="#br0" timeOffset="41211.18">28490 2244 0,'0'0'0,"21"0"0,1 0 31,-22-21-31,21 21 0,-21-22 0,0 1 16,0 0-16,0 0 16,0 0-16,0 0 0,0-1 15,-21 1-15,-1 0 0,1 21 16,0 0-16,0 0 0,0 0 15,-22 0-15,1 0 0,0 21 0,21-21 16,-22 43-16,1-22 0,0 0 16,20 21-16,-20-21 0,21 1 0,0 20 15,0-21-15,21 21 0,0-20 16,0-1-16,0 0 0,0 0 0,21 0 16,0-21-16,0 0 0,21 21 15,-20-21-15,20 0 0,-21 0 16,21 0-16,-20 0 0,-1-21 0,42 0 15,-42 0-15,1 0 16,-1 0-16,0 21 0,0-22 0,-21-20 16,0 21-16,21 0 0,0 0 15,-21-1-15,0 1 0,0 0 16,0 0-16,0 42 31,0 0-31,-21 0 16,21 1-16,-21-1 0,21 0 0,-21 0 15,21 0-15,0 0 0,-21 1 16,21-1-16,0 0 0,0 0 16,0 0-16,21-21 15,0 0-15,0 0 16,0 0 0,1 0-16,-1-21 0</inkml:trace>
  <inkml:trace contextRef="#ctx0" brushRef="#br0" timeOffset="41741.08">28850 2180 0,'0'0'16,"21"-21"-16,-21 0 0,21 0 0,-21-22 16,0 22-16,0 0 0,-21 42 47,0 0-47,0 1 0,0 20 15,0-21-15,21 0 0,-22 22 0,1-22 16,21 0-16,0 0 15,0 21-15,0-20 0,0-1 0,0 0 16,0 0-16,0 0 0,0 0 16,0 1-16,21-22 0,1 0 0,-1 21 15,0-21-15,0 0 0,0 0 16,22 0-16,-22 0 0,21-21 0,-21-1 16,0 1-16,22 0 0,-22 0 15,0 0-15,0 0 0,22-22 0,-22 22 16,0-21-16,0-1 0,0 1 15,0 0-15,22-1 0,-22-20 16,0 21-16,0-1 0,0 1 16,1 0-16,-1-1 0,-21 22 0,0 0 15,21 0-15,-21 42 16,0 0 0,-21 21-16,0 1 0,-1-1 15,1 0-15,0 1 0,21-1 0,-21 0 16,0 1-16,0-22 0,-1 21 15,1 1-15,21-22 0,0 21 0,-21-21 16,21 0-16,0 22 16,0-22-16,0 0 0,0 0 0,0 0 15,21-21 1,0 0-16,1 0 16,-1 0-16,0 0 0,0-21 15,0 0-15,0 0 0,1 0 0,-1 21 16,0-21-16</inkml:trace>
  <inkml:trace contextRef="#ctx0" brushRef="#br0" timeOffset="41947.97">29210 2117 0,'0'0'0,"-42"0"0,20 0 0,1 0 0,0 0 15,0 0-15,21 21 16,21-21-1,0 0-15,0 0 0,1 0 16,-1 0-16,21 0 0,-21 0 16,0 0-16,1 0 0,-1 0 0,0-21 15,0 21-15,-21-21 16,21-1-16</inkml:trace>
  <inkml:trace contextRef="#ctx0" brushRef="#br0" timeOffset="42927.06">30141 2138 0,'0'0'0,"0"-42"31,-21 20-31,0 22 32,0 0-32,0 0 15,21 22-15,-22-1 0,1 0 16,0 0-16,21 0 0,-21 0 15,0 1-15,21-1 0,-21 0 16,-1 0-16,1 0 0,21 0 0,-21 1 16,21-1-16,-21 0 0,21 0 15,0-42 17,0 0-17,21 0-15,0-1 0,-21 1 16,21 0-16,1 0 0,-1-21 15,0 20-15,0 1 0,0-21 0,22 21 16,-22 0-16,21-1 16,-21 1-16,22 21 0,-1 0 0,-21-21 15,21 21-15,1 0 0,-22 0 16,21 0-16,-21 21 0,1 0 0,-1 1 16,0-1-16,0 0 0,-21 0 15,0 0-15,0 0 0,0 22 0,0-22 16,0 0-16,0 0 0,0 0 15,0 1-15,-21-1 0,0-21 0,21 21 16,-21 0-16,-1-21 16,22-21 15,0 0-31,0 0 16,0-1-16,22 1 15,-22 0-15,21 0 0,0 0 0,0 0 16,0-22-16,22 22 0,-22 0 15,0 0-15,21-22 0,1 22 0,-22 21 16,21-21-16,-21 21 0,22 0 16,-22 0-16,0 0 0,0 21 0,0 0 15,-21 1-15,0-1 0,0 0 16,0 21-16,0-21 0,-21 1 0,21-1 16,-21 21-16,0-21 0,0 0 15,-1 1-15,22-1 0,-21 0 0,0 0 16,0-21-1,42-21 17,0 21-32,-21-21 15,21 0-15</inkml:trace>
  <inkml:trace contextRef="#ctx0" brushRef="#br0" timeOffset="43295.85">31009 2223 0,'42'0'16,"-20"0"-1,-1-22-15,0 22 16,0-21-16,0 21 0,0-21 16,1 21-16,-1-21 0,0 0 0,0 0 15,-21-1-15,21 1 16,-21 0-16,-21 21 31,0 0-31,-21 21 0,20 0 0,-20 1 16,21-1-16,-21 21 0,20-21 15,1 22-15,0-22 0,0 0 16,0 21-16,0-21 0,21 1 16,0-1-16,0 0 0,0 0 0,0 0 15,21 0 1,0-21-16,0 0 0,21 0 0,-20 0 15,20 0-15,0 0 0,22-21 16,-22 21-16,0-21 0,1 0 0,-1 0 16,0 0-16,1-1 0</inkml:trace>
  <inkml:trace contextRef="#ctx0" brushRef="#br0" timeOffset="43540.71">31771 1799 0,'0'0'0,"0"-21"0,0 0 0,-21 42 31,0 21-31,0-20 0,21 20 16,-22 0-16,1 1 0,0-1 15,0 0-15,0-21 0,0 22 16,-1-1-16,1 0 0,0-20 0,0 20 16,21-21-16,-21 0 0,21 22 15,-21-22-15,21 0 0,0 0 0,0 0 16,21-21-1,0 0 1,0 0-16,0-21 0,0 0 16,1 0-16</inkml:trace>
  <inkml:trace contextRef="#ctx0" brushRef="#br0" timeOffset="44023.43">31983 1736 0,'-21'21'0,"-1"0"16,22 0-16,-21 22 0,21-22 15,0 0-15,-21 21 0,21-21 16,-21 22-16,21-1 0,-21-21 0,21 22 16,0-22-16,0 21 0,-21-21 15,21 0-15,0 1 0,-22-1 16,22 0-16,0 0 0,0 0 0,0 0 15,-21-21-15,21 22 0,-21-22 16,21-22 15,0 1-15,0 0-16,0 0 0,0 0 16,21 0-16,0-1 0,1 1 0,-1-21 15,0 21-15,0 0 16,21-1-16,-20 1 0,-1 0 0,21 0 15,-21 21-15,0 0 0,1 0 16,-1 0-16,0 21 0,-21 0 16,0 0-16,0 1 0,0 20 0,0-21 15,0 0-15,0 22 0,0-22 16,-21 0-16,0 0 0,-1 0 0,1 0 16,21 1-16,-21-1 0,21 0 15,-21-21-15,0 21 0,21-42 47,0 0-47</inkml:trace>
  <inkml:trace contextRef="#ctx0" brushRef="#br0" timeOffset="44215.32">31686 2032 0,'0'0'0,"-21"0"0,0 0 0,0 0 15,42 0 17,0 0-32,0 0 15,1 0-15,-1 0 0,0 0 16,0 0-16,0 0 0,0 0 16,1 0-16,20 0 0,-21 0 0</inkml:trace>
  <inkml:trace contextRef="#ctx0" brushRef="#br0" timeOffset="44648.08">32427 2011 0,'-21'0'31,"0"0"-15,0 21-16,0 0 0,-1 0 0,1 1 15,-21-1-15,21 0 0,0 0 16,-1 0-16,1 0 0,21 1 0,-21-1 16,21 0-16,0 0 0,0 0 15,0 0-15,0 1 0,21-1 16,0-21-16,1 0 0,20 0 16,-21 0-16,21 0 0,1 0 15,-22 0-15,21 0 0,1 0 16,-1 0-16,-21-21 0,0-1 0,22 22 15,-22-21-15,0 0 0,-21-21 16,0 21-16,21-1 0,-21-20 16,0 21-16,0 0 0,0 0 15,-21-1-15,0 1 0,0 21 16,-1 0-16,-20 0 0,0 0 0,21 0 16,-22 0-16,1 0 0,21 21 15,-22 1-15,22-22 0,0 21 0,0 0 16,21 0-16,0 0 15,0 0-15,21-21 0,0 22 16</inkml:trace>
  <inkml:trace contextRef="#ctx0" brushRef="#br0" timeOffset="45483.6">32999 2159 0,'0'0'0,"21"0"0,-21-21 16,0 0-16,0 0 0,0-1 15,-21 22 1,0 0-16,-1 0 0,-20 0 16,21 0-16,0 22 0,0-1 15,-22 0-15,22 0 0,0 0 16,0 0-16,0 1 0,-1-1 0,1 0 16,21 0-16,-21 0 0,21 0 15,0 1-15,0-1 16,0 0-16,21-21 0,0 0 15,1 0-15,-1 0 0,0 0 16,0 0-16,0 0 0,0-21 16,1 21-16,-1-21 0,0-1 15,0 1-15,0 0 0,0 0 0,1-21 16,20 20-16,-21-20 0,0 0 16,0-1-16,1-20 0,20 21 15,-21-1-15,0 1 0,0 0 0,-21-1 16,0 22-16,22 0 0,-22 0 15,-22 21 1,1 21-16,0 0 16,0 0-16,0 22 15,0-22-15,-1 21 0,1 0 0,0-20 16,0 20-16,0 0 0,0 1 16,21-22-16,-22 21 0,1-21 15,21 0-15,-21 22 0,21-22 0,0 0 16,0 0-16,0 0 0,0 1 15,0-1-15,21-21 16,0 21-16,1-21 0,-1 0 16,0 0-16,0 0 0,21 0 15,-20 0-15,20 0 0,0-21 0,-21 0 16,22-1-16,-22 1 16,21 0-16,-21 0 0,22 0 0,-22 0 15,0-1-15,0 1 0,0 0 16,1 0-16,-22 0 15,-22 21-15,1 0 16,0 0-16,0 0 0,0 21 16,0-21-16,-1 21 0,1 0 15,0-21-15,21 21 0,-21 1 0,21-1 16,0 0-16,0 0 16,0 0-16,0 0 15,0 1-15,0-1 0,0 0 31,0 0-31,-21-21 16,0 0-16,-1 0 31,1 0-31,0 0 32</inkml:trace>
  <inkml:trace contextRef="#ctx0" brushRef="#br0" timeOffset="45655.5">33316 2455 0,'-42'0'31,"21"0"-31,0 0 16</inkml:trace>
  <inkml:trace contextRef="#ctx0" brushRef="#br0" timeOffset="47463.46">698 4424 0,'0'0'0,"-42"0"0,0 0 16,-1 21-16,1-21 0,0 21 15,-1-21-15,1 0 0,0 0 16,21 0-16,-1 0 0,1 0 0,0 0 16,42 0 15,22 21-31,-22-21 0,21 0 0,22 0 15,-22 0-15,21 0 0,1 0 16,-1 0-16,1 0 0,-1 0 0,1 0 16,-1 0-16,1 0 15,-1 0-15,1 0 0,-22 0 0,22 0 16,-22 0-16,-21 0 0,22 0 16,-22 0-16,0 0 0,-21-21 46,-21 0-46,0 21 0,-1-21 16,1 21-16,0-21 16,0 0-16,0 21 0,0-22 0,-1 1 15,1 0-15,0 21 16,0-21-16,0 0 0,-22 0 0,22 21 16,21-22-16,-21 22 0,0 0 15,42 0 16,0 22-15,0-1-16,1-21 0,-1 21 0,0-21 16,21 21-16,-21-21 0,1 0 15,20 21-15,-21-21 0,0 0 0,0 21 16,1 1 0,-22-1-16,0 0 15,0 0-15,0 0 0,-22-21 0,1 21 16,0 1-16,0-1 0,-21 0 15,20 0-15,1 0 0,-21 0 16,21 1-16,0-1 0,-1 0 16,1-21-16,0 21 0,0-21 0,21 21 15,-21 0-15,0-21 16</inkml:trace>
  <inkml:trace contextRef="#ctx0" brushRef="#br0" timeOffset="48032.14">2032 4276 0,'21'-43'16,"-21"22"-16,21 0 0,-21 0 0,0 0 16,0 0-16,0-1 0,21 1 15,-21 0-15,0 42 31,0 22-15,0-1-16,0 0 0,0 1 0,0 20 16,0-21-16,0 22 0,0-22 15,0 1-15,0-1 0,0 0 0,0-21 16,0 22-16,-21-22 0,21 21 16,0-21-16,0 1 0,-21-1 0,21 0 15,0-42 16,0 0-31,0-1 16,0 1-16,21 0 16</inkml:trace>
  <inkml:trace contextRef="#ctx0" brushRef="#br0" timeOffset="48495.87">2434 4360 0,'0'0'15,"42"0"1,-63 22-1,0-22-15,0 42 0,0-21 0,0 0 16,-1 0-16,-20 22 0,21-22 16,0 21-16,0-21 0,-22 1 15,22 20-15,0-21 0,0 0 0,21 0 16,-21 1-16,-1-1 16,22-42 15,0-1-31,0 1 15,22 0-15,-1 0 0,0 0 0,-21 0 16,21-22-16,0 22 0,0 0 16,-21 0-16,22 0 0,-1-1 0,0 1 15,0 0-15,0 0 0,0 21 16,1 0-16,-1 0 16,0 21-16,0-21 0,0 21 0,0 0 15,1 1-15,-1 20 0,0-21 16,0 0-16,0 0 0,0 1 15,1-1-15,-22 0 0,21 0 0,0 0 16,0-21-16,0 21 0,0-21 16,1 0-1,-1 0-15,-21-21 16,21 21 0,-21-21-16,21 0 0,-21 0 0,21 0 15,-21-22-15,0 22 0,0 0 16,21-21-16,-21-1 0</inkml:trace>
  <inkml:trace contextRef="#ctx0" brushRef="#br0" timeOffset="48720.74">2879 4276 0,'0'-43'0,"0"86"0,0-128 0,0 43 0,0 21 16,0-1-16,-22 44 31,22 20-31,0 0 16,-21 1-16,21-1 0,0 0 0,0 1 15,0-1-15,0 0 0,0 1 16,0-1-16,0-21 0,0 21 0,0-20 15,0 20-15,-21-21 0,21 0 16,0 0-16,0 1 0,0-1 16,0-42-1,0-1 1,21 1-16,-21 0 16,21 0-16,-21 0 0,22 0 15</inkml:trace>
  <inkml:trace contextRef="#ctx0" brushRef="#br0" timeOffset="49105.52">2984 4551 0,'0'0'0,"0"42"15,0-21-15,22-21 16,-1 0 0,0 0-16,0 0 15,0 0-15,0-21 16,1 21-16,-1-21 0,-21 0 0,21 21 15,0-21-15,-21 0 0,0-1 16,0 1-16,0 0 0,0 0 16,0 0-16,0 0 0,0-1 0,0 1 15,-21 21 1,0 0-16,0 21 0,21 1 16,-22-1-16,1 0 0,21 21 15,0-21-15,-21 22 0,21-22 0,-21 21 16,21 1-16,0-22 0,0 21 15,0-21-15,0 0 0,0 1 16,0-1-16,0 0 0,21-21 16,0 0-16,0 0 0,1 0 15,-1 0-15,0 0 0,21-21 16,-21 0-16,22-1 0,-1 1 0,-21 0 16,22 0-16,-22 0 0,21 0 15,-21-22-15,22 22 0</inkml:trace>
  <inkml:trace contextRef="#ctx0" brushRef="#br0" timeOffset="49636.21">3619 4001 0,'0'0'0,"-21"0"0,21 21 0,0 0 16,0 0-16,0 21 0,0 1 15,0-22-15,0 21 0,0 1 0,0-1 16,0 0-16,0 1 0,0-1 15,0-21-15,0 21 0,0-20 0,0 20 16,0-21-16,0 0 0,0 0 16,0 1-16,0-1 0,-21-21 0,21 21 15,-21-21 1,21-21 15,0 0-15,0-1-16,0 1 0,0 0 0,0 0 15,0 0-15,21 0 0,0-1 16,0 1-16,1 0 0,-1 0 0,21 0 16,-21 0-16,22 21 0,-1 0 15,-21 0-15,21 0 0,1 0 0,-22 0 16,21 0-16,-21 0 0,22 21 16,-22 0-16,0-21 0,0 21 0,0 0 15,-21 0-15,0 1 0,0-1 16,0 0-16,0 0 0,-21 0 0,0 0 15,-21 22-15,21-22 0,-22 0 16,1 0-16,0-21 0,-1 21 16,1 1-16,0-1 0,20-21 0,-20 0 15,0 21-15,21-21 0,-1 0 16,-20 0-16,21 0 0,0 0 16,21-21-1,0 0-15,21-1 16,0 1-16,21 0 0,-20 21 15,20-21-15,-21 0 0</inkml:trace>
  <inkml:trace contextRef="#ctx0" brushRef="#br0" timeOffset="49904.06">4508 4170 0,'-21'0'0,"42"0"0,-63 0 15,21 0-15,0 21 16,21 0-16,0 0 0,-21 1 16,21-1-16,-22 21 0,22-21 0,0 22 15,0-1-15,0-21 0,-21 21 16,21-20-16,-21-1 0,21 21 0,-21-21 16,21 0-16,0 1 0,0-1 15,0 0-15,0 0 0,0 0 16,21-21 15,0-21-31,0 0 0</inkml:trace>
  <inkml:trace contextRef="#ctx0" brushRef="#br0" timeOffset="50259.86">4360 4255 0,'-21'-22'16,"42"44"-16,-63-65 0,21 22 0,0 21 15,-1-21-15,1 21 0,21-21 16,0 0-16,21-1 16,1 22-16,-1-21 15,21 21-15,0 0 0,1 0 16,20 0-16,-20 0 0,-1 0 0,21 21 16,-20 1-16,-1 20 0,0-21 15,1 0-15,-22 22 0,0-22 0,0 0 16,-21 21-16,21-21 0,-21 22 0,0-22 15,0 0-15,-21 21 0,0-20 16,0-1-16,-21 0 0,20 0 0,-20 0 16,0 0-16,21 1 0,-22-1 15,1 0-15,21 0 0,-22 0 16,22-21-16,0 21 0,-21-21 16,21 0-16,-1 0 0,1 0 15,0 0-15,0 0 0,0 0 16,0 0-16,21-21 15</inkml:trace>
  <inkml:trace contextRef="#ctx0" brushRef="#br0" timeOffset="51305.25">5038 4551 0,'-22'0'16,"1"0"-16,21-21 31,0 0-31,0-1 0,0 1 16,21 0-1,1 21-15,-1-21 0,0 21 0,0-21 16,-21 0-16,21 21 0,0 0 15,1 0-15,-1 0 0,0 0 0,0 0 16,0 0-16,0 21 0,1 0 0,-1 0 16,-21 0-16,21 0 0,-21 1 15,21-1-15,-21 21 0,0-21 0,0 0 16,0 1-16,-21-1 0,0 0 16,21 0-16,-21 0 0,-1 0 0,22 1 15,-21-1 1,0-21-1,21-21 1,0-1-16,0 1 0,0 0 16,0 0-16,0 0 0,0 0 15,0-1-15,21 1 0,-21 0 0,21-21 16,1 21-16,-22-1 0,21-20 0,0 21 16,0 0-16,21-22 0,-20 22 15,-1 0-15,21 21 0,-21-21 0,0 21 16,1 0-16,-1 0 0,0 0 15,0 21-15,-21 0 0,21-21 0,-21 21 16,21 1-16,-21-1 0,0 0 16,0 0-16,0 0 0,0 0 15,0 1-15,0-1 0,0 0 0,0 0 16,0 0-16,-21 0 0,0 22 16,21-22-16,0 0 0,0 0 15,-21-21-15,21 21 0,-21-21 16,21 22-16,0-44 31,0 1-15,0 0-16,21 0 15,-21 0-15</inkml:trace>
  <inkml:trace contextRef="#ctx0" brushRef="#br0" timeOffset="51492.15">5609 4170 0,'0'0'0,"-21"-21"0,0 21 16,0 0 0,-1 0-16,22 21 62,22-21-62,-1 21 16,-21 0-16</inkml:trace>
  <inkml:trace contextRef="#ctx0" brushRef="#br0" timeOffset="51815.97">5905 4360 0,'0'0'0,"-21"0"16,21-21-16,0 42 31,0 1-15,0-1-16,21 0 0,1 0 15,-22 21-15,21-20 0,-21-1 16,21 0-16,-21 42 16,0-41-16,0-1 0,0 0 15,21-21-15,-21 21 0,21-21 47,0-21-31,1 0-16,-22 0 0,21-1 15,0 1-15,-21 0 0,21 0 16</inkml:trace>
  <inkml:trace contextRef="#ctx0" brushRef="#br0" timeOffset="52011.85">6265 4297 0,'0'0'0,"21"0"0,-21-21 16,0 42 15,-21 0-31,0 0 0,0 0 16,0 1-16,21-1 0,-21 21 15,-1-21-15,22 0 0,-21 1 0,21 20 16,0-21-16,-21 0 0,0 0 16,21 1-16,-21-1 0,21 0 15,21-21 16,0 0-31,0 0 0</inkml:trace>
  <inkml:trace contextRef="#ctx0" brushRef="#br0" timeOffset="52379.64">6392 4551 0,'0'0'0,"-21"0"0,42 0 47,0 0-47,1 0 0,-1-21 0,0 0 15,0-1-15,0 22 16,-21-21-16,0 0 0,21 0 16,-21 0-16,0 0 0,0-1 15,-21 22 1,0 0-1,0 22-15,21-1 0,-21 0 16,0 0-16,21 0 0,-22 22 16,22-22-16,0 0 0,-21 0 0,21 0 15,0 0-15,0 1 0,0-1 16,0 0-16,0 0 16,21-21-1,1 0-15,-1 0 0,0 0 0,0 0 16,0 0-16,22 0 0,-22 0 0,0-21 15</inkml:trace>
  <inkml:trace contextRef="#ctx0" brushRef="#br0" timeOffset="52783.41">6816 4424 0,'0'-64'15,"21"64"1,0 0-1,0 0-15,0 0 16,0 0-16,1 22 0,-1-1 16,0 0-16,0 0 15,0 0-15,-21 0 0,21-21 16,-21 22-16,22-1 0,-22 0 0,0 0 16,0 0-16,0 0 15,0 1-15,0-1 0,-22-21 0,1 21 16,0-21-16,0 21 0,0-21 15,0 0 1,21-21 15,21 0-31,-21 0 0,21-1 16,0 1-16,-21 0 0,21 0 0,0 0 16,1-22-16,-1 22 0,0 0 15,0-21-15,0 21 0,0-1 0,1-20 16,-1 21-16,0 0 0,0 0 15,0-1-15,0 22 0,-21-21 16,22 21 0</inkml:trace>
  <inkml:trace contextRef="#ctx0" brushRef="#br0" timeOffset="54400.24">8467 4297 0,'0'0'0,"0"-21"0,0 0 0,0-1 16,-22 22-1,1 22 17,21-1-32,0 0 0,0 0 15,0 0-15,0 0 16,21-21-1,1 0-15,-1 0 0,0 0 16,0-21-16,0 21 0,0-21 0,22 0 16,-22 0-16,21 0 0,-21-1 15,22 1-15,-22 0 0,0-21 0,0 21 16,0-1-16,-21-20 0,0 21 0,0 0 16,0 0-16,0-1 0,0 1 15,0 0-15,-21 21 16,0 0-16,0 21 15,0 0-15,0 1 0,-1 20 0,22 0 16,-21 1-16,0 20 0,0-21 16,21 22-16,0-1 0,-21-20 15,21-1-15,0 22 0,-21-22 0,21 0 0,0 1 16,0-22-16,0 21 0,0-21 16,0 0-16,0 1 0,0-1 0,-22-21 46,22-21-46,-21-1 16,0 22-16,0-21 0,0 0 0,0 0 16,-1 0-16,1 0 0,0-1 15,0 22-15,0-21 0,21 0 16,-21 21-16,-1 0 0,1 0 16,21 21-1,-21 0-15,21 1 0,0-1 0,0 0 16,0 0-16,0 21 0,0-20 15,0-1-15,0 0 0,0 0 0,21 0 16,0 0-16,1 1 0,20-22 16,-21 0-16,21 0 0,-20 0 0,20 0 15,0-22-15,1 1 0,20 0 16,-21 21-16,22-42 0,-22 21 16,1-1-16,-1 1 0,21 0 0,-20 0 15,-22-21-15,21 20 0,-21 1 16,22-21-16,-22 21 0,0-22 0,0 22 15,-21 0-15,0 0 0,21 21 16,-21 21 0,-21 0-16,21 0 15,-21 1-15,21-1 0,0 0 16,-21 21-16,21-21 0,-21 1 0,21 20 16,0-21-16,-21 0 0,21 22 15,-22-22-15,22 0 0,-21 0 0,21 0 16,0 0-16,0 1 15,-21-22-15,21-22 16,0 1 0,0 0-16,0 0 15,0 0-15,21-22 0,0 22 0,-21 0 16,22-21-16,-1 21 0,0-22 16,0 1-16,0 21 0,22-22 15,-22 22-15,0 0 0,21 0 0,-21 0 16,22 21-16,-22 0 0,0 0 0,0 0 15,0 0-15,1 21 0,-22 0 16,21 0-16,-21 22 0,0-22 16,0 0-16,0 0 0,0 21 0,0-20 15,0-1-15,0 0 0,0 0 0,0 0 16,0 0-16,0 1 0,0-1 16,21-21-16,0 0 15,0 0-15,0 0 16,1 0-16,-1-21 0,0 21 0,21-22 15,-21 1-15,1 0 0,-1 0 16,21 0-16,-21 0 0,0-22 16,1 22-16,-1-21 0,0-1 0,0 1 15,0 0-15,0-22 0,-21 22 16,22 0-16,-22-1 0,0 1 0,0 0 16,0-1-16,0 22 0,0 0 15,-22 21 1,1 42-16,0-21 15,0 22-15,21-1 0,0 0 0,-21 1 16,21 20-16,-21-20 0,21-1 16,-22 0-16,22 1 0,0-1 0,0 0 15,0-21-15,0 22 0,0-22 0,0 0 16,0 21-16,0-20 0,0-1 16,0 0-16,22-21 31,-1 0-31,0 0 0,-21-21 0,0 0 15,21 21-15,0-22 0,0-20 16,-21 21-16</inkml:trace>
  <inkml:trace contextRef="#ctx0" brushRef="#br0" timeOffset="54624.13">9715 4445 0,'0'0'0,"-21"0"0,0 0 15,0 0-15,21 21 0,21-21 32,0 0-17,0 0-15,22 0 16,-22 0-16,0 0 0,0 0 0,0 0 16,1 0-16,-1-21 0,0 21 0,0 0 15,0 0-15,-21-21 0,21 21 16</inkml:trace>
  <inkml:trace contextRef="#ctx0" brushRef="#br0" timeOffset="55036.96">10287 4593 0,'0'0'0,"0"21"15,-21-21-15,42 0 32,0 0-32,0-21 0,0 21 15,1-21-15,-1 0 0,0 21 0,0-21 16,21 0-16,-20-1 0,-1 1 16,0 0-16,-21 0 0,0 0 15,0 0-15,0-1 16,-21 22-1,0 22-15,-1-22 16,1 21-16,21 0 0,-21 21 16,0-21-16,0 1 0,21 20 0,-21-21 15,21 0-15,-22 0 0,22 22 0,0-22 16,0 0-16,0 0 0,0 0 16,0 1-16,0-1 0,22-21 15,-1 0-15,0 0 0,21 0 16,-21 0-16,1 0 0,-1 0 0,0 0 15,0 0-15,0 0 0,0-21 16,1-1-16,-1 22 0,-21-21 0,21 0 16</inkml:trace>
  <inkml:trace contextRef="#ctx0" brushRef="#br0" timeOffset="55384.04">10710 4551 0,'0'-21'16,"0"42"-16,0-63 0,0 20 0,0 1 15,21 0-15,-21 0 0,0 0 16,22 21-16,-1-21 0,0 21 0,0 0 15,0-22-15,0 22 16,1 0-16,-1 0 0,0 0 0,0 22 16,0-1-16,0-21 0,1 21 15,-1 0-15,-21 0 0,0 0 0,21 1 16,0 20-16,-21-21 0,0 0 16,0 0-16,0 1 0,0-1 15,-21 0-15,0 0 0,0-21 16,21 21-16,0 0 15,-22-21-15,1 0 16,21-21 0,0 0-16,0 0 15,0 0-15,0 0 0,0-1 16,0 1-16,21 0 0,-21 0 16,22 0-16,-1 0 0,-21-1 0,0 1 15,21 0-15,0 0 16,0 21-16,-21-21 15,21 21-15</inkml:trace>
  <inkml:trace contextRef="#ctx0" brushRef="#br0" timeOffset="56307.9">11366 4720 0,'-42'0'16,"21"0"-16,42 0 47,0-21-47,0 21 0,1-21 0,20 0 15,-21 21-15,21-21 0,1-1 0,20 1 16,-20 0-16,20-21 0,1 21 15,-22-1-15,0-20 0,1 21 0,-1 0 16,0-22-16,-21 22 0,1-21 16,-22 0-16,0 20 0,0-20 0,0 21 15,0-21-15,-22 20 0,1 1 16,0 0-16,0 0 0,0 0 0,0 21 16,-1 0-16,-20 0 0,21 0 15,0 21-15,0 21 0,-1-21 0,1 43 16,0-22-16,0 1 15,0 20-15,0 1 0,-1-1 0,1 1 16,0-1-16,0 1 0,0 20 16,-22 1-16,22-22 0,0 22 0,-21 0 15,21-1-15,-22 1 0,22 0 0,-21-1 16,21 22-16,-22-21 0,22 21 16,-21 0-16,21-1 0,-22 1 0,22-21 15,-21 21-15,21-22 0,-1 1 0,22-21 16,0 20-16,0-20 0,0-22 15,0 0-15,22 1 0,-1-22 0,0 0 16,21 0-16,1-21 0,-22 0 16,42-21-16,-20 0 0,20 0 0,-21-22 15,22 1-15,-1 0 0,1-1 16,-1-20-16,1 21 0,21-22 0,-22 22 16,1-22-16,-22 1 0,21 20 0,-20-20 15,-1-1-15,-21 1 0,0-1 16,-21-20-16,0 20 0,0 1 0,0-22 15,-21 22-15,0-1 0,-21 1 16,21-1-16,-22 1 0,1 20 0,0-20 16,20 20-16,-20-20 0,0 21 15,-1 20-15,22 1 0,-21 0 16,21 0-16,0 0 0,-1 21 0,1 0 16,0 0-1,21-21-15,0-1 31,21 22-31,0 0 0,-21-21 16,22 21-16,20-21 0,-21 21 16,0-21-16,22 0 0,-22 21 0,21-21 15,0-1-15,1 1 0</inkml:trace>
  <inkml:trace contextRef="#ctx0" brushRef="#br0" timeOffset="56820.98">12488 4487 0,'0'0'0,"21"-21"0,1 0 0,-1 0 15,0 0-15,0 0 0,-21-1 0,0 1 16,0 0-16,0 0 16,0 0-16,-21 21 15,0 0 1,0 0-16,-1 0 0,1 0 16,0 0-16,-21 21 0,21 0 15,-1 0-15,1 22 0,0-22 16,-21 21-16,21-21 0,-1 22 0,-20-1 15,21-21-15,0 21 0,0 1 16,21-22-16,0 0 0,0 0 16,0 0-16,0 1 0,21-22 15,0 0-15,0 0 0,0 0 16,22 0-16,-22-22 0,21 1 0,-21 0 16,22 21-16,-1-21 0,-21 0 15,21 0-15,-20-22 0,20 22 0,-21 0 16,0-21-16,0 20 0,1-20 15,-22 21-15,0 0 0,21 0 0,-21-1 16,21 1-16,-21 0 0,0 42 31,0 0-31,-21 1 16,21-1-16,-21 0 0,21 21 16,0-21-16,0 1 0,0 20 0,-22-21 15,22 0-15,0 0 0,0 1 16,0-1-16,0 0 0,0 0 15,22 0 1,-1-21-16,0 0 16,0 0-16,0 0 0,0-21 0,1 21 15,-1-21-15,0 0 0,0 21 16,0-21-16</inkml:trace>
  <inkml:trace contextRef="#ctx0" brushRef="#br0" timeOffset="57076.05">13229 4339 0,'0'-21'0,"0"42"0,21-63 0,-21 21 16,0 0-16,-21 21 16,0 0-1,0 21-15,0 0 0,-1-21 0,1 42 16,0-21-16,0 1 0,0-1 0,0 21 16,-1-21-16,1 22 0,21-22 15,0 0-15,0 0 0,-21 0 0,21 0 16,0 1-16,0-1 0,0 0 15,0 0-15,21-21 0,0 0 16,1 0-16,-1 0 16,0 0-16,0 0 15,0 0-15,22 0 0,-22 0 0,0-21 16,0 0-16,0 21 0,0-21 0</inkml:trace>
  <inkml:trace contextRef="#ctx0" brushRef="#br0" timeOffset="57449.02">13462 4509 0,'-42'0'32,"20"0"-32,22 21 15,22-21 1,-1 0-16,0 0 16,0 0-16,0-21 0,0 21 15,1-22-15,-1 1 0,0 21 16,0-21-16,-21 0 0,0 0 15,0 0-15,21 21 0,-21-22 0,0 1 16,0 0-16,0 0 0,-21 21 16,0 0-16,0 0 15,0 0-15,-1 21 0,1 0 0,0 0 16,0 1-16,0 20 0,0-21 16,-1 21-16,1-20 0,21 20 0,-21-21 15,21 0-15,0 22 0,0-22 16,0 0-16,21 0 15,0 0-15,1-21 0,-1 0 0,0 0 16,0 0-16,21 0 0,-20 0 16,20 0-16,-21 0 0,21-21 0,1 21 15,-22-21-15,21 0 0,-21 0 16,1-1-16,20 22 0</inkml:trace>
  <inkml:trace contextRef="#ctx0" brushRef="#br0" timeOffset="59004.8">14774 4360 0,'0'0'0,"0"-21"0,0 0 16,0 0-16,0 0 0,21 0 15,-21-1-15,22 1 0,-22 0 0,0 42 32,0 0-17,0 1-15,0 20 0,0-21 16,-22 21-16,22 1 0,-21-1 15,21-21-15,-21 43 0,21-43 16,0 21-16,0-21 0,0 1 16,0-1-1,0-42 1,21 21 0,0-22-16,-21 1 0,22 21 0,-1-21 15,0 0-15,0 0 0,0-22 16,0 22-16,1 0 0,-1 0 0,0 0 15,-21 0-15,21 21 16,-21-22-16,21 22 0,-21 22 16,0-1-16,21 0 15,-21 0-15,22 0 0,-22 22 16,0-22-16,0 0 0,21 0 0,-21 0 16,21-21-16,0 21 0,-21 1 15,21-22-15,0 0 0,1 0 16,-1 0-16,0 0 0,21 0 15,-21 0-15,1 0 0,20-22 0,-21 1 16,0 21-16,22-21 0,-22 0 0,21 0 16,-21 0-16,0-22 15,1 22-15,-22 0 0,0-21 0,21 20 16,-21-20-16,0 0 0,21 21 0,-21-22 16,0 22-16,0 0 0,0 0 15,-21 42 1,0 0-16,-1 0 15,22 0-15,-21 22 0,21-1 0,-21 0 16,21-20-16,0 20 0,0 21 16,0-41-16,0-1 0,0 0 15,0 0-15,21 0 0,0 0 16,22-21-16,-22 0 0,0 0 16,0 0-16,22 0 0,-22 0 15,0-21-15,21 0 0,-21 21 0,22-21 16,-22 0-16,21 0 0,-21-22 15,1 22-15,-1 0 0,0-21 16,0-1-16,-21 1 0,0 0 0,0-1 16,0 1-16,0 0 0,0-1 15,0 1-15,0 0 0,0-1 0,0 22 16,0 0-16,0 0 0,-21 21 16,21 42-1,-21-21-15,0 22 0,21-1 0,0 0 16,-22 1-16,1 20 0,0-21 15,21 1-15,-21 20 0,21-20 0,-21-1 16,21-21-16,-21 21 16,21-20-16,0-1 0,0 0 0,0 0 15,0 0-15,21-42 32,0 21-17,-21-21-15,21 0 0,0 0 16,0-1-16,1-20 0,20 21 0,-21 0 15,0 0-15,0-1 0,1 1 16,-1 0-16,0 21 0,0 0 0,0 0 16,0 0-1,1 21-15,-22 0 0,0 1 0,0-1 16,0 0-16,21 0 0,-21 0 16,21 0-16,-21 1 0,0-1 15,0 0-15,21 0 0,0-21 0,0 21 16,1-21-16,-1 0 15,0 0-15,21 0 0,-21 0 0,1 0 16,20 0-16,-21-21 0,21 21 0,-20-21 16,-1 0-16,21 21 0,-21-21 15,0-1-15,1 1 0,-1 0 0,-21-21 16,0 21-16,21-1 0,-21 1 16,0-21-16,0 21 0,0 0 15,0 42 1,0 0-1,0 0-15,0 0 0,-21 0 0,21 1 16,-21-1-16,21 0 0,0 0 16,0 0-16,0 0 0,0 1 0,0-1 15,0 0 1,21-21 0,0 0-1,-21-21-15,21 0 16,0-1-16,-21 1 0,21 0 15</inkml:trace>
  <inkml:trace contextRef="#ctx0" brushRef="#br0" timeOffset="59180.31">16933 4106 0,'-21'0'16,"42"0"-16,-63-21 0,21 21 0,0 0 15,-1 0 1,22 21-16,-21-21 0,21 22 15,0-1 1,21-21 0,1 0-16,-1 0 15</inkml:trace>
  <inkml:trace contextRef="#ctx0" brushRef="#br0" timeOffset="59892.04">17230 4128 0,'-22'0'32,"1"0"-32,0 21 0,0-21 15,21 21-15,-21 0 0,0 21 0,-1-20 16,22-1-16,0 21 0,-21-21 16,0 22-16,21-22 0,-21 21 0,21-21 15,0 0-15,0 1 0,0 20 16,0-21-16,0 0 0,0 0 15,21 1-15,21-22 0,-20 0 16,20 0-16,0 0 0,1 0 16,-1 0-16,0 0 0,1-22 0,-1 22 15,0-21-15,1 0 0,-1 0 16,-21 0-16,0 0 0,0-1 0,22 1 16,-43-21-16,21 0 0,0-1 0,-21 1 15,21 0-15,-21-1 0,0-20 16,0 20-16,21 1 0,-21 0 0,0-1 15,22 22-15,-22 0 0,0 0 16,0 0-16,0 42 31,0 0-31,0 0 0,0 22 0,-22-1 16,22 0-16,-21 1 0,0-1 16,21 0-16,0 1 0,-21-1 0,21 0 15,-21 1-15,0-22 0,21 21 0,0-21 16,-22 0-16,22 1 0,-21-1 15,21 0-15,-21-21 0,21 21 16,0-42 0,0 0-1,21 0-15,0-1 16,-21 1-16,22 0 0,-1 0 16,0-21-16,0-1 0,0 22 0,22-21 15,-22-1-15,21 1 0,-21 21 16,22 0-16,-1 0 0,-21 21 0,0 0 15,22 0-15,-22 21 0,0 0 16,0 0-16,0 0 0,-21 22 0,0-22 16,0 21-16,0-21 0,0 22 15,0-22-15,0 21 0,-21-21 0,0 0 16,0 1-16,0-1 0,21 0 0,-22 0 16,22 0-16,-21-21 15,21 21-15,0-42 31,0 0-31</inkml:trace>
  <inkml:trace contextRef="#ctx0" brushRef="#br0" timeOffset="63163.89">18817 4636 0,'0'21'16,"0"-42"-16,-21 42 0,0-21 16,21-21 15,0-1-15,0 1-16,0 0 0,21 0 0,0 0 15,-21-22-15,21 22 0,0-21 16,1 21-16,-1-22 0,0 1 0,0-21 15,0 20-15,0 1 0,22-22 16,-22 22-16,21 0 0,1 21 0,-22-22 16,21 22-16,-21 0 0,0 0 15,1 21-15,-1 0 0,0 0 0,-21 21 16,0 0 0,0 0-16,0 0 0,0 22 0,0-22 15,0 0-15,0 0 0,0 0 16,0 1-16,0-44 47,0 1-47,0 0 15,0 0-15,0 0 0,0 0 16,0-1-16,-21 1 0,21 0 16,-21 21-16,-1-21 0,1 21 15,0 0-15,0 0 16,0 0-16,0 0 0,-1 0 0,1 21 15,-21 21-15,21 1 0,0-1 16,-22 0-16,22 22 0,-21-22 16,21 22-16,-1-22 0,-20 22 0,21-22 15,0 0-15,21 1 0,0-1 16,0 0-16,0 1 0,0-22 0,21 0 16,0 0-16,0 0 0,22 0 15,-22 1-15,21-22 0,-21 0 0,22 0 16,-1 0-16,0 0 0,22 0 15,-1-22-15,-20 1 0,20 0 0,1 0 16,-1 0-16,1 0 0,-22-1 0,21 1 16,22-42-16,-64 42 15,22-22-15,-22 22 0,0-21 16,0 21-16,-21-22 0,0 22 16,21 0-16,-21 0 0,0 0 0,-21 42 31,0 0-31,21 0 0,-21 0 15,0 0-15,-1 22 0,1-22 16,0 21-16,0-21 0,0 22 0,0-22 16,21 21-16,0-21 0,0 1 0,0-1 15,0 0-15,0 0 16,21 0-16,0-21 0,0 0 0,0 0 16,0 0-16,22 0 0,-22 0 15,21 0-15,-21-21 0,22 21 0,-22-21 16,0 0-16,0 0 0,0 21 15,1-22-15,-1 1 0,-21 0 16,0-21-16,0 21 0,0-1 0,0 1 16,0-21-16,0 21 0,-21-22 15,-1 22-15,1 0 0,0 0 0,0 21 16,0-21-16,0 21 0,-1 0 16,1 0-16,0 0 0,42 0 46,0 0-46,1-21 0,-1 21 0,21 0 16,-21 0-16,0 0 0,22 0 16,-22 0-16,0 0 0,0 0 15,0 0-15,1 21 0,-1 0 16,-21 0-16,0 0 0,21 0 0,-21 1 16,21-1-16,-21 0 0,21 0 15,-21 0-15,0 0 0,0 1 0,0-1 16,0 0-16,0 0 0,0 0 15,0 0-15,0 1 0,0-1 16,0 0 0,-21-21-1,21-21 1,0 0 0,0-1-1,0 1-15,0 0 0,21 0 0,-21 0 16,21 0-16,22-22 0,-22 22 15,0-21-15,21 21 0,1-1 0,-1 1 16,0 0-16,1 0 0,-22 0 0,21 21 16,-21 0-16,1 0 0,-1 21 15,-21 0-15,0 0 0,0 0 16,0 1-16,0-1 0,0 0 0,0 21 16,0-21-16,-21 1 0,-1-1 0,22 21 15,0-21-15,-21 0 0,21 1 16,0-1-16,0 0 15,21-21 1,1 0-16,-1 0 16,0 0-16,21 0 0,-21 0 0,22 0 15,-22 0-15,21-21 0,1 0 0,-1-1 16,-21 22-16,21-21 16,1-21-16,-22 21 0,21 0 0,1-43 15,-22 22-15,-21 21 0,0-22 16,21 22-16,-21 0 0,0 0 0,0 0 15,-21 21 1,0 0-16,21 21 16,-22-21-16,1 21 0,0 21 0,21-21 15,-21 1-15,21-1 0,-21 0 16,21 0-16,0 21 0,0-20 0,0-1 16,0 0-16,0 0 15,0 0-15,21-21 0,0 21 16,0-21-1,0 0 1,-21-21 0,0 0-1,0 0-15,0 0 16,0 42 31,-21 0-47,21 0 15,0 0-15,0 1 32,21-22-32,1 0 15,-1 0-15,0 0 0,21 0 0,-21 0 16,22 0-16,-1 0 0,-21-22 16,22 22-16,-1-21 0,-21 21 0,0-21 15,22 0-15,-22 0 0,21 0 16,-21-22-16,0 22 0,1-21 15,-1 21-15,-21-22 0,0 22 0,21 0 16,-21 0-16,0 0 0,0-1 16,-21 44 15,21 20-31,-21-21 0,21 0 16,-22 0-16,22 22 0,-21-22 15,0 0-15,21 0 0,0 0 0,0 1 16,-21-1-16,21 0 0,0 0 15,0 0-15,21-21 141,0 0-63,0 0-47,1 0-31,-1 0 16,0 0 0,0 0-1,0-21-15,0 21 16,1 0 0,-22-21-16,21 21 15,0 0 1,0 0-1,-21-21-15,21 21 0,0 0 16,-21-21-16,22 21 0,-22-22 16,21 1-16,-21 0 0,21 0 15,0 0-15,0 21 16,-21-21-16,21-22 0,1 22 0,-1 0 0,-21 0 16,0 0-16,21-1 15,-21 1-15,0 0 0,0 0 16,-21 21-1,0 0-15,-1 21 0,22 0 0,-21 0 16,0 1-16,21-1 16,-21 0-16,21 0 0,0 0 0,0 0 15,0 1-15,0-1 0,0 0 16,0 0-16,0 0 0,0 0 16,21 1-16,0-22 0,-21 21 15,21 0-15,1-21 16,-44 0 46,1 0-46,21-21-16,-21 21 31,21 21-15,0 0-1,0 0-15,21-21 16,0 0-16,1 0 16,-1 0-16,0 0 0,0 0 15,0 0-15,0 0 0,22 0 0,-22 0 16,21-21-16,-21 21 0,22-21 16,-22 0-16,0 0 0,0-1 0,22 1 15,-22 0-15,0-21 0,21-1 16,-21 1-16,1 0 0,-1-22 15,0 22-15,0-22 0,0 22 0,0-21 16,1 20-16,-1 1 0,-21 21 16,0-22-16,0 22 0,0 0 0,0 0 15,-21 21 1,-1 0-16,1 21 16,0 0-16,0 0 0,21 22 15,-21-1-15,0 0 0,-1 22 0,1-22 16,21 22-16,-21-22 0,21 22 15,-21-22-15,21 0 0,0 1 16,0-1-16,0 0 0,0 1 0,0-22 16,0 0-16,0 0 0,0 0 15,0 0-15,21 1 0,0-22 0,0 0 16,1 21-16,-1-21 0,0 0 16,0 0-16,21 0 0,-20 0 0,20 0 15,-21 0-15,21-21 0,-20-1 0,-1 22 16,21-21-16,-21 0 15,0 0-15,1 0 0,-22 0 0,21-1 0,0 1 16,-21-21-16,0 21 0,0 0 16,0-1-16</inkml:trace>
  <inkml:trace contextRef="#ctx0" brushRef="#br0" timeOffset="63380.09">22585 4170 0,'0'0'15,"-21"0"-15,21-21 0,-22 21 0,44-21 16,-1 21 0,0 0-16,0 0 0,21 0 0,-20-22 15,20 22-15,0 0 0,1-21 16,-22 21-16,21-21 0,0 21 0,1-21 16,-1 21-16,-21 0 0,0-21 15,-21 0 1,0-1-16,-21 22 15,0 0-15</inkml:trace>
  <inkml:trace contextRef="#ctx0" brushRef="#br0" timeOffset="63585.05">21844 3916 0,'-64'-21'15,"128"42"-15,-149-42 16,64 21-16,0 0 16,0 0-16,0 0 31,-1 0-31,1 0 0,0 0 16,0 0-16</inkml:trace>
  <inkml:trace contextRef="#ctx0" brushRef="#br0" timeOffset="65104.84">1778 5842 0,'0'-21'0,"0"42"0,0-63 15,0 21-15,-21 21 0,0-22 16,-1 22-16,1 0 16,0 0-16,0 0 15,0 22-15,0-1 0,-1 0 16,1 0-16,21 21 0,0-20 15,-21 20-15,21 0 0,-21-21 0,21 22 16,0-1-16,0-21 0,0 0 16,0 22-16,0-22 0,0 0 15,0 0-15,21-21 0,0 0 16,0 0-16,1 0 16,20 0-16,-21 0 0,0 0 0,0-21 15,22 0-15,-22 0 0,0 0 16,0-1-16,0 1 0,1 0 0,-22-21 15,0 21-15,0-1 16,0 1-16,0-21 0,0 21 0,-22 0 0,-20-1 16,21 1-16,-21 0 15,20 21-15,-20 0 0,0 0 0,-1 0 16,22 0-16,-21 21 0,21-21 16,0 21-16,-1-21 0,22 22 15,0-1-15,22-21 16,20 0-16,-21 0 0,21 0 15,-20 0-15,20 0 0,0-21 0,1-1 16,-1 22-16,0-21 0,1 0 16,-1 0-16,0-21 0,1 20 15,-1 1-15,-21 0 0,21 0 0,-20 0 16,-1 0-16,-21-1 16,21 1-16,-21 42 31,-21 22-16,21-22-15,0 21 0,0-21 16,0 22-16,0-1 0,0 0 16,0 1-16,0 20 0,0-20 0,0-1 15,0 21-15,0-20 0,21 20 16,-21 1-16,21-1 0,-21 1 0,21 20 16,-21-20-16,0-1 0,0 22 15,21-21-15,-21-1 0,22 22 0,-22-22 16,0 1-16,0-1 15,0 1-15,21-1 0,-21 1 0,0-22 16,0 22-16,0-43 0,0 21 0,0 0 16,0-20-16,-21-1 15,-1-21-15,1 0 16,0-21-16,0-1 0,0 1 16,0 0-16,-1-21 0,1-1 0,-21 1 15,21 0-15,0-22 0,-22 1 16,22-1-16,0 1 0,0-1 0,0 1 15,21-22-15,0-63 16,0 63-16,0 22 0,0-1 0,21 1 16,0-1-16,0 22 15,0 0-15,22-1 0,-22 1 0,21 21 16,-21-22-16,22 22 0,-22 0 16,21 0-16,0 0 0,1 0 0,-1 21 15,22-22-15</inkml:trace>
  <inkml:trace contextRef="#ctx0" brushRef="#br0" timeOffset="65453.98">3619 5821 0,'0'0'0,"0"-21"0,-21 0 0,21-1 16,0 1-16,0 0 16,-21 21-1,21 21 1,0 0-16,0 1 0,-21-1 16,21 21-16,0-21 0,-21 22 15,21-22-15,0 21 0,0-21 0,-21 22 16,-1-22-16,1 0 15,21 21-15,-21-21 0,0 1 0,0-1 16,21 0-16,0 0 16,-21-21-16,21-21 31,21 0-31,0 21 0</inkml:trace>
  <inkml:trace contextRef="#ctx0" brushRef="#br0" timeOffset="65707.38">3768 5694 0,'0'0'0,"0"-21"15,0 42 1,0 0 0,0 21-16,0-20 0,0 20 15,0-21-15,0 21 0,0 1 0,0-22 16,0 21-16,0-21 0,-22 22 0,22-22 15,-21 21-15,21-21 0,-21 1 16,21-1-16,0 0 0,0 0 16,-21-21-16</inkml:trace>
  <inkml:trace contextRef="#ctx0" brushRef="#br0" timeOffset="67000.03">4889 6181 0,'0'0'0,"22"0"0,-22-21 15,21 21-15,0-22 0,0 1 16,0 21-16,-21-21 0,21 0 16,1 0-16,-1 0 15,-21-1-15,21 1 0,-21-21 16,0 21-16,0 0 0,0-1 0,0 1 16,0-21-16,-21 21 0,0 0 15,-1-1-15,-20 22 0,21 0 0,0 0 16,-22 0-16,1 0 0,21 22 15,-21-1-15,-1 0 0,22 0 0,-21 21 16,21 1-16,-1-1 0,1 0 16,0 1-16,21-1 0,0 0 0,0-20 15,0 20-15,0-21 0,0 0 16,0 0-16,0 1 0,21-1 16,0-21-16,1 0 0,20 0 15,-21 0-15,0 0 0,22-21 0,-22 21 16,21-22-16,-21 1 0,22 0 0,-22 0 15,0 0-15,21 0 0,-21-22 16,1 22-16,-1 0 0,-21-21 0,0-1 16,21 22-16,-21-21 0,0-1 15,0 22-15,0-21 0,0 21 0,0 0 16,0-1-16,0 44 16,0 20-1,0-21-15,0 21 0,0-20 16,0 20-16,0 0 0,0 1 15,0-22-15,0 21 0,0-21 0,0 22 16,21-22-16,-21 0 0,0 0 16,21 0-16,0-21 0,1 0 0,-1 0 15,0 0-15,0 0 0,0 0 16,22 0-16,-22 0 0,21-21 0,0 0 16,-20 0-16,20 0 0,0-1 0,-21 1 15,22-21-15,-22 21 0,0-22 16,0 1-16,-21 0 0,0-1 15,21-20-15,-21 21 0,0-1 0,0-20 16,0 20-16,22 22 0,-22-21 0,0 21 16,0 0-16,0 42 31,0 0-31,0 21 0,0-21 16,0 22-16,0 20 0,0-20 0,0-1 15,0 0-15,0 1 0,-22-1 0,1-21 16,21 21-16,-21 1 0,21-22 15,0 0-15,-21 0 0,21 0 0,-21-21 16,21 22-16,0-44 31,0 1-15,0 0-16,0 0 0,0 0 0,0 0 16,21-1-16,21-41 15,-21 42-15,1 0 0,-1-22 16,0 22-16,21 0 0,-21 21 0,22-21 15,-22 21-15,21 0 0,-21 0 16,22 21-16,-22-21 0,0 21 0,21 0 16,-20 0-16,-1 1 0,-21 20 15,0-21-15,0 0 0,0 0 0,0 1 16,0-1-16,-21 0 0,-1 0 0,1 0 16,0 0-16,-21 1 0,21-22 15,-22 21-15,22-21 0,0 0 0,-21 0 16,20 0-16,1 0 0,0 0 15,0 0-15,0 0 16,21-21-16,-21 21 0,21-22 16,0 1-16,0 0 15</inkml:trace>
  <inkml:trace contextRef="#ctx0" brushRef="#br0" timeOffset="70528.02">6202 5969 0,'0'0'15,"21"0"-15,0 0 0,0 0 16,0 0 0,1-21-16,-1 0 0,0 0 15,0 21-15,0-22 0,0 1 16,1 0-16,-1 21 0,0-21 0,-21 0 16,21 0-16,-21-1 15,0 1-15,0 0 16,-21 21-16,0 0 15,0 0-15,-1 21 16,1-21-16,0 21 0,0 1 0,21-1 16,0 0-16,-21 0 0,0 0 15,21 0-15,0 1 0,0-1 16,0 0-16,0 0 0,0 0 16,21 0-16,0-21 15,0 22-15,0-22 0,0 21 16,1-21-16,-1 0 0,0 21 0,0 0 15,0-21-15,0 21 0,-21 0 16,0 1-16,0-1 16,-21-21-1,0 0-15,0 21 0,0-21 16,0 0-16,-1 0 0,1 0 16,0 0-16,0 0 0,0-21 15,0 0-15,-1 21 16,22-22-16,-21 1 15,21 42 17,0 1-17,0-1-15,21 0 16,1 0 0,-1-21-16,0 0 0,0 21 15,0-21-15,0 0 0,1 0 0,-1 0 16,0 0-16,21 0 0,-21-21 15,22 0-15,-1 21 0,-21-21 0,22 0 16,-1-1-16,0 1 0,-21 0 16,22 0-16,-22-21 0,21 20 0,-21-20 15,1 21-15,-1-21 0,0-1 16,-21 1-16,21 21 0,0-22 0,-21 1 16,0 0-16,0-1 0,0 22 15,21-21-15,-21 21 0,0 0 16,-21 42 15,21 21-31,-21-21 0,21 22 0,-21 20 16,21-21-16,0 1 0,-21 20 15,21-20-15,-21-1 0,21 0 0,-22-21 16,22 22-16,0-22 0,0 21 0,0-21 16,0 1-16,0-1 15,22-21 1,-1 0-1,0-21-15,-21-1 16,21 22-16,-21-21 0</inkml:trace>
  <inkml:trace contextRef="#ctx0" brushRef="#br0" timeOffset="70742.98">6858 5927 0,'-21'0'0,"42"0"0,-63 0 0,20 0 15,1 0 1,42 0 0,22 0-1,-22 0-15,21 0 0,-21 0 16,22 0-16,-1-21 0,-21 21 16,22-22-16,-22 22 0,21 0 15,-21 0-15,0-21 0,1 21 0,-1 0 16</inkml:trace>
  <inkml:trace contextRef="#ctx0" brushRef="#br0" timeOffset="71156.03">7281 5906 0,'0'-22'31,"0"1"-31,0 0 15,21 21-15,1 0 16,-22-21-16,21 21 0,0 0 16,0 0-16,0 0 0,0 0 15,1 21-15,-1 0 0,0 0 16,0 1-16,0-1 0,-21 21 16,0-21-16,0 0 0,0 1 15,0-1-15,0 0 0,0 0 0,0 0 16,0 0-16,-21-21 0,0 22 15,21-1-15,-21-21 16,21-21 15,0-1-31,0 1 16,0 0-16,21 0 0,-21 0 16,0 0-16,21-1 0,0-20 0,-21 21 15,21 0-15,1 0 0,-22-1 16,21 1-16,0 0 0,0 0 15,0 21-15,0 0 0,1 0 16,-1 0-16,0 0 0</inkml:trace>
  <inkml:trace contextRef="#ctx0" brushRef="#br0" timeOffset="71700.53">8234 6054 0,'0'0'0,"21"0"16,0-21-16,0 21 16,-21-22-16,0 1 0,0 0 0,21 21 15,-21-21-15,0 0 0,0 0 16,0-22-16,0 22 0,0 0 0,-21 0 16,21 0-16,-21-1 0,0 1 15,0 0-15,0 21 0,-1 0 0,-20 0 16,21 0-16,-21 21 0,-1 0 15,1 22-15,0-22 0,-1 21 16,22 1-16,-21-1 0,-1-21 0,22 21 16,0 1-16,0-22 0,0 21 15,21-21-15,0 1 0,0-1 0,0 0 16,21-21-16,0 21 0,0-21 0,0 0 16,1 0-16,20 0 0,-21 0 15,21 0-15,1 0 0,-22-21 0,21 21 16,-21-21-16,22 0 0,-22-1 15,21 22-15,-21-42 0,1 21 16,-1 0-16,-21 0 0,21-1 0,-21-20 16,21 21-16,-21 0 0,0-22 15,0 22-15,0 0 0,0 42 32,0 0-32,0 1 0,0-1 15,0 0-15,-21 0 0,21 21 0,-21-20 16,21-1-16,0 0 0,0 0 15,0 21-15,-21-20 0,21-1 16,0 0-16,0 0 0,0 0 16,21-21-1,0 0-15,0 0 0,0 0 16,0-21-16,1 21 0</inkml:trace>
  <inkml:trace contextRef="#ctx0" brushRef="#br0" timeOffset="72224.95">8869 5884 0,'0'0'0,"0"-42"0,0 21 0,0 0 0,0 0 16,0-1-16,-21 22 15,-1 0-15,1 0 0,0 0 0,0 22 16,21-1-16,-42 0 0,42 0 0,-22 21 16,1-20-16,0 20 15,0-21-15,21 21 0,-21-20 0,21-1 0,0 21 16,0-21-16,0 0 0,0 1 15,0-1-15,0 0 0,0 0 16,0 0-16,21-21 0,0 0 16,21 0-16,-20 0 0,20 0 15,-21 0-15,21 0 0,1 0 0,-1 0 16,0-21-16,1 0 0,-1 21 0,-21-21 16,22 0-16,-22-22 0,21 22 15,-21-21-15,0 21 0,1-22 0,-1 1 16,0 0-16,0-22 0,-21 22 15,0-1-15,0-20 0,21 21 16,-21-1-16,0 1 0,0 21 0,0 0 16,0-1-16,0 1 0,0 0 15,0 42 1,0 22-16,-21-22 16,21 21-16,-21 0 0,21 22 0,-21-22 15,0 1-15,21 20 0,0-21 0,-22 1 16,1-1-16,21 0 0,-21 1 15,21-22-15,0 0 0,0 21 0,0-20 16,0-1-16,0 0 0,21-21 16,0 0-1,1 0-15,-1 0 16,0 0-16,0 0 0,0 0 0,0-21 16,1 21-16,-22-21 0,21-1 15,-21 1-15</inkml:trace>
  <inkml:trace contextRef="#ctx0" brushRef="#br0" timeOffset="72416.93">9080 5906 0,'0'0'16,"-21"0"-16,42 0 16,1 0-1,-1 0-15,0 0 0,0 0 0,0 0 16,0 0-16,22 0 15,-22 0-15,0 0 0,21 0 0,-20-22 16,-1 22-16,-21-21 0,21 21 16,0 0-16,0-21 0</inkml:trace>
  <inkml:trace contextRef="#ctx0" brushRef="#br0" timeOffset="73351.89">10350 5863 0,'0'0'0,"0"-21"0,22 0 16,-22 0-16,0 0 0,0-1 0,21 1 15,-21 0-15,21 0 0,-21 0 16,21 21-16,-21 21 16,0 0-16,0 21 15,0-20-15,0-1 0,0 21 16,0 0-16,0-20 0,0 20 0,-21-21 16,21 21-16,-21-20 0,21-1 15,-21 0-15,21 0 0,0 0 16,-22-21-1,22-21 17,0 0-32,0 0 0,0 0 15,0-1-15,0-20 0,0 21 16,22 0-16,-1-22 0,0 1 0,0 21 16,0-21-16,0-1 0,1 22 15,-1 0-15,0 0 0,21 0 16,-21 21-16,22 0 0,-22 0 0,21 0 15,-21 21-15,1 0 0,20 0 16,-21 0-16,0 0 0,0 1 0,-21-1 16,0 21-16,22-21 0,-22 0 15,0 1-15,0-1 0,0 0 0,0 0 16,-22 0-16,22 0 0,-21-21 16,21 22-16,-21-22 0,0 0 15,21-22 1,0 1-16,0 0 15,0 0-15,0 0 0,0-22 16,21 22-16,0 0 0,0-21 16,1-1-16,-1 22 0,21-21 0,-21 21 15,22-22-15,-1 22 0,0 0 16,1 21-16,-22 0 0,21 0 0,0 0 16,1 0-16,-22 21 0,21 0 15,-21 1-15,1 20 0,-1-21 16,0 21-16,-21-20 0,0 41 15,0-21-15,0-20 0,0-1 16,-21 21-16,0-21 0,21 0 0,-22 1 16,22-1-16,-21-21 15,21-21 17,0-1-32,21 1 15,-21 0-15</inkml:trace>
  <inkml:trace contextRef="#ctx0" brushRef="#br0" timeOffset="73743.64">11515 5884 0,'0'0'0,"21"0"0,0 0 16,0 0-16,0 0 16,0 0-16,1 0 15,20-21-15,-21 21 0,0-21 16,22 0-16,-22 0 0,0 0 0,21-1 15,-21 1-15,1 0 0,-1 0 16,-21 0-16,0 0 0,0-1 0,0 1 16,0-21-16,0 21 15,0 0-15,-21 21 0,-1 0 16,1 0-16,-21 0 0,21 0 16,0 21-16,-22 0 0,22 21 0,0-21 15,0 22-15,0-1 0,21 0 0,0 1 16,0-1-16,0 0 0,0-20 15,0 20-15,0-21 0,0 0 0,21 0 16,0 1-16,0-1 0,0-21 16,0 21-16,22-21 0,-22 0 0,0 0 15,21 0-15,-20 0 0,20 0 0,0 0 16,22-21-16,-22 0 16,22 21-16,-22-22 0,0 1 0,1 0 15,-1 0-15,0-21 0,1 20 16,-22-20-16,21 0 0</inkml:trace>
  <inkml:trace contextRef="#ctx0" brushRef="#br0" timeOffset="73992.03">12594 5376 0,'0'-21'0,"0"42"0,0-63 15,-21 63 1,21 0 0,-21 22-16,0-22 0,21 21 0,-22 22 15,22-22-15,-21 0 0,0 22 16,21-22-16,0 1 0,-21-1 15,21 0-15,-21 1 0,21-1 16,-21-21-16,21 0 0,0 22 0,0-22 16,0 0-16,0 0 0,21-21 31,0 0-31,0 0 16,0-21-16,0 0 0,-21 0 0,22-1 15,-1 1-15,0-21 0,0 21 16,0-22-16</inkml:trace>
  <inkml:trace contextRef="#ctx0" brushRef="#br0" timeOffset="74424.03">12827 5334 0,'0'0'0,"0"21"32,0 0-32,0 1 0,0 20 15,-21-21-15,21 21 0,-21 22 0,21-22 16,-22 1-16,22-1 0,0 0 0,-21 1 15,0-1-15,21 0 0,-21-21 16,21 1-16,0 20 0,0-21 0,0 0 16,0 0-16,-21-21 15,21-21 17,0 0-17,0 0-15,0 0 0,21-22 16,-21 22-16,21-21 0,0 21 0,-21-22 15,21 22-15,1-21 0,20 21 16,-21 0-16,0-1 0,22 22 0,-22 0 16,21 0-16,-21 0 0,22 22 15,-22-1-15,0 0 0,0 21 0,0-21 16,-21 1-16,0 20 0,0-21 16,0 21-16,0-20 0,0-1 0,0 0 15,0 0-15,0 0 0,0 0 16,-21 1-16,0-22 15,0 0-15,0 0 16,-1 0 0,1-22-16,0 1 15</inkml:trace>
  <inkml:trace contextRef="#ctx0" brushRef="#br0" timeOffset="74596.02">12404 5736 0,'0'0'0,"-22"0"0,1 0 0,0 0 16,42 0 0,0 0-1,1 0-15,20 0 0,-21 0 0,21 0 16,1 0-16,-22 0 0,21 0 16,1 0-16,-1 0 0,0-21 0,1 21 15</inkml:trace>
  <inkml:trace contextRef="#ctx0" brushRef="#br0" timeOffset="75027.98">13652 5694 0,'-21'-21'16,"0"21"-1,0 0-15,0 0 16,0 21-16,-1 0 15,1 21-15,0-20 0,0-1 16,21 0-16,-21 21 0,0-21 16,21 1-16,-22 20 0,22-21 0,0 0 15,0 0-15,0 1 0,0-1 0,0 0 16,0 0-16,22-21 16,-1 0-16,0 0 0,21 0 0,-21 0 15,1 0-15,-1 0 0,21 0 16,-21-21-16,0 21 0,1-21 15,-1 0-15,0-1 0,0 1 0,0 0 16,0 0-16,1 0 0,-22-22 16,0 22-16,0-21 0,0 21 0,0-22 15,0 22-15,0-21 0,0 21 16,-22 0-16,1 21 0,0 0 0,0 0 16,0 0-16,0 0 0,-1 0 15,-20 0-15,21 21 0,0-21 0,21 21 16,-21 0-16,-1 0 0,22 0 0,0 1 15,0-1-15,0 0 16,0 0-16</inkml:trace>
  <inkml:trace contextRef="#ctx0" brushRef="#br0" timeOffset="75807.22">14309 5821 0,'0'0'0,"42"-21"0,-42 0 15,21-1-15,-21 1 0,-21 21 16,0 0 0,-22 0-16,22 0 0,0 0 0,-21 0 15,-1 21-15,22 1 16,-21-1-16,21 0 0,-22 21 0,22-21 16,0 1-16,0 20 0,21-21 0,0 0 15,-21 22-15,21-22 0,0 0 16,0 0-16,0 0 0,21-21 15,0 0-15,0 0 0,0 21 16,1-21-16,20 0 0,-21 0 0,0 0 16,0 0-16,22-21 0,-22 21 0,0-21 15,0 0-15,0 0 0,1 0 16,-1-1-16,0 1 0,0-21 0,-21 0 16,21-1-16,0 1 0,-21 0 15,22-22-15,-1 1 0,0 20 0,-21-20 16,21 20-16,0-20 0,0 21 0,-21-1 15,0 22-15,0-21 16,0 21-16,0-1 0,0 1 0,0 42 31,-21 1-31,0 20 0,0-21 16,21 21-16,-21 1 0,0-1 16,21 22-16,-22-22 0,22 21 0,-21-20 15,21 20-15,-21-20 0,21-1 0,0 0 16,0 1-16,0-22 0,0 21 15,0-21-15,0 0 0,21 1 0,0-1 16,1-21-16,20 0 0,-21 21 16,21-21-16,-20 0 0,20 0 15,-21 0-15,21 0 0,1-21 0,-22 21 16,21-21-16,-21-1 0,22 1 16,-22 0-16,0 0 0,0-21 0,22 20 15,-43-20-15,21 0 0,0 21 0,-21-22 16,0 22-16,0-21 0,0 21 15,-21 21 1,0 0-16,-1 21 16,1 0-16,21 21 0,0-21 0,0 1 15,0 20-15,0-21 16,0 0-16,0 0 0,0 1 0,0-1 16,21 0-16,-21 0 0,22 0 15,-1-21-15,-21 21 16,21-21-16,-21 22 15,-21-22-15,0 0 16,-1 0-16,1 0 0,0 0 16,0 0-16,0 0 0,0 0 0,-1-22 15</inkml:trace>
  <inkml:trace contextRef="#ctx0" brushRef="#br0" timeOffset="76884.38">17187 5567 0,'0'-21'16,"0"42"-16,-21-63 0,0 42 0,0 0 0,0-22 16,-1 22-16,1 0 0,0 0 15,0 0-15,0 0 0,-22 22 16,22-1-16,0 0 0,0 21 16,0-21-16,0 22 0,-1-1 0,1-21 15,0 22-15,21-1 0,0-21 0,-21 21 16,21-20-16,0-1 0,0 0 15,0 0-15,21-21 16,0 0 0,0 0-16,1 0 0,20-21 0,-21 0 15,21 0-15,-20-1 0,20-20 16,-21 21-16,0-21 0,0 20 0,1-20 16,-22 0-16,0 21 0,0-22 15,0 22-15,-22-21 0,1 21 0,0-1 16,-21 1-16,21 0 0,-22 21 15,22 0-15,0 0 0,-21 0 16,20 0-16,1 0 0,0 0 0,21 21 16,0 0-1,21-21-15,0 0 16,1 0-16,-1 0 0,21 0 0,0-21 16,1 21-16,-1-21 0,0 21 15,22-21-15,-22 0 0,22 0 16,-22 21-16,0-22 0,1 1 15,-22 21-15,0 0 0,0 0 0,0 0 16,-21 21 0,0 1-1,0 20-15,0-21 0,-21 21 0,21 1 16,0 20-16,0-20 0,0 20 16,0 1-16,-21-1 0,21 1 0,0-1 15,-21 1-15,21-1 0,-21 22 16,21-22-16,-21 22 0,21 0 0,0-1 15,-22 1-15,22 0 0,-21-22 0,21 22 16,0-22-16,0 22 0,0-22 16,-21 22-16,21-21 0,-21-1 0,21 1 15,-21-1-15,21-21 0,0 1 0,-21-1 16,-1 0-16,1-20 16,0-1-16,21 0 0,-21-21 0,0 0 15,0 0-15,-1 0 0,1-21 0,0 0 16,-21-1-16,21 1 0,-1-21 0,-20 0 15,21-22-15,-43-42 16,43 43-16,0-1 0,0 1 0,21-1 16,0 1-16,0-1 0,0-20 15,0-1-15,0 0 0,21 22 0,21-22 16,-20 0-16,20 22 0,0-1 0,22 1 16,-1-1-16,1 22 0,-1 0 15,22-22-15,-22 43 0,22-21 16,0-1-16,-1 22 0,-20 0 15,21-21-15,-1 42 0</inkml:trace>
  <inkml:trace contextRef="#ctx0" brushRef="#br0" timeOffset="77136.03">18817 5588 0,'0'0'0,"21"-21"16,-21 42 15,-21 0-31,21 0 0,-21 1 16,21-1-16,0 21 0,0-21 0,-21 0 15,21 1-15,-21-1 0,21 0 16,0 0-16,0 0 0,0 0 0,0 1 16,0-44 15,0 1-16,0 0-15</inkml:trace>
  <inkml:trace contextRef="#ctx0" brushRef="#br0" timeOffset="77311.43">18796 5398 0,'0'-22'0,"0"44"0,0-65 0,-21 22 15,0 21 1,-1 0-1,44 0 17,-1 0-32,0 0 0,0 0 15,0 0-15,0 0 0</inkml:trace>
  <inkml:trace contextRef="#ctx0" brushRef="#br0" timeOffset="77556.39">19177 5249 0,'0'0'0,"21"0"0,0 0 16,-21-21-16,21 21 0,-21 21 16,0 1-1,0 20-15,-21-21 16,0 0-16,0 22 0,21-22 0,-21 21 16,0 0-16,21 1 0,0-22 15,-22 21-15,1 1 0,21-1 0,-21-21 16,21 21-16,0-20 0,0-1 15,0 0-15,0 0 0,0 0 16,21-21 0,0-21-1,1 21-15</inkml:trace>
  <inkml:trace contextRef="#ctx0" brushRef="#br0" timeOffset="77912">19579 5588 0,'0'0'0,"21"0"0,-21-21 0,0 0 0,21 21 16,-21-21-16,22 21 0,-44 0 31,1 0-31,0 0 0,0 21 16,0-21-16,-22 21 16,22 0-16,0 0 0,0 0 0,0 1 15,21-1-15,0 0 0,0 0 16,0 0-16,0 0 0,21-21 15,0 0-15,0 22 0,22-22 0,-22 0 16,0 21-16,0-21 0,0 21 16,0-21-16,1 21 0,-1-21 0,0 21 15,-21 0-15,0 1 16,0-1-16,-21-21 16,-22 21-16,22-21 15,0 0-15,0 0 0,-21 21 0,20-21 16,1 0-16,0 0 0,0 0 15,0 0-15,0 0 0,21-21 16,0 0-16,-22 21 0,22-21 0,-21-1 16,21 1-16</inkml:trace>
  <inkml:trace contextRef="#ctx0" brushRef="#br0" timeOffset="78123.52">19135 5440 0,'21'-21'16,"0"21"-16,0 0 15,0 0-15,22 0 0,-22 0 16,21 0-16,0-21 0,-20 21 16,20 0-16,0 0 0,-21 0 0,1 0 15,-1 0 1,0 0-16,0 0 0</inkml:trace>
  <inkml:trace contextRef="#ctx0" brushRef="#br0" timeOffset="78727.93">20976 5355 0,'0'0'16,"21"-21"-16,-21 0 0,0 0 15,0 0-15,0-1 16,-21 22 0,0 0-16,0 0 0,21 22 15,-43-22-15,22 21 0,0 0 16,-21 0-16,21 21 0,-22-20 15,22 20-15,-21 0 0,21 1 0,-22-1 16,22 0-16,0 22 0,-21-22 16,42 0-16,-22 1 0,22-1 0,0 0 15,0 1-15,0-22 0,0 0 16,22 0-16,20 0 0,-21 1 16,21-22-16,1 0 0,-1 0 0,22 0 0,-22 0 15,0 0-15,22 0 0,-22 0 16,0 0-16,1-22 0,-1 1 15,0 0-15,1 0 0,-22 0 0,0-22 16,21 22-16,-20-21 0,-1 0 16,-21-1-16,0 1 0,0 0 0,0-22 15,0 22-15,0-1 0,0-20 16,0 21-16,-21-1 0,-1 22 0,1-21 16,0 21-16,0-1 0,-21 1 15,20 21-15,-20 0 0,0 0 0,21 0 16,-22 0-16,1 21 0,21 1 15,-22-1-15,1 0 0,21 21 0,0 1 16,-22-22-16,22 21 0,0 22 16,21-22-16,0 0 0,0 1 0,0-1 15,0-21-15,0 21 0,0 1 0,21-22 16,0 0-16,1 0 16,-1 0-16,21 1 0,-21-22 0,22 0 15,-22 0-15,21 0 0</inkml:trace>
  <inkml:trace contextRef="#ctx0" brushRef="#br0" timeOffset="79727.53">21569 5673 0,'0'-21'0,"0"42"0,0-64 0,0 22 0,0 0 0,0 0 16,0 0-16,0 42 31,0 0-31,0 0 15,-21 22-15,21-22 0,0 0 16,-22 21-16,22-21 0,-21 1 0,21 20 16,-21-21-16,21 0 0,0 0 15,0 1-15,0-1 0,0 0 0,0 0 16,21-21 0,0 0-1,1 0-15,-1 0 0,0 0 0,0-21 16,0 0-16,0 0 0,22-1 15,-22 1-15,0 0 0,0 0 16,0-21-16,1 20 0,-1-20 0,0 21 16,0 0-16,0 0 0,-21-1 15,21 1-15,-21 42 32,0 1-32,0-1 0,0 0 0,-21 0 15,21 0-15,-21 0 0,21 22 16,-21-22-16,21 0 0,0 0 0,0 0 15,0 1-15,0-1 0,0 0 16,0 0-16,21-21 0,0 0 16,0 0-16,1 0 0,-1 0 0,21 0 15,-21 0-15,0 0 0,1 0 16,-1-21-16,0 21 0,0-21 16,0 0-16,0-1 0,1 1 15,-22 0-15,0 0 0,0-21 0,0 20 16,21-20-16,-21 0 0,0 21 15,0-1-15,0-20 0,0 21 0,0 0 16,-21 0-16,-1 21 16,22-22-1,22 1 1,-1 21 0,0 0-16,0 0 0,0 0 0,0 0 15,1 0-15,-1 0 0,0 0 0,0 0 16,0 0-16,0 0 15,1 0-15,-1 21 0,0 1 0,0-1 16,-21 0-16,0 0 0,0 0 16,0 0-16,0 1 0,21-1 0,-21 0 15,0 0-15,0 0 0,0 0 0,0 1 16,0-1-16,0 0 16,-21-21-1,0 0 16,21-21-31,-21 0 16,21-1-16,0 1 16,0 0-16,0-21 0,0 21 0,21-1 15,0-20-15,0 0 0,22 21 16,-22-22-16,21 22 0,22 0 0,-22-21 16,21 20-16,-20 22 0,20-21 15,1 21-15,-1 0 0,-20 0 0,-1 0 16,-21 21-16,21 1 0,-20-1 0,-1 0 15,-21 0-15,0 21 0,0-20 16,0 20-16,0-21 0,0 21 0,-21-20 16,-1-1-16,1 0 0,0 21 15,0-42-15,0 21 0,0 1 16,21-1-16,-22-21 0,1 21 16,0-21-16,0 0 15,0 0-15</inkml:trace>
  <inkml:trace contextRef="#ctx0" brushRef="#br0" timeOffset="81716.86">1799 7662 0,'0'0'0,"-21"0"0,21 22 15,0-44 16,21 1-15,-21 0-16,21 0 16,-21 0-16,21 0 0,-21-1 0,0-20 15,0 21-15,0 0 0,0-22 16,-42 22-16,21-21 0,-21 0 0,-1 20 16,1 1-16,-22 0 0,1 0 15,-1 21-15,22 0 0,-21 0 16,-1 21-16,22 0 0,-1 22 0,-20-1 15,42 0-15,-22 22 0,22-22 16,0 22-16,0-22 0,21 0 0,0 22 16,0-22-16,0-21 15,0 22-15,21-1 0,0-21 0,0 0 16,1 0-16,20 1 0,0-22 16,1 0-16,-1 0 0,21 0 0,-20-22 15,20 1-15,-20 21 0,20-21 16,-21 0-16,22-21 0,-22 20 0,1 1 15,-1-21-15,-21 21 0,21-22 16,-20 1-16,-1 21 0,0-21 16,-21-1-16,0 1 0,0 0 0,0-1 15,0 22-15,0-21 0,0 21 16,0 63 15,0-21-31,0 21 0,0-20 0,0 20 16,0 0-16,0 1 0,0-1 15,0 0-15,0-21 0,0 22 0,0-22 16,21 0-16,-21 0 0,21-21 16,0 21-16,1-21 0,-1 0 0,0 0 15,21 0-15,-21 0 0,1 0 16,-1-21-16,21 21 0,-21-21 0,0 0 16,1 0-16,-1 0 0,0-1 15,0 1-15,0 0 0,-21 0 0,0 0 16,0-22-16,0 22 0,0 0 15,0 0-15,0 42 32,0 0-17,0 0-15,0 1 0,0-1 0,0 0 16,0 0-16,-21 0 0,21 0 16,0 1-16,-21-1 0,21 0 15,21-42 32,0 0-47,0-1 16,1 1-16,-22 0 15,21 0-15,0 0 0,0 0 0,0-1 16,22 1-16,-22 0 0,0 21 16,0 0-16,0 0 0,0 0 15,1 21-15,-1 0 0,-21 1 16,21-1-16,0 0 0,-21 0 0,21 21 15,-21-20-15,21-1 0,1 0 16,-1 0-16,-21 0 0,21 0 0,0 1 16,0-1-16,0-21 0,22 0 15,-22 0-15,0 0 0,21 0 0,-20 0 16,-1 0-16,21 0 0,-21-21 16,22 21-16,-1-22 0,-21 1 15,21 0-15,1 21 0,-1-42 0,-21 21 16,0-1-16,1 1 0,-1 0 15,-21-21-15,21 21 0,-21-22 0,0 1 16,0 21-16,-21 0 0,21-22 16,-21 22-16,-22 0 15,22 21-15,0 0 0,-43 0 16,43 21-16,-21 0 0,21 0 16,0 1-16,-22 41 0,22-42 15,0 22-15,0-22 0,21 21 16,-21 22-16,21-43 0,0 0 15,0 0-15,0 0 0,0 0 16,0 1-16,21-22 0,0 0 16,0 0-16,0 0 0,0 0 15,1 0-15,-1 0 0,0-22 0,0 22 16,0-21-16,22 0 0,-22 0 16,0 0-16,0 0 0,21-22 0,-20 1 15,-1 21-15,0-22 0,0-20 0,0 21 16,0-22-16,1 1 15,-1 20-15,0-20 0,0 20 0,-21 1 0,0 0 16,21 21-16,-21-22 16,21 22-16,-21 0 0,0 0 0,-21 42 31,21 0-31,-21 0 16,21 22-16,0-1 0,-21 0 15,0 22-15,21-1 0,-21 1 0,21-22 16,0 22-16,0-1 0,0-21 0,0 1 15,0-1-15,0-21 0,0 22 16,21-22-16,-21 0 0,21 0 0,0 0 16,-21 0-16,21-21 0,0 0 15,1 0-15,-1 0 0,0 0 16,0 0-16,0 0 0,0-21 16,1 0-16,-1 21 0</inkml:trace>
  <inkml:trace contextRef="#ctx0" brushRef="#br0" timeOffset="82211.86">5143 7281 0,'0'0'0,"22"-42"0,-22 21 0,0-43 16,0 43-16,0 0 16,0 0-16,0 0 0,0 0 0,0 63 47,0-21-47,0 21 0,0 22 0,-22-22 15,22 22-15,0-22 0,-21 22 16,21-22-16,-21 0 0,0 1 0,21-1 15,0 0-15,0-21 0,0 1 0,0-1 16,0 0-16,0 0 0,21-21 47,0 0-47,-21-21 0,0 0 0,0 0 16</inkml:trace>
  <inkml:trace contextRef="#ctx0" brushRef="#br0" timeOffset="83284.03">4762 7514 0,'-21'21'0,"42"-42"15,-63 42-15,42 1 16,21-22-16,0 0 16,1 0-16,20 0 0,-21 0 15,21-22-15,1 1 0,20 21 16,-20-21-16,-1 0 0,0 0 15,1 0-15,20-1 0,-21 1 0,1 21 16,-22-21-16,21 21 0,-21-21 0,1 21 16,-1 0-16,-21 21 15,0 0-15,0 0 0,0 1 16,0 20-16,0-21 0,0 0 16,0 22-16,0-22 0,-21 0 0,21 21 15,0-21-15,-22 1 0,22-1 0,0 0 16,0 0-16,0 0 0,0 0 15,22-21 1,-1 0-16,0 0 16,0 0-16,0 0 0,22-21 15,-22 21-15,21-21 0,-21 0 0,22 0 16,-22 0-16,21-1 0,-21 1 16,22-21-16,-22 21 0,0 0 0,0-1 15,0 1-15,0 0 0,-21 0 0,0 0 16,0 42-1,0 0 1,-21 0-16,0 0 0,0 1 16,21-1-16,-21 0 0,21 0 0,-21 0 15,21 0-15,0 1 0,0-1 0,0 0 16,0 0 0,0 0-16,21-21 15,0 0-15,0 0 0,21 0 0,-20 0 16,20 0-16,-21-21 0,21 0 15,-20 21-15,20-21 0,-21 0 0,21-1 16,-20 1-16,-1 0 0,0 0 16,0 0-16,-21-22 0,0 22 0,0 0 15,0-21-15,0 21 0,0-1 0,0 1 16,-21 0-16,0 0 0,0 21 16,-1 0-16,1 0 0,0 0 15,0 0-15,0 0 16,42 0 15,0 0-31,0 0 16,0 0-16,1-21 0,-1 21 0,0-21 15,0 21-15,21 0 0,-20-22 16,20 22-16,-21 0 0,21 0 0,-20 0 16,-1 0-16,0 0 0,0 0 15,0 22-15,-21-1 0,0 0 0,0 0 16,0 0-16,0 22 0,0-22 0,0 0 15,0 21-15,0-21 16,0 1-16,-21 20 0,21-21 0,-21 0 16,21 0-16,0 1 0,0-1 0,0 0 15,0 0-15,0 0 16,21-21-16,0 0 16,0 0-16,1 0 0,-1 0 0,21 0 15,0 0-15,-20-21 0,20 0 16,0 21-16,1-21 0,-1 0 0,0-1 15,1 1-15,-22 0 0,0-21 16,0 21-16,0-22 0,-21 22 0,0-21 16,0-1-16,0 1 0,-21 0 0,0-1 15,0 22-15,-22-21 0,22 21 16,0 0-16,-21 21 0,-1 0 16,1 0-16,21 0 0,-21 0 15,-1 21-15,-20 0 0,42 0 0,-22 0 16,1 22-16,21-22 0,0 0 15,-1 0-15,1 0 0,21 0 0,0 1 16,0-1-16</inkml:trace>
  <inkml:trace contextRef="#ctx0" brushRef="#br0" timeOffset="86480.9">7937 7789 0,'0'0'0,"0"22"15,22-22 1,-1 0-16,0 0 0,0 0 16,0 0-16,0 0 0,1 0 15,-22-22-15,21 22 0,0-21 16,0 21-16,0-21 0,0 0 0,1 0 15,-1 0-15,21-1 0,-42 1 16,21 0-16,0 0 0,-21 0 0,22 0 16,-22-1-16,0 1 0,0-21 0,0 21 15,0 0-15,0-1 0,-22 22 32,1 0-32,0 22 15,21-1-15,-21 0 0,21 21 16,0-21-16,0 22 0,0-1 0,0-21 0,0 22 15,0-1-15,0-21 0,0 21 16,0-20-16,0-1 0,0 0 0,0 0 16,0 0-16,21-21 0,0 21 15,0-21-15,1 0 16,-1-21-16,0 0 16,0 0-16,-21 0 15,21 0-15,0-1 0,1 1 0,-1 0 16,0-21-16,0 21 0,0-22 15,0 1-15,22 21 0,-22-22 16,21 22-16,1 0 0,-22 0 0,21 0 16,-21 21-16,22 0 0,-22 0 15,0 21-15,0-21 0,0 21 0,-21 0 16,0 0-16,0 1 0,0 20 0,0-21 16,0 0-16,0 0 0,0 1 15,-21 20-15,21-21 0,0 0 0,-21-21 16,0 21-16,21 1 0,0-44 47,0 1-47,21 21 15,0-21-15,0 0 0,-21 0 16,21 0-16,1-22 0,-1 22 0,-21 0 16,21-21-16,0 20 0,-21 1 15,0 0-15,21 0 0,-21 0 0,21 0 16,-21 42-1,0 0 1,-21 0-16,21 0 0,-21 0 0,21 1 16,0 20-16,-21-21 0,21 0 15,-21 22-15,21-22 0,0 0 0,0 0 16,0 0-16,0 0 0,0 1 16,0-1-16,21-21 0,0 21 15,0-21-15,0 0 0,22 0 16,-22 0-16,0 0 0,0 0 0,22 0 15,-22 0-15,0-21 0,21 0 16,-21-1-16,22 1 0,-22 0 0,0 0 16,0 0-16,0-22 0,1 22 15,-1-21-15,0 0 0,-21-1 16,0 1-16,21 0 0,-21-22 0,0 22 0,0-1 16,0 1-16,0 0 0,0 21 15,0-22-15,0 22 0,0 0 16,-21 21-1,21 21-15,-21 0 16,21 22-16,0-1 0,0 0 0,-21 1 16,21-1-16,-22 21 0,22-20 15,0-1-15,0 0 0,0 1 0,0-1 16,0 0-16,0 1 0,0-22 0,0 0 16,0 21-16,0-20 0,0-1 15,22-21-15,-1 21 0,0-21 0,0 0 16,0 0-16,22 0 0,-22 0 15,21 0-15,0 0 0,-20 0 0,20-21 16,21 0-16,-20 21 0,-1-22 0,0 1 16,1 0-16,-1 0 0,-21 0 15,0 0-15,1-22 0,-1 22 16,0 0-16,-21-21 0,0 20 0,0 1 16,0 0-16,0 0 0,-21 21 15,0 0-15,-1 0 16,1 0-16,-21 21 0,21 0 0,0 0 15,-1 1-15,1-1 0,0 21 16,21-21-16,0 0 0,-21 1 0,21 20 16,0 0-16,0-21 0,0 1 15,0-1-15,21 0 16,0-21-16,0 0 16,1 0-16,20 0 0,-21 0 0,0 0 15,22 0-15,-22 0 0,0-21 16,21 21-16,1-21 0,-22-1 0,21 22 15,-21-21-15,0 0 0,1 0 0,-1-21 16,0 20-16,0 1 0,-21 0 16,0-21-16,0 21 0,0-1 0,21-20 15,-21 63 17,0 0-32,0 1 0,0-1 0,0 0 15,-21 0-15,21 0 16,-21 0-16,21 1 0,0-1 0,0 0 15,-21 0-15,21 0 0,-21 0 0,21 1 16,0-1 0,21-21 15,-21-21-31,21-1 16,-21 1-16,21 21 0,0-21 0,-21 0 15,0 0-15,21 0 0,1-1 16,-1-20-16,0 21 0,0 21 0,0-21 15,0 0-15,1 21 0,-1 0 16,0 0-16,0 21 16,-21 0-16,0 0 15,0 0-15,21 0 0,-21 1 16,21-1-16,-21 0 0,22-21 0,-22 21 16,21 0-16,0 0 0,0-21 15,0 22-15,0-22 0,22 21 0,-22-21 16,21 0-16,1 0 0,-1 0 0,0 0 15,1 0-15,-1 0 0,21 0 16,-20 0-16,-1 0 0,0-21 0,-20 21 16,20-22-16,-21 1 0,21 0 15,-42 0-15,22 0 0,-1 0 16,-21-1-16,21-20 0,-21 21 0,0-21 16,0 20-16,0-20 0,0 21 0,0-21 15,0 20-15,-21 1 0,0 0 16,-1 21-16,1 0 0,-21 0 0,21 0 15,0 0-15,-22 0 0,22 21 16,-21 0-16,21 1 0,-22-1 0,22 0 16,0 21-16,0-21 0,0 1 15,21 20-15,0-21 0,0 0 0,0 0 16,0 1-16,0-1 0,0 0 0,0 0 16,0 0-16,21 0 0,0-21 15,0 0-15,0 0 0,0 0 16,1 0-16,-1 0 0,21 0 0,-21 0 15,0 0-15,1 0 0,-1 0 16,0-21-16,0 0 0,0 21 16,0-21-16,-21 0 0,22 0 0,-1-22 15,-21 22-15,0-21 0,21 21 16,-21-22-16,21 1 0,0 0 0,-21-1 16,0-20-16,0 20 0,21 1 0,1 0 15,-22-1-15,0 1 16,0 21-16,21-21 0,-21 20 0,0 1 15,0 0-15,0 0 0,0 42 32,-21-21-32,21 21 15,0 22-15,-22-22 0,1 63 16,21-41-16,-21-1 0,21 0 16,0 1-16,0-1 0,-21 0 0,21 1 15,0-1-15,0 0 0,0 1 16,0-22-16,0 0 0,0 21 0,0-20 15,0-1-15,0 0 0,21-21 16,0 21-16,0 0 0,1-21 0,-1 0 16,0 0-16,0 0 0,21 0 15,-20 0-15,-1 0 0,0 0 16,21 0-16,-21-21 0,1 0 16,20 21-16,-21-21 0,0 0 15,0-1-15,1 1 0,-1 0 0,-21 0 16,21-21-16,-21 20 0,21 1 0,-21 0 15,0 0-15,0 0 0,0 0 0,-21 21 16,0 0 0,0 21-16,-1 0 0,1 0 15,21 0-15,0 0 0,-21 1 16,21 20-16,-21-21 0,21 0 16,0 0-16,0 1 0,0-1 0,0 21 15,21-21 1,0-21-16,0 0 0,1 0 15,-1 21-15,0-21 0,21 0 0,1 0 16,-1 0-16,0 0 0,1 0 16,-1 0-16,0 0 0,1-21 0,-1 0 15,0 21-15,1-21 0,-1 21 0,0-21 16,1 0-16,-22-1 0,21 1 16,-21 0-16,0-21 0,1 21 0,-22-22 15,0 22-15,0-21 0,0 21 16,0-1-16,0 1 0,0 0 15,-22 21-15,1 0 0,0 0 0,-21 0 16,21 0-16,-1 0 0,1 0 16,-21 21-16,21 0 0,0 1 0,-1-1 15,-20 0-15,21 0 0,0 21 0,0-20 16,-1-1-16,22 0 0,-21 21 16,21-21-16,0 1 0,0-1 15,0 0-15,0 0 0,21 0 16,1-21-16,-1 0 0,0 0 15,0 0-15,0 0 0,0 0 0,22 0 16,-22 0-16,0 0 0,0 0 16,0-21-16,1 0 0,-1 0 0,0 21 15,-21-43-15,21 22 0,0 0 0,-21-21 16,0 21-16,0-22 16,21-20-16,-21 20 0,22-62 15,-22 62-15,0-20 0,21 20 0,0 1 16,-21 0-16,0 21 0,0-22 15,0 22-15,0 0 0,0 0 0,-21 42 32,21 0-17,-21 0-15,21 22 0,0-1 0,-22 0 16,22 1-16,-21 20 0,21-21 16,0 22-16,-21-22 0,21 22 15,0-22-15,0 0 0,0 1 0,0-22 0,0 21 16,0-21-16,0 1 15,21-1-15,0 0 0,-21 0 0,22 0 16,-1-21-16,0 0 0,0 0 0,0 0 16,0 0-16,1 0 0,-1 0 15,21 0-15,-21 0 0,22-21 0,-22 21 16,21-21-16,0 0 0,1 0 16,-22-1-16,21 1 0,-21 0 0,22 0 15,-22 0-15,0-22 0</inkml:trace>
  <inkml:trace contextRef="#ctx0" brushRef="#br0" timeOffset="86760.24">9694 7281 0,'-106'0'16,"85"0"-16,42 0 15,1 0 1,20-21-16,-21 21 0,21 0 16,1-21-16,-1 21 0,0 0 0,1-21 15,-1 21-15,-21 0 0,22 0 0,-22-21 16,21 21-16,-21 0 0,0 0 15,1 0-15</inkml:trace>
  <inkml:trace contextRef="#ctx0" brushRef="#br0" timeOffset="87760.01">14309 7451 0,'-22'-21'0,"44"42"0,-65-64 0,43 22 16,-21 21-16,21-21 0,-21 21 31,21 21-31,0 0 0,0 1 16,0-1-16,-21 21 15,21-21-15,-21 22 0,21-22 0,-22 0 16,22 21-16,0-21 0,0 1 0,-21-1 15,21 0-15,-21 0 0,0 0 16,21 0-16,0-42 31,0 0-15,0 0-16,0 0 0,0 0 16,0-22-16,21 22 0,0 0 15,0-21-15,1 20 0,-1-20 16,0 0-16,0-1 0,0 22 0,0-21 15,1 21-15,20 21 0,-21 0 16,0 0-16,0 0 0,1 0 0,-1 21 16,0 0-16,0 0 0,0 0 15,0 1-15,1 20 0,-22-21 0,0 0 16,21 0-16,-21 22 0,0-22 16,0 0-16,0 0 0,0 0 15,0 1-15,-21-22 31,-1 0-15,22-22 0,0 1-16,0 0 15,0 0-15,0-21 0,0 20 16,22 1-16,-1-21 0,0 21 16,0-22-16,0 22 0,0-21 0,1 21 15,20 0-15,0-1 0,1 22 16,-1 0-16,0 0 0,1 0 0,20 0 15,-21 22-15,-20-1 0,20 0 0,-21 21 16,0-21-16,-21 22 0,0-22 16,0 21-16,0-21 0,0 22 15,0-22-15,-21 0 0,0 0 0,0 0 0,0 1 16,-1-1 0,1-21-16,21-21 46,0-1-46</inkml:trace>
  <inkml:trace contextRef="#ctx0" brushRef="#br0" timeOffset="88133.01">15261 7578 0,'0'0'0,"21"0"16,0 0-1,1 0-15,-1 0 0,0 0 16,0-21-1,0 21-15,0 0 0,1-22 0,20 22 16,-21-21-16,0 0 0,0 21 16,22-21-16,-22 0 0,0 0 0,-21-1 15,21-20-15,-21 21 0,0 0 0,0 0 16,0-22-16,0 22 0,0 0 16,0 0-16,0 0 0,-21 21 0,0 0 15,0 0-15,0 0 0,-1 0 16,1 21-16,0 0 0,0 21 0,0 1 15,0-1-15,-1-21 0,22 21 16,-21 1-16,21-1 0,-21 0 16,21-20-16,0-1 0,0 21 0,0-21 15,0 0-15,21 1 16,0-22-16,1 0 0,-1 0 0,21 0 16,-21 0-16,22 0 0,-22 0 0,21 0 15,0 0-15,-20 0 0,20-22 16,0 1-16,-21 0 0,22 0 0,-1 0 15,0-22-15</inkml:trace>
  <inkml:trace contextRef="#ctx0" brushRef="#br0" timeOffset="88372.06">16214 7070 0,'0'-21'0,"0"42"0,0-64 0,0 22 0,0 0 16,0 0-16,-22 21 0,1 0 15,0 0-15,0 21 0,21 0 16,-21 0-16,0 22 0,-1-1 0,22 0 15,-21 22-15,0-22 0,21 1 16,0 20-16,-21-21 0,0 43 16,21-43-16,-21-20 0,21 20 0,0-21 15,0 0-15,0 0 0,0 1 16,0-1-16,21-21 0,0 0 0,0 0 16,0 0-16,0 0 15,1 0-15,20-21 0,-21 21 0,0-22 16,0 1-16,1-21 0</inkml:trace>
  <inkml:trace contextRef="#ctx0" brushRef="#br0" timeOffset="88807.61">16552 7091 0,'0'0'0,"21"-42"0,-21 20 0,0-20 16,0 21-16,22 0 0,-22 42 31,-22 0-31,22 21 16,0-20-16,-21 20 0,0 0 15,21 1-15,-21-1 0,21 0 16,-21 1-16,21 20 0,-21-42 0,21 22 16,-22-1-16,22-21 0,0 21 15,0-20-15,0-1 0,-21 0 0,21 0 16,0-42 15,21 0-15,1 0-16,-22-1 0,21 1 15,0 0-15,0-21 0,0 21 0,0-22 16,1 1-16,-1 21 0,0 0 0,21-22 16,-21 43-16,1-21 0,-1 21 15,21 0-15,-42 21 0,21 0 0,-21 1 16,21-1-16,-21 0 0,0 21 16,0-21-16,0 22 0,0-22 15,0 0-15,0 21 0,0-20 0,0-1 16,0 0-16,0 0 15,-21-21-15,21 21 0,-21-21 16,0 0 0,0 0-16,21-21 15,-21 0-15</inkml:trace>
  <inkml:trace contextRef="#ctx0" brushRef="#br0" timeOffset="88996.51">16065 7176 0,'-21'0'0,"42"0"0,-63 0 16,63 0-1,0 0-15,1 0 16,20 0-16,0 0 0,1 0 16,20 0-16,-21 0 0,22 0 0,-22 0 15,22 0-15,-22 0 0,0 0 16,1 0-16,-1 0 0</inkml:trace>
  <inkml:trace contextRef="#ctx0" brushRef="#br0" timeOffset="89383.98">17230 7239 0,'-43'0'15,"22"21"-15,0-21 0,21 21 16,-21 1-16,0-1 0,21 0 15,-22 0-15,22 0 0,-21 22 0,21-22 16,0 21-16,-21-21 0,21 0 0,0 22 16,0-22-16,0 0 0,0 0 15,0 0-15,0 1 0,21-22 16,0 0-16,1 0 16,-1 0-16,21 0 0,-21 0 15,0 0-15,22 0 0,-22 0 0,0-22 16,21 1-16,-20 21 0,-1-21 15,0 0-15,0 0 0,0 0 0,-21-22 16,0 22-16,0-21 0,0 21 0,0-1 16,0-20-16,-21 21 0,0 0 15,0 0-15,0 21 0,-1 0 0,-20 0 16,21 0-16,-21 0 0,20 0 16,-20 21-16,21 0 0,0 0 0,0 0 15,-1 0-15,22 1 0,0-1 16,0 0-16,0 0 15,22-21-15,-1 21 0</inkml:trace>
  <inkml:trace contextRef="#ctx0" brushRef="#br0" timeOffset="90155.4">17907 7451 0,'0'-21'0,"0"42"0,0-64 0,0 22 0,0 0 16,0 0-16,0 0 0,-21 21 15,0 0-15,-1 0 16,1 0-16,-21 21 0,21 0 0,0-21 16,-22 21-16,22 22 0,0-22 15,0 0-15,0 21 0,-1-21 0,1 1 16,21 20-16,0-21 0,-21 0 0,21 0 16,0 1-16,0-1 0,0 0 15,0 0-15,21-21 0,0 0 16,1 0-16,-1 0 0,0 0 15,0 0-15,0 0 0,22 0 0,-22 0 16,0-21-16,21 21 0,-21-21 0,1 0 16,-1-1-16,0 1 0,0-21 15,-21 0-15,21 20 0,0-41 16,-21 21-16,22-1 0,-22-20 16,21-1-16,-21 22 0,0 0 0,21-22 15,-21 43-15,0-21 0,0 20 0,0 1 16,0 0-16,0 42 31,0 0-31,-21 22 0,0-22 16,21 21-16,0 1 0,-22-1 0,1 0 15,21 1-15,-21-1 0,21 0 16,0 1-16,0-1 0,0 0 0,0 1 16,0-22-16,0 0 0,0 21 0,0-21 15,0 1-15,0-1 16,21-21-16,0 0 0,1 21 15,-1-21-15,0 0 0,0 0 0,0 0 16,22 0-16,-22 0 0,21-21 16,-21 21-16,22-21 0,-1-1 0,0 1 15,1 0-15,-22 0 0,21 0 0,-21-22 16,0 22-16,1 0 0,-1-21 16,-21 21-16,0-1 0,0 1 0,0 0 15,-21 21 1,-1 0-16,1 0 0,0 0 15,0 21-15,0 0 16,21 1-16,0-1 0,0 0 0,0 0 16,0 0-16,0 0 0,0 1 0,0-1 15,0 0-15,0 0 0,21-21 16,-21 21-16,21 0 0,-21 1 16,0-1-1,-21-21 1,0 0-16,0 0 0,-1 0 0,1 0 15,-21 0-15,21 0 0,0-21 16,21-1-16,-22 1 0,22 0 0</inkml:trace>
  <inkml:trace contextRef="#ctx0" brushRef="#br0" timeOffset="90991.42">19558 7430 0,'0'0'0,"0"21"0,21-21 32,0 0-32,0-21 0,1-1 15,-1 22-15,21-21 0,-21 0 0,22 0 16,-22-21-16,21 20 0,-21-20 16,0 21-16,22-21 0,-43 20 0,21-20 15,0 0-15,0 21 0,-21-22 16,0 1-16,0 21 0,0-22 15,0 22-15,0-21 0,0 21 16,0 0-16,-21 21 16,0 21-16,0 0 0,0 0 15,-1 21-15,1-20 0,0 41 16,0-21-16,0 22 0,-22-1 0,22 1 16,0-1-16,-21 1 0,21-1 15,-1 1-15,-20 21 0,21-22 0,-21 1 16,20 20-16,1 1 0,-21 0 0,21-1 15,-22 22-15,22-21 0,-21-1 16,21 1-16,0 0 0,-1-1 0,1-20 16,21 21-16,0-22 0,0 1 0,0-22 15,0 21-15,0-20 0,0-22 16,43 0-16,-22 0 0,0 0 16,21-21-16,1 0 0,-1-21 0,21 21 15,1-21-15,-1-21 0,1-1 0,-1 22 16,1-42-16,21 20 0,-22 1 15,1-21-15,-1 20 0,1-20 0,-1-1 16,-21 1-16,1-1 0,-22 1 16,0-22-16,-21 22 0,0-22 0,0 21 15,0 1-15,-21-1 0,-21 1 0,20 21 16,-20-1-16,0 1 0,-1 0 16,1 20-16,21 1 0,-21 0 15,-1 0-15,1 21 0,0 0 0,20 0 0,1 0 16,0-21-16,0 21 15,0 0-15,0 0 16,42-21 0,0 21-16,0-22 15,0 22-15,0-21 0,22 21 0,-22-21 16,0 21-16,21-21 0,1 21 16,-22-21-16,21 0 0,1 21 0,-1-22 15,0 1-15,1 21 0,-22-21 16,21 0-16</inkml:trace>
  <inkml:trace contextRef="#ctx0" brushRef="#br0" timeOffset="91371.81">20553 7197 0,'0'-21'15,"0"42"-15,0-64 0,0 22 16,0 0 0,0 0-16,0 0 15,21 0 1,0 21-16,0 0 15,0 0-15,22 0 0,-22 0 16,21 0-16,-21 0 0,1 0 0,20 0 16,-21 0-16,0 21 0,0 0 15,1 0-15,-1 21 0,-21-20 0,0 20 16,0-21-16,0 21 0,0-20 16,0 20-16,-21-21 0,-1 0 15,-20 0-15,21 1 0,0-1 0,0-21 16,-1 0-16,-20 21 0,21-21 15,0 0-15,21-21 16,0 0-16,0-1 16,0 1-16,0 0 15,0-21-15,21 21 0,0-1 0,0 1 16,0 0-16,22 0 0,-22 0 16,21 0-16,-21-1 0,22 1 0,-1 0 15,0 21-15,1-21 0,63 21 16,-64-21-16</inkml:trace>
  <inkml:trace contextRef="#ctx0" brushRef="#br0" timeOffset="92188.92">21484 7049 0,'-21'0'31,"0"0"-31,0 21 0,-1 0 16,1-21-16,0 21 0,0 0 15,21 22-15,-21-22 0,21 0 0,-21 21 16,21-21-16,0 1 0,0-1 0,0 0 15,0 0-15,0 0 0,21 0 16,0-21-16,0 0 16,0 0-1,-21-21 1,0 0-16,0 0 16,0 0-16,0 0 0,0-1 15,0 1-15,21 0 0,-21-21 0,22 21 16,-1-1-16,0 1 0,-21 0 15,42 0-15,-21 0 0,1 0 0,-1-1 16,21 22-16,-21 0 0,0 0 0,22 0 16,-22 0-16,0 0 0,0 0 15,0 0-15,1 22 0,-1-1 0,0 0 16,-21 0-16,0 0 0,21 0 16,-21 1-16,0 20 0,0-21 15,0 0-15,0 0 0,0 1 0,0-1 16,0 0-16,-21 0 15,0 0-15,0-21 16,-1 0-16,22-21 16,0 0-1,0 0-15,0-22 0,0 22 16,0 0-16,22-21 0,-22 21 16,21-22-16,0 22 0,0 0 0,21-21 15,-20 20-15,20 1 16,-21-21-16,21 42 0,1-21 0,-22 0 15,0 21-15,21 0 0,-20 0 0,-1 21 16,0 0-16,-21 0 0,21 0 16,-21 0-16,0 1 0,0-1 0,0 21 15,0-21-15,0 22 0,0-22 16,0 0-16,-21 0 0,21 21 0,-21-20 16,0-1-16,21 0 15,-22-21-15,22-21 31,0 0-15,0-1-16,0 1 0,0-21 0,0 21 16,22-22-16,-22 22 0,21-21 15,21 0-15,-21 20 0,22-20 0,-22 0 16,21 21-16,0-1 0,1 1 0,-22 0 16,21 21-16,1 0 0,-22 0 15,0 0-15,0 0 0,-21 21 0,0 0 16,0 1-16,0 20 0,0-21 15,-21 0-15,0 22 0,0-22 0,-1 0 16,1 21-16,0-21 0,0 1 16,0-1-16,0 0 0,-22 0 15,22 0-15,-21 0 0,21-21 0</inkml:trace>
  <inkml:trace contextRef="#ctx0" brushRef="#br0" timeOffset="94772">3006 8890 0,'0'0'0,"0"21"16,-22 0-1,22 1-15,0-44 32,0 1-32,0 0 15,0 0-15,22 0 0,-1-22 16,0 22-16,0-21 0,21 0 0,1-1 15,-1 1-15,0 0 0,1-1 16,-1 1-16,0 0 0,-20-1 0,20 1 16,-21 21-16,-21 0 0,0-1 15,0 1-15,-42 21 16,21 21-16,-1 1 0,-20-1 0,0 0 16,21 0-16,-22 21 15,22-20-15,-21-1 0,21 21 0,21-21 16,0 0-16,0 22 0,0-22 15,0 0-15,0 0 0,0 0 0,21 1 16,0-1-16,0 0 0,21 0 16,-20 0-16,-1 0 0,0 1 0,0-22 15,0 21-15,0 0 0,-21 0 16,-21-21 15,0 0-31,0 0 16,0-21-16,0 0 15,21 0-15,-22-1 0,1-20 0,21 21 16,-21 0-16,0 0 0,0-1 16,21 1-16,-21 21 0,-1 0 15,22 21 1,0 1-16,0-1 16,0 0-16,0 21 0,0-21 15,0 1-15,0 20 0,22-21 0,-1 0 16,0 0-16,0 1 0,0-1 0,22-21 15,-22 21-15,21-21 16,-21 0-16,22 0 0,-1 0 0,0 0 16,1-21-16,20 0 0,-21-1 15,22 1-15,-22 0 0,22-21 0,-22 21 16,22-22-16,-22 22 0,21-42 16,-41 20-16,-1 22 0,0 0 15,-21-21-15,0 20 0,0 1 16,0 0-16,0 0 0,0 0 0,-21 21 15,0 0-15,-1 0 0,1 0 0,0 0 16,0 21-16,0 0 0,21 0 16,-21 0-16,-1 22 0,1-22 0,21 21 15,-21-21-15,21 22 0,-21-1 16,0-21-16,21 22 0,0-22 16,0 21-16,0-21 0,0 0 15,0 1-15,21-1 0,0-21 16,0 21-16,0-21 0,22 0 15,-1 0-15,0 0 0,1-21 0,-1 21 16,0-21-16</inkml:trace>
  <inkml:trace contextRef="#ctx0" brushRef="#br0" timeOffset="95596.99">4762 8700 0,'0'0'0,"22"-22"16,-1 1-16,-21 0 0,0 0 0,0 0 15,0 0-15,0-1 0,-43 1 0,22 21 16,0-21-16,0 0 15,-21 21-15,20 0 0,-20 0 0,21 0 16,0 0-16,-22 21 0,22 0 16,-21-21-16,21 21 0,0 22 0,-22-22 15,22 21-15,0-21 0,0 22 0,0-1 16,-1 0-16,1-20 0,21 20 16,0 0-16,0-21 0,0 22 0,0-22 15,0 0-15,0 0 0,0 0 16,21-21-16,1 0 15,-1 0-15,21-21 0,-21 21 16,22-21-16,-1 0 0,0-21 16,-21 20-16,22 1 0,-1-21 0,-21 21 15,0-22-15,1 22 0,-1-21 16,-21 21-16,0-22 0,0 22 0,0 0 16,0 0-16,0 0 15,0 42 1,0 0-1,0 0-15,0 22 0,0-22 0,0 0 16,0 21-16,0-21 0,0 22 0,0-22 16,0 21-16,0-21 0,0 22 15,0-22-15,0 0 0,0 0 16,0 0-16,0 1 0,21-1 0,0-21 16,-21 21-16,21-21 15,0 0-15,1 0 16,-1-21-16,-21 0 0,21 21 15,-21-22-15,0 1 0,0 0 0,21-21 16,-21 21-16,21-22 0,-21 22 16,21-21-16,-21 21 0,22-22 0,-1 22 15,0 0-15,0 0 0,0 0 16,0-1-16,1 22 0,-1-21 0,0 21 16,0 0-16,0 0 0,0 0 0,1 0 15,-1 0-15,0 21 16,0 1-16,21-1 0,-42 0 0,22 0 15,-1 0-15,-21 0 0,21 1 16,-21-1-16,0 0 0,0 0 0,0 0 16,0 0-16,0 1 0,0-1 0,-21 0 15,0 0-15,21 0 16,-22-21-16,1 0 0,0 0 16,21-21-1,0 0-15,0 0 16,0 0-16,0-1 0,0 1 0,0 0 15,0 0-15,0 0 0,0 0 16,21-1-16,-21 1 0,21 0 16,1 0-16,-1 0 0,-21 0 15,21 21-15,0-22 0,0 22 0,0-21 16,1 21-16,-1 0 0,0-21 0,21 0 16,-21 21-16,22 0 0,-22 0 15</inkml:trace>
  <inkml:trace contextRef="#ctx0" brushRef="#br0" timeOffset="96265.98">5800 8594 0,'-22'0'0,"44"0"0,-1 0 0,-21-21 0,0-1 16,-21 22 15,-1 0-31,1 0 0,0 22 16,0-22-16,0 21 0,0 0 16,21 0-16,-22 0 0,1 22 15,0-22-15,0 21 0,0-21 0,21 22 16,0-22-16,0 21 0,0-21 15,0 22-15,0-22 0,0 0 0,0 0 16,0 0-16,21 0 0,0 1 0,0-22 16,22 0-16,-22 0 0,21 0 15,0 0-15,22 0 0,-22-22 0,1 22 16,-1-21-16,0 0 0,1 0 16,-1-21-16,0 20 0,-21-20 0,1 21 15,-1-21-15,0-1 0,0 22 16,-21-21-16,21-1 0,-21 1 15,0 21-15,0-21 0,0 20 0,0-20 16,0 21-16,0 0 0,0 42 31,0 0-15,-21 0-16,21 0 0,0 1 16,-21 20-16,21-21 0,0 0 0,0 22 15,0-22-15,-21 21 0,21 0 0,-21-20 16,-1 20-16,22-21 0,-21 0 15,21 22-15,0-22 0,0 0 16,-21 0-16,21 0 0,0-42 31,0 0-31,0 0 16,21-22-16,-21 22 16,21 0-16,1-21 0,-1-1 0,0 22 15,0 0-15,0-21 0,22 21 0,-22-1 16,21 22-16,-21-21 0,22 21 15,-22-21-15,21 21 0,-21 0 0,22 0 16,-22 0-16,0 21 0,0 0 16,0 1-16,-21-1 0,0 0 0,0 0 15,0 21-15,0-20 0,-21 20 0,0-21 16,0 21-16,0-20 16,-1-1-16,1 21 0,0-21 0,0 0 15,0 1-15,21-1 0,-21-21 16,21-21-1,0-1-15</inkml:trace>
  <inkml:trace contextRef="#ctx0" brushRef="#br0" timeOffset="99091.75">7747 9165 0,'42'21'32,"-21"-21"-32,-21 22 15,0-44 1,0 1-1,0 0-15,0 0 0,22 0 16,-1 0-16,-21-1 0,21 1 16,0-21-16,21 21 0,-20-22 0,-1 1 15,21 0-15,0-1 0,1 1 16,-1 0-16,-21 21 0,22-22 16,-22 22-16,21 0 0,-21 21 0,0 0 15,1 0-15,-1 0 16,-21 21-1,0 0-15,0 0 0,0 1 16,0-1-16,0 0 0,0 0 16,0-42 15,0 0-15,0 0-16,0-1 15,0 1-15,0 0 0,-21 0 16,-1 0-16,1 0 15,0 21-15,0 0 16,0 0-16,0 0 0,-1 0 0,1 0 16,0 21-16,0-21 0,0 42 15,0-21-15,-22 22 0,22-1 0,0 0 16,21 1-16,-21 20 0,0-21 16,21 22-16,0-22 0,0 1 0,0 20 15,0-21-15,0 1 0,0-22 0,0 21 16,21-21-16,0 1 0,0-1 15,0 0-15,22 0 0,-22-21 16,21 0-16,-21 0 0,22 0 0,-1 0 16,0-21-16,1 0 0,-22 21 15,42-21-15,-20-1 0,-1 1 0,0-21 16,1 21-16,-1 0 0,-21-22 16,21 22-16,-20 0 0,-1-21 0,0 20 15,-21-20-15,0 21 0,0 0 0,0 0 16,0-1-16,0 44 15,-21-1 1,21 0-16,-21 21 0,21-21 16,-22 22-16,1-22 0,21 21 0,0-21 15,0 22-15,-21-22 0,21 21 0,0-21 16,0 1-16,0-1 16,0 0-16,21 0 0,0 0 0,1-21 15,-1 0-15,21 0 0,0 0 16,1 0-16,-1 0 0,0-21 15,1 21-15,-1-21 0,-21 0 0,22 0 16,-1-1-16,-21 1 0,0 0 0,0-21 16,1 21-16,-22-1 0,0-20 0,0 21 15,0-21-15,-22 20 0,1-20 0,0 21 16,0-21-16,-21 42 0,20-22 16,-20 1-16,0 21 0,-1 0 0,22 0 15,-21 21-15,0 1 0,20-22 16,1 21-16,-21 21 0,21-21 15,21 0-15,-21 1 0,21-1 0,0 0 16,0 0-16,0 0 0,0 0 16,0 1-16,21-22 0,0 0 0,0 0 15,0 0-15,22 0 0,-1 0 0,0 0 16,1-22-16,20 22 0,-21-21 16,1 0-16,20 0 0,-20 0 0,-1 0 15,-21-1-15,21 1 0,-20 0 16,20 0-16,-21 21 0,-21-21 0,21 21 15,0 0-15,1 0 16,-22 21 0,0 0-16,0 0 0,0 0 0,0 22 15,0-22-15,0 0 0,0 0 16,0 0-16,0 1 0,0-1 0,0 0 16,0 0-16,0 0 0,0 0 15,0-42 32,0 0-47,0 0 16,0 0-16,0 0 0,0-1 0,0 1 15,21-21-15,0 21 0,0 0 16,0-22-16,0 22 0,1 0 16,-1 0-16,0 0 0,0 21 0,0 0 15,22 0-15,-22 0 0,0 0 16,0 21-16,-21 0 0,21 0 15,-21 0-15,21 0 0,-21 1 0,0 20 16,0-21-16,0 0 0,0 0 0,0 1 16,0 20-16,0-21 0,0 0 15,0 0-15,22-21 16,-1 0-16,0 0 16,0 0-16,0 0 0,0 0 0,1 0 15,20-21-15,-21 0 0,21 21 16,-20-21-16,-1 0 0,21-22 15,-21 22-15,0-21 0,1 0 0,-1 20 16,0-20-16,0-21 0,0 20 16,-21 1-16,0 0 0,0-1 0,0 1 15,0 0-15,0 20 0,0 1 16,0 0-16,0 0 0,0 0 0,-21 21 16,0 0-1,0 21-15,0 0 0,21 0 16,-22 0-16,22 22 0,-21-1 15,21 0-15,0 1 0,0-1 0,0 0 16,0 1-16,0-1 0,0 0 16,0-20-16,0 20 0,0-21 0,0 21 15,0-20-15,0-1 0,0 0 0,21-21 16,1 21-16,-1-21 0,0 0 16,0 0-16,21 0 0,-20 0 0,20 0 15,0 0-15,-21 0 0,22 0 16,-1-21-16,0 0 0,1 21 0,-22-21 15,21-1-15,-21 1 0,1-21 0,-1 21 16,0 0-16,-21-1 0,0-20 16,0 21-16,0 0 0,0 0 15,-21 21-15,0 0 16,-1 0-16,1 0 0,0 21 16,21 0-16,-21 21 0,21-21 15,0 1-15,0-1 0,0 21 16,0-21-16,0 0 0,0 1 0,0-1 15,0 0-15,0 0 16,0 0-16,21 0 16,0-21-16,0 0 0,1 0 15,-1 0-15,0 0 16,0-21-16,0 0 16,0 0-16,1 0 0,-1 0 15,0-1-15,21 1 0,-21-21 16,22 21-16,-1-22 0,0 22 0,-20 0 15,62-42-15,-41 41 16,-22 1-16,21 21 0,-21 0 0,22 0 16,-22 0-16,0 0 0,-21 21 15,21 1-15,-21 20 0,0-21 16,0 0-16,0 0 0,0 22 0,0-22 16,0 0-16,-21 0 0,0 0 0,21 1 15,0-1-15,-21-21 0,21 21 16,-22-21-16,22 21 0,0-42 47,22 21-47,-1-21 0,-21 0 15,21-1-15,0 1 0,-21 0 0,21 0 16,0-21-16,1 20 0,-1-20 16,-21 21-16,21-21 0,0 20 0,-21-20 15,21 21-15,-21 0 0,21 21 16,-21-21-16,0 42 15,0 0-15,0 21 16,0-21-16,0 1 0,0 20 16,0-21-16,-21 0 0,21 22 0,-21-22 15,21 21-15,0-21 0,0 0 16,0 1-16,0-1 0,0 0 0,0 0 16,21 0-16,0-21 15,1 0-15,-1 0 0,0 0 0,0 0 16,0 0-16,22 0 0,-22 0 15,21-21-15,-21 21 0,0-21 0,22 0 16,-22 0-16,0-1 0,21 1 16,-20-21-16,-1 21 0,21-64 15,-21 43-15,0-22 0,1 22 0,-1 0 16,0-1-16,0 1 0,0 0 16,-21-1-16,0 22 0,21 0 15,-21 0-15,0 0 0,0-1 0,-21 22 31,0 0-31,0 22 16,0-1-16,21 0 0,-21 0 16,-1 21-16,1-20 0,21 20 0,0 0 15,0 1-15,-21-1 0,21 0 0,-21 1 16,21-1-16,0 0 0,0-21 16,0 22-16,0-22 0,0 0 0,0 0 15,0 0-15,0 1 0,21 20 16,0-42-16,0 0 15,1 0-15,-1 0 0,21 0 16,-21 0-16,0 0 0,22 0 0,-22 0 16,0-21-16,21 21 0,-20-21 15,-1-1-15,0 22 0,0-21 0,0-21 16,0 21-16,-21-22 16,22 22-16,-22 0 0,0 0 0</inkml:trace>
  <inkml:trace contextRef="#ctx0" brushRef="#br0" timeOffset="99333.9">12044 8763 0,'0'0'0,"0"-21"0,-21 21 0,21-21 16,21 21-1,0-21-15,0 21 16,21 0-16,-20-22 0,20 22 0,0 0 15,1 0-15,-1-21 0,-21 21 16,21 0-16,1 0 0,-22-21 0,0 21 16,0 0-16,0 0 0,-21-21 15,-42 21 1,21 0-16,0 0 16</inkml:trace>
  <inkml:trace contextRef="#ctx0" brushRef="#br0" timeOffset="99649.43">9864 8890 0,'-22'0'0,"44"0"0,-22 0 15,21 0 1,0 0-16,0 0 0,21 0 0,1 0 16,-1 0-16,0 0 0,1 0 0,-1 0 15,0 0-15,-20 0 0,20 0 16,-21 0-16,0 0 0,0 0 0,1 0 15,-1-21-15,0 21 16,0 0-16</inkml:trace>
  <inkml:trace contextRef="#ctx0" brushRef="#br0" timeOffset="100036.06">13335 9313 0,'0'0'0,"0"22"0</inkml:trace>
  <inkml:trace contextRef="#ctx0" brushRef="#br0" timeOffset="101832.42">381 10795 0,'0'0'0,"-21"0"0,0 0 0,-1 0 16,1-21-16,0 21 0,-21 0 0,21-21 15,-1 0-15,1 21 0,0 0 16,0 0-16,42 0 47,0 0-47,22 0 0,-1 0 0,21 0 16,22 0-16,0 0 0,-1 0 15,1 0-15,0 0 0,-1 0 0,1 0 16,0-22-16,21 22 15,-22-21-15,1 21 0,-22 0 0,1 0 16,-1-21-16,1 21 0,-22 0 16,-21 0-16,22 0 0,-22 0 0,-21-21 31,0 0-15,-21 21-1,0-21-15,-1-1 0,-20 22 0,21-21 16,0 21-16,-22-21 0,22 0 15,-21 21-15,21-21 0,-22 21 0,22-21 16,-21-1-16,21 22 0,-22 0 16,22 0-16,0 0 0,0-21 15,0 21-15,21 21 32,21 1-32,21-1 15,-21-21-15,1 0 16,20 0-16,-21 21 0,21-21 0,1 0 15,-1 0-15,0 0 0,1 0 16,-1 0-16,0 0 0,-20 0 0,20 0 16,-21 0-16,0 21 15,-21 0 1,0 0-16,-21 1 0,0-1 16,0 0-16,0 21 0,-22-21 0,1 22 15,0-22-15,-1 21 0,1 1 16,0-22-16,-1 21 0,1-21 15,0 22-15,-1-1 0,1-21 16,0 0-16,20 22 0,-20-22 0,21 0 16,0 0-16,0 0 0,-1-21 0,22 21 15,-21-21-15,21-21 16,0 0 0</inkml:trace>
  <inkml:trace contextRef="#ctx0" brushRef="#br0" timeOffset="103464.32">2498 10202 0,'0'0'0,"-22"0"15,1 0-15,0-21 16,0 21-16,0 0 15,42 0 17,0 0-32,21 0 0,-20 0 0,20 0 15,21 0-15,-20 0 0,20 0 16,1 0-16,-22 0 0,22-21 0,-1 21 16,-21 0-16,22 0 0,-22 0 15,1-21-15,20 21 0,-42 0 16,22 0-16,-22 0 0,0 0 15,0 0-15,0 0 0,-42 0 32,0 0-17,0 0-15,0 0 16,-1 21-16,1-21 0,0 0 0,0 0 16,21 21-16,-21-21 0</inkml:trace>
  <inkml:trace contextRef="#ctx0" brushRef="#br0" timeOffset="103849.1">3006 10224 0,'-22'0'15,"22"21"32,0 0-47,0 21 0,0-21 16,0 22-16,0 20 0,0-20 0,22-1 15,-22 21-15,21-20 0,-21-1 0,0 22 16,0-22-16,0 0 0,0 1 16,0-1-16,0-21 0,0 21 0,-21 1 15,-1-22-15,1 0 0,0 21 16,0-20-16,0-1 0,0 0 16,-1-21-16,1 21 0,0-21 15,-21 0-15,-1 0 0,1-21 16,21 21-16,0-21 0,0 0 15,-1-1-15,22 1 0,-21 0 0,0 0 16,21-21-16,-21 20 0,21 1 16,0 0-16,0 0 0,21 0 31,0 21-31,0 0 0,1 0 0,20 0 16,-21 0-16,21 0 0,1 0 15</inkml:trace>
  <inkml:trace contextRef="#ctx0" brushRef="#br0" timeOffset="105160.35">3662 10816 0,'21'0'0,"-42"0"0,84-21 0,-42 0 16,1 0-16,-22 0 0,0-1 15,0 1-15,0 0 0,0 0 16,0 0-16,0 0 0,-22-1 0,1 22 15,0-21-15,0 21 0,0 0 16,0 0-16,-22 0 0,22 0 0,0 21 16,0 1-16,0-1 0,-1 21 15,1-21-15,0 22 0,0-1 16,0 0-16,0 1 0,-1-1 0,22 0 16,0-21-16,-21 22 0,21-1 15,0-21-15,0 22 0,0-22 0,0 0 16,21-21-16,1 0 15,-1 0-15,0-21 0,21 21 0,-21-21 16,22-1-16,-1 1 0,-21 0 16,22 0-16,-22 0 0,0-22 0,0 22 15,0 0-15,0-21 0,1 21 16,-22-22-16,0 22 0,0-21 16,0 21-16,0-1 0,0 1 0,0 0 15,0 42 1,0 0-1,0 22-15,0-22 0,0 21 16,-22-21-16,22 22 0,0-22 0,0 21 16,0 1-16,0-22 0,0 0 15,0 21-15,0-21 0,0 1 0,0-1 16,0 0-16,22 0 0,-1-21 16,0 0-16,21 0 15,-21 0-15,1-21 0,-1 0 0,21 0 16,-21-1-16,0 1 15,1 0-15,-1 0 0,21 0 0,-21-22 16,0 22-16,-21-21 0,22 21 16,-1-43-16,-21 43 0,0 0 15,21-21-15,0 42 16,-21 21 0,0 0-16,0 0 15,0 0-15,0 22 0,0-22 16,0 0-16,0 0 0,0 21 0,0-20 15,0-1-15,0 21 0,0-21 16,0 0-16,0 1 0,0-1 0,21 0 16,0-21-16,1 0 15,-1 0-15,0 0 0,21 0 16,-21-21-16,22 0 0,-1-1 0,-21 1 16,22 21-16,-1-21 0,-21 0 15,0 0-15,0 0 0,1-1 0,-22-20 16,21 21-16,-21 0 0,0 0 15,0-1-15,0-20 0,-21 21 0,-1 21 16,1-21-16,0 0 0,0 21 16,0 0-16,0 0 0,-1 0 0,1 0 15,42 0 17,22 0-32,-22 0 0,21 0 15,1 0-15,-1-22 0,0 22 0,22 0 16,-22 0-16,0 0 0,22-21 15,-22 21-15,1 0 0,-22 0 0,21 0 16,-21 0-16,0 0 16,-42 0 15,0 21-31,0 1 16,0-1-16,0 0 0,-1 0 15,1 0-15,0 0 0,21 22 0,-21-22 16,0 21-16,0-21 0,-1 1 0,22-1 15,0 21-15,0-21 0,0 0 16,0 1-16,22-22 31,-1 0-31,0-22 0,0 22 16,0-21-16,0 0 0,1 0 0,-1 0 16,0 21-16,0-43 0,0 22 15,-21 0-15,21 0 0,-21 0 0,22-22 16,-22 22-16,0 0 0,0-21 0,0 21 15,0-1-15,0 1 16,0 0-16,0 42 31,0 0-31,0 1 0,0 20 0,0-21 16,0 0-16,0 22 0,0-22 0,0 0 16,0 21-16,0-21 0,0 1 15,0-1-15,0 0 0,0 0 16,21-21-16,0 0 0,0 0 15,0 0-15,0 0 0,22 0 16,-22 0-16,0-21 0,21 21 0,-20-21 16</inkml:trace>
  <inkml:trace contextRef="#ctx0" brushRef="#br0" timeOffset="105903.92">5588 10689 0,'0'0'0,"21"0"16,0 0-16,-21-21 15,21 21-15,1-21 16,-1 0-16,0 21 0,0-21 16,0-1-16,0 1 0,22 0 15,-22 0-15,0-21 0,0 20 0,0 1 16,1 0-16,-1 0 0,-21 0 16,0 0-16,0-1 0,-21 22 15,-22 0-15,22 0 0,-21 0 16,21 0-16,-22 22 0,1-1 15,0 0-15,-1 0 0,22 0 0,-21 0 16,21 22-16,21-22 0,0 0 16,0 21-16,0-20 0,0 20 0,0-21 15,21 0-15,21 22 0,-21-22 16,0 0-16,22 0 0,-1 0 16,-21 0-16,22 22 0,-22-22 0,21 0 15,-21 0-15,-21 0 16,0 1-16,0-1 0,-21-21 0,0 21 15,0-21-15,-22 21 0,1-21 16,0 0-16,-1 0 0,1 0 0,0 0 16,21 0-16,-22 0 0,1 0 0,21-21 15,-22 21-15,22-21 0,0 0 16,0-1-16,0 1 0,21 0 0,-21 21 16,21-21-16,0 0 0,0 0 15,0-1-15,0 1 16,21 21-1,0 0-15,21 0 0,-21 0 16,1 0-16,-1 0 0,21 0 0</inkml:trace>
  <inkml:trace contextRef="#ctx0" brushRef="#br0" timeOffset="106665">6202 10710 0,'0'0'0,"21"-21"0,-21 0 15,21 21-15,-21-21 0,0 0 16,-21 21 15,0 21-15,21 0-16,-21 0 0,21 0 0,0 1 16,-22-1-16,22 0 0,0 21 0,0-21 15,-21 1-15,21-1 0,0 21 16,0-21-16,0 0 0,0 1 0,0-1 15,0 0-15,0 0 0,0 0 16,21 0-16,1-21 0,-1 22 0,0-22 16,0 0-16,0 0 0,0 0 15,1 0-15,20 0 0,-21-22 0,21 22 16,1-21-16,-22 0 0,21 0 0,1 0 16,-1 0-16,0-1 15,1 1-15,-22 0 0,21-21 0,-21 21 16,0-22-16,-21 22 0,0-21 0,0 21 15,0-22-15,0 22 0,-21 0 16,0 21-16,0-21 0,0 21 16,0 0-16,-1 0 0,1 0 0,0 21 15,0 0-15,0-21 0,0 21 0,21 22 16,0-22-16,0 0 0,0 0 0,0 0 16,0 0-16,0 1 0,21-1 15,0 0-15,-21 0 0,21 0 0,0 0 16,-21 1-16,21-22 0,1 21 15,-1-21-15,0 21 16,0-21-16,0 0 0,0 0 0,1 0 16,-1 0-16,21 0 0,-21 0 15,22-21-15,-22 21 0,21-21 0,-21-1 16,22 1-16,-1 21 0,-21-21 0,21 0 16,-20 0-16,-1 0 0,0-1 15,0-20-15,-21 21 0,0 0 0,21 0 16,-21-1-16,0 1 15,0 42 1,0 1 0,-21-1-16,21 0 0,0 0 15,0 0-15,-21 0 0,21 1 0,-21 20 16,21-21-16,-21 0 0,21 0 0,0 1 16,0-1-16,0 0 15,21-21 16,0-21-15,0 21-16,-21-21 0,0-1 0,0 1 16,21 0-16</inkml:trace>
  <inkml:trace contextRef="#ctx0" brushRef="#br0" timeOffset="106831.9">7302 10562 0,'0'0'16,"0"-21"-16,0 0 0,-21 21 15,21-21-15,-21 21 0,0 0 16,21 21 0,0 0-1,0 0-15,0 0 16,0 1-16,21-22 16</inkml:trace>
  <inkml:trace contextRef="#ctx0" brushRef="#br0" timeOffset="107180.43">7578 10647 0,'0'21'16,"0"0"-16,0 0 16,0 1-16,0-1 0,0 21 0,0-21 15,0 0-15,0 22 0,0-22 16,0 21-16,0-21 0,0 22 0,0-1 15,0 0-15,0 22 0,0-22 0,0 22 16,0-1-16,0-20 16,-22 20-16,22 22 0,-21-22 0,21 1 15,-21-1-15,0 22 0,0 0 0,0-22 16,-1 22-16,1-22 0,0 22 16,0-22-16,0-20 0,0 20 0,-1-20 15,22-22-15,0 0 0,0 0 0,0 0 16,0-42-1,0 0 1,22 0-16,-1-22 0,0 22 0,0-21 16,0 0-16,0-1 0,1 1 15,-1-22-15</inkml:trace>
  <inkml:trace contextRef="#ctx0" brushRef="#br0" timeOffset="107507.59">7620 11261 0,'0'0'16,"0"-64"-16,0 1 0,-21 20 0,21-20 0,-21 21 15,21-1-15,0 1 0,0 0 16,0-1-16,0 22 0,0 0 16,0 0-16,0 0 0,21-1 0,0 1 15,0 0-15,21 0 0,-20 0 0,-1 21 16,21-21-16,-21 21 0,22 0 0,-1 0 16,0 0-16,-21 0 0,22 21 15,-22 0-15,0 0 0,0 0 0,-21 0 16,0 1-16,0-1 0,-21 0 15,0 0-15,0 0 0,-22 0 16,22 1-16,0-22 0,-21 21 0,21-21 16,-1 0-16,1 0 0,0 21 15,0-21-15,0 0 0,0 0 0,21-21 63,21 21-63,21-21 0,-21-1 0,0 22 15</inkml:trace>
  <inkml:trace contextRef="#ctx0" brushRef="#br0" timeOffset="107768.15">8255 10478 0,'0'0'0,"21"-22"0,-21-20 0,21 21 0,-21-21 16,0 20-16,21 1 0,-21 0 15,0 42 1,0 22-1,-21-22-15,21 21 0,-21 0 16,21 22-16,0-22 0,0 1 0,0-1 16,0 0-16,0 1 15,0-1-15,0-21 0,0 21 0,0-20 0,0-1 16,0 0-16,0 0 0,21-21 0,-21 21 16,21-21-16,1 0 15,-1 0-15,0 0 0,0 0 16,0-21-16,-21 0 0,21 0 15,-21 0-15,22-1 16</inkml:trace>
  <inkml:trace contextRef="#ctx0" brushRef="#br0" timeOffset="107976.03">8149 10583 0,'42'0'16,"-20"-21"-16,-1 21 0,0-21 16,0 21-16,21 0 0,-20 0 0,20-21 15,-21 21-15,21-21 0,-20 21 16,-1 0-16,0 0 0,0-21 0,0 21 16,0 0-16,1 0 0,-22-22 15,21 22-15</inkml:trace>
  <inkml:trace contextRef="#ctx0" brushRef="#br0" timeOffset="110803.43">9186 10753 0,'0'0'0,"-63"-43"32,63 22-32,-21 0 0,-1 0 15,22 0 1,-21 21-16,42 0 47,1 0-32,-1 0-15,0 0 16,0 0-16,0-21 0,0-1 0,22 1 16,-22 0-16,21 0 0,-21 0 15,22 0-15,-1-22 0,-21 22 0,0 0 16,1-21-16,-1 20 0,-21 1 15,21 0-15,-21 0 0,0 0 16,0 0-16,-21 21 0,-22 0 16,22 0-16,0 0 0,0 0 15,-21 0-15,20 21 0,1 0 0,-21 0 16,21 0-16,0 22 0,-22-1 0,22 0 16,21 1-16,-21-1 0,21 0 15,0-21-15,0 22 0,0-22 0,0 0 16,0 0-16,0 0 0,21 1 15,0-22-15,0 0 0,1 0 0,20 0 16,-21 0-16,21 0 0,-20 0 16,20 0-16,-21-22 0,0 22 15,0-21-15,1 21 0,-1-21 0,-21 0 16,0 0-16,-21 21 16,-1 0-1,1 0-15,0 21 0,0 0 0,0 0 16,0 0-16,-1 1 0,1 20 15,0-21-15,0 21 0,21-20 0,0 20 16,0-21-16,0 0 0,0 0 16,0 1-16,0-1 0,0 0 0,21-21 15,0 0 1,0 0-16,1 0 16,-1-21-16,0 21 0,0-21 0,21-1 15,-20 1-15,-1 0 0,21 0 0,0-21 16,-20 20-16,20 1 0,0-21 15,-21 21-15,22-22 0,-1 1 0,0 21 16,-20 0-16,20 0 0,-21-1 16,0 1-16,0 21 0,1 0 0,-1 0 15,0 0-15,-21 21 0,0 1 0,0-1 16,0 0-16,0 21 0,0-21 16,0 1-16,0 20 0,0-21 0,0 0 15,0 0-15,0 1 0,-21-1 16,21 0-16,-21-21 0,21 21 15,21-21 17,0-21-17,-21 0-15,21 0 0,0-1 0,0 1 16,1 0-16,-1 0 0,21-21 16,-21 20-16,0-20 0,1 21 0,-22-21 15,21 20-15,-21-20 0,21 21 16,-21 0-16,0 42 15,-21 0 1,0 0-16,-1 0 16,22 22-16,-21-22 0,21 21 0,-21-21 15,0 22-15,21-1 0,0-21 0,0 0 16,0 22-16,0-22 0,0 0 16,0 0-16,21 0 0,0-21 0,0 22 15,1-1-15,-1-21 0,21 0 0,-21 0 16,22 0-16,-1 0 0,-21 0 15,21 0-15,1-21 0,-1-1 0,0 22 16,1-21-16,-1 0 0,0 0 16,1 0-16,-22 0 0,21-22 15,-21 22-15,1-21 0,-22 21 0,0-22 0,0 1 16,0 0-16,0 20 16,0-20-16,0 21 0,0 0 0,-22 0 15,1 21-15,0 0 16,0 21-16,0 0 0,0 0 0,-1 0 15,1 22-15,0-22 0,21 21 0,0 0 16,0-20-16,0 20 16,-21-21-16,21 21 0,0-20 0,0-1 15,0 0-15,0 0 0,0 0 0,21-21 0,0 21 16,0-21-16,1 0 0,-1 0 16,0 0-16,21 0 0,-21 0 0,1 0 15,20 0-15,-21-21 0,0 21 16,22-21-16,-22 0 0,0 0 15,0 0-15,0-1 0,0 1 0,1-21 16,20 21-16,-21-22 0,0 22 16,0-21-16,1 21 0,-1-22 0,0 22 15,0 0-15,0 0 0,0 0 0,1 21 16,-1 0-16,-21 21 16,0 0-16,0 0 15,0 0 1,0-42 31,0 0-47,0 0 15,0 0-15,0 0 16,0-1-16,-21 22 16,-1 0-16,1 0 15,0 0-15,0 22 16,21-1-16,-21 0 0,0 0 0,21 21 15,-22-20-15,1 20 0,21-21 0,-21 21 16,21 1-16,0-22 0,0 21 16,0-21-16,0 1 0,0-1 0,0 0 15,0 0-15,21 0 0,0 0 16,1-21-16,20 0 0,-21 22 0,21-22 16,-20 0-16,20 0 0,0 0 0,-21 0 15,22 0-15,-1-22 16,-21 1-16,22 0 0,-22 21 0,0-21 15,21 0-15,-21-22 0,1 22 0,-1 0 16,0-21-16,-21-1 0,0 22 16,21-21-16,-21 0 0,0 20 0,21-20 15,-21 21-15,0 0 0,0 42 32,-21 0-32,0 0 0,0 0 0,21 1 15,-21 20-15,21-21 16,-22 21-16,22-20 0,-21-1 0,21 21 15,0-21-15,0 0 0,0 1 16,0-1-16,0 0 0,0 0 0,0 0 16,21-21-16,1 0 15,-1 0-15,0 0 0,0 0 16,0 0-16,0 0 0,1 0 0,-1-21 16,0 21-16,0-21 0,0 0 0,22 0 15,-22-1-15,0 1 0,-21 0 16,21-21-16,0 21 0,0-22 15,1 1-15,-1 21 0,-21-22 0,21 1 16,0 21-16,-21 0 0,21 0 16,-21-1-16,0 44 15,0-1-15,-21 21 16,0-21-16,21 22 0,-21-1 0,0-21 16,21 21-16,0 1 0,0-22 0,0 0 15,0 0-15,0 22 0,0-22 16,0 0-16,21-21 15,0 21-15,0-21 0,0 0 0,0 0 16,1 0-16,20 0 0,-21 0 16,0 0-16,22-21 0,-22 0 0,0 21 15,0-21-15,0-1 0,0-20 16,1 21-16,-1-21 0,0-1 16,0 1-16,-21 0 0,21-22 0,0 1 15,-21 20-15,22-20 0,-1-1 0,-21 22 16,21 0-16,-21-1 0,21 1 15,-21 0-15,0 20 0,21 1 0,-21 0 16,-21 42 0,0 0-1,0 22-15,0-1 0,-1-21 16,22 43-16,-21-22 0,21 22 0,-21-22 16,21 21-16,0-20 0,-21 20 0,21-20 15,0-1-15,0 0 0,0 1 16,0-22-16,0 21 0,0-21 15,0 0-15,0 1 0,21-22 0,-21 21 16,21-21-16,0 0 0,1 0 0,-1 0 16,0 0-16,0 0 0,21 0 15,-20 0-15,-1-21 0,21-1 0,-21 22 16,22-21-16,-22 0 0,21-21 16,-21 21-16,0-1 0,1-20 0,20 21 15,0-43-15,-42 43 0,21 0 16,-21 0-16,0 42 15,0 0 1,-21 22-16,21-22 0,-21 0 16,0 21-16,0-21 0,21 1 15,-21 20-15,21-21 0,-22 0 0,22 0 16,0 1-16,0-1 0,0 0 16,22-21-1,20 0-15,-21 0 0,0 0 16,22 0-16,-22 0 0,21-21 0,0 0 15,-20 21-15,20-22 0,-21 1 16,0 0-16,0 0 0,1-21 0,-1 20 16,-21-20-16,0 21 0,0-21 15,0-1-15,0 22 0,0-21 16,-21 21-16,21-1 0,-22 1 0,-20 21 16,21 0-16,0 0 0,0 0 15,-22 0-15,22 21 0,0 1 0,0-1 16,0-21-16,-1 21 0,22 0 0,0 0 15,0 0-15,0 1 16,0-1-16,22 0 0,-1-21 16,0 0-16,0 0 0,21 21 15,1-21-15</inkml:trace>
  <inkml:trace contextRef="#ctx0" brushRef="#br0" timeOffset="111215.38">13737 10710 0,'0'0'0,"0"-21"0,0 0 15,0 0-15,0 0 16,0 0-16,0-1 0,0 1 16,0 0-16,0 0 0,0 0 0,0 0 15,0-1-15,0 1 16,21 21-16,0-21 0,1 21 16,-1 0-16,0 0 0,0 0 15,0 0-15,0 21 0,1 0 16,-1 1-16,0-1 0,-21 21 0,21-21 15,-21 22-15,21-22 0,-21 0 16,0 21-16,0-21 0,0 1 16,0-1-16,0 0 0,0 0 0,-21 0 15,0 0-15,21 1 0,-21-1 16,0-21-16,21-21 47,0-1-47,0 1 0,21 0 15,0 0-15,-21 0 0,21 0 0,0-22 16,0 22-16,1-21 0,-22-1 16,21 22-16,0-21 0,0 21 0,0 0 15,-21-1-15,21 1 0,1 0 16,-22 0-16,0 0 16</inkml:trace>
  <inkml:trace contextRef="#ctx0" brushRef="#br0" timeOffset="111435.8">12700 10329 0,'-21'0'0,"42"0"0,-63 0 15,63-21 1,0 21-1,0 0-15,21 0 0,-20 0 0,20-21 16,0 21-16,1 0 0,-1 0 16,0 0-16,1 0 0,-1-21 0,0 21 15,-21 0-15,1 0 0,20 0 0</inkml:trace>
  <inkml:trace contextRef="#ctx0" brushRef="#br0" timeOffset="111983.39">15092 10478 0,'0'0'0,"0"-22"0,21 1 0,0 0 16,-21 0-16,0 0 0,21 21 0,-21-21 15,21-1-15,-21 1 0,22 21 16,-22-21-16,0 42 16,0 0-1,-22 1-15,1-1 16,0 21-16,0-21 0,21 22 0,-21-1 15,0 0-15,-1 1 0,1-22 0,0 21 16,0-21-16,0 22 0,21-22 16,-21-21-16,21 21 0,-22 0 0,22 0 15,0-42 17,0 0-17,0 0-15</inkml:trace>
  <inkml:trace contextRef="#ctx0" brushRef="#br0" timeOffset="112180.28">15113 10202 0,'0'0'0,"0"-21"0,0 0 0,0 0 16,0 42 46,21-21-46,0 0-16,0 0 15,1 0-15</inkml:trace>
  <inkml:trace contextRef="#ctx0" brushRef="#br0" timeOffset="112923.42">15769 10351 0,'42'-64'16,"-42"43"-1,-21 21 1,0 0-16,0 0 0,0 0 16,0 21-16,-1-21 0,1 21 15,0 0-15,0 1 0,0-1 16,21 0-16,0 0 16,0 0-16,0 0 0,0 1 15,21-1-15,0 0 0,0 0 16,0-21-16,1 21 0,-22 0 15,21 1-15,0-1 0,0-21 0,-21 21 16,0 0-16,0 0 16,0 0-16,0 1 15,-21-22-15,0 0 0,-22 0 16,22 21-16,0-21 0,-21 0 16,21 0-16,-1 0 0,-41 0 15,42 0-15,0 0 0,-1-21 16,1 21-16,21-22 0,0 1 15,0 0 1,0 0 0,21 21-16,1-21 0,-1 21 0,21 0 15</inkml:trace>
  <inkml:trace contextRef="#ctx0" brushRef="#br0" timeOffset="113472.54">16849 10541 0,'21'-21'0,"-42"42"0,84-42 16,-42 0-16,0 21 0,1-21 15,-1-1-15,0 1 0,-21 0 16,0 0-16,0 0 0,0 0 16,0-1-16,0 1 0,0 0 0,-21 21 15,0-21-15,-1 21 0,1 0 16,0 0-16,0 0 0,-21 0 15,20 21-15,-20 0 0,21 0 0,-21 1 16,-1 20-16,1 0 0,21-21 16,-22 22-16,1-1 0,21 0 15,0 1-15,0-1 0,-1 0 0,22-20 0,-21-1 16,21 0-16,0 0 0,0 0 16,0 0-16,21-21 0,1 0 15,-1 0-15,0 0 0,0 0 0,21 0 16,-20 0-16,20 0 0,-21 0 15,21-21-15,-20 0 0,20 0 16,-21 0-16,21 0 0,-20-22 0,-1 22 16,0-21-16,21-1 0,-21 1 0,1 0 15,-1-22-15,0 43 0,0-21 16,-21 21-16,0-1 0,0 1 0,0 42 31,0 1-31,0 20 0,0-21 16,0 21-16,-21 1 0,21-1 0,-21 0 15,21 1-15,0-22 0,0 21 0,0-21 16,0 1-16,0-1 0,0 21 16,0-21-16,21-21 0,0 0 15,0 0-15,0 0 0,1 0 16,20 0-16,-21 0 0,0-21 16,0 0-16,22 0 0,-22 0 0,21-1 15</inkml:trace>
  <inkml:trace contextRef="#ctx0" brushRef="#br0" timeOffset="114875.68">18013 10224 0,'-21'0'0,"42"0"0,-64 0 0,43 21 0,22-21 46,-1 0-46,0 0 0,0 0 16,0-21-16,0 21 16,1-22-16,-1 1 0,0 21 0,0-21 15,0 0-15,0 0 0,1 0 0,-1-1 16,-21 1-16,0-21 0,21 21 16,-21 0-16,0-1 0,21 1 0,-21 0 15,0 0-15,-21 42 31,21 21-31,-21-20 0,21 20 0,-21 0 16,21 1-16,-22 20 0,1-21 16,21 22-16,-21-1 0,21-20 0,0 20 15,-21-20-15,21 20 0,-21-21 16,21 1-16,0-22 0,-21 21 0,21-21 16,-22 1-16,22-1 0,-21-21 15,21 21-15,-21-21 0,0 0 16,0 0-16,0-21 0,-1 0 15,1-1-15,0 1 16,21-21-16,-21 21 0,21 0 16,-21-22-16,0 22 0,21-21 0,0 21 15,0-1-15,0 1 0,-22 0 16,22 42 0,0 0-16,0 22 0,0-22 0,0 21 15,0 1-15,0-22 0,22 21 16,-22-21-16,0 0 0,21 22 0,0-22 15,0 0-15,-21 0 0,21-21 16,22 21-16,-22-21 0,0 0 0,21 0 16,1 0-16,-1 0 0,0 0 0,1-21 15,-1 0-15,21 21 16,-20-21-16,-22 0 0,21 0 0,1-22 16,-22 22-16,0 0 0,0-21 0,0-1 15,0 1-15,-21 0 0,0 20 16,22-20-16,-22 21 0,0 0 0,0 0 15,0 42 1,0 0-16,0 0 0,0 0 16,0 22-16,-22-22 0,22 21 15,-21 0-15,0-20 0,21 20 16,-21-21-16,0 0 0,21 0 0,-21 1 16,21-1-16,-22 0 0,22 0 0,-21-21 15,21-21 16,21 0-15,1 0-16,-1-1 0,0 1 0,21-21 16,-21 0-16,1 20 0,20-20 15,0 0-15,-21 21 0,22-22 0,-1 22 16,-21 0-16,0 21 0,1 0 16,20 0-16,-21 0 0,-21 21 15,21 0-15,-21 0 0,0 22 0,0-22 16,0 21-16,0-21 0,0 22 15,0-22-15,0 0 0,0 21 0,0-20 16,0-1-16,21 0 0,-21 0 16,22-21-16,-1 21 0,0-21 15,0 0-15,0 0 0,22 0 16,-22 0-16,0 0 0,21 0 16,-21-21-16,22 0 0,-22 0 0,21 0 15,-21-1-15,22 1 0,-1-63 16,-21 41-16,0-20 0,22-43 15,-22 64-15,0-22 16,0 22-16,0-22 0,1 22 0,-22 0 16,21-1-16,0 1 0,-21 21 0,21 0 15,-21-1-15,0 44 16,-21-1 0,0 21-16,0-21 0,-1 22 15,1-1-15,0 0 0,0 22 16,0-22-16,0 22 0,-1-22 0,1 0 15,21 22-15,0-22 0,-21 0 0,21-20 16,0 20-16,0-21 0,0 0 16,0 0-16,0 1 0,0-1 15,21-21-15,0 0 0,1 0 0,-1 0 16,0 0-16,0 0 0,21 0 16,-20 0-16,20-21 0,-21-1 0,21 1 15,-20 0-15,20 0 0,-21 0 16,0-22-16,0 1 0,1 21 0,-1-21 0</inkml:trace>
  <inkml:trace contextRef="#ctx0" brushRef="#br0" timeOffset="115075.86">19621 10287 0,'0'0'0,"-42"0"0,21 0 15,-21 0-15,20 21 16,44-21 15,-1 0-31,21 0 16,-21 0-16,22 0 0,-22 0 15,21 0-15,-21 0 0,22 0 0,-22-21 16,21 21-16,-21 0 0</inkml:trace>
  <inkml:trace contextRef="#ctx0" brushRef="#br0" timeOffset="115803.98">20214 10372 0,'0'21'16,"0"-42"-16,-21 42 0,0-21 15,42 0 17,0 0-32,0-21 15,0 21-15,1-21 0,-1-1 16,0 1-16,0 0 0,0 0 0,0 0 15,1 0-15,-22-1 0,0 1 16,21 0-16,-42 21 16,-1 0-1,1 0-15,0 21 16,0 0-16,0 22 0,0-22 0,-1 21 16,22-21-16,0 22 0,0-1 0,-21-21 15,21 22-15,0-22 16,0 21-16,0-21 0,0 0 0,0 1 15,0-1-15,21-21 0,1 21 16,-1-21-16,0 21 0,0-21 16,21 0-16,-20 0 0,-1 0 0,0 0 15,21 0-15,-21 0 0,1-21 16,-1 21-16,0-21 0,0 0 0,0-1 16,-21 1-16,0 0 0,21-21 0,-21 21 15,0-22-15,0 22 0,22 0 16,-22-21-16,0 20 0,0 1 15,0 0-15,0 0 0,21 0 16,0 21-16,-21-21 0,21 21 0,0 0 0,-21-22 16,21 22-16,1 0 0,-1 0 15,0 0-15,0 0 0,0 0 16,0 0-16,1 22 0,-1-22 0,0 21 16,0 0-16,-21 21 0,21-21 15,0 22-15,1-22 0,-22 21 0,0-21 16,0 1-16,0 20 0,0-21 0,0 0 15,0 0-15,0 1 0,0-1 16,-22 0-16,1-21 0,0 0 16,0 0-1,0 0-15,21-21 16,0 0-16,0-1 16,0 1-16,0 0 15,21 0-15,-21 0 0,21-22 0,0 22 16,-21 0-16,21 0 0,1 0 15,-1 0-15,0-1 0,0 1 16,0 21-16,-21-21 0,21 21 0,1 0 16,-1-21-16,0 21 0,0-21 15,21 21-15</inkml:trace>
  <inkml:trace contextRef="#ctx0" brushRef="#br0" timeOffset="116348.38">21590 10097 0,'0'-22'0,"0"44"0,21-65 0,-21 22 15,0 0-15,0 0 0,0 0 16,0-1-16,0 1 0,0 0 0,0 0 16,0 0-16,0 42 15,0 0 1,0 0-16,-21 0 0,21 22 0,-21-1 16,0 0-16,-1-20 0,1 20 15,0 0-15,21 22 0,-21-22 0,0 22 16,0-1-16,21 1 0,-22-1 0,1 1 15,0-1-15,0 1 0,0-22 16,0 21-16,-1 1 0,1 21 16,0-22-16,-21 1 0,21 20 15,-1-20-15,-20-1 0,0 85 16,21-84-16,-1-1 0,22-20 0,-21 20 16,21-20-16,0-1 0,0-21 15,21 21-15,1-20 0,-1-22 0,0 0 16,21 0-16,1 0 0,-1 0 0,0 0 15,1-22-15,-1 1 0,21 0 0,-20 0 16,20-21-16,-20 20 0,62-41 16,-83 21-16,20-1 15,-21 1-15,0-22 0,-21 22 0,0-21 16,0-1-16,0 1 0,-21-22 16,0 21-16,-21 1 0,20-1 0,-20 22 15,-21-21-15,20 20 0,1 1 0,0 21 16,-1 0-16,1-1 0,21 1 15,0 0-15,-1 21 16,22-21 0,0 0-16,22 21 15,-1-21-15,0-1 0,0 22 16,0-21-16,22 0 0,-1 21 16,0-21-16,1 0 0,20 0 0,-21-1 15</inkml:trace>
  <inkml:trace contextRef="#ctx0" brushRef="#br0" timeOffset="117422.96">22034 10287 0,'43'-21'0,"-234"127"0,403-233 0,-276 169 0,170-105 16,-85 20-16,1 22 0,-22 0 16,0 0-16,0 0 0,0-1 0,0 1 15,-22 21 1,1 0 0,0 21-16,-21 1 0,21-1 0,-1 0 15,1 0-15,-21 21 0,21-20 16,0 20-16,-22-21 0,22 21 0,0-20 15,0-1-15,0 21 0,21-21 16,0 0-16,0 1 0,0-1 16,21-21-16,0 0 15,0 0-15,21 0 0,-20 0 16,-1 0-16,21 0 0,-21-21 0,0 21 16,22-22-16,-22 1 0,0-21 15,0 21-15,0 0 0,1-22 0,-22 22 16,21 0-16,0 0 0,-21 0 0,0-1 15,0 1-15,0 0 0,21 21 16,-21 21 0,0 0-1,-21 1-15,21-1 0,0 0 0,0 21 16,0-21-16,0 1 0,0-1 16,0 0-16,0 21 0,0-21 15,0 1-15,0-1 0,21-21 16,0 0-16,0 21 0,1-21 15,-1 0-15,0 0 0,0 0 0,0 0 16,0 0-16,1-21 0,-1 0 0,0-1 16,0 1-16,0 0 0,0 0 15,1-21-15,-1 20 0,21-20 16,-21 21-16,22-21 0,-1 20 0,-21 1 16,21 0-16,-20 0 0,20 0 15,-21 0-15,0 21 0,0 0 0,1 0 16,-1 0-1,-21 21 1,0 0 0,0-42 62,0 0-78,-21 21 15,-1-22 1,1 22-16,0 0 16,0 0-16,0 22 0,0-1 15,-1 0-15,1 0 0,21 0 16,-21 0-16,21 1 0,-21-1 16,21 0-16,0 21 0,0-21 0,-21 1 15,21 20-15,0-21 0,0 0 16,0 0-16,21 1 0,-21-1 0,21 0 15,0-21-15,22 21 0,-22-21 0,21 0 16,-21 0-16,43 0 0,-22 0 16,0 0-16,1 0 0,-1 0 15,0-21-15,1 0 0,-1 21 0,-21-43 16,22 22-16,-22-21 0,0 21 0,21-22 16,1-20-16,-22 21 15,0 20-15,-21 1 0,0 0 16,0 0-16,0 0 0,-42 21 31,20 0-31,1 21 0,0 0 0,0 0 16,0 0-16,0 1 0,21-1 15,-22 0-15,22 0 0,-21 21 16,21 1-16,0-22 0,0 0 0,0 0 16,0 0-16,21-21 0,1 22 15,-22-1-15,21-21 0,0 0 16,0 0-16,0 0 0,0 0 0,1 0 15,20 0-15,-21 0 0,0 0 16,22 0-16,-22-21 0,0-1 0,0 1 16,0 0-16</inkml:trace>
  <inkml:trace contextRef="#ctx0" brushRef="#br0" timeOffset="117583.63">23664 10435 0,'-21'0'0,"42"0"0,-63 0 0,21 0 16,0 0-16,-1 0 16,1 0-1,0 0 1,0 0-16,0 0 0,0 0 16,-1 0-16</inkml:trace>
  <inkml:trace contextRef="#ctx0" brushRef="#br0" timeOffset="119671.51">1058 11917 0,'0'-21'15,"-21"-22"1,0 43-1,0 0-15,0 0 16,-1 22-16,22-1 0,-21 0 16,0 21-16,21 1 0,0-1 15,-21 21-15,21-20 0,-21-1 0,21 0 16,0 1-16,-21-1 0,21 0 16,0-20-16,0-1 0,0 21 15,0-21-15,0 0 0,21-21 31,0-21-31,0 21 16,0-21-16,0 0 0,1 0 16,-1-22-16,0 22 0,0 0 0,0-21 15,0-1-15,-21 22 0,22-21 16,-1 21-16,-21 0 0,21-1 0,-21 1 16,21 21-1,-21 21 1,0 1-16,0-1 0,0 0 0,21 0 15,-21 21-15,0-20 0,0 20 16,21-21-16,-21 0 0,0 0 0,0 22 16,22-43-16,-1 21 15,-21 0-15,21-21 0,0 0 0,0 0 16,0 0-16,1 0 0,20 0 0,-21 0 16,21-21-16,-20 0 0,20 0 15,-21-1-15,21-20 0,-20 21 16,20 0-16,-21-22 0,0 1 0,0 21 15,1-21-15,-22-1 0,0 1 16,0 21-16,0-22 0,0 22 16,0 0-16,0 0 0,0 42 31,0 0-31,0 0 0,0 22 16,0-1-16,0 22 0,-22-22 15,22 85 1,0-85-16,0 1 0,0-22 0,0 21 15,22 0-15,-1-20 0,0-22 16,0 0-16,0 0 16,0 0-16,1 0 0,-1 0 0,21-22 15,-21 1-15,0 0 0,1 0 16,20 0-16,-21 0 0,0-22 0,0 1 16,22 0-16,-22-1 0,-21-20 15,21 20-15,-21-20 0,21 21 0,-21-22 16,0 22-16,0-1 0,0 1 15,0 0-15,0 21 0,0-1 0,0 1 16,0 0-16,-21 21 16,21 21-16,0 0 0,0 1 15,-21 20-15,21 0 0,-21 1 0,21-1 16,-21 21-16,21 1 0,-22-22 16,22 22-16,0-22 0,0 0 15,-21 1-15,21-1 0,0-21 0,-21 0 16,21 1-16,0-1 0,0 0 15,0-42 17,21 0-32,0-1 0,1 1 15,-1-21-15,0 21 16,-21 0-16,21-22 0,0 22 0,0-21 16,1 21-16,-22-1 0,21 1 15,0 0-15,0 21 0,0 0 0,0 21 16,-21 0-16,22 22 15,-22-22-15,0 0 16,0 21-16,0-20 0,0 20 0,0-21 16,0 0-16,0 22 0,21-22 0,0 0 15,-21 0-15,21-21 16,0 0-16,0 0 0,1 0 16,-1 0-16,21 0 0,-21-21 15,22 0-15,-22 21 0,21-21 0,0-1 16,-20 1-16,20-21 0,-21 21 15,0 0-15,22-22 0,-22 1 16,-21 21-16,21-22 0,-21 22 0,21 0 16,-21 0-16,0 0 0,0 42 31,0 0-31,0 0 0,0 22 16,0-22-16,0 21 0,-21-21 15,21 0-15,-21 22 0,21-22 0,-21 0 16,21 0-16,0 0 0,0 1 15,0-1-15,0-42 32</inkml:trace>
  <inkml:trace contextRef="#ctx0" brushRef="#br0" timeOffset="119867.47">2942 11917 0,'0'-21'0,"0"42"0,-21-42 0,0 0 16,0 21-16,-1 0 16,1 0-1,0 0-15,21 21 16,0 0 0,21-21-16,0 0 0,1 21 15,-1-21-15,0 0 16,0 0-16</inkml:trace>
  <inkml:trace contextRef="#ctx0" brushRef="#br0" timeOffset="120556.04">3365 11853 0,'0'0'0,"-21"0"16,0 0-16,0 0 15,0 22-15,0-22 0,-1 21 16,22 21-16,0-21 0,-21 22 15,21-1-15,-21 0 0,21 1 0,0-22 16,0 21-16,0 0 0,0 1 16,0-22-16,0 21 0,0-21 15,0 1-15,0-1 0,21 0 0,0 0 16,1 0-16,20-21 0,-21 0 16,21 0-16,1 0 0,20 0 15,-20 0-15,-1-21 0,0 0 16,1 21-16,-22-21 0,21 0 0,-21-1 15,0-20-15,1 21 0,-1-21 16,0-1-16,0 1 0,-21-22 0,0 22 16,0 0-16,0-22 0,0 22 15,21 0-15,-21-1 0,0 1 0,0 21 16,0 0-16,0-1 0,0 1 16,0 42-1,0 1-15,0-1 16,0 0-16,0 21 0,0 1 15,-21-1-15,21 0 0,-21 1 0,21-1 16,0 0-16,-21 1 0,21-1 16,-21-21-16,-1 43 0,22-43 15,0 0-15,0 0 0,-21 0 16,21-42 15,0 0-31,21 0 16,1 0-16,-1-1 0,0-20 15,0 21-15,0-21 0,0 20 16,22-20-16,-22 21 0,21-21 0,-21 20 16,22 22-16,-1-21 0,0 21 15,-20 0-15,-1 21 0,21 1 0,-21-1 16,0 0-16,1 0 0,-22 21 0,0-20 16,0-1-16,0 0 0,0 21 15,0-21-15,0 1 0,0-1 0,-22 0 16,22 0-16,-21 0 0,0-21 15,21 21-15,-21-21 0,21 22 16,-21-22-16,0 0 16,21-22-1</inkml:trace>
  <inkml:trace contextRef="#ctx0" brushRef="#br0" timeOffset="123431.93">5482 12446 0,'0'0'0,"-21"-21"0,0 21 0,0 0 16,-1 0 0,22-21 15,0 0-16,0-1 1,0 1-16,0 0 0,22 0 0,-22 0 16,21-22-16,0 1 0,0 0 15,0-1-15,22-20 0,-22 21 0,21-1 16,0 1-16,1 0 0,-1-1 16,0 22-16,-20 0 0,20 21 0,-21 0 15,0 0-15,0 0 0,1 0 16,-1 21-16,0 0 0,-21 22 0,21-1 15,-21-21-15,0 21 0,0 1 0,0-1 16,0-21-16,0 22 0,0-22 16,0 0-16,0 0 0,0 0 15,0-42 17,0 0-32,0 0 0,0 0 15,0-1-15,0 1 0,0 0 16,0 0-16,0-21 0,-21 20 0,21-20 15,-21 21-15,0 0 0,21-22 16,-22 22-16,1 21 0,0-21 16,0 21-16,-21 0 0,20 0 15,1 0-15,0 21 0,-21 0 16,21 1-16,-1 20 0,1 0 0,-21 1 16,21-1-16,21 0 0,-21 22 15,-1-22-15,22 0 0,-21 1 0,21-1 16,0 0-16,0 1 0,0-1 15,0 0-15,21-20 0,22-1 0,-22 0 16,0 0-16,21 0 0,-20-21 16,20 0-16,0 0 0,1 0 0,-1 0 15,0 0-15,1-21 0,20 0 0,-21 21 16,1-21-16,-1 0 16,0-22-16,1 22 0,-22 0 0,21-21 0,-21 20 15,1-20-15,-1 21 16,0-21-16,-21 20 0,0-20 0,21 21 15,-21 0-15,0 0 0,0 42 32,0 0-32,-21 0 0,21 0 0,-21 22 15,21-22-15,-21 21 0,21-21 16,-22 22-16,22-22 0,0 0 0,0 21 16,0-21-16,0 1 0,0-1 15,0 0-15,22-21 0,-1 0 16,21 0-16,-21 0 0,22 0 15,-22-21-15,21 21 0,0-21 16,1-1-16,41-20 16,-62 21-16,20 0 0,-21-22 15,0 22-15,-21-21 0,0 21 0,0-22 16,0 22-16,0-21 0,-21 21 16,0-22-16,0 22 0,-22 21 0,22-21 15,-21 21-15,21 0 0,-22 0 0,1 0 16,21 0-16,0 21 0,-22-21 15,22 21-15,21 1 0,-21-1 16,21 0 0,21-21-16,0 0 0,1 0 15,-1 0-15,21 0 0,0 0 16,1-21-16,-1 0 0,0 21 0,1-22 16,20 22-16,-20-21 0,-1 21 15,0 0-15,1 0 0,-22 0 16,21 0-16,-21 0 0,0 21 0,1-21 15,-1 22-15,-21-1 0,21 0 16,-21 0-16,0 0 0,0 0 0,0 1 16,0-1-16,0 0 0,0 0 15,0 0-15,0 0 0,0 1 16,0-1-16,0 0 0,0 0 16,0 0-16,0-42 46,0 0-30,0 0-16,0 0 0,0-1 0,21 1 16,0-21-16,-21 21 0,21-22 15,1 1-15,-1 21 0,0-21 0,0 20 16,0-20-16,0 21 0,1 0 16,20 0-16,-21-1 0,0 22 0,0 0 15,1 22-15,-22-1 0,0 0 16,0 0-16,0 21 0,0-20 15,0 20-15,0 0 0,0-21 16,0 22-16,0-22 0,0 21 0,0-21 16,0 1-16,0-1 0,0 0 15,0 0-15,0 0 0,21-21 16,0 0 0,0 0-16,0 0 0,0 0 15,22-21-15,-22 21 0,21-21 16,1 0-16,-22 0 0,21-1 0,0 1 15,1-21-15,-1 21 0,0-22 0,1 22 16,-22-21-16,0 0 0,21-1 16,-20 22-16,-22 0 0,0 0 0,0 0 15,-22 21 1,1 21 0,0 0-16,0 0 0,0 21 15,0-20-15,21-1 0,0 21 0,-22-21 16,22 0-16,0 1 0,0-1 0,0 21 15,0-21-15,0 0 16,0 1-16,22-22 0,-22 21 16,21-21-1,0 0-15,-21-21 16,0-1 0,0 1-16,0 0 15,0 0-15,0 0 16,-21 21 15,0 0-31,21 21 0,-22 0 0,22 0 16,0 0-16,0 1 15,0-1-15,0 0 0,0 0 16,22-21 0,-1 21-16,0-21 0,0 0 15,0 0-15,0 0 0,22 0 0,-22 0 16,0 0-16,0-21 0,22 21 15,-22-21-15,0 0 0,0 21 16,0-21-16,0-1 0,1 1 0,-1 0 16,0-21-16,-21 21 0,0-22 15,0 22-15,21-21 0,-21 21 16,21-22-16,-21 22 0,0 0 0,0 0 16,0 42-1,0 0-15,0 0 16,0 0-16,0 1 0,0 20 0,0-21 15,0 0-15,0 0 0,-21 22 16,21-22-16,0 0 0,0 0 0,0 0 16,0 1-16,0-1 0,0 0 15,21-21-15,0 0 16,1 0-16,-1 0 0,21 0 0,-21 0 16,0 0-16,22 0 0,-22-21 15,21 21-15,-21-21 0,22-1 16,-1 1-16,0 0 0,-20 0 0,20-21 15,0 20-15,-21-20 0,22 21 16,-22-21-16,0 20 0,-21 1 0,0 0 16,0 0-16,-21 21 15,0 0-15,0 21 16,-1 0-16,1 0 0,21 1 16,0-1-16,0 0 0,0 0 0,0 0 15,0 0-15,0 1 0,0-1 16,0 0-16,0 0 0,0 0 15,0 0-15,0 1 16,21-22-16,-21 21 16,-21-21 15,0 0-31,21-21 16,-21 21-16,0-22 15,0 22 16,21 22-31,0-1 16,0 0 0,0 0-1,21-21-15,0 0 0,0 0 0,0 0 16,0 0-16,1 0 0,-1 0 16,0 0-16,21 0 0,-21 0 0,22 0 15,-1 0-15,-21 0 0,22-21 0,-22 21 16,21-21-16,-21 0 0,0-1 15,22 1-15,-22 0 0,0-42 16,0 20-16,0 1 0,-21-22 16,22 22-16,-22 0 0,0-22 0,0 22 15,21 0-15,-21-1 0,21 1 16,-21 21-16,0-22 0,0 22 0,0 0 16,0 42 15,0 0-31,0 1 0,0-1 15,0 21-15,0 0 0,0 1 16,-21-1-16,0 0 0,21 1 0,-22-1 16,22 22-16,0-22 0,-21-21 0,21 21 15,-21 1-15,21-22 16,0 0-16,0 21 0,0-20 16,0-1-16,0 0 0,21 0 15,0-21-15,1 0 16,-1 0-16,0 0 0,0 0 15,0 0-15,-21-21 0,21 0 16,1 21-16,-1-21 0,0-1 0,0 1 16,0 0-16,0 0 0,1 0 0,-1-22 15,-21 22-15</inkml:trace>
  <inkml:trace contextRef="#ctx0" brushRef="#br0" timeOffset="123654.98">9334 11938 0,'22'0'15,"-1"0"1,0 0-16,0 0 0,0 0 0,0-21 16,1 21-16,-1 0 0,0 0 15,0-21-15,0 0 0,0 21 0,1 0 16,-1-22-16,0 22 0,-21-21 15,0 0 1,0 0-16</inkml:trace>
  <inkml:trace contextRef="#ctx0" brushRef="#br0" timeOffset="123840.98">8657 11832 0,'-21'0'16,"42"0"-16,-63 0 0,21 0 16</inkml:trace>
  <inkml:trace contextRef="#ctx0" brushRef="#br0" timeOffset="124941.69">10922 12361 0,'0'0'15,"-21"0"-15,0 0 0,21-21 32,0 0-32,0 0 0,0 0 15,21 0-15,0-1 0,-21 1 0,21-21 16,0 21-16,0-22 16,-21-20-16,22 21 0,-22 20 15,0 1-15,0-21 0,0 21 16,-22 21-1,22 21 1,0 0-16,-21 21 0,21 1 16,-21-1-16,21 0 0,0 1 0,-21-1 15,21 0-15,0-20 0,0 20 16,0 0-16,0-21 0,0 1 16,0-1-16,0 0 0,0 0 15,21-21-15,0 0 0,0 0 0,1 0 16,-1 0-16,0 0 0,0-21 15,0 21-15,22-21 0,-22 0 16,0-1-16,0 1 0,0 0 0,0 0 16,-21 0-16,0-22 0,0 22 0,0 0 15,0-21-15,-21 21 0,0-1 16,0 1-16,0-21 0,0 42 16,-1-21-16,-20 0 0,21 21 0,0 0 15,42 0 16,21 0-31,1 0 16,-1 0-16,0-22 0,1 22 16,20-21-16,-21 0 0,1 0 15,-1 0-15,22 0 0,-22-1 0,0 1 16,-21 0-16,22 0 0,-22 21 16,0-21-16,0 21 0,0-21 15,-42 42 16,0 0-31,21 0 0,-21 21 0,0-20 16,21 41-16,0-21 0,-21 1 16,21 20-16,-22-20 0,22 20 0,-21 1 15,21-22-15,0 21 0,0-20 0,0 20 16,0 1-16,0-1 0,0 1 16,0-1-16,0 1 0,21 20 15,-21-20-15,22-1 0,-1 1 16,-21-1-16,0 1 0,0-1 0,21-20 15,-21 20-15,0 22 0,0-43 16,0 1-16,0-22 0,0 0 16,0 0-16,0 0 0,-21-21 0,0 0 15,21-21-15,0 0 16,-22-21-16,22 20 0,-21-20 16,21 0-16,0-22 0,0 1 15,0-1-15,0 1 0,0-22 0,0 22 16,21-22-16,1 0 0,-1 22 15,0-1-15,21 1 0,-21-1 0,22 1 16,-22 20-16,21 1 0,1 0 16,-1-1-16,-21 1 0,21 0 0,1-1 15,-1 1-15,0 21 0,-20-21 16,20 20-16</inkml:trace>
  <inkml:trace contextRef="#ctx0" brushRef="#br0" timeOffset="125645.95">13589 12023 0,'0'-21'15,"21"21"-15,-21-22 0,0 1 16,0 0-16,0 0 0,0 0 15,0 0-15,0-1 0,0 1 16,0 0-16,21 0 0,0 0 16,-21 0-16,22 21 15,-1 0-15,0-22 0,0 22 0,0 0 16,0 0-16,1 0 0,-1 22 16,-21-1-16,0 0 0,21 0 15,-21 21-15,0 1 0,0-22 16,0 21-16,-21 22 0,0-22 0,-1 0 15,1 1-15,0-22 0,0 21 16,0 1-16,-22-22 0,22 0 0,-21 0 16,21 0-16,0 0 0,-1-21 15,1 0-15,0 0 0,0 0 16,21-21 0,0 0-16,0 0 15,0 0-15,0 0 0,0-1 0,0 1 16,21 0-16,-21 0 0,21 0 15,0 21-15,1 0 0,-1 0 16,0 0-16,0 21 0,0 0 16,0-21-16,-21 21 15,22 0-15,-1 1 0,0-22 0,-21 21 16,21 0-16,0-21 0,0 0 16,-21 21-16,22-21 0,-1 0 0,0 0 15,0 0-15,0 0 0,0 0 16,1 0-16,-1 0 15,0 0-15,-21-21 0,21 0 0,0 21 16</inkml:trace>
  <inkml:trace contextRef="#ctx0" brushRef="#br0" timeOffset="125900.43">14520 11832 0,'0'0'0,"0"-21"0,0 0 16,0 0-1,0 42 1,-21 0-16,0 0 16,21 0-16,-21 1 0,0 20 0,21 0 15,-22-21-15,1 22 0,0-22 16,21 21-16,0-21 0,-21 22 16,21-22-16,0 0 0,-21 0 0,21 0 15,0 1 1,21-22-16,0 0 0,0 0 15,0 0-15,-21-22 0,22 1 16,-1 0-16</inkml:trace>
  <inkml:trace contextRef="#ctx0" brushRef="#br0" timeOffset="126168.27">14457 12065 0,'0'-85'16,"21"43"-16,-42 190 0,21-169 0,21-127 0,-21 106 16,0 20-16,21 1 0,0 0 15,0 0-15,1 0 0,-1 0 0,0-1 16,0 22-16,0 0 0,0-21 0,1 21 15,-1 0-15,21 0 0,-21 0 16,0 0-16,1 21 0,-1 1 16,0-1-16,-21 0 0,21 0 15,0 0-15,-21 0 0,0 1 0,0 20 16,0-21-16,0 21 0,0-20 0,0-1 16,0 21-16,0-21 0,0 0 15,0 1-15,0-1 0,0 0 0,0 0 16,0 0-16,-21-21 15,0 0 1,0 0 0,0 0-16</inkml:trace>
  <inkml:trace contextRef="#ctx0" brushRef="#br0" timeOffset="126372.2">14436 12023 0,'0'0'16,"-22"0"-16,1 0 0,0 0 0,21-21 31,21 21-31,0 0 0,1 0 16,-1 0-16,0 0 15,21 0-15,-21 0 0,22 0 0,-22-22 0,21 22 16,-21 0-16,22 0 16,-22-21-16,0 21 0,0 0 0,0 0 15,-21-21-15,22 21 0,-1 0 16,0-21-16,0 21 0,0 0 0</inkml:trace>
  <inkml:trace contextRef="#ctx0" brushRef="#br0" timeOffset="126615.26">15473 11790 0,'0'-21'31,"-21"21"-31,-1 0 0,1 0 0,0 21 16,0 0-16,0 0 0,0 0 15,-1 1-15,1 20 0,0-21 0,0 21 16,0-20-16,21 20 16,-21-21-16,-1 0 0,22 0 0,-21 1 15,21-1-15,0 0 0,0 0 16,-21-21-16,21-21 31,21 0-15,0 0-16</inkml:trace>
  <inkml:trace contextRef="#ctx0" brushRef="#br0" timeOffset="126848.25">15282 11790 0,'21'-21'15,"-42"42"-15,64-63 0,-22 20 0,0 22 16,0 0-16,0 0 16,0 22-16,1-1 0,-1 0 15,-21 0-15,21 0 0,0 22 16,-21-22-16,0 0 0,21 21 0,0-21 15,-21 1-15,0-1 0,0 0 16,0 0-16,0 0 0,0 0 16,22-21 15,-1-21-15,0 21-16,-21-21 0,21 0 15</inkml:trace>
  <inkml:trace contextRef="#ctx0" brushRef="#br0" timeOffset="127295.92">15981 11769 0,'0'0'16,"21"0"-16,-21-21 0,-21 21 31,0 0-31,-1 21 0,1-21 16,0 21-16,-21 0 0,21 0 15,-1 0-15,-20 22 0,21-22 0,-21 0 16,20 21-16,-20-20 0,21-1 15,0 0-15,0-21 0,-1 21 0,1 0 16,42-42 15,1 0-31,-1 21 0,21-21 16,-21 0-16,0-1 0,1 1 0,-1 0 16,21 0-16,-21 0 0,0-22 15,22 22-15,-22 0 0,0 0 0,0 0 16,0 21-16,1-21 0,-1 21 15,-21 21 1,0 0-16,0 0 16,0 21-16,0-20 15,-21 20-15,21-21 0,0 21 0,0-20 16,-22 20-16,22-21 0,-21 21 16,21-20-16,0-1 0,0 0 15,-21 0-15,21 0 0,0 0 0,-21 1 16,21-1-1,0-42 17</inkml:trace>
  <inkml:trace contextRef="#ctx0" brushRef="#br0" timeOffset="127484.05">16510 12234 0,'0'0'0</inkml:trace>
  <inkml:trace contextRef="#ctx0" brushRef="#br0" timeOffset="128807.92">974 14055 0,'-22'0'0,"44"0"0,-65 0 16,1 0-16,21 0 0,0 0 15,-22 0-15,22-21 0,0 21 0,-21 0 16,-1 0-16,22 0 0,-21 0 15,-1 0-15,1 0 0,21 0 16,0 0-16,0 0 0,-1 0 16,44 0-1,-1 21-15,21-21 0,0 21 16,1-21-16,-1 0 0,22 0 0,-1 0 16,1 0-16,-1 0 0,1 0 15,-1-21-15,22 0 0,-22 21 16,22-22-16,-22 22 0,22-21 0,0 0 15,-22 21-15,22-21 0,-43 0 16,1 21-16,-1 0 0,-21-21 0,0 21 16,-21-22-1,-21 1 1,0 21-16,0 0 0,-22 0 16,1 0-16,21-21 0,-21 21 0,-1 0 15,22 0-15,-21 0 0,21 0 16,-22 0-16,22 0 0,0 0 15,42 0 17,21 0-32,-20 0 0,20 0 15,0 21-15,1-21 0,-1 21 16,-21-21-16,21 22 0,-20-22 16,-1 21-16,0 0 0,-21 0 15,0 0-15,0 0 0,-21 22 16,0-22-16,-22 0 0,22 21 0,-21-20 15,-22 20-15,22-21 0,0 21 16,-1-20-16,1 20 0,0-21 0,20 0 16,-20 0-16,21-21 0</inkml:trace>
  <inkml:trace contextRef="#ctx0" brushRef="#br0" timeOffset="129268.12">2413 13441 0,'0'0'0,"-21"0"15,0 0-15,21-21 0,-22 21 16,22-21-16,-21 21 0,42-22 31,1 22-31,20 0 16,0-21-16,22 21 0,-22-21 0,22 21 15,-1-21-15,1 0 0,-1 21 16,-21 0-16,22-21 0,-22 21 0,-21 0 16,22 0-16,-22 0 0,0 0 15,0 0-15,-21 21 16,0 0-16,-21 0 15,0 0-15,0-21 16</inkml:trace>
  <inkml:trace contextRef="#ctx0" brushRef="#br0" timeOffset="129500.34">2815 13399 0,'0'0'0,"-21"21"31,21 0-31,0 0 15,0 0-15,0 0 0,0 22 16,0 20-16,0-20 0,0-1 0,0 21 16,0-20-16,0 20 0,0-20 15,0-1-15,0 0 0,0-21 0,0 22 16,0-22-16,0 21 0,0-21 16,0 1-16,0-1 0,21-21 15,0 0-15,0 0 0,1 0 16,-1-21-16,21 21 0,-21-22 0</inkml:trace>
  <inkml:trace contextRef="#ctx0" brushRef="#br0" timeOffset="131063.18">3535 13864 0,'-21'0'0,"42"0"0,21-21 0,-21 0 16,22 21-16,-22-21 0,0 0 0,-21-1 15,0 1-15,0 0 16,0 0-16,0 0 15,-21 0-15,0-1 16,-22 1-16,22 0 0,0 0 0,0 21 16,-22 0-16,22 0 0,0 0 15,0 0-15,0 0 0,0 21 0,-22 0 16,22 0-16,0 22 16,21-1-16,-21 0 0,0 1 0,-1-1 15,22 0-15,0 1 0,0-1 16,0-21-16,0 22 0,0-22 0,0 0 15,0 0-15,0 0 0,22-21 16,-1 0 0,0 0-16,0 0 0,0-21 15,0 21-15,22-21 0,-22 0 0,21 0 16,1-1-16,-22-20 0,21 21 16,0-21-16,-20-1 0,-1 1 15,0 21-15,0-22 0,0 1 0,-21 21 16,0-21-16,0 20 15,0 44 1,0-1-16,0 21 0,0-21 16,0 22-16,0-22 0,0 21 15,0 0-15,0 1 0,0-22 0,0 21 16,0-21-16,0 22 0,0-22 16,0 0-16,21 0 0,1 0 0,-1 1 15,0-1-15,0-21 0,0 0 16,0 0-16,1 0 0,20 0 0,-21-21 15,0-1-15,22 1 0,-22 21 0,21-42 16,-21 21-16,0 0 0,1-22 16,-1 22-16,0-21 0,0-1 15,-21 1-15,0-64 16,0 43-16,0-1 0,0 22 0,0 0 16,0-1-16,0 1 0,0 21 15,0 0-15,0-1 0,0 44 16,0-1-1,0 21-15,0 0 0,0 1 0,0-1 16,0 0-16,0 1 0,0-1 16,0 0-16,0 1 0,0-1 0,0-21 15,0 22-15,-21-22 0,21 0 16,-21 0-16,21 0 0,0 0 16,0-42 15,0 0-31,21-21 15,0 21-15,-21-1 0,21 1 0,0 0 16,1-21-16,-22 21 0,21-1 16,0 1-16,0 0 0,0 0 0,0 0 15,1 21-15,-1 0 0,0 0 16,-42 0 15,0 21-31,-1-21 0,1 21 16,-21-21-16,21 0 0,0 0 15,-1 21-15,1-21 0,0 0 16,0 0 0,21 21-1,0 1-15,0-1 0,0 0 16,0 0-16,0 0 0,0 0 16,0 1-16,0-1 0,0 0 0,21 0 15,-21 0-15,0 0 0,21 1 16,0-1-16,1 0 0,-1-21 15,0 0-15,0 0 0,0 21 16,0-21-16,1 0 0,20 0 16,-21 0-16,21 0 0,-20-21 0,20 21 15,0-21-15,1 21 0,-1-21 16,0-1-16,1 1 0,-22 0 0,21 0 16,-21 0-16,0 0 0,1-1 15,-22-20-15,21 21 0,-21-21 16,21 20-16,-21 1 0,0 0 0,0 0 15,-21 21 1,0 0-16,-1 21 0,1-21 16,0 21-16,21 22 0,-21-22 0,0 0 15,0 21-15,-1-21 0,22 22 16,0-22-16,0 0 0,-21 21 16,21-20-16,0-1 0,0 0 0,0 0 15,0 0-15,21-21 16,1 0-16,-1 0 15,0 0-15,21 0 0,-21 0 16,1 0-16,20-21 0,0 21 0,1-21 16,-1 0-16,-21 0 0,21-1 15,1 1-15,20-21 0,-20 21 0,-1-22 16,0 22-16,-21-21 0,22 0 0,-22 20 16,0-20-16,-21 21 15,0 0-15,0 0 0,0-1 0,-21 22 16,0 0-16,0 0 0,-22 0 15,22 22-15,0-1 0,-21 0 0,20 0 16,22 0-16,0 22 0,0-22 16,0 0-16,0 21 0,0-21 0,0 1 15,0-1-15,22 0 0,-22 0 16,21 0-16,0 0 0,0-21 0,0 22 16,0-1-16,-21 0 15,0 0 1,-21-21-16,0 0 15,0 0-15,0 0 0,0 0 16,-1 0-16,1 0 0,0 0 16,-21 0-16,21 0 0,-1 0 15,22-21-15,-21 0 0</inkml:trace>
  <inkml:trace contextRef="#ctx0" brushRef="#br0" timeOffset="131808.81">6308 13716 0,'0'-21'16,"0"0"-16,0 0 16,0-1-16,0 1 15,0 0-15,21 0 0,-21 0 0,21 0 16,0-1-16,-21 1 0,21 0 16,0 0-16,-21 0 0,22 0 0,-22-1 15,0 1-15,0 0 0,0 0 16,0 0-16,-22 0 0,1 21 15,0-22-15,0 22 0,0 0 16,0 0-16,-1 0 0,-20 0 0,21 22 16,0-1-16,0 0 0,-1 0 15,1 0-15,0 22 0,21-1 16,-21 0-16,21 1 0,0-1 0,0 0 16,0 1-16,0 41 15,21-41-15,-21-1 0,21 0 0,-21-21 16,0 22-16,0-22 0,0 0 15,0 0-15,0 0 0,0 1 0,0-1 16,-21-21-16,0 21 0,0-21 0,0 0 16,-1 0-16,-20 0 0,21 0 15,-21 0-15,20 0 0,1 0 0,-21 0 16,21 0-16,0-21 0,-1 0 16,1-1-16,0 1 0,0 0 15,21 0-15,0 0 0,-21 0 16,21-1-16,0 1 0,0 0 0,0 0 15,0 0 1,21 21-16,0 0 0,0 0 16,0 0-16,1 0 0,-1 0 15,0 0-15,0 0 0</inkml:trace>
  <inkml:trace contextRef="#ctx0" brushRef="#br0" timeOffset="134419.41">6604 13758 0,'21'0'0,"-42"0"0,63-21 16,-21 0-16,1 21 0,-22-21 15,0 0-15,21 21 0,-21-21 0,-21 21 32,-1 0-32,1 21 15,0 0-15,21 0 0,-21 0 16,0 22-16,0-22 0,-1 21 15,1-21-15,21 22 0,0-22 0,-21 21 16,21-21-16,0 0 0,0 1 0,0 20 16,0-21-16,0 0 15,21-21-15,0 0 0,1 0 16,-1 0-16,21 0 0,0 0 0,-20 0 16,20 0-16,0 0 0,1-21 15,20 0-15,-21 21 0,1-21 0,-1 0 16,0-1-16,1 1 0,-22-21 0,21 21 15,-21 0-15,1-22 0,-22 22 16,0 0-16,0 0 0,0 0 0,0-1 16,0 1-16,-22 21 15,22 21 1,-21 1-16,21-1 16,-21 0-16,0 21 0,21-21 0,0 1 15,0 20-15,-21-21 0,21 0 0,0 0 16,0 1-16,0-1 0,0 0 15,0 0-15,21-21 0,0 0 0,0 21 16,0-21-16,1 0 0,-1 0 16,0 0-16,0 0 0,21 0 0,-20-21 15,20 21-15,-21-21 0,21 0 0,-20 21 16,20-21-16,-21-1 16,21 1-16,-20 0 0,-1 0 0,0-21 15,0 20-15,-21 1 0,0-21 16,0 21-16,0 0 0,0-22 0,0 22 15,0 0-15,0 0 16,-21 21-16,0 0 0,0 0 16,-1 0-16,1 21 0,0 0 0,0 0 15,0 0-15,21 22 0,-21-22 16,-1 21-16,1-21 0,21 22 0,-21-22 16,21 0-16,0 21 0,0-20 15,0-1-15,0 0 0,0 0 0,21 0 16,0-21-16,1 0 15,-1 0-15,0 0 0,21 0 0,-21 0 16,64 0-16,-43 0 0,1-21 16,-1 0-16,22 21 15,-22-21-15,0 0 0,1-1 0,-1 1 16,0-21-16,-21 21 0,22 0 16,-22-22-16,-21 22 0,0 0 0,0-21 15,0 20-15,0 1 0,0 0 0,0 0 16,-21 21-1,0 0-15,-1 0 0,1 21 0,0 0 16,0 0-16,0 22 0,0-22 16,-1 21-16,22-21 0,0 1 0,-21 20 15,21-21-15,0 0 0,0 0 16,0 1-16,0-1 0,21 0 16,1-21-16,-1 0 15,0 0-15,21 0 0,-21 0 16,1 0-16,20 0 0,-21 0 0,0 0 15,22-21-15,-22 0 0,0 21 16,0-22-16,0 1 0,0 0 0,-21 0 16,0 0-16,22 0 0,-22-22 0,21 22 15,-21 0-15,0-21 0,0 20 16,0 1-16,0 42 31,0 1-31,0 20 16,0-21-16,0 0 15,0 0-15,0 1 0,0-1 0,0 0 16,0 0-16,0 0 0,-21 0 0,21 1 16,-22-22-16,22 21 0,-21-21 15,21-21 17,21 21-32,1-22 15,-22 1-15,21 0 0,0 0 16,0-21-16,0 20 0,0 1 15,1-21-15,20-22 0,0 43 0,-21 0 16,22 0-16,-1 0 16,-21 21-16,22 0 0,-22 0 15,0 0-15,0 0 0,0 21 0,-21 0 16,0 21-16,0-20 0,0-1 0,0 21 16,0-21-16,-21 22 0,0-22 15,21 0-15,-21 0 0,21 0 0,-21 0 16,21 1-16,0-1 0,0 0 15,21-21 1,0 0-16,21 0 0,-21 0 0,1-21 16,20 21-16,0-21 0,-21-1 15,22 1-15,-1 0 0,-21 0 16,22 0-16,-1 0 0,-21-22 0,0 22 16,0-21-16,1-1 0,-1 22 15,-21-21-15,21 21 0,-21-22 0,0 22 16,-21 21-1,0 0-15,-1 21 0,1 1 16,0-1-16,0 0 0,0 21 16,0-21-16,21 22 0,0-22 0,0 21 15,0-21-15,0 1 0,0-1 16,0 0-16,0 0 0,0 0 0,0 0 16,21-21-1,0 0 1,-21-21 15,0 0-15,-21 21-16,21-21 0,-21 21 15,-1 0 1,22 21-16,-21-21 16,21 21-16,0 0 15,0 1-15,0-1 0,21 0 31,1-21-31,-1 0 0,0 0 0,21 0 16,-21 0-16,22 0 0,-1 0 0,-21-21 16,22 21-16,-1-21 15,-21 21-15,21-22 0,-20 1 0,-1 0 16,21 0-16,-21 0 0,-21 0 16,21-22-16,1 1 0,-22 0 0,21-1 15,-21 1-15,0 0 0,0-22 16,0 22-16,21-1 0,-21 1 0,21 0 15,-21 21-15,0-1 0,0 1 0,0 0 16,0 42 0,0 0-1,0 1-15,0 20 0,-21 0 0,21 1 16,-21-1-16,21 0 0,-21 1 0,-1 41 16,22-63-16,0 22 15,0-1-15,-21-21 0,21 22 16,0-22-16,-21 0 0,21 0 0,0 0 15,21-42 32,0 21-47,1-21 0,-1 0 0,0 0 16,0-1-16,0 1 0,0 0 16,1-21-16,20 21 0,-21-1 15,0 1-15,0 0 0,1 0 0,-1 21 16,0 0-16,0 0 0,-21 21 15,0 0-15,0 0 16,0 1-16,0-1 0,0 0 0,0 0 16,0 21-16,0-20 0,0-1 15,0 0-15,0 0 0,0 0 16,0 0-16,0 1 0,21-22 16,0 0-16,1 21 0,-1-21 0,0 0 15,0 0-15,0 0 0,22 0 0,-22 0 16,0 0-16,21 0 0,-21 0 15,1-21-15,-1-1 0,21 22 16,-21-21-16,0 0 0,1 0 0,-1 0 16,0 0-16,0-22 0,0 22 15,0-21-15,1 42 16,-22-21-16,21 21 0,-21 21 16,-21-21-1,-1 21-15,1 0 0,0 0 16,21 0-16,-21 1 0,0-1 15,21 0-15,-21-21 0,21 21 0,0 0 16,0 0-16,0 1 16,21-22-1,0 0-15,0 0 16,0 0-16,0 0 0,1 0 0,-1 0 16,0-22-16,0 22 0,0-21 15,0 0-15,1 21 0,-1-21 0,0 0 16,-21 0-16,21-22 0,-21 22 15,21-21-15,-21-1 0,0 1 0,0 0 16,0 21-16,0-22 0,0 1 0,0 21 16,0 0-16,0-1 0,-21 22 15,0 0-15,0 0 0,0 22 16,-1-1-16,1 0 16,0 0-16,-21 21 0,21-20 0,-1-1 15,-20 21-15,21-21 0,0 0 16,21 1-16,0-1 0,-21-21 0,21 21 15,0 0-15,21-21 16,0 0-16,0 0 16,0 0-16,0-21 0,22 21 0</inkml:trace>
  <inkml:trace contextRef="#ctx0" brushRef="#br0" timeOffset="134724.31">11070 13420 0,'21'-43'0,"-42"86"0,42-107 0,-21 43 15,21-21-15,-21 21 0,0-1 0,0 1 16,0 42 15,-21 1-31,21-1 0,0 0 16,-21 21-16,0 1 0,21-22 0,-21 21 16,0 0-16,-1 1 0,22-1 0,-21 0 15,0 1-15,0-1 0,0 0 16,21-20-16,-21 20 0,21-21 0,-22 21 15,22-20-15,0-1 16,0 0-16,0 0 16,22-21-16,-1 0 0,0 0 0,0 0 15,0 0-15,22 0 16,-22-21-16,0 21 0,0-21 0,0 0 16,0-1-16,22 1 0,-22 21 15,0-42-15</inkml:trace>
  <inkml:trace contextRef="#ctx0" brushRef="#br0" timeOffset="134908.76">10922 13526 0,'-21'21'0,"42"-42"0,-63 42 16,42 0 0,21-21-1,0 0-15,21 0 0,-21 0 0,22 0 16,-22 0-16,21 0 15,-21 0-15,22 0 0,-22-21 0,0 21 16,0 0-16,0-21 0,1 21 16</inkml:trace>
  <inkml:trace contextRef="#ctx0" brushRef="#br0" timeOffset="135412.94">12509 13547 0,'0'0'0,"22"-21"0,-1-1 0,-21 1 0,21 0 15,0 0-15,0 21 31,-21 21-15,0 0-16,0 22 0,0-22 16,0 21-16,0-21 0,-21 22 15,21-22-15,-21 21 0,21-21 0,-21 22 16,21-22-16,-21 0 0,-1 0 16,22 0-16,0 0 0,-21 1 15,42-22 32,1 0-47,-1-22 0,0 1 16,0 0-16</inkml:trace>
  <inkml:trace contextRef="#ctx0" brushRef="#br0" timeOffset="135795.7">12954 13547 0,'21'-21'15,"-42"42"-15,63-64 0,-21 22 0,-21 0 16,22 21-16,-44 0 31,1 0-31,0 0 16,0 0-16,0 0 0,0 21 15,-1 0-15,1 1 0,0-1 0,0-21 16,21 21-16,0 0 0,0 0 16,0 0-16,0 1 0,0-1 0,0 0 15,21 0-15,0 0 16,0-21-16,1 21 0,20-21 0,-21 22 15,0-1-15,0-21 0,1 21 16,-1-21-16,0 21 0,0 0 0,-21 0 16,0 1-1,-21-22-15,0 21 16,-22-21-16,22 0 0,0 0 0,-21 0 16,21 21-16,-22-21 15,22 0-15,0 0 0,0 0 0,0 0 16,-1 0-16,1 0 15,0-21-15,21 0 16,0-1-16,0 1 0,0 0 16,0 0-16</inkml:trace>
  <inkml:trace contextRef="#ctx0" brushRef="#br0" timeOffset="135976.59">12700 13335 0,'0'0'16,"0"-21"-16,0 0 16,21 21 15,0 0-31,0 0 16,1 0-16,-1 0 15</inkml:trace>
  <inkml:trace contextRef="#ctx0" brushRef="#br0" timeOffset="136660.91">14287 13758 0,'0'0'0,"-42"0"0,21 0 0,0 0 0,21-21 32,21 21-32,0-21 15,0 0-15,22 0 0,-22 0 16,0-1-16,0 1 0,0 0 0,-21 0 15,21 0-15,-21-22 0,22 22 16,-22 0-16,0 0 0,0-21 0,0 20 16,0 1-16,-22 0 0,1 0 15,0 0-15,0 0 0,0-1 0,-22 22 16,22 0-16,-21 0 0,0 0 16,20 0-16,-20 0 0,0 22 0,21-1 15,-22 0-15,22 0 0,0 21 16,-21 1-16,20-1 0,22 0 0,-21 1 15,21-1-15,-21 22 0,21-22 16,0 0-16,0-21 0,0 22 16,0-22-16,0 21 0,21-42 0,0 21 15,1-21-15,-1 0 0,0 0 0,0 0 16,21 0-16,1-21 0,-22 0 16,21 0-16,1 0 0,-1 0 15,0-22-15,1 22 0,-1-21 0,-21-1 16,21 1-16,-20 0 0,-1-1 0,0 22 15,0-21-15,-21 21 0,0 0 16,0-1-16,0 1 0,0 42 31,0 1-31,0-1 0,0 21 16,0-21-16,0 22 0,0-1 0,0 0 16,-21-21-16,21 22 0,0-1 15,0-21-15,0 0 0,0 22 0,0-22 16,21-21-16,0 21 0,0 0 15,1-21-15,-1 0 0,21 0 0,-21 0 16,22 0-16,-22 0 0,21-21 0,0 21 16</inkml:trace>
  <inkml:trace contextRef="#ctx0" brushRef="#br0" timeOffset="138877.64">16256 13420 0,'0'0'0,"0"-21"0,0-1 15,0 1-15,0 0 0,21 0 16,0 0-16,-21 0 0,21-1 0,1-20 16,-22 21-16,21-21 0,0-1 15,0 1-15,-21 0 0,21-1 0,-21 1 16,21 21-16,-21-22 0,0 1 15,0 21-15,0 0 0,0 0 16,0 42 0,-21 21-16,0-21 0,21 43 0,0-22 15,0 22-15,0-1 16,0 1-16,0-1 0,0 1 0,0-1 16,0-21-16,0 22 0,0-1 15,0-20-15,0-1 0,0 0 0,-21 1 16,21-1-16,-21-21 0,0 0 0,21 1 15,-22-1-15,1-21 0,0 0 16,0 0-16,0 0 0,0 0 0,-1 0 16,1-21-16,-21 21 0,21-22 15,0-20-15,-22 21 0,22-21 16,-21 20-16,21-20 0,-1 0 16,1-1-16,0 22 0,0-21 0,0 21 15,0-22-15,-1 22 0,1 21 16,0 0-1,21 21-15,0 1 0,0 20 16,0-21-16,0 21 0,0 1 16,21-1-16,0-21 0,1 22 0,-1-22 15,21 21-15,-21-21 0,22 0 16,-1 1-16,0-22 0,1 0 0,-1 0 16,0 0-16,22 0 0,-22-22 15,22 22-15,-22-21 0,21 0 16,-20-21-16,-1 21 0,0-1 0,1-20 15,-22 0-15,21 21 0,-21-22 16,1 1-16,-22 0 0,21 20 0,-21-20 16,0 21-16,0 0 0,21-22 15,-21 65 1,0-1 0,0 0-16,0 0 0,0 21 0,0-20 15,0 20-15,0-21 0,-21 21 0,21-20 16,-21 20-16,21-21 0,-22 0 15,22 0-15,0 1 0,0-1 0,0 0 16,0-42 15,22 0-15,-22-1-16,21-20 0,0 21 0,0 0 16,0-22-16,0 22 0,-21-21 0,22 21 15,-1 0-15,0-1 0,-21 1 16,0 0-16,21 21 0,0 0 15,0 0-15,-21 21 16,0 0-16,0 1 0,22-1 0,-22 0 16,0 21-16,21-21 0,-21 22 15,0-1-15,0-21 0,21 0 0,0 22 16,0-22-16,0 0 16,1-21-16,-1 0 0,0 0 15,0 0-15,0 0 0,22 0 0,-22 0 16,21-21-16,-21 0 0,22 0 15,-1-1-15,-21-20 0,0 21 0,22-21 16,-22-1-16,0 22 0,0-21 16,-21-1-16,21 1 0,0 0 15,1-1-15,-22 1 0,21 0 0,0-1 16,-21 1-16,0 0 0,21-1 16,-21 1-16,21 21 0,-21 0 0,-21 42 31,0 21-31,0 1 0,0-1 15,-1 0-15,1 1 16,-21 20-16,21-21 0,0 1 0,-1 20 16,1-20-16,0-1 0,0 21 15,21-20-15,0-1 0,0-21 0,0 22 16,0-22-16,0 0 0,21 0 16,0 0-16,0-21 0,22 0 0,-22 0 15,21 0-15,1 0 0,-1 0 0,0 0 16,1-21-16,-1 0 0,0 0 15,-21 0-15,22-1 0,-1-20 16,-21 21-16,0-21 0,1 20 16,-1 1-16,-21-21 0,0 21 0,0 0 15,0-1-15,0 1 16,-21 42 0,21 1-16,-22-1 0,1 0 15,0 0-15,21 21 0,0-20 16,-21 20-16,0-21 0,21 0 0,0 22 15,0-22-15,0 0 0,0 0 16,0 0-16,21-21 16,0 0-1,0 0-15,0-21 0,1 0 16,-1 0-16,0 0 0,0 21 16,0-43-16,0 22 0,1 0 15,20-21-15,-21 20 0,0 22 16,-21-21-16,21 21 0,1 0 15,-1 21 1,-21 1-16,0-1 16,21 0-16,-21 0 0,0 0 15,0 0-15,0 1 0,0-1 0,21-21 16,0 21-16,0-21 16,1 21-16,-1-21 0,21 0 15,-21 0-15,22 0 0,-1 0 0,0-21 16,1 21-16,-1-21 0,0 0 15,1-1-15,-1 1 0,0-21 16,1 21-16,-22-22 0,21 1 0,-21 21 16,0-21-16,-21-1 0,22 1 0,-22 0 15,21 20-15,-21-20 0,0 0 16,0-1-16,0 22 0,0 0 0,0 0 16,0 0-16,-21 42 15,-1 0-15,22 21 16,-21 1-16,0-22 0,0 42 15,0-20-15,0-1 0,-1 22 0,1-22 16,-21 21-16,21 1 0,0-1 16,-22 1-16,22-22 0,-21 22 15,21-1-15,-22 1 0,22-22 0,-21 22 16,21-1-16,-22 1 0,22 20 16,0-20-16,-21 20 0,-1 65 15,22-86-15,0 1 0,0-1 16,21 1-16,0-22 0,0 43 15,0-64-15,0 0 0,21 0 0,0 0 16,0-21-16,22 0 0,-22 0 0,21-21 16,22 0-16,-22 0 0,0 0 15,22-22-15,-1 1 0,-20 21 16,20-43-16,-21 22 0,1-22 0,-1 22 16,0-21-16,1-1 0,-22 1 15,0-1-15,0 1 0,0-1 0,-21 1 16,0-1-16,0 22 0,0-22 15,0 22-15,-21 0 0,0-1 0,0 22 16,0-21-16,0 21 0,-22-1 16,22 1-16,0 21 0,0 0 0,0-21 15,-1 21-15,1 0 0,0 0 0,42 0 47,0 0-47,1 0 16,-1 0-16,21 0 0,0 0 0,1 0 15</inkml:trace>
  <inkml:trace contextRef="#ctx0" brushRef="#br0" timeOffset="139973.72">19939 13335 0,'0'-21'16,"0"42"-16,0-63 0,0 21 0,0-22 0,0 22 15,0 0-15,-21 21 0,0-21 0,-1 21 16,1 0-16,-21 0 0,21 0 15,0 21-15,-22 0 0,22 0 0,-21 0 16,21 1-16,-1 20 0,-20-21 16,21 21-16,0 1 0,0-22 15,-1 21-15,22 1 0,0-22 16,0 21-16,0-21 0,0 0 0,0 1 16,0-1-16,0 0 0,22-21 0,-1 0 15,0 0-15,0 0 16,0 0-16,0 0 0,22 0 0,-22 0 0,0-21 15,21 0-15,-20-1 0,-1 1 16,0 0-16,0 0 0,0-21 0,0 20 16,1-20-16,-22 21 0,21 0 15,0 0-15,-21-1 0,21 22 16,0 0-16,-21 22 16,0-1-16,0 0 15,0 0-15,0 0 0,0 22 0,0-22 16,0 21-16,0-21 0,0 0 15,21 1-15,-21-1 0,0 0 0,0 0 16,22-21-16,-1 21 16,0-21-16,0 0 15,0 0-15,-21-21 0,21 21 16,1-21-16,-22 0 0,21 0 0,0-1 16,0-20-16,0 21 0,0-21 15,1 20-15,-1-20 0,21 0 16,-21 21-16,22-22 0,-22 22 0,0 0 15,21 0-15,-21 21 0,1-21 16,-1 21-16,-21 21 31,0 0-15,0 0-16,21-21 47,-21-21-32,21 0 1,-21 0-16,0-1 16,-21 22 15,0 0-31,0 22 0,21-1 16,-22 0-16,1 0 0,0 0 15,0 0-15,0 1 0,0 20 16,21-21-16,-22 21 0,22-20 0,-21-1 15,21 21-15,0-21 0,0 0 0,0 22 16,0-22-16,0 0 0,21 0 16,1-21-16,-1 21 0,21-21 0,-21 0 15,22 0-15,-1 0 0,21 0 0,-20 0 16,-1 0-16,22 0 0,20-21 16,-41 0-16,-1 0 15,0-21-15,-21 20 0,22-20 16,-22 21-16,21-21 0,-21-1 0,1 1 15,20-22-15,-21 22 0,-21 21 16,21 0-16,-21 0 0,0-1 16,-21 22-1,0 22-15,0-1 0,0 0 16,-1 21-16,1-21 0,0 22 16,21-22-16,0 21 0,0-21 0,0 22 15,0-22-15,0 21 0,0-21 16,0 1-16,0-1 0,21 0 0,22 0 15,-22-21-15,0 0 16,0 0-16,21 0 0,1 0 0,-22 0 16,21 0-16,1 0 0,-1 0 15,0-21-15,-21 0 0,22 0 0,-22-1 16,0 1-16,0 0 0,0-21 16,1 21-16,-22-22 0,0 22 15,0-21-15</inkml:trace>
  <inkml:trace contextRef="#ctx0" brushRef="#br0" timeOffset="140263.91">18203 13166 0,'-21'0'0,"42"0"0,-63 0 0,63-21 31,21 21-31,1-22 0,-1 22 0,22 0 16,-1-21-16,22 21 0,-22 0 16,1-21-16,-1 21 0,-20 0 15,-1 0-15,0-21 0,-21 21 16,1 0-16,-1 0 0,-21-21 0,0 0 15</inkml:trace>
  <inkml:trace contextRef="#ctx0" brushRef="#br0" timeOffset="142231.94">1524 14732 0,'-21'-21'15,"21"0"1,0 0-16,0-1 0,0 1 16,-21 21 15,21 21-15,0 1-16,-22 20 0,1 0 15,0 1-15,21-1 0,-21 0 0,0 22 16,0-22-16,-1 22 0,1-1 15,0-21-15,0 1 0,0 20 0,21-42 16,0 22-16,-21-22 0,21 0 16,0 0-16,21-21 15,0-21 1,21-21-16,-21 21 0,1-22 16,-1 22-16,0-21 0,21-1 15,-21 1-15,1 0 0,-1-1 16,21 22-16,-21-21 0,0 21 15,1 0-15,-1-1 0,0 22 0,0 0 16,0 0-16,0 22 16,-21-1-16,0 0 0,0 0 15,0 0-15,0 22 0,22-22 16,-22 21-16,0 0 0,21-20 16,-21 20-16,0-21 0,21 0 0,-21 0 15,21 1-15,0-1 16,0-21-16,1 0 0,-1 0 0,0 0 15,0 0-15,0-21 16,0-1-16,1 1 0,-1 0 0,0 0 16,0 0-16,0-22 0,0 22 15,-21-21-15,0 21 0,22-22 0,-22 22 16,0-21-16,0 21 0,0-22 16,0 22-16,0 0 0,0 0 15,-22 0-15,22 0 0,0-1 0,0 44 31,0-1-31,0 0 0,0 0 0,-21 0 16,21 22-16,0-22 16,0 21-16,0 0 0,0 1 0,0-1 15,0 0-15,0 1 0,0-22 16,0 21-16,21-21 0,1 1 0,-1-1 16,21 0-16,-21-21 0,22 0 15,-22 0-15,21 0 0,0 0 0,1 0 16,-1-21-16,22 0 0,-22-1 15,0-20-15,1 21 0,-1-21 16,0 20-16,-21-20 0,1 0 0,-1 21 16,0-22-16,-21 1 0,0 21 15,0-22-15,0 1 0,0 21 0,0-21 16,0 20-16,0 1 16,-21 21-16,0 0 15,21 21-15,0 1 16,0-1-16,-22 21 0,22-21 0,0 22 15,-21-1-15,21 0 0,0 1 16,0-22-16,-21 21 0,21 0 0,-21 1 16,21-22-16,-21 21 0,21-21 15,-21 1-15,21-1 0,21-42 32,0-1-32,0 1 15,-21 0-15,21 0 16,0 0-16,1-22 0,-1 22 0,0 0 15,0-21-15,-21 21 0,21-1 16,0 1-16,1 21 0,-1 0 16,0 0-16,0 0 0,0 0 15,0 21-15,-21 1 0,0-1 0,22 0 16,-22 0-16,0 21 0,0-20 16,0-1-16,21 0 0,-21 21 0,21-21 15,-21 1-15,21-22 0,-21 21 16,0 0-16,21-21 0,0 0 15,22 0-15,-22 0 0,0 0 16,0-21-16,0 0 0,1-1 16,-1 1-16,0 0 0,21 0 15,-21-21-15,1 20 0,-1-20 0,0 21 16,-21-21-16,21 20 0,0-20 16,-21 21-16,0 0 0,0 0 0,21-1 15,-21 44 1,0-1-1,0 0-15,0 0 0,0 0 16,-21 22-16,21-22 0,0 0 0,0 0 16,0 0-16,-21 0 0,21 1 15,0-1-15,21-21 32,0 0-32,-21-21 15,22-1-15</inkml:trace>
  <inkml:trace contextRef="#ctx0" brushRef="#br0" timeOffset="142415.84">3514 14796 0,'-22'0'0,"44"0"0,-65 0 0,22 0 16,0 0-16,0 0 15,21 21 1,0 0 15,21-21-31,0 0 0,0 0 16,0 0-16,22 0 0</inkml:trace>
  <inkml:trace contextRef="#ctx0" brushRef="#br0" timeOffset="143103.34">4000 14817 0,'-21'0'16,"0"21"-16,0 0 16,0-21-16,21 21 0,-21 0 15,-1 1-15,1-1 0,0 0 16,21 21-16,0-21 0,-21 22 0,21-22 16,-21 21-16,21-21 0,0 22 15,0-22-15,0 21 0,0-21 0,0 1 16,0-1-16,21 0 0,0 0 15,0 0-15,0-21 0,22 0 0,-1 0 16,-21 0-16,22 0 0,-1-21 16,0 0-16,1 0 0,-22 0 0,21-1 15,-21 1-15,22 0 0,-22 0 16,0-21-16,0 20 0,0-20 16,0-21-16,1 20 15,-22 1-15,0 0 0,0 20 0,0-20 16,0-21-16,0 20 0,0 22 15,-22 42 1,22 0-16,0 1 16,-21-1-16,21 0 0,0 0 15,0 21-15,-21-20 0,21 20 0,0-21 16,0 21-16,0-20 0,0 20 16,-21 0-16,21-21 0,-21 1 0,21 20 15,0-21-15,0 0 16,-21 0-16,21 1 0,-22-22 15,22-22 1,0 1 0,22 0-16,-1 0 0,0 0 15,0 0-15,0-22 0,0 22 0,1-21 16,-1 21-16,21-22 0,-21 22 16,22-21-16,-1 21 0,-21-1 0,21 22 15,1 0-15,-1 0 0,0 0 0,1 0 16,-22 0-16,21 22 0,-42-1 15,21 21-15,-21-21 16,0 22-16,0-22 0,0 21 16,-21-21-16,0 0 0,0 22 0,0-22 15,0 0-15,-1 0 0,1 0 16,0 1-16,0-22 0,21 21 0,0-42 31</inkml:trace>
  <inkml:trace contextRef="#ctx0" brushRef="#br0" timeOffset="145892.34">6562 15219 0,'0'0'0,"-64"0"0,1 0 0,20 0 16,22 0-16,0 21 0,0-21 16,0 0-16,21 21 0,0 0 15,0 1 1,21-22-16,-21 21 15,21-21-15,0 0 16,0 0 0,-21-21-16,0-1 0,0 1 15,0 0-15,0 0 0,0 0 16,0-22-16,0 22 0,0-21 0,21 0 16,1 20-16,-22-20 0,21 0 15,0-1-15,0 1 0,21 0 16,-20-1-16,20 1 0,-21 21 0,21-21 15,43-1-15,-64 22 16,22 0-16,-22 21 0,21 0 0,-21 0 16,0 21-16,1 0 0,-1 0 15,0 1-15,-21-1 0,0 0 16,0 0-16,0 0 0,0 0 16,0 1-16,-21-22 0,21 21 15,-21-21 1,-1 0-16,22-21 15,0-1-15,0 1 16,-21 0-16,0 0 0,21 0 16,-21 0-16,0-1 0,0 22 15,-1-21-15,1 0 0,0 0 0,0 21 16,0 0-16,0 0 16,-1 0-16,1 0 0,0 21 0,0 0 15,-21 22-15,20-1 16,1-21-16,21 21 0,-21 22 0,0-22 15,21 22-15,0-22 0,-21 22 0,21-1 16,0 1-16,0-1 0,0-21 16,0 22-16,21-43 0,0 21 0,0-20 15,22 20-15,-1-42 0,0 21 16,1-21-16,-1 0 0,21 0 0,-20 0 16,20-21-16,1 0 15,-22 0-15,22-1 0,-1-20 0,-21 21 16,1-21-16,-1-1 0,-21 22 15,22-21-15,-22-1 0,0 1 0,0 0 16,-21-1-16,0 22 0,0-21 0,0 21 16,0 0-16,0-1 0,0 44 31,0 20-15,0-21-16,0 21 0,-21 1 0,0-1 15,21 0-15,-21 1 0,21-1 16,0-21-16,0 22 0,0-22 0,0 0 15,0 0-15,0 0 0,0 0 16,21-21-16,0 0 0,0 0 16,0 0-16,22-21 0,-22 0 15,0 0-15,21 0 0,-21 0 16,1-1-16,-1-20 0,0 21 0,-21-21 16,0 20-16,0-20 0,0 21 15,0-21-15,0 20 0,-21 1 0,0 0 16,-1 0-16,1 0 0,0 21 15,0 0-15,0 0 0,0 0 0,-1 0 16,1 0-16,0 0 16,42 0 15,0 0-31,1 0 0,-1 0 16,0 0-16,21 0 0,1-21 0,-22 21 15,21 0-15,0 0 0,1 0 16,-22 0-16,21 0 0,-21 0 0,1 0 15,20 21-15,-42 0 0,21 0 0,0 0 16,-21 0-16,21 1 0,-21-1 16,0 21-16,0-21 0,0 0 0,0 1 15,0-1-15,0 0 0,0 0 16,0 0-16,0 0 0,0 1 16,0-1-16,0-42 46,0-1-30,0-20-16,0 21 0,0 0 0,22 0 16,-1-22-16,-21 22 0,21-21 15,0 21-15,0-1 0,0-20 0,22 21 16,-22 0-16,0 21 0,0-21 16,0 21-16,1 0 0,-1 0 0,0 21 15,-21 0 1,0 0-16,0 0 0,0 22 0,0-22 15,0 21-15,0-21 0,0 22 16,0-1-16,0-21 0,0 0 0,0 22 16,0-22-16,0 0 0,0 0 15,0 0-15,21-21 16,0 0 0,0 0-16,1 0 0,-1-21 15,0 21-15,21-21 0,-21 0 0,22 0 16,-22-1-16,21 1 0,-21-21 15,1 21-15,20-22 0,-21 1 16,-21 0-16,21 21 0,-21-1 0,0 1 16,0 0-16,0 0 0,-21 42 31,0 0-31,21 0 16,-21 1-16,21 20 0,-21-21 15,-1 21-15,22-20 0,0-1 16,0 21-16,0-21 0,0 0 0,0 1 15,0-1-15,0 0 16,0-42 31,0 0-47,0-1 0,0 1 16,-21 0-16,21 0 0,-21 21 15,21-21-15,0 0 0,-21 21 16,0 0-1,21 21-15,0 0 16,-21 0-16,21 0 0,0 0 16,0 1-16,0-1 0,0 0 0,0 0 15,0 0-15,0 0 16,21-21-16,0 22 0,21-22 16,-21 0-16,1 0 0,20 0 15,0 0-15,-21 0 0,22-22 0,-1 1 16,-21 21-16,22-21 0,-1 0 0,-21 0 15,21 0-15,-20-1 16,-1 1-16,42-21 0,-42 0 16,-21 20-16,22 1 0,-1-21 15,-21 21-15,21 0 0,-21-1 0,0 44 32,-21-1-17,0 21-15,-1-21 0,22 0 16,0 22-16,-21-22 0,0 0 15,21 0-15,-21 0 0,21 1 0,0-1 16,0 0-16,0 0 0,21 0 16,0-21-16,0 0 15,1 0-15,-1 0 0,21 0 16,-21-21-16,22 21 0,-22-21 0,21 0 16,0 0-16,-20-1 0,20 1 15,-21 0-15,21-21 0,-20 21 16,20-43-16,-21 22 0,-21 21 15,0-1-15,0-20 0,0 21 16,0 0-16,-21 21 16,0 0-16,0 0 0,21 21 15,0 0-15,-22 0 0,22 0 16,0 1-16,0-1 0,0 0 0,0 0 16,0 21-16,0-20 0,0-1 15,0 0-15,0 0 0,0 0 16,0 0-16,0 1 15,22-1-15,-22-42 63,0-1-47,0 44 15,0-1-16,0 0-15,0 0 0,0 0 16,0 0 0,21-21-16,0 0 0,0 0 15,0 0-15,0 0 0,1 0 16,-1 0-16,21-21 0,-21 21 16,0-21-16,22 0 0,-22 21 0,21-21 15,-21 0-15,1-22 0,-1 22 16,0 0-16,0-21 0,0-1 0,0 1 15,-21 0-15,0-1 0,22 1 16,-22 0-16,21-1 0,-21-41 16,0 41-16,0 1 0,0 0 15,0 20-15,0 1 0,-21 42 32,21 1-32,-22-1 15,1 21-15,0-21 0,21 22 0,-21-1 16,21-21-16,-21 21 0,0 1 15,21-22-15,0 21 0,0 1 0,0-1 16,-22-21-16,22 21 0,0 1 0,0-22 16,0 0-16,0 21 0,0-20 15,0-1-15,0 0 0,0 0 0,22-21 16,-1 21-16,0-21 16,21 0-16,-21 0 0,1 0 0,-1 0 15,0-21-15,0 0 0,21 21 16,-20-21-16,-22 0 0,21-1 15,0 1-15,0 0 0,-21 0 0,0 0 16</inkml:trace>
  <inkml:trace contextRef="#ctx0" brushRef="#br0" timeOffset="146103.26">9864 14965 0,'-22'0'0,"44"0"0,-65 0 0,64 0 47,1 0-47,-1-21 0,0 21 0,21 0 15,1-21-15,-22 21 0,21-22 16,-21 22-16,0-21 0,1 21 0,-1-21 16,0 0-16,-21 0 15</inkml:trace>
  <inkml:trace contextRef="#ctx0" brushRef="#br0" timeOffset="146307.23">9271 14817 0,'-21'0'15,"42"0"-15,-63 0 0,20 0 0,1 0 16</inkml:trace>
  <inkml:trace contextRef="#ctx0" brushRef="#br0" timeOffset="147285.76">11324 15134 0,'0'0'0,"0"-21"0,0 0 16,0 0-16,0-22 15,0 22-15,0 0 0,0 0 0,0-21 16,21 20-16,-21-20 0,0 21 16,21 0-16,-21 42 31,-21-21-31,0 42 15,0-21-15,0 1 0,0 20 0,-1 0 16,22 1-16,-21-22 0,21 21 16,-21 0-16,21 1 0,0-1 0,0-21 15,0 22-15,0-22 0,21 0 16,0-21-16,1 0 16,-1 0-16,0 0 0,0 0 0,0 0 15,22-21-15,-22 0 0,0 21 16,0-22-16,0 1 0,0-21 0,-21 21 15,0 0-15,0-1 0,0 1 16,0 0-16,0-21 0,0 21 0,-21-1 16,21 1-16,-21 21 0,0-21 15,0 0-15,21 0 16,0 0 0,21 21-1,0 0-15,0 0 0,0-22 0,1 1 16,20 21-16,-21-21 0,21 0 15,1 21-15,-22-21 0,21 21 16,-21-21-16,1 21 0,-1-22 0,-21 44 47,0-1-47,0 0 16,0 0-16,0 0 0,0 0 0,0 22 15,0-22-15,0 21 0,0-21 16,0 43-16,0-22 0,0 22 0,0-22 15,0 22-15,0-1 0,0 22 0,21-22 16,-21 1-16,21 20 0,-21 1 16,0 0-16,0-1 0,0 1 15,0 0-15,0-1 0,0-20 16,0 21-16,0-22 0,0 1 0,0-1 16,0-21-16,0 22 0,0-22 0,-21 22 15,21-22-15,-21-21 0,21 22 16,-21-22-16,21 0 0,-22-21 15,1 0-15,0 0 0,0-21 16,0 0-16,0-1 0,-1-20 0,1 0 16,0-1-16,0 1 0,0-21 15,0-1-15,21-21 0,0 1 0,0-1 16,0 0-16,0 1 0,0-22 0,0 21 16,0 1-16,21-1 15,0 0-15,0 1 0,0-1 0,22 21 16,-1 22-16,0-21 0,1 20 0,-1 1 15,0 21-15,1-22 0,20 22 16,1 0-16,-22 0 0,21 0 0,1 0 16</inkml:trace>
  <inkml:trace contextRef="#ctx0" brushRef="#br0" timeOffset="147960.03">13928 15113 0,'0'0'15,"-43"0"-15,22 0 0,0 0 0,0 0 0,0-21 16,21 0-1,21 21 1,0-21-16,-21-1 0,21 22 16,0-21-16,0 21 0,1-21 15,-1 0-15,0 0 0,-21 0 0,21-1 16,0 1-16,-21 0 0,0 0 16,0 0-16,21 0 0,-21-1 0,0 1 15,0 42 16,0 1-31,0-1 0,0 0 16,0 0-16,0 21 0,0-20 0,-21 20 16,21 0-16,0 1 0,0-22 0,0 21 15,0 0-15,0-20 0,0 20 16,0-21-16,0 0 0,0 22 16,0-22-16,-21-21 0,21 21 15,-21 0-15,0-21 0,0 21 16,-1-21-16,1 0 0,0 0 15,0 0-15,-21 0 0,20 0 0,-20 0 16,21 0-16,0 0 0,-22 0 0,22-21 16,0 21-16,0 0 0,0 0 15,42 0 17,0 0-32,0 0 15,0 0-15,1 0 0,-1 0 16,0 0-16,0 0 0,0 0 15,22 0-15,-22 0 0,21-21 16,-21 21-16,0 0 0,22 0 0,-22-21 16,0 21-16,0-21 0,0 21 0,1 0 15,-1 0-15,0-22 0,21 22 16,-21 0-16,1-21 0,-1 21 0,21 0 16</inkml:trace>
  <inkml:trace contextRef="#ctx0" brushRef="#br0" timeOffset="148487.84">14838 14901 0,'0'0'0,"0"-21"15,0 0-15,0 0 0,0 0 0,0 0 16,0-1-16,-21 22 31,-1 22-31,22-1 16,0 0-16,0 21 0,0-21 0,0 1 15,-21 20-15,21 0 0,-21-21 0,21 22 16,-21-22-16,21 21 0,0-21 16,0 1-16,0-1 0,0 0 15,-21 0-15,21 0 0,0-42 32,21 21-17,-21-21-15,21 0 0,-21-22 16,0 22-16,0 0 0,0 0 0,0-21 15,0 20-15,21 1 0,-21-21 16,0 21-16,21-22 0,-21 22 0,0 0 16,0-21-16,22 21 0,-1-1 15,0 1-15,0 21 0,0-21 0,-21 0 16,43 21-16,-22 0 0,0 0 16,0 0-16,21 0 0,-20 21 15,-1 0-15,21 0 0,-21 1 0,0-1 16,1 21-16,-1-21 0,0 22 15,0-22-15,-21 21 0,0-21 0,0 22 16,0-22-16,0 0 0,0 21 16,0-21-16,0 1 0,0-1 0,0 0 15,0 0-15,-21 0 0,0-21 16,21 21-16,-21-21 0,-1 0 0,1 0 16,0 0-16,0 0 0,0 0 15,0 0-15,-1 0 16</inkml:trace>
  <inkml:trace contextRef="#ctx0" brushRef="#br0" timeOffset="148685.22">14647 15050 0,'-21'0'0,"42"0"0,-21 0 32,21 0-17,1 0-15,-1 0 0,0 0 16,21 0-16,1 0 0,-1 0 0,0 0 15,1 0-15,20 0 0,1 0 0,-22-22 16,21 1-16,1 21 0,-22 0 16,22-21-16,-22 0 0,22 21 0,-22-21 15,0 21-15,1-21 0</inkml:trace>
  <inkml:trace contextRef="#ctx0" brushRef="#br0" timeOffset="149163.76">15769 14838 0,'21'-21'16,"-42"42"-16,42-21 31,-21 21-31,-21 0 0,0 0 16,21 22-16,-21-22 0,21 21 15,0 1-15,-21-1 0,-1-21 0,1 21 16,21-20-16,0 20 0,-21-21 0,21 0 16,-21 0-16,21 1 15,-21-22-15,21 21 0,21-42 31,0-1-31,-21 1 16,21 0-16,-21 0 0,0 0 0,0-22 16,21 22-16,-21 0 0,0-21 15,0 21-15,22-22 0,-22 22 0,0-21 16,0 21-16,0-1 0,21 1 16,-21 0-16,21 0 0,0 21 31,-21 21-31,21 0 0,-21 0 15,0 1-15,0-1 0,21 0 16,-21 0-16,0 21 0,22-20 0,-22-1 16,0 0-16,21 0 15,-21 0-15,21-21 0,-21 21 16,21-21-16,0 0 16,0 0-16,1 0 15,-1 0-15,0 0 0,0-21 16,0 21-16,0-21 0,1 21 15,20-21-15,-21 0 0,21 0 0,-20 21 16,20-22-16,0 1 0,1 0 16,-1 0-16</inkml:trace>
  <inkml:trace contextRef="#ctx0" brushRef="#br0" timeOffset="149547.59">16552 14838 0,'0'-21'16,"0"42"-16,-21-42 15,0 21-15,0 0 0,0 0 16,-1 21-16,-20 0 0,21-21 0,-21 21 15,-1 0-15,22 1 0,-21-1 0,21 0 16,-22-21-16,22 21 0,0 0 16,0-21-16,0 21 0,-1-21 15,44 0 1,-1 0 0,21 0-16,-21 0 0,22-21 0,-22 0 15,21 21-15,-21-21 0,22 0 16,-22 21-16,21-21 0,-21-1 15,0 1-15,1 21 0,-22-21 16,21 21-16,0 0 16,-21 21-16,0 0 15,0 1-15,0-1 16,0 21-16,-21-21 0,21 0 0,-21 22 16,-1-22-16,22 21 0,0-21 15,-21 1-15,21 20 0,-21-21 0,21 0 16,-21 0-16,21 1 0,0-1 15,0 0-15,21-21 32</inkml:trace>
  <inkml:trace contextRef="#ctx0" brushRef="#br0" timeOffset="149712.14">16827 15304 0,'0'-22'31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3:03:06.1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635 0,'0'0'0,"21"-21"16,-21 0-16,0 0 0,0-1 16,0 1-16,0 42 31,0 22-16,0-22-15,0 21 0,-21 22 0,0-22 16,0 22-16,0-1 0,21 1 16,-22-1-16,1 1 0,0-1 15,0 1-15,0-1 0,0-21 16,-1 22-16,1-22 0,0-21 0,0 1 16,21 20-16,0 0 0,0-21 15,0 1-15,0-1 0,0 0 16,0-42-1,0 0-15,0-1 16,0 1-16,0 0 0,21 0 0</inkml:trace>
  <inkml:trace contextRef="#ctx0" brushRef="#br0" timeOffset="476.26">1016 889 0,'-21'-42'0,"42"84"0,-63-105 0,42 20 15,0 22-15,0-21 0,0 21 16,0-22-16,0 1 0,0 21 0,0-22 16,21 22-16,0 0 0,0-21 15,21 21-15,-20-1 0,20 22 16,0 0-16,22 0 0,-22 0 0,43 0 16,-22 22-16,1 20 0,-1 0 15,22-21-15,-43 43 0,22-22 0,-22 1 16,-21 20-16,0-21 0,-21 22 15,0-22-15,0 22 0,0-22 16,-21 0-16,-21 1 0,0-1 16,-1 0-16,1 1 0,0-22 15,-22 0-15,22 0 0,-1 0 0,1-21 16,0 0-16,-1 0 0,22 0 16,-21 0-16,21 0 0,-22 0 0,22 0 15,0-21-15,0 0 0,0 0 16,0 0-16,21 0 0,0-1 15,0 1-15,0 0 0,0 42 32,21 0-32,0 22 0,0-22 15,-21 21-15,21-21 0,0 22 0,-21 20 16,0-42-16,64 22 0,-43-22 16,0 0-16,0 0 0,-21 43 15,22-43-15,-1 0 16,42 43-16,-42-64 0,1-22 15</inkml:trace>
  <inkml:trace contextRef="#ctx0" brushRef="#br0" timeOffset="610.19">1841 1566 0,'22'0'16,"-1"-21"-16,0 21 0,21-21 15,-21 0-15,22 0 0,-22-22 0,0 22 16,21 0-16,-20-21 0,-1 21 16,-21-22-16,0 1 0,0 21 0,0 0 15,0-22-15,0 22 0,-21 21 16,-1 0-1</inkml:trace>
  <inkml:trace contextRef="#ctx0" brushRef="#br0" timeOffset="1115.83">1905 1503 0,'21'63'16,"0"-41"0,0-1-16,-21 0 0,22-21 0,-1 0 15,0 21-15,0-21 0,21 0 16,-20 0-16,20-21 0,0 0 0,-21 21 15,22-21-15,-1-1 0,-21 1 16,22 0-16,-22 0 0,21 0 16,-21-22-16,-21 22 0,0 0 15,21 0-15,-21-21 0,0 20 0,0 1 16,0 0-16,0 0 0,0 0 16,0 42-1,-21 0-15,21 0 16,0 0-16,0 1 0,0-1 15,-21 0-15,21 0 0,-21 0 0,21 22 16,0-22-16,-42-21 0,42 21 0,-43-21 16,43 21-16,0 0 15,0 0-15,21-21 0,-21-21 47,0 0-47,22 0 16,-22 0-16,0 0 0,0-1 0,21-20 15,0 21-15,-21 0 0,0-22 16,21 22-16,0 0 0,0 0 0,1 0 16,-1 21-16,0-21 0,0 21 15,0 0-15,0 0 0,1 0 0,-1 21 16,0-21-16,0 21 0,0 0 16,-21 21-16,0-20 0,21-1 0,-21 0 15,22 0-15,-22 0 0,21 0 16,-21 1-16,0-1 0,0 0 15,0 0-15,0 0 0</inkml:trace>
  <inkml:trace contextRef="#ctx0" brushRef="#br0" timeOffset="1403.71">2942 1291 0,'85'-84'16,"-64"62"-16,0 1 15,21 21-15,-20 0 16,-1 0-16,0 0 0,0 0 16,-21 21-16,21 1 0,-21 20 15,0-21-15,0 0 0,0 0 16,0 22-16,0-22 0,0 0 16,0 0-16,0 0 0,0 1 0,0-1 15,0 0-15,0 0 0,0 0 16,0 0-16,21-21 47,1-21-32,-1 0-15,0 0 0</inkml:trace>
  <inkml:trace contextRef="#ctx0" brushRef="#br0" timeOffset="1852.23">3746 1207 0,'0'0'0,"0"-22"0,0 1 0,22 21 16,-22-21-16,0 42 31,-22-21-15,1 21-16,0 1 0,21-1 0,-21 0 16,0 0-16,0 0 0,-1 22 15,1-22-15,21 0 0,-21 0 0,21 0 16,-21 0-16,21 1 15,0-1-15,0 0 0,0 21 16,0-21-16,0 1 16,21-22-16,0 0 0,22 0 15,-22 0-15,0 0 0,0 0 16,0 0-16,22-22 0,-22 1 0,0 21 16,21-21-16,-21 0 0,1 0 15,-1 0-15,0-22 0,0 22 0,0 0 16,-21-21-16,0-1 0,0 22 15,0-21-15,0 21 0,0-1 0,0-20 16,0 21-16,-21 21 16,0 0-16,0 0 0,0 0 15,-1 0-15,1 21 0,0-21 16,-21 21-16,21 0 0,-1-21 0,1 22 16,0-1-16,-21 0 0,21-21 15,-1 21-15,1-21 0,0 0 0,0 21 16,0-21-16,0 0 0,-1 0 15,1 0-15</inkml:trace>
  <inkml:trace contextRef="#ctx0" brushRef="#br0" timeOffset="2472.34">2349 1207 0,'0'0'0,"0"-22"16,-21 22-1,0 0-15,0 22 16,0-1-16,0-21 0,-1 21 0,1 0 15,0 0-15,0 22 0,21-22 16,0 0-16,-21 21 0,21-21 0,0 1 16,0 20-16,0-21 15,0 0-15,0 0 0,0 1 0,21-1 16,0 0-16,0 0 0,0-21 16,1 0-16,20 0 0,0 0 15,1 0-15,-1 0 0,0 0 0,1-21 16,-1 0-16,0 0 0,22 21 15</inkml:trace>
  <inkml:trace contextRef="#ctx0" brushRef="#br0" timeOffset="2939.69">3006 1334 0,'0'21'31,"0"0"-15,-22 0-16,22 0 0,-21-21 15,21 21-15,-21 1 16,0-22-16,21 21 0,-21-21 16</inkml:trace>
  <inkml:trace contextRef="#ctx0" brushRef="#br0" timeOffset="3677.01">4466 931 0,'0'0'15,"0"-21"-15,0 0 0,0 0 0,21 0 0,-21 0 16,21-1-16,1 1 0,-22 0 15,0 0-15,21 0 0,-21 0 0,21-1 16,-21 1 0,0 64-1,0-22-15,-21 21 16,21 0-16,-21 22 0,21-1 0,0 1 16,0-22-16,0 22 0,0-1 15,-22-20-15,22-1 0,0 0 0,0 1 16,-21-1-16,21-21 15,0 0-15,0 0 0,0 22 16,0-22-16,0 0 16,21-42 15,-21 0-31,22 0 0,-22-1 16</inkml:trace>
  <inkml:trace contextRef="#ctx0" brushRef="#br0" timeOffset="4094.09">4784 1376 0,'0'0'0,"0"21"0,21-21 31,0 0-31,0 0 0,0 0 16,0-21-16,1 0 0,-1 0 15,21 21-15,-21-22 0,0 1 0,22 0 16,-22 0-16,-21 0 0,21-22 16,-21 22-16,21 0 0,-21 0 0,0 0 15,0 0-15,-21 21 16,0 0-16,0 0 0,0 0 16,-1 21-16,1 0 15,-21 0-15,21 21 0,0 1 0,-1-22 16,1 21-16,0 1 0,0-22 15,21 21-15,-21-21 0,21 0 0,0 22 16,0-22-16,0 0 16,0 0-16,21-21 0,0 0 0,0 0 15,0 0-15,1 0 0,20 0 0,-21 0 16,0 0-16,22-21 0,-22 0 16,21 0-16,-21 0 0,0-1 0,22 1 15,-22 0-15,0 0 0,-21 0 16,21 0-16,-21-1 0</inkml:trace>
  <inkml:trace contextRef="#ctx0" brushRef="#br0" timeOffset="4319.96">4445 1016 0,'-42'0'0,"84"0"0,-106 0 16,43 21-16,0-21 0,42 0 31,0 0-31,22 0 0,-1-21 0,0 0 16,22 21-16,-1-21 0,1 0 15,-1-1-15,1 22 0,-22-21 16,1 21-16,-1 0 0,-21 0 16,0-21-16,0 21 0</inkml:trace>
  <inkml:trace contextRef="#ctx0" brushRef="#br0" timeOffset="4672.01">5863 847 0,'0'0'0,"0"-21"0,21-1 15,-21 1-15,0 0 0,0 0 0,0 0 16,0 42 15,0 21-15,0 1-16,0-1 0,0 21 0,0-20 16,0 20-16,0-20 0,-21 20 15,21-21-15,-21 22 0,0-22 0,0 1 16,21-1-16,-22 0 0,22-21 15,-21 1-15,21-1 0,0 0 16,0 0-16,0 0 0,21-21 16,1 0-1,-1 0-15,-21-21 0,42 0 0,-21 0 16,0 0-16,1-1 0</inkml:trace>
  <inkml:trace contextRef="#ctx0" brushRef="#br0" timeOffset="5292.1">6244 1101 0,'0'0'0,"0"-21"0,21-1 15,-21 44 1,0-1-16,-21 0 16,21 0-16,-21 21 15,-21 1-15,20-22 0,1 21 0,-21-21 16,21 22-16,0-22 0,-22 21 16,22-21-16,0 1 0,0-1 0,0 0 15,-1 0-15,1-21 0,21-21 31,0 0-15,21 21-16,1-21 0,-1-22 16,-21 22-16,21-21 0,21 21 0,-21-22 15,1 1-15,-1 21 16,0-22-16,0 1 0,21 21 0,-20 0 0,-1 21 16,0 0-16,0 0 15,-21 21-15,21 21 0,-21-21 0,21 1 16,-21 20-16,22 0 0,-22-21 15,0 1-15,0 20 0,21-21 0,0 0 16,-21 22-16,21-22 0,0 0 16,-21 0-16,21-21 0,1 0 15,-1 0-15,0 0 16,0 0-16,0 0 0,0-21 0,1 0 16,-1 0-16,0-1 0,0 1 0,0 0 15,-21-21-15,21 21 0,1-22 16,-22-20-16,0 20 0,0-20 15,21-1-15,-21 1 0,0-1 16,0 1-16,0 21 0,0-22 0,0 22 16,0 21-16,0-1 0,0 1 15,-21 21-15,21 21 16,0 1-16,-22 20 0,1 21 16,21 1-16,-21-1 0,21 1 0,-21-22 15,0 22-15,21-1 0,0-20 16,0-1-16,0 0 0,0 1 0,0-1 15,0-21-15,0 0 0,0 22 16,0-22-16,0 0 0,21-21 16,0 0-16,0 0 15,0 0-15,1 0 0,-1 0 16,0-21-16,0 21 0</inkml:trace>
  <inkml:trace contextRef="#ctx0" brushRef="#br0" timeOffset="5648.12">6921 1312 0,'0'22'0,"0"-1"16,22-21 15,-1 0-31,0 0 0,0 0 0,0 0 16,0-21-16,1 21 0,-1-22 15,0 22-15,0-21 0,0 0 16,0 0-16,1 21 0,-22-21 0,0 0 15,0-1-15,0 1 0,0 0 16,0 0-16,0 0 0,-22 21 0,1 0 16,0 0-16,0 21 15,0 0-15,0 21 0,-1-20 0,1 20 16,21-21-16,-21 21 0,0 1 0,0-22 16,21 21-16,-21-21 0,21 1 15,0 20-15,0-21 0,0 0 0,21 0 16,0-21-16,21 0 0,-21 0 15,22 0-15,-1 0 0,0 0 16,1-21-16,-1 21 0,0-21 16,-20 0-16,20 0 0,0-22 0,1 22 15,-1 0-15</inkml:trace>
  <inkml:trace contextRef="#ctx0" brushRef="#br0" timeOffset="6097.12">7789 804 0,'0'0'0,"0"-21"0,0 0 0,-21 21 15,0 21-15,21 0 16,-21 1-16,0 20 0,-1 0 16,1 1-16,21-1 0,0 21 15,-21-20-15,21-1 0,-21 0 0,21 1 16,0-1-16,0-21 0,0 22 16,0-22-16,0 0 0,0 0 0,0 0 15,0 0-15,0 1 0,0-1 16,-21-42 15,21-1-15,0 1-16,0 0 0,0 0 15,0 0-15,0 0 0,0-1 16,21-20-16,21 21 0,-21 0 16,22-22-16,20 22 0,-20 0 15,20 21-15,1 0 0,-1 0 0,1 0 16,-22 0-16,0 0 0,22 21 15,-43 0-15,21 1 0,-21-1 0,1 21 16,-22-21-16,0 0 0,0 1 0,0 20 16,-22-21-16,-20 0 0,0 0 15,-1 1-15,-20-1 0,21 0 0,-22-21 16,1 21-16,-1 0 0,1-21 16,-1 21-16,22-21 0,-22 0 15,22 0-15,21 0 0,-22 0 0,22 0 16,0-21-16,0 21 0,21-21 0</inkml:trace>
  <inkml:trace contextRef="#ctx0" brushRef="#br0" timeOffset="6567.51">8678 995 0,'0'0'16,"0"-42"-16,0-1 0,21 1 0,-21 0 0,0 20 15,0-20-15,0 21 0,0 0 16,0 42 0,22 21-1,-22 1-15,0 20 0,0 1 16,21-1-16,-21 1 0,0-1 0,0 1 15,0-22-15,0 21 0,0-20 16,-21 20-16,21-20 0,-22-1 0,22-21 16,-21 21-16,21-20 0,-21-1 15,21 0-15,0-42 32,-21 0-32,21-1 15</inkml:trace>
  <inkml:trace contextRef="#ctx0" brushRef="#br0" timeOffset="6919.83">8445 1122 0,'0'-42'0,"0"84"0,0-148 0,0 64 0,0-1 15,0 1-15,0 0 0,0-1 16,22 22-16,-1 0 0,0 0 0,0 0 16,21 0-16,1-1 0,-1 22 15,22 0-15,-1 0 0,1 0 0,20 22 16,-20 20-16,20-21 0,1 21 15,-21 22-15,-1-22 0,-21 22 0,1-22 16,-1 22-16,0-22 0,-42 21 16,0-20-16,0-1 0,0 0 0,-21 1 15,0-1-15,-21 0 16,-1 1-16,1-22 0,-21 21 0,-1 1 16,22-22-16,-22 0 0,1 21 0,20-42 15,1 21-15,0 1 0,-1-22 16,22 0-16,-21 0 0,21 0 0,0 0 15,21-22-15,-22 1 16,22 0-16,0 0 0,0 0 16,22 21-16,-1-21 15,0-1-15,0 1 0,21 21 16,1-21-16,-1 0 0,0 0 0</inkml:trace>
  <inkml:trace contextRef="#ctx0" brushRef="#br0" timeOffset="7472.7">9483 1397 0,'0'0'0,"0"-21"0,0 0 16,0 0-16,0-1 16,0 1-16,0 0 0,0 0 0,0 0 15,0 0-15,21-1 0,0 1 16,0 21-16,21-21 0,-20 21 15,20 0-15,0 0 0,1 0 0,-1 0 16,0 21-16,22 0 0,-22 1 16,0-1-16,-20 0 0,20 0 0,-21 21 15,0-20-15,-21-1 0,0 0 16,0 0-16,0 0 0,0 0 0,0 1 16,0-1-16,-21 0 0,0-21 15,21 21-15,-21-21 0,0 0 16,21-21 15,0 0-31,0 0 16,0-1-16,0 1 0,0 0 15,21 0-15,0 0 0,0 0 0,0-22 16,0 22-16,1-21 0,20 21 16,-21-1-16,0 1 0,22 0 0,-22 0 15,0 21-15,0 0 0,0 0 16,0 0-16,1 21 0,-22 0 0,21 22 15,-21-22-15,0 21 0,0-21 0,0 22 16,0-22-16,0 0 0,0 0 16,0 21-16,0-20 0,-21-1 0,-1 0 15,22 0-15,0 0 16,-21-21 0,0 0-16,0 0 15,21-21 1,0 0-16,0 0 0,0 0 0,0-1 15</inkml:trace>
  <inkml:trace contextRef="#ctx0" brushRef="#br0" timeOffset="7636.72">10287 974 0,'0'0'0,"0"-21"0,-21 21 16,21-22-16,0 44 46,21-1-46,0-21 16,0 21-16,0 0 0,1-21 16</inkml:trace>
  <inkml:trace contextRef="#ctx0" brushRef="#br0" timeOffset="7943.84">10647 1164 0,'0'0'0,"0"21"0,0 22 0,0-22 15,0 0-15,0 21 0,21-20 0,-21 20 16,0-21-16,21 0 16,-21 0-16,0 1 0,0-1 0,0 0 15,21 0-15,-21 0 0,21-21 16,-21 21-16,22-21 0,-1 0 16,0 0-1,-21-21-15,21 0 16,0 0-16,0 0 0,-21 0 0,22-1 15,-1 1-15,0 0 0,0 0 16,0-21-16,0 20 0,-21 1 0,22 0 16,-1 0-16,0 0 0,-21 0 15,21 21 1,0 0 0,-21 21-1</inkml:trace>
  <inkml:trace contextRef="#ctx0" brushRef="#br0" timeOffset="8440.93">11091 1376 0,'0'0'0,"0"21"0,0 0 0,0 0 16,0 1-16,0-1 16,21-21-1,1 0-15,-1 0 0,0 0 0,0 0 16,21 0-16,-20-21 0,-1 21 16,21-22-16,-21 1 0,22 0 0,-22 21 15,0-21-15,0 0 0,0 0 16,-21-22-16,21 22 0,-21 0 0,0 0 15,0 0-15,0-1 0,-21 22 16,0 0 0,0 0-16,0 22 0,21-1 0,-21 0 15,-1 0-15,-20 21 0,21-20 16,0-1-16,0 21 0,-1-21 0,22 22 16,-21-22-16,0 0 0,21 0 15,-21 0-15,21 0 0,0 1 0,0-1 16,21-21-16,21 0 15,-20 0-15,-1 0 0,0 0 16,21-21-16,-21-1 0,22 22 0,-22-21 16,21 0-16,-21 0 15,22 0-15,-22 0 0,21-1 0,-21 1 16,22 0-16,-22-21 0,0 21 0,21-1 16,-20 1-16,-1 0 0,0 0 15,-21 42 1,0 0-1,0 0-15,0 1 0,0 20 0,-21-21 16,0 0-16,21 0 0,0 1 16,0-1-16,-22 0 0,22 0 0,0 0 15,0 0-15,-21-21 16,42 0 0,1 0-1</inkml:trace>
  <inkml:trace contextRef="#ctx0" brushRef="#br0" timeOffset="8879.93">13610 1355 0,'0'0'0,"0"-21"0,21-1 0,-21 1 0,21-21 16,-21 21-16,22 0 0,-22-1 15,0 1-15,0 0 0,0 0 0,21 21 16,-21 21 0,21 0-16,-21 0 0,0 22 15,0-22-15,0 21 0,0 22 16,0-22-16,0-21 0,0 0 16,0 22-16,-21-22 0,21 0 0,21 0 15,-21 0-15,0 1 16,0-1-16,-42-21 0,20 0 0,44 0 15,-1-21 1,0 21 0</inkml:trace>
  <inkml:trace contextRef="#ctx0" brushRef="#br0" timeOffset="9180.27">14182 1228 0,'0'0'0,"21"-21"0,21-1 0,-21 1 0,0 0 16,-42 21-1,0 0-15,0 0 16,0 21-16,0 0 0,-22 1 16,22-1-16,0 0 0,0-21 0,0 21 15,-1 0-15,22 0 0,0 1 16,22-1 0,-1-21-16,0 0 0,0 21 15,21 0-15,-20-21 0,20 21 16,-21-21-16,0 21 0,22-21 15,-22 22-15,0-1 0,0-21 0,0 21 16,-21 0-16,0 0 16,0 0-16,0 1 0,-21-22 15,0 21-15,-21-21 0,20 21 0,-20-21 16,21 0-16,-21 0 0,-22 0 16</inkml:trace>
  <inkml:trace contextRef="#ctx0" brushRef="#br0" timeOffset="9249.23">13885 1312 0,'0'-42'16</inkml:trace>
  <inkml:trace contextRef="#ctx0" brushRef="#br0" timeOffset="9408.23">13695 953 0,'0'0'0,"0"-22"0,-21 22 0,-1 0 16,22-21-1,0 42 17,22-21-32,-1 22 0,0-22 0,0 0 15,0 0-15</inkml:trace>
  <inkml:trace contextRef="#ctx0" brushRef="#br0" timeOffset="9987.41">15896 1418 0,'0'0'0,"21"0"0,-21-21 15,21 21-15,-21-21 16,22 0-16,-22 0 0,0-1 15,0 1-15,0-21 0,0 21 16,0 0-16,0-1 0,-22-20 0,1 21 16,0 0-16,0 0 0,0-1 15,-22 22-15,22 0 0,0 0 0,0 0 16,-21 0-16,20 43 0,1-22 0,-21 0 16,21 21-16,0 1 0,-1-1 15,1-21-15,0 22 0,0-1 0,0 0 16,0-21-16,21 22 0,0-22 15,0 21-15,0-21 0,0 1 0,0-1 16,0 0 0,21-21-16,0 0 0,0 0 0,0 0 15,0 0-15,1 0 0,-1-21 16,0 0-16,21-1 0,-21 1 0,1 0 16,-1 0-16,21 0 0,-21 0 0,0-22 15,1 22-15,-1-21 0,0 21 16,0-22-16,0 22 0,0-21 0,-21 21 15,0 42 1,0 0 0,0 0-16,0 0 0,0 22 15,-21-22-15,21 21 0,0-21 0,0 22 0,-21-22 16,21 0-16,0 21 16,0-21-16,0 1 0,0-1 0,0 0 15,0 0-15,21-21 16,0 0-16,1 0 15,-22-21-15,21 21 0,0-21 0,0 0 16</inkml:trace>
  <inkml:trace contextRef="#ctx0" brushRef="#br0" timeOffset="10708.88">17441 1080 0,'0'0'0,"21"-22"0,1 1 0,-22-21 0,21 21 16,-21 0-16,21-22 0,-21 22 16,0 0-16,0 0 0,0 0 0,0-1 15,-21 22-15,0 0 16,-1 0-16,-20 0 0,21 22 16,0 20-16,0 0 0,-22 1 15,22-1-15,0 21 0,0 1 0,0-1 16,-1-20-16,22 20 0,0-20 15,-21-1-15,21 0 0,0 1 16,0-1-16,0 0 0,0-21 16,0 22-16,0-22 0,0 0 0,21-21 15,1 21-15,20-21 0,-21 0 16,21 0-16,-20 0 0,41 0 0,-21-21 16,1 0-16,-1 0 0,22 0 15,-22-22-15,0 22 0,22-21 0,-22-1 16</inkml:trace>
  <inkml:trace contextRef="#ctx0" brushRef="#br0" timeOffset="10904.28">18119 868 0,'21'-169'15,"-42"338"-15,42-381 0,-21 191 16,0 0-16,-21 42 16,21 0-1,-22 0-15,1 43 0,0-22 16,21 22-16,-21-1 0,0 22 0,0-22 15,21 1-15,-22-1 0,1-20 16,0-1-16,0 0 0,21 1 0,0-1 16,0-21-16,0 0 0,0 22 15,0-22-15,-21-21 0</inkml:trace>
  <inkml:trace contextRef="#ctx0" brushRef="#br0" timeOffset="10964.25">18034 4297 0,'106'-85'16,"-85"64"-16</inkml:trace>
  <inkml:trace contextRef="#ctx0" brushRef="#br0" timeOffset="11832.26">18732 1164 0,'0'0'0,"22"0"0,-22-21 0,0 0 16,0 0 0,-22 21-16,1 0 15,-21 0-15,21 0 0,-22 0 16,1 0-16,0 0 0,21 21 0,-22 0 15,1 0-15,0 0 16,20 22-16,-20-1 0,21-21 0,0 22 16,0-1-16,-1-21 0,1 21 15,21-20-15,0-1 0,0 0 0,0 0 16,0 0-16,0 0 0,21 1 16,1-22-16,-1 0 0,0 0 0,21 0 15,-21 0-15,22 0 0,-1-22 16,0 22-16,1-21 0,-1 0 0,-21 0 15,22 0-15,-22 0 0,21-1 16,-21-20-16,0 21 0,1-21 0,-1 20 16,-21-20-16,0 0 0,0 21 15,21-22-15,-21 22 0,21 0 16,-21 0 0,0 42-1,0 0-15,-21 0 0,21 0 0,-21 22 16,0-22-16,21 0 0,0 21 15,-22-20-15,22-1 0,0 0 0,-21 0 16,21 21-16,0-20 0,0-1 16,0 0-16,21 0 0,1-21 15,-1 0-15,-21 21 0,21-21 16,0 0-16,0 0 0,22 0 16,-22 0-16,0 0 0,0-21 0,21 0 15,-20 21-15,-1-21 0,0 0 16,21-1-16,-21 1 0,1 0 0,-1-21 15,21 21-15,-21-1 0,-21-20 0,21 0 16,1-1-16,-22 22 0,0-21 16,0 21-16,0-22 0,0 22 0,0 0 15,-22 21 1,1 0-16,21 21 16,-21 0-16,0 1 0,0-1 15,21 21-15,0-21 0,-21 0 16,21 22-16,0-22 0,0 0 0,0 0 15,0 0-15,0 1 0,21-1 16,-21 0-16,21 0 16,0-21-16,0 21 0,0 0 0,1-21 15,-1 22-15,0-22 0,0 21 16,0 0-16,0-21 0,-21 21 16,-21-21 15,0 0-31,0 0 0,0 0 15,0 0-15,-1-21 0,22 0 16,-21 21-16,0-21 0,21-1 16,-21 22-16,0 0 15,21 22 17,0-1-32,0 0 15,0 0-15</inkml:trace>
  <inkml:trace contextRef="#ctx0" brushRef="#br0" timeOffset="12168.07">20002 1312 0,'0'-21'0,"0"0"15,0 0-15,22 0 0,-22 0 16,0-1-16,0-20 0,0 21 0,0 0 15,-22 21 1,1 0-16,0 0 0,-21 21 16,21 0-16,-22 21 0,22-20 15,0-1-15,0 21 0,0-21 0,21 0 16,0 22-16,0-22 0,0 0 16,0 0-16,0 0 0,21 1 15,0-22-15,0 21 0,0 0 16,0-21-16,1 21 15,-22 0 1,-22-21 0,1 0-16,0 0 0,0 0 15,0 0-15,0 0 0,-1 0 16,-20-21-16,-21 21 0</inkml:trace>
  <inkml:trace contextRef="#ctx0" brushRef="#br0" timeOffset="14193.59">21209 1397 0,'0'-21'0,"0"0"16,0 0-16,0-1 0,21 1 16,0 21-16,-21-21 0,0 0 15,0 0-15,21 0 0,-21-1 0,0 1 16,0 0-16,0 0 0,22 0 15,-22 0 1,0 42 0,-22 0-16,1 21 15,21-21-15,0 22 0,-21-22 16,0 21-16,0 1 0,21-1 0,-21-21 16,21 21-16,0-20 0,-22 20 15,22-21-15,0 0 0,0 0 16,0 1-16,0-1 15,22-21 1,-1 0-16,0-21 16,21-1-16,-21 22 0,1-21 0,20 0 15,0 0-15,-21 0 0,22 0 16,-1-22-16,-21 22 0,22 0 0,-1 0 16,-21 0-16,0-1 0,0 1 15,1 0-15,-1 21 16,-21 21-1,0 0-15,0 1 0,0-1 16,0 21-16,0-21 0,0 0 0,0 1 16,0-1-16,0 21 0,0-21 15,0 0-15,0 1 16,21-22 0,0 0-16,0 0 15,0 0-15,1 0 0,20-22 0,-21 1 16,21 0-16,1 0 15,-22 0-15,0 0 0,0-22 0,0 22 16,1 0-16,-1-21 0,0 20 16,-21-20-16,0 21 0,21-21 15,-21 20-15,21 1 0,-21 0 0,0 42 32,-21 22-17,0-22-15,21 0 0,-21 21 0,21-21 16,0 22-16,-21-22 0,21 21 15,0-21-15,0 1 0,0-1 0,0 0 16,0 0-16,0 0 0,0 0 16,21-21-16,0 0 0,0 0 15,0 0-15,0 0 0,22 0 16,-22 0-16,21-21 0,-21 0 16,22 0-16,-22 0 0,21 0 0,-21-1 15,22 1-15,-22-21 0,21 21 16,-21-22-16,1 1 0,-1-21 15,0 20-15,-21-20 0,21 20 0,-21-20 16,21 21-16,-21-22 0,0 22 16,0-1-16,0 22 0,0 0 15,0 0-15,-21 42 16,0 21-16,0 1 16,0-1-16,-1 22 0,1-1 0,0-21 15,0 22-15,21-22 0,-21 22 16,0-22-16,21 0 0,-22 1 0,22-22 15,0 21-15,0-21 0,0 1 16,0-1-16,0 0 0,0 0 16,22-42 15,-1 21-31,0-21 0,-21 0 16,21-1-16,0 1 0,22 0 15,-22-21-15,0 21 0,0-1 0,0-20 16,0 21-16,1 0 0,-1 0 15,0 21-15,0 0 16,-21 21-16,0 0 16,0 21-16,0-21 0,0 1 0,0-1 15,0 0-15,0 21 0,0-21 16,0 1-16,0-1 0,0 0 16,0 0-16,21 0 15,0-21-15,1 0 0,-1 0 0,0 0 16,0 0-16,0 0 0,0 0 15,1 0-15,20 0 0,-21-21 0,0 21 16,0-21-16,22 0 0,-22 0 16,0-1-16,0 1 0,0 0 0,-21 0 15,22-21-15,-1 20 0,-21 1 16,0-21-16,0 21 0,21 0 16,-21 42-1,0 0-15,0 0 0,0 0 16,-21 0-16,21 1 15,0 20-15,0-21 0,0 0 0,-21 0 16,21 1-16,0-1 16,0 0-16,0-42 47,0 0-32</inkml:trace>
  <inkml:trace contextRef="#ctx0" brushRef="#br0" timeOffset="14380.73">23304 1101 0,'-21'-21'32,"0"21"-32,42 0 78</inkml:trace>
  <inkml:trace contextRef="#ctx0" brushRef="#br0" timeOffset="15044.32">23812 1080 0,'0'0'0,"-21"21"31,0 0-31,0 0 0,0 0 0,0 0 16,-22 1-16,22 20 0,0-21 15,0 21-15,0-20 0,-1 20 0,1-21 16,0 21-16,21-20 0,-21 20 16,21-21-16,0 0 0,0 0 0,0 1 15,21-1-15,0 0 0,0 0 16,1-21-16,20 0 0,-21 0 15,21 0-15,1 0 0,-1 0 0,0 0 16,1 0-16,-1-21 0,0 0 16,-20-22-16,20 22 0,-21 0 0,21-21 15,-20-1-15,-1 1 0,0 0 16,0-1-16,0-20 0,0-1 0,1 1 16,-22-1-16,0 1 0,21-1 15,-21 22-15,21 0 0,-21-1 0,0 1 16,0 21-16,0 0 0,0 42 15,0 0-15,0 21 16,0 1-16,0-1 16,0 22-16,-21-22 0,21 21 0,-21-20 15,-1 20-15,1-20 0,21-1 16,-21 0-16,0 1 0,21-22 0,-21 21 16,21-21-16,-21 0 0,21 1 15,-22-22-15,22 21 0,0-42 31,0-1-15,22 22-16,-1-21 0,0-21 16,-21 21-16,21 0 0,0-22 0,0 1 15,1 21-15,-1-22 16,0 22-16,0-21 0,0 42 0,0 0 16,1 0-16,-1 21 15,-21 0-15,0 22 0,0-22 16,0 0-16,0 21 0,0-21 15,0 1-15,0-1 0,-21 0 0,-1 0 16,22 0-16,-21 0 0,0 1 16,21-1-16,-21-21 0,0 0 15,21-21 1</inkml:trace>
  <inkml:trace contextRef="#ctx0" brushRef="#br0" timeOffset="19660.32">3090 2815 0,'0'-21'31,"0"0"-31,0 0 16,0 0-16,0-1 16,0 1-16,0 0 0,0 0 15,-21 0-15,0 0 0,0-22 16,21 22-16,-21 0 0,-1 0 0,1 0 16,0-1-16,0 1 0,0 0 15,0 21-15,-22 0 0,22 21 0,0 0 16,0 1-16,0 20 0,-1 21 15,1-20-15,-21 20 0,21 1 0,0-1 16,21-20-16,-22 20 16,22-21-16,0 1 0,0-1 0,0 0 15,0 1-15,0-22 0,22 0 0,-1 0 16,0-21-16,0 0 0,0 0 16,0 0-16,22 0 0,-22 0 15,21-21-15,-21 0 0,22 0 0,-22 0 16,21-1-16,-21 1 0,22-21 15,-22 21-15,0-22 0,0 22 0,0-21 16,-21 0-16,22-1 0,-22 1 16,21 0-16,-21-1 0,0 1 0,0 0 15,0 20-15,0 1 0,0 0 16,0 42 0,0 22-16,0-22 0,0 21 15,-21 0-15,21 1 0,0-1 16,0 22-16,0-22 0,-22 0 0,22-21 15,0 22-15,0-1 0,0-21 16,0 0-16,0 1 0,0-1 16,22 0-16,-1 0 0,0-21 0,0 0 15,0 0-15,0 0 0,22 0 16,-22 0-16,21-21 0,-21 0 16,22 0-16,-22-1 0,21 1 0,1 0 15,-22 0-15,0 0 0,21-22 0,-21 22 16,1-21-16,-22 0 0,21-1 15,0 1-15,-21 0 0,0-1 0,0 1 16,0 0-16,0 20 16,0-20-16,0 21 0,0 42 31,0 21-31,0-20 0,-21 20 16,21 0-16,-21 1 0,21 20 15,0-21-15,-22 1 0,22-1 0,-21 0 16,21-20-16,0 20 15,0-21-15,0 21 0,21 1 0,1-22 16,20 0-16,-21-21 16,0 0-16,0 0 0,22 0 15,-22 0-15,21-21 0,1 21 16,-22-21-16,21 0 0,-21-1 0,22 1 16,-22 0-16,21 0 0,-21-21 0,0 20 15,1-20-15,-1 0 0,0-1 16,-21 1-16,21 0 0,-21-1 0,0 1 15,0 0-15,0-1 0,0 1 16,0 21-16,0-21 0,0 20 16,-21 44-1,21-1-15,0 21 0,-21 0 16,21 1-16,0 20 0,-21-20 0,21-1 16,0 0-16,0 1 0,0-1 0,0 0 15,0-21-15,0 22 0,0-22 16,0 0-16,0 0 0,0 0 15,21-21 1,0 0-16,0 0 16,21 0-16,-20 0 0,-1 0 0,21-21 15,-21 0-15,22 0 0,-1 0 16</inkml:trace>
  <inkml:trace contextRef="#ctx0" brushRef="#br0" timeOffset="20836.6">5503 3048 0,'21'21'0,"1"-21"16,-1 0-1,0-21 1,-21 0-1,21 0-15,0 0 0,0-1 0,-21-20 16,0 21-16,22-21 0,-22-1 16,21 1-16,-21 0 0,21-1 15,-21-20-15,0 20 0,0-20 0,0 21 16,0-1-16,0 1 0,0 0 16,0 20-16,0 1 0,0 0 0,0 42 31,0 22-31,0-1 0,-21 0 15,21 1-15,0 20 0,-21-21 16,21 22-16,0-1 0,0-20 0,0-1 16,0 0-16,0 1 0,0-1 0,0 0 15,0-20-15,0 20 0,0-21 16,0 0-16,21-21 0,0 21 0,0 1 16,0-22-16,0 0 0,1 0 15,-1 0-15,0 0 0,21 0 16,-21-22-16,1 1 0,20 0 0,-21 0 15,21 0-15,-20 0 0,-1-1 16,0-20-16,0 21 0,0-21 0,0-1 16,-21 1-16,0 0 15,0-1-15,0-20 0,0 20 0,0 1 0,0 21 16,0-21-16,0 20 0,0 1 16,0 42-1,-21 1-15,21-1 0,-21 21 16,21 0-16,-21 1 0,21-1 15,0 0-15,0 1 0,0-1 0,-21 0 16,21 1-16,0-22 0,0 21 0,-21 1 16,21-22-16,0 0 15,0 0-15,0 0 16,0 0-16,0-42 47,0 0-47,0 0 0,21 21 0,-21-21 15,21 0-15,0-22 0,-21 22 16,21 0-16,0 0 0,-21 0 0,22-22 16,-1 22-16,0 21 0,-21-21 15,21 21-15,0 0 0,-21 21 16,21-21-16,-21 21 16,22 0-16,-22 1 0,0-1 15,21 21-15,-21-21 0,0 0 0,0 1 16,21-1-16,-21 0 0,0 0 15,21 0-15,0 0 0,0 1 16,1-1-16,-1-21 16,0 0-16,0 0 0,0 0 0,0 0 15,1 0-15,-1 0 0,21 0 0,-21 0 16,0 0-16,22-21 0,-22 21 16,0-22-16,21 1 0,-20 21 0,-1-21 15,0 0-15,21-21 0,-21 20 16,-21 1-16,22 0 0,-22-21 15,21 21-15,-21-43 0,0 22 16,0 21-16,0-1 0,0 1 16,-21 21-16,-1 0 15,1 0-15,0 21 0,0 1 16,0 20-16,0-21 0,-1 0 16,1 22-16,0-1 0,0-21 0,21 21 15,0-20-15,-21 20 0,21-21 0,0 0 16,0 0-16,0 1 0,21-1 0,0 0 15,0-21-15,0 21 0,1-21 16,20 0-16,-21 0 0,21 0 16,-20 0-16,20 0 0,0 0 15,-21 0-15,22-21 0,-1 21 0,-21-21 16,0 0-16,22-1 0,-22 22 0,0-21 16,0 0-16,0 0 0,-21-21 15,0 20-15,0 1 0,0-21 0,0 21 16,0 0-16</inkml:trace>
  <inkml:trace contextRef="#ctx0" brushRef="#br0" timeOffset="21100.08">5503 2709 0,'0'0'16,"-21"0"-16,0 22 0,0-22 0,42 0 31,0 0-31,0 0 16,22 0-16,-22-22 0,21 22 0,0-21 16,22 21-16,-22 0 0,1-21 0,-1 21 15,0 0-15,1-21 16,-22 21-16,0 0 0,0 0 0,-21-21 0,21 21 15</inkml:trace>
  <inkml:trace contextRef="#ctx0" brushRef="#br0" timeOffset="22684.75">8784 2646 0,'21'0'16,"-21"21"15,21-21-15,1 0-1,-1 0-15,0-21 0,0 0 16,0 0-16,0-1 16,1 1-16,-1 0 0,0 0 0,-21 0 15,21 0-15,0-22 0,0 22 16,-21 0-16,22 0 0,-22-22 0,0 22 16,0 0-16,0 0 0,0 0 15,0 42 1,0 21-1,0 1-15,0-1 0,0 0 16,0 22-16,0-1 0,0 1 16,0-1-16,0 1 0,-22-1 0,22-20 15,-21-1-15,0 0 0,21 1 16,0-22-16,0 21 0,0-21 0,0 0 16,0 1-16,-21-22 31,0 0-31,0 0 15,21-22-15,-22 1 0,1 0 0,0 0 16,0 0-16,21 0 16,-21-1-16,0 1 0,-1 0 0,1-21 15,0 21-15,0-1 0,0 1 0,21 42 32,0 1-32,0-1 15,0 0-15,21 21 0,-21-21 16,21 1-16,0 20 0,-21-21 0,21 0 15,1 0-15,-1 1 0,0-1 16,0 0-16,0-21 0,22 0 0,-22 0 16,21 0-16,0 0 0,1 0 0,-22-21 15,21 21-15,1-21 0,-22-1 16,21 1-16,-21 0 0,22 0 0,-22 0 16,0 0-16,0-1 0,0-20 15,-21 21-15,0-21 0,21-1 16,-21 1-16,22 21 0,-22-22 0,0 1 15,0 21-15,0 0 0,0 0 16,0 42 0,0 21-16,0-21 0,0 22 15,0-22-15,0 21 0,0 0 0,0 1 16,0-22-16,0 21 0,0-21 16,0 1-16,0-1 0,-22 0 0,22 0 15,0 0-15,22-42 31,-1 0-15,0 21-16,-21-21 16,21 0-16,0-22 0,0 22 0,-21 0 15,22-21-15,-1 20 0,0-20 16,0 0-16,0 21 0,0-1 0,1 1 16,-1 21-16,0 0 0,-21 21 15,21 1-15,-21-1 0,21 0 16,-21 21-16,0-21 0,0 22 0,0-22 15,0 0-15,0 0 0,0 0 16,21 1-16,22 20 0,-22-42 16,-21 21-16,21-21 0,21 0 15,-20 0-15,-1 0 0,21 0 16,-21 0-16,22 0 0,-22-21 0,42 0 16,-42 0-16,22-1 15,-22-20-15,0 21 0,0-21 0,0 20 16,-21-41-16,22 21 0,-22-1 15,21-20-15,-21-1 0,0 22 0,21-64 16,-21 64-16,0-1 0,21 1 16,-21 21-16,0 0 0,0 0 15,0 42-15,0 0 16,0 0-16,0 21 0,-21 1 16,0-1-16,21 22 0,0-1 0,-21 1 15,-1-22-15,22 21 0,0-20 16,0-1-16,0 0 0,0 1 0,0-22 15,0 0-15,0 0 0,0 0 16,0 1-16,0-1 0,22-21 16,-1 0-16,0 0 15,0 0-15,0 0 0,0 0 16,-21-21-16,22-1 0,-1 1 16,-21 0-16,21 0 0</inkml:trace>
  <inkml:trace contextRef="#ctx0" brushRef="#br0" timeOffset="22887.97">10287 2646 0,'0'21'16,"0"-42"-16,-21 42 0,21 0 0,0 0 31,21-21-31,0 0 0,0 0 16,0 0-16,1 0 0,-1 0 15,0 0-15,0 0 0,0-21 0,0 21 16,1-21-16,-1 21 0,0-21 0,0 0 16,0 21-16</inkml:trace>
  <inkml:trace contextRef="#ctx0" brushRef="#br0" timeOffset="23276.92">10837 2815 0,'0'0'0,"0"21"15,-21 1-15,0-1 16,42-21 15,0 0-15,0-21-16,22 21 0,-22-22 0,0 1 16,0 0-16,0 0 0,-21 0 15,0 0-15,22-22 0,-22 22 16,0 0-16,0 0 0,0 0 15,-22 21-15,1 0 16,0 21-16,0 0 0,0 0 0,21 0 16,-21 22-16,-1-22 0,1 21 15,21-21-15,0 22 0,-21-22 0,21 21 16,0-21-16,0 0 0,0 1 16,0-1-16,0 0 0,21 0 15,0 0-15,1-21 0,-1 0 0,0 0 16,21 0-16,-21 0 0,22 0 15,-22 0-15,21 0 0,1 0 0,-22 0 16,21-21-16,-21 21 0,22-21 16,-22 0-16,0 0 0,0-1 0,0 1 15</inkml:trace>
  <inkml:trace contextRef="#ctx0" brushRef="#br0" timeOffset="23616.19">11366 2773 0,'0'0'0,"0"-21"15,0 0-15,0-1 16,22 22-16,-22-21 0,21 21 15,0-21-15,0 21 16,0 0-16,0 0 0,1 0 16,-1 0-16,0 21 15,0 0-15,-21 1 0,0-1 16,21 21-16,-21-21 0,0 0 0,0 22 16,0-22-16,0 0 0,0 21 0,0-20 15,0-1-15,-21 0 0,21 0 16,0 0-16,0-42 47,0 0-47,0 0 15,0 0-15,0-1 0,0 1 16,21 0-16,0 0 0,1 0 0,-22-22 16,21 22-16,0 0 0,0 0 15,-21 0-15,21 0 0,0-1 0,-21 1 16,22 21-16,-1-21 0,0 0 15,0 0-15,0 21 0,0-21 16,1 21-16</inkml:trace>
  <inkml:trace contextRef="#ctx0" brushRef="#br0" timeOffset="24251.75">12107 2688 0,'21'-21'31,"1"0"-31,-1 0 0,0 0 16,0 21-16,0-22 0,0 1 0,-21-21 16,22 21-16,-1 0 15,-21-1-15,0-20 0,0 21 0,21 0 16,-21 0-16,0-1 0,0 1 0,0 0 16,0 42-1,-21 0-15,0 22 16,21-22-16,-22 42 0,1-20 15,0 20-15,0-20 0,0 20 0,-22 1 16,22-1-16,-21 1 0,0-1 16,20 1-16,-20-1 0,0 1 15,-1-1-15,1 22 0,0-22 0,21 22 16,-22-22-16,22 22 0,0 0 16,0-1-16,0 1 0,-1 0 0,22-1 15,0 1-15,0 0 0,0-1 0,0-20 16,0 21-16,0-22 0,0-21 15,0 22-15,22-22 0,-1 1 0,0-22 16,0 21-16,0-21 0,0-21 16,22 0-16,-22 0 0,0 0 15,21-21-15,1 0 0,-1 0 0,0 0 16,1-22-16,-1 22 0,22-21 0,-22-1 16,0-20-16,1-1 0,-1 1 15,0-1-15,-21 1 0,1-22 0,-1 22 16,-21-22-16,0 0 0,0 1 15,0 20-15,-21-20 0,-1-1 16,-20 21-16,21 1 0,-21 21 0,-1-1 16,1 1-16,21 21 0,-22 0 0,22-1 15,-21 1-15,21 21 0,0 0 16,-22 0-16,22 0 0,21-21 31,21 0-15,0 21-16,22 0 15,-1-21-15,0 21 0,1-21 0,-1 21 16,0-22-16,1 22 0,20-21 16</inkml:trace>
  <inkml:trace contextRef="#ctx0" brushRef="#br0" timeOffset="25375.81">12890 2879 0,'0'0'0,"43"-21"0,-1-1 0,-21 1 15,0 0-15,1 0 0,-22 0 0,0 0 16,0-22-16,0 22 0,0 0 15,0 0-15,0 0 0,-22 21 16,1 0-16,0 0 0,0 0 16,-21 0-16,20 0 0,1 21 0,-21 0 15,0 0-15,20 21 16,-20-20-16,21 20 0,0 0 0,-22 1 0,22-22 16,0 21-16,21 0 0,-21-20 15,21-1-15,0 21 0,0-21 16,0 0-16,0 1 0,0-1 15,21-21-15,0 0 0,0 0 16,1 0-16,-1 0 0,0 0 0,21 0 16,-21-21-16,22 21 0,-22-22 0,21 1 15,-21 0-15,22 0 0,-22 0 16,21 0-16,-21-1 0,1 1 0,-1-21 16,0 21-16,0-22 0,0 22 15,-21 0-15,0 0 0,0 42 31,0 0-15,0 0-16,0 22 0,-21-22 0,21 21 16,0-21-16,0 1 0,0-1 15,0 21-15,0-21 0,0 0 0,0 1 16,21-1-16,0-21 0,1 0 16,-1 0-16,0 0 15,21 0-15,-21 0 0,1 0 0,-1 0 16,0 0-16,0-21 0,21-1 15,-20 1-15,-1 0 0,21 0 0,-21 0 16,0-22-16,22 22 0,-22-21 16,0 0-16,21 20 0,-20-20 15,20 0-15,-42 21 0,21-1 16,0 22-16,-21 22 16,0-1-1,0 0-15,0 0 0,0 0 16,0 0-1,0-42 32,21 0-47,-21 0 16,0 0-16,0 0 16,0-1-16,0 1 0,0 0 15,-21 0-15,0 21 16,0 0-1,0 0-15,21 21 0,-21 0 16,-1 0-16,1 1 0,21-1 0,-21 0 16,0 21-16,21-21 0,0 22 0,-21-22 15,21 21-15,0-21 0,0 1 16,0-1-16,0 0 0,0 0 0,0 0 16,0 0-16,21 1 0,-21-1 15,21-21-15,0 21 0,22-21 16,-22 0-16,42 0 0,-20 0 15,-1 0-15,0 0 0,1 0 16,-1 0-16,0-21 0,1 0 0,-1-1 16,0 22-16,1-42 0,-1 21 15,0 0-15,-21 0 0,22-22 0,-22 22 16,0-21-16,0 21 0,0-22 0,-21 22 16,0 0-16,0 0 0,0 0 15,0-1-15,-21 22 0,0 0 0,0 22 16,0-1-16,0 0 15,-1 0-15,1 0 0,0 22 0,0-22 16,0 21-16,21-21 0,0 0 16,0 1-16,0 20 0,0-21 15,0 0-15,0 0 0,21 1 16,0-1-16,0-21 0,0 21 0,1-21 16,-1 0-16,0 0 0,0 0 15,21 0-15,-20 0 0,-1 0 0,0 0 16,0 0-16,0 0 0,0 0 15,-21-21-15,22 0 0,-1-1 16,0 1-16,0 0 0</inkml:trace>
  <inkml:trace contextRef="#ctx0" brushRef="#br0" timeOffset="25625.51">15049 3069 0,'0'21'31,"22"1"-15,-44-22 46,1 0-46,0 0-16,0 0 0</inkml:trace>
  <inkml:trace contextRef="#ctx0" brushRef="#br0" timeOffset="27452.04">1164 4847 0,'0'0'0,"21"0"0,0-21 0,1 0 16,-1 0-16,0 0 0,-21-1 15,0 1-15,0 0 0,0 0 16,0 0-16,0 0 0,-21 21 0,0-22 16,-1 22-16,-20 0 15,21 0-15,-21 0 0,20 0 0,-20 0 16,0 22-16,21-1 0,-22 21 16,1 64-16,21-43 0,0 1 15,-1 21-15,22-22 0,0 1 16,0-1-16,0-21 0,0 22 15,0-22-15,0 1 0,0-22 0,0 21 16,22-21-16,-1 0 0,0-21 16,0 22-16,21-22 0,-20 0 15,20 0-15,21-22 16,1 1-16,-22 0 0,1 0 0,20 0 16,1 0-16,-22-22 0,21 1 15,-20 0-15,-1-1 0</inkml:trace>
  <inkml:trace contextRef="#ctx0" brushRef="#br0" timeOffset="29226.32">1799 4551 0,'0'0'0,"0"-21"0,0-22 15,42 22-15,-63 21 16,0 0-16,0 21 0,21 1 16,0 20-16,-21 0 0,21 22 15,0-1-15,0 22 0,0-22 0,-21 1 16,21 21-16,-22-22 0,1 1 15,21-22-15,0 21 0,-21-20 16,0-1-16,21-21 0,0 0 16,0 22-16,0-22 0,-21 0 15,21-42 17,0 0-32,0 0 0,0-1 0,21 1 15,0 0-15,0-21 0,0-1 16,-21 22-16,22-42 0,20-1 15,-21 22-15,-21 21 0,21 0 16,0-1-16,1 22 0,-1 0 16,0 22-16,-21-1 0,21 21 15,-21-21-15,21 22 0,-21-1 0,0-21 16,0 21-16,0 1 0,0-22 16,0 21-16,0-21 0,0 1 15,0 20-15,0-21 0,0 0 16,21-21-16,1 0 0,-1 0 15,0 0-15,0 0 0,21-21 16,-20 0-16,-1 0 0,21 0 16,-21-1-16,0 1 0,22 0 15,-22-21-15,0-1 0,0 22 16,0-21-16,-21 0 0,22-1 0,-22 1 16,0 0-16,0 20 0,0-20 15,0 21-15,-22 21 0,1 0 0,0 0 16,0 0-16,0 0 0,0 63 15,21-41-15,-22 20 0,22 0 16,0 1-16,0-1 0,0 0 16,0-21-16,0 22 0,0-22 15,0 0-15,0 0 0,0 0 0,0 1 16,22-1-16,-1-21 0,0 0 16,0 0-16,0 0 0,0 0 0,22 0 15,-22 0-15,0-21 0,21 21 16,-20-22-16,20 1 0,-21 21 15,0-21-15,22 0 0,-22 0 16,0 0-16,0-22 0,0 22 0,0 0 16,1 0-16,-1 0 0,-21-1 15,0 1-15,0 42 16,0 1-16,0-1 16,0 0-16,0 21 0,0-21 0,-21 22 15,21-22-15,-22 0 0,22 21 16,0-20-16,0-1 0,0 0 0,0 0 15,0 0-15,22 0 16,-1-21-16,0 0 0,21 0 16,-21 0-16,1 0 0,20-21 15,-21 0-15,0 21 0,22-21 16,-22 0-16,0 0 0,0-1 0,-21 1 16,0-21-16,0 21 0,0 0 15,0-22-15,0 22 0,0-21 0,0 21 16,-21-1-16,-21 1 0,20 0 15,1 21-15,-21 0 0,21 0 0,0 0 16,-22 0-16,22 0 0,0 0 16,0 0-16,21 21 0,21-21 31,21 0-31,-21 0 0,1-21 16,20 21-16,-21-21 15,21 21-15,-20 0 0,-1-21 0,21 21 16,-21 0-16,0 0 0,22 0 15,-1 0-15,0 0 0,-20 21 0,20 0 16,-21 0-16,0 0 0,22 1 16,-43-1-16,21 0 0,-21 0 0,21 0 15,-21 0-15,0 1 0,0-1 16,0 0-16,0 0 0,0 0 0,-21-21 16,0 21-16,21 1 0,-22-22 15,1 21-15,21-42 47,0-1-47,0 1 0,0 0 0,0 0 16,64-85-1,-43 64-15,0 21 0,0-22 16,0 22-16,22 0 0,-22 0 16,21 0-16,-21 21 0,22 0 0,-22 0 15,0 0-15,0 21 0,0 0 16,-21 0-16,22 0 0,-22 22 0,0-22 15,0 0-15,0 21 0,0-21 16,0 1-16,0-1 0,0 21 0,-22-21 16,22 0-16,-21-21 0,21 22 15,-21-1-15,42-21 32,0 0-32,1 0 15,-1-21-15,0-1 0,0 1 0,0 0 16,0 0-16,1 0 0,-1 0 15,0-22-15,0 22 0,0 0 0,0-21 16,1 20-16,-1 1 0,0 0 16,-21 0-16,21 0 0,0 21 15,-21 21-15,0 0 16,0 0-16,0 0 16,0 1-16,0-1 0,0 21 0,0-21 15,0 0-15,0 1 0,0 20 16,0-21-16,0 0 0,21 0 15,1 1-15,-1-22 0,0 0 0,0 0 16,21 0-16,-20 0 0,20 0 16,0 0-16,1 0 0,-1-22 0,-21 1 15,21 0-15,1 21 0,-1-21 16,-21 0-16,0 0 0,1-1 0,-1 1 16,0-21-16,-21 21 0,21 0 15,-21-22-15,0 22 0,0 0 0,0 0 16,0 0-16,-21 21 0,0 0 15,0 21-15,-1 0 0,1 0 16,0 21-16,21-20 0,-21 20 0,21-21 16,-21 21-16,21-20 0,-21 20 15,21-21-15,0 0 0,0 22 0,0-22 16,0 0-16,21-21 16,0 0-16,0 0 0,0 0 15,0 0-15,22 0 0,-22 0 0,0 0 16,0-21-16,0 0 0,1-1 0,-1 1 15</inkml:trace>
  <inkml:trace contextRef="#ctx0" brushRef="#br0" timeOffset="30573.1">5503 4763 0,'0'0'0,"21"-43"0,-21 22 0,0 0 16,0 0-16,0 42 15,0 0-15,0 21 16,0 1-16,0-1 15,0 22-15,0-1 0,0 22 0,0-22 16,0 1-16,-21-22 0,0 22 16,21-22-16,-21 0 0,0 1 0,21-1 15,-21-21-15,21 0 0,-22 0 16,22 1-16,-21-1 0,21-42 31,0-1-31,0 1 0,0-21 16,0 21-16,0 0 0,21-22 15,-21 1-15,22 21 0,-1-22 0,-21 1 16,0 21-16,0 0 0,21 0 16,0 21-16,0 0 0,0 0 15,1 21-15,-1 0 0,-21 0 16,21 0-16,0 22 0,0-22 0,0 21 16,-21 0-16,0-20 0,22 20 0,-1-21 15,0 0-15,-21 22 0,21-22 16,0 0-16,0 0 0,1-21 0,-1 0 15,0 0-15,0 0 0,0 0 16,0 0-16,22-21 0,-22 21 0,21-21 16,-21 0-16,22-1 0,-22 1 15,0-21-15,21 21 0,-20-22 0,-1 1 16,0 0-16,0-1 0,-21 1 16,0-21-16,0-1 0,0 22 15,0-22-15,0 1 0,-21 20 0,-21-20 16,20 21-16,1-1 0,-21 1 15,0 21-15,-1-22 0,-20 22 0,20 0 16,-20 21-16,-1 0 0,1 0 16,-1 21-16,22 0 0,0 22 0,-1-1 15,1 0-15,21 22 0,0-1 16,21 1-16,0-1 0,0 22 0,0-43 16,0 22-16,21-1 0,0-20 15,21-1-15,-20 0 0,20 1 0,0-22 16,1 21-16,-1-21 0,0 1 15,1-1-15,-1-21 0,21 0 16,-20 21-16,-1-21 0,0 0 0,1 0 16,-1-21-16,0 0 0,1 21 15,-1-22-15,0 1 0,1 0 16,-1 0-16,0 0 0,1-22 0,-1 22 16,-21-21-16,22 21 0,-43-22 0,0 1 15,0 21-15,0-21 0,0 20 16,0-20-16,0 21 0,-22 0 0,1 0 15,0 21-15,0 0 0,0 0 16,-22 0-16,43 21 0,-21 0 0,21 21 16,-21-21-16,21 1 0,0 20 15,0-21-15,0 21 0,21-20 16,0-1-16,-21 0 0,22 21 0,-1-21 16,0 1-16,0-22 0,0 21 15,22 0-15,-22-21 0,0 0 0,0 21 16,0-21-16,22 0 0,-22 0 0,0 0 15,21 0-15,-21 0 0,1-21 16,20 21-16,-21-21 0,21 0 0,-20 21 16,-1-22-16,21 1 0,-21 0 15,0 0-15,1 0 0,-1-22 0,0 22 16,0 0-16,-21 0 0,21 0 16,-21 0-16,64-1 0,-43 22 15,-42 0-15,0 22 16,-1-1-16,1 21 0,21-21 0,0 0 15,0 1-15,0 20 0,0-21 0,-21 0 16,21 0-16,-21 1 0,21-1 16,0 0-16,0 0 15,0-42 17,0 0-32,0 0 0,21-1 15,-21 1-15</inkml:trace>
  <inkml:trace contextRef="#ctx0" brushRef="#br0" timeOffset="30741.02">7197 4932 0,'0'0'0,"0"-21"0,0 0 15,0-1-15,0 1 0,-43 21 0,43 21 32,0 1-32,0-1 15,0 0-15,21 0 16,1-21-1,-1 0-15,-21 21 0</inkml:trace>
  <inkml:trace contextRef="#ctx0" brushRef="#br0" timeOffset="31583.81">7408 5017 0,'0'0'0,"21"21"15,1 0-15,-22 0 0,21 0 16,-21 0-16,0 22 0,0-22 0,0 21 15,21-21-15,-21 22 0,0-22 16,0 0-16,0 0 0,21 0 0,-21 1 16,21-1-16,-21 0 0,0 0 0,21-21 15,1 0-15,-1 0 16,0 0-16,0 0 0,0 0 16,0 0-16,1 0 0,20 0 0,-21-21 15,0 0-15,22 0 0,-22 21 16,21-22-16,-21-20 0,0 21 0,22 0 15,-22-22-15,0 22 0,0-21 16,-21 0-16,21 20 0,-21 1 16,22 0-16,-22 0 0,0 42 31,-22 0-31,1 0 0,0 22 16,21-22-16,-21 21 0,0-21 0,0 1 15,-1 20-15,22-21 0,0 0 16,-21 0-16,21 1 0,0-1 0,0 0 15,0 0-15,0 0 0,21-21 16,1 21-16,-1-21 0,21 0 16,-21 0-16,0 0 0,22 0 0,-1 0 15,-21 0-15,22 0 0,-22-21 0,21 21 16,0-21-16,-20 0 0,20 0 16,-21 0-16,21 21 0,-20-22 15,-1-20-15,-21 21 0,21 0 0,-21-22 16,0 22-16,0-21 0,0 21 0,0-22 15,0 22-15,0 0 0,0 0 16,-21 0-16,0 21 0,-1 0 16,22 21-16,-21 0 0,0 21 0,21-20 15,-21 20-15,21-21 0,-21 21 16,21-20-16,0 20 0,-21-21 16,21 0-16,0 0 0,0 1 0,0-1 15,0 0-15,0 0 0,21-21 16,0 21-16,0-21 0,0 0 15,0 0-15,1 0 0,-1 0 0,0 0 16,21-21-16,-21 21 0,1-21 16,-1 0-16,21 0 0,-21-1 15,0 1-15,22 0 0,-22 0 0,0-21 16,0 20-16,0-20 0,1 0 16,-1-1-16,0 22 0,0 0 0,-21 0 15,0 0-15,21 21 16,-21 21-16,0 0 15,0 21-15,0 1 0,0-22 0,0 21 16,0 1-16,0-22 0,0 0 16,0 21-16,0-21 0,0 1 0,0-1 15,21 0-15,1 0 0,-1-21 16,0 0-16,0 0 16,0 0-16,0 0 0,1 0 15,-22-21-15,21 0 16,-21 0-16</inkml:trace>
  <inkml:trace contextRef="#ctx0" brushRef="#br0" timeOffset="32144.41">10943 5249 0,'0'0'0,"-21"0"0,42 0 16,0 0-1,22 0-15,-22-21 0,21 0 16,0 0-16,1 0 0,-1-22 16,0 22-16,1 0 0,-22-21 0,0-1 15,0 22-15,-21-63 16,0 62-16,0-20 0,0 0 0,-21 21 16,0-1-16,-21-20 0,20 42 15,-20-21-15,0 21 0,-1 0 0,1 0 16,0 21-16,-1 0 0,1 0 15,0 22-15,21-1 0,-22 22 0,22-22 16,-21 21-16,21 1 0,-1-22 16,1 22-16,0-22 0,21-21 0,0 22 15,0-22-15,0 21 0,0-21 16,21 0-16,0-21 0,22 0 16,-22 0-16,21 0 0,-21 0 0,22-21 15,-1 0-15,0 0 0,1 0 16,-1 0-16,0-1 0,1-20 15,-22 21-15,0-21 0,21 20 0,-20-20 16,-1 0-16,-21-1 0,21 1 16,-21 0-16,21-1 0,-21 1 15</inkml:trace>
  <inkml:trace contextRef="#ctx0" brushRef="#br0" timeOffset="32325.21">11388 5059 0,'0'21'0,"0"0"0,0 170 31,21-170-16,0 0-15,0-21 0,0 21 0,22-21 16,-22 21-16,21-21 0,0 0 0,1 0 16,-1-21-16,0 0 0,1 0 15,-1 21-15,-21-21 0,22 0 16,-1-22-16,-21 22 0,0 0 0,-21-21 16,0 20-16,21-20 0,-21 0 15,0 21-15,-21-22 0</inkml:trace>
  <inkml:trace contextRef="#ctx0" brushRef="#br0" timeOffset="32944.75">11959 5038 0,'0'63'16,"-21"-20"-1,21-22-15,0 0 0,-21 0 0,21 0 16,0 0-16,0 1 16,0-1-1,21-21-15,0 0 16,0-21-16,0-1 0,1 22 0,-1-21 15,0 0-15,0 0 0,0 0 16,0-22-16,1 22 0,-1 0 0,0-21 16,-21 21-16,21 21 0,0-22 0,0 22 15,1 0-15,-1 0 0,42 43 16,-42-22-16,-21 0 16,22 0-16,-22 0 0,0 1 0,0-1 15,21 0-15,-21 0 0,21 0 0,0 0 16,0 1-1,0-22-15,1 0 0,-1 0 0,21 0 16,-21 0-16,22 0 0,-22 0 0,21 0 16,0 0-16,1-22 0,-1 1 15,0 0-15,1 21 0,20-42 0,-42 21 16,22-1-16,-1-20 0,-21 21 16,0-21-16,-21-1 0,0 1 0,0 0 15,0-1-15,0 1 0,0 0 16,-21 20-16,0 1 0,0 0 0,0 0 15,-22 21-15,22 0 0,-21 21 16,0 0-16,20 0 0,-20 22 16,0-1-16,-1 0 0,22 1 0,-21-1 0,21 0 15,0 1-15,-1-1 16,22 22-16,0-43 0,0 0 16,0 0-16,0 0 0,22 0 0,-1-21 15,0 0-15,0 0 0,0 0 16,0 0-16,22 0 0,-22 0 0,21-21 15,1 0-15,-1 0 0,0 0 16,1 0-16,41-85 16,-41 63-16,-1-62 0,0 41 15,-21 22-15,-21-22 16,22 22-16,-22-22 0,21 22 0,-21-21 16,0 20-16,0 1 0,0 0 15</inkml:trace>
  <inkml:trace contextRef="#ctx0" brushRef="#br0" timeOffset="33104.3">13335 4382 0,'0'21'0,"0"0"0,-21 0 15,21 21-15,-21 1 0,-1-1 16,22 22-16,0-22 0,0 21 0,0 1 16,0-22-16,0 22 0,0-22 15,22 0-15,-1 1 0,0-1 0,-21-21 16,21 0-16,0 1 0,0-1 0,1-21 16,-1 0-16,0 0 0,0 0 15,0 0-15,0 0 0,1 0 0,-1 0 16,0-21-16,0-1 0,0 1 15,0-21-15</inkml:trace>
  <inkml:trace contextRef="#ctx0" brushRef="#br0" timeOffset="34112.03">14647 5122 0,'0'22'0,"0"-44"0,0 65 0,0-22 0,0 0 16,0 0-16,0 0 0,21-21 15,1 0-15,20 0 16,-21 0-16,0 0 0,22-21 0,-1 0 16,0 0-16,22 0 0,-22-22 15,22 1-15,-22 21 0,21-43 16,-20 22-16,-1 0 0,0-22 0,1 22 16,-1-22-16,-21 22 0,22-21 15,-22 20-15,-21-20 0,0 20 0,0-20 16,0 21-16,0-1 0,0 1 15,0 21-15,0 0 0,-21 21 16,-1 0-16,-20 21 0,21 21 16,-21 0-16,20 1 0,-20-1 0,0 22 15,-1-1-15,1 22 0,0-1 0,-1 1 16,1 0-16,0-1 0,21 22 16,-43 64-16,43-86 0,0 22 15,0-21-15,-1-1 0,1 22 16,0-21-16,21 0 0,-21-1 15,0 1-15,21 84 0,-21-63 16,21-21-16,-22-1 0,22-20 16,0 21-16,0-22 0,0 1 15,0-1-15,0-21 0,0 1 0,0-1 0,22 0 16,-1-20-16,0 20 0,0-42 0,0 21 16,0-21-16,22 0 0,-22 0 15,21-21-15,1 21 0,20-42 0,-21 20 16,22-20-16,-22 21 0,22-21 0,-1-22 15,-20 1-15,-1-1 0,0 1 16,1-22-16,-1 21 0,-21-20 0,-21-1 16,0 22-16,0-22 0,0 0 15,-42 1-15,21-1 0,-22 0 16,-20 22-16,20-22 0,-20 22 0,21-1 16,-22 22-16,1-1 0,20 1 0,-20 0 15,20 21-15,22 21 0,-21-22 16,21 22-16,0-21 0,-1 21 15,1 0-15,21-21 16,21 21-16,1-21 16,20 21-16,-21-21 0,21 0 15,22-1-15,-22-20 0,43 21 16,-22-21-16,1-1 0,-1 22 0,1-21 16,-1-1-16,1 1 0,-22 0 15,1 21-15,-1-22 0,-21 22 0,0 0 16,0 0-16,1 21 0,-22 21 15,0 0 1,0 0-16,0 0 0,0 22 16,0-22-16,0 21 0,0-21 0,0 22 15,0-1-15,0-21 0,0 0 0,0 1 16,0-1-16,-22 0 0,22 0 16,0 0-16,0-42 31,0 0-16,0 0-15,0 0 0,22-1 16</inkml:trace>
  <inkml:trace contextRef="#ctx0" brushRef="#br0" timeOffset="34283.91">15854 4678 0,'0'0'0,"0"-21"15,21 21 48,0 0-63,0 0 15,0 0-15,1 21 0,-22 0 16</inkml:trace>
  <inkml:trace contextRef="#ctx0" brushRef="#br0" timeOffset="34676.07">16129 4953 0,'0'0'15,"-21"0"1,21-21 0,0 0-16,0 0 15,0-1-15,0 1 16,21 0-16,0 0 0,0 21 16,0-21-16,1 0 0,-1 21 0,0 0 15,0 0-15,0 0 0,0 0 16,1 42-16,-1-21 0,0 0 0,0 22 15,0-22-15,-21 21 0,0 0 16,0-20-16,0 20 0,0 0 0,0-21 16,0 1-16,0-1 0,0 0 0,-21 0 15,0 0-15,21 0 0,-21-21 16,21-21 15,0 0-31,0 0 0,0 0 16,21 0-16,-21-1 0,21 1 0,0-21 15,0 21-15,-21-22 0,22 22 16,-1-21-16,0 21 0,21-22 16,-21 22-16,1 0 0,-1 0 15,0 21-15,0-21 0,0 21 16,0 0-16,1 0 0,-1 0 0,0 0 16</inkml:trace>
  <inkml:trace contextRef="#ctx0" brushRef="#br0" timeOffset="35011.81">16806 4974 0,'0'21'0,"0"-42"0,0 64 15,0-22-15,0 0 16,21-21 15,1-21-31,-1 0 16,0-1-16,0 1 0,0 0 16,0 0-16,1 0 0,-22 0 0,21-22 15,0 22-15,-21 0 0,21 0 16,-21 0-16,0-1 0,0 1 0,0 0 15,-21 21 1,0 0-16,0 21 0,-1 0 0,22 1 16,-21 20-16,0 0 0,21 1 15,0-22-15,-21 21 0,0 0 0,21 1 16,-21-1-16,21-21 0,0 0 16,0 22-16,0-22 0,0 0 15,0 0-15,21 0 0,0-21 0,0 22 16,21-22-16,-20 0 0,20 0 15,-21 0-15,21 0 0,1 0 0,20-22 16,-20 1-16,-1 0 0,21 0 0,-20-21 16,20 20-16</inkml:trace>
  <inkml:trace contextRef="#ctx0" brushRef="#br0" timeOffset="36201.21">17843 4445 0,'0'0'0,"0"-21"0,0-21 16,0 20-16,0 1 0,-21 21 15,21 21 1,-21 1-16,0-1 16,0 0-16,0 21 0,21 1 0,-22-1 15,1 0-15,0 22 0,0-22 16,0 43-16,-22-22 0,22 1 0,0 20 16,0-20-16,0-1 0,0 22 0,-22 0 15,22-22-15,0 22 0,0 21 16,0-22-16,-1 1 0,1 21 0,21 0 15,-21-22-15,21 22 0,0 0 16,0 0-16,0 0 0,0 0 16,0 84-16,0-126 0,0 20 15,0-20-15,0-1 0,0 1 0,0-22 16,21 0-16,0-20 0,1-1 16,-1-21-16,0 0 0,0 0 0,21-21 15,-20-1-15,20-20 0,0 21 0,22-21 16,-22-1-16,0 1 0,1-22 15,-1 22-15,22-21 0,-43-22 0,21 21 16,-21-20-16,0-1 0,1 0 0,-22 22 16,0-22-16,0 1 0,-22-1 15,1 0-15,-21 22 0,0-22 16,-1 22-16,-20-22 0,20 43 0,-20-22 16,-1 22-16,22-1 0,-21 1 15,41 21-15,-20 0 0,21 0 0,0 21 16,21-22-16,0 1 15,0 0-15,21 0 16,21 21-16,-21-21 0,22 0 0,-1-1 16,0 1-16,1 0 0,-1 0 15,0 0-15,1-22 0,-1 22 16,0-21-16,1 0 0,-22-1 0,21 22 16,-21-21-16,1 21 0,-1-1 15,0 1-15,0 0 0,-21 0 16,0 42 15,0 0-31,0 22 0,0-22 16,0 21-16,0-21 0,-21 22 0,21-1 15,0-21-15,0 21 0,0-20 16,0-1-16,0 0 0,0 0 0,0 0 16,21-21-16,0 21 15,0-21-15,1 0 0,-1 0 16,0 0-16,0-21 0,-21 0 15,21 0-15,-21 0 16,21 0-16,-21-1 0,0-20 0,0 21 0,0-21 16,0 20-16,0-20 15,0 21-15,0 0 0,0-22 0,0 22 16,0 0-16,0 0 16,0 0-16,22 0 0,-1-1 15,0 22-15,21-21 16,-21 21-16,1 0 0,20-21 0,-21 21 15,0 0-15,22 0 0,-22 0 16,0 0-16,0 21 0,21 0 0,-42 1 16,22 20-16,-1-21 0,-21 21 15,0-20-15,0 20 0,0 0 0,0-21 16,0 1-16,0 20 0,0-21 16,-21 0-16,21 0 0,-22 1 15,1-22 1,21-22 15,21 1-31,1 0 0,-1 0 0,0-21 16,0 20-16,0-20 0,0 0 15,1-1-15,20 22 0,-21-21 16,0 0-16,0-1 0,1 22 0,-1 0 16,0 0-16,-21 42 31,-21 0-31,0 0 0,-1 22 15,-20-22-15,42 21 0,-21 0 0,0 1 16,21-1-16,0-21 0,0 22 16,0-22-16,0 0 0,0 0 0,0 0 15,21 0-15,0-21 0,0 0 16,0 0-16,1 0 0,-1 0 0,0 0 16,0 0-16,0 0 0,0-21 15,22 0-15,-22 0 0</inkml:trace>
  <inkml:trace contextRef="#ctx0" brushRef="#br0" timeOffset="36831.83">19812 4636 0,'21'-22'0,"-42"44"0,84-65 15,-41 43-15,-1-21 0,0 0 0,0 0 16,-21 0-16,21-1 16,-21 1-16,21 21 0,-21-21 15,0 42 1,-21 0-16,0 22 0,0-1 16,0 0-16,-22 1 0,-20-1 0,21 0 15,20 22-15,-20-1 0,0 1 16,-1-22-16,22 22 0,-21-22 0,0 0 15,-1 1-15,1-1 16,21-21-16,-22 0 0,22 1 0,0-1 16,0-21-1,21-21 1,-21-1-16,21 1 0,0 0 0,0-21 16,21 21-16,-21-22 0,21 1 15,0 0-15,0-1 0,1 1 0,-22-22 16,0 22-16,0 0 0,0 21 0,21-1 15,-21 1-15,42 21 0,-42-21 16,21 21-16,-21 21 0,21 0 16,-21 22-16,22-1 0,-22 22 15,0-22-15,-22 43 0,1-22 0,21-42 16,0 22-16,43-22 0,-22 0 16,-21 21-16,0-21 0,21 1 0,0-1 15,0-21-15,0 21 0,1-21 0</inkml:trace>
  <inkml:trace contextRef="#ctx0" brushRef="#br0" timeOffset="37567.94">19897 5355 0,'0'0'0,"21"0"0,21 0 0,-21-21 16,22 0-16,-1 21 0,0-42 16,-21 20-16,22 1 0,-1-21 0,0 0 15,1-1-15,-22 1 0,21-22 16,-21 1-16,1 21 0,-1-22 16,-21 1-16,0 20 0,0-20 0,0 20 15,0-20-15,0 21 0,0-22 16,-21 22-16,-1-1 0,1 1 0,0 21 15,-21-21-15,-1 42 0,22-22 16,-21 22-16,0 0 0,-1 22 0,1-1 16,0 21-16,-1 0 0,1 1 15,21-1-15,-22 22 0,1-22 16,0 21-16,21 1 0,-1-22 0,1 22 0,0-1 16,21-20-16,0 20 0,0-21 15,0 1-15,21-1 0,0 0 0,1-20 16,-1 20-16,21-21 0,-21 0 15,22-21-15,-1 0 0,-21 0 16,21 0-16,1 0 0,-1 0 0,22 0 16,-22-21-16,0 0 0,22 0 15,-1 0-15,-20-1 0,20-20 0,1 21 16,-22-21-16,21-1 0,-20 22 16,-1-21-16,-21-1 0,0 22 0,1 0 15,-22 0-15,0 0 0,0 0 16,-22 21-16,1 0 0,0 21 15,0 0-15,-21 0 0,20 0 0,1 0 16,0 22-16,0-1 0,0-21 16,0 22-16,21-22 0,-22 21 15,22-21-15,0 0 0,0 22 16,0-22-16,22 0 0,-1-21 0,0 21 16,0 0-16,0-21 0,0 0 0,22 0 15,-22 0-15,21 0 0,-21 0 16,22 0-16,-22 0 0,21-21 0,-21 0 15,22 0-15,-1 0 0,-21 0 16,22-1-16,-22 1 0,21-21 0,-21 21 16,22-22-16,-22 22 0,0-21 15,0 21-15,0-22 16,-21 22-16,21 21 0,-21 21 16,0 1-16,0-1 15,0 0-15,-21 0 0,21 21 0,-21-20 16,21-1-16,0 0 0,0 0 15,0 0-15,-21 0 0,21 1 0,0-1 16,0 0 0,21-21-1,0-21 1,0 0 0,-21-1-16,0 1 0,0 0 0,0 0 15</inkml:trace>
  <inkml:trace contextRef="#ctx0" brushRef="#br0" timeOffset="37739.68">21336 4657 0,'0'0'0,"-21"0"0,0 0 15,-1-21-15,1 21 0,0 0 16,0 0 0,21 21 15,21-21-16,-21 21-15,21-21 0,0 0 16</inkml:trace>
  <inkml:trace contextRef="#ctx0" brushRef="#br0" timeOffset="38608.15">21421 4741 0,'21'0'0,"-21"22"15,21-22 1,-21 21-16,0 0 0,0 0 15,21 0-15,0 0 0,-21 1 0,21 20 16,1-21-16,-22 21 0,0-20 16,21 20-16,-21-21 0,21 0 0,-21 0 15,0 22-15,0-22 16,0 0-16,0 0 0,21-21 31,0 0-15,-21-21-16,21 0 15,1 0-15,-22 0 0,21-1 16,0-20-16,0 21 0,0-21 0,0-1 16,1 1-16,-1 0 0,0-1 15,0 22-15,0-21 0,0 21 0,1-1 16,-1 22-16,-21 22 31,0 20-31,-21-21 0,-1 21 0,1-20 16,0 20-16,21 0 0,-21-21 15,21 22-15,-21-22 0,21 21 16,0-21-16,0 1 0,0-1 0,0 0 16,21-21-16,0 21 0,0 0 15,0-21-15,1 0 0,-1 0 0,0 0 16,0 0-16,0 0 0,22 0 16,-22 0-16,0-21 0,21 21 0,-21-21 15,1 0-15,-1 0 0,21-43 16,-21 43-16,0-21 0,1 20 15,-1-20-15,-21 0 0,0 21 0,0-1 16,0 1-16,0 0 0,-21 21 31,21 21-31,-22 0 0,1 1 0,0-1 16,0 21-16,21 0 0,0-20 16,-21-1-16,21 21 0,-21-21 0,21 0 15,0 1-15,0-1 0,0 0 16,0 0-16,21-21 0,0 0 15,0 0-15,0 0 0,0 0 16,1 0-16,-1 0 0,0 0 0,0 0 16,21 0-16,-20-21 0,-1 0 15,0 0-15,42-22 16,-20 1-16,-22 21 0,0-22 0,21 1 16,-20 0-16,20-1 0,-21 22 15,0-21-15,0 21 0,1 21 0,-22 21 16,0 0-1,0 21-15,0-20 0,0 20 16,0-21-16,0 21 0,-22-20 0,22-1 16,0 21-16,0-21 0,0 0 15,22-21-15,-1 22 0,0-1 0,0-21 16,0 0-16,0 0 0,22 0 16,-22 0-16,21 0 0,1 0 0,-22 0 15,21-21-15,-21 21 0,22-22 0,-22 22 16,0-21-16,0 0 0,0 21 15,-21-21-15,0 0 0</inkml:trace>
  <inkml:trace contextRef="#ctx0" brushRef="#br0" timeOffset="39584.28">2138 6562 0,'0'0'0,"0"-21"0,21 21 0,-21-22 16,0 1-16,-21 21 16,0 0-16,-1 0 0,1 21 15,-21 1-15,21-1 0,0 0 16,-22 21-16,22 1 0,-21-1 15,21 0-15,21 22 0,-22-22 0,22 0 16,0 22-16,0-22 0,0 1 16,0-1-16,0 0 0,0 1 15,22 20-15,-22-42 16,21 0-16,0 1 0,0-22 0,21 0 16,-20 0-16,-1 0 0,21-22 15,0 1-15,1 0 0,-1 0 0,22 0 16,-22-22-16,21 1 0,1 21 15,-1-21-15,-20-1 0,20 1 0,-20 21 16,-1-22-16,-21 1 0,21-21 16,-20 20-16,-22 1 0,0 0 0,21-1 15,-21 1-15,0 21 0,0 0 16,0-1-16,0 1 16,-21 21-16,-1 0 0,22 21 15,0 22-15,-21-1 0,0 0 16,21 1-16,0-1 0,0 0 0,-21 1 15,0 20-15,21-20 0,-21-1 16,21-21-16,0 21 0,-22 1 0,22-1 16,-21-21-16,21 0 0,0 1 15,0-1-15,0 0 0,0 0 0,21-21 16,1 0-16,20 0 16,-21 0-16,0-21 0,22 0 0,-1 0 15,-21-1-15,21 1 0,-20 0 16</inkml:trace>
  <inkml:trace contextRef="#ctx0" brushRef="#br0" timeOffset="40647.93">3365 6710 0,'0'-21'0,"0"42"0,-21-42 16,0 21-1,0 0-15,0 21 0,0 0 0,-1 0 16,-20 0-16,21 1 0,0 20 15,0 0-15,-1-21 0,22 22 0,-21-1 16,0-21-16,21 22 0,0-1 16,0-21-16,0 0 0,0 0 15,0 1-15,0-1 0,0 0 16,21-21-16,0 0 16,1 0-16,-1-21 0,0 0 15,0 21-15,0-22 0,0 1 16,1 0-16,-1 0 0,0-21 0,-21 20 15,21 1-15,0-21 0,-21 21 16,21-22-16,-21 22 0,0 0 0,0 0 16,0 0-16,0 0 0,0 42 31,0 0-31,0 0 0,0 0 0,0 0 16,0 22-16,0-22 15,0 21-15,0-21 0,0 1 0,0 20 16,22-21-16,-1 21 0,-21-20 15,21-1-15,0 0 0,-21 0 0,21-21 16,0 0-16,1 0 0,20 0 16,-21 0-16,0 0 0,22-21 0,-1 21 15,-21-21-15,21 0 0,1-1 0,-1-20 16,-21 21-16,22 0 0,-1 0 16,-21-22-16,0 22 0,0-21 0,1-1 15,-1 22-15,0-21 0,-21 21 16,0 0-16,0-1 0,0 1 0,0 42 31,-21 1-31,0-1 0,-1 0 16,22 0-16,-21 21 0,21-20 0,-21-1 15,21 0-15,0 21 0,0-21 16,0 1-16,0-1 0,21 0 16,0 0-16,1-21 15,-1 21-15,0-21 0,0 0 16,-21-21-1,0 0 1,0 0 0,0 0-16,-21-1 15,0 22-15,0-21 0,21 0 0,-22 21 16,1 0-16,0 0 16,21 21-1,0 0-15,-21 1 0,21-1 16,0 21-16,0-21 0,0 0 15,0 1-15,0-1 0,0 0 0,21 0 16,0-21-16,0 0 0,22 0 16,-22 0-16,0 0 0,21 0 0,-20 0 15,-1-21-15,21 21 0,-21-21 16,22 0-16,-1-1 0,0 1 16,-21 0-16,22 0 0,-1 0 0,-21 0 15,22-1-15,-22-20 0,0 21 16,0-21-16,0 20 0,0-20 0,-21 21 15,0-21-15,0-1 0,0 22 0,0 0 16,0 0-16,-21 21 16,0 21-16,0 0 15,21 21-15,-21-20 0,21-1 16,0 21-16,0-21 0,0 22 0,0-22 16,0 0-16,0 0 0,0 0 0,0 0 15,0 1-15,21-1 16,-21 0-16,0 0 0,0 0 15,0 0 1,-21-21-16,0 0 0,-1 0 16,1 0-16,0 0 15</inkml:trace>
  <inkml:trace contextRef="#ctx0" brushRef="#br0" timeOffset="42144.08">6286 6964 0,'0'-21'0,"0"42"0,0-63 0,0 20 0,0 1 16,0 0-16,0 0 0,0 0 0,0 0 15,-21-1-15,0 22 32,21 22-32,-21-1 0,21 21 15,0-21-15,0 22 0,0-1 0,0 0 16,0 22-16,0-22 0,0 0 0,0 22 16,0-22-16,0 1 0,0-22 15,0 21-15,0-21 0,0 0 0,0 1 16,21-22-16,0 0 15,0 0-15,1 0 0,-1-22 16,0 22-16,0-21 0,0 0 0,22 0 16,-22-21-16,0 20 0,0-20 15,21 21-15,-20-21 0,-1 20 0,0-20 16,-21 21-16,21-21 0,0 20 16,-21-20-16,0 21 0,21 0 15,1 21-15,-22 21 16,0 0-16,0 0 15,0 0-15,0 1 0,0 20 0,0-21 16,21 0-16,-21 22 0,21-22 16,-21 21-16,21-21 0,-21 0 15,21-21-15,0 22 0,-21-1 0,22-21 16,-1 0-16,0 0 0,0 0 16,21 0-16,-20-21 0,-1-1 15,0 22-15,0-21 0,0-21 0,0 21 16,1 0-16,-1-1 0,0-20 15,-21 21-15,0 0 0,0-22 0,21 22 16,-21-21-16,0 21 0,0-22 16,0 22-16,0 0 0,0 0 0,0 0 15,0 0-15,0 42 16,0 0-16,0 0 16,0 21-16,0-20 0,0 20 15,0 0-15,0 1 0,0-1 0,0 0 16,0 1-16,0-1 0,0 0 15,21-21-15,-21 22 0,21-22 0,1 0 16,-1 0-16,0-21 16,0 0-16,0 0 0,0 0 0,22 0 15,-22-21-15,0 0 0,0 21 0,85-127 32,-85 106-32,0-22 0,1 1 0,-22 21 15,21-21-15,-21-1 0,21 1 16,-21 0-16,0-22 0,0 22 0,0-1 15,0 1-15,0 0 0,0 21 16,0-1-16,0 1 0,-21 21 16,0 21-16,21 1 15,0 20-15,0-21 0,-22 21 16,1 1-16,21-1 0,-21 0 0,0 1 16,21-1-16,-21 0 0,0 1 15,21-1-15,0 0 0,0-20 0,-22 20 16,22-21-16,0 0 0,0 0 15,0 1-15,0-1 0,22-21 32,-1-21-17,-21-1-15,21 1 0,0 0 0,0-21 16,0 21-16,1-1 0,-1-20 16,0 21-16,0 0 0,0 0 0,0-1 15,1 1-15,-1 21 0,0 0 16,0 0-16,-21 21 15,0 1-15,0-1 0,0 0 0,0 21 16,0-21-16,0 1 0,0 20 0,0-21 16,21 0-16,-21 0 0,21 1 15,1-1-15,-22 0 0,21-21 0,0 0 16,0 0-16,0 0 16,22 0-16,-22 0 0,21 0 0,-21-21 15,22 0-15,-1-1 0,-21 22 0,0-21 16,22-21-16,-22 21 0,0 0 15,-21-1-15,21 1 0,-21-21 0,21 21 16,-21 0-16,0-1 0,0 1 0,0 0 16,0 42 15,0 0-31,0 1 0,0 20 16,0-21-16,0 0 0,-21 0 0,21 1 15,0-1-15,-21 0 0,21 0 16,0 0-16,0-42 47,0 0-47,21 0 15</inkml:trace>
  <inkml:trace contextRef="#ctx0" brushRef="#br0" timeOffset="42320.47">8276 6858 0,'0'0'15,"-21"0"-15,0 0 0,0 0 16,-1 0 0,44 0 31,-1 0-47,0 0 0,0 0 15</inkml:trace>
  <inkml:trace contextRef="#ctx0" brushRef="#br0" timeOffset="42967.6">8572 6816 0,'0'0'0,"22"0"0,-22-21 16,-22 21-1,1 0 1,0 21-16,0 0 16,21 0-16,0 0 0,-21 0 15,21 1-15,0 20 0,0-21 0,-21 21 16,21 1-16,0-22 0,0 21 15,0 1-15,0-22 0,0 21 0,0-21 16,0 0-16,0 22 0,0-22 16,21-21-16,0 21 0,0-21 0,0 0 15,0 0-15,1 0 0,-1 0 0,21 0 16,0-21-16,-20 0 0,20 0 16,-21-1-16,21 1 0,-20-21 0,41-22 15,-42 22-15,0 0 16,1-1-16,-22 1 0,0 0 15,0-22-15,21 22 0,-21-22 0,0 1 16,0-1-16,0 22 0,0 0 16,0 21-16,0-1 0,0 1 0,0 42 15,0 22-15,0-1 16,0 0-16,0 1 0,0-1 16,0 0-16,0 1 0,0-1 0,0 0 15,0 1-15,-21-1 0,21 0 16,0-20-16,0 20 0,0-21 0,-22 21 15,22-20-15,0-1 0,0 0 0,-21-21 16,21 21-16,0-42 31,0 0-15,0 0-16,21-1 0,1-20 16,-1 21-16,0-21 0,21 20 0,-21-20 15,22 21-15,-22 0 0,21 0 16,1-1-16,-22 1 0,21 21 0,-21 0 15,22 0-15,-22 21 0,0 1 0,0-1 16,0 0-16,-21 0 0,0 0 16,0 22-16,0-22 0,0 0 0,0 0 15,0 0-15,0 22 0,0-22 0,0 0 16,0 0-16,0 0 16,-21-21-16,0 21 0,21-42 31,0 0-31,0 0 0</inkml:trace>
  <inkml:trace contextRef="#ctx0" brushRef="#br0" timeOffset="45524.11">10753 7154 0,'0'0'0,"0"22"16,0-1-16,0 0 16,0 0-1,21-21 1,0 0-16,0-21 16,0 0-16,0 21 0,1-21 0,-1-1 15,0 1-15,0 0 0,0-21 16,22 21-16,-22-1 0,0 1 0,-21-21 15,0 21-15,0-22 0,0 1 16,0 21-16,0-21 0,0-1 0,0 22 16,-21 0-16,0 0 0,-1 21 0,1 0 15,0 21-15,0 0 16,-21 0-16,42 22 0,-22-22 16,1 21-16,0 0 0,21 1 0,-21-1 15,21 0-15,-21 1 0,63-1 16,-21-21-16,-21 22 0,0-1 0,0-21 15,0 21-15,21-42 0,-21 22 0,22-1 16,-1-21-16,0 0 0,0 0 16,21 0-16,-20 0 0,20-21 0,-21-1 15,21 1-15,-20 0 0,20 0 16,-21-21-16,21 20 0,-20 1 16,20-21-16,-21 0 0,21 20 0,-20-20 0,-1 21 15,21-21-15,-21 20 0,0 1 16,1 0-16,-1 21 0,21 0 15,-21 0-15,0 0 0,-21 21 16,22 0-16,-22 1 0,0-1 16,0 0-16,0 21 0,0-21 0,0 1 15,0 20-15,0-21 0,0 0 16,0 0-16,0 1 0,-22-1 0,22 0 16,-21 0-16,0-21 15,21-21 16,0 0-31,0 0 0,21-22 16,-21 22-16,21 0 0,1-21 16,-22 20-16,21-20 0,0 0 0,-21 21 15,0-22-15,0 22 0,21 0 16,-21 0-16,0 0 0,0 42 31,0 0-31,0 0 0,0 0 16,0 22-16,0-22 0,0 0 0,0 21 15,0 1-15,0-22 0,0 21 16,0-21-16,0 0 0,0 1 0,0-1 16,21 0-16,0 0 0,1 0 0,-1-21 15,0 0-15,0 0 0,0 0 16,22 0-16,-22 0 0,21-21 16,0 21-16,-20-21 0,20 0 0,0 0 15,1-22-15,-22 22 0,21 0 16,-21-21-16,0-1 0,1 1 0,-1 0 15,0-1-15,0 1 0,-21-22 16,0 22-16,0-21 0,0 20 0,21-20 16,-21-1-16,0 22 0,0 0 0,0-1 15,0 22-15,0 0 0,0 0 16,0 42-16,0 0 16,-21 21-16,0 1 0,0-1 15,0 22-15,21-22 0,-22 21 16,1-20-16,0 20 0,0-20 0,21-1 0,-21 21 15,21-20-15,0-22 16,0 21-16,0 22 0,21-22 16,0-21-16,0 0 0,0 1 0,1-1 15,-1-21-15,21 0 0,-21 0 16,22 0-16,-22 0 0,21 0 0,0 0 16,-20-21-16,20 21 0,0-22 0,1 1 15,-22 0-15,21 0 0,-21 0 16,22 0-16,-22-1 0,0 1 0,-21-21 15,0 21-15,0 0 0,0-22 16,0 1-16,0 21 0,0 0 0,0-1 16,0 1-16,-21 21 15,0 21-15,21 1 16,-22-1-16,1 0 0,21 21 0,0-21 16,-21 22-16,21-22 0,-21 21 0,21-21 15,0 22-15,0-22 0,0 0 16,0 0-16,0 0 0,0 1 0,21-1 15,0-21-15,0 0 0,1 0 16,20 0-16,-21 0 0,21 0 0,1 0 16,-1 0-16,-21-21 0,22 21 15,-1-22-15,0 1 0,1 0 0,-22 0 16,21 0-16,-21 0 0,0-22 16,1 22-16,-1 0 0,0-21 0,0 20 15,-21-20-15,0 21 0,0 0 16,0 0-16,21 21 0,-21 21 15,0 0 1,0 0-16,0 21 0,-21-20 16,21-1-16,-21 21 0,21-21 0,0 0 15,-21 1-15,0-1 0,21 0 16,-22 0-16,1 0 0,42-21 47,1-21-47,-1 0 0,0 0 15,0 21-15,0-21 16,0-1-16,1-20 0,-1 21 0,0 0 16,21 0-16,-21-1 0,1 1 0,-1 0 15,0 0-15,0 21 0,0 0 16,0 0-16,1 0 0,-22 21 16,0 0-16,0 0 0,0 1 15,0-1-15,0 0 0,0 0 0,0 0 16,21 0-16,0 1 0,-21-1 15,21 0-15,0-21 0,0 21 16,22-21-16,-22 0 16,0 0-16,0 0 0,22 0 0,-22 0 15,21 0-15,-21 0 0,22-21 16,-22 21-16,21-21 0,-21 0 0,22-1 16,-22 1-16,0 0 0,0 0 0,-21 0 15,0 0-15,21-22 0,-21 1 16,0 21-16,0-22 0,0 22 0,0-21 15,-21 21-15,0 0 0,0 21 16,0 0-16,-1 0 0,1 0 0,-21 0 16,21 21-16,0 0 0,-22 21 0,22-21 15,0 22-15,0-22 0,0 21 16,-1-21-16,1 22 0,21-22 16,0 21-16,-21-21 0,21 1 0,0-1 15,0 0-15,0 0 16,21-21-16,0 0 15,1 0-15,20 0 16,-21 0-16,0 0 0,22 0 0,-22-21 16,21 0-16,-21 0 0,22-1 0,-22 1 15,21 0-15,-21-21 0,0-1 16,22 1-16,-22 0 0,0-22 0,0 22 16,0-22-16,-21 1 0,22-1 15,-22 1-15,21 21 0,-21-1 16,0 1-16,0 21 0,0 0 0,0-1 0,0 1 15,0 64 17,-21-22-32,-1 21 0,22 0 15,0 1-15,-21 20 0,21-20 16,-21-1-16,21 21 0,0-20 0,0-1 16,0 0-16,0 1 0,0-1 15,0 0-15,0-20 0,0-1 0,21 0 16,0 0-16,-21 0 0,43 0 15,-22-21-15,21 0 0,-21 0 16,1 0-16,-1 0 0,21 0 0,-21-21 16,22 21-16,-22-21 0,21 0 15,-21 0-15,22 0 0,-1-1 16,-21 1-16,0 0 0,22 0 0,-22-21 16,-21 20-16,21 1 0,-21 0 15,0-21-15,-21 42 16,0 21-16,-1 0 15,1 0-15,0 0 0,0 1 16,21-1-16,-21 0 0,21 0 0,0 0 16,0 0-16,0 1 0,0-1 0,0 0 15,0 0-15,0 0 16,0 0-16,0 1 0,0-1 16,-21-21 30,-1 0-46,1 0 16,0-21-16,0-1 16,0 1-16,-22 21 15,22-21-15</inkml:trace>
  <inkml:trace contextRef="#ctx0" brushRef="#br0" timeOffset="45740.03">12594 6646 0,'0'0'0,"21"0"31,0-21-31,22 21 16,-1-21-16,0 21 0,1 0 0,20 0 15,-20-21-15,-1 21 0,0 0 16,1 0-16,-1 0 0,-21 0 0,0-21 15,0 21-15,-21-21 16</inkml:trace>
  <inkml:trace contextRef="#ctx0" brushRef="#br0" timeOffset="46947.74">16658 7197 0,'0'0'0,"21"21"16,0-21-1,1 0-15,-1 0 0,0 0 16,0-21-16,0 0 0,0 21 0,22-22 16,-22 1-16,0 0 0,21 0 0,-20 21 15,-1-21-15,0-22 0,0 22 16,0 0-16,-21 0 0,0-21 15,0 20-15,0-20 0,0 0 0,0 21 16,-21-1-16,0-20 0,0 21 16,0 21-16,-1 0 0,-20 0 0,21 0 15,-21 0-15,20 21 0,-20 0 0,0 0 16,21 22-16,-22-22 0,1 21 16,21 1-16,-22-22 0,22 21 15,0 0-15,0 1 0,0-22 0,21 21 16,0 1-16,0-22 0,0 0 0,0 0 15,0 0-15,21 0 0,0-21 0,0 0 16,0 0-16,22 0 16,-22 0-16,0 0 0,21-21 0,-20 21 15,-1-21-15,21 0 0,-21 0 0,0 0 16,1-1-16,-1-20 0,0 21 16,0 0-16,-21-22 0,21 22 0,0-21 15,-21 0-15,22-1 0,-22 22 16,0-21-16,0 21 0,21-1 0,-21 1 15,0 42 1,0 1-16,0-1 0,0 21 16,0-21-16,0 22 0,0-22 0,0 0 15,0 21-15,0-21 0,0 22 16,0-22-16,0 0 0,0 0 16,21 0-16,-21 1 0,21-1 0,0-21 15,0 0-15,1 0 0,20 0 16,-21 0-16,21 0 0,1 0 0,-22 0 15,21-21-15,1-1 0,-22 1 0,21 0 16,-21 0-16,22 0 0,-22 0 16,0-22-16,0 22 0,0-21 0,-21-1 15,21 1-15,-21-21 0,22 20 16,-22-20-16,0 20 0,0-20 0,21 21 16,-21-1-16,0 1 0,21 21 15,-21 0-15,0 42 16,0 21-16,0 0 15,0 1-15,-21-1 0,0 22 16,-1-22-16,22 21 0,-21-20 0,0-1 16,21 0-16,0 22 0,0-22 0,-21-21 15,21 22-15,0-1 0,0-21 16,0 22-16,21-22 0,0 0 16,22-21-16,-22 21 0,0-21 15,21 0-15,1 0 0,-22-21 0,21 0 16,0 0-16,-20-1 0,20 1 15,-21 0-15,21-21 0,1 21 0,-22-22 16,0 1-16,21 0 0,1-64 16,-22 42-16,0 1 15,0-1-15,-21 1 0,0 20 0,0-20 16,0 42-16,0 0 0,0-1 0,0 44 16,0-1-1,0 21-15,-21 0 0,21 1 0,0-1 16,-21 22-16,21-22 0,-21 21 15,21-20-15,0-1 0,-21 0 0,21-20 16,0 20-16,0-21 0,0 0 0,0 0 16,0 1-16,21-1 0,0-21 15,0 21-15,0-21 0,0 0 16,1 0-16,-1 0 0,0 0 0,21 0 0,1 0 16,-1-21-16,0 21 15,22-21-15,-22-1 0</inkml:trace>
  <inkml:trace contextRef="#ctx0" brushRef="#br0" timeOffset="48012.55">19346 7006 0,'0'0'0,"21"0"31,1 0-31,-1 0 16,0-21-16,0 0 15,0 0-15,0 0 0,1-1 0,-1 1 16,0-21-16,0 0 0,0-1 16,0 1-16,-21-22 0,22 22 0,-1-21 15,-21-1-15,0 22 0,0-22 16,0 43-16,0-21 0,0 21 0,-21 21 16,-1 21-1,1 21-15,0-21 0,-21 22 16,21 20-16,-1-21 0,1 64 15,21-63-15,0-1 0,0 0 16,0 1-16,0-1 0,0-21 0,0 21 16,0-20-16,21-1 0,1 21 0,-1-42 15,0 21-15,0 0 16,0-21-16,0 0 0,1 0 0,-1 0 16,21 0-16,-21 0 0,0 0 0,22 0 15,-22-21-15,21 0 0,-21 0 16,1 0-16,-1 0 0,0-22 0,0 1 15,0 0-15,0-1 0,1-20 16,-1 20-16,0-20 0,0-1 0,-21 1 16,0 21-16,21-1 0,-21 1 15,0 21-15,0 0 0,0 42 16,-21 0 0,21 0-16,0 21 0,-21 1 15,0-1-15,0 0 0,21 1 0,0 20 16,-22-20-16,22-1 0,-21 0 15,21 1-15,0-22 0,0 21 0,0-21 16,-21 22-16,21-22 0,0 0 0,0 0 16,0 0-16,21-21 47,0-21-47,1 0 15,-1 0-15,0 0 0,0-1 0,0 1 16,22-21-16,-22 21 15,0 0-15,0-1 0,0 1 0,0 0 16,1 21-16,-22 21 16,0 0-16,0 1 15,0-1-15,0 0 0,0 21 0,0-21 16,0 1-16,0-1 0,0 0 16,0 0-16,0 0 0,0 0 15,21 1-15,0-22 0,0 0 0,0 0 16,0 0-16,22 0 0,-22 0 15,21 0-15,1 0 0,-1 0 0,0 0 16,1-22-16,-1 1 0,0 0 16,1 0-16,-22 0 0,21 0 15,0-22-15,1 1 0,-22 0 0,21-1 16,-21-20-16,22 20 0,-22 1 16,0 0-16,0-1 0,-21 22 0,0-21 15,43 42-15,-65 21 16,1 21-16,0-20 0,-21 20 15,21 0-15,-1 1 0,1-1 0,0 0 16,0 1-16,21-1 0,0-21 0,0 0 16,0 22-16,0-22 0,21 0 15,0-21-15,0 21 0,22-21 16,-22 0-16,0 0 0,0 0 16,22 0-16,-22 0 0,0 0 0,21 0 15,-21 0-15,1 0 0,20-21 0,-21 0 16,21 0-16,-20-1 0,-1 1 15,0 0-15,0-21 0,21-22 16,-42 22-16,22 0 0,-22-1 16,0 22-16,-22-21 0</inkml:trace>
  <inkml:trace contextRef="#ctx0" brushRef="#br0" timeOffset="48247.66">19389 6519 0,'0'0'16,"-43"0"-16,22 0 0,0 0 0,42 0 15,21 0-15,1 0 16,20 0-16,-20-21 0,41 21 0,-20-21 16,-1 21-16,22-21 0,-22 21 15,1-21-15,-1 21 0,-20-21 0,20 21 16,-20 0-16,-22-22 0,21 22 15,-21-21-15,-63 21 16,21 0-16</inkml:trace>
  <inkml:trace contextRef="#ctx0" brushRef="#br0" timeOffset="49689.71">7620 8509 0,'0'0'0,"-21"-21"16,21 0 0,0 0-16,0-1 0,0 1 15,0 0-15,0 0 16,0-21-16,21 20 0,0 1 0,-21-21 16,0 21-16,0-43 15,0 43-15,0 0 0,0 0 0,0 0 16,0 42-1,0 21-15,-21-21 0,21 22 16,-21 20-16,21 1 0,0-22 0,0 21 16,0 1-16,0-1 0,0-20 15,0 20-15,0 1 0,0-22 16,-21 22-16,21-22 0,0 0 0,-22 1 16,22-1-16,-21-21 0,0 0 15,21 22-15,-21-43 0,0 21 0,0 0 16,-1-21-16,1 0 0,0 0 0,0 0 15,0 0-15,0 0 0,-22 0 16,22 0-16,-21-21 0,21 0 0,-22-1 16,22-20-16,-21 21 0,-1-21 15,22-1-15,-21 22 0,0-21 16,20-1-16,-20 22 0,21 0 0,21 0 16,-21 21-16,21 21 15,0 21-15,0-20 0,21 20 16,0 0-16,0 1 0,0-1 15,1 0-15,-1 1 0,0-1 0,0-21 16,21 0-16,-20 22 0,-1-22 0,0-21 16,0 21-16,0-21 0,22 0 15,-22 0-15,0 0 0,21 0 0,-21 0 16,1-21-16,20 0 0,0-1 16,-21 1-16,22 0 0,-1-21 0,0 21 15,1-22-15,-1 1 0,-21 0 16,0-1-16,1 1 0,-1 0 15,0-1-15,-21 1 0,0 21 0,0 0 16,0-1-16,0 1 0,0 42 16,0 1-1,0 20-15,0-21 0,0 21 0,0 1 16,0-1-16,0 0 0,0 1 16,0-1-16,0-21 0,0 22 0,0-22 15,0 0-15,0 0 0,0 0 16,21-21 15,0-21-31,-21 0 16,21 0-16,1 0 0,-1-1 0,0 1 15,-21-21-15,21 21 0,0-22 0,0 1 16,-21 21-16,22-21 0,-22 20 16,21 1-16,0 0 0,0 21 15,0 0-15,0 21 16,1 22-16,-1-22 0,-21 21 0,0-21 15,21 22-15,0-1 0,-21 0 0,0-21 16,0 22-16,21-22 0,0 21 16,-21-21-16,22-21 0,-22 22 0,21-1 15,0-21-15,0 0 0,0 0 16,0 0-16,22-21 0,-22 21 16,0-22-16,0 1 0,0 0 15,1 0-15,20-21 0,-21-1 16,0 22-16,0-42 0,1 20 0,-1 1 15,0-22-15,-21 22 0,0-21 0,0 20 16,0 1-16,0-22 0,0 22 16,0 0-16,0 21 0,0-1 0,0 1 15,0 0-15,0 42 16,0 0-16,0 1 0,0-1 16,0 21-16,-21 0 0,21 1 0,0-1 15,-21 22-15,21-22 16,0 0-16,-22 22 0,22-22 0,0 0 15,0 1-15,0-22 0,0 21 0,0-21 16,0 22-16,0-22 16,22-21-16,-1 0 15,0 0-15,0 0 16,0 0-16,0-21 0,-21 0 16,0-1-16,0 1 0</inkml:trace>
  <inkml:trace contextRef="#ctx0" brushRef="#br0" timeOffset="49889.25">8424 8784 0,'0'0'0,"0"21"16,0 1 0,21-22-1,1 0 1,-1 0-16,0 0 0,0 0 15,21 0-15,-20-22 0,20 22 0,-21-21 16,0 21-16,22-21 0,-22 21 0,0-21 16,0 21-16</inkml:trace>
  <inkml:trace contextRef="#ctx0" brushRef="#br0" timeOffset="50553.74">8953 8932 0,'0'0'15,"0"22"-15,22-1 0,-22 0 0,21-21 16,0 0 0,0 0-16,0 0 15,0 0-15,1-21 0,-1 21 0,21-21 16,-21-1-16,0 1 0,22 0 16,-43 0-16,21 0 0,0 0 0,-21-22 15,0 22-15,0 0 0,0 0 16,0 0-16,0-1 0,-21 22 15,0 0-15,0 0 16,-1 0-16,22 43 0,-21-22 0,0 0 16,0 21-16,21 1 0,0-1 15,0 0-15,0 1 0,-21-1 0,21-21 16,0 22-16,0-22 16,0 0-16,0 0 0,21 0 0,0 0 0,0-21 15,0 0-15,1 0 0,-1 0 16,21 0-16,-21 0 0,0 0 0,1 0 15,-1-21-15,0 0 0,0 21 16,0-21-16,-21 0 0,21 0 0,-21-22 0,0 22 16,0 0-16,22-21 15,-22-1-15,21 1 0,-21 21 0,21-22 16,-21 1-16,21 21 0,0 0 16,0 0-16,1-1 0,-1 22 0,0 0 15,21 0-15,-21 0 0,22 0 0,-1 0 16,0 22-16,-20-1 0,20 21 15,-21-21-15,0 22 0,-21-22 0,0 21 16,21-21-16,-21 22 0,0-22 0,0 21 16,0-21-16,0 0 0,0 1 15,-21-22-15,21 21 0,-21-21 16,0 0-16,21-21 31,0-1-15,0 1-16,0 0 0,0 0 0,0-21 15,0 20-15,21-20 0,0 21 16,0-21-16,-21 20 0,22-20 0,-1 21 16,0 0-16,0-22 0,-21 22 0,21 21 15,0-21-15,1 0 0,-22 0 16,21 21-16,0-21 0,0 21 0,0 0 16</inkml:trace>
  <inkml:trace contextRef="#ctx0" brushRef="#br0" timeOffset="51108.65">10583 8488 0,'0'0'0,"0"-21"0,0 0 0,0-1 16,0 1-16,0 0 15,0 0-15,0 0 0,0 0 16,0 42 0,0 0-16,0 0 15,0 21-15,-21 1 0,21-1 0,-21 0 16,21 1-16,0-1 0,0 22 15,-21-22-15,0 21 0,-1 1 16,22-1-16,-21 1 0,0 21 0,0-22 0,0 1 16,-22 20-16,22 1 0,-21 0 15,21-1-15,-22 22 0,1 0 16,0 0-16,21 0 0,-22-1 0,1 1 16,21 0-16,0-21 0,-1 21 0,1-22 15,21 1-15,0-22 0,0 1 16,0-1-16,0 1 0,21-22 0,1-21 15,-1 22-15,0-43 0,0 21 0,21-21 16,-20 0-16,20-21 0,0 0 0,1-1 16,-1 1-16,0-21 0,1 0 15,-1-1-15,0-20 0,1 20 0,-1-20 16,0-1-16,1 1 0,-22-22 0,21 22 16,-42-1-16,0-20 0,0 20 15,0-21-15,0 1 0,0-1 16,-21 0-16,0 22 0,-22-22 0,22 22 15,-21-1-15,0 1 0,20 20 16,-20 1-16,21 21 0,0 0 0,-22 0 16,43-1-16,-21 1 0,0 21 0,0-21 15,0 21 1,21-21 0,0 0-1,21 0-15,0 21 16,21-22-16,-20 1 0,-1 21 0,21-21 15,0 0-15,1-21 0,-1 20 0</inkml:trace>
  <inkml:trace contextRef="#ctx0" brushRef="#br0" timeOffset="52244.31">11345 8615 0,'21'-21'0,"-42"42"0,42-63 0,-21 20 0,0 1 15,0 0-15,0 0 0,0 0 16,-21 21-16,0 0 0,0 0 15,0 0-15,-22 0 0,22 0 0,0 0 16,-21 21-16,21-21 16,-22 21-16,22 21 0,0-20 0,-21-1 15,20 21-15,1-21 0,0 22 0,0-1 16,0 0-16,21-21 0,-21 22 16,21-22-16,0 0 0,0 0 0,0 0 15,21 1-15,0-1 0,0-21 0,0 0 16,0 0-16,22 0 0,-22 0 15,21 0-15,-21-21 0,22-1 0,-22 1 16,0 0-16,21 0 0,-20 0 16,-1 0-16,0-22 0,0 22 0,0-21 15,0 21-15,-21-43 0,22 43 16,-22 0-16,21 0 16,-21 42-1,0 0 1,0 0-16,0 21 0,0-20 15,0-1-15,0 21 0,0-21 0,21 0 16,0 1-16,-21-1 0,21 0 0,0 0 16,1 0-16,-1-21 15,0 0-15,0 0 0,0 0 0,22 0 16,-22 0-16,0 0 0,0 0 0,0-21 16,0 0-16,1 0 15,-1 0-15,0-1 0,0 1 0,0 0 16,0-21-16,1 21 0,-22-22 0,21 22 15,0 0-15,0-21 0,0 20 16,0 1-16,1 21 0,-1-21 0,0 0 16,0 21-1,-21 21 1,0 0-16,0 0 16,0-42 46,0 0-62,0 0 16,0 0-1,-21 21 1,0 0 0,0 0-16,-1 21 15,1 0-15,21 0 0,-21-21 16,0 21-16,21 1 0,-21 20 0,21-21 15,-21 21-15,-1 1 0,22-22 16,0 21-16,0-21 0,0 1 16,0 20-16,0-21 0,0 0 0,0 0 15,22 1-15,-22-1 0,42 0 16,-21 0-16,0-21 0,0 0 0,1 0 16,20 0-16,-21 0 0,0 0 15,22 0-15,-1 0 0,0-21 16,1 21-16,-1-21 0,0 0 0,1-1 15,20 1-15,-21-21 0,1 21 0,-22-22 16,21 22-16,-21-21 0,22 0 16,-22-1-16,0 22 0,-21-21 0,0-1 15,21 22-15,-21 0 0,0 0 0,0 0 16,0 0-16,-21 21 0,0 0 16,0 0-16,0 0 0,-1 21 15,-20 0-15,21 0 0,21 0 16,-21 22-16,0-22 0,21 0 15,-22 0-15,22 21 0,0-20 0,0 20 16,0-21-16,0 0 0,0 0 16,0 1-16,22-1 0,-1 0 0,-21 0 15,21-21-15,0 21 0,0-21 0,0 0 16,1 0-16,-1 0 16,0 0-16,21 0 0,-21 0 0,1 0 15,-1 0-15,-21-21 0,21 21 16,0 0-16,0-21 0,-21 0 0,0 0 15,21 21-15,-21-22 16,22 22-16</inkml:trace>
  <inkml:trace contextRef="#ctx0" brushRef="#br0" timeOffset="52512.56">13547 8890 0,'-22'0'31,"1"0"16</inkml:trace>
  <inkml:trace contextRef="#ctx0" brushRef="#br0" timeOffset="66339.78">25590 1101 0,'0'-43'31,"0"65"0,0-1-31,0 0 16,0 21-16,0-21 0,0 1 0,0-1 16,0 21-16,0-21 0,0 0 15,0 1-15,0-1 0,0 0 0,-21 0 16,21 0 0,0-42 15</inkml:trace>
  <inkml:trace contextRef="#ctx0" brushRef="#br0" timeOffset="66527.67">25823 826 0,'0'0'0,"0"-22"0,0 1 15,0 0-15,-21 21 16,0 0-16,0 0 15,21 21 1,0 0 0,0 1-1,0-1-15,21 0 0</inkml:trace>
  <inkml:trace contextRef="#ctx0" brushRef="#br0" timeOffset="67128.34">26098 995 0,'0'42'16,"0"-21"0,0 1-16,0-1 0,0 0 0,0 0 15,0 0-15,0 0 0,0 22 16,0-22-16,0 0 0,0 0 0,0 0 16,0 1-16,0-1 15,-21-21-15,21 21 16,-21-21-16,0 0 15,0 0-15,21-21 32,0 0-32,0-1 0,0 1 15,0-21-15,0 21 0,21 0 16,0-22-16,-21 22 0,42 0 0,-20-21 16,-1 20-16,0 1 0,0 21 15,0 0-15,0 0 0,22 0 16,-22 21-16,0 1 0,-21-1 0,21 0 15,0 0-15,-21 21 0,0-20 16,0-1-16,0 21 0,0-21 0,0 0 16,0 1-16,0-1 0,0 0 15,0 0-15,0-42 47,0 0-31,0 0-16,0-1 15,0 1-15,22 0 0,-1 0 0,0-21 16,0 20-16,21-20 0,-20 21 16,-1 21-16,21-21 0,-21 21 15,0 0-15,1 0 0,-1 21 0,-21 0 16,21 0-16,-21 0 0,0 22 16,0-22-16,0 0 0,-21 21 0,0-20 15,-1-1-15,22 0 0,0 0 16,-21 0-16,21 0 0,-21-21 15,21 22-15,21-22 16,22 0 0</inkml:trace>
  <inkml:trace contextRef="#ctx0" brushRef="#br0" timeOffset="67385.19">27072 1080 0,'0'-22'0,"0"44"0,0-65 0,0 22 16,0 42-1,0 0-15,0 1 0,-21 20 16,21 0-16,-21 1 0,21-1 16,-21 21-16,21-20 0,-22 20 15,1 1-15,21-1 0,-21 1 16,0 20-16,0 1 0,0-21 0,-1 20 16,1-20-16,0-1 0,0 1 15,0-1-15,0-20 0,21-1 0,0 0 16,-22-21-16,22 22 0,22-43 15,-1 0 1,0-21-16,0-1 0,0-20 0,0 21 16</inkml:trace>
  <inkml:trace contextRef="#ctx0" brushRef="#br0" timeOffset="67660.03">27114 1185 0,'0'0'0,"0"-63"0,0 21 0,0-1 0,0 1 15,22-22-15,-1 43 0,0-21 16,0 0-16,21 20 0,-20 1 16,20 0-16,-21 21 0,21 0 0,1 0 15,-22 0-15,0 0 0,21 21 16,-20 0-16,-1 1 0,-21 20 0,0-21 16,0 21-16,0-20 0,0 20 15,-21-21-15,-1 21 0,1-20 0,-21-1 16,0 0-16,-1 0 0,22 0 15,-21 0-15,21 1 0,-22-22 16,22 0-16,0 0 0,21-22 16,0 1-1,21 0-15,0 0 16</inkml:trace>
  <inkml:trace contextRef="#ctx0" brushRef="#br0" timeOffset="67900.89">27813 529 0,'0'0'0,"21"-21"16,0 21-16,-21-21 0,0 42 16,0 0-1,0 0-15,0 1 0,-21 20 16,0 21-16,0-20 0,0 20 0,-1 1 16,1-1-16,0 1 0,0-22 15,0 22-15,0-22 0,-1 0 0,1 1 16,21-22-16,0 21 0,0-21 15,0 0-15,0 1 0,21-22 16,1 0-16,-1 0 16,0-22-16,21 22 0,-21-21 0,22 0 15</inkml:trace>
  <inkml:trace contextRef="#ctx0" brushRef="#br0" timeOffset="68823.4">27982 1080 0,'-21'0'0,"42"0"0,-42 21 0,0-21 15,0 21-15,0 0 16,21 0 0,42-21-1,-21 0-15,0-21 0,0 21 16,22-21-16,-22 0 0,21 0 16,-21-1-16,1 1 0,-1-21 0,21 21 15,-42 0-15,21-22 0,-21 22 16,0 0-16,0 0 0,-21 21 15,0 21 1,-21 0-16,20 0 0,-20 0 16,0 22-16,21-1 0,-22-21 0,22 22 15,-21-1-15,42-21 0,-21 21 16,21-20-16,0-1 0,0 0 0,0 0 16,21-21-16,0 0 0,21 21 15,-21-21-15,22 0 0,-1 0 0,0 0 16,1 0-16,-1-21 0,22 0 15,-22 21-15,0-21 0,1 0 16,-1-1-16,-21 1 0,0-21 0,0 21 16,1-22-16,-1 1 0,0 0 15,-21 21-15,0-22 0,0 22 16,0 0-16,0 0 0,0 42 16,0 0-16,0 0 15,0 0-15,0 22 0,0-1 16,-21 0-16,21-20 0,0 20 0,-21-21 15,21 21-15,-22-20 0,22-1 16,-21 0-16,21 0 0,0 0 0,0 0 16,0-42 31,0 0-47,21 21 0,1-42 15,-22 21-15,21-1 0,0-20 16,0 0-16,0-1 0,0 1 15,1 0-15,-1 21 0,0-1 0,0 1 16,-21 0-16,21 21 0,0 0 16,-21 21-16,0 0 0,0 1 15,0-1-15,0 21 0,0-21 16,22 22-16,-22-22 0,0 0 0,0 21 16,0-21-16,0 1 0,21-1 15,-21 0-15,0 0 16,0 0-16,21-21 31,0-21-15,0 0-16,0 0 0,22-22 15,-22 22-15,21-21 0,1 0 16,-1-1-16,0 22 0,1-21 16,-1-1-16,-21 22 0,21 21 0,-20 0 15,-1 0-15,-21 21 16,0 1-16,0-1 0,0 21 0,0-21 15,0 22-15,-21-22 0,-1 21 16,22-21-16,0 0 0,-21 1 16,21-1-16,0 0 0,0 0 15,21-21 1,1 0 0,-1 0-16,0 0 0,21 0 15,1 0-15,-22-21 0</inkml:trace>
  <inkml:trace contextRef="#ctx0" brushRef="#br0" timeOffset="69575.81">29612 1080 0,'0'21'47,"21"-21"-47,0 0 15,1 0-15,-1-21 16,0 21-16,0-22 0,-21 1 15,21 0-15,-21 0 0,0 0 16,0 0-16,0-1 16,0 1-16,0 0 0,0 0 0,-21 21 15,0 21 1,0-21-16,0 42 0,-1-20 16,22-1-16,-21 21 0,0-21 0,0 22 15,21-22-15,0 21 0,0-21 16,0 0-16,0 1 0,0-1 15,21-21-15,0 21 0,22-21 16,-22 21-16,21-21 0,-21 0 0,22 0 16,-1 0-16,-21 0 0,21-21 15,-20 0-15,-1 21 0,0-21 0,0-1 16,0 1-16,0-21 0,-21 21 16,0-22-16,22 1 0,-22 0 15,21 21-15,-21-22 0,21 22 16,-21 0-16,0 42 15,0 0-15,0 22 16,-21-22-16,0 0 16,21 21-16,-22-21 0,22 22 0,-21-22 15,0 21-15,21-21 0,0 1 16,0-1-16,0 0 0,-21 0 16,21 0-16,0 0 0,0-42 46,21 0-30,-21-21-16,42 21 0,-20-22 0,20 1 16,21 0-16,1-22 0,-1 22 15,1-1-15,-1-20 0,1 42 16,-22-22-16,1 43 0,-1 0 16,-21 0-16,0 0 0,-21 43 15,0-22-15,0 21 0,0 1 16,0-1-16,0 0 0,0 1 15,0-22-15,-21 21 0,0 0 0,21-20 16,0-1-16,-21 21 0,21-21 16,-21 0-16,21 1 0,21-22 47,0 0-47,0-22 0,21 1 15,-20 21-15,20-42 0</inkml:trace>
  <inkml:trace contextRef="#ctx0" brushRef="#br0" timeOffset="70135.86">31475 466 0,'0'0'16,"0"-21"-16,-21 21 0,-1 0 0,1 0 16,0 21-16,-21 0 0,21 0 0,-1 21 15,1-20-15,0 20 0,-21 0 16,21 1-16,-1-1 0,1 21 0,0-20 15,21-1-15,-21 22 0,0-22 16,21 0-16,-21 1 0,21-22 16,0 21-16,0-21 0,0 0 15,0 1-15,0-1 0,0 0 16,21-21-16,21 0 0,-21 0 16,0 0-16,22 0 0,-1 0 15,0-21-15,1 0 0,20-1 0,1 1 16,-1-21-16,1 0 0,-22-1 15,22 1-15,-22 0 0,0-1 16,-21 1-16,1 21 0,-1 0 0,-21-1 16,-21 22-1,-1 0-15,1 22 16,0-1-16,0 21 0,-21-21 0,20 0 16,1 1-16,0-1 0,21 21 15,0-21-15,0 0 0,0 1 16,0-1-16,21 0 15,0-21-15,1 21 0,-1-21 16,0 0-16,0 21 0,0-21 0,-21 21 16,21-21-16,-21 22 0,0-1 15,0 0-15,0 0 16,-21-21-16,0 0 16,0 21-16,0-21 0,0 0 15,-1 21-15,1-21 0,0 0 0,0 0 16,0 0-16,0 0 15,21-21 1,0 0-16,-22 0 0,22 0 16,0 0-16,0-1 0</inkml:trace>
  <inkml:trace contextRef="#ctx0" brushRef="#br0" timeOffset="70369.23">31073 656 0,'0'0'0,"-43"0"0,22 0 15,21-21 1,42 21-16,-20 0 0,41 0 16,-21 0-16,22 0 0,-1 0 15,22 0-15,-21-21 0,-1 21 16,1 0-16,-1 0 0,-21 0 0,1 0 16,-1 0-16,0 0 0,-20-21 15,-1 21-15,0 0 0,0 0 16,0 0-16,-42 21 31</inkml:trace>
  <inkml:trace contextRef="#ctx0" brushRef="#br0" timeOffset="70783.55">15346 9758 0,'0'0'16,"21"0"-16,0 0 0,-21-21 15,-21 21 32,0 0-47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12:01:35.7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402 1905 0</inkml:trace>
  <inkml:trace contextRef="#ctx0" brushRef="#br0" timeOffset="1700.09">677 508 0,'0'0'16,"0"-21"15,0 0-15,21 0-16,-21-1 16,0 44 30,0-1-30,0 0-16,0 21 16,0-21-16,0 22 0,0-22 0,0 21 15,0 1-15,0-1 0,0 0 16,0 1-16,-21-1 0,21 0 0,0 1 16,0-22-16,0 0 0,0 0 15,0 0-15,0 0 0,0 1 16,0-44-1,0 1 1,0 0-16,21-21 0,-21 21 16,0-22-16,0 1 0,0 0 15,0 20-15,22-20 0,-22 21 16,21 0-16,-21-22 0,0 22 0,21 21 16,-21-21-16,21 21 0,0 0 15,0 21 1,-21 0-16,0 1 15,0-1-15,22 0 0,-22 21 16,0-21-16,21 22 0,-21-22 0,0 21 16,0-21-16,21 22 0,-21-22 15,21 0-15,0 0 0,-21 0 16,21-21-16,1 0 0,-1 0 16,0 0-16,0-21 15,-21 0-15,21 0 0,0 0 16,1 0-16,-22-22 0,0 1 15,0 0-15,21 20 0,-21-20 0,0 0 16,0 21-16,0-1 0,0 1 16,-21 0-16,21 0 0,-22 0 15,1 21-15,0 0 16,0 0 0,21 21 15,21-21 0,0 0-31,0 0 0</inkml:trace>
  <inkml:trace contextRef="#ctx0" brushRef="#br0" timeOffset="2221.8">1355 445 0,'0'0'0,"0"-64"31,0 43-31,0 0 15,21 21-15,0-21 0,0 42 32,-21 0-32,0 0 15,21 0-15,-21 22 0,0-22 16,0 21-16,0 0 0,0-20 16,0 20-16,0 0 0,0 1 0,0-1 15,0 0-15,0-21 0,0 22 16,0-1-16,0-21 0,0 0 15,0 1-15,0-1 0,0 0 0,0-42 47,0 0-47,0-1 0,0 1 16,0 0-16,0-21 0,0 21 16,0-22-16,0 22 0,21-21 0,-21 21 15,43-1-15,-22 1 16,0-21-16,0 21 0,22 21 0,-22-21 15,0 21-15,21 0 0,-21 0 16,1 0-16,-1 0 0,0 21 16,-21 0-16,0 0 0,21 0 0,-21 22 15,0-22-15,0 21 0,0-21 16,0 22-16,0-22 0,0 21 0,0-21 16,0 0-16,0 1 0,-21-1 15,21 0-15,0 0 16,0-42 15,0 0-31,0 0 16,21-1-16,0 1 0</inkml:trace>
  <inkml:trace contextRef="#ctx0" brushRef="#br0" timeOffset="3063.31">2392 762 0,'0'0'0,"0"-21"0,0 0 16,0 0-16,0-1 15,0 1-15,0 0 0,0 0 16,0 0-16,0 0 16,-21-1-16,21 1 0,0 0 15,-22 21-15,1-21 0,0 21 16,0 0-16,0 0 0,0 21 15,-22 0-15,22 0 0,0 1 16,0 20-16,0-21 0,-1 21 16,1 1-16,0-1 0,0 0 0,21 22 15,0-22-15,0 1 0,0-22 16,0 21-16,0-21 0,0 0 16,0 1-16,0-1 0,21-21 15,0 0-15,0 0 16,1 0-16,20-21 0,-21-1 15,0 1-15,0 0 0,22 0 16,-22-21-16,0-1 0,0 22 0,0-21 16,1-1-16,-1 1 0,0 0 15,0-1-15,-21 1 0,21 21 16,-21 0-16,21 0 0,-21 42 31,0 0-15,0 0-16,0 0 0,0 0 15,0 22-15,0-22 0,0 21 16,0-21-16,0 22 0,0-1 16,0-21-16,0 22 0,0-22 0,0 0 15,22 0-15,-1-21 0,0 21 16,0-21-16,0 0 0,22 0 16,-22 0-16,0 0 0,21-21 15,-21 0-15,22 0 0,-22 0 0,0-22 16,21 22-16,-20-21 0,-1-1 15,0 1-15,0 0 0,-21-1 0,21 1 16,-21-21-16,21 20 0,-21 22 16,0-21-16,0-1 0,0 22 15,0 0-15,0 0 0,0 42 32,-21-21-32,21 42 15,0-20-15,-21-1 0,21 21 16,-21 0-16,21-20 0,-21 20 0,21 0 15,0 1-15,0-22 0,0 21 16,0 0-16,0 1 0,0-22 0,0 0 16,0 21-16,0-20 0,0-1 15,21 0-15,0-21 0,0 0 16,0 0-16,1 0 16,-1 0-16,0-21 15,0 0-15,0-1 0,0 1 16,1 0-16,-1 0 0,0-21 15,0 20-15,0 1 0,-21-21 0</inkml:trace>
  <inkml:trace contextRef="#ctx0" brushRef="#br0" timeOffset="3283.18">2942 677 0,'0'0'0,"0"22"0,-21-22 16,42-22 15,0 22-31,0-21 16,1 21-16,20-21 0,-21 21 15,0-21-15,0 21 0,1 0 16,-1-21-16,0 21 0,0 0 0</inkml:trace>
  <inkml:trace contextRef="#ctx0" brushRef="#br0" timeOffset="3659.96">4339 656 0,'0'0'0,"0"-21"0,0 0 15,0 0-15,0 0 0,0-1 16,0 44 31,0-1-47,0 0 0,-21 0 15,21 0-15,0 0 0,0 1 16,0-1-16,-21 0 0,21 0 0,-21 0 16,21 0-16,0 1 0,0-1 15,0 0-15,0 0 0,21-42 47,0 21-47,0-21 0</inkml:trace>
  <inkml:trace contextRef="#ctx0" brushRef="#br0" timeOffset="4083.72">4889 550 0,'0'0'16,"0"-21"-16,-21 21 15,0 0-15,0 0 16,0 0-16,-22 0 0,22 0 15,0 21-15,0-21 0,0 22 16,0-22-16,-1 21 0,1-21 0,0 21 16,21 0-16,0 0 15,0 0-15,21 1 32,0-22-32,1 0 0,20 0 15,-21 0-15,0 0 0,0 0 16,1 0-16,-1 21 0,0-21 0,0 0 15,0 0-15,0 0 0,1 0 16,-22 21-16,0 0 16,0 0-16,-22 0 15,1 1-15,0-22 0,0 21 16,-21-21-16,20 21 0,-20-21 16,21 0-16,0 21 0,0-21 0,-22 0 15,22 0 1,0 0-16,0 0 0,21-21 31,-21 21-31,21-21 0,0 0 16</inkml:trace>
  <inkml:trace contextRef="#ctx0" brushRef="#br0" timeOffset="4291.89">4254 360 0,'0'0'0,"-42"-21"16,21 21-1,21-21-15,21 21 63,0 0-63</inkml:trace>
  <inkml:trace contextRef="#ctx0" brushRef="#br0" timeOffset="5051.24">6181 529 0,'0'0'0,"0"-21"0,0 0 0,0-21 15,0 20-15,0 1 0,0 0 16,0-21-16,0 21 0,0-1 16,0 1-16,0 0 0,0 42 31,0 0-31,-22 1 0,22-1 16,-21 21-16,21 0 0,0 1 15,0 20-15,-21-20 0,21-1 0,0 21 16,-21 1-16,21-22 0,0 22 15,0-22-15,0 0 0,0 1 0,21-22 16,0 21-16,0-21 16,1-21-16,-1 0 0,21 0 0,-21 0 15,0 0-15,22 0 0,-22-21 16,21 0-16,1 0 0,-1 0 0,-21-22 16,21 1-16,-20 0 0,20-1 15,-21 1-15,0 0 0,22-22 0,-43 1 16,21 20-16,-21-20 0,0-1 15,0 1-15,0 21 0,0-1 0,0 1 16,0 0-16,0 20 0,0 1 16,-21 21-16,-1 0 15,1 0-15,0 0 16,21 21-16,0 1 0,0-1 0,0 0 16,0 0-1,0 0-15,21 0 0,0 1 0,1-1 16,20 0-16,-21 0 0,0 0 15</inkml:trace>
  <inkml:trace contextRef="#ctx0" brushRef="#br0" timeOffset="5399.79">7218 508 0,'0'0'0,"-21"0"31,-1 0-31,1 0 16,0 0-1,21 21-15,0 0 16,0 1-16,0 20 0,0 0 0,0-21 16,0 43-16,0-22 0,0 22 15,0-1-15,0 22 0,0-22 0,0 1 16,0 21-16,0-1 0,0 1 16,0 0-16,0-1 0,0 22 0,0-21 15,0-1-15,0 1 0,0-21 0,0-1 16,0 1-16,0-22 0,0 0 15,0-21-15,0 22 0,-21-22 0,21 0 16,0-42 0,0 0-1,0 0-15,21-1 0,0 1 16,-21-21-16,21-43 0,1 22 16,-22-1-16,21 1 0,-21-1 15,0-20-15</inkml:trace>
  <inkml:trace contextRef="#ctx0" brushRef="#br0" timeOffset="5725.61">7239 974 0,'0'0'0,"-21"-64"16,0 22-16,21 0 0,-22 20 0,22-20 0,-21 21 15,21-21-15,0 20 0,0 1 16,0 0-16,0 0 0,0 0 0,21 0 16,1 21-16,-1-22 0,0 1 15,21 0-15,-21 21 0,22 0 16,-1-21-16,22 21 0,-22 0 15,-21 0-15,21 0 0,1 21 0,-22 0 16,-21 0-16,0 1 0,0-1 16,0 0-16,-21 21 0,0-21 0,-22 1 15,1 20-15,0-21 0,-1 0 16,1 0-16,0 22 0,-1-22 0,22 0 16,-21-21-16,21 21 0,-1-21 15,1 0-15,21 21 16,21-42 15,1 21-31,-1-21 0,0 0 0,0 0 16,0 21-16,22-21 0,-22-1 15</inkml:trace>
  <inkml:trace contextRef="#ctx0" brushRef="#br0" timeOffset="5995.45">8043 529 0,'0'0'0,"43"-21"15,-1 0-15,-42 0 0,0 0 0,0-1 16,0 1-16,0 0 16,-21 21-1,0 0 1,-1 21-16,1 0 0,0 22 0,-21-22 16,21 0-16,-22 21 0,22 1 15,0-22-15,0 21 0,0 1 0,21-1 16,-22-21-16,22 21 0,0-20 15,0 20-15,22-21 0,-22 0 0,21 0 16,21 1-16,-21-22 0,0 0 16,22 0-16,-1 0 0,-21 0 0,22 0 15,-1 0-15,0 0 0,22-22 16</inkml:trace>
  <inkml:trace contextRef="#ctx0" brushRef="#br0" timeOffset="7300.18">8657 656 0,'0'0'0,"21"-148"31,-21 127-31,-21 0 0,0 21 0,0-21 16,0-1-16,-1 22 15,1 0-15,0 0 0,0 22 0,0-1 16,0-21-16,-22 21 0,22 21 16,0-21-16,0 1 0,21 20 15,-21-21-15,-1 21 0,1-20 0,21 20 0,0-21 16,0 21-16,0-20 15,0-1-15,0 0 0,0 0 0,0 0 16,21-21-16,1 0 16,-1 0-16,0 0 0,0 0 0,0-21 15,0 21-15,1-21 0,-1 0 16,0 0-16,0-1 0,0-20 0,-21 21 16,21 0-16,-21-22 0,22 22 15,-1-21-15,-21 21 0,0 0 0,0-1 16,0 1-16,0 0 0,0 42 31,0 0-31,0 1 16,0 20-16,0-21 0,-21 0 15,21 22-15,0-22 0,-22 21 0,22-21 16,0 22-16,0-22 0,0 21 16,0-21-16,0 0 0,0 1 0,0-1 15,22-21-15,-1 21 0,0-21 16,0 0-16,21 0 0,1 0 0,-1 0 15,0-21-15,1 0 0,-1-1 16,0 1-16,1 0 0,20 0 0,-20 0 16,-1-22-16,0 22 15,-21-21-15,1 21 0,-1-22 0,0 1 0,-21 21 16,21 0-16,-21 0 0,0-1 16,0 1-16,-21 21 15,0 0-15,0 0 0,-1 21 16,1-21-16,0 22 0,0-1 15,0 21-15,21-21 0,0 0 16,0 1-16,0-1 0,0 0 16,0 0-16,21 0 0,-21 0 0,21-21 15,0 22-15,0-1 0,1-21 16,-1 21-16,-42-21 47,-1 0-32,1-21-15,0 21 16,21-21-16,-21 21 0,0 0 16,0 0-16,-1 0 15,22 21-15,0 0 0,-21-21 16,21 21-16,0 0 0,0 0 16,21 1-16,1-22 15,-1 0-15,0 0 0,0 0 16,21 0-16,-20 0 0,20 0 15,-21 0-15,21-22 0,1 22 0,-1-21 16,0 0-16,22 0 0,-22 0 16,1-22-16,-1 22 0,0-21 0,-21 21 15,22-22-15,-22 1 0,0 0 16,0-22-16,0 22 0,1 0 16,-22-22-16,0 22 0,0-22 0,0 22 15,0 21-15,0-22 0,0 22 16,0 0-16,0 0 0,-22 21 15,1 0-15,0 21 16,21 0-16,-21 22 0,21-1 0,-21-21 16,21 21-16,0 22 0,0-22 15,0 1-15,-21-1 0,21 0 0,0 1 16,0-1-16,0 0 0,0 1 16,0-1-16,0 0 0,0 1 15,0-22-15,21 0 0,-21 0 0,21 0 16,0 0-16,0-21 0,0 0 15,1 0-15,20 0 0,-21 0 0,21 0 16,-20-21-16,20 0 0,0 21 16,-21-42-16,22 21 0,-1-1 0,-21-20 15,22 21-15,-22-21 0,21-1 16,-21 22-16,0-21 0,1 21 0,-1-1 16,-42 44 15,-1-1-31,1 0 15,21 0-15,-21 0 0,0 0 16,21 1-16,0-1 0,0 0 0,0 0 16,0 0-16,0 0 0,0 1 15,21-22-15,0 0 0,0 0 16,1 0-16,-1 0 16,0 0-16,0 0 15,0-22-15,-21 1 16,21 0-16,1 0 0,-1 21 0</inkml:trace>
  <inkml:trace contextRef="#ctx0" brushRef="#br0" timeOffset="7484.08">10626 339 0,'0'0'0,"-22"-21"0,1-1 16,0 1-16,0 21 0,21-21 0,-21 0 15,0 21 1,21 21 31,-22-21-32,1 0-15</inkml:trace>
  <inkml:trace contextRef="#ctx0" brushRef="#br0" timeOffset="7667.97">9631 508 0,'0'0'0,"0"21"0,-21-21 0,-1 0 15,44 0 1,-1 0-16,0-21 16,21 21-16,43-21 0,-43 0 15,1 21-15,20-21 0,1-1 16,-1 22-16</inkml:trace>
  <inkml:trace contextRef="#ctx0" brushRef="#br0" timeOffset="8331.12">10774 635 0,'0'-42'16,"-21"42"-1,21-21-15,0-1 16,-22 44 15,22-1-31,-21 0 16,21 21-16,0-21 16,0 1-16,-21-1 0,0 0 15,21 21-15,-21-21 0,21 1 16,0-1-16,-21 0 0,21 0 0,-22 0 15,22 0 1,-21-21-16,21-21 16,0 0-16,0 0 15,0 0-15,0 0 0,0-1 0,0-20 16,0 21-16,0-21 0,21-1 16,1 1-16,-1 21 0,21-22 15,-21 1-15,22 21 0,-1-21 16,0 20-16,22 1 0,42 0 15,-64 21-15,21 0 0,-20 21 0,-1 0 16,0 1-16,-20-1 0,-1 21 16,0-21-16,-21 22 0,0-1 0,0-21 15,0 21-15,0 1 0,0-22 16,-21 21-16,-22-21 0,22 1 0,-21 20 16,0-21-16,20 0 15,1-21-15,0 0 16,42-21-1,22 0 1,-22 0-16,21 0 0,0-1 0</inkml:trace>
  <inkml:trace contextRef="#ctx0" brushRef="#br0" timeOffset="9067.7">11811 614 0,'-21'-106'15,"0"85"1,-1 0-16,1 0 0,0 21 16,0 0-16,-21 0 0,20 0 15,1 0-15,0 21 0,-21 0 16,-1 0-16,22 21 0,0-20 16,-21 20-16,21-21 0,-1 0 15,22 22-15,0-22 0,-21 21 16,21-21-16,0 0 0,0 1 0,21-1 15,-21 0-15,43-21 0,-22 0 0,0 0 16,21 0-16,-20 0 0,20 0 16,-21 0-16,21-21 0,-20 0 0,20 21 15,-21-22-15,21 1 0,-20 0 16,20-21-16,-21 21 0,0-1 16,0 1-16,-21 0 0,0 0 0,22 0 15,-22 0-15,0-1 16,0 44-1,0-1 1,0 0-16,0 0 0,0 0 16,0 0-16,0 22 0,0-1 15,0-21-15,0 22 0,0-1 0,0 21 16,0-20-16,0 20 0,0 43 16,0-42-16,0-1 0,0 1 15,0-1-15,21 22 0,-21-1 0,21 1 16,-21 0-16,21 21 0,0-22 15,0 1-15,1 21 0,-22-22 0,21 22 16,0 85-16,-21-107 0,21 22 16,-21-21-16,0-22 0,0 22 15,0-21-15,0-1 0,0-21 16,0 22-16,-21-22 0,21-21 0,-21 1 16,0-1-16,-22-21 0,22 0 15,0 0-15,0 0 0,0-21 0,-1-22 16,1 22-16,-21-21 0,21-85 15,0 63-15,21-20 0,0-1 16,0-21-16,0 0 0,21-105 16,0 84-16,0 21 0,21 0 0,1 0 15,-1 0-15,0 22 0,22-1 16,-22 0-16,1 22 0,-1-1 16,0 1-16,1 20 0,-22 1 0,21 0 15,-21 21-15,-21-22 0,21 22 16,-21 0-16,22 0 0,-22 0 0,0-1 15,0 1-15,0 0 0,0 0 16</inkml:trace>
  <inkml:trace contextRef="#ctx0" brushRef="#br0" timeOffset="11132.56">13949 360 0,'0'0'16,"0"-21"-16,-21 0 0,21-1 0,-22 1 0,22-21 15,-21 21-15,21 0 0,-21-1 16,0 1-16,21 0 0,-21 0 16,0 21-16,-1 0 15,22 21-15,-21 0 0,21 22 16,0-22-16,0 21 0,0 0 15,0 22-15,0-22 0,0 1 0,0 20 16,0-21-16,0 1 0,0-1 0,0 0 16,0-20-16,0 20 0,0-21 15,0 43 1,0-86 0,21 1-16,-21 0 15,22 0-15,-1 0 0,-21-22 16,21 22-16,0-21 0,0 0 15,-21-1-15,21 1 0,1 0 16,-22-1-16,21 1 0,0 21 0,0 0 16,-21-1-16,0 1 0,21 21 15,0 0-15,1 21 0,-22 1 0,21-1 16,0 21-16,-21 0 0,21-20 16,0 20-16,-21 0 0,21 1 0,1-22 15,-1 21-15,-21-21 0,21 0 0,0 22 16,0-22-16,0 0 0,1-21 15,-1 21-15,0-21 0,0 0 0,0 0 16,0 0-16,22 0 0,-22 0 16,0-21-16,0 0 0,0 21 15,1-21-15,-1 0 0,0-22 16,0 22-16,-21 0 0,0-21 0,0-1 16,21 1-16,-21 0 0,0 20 15,0-20-15,0 21 0,0-21 0,0 20 16,0 44-1,0-1 1,0 0-16,0 0 0,-21 21 16,21 1-16,-21-22 0,21 21 0,0-21 15,0 22-15,0-1 0,0-21 0,0 0 16,0 1-16,0 20 0,21-42 16,0 21-16,0 0 0,22-21 15,-22 0-15,0 0 0,21 0 16,1 0-16,-22-21 0,21 0 0,1 21 15,-1-21-15,21 0 0,-20-1 16,-22-20-16,21 21 0,1-21 0,-22-1 16,0 1-16,0 0 0,-21-1 15,0-126-15,0 127 16,0-1-16,0 22 0,0 0 16,0 0-16,-21 21 15,21 21-15,-21 0 0,0 0 0,-1 22 16,1-1-16,0 0 0,0 22 0,0-22 15,0 0-15,-1 22 0,22-22 16,-21 1-16,21-1 0,0 0 16,0 1-16,0-1 0,0-21 0,0 0 15,0 22-15,21-22 16,-21 0-16,22-21 0,-1 0 16,0 0-16,0 0 15,0-21-15,0 0 0,1-1 0,-1 1 16,0 0-16,0 0 0,0 0 15,0 0-15,22-22 0,-22 22 16,0 0-16,0 0 0,0 0 0,1-1 16,-1 22-16,0 0 0,0 0 15,-21 22-15,0-1 16,0 0-16,21 21 16,-21-21-16,21 1 0,-21-1 0,0 21 15,0-21-15,22 0 0,-1 1 16,-21-1-16,21 0 0,0 0 0,-21 0 15,21-21-15,0 0 0,1 0 16,-1 0-16,0 0 0,0-21 16,0 21-16,0-21 0,1 0 15,-1 0-15,0-1 0,-21 1 0,21 0 16,0 0-16,0 0 0,1-22 16,-22 22-16,21 0 0,0 0 0,-21 0 15,0 0-15,21 21 0,0 0 16,-21 21-1,0 0-15,0 0 16,0 0-16,0 0 0,0 1 16,-21-1-16,21 21 0,-21-21 0,21 0 15,0 22-15,0-22 0,0 0 0,0 0 16,0 0-16,21 1 16,0-22-16,0 0 0,1 0 0,-1 0 15,0 0-15,21 0 0,-21 0 16,22-22-16,-22 1 0,21 0 0,1 0 15,-22 0-15,0 0 16,21-1-16,-21-20 0,1 21 0,-1 0 16,0-22-16,0 22 0,-21 0 15,0 0-15,0 0 0,21 0 0,-21 42 47,0 0-47,-21 0 0,21 0 16,-21 0-16,21 22 0,0-22 15,-21 21-15,21 1 0,0 20 0,0-21 16,0 22-16,0-22 16,0 22-16,0-1 0,0 1 0,0-22 15,0 22-15,0-1 0,0 1 0,0-1 16,21 1-16,-21 20 0,0-20 16,0-1-16,0 22 0,0-22 0,0 1 15,0-1-15,0 22 0,0-21 16,0-22-16,0 21 0,0-20 0,0 20 15,0-42-15,-21 22 0,0-22 0,-1 0 16,1 0-16,0 0 0,0-21 16,0 0-16,0 0 0,-1-21 0,1 0 15,0 0-15,0-21 0,0 20 0,0-20 16,-1-21-16,1 20 16,0-20-16,21-1 0,0-20 0,0-86 15,0 86-15,0-1 0,0 0 16,21 1-16,0-1 0,1 0 15,20-63-15,-21 85 0,0-1 16,0 22-16,22-22 0,-22 22 16,0 0-16,0-1 0,0 1 0,1 21 15,-1-22-15,0 22 0,0 0 16,0-21-16,0 21 0,1-1 0,-1-20 16</inkml:trace>
  <inkml:trace contextRef="#ctx0" brushRef="#br0" timeOffset="12331.69">17568 487 0,'0'-21'31,"0"0"-31,0-1 16,0 44 30,0-1-46,0 0 16,-21 0-16,21 21 0,0-20 0,-21 20 16,21-21-16,0 21 0,0 1 15,0-1-15,0-21 0,0 22 0,0-22 16,0 21-16,0-21 0,0 0 16,0 1-16,21-22 15,0 0-15,0 0 0,1 0 16,-1-22-16,-21 1 0,21 0 15,0 0-15,0 0 0,0-22 16,1 22-16,-22 0 0,21-21 16,0 21-16,-21-22 0,0 22 0,21 0 15,-21 0-15,21 0 0,-21 42 32,0 0-17,0 0-15,0 0 0,0 0 0,0 22 16,0-22-16,0 0 0,21 21 15,-21-20-15,22-1 0,-22 0 0,0 0 16,21 0-16,-21 0 0,21-21 16,0 0-16,0 0 0,0 0 15,1 0-15,-1 0 0,0-21 16,0 0-16,0 0 0,22 0 16,-22 0-16,0-1 0,0 1 0,-21-21 15,21 21-15,-21-22 0,21 22 16,-21 0-16,0-21 0,0 21 0,0-1 15,0 1-15,0 0 16,0 42 15,0 0-31,0 1 0,0-1 16,0 0-16,-21 21 0,21-21 16,0 1-16,0 20 0,0-21 15,0 0-15,0 22 0,0-22 0,21 0 16,1 0-16,-1-21 15,0 0-15,0 0 0,0 0 0,22 0 16,-22 0-16,21-21 0,0 0 16,-20 21-16,20-21 0,0-1 0,1 1 15,-1 0-15,0 0 0,1 0 16,-22-22-16,0 22 0,0 0 0,0 0 16,-21-21-16,0 20 0,0 1 15,0 0-15,-21 21 31,0 0-31,0 0 0,0 0 16,-1 21-16,1 0 0,0 22 16,0-22-16,0 0 0,21 21 0,0-20 15,0 20-15,0-21 0,0 21 16,0-20-16,0-1 0,21 0 0,0 0 16,0 0-16,0 0 0,1-21 0,-1 0 15,0 0-15,0 0 0,0 0 16,0 0-16,22 0 0,-22 0 0,0 0 15,0-21-15,0 0 0,22 0 16,-22 0-16,21 21 0,1-21 16</inkml:trace>
  <inkml:trace contextRef="#ctx0" brushRef="#br0" timeOffset="13984.09">19939 445 0,'0'0'0,"0"-22"0,0 1 16,0 0-16,0 0 0,0 0 16,0 0-16,21 21 0,-21-22 15,0 1-15,0 0 16,0 42-1,0 0-15,0 22 16,0-22-16,0 21 0,0 1 16,0-1-16,0 0 0,-21 1 0,21-1 15,0 0-15,0 1 0,0-1 16,0 0-16,0 1 0,0-22 0,0 21 16,0-21-16,21 0 0,0 1 15,0-1-15,-21 0 0,22-21 16,20 0-16,0 0 0,-21 0 15,1-21-15,20 0 0,-21-1 16,0 1-16,22 0 0,-22 0 0,0-21 16,0-1-16,0 22 0,0-21 15,1-1-15,-22 1 0,0 0 0,21-22 16,-21 22-16,0 0 0,21-1 16,-21 1-16,0 0 0,0-1 0,0 22 15,0 0-15,0 0 0,0 0 16,0 42-1,0 0 1,0 0-16,0 21 0,0 1 0,0-1 16,0 0-16,0 1 0,0-1 15,0 0-15,0 1 0,0-1 0,0 0 16,0 1-16,0-22 0,0 21 16,0 1-16,0-22 0,21 21 0,0-21 15,0 0-15,1 1 16,-1-22-16,0 0 0,0 0 0,21 0 15,-20 0-15,-1-22 0,21 1 16,-21 21-16,22-42 0,-1 21 0,-21 0 16,21-1-16,1-20 0,-22 21 15,21-21-15,-21-1 0,1 22 16,-1 0-16,0-21 0,-21 20 0,0 1 16,0 0-1,-21 21 1,0 21-16,21 0 0,-22 1 15,22-1-15,0 0 16,0 0-16,0 0 0,0 0 16,22 1-16,-1-1 0,0 0 15,-21 0-15,21 0 0,0 0 16,-21 1-16,0-1 16,21 0-1,-42-21 16,0 0-15,21-21-16,-21 21 0,21-21 16,-21-1-16,21 1 0,-21 21 15,21-21-15,0 42 32,0 0-17,0 1-15,0-1 0,0 0 16,0 0-16,0 0 15,21-21-15,0 21 16,0-21-16,21 0 16,-20 0-16,-1 0 0,21 0 0,0-21 15,1 21-15,-1-21 0,0 0 16,22 21-16,-22-21 0,1 0 0,-1-1 16,0 1-16,1-21 0,-1 21 15,-21 0-15,0-22 0,0 22 0,1 0 16,-22-21-16,21 20 0,-21 1 0,0 0 15,0 0-15,-21 21 16,-1 0-16,1 0 16,-21 21-16,21 0 0,-22 0 15,22 22-15,-21-22 0,21 21 0,0-21 16,-1 22-16,22-22 0,0 0 16,0 21-16,0-20 0,22-1 0,-1 0 15,0 0-15,0-21 0,21 21 16,1-21-16,-1 0 0,0 0 0,22 0 15,-22 0-15,1 0 0,-22-21 16,21 0-16,0 21 0,-20-21 0,-1 0 16,0-1-16,-21 1 0,0 0 0,0 0 15,0 0-15</inkml:trace>
  <inkml:trace contextRef="#ctx0" brushRef="#br0" timeOffset="15168.23">0 2265 0,'0'-21'16,"0"0"-16,0-1 15,0 1-15,0 0 16,0 0-16,0 0 15,0 0-15,0-1 16,0 44 15,0-1-15,0 0-16,0 0 0,0 0 16,0 22-16,0-22 0,0 21 0,0 0 15,0 22-15,0-22 0,0 1 16,0-1-16,0 21 0,0-20 0,0-22 15,0 21-15,0 1 0,0-22 16,0 0-16,0 0 0,0 0 16,0 0-16,42-21 15,-21 0-15,22 0 0,-22 0 16,21-21-16,-21 21 0,22-21 0,-22 0 16,21 0-16,-21 0 15,22-1-15,-22 1 0,0 0 0,0 0 16,0 0-16,1 21 0,-22-21 15,0-1 1,-22 22 78</inkml:trace>
  <inkml:trace contextRef="#ctx0" brushRef="#br0" timeOffset="16335.48">190 2159 0,'-21'0'31,"0"0"-16,0 0 17,0 0-17,21 21-15,-21 0 16,-1 1-16,22-1 16,0 0-16,0 0 0,0 0 0,0 22 15,0-22-15,0 21 0,0-21 16,0 22-16,0-22 0,0 21 0,0 0 15,0-20-15,0 20 0,0-21 16,0 0-16,0 0 0,22 22 16,-1-22-16,0-21 0,0 21 0,0 0 15,22-21-15,-22 0 0,0 21 16,0-21-16,21 0 0,-20 0 16,20 0-16,-21 0 0,21 0 15,-20-21-15,20 21 0,-21-21 16,21 0-16,-20 0 0,20 0 0,-21-1 15,0 1-15,0-21 0,1 21 16,-1-22-16,0 22 0,-21-21 16,21 0-16,-21 20 0,0-20 0,0 0 15,0-1-15,0 1 0,0 0 16,0-1-16,0 22 0,0 0 16,0-21-16,0 21 0,0-1 15,0 1-15,-21 21 16,0 0-1,21 21 1,0 1-16,0-1 16,0 0-16,0 0 31,0 0-15,21-21-16,-21 21 15,21-21 1,-21-21 31,0 0-32,0 42 32,0 0-47,0 1 16,0-1-16,0 0 15,0 0-15,0 0 32</inkml:trace>
  <inkml:trace contextRef="#ctx0" brushRef="#br0" timeOffset="16788.87">868 2307 0,'63'-42'31,"-63"21"-31,0 0 16,0 42 30,0 0-46,0 0 16,0 21-16,0-20 0,0 20 0,0 0 16,0 1-16,0 20 0,0-21 15,0 22-15,0-1 0,0 1 16,0-1-16,0 1 0,0-1 0,0 22 16,0-21-16,21 20 0,-21 1 15,0 0-15,22-1 0,-22 1 16,0 0-16,0-22 0,0 22 15,0-22-15,0 1 0,0-1 0,0-20 16,0-1-16,0 0 0,0-21 16,0 22-16,0-22 0,0-42 31,21 0-31,-21-1 16,0 1-16,21-21 0,-21 21 15,0-22-15,0 1 0,0-21 0,0 20 16</inkml:trace>
  <inkml:trace contextRef="#ctx0" brushRef="#br0" timeOffset="17124.68">1037 2773 0,'0'0'0,"-63"-254"32,41 212-32,22-1 0,0 22 0,0-21 15,0 21-15,0-1 0,0 1 16,22 0-16,-1 0 0,0 0 0,0 0 15,21 21-15,1 0 0,-1 0 16,0 0-16,1 0 0,-1 0 0,0 0 16,1 21-16,-22 0 0,0 21 15,-21-21-15,0 22 0,0-1 16,-21-21-16,-21 22 0,20-1 16,-20 0-16,0-21 0,-1 22 0,22-22 15,-21 0-15,0 0 0,20 0 16,1-21-16,0 0 0,0 0 15,42-21 17,0 0-17,0 21-15,22-21 0,-22 0 16,21 0-16,1 21 0</inkml:trace>
  <inkml:trace contextRef="#ctx0" brushRef="#br0" timeOffset="17403.5">1905 2286 0,'0'0'0,"0"-21"0,21 21 0,-21-21 0,0 0 15,0-1-15,0 1 16,0 0-16,-21 21 16,0 0-1,0 0-15,-1 21 0,1 0 16,0-21-16,0 43 0,-21-22 15,20 0-15,22 21 0,-21-20 0,0 20 16,21 0-16,0 1 16,0-22-16,0 21 0,0-21 0,0 0 15,21 22-15,0-22 0,1-21 16,-1 21-16,0 0 0,21-21 0,-21 0 16,22 0-16,-22 0 0,21 0 15,-21 0-15,22-21 0</inkml:trace>
  <inkml:trace contextRef="#ctx0" brushRef="#br0" timeOffset="18767.72">2476 2307 0,'0'0'0,"0"-21"0,0 0 16,0 0-16,-21 0 0,21-1 16,-21 22-16,0-21 0,0 21 15,0 0-15,-1 0 0,1 0 16,0 0-16,0 21 15,0-21-15,0 22 0,21-1 0,-22 21 16,22-21-16,-21 22 0,21-22 16,-21 21-16,21 0 0,0-20 0,0 20 15,0-21-15,0 21 0,0-20 16,0-1-16,0 0 16,21-21-16,0 0 0,1 0 15,-1-21-15,0 0 16,0 21-16,64-85 15,-64 64-15,0-22 0,0 22 16,0-21-16,1 21 0,-1-43 16,-21 22-16,21 21 0,-21 0 15,0-1-15,0 1 0,0 0 0,21 21 16,-21 21 15,-21 0-31,21 1 0,-21-1 16,21 0-16,-21 0 0,-1 21 0,22-20 15,0 20-15,0 0 0,0-21 16,0 1-16,0 20 0,0-21 0,0 0 16,22-21-16,-1 21 15,0-21-15,0 0 0,0 0 0,0 0 16,22 0-16,-22 0 0,21 0 16,1-21-16,-1 0 0,-21 0 0,21 0 15,1 0-15,-1-22 0,-21 22 16,22 0-16,-22-21 0,0 20 15,0-20-15,0 21 0,-21 0 0,0 0 16,0-1-16,-21 44 31,0-22-31,21 21 0,-21 0 16,21 0-16,0 0 0,0 0 0,0 1 16,0-1-16,0 0 15,0 0-15,21 0 0,0 0 16,-21 1-16,0-1 0,21-21 15,-21 21-15,21-21 0,-21 21 16,-21-42 31,0 21-47,21-21 0,-21 0 16,0-1-16,0 22 15,21-21-15,-22 21 31,22 21-31,0 1 16,0-1-16,0 0 16,0 0-16,0 0 0,0 0 15,22 1-15,-1-22 16,0 21-16,0-21 0,0 0 16,0 0-16,1 0 0,-1 0 0,0 0 15,21-21-15,-21-1 0,1 22 16,-1-21-16,0 0 0,0 0 0,0 0 15,0-22-15,1 22 0,-1-21 16,0 21-16,0-22 0,-21 1 16,21 0-16,-21-1 0,21 1 15,-21 0-15,22-1 0,-22 1 0,0-21 16,0 20-16,0 22 0,0-21 16,0 21-16,21-22 15,-21 22-15,0 42 16,0 0-16,0 1 15,-21 20-15,21-21 0,-22 21 16,22 1-16,0-1 0,0 0 0,0 1 16,0-1-16,0 0 0,0-20 15,-21 20-15,21 0 0,0 1 16,0-22-16,0 21 0,0-21 0,0 0 16,0 1-16,21-1 0,1 0 15,-1-21-15,0 0 0,0 0 16,0 0-16,22 0 0,-22 0 15,0 0-15,0-21 0,21 0 0,-20-1 16,-1 1-16,0 0 0,0 0 16,0 0-16,-21 0 0,21-22 0,1 22 15,-22 0-15,21 0 0,-21 0 16,0-1-16,0 1 16,0 42-1,-21 1-15,21-1 16,-22 0-16,1 0 0,21 0 15,0 22-15,0-22 0,-21 0 16,21 0-16,0 0 0,0 0 0,0 1 16,0-1-16,21-21 15,0 0-15,1 0 16,-1 0-16,0-21 16,0-1-16,-21 1 0,21 0 0</inkml:trace>
  <inkml:trace contextRef="#ctx0" brushRef="#br0" timeOffset="18971.59">3979 1905 0,'0'0'0,"-42"-21"32,42 42 46,-21-21-78,0 0 0</inkml:trace>
  <inkml:trace contextRef="#ctx0" brushRef="#br0" timeOffset="19151.5">3323 2138 0,'-21'21'16,"42"-42"-16,-21 42 16,21-21-16,0 0 15,22 0-15,-22-21 0,21 21 16,1-21-16,-1 21 0,0 0 0,-21-21 16,1 21-16,20 0 0,-21-22 15,0 1-15</inkml:trace>
  <inkml:trace contextRef="#ctx0" brushRef="#br0" timeOffset="19956.04">4360 2286 0,'0'-21'16,"0"0"-16,0 42 62,0 0-62,0 0 16,0 0-16,0 1 0,0-1 0,-21 0 16,21 21-16,-21-21 0,21 1 15,-21-1-15,0 0 0,21 0 16,0 0-1,-22-21 1,22-21 0,0 0-16,0 0 0,0 0 15,0-1-15,0 1 0,0-42 16,0 42-16,0-22 0,22 22 16,-1 0-16,0-21 0,0 20 0,0 1 15,0 0-15,22 0 0,-1 0 16,0 0-16,1 21 0,-1 0 0,0 0 15,1 0-15,-22 0 0,21 21 16,-21 0-16,1 0 0,-1 0 0,0 0 16,-21 1-16,0-1 0,0 21 0,0-21 15,0 0-15,0 1 16,-21-1-16,0 0 0,21 0 0,-22-21 16,22 21-16,-21 0 0,21 1 15,21-44 32,1 1-47,20 21 0,-21 0 0</inkml:trace>
  <inkml:trace contextRef="#ctx0" brushRef="#br0" timeOffset="20791.21">5397 2265 0,'0'0'0,"22"-21"0,-1-64 31,-21 64-31,0 0 0,0 0 16,-21-1 0,-1 22-16,1 0 0,0 0 15,0 0-15,-21 22 0,20-22 16,1 21-16,-21 0 0,21 0 0,0 0 16,-22 0-16,22 22 0,-21-22 0,21 0 15,-1 21-15,1-20 0,21-1 16,0 21-16,0-21 0,0 0 15,0 1-15,21-1 16,1-21-16,-1 0 0,21 0 0,-21 0 16,22 0-16,-22-21 0,21 21 15,-21-22-15,22 1 0,-22 0 0,0 21 16,0-21-16,0 0 0,0 0 0,-21-1 16,0 1-16,0 0 0,0 0 15,0 0-15,0 0 0,0-1 16,0 44 31,0-1-32,0 0-15,0 0 0,0 0 16,0 22-16,0-22 0,0 21 16,0 0-16,0 1 0,0-1 0,0 22 15,0-1-15,0-21 0,0 43 16,0-21-16,22-1 0,-22 22 15,21-1-15,-21 1 0,21 0 0,0-1 16,-21 22-16,21-21 0,0 21 0,1-22 16,-22 22-16,21-21 0,0 21 0,0-22 15,-21 22-15,21-42 0,-21 20 0,21 1 16,-21-21-16,0-1 0,0-21 16,0 1-16,0-1 0,-21-21 15,0 22-15,0-22 0,0-21 0,0 0 16,-1 0-16,1 0 0,0-21 0,-21 21 15,21-43-15,-1 22 0,-20-21 16,21-1-16,0-20 0,-22-1 0,22 1 16,-21-22-16,21 1 0,-22-1 0,22 0 15,0-21-15,21 22 0,0-22 16,0-106-16,0 106 0,0 22 16,21-1-16,0 22 0,1-1 0,-1 1 15,0-1-15,0 1 0,0 20 16,0 1-16,1-22 0,-1 22 15,0 21-15,0-21 0,0 20 16,0-20-16,-21 21 0,22 0 0,-1 0 16,-21 42 31,21-21-32,0 0-15,0 0 16,22 0-16</inkml:trace>
  <inkml:trace contextRef="#ctx0" brushRef="#br0" timeOffset="21295.93">8445 2223 0,'-21'-43'32,"0"22"-32,21 42 46,0 0-30,0 1-16,-21-1 0,21 0 16,0 0-16,0 0 0,0 0 0,0 1 15,0-1-15,0 0 0,0 0 16,0 0-16,0 0 16,0-42 15,0 0-31</inkml:trace>
  <inkml:trace contextRef="#ctx0" brushRef="#br0" timeOffset="21479.82">8467 1947 0,'-22'-21'0,"44"42"0,-65-42 0,22 0 15,0 21-15,21 21 63,0 0-63,21-21 0,0 22 15,0-22-15</inkml:trace>
  <inkml:trace contextRef="#ctx0" brushRef="#br0" timeOffset="21967.54">8911 2053 0,'0'21'31,"-21"1"-31,21-1 0,0 0 16,0 0-16,0 0 0,0 0 16,0 1-16,0-1 0,0 0 15,0 0-15,0 0 0,0 0 16,0 1-16,0-1 0,0 0 15,0 0-15,-21-21 0,21 21 16,-21-21 0,-1 0-1,22-21-15,0 0 16,0 0-16,0 0 0,0-1 16,0 1-16,0 0 0,22 0 0,-1-21 15,0 20-15,0-20 0,0 21 0,22-21 16,-22 20-16,21-20 0,0 21 15,1 0-15,-1 0 0,0-1 0,22 1 16,-43 21 0,21 0-16,-20 0 0,-1 21 0,0 1 15,0 20-15,-21-21 0,21 21 0,-21-20 16,0 20-16,0 0 0,0-21 16,0 22-16,-21-22 0,0 21 0,0-21 15,21 1-15,-21-1 0,21 0 16,-22 0-16,1 0 0,21-42 47,0 0-47,0 0 0</inkml:trace>
  <inkml:trace contextRef="#ctx0" brushRef="#br0" timeOffset="22794.07">12742 1990 0,'0'0'0,"21"-21"47,1-1-47,20 1 16,-21 21-16,21-42 0,1 21 15,-1 0-15,0-22 0,1 22 0,-1 0 16,0-21-16,1 20 15,-22 1-15,0-21 0,-21 21 0,0 0 16,0-1-16,-42 22 0,21 0 16,-22 0-16,1 0 0,-22 0 15,22 22-15,-21-1 0,20 0 0,1 0 0,-22 0 16,43 0-16,-21 1 0,21 20 16,0-21-16,-1 0 0,22 22 15,0-22-15,0 21 0,0-21 16,0 22-16,22-22 0,-1 0 0,0 0 15,21 21-15,-21-20 0,22-1 0,-1 0 16,-21 0-16,22 0 0,-1 0 16,-21 1-16,0-1 0,22 0 0,-43 0 15,0 0-15,0 0 0,0 1 16,0-1-16,0 0 0,-43 0 0,22 0 16,-21 0-16,-1-21 0,1 22 15,0-1-15,-1-21 0,1 0 16,0 0-16,-1 0 0,-41 0 15,63-21-15,-22-1 0,22 22 16,0-42-16,21 21 0,0-21 16,0-1-16,0 22 0,0 0 0,0-21 15,0 20-15,21 1 0,0 0 16,0 0-16,1 0 0,-1 21 0,0 0 16,0 0-16,0 0 0,0 0 15,22 0-15,-22 0 0,21 0 0,-21 0 16,22 0-16</inkml:trace>
  <inkml:trace contextRef="#ctx0" brushRef="#br0" timeOffset="23147.87">13483 2286 0,'0'0'0,"21"0"0,0 0 15,1 0-15,-1 0 0,-21-21 0,21 0 16,0 21-16,0-21 0,-21-1 15,21 1-15,1 21 0,-22-42 16,21 21-16,-21 0 0,0-1 16,0 1-16,0 0 0,0 0 15,0 0-15,-21 21 16,-1 21 0,1 0-16,0 0 0,0 0 0,-21 1 0,20 20 15,-20 0-15,21-21 16,0 22-16,0-22 0,-1 21 0,1-21 15,21 22-15,0-22 0,0 0 0,0 0 16,0 0-16,21 1 0,1-1 16,-1-21-16,21 0 0,-21 0 0,0 0 15,43 0-15,-22 0 16,22-43-16,-43 22 0,21 21 16,1-21-16,-22 0 0,21-21 0,0 20 15</inkml:trace>
  <inkml:trace contextRef="#ctx0" brushRef="#br0" timeOffset="23435.7">14266 1842 0,'0'0'0,"21"-43"0,-21-20 0,22 20 0,-22 1 15,0 21-15,0-43 16,0 43-16,-22 21 16,1 0-16,21 21 15,-21 22-15,0-22 0,21 21 0,-21 22 16,0-22-16,21 0 0,0 22 15,-22-22-15,1 22 0,21-22 0,-21 22 16,0-22-16,21 0 0,0 1 16,-21-1-16,0 0 0,21 1 0,0-22 15,0 21-15,-22-21 0,22 0 16,0 1-16,0-1 0,-21-21 0,21 21 16,21-21-1,1 0-15,-22-21 16,21 0-16,0-1 0,0 1 15,0 0-15,0 0 0</inkml:trace>
  <inkml:trace contextRef="#ctx0" brushRef="#br0" timeOffset="23808.49">14393 2223 0,'0'21'15,"-21"-21"1,42 0 15,0 0-31,1-21 0,-1 21 16,0-22-16,0 22 0,-21-21 15,21 0-15,0 21 0,-21-21 0,0 0 16,0 0-16,0-1 16,-21 44 15,0-1-16,0 0-15,0 0 0,0 0 0,21 0 16,-22 1-16,1-1 0,21 0 0,0 0 16,0 0-16,0 0 15,0 1-15,0-1 0,0 0 0,0 0 16,21 0-16,1-21 16,-1 0-16,21 0 0,-21 0 0,0 0 15,22 0-15,-22 0 0,21 0 16,-21-21-16,1 0 0,20 0 0,-21 21 15,21-21-15</inkml:trace>
  <inkml:trace contextRef="#ctx0" brushRef="#br0" timeOffset="24299.21">14944 2201 0,'0'-21'0,"0"42"0,0-63 0,0 21 16,-22 21 0,1 0-16,0 0 15,0 21-15,21 0 16,0 0-16,-21 1 0,21-1 15,-21 0-15,21 0 0,0 0 16,0 0-16,0 1 0,0-1 16,-22 0-16,22 0 0,0 0 15,0 0-15,0 1 16,0-44 31,0 1-47,0 0 0,0 0 15,0 0-15,22 0 0,-22-1 16,0 1-16,21 0 0,0-21 0,0 21 16,0-1-16,0-20 0,1 21 15,-1 0-15,21 0 0,-21-1 0,22 22 16,-22 0-16,21-21 0,-21 21 0,0 0 16,22 0-16,-22 21 0,0 1 15,0-1-15,-21 21 0,21-21 16,-21 0-16,0 1 0,0-1 15,0 0-15,0 0 0,0 21 16,0-20-16,-21-1 0,-21 21 16,42-21-16,-21-21 0,0 21 0,21 1 15,-22-22 1,22 21-16,0-42 31,22-1-31,-1 1 16,0 0-16,0 0 0</inkml:trace>
  <inkml:trace contextRef="#ctx0" brushRef="#br0" timeOffset="24508.09">15642 2117 0,'0'21'16,"0"0"-1,-21 0-15,21 0 0,-21 1 16,21-1-16,0 0 0,0 0 0,-21 0 15,21 0-15,-22 1 0,22-1 16,0 0-16,0 0 0,0 0 0,0 0 16,0-42 15,0 0-15</inkml:trace>
  <inkml:trace contextRef="#ctx0" brushRef="#br0" timeOffset="24867.88">15663 1820 0,'0'0'0,"-21"0"0,-42-21 16,41 21-16,1 0 16,0 21-16,21 1 15,0-1-15,0 0 16,0 0-16,42 21 0,-20-42 15,-1 0-15,21 0 16,-21 0-16,0 0 0,1 0 16,-1 0-16,0 0 0,-21-21 0,21 21 15,-21-21-15,0 0 16,0 0-16,0 0 0,0-1 0,0 1 16,0 0-16,0 0 0,-21 21 15,21-21-15,-21 21 0,0-21 0,-1 21 16,1 0-16,0 42 15,0-21-15,21 0 16,-21 0-16,21 1 0,0 20 0,0-21 16,0 0-16,0 0 0,0 1 0,0-1 15,0 21-15,0-21 16,21 0-16</inkml:trace>
  <inkml:trace contextRef="#ctx0" brushRef="#br0" timeOffset="26056.23">16065 2223 0,'0'-22'16,"0"1"-16,0 0 16,0 42 30,0 0-46,0 1 0,0-1 0,0 0 16,0 21-16,0-21 0,0 1 16,-21-1-16,21 0 0,0 0 15,0 0-15,0 0 0,0 1 0,21-22 16,1 0-16,-1 0 16,0 0-16,21 0 0,-21 0 0,1 0 15,-1 0-15,21-22 16,-21 1-16,0 21 0,1-21 0,20 0 15,-21 0-15,0 0 0,22-22 16,-1 22-16,-21-42 16,0 41-16,0 1 0,-21 0 0,22 0 15,-22 0-15,-22 21 32,1 0-32,0 21 0,0-21 15,21 21-15,-21 0 0,21 0 16,-21 1-16,21-1 0,-22 0 0,22 0 15,0 0-15,0 0 16,22 1-16,-1-22 16,0 0-16,0 21 0,0-21 0,22 0 15,-22 0-15,0 0 0,0 0 16,0 0-16,0 0 0,1 0 0,-1 0 16,0-21-16,0 21 0,-21-22 15,21 22-15,0-21 0,-21 0 0,0 0 16,22 0-16,-1 0 0,-21-1 0,0 1 15,0 0-15,0 0 0,21 0 16,-21 0-16,0 42 31,-21 0-31,0 0 16,21 0 0,0 0-16,-22 1 0,22-1 0,-21 0 15,21 0-15,0 0 0,0 0 0,0 1 16,0-1-16,0 0 15,0-42 32,0 0-47,0-1 16,0 1-16,0 0 16,0 0-16,21 0 0,1 0 0,-1-1 15,-21 1-15,21 0 0,0-21 16,0 21-16,0 21 0,1-22 15,-22 1-15,21 21 0,0 0 0,0 0 16,0 0 0,0 0-16,-21 21 0,22 1 0,-22-1 15,0 0-15,0 0 0,21 0 16,-21 0-16,21 1 0,-21-1 0,0 0 16,21 0-16,0 0 0,-21 0 15,0 1-15,21-22 16,-21-22 15,0 1-31,0 0 16,0 0-16,0 0 15,22 0-15,-1-1 16,-21-20-16,21 21 0,21 0 0,-21 0 16,1-22-16,20 22 0,0 0 15,1 21-15,-1-21 0,0 0 0,1 21 16,-22 0-16,21 0 0,-21 21 15,0 0-15,1 0 0,-1 0 0,-21 0 16,0 22-16,0-22 0,0 0 16,0 21-16,-21-20 0,-1-1 15,1 21-15,0-21 0,0 0 0,0 1 16,0-1-16,-1 0 0,1-21 0,21 21 16,0-42 15,0 0-31,21 21 15,1-21-15</inkml:trace>
  <inkml:trace contextRef="#ctx0" brushRef="#br0" timeOffset="26531.95">19135 2180 0,'0'0'16,"-22"-21"-16,1 21 0,21-21 0,0 0 16,-21 21-16,21-21 0,0-1 15,-21 1-15,21 0 0,0-21 16,0 21-16,0-1 0,0-20 15,0 21-15,21-21 0,0-1 0,0 1 16,1 21-16,-1-22 0,0 1 16,21 21-16,1 0 0,-22 0 0,21-1 15,0 22-15,1 0 0,-1 0 16,0 0-16,-20 0 0,-1 43 16,0-22-16,-21 21 0,0 22 0,0-22 15,0 22-15,-21-22 0,0 21 16,-1-20-16,1-1 0,-21 22 0,0-22 15,20-21-15,-20 21 0,21 1 16,-21-22-16,20 21 0,1-21 16,0 1-16,0-1 0,0 0 0,0 0 15,21 0-15,0 0 16,-22-21-16,44 0 31</inkml:trace>
  <inkml:trace contextRef="#ctx0" brushRef="#br0" timeOffset="27738.27">19071 3027 0,'0'0'0,"21"0"0,0 0 0,1 0 15,-1 0-15,0 0 0,0 0 16,0 0-16,0-21 0,1 21 0,-1-21 16,-21-1-16,0 1 0,21 21 0,-21-21 15,0 0-15,0 0 16,-21 21-16,0 0 15,-22 0-15,22 21 16,0-21-16,0 21 0,0 0 0,-1 0 16,22 1-16,-21-22 15,21 21-15,0 0 16,21-21 0,1 0-16,-1 0 0,0 0 15,0 0-15,0 0 0,0-21 16,1 21-16,-22-21 15,0-1-15,21 1 0,-21 0 16,0 0-16,0 0 16,-21 21-1,-1 0 1,1 0 0,0 0-16,0 21 0,21 0 15,-21 0-15,0-21 0,21 21 16,0 1-16,0-1 15,21-21 17,0 0-17,-21-21 1,21 21-16,-21-22 0,21 22 0,-21-21 16,0 0-16,0 0 15,0 0-15,-21 21 31,0 0-15,0 0-16,0 21 0,-1 0 16,22 0-16,-21-21 15,21 21-15,-21 1 0,21-1 16,0 0 0,21-21-16,0 0 15,1 0-15,-1 0 16,0 0-1,-21-21-15,0 0 0,0-1 16,21 22-16,-21-21 0,0 0 16,0 0-1,0 0-15,0 0 0,-21 21 16,0 0 0,0 0-16,-1 0 15,1 0-15,21 21 16,-21 0-16,0 0 15,21 0-15,0 0 16,0 1-16,0-1 31,0 0-31,21-21 16,0 0 0,0 0-1,1 0-15,-1-21 16,-21 0-16,0-1 15,0 1 1,0 0-16,-21 21 63,21 21-63,-22-21 0,22 21 15,-21-21-15,21 22 0,0-1 31,21-21-15,1 0 0,-1 0-16</inkml:trace>
  <inkml:trace contextRef="#ctx0" brushRef="#br1" timeOffset="35527.8">677 4128 0,'21'-22'15,"1"1"-15,-22 0 16,21 21 0,-21-21-16,0 0 0,0 0 15,0-1 1,-21 1-1,-1 21-15,1 0 0,0 0 0,0 0 16,0 0-16,0 0 0,-22 21 16,22 1-16,-21-1 0,21 0 15,-22 0-15,22 0 0,-21 22 16,21-1-16,-1-21 0,1 21 16,0 1-16,0-1 0,0 0 0,21 1 15,0-1-15,0 0 0,0-20 16,0 20-16,0 0 0,21-21 15,0 1-15,0 20 0,0-21 0,1 0 16,-1 22-16,21-22 16,-21 0-16,0 0 0,22-21 0,-22 21 15,0 0-15,21-21 0,-20 0 16,-1 0-16,0 0 0,21 0 16,-21 0-16,1-21 0,-1 21 0,0-21 15,0 0-15</inkml:trace>
  <inkml:trace contextRef="#ctx0" brushRef="#br1" timeOffset="35999.51">1079 4445 0,'0'0'15,"0"-63"1,0 41-16,-21 22 16,0 0-16,0 0 15,0 0-15,21 22 16,0-1-16,-21 0 0,-1 0 0,22 0 15,-21 0-15,21 1 0,0 20 0,-21-21 16,21 0-16,-21 22 0,21-22 16,0 21-16,0-21 0,0 0 15,0 22-15,0-22 0,0 0 16,21 0-16,-21 0 0,21-21 0,0 0 16,1 0-16,-1 0 0,0 0 15,21 0-15,-21 0 0,1-21 0,20 0 16,0 0-16,1 0 0,-22-22 15,21 22-15,-21 0 0,22-21 16,-22 21-16,0-1 0,-21-20 16,0-21-16,0 41 15,-21-41-15,0 42 0,-1-22 16,-20 43-16,21-21 0,0 21 16,-22 0-16,-20 0 0,42 0 15,-22 21-15,22 1 0,0-1 16,0 0-16,0 21 0,0-21 15,-43 64-15,64-64 16,-21 0-16,21 1 0,0-1 16,0 0-16,21-21 15,0 0-15,0 0 16,22 0-16,-22 0 0</inkml:trace>
  <inkml:trace contextRef="#ctx0" brushRef="#br1" timeOffset="36543.21">1609 4445 0,'0'0'0,"0"-21"0,0 42 47,0 0-32,0 0-15,0 1 0,0-1 16,0 0-16,0 21 0,0-21 15,0 1-15,0-1 0,0 21 16,0-21-16,0 0 0,0 22 0,0-22 16,0 0-16,0 0 0,0 0 15,0-42 17,0 0-17,0 0-15,0 0 0,0 0 0,0-1 16,0 1-16,0 0 0,0 0 15,0-21-15,0 20 0,21 1 0,0-21 16,-21 21-16,21-22 0,21 1 16,1 21-16,-22 0 15,0 0-15,21-1 0,-20 22 16,41 0-16,-21 0 0,-20 0 16,20 0-16,-21 22 0,21-1 15,-20 0-15,20 21 0,-42-21 16,0 43-16,0-43 15,0 21-15,0-20 0,0-1 16,-21 0-16,21 21 0,0-21 0,-21 1 16,-1-1-16,22 0 15,0 0 1,0-42 15,0 0-31,0 0 16,22 21-16,-1-22 0</inkml:trace>
  <inkml:trace contextRef="#ctx0" brushRef="#br1" timeOffset="36968.1">2392 4424 0,'0'0'16,"-21"0"-16,-1-21 0,1 21 15,21-21-15,-21 21 16,42 0-1,0 0 1,1 0-16,-1 0 0,0 21 16,0 0-16,0 0 0,0 0 15,1 22-15,-1-22 0,21 21 16,-21 0-16,-21-20 0,21-1 16,-21 0-16,22 0 0,-22 0 0,21 0 15,-21 1-15,0-44 47,0 1-47,21 0 0,-21 0 0,0 0 16,21 0-16,-21-22 0,0 22 15,21-21-15,0-1 0,-21 1 16,22 21-16,-1-21 0,0-1 0,0 1 16,0 21-16,-21 0 0,0-1 15,43 1-15,-43 42 31,0 1-31,0-1 0,0 0 16,0 0-16,0 0 0,0 0 16,0 1-16</inkml:trace>
  <inkml:trace contextRef="#ctx0" brushRef="#br1" timeOffset="37356.87">3069 4614 0,'0'0'0,"0"22"16,21-22 15,0-22-31,1 1 16,-1 21-16,0-21 0,0 0 16,0 21-16,0-21 0,1 0 0,-22-1 15,21 1-15,0 0 0,-21 0 16,0 0-16,0 0 0,0-1 15,-21 22 1,0 0-16,-1 0 16,1 22-16,0-1 0,0 0 0,0 0 15,0 21-15,-1-20 0,1-1 16,0 21-16,0-21 0,21 22 0,0-22 16,0 21-16,0-21 0,0 0 15,0 1-15,0-1 0,0 0 0,21-21 16,0 21-16,0-21 15,1 0-15,-1 0 0,0 0 0,21 0 16,-21 0-16,22-21 0,-1 0 16,-21 21-16,22-21 0,-22-1 0,63 1 15</inkml:trace>
  <inkml:trace contextRef="#ctx0" brushRef="#br1" timeOffset="37743.65">3619 4509 0,'0'0'0,"0"-22"0,-21 1 15,0 0-15,21 0 16,0 0-16,0 0 16,21 21-16,0-22 0,1 22 15,-1-21-15,21 21 0,-21-21 16,0 21-16,22 0 0,-22 0 16,0 0-16,0 0 0,0 21 0,1 0 15,-1-21-15,0 22 0,0-1 0,0 21 16,0-21-16,-21 0 0,0 1 15,0 20-15,0-21 0,0 0 0,0 43 16,0-43-16,-21 0 16,0 0-16,21 0 0,-21-21 15,0 0-15,0 0 16,21-21 0,0 0-16,0 0 15,0 0-15,0 0 0,0-1 16,21 1-16,-21 0 0,21-21 0,0 21 15,-21-1-15,21 1 0,0 0 16,-21 0-16,22 21 16,-1-21-16,-21 0 0,21-1 15,0 22-15,-21-21 0,21 0 0,0 0 16</inkml:trace>
  <inkml:trace contextRef="#ctx0" brushRef="#br1" timeOffset="38244.36">4551 4043 0,'0'0'0,"0"-21"16,0 0-16,0-1 15,-21 22-15,-1 0 16,1 0 0,21 22-16,0-1 15,0 21-15,0-21 0,0 22 0,-21-1 16,21 0-16,-21 1 0,21-1 15,0 0-15,0 1 0,-21-1 0,21 0 16,0 1-16,0-22 0,0 0 16,0 21-16,0-21 0,0 1 0,0-1 15,21 0-15,0-21 16,0 0-16,0 0 0,1 0 16,-1 0-16,0 0 0,0 0 0,21-21 15,-20 21-15,-1-21 0,0-1 16,0 22-16,0-21 0,0 0 0,1 0 15,-1 0-15,0 0 0,0-1 16,-21 1-16,0 0 0,21 0 0,0 0 16,-21 0-16,0 42 31,0 0-31,0 0 16,-21 0-16,21 0 0,-21 1 15,21-1-15,0 0 0,0 0 0,0 0 16,0 0-1,21-21 1,0 0-16,1 0 0,-1 0 16,0 0-16,0-21 15,0 21-15,-21-21 0,21 0 16,1 21-16</inkml:trace>
  <inkml:trace contextRef="#ctx0" brushRef="#br1" timeOffset="38432.26">5165 4106 0,'0'0'0,"-22"-21"0,1 0 0,0 21 0,0 0 16,0-21-16,0 21 15,-1 0-15,1 0 16,21 21 15,21-21-31,-21 21 16,0 0-1</inkml:trace>
  <inkml:trace contextRef="#ctx0" brushRef="#br1" timeOffset="38623.15">4318 4360 0,'0'0'0,"-21"0"0,42 0 31,0 0-31,0 0 16,0 0-16,1 0 0,-1 0 0,21 0 15,-21-21-15,22 21 0,-22-21 16,21 21-16</inkml:trace>
  <inkml:trace contextRef="#ctx0" brushRef="#br1" timeOffset="39151.54">5270 4318 0,'-21'0'32,"21"21"-17,0 0 1,0 1-16,-21-1 0,21 0 0,0 0 15,0 0-15,0 0 0,-21 1 0,21-1 16,-21 0-16,0 0 0,21 21 16,-22-20-16,22-1 15,0 0 1,0-42 15,0 0-15,0-1-16,0 1 15,0 0-15,22 0 0,-1 0 16,-21-22-16,21 22 0,0 0 0,0-21 16,22 21-16,-22-22 0,21 22 15,0 0-15,1 0 0,-1 0 16,0 21-16,-20 0 0,20 0 0,-21 0 16,0 0-16,0 21 0,1 0 0,-22 0 15,21 0-15,-21 0 0,0 43 16,0-43-16,0 0 0,0 0 15,-21 1-15,-1-1 0,1 0 16,0 0-16,21 0 0,-21 0 16,0-21-16,21 22 15,21-22 1,0 0 0,0-22-16,0 22 0,1-21 15,-1 0-15</inkml:trace>
  <inkml:trace contextRef="#ctx0" brushRef="#br1" timeOffset="39900.11">6117 4382 0,'0'0'0,"0"-22"0,0 1 16,0 0-16,0 0 0,0 0 16,0 0-16,-21 21 0,0-22 15,0 22-15,-1 0 16,1 0-16,21 22 0,-21-1 0,0 0 15,0 0-15,0 21 0,-1-20 16,1-1-16,0 21 0,0-21 0,-21 43 16,20-43-16,1 21 15,21-21-15,0 1 0,0-1 16,0 0-16,21-21 16,1 0-16,-1 0 0,21 0 15,-21 0-15,0 0 0,22-21 0,-22 0 16,0 21-16,21-22 0,-20 1 15,-1 0-15,-21 0 0,21 0 16,-21 0-16,21-1 0,-21 1 0,0-21 16,0 21-16,0 0 0,0-1 0,0 1 15,0 0 1,0 42 0,0 0-1,0 1-15,-21-1 0,21 0 0,-21 0 16,21 21-16,0-20 0,0-1 0,0 21 15,0 0-15,0 1 0,0-1 16,0 22-16,0-22 0,0 43 0,0-22 16,21 1-16,0-1 0,0 22 15,-21-22-15,21 22 0,-21-22 0,22 22 16,-22-21-16,0 20 0,0-20 0,0 20 16,0-20-16,0-1 0,0 1 15,0-1-15,0-20 0,0-1 0,-22 22 16,1-43-16,0 21 0,0 0 15,0-20-15,0-1 0,21 0 0,-22 0 16,1 0-16,0-21 0,0 0 16,0 0-16,21-21 15,-21 0-15,21 0 0,0-22 0,0 22 16,0-21-16,0 0 0,0-22 16,0 22-16,0-22 0,0-84 15,21 63-15,-21 1 0,21 20 16,0-20-16,0-1 0,-21 21 0,43-84 15,-43 85-15,21 20 0,0-62 16,-21 62-16,21 22 16,-21-21-16,21 21 0,-21-1 0,21 1 15,-21 0-15,22 21 16,-22-21-16,21 21 16,0 0-16,-21-21 15</inkml:trace>
  <inkml:trace contextRef="#ctx0" brushRef="#br1" timeOffset="41216.33">7175 4509 0,'0'0'16,"-21"21"-16,0 0 0,21 0 15,0 0-15,-21-21 16,21-21 31,0 0-47,21 0 0,0 0 15,0-1-15,1 1 0,-1-21 16,0 0-16,0-1 0,21-20 0,-20-1 16,20 22-16,0-22 0,-21 1 15,22-1-15,-22 22 0,0 0 0,-21-1 16,0 1-16,0 21 0,0 0 15,-21 21-15,0 0 16,0 0-16,-22 0 0,22 21 16,0 21-16,0-21 0,0 22 0,-1-1 15,22 0-15,0 1 0,0-1 16,0 0-16,0 1 0,0-1 16,0 0-16,22-20 0,-1 20 0,21 21 15,0-41-15,-20-1 16,-1 0-16,0 0 0,0 0 0,-21 0 15,0 1-15,-21-22 32,0 0-32,0 0 0,-1 0 0,1 0 15,0 0-15,0 0 0,0-22 16,0 1-16,-1 0 0,1 0 16,0 0-16,21 0 0,-21 21 15,21-22-15,0 44 16,0-1-1,0 0-15,0 0 16,21 0-16,0 0 0,0 1 0,-21-1 16,22 0-16,-1 0 0,0-21 0,0 21 15,21-21-15,-20 0 0,20 0 16,-21 0-16,21 0 0,1 0 0,-1 0 16,-21-21-16,22 21 0,-1-21 15,0 0-15,1 0 0,-1-22 16,0 1-16,-21 21 0,1-22 15,-1 22-15,-21-21 0,0 0 0,21-1 16,-21 22-16,0-21 0,0-1 16,0 22-16,0 0 0,0 0 15,0 0-15,0 42 16,0 0 0,-21 0-16,21 0 0,0 22 0,-21-1 15,-1 0-15,22 1 0,-21-1 0,21-21 16,0 22-16,0-1 0,0-21 15,0 0-15,0 0 0,0 1 0,0-1 16,0 0-16,21-21 0,1 0 16,20 0-16,-21 0 0,0 0 15,22 0-15,-22-21 0,0 0 0,21-1 16,-21 1-16,1 0 0,-1 0 16,21 0-16,-21 0 0,-21-22 0,21 1 15,-21 21-15,22-22 0,-22 1 0,0 21 16,0-21-16,0 20 0,0 1 15,0 0-15,0 0 0,0 42 32,0 0-32,0 22 0,0-22 0,-22 21 15,22 0-15,-21-20 0,21 20 16,0 0-16,0 1 0,0-22 0,0 0 16,0 21-16,0-21 0,0 1 0,0-1 15,0 0-15,21-21 16,1 0-16,-1 0 15,0 0-15,0-21 0,21 0 16,-20 21-16,-1-22 0,0 1 16,21-21-16,-21 21 0</inkml:trace>
  <inkml:trace contextRef="#ctx0" brushRef="#br1" timeOffset="41712.06">8784 3789 0,'0'0'16,"0"-21"-16,0 0 0,0-1 0,-21 22 15,0 0-15,0 0 0,-1 0 16,22 22-16,-21-1 0,21 0 16,0 0-16,0 21 0,0-20 15,0 20-15,0 21 0,0-20 16,0 41-16,0-20 0,0-22 16,0 1-16,0-22 0,0 21 15,0 22-15,0-43 0,0 0 16,0 0-16,0 0 0,0 0 15,0-42 17,0 0-17,0 0-15,0 0 0,0 0 16,0-22-16,0 22 0,21-21 0,1 21 16,-22-22-16,21 22 0,0-21 15,0 21-15,0-1 0,0 1 0,1 21 16,-1 0-16,21 0 0,-21 0 0,0 0 15,22 0-15,-22 0 0,0 21 16,21 1-16,-20-1 0,-1 21 0,0-21 16,0 0-16,-21 1 0,0-1 15,0 21-15,0-21 0,0 0 0,0 1 16,0-1-16,-21 0 0,0 0 0,0 0 16,-22 0-16,1-21 0,0 22 15,-1-22-15,1 0 0,0 21 0,-1-21 16,22 0-16,-21 0 0,21 0 15,-1 0-15,1 0 0,21-21 16,0-1-16,0 1 16,21 0-16</inkml:trace>
  <inkml:trace contextRef="#ctx0" brushRef="#br1" timeOffset="42779.91">10160 4276 0,'0'42'15,"0"-63"32,0 0-47,0 0 0,0-1 16,0 1-16,0-21 0,0 21 0,0-22 16,0 1-16,0 0 0,21-1 15,0 1-15,0 0 0,-21-1 0,22 22 16,20-42-16,-21 42 0,0 21 15,0 0 1,1 0-16,-22 21 0,21-21 16,-21 21-16,0 0 0,21 21 15,-21-20-15,0-1 0,0 0 16,0 0 0,0-42 15,0 0-31,0 0 15,0-1-15,0 1 16,0 0-16,-21 0 16,0 21-16,-1 0 0,1-21 15,0 21-15,0 0 16,0 0-16,0 0 0,21 21 16,-22 0-16,22 0 0,-21 0 15,21 1-15,0 20 0,0-21 0,0 21 16,0 1-16,0-1 0,0 0 0,0 22 15,0-43-15,0 21 0,0 1 16,0-1-16,0-21 0,21 0 0,1 1 16,-1-1-16,0 0 0,0-21 15,0 0-15,0 0 0,22 0 0,-22 0 16,0 0-16,21 0 0,-20-21 16,20 0-16,-21-1 0,21 1 15,-20 0-15,-1 0 0,0-21 0,21-43 16,-21 43-16,1-1 0,-22 1 15,21-22-15,-21 22 0,21 0 16,-21-1-16,0 1 0,0-21 0,0 20 16,0 1-16,0 21 0,0-22 15,0 22-15,0 0 0,-21 21 16,21 21 0,-21-21-16,21 21 0,0 22 0,-22-22 15,1 42-15,21-20 0,0-1 16,0 0-16,0 22 0,0-22 15,0 1-15,0-1 0,0 0 16,0 1-16,0-1 0,0 0 16,0-21-16,21 1 0,1-1 15,-22 0-15,21 0 0,0 0 0,0-21 16,0 0-16,0 0 0,1 0 0,-1 0 16,0 0-16,21 0 0,-21 0 0,1 0 15,-1-21-15,21 21 0</inkml:trace>
  <inkml:trace contextRef="#ctx0" brushRef="#br1" timeOffset="43976.02">11515 4064 0,'0'0'0,"0"-21"0,0 0 16,21 0-16,-21-1 0,0 1 0,0 0 16,0 0-16,0 0 0,0 0 15,0-1-15,0 1 0,-21 0 16,-1 21-1,1 0-15,0 0 0,0 0 16,0 0-16,0 21 0,-22 0 0,22 1 16,0-1-16,0 21 0,0 0 15,-1 1-15,1-1 0,21 0 16,0 1-16,-21-1 0,21 22 16,0-43-16,0 0 0,0 0 15,21 0-15,-21 0 0,21-21 0,22 0 16,-22 0-16,0 0 0,0 0 15,0 0-15,1 0 0,-1-21 16,0 21-16,0-21 0,0 0 0,0 0 16,1-22-16,-22 22 0,21 0 15,-21-21-15,21-1 0,-21 1 0,0 21 16,0-21-16,21-1 0,-21 22 0,0-21 16,0 21-16,0-1 0,0 1 15,0 0-15,0 42 31,0 0-31,0 1 16,-21-1-16,21 21 0,0-21 16,0 22-16,-21-1 0,21 0 15,0-21-15,0 22 0,0-22 0,0 21 16,0-21-16,0 1 0,0-1 0,21-21 16,0 21-16,21-21 15,-20 0-15,-1 0 0,21 0 0,-21 0 16,22-21-16,-1 0 0,0-1 15,1 22-15,-1-21 0,0-21 0,1 21 16,-22 0-16,21-1 0,-21-20 16,22 21-16,-22-21 0,0 20 15,-21 1-15,0-21 0,0 21 0,0 0 16,0-1-16,-21 22 16,0 0-16,-1 0 15,1 0-15,0 22 0,0-1 0,21 0 16,0 0-16,0 21 0,0-20 15,0-1-15,0 0 0,0 21 0,21-21 16,-21 1-16,21-1 0,0 0 0,1 0 16,-1-21-16,0 21 15,0-21-15,-21 21 0,21-21 0,-21 22 16,-21-22 15,0-22-31,0 1 16,0 21-16,21-21 0,-22 0 15,1 21-15,21-21 0,-21 21 16,0 0 0,21 21-1,0 0-15,0 0 0,0 0 16,0 1-16,0-1 16,0 0-16,21-21 0,0 0 15,0 21-15,1-21 0,-1 0 0,0 0 16,0 0-16,21 0 0,-20 0 15,20 0-15,-21 0 0,21 0 16,-20-21-16,20 21 0,-21-21 16,21 0-16,-20-1 0,41-20 15,-42 21-15,-21-21 0,43-22 16,-22 22-16,-21 21 0,0-22 16,0 22-16,0 0 0,0-21 15,0 20-15,0 1 0,0 42 31,0 1-31,-21-22 0,21 42 0,0-21 16,-22 0-16,22 0 0,0 22 16,0-22-16,0 0 0,0 0 0,0 22 15,22-22-15,-1 0 0,-21 0 16,21-21-16,0 21 0,0 0 16,-21 1-16,0-1 15,-21 0 1,0-21-1,0 0-15,0 0 0,-1 0 0,1-21 32,21 0-32,0-1 0,0 1 15</inkml:trace>
  <inkml:trace contextRef="#ctx0" brushRef="#br1" timeOffset="44774.56">13906 3831 0,'0'0'0,"0"-21"0,0 0 16,0 0-16,0 0 0,0-1 16,0 1-16,0 0 0,0 0 15,-21 0-15,0 21 16,0 0-16,0 0 0,0 0 15,-1 0-15,1 21 0,0 0 16,0 21-16,21-20 0,-21 20 16,0 0-16,-1 1 0,1 62 0,21-41 15,-21-1-15,21-20 16,0-1-16,0 0 0,0 1 0,0-1 16,0-21-16,21 0 0,0 1 0,1-22 15,-1 0-15,21 0 0,-21 0 16,22 0-16,-1-22 0,-21 22 0,43-21 15,-22 0-15,0-21 0,1 21 16,-1-22-16,0 22 0,1-21 0,-22-1 16,0 1-16,0 0 0,0-1 15,-21-41-15,0 63 0,0-22 16,-21 1-16,0 21 0,0-22 0,-43 22 16,22 21-16,0 0 15,-43 0-15,43 21 0,-1 1 16,1-1-16,21 21 15,-22-21-15,22 22 0,0-1 0,21 0 16,0 1-16,0 41 0,0-63 16,0 22-16,0-22 0,21 0 15,0 0-15,1 0 0,20-21 0,-21 0 16,21 0-16,1 0 0,-1 0 16,0-21-16,1 0 0,-1 0 0</inkml:trace>
  <inkml:trace contextRef="#ctx0" brushRef="#br1" timeOffset="45684.04">14711 3450 0,'0'0'0,"-43"-106"16,22 106 0,0 0-16,0 0 0,0 0 15,21 22-15,-21-1 0,-1 21 0,22 0 16,0 1-16,0 20 0,0-20 0,0 20 15,0-21-15,0 22 0,0-22 16,0 22-16,0-22 0,0 22 16,0-22-16,0 0 0,0 1 0,0-1 15,22 0-15,-22-21 0,0 1 16,0-1-16,21 0 0,-21-42 47,0 0-47,0-1 0,0 1 15,0 0-15,0 0 0,0-43 16,0 22-16,0 21 0,21-43 16,0 43-16,21 0 15,1 0-15,-22 21 16,21 0-16,-21 0 0,22 0 0,-1 0 0,-21 0 16,22 21-16,-1 0 15,-21 0-15,21 22 0,-20-1 0,-22-21 16,0 22-16,0-22 15,0 0-15,-22 21 0,-20-21 0,21 1 16,-21-1-16,20 0 0,-20 0 0,21-21 16,-21 21-16,20-21 0,-20 0 15,21 0-15,0 0 0,0 0 16,-1 0-16,1 0 0,0 0 16,21 21-1,21-21 1,0 0-16,1 0 0,-1 0 15,21 0-15,-21 0 0,22 0 0,-1 0 16,0 0-16,1 0 0,-1-21 16,0 21-16,1-21 0,20 0 15,-21 21-15,1-21 0,-1 0 0,0-1 16,-20 1-16,20 0 0,-21 0 16,21-43-16,-20 43 0,-1-21 15,-21 21-15,0 0 0,0-1 16,0 1-16,0 0 0,-21 42 47,21 22-47,-22-22 0,1 21 0,21-21 15,0 22-15,0-1 0,-21 0 16,21 1-16,-21-1 0,21 0 0,0 1 16,0 20-16,0-21 0,0 22 15,0-1-15,0 1 0,0-1 16,0 1-16,21-1 0,0 22 0,-21-21 15,0-1-15,0 22 0,21-22 0,-21 43 16,0-64-16,0 1 16,0-1-16,0 0 0,0-20 0,-42 20 15,21-42-15,21 21 16,-21-21-16,0 0 0,-1 0 16,1 0-16,0 0 0,21-21 15,-21 21-15,0-21 0,21 0 0,-21-1 16,21 1-16,-22-21 15,22 21-15</inkml:trace>
  <inkml:trace contextRef="#ctx0" brushRef="#br1" timeOffset="45907.91">15409 3662 0,'0'0'0,"-21"-21"16,21 0-16,-21 21 16,21 21 15,0 0-15,0 0-16,21 0 15,0-21-15,-21 21 0,21-21 0</inkml:trace>
  <inkml:trace contextRef="#ctx0" brushRef="#br1" timeOffset="46276.7">15748 4085 0,'0'0'0,"-21"0"0,21-21 31,0 0-31,21 0 15,0 21-15,0-21 16,-21-1-16,21 1 0,1 21 0,-22-21 16,0 0-16,21 21 0,-21-21 0,0 0 15,0-1 1,-21 22-16,-1 0 0,1 0 16,0 22-16,0-22 15,0 21-15,-22 21 0,22-21 0,0 22 16,0-1-16,0 0 0,21-21 15,0 22-15,0-1 0,0-21 16,0 22-16,0-22 0,0 0 0,0 0 16,0 0-16,21-21 0,0 21 15,0-21-15,0 0 0,1 0 16,-1 0-16,0 0 0,0 0 0,0 0 16,22 0-16,-22 0 0,21-21 0,-21 0 15,22 21-15</inkml:trace>
  <inkml:trace contextRef="#ctx0" brushRef="#br1" timeOffset="46815.73">16489 3916 0,'0'0'0,"0"-21"0,0 0 15,0-1-15,0 1 0,0 0 16,-21 21 0,-1 0-1,1 21-15,0 0 0,21 1 16,-21-1-16,0 0 0,0 0 15,21 21-15,0 1 0,0-22 0,-22 21 16,22 1-16,0-22 0,0 21 16,0-21-16,0 22 15,0-22-15,0 0 0,0 0 0,22-21 0,-1 0 16,0 21-16,0-21 16,0 0-16,0 0 0,1 0 0,20 0 0,-21-21 15,0 0-15,0 0 0,22 0 16,-22-1-16,0 1 0,0-21 15,0 0-15,1-1 0,-1 1 0,0 0 16,0-1-16,0 1 0,0 0 16,-21-1-16,22 1 0,-1 0 0,0-1 15,-21 1-15,0 21 0,21 0 0,-21-1 16,0 1-16,-21 42 31,0 1-31,21-1 0,-21 0 16,21 21-16,-22-21 0,22 22 15,0-1-15,-21 0 0,21 1 0,0-1 16,-21 0-16,21 22 0,0-22 16,0-21-16,0 22 0,0-1 0,0-21 15,0 0-15,21 1 0,0-1 16,1-21-16,-1 0 16,0 0-16,0 0 0,0 0 15,0-21-15,1 21 0,-1-22 0,0 1 16,21 0-16,-21 0 0,1 0 0,-1 0 15,0-1-15,0 1 0</inkml:trace>
  <inkml:trace contextRef="#ctx0" brushRef="#br1" timeOffset="47004.62">16849 3916 0,'0'0'0,"-22"0"0,1 0 0,0 0 16,42 0 15,0-21-31,1 21 16,-1 0-16,21 0 0,-21-21 15,22 21-15,-1 0 0,0 0 0,1-22 16,-1 22-16,21 0 0,1-21 16</inkml:trace>
  <inkml:trace contextRef="#ctx0" brushRef="#br1" timeOffset="47812.03">18140 4022 0,'0'-21'32,"0"-1"-17,21 22-15,0-21 0,0 0 0,0 21 16,1-21-16,-1 0 15,0 0-15,0-1 0,0 1 0,-21-21 16,21 21-16,1-22 0,-22 22 16,21-21-16,-21 0 0,21-43 15,-21 43-15,0-1 0,0 22 16,0-21-16,0 21 0,0-1 16,-21 22-16,0 0 15,-1 22-15,1 20 16,21-21-16,-21 0 0,0 22 0,21-1 15,-21 0-15,0 1 16,21-1-16,-22-21 0,22 21 0,0 1 0,0-1 16,0 0-16,0 1 15,0-22-15,0 21 0,0-21 0,22 22 16,-1-1-16,0-21 0,0-21 16,0 0-16,22 0 0,-22 0 15,0 0-15,21 0 0,-21 0 0,1-21 16,20 21-16,-21-21 0,0 0 15,22 0-15,-22-1 0,0 1 0,0 0 16,0-21-16,22-1 0,-22 22 16,-21 0-16,0 0 0,0 0 15,21 21-15,-21-21 0,-21 42 32,0 0-32,21 0 15,-22 0-15,1 0 0,21 1 0,-21-1 16,21 0-16,0 21 0,0-21 15,0 1-15,0-1 0,0 0 0,0 0 16,21 0-16,-21 0 0,21-21 16,1 0-16,-1 0 0,0 0 0,0 0 15,21 0-15,-20 0 0,-1-21 16,21 0-16,-21 0 0,0 0 0,1 0 16,20-1-16,-42 1 0,21 0 0,0 0 15,0-21-15,-21 20 0,0-20 16,0 21-16,0 0 0,0-22 15,0 22-15,0 0 0,-21 0 16,0 21-16,0 0 0,0 0 0,-22 0 16,22 0-16,0 0 0,-21 0 15,21 21-15,-22-21 0,22 21 0,0 0 16,0 1-16,0-22 0,-1 21 0,22 0 16</inkml:trace>
  <inkml:trace contextRef="#ctx0" brushRef="#br1" timeOffset="48055.89">18161 3662 0,'-21'0'0,"42"0"0,-63 0 0,20 0 16,44 0-1,20 0-15,-21 0 0,21 0 16,1-21-16,20 21 0,-20 0 16,20 0-16,-21-21 0,22 21 0,-1 0 15,-20-22-15,-1 22 0,-21-21 16,22 21-16,-22 0 0,-42 0 47,-1 21-47,-20-21 0,0 22 0,21-22 15</inkml:trace>
  <inkml:trace contextRef="#ctx0" brushRef="#br1" timeOffset="50347.74">1947 5821 0,'21'0'31,"-21"-21"-31,22 0 0,-22-1 16,21 1-16,0 0 0,0 0 0,-21 0 16,21 0-16,0-1 0,1 1 15,-1 0-15,-21 0 0,0 0 16,21 0-16,-21-1 0,0 1 0,0 0 16,-21 0-16,0 0 15,-1 0-15,1 21 0,0 0 0,0-22 16,0 22-16,0 0 15,-22 0-15,22 0 0,0 0 0,0 22 16,0-22-16,-1 21 0,1 0 16,21 0-16,0 0 0,0 0 0,0 1 15,0 20-15,0-21 0,21 0 16,1 22-16,-1-22 0,21 21 0,-21-21 16,0 0-16,22 22 0,-22-22 15,21 21-15,1-21 0,-22 1 0,21 20 16,-21-21-16,0 43 15,-21-43-15,0 0 0,0 0 0,-21 0 16,0 22-16,0-22 0,0 0 16,-22-21-16,1 21 0,21 0 15,-21-21-15,-1 0 0,1 0 16,21 0-16,-22 0 0,22 0 0,-21 0 16,21 0-16,0-21 0,-1 0 15,1-21-15,0 20 0,0-20 0,21 21 16,0-21-16,0-1 0,0 1 15,0 21-15,0-22 0,0 22 16,0 0-16,0 0 0,21 21 16,0 0-16,-21 21 15,21 21-15,1-20 0,-22-1 16,21 21-16,-21 0 0,0-20 16,21 20-16,0-21 0,0 21 15,-21-20-15,21-1 0,-21 0 16,22 0-16,-1 0 0,0 0 0,21-21 15,-21 0-15,1 0 16,20 0-16,-21 0 0,21 0 0,-20 0 16,20 0-16,0-21 0,1 0 15,-22 0-15,21 0 0,0 0 16,1-1-16,-22-20 0,21 21 0,-21-21 16,1-1-16,-1 22 0,0-21 15,-21-1-15,21 1 0,-21 21 0,0-21 16,0 20-16,0 1 0,0 42 31,0 1-15,-21 20-16,21-21 0,0 21 15,-21 1-15,21-22 0,0 21 0,0-21 16,0 22-16,0-1 16,21-21-16,0 0 0,0 1 0,0-22 15,1 0-15,-1 0 0,21 0 16,-21 0-16,0 0 0,22 0 0,-22 0 15,21 0-15,-21-22 0,22 1 0,-22 0 16,0 0-16,0 0 0,22-22 16,-43 1-16,0 21 15,0-21-15,0 20 0,0 1 16,0-42-16,0 42 0,0-1 16,0 44 15,0-1-31,0 0 15,0 21-15,0-21 0,0 1 0,0 20 16,0-21-16,0 21 0,0-20 16,0-1-16,0 21 0,0-21 0,21 0 15,0-21-15,0 22 16,0-22-16,22 0 16,-1 0-16,-21 0 0,21 0 0,-20 0 15,20-22-15,-21 1 0,21 0 16,1 0-16,-22 0 0,0 0 0,21-1 15,-42-20-15,22 21 0,-22-21 16,21 20-16,-21-20 0,0 21 0,0-21 16,0 20-16,0 1 0,0 0 15,-21 21 1,21 21-16,-22 0 0,22 1 0,0-1 16,0 0-16,0 21 0,0 1 15,-21 41-15,21-41 0,-21-1 16,21 21-16,0-20 0,0 20 15,-21 64-15,21-63 0,0-1 16,-21 22-16,21-22 0,0 22 16,0-21-16,0-1 0,0 1 15,0-1-15,0 1 0,0-1 0,0 1 16,0-1-16,0 1 0,0-22 16,0 0-16,0 1 0,0-22 0,0 0 15,0 0-15,0-63 31,0 21-31,0-1 0,21-20 16,-21 0-16,21-22 0,-21 22 16,21-22-16,0 1 0,1-1 0</inkml:trace>
  <inkml:trace contextRef="#ctx0" brushRef="#br1" timeOffset="50663.57">3492 6308 0,'0'0'15,"-21"-43"-15,0 1 0,0-21 0,21 20 0,-21 22 16,0-21-16,21-1 0,-22 22 15,22-21-15,0 21 0,0-22 0,22 22 16,-1 0-16,0 0 0,21-21 16,1 20-16,62-20 15,-62 21-15,20 21 0,-20 0 0,-1 0 16,0 0-16,-21 0 0,1 21 16,-22 21-16,0-20 0,0 20 15,0-21-15,-22 21 0,-20 1 0,0-22 16,21 21-16,-43-21 0,22 22 0,-1-22 15,1 0-15,0 0 0,-1 0 16,1-21-16,21 22 0,0-22 0,0 0 16,-1 0-16,44 0 31,-1 0-31,0-22 16,0 22-16,0-21 0,0 21 0,1-21 15,-1 21-15,0 0 0,21-21 16</inkml:trace>
  <inkml:trace contextRef="#ctx0" brushRef="#br1" timeOffset="51021.36">3958 6054 0,'21'0'16,"0"0"0,1 0-16,-1-21 15,-21-1-15,21 1 0,0 0 16,0 0-16,0-21 15,1 20-15,-22 1 0,0 0 0,21 0 16,-21 0-16,0 0 0,0-1 16,0 1-16,-21 21 31,-1 0-31,22 21 0,-21 1 16,0-1-16,0 0 0,21 21 0,-21-21 15,21 22-15,0-22 0,-21 0 16,21 0-16,0 22 0,0-22 0,0 0 15,0 0-15,21-21 0,-21 21 0,21 0 16,0-21-16,0 0 16,0 22-16,1-22 0,-1 0 15,0 0-15,0 0 0,0 0 16,0 0-16,22-22 0,-22 22 0,0-21 16,0 0-16,22 21 0,-22-21 0,0 0 15</inkml:trace>
  <inkml:trace contextRef="#ctx0" brushRef="#br1" timeOffset="51359.16">4508 5906 0,'0'0'0,"0"-22"0,0 1 0,0 0 16,0 0-16,0 0 0,0 0 16,0-1-16,0 1 0,0 0 15,22 21-15,-1-21 0,0 21 16,0 0-16,21-21 0,-20 21 0,20 0 16,0 0-16,1 0 0,-22 21 15,21 0-15,0 0 0,-20 0 0,-1 22 16,0-22-16,0 21 0,-21-21 15,0 22-15,0-1 0,0-21 16,0 0-16,-21 43 0,0-43 16,0 0-16,-22-21 0,22 21 15,0-21-15,0 0 0,0 0 0,-1 0 16,22-21-16,0 0 16,0 0-16,0 0 0,0 0 15,0-1-15,0 1 0,22-21 0,-22 21 16,21-22-16,-21 22 0,21 0 15,0 0-15,0 0 0,-21 0 0,21-1 16,1 1-16,-1 21 0,0-21 0,0 0 16,0 0-1,0 21-15,1-21 0</inkml:trace>
  <inkml:trace contextRef="#ctx0" brushRef="#br1" timeOffset="51939.99">6689 5355 0,'0'-21'0,"0"42"0,0-63 0,21 42 16,-21-21-16,21 0 0,-21-1 15,0 1-15,0 42 31,-21 1-31,0-1 0,-1 21 16,22-21-16,-21 22 0,0 20 16,21-21-16,-21 1 0,21 20 0,0-20 15,-21 20-15,21-21 0,0 1 16,0-1-16,0 0 0,0-20 16,0-1-16,0 0 0,0 0 0,21 0 15,0-21-15,0 0 16,0 0-16,1 0 0,-1 0 15,0 0-15,-21-21 0,21 0 0</inkml:trace>
  <inkml:trace contextRef="#ctx0" brushRef="#br1" timeOffset="52676.03">6625 5673 0,'0'0'15,"-42"0"-15,21 0 0,-22 0 16,22 0-16,0 0 0,0 0 15,42 0 1,21-21-16,-21 21 0,22-22 16,20 22-16,-20-21 0,-1 21 15,0-21-15,22 21 0,-22 0 0,-21-21 16,22 21-16,-22 0 0,0 0 16,21-21-16,-42 42 31,0 0-31,0 21 15,0-20-15,0-1 16,0 0-16,0 21 0,0-21 0,0 22 16,0-22-16,0 21 0,0-21 15,0 1-15,0-1 0,21 0 16,-21 0-16,22-21 0,-1 0 0,0 21 16,0-21-16,0 0 0,22 0 15,-22 0-15,0-21 0,21 21 0,-21-21 16,1 0-16,41-22 15,-21 22-15,-20 0 0,20-21 16,-42 21-16,0-22 0,0 22 16,0 0-16,0 0 0,0-22 0,0 22 15,0 0-15,0 0 16,0 42 0,0 0-1,-21 0-15,21 1 0,0-1 16,0 21-16,0-21 0,0 22 0,0-1 15,0-21-15,0 21 0,0 1 16,0-1-16,0 0 0,0 1 0,0-1 16,0 0-16,0 1 0,0-1 0,0 0 15,21 22-15,-21-22 0,0 1 16,0 20-16,0-21 0,21 1 0,-21-1 16,0-21-16,0 22 0,0-22 15,0 21-15,0-21 0,-21 0 16,0 1-16,0-22 0,-1 21 0,1-21 15,0 0-15,-21 0 0,21 0 16,-22 0-16,1 0 0,0 0 0,-1-21 16,1-1-16,0 1 0,-1 0 0,1 0 15,21 0-15,-22 0 0,22-22 16,21 22-16,0 0 0,0 0 0,0 0 16,0-1-16,21-20 0,1 21 0,20 0 15,-21 0-15,21-1 0,1-20 16,-22 21-16,21 0 0,1 0 0</inkml:trace>
  <inkml:trace contextRef="#ctx0" brushRef="#br1" timeOffset="53028.06">7853 5673 0,'-21'-64'16,"-1"64"-1,22 21 17,0 1-32,0 20 0,0 0 0,0 1 15,0-1-15,0 0 0,0 1 0,0 20 16,0-21-16,0 22 0,0-22 16,0 1-16,0 20 0,0-21 0,0 22 15,0-22-15,0 22 0,0-22 16,0 0-16,0 1 0,0-1 0,0-21 15,22 43-15,-22-43 0,0 0 16,21 0-16,-21 0 16,0-42 31,0 0-47,0 0 0,0-21 15,0 20-15,0-20 0</inkml:trace>
  <inkml:trace contextRef="#ctx0" brushRef="#br1" timeOffset="53348.26">7874 5990 0,'0'0'0,"0"-42"0,-21 0 0,0-1 15,-1 22-15,22-21 0,-21 21 0,0-43 16,21 43-16,0-21 0,0 20 16,0 1-16,0 0 0,21 0 15,0 0-15,22 0 0,-22 21 0,21-22 16,1 22-16,-1 0 0,-21 0 15,21 0-15,-20 0 0,20 0 16,-21 22-16,0-1 0,0 0 0,-21 0 16,0 0-16,0 22 0,0-22 15,0 0-15,-21 21 0,0-21 0,0 1 16,0-1-16,0 0 0,-1 0 16,1 0-16,-21 0 0,21-21 0,0 0 15,-1 22-15,1-22 0,0 0 16,0 0-16,21-22 15,0 1 1,0 0-16,21 0 0,-21 0 16,21 21-16,0-21 15</inkml:trace>
  <inkml:trace contextRef="#ctx0" brushRef="#br1" timeOffset="53755.27">8234 5715 0,'0'0'0,"21"0"32,0 0-32,0 0 15,0-21-15,1 0 0,-1 21 16,21-21-16,-21-1 16,0 1-16,1 21 0,-1-21 0,0 0 0,0 0 15,0 0-15,-21-1 0,0 1 16,0 0-16,0 0 15,-21 0-15,0 21 16,0 0-16,0 0 16,-1 0-16,1 0 0,0 21 0,0 0 15,0 0-15,21 0 0,-21 1 0,-1 20 16,1-21-16,21 21 0,0 1 16,0-1-16,0-21 0,0 22 0,0-22 15,0 0-15,0 0 0,21 0 0,-21 0 16,43-21-16,-22 0 15,0 22-15,0-22 0,0 0 0,22 0 16,-22 0-16,0 0 0,21-22 0,-20 22 16,-1 0-16,-21-21 0,21 21 15,0-21-15,-21 0 16,21 21-16,0 0 16</inkml:trace>
  <inkml:trace contextRef="#ctx0" brushRef="#br1" timeOffset="63659.8">508 8255 0,'0'0'15,"-21"0"-15,0 0 16,-1 0-16,1 0 0,0 0 16,0 0-16,0 0 15,0 0 1,-1 0-16,22-21 16,0 0 15,22 21-31,20 0 0,-21 0 15,21-21-15,22 21 0,-22 0 0,22 0 16,-22 0-16,22 0 0,-1 0 16,1 0-16,-22 0 0,21 0 0,1 0 15,-1 0-15,1 21 0,-1-21 16,1 21-16,-1-21 0,1 0 16,-22 0-16,22 21 0,-22-21 15,-21 0-15,22 0 0,-22 0 0,0 0 16,0 0-16,0 0 0,-21 21 15,0-42 64,-21 0-64,21 0 1</inkml:trace>
  <inkml:trace contextRef="#ctx0" brushRef="#br1" timeOffset="64139.55">1524 7853 0,'0'0'0,"-42"-42"31,20 42-31,1 0 0,21 21 47,21-21-47,1 21 0,-1 0 0,0 0 0,0 22 15,0-22-15,0 0 0,43 21 16,-22-21-16,-21-21 16,22 22-16,-1-22 0,-21 0 15,22 0-15,-22 0 0,21 0 0,-21 0 16,0 0-16,1 0 0,-1 0 15,0 0-15,0-22 0,0 1 16,-21 0 0,-21 21-1,0 21 1,0 0-16,0 1 16,-1-1-16,-20 21 0,21-21 15,0 22-15,-22-1 0,22 0 0,0 1 16,-21 20-16,21-21 0,-22-20 15,22 20-15,0 0 0,21-21 0,-21 22 16,21-22-16,0 0 16,-21 0-16,21 0 15,21-21 1,0-21 0,0 0-16,0 21 0</inkml:trace>
  <inkml:trace contextRef="#ctx0" brushRef="#br1" timeOffset="65548.74">2963 7959 0,'0'0'0,"-21"-21"0,0-43 16,0 43-16,21 0 16,-21 0-16,-1-1 15,22 1-15,0 0 16,-21 21 0,21 21-1,0 0-15,0 1 0,0 20 16,0 0-16,0 1 0,0-1 0,0 0 15,0 22-15,0-1 0,0-20 16,0 20-16,0-21 0,0 22 16,0-22-16,0 1 0,0-1 0,0-21 15,0 21-15,0-20 0,0-1 16,0 0-16,0 0 16,21-21-16,1 0 15,-22-21-15,21 21 0,0-21 16,-21 0-16,0-1 0,21-20 0,0 21 15,-21-21-15,21 20 16,-21-20-16,0 0 0,22-1 0,-1 22 0,-21-21 16,0 0-16,21 20 0,-21-20 15,21 21-15,-21 0 0,21 21 16,0 0 0,-21 21-1,22 0-15,-22 21 0,21-20 0,-21 20 16,0-21-16,0 21 0,21-20 15,-21 20-15,21-21 0,0 21 0,-21-20 16,0-1-16,21 0 0,1 0 16,-22 0-16,21 0 0,0-21 0,0 22 15,0-22-15,0 0 16,1 0-16,-1 0 0,0 0 0,21 0 16,-21 0-16,1-22 0,-1 1 15,0 0-15,0 0 0,21 0 16,-20-22-16,-1 22 0,-21-21 0,21 0 15,0-1-15,-21 1 0,0 0 16,0-22-16,0 22 0,0-22 0,0-20 16,0 62-16,0-20 0,0 21 15,21 0-15,-21 0 0,0-1 16,21 22 15,-21 22-31,0-1 0,0 0 0,0 21 16,0-21-16,22 22 0,-22-1 0,0 0 15,0 1-15,0-1 16,0 0-16,0 1 0,21-1 0,-21 0 16,21-20-16,0-1 0,-21 21 15,21-21-15,0 0 0,1 1 16,-1-22-16,0 0 0,0 0 0,21 0 16,-20 0-16,-1 0 0,0 0 15,21 0-15,-21-22 0,1 1 0,-1 0 16,21 0-16,-21 0 0,0 0 15,1-22-15,-1 22 0,0-21 0,0 21 16,0-22-16,-21 1 0,0-43 16,0 43-16,0 21 0,0 0 15,0-1-15,0 1 0,0 0 16,-21 21-16,0 0 0,0 0 16,0 0-16,-1 21 0,1 22 15,0-22-15,21 21 0,-21-21 16,21 22-16,0-1 0,0 0 15,0 1-15,0-22 0,0 21 0,0-21 16,0 22-16,21-22 0,0 0 0,0-21 16,1 21-16,-1 0 15,0-21-15,0 0 0,0 0 0,0 0 16,1 0-16,-1 0 0,0 0 16,0-21-16,0 21 0,-21-21 15,21 21-15,1-21 0,-1 0 0,0-1 16,0 22-16,0-21 0,0 0 0</inkml:trace>
  <inkml:trace contextRef="#ctx0" brushRef="#br1" timeOffset="67420.53">6117 7959 0,'0'0'0,"0"-21"47,0-1-31,0 1-1,21 0 1,-21 0-16,21 0 16,-21 0-16,0-1 0,0 1 15,0 0-15,0 0 0,0 0 16,0-22-16,0 22 0,22-21 0,-22 21 15,0-22-15,0 22 0,0-21 16,0 0-16,0 20 0,0-20 16,0 21-16,0-43 0,0 43 15,0 0-15,0 0 0,-22 21 32,22 21-32,0 0 0,0 0 15,0 22-15,0-1 16,0 0-16,0 1 0,0-1 0,0 64 15,0-64-15,0 1 0,0-1 16,0 0-16,0 1 0,0 62 16,0-62-16,0-1 0,0 0 15,22-20-15,-22 20 0,21-21 16,0 0-16,0 0 0,0 1 0,0-22 16,1 0-16,-1 0 0,0 0 0,0 0 15,21-22-15,-20 22 0,-1-21 16,21 0-16,-21 0 0,0 0 0,22-22 15,-22 22-15,0-21 0,0 21 0,0-22 16,1 1-16,-1 21 0,-21-21 16,0-43-16,0 43 0,21-1 15,-21 1-15,0-22 0,0 43 16,0-21-16,0 0 0,0 20 0,0-20 16,0 21-16,0 0 15,0 42 1,0 0-1,0 0-15,0 22 0,0-22 0,0 21 16,0 0-16,0 1 0,0 20 16,0-20-16,0-1 0,0 0 15,0-21-15,0 22 0,0-22 16,21 21-16,-21-21 0,0 1 0,21-1 16,0 0-16,-21 0 0,22 0 0,-1-21 15,0 0-15,-21 21 0,21-21 16,0 0-16,0 0 0,1 0 0,20 0 15,-21 0-15,0-21 0,0 21 16,1-21-16,20 0 0,-21 0 16,0 0-16,22-1 0,-22 1 0,0-21 15,0 21-15,43-43 0,-43 22 16,-21 21-16,21 0 0,-21-22 16,21 22-16,-21 0 0,-21 21 31,0 0-31,0 21 0,-1-21 15,22 21-15,-21 0 0,0 1 0,21-1 16,-21 0-16,21 0 0,0 0 16,0 0-16,0 1 0,21-22 15,0 21-15,0 0 0,1-21 16,-1 21-16,0-21 16,0 21-16,0-21 0,0 0 0,1 21 15,-1-21-15,-21 22 16,0-1-1,-21-21-15,-1 0 16,1 0-16,0 0 16,0 0-16,0 0 0,0-21 0,-1 21 15,1-22-15,0 22 16,21-21 0,0 42-1,0 1 1,0-1-1,0 0-15,21 0 0,0 0 16,1-21-16,-22 21 0,21-21 16,0 0-16,0 0 15,0 0-15,0 0 0,1 0 0,-1 0 16,0 0-16,0 0 0,0-21 0,0 21 16,22-21-16,-22 0 0,0 21 15,0-21-15,0 0 0,1-1 16,20 1-16,-42 0 0,21 0 15,0 0-15,-21 0 0,0-22 16,0 22-16,0 0 0,0 0 16,0 0-16,0-22 0,0 22 0,0 0 15,0 0-15,0 0 0,0-1 16,-21 22 0,0 0-16,0 22 15,0-1-15,21 0 16,0 21-16,-22-21 0,22 22 0,-21 20 15,21-42-15,0 22 0,0-1 16,0 0-16,0-20 0,0 20 16,0-21-16,0 0 0,0 22 0,0-22 15,21-21-15,1 21 0,-1-21 16,0 0-16,21 0 0,-21 0 0,1 0 16,20 0-16,-21 0 0,0-21 0,22 21 15,-22-21-15,0-1 0,0 22 16,0-21-16,22 0 0</inkml:trace>
  <inkml:trace contextRef="#ctx0" brushRef="#br1" timeOffset="68675.81">9059 7811 0,'-21'0'0,"0"0"16,21-22-1,0 1-15,0 0 0,0 0 16,0 0-16,0 0 0,0-1 15,21-20-15,-21 21 0,21 0 0,-21-22 16,0 22-16,21-21 0,-21 21 16,0 0-16,22-1 0,-22 1 0,0 42 31,0 22-15,0-22-16,0 21 0,0-21 15,0 22-15,0-1 0,0 0 16,0 1-16,0-1 0,0 0 0,0 22 15,0-43-15,21 21 0,-21-20 16,21-1-16,0-21 0,0 21 16,0-21-16,1 0 0,-1 0 0,21 0 15,-21 0-15,0-21 0,1 0 0,-1-1 16,21 22-16,-21-21 0,0-21 16,1 21-16,-1 0 0,0-1 15,0 1-15,-21-21 0,0 21 0,0-22 0,0 22 16,0-21-16,0 21 0,0 0 15,0-22-15,0 22 0,0 0 16,0 42 0,0 0-1,0 22-15,0-22 0,0 0 16,-21 21-16,21 1 0,0-22 16,0 21-16,0-21 0,0 0 0,0 22 15,0-22-15,0 0 0,0 0 16,21 0-16,-21 1 0,21-22 0,22 0 15,-22 0-15,21 0 0,-21 0 16,22 0-16,-1 0 0,0 0 16,1-22-16,20 1 0,-21 0 0,1 21 15,-1-21-15,-21-21 0,22 20 0,-22 1 16,0 0-16,0-21 0,0 21 16,-21-1-16,0-20 0,0 21 0,0-21 15,0 20-15,0 1 0,0 0 0,0 0 16,0 42 15,0 0-31,0 0 0,-21 1 0,21 20 16,0 0-16,0-21 0,0 22 15,-21-1-15,21 22 0,0-22 0,0 21 16,0 1-16,0 21 0,0-1 16,0 1-16,-21 0 0,21-1 0,0 1 15,0 21-15,-21 0 0,21-1 16,0 1-16,0 0 0,0-21 0,0 21 15,-22-1-15,22 1 0,-21-21 16,0 0-16,0-1 0,21 1 0,-21 0 16,0-22-16,-1-21 0,1 22 0,21-43 15,-21 21-15,21-20 0,-21-1 0,21 0 16,0-42 0,0 0-16,0-1 0,0-20 15,0 0-15,21-22 0,0 22 0,-21-43 16,21 22-16,1-22 0,-1 0 0</inkml:trace>
  <inkml:trace contextRef="#ctx0" brushRef="#br1" timeOffset="69004.34">10181 7916 0,'0'0'0,"0"-42"0,-42-85 15,42 106-15,0-21 16,0 20-16,0 1 0,0-21 0,21 21 15,0 0-15,21-1 0,-20 1 16,20 21-16,-21-21 0,21 21 0,1 0 16,-1 0-16,-21 0 0,22 0 0,-22 0 15,0 42-15,0-20 0,0-1 16,-21 0-16,0 21 0,0 1 0,0-22 16,-21 0-16,0 21 0,0-21 0,0 22 15,-22-22-15,22 0 0,0 0 16,-43 22-16,22-43 0,21 21 15,-21-21-15,20 0 16,44 0 15,-22-21-31,21 21 0,0-22 16,0 22-16,0-21 0,0 21 0</inkml:trace>
  <inkml:trace contextRef="#ctx0" brushRef="#br1" timeOffset="69323.31">11049 7599 0,'0'0'0,"0"-21"0,0 0 0,21-1 0,-21-41 16,0 42-16,0 0 0,0-1 16,0 1-16,0 0 15,-21 21-15,0 0 16,0 0-16,-1 21 15,1 0-15,-21 1 0,21 20 16,0-21-16,-1 21 0,1 1 0,0-1 16,0 0-16,0-20 0,0 20 0,21-21 15,-22 21-15,22-20 0,0 20 16,0-21-16,0 0 0,22 0 0,-1-21 16,21 22-16,0-1 0,1-21 15,-1 0-15,0 0 0,64 0 16,-63 0-16,-1-21 0,21-1 15,-20 22-15,-1-21 0,43-21 16,-43 21-16</inkml:trace>
  <inkml:trace contextRef="#ctx0" brushRef="#br1" timeOffset="70623.95">11536 7789 0,'42'-42'0,"85"-64"15,-296 254-15,359-338 0,-169 169 0,-21 0 16,22-22-16,-22 22 0,0 0 16,0 0-16,0 0 0,-22 21 15,1 0-15,0 0 0,0 0 16,0 0-16,0 21 0,-1 0 0,-20 0 15,21 0-15,0 0 0,-22 1 0,22 20 16,-21-21-16,21 21 0,0-20 16,-1 20-16,1-21 0,21 0 0,-21 0 15,21 1-15,0-1 0,0 0 0,21 0 16,0-21 0,1 0-16,20 0 0,-21 0 15,0 0-15,0 0 0,1-21 0,20 21 16,-21-21-16,0 0 0,0-1 0,1 1 15,-1 0-15,0 0 0,0-21 16,0 20-16,-21-20 0,0 0 0,21 21 16,-21-22-16,22 22 0,-22 0 15,0 0-15,0 0 0,0 42 32,0 0-32,-22 0 15,22 0-15,-21 22 0,21-22 0,0 21 16,-21-21-16,21 22 0,0-22 0,-21 21 15,21-21-15,0 0 16,0 1-16,0 20 0,21-21 16,0 0-16,0-21 0,1 0 0,-1 0 15,21 0-15,-21 0 0,0 0 16,22 0-16,-1 0 0,0-21 0,-20 0 16,20 0-16,0 0 0,1-1 15,-1 1-15,-21 0 0,21 0 0,-20-21 16,-1 20-16,42-83 15,-63 83-15,0-20 0,0 21 16,0 0-16,0 0 0,-21 21 16,0 0-16,0 21 0,0 0 15,-1 0-15,1 0 0,21 0 16,0 22-16,-21-22 0,21 21 16,0-21-16,0 1 0,0 20 0,0-21 15,21 21-15,0-20 0,1-1 16,-1-21-16,-21 21 15,-21-21 32,21-21-47,-22 0 0,1 21 16,0-22-16,0 1 0,0 21 0,0-21 16,-1 21-16,1 0 15,0 0 1,21 21-16,0 0 15,0 1-15,0-1 16,21-21-16,0 21 0,1-21 16,-1 0-16,0 0 0,0 0 0,0 21 15,0-21-15,1 0 0,20 0 0,-21 0 16,0 0-16,0 0 0,1-21 16,-1 0-16,0 21 0,0-21 0,21-1 15,-20 1-15,-1-21 0,0 21 16,-21 0-16,21-22 0,0 1 15,22-64-15,-43 64 16,21-22-16,-21 22 0,21-22 0,-21 22 16,0 0-16,0-1 0,0 1 15,0 0-15,0 21 0,0-1 0,0 1 16,0 42 15,0 1-31,0-1 0,0 0 0,0 21 16,0 1-16,0-1 0,0 0 15,0 22-15,0-22 0,0 0 0,0 1 16,0 20-16,0-20 0,0-1 0,0 0 16,0-21-16,0 22 15,0-22-15,0 21 0,0-21 0,0 22 16,0-22-16,21-21 16,0 0-16,0 0 0,1 0 15,-1 0-15,21 0 0,-21 0 0,0-21 16,22 0-16,-22 21 0,21-22 0,-21 1 15,22 0-15,-22 0 0,21 0 16,-21-22-16,1 22 0,-1-21 0,0 21 16,21-43-16,-42 43 15,21 0-15,-42 42 16,0 0 0,0 0-16,21 1 0,-21 20 0,0-21 15,21 0-15,0 0 16,0 1-16,0-1 0,0 0 0,0 0 15,0 0-15,21-21 16,0 0-16,0 0 0,0 0 16,0 0-16,1 0 0,-1 0 0,0 0 15,0 0-15,0-21 0,0 21 0,22-42 16,-22 21-16</inkml:trace>
  <inkml:trace contextRef="#ctx0" brushRef="#br1" timeOffset="70816.84">13631 7112 0,'-21'-21'0,"42"42"0,-63-63 16,21 21-16,-22-1 0,22 22 15,0 0-15,0 0 16,0 0 0,21 22-1,0-1-15,0 0 16,0 0-16,0 0 0,0 0 15,0 1-15,-21-22 0</inkml:trace>
  <inkml:trace contextRef="#ctx0" brushRef="#br1" timeOffset="70988.74">12615 7430 0,'0'0'0,"-21"0"0,21 21 31,21-21-31,0 0 0,22 0 0,-22 0 16,21 0-16,-21 0 0,22 0 0,-1 0 15,22 0-15,-22 0 0,21 0 0</inkml:trace>
  <inkml:trace contextRef="#ctx0" brushRef="#br1" timeOffset="71487.45">13716 7514 0,'0'0'0,"-21"0"0,0 21 32,21 1-32,0-1 15,0 0-15,-22-21 0,22 42 0,0-21 16,0 1-16,0-1 15,0 0-15,-21 0 0,21 0 0,0 0 16,-21 1-16,21-1 0,-21 0 0,21 0 16,-21-21 15,21-21-15,0 0-16,0 0 15,0-1-15,0 1 0,0-21 16,21 21-16,0-22 0,-21 22 0,21-21 15,0 21-15,1-22 0,-1 22 16,0-21-16,0 21 0,0 0 16,22-1-16,-22 22 0,0 0 0,0 0 15,0 0-15,0 0 0,1 0 16,-1 22-16,-21-1 0,0 0 0,21 0 16,-21 21-16,0-20 0,0 20 0,0-21 15,0 21-15,0-20 0,0-1 16,0 0-16,-21 0 0,21 0 0,0 0 15,-21 1-15,21-1 0,-22-21 0,22 21 16,22-21 15,-1 0-31,0 0 0,21 0 0</inkml:trace>
  <inkml:trace contextRef="#ctx0" brushRef="#br1" timeOffset="72279">14753 7514 0,'0'0'0,"0"-21"0,-63-42 16,41 41-1,1 1-15,0 21 0,0 0 0,0 0 16,0 0-16,-1 0 0,-20 21 0,21 1 16,0-1-16,0 0 0,-22 0 15,22 21-15,0-20 0,0 20 0,0 0 16,-1 1-16,22-22 15,-21 0-15,21 0 0,0 0 16,0 0-16,21-21 16,1 0-16,-1 0 0,0 0 0,0 0 15,21 0-15,-20 0 0,-1 0 16,0 0-16,0-21 0,0 0 0,0 21 16,1-21-16,-1 0 0,0 0 0,-21-1 15,0 1-15,21 0 0,-21 0 16,0 0-16,0 0 0,0-1 0,0 1 15,0 42 32,0 1-47,0-1 0,-21 0 16,21 0-16,-21 0 0,21 0 16,0 64-16,-21-64 0,-1 64 15,1-22-15,21-20 0,0 20 16,0 1-16,0 20 0,0-20 15,0-1-15,0 1 0,0 21 0,0-22 16,0 106-16,0-84 0,0 0 16,0 21-16,0-22 0,0 1 0,0-22 15,0 22-15,-21 0 0,0-1 16,0 43-16,0-63 16,-1-1-16,1 1 0,21-1 0,-21-20 15,0-1-15,0-21 0,21 22 16,-21-22-16,21 0 0,-22-21 0,22 21 15,-21-21-15,21-21 16,0 0-16,0 0 0,0-22 16,0 1-16,0 0 0,0-1 0,0-84 15,0 43-15,-21-1 16,0 21-16,21-20 0,0-22 0,0 21 16,0 1-16,0-22 0,0 21 0,0 0 15,21 1-15,0-1 0,0 0 16,1 1-16,20-1 0,-21 22 0,0-22 15,22 0-15,-1 22 0,-21-1 16,21 1-16,43-43 0,-64 64 16,22 20-16,-22-20 0,21 21 15,-21 0-15,0 0 0,1 21 0,-1 0 16,0 0-16,0 0 31</inkml:trace>
  <inkml:trace contextRef="#ctx0" brushRef="#br1" timeOffset="72771.71">15938 7324 0,'0'0'0,"0"-21"0,-42-1 15,42 44 17,0-1-32,0 0 15,0 0-15,0 21 0,0-20 0,0 20 16,0-21-16,0 21 0,0-20 15,-21-1-15,21 0 0,0 21 16,-21-21-16,21 1 0,0-1 16,0-42 31,0-1-32</inkml:trace>
  <inkml:trace contextRef="#ctx0" brushRef="#br1" timeOffset="72959.2">15981 7049 0,'0'0'0,"-21"0"16,-1-22-16,1 1 0,0 21 0,0 0 16,0 0-16,0 0 15,21 21 1,0 1-1,21-22-15,0 21 0,0-21 16,0 21-16,0-21 0,1 21 0,-1 0 16</inkml:trace>
  <inkml:trace contextRef="#ctx0" brushRef="#br1" timeOffset="73399.89">16510 7197 0,'-42'-21'31,"42"42"-31,-22 0 16,1 0-16,21 21 0,-21-20 0,21 20 15,0-21-15,0 21 0,0 1 16,0-22-16,0 21 0,0-21 0,0 22 16,0-22-16,-21 0 0,21 0 0,0 0 15,0 1-15,-21-1 0,21 0 16,0-42 15,0 0-15,0-1-16,0 1 0,0-21 15,0 21-15,0 0 0,0-22 0,21 1 16,-21 0-16,42-1 0,-21 1 16,22-22-16,-22 22 0,21 21 0,1-21 15,-1 20-15,0 1 16,-21 21-16,22 0 0,-1 0 0,-21 0 15,43 21-15,-64 22 0,21-22 0,0 21 16,-21 1-16,0-1 16,0 0-16,0 1 0,0-1 0,0 21 15,-21-20-15,0-22 0,21 0 16,-21 21-16,-1-20 0,1-22 16,0 21-16,0-21 0,21 21 0</inkml:trace>
  <inkml:trace contextRef="#ctx0" brushRef="#br1" timeOffset="74069.86">18309 7324 0,'21'0'0,"0"0"15,1 0-15,-22-21 16,21-1-16,0 1 0,21 0 0,-21 0 16,1-21-16,20 20 0,-21 1 0,0-21 15,0 21-15,1 0 0,-1-22 16,-21 22-16,0 0 0,0 0 0,0 0 16,0-1-16,-21 22 15,-1 0-15,1 0 0,-21 0 0,21 0 16,-22 22-16,1-1 0,0 0 15,-1 0-15,22 0 0,-21 0 16,0 1-16,20 20 0,1-21 0,0 21 16,21-20-16,0 20 0,0 0 15,0-21-15,21 22 0,0-1 0,1-21 16,20 22-16,0-1 0,1-21 0,-22 21 16,21-20-16,0 20 0,1-21 15,-22 0-15,0 0 0,-21 1 0,0-1 16,0 0-16,-21 0 0,0 0 0,-22-21 15,1 21-15,0-21 0,-1 0 16,1 0-16,0 0 0,-22 0 0,22 0 16,21 0-16,-22-21 0,1 21 0,21-21 15,0 0-15,0 0 16,21 0-16,-22-1 0,22-20 0,0 21 16,0-21-16,22-22 15,-1 22-15,0-1 0,21 1 16,1 0-16,-22 21 0,21 21 15,-21-22-15,22 22 0,-1 0 0,-21 0 16</inkml:trace>
  <inkml:trace contextRef="#ctx0" brushRef="#br1" timeOffset="74424.17">18627 7535 0,'0'0'0,"0"22"0,0-1 0,21 0 16,21 0-1,-21-21-15,0 0 0,1 0 0,-1 0 16,0 0-16,0 0 0,21-21 15,-20 0-15,-1 21 0,21-21 16,-21-1-16,0 1 0,22 0 0,-22 0 16,-21 0-16,21-43 0,-21 43 15,0 0-15,0-21 0,0 20 16,-21-20-16,0 21 0,0 21 0,-1 0 16,1 0-16,0 0 0,-21 0 15,21 0-15,-22 21 0,22 21 0,-21-20 16,-1 20-16,22 0 0,0 1 15,-21-1-15,42 0 0,0 1 0,0-22 16,0 21-16,0-21 0,0 43 16,21-43-16,0 0 15,21-21-15,-20 21 0,-1-21 0,21 0 16,0 0-16,-20 0 0,20 0 0,0 0 16,1 0-16,-1-21 0,0 21 15,1-21-15,-1 0 0,0 0 0,1-22 16,41-20-16,-41 20 0</inkml:trace>
  <inkml:trace contextRef="#ctx0" brushRef="#br1" timeOffset="74659.1">19643 6858 0,'0'0'16,"0"-21"-16,0 0 16,0 42-1,-22-21-15,1 42 0,0-21 0,0 22 16,0-22-16,0 21 0,-1 22 0,1-22 15,0 0-15,0 22 0,0-1 16,0-20-16,-1 20 0,22-20 0,0-1 16,-21 0-16,21 1 0,0-22 15,0 21-15,0-21 0,0 0 0,0 1 16,0-1-16,21-21 16,1 0-16,-1 0 15,0 0-15,0 0 0,0 0 0</inkml:trace>
  <inkml:trace contextRef="#ctx0" brushRef="#br1" timeOffset="75039.19">19643 7557 0,'0'0'16,"-64"0"0,43 21-16,42-21 31,0 0-31,0 0 0,1 0 0,20 0 15,0-21-15,-21 21 0,22-22 0,-1 1 16,0 21-16,-20-21 0,-1 0 16,21 21-16,-21-21 0,-21 0 15,21-1-15,-21 1 0,0 0 0,0 0 16,0 0-16,0 0 0,0-1 16,-21 22-16,0 0 0,0 0 0,0 0 15,0 0-15,-22 0 0,22 0 16,-21 22-16,21-1 0,-22 21 0,22-21 15,0 22-15,-21-22 0,20 21 0,22 0 16,0-20-16,0 20 0,0-21 16,0 0-16,0 0 0,22 1 0,-1-1 15,0-21-15,0 21 0,0-21 0,22 0 16,-22 0-16,21 0 0,0 0 16,1 0-16,-1 0 0,-21 0 15,22-21-15,-1 0 0,0 21 0,1-22 16</inkml:trace>
  <inkml:trace contextRef="#ctx0" brushRef="#br1" timeOffset="75487.19">20383 7345 0,'0'0'0,"0"-21"0,0 0 15,0-1-15,-21 22 16,0 0-16,0 22 16,21-1-16,0 0 0,0 0 15,0 0-15,-21 22 0,21-22 0,0 0 16,0 21-16,-21-21 0,21 1 15,0-1-15,0 21 0,0-21 16,0 0-16,0 1 0,-22-1 16,22-42 31,0-1-47,0 1 15,0 0-15,22 0 0,-22 0 0,21-22 16,-21 22-16,21 0 0,-21-21 15,21-1-15,0 22 0,0-21 16,22 0-16,-22 20 0,21-20 0,1 21 0,-1 0 16,0 0-16,1 21 15,-1 0-15,0 0 0,1 0 0,-1 21 16,-21 0-16,21 0 0,-42 21 0,0-20 16,0 20-16,0 0 0,0 1 15,0-22-15,0 21 0,-21-21 0,0 0 16,0 1-16,0-1 0,21 0 15,-21 0-15,-1 0 0,22 0 16</inkml:trace>
  <inkml:trace contextRef="#ctx0" brushRef="#br1" timeOffset="75709.14">21230 7366 0,'0'0'0,"-21"0"16,0 0-16,0 0 15,-1 21-15,22 0 16,-21 1-16,21-1 0,0 0 0,-21 21 16,21-21-16,0 1 0,0-1 15,0 0-15,0 0 0,0 0 16,0 0-16</inkml:trace>
  <inkml:trace contextRef="#ctx0" brushRef="#br1" timeOffset="75900.25">21357 7112 0,'0'0'0,"-21"-42"0,-64-43 31,64 85-31,0 0 16,21 21-1,0 0 1,0 1-16,0-1 0,21-21 16,-21 21-16,21 0 0,0 0 15,1-21-15</inkml:trace>
  <inkml:trace contextRef="#ctx0" brushRef="#br1" timeOffset="77007.39">21653 7303 0,'-21'0'16,"0"0"-16,0 0 15,0 0-15,0 21 0,-1 0 0,1 0 16,21 0-16,0 0 0,-21 22 0,21-22 15,-21 21-15,21-21 0,0 22 16,0-22-16,0 0 0,0 0 0,0 0 16,21 1-16,0-1 0,0 0 0,1 0 15,-1-21-15,0 0 0,21 21 16,-21-21-16,22 0 0,-22 0 0,21 0 16,-21 0-16,1 0 0,20-21 0,-21 0 15,0 0-15,0 0 0,-21-1 16,22 1-16,-1 0 0,-21 0 0,21-43 15,0 22-15,-21 21 0,21 0 16,-21 0-16,0-1 16,0 1-16,-21 42 15,0 1 1,0-1-16,21 21 0,-21-21 0,-1 0 16,22 1-16,-21 41 0,21-42 15,0 0-15,0 1 0,0-1 16,0 0-16,21 0 0,1 0 15,-1-21-15,0 21 0,0-21 0,21 0 16,-20 0-16,-1 0 0,0 0 16,0 0-16,0 0 0,0-21 15,-21 0-15,22 0 0,-1 21 0,-21-21 16,21 0-16,-21-22 0,0 22 16,0 0-16,0-21 0,0 20 0,0 1 15,0-21-15,0 21 0,0 0 0,0-1 16,0 1-16,0 42 15,0 1 1,0-1-16,0 0 0,0 0 16,0 21-16,-21-20 0,21 20 0,-21-21 15,21 0-15,0 0 0,-22 1 0,22-1 16,0 0-16,0 0 0,0 0 16,0 0-16,0 1 15,0-44 16,0 1-15,0 0-16,0 0 0,0 0 16,0 0-16,0-22 0,0 22 15,22 0-15,-22-21 0,21 20 0,0-20 16,0 0-16,0 21 0,0-22 16,1 22-16,-1 0 0,0 0 0,0 0 15,0-1-15,0 22 0,1 0 0,-1 0 16,0 22-16,-21-1 15,0 0-15,0 21 0,0-21 0,0 22 16,0-22-16,0 0 0,0 21 0,0-20 16,0-1-16,0 0 0,0 0 15,0 0-15,0 0 0,-21-21 0,21 22 16,-21-22 0,-1 0-16,22-22 15,0 1 1,0 0-16,0 0 15,0-21-15,0 20 0,0 1 16,0-21-16,22 0 0,-1-1 0,0 1 0,21 0 16,1-1-16,-22 1 15,21 21-15,0-22 0,1 22 0,-1 0 16,0 21-16,1 0 0,-22 0 0,0 0 16,0 21-16,-21 0 0,0 1 15,0 20-15,0 0 0,0 1 0,0-1 16,-21 0-16,0 1 0,0-22 15,0 21-15,-1-21 0,-20 0 0,21 22 16,-21-22-16,20 0 0,1 0 16,0-21-16,21 21 15,-21-21-15,21 22 16,-21-22-16,21 21 16,-21 0-16</inkml:trace>
  <inkml:trace contextRef="#ctx0" brushRef="#br1" timeOffset="79443.39">1503 9504 0,'0'0'0,"-21"0"0,-64-42 31,64 42-31,0 0 0,-1 0 16,1-22-16,0 22 0,21 22 31,21-22-15,0 21-16,1-21 0,20 0 15,0 0-15,1 0 0,-1 0 16,0 0-16,1 0 0,-1 0 0,0 0 16,1-21-16,-22-1 0,0 22 15,0 0-15,0-21 0,-21 0 16,0 0-1,-21 21-15,0-21 16,0 0-16,0 21 0,-1 0 16,1 0-16,0 0 0,0 0 0,0 0 15,0 0-15,-1 21 0,22 0 16,0 0-16,0 21 0,0 1 0,0-1 16,0 22-16,0-22 0,0 21 15,0 1-15,22-22 0,-22 22 0,0-22 16,0 0-16,0 1 0,0-1 15,0-21-15,0 22 0,0-22 16,0 0-16,0 0 0,0 0 16,-22-21-16,1 21 0,0-21 15,0 0-15,0 0 0,0 0 16,-22-21-16,22 21 0,0-21 0,-21 0 16,20 0-16,-20 0 0,21-1 15,0-20-15,0 21 0,-1 0 0,1-22 16,0 22-16,21 0 0,-21 0 15,21 0-15,0 42 16,21 0 0,0 0-16,0 0 0,1 1 15,-22-1-15,21 0 0,0 0 0,0 21 16,0-20-16,0-1 0,1 0 16,-1 0-16,0 0 0,0 0 15,21-21-15,-20 22 0,20-22 16,0 21-16,-21-21 0,64 0 15,-43 0-15,1 0 0,-22-21 0,21-1 16,1 22-16,-22-21 0,0 0 16,21 0-16,-21 0 0,1 0 0,-1-22 15,0 22-15,0-21 0,0 21 16,0-22-16,1 22 0,-22-21 0,0 21 16,0-22-16,0 22 0,0 0 15,0 42 1,0 0-16,-22 0 15,1 1-15,21 20 0,-21-21 16,0 21-16,21 1 0,0-22 0,-21 21 16,21 1-16,0-22 0,0 0 15,0 21-15,0 1 0,21-43 16,0 21-16,0-21 0,22 0 16,-22 0-16,21 0 0,0 0 15,22 0-15,-22-21 0,1 21 0,-1-22 16,0 1-16,1 0 0,-22-21 0,0 21 15,0-1-15,0-20 0,-21 21 16,0-21-16,0-1 0,0 1 16,0 21-16,0-22 0,-21 1 0,0 21 15,0 0-15,-22 0 0,22 21 16,-21 0-16,21 0 0,-22 0 0,1 0 16,0 0-16,-1 0 0,22 21 15,-21 0-15,21 0 0,0 0 0,-1 0 16,22 1-16,0-1 15,0 0-15,43-21 0,-22 21 16</inkml:trace>
  <inkml:trace contextRef="#ctx0" brushRef="#br1" timeOffset="81900.05">4043 10012 0,'0'0'0,"21"0"0,0-21 0,-21 0 15,21 21-15,-21-22 16,21 1-16,-21 0 0,0 0 16,0 0-16,0 0 0,0-22 15,0 22-15,0-21 0,0 21 16,0-22-16,0 22 0,-42-64 15,42 64-15,-21 0 0,21-21 16,-21 21-16,0 21 0,-1-22 0,1 22 16,0 0-16,0 0 0,0 0 15,-22 22-15,1-1 0,21 21 0,-21 0 16,-1 1-16,22 20 0,-21-20 0,21 20 16,-22 1-16,22-22 0,0 64 15,21-64-15,0 0 0,0-20 16,21 20-16,0-21 0,0 0 15,1-21-15,20 0 0,0 0 0,-21 0 16,22 0-16,-1 0 0,0-21 0,-20 21 16,20-21-16,0 0 0,-21-22 15,22 22-15,-22 0 0,0-21 0,0 21 16,0-22-16,1 1 0,-22 21 16,0-64-16,0 43 15,0-1-15,0 22 0,0-21 16,0 21-16,0 42 15,-22 21 1,22-21-16,0 22 0,0-1 16,0 0-16,0 22 0,0 21 15,0-43-15,0-21 0,0 21 0,0 1 16,22-22-16,-1 0 0,21 0 16,0 0-16,-20-21 0,20 0 15,0 0-15,-21 0 0,22 0 16,-1-21-16,0 21 0,-20-21 0,20 0 15,-21 21-15,0-42 0,22 20 16,-22 1-16,0 0 0,-21-21 16,21 21-16,0-22 0,0 1 0,1 0 15,-1-1-15,0 1 0,-21 0 0,21 20 16,21-41-16,-20 42 16,-22 0-16,21 21 0,-21 21 15,21 0 1,-21 0-16,0 0 0,0 0 15,0 1-15,0-1 0,0 0 32,0-42-1,0 0-15,0-1-16,0 1 15,0 0-15,0 0 16,0 0-16,0 0 0,-21 21 15,21-22-15,-21 22 16,-1 22-16,22-1 0,0 0 16,0 0-16,-21 21 0,21-20 0,-21 20 15,0 0-15,21 1 0,0-1 16,-21-21-16,21 21 0,-21 1 0,21-1 16,0-21-16,0 0 0,0 22 15,0-22-15,21 0 0,0-21 16,0 21-16,21-21 0,1 0 15,-1 0-15,-21 0 0,22 0 0,-22 0 16,21 0-16,-21-21 0,0 21 16,22-21-16,-22 0 0,21-22 15,-21 22-15,1 0 0,-1-21 0,0 21 16,0-22-16,-21 1 0,21 21 16,0-22-16,1 1 0,-1 21 0,0 0 15,0 0-15,0-1 0,22 1 16,-22 21-1,0 21-15,-21 1 16,0-1-16,0 0 16,0 0-16,0 0 0,0 0 15,0 1-15,0-1 16,0-42 15,0-1-15,0 1-16,0 0 0,0 0 15,0 0-15,0 0 0,0-1 16,-21 1-16,21 0 0,-21 0 16,-1 0-16,22 0 15,-21 21-15,0 0 0,0 0 0,0 0 16,0 21-16,-1 0 16,22 0-16,-21 0 0,0 0 0,21 22 15,-21-1-15,21-21 0,0 22 16,-21-1-16,21 0 0,0 1 0,0-22 15,0 42-15,0-42 0,21 22 16,-21-22-16,21 0 0,0-21 16,22 21-16,-22-21 0,0 0 0,21 0 15,-21 0-15,22 0 0,-22 0 0,21 0 16,-21 0-16,22 0 0,-22-21 16,42 0-16,-20 0 15,-22 0-15,21-1 0,-21 1 0,1 0 16,-1-21-16,-21 21 0,21-22 15,-21 1-15,21 0 0,-21 20 0,0-20 16,0 0-16,0 21 0,0-1 0,0 1 16,0 0-16,-21 42 31,0 0-31,21 1 0,-21-1 0,21 21 16,-22-21-16,22 22 0,-21-1 15,21-21-15,0 21 0,0-20 0,0 41 16,0-42-16,0 0 0,0 1 15,0-1-15,21 0 16,22-21-16,-22 21 0,0-21 16,0 0-16,0 0 0,1 0 15,20 0-15,-21-21 0,0 21 16,22-21-16,20-22 0,-21 22 16,-20-21-16,41 0 0,-21-1 15,-20 1-15,-1 21 0,0-22 16,0 1-16,-21 0 0,0 21 15,0-22-15,0 22 0,0 0 0,-21 21 32,0 21-32,21 0 0,-21 0 15,21 1-15,0 20 0,0-21 0,0 0 16,0 22-16,0-22 0,0 0 16,0 0-16,0 0 0,21 0 0,0 1 15,-21-1-15,0 0 16,21-21-1,-21-21 17,-21 0-17,21-1-15,-21 22 0,21-21 0,-21 0 16,-1 21 0,22 21 15,0 0-31,0 1 0,0-1 0,0 0 15,0 0-15,0 0 16,0 0-16,22-21 0,-1 22 0,0-22 16,0 0-16,21 0 0,-20 0 0,20 0 15,0 0-15,1 0 0,-1 0 16,0 0-16,22 0 0,-22 0 0,0-22 16,1 1-16,-1 0 0,0 21 0,1-21 15,-1-21-15,-21 20 0,0 1 16,1-21-16,-1 21 0,0-22 15,0 1-15,-21 0 0,0-1 0,0 1 16,0 21-16,0-21 0,0 20 16,0 1-16,-21 21 0,0 0 0,0 0 15,-1 0-15,1 21 0,0 1 0,0-1 16,0 21-16,0-21 0,21 22 16,0-1-16,0 0 0,0-21 0,0 22 15,21-22-15,0 0 0,0 0 0,0 22 16,0-43-16,1 21 0,-22 0 15,21 0-15,0 0 16,-42-21 0,0 21-16,-1-21 15,1 0-15,0 0 0,0 0 16,0 0-16,0-21 16,21 0-16,0 0 0,0 0 15,21 0-15</inkml:trace>
  <inkml:trace contextRef="#ctx0" brushRef="#br1" timeOffset="83111.5">9059 9800 0,'0'21'16,"21"-21"-1,1-21 1,-22 0-16,0 0 16,21 21-16,-21-21 0,21 0 0,-21-22 15,0 22-15,0 0 0,0-21 16,0 20-16,0 1 0,0-21 0,0 21 16,0-22-16,-21 22 0,21-21 0,-21 21 15,-1 0-15,-20-1 0,21 1 16,0 21-16,-43 0 15,22 0-15,0 0 0,20 21 0,-20 1 16,0-1-16,21 0 0,-22 21 0,22 1 16,-21-1-16,21 0 0,-1 22 15,1-22-15,21 0 0,0 22 0,0-22 16,0-21-16,0 22 0,0-22 16,0 21-16,21-21 0,1-21 0,-1 22 15,21-22-15,-21 0 0,22 0 0,-1 0 16,0 0-16,-21-22 0,22 1 15,-1 0-15,0 0 0,1 0 0,-22 0 16,42-43-16,-41 43 0,-1-21 16,0 20-16,0-20 0,-21 0 15,21-1-15,-21 22 0,0-21 0,0 0 16,0-1-16,0 22 0,-21 42 31,0 0-15,0 1-16,21-1 0,-21 21 0,21 0 15,-22 1-15,22-1 0,0 0 16,0-20-16,0 20 0,0 0 0,0-21 16,0 1-16,0-1 0,22 0 0,-1 0 15,0 0-15,0-21 0,0 0 16,22 0-16,-22 0 0,21 0 0,-21 0 16,22-21-16,-22 0 0,21 0 0,-21 0 15,22-1-15,-22 1 16,21 0-16,-21-21 0,0 21 0,1-22 15,-1-41-15,-21 41 0,21 1 0,-21 0 16,0-1-16,0 22 16,0-21-16,0-1 0,0 22 0,0 0 15,0 0-15,0 0 0,0 42 32,0 0-32,0 0 0,0 0 0,-21 22 15,0-1-15,-1 0 0,22 1 16,0-1-16,-21 22 0,21-22 0,-21 0 15,21-21-15,0 22 0,0-1 0,0-21 16,0 0-16,0 1 0,21-1 16,0 0-16,1-21 0,-1 0 15,0 0-15,0 0 0,0 0 0,0 0 16,22-21-16,-22 0 0,0-1 0,21 1 16,-20 0-16,-1 0 0,0-21 15,0 20-15,0-20 0,0 0 0,1-1 16,-1 1-16,0 0 0,-21-1 15,21 1-15,0 0 0,-21-1 0,0 1 16,0 0-16,21 21 0,-21-1 0,0 1 16,0 0-16,0 42 15,0 0-15,-21 1 16,0-1-16,0 21 0,0 0 16,21-20-16,-21 20 0,-1 0 0,1 22 15,0-22-15,21 0 0,0 1 16,0-22-16,0 21 0,0 1 0,0-22 15,0 0-15,0 0 0,0 0 0,21-21 16,0 0-16,1 0 0,-1 0 16,21 0-16,-21 0 0,22 0 0,-22-21 15,21 21-15,-21-21 0,22-21 0</inkml:trace>
  <inkml:trace contextRef="#ctx0" brushRef="#br1" timeOffset="84335.16">11324 9716 0,'0'-22'16,"0"1"-16,0 0 16,0 0-16,0 0 0,0 0 0,21-1 15,-21-20-15,21 21 0,1 0 16,-1-22-16,0 22 0,-21-21 0,21 0 15,0 20-15,0-20 0,1 0 0,-1-1 16,0 1-16,0 0 0,-21-1 16,0 22-16,0 0 0,0 0 0,0 0 15,0 42 1,0 0-16,0 0 0,-21 22 16,0-1-16,0 0 0,-1 1 15,-20-1-15,21 21 0,-21 43 16,20-63-16,22-1 0,0 43 15,0-43-15,0 21 16,0-41-16,43-1 0,-1 0 16,0-21-16,-20 0 0,20 0 0,-21 0 15,21 0-15,1-21 0,-1 0 16,-21-1-16,22 1 0,-1 0 0,-21 0 16,21-21-16,-20 20 0,-1-20 0,0 0 15,0 21-15,0-22 0,0 1 16,-21 0-16,22-1 0,-22 1 0,0 0 15,0 20-15,0-20 0,0 0 16,0 21-16,0-1 0,0 44 31,-22-1-31,1 0 0,0 0 16,0 21-16,0-20 0,0 20 16,21 0-16,-22 1 0,1-1 0,21 0 15,0-21-15,-21 22 0,21-1 16,-21 0-16,21-20 0,0 20 0,0-21 15,0 0-15,0 0 0,0 1 16,21-22 0,0-22-1,0 1-15,-21 0 16,22 0-16,-1 0 0,0 0 0,0-22 16,0 22-16,0-21 0,1 21 15,20-1-15,-21-20 0,0 21 0,0 0 16,22 0-16,-22 21 0,-21-22 0,21 22 15,0 0-15,-21 22 16,0-1-16,0 0 16,0 21-16,0-21 0,0 1 0,-21-1 15,21 21-15,0-21 0,0 22 0,0-22 16,0 0-16,0 0 0,0 21 16,0-20-16,21-1 0,0 0 15,1-21-15,20 0 0,-21 0 16,0 0-16,22 0 0,-22 0 15,21 0-15,-21 0 0,22-21 0,-22 21 16,21-21-16,-21-1 0,22 1 0,-22 0 16,0 0-16,0 0 0,0 0 15,0-22-15,1 22 0,-22 0 0,0-21 16,0 20-16,21 1 0,-21-21 0,0 21 16,0 0-16,0-1 0,-21 22 15,-1 0 1,1 0-16,0 0 0,0 22 0,0-1 15,0 0-15,21 0 0,-22 0 0,1 22 16,21-22-16,0 0 16,0 21-16,0-21 0,0 1 0,0-1 15,0 0-15,0 0 0,21 0 0,1 0 16,-1-21-16,0 0 0,0 0 16,0 0-16,0 0 0,1 0 0,20 0 15,-21 0-15,21-21 0,-20 21 0,-1-21 16,21 0-16,-21 21 0,0-21 15,1 0-15,-1 21 0,0-22 0,-21 1 16,0 0-16,0 0 0,21 0 0,-21 0 16</inkml:trace>
  <inkml:trace contextRef="#ctx0" brushRef="#br1" timeOffset="84572.6">11324 9335 0,'0'0'0,"-21"0"0,21 21 0,21-21 16,0 0 0,22 0-16,-22 0 0,21 0 15,0 0-15,1 0 0,-1 0 0,0-21 16,1 21-16,-1 0 0,0-22 15,1 22-15,-22-21 0,42 21 0,-20-21 16,-1 0-16</inkml:trace>
  <inkml:trace contextRef="#ctx0" brushRef="#br1" timeOffset="85668.09">14626 9229 0,'0'0'0,"-21"0"31,21-21-15,0-1-16,0 1 16,0 0-16,21 0 15,0 0-15,0 21 0,-21-21 0,22-1 16,-1 1-16,21 0 0,-21 0 0,0 21 15,1 0-15,-1-21 0,0 21 16,0 0-16,0 0 0,0 21 0,-21 0 16,22 0-16,-22 0 0,21 22 15,-21-1-15,0-21 0,0 106 16,0-84-16,-21 41 16,-1-63-16,22 22 0,0-22 15,-21 21-15,21-21 0,-21-21 0,21 22 16,0-1-16,0-42 31,0-1-31,0 1 16,0 0-16,0 0 0,0 0 0,21 0 15,0-1-15,-21 1 0,22-21 16,-1 21-16,0-22 0,0 22 0,0-21 16,0 21-16,1-22 0,20 22 0,0 0 15,-21 0-15,22 0 0,-1 0 16,-21 21-16,0 0 0,1 0 15,-1 21-15,0-21 0,0 21 0,0 21 16,-21-21-16,0 1 0,0 20 16,0-21-16,0 0 0,0 22 0,0-22 15,0 21-15,0-21 0,0 0 16,0 1-16,0-1 0,0 0 0,0 21 16,-21-21-1,0-21 1,21-21-16,0 0 15,0 0-15,0 0 0,0 0 16,21-22-16,0 22 0,0 0 16,22-43-16,-22 22 0,21 0 15,-21 21-15,1-22 0,20 1 16,21-22-16,-41 43 0,20 0 16,-21 21-16,21 0 0,-20 0 15,-1 21-15,0 0 0,0 1 16,0 20-16,-21-21 0,0 64 15,0-64-15,0 64 0,0-64 16,-21 21-16,0-21 0,0 0 16,21 22-16,0-22 0,-21 0 15,21 0-15,21-21 32,0 0-32,0-21 15,0 0-15,0 0 0,22 21 16</inkml:trace>
  <inkml:trace contextRef="#ctx0" brushRef="#br1" timeOffset="86051.87">16235 9335 0,'0'0'0,"-21"0"0,-1 0 16,1 0-16,0 0 15,42 0 1,0-22-16,1 22 15,20-21-15,-21 21 0,21-21 0,1 0 16,-22 21-16,21-21 0,-21 0 16,22-1-16,-22 1 0,-21 0 15,0 0-15,0 0 0,0 0 16,0-1-16,0 1 0,-21 21 16,0 0-16,-22 0 0,22 0 15,-21 0-15,21 21 0,-22 1 0,-20 41 16,42-42-16,-22 22 15,22-1-15,0-21 0,21 21 0,0-20 16,0 20-16,0-21 0,0 21 0,0-20 16,0-1-16,0 0 0,21 0 15,0 0-15,22 0 0,-22-21 0,21 0 16,-21 0-16,22 0 0,-1 0 0,0 0 16,1 0-16,-1 0 0,0-21 15,1 21-15,-1-21 0,-21 0 16,21 0-16,1 0 0,-1-1 0,0 1 15</inkml:trace>
  <inkml:trace contextRef="#ctx0" brushRef="#br1" timeOffset="86319.71">17124 8932 0,'0'0'16,"0"-63"-16,0 42 0,0-22 0,0 22 16,-21-21-16,21 21 0,-22 21 15,1 0-15,0 21 16,0 0-16,21 0 0,0 22 15,0-1-15,-21 0 0,21 22 0,-21-22 16,21 22-16,0-22 16,-22 0-16,22 1 0,0-1 0,0 0 15,0 1-15,-21-1 0,21-21 0,0 0 16,0 22-16,0-22 0,0 0 16,0 0-16,0 0 0,21-21 31,1 0-31,-22-21 15,21 0-15,0 21 0,0-21 0,0 0 16</inkml:trace>
  <inkml:trace contextRef="#ctx0" brushRef="#br1" timeOffset="86800.44">17653 8721 0,'0'0'0,"0"-21"0,0-1 0,0 1 16,-21 21-16,0 0 15,-1 0-15,1 21 0,0 1 16,0 20-16,0 0 0,0 1 0,-1-1 16,22 21-16,0-20 0,0 20 0,0-20 15,0 20-15,0-21 0,0 1 16,0-1-16,0 0 0,0-20 16,0 20-16,-21 0 0,21-21 15,0 1-15,0-1 0,-21-21 0,21 21 16,0-42 15,0 0-15,0-1-16,0 1 0,21 0 0,0 0 15,-21 0-15,22-22 0,-1 22 0,0-21 16,0 0-16,0 20 0,0-20 16,1 21-16,20-21 0,-21 20 0,0 22 15,0 0-15,1 0 0,-1 0 0,0 0 16,0 0-16,-21 22 15,21-1-15,-21 21 0,0-21 0,0 22 16,0 20-16,0-42 0,0 22 16,0-22-16,0 0 0,0 0 15,-21 0-15,21 0 0,-21 1 0,0-22 16,21 21-16,0 0 0,-21-21 16,-1 0 15,22-21-31</inkml:trace>
  <inkml:trace contextRef="#ctx0" brushRef="#br1" timeOffset="87015.32">17081 9144 0,'0'0'15,"-42"0"-15,21-21 16,63 0-1,-21 21-15,1 0 16,20 0-16,0 0 0,-21 0 16,22 0-16,-22 0 0,21 0 0,-21 0 15,1 0-15,-1 0 0,0 0 0,0 0 16,0 0-16,0 0 0,1 0 16,-1 0-16</inkml:trace>
  <inkml:trace contextRef="#ctx0" brushRef="#br1" timeOffset="87472.06">18224 9144 0,'0'-42'16,"-21"42"15,0 0-31,0 0 0,21 21 15,-21 0-15,0 0 0,-1 0 16,22 1-16,0 20 0,-21-21 16,0 0-16,21 22 0,-21-22 0,21 21 15,0-21-15,0 0 0,0 1 0,0-1 16,0 0-16,0 0 0,0 0 16,21-21-16,21 21 0,-20-21 15,-1 0-15,21 0 0,-21 0 16,0 0-16,22-21 0,-22 0 15,0 21-15,21-42 16,-20 21-16,-1-1 0,0 1 0,-21-21 16,21 21-16,-21-22 0,21-20 15,-21 21-15,0 20 0,0 1 16,0-21-16,-21 21 0,0 21 0,0-21 16,0 21-16,-1 0 0,1 0 15,-21 0-15,21 0 0,-22 0 0,22 21 16,-21-21-16,21 21 0,0 0 0,21 0 15,0 0-15,0 1 16,0-1-16,0 0 0,21-21 0,0 21 16,0-21-16,21 0 0,-20 21 0</inkml:trace>
  <inkml:trace contextRef="#ctx0" brushRef="#br1" timeOffset="88307.58">19008 9250 0,'0'0'0,"21"0"0,-21-21 0,0 0 16,0-1-16,0 1 0,0 0 0,0 0 16,0 0-16,0 0 15,-21 21-15,-1 0 0,1 0 0,0 0 16,0 21-16,0 0 0,-22 0 0,22 0 16,0 0-16,-21 22 0,21-22 15,-1 0-15,1 21 0,0-20 0,0-1 16,0 21-16,21-21 0,0 0 0,0 1 15,0-1-15,0 0 16,21 0-16,0-21 0,0 0 16,0 0-16,1 0 0,-1 0 15,0 0-15,0 0 0,0 0 16,0 0-16,1-21 0,-1 0 0,-21 0 16,21-1-16,0 1 0,0 0 15,-21-21-15,21-1 0,1 1 0,-22 0 16,21-22-16,-21 22 0,21-22 0,-21 1 15,0-1-15,0 22 0,21 0 16,-21-1-16,0 1 0,0 21 16,0 0-16,0 0 0,0-1 15,-21 44 1,21-1-16,0 0 0,0 21 16,-21 1-16,21-1 0,0 0 0,0 1 15,0 20-15,0-21 0,0 1 16,0 20-16,0-20 0,0-22 0,0 21 15,0 0-15,0-20 0,0 20 16,0-21-16,0 0 0,0 0 0,0 1 16,21-1-16,0 0 0,0-21 15,0 0-15,1 0 16,-1 0-16,0 0 0,0 0 0,0 0 16,22 0-16,-22 0 0,0-21 0,0 0 15,0-1-15,22 1 0,-22 0 16,0 0-16,0 0 0,0 0 15,0-22-15,-21 22 0,0-21 0,0 21 16,0-22-16,0 22 0,0 0 16,0 0-16,0 0 0,-21 21 15,0 0-15,0 0 0,0 21 16,21 0-16,0 0 16,0 21-16,0-20 0,0-1 0,0 0 15,0 0-15,0 21 0,0-20 16,0-1-16,0 0 0,0 0 0,0 0 15,0 0-15,0 1 0,0-1 16,0 0 0,-21-21-16,-1 0 0,1 0 15,0 0-15,0 0 16,0 21-16,0-21 16,21-21 15,21 0-31,0 21 15,0-21-15</inkml:trace>
  <inkml:trace contextRef="#ctx0" brushRef="#br1" timeOffset="93791.23">20426 9483 0,'0'21'15,"21"-21"1,0 0 15,0 0-31,-21-21 0,21 21 16,1-21-16,-1-1 16,0 22-1,-21-21-15,21 0 0,0 21 0,-21-21 16,21 21-16,1-21 0,-1 0 0,-21-1 15,21 22-15,0-21 0,0 0 16,0 0-16,1 0 0,-1 0 0,0-1 16,0 1-16,-21 0 15,21 0-15,0 21 0,-21 21 47,0 0-47,0 0 0,0 22 16,0-22-16,-21 0 0,21 0 0,0 0 15,0 22-15,0-22 16,0 0-16,0 0 0,0 0 0,0 1 16,0-1-16,0 0 0,21 0 15,1-21 1,-1 21-16,0-21 16,0 0-16,0 0 15,0-21-15,1 0 0,-1 0 16</inkml:trace>
  <inkml:trace contextRef="#ctx0" brushRef="#br1" timeOffset="94255.21">21167 8721 0,'0'0'0,"-22"0"0,1-21 0,0 21 16,0 0-16,0 0 0,0 0 16,-1 21-16,22 0 15,0 0-15,-21 0 0,21 0 16,0 1-16,0-1 16,0 0-1,21-21-15,1 0 16,-1 0-16,0 0 15,0 0-15,0 0 0,0 0 0,1 0 16,-1 0-16,0-21 0,-21 0 16,21 21-16,-21-22 0,0 1 15,0 0-15,0 0 16,-21 0 0,0 21-16,0 0 0,-1 0 15,1 0-15,0 0 0,21 21 16,-21 0-16,0-21 0,0 21 0,21 0 15,-22 22-15,22-22 0,-21 0 16,21 0-16,-21 0 0,21 1 16,0-1-16,0 0 0,0 0 0,0 0 15,0 0-15,21 1 0,0-1 16,1-21-16,-1 21 0,0 0 16</inkml:trace>
  <inkml:trace contextRef="#ctx0" brushRef="#br1" timeOffset="94803.43">21463 9208 0,'-21'0'15,"0"0"1,-1 21-16,1-21 16,21 21-16,-21-21 0,21 21 0,-21 0 15,21 0-15,0 1 16,0-1-16,0 0 0,0 0 15,0 0-15,0 0 0,0 1 0,0-1 16,0 0-16,0 0 16,0 0-1,0 0 1,0-42 15,0 0-15,-21 0-16,21 0 0,0 0 15,0-1-15,0 1 0,0 0 0,0 0 16,0 0-16,0 0 0,21-1 16,0 1-16,0-21 0,0 21 0,1 0 15,-1-1-15,21-20 0,0 21 0,1 0 16,-1 0-16,0 21 0,1-22 16,-1 22-16,0 0 0,1 0 0,-1 0 15,0 22-15,-20-1 0,-1 0 16,0 21-16,-21-21 0,0 22 15,0-1-15,0-21 0,0 22 0,0-1 16,-21-21-16,0 21 0,-1-20 16,1 20-16,21-21 0,-21 0 0,0 0 15,21 1-15,-21-22 0,21 21 0,0 0 16,-21-21 0,21 21-16,-22-21 31</inkml:trace>
  <inkml:trace contextRef="#ctx0" brushRef="#br1" timeOffset="100764.2">2074 11134 0,'0'-85'31,"0"64"-16,0 0-15,0 0 16,0-1 0,0 44-1,0-1 1,0 21-16,0 0 0,0 1 0,0 20 16,0 22-16,0-22 0,0 1 15,0-1-15,0 1 0,0-1 0,-21 1 16,21-22-16,0 1 0,0-1 15,0 0-15,0-21 0,0 1 16,0-1-16,0 0 0,-21-21 16,21-21-1,0 0 1,0-1-16,0 1 0,21 0 0,-21-21 16,21 21-16,0-22 0,-21 1 15,22 21-15,-1-22 0,-21 1 0,21 0 16,-21-1-16,21 22 0,-21-21 15,21 21-15,0 0 0,1 21 16,-1 21 0,0 21-16,-21-21 0,21 22 0,-21-1 15,0 0-15,0 22 0,21-22 16,-21 0-16,21 1 0,1-22 0,-22 21 16,21 1-16,0-22 0,21 0 15,-21-21-15,1 0 0,20 0 16,0 0-16,1 0 0,-22 0 15,21-21-15,0 0 0,1-1 0,-1 1 16,-21 0-16,43-42 16,-43 20-16,0 1 0,-21 0 0,0-1 15,0-20-15,0-1 0,0 1 0,0-1 16,0 22-16,0-22 0,-21 1 16,21 21-16,-21-1 0,-22 1 0,22 0 15,0 20-15,0 1 0,21 0 16,-21 0-16,0 21 0,-1 0 0,1 0 15,0 21 1,0 0-16,21 0 16,0 1-16,0-1 0,0 21 0,0-21 15,0 0-15,0 22 0,0-1 16,0-21-16,0 22 0,0-22 0,21 21 16,0-21-16</inkml:trace>
  <inkml:trace contextRef="#ctx0" brushRef="#br1" timeOffset="101114.22">3006 11663 0,'0'0'0,"21"21"16,-21 0-16,21-21 15,0 0-15,0 0 0,0 0 16,1 0-16,-1-21 0,0 0 0,0 0 16,21 0-16,-20-1 0,20 1 15,-21-21-15,0 21 0,0-22 0,1 22 16,-1-21-16,-21 21 0,0-22 15,0 22-15,0-21 0,0 21 0,-64-22 16,43 22-16,0 21 16,0 0-16,-22 0 0,22 21 0,0 1 15,0 20-15,0 0 0,0 1 16,21-22-16,0 42 0,0-20 0,0-1 16,0-21-16,0 21 0,0 1 15,0-22-15,21 0 0,-21 21 16,21-20-16,21-22 0,-21 21 0,1 0 15,20-21-15,0 0 0,1 0 16,-1 0-16,0 0 0,1 0 0,-1 0 16,0-21-16,22 0 0,-22-1 0,0 1 15,22 0-15,-22 0 0</inkml:trace>
  <inkml:trace contextRef="#ctx0" brushRef="#br1" timeOffset="101600.2">4149 11028 0,'0'0'0,"-22"-85"15,1 64-15,-85-42 32,85 63-32,0 21 0,21 0 0,-21 21 15,21-21-15,-21 22 0,21-1 16,0 22-16,0-1 0,0 1 0,0-1 16,0 43-16,0-64 0,0 22 15,0-22-15,0 0 0,0 1 16,0-22-16,0 21 0,0-21 0,0 1 15,0-1-15,21-42 47,-21-1-47,0 1 0,0 0 16,0 0-16,0 0 0,0-22 0,0 22 16,0-21-16,0 0 0,21-1 0,0 1 15,-21 21-15,21-22 0,1 1 16,-1 21-16,0 0 0,0 0 0,43 21 15,-22 0-15,21 21 16,-20 21-16,-22-21 0,21 0 16,-21 22-16,1-22 0,-1 21 0,-21-21 15,0 22-15,0-22 0,0 21 16,0-21-16,-43 1 0,22 20 0,-21-21 16,0 0-16,20 0 0,-20 1 15,0-1-15,-1 0 0,1-21 16,21 21-16,-21-21 0,20 0 0,1 0 15,21-21 1,0 0-16,0 0 16,21 21-16,22-22 0,-22 1 0,21 0 15</inkml:trace>
  <inkml:trace contextRef="#ctx0" brushRef="#br1" timeOffset="101871.72">4889 11070 0,'0'0'0,"0"-21"0,-21-42 32,0 63-32,0 0 15,0 0-15,21 21 0,0 0 0,0 0 16,0 64-16,0-22 0,0-20 16,0 20-16,0 1 0,0-22 15,0 21-15,0-20 0,-21-1 0,21 0 16,-22 1-16,22-22 0,0 21 15,0-21-15,0 1 0,0-1 16,22-21 15,-1 0-31,-21-21 0,0-1 16,21 1-16,-21 0 0</inkml:trace>
  <inkml:trace contextRef="#ctx0" brushRef="#br1" timeOffset="102220.19">4657 11176 0,'0'0'0,"-22"-42"0,-20-22 16,21 43-16,0 0 16,21 0-16,0 0 0,0-1 0,0 1 15,21 21-15,0-21 0,21 21 16,1 0-16,20 0 16,-20 0-16,84 0 0,-85 21 0,21 0 15,1 1-15,-22 20 0,1-21 16,-1 43-16,0-22 0,-21 21 15,1-20-15,-22 84 0,0-85 16,0 22-16,-43-22 0,22 0 16,-21 1-16,-1-1 0,1 0 0,0-21 15,-1 1-15,1 20 0,-43-21 16,43 0-16,21-21 0,-21 0 16,20 0-16,44-21 46,-1 21-46,0 0 0,0-21 16,0 21-16,0 0 0,1-21 0,-1 21 16,21-21-16,-21 21 0</inkml:trace>
  <inkml:trace contextRef="#ctx0" brushRef="#br1" timeOffset="102819.85">5694 11557 0,'0'-21'16,"0"42"-16,-43-42 0,1-21 0,21 20 16,0 1-16,0 0 0,-1 0 15,1 0-15,21-22 0,0 22 16,0 0-16,0 0 0,0 0 0,43-22 16,-22 22-16,21 21 0,0 0 15,1 0-15,-1 0 0,0 0 16,1 0-16,-22 21 0,21 1 0,22 20 15,-43 0-15,0 1 16,0-22-16,-21 21 0,0 0 0,0-20 16,0 20-16,0-21 0,-21 0 0,0 22 15,0-22-15,-22 0 16,22 0-16,0-21 0,-21 21 0,21-21 0,-1 21 16,1-21-16,0 0 15,21-21 1,0 0-16,0 0 0,0 0 15,0 0-15,21-1 0,0 1 0,-21-21 16,22 21-16,-1-22 0,21 22 16,-21-21-16,0 0 0,22 20 15,-22 1-15,0-21 0,21 21 0,22-22 16,-22 22-16,-21 21 16,1-21-16,20 21 0,-21 0 0,43-21 15,-43 0-15,0 21 0,0 0 16,0 0-16,-21 21 0,0 0 15,0 0-15,0 0 16,0 22-16,0-22 0,-21 0 16,0 21-16,21-20 0,-21-1 0,21 21 15,0-21-15,0 0 0,0 22 0,0-22 16,0 0-16,0 0 0,0 0 16,0 1-16,0-1 0,21-21 31,0 0-16,0-21-15,0-1 0,1 22 16</inkml:trace>
  <inkml:trace contextRef="#ctx0" brushRef="#br1" timeOffset="103003.74">6519 11028 0,'0'0'0,"-21"-21"15,-42-43 1,41 43-16,1 0 0,0 21 0,0 0 15,21 21 17,0 0-32,21 0 15,0 1-15,0-22 0,1 21 0,-22 0 16,21 0-16,0 0 0</inkml:trace>
  <inkml:trace contextRef="#ctx0" brushRef="#br1" timeOffset="103391.52">6900 11261 0,'-21'-21'0,"0"21"16,21 21 0,0 0-1,0 0-15,0 0 16,0 0-16,0 22 0,0-22 0,0 0 0,0 0 15,0 0-15,0 22 16,0-22-16,0 0 0,0 0 0,0 0 16,0 1-16,21-22 31,0 0-31,0 0 0,1 0 16,-1-22-16,0 22 0,-21-21 0,21 0 15,0 0-15,-21 0 0,21-22 16,1 22-16,-22 0 0,0-21 0,21 21 15,-21-22-15,21 22 0,-21 0 16,0 0-16,0 0 0,21 21 16,0 0 15,-21 21-31,21-21 16,1 21-16,-22 0 0</inkml:trace>
  <inkml:trace contextRef="#ctx0" brushRef="#br1" timeOffset="104025.16">7408 11409 0,'21'0'15,"1"-21"1,-1 0-16,0-1 16,0-20-16,0 21 0,22 0 15,-22 0-15,0-1 0,0-20 0,-21 21 16,21 0-16,-21 0 0,21 21 0,-21-22 15,-21 22 1,0 0-16,0 22 0,-21-1 16,20 0-16,-20 0 0,21 21 15,0 1-15,0-1 0,-1-21 16,1 22-16,0-1 0,21 0 0,-21-21 16,21 1-16,0 20 0,0-21 0,0 0 15,21 0-15,0-21 0,0 0 16,1 22-16,-1-22 0,21 0 15,-21 0-15,0 0 0,1 0 0,-1 0 16,0 0-16,0 0 0,0 0 16,22-22-16,-43 1 0,0 0 15,0 0-15,21 21 0,-21-42 0,21 20 16,-21 1-16,21-21 0,-21 21 16,21-64-16,0 64 0,1-21 15,-1 20-15,0 1 0,0 0 0,0 0 16,0 0-16,22 0 0,-22 21 15,0 0-15,21 0 0,-20 0 0,-1 0 16,21 21-16,-21 0 0,0 0 16,1 0-16,-1 22 0,0-22 15,-21 21-15,0-21 0,0 43 16,0-22-16,0-21 0,0 0 0,0 1 16,0-1-16,0 0 0,-21 0 15,0-21-15,21 21 0,-22-21 16,22-21-1,0 0 1,0 0-16,0-22 0,0 22 16,22 0-16,-1-21 0,0-1 0,0 1 15,0 21-15,0-21 0,1-1 16,-1 22-16,21-21 0,-21 21 0,0-1 16,1 1-16,-1 0 0,0 0 15,21 0-15</inkml:trace>
  <inkml:trace contextRef="#ctx0" brushRef="#br1" timeOffset="105339.41">9059 10859 0,'0'0'0,"-21"0"16,0 0-1,21 21 1,0 0-16,21 0 0,0 0 0,0 0 15,1 1-15,-22-1 0,21 0 16,0-21-16,0 21 0,0-21 0,0 0 16,1 0-16,-1 0 0,0 0 0,21 0 15,-21-21-15,1 21 0,-1-21 16,0 0-16,0-1 0,0 1 0,0 0 16,1 0-16,-1-21 0,0 20 15,-21 1-15,21-21 0,-21 21 16,0-22-16,0 22 0,0-21 0,0 21 15,0-22-15,-21 22 0,0 21 16,0 0-16,-1 0 0,1 43 16,0-22-16,21 21 0,0 0 15,0 1-15,0-1 0,0 22 16,0-22-16,0 21 0,0 1 0,0-22 16,0 22-16,0-1 0,0 1 15,0-22-15,0 22 0,0 20 16,0-41-16,0-22 0,0 0 0,0 0 15,0 0-15,0 0 0,-21-21 32,0 0-17,21-21-15,-21 0 0,-1 0 16,1 0-16,0 0 0,0-22 0,0 22 16,0-21-16,-1 21 0,1-1 0,0 1 15,0 0-15,0 21 0,21 21 16,0 0-1,0 1-15,0-1 0,0 0 0,0 21 16,0-21-16,21 1 16,0-1-16,0 0 0,0 0 0,22 0 15,-22 0-15,0-21 0,21 0 0,-20 0 16,20 0-16,21 0 16,-20-21-16,-1 21 0,0-21 0,22 0 15,-22 0-15,1 0 0,-22-1 16,21-20-16,0 21 0,-20 0 0,20-64 15,-42 64-15,0-21 0,0-1 16,0 1-16,0 21 0,0-22 16,0 22-16,0 0 0,0 0 0,0 42 31,-21 0-15,21 22-16,-21-22 0,-1 21 0,22 0 15,-21 1-15,21 20 0,-21-20 16,21-22-16,-21 21 0,21-21 15,0 0-15,0 1 0,0-1 0,0 0 16,0-42 15,0 0-31,21-1 0,0 1 16,-21 0-16,21 0 0,-21-21 16,22 20-16,-1-20 0,0 0 0,0-1 15,0 1-15,0 21 0,43-43 16,-43 22-16,21 21 15,-20 0-15,20 21 0,0 0 0,-21 0 16,22 0-16,-22 0 0,0 21 0,0 0 16,0 0-16,1 0 0,-22 22 15,0 41-15,0-62 0,0 20 16,0 0-16,0-21 0,0 22 0,-22-22 16,1 0-16,21 0 0,0 0 15,0 1-15,0-1 0,0-42 47,21 21-47,1-22 0,-1-20 0,0 21 16,0 0-16</inkml:trace>
  <inkml:trace contextRef="#ctx0" brushRef="#br1" timeOffset="105597.04">10689 10816 0,'0'0'0,"0"-21"0,0 0 0,0 0 16,0 0-16,0-1 0,0 1 15,0 0-15,0 42 32,21 0-32,-21 1 0,0 20 0,0 0 15,0-21-15,0 22 0,0 20 0,0-20 16,-21-1-16,21 21 0,-21-20 16,0-1-16,0 22 0,-1-22 15,22 0-15,0 1 0,0-22 0,0 0 16,0 0-16,0 0 0,22-21 15,-1 0 1,0 0-16,0 0 0,0-21 16,0 0-16,1 0 0</inkml:trace>
  <inkml:trace contextRef="#ctx0" brushRef="#br1" timeOffset="105787.72">10668 11091 0,'0'0'0,"-42"0"0,-107 22 16,128-1 0,64-21-1,-22 0 1,0 0-16,21 0 0,1-21 16,-1 21-16,-21 0 0,21-22 0,-20 22 15,20 0-15,-21 0 0,0-21 0,0 21 16</inkml:trace>
  <inkml:trace contextRef="#ctx0" brushRef="#br1" timeOffset="106475.19">11007 11155 0,'0'0'0,"-22"21"0,22 0 16,22-21 15,-1 0-31,0 0 0,0 0 15,0-21-15,0 21 0,1-21 16,-1 0-16,0 0 0,0 21 0,0-22 16,-21 1-16,0 0 0,0 0 15,0 0-15,0 0 16,-21 21 0,0 0-16,0 0 15,21 21-15,-21 0 0,-1 0 16,1 0-16,0 0 0,0 22 0,21-1 15,-21-21-15,0 22 0,-1-1 0,22-21 16,-21 21-16,21-20 0,0-1 16,0 0-16,0 0 0,0 0 0,21-21 15,1 21-15,-1-21 0,0 0 16,21 0-16,-21 0 0,22-21 16,-22 21-16,21-21 0,-21 0 0,22 21 15,-22-21-15,0 0 0,0-22 16,0 22-16,-21 0 0,0-21 0,22 20 15,-1 1-15,-21-21 0,0 21 0,21-22 16,0 22-16,-21 0 0,0 0 16,21 21-16,0-21 0,1 0 15,-1 21-15,0 0 0,0 0 16,0 21-16,-21 0 16,21 0-16,1 21 0,-1-20 15,-21 20-15,21-21 0,0 21 0,-21 1 16,21-22-16,0 21 0,1 1 0,-22-22 15,21 0-15,-21 0 0,21 0 16,-21 0-16,0 1 0,-21-22 31,21-22-15,-21 1-16,21 0 0,-22 0 16,22-21-16,0 20 0,0-20 0,0 21 15,0-21-15,0-1 0,0 22 16,0-21-16,22 21 0,-1-22 0,0 22 15,0 0-15,0 0 0,0 0 0,1-1 16,20 22-16,-21-21 0,21 0 16,-20 21-16,20-21 0,-21 21 0,21-21 15</inkml:trace>
  <inkml:trace contextRef="#ctx0" brushRef="#br1" timeOffset="107311.73">11811 11155 0,'0'0'0,"21"0"0,0 0 15,22 0-15,-22 0 16,-21-21 0,21 21-16,-21-21 0,21-1 0,0 1 15,0 21-15,1-21 0,-1 0 0,21 0 16,22-43-16,-43 43 15,21 0-15,-21-21 0,22 20 0,-22-20 16,21 21-16,0-43 16,-42 22-16,22 21 0,-22-21 15,0 20-15,0-20 0,0 21 0,0 0 16,-22 21-16,1 0 0,0 0 16,0 0-16,-21 21 0,-1 0 15,22 21-15,-21-20 0,-1 20 0,22 21 16,0-20-16,0 20 0,0-20 0,0 20 15,-1 1-15,1 20 0,21-20 16,0 20-16,0 1 0,-21-21 0,21 105 16,0-84-16,-21-1 0,21 1 15,0 0-15,0 20 0,0-20 16,-21 21-16,0 0 0,21-22 0,-22 1 16,22 21-16,-21-21 0,21-22 15,-21 22-15,21-22 0,0 1 0,0-22 16,0 0-16,0-20 0,0-1 15,0 0-15,21-21 0,0 0 0,22 0 16,-22-21-16,21-22 0,1 22 0,-1-21 16,21 21-16,-20-22 0,-1-20 15,22 21-15,-22-1 0,0 1 0,1-22 16,-22 22-16,21-21 0,-21 20 16,0-20-16,1-1 0,-22 1 0,0-1 15,0 1-15,0-1 0,-22 1 0,1-1 16,0 1-16,-21-1 0,-1 1 0,1 20 15,0-20-15,-22 21 0,22-1 16,0 1-16,-22 21 0,22 0 16,-1-1-16,1 1 0,21 21 0,0 0 15,0-21-15,-1 21 0,22-21 16,22 0 0,-1 21-16,0-21 0,21 21 15,-21-22-15,22 22 0,-1-21 16,0 21-16,1-21 0,-1 0 0,0 0 15,1 0-15,-1-1 0</inkml:trace>
  <inkml:trace contextRef="#ctx0" brushRef="#br1" timeOffset="108596.49">12742 10986 0,'0'0'0,"21"0"0,1-22 16,-1 1-16,-21 0 0,21 0 15,-21 0-15,21-22 0,-21 22 0,21 0 16,-21 0-16,0 0 0,-21 21 31,0 0-31,0 21 0,0 0 16,-1 0-16,1 0 0,0 22 15,-21-22-15,21 21 0,-1 1 0,1-22 16,0 21-16,21 0 0,-21-20 0,21 20 16,-21-21-16,21 21 15,0-20-15,0-1 0,0 0 16,21-21-16,0 0 0,21 0 15,-20-21-15,-1 0 0,0 21 16,21-22-16,-21 1 0,22-21 0,-22 21 16,21 0-16,1-43 0,-1 43 15,-42-21-15,21 20 0,-21-20 16,21 21-16,-21 0 0,21-22 16,-21 65 15,0-1-31,0 0 0,0 0 15,0 0-15,0 0 0,0 22 0,0-22 16,0 0-16,0 21 0,22-20 16,-1-1-16,0 0 0,0 0 0,0 0 15,0-21-15,1 0 0,20 21 0,-21-21 16,0 0-16,0 0 0,1 0 16,20-21-16,-21 21 0,-21-21 0,21 0 15,0 0-15,1 0 0,-1-1 0,-21 1 16,21-21-16,0 21 0,0 0 15,0-22-15,1 22 0,-1-21 16,21 21-16,-21-1 0,0-20 0,1 42 16,-1-21-16,-21 0 0,21 21 0,0 0 15,-21 21 1,0 0-16,0 0 16,0 0-16,-21 1 15,21-1 1,0-42 31,0-1-47,0 1 15,0 0-15,0 0 16,0 0-16,-21 0 16,0 21-1,-1 0 1,1 21-16,21 0 0,-21 0 15,0 21-15,21-20 0,-21 20 0,0-21 16,-1 21-16,22-20 0,0 20 16,-21-21-16,21 21 0,0-20 0,0-1 15,0 0-15,21 0 0,1 0 0,-22 0 16,21-21-16,21 0 16,-21 0-16,22 0 0,-22 0 15,0 0-15,0-21 0,0 0 0,22 0 0,-22 0 16,0 21-16,0-21 0,0-22 15,0 22-15,1 0 0,-1 0 16,-21 0-16,21-1 0,0 1 16,-21 0-16,21 21 0,-21-21 15,21 21 48,1 0-63,-1 0 15,0 0-15,0-21 0,0 21 0,0-21 16,1 21-16,-1-22 0,0 22 16,0-21-16,0 0 0,0 0 15,-21 0-15,22 0 0,-22-1 16,0 1-16,0 0 16,0 0-16,-22 21 15,1 0-15,0 0 0,0 0 0,0 0 16,0 42-16,-1-21 0,-20 1 15,21 20-15,0-21 0,-22 21 0,22 1 16,0-22-16,21 21 0,0-21 0,-21 43 16,21-43-16,0 0 15,0 0-15,21 1 0,-21-1 0,21-21 16,0 0-16,1 0 0,-1 0 0,0 0 16,21 0-16,-21 0 15,1 0-15,-1 0 0,0 0 0,0-21 16,0 21-16,-21-22 0,21 1 15,1 21-15,-22-21 16,21 21 0,-21-21-16,21 21 0</inkml:trace>
  <inkml:trace contextRef="#ctx0" brushRef="#br1" timeOffset="108763.04">14711 11091 0,'-64'0'32,"43"0"-32</inkml:trace>
  <inkml:trace contextRef="#ctx0" brushRef="#br1" timeOffset="110460.79">127 13335 0,'0'-21'31,"-21"21"-15,0 0-16,-1-21 0,1 21 15,0 0-15,0 0 0,21-21 47,0-1-31,0 1 15,0 42 16,0 1-32,42-1-15,64-21 0,21 21 16,-21-21-16,0 0 0,0 0 16,-22 21-16,1-21 0,0 0 15,-22 0-15,1 0 0,-22 0 16,0 0-16,-21 0 0,22 0 16,-22 0-16,-21-21 46,0 0-30,-21 21-16,21-21 0,0-1 16</inkml:trace>
  <inkml:trace contextRef="#ctx0" brushRef="#br1" timeOffset="110921.87">889 12996 0,'0'0'0,"-21"-21"0,-85 0 31,85 21-31,0 0 16,21 21-1,0 0-15,0 1 0,21 20 16,0-21-16,0 21 0,21-20 0,-20-1 16,20 21-16,0-21 0,1 0 15,-22 1-15,21-22 0,0 21 0,1-21 16,-1 0-16,0 0 15,1 0-15,-1 0 0,-21 0 0,0 0 16,22 0-16,-43-21 0,21 21 16,-21-22-16,21 22 0,-21-21 0,0 0 15,0 0 1,-21 21-16,0 0 0,0 0 16,-1 0-16,1 0 0,0 0 0,0 0 15,0 21-15,0 0 0,-22 0 16,22 1-16,0 20 0,-21-21 0,20 21 15,1 1-15,-21 20 0,21-20 16,-22-1-16,22 0 0,-21 22 0,21-22 16,-22-21-1,22 22-15,0-22 0,0 0 0,21 21 16,0-63 15,21 21-31,0-21 0,0 0 16,22-22-16</inkml:trace>
  <inkml:trace contextRef="#ctx0" brushRef="#br1" timeOffset="122096.08">2371 13187 0,'0'-21'16</inkml:trace>
  <inkml:trace contextRef="#ctx0" brushRef="#br1" timeOffset="122203.9">2371 13145 0,'0'0'16,"21"0"-1,0-22 32,0 22-47</inkml:trace>
  <inkml:trace contextRef="#ctx0" brushRef="#br1" timeOffset="123264.21">2476 12912 0,'0'0'0,"-21"0"0,-63-21 16,84 42-1,0 0 1,0 0-16,0 21 16,21-20-16,0-1 0,0 21 15,0-21-15,0 0 0,22 1 16,-22-1-16,0-21 0,0 21 0,22-21 16,-22 21-16,0-21 0,21 0 15,-21 0-15,1 0 0,41-42 16,-42 42-16,0-21 0,1-1 0,-1-20 15,0 21-15,0 0 0,0 0 16,-21-22-16,0 22 0,0 0 0,0 0 16,0-22-16,0 22 0,0 0 15,0 0-15,-21 21 0,21-21 0,-21 21 16,0 0-16,0 0 16,21 21-16,0 0 0,0 0 15,0 22-15,0-1 0,0-21 16,0 43-16,0-22 0,0 0 0,0 22 15,0-22-15,0 0 0,0 22 16,0-22-16,0 1 0,0-1 0,21 0 16,-21 1-16,0-1 0,21-21 15,0 21-15,0 22 0,-21-43 16,0 0-16,0 0 0,0 1 16,-21-22-1,0 0 1,0 0-16,0 0 0,-22 0 15,1-22-15,21 1 0,-22 21 0,1-21 16,0 0-16,21 0 0,-43 0 16,43 21-16,0 0 0,21-22 15,-21 22-15,42 0 32,0 22-32,0-1 0,0-21 0,0 21 15,22 0-15,-22 0 0,0 0 16,21 1-16,-20-1 0,-1-21 0,21 21 15,-21-21-15,0 0 0,22 0 0,-22 0 16,21 0-16,-21 0 0,22 0 16,-22 0-16,0-21 0,21 0 15,-20-1-15,20-20 0,-21 21 0,21-21 16,-20 20-16,-1-20 0,21 0 16,-21-1-16,0 22 0,1-21 15,-22 21-15,0-22 0,0 22 0,0 0 16,0 0-16,0 0 0,0 0 15,-22 21 1,1 21-16,21 0 16,0 0-16,0 0 0,0 0 15,0 22-15,0-1 0,0-21 0,0 22 16,0-1-16,21 0 0,-21-21 16,22 22-16,-1-22 0,0 0 15,0 0-15,0 0 0,22-21 16,-22 0-16,21 0 0,0 0 0,1 0 15,-22-21-15,21 0 0,1 0 16,-1 0-16,-21-22 0,21 22 0,-20-21 16,-1 21-16,0-22 0,-21 1 0,0 21 15,0-21-15,0-1 0,0 22 16,-21-21-16,0-1 0,-1 22 0,1-21 16,-21 21-16,21 0 0,-22-1 15,1 22-15,21 0 0,-21 0 16,20 0-16,-20 22 0,21-1 0,0 0 15,0 0-15,-22 0 0,22 0 16,0 22-16,21-22 0,0 0 0,0 21 16,0-20-16,0-1 0,0 0 15,0 0-15,0 0 0,42-21 0,-21 21 16,1-21-16,20 0 0,0 0 16,1 0-16,-1 0 0</inkml:trace>
  <inkml:trace contextRef="#ctx0" brushRef="#br1" timeOffset="124759.52">4678 13631 0,'0'0'0,"0"22"15,0-44 16,21 1-31,0 0 0,0 0 16,0 0-16,1 0 0,20-22 0,-21 22 16,-21-21-16,21 21 0,0-22 15,-21 22-15,0-21 0,0-1 0,0 22 16,0-21-16,0 21 16,0-22-16,0 22 0,0 0 0,-21 21 15,0 0-15,0 0 0,0 0 16,0 0-16,-1 21 0,-20 0 15,21 1-15,0-1 0,0 0 0,-22 21 16,22-21-16,0 1 0,21 20 16,0-21-16,-21 0 0,21 0 0,0 1 15,0-1-15,21-21 16,0 0-16,0 0 0,0 0 0,1 0 16,-1 0-16,21 0 0,-21-21 0,22-1 15,-22 22-15,0-21 16,21 0-16,-21 0 0,1 0 0,20-22 15,-42 1-15,0 21 16,21 0-16,-21 0 0,0-1 0,21 22 16,-21-21-16,43 21 15,-22 21 1,-21 1-16,0-1 0,-21 0 0,21 0 16,-22 0-16,22 0 0,0 22 0,0-22 15,-21 21-15,21-21 0,0 22 16,0-22-16,0 0 0,0 21 0,0-20 15,0-1-15,21 0 0,-21 0 16,22 0-16,-1-21 0,0 0 0,0 0 16,0 0-16,0 0 0,1 0 15,-1 0-15,0-21 0,0 0 16,0 0-16,0 0 0,1-1 0,-22 1 16,21 0-16,0 0 0,-21 0 15,0-22-15,0 22 0,0-21 0,0 21 16,0-22-16,0 22 0,0-42 15,0 42-15,0-1 16,0 1-16,0 0 16,0 42-16,0 0 15,0 1-15,0-1 0,0 21 0,0-21 16,0 0-16,0 22 0,-21-22 0,21 0 16,0 21-16,0-20 15,0-1-15,0 0 0,0 0 0,0 0 16,21 0-16,0-21 0,0 22 15,0-22-15,1 0 0,20 0 0,-21 0 16,21 0-16,1 0 0,-1-22 0,0 1 16,1 21-16,-1-21 0,0 0 15,-20 0-15,20 0 0,-21-1 0,0 1 16,-21-21-16,0 21 0,0 0 16,21-22-16,-21 22 0,0 0 0,0 0 15,0 0-15,-21 21 31,21 21-31,0 0 16,0 0-16,-21 21 0,21-20 0,0-1 16,-21 0-16,21 21 0,0-21 15,0 1-15,0-1 0,0 0 0,0 0 16,21 0-16,0-21 0,-21 21 16,21-21-16,1 0 0,-1 0 0,21 0 15,-21 0-15,0 0 0,22-21 0,-22 21 16,0-21-16,21 0 0,-20 21 15,-22-21-15,21 0 0,-21-1 0,21 1 16,-21 0-16,0 0 0,0-21 16,0 20-16,0 1 0,0-21 0,0 21 15,0 0-15,0-22 0,0 22 16,0 0-16,0 42 31,0 0-31,0 0 0,0 1 16,0 20-16,0-21 0,0 0 15,-21 0-15,21 1 0,0 20 0,0-21 16,0 0-16,0 0 0,0 1 0,0-1 16,0 0-16,0 0 15,0 0-15,0 0 0,0-42 47,0 0-31,0 0-16,0 0 0,0 0 15,0-1-15,0-20 0,0 21 0,21-21 16,-21 20-16,21-20 0,0 0 16,0-1-16,-21 22 0,43-21 0,-22 21 15,21 0-15,-21-1 0,22 22 0,20 0 16,-20 0-16,-1 0 0,0 22 16,1-1-16,-1 0 0,0 0 15,1 0-15,-22 22 0,0-22 0,0 0 16,-21 21-16,0-21 0,0 22 15,-21-22-15,0 21 0,0-21 0,-1 1 16,1-1-16,21 0 0,-21 0 16,21 0-16,-21 0 0,42-21 31,0 0-31,-21-21 0,21 0 16,22 0-16</inkml:trace>
  <inkml:trace contextRef="#ctx0" brushRef="#br1" timeOffset="125664.7">8107 13420 0,'0'0'0,"0"21"0,0 0 0,-21 0 16,-1-21-16,1 21 0,21 1 0,-21-22 16,21 21-16,0-42 31,0-1-31,21 1 0,0 0 16,1 0-16,-1-21 0,0 20 15,0-20-15,21 0 0,-20-1 0,-1-20 16,21-1-16,0 1 0,-20-1 0,20-20 15,-21 20-15,0 1 0,22-43 16,-22 42-16,-21 43 0,0-21 16,0 21-16,0 0 0,-21 21 0,-1 0 15,1 0-15,-21 21 16,21 0-16,0 21 0,-22-21 0,22 43 16,0-22-16,-21 22 0,20-1 0,22 1 15,0-1-15,-21 1 0,21-1 16,0-20-16,21-1 0,1-21 0,-1 21 15,0-20-15,0-1 0,0 21 0,0-21 16,1-21-16,-1 21 0,0 1 16,0-1-1,-42-21 17,0 0-32,0-21 0,-1 21 15,1-22-15,0 1 0,21 0 0,-21 0 16,0 0-16,0 21 0,-1-43 15,22 86 1,0-22 0,22 0-16,-1 0 0,0 0 15,0-21-15,-21 22 0,21-1 16,0 0-16,1 0 0,-1-21 16,21 21-16,-21-21 0,22 0 0,-22 0 15,21 0-15,0 0 0,1 0 16,20 0-16,-20-21 0,-1 0 0,21 21 15,-20-21-15,-1 0 0,22-1 16,-22 1-16,0 0 0,-21-21 0,22 21 16,-22-1-16,0-20 0,-21 0 0,0-1 15,0 1-15,0 21 0,0-21 16,0-1-16,-21 1 0,0 0 16,0 20-16,-1 1 0,-20 0 0,21 21 15,-21 0-15,20 0 0,-20 0 16</inkml:trace>
  <inkml:trace contextRef="#ctx0" brushRef="#br1" timeOffset="126076.19">8657 13102 0,'0'0'0,"-42"64"16,21-22-16,21-21 0,0 0 0,0 22 16,0-22-16,0 0 0,0 0 15,0 0-15,21 1 0,0-22 0,0 0 16,21 21-16,-20-21 0,20 0 0,-21 0 16,21 0-16,1 0 0,-1-21 15,-21 21-15,22-22 0,-22 1 0,21 0 16,-21 0-16,0 0 0,1 0 0,-1-1 15,-21 1-15,0-21 0,0 21 16,0-22-16,21 22 0,-21 0 0,0-21 16,0 21-16,0-1 15,0 44 1,0-1-16,0 0 0,0 0 0,0 0 16,0 22-16,0-22 0,0 0 0,0 21 15,0-21-15,0 1 0,0 20 16,0-21-16,0 0 0,0 0 0,0 1 15,21-22-15,0 21 0,0-21 0,1 0 16,-1 0-16,21 0 0,-21 0 0,0 0 16,1 0-16,20 0 0,-21-21 15,0-1-15,22 22 0,-22-21 0,0 0 16,0 0-16,0-21 0,0 20 0,1 1 16,-22-21-16,0 21 0,0-22 15,0 1-15,0 0 0,0 21 16,0-22-16,0 22 0,0 0 0,0 0 15,0 0-15</inkml:trace>
  <inkml:trace contextRef="#ctx0" brushRef="#br1" timeOffset="126295.21">9610 13081 0,'0'42'15,"0"-84"-15,0 106 0,0-43 0,0 0 16,-22 21-16,22-21 0,0 1 0,0-1 16,0 0-16,0 0 0,0 0 15,0 0-15,0 1 16,0-44 15,0 1-31,0 0 16,22 0-16,-22 0 0,0 0 0,21-1 15,0 1-15,-21-21 0,21 0 0,-21 20 16,0-20-16,21 0 0,0-1 16,-21 1-16,22 21 0,-22 0 0,21 0 15,-21-1-15,21 22 0</inkml:trace>
  <inkml:trace contextRef="#ctx0" brushRef="#br1" timeOffset="126915.15">9864 13081 0,'0'21'16,"0"-42"-16,0 63 0,0-20 0,0-1 16,0 0-16,0 21 0,21-21 15,-21 1-15,21-1 0,0 0 16,0-21-16,-21 21 16,21-21-16,1 0 0,-1 0 15,0 0-15,0 0 16,0-21-16,-21 0 0,21 0 15,-21-1-15,22 1 0,-1 0 0,-21 0 16,21-21-16,0-1 0,21-20 16,-20 20-16,-1 1 0,0 21 0,0-21 15,0 20-15,0 1 0,-21 0 16,22 0-16,-1 21 0,0-21 0,-21 42 31,0 0-31,0 0 0,0 0 0,0 22 16,0-22-16,0 21 0,0-21 15,0 22-15,0-22 0,0 21 0,0 1 16,0-22-16,0 0 0,0 21 0,0-21 16,0 1-16,0-1 0,21 0 15,0 0-15,0-21 0,-21 21 0,43-21 16,-22 0-16,0 0 0,0 0 16,22 0-16,-22 0 0,21 0 15,0-21-15,-20 0 0,62 0 16,-63 0-16,22-1 0,-22 1 0,0 0 0,0-21 15,0 21-15,1-1 0,-22-20 16,0 0-16,0 21 0,0-22 16,0 22-16,0-21 0,0 21 0,-22-22 15,1 22-15,0 21 0,0 0 0,-21-21 16,20 21-16,1 0 0,21 21 0,-21 0 16,0 0-16,0 1 0,0 20 15,21-21-15,0 21 0,-22-20 0,22 20 16,0 21-16,0-41 0,0-1 15,22 0-15,-1 0 0,0 0 16,0-21-16,0 21 0,22-21 16,-22 0-16,21 0 0,-21 0 0,22 0 15,-1 0-15,-21 0 0,21 0 16,1-21-16,-22 21 0,21-21 0,-21 0 16,1 21-16,-1-21 0,0 0 15,0 21-15,-21-22 0,0-20 0,0 21 16,0 0-16</inkml:trace>
  <inkml:trace contextRef="#ctx0" brushRef="#br1" timeOffset="127643.78">9059 12869 0,'0'-21'16,"0"42"-16,-21-42 31,0 21-31,0 21 15,0-21-15,21 22 16,-22-1-16,1 0 0,0-21 0,0 21 16,21 21-16,-21-20 0,0-1 0,-1 0 15,1 21-15,0-21 0,21 1 16,0 20-16,0-21 0,0 21 0,0-20 16,0 20-16,0-21 0,21 0 0</inkml:trace>
  <inkml:trace contextRef="#ctx0" brushRef="#br1" timeOffset="128311.77">9758 12933 0,'0'-21'32,"0"42"-1,21 0-15,-21 0-16,21 22 0,0-22 15,-21 0-15,21 21 0,-21-21 0,22 1 16,-22-1-16,21 0 0,-21 0 0,0 0 15,0 0-15</inkml:trace>
  <inkml:trace contextRef="#ctx0" brushRef="#br1" timeOffset="130520.15">13102 13102 0,'0'0'0,"-21"21"0,0-21 15,21 22-15,-21-22 16,-1 21-1,1-21-15,21-21 47,21-1-47,1 1 0,-1 0 0,-21 0 16,21-21-16,21-1 0,-21 1 16,1 0-16,-1-22 0,21 1 0,-21 20 15,22-20-15,-22 20 0,21 1 16,-21-21-16,0 20 0,-21 1 0,0 0 15,0 20-15,0 1 0,0 0 0,-21 21 32,0 42-32,0-20 15,21-1-15,-21 21 0,21-21 16,-21 22-16,21-22 0,-22 21 0,22-21 16,0 22-16,0-1 0,0-21 0,0 21 15,0-20-15,22-1 0,-1 21 16,-21-21-16,21 0 0,-21 22 0,21-22 15,-21 0-15,0 0 0,0 0 16,0 1-16,0-1 0,0 0 16,0 0-16,-21-21 15,0 0 1,0-21-16,-1 0 16,1 0-16,21-1 15,0 1-15,-21 0 0,21 0 16,-21 21-16,21 21 31,0 0-31,21 0 0,0 1 16,-21-1-16,21 0 0,1 0 15,-22 0-15,21-21 0,0 21 0,0 1 16,0-22-16,0 0 0,1 0 16,-1 0-16,0 0 0,0 0 15,0 0-15,0-22 0,1 1 0,-22 0 16,21 21-16,0-42 0,-21 21 15,21-1-15,-21-20 0,21 21 16,-21-21-16,21-1 0,1 1 0,-22 0 16,21-1-16,0 1 0,0 21 15,0-22-15,-21 22 0,21 21 0,1-21 16,-1 21-16,0 21 31,-21 0-31,0 1 16,0-1-16,0 0 0,0 0 15,0 0 1,0-42 15,21 21-31,-21-21 0,0 0 16,0 0 0,0-1-16,0 1 15,0 0-15,-21 21 16,21-21-16,-21 21 0,0 0 15,-1 0-15,1 0 0,0 21 16,21 0-16,-21 0 16,0 1-16,21 20 0,0-21 0,0 21 15,-21 1-15,21-1 0,0 0 0,-22 1 16,22-1-16,0 0 0,0-20 16,0 20-16,0-21 0,22 0 15,-1 0-15,-21 1 0,21-22 16,21 0-16,-21 0 0,1 0 0,20 0 15,0 0-15,-21 0 0,43-22 0,-22 1 16,1 0-16,-1 0 0,0 0 16,1 0-16,-22-22 0,21 22 0,-21-21 15,0 21-15,-21-22 0,0 1 16,0 21-16,0 0 0,0-1 0,0 1 16,0 0-16,-21 0 0,0 21 0,0 0 15,0 0-15,0 21 16,-1 0-16,22 0 15,0 1-15,0-1 0,0 0 16,0 0-16,0 0 0,22 0 0,-1 1 16,0-1-16,0 0 0,0-21 0,22 21 15,-22 0-15,-21 0 0,21 1 16,0-1-16,0 0 0,-21 0 16,0 0-16,0 0 0,0 1 15,0-1-15,0 0 0,21-21 16,1 0-1,-1 0-15,0 0 16,0-21-16,0 21 0,-21-21 0,21-1 16,1 1-16,-1 0 0,-21-21 0,21 21 15,0-22-15,-21 1 0,21 0 16,-21 20-16,21-20 0,-21 21 16,0 0-16,0 0 0,22 21 15,-22 21 1,0 0-16,0 0 0,0 21 15,0-20-15,0-1 0,0 21 16,0-21-16,0 0 0,0 1 0,0-1 16,0 0-16,0 0 0,0 0 15,21-42 32</inkml:trace>
  <inkml:trace contextRef="#ctx0" brushRef="#br1" timeOffset="130875.94">14774 12467 0,'0'0'0,"-21"0"0,0 0 16,0 0-16,-22 0 0,22 0 15,0 0-15,21 21 0,-21 1 16,21-1-16,0 0 15,21-21-15,0 0 16,0 0-16,1 0 0,-1 0 0,42 0 16,-42 0-16,1 0 15,-1-21-15,21 0 0,-21-1 16,0 1-16,-21 0 0,0 0 16,0 0-16,0 0 15,-21 21-15,0 0 0,0-22 0,0 22 16,0 0-16,-1 0 0,1 0 15,0 22-15,0-1 0,0 0 0,21 0 16,-21 0-16,21 0 0,-22 1 0,22-1 16,0 21-16,0-21 0,0 0 15,0 22-15,0-22 0,0 0 16,22 0-16,-1 0 0,0 1 0</inkml:trace>
  <inkml:trace contextRef="#ctx0" brushRef="#br1" timeOffset="131235.18">15303 12742 0,'0'0'0,"-21"0"0,0 0 0,0 0 0,0 22 16,0-1-16,-1 0 0,1 0 15,0 0-15,21 0 0,0 22 16,-21-1-16,21 0 0,0 1 0,-21-1 15,21 0-15,0 1 0,0-1 16,0 22-16,-21-1 0,21 1 0,-22-1 16,1 1-16,21 20 0,-21-20 0,0 20 15,0 1-15,21 0 0,-21-22 16,-1 22-16,22 0 0,-21-1 16,0-20-16,21 20 0,-21 43 15,0-84-15,21-1 0,-21 0 0,21 1 16,0-22-16,0 0 0,0 0 0,0-42 31,0 0-31,0 0 16,0-22-16,21 22 0,0-42 0,-21 20 15,21-20-15,0-1 0,-21 1 0</inkml:trace>
  <inkml:trace contextRef="#ctx0" brushRef="#br1" timeOffset="131535.93">15007 13631 0,'0'0'0,"0"-84"0,0-255 31,-21 297-31,21-1 0,0 22 16,0-21-16,0 0 0,0 20 16,0 1-16,21-21 0,0 21 15,0 0-15,22-1 0,-1 22 0,0-21 16,1 21-16,-1 0 0,0 0 16,1 0-16,-1 21 0,-21-21 0,0 22 15,1-1-15,-22 21 0,0-21 16,0 22-16,0-22 0,-22 0 0,-20 21 15,21-21-15,-21 1 0,-1-1 0,1 0 16,-22 0-16,22 0 0,0 0 0,-1-21 16,22 0-16,-21 0 0,21 22 15,0-22-15,-1 0 0,22-22 16,22 1 0,-1 21-16,0-21 0,0 0 0,21 0 15,-20 0-15,20-1 0,0-20 16</inkml:trace>
  <inkml:trace contextRef="#ctx0" brushRef="#br1" timeOffset="132067.65">15769 12383 0,'0'0'0,"0"-85"31,0 106 0,0 0-31,0 0 0,0 22 16,-21-1-16,21-21 0,0 22 0,-21-1 16,21 0-16,-21 22 0,21-22 15,0 22-15,0-22 0,0 0 0,-22 64 16,22-85-16,0 22 16,0-1-16,0-21 0,0 0 0,22 0 15,-22 1-15,21-22 0,0 0 0,0 0 16,0 0-16,0 0 15,1-22-15,-1 22 0,21-21 0,-21 0 16,22-42-16,-1 20 0,-21 1 16,0 0-16,0-1 0,1 22 15,-1-21-15,-21-1 0,0 22 16,0 0-16,0 0 0,-21 21 16,-1 0-1,22 21-15,-21 0 0,0 0 0,21 1 16,-21 20-16,21-21 0,0 21 15,0-20-15,0-1 0,0 21 0,42 0 16,-42-20-16,43 20 16,-22-42-16,-21 21 0,21-21 15,0 21-15,-21 0 16,-21-21 0,0 0-1,0 0-15,-1 0 0,1 22 0,0-22 16,0 0-16,0 0 0,0 0 15,-1 0-15,1-22 0,0 1 0</inkml:trace>
  <inkml:trace contextRef="#ctx0" brushRef="#br1" timeOffset="132272.04">15557 12637 0,'0'0'0,"-21"-22"0,21 1 15,21 21 1,1 0-16,-1-21 0,21 21 0,-21 0 16,22 0-16,-1-21 0,-21 21 15,21-21-15,1 21 0,-1 0 0,-21 0 16,22 0-16,-22 0 0,0-21 16,0 21-16,0 0 0,0-22 0</inkml:trace>
  <inkml:trace contextRef="#ctx0" brushRef="#br1" timeOffset="133487.57">17039 12869 0,'0'0'0,"21"0"0,0 0 16,1-21-16,-22 0 0,21 21 16,0-42-16,0 21 0,0-1 0,0 1 15,22 0-15,-22-21 0,21-1 16,-21 22-16,22-21 0,-22 0 0,21-1 16,-21 1-16,22 0 0,-22-1 15,0 1-15,0 0 0,0 20 16,-21 1-16,0 0 0,0 0 0,0 42 15,-21 0 1,0 22-16,-21-22 0,21 21 16,-1 0-16,1 1 0,-21-1 0,21 0 15,0 1-15,-1-1 0,1-21 16,21 22-16,0-1 0,0-21 0,0 0 16,0 0-16,43 1 0,-22-22 0,0 0 15,21 0-15,-21 0 0,22 0 16,-1 0-16,0 0 0,1-22 0,-22 1 15,21 0-15,1 0 0,-22 21 0,0-42 16,0 20-16,0 1 0,0 0 16,-21 0-16,0 0 0,0-22 0,0 22 15,0 0-15,-21 0 0,0 0 16,0 0-16,-21-1 0,20 22 16,-20 0-16,0 0 0,-1 0 0,1 0 15,0 0-15,-1 0 0,22 22 16,0-22-16,0 21 0,21 0 15,21-21-15,0 0 16,0 0-16,22 0 0,-22 0 16,21 0-16,1-21 0,20 0 0,-21 21 15,1-22-15,-1 1 0,0 21 0,-20-21 16,20 0-16,0 0 0,1 0 16,-1 21-16,-21-22 0,0 1 0,22 21 15,-22 0 1,0 0-16,-21 21 15,0 1-15,0 20 16,0-21-16,0 21 0,0-20 16,0 20-16,0-21 0,0 21 0,0-20 15,0 20-15,0-21 0,0 0 0,0 22 16,0-22-16,-21 0 0,21 0 16,0 0-16,-21 0 0,21 1 15,0-44 16,0 1-31,0 0 16,0 0-16,0 0 16,0 0-16,0-1 0,21 1 0,0-21 15,-21 21-15,21 0 0,0-22 0,0 1 16,22 0-16,-22-1 0,21 22 16,-21-21-16,22-1 0,-22 22 0,64-21 15,-64 42-15,0 0 16,0 0-16,0 21 0,0 0 0,-21 22 15,0-1-15,0 0 0,0 1 0,0-1 16,0 0-16,0 1 0,0-22 16,0 21-16,0 0 0,0-20 15,0-1-15,0 0 0,22 0 0,-1-21 0,0 0 16,0 0-16,21 0 16,-20 0-16,20 0 0,-21 0 0,21-21 15,1 0-15,-22 0 0,21-1 0,1 1 16,-1 0-16,0 0 0,1 0 15,-22 0-15,0-1 0,21 1 0,-42 0 16,0 0-16,21 0 0,-21 0 16,-21 21-16,0 0 0,0 0 15,-21 21-15,-1 0 0,1 0 0</inkml:trace>
  <inkml:trace contextRef="#ctx0" brushRef="#br1" timeOffset="135944.18">2138 14901 0,'0'0'0,"0"-21"0,-21-42 31,21 42-31,21-1 0,-21 1 0,21 0 16,0 21-16,0-21 0,0 0 15,1 21-15,20 0 0,-21 0 0,0 0 16,0 0-16,1 21 0,-1 21 16,0-21-16,-21 22 0,0-22 0,21 21 15,-21 22-15,0-22 0,0 0 16,0 22-16,0-22 0,0 1 0,0-1 15,-21 0-15,21 1 0,-21-22 16,21 0-16,0 0 0,0 0 0,0-42 31,0 0-15,0-21-16,0 20 16,0-20-16,21 21 0,-21-21 0,21-1 15,-21-20-15,0 20 0,0 1 16,21 0-16,-21-1 0,21 1 0,1 0 15,-22 21-15,21-22 0,0 22 16,-21 0-16,21 21 0,0 0 0,0 0 16,1 0-16,-1 0 0,0 21 15,0 0-15,0 0 0,0 22 0,1-22 16,-1 21-16,-21 1 0,21-22 0,-21 21 16,0 0-16,21 1 15,-21-1-15,0-21 0,0 22 0,0-22 16,0 0-16,0 0 0,21 0 15,-21 0-15,21-21 16,-21-21 0,22 0-16,-22 0 0,21 0 15,0 0-15,-21-22 0,0 22 16,21-21-16,0-1 0,-21 1 0,0 0 16,21-1-16,1 1 0,-22 0 0,21 21 15,0-22-15,-21 22 0,21 0 16,0 0-16,0 21 0,1 21 15,-22 0 1,21 21-16,-21-20 0,0 20 0,21-21 16,0 21-16,-21 1 0,21-1 15,-21 0-15,0 1 0,0-1 0,21-21 16,1 22-16,-22-22 0,21 21 16,0-21-16,0-21 0,0 21 0,0-21 15,22 0-15,-1 0 0,-21 0 16,22-21-16,-1 0 0,0 0 0,1 0 15,-1 0-15,0-1 0,-21-20 16,22 21-16,-22 0 0,0-22 16,0 22-16,0-21 0,-21 0 0,0 20 0,0-20 15,0 21-15,0-21 16,0 20-16,0 1 0,0 0 0,0 0 16,0 0-16,-21 21 15,21 21-15,-21 0 0,21 0 16,0 0-16,0 1 0,0 20 0,0-21 15,-21 21-15,21-20 0,0 20 16,0-21-16,0 21 0,0 22 16,21-43-16,-21 0 0,21 0 15,0-21-15,1 22 0,-1-22 0,0 0 16,0 0-16,0 0 0,0 0 0,1 0 16,-1-22-16,0 1 15,0 0-15,0 0 0,0 0 0,1 0 16,-22-1-16,0 1 0,21 0 0,-21-21 15,0-1-15,0 22 0,0-21 16,0 0-16,0 20 0,0-20 0,0 0 16,0 21-16,0-1 0,0 1 15,0 0-15,0 42 16,0 0 0,0 1-16,0 20 0,0 0 0,0-21 15,0 22-15,0-1 0,0 0 16,0 1-16,0-22 0,0 21 0,0 1 15,0-22-15,0 21 0,21-21 16,0 0-16,0 1 0,0-22 16,22 21-16,-22-21 0,21 0 0,1 0 15,-1 0-15,0-21 0,-21 21 0,22-22 16,-1 1-16,-21 0 0,22 0 16,-22 0-16,0-22 0,0 22 0,21-42 15,-42 20-15,0 1 0,0 0 16,0-1-16,22 1 0,-22-21 15,21 20-15,-21-20 0,0 20 0,0 1 16,21 21-16,-21 0 0,0 0 16,0 42-1,0 21-15,0-21 0,0 22 16,-21-1-16,21 0 0,-21 1 16,21-1-16,0 0 0,-22 1 0,22-1 15,-21 0-15,21 1 0,0-22 16,0 21-16,0-21 0,0 0 0,0 22 15,0-22-15,21-21 0,1 21 0,-1 0 16,0-21-16,0 0 0,0 0 16,0 0-16,1 0 0,20-21 0,-21 0 15,0 21-15,0-21 0,1 0 16,-1-1-16,0-20 0,0 21 0,0-21 16,0-1-16,-21 1 0,22 0 15,-22-1-15,21-20 0,-21 20 16,0-20-16,21-1 0,-21 22 0,21 0 15,-21-1-15,0 1 0,0 21 0,0 0 16,0 0-16,0-1 0,0 44 31,0 20-31,0-21 0,-21 0 16,21 22-16,-21-1 0,0 0 0,21 1 16,0 20-16,0-21 0,0 1 15,0-1-15,0 0 0,0-20 16,0 20-16,0 0 0,0-21 0,0 22 0,0-22 15,21 0-15,0 0 16,0 0-16,0-21 0,0 22 0,1-22 16,-1 0-16,21 0 0,-21 0 0,0 0 15,22 0-15,-22-22 0,0 22 16,0-21-16,0 0 0,1 0 0,-1 0 16,0 0-16,0-1 0,0-20 0,-21 21 15,21 0-15,-21-22 0,22 22 16,-22 0-16,0 0 0,0 42 15,0 0 1,0 0-16,0 1 16,0-1-16,0 0 0,-22 0 15,22 0-15,-21 0 0,21 1 0,0-1 16,0 0-16,21-21 16,1 0-16,-1 0 0,0 0 15,0 0-15,0 0 0,0 0 0,1 0 16,-22-21-16,21 21 0,0-21 15,-21-1-15,21 22 0,0-21 0,-21 0 16</inkml:trace>
  <inkml:trace contextRef="#ctx0" brushRef="#br1" timeOffset="136115.17">5969 14415 0,'-21'-43'16,"42"86"-16,-63-107 0,20 43 15,1 0-15,0 0 0,0 21 0,21-22 16,-21 22-16,0 0 0</inkml:trace>
  <inkml:trace contextRef="#ctx0" brushRef="#br1" timeOffset="136303.13">5376 14626 0,'0'0'0,"-21"0"0,0 21 15,0-21-15,0 0 0,21 22 0,21-22 32,0 0-32,0 0 0,21 0 0,1 0 15,-1-22-15,0 1 0,1 21 0,-1-21 16,0 21-16,1-21 0,-1 21 15</inkml:trace>
  <inkml:trace contextRef="#ctx0" brushRef="#br1" timeOffset="136622.03">6138 14499 0,'21'0'0,"-21"21"31,0 1-31,0-1 0,0 0 0,0 0 15,0 0-15,22 0 0,-22 22 16,21-1-16,-21 0 0,0 1 0,0-1 16,0 0-16,0 22 0,0-22 0,0 22 15,0 20-15,0-20 0,0 21 16,0-22-16,0 1 0,0 20 0,-21-20 16,21 20-16,-22-20 0,22-1 0,-21 22 15,21-21-15,0-1 0,0-21 16,0 22-16,0-22 0,0 1 15,0-1-15,0 0 0,0-21 0,0 1 16,21-22 0,-21-22-1,22 1-15,-1-21 0,-21 0 0,21 20 16,0-41-16</inkml:trace>
  <inkml:trace contextRef="#ctx0" brushRef="#br1" timeOffset="136964.2">6413 14817 0,'0'0'0,"-21"-21"0,0-22 15,-21 22-15,21-21 0,21 21 16,0-1-16,-22-20 0,22 21 0,0 0 16,0 0-16,22-1 0,-1 22 0,21-21 15,0 0-15,1 21 0,-1-21 16,0 21-16,1 0 0,20 0 0,-20 0 15,-22 0-15,21 21 0,-21 0 16,0 0-16,-21 1 0,0-1 16,0 21-16,-21 0 0,-21-20 0,21 20 15,-22-21-15,1 21 0,0-20 16,-1 20-16,1-21 0,0 0 0,-1 0 16,22-21-16,0 22 0,0-1 15,0-21-15,42-21 31,0-1-31,0 22 0,0-21 0,1 0 16,-1 0-16,0 0 0,0 0 16,0-22-16</inkml:trace>
  <inkml:trace contextRef="#ctx0" brushRef="#br1" timeOffset="137200.2">6985 14224 0,'0'0'0,"21"-21"0,-21 0 0,0 42 31,0 0-31,0 0 16,0 22-16,0-1 0,0 0 0,0 1 15,-21 20-15,21-21 0,0 22 16,-21-22-16,21 1 0,-21-1 0,21 0 16,0 1-16,0-1 0,0-21 0,0 21 15,0-20-15,0-1 16,0 0-16,21-21 15,0 0-15,0-21 16,0 21-16</inkml:trace>
  <inkml:trace contextRef="#ctx0" brushRef="#br1" timeOffset="137528.84">7154 14838 0,'0'21'31,"0"0"-15,21-21-1,1 0-15,-1 0 0,21-21 16,-21 0-16,22 21 0,-22-21 0,21 0 16,-21-1-16,22 1 0,-22 0 15,0 0-15,-21 0 0,0 0 16,21-22-16,-21 22 0,0 0 0,0 0 16,-21 21-16,0 0 0,0 0 15,-1 0-15,-20 0 0,21 21 16,0 21-16,0-21 0,-22 22 0,22-22 15,0 21-15,0 1 0,0 20 16,21-42-16,0 43 16,0-43-16,0 0 0,21 0 15,0-21-15,0 0 0,0 0 0,0 0 16,22 0-16,-22 0 0,0 0 16,21 0-16,-20-21 0,20 0 15,0 0-15,1 0 0</inkml:trace>
  <inkml:trace contextRef="#ctx0" brushRef="#br1" timeOffset="138353.79">8805 14118 0,'0'0'0,"0"-106"31,0 85-31,0 0 0,0 0 0,0 0 16,0 42 0,21 0-1,-21 0-15,22 22 0,-22-1 0,0 0 16,0 1-16,0-1 0,21 21 16,-21 1-16,0-1 0,0 1 0,0-1 15,0-20-15,0 20 0,0-20 16,0-1-16,0 0 0,-21 1 15,21 20-15,-22-42 0,1 0 16,0-21-16,0 0 16,0 0-16,0 0 15,21-21-15,0 0 0,0 0 16,0 0-16,0-22 0,0 22 16,21-21-16,0 0 0,21-1 0,-21 22 15,1-21-15,20 21 0,0-22 16,-21 22-16,22 0 0,-1 0 15,0 21-15,1 0 0,-1 0 0,0 0 16,1 0-16,-22 0 0,21 42 0,-21-21 16,1 0-16,-1 22 0,-21-22 15,0 21-15,0-21 0,0 22 0,0-22 16,-21 21-16,-22-21 0,22 1 0,-21 20 16,21-21-16,-22-21 0,1 21 15,0 0-15,-1-21 0,22 0 0,0 0 16,-21 0-16,20 0 0,1 0 0,21-21 31,0 0-31,0 0 16,0 0-16,21 21 0,1-21 15</inkml:trace>
  <inkml:trace contextRef="#ctx0" brushRef="#br1" timeOffset="138760.1">9525 14478 0,'0'0'16,"0"-21"-16,0 0 0,-21 0 15,21-1-15,0 1 16,0 0-16,21 21 16,21-21-16,-21 21 15,22 0-15,-22 0 0,21 0 0,1 0 16,-1 0-16,0 21 0,1 0 0,-22 0 15,21 1-15,-21-1 0,-21 0 16,0 21-16,0-21 0,0 22 0,0-22 16,0 21-16,-21-21 0,0 1 0,0-1 15,-22 0-15,22 0 0,0 0 16,0 0-16,0-21 0,0 0 16,-1 0-16,22-21 15,0 0 1,0 0-16,0 0 0,0 0 0,22-22 15,-22 22-15,21-21 0,0-1 16,0 22-16,0-21 0,0 21 16,-21-22-16,22 22 0,-1 0 0,0 0 15,0 0-15,-21 0 0,21 21 16,0 0-16,1 0 0,-1 0 0,0 0 16,0 0-16</inkml:trace>
  <inkml:trace contextRef="#ctx0" brushRef="#br1" timeOffset="139179.07">10329 14266 0,'0'-42'32,"0"63"-1,0 22-15,-21-22-16,21 21 0,-21-21 15,21 22-15,-21-1 0,21 0 16,0 1-16,0-1 0,-21-21 0,21 21 15,0 1-15,0-22 0,0 0 0,0 0 16,0 0-16,21 1 0,-21-1 0,21-21 16,0 0-16,0 0 0,22 0 0,-22 0 15,0 0-15,21 0 0,-21-21 16,1-1-16,-1 1 0,0 0 0,21 0 16,-42 0-16,21-22 0,1 22 15,-22-21-15,21 0 0,-21-1 16,0 1-16,0 0 0,0-1 0,0 22 15,-21-21-15,-1-1 0,1 22 16,0 0-16,0 21 0,0 0 0,-22 0 16,22 0-16,-21 0 0,21 21 0,-22 0 15,22 1-15,-21 20 0,0 0 16,20 1-16,1-22 0,0 21 0,0 0 16,21-20-16,0-1 0,0 21 0,0-21 15,21-21-15,21 21 0,-20-21 16,20 0-16,0 0 0,1 0 0,-1 0 15</inkml:trace>
  <inkml:trace contextRef="#ctx0" brushRef="#br1" timeOffset="139771.93">11070 14372 0,'0'0'0,"0"-21"0,0 0 0,0 0 15,-21 42 1,21 0-1,-21 0-15,21 0 0,0 22 0,-21-22 16,-1 21-16,22-21 0,-21 22 16,21-22-16,0 21 0,-21-21 0,21 22 15,-21-22-15,21 0 0,0 0 16,0 0-16,0 1 0,0-1 16,21-21-1,0 0-15,0 0 0,1-21 16,-1 21-16,0-22 0,0 1 15,0 0-15,0 0 0,-21 0 0,22-22 16,-1 22-16,0-21 0,0 21 16,0-22-16,-21 22 0,21 0 0,-21 0 15,22 0-15,-22 42 16,0 0-16,0 0 16,0 0-16,0 22 15,-22-22-15,22 21 0,0-21 0,-21 1 16,21 20-16,0-21 0,0 0 0,0 0 15,0 1-15,21-22 16,1 0-16,-1 0 0,0 0 16,0 0-16,0 0 0,0-22 0,1 1 15,-1 21-15,0-21 0,-21 0 16,21 0-16,0 0 0,-21-22 0,0 22 16,21-21-16,-21 21 0,22-22 15,-22 1-15,0 0 0,0 20 16,0-20-16,0 0 0,0 21 0,0-1 15,0 1-15,0 0 0,-22 21 16,1 0 0,0 21-1,21 0-15,0 1 16,0-1-16,21-21 16,0 21-16,1-21 0,-1 0 15</inkml:trace>
  <inkml:trace contextRef="#ctx0" brushRef="#br1" timeOffset="140183.21">12044 14309 0,'0'0'0,"0"-43"31,0 22-31,-21 21 0,-1 0 16,1 0-16,0 0 0,0 0 0,0 0 15,0 21-15,-1 1 0,1-22 16,0 21-16,0 0 0,0 21 0,21-21 15,0 1-15,-21-1 0,21 0 16,0 0-16,0 0 0,0 0 16,21 1-16,-21-1 0,21-21 0,0 21 15,0-21-15,0 21 0,1-21 0,-1 21 16,0-21-16,21 21 0,-21-21 16,1 22-16,-1-22 0,-21 21 15,0 0-15,0 0 16,-21-21-16,-1 21 15,1-21-15,0 0 0,-21 0 0,21 21 16,-22-21-16,22 0 0,-21 0 0,21 0 16,-22 0-16,22 0 0,-21 0 15,21 0-15,-1 0 0,1 0 0,0 0 16,0 0-16,42 0 31,0-21-15,0 21-16,1 0 0,-1-21 15,21 0-15,-21 21 0</inkml:trace>
  <inkml:trace contextRef="#ctx0" brushRef="#br1" timeOffset="140878.26">12277 14647 0,'0'-21'0,"21"0"0,0 0 16,-21 0-16,21 0 0,0-1 15,0 1-15,1 0 0,-1-21 0,0-1 16,0 22-16,0 0 0,0-21 16,1 21-16,-1 21 0,-21-22 15,21 1-15,-42 42 16,0 1-16,-1-1 16,1 21-16,-21-21 0,21 22 15,0-22-15,-1 21 0,1-21 0,21 22 16,0-22-16,0 21 0,0-21 0,0 0 15,0 1-15,21-1 0,1 0 16,-1 0-16,0-21 0,0 21 0,21-21 16,-20 0-16,-1 0 0,0 0 0,0 0 15,0 0-15,0 0 16,1 0-16,-22-21 16,0 0-16,0 0 15,0 0-15,0-22 0,0 22 16,0 0-16,21 0 0,-21-22 0,21 22 15,21-42-15,-42 42 0,21-1 16,22 1-16,-22 0 0,0 21 16,0-21-16,0 21 0,1-21 0,20 21 15,-21 0-15,0 0 0,0 0 0,1 21 16,20 0-16,-21 0 0,0 0 16,0 1-16,-21-1 0,0 0 0,22 0 15,-22 0-15,0 0 0,0 22 16,0-22-16,0 0 15,0 0-15,-22 0 0,1-21 16,0 0-16,0 0 16,0 0-1,21-21 1,0 0-16,0 0 0,0-21 16,0 20-16,0 1 0,21 0 15,0-21-15,0-1 0,0 22 0,22-21 16,-22 21-16,21-22 0,-21 22 0,22 0 15,-22 0-15,21 0 0,-21 0 16,1-1-16,-1 22 0,0 0 16,0 0-1,-21 22-15,0-1 16,0 0-16,0 0 0</inkml:trace>
  <inkml:trace contextRef="#ctx0" brushRef="#br1" timeOffset="141332">13843 14351 0,'0'0'0,"21"-21"0,0 21 0,-21-21 15,0 0-15,0-1 0,0 1 16,0 0-16,-21 21 16,0 0-1,0 0-15,0 0 0,-1 0 0,1 0 16,0 0-16,0 0 0,0 21 0,0 0 15,-1 1-15,1-22 0,0 21 16,21 0-16,-21 0 0,21 0 0,0 0 16,0 1-16,0-1 0,21 0 15,0-21-15,0 21 0,1-21 16,-1 21-16,0-21 0,0 21 16,0 1-16,0-22 0,1 21 15,-1-21-15,0 21 0,-21 0 0,0 0 16,0 0-16,0 1 15,0-1-15,0 0 16,-21-21 0,0 0-1,-1 0-15,1 0 0,0 0 16,-21 0-16,21 0 0,-1 0 16,-20 0-16,21 0 0,0 0 0,0 0 15,-1 0-15,22-21 16,0 0 15,22 21-31,-1 0 0,21 0 0</inkml:trace>
  <inkml:trace contextRef="#ctx0" brushRef="#br1" timeOffset="141547.88">14584 14711 0,'0'0'0,"-21"0"0,-1 0 15,1 0 1,21 21 0,21-21 15,1 0-31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12:06:04.1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783 656 0</inkml:trace>
  <inkml:trace contextRef="#ctx0" brushRef="#br0" timeOffset="1488.14">868 614 0</inkml:trace>
  <inkml:trace contextRef="#ctx0" brushRef="#br0" timeOffset="2364.64">825 550 0,'-21'0'16,"0"0"-1,21 22 1,-21-1 0,21 0-16,0 0 15,0 0-15,0 0 16,21-21 0,0 22-16,0-22 15,1 0-15,-1 0 0,0 0 16,0 0-16,0 0 0,0 0 15,1-22-15,-1 22 0,0-21 0,-21 0 16,21 0-16,0 21 0,0-21 16,-21 0-16,0-1 0,0 1 15,0 0-15,0 0 0,0 0 16,0 0-16,0-1 0,-21 1 16,0 21-16,0 0 15,0 0-15,0 0 0,-1 0 0,1 21 16,0-21-16,0 22 0,0-1 15,-22 0-15,22 0 0,0 21 0,0-20 16,0-1-16,21 21 0,-21-21 16,21 0-16,0 22 0,0-22 15,0 0-15,0 0 0,0 0 0,21 1 16,-21-1-16,21-21 16,0 0-16,0 0 0,0 0 15,1 0-15,-1 0 0,0 0 16,0 0-16,0 0 0,-21-21 15,21 21-15,-21-22 0,22 22 16,-22-21-16,-22 21 31,1 0-31,0 0 0,-21 0 0,21 21 16,-1 1-16,-20-1 0,21 0 16,-21 0-16,20 0 0,-20 22 15,21-22-15,0 21 0,0 0 16,-1-20-16,1 20 0,21-21 15,0 21-15,0-20 0,0-1 16,0 0-16,0 0 0,21 0 0,1 0 16,-1-21-16,0 22 0,21-22 15,-21 0-15,1 0 0,20 0 0,-21 0 16,0 0-16,22 0 0,-22 0 16,0 0-16,0 0 0,21 0 15,-20-22-15,-1 1 0,0 21 0,0-21 16,0 0-16,0 0 0,1 0 15</inkml:trace>
  <inkml:trace contextRef="#ctx0" brushRef="#br0" timeOffset="2608.5">1164 931 0,'21'0'31,"-21"22"-31,0-1 0,21 0 15,1 0-15,-22 0 0,21 0 16,-21 22-16,21-22 0,-21 0 0,21 0 16,-21 0-16,21 1 0,-21-1 15,21-21-15,1 21 0,-22 0 16,21-21-16,0 21 16,0-21-1,-21-21-15,21 0 0,-21 0 16,21 21-16</inkml:trace>
  <inkml:trace contextRef="#ctx0" brushRef="#br0" timeOffset="2840.37">1524 889 0,'0'0'0,"-42"0"31,20 21-31,1 0 0,-21 1 0,21-1 0,0 0 16,-22 21-16,22-21 15,-21 22-15,21-22 0,-1 21 0,1-21 16,0 22-16,0-22 0,0 0 16,21 0-16,0 0 0,0 1 15,0-1-15,21-21 32,0 0-32,0 0 0,0-21 15,1-1-15,-1 1 0</inkml:trace>
  <inkml:trace contextRef="#ctx0" brushRef="#br0" timeOffset="3154.19">1651 953 0,'0'0'0,"0"21"32,0 0-17,0 0-15,0 0 0,0 0 0,0 1 16,0 20-16,0-21 0,0 21 15,0 1-15,0-22 0,0 21 0,0 1 16,0 20-16,0-21 0,0 22 16,0-1-16,0 1 0,-21 21 15,0-22-15,21 22 0,-22-22 0,1 1 16,0-1-16,21 1 0,-21 63 16,21-64-16,0-20 15,-21-1-15,21 0 0,0-21 16,0 22-16,0-22 0,21-21 31,0-21-31,-21-22 0,21 22 16,0-21-16,-21 0 0</inkml:trace>
  <inkml:trace contextRef="#ctx0" brushRef="#br0" timeOffset="3500.58">1778 1228 0,'0'0'15,"-21"-43"-15,0 22 0,21 0 16,0 0-16,-22 0 0,22 0 0,0-1 16,0 1-16,0 0 0,0 0 15,0 0-15,22 0 16,-1-1-16,0 1 0,0 21 0,21-21 16,-20 21-16,20 0 0,-21 0 15,21 0-15,-20 0 0,-1 21 16,0 0-16,0 1 0,0-1 0,-21 21 15,0-21-15,0 22 0,0-22 16,0 21-16,-21-21 0,0 22 0,0-22 16,0 0-16,-22 0 0,22 0 15,-42 22-15,41-43 16,1 0-16,0 0 0,21 21 16,-21-21-16,0 0 15,21-21-15,0-1 16,0 1-16,21 0 15,0 0-15,0 0 0,0 0 0</inkml:trace>
  <inkml:trace contextRef="#ctx0" brushRef="#br0" timeOffset="3764.96">2286 635 0,'0'0'0,"0"21"31,0 22-15,0-22-16,0 21 0,0 0 15,0 1-15,0-1 0,0 0 0,0 1 16,0-1-16,0 0 0,0 1 16,0-1-16,0-21 0,0 22 0,0-22 15,0 0-15,0 0 0,0 0 16,21-21-1,0 0 1,0 0-16</inkml:trace>
  <inkml:trace contextRef="#ctx0" brushRef="#br0" timeOffset="4516.83">2815 1037 0,'0'0'0,"21"-21"0,-21 0 0,0 0 0,0 0 16,0-1-16,0-20 0,0 21 16,0 0-16,0 0 0,-21-1 15,0 22-15,0 0 16,0 0-16,-1 0 0,1 0 0,0 0 16,0 22-16,-21 20 15,20-21-15,1 21 0,0 1 16,21-22-16,-21 21 0,0 1 0,0-1 15,21 0-15,0 1 0,0-22 16,-22 21-16,22-21 0,0 43 16,0-43-16,0 0 15,22-21-15,-1 0 0,0 0 0,0 0 16,0 0-16,0 0 0,22 0 16,-22-21-16,0 0 0,21 0 15,-20-1-15,-1 1 0,0 0 0,0-21 16,0 21-16,-21-22 15,21 22-15,-21-21 0,22-1 0,-22 22 16,0 0-16,0 0 0,0 0 16,0 0-16,21-1 0,-21 44 31,0-1-31,0 0 0,0 0 16,0 21-16,0-20 0,0 20 15,0-21-15,0 0 0,0 0 16,0 1-16,0-1 0,0 0 0,0 0 15,21 0-15,0-21 16,-21 21-16,21-21 0,0 0 16,1 0-16,-1 0 0,0 0 15,0-21-15,0 21 0,0-21 16,1 0-16,-1 0 0,-21 0 16,21-1-16,-21 1 0,21-21 0,0 21 15,-21 0-15,0-1 0,0 1 16,0 0-16,21 0 0,-21 42 31,0 0-31,0 0 16,0 22-16,0-22 0,0 0 15,0 0-15,0 0 16,-21 1-16,21-1 0,0 0 0,0 0 16,-21-21-16,21 21 0,0 0 15,0-42 16,0 0-15,0 0-16,0 0 0</inkml:trace>
  <inkml:trace contextRef="#ctx0" brushRef="#br0" timeOffset="4683.95">3217 762 0,'-21'0'16,"42"0"-16,-63 0 15,21 0 1,21 21 31,21-21-47</inkml:trace>
  <inkml:trace contextRef="#ctx0" brushRef="#br0" timeOffset="5168.97">3387 889 0,'0'21'0,"0"0"16,0 1-16,0-1 16,0 0-16,0 0 0,0 0 15,0 0-15,0 1 0,0-1 16,0 0-16,0 0 0,0 0 15,0 0-15,0 1 0,0-1 0,0 0 16,0 0-16,0 0 16,0-42 31,-22 0-32,22 0-15,0-22 0,0 22 16,0-21-16,0 21 0,0-22 15,22 1-15,-1 0 0,0-1 0,0 1 16,0 0-16,22 21 0,-1-22 16,-21 43-16,21-21 0,1 21 0,-1 0 15,-21 0-15,22 0 0,-1 21 16,-21 0-16,0 1 0,0-1 16,1 21-16,-22-21 0,0 22 15,0-22-15,0 21 0,0 0 0,-22-20 16,1 20-16,0-21 0,0 21 15,0 1-15,0-22 0,-1 0 16,1 0 0,21-42-1</inkml:trace>
  <inkml:trace contextRef="#ctx0" brushRef="#br0" timeOffset="5680.46">5122 550 0,'0'0'0,"0"-21"0,0 0 0,0 0 16,0 0-16,0 42 31,0 0-31,0 0 16,0 22-16,0-1 0,0-21 15,0 21-15,0 1 0,0-1 0,0 0 16,0 22-16,0-22 0,0 1 15,0-22-15,0 21 0,-21-21 16,21 22-16,-21-22 0,21 0 0,0 0 16,0-42-1,0 0 1,0 0-16</inkml:trace>
  <inkml:trace contextRef="#ctx0" brushRef="#br0" timeOffset="6143.98">5313 423 0,'0'0'0,"0"64"31,0-43-31,0 0 0,0 22 16,0-22-16,0 21 0,0 0 0,0 1 15,0-1-15,0 0 0,0 1 16,0-1-16,0-21 0,0 22 15,-21-1-15,21-21 0,0 0 0,0 0 16,-22 1-16,22-1 0,0-42 47,0-1-31,0-20-16,0 21 0,0-21 15,0-1-15,0 22 0,0-21 0,22-1 16,-1 22-16,0-21 0,0 21 15,0 0-15,0-1 0,1 22 0,-1 0 16,0 0-16,21 0 0,-21 0 16,1 0-16,-1 0 0,0 22 0,0-1 15,0 0-15,-21 21 0,0-21 16,0 22-16,0-1 0,0-21 0,0 22 16,0-22-16,0 0 15,0 21-15,0-21 0,0 1 0,0-1 16,0 0-16,-21-21 15,21-21 17</inkml:trace>
  <inkml:trace contextRef="#ctx0" brushRef="#br0" timeOffset="6528.19">5821 910 0,'0'0'0,"21"0"32,0 0-32,0 0 0,0 0 0,1 0 15,-1 0-15,0-21 0,0 0 16,0 0-16,0 21 0,1-21 0,-1-1 16,0 1-16,-21 0 0,21 0 15,-21 0-15,0 0 0,0-1 16,0 1-16,-21 21 0,0 0 15,0 0-15,-1 0 0,1 0 0,0 0 16,-21 21-16,21 1 0,-1-1 16,1 0-16,0 0 0,0 21 15,21 1-15,0-22 0,-21 21 16,21 1-16,0-22 0,0 21 0,0-21 16,0 0-16,0 1 0,21-1 15,0 0-15,0-21 0,0 0 16,1 0-16,20 0 0,-21 0 15,21 0-15,-20 0 0,-1-21 0,0 0 16,21 21-16,-21-22 0,1 1 16,-1 0-16,-21 0 0</inkml:trace>
  <inkml:trace contextRef="#ctx0" brushRef="#br0" timeOffset="6804.11">4932 656 0,'0'0'16,"21"0"-1,0 0-15,0 0 0,0 0 16,22 0-16,-22 0 15,21 0-15,-21 0 0,22 0 0,-22-21 16,21 21-16,-21-21 0,22 21 16,-22 0-16,0 0 0,0 0 0,0-21 15</inkml:trace>
  <inkml:trace contextRef="#ctx0" brushRef="#br0" timeOffset="7627.97">7175 677 0,'0'-21'16,"22"21"15,-1 0-15,0-21-16,0 21 0,0-21 16,0 21-16,22-21 15,-22 0-15,0-1 0,21 22 0,-20-21 16,-1 0-16,0 0 0,0 0 15,0 0-15,-21-1 0,0 1 0,0 0 16,0 0-16,0 0 16,-21 21-16,0 0 0,0 0 15,0 0-15,-1 0 0,1 21 0,0-21 16,0 21-16,-21 0 0,20 0 16,1 22-16,0-22 0,0 21 0,0-21 15,21 22-15,0-22 0,0 0 16,0 0-16,0 22 0,0-22 0,0 0 15,21 0-15,0-21 16,0 0-16,0 21 0,22-21 0,-22 0 16,0 0-16,21 0 0,1 0 15,-22 0-15,0 0 0,21-21 16,-20 21-16,-44 0 31,-20 0-31,21 0 16,-21 0-16,-1 21 0,1-21 0,21 21 15,-22 1-15,1 20 0,21-21 16,-21 0-16,20 22 0,1-22 0,21 21 16,0-21-16,0 0 0,0 22 15,0-22-15,0 0 0,21 0 0,1-21 16,-1 21-16,0-21 0,0 0 16,21 0-16,-20 0 0,20 0 15,0 0-15,1 0 0,-1-21 16,0 0-16,1 0 0,-1 21 0,-21-21 15,21 0-15,1-1 0,-22 1 16</inkml:trace>
  <inkml:trace contextRef="#ctx0" brushRef="#br0" timeOffset="7836.46">7768 741 0,'0'21'15,"21"0"1,0 0-16,1 22 0,-1-22 15,0 21-15,0-21 0,0 22 16,0-22-16,1 0 0,-22 21 0,21-20 16,0-1-16,-21 0 0,21 0 15,-21 0-15,0 0 0,21-21 32,0 0-32</inkml:trace>
  <inkml:trace contextRef="#ctx0" brushRef="#br0" timeOffset="8043.98">8191 762 0,'-21'0'32,"0"21"-32,-21 0 0,21 1 0,-1 20 15,-20-21-15,21 21 0,-21-20 16,-1 20-16,22-21 0,-21 0 0,21 22 15,-1-22-15,1 0 0,0 0 16,21 0-16,0 0 16,21-21-16,0 0 15,1 0-15,-1-21 0</inkml:trace>
  <inkml:trace contextRef="#ctx0" brushRef="#br0" timeOffset="8571.94">8826 931 0,'0'-105'31,"0"83"-31,0 1 0,-21 0 16,0 0-16,-21 0 15,21 0-15,-1 21 0,1 0 0,0 0 16,0 0-16,-21 0 0,20 21 15,1 0-15,-21 0 0,21 0 16,0 22-16,-1-1 0,1 0 0,0 1 16,0-1-16,21 0 0,0-21 15,0 22-15,0-1 0,0-21 0,0 0 16,0 1-16,0-1 0,0 0 16,21-21-16,0 0 0,0 0 15,1 0-15,20 0 0,-21 0 16,0 0-16,0 0 0,22-21 0,-22 0 15,0-1-15,21 1 0,-20 0 16,-1-21-16,0 21 0,-21-22 0,0 1 16,21 0-16,0 20 0,-21-20 15,0 21-15,0 0 0,0 0 0,0-1 16,0 44 0,0-1-1,0 0-15,-21 21 0,21-21 16,0 22-16,-21-22 0,21 0 15,0 21-15,0-20 0,0 20 0,0-21 16,0 0-16,0 0 0,21 1 16,0-22-16,0 0 0,1 0 15,-1 0-15,0 0 0,0 0 0,0 0 16,22 0-16,-22-22 0,21 22 16,-21-21-16</inkml:trace>
  <inkml:trace contextRef="#ctx0" brushRef="#br0" timeOffset="9216.95">9207 804 0,'0'-21'16,"0"42"-1,0 1-15,0-1 16,0 0-16,-21 0 0,21 21 0,0-20 16,0-1-16,0 21 0,0-21 15,-21 0-15,21 22 0,0-22 0,0 0 16,-21 0-16,21 0 0,0 1 15,0-1-15,0-42 63,0-1-63,0 1 0,0 0 16,0-21-16,0 21 0,0-22 0,0 1 15,0 0-15,21 20 0,0-20 16,0 21-16,1-21 0,-1 20 15,0 1-15,0 21 0,21-21 0,-20 21 16,-1 0-16,0 0 0,0 0 0,0 0 16,0 21-16,1 0 15,-1 1-15,-21 41 0,21-42 16,-21 22-16,0-22 0,0 21 16,0-21-16,0 0 0,0 1 0,0 20 15,0-21-15,0 0 0,-21-21 16,21 21-16,0 1 0,-21-22 0,21-22 47,0 1-47,0 0 0,0 0 15,21 0-15,0-22 0,-21 22 0,21-21 16,0 0-16,22-1 0,-22 1 16,21 21-16,-21-22 0,22 22 15,-1 0-15,0 21 0,1 0 16,-1 0-16,-21 0 0,0 0 0,0 21 15,1 0-15,-22 22 0,21-22 16,-21 21-16,0-21 0,0 22 0,-21-22 16,-1 21-16,1-21 0,0 1 15,0 20-15,21-21 0,-21 0 0,0-21 16,21 21-16,-22 1 0</inkml:trace>
  <inkml:trace contextRef="#ctx0" brushRef="#br0" timeOffset="9774.54">10477 826 0,'0'0'0,"0"-22"0,0 1 0,0 0 16,0 42 15,0 0-31,0 1 0,0 20 15,0 0-15,0 1 0,0 20 16,0 1-16,0-1 0,-21 1 0,21-1 16,-21 1-16,21 20 0,-21-20 15,0 20-15,21 22 0,-21-21 0,-1 0 16,1-1-16,0 1 0,0-22 0,0 22 16,0-21-16,-1-1 0,1 1 15,21-22-15,0 0 0,0 1 16,0-22-16,0 0 0,21-42 31,-21 0-31,22-22 0,-22 22 0,21-21 16,-21-1-16</inkml:trace>
  <inkml:trace contextRef="#ctx0" brushRef="#br0" timeOffset="10108.19">10435 1058 0,'0'0'0,"0"-42"0,0 0 0,0 21 16,0-22-16,0 22 0,0-21 0,0 21 16,0-1-16,0 1 0,0 0 15,21 0-15,0 0 0,1 21 16,-1-21-16,21 21 0,-21 0 16,22 0-16,-22 0 0,21 0 0,0 21 15,1 0-15,-1 0 0,-21 0 16,22 0-16,-22 22 0,0-22 0,-21 21 15,0 1-15,0-22 0,-42 21 16,20-21-16,-20 22 0,-21-1 16,20-21-16,1 0 0,0 0 15,-1-21-15,1 0 0,21 0 0,0 0 16,-1 0-16,1 0 0,0 0 16,21-21-1,0 0-15,21 0 0,0 0 16,1 0-16,-1-1 0</inkml:trace>
  <inkml:trace contextRef="#ctx0" brushRef="#br0" timeOffset="10351.9">11091 572 0,'0'0'16,"21"0"-16,-21-22 15,0 44 1,0-1-16,0 0 15,0 21-15,0-21 0,0 22 16,0-1-16,0 0 0,0 22 0,0-22 16,0 1-16,0-1 0,0 0 15,-21 1-15,21-1 0,-21-21 0,21 0 16,0 0-16,0 1 0,0-1 16,21-42-1,0-1 1,1 22-16</inkml:trace>
  <inkml:trace contextRef="#ctx0" brushRef="#br0" timeOffset="10691.96">11303 1058 0,'21'0'31,"0"0"-15,0-21-16,1 21 0,-1-21 0,0 0 15,0 21-15,0-21 0,0 0 16,1-1-16,-1 1 0,0 0 16,-21 0-16,21 0 0,-21 0 15,0-1-15,-21 22 16,0 0-16,0 0 0,-1 22 16,1-1-16,-21 0 15,21 0-15,0 21 0,-1-20 0,1 20 16,0 0-16,21-21 0,0 22 15,0-22-15,0 21 0,0-21 0,0 1 16,0-1-16,21 0 0,0-21 16,1 21-16,-1-21 0,0 0 15,21 0-15,-21 0 0,1 0 0,-1-21 16,0 0-16,21 0 0,-21 21 16</inkml:trace>
  <inkml:trace contextRef="#ctx0" brushRef="#br0" timeOffset="11932.94">13039 1143 0,'21'0'31,"0"0"-16,0-21-15,21 0 0,-20 0 0,20-1 16,0 1-16,1 0 0,-1-21 16,-21 21-16,21-22 0,1 1 0,-1 0 15,-21-1-15,0 1 0,1 0 16,-1 20-16,-21-20 0,0 0 0,0-1 16,0 22-16,0-21 15,-21 21-15,-1 0 0,-20-1 0,21 1 16,0 21-16,0 0 0,-22 0 15,22 0-15,0 21 0,-21 1 0,20-1 16,1 21-16,0 0 0,0 1 16,-21 84-16,42-43 0,-22-20 15,1 21-15,21-1 0,-21 1 16,0-22-16,21 22 0,0 0 0,-21-1 16,0 22-16,21-21 0,0 21 15,-22 0-15,1-22 0,0 1 16,21 21-16,-21-22 0,21 22 0,0-21 0,-21 0 15,21-22-15,0 22 16,0-22-16,0 1 0,0-22 0,0 0 16,0 1-16,0-1 0,0-21 0,0 0 15,21 1-15,0-22 16,0 0-16,0 0 0,1 0 0,20-22 16,-21 1-16,21-21 0,1 21 15,-1-22-15,0 1 0,1 0 0,-1-1 16,-21-20-16,22 21 0,-1-22 0,-21-21 15,0 22-15,0-1 0,1 1 16,-22-85-16,0 63 0,0 0 16,-22 1-16,-20 20 0,21-20 15,-21 20-15,-1 1 0,1 20 16,0-20-16,-1 20 0,22 22 0,-21-21 16,-1 21-16,22 0 0,-21 21 15,21-22-15,0 22 0,21-21 31,21 0-15,21 0-16,-21 21 0,22-21 16,-1 21-16,0-21 0,1-1 0,-1 1 15,21 0-15,-20-21 0,-1 21 16,0-1-16,1-20 0,-22 21 16,0 0-16,0 0 0,0-1 15,1 1-15,-22 0 0,-22 42 47,1 0-47,21 1 0,0-1 16,-21 21-16,0-21 0,21 0 0,0 22 15,0-22-15,0 21 0,0-21 16,0 1-16,0-1 0,0 0 0,0 0 16,0 0-16,0 0 0,21-21 15,0 0-15,0 0 0,1 0 16,-1 0-16,0 0 0,0-21 15,0 21-15,22-21 0,-22 0 16,0 0-16,0-22 0,0 22 16,22 0-16,-22-21 0,-21-1 0,0 1 15,21 0-15,-21-1 0,0 1 16,0 21-16,-21-21 0,0 20 0,21 1 16,-43 0-16,22 21 0,0 0 15,0 0-15,0 0 0,-22 0 0,22 0 16,0 0-16,21 21 0,-21 0 15,21 1-15,-21-1 0,21 0 0,0 21 16,0-21-16,0 22 0,0-22 16,0 0-16,21 0 0,0 0 0,0-21 15,21 22-15,-20-22 0,-1 0 16,21 0-16</inkml:trace>
  <inkml:trace contextRef="#ctx0" brushRef="#br0" timeOffset="12303.93">14160 1016 0,'0'0'0,"0"-21"0,0 0 0,0 0 16,0-1-16,0 1 15,0 0-15,0 0 0,22 21 16,-1-21-16,0 0 0,0 21 16,0-22-16,0 22 0,22 0 0,-1 0 15,-21 0-15,22 0 16,-22 0-16,21 22 0,-21-1 0,0 0 15,22 0-15,-22 0 0,-21 22 16,0-22-16,21 21 0,-21 0 0,0-20 16,0 20-16,-21-21 0,0 0 15,21 22-15,-43-22 0,22-21 0,0 21 16,21 0-16,-21-21 0,0 0 16,0 0-16,-1 0 0,22-21 15,0 0-15,0 0 16,0-1-16,0-20 0,0 21 15,0-21-15,22 20 0,-1-20 16,-21 0-16,21 21 0,0-22 16,-21 22-16,21 0 0,0 0 0,1 21 15,-1-21-15,0 21 16,0-22-16</inkml:trace>
  <inkml:trace contextRef="#ctx0" brushRef="#br0" timeOffset="12936.59">16214 677 0,'0'0'0,"0"-21"0,0-63 31,0 62-31,0 1 15,-22 0-15,22 42 16,0 22-16,0-22 16,-21 21-16,21 0 0,-21 22 15,21-22-15,0 22 0,0-1 0,0 1 16,0-22-16,-21 22 0,21-22 16,0 0-16,0 1 0,0-1 15,0-21-15,0 0 0,21 0 0,0 1 16,0-1-16,1-21 0,-1 0 0,0 0 15,21 0-15,1 0 16,-22 0-16,21-21 0,0-1 0,22 1 16,-22-21-16,1 21 0,-1-22 15,0 1-15,1 0 0,-22-1 0,21 1 16,-21-21-16,0 20 0,1 1 16,-1-22-16,-21 22 0,0 0 0,0-1 15,0 1-15,0 21 0,0 0 16,0 0-16,0-1 0,0 1 15,-21 21 1,-1 0-16,1 0 16,21 21-16,0 1 15,0-1-15,0 0 16,0 0-16</inkml:trace>
  <inkml:trace contextRef="#ctx0" brushRef="#br0" timeOffset="13264.97">17103 847 0,'0'0'15,"0"21"-15,-22 0 0,22 0 16,-21 22-16,21-22 0,-21 21 16,21 0-16,0 1 0,-21-1 0,21 0 15,-21 22-15,21-22 0,0 1 0,0 20 16,0 1-16,0-1 15,0 1-15,0 20 0,0-20 0,0 20 16,0-20-16,0 21 0,0-22 16,-21 22-16,21-22 0,0 22 0,0-22 15,-22 1-15,1 21 0,21-22 0,-21-21 16,21 22-16,0-22 0,-21 1 16,21-22-16,0 0 0,0 0 0,0 0 15,0-42 1,0 0-16,21 0 0,0 0 15,-21-22-15,21 1 0,1 0 0,-1-22 16,0 1-16,0-1 0</inkml:trace>
  <inkml:trace contextRef="#ctx0" brushRef="#br0" timeOffset="13580.96">17145 1439 0,'0'0'0,"0"-63"0,0 21 0,0-1 15,-21 1-15,21 0 0,-21-1 16,21 1-16,0 21 0,0 0 0,0-22 15,0 22-15,0 0 0,0 0 16,0 0-16,21-1 0,0 22 16,21-21-16,1 0 0,-22 21 0,42 0 15,-20 0-15,-1 0 16,0 0-16,1 0 0,-1 21 0,0 0 16,-21 22-16,1-22 0,20 21 0,-42-21 15,0 22-15,-42-22 0,20 21 16,-20-21-16,0 1 0,-22 20 0,22-21 15,-22 0-15,22-21 0,-21 21 16,20 1-16,1-22 0,0 0 0,20 0 16,1 21-16,0-21 0,0 0 15,21-21 1,0-1-16,21 22 16,0-21-16,0 0 0,22 0 15</inkml:trace>
  <inkml:trace contextRef="#ctx0" brushRef="#br0" timeOffset="13870.96">18119 783 0,'0'0'0,"0"-21"16,-22 21-16,1-21 15,0 21-15,0 0 16,0 0-16,0 0 0,-1 0 0,1 21 15,0 0-15,0 0 0,0 1 16,-22 20-16,22-21 0,0 21 16,0 1-16,0-22 0,21 21 15,0 1-15,0-1 0,-21-21 0,21 43 16,0-43-16,0 0 0,21 0 16,0 0-16,0-21 0,21 0 15,-20 0-15,20 0 0,0 0 0,1 0 16,-1 0-16,0 0 0,1-21 15,20 21-15</inkml:trace>
  <inkml:trace contextRef="#ctx0" brushRef="#br0" timeOffset="15236.89">18605 953 0,'0'-22'0,"0"44"0,0-86 0,0 22 16,0 21-16,0-1 0,0 1 0,0 0 15,0 0-15,-21 21 0,0 0 16,0 0-16,0 0 0,0 21 0,-1 0 15,1 0-15,-21 22 0,21-22 16,0 21-16,-1 1 0,-20-1 0,21 0 16,0 1-16,0-1 0,21 0 15,0-21-15,-22 1 0,22 20 0,0-21 16,0 0-16,0 0 16,22-21-1,-1 0-15,0 0 0,0 0 0,0 0 16,22 0-16,-22-21 0,0 0 15,21 0-15,-21 0 0,1 0 0,-1-1 16,0-20-16,0 0 0,-21-1 16,21 1-16,-21 0 0,21-1 15,-21 22-15,0-21 0,0 21 0,0 0 16,0 42 0,0 0-1,0 0-15,0 0 0,0 22 16,0-1-16,0-21 0,-21 21 0,21 1 15,0-22-15,-21 21 16,21-21-16,0 1 0,0-1 0,0 0 16,0 0-16,0 0 0,21 0 15,0-21-15,1 22 0,-1-22 16,0 0-16,21 0 0,-21 0 16,22 0-16,-22 0 0,21-22 0,1 1 15,-22 21-15,21-21 0,0 0 16,-20 0-16,-1 0 0,21-22 0,-21 22 15,0-21-15,1-1 0,-22 1 16,0 21-16,0-21 0,0 20 0,0 1 16,0 0-16,-22 21 15,1 0 1,0 0-16,0 21 0,21 0 16,-21 1-16,21-1 0,0 21 0,0-21 15,0 0-15,0 1 0,0 20 16,0-21-16,0 0 0,21 0 0,0 1 15,0-22-15,-21 21 0,21 0 16,1 0-16,-1-21 16,-21-21 31,-21 21-47,21-21 0,-22 21 15,22-21-15,-21 21 0,0 0 16,0 0-1,0 0-15,21 21 16,-21-21-16,21 21 16,0 0-16,0 0 0,0 0 15,21-21-15,0 22 0,0-1 16,0-21-16,0 0 0,1 0 16,-1 0-16,0 0 0,21 0 15,-21 0-15,22 0 0,-1 0 16,-21-21-16,22-1 0,-1 1 15,0 0-15,-21 0 0,22-21 0,-1 20 16,-21-41-16,22 21 0,-22-22 16,21 22-16,-21-22 0,0 1 0,1-1 15,-1 22-15,-21-22 0,0 22 16,0 0-16,21-1 0,-21 22 0,0 0 16,0 0-16,0 0 0,0 42 31,-21 0-31,0 21 0,21-20 15,0 20-15,-22 0 0,1 1 0,0-1 16,21 0-16,0 22 0,-21-22 16,21 0-16,-21 22 0,21-22 0,0 1 15,0-1-15,0 0 16,0-21-16,0 22 0,0-22 0,0 0 16,0 0-16,21 0 0,0 1 15,0-1-15,0-21 0,1 0 0,-1 0 16,21 0-16,-21 0 0,0 0 15,22 0-15,-22 0 0,0-21 0,21 21 16,-20-22-16,-1 1 0,0-21 16,0 21-16,0-22 0,0 22 0,1-21 15,-22 0-15,21-1 0,-21 1 16,21 21-16,-21 0 0,0-1 0,0 44 31,0 20-31,-21-21 16,21 0-16,-21 22 15,21-22-15,0 0 0,0 21 0,0-21 16,0 1-16,0-1 0,0 0 16,0 0-16,0 0 0,0 0 15,21-21 1,0 0-16,0 0 0,0 0 16,0 0-16,1 0 0,-1 0 15,0-21-15,0 0 0,0 0 16,0 0-16,1 0 0,-1-1 0</inkml:trace>
  <inkml:trace contextRef="#ctx0" brushRef="#br0" timeOffset="15428.32">20468 656 0,'0'0'0,"-21"-21"0,0 21 0,0 0 0,21-21 15,-22 21-15,1 0 16,0 0-16,0 0 15,21 21 1</inkml:trace>
  <inkml:trace contextRef="#ctx0" brushRef="#br0" timeOffset="15636.83">19431 910 0,'0'0'0,"-21"0"0,0 0 0,-1 0 15,44 0 1,20 0-16,-21 0 16,0 0-16,0 0 0,1 0 15,20 0-15,-21 0 0,21 0 16,-20 0-16,20 0 0,-21 0 15,21-21-15,-20 21 0,-1 0 0,0 0 16,0 0-16</inkml:trace>
  <inkml:trace contextRef="#ctx0" brushRef="#br0" timeOffset="16188.93">20532 953 0,'0'0'0,"0"-22"15,0 44 17,-22 20-17,22-21-15,0 0 16,0 22-16,0-22 0,0 0 0,-21 21 15,21-21-15,0 1 0,0 20 16,0-21-16,0 0 0,-21 0 0,21 1 16,-21-22-1,21 21-15,0-42 32,0-1-17,0 1-15,0 0 0,0-21 16,21 21-16,0-22 0,0 22 15,1-21-15,-1-1 0,21 1 16,-21 0-16,22-1 0,-1 22 0,0-21 16,1 21-16,-1 0 0,21 21 15,-41 0-15,20 0 0,0 0 0,-21 0 16,1 21-16,-1 0 0,0 21 16,-21 1-16,21-22 0,-21 21 15,0 0-15,0 1 0,0-1 16,0-21-16,-21 22 0,0-22 0,0 0 15,-1 0-15,1 0 0,0 0 16,0 1-16,0-22 0,21 21 0,21-21 47,0-21-47,21-1 0</inkml:trace>
  <inkml:trace contextRef="#ctx0" brushRef="#br0" timeOffset="17040.55">21802 953 0,'0'0'0,"-22"-22"0,-20 22 15,42 22-15,-21-22 0,21-22 0,0 1 16,-21-21-16,0 0 0,-22-1 0,22 22 16,0 21-16,0 0 15,0 0-15,-22 0 0,22 21 16,0 0-16,-21 1 0,20 20 15,-20-21-15,21 21 0,0-20 0,0 20 16,-1 0-16,1-21 0,0 22 16,21-22-16,-21 21 0,21-21 0,0 1 15,0-1-15,0 0 16,0 0-16,21 0 0,0-21 16,0 0-16,22 0 0,-22 0 15,0 0-15,0 0 0,22 0 0,-22 0 16,0-21-16,0 0 0,0 21 15,0-21-15,1-22 0,-1 22 0,-21-21 16,0 21-16,21-22 0,-21 22 16,21-21-16,-21 21 0,0 0 0,0-1 15,0 1-15,0 0 16,0 42 15,0 0-15,0 1-16,0 20 0,0-21 15,0 0-15,0 22 0,-21-1 0,21 0 16,0 22-16,0-22 0,0 22 16,0-22-16,0 21 0,21 22 0,-21-21 15,0-1-15,0 22 0,0-22 16,21 22-16,-21-22 0,0 22 0,0-21 16,0 20-16,0-20 0,0 20 15,21-20-15,-21-1 0,0 22 16,0-21-16,0-1 0,0-21 0,0 22 0,0-22 15,0 1-15,0-1 16,0-21-16,-21 21 0,21-20 0,-21-1 16,0 0-16,0-21 0,0 0 15,-1 0-15,1 0 16,21-21-16,-21 0 16,21-1-16,0 1 0,0-21 0,0 0 15,0-22-15,0 1 0,0-1 16,0-21-16,0 22 0,0-22 0,21 1 15,0-1-15,1 0 0,-1 1 16,21-1-16,0 0 0,1 22 0,-1-22 16,22 0-16,-22 22 0,0-1 15,1 22-15,-1 0 0,0-22 16,1 43-16,-22-21 0,0 21 16,0-1-16,0 1 0,0 0 0,1 21 15,-22 21 16,0 0-15,-22-21 0,1 0-16,0 0 15,0 0-15</inkml:trace>
  <inkml:trace contextRef="#ctx0" brushRef="#br0" timeOffset="27092.06">656 3344 0,'0'-21'63</inkml:trace>
  <inkml:trace contextRef="#ctx0" brushRef="#br0" timeOffset="27627.9">466 3175 0,'-22'-21'15,"22"0"1,0 42 15,0 0-31,0 0 0,0 0 16,0 22-16,0-1 0,0 0 16,0 1-16,22-1 0,-22 0 15,0 22-15,0-22 0,0 1 0,0 20 16,0-21-16,0 1 0,0-1 15,0 0-15,-22 1 16,22-1-16,-21-21 0,21 22 0,0-22 16,0 0-16,-21 0 0,21 0 15,-21-21-15,21 21 0,0-42 32,0 0-17,0 0-15,0 0 0,0 0 0,0-1 16,0 1-16,0 0 0,21 0 15,0-21-15,0 20 0,1 1 16</inkml:trace>
  <inkml:trace contextRef="#ctx0" brushRef="#br0" timeOffset="27903.93">762 3429 0,'0'21'31,"0"0"-31,-21 1 0,0-1 16,-1 0-16,22 0 0,-21 21 0,0 1 16,0-22-16,0 21 0,21 1 15,-21-22-15,-1 21 0,1 0 16,0 1-16,0-22 0,0 21 0,0-21 16,21 1-16,-22-1 0,22 0 15,0 0-15,0-42 31,0 0-15,0 0-16,0-1 0,0 1 0,22 0 16,-1-21-16</inkml:trace>
  <inkml:trace contextRef="#ctx0" brushRef="#br0" timeOffset="28135.92">762 3598 0,'0'0'0,"21"0"0,-21 22 15,0-1 1,21 0-16,-21 0 0,21 0 0,-21 22 16,0-22-16,0 0 0,22 0 15,-22 21-15,21-20 0,-21-1 0,21 0 16,-21 0-16,0 0 0,0 0 16,0 1-16,21-1 0,0-21 15,-21 21-15,21-21 31,-21-21-31,22 0 0,-22-1 0,0 1 16,0 0-16</inkml:trace>
  <inkml:trace contextRef="#ctx0" brushRef="#br0" timeOffset="28404.94">1037 3196 0,'0'0'15,"0"21"1,0 1-16,0-1 0,0 0 16,0 21-16,-21 1 0,21 20 0,0-21 15,-21 22-15,21-22 0,0 22 16,0-22-16,-21 0 0,21 1 0,-22-1 16,22 0-16,0 1 0,-21-22 15,21 21-15,0-21 0,0 1 16,0-1-16,0 0 0,21-21 31,-21-21-15,22 0-16</inkml:trace>
  <inkml:trace contextRef="#ctx0" brushRef="#br0" timeOffset="28804.53">1101 3852 0,'0'0'0,"21"0"15,0 0-15,0 0 16,0 0-16,0-21 16,1 21-16,-1-21 0,0 0 15,0 21-15,0-21 0,0 0 16,1-1-16,-22 1 0,0 0 0,0 0 15,0 0-15,0 0 16,-22 21 0,1 0-16,0 0 0,0 21 15,0-21-15,0 21 0,-1 0 16,1 0-16,0 0 0,0 22 0,0-22 16,21 0-16,0 21 0,0-20 15,0 20-15,0-21 16,0 0-16,0 0 0,21 22 15,-21-22-15,21-21 0,0 0 16,0 0-16,1 0 0,-1 0 16,21 0-16,-21-21 0,0 21 15,22-21-15,-22-1 0,0 1 16,21 0-16</inkml:trace>
  <inkml:trace contextRef="#ctx0" brushRef="#br0" timeOffset="29375.94">1820 3281 0,'-21'-85'31,"42"170"-31,-42-191 0,0 106 16,21 21-16,0 22 0,0-22 16,0 21-16,0 0 0,0 1 15,0-1-15,0 0 0,0 1 16,0 20-16,0-20 0,0-1 0,0 0 15,0 1-15,-21-22 0,21 21 16,0-21-16,0 0 0,0 1 0,0-1 16,0 0-16,0 0 0,0 0 15,0-42 17,0 0-17,0 0-15,0 0 0,0-1 16,0 1-16,0 0 0,0 0 15,0 0-15,0 0 0,0-1 0,21 1 16,0 0-16,0 0 0,0 0 16,22 0-16,-22 21 0,0 0 15,0 0-15,0 0 0,1 0 16,-1 0-16,0 0 0,0 0 16,0 21-16,0 0 0,-21 0 0,0 0 15,0 0-15,0 1 0,0-1 16,0 0-16,0 0 0,0 0 15,-21 0-15,21 1 0,-21-1 16,-21 0-16,21 0 0,-1 0 0,1-21 16,0 21-16,0-21 0,0 0 15,0 0-15,-1 0 0,1 0 16,0 0-16,0 0 0,0 0 16,21-21-1,0 0-15,0 0 16,0 0-16,21 21 15,0-21-15,0-1 0,0 1 0</inkml:trace>
  <inkml:trace contextRef="#ctx0" brushRef="#br0" timeOffset="29672.01">2307 3260 0,'0'0'0,"0"-21"0,0-1 0,0 1 0,0 42 47,0 1-47,0-1 0,0 21 0,0 0 15,0-20-15,0 20 0,0 0 16,0 1-16,0-1 0,0 0 0,0 1 16,0-1-16,0 0 15,0-21-15,-21 22 0,21-22 0,0 0 16,0 0-16,0 0 0,0 1 15,0-1-15,0-42 32,0-1-17,0 1-15</inkml:trace>
  <inkml:trace contextRef="#ctx0" brushRef="#br0" timeOffset="30064.92">2138 3344 0,'0'0'0,"-43"-84"32,22 84-32,21-21 0,0-1 15,0 1 1,21 21-16,1 0 0,-1-21 16,21 21-16,0 0 0,1 0 0,-1 0 15,22 0-15,-1 0 0,-21 21 16,22 0-16,-1 22 0,-20-22 0,-1 21 15,0 1-15,1-1 0,-22-21 16,0 21-16,0 1 0,-21-1 0,0 0 16,0 1-16,0-1 15,-21 0-15,-21-20 0,21 20 0,-22-21 16,1 21-16,0-20 0,20-1 16,-20 0-16,0 0 0,21 0 0,-1-21 15,-20 21-15,21-21 0,0 22 16,0-22-16,-1 0 0,1 0 15,0-22 1,21 1-16,0 0 16,0 0-1,0 0-15,21 21 0,0-21 16,1 21-16,-1-22 0,0 22 0</inkml:trace>
  <inkml:trace contextRef="#ctx0" brushRef="#br0" timeOffset="30712.94">2963 3683 0,'0'0'15,"-21"0"-15,21-21 16,-21 21-16,21-21 0,0 0 15,0-1-15,0 1 16,0 0-16,21 0 16,0 21-16,-21-21 0,21 21 0,1-21 15,-1 21-15,0 0 0,0 0 16,0 0-16,0 0 0,1 0 16,-1 21-16,0 0 0,0-21 15,0 21-15,0 21 0,-21-20 0,0-1 16,22 0-16,-22 0 0,0 0 15,0 22-15,0-22 0,0 0 0,0 0 16,-22 0-16,1 0 0,0-21 16,21 22-16,-21-22 0,0 0 0,21 21 15,-21-21 1,21-21 0,0-1-1,0 1-15,0 0 0,0 0 0,0 0 16,21 0-16,0-1 0,-21 1 15,42-21-15,-21 21 0,1 0 0,-1-1 16,21 1-16,-21 0 16,22 0-16,-22 0 0,0 21 0,21-21 15,-21 21-15,1 0 0,-1 0 0,0 0 16,-21 21-16,0 0 16,0 0-16,0 0 15,0 0-15,0 1 0,0-1 0,0 0 16,0 0-16,0 0 0,-21 0 15,21 1-15,-21-1 0,21 0 16,0 0-16,0-42 63,0 0-63,0 0 15</inkml:trace>
  <inkml:trace contextRef="#ctx0" brushRef="#br0" timeOffset="31036.61">3598 3217 0,'0'0'0,"-106"22"32,106-1-32,0 0 0,-21 0 15,21 0-15,0 0 0,0 1 16,21-22-1,1 0-15,-1 0 16,0-22-16,0 22 16,-21-21-16,21 0 0,-21 0 0,21 21 15,-21-21-15,0 0 16,0-1-16,0 1 0,-21 0 16,0 21-16,0 0 15,0 0-15,0 0 0,-1 0 0,1 0 16,21 21-16,-21 0 15,21 1-15,-21-1 0,21 0 16,0 0-16,0 0 0,0 0 16</inkml:trace>
  <inkml:trace contextRef="#ctx0" brushRef="#br0" timeOffset="31424.2">3789 3556 0,'-21'-42'31,"21"21"-31,21 21 15,0 0 1,0 0-16,0 0 0,-21 21 16,21 0-16,1 0 0,-22 0 15,0 0-15,21 1 0,-21-1 0,0 0 16,0 21-16,0-21 0,0 1 16,0-1-16,0 0 0,0 0 0,0 0 15,0 0-15,0 1 0,0-1 16,0-42 31,0-1-47,0 1 15,0 0-15,21 0 0,-21 0 16</inkml:trace>
  <inkml:trace contextRef="#ctx0" brushRef="#br0" timeOffset="31672.96">4191 3429 0,'0'0'16,"0"21"15,-21-21-31,21 21 0,-21 1 0,-1-1 16,22 0-16,-21 0 16,0 21-16,21-20 0,-21-1 0,0 21 0,21-21 15,-21 22-15,-1-22 16,22 0-16,-21 0 0,21 0 0,0 0 15,0 1-15,0-1 16,21-21 0,1 0-1,-22-21-15,21 21 0,0-22 0</inkml:trace>
  <inkml:trace contextRef="#ctx0" brushRef="#br0" timeOffset="32042.81">4254 3704 0,'0'21'15,"22"-21"1,-1 0 0,0-21-16,0 0 0,0 21 15,0-21-15,1 21 0,-1-21 0,0 0 16,-21-1-16,21 1 15,-21 0-15,0 0 0,0 0 16,-21 21-16,0 0 16,0 0-16,-1 0 0,1 21 0,0 0 15,0 0-15,0 0 16,0 1-16,-1-1 0,22 0 0,-21 0 16,21 21-16,-21-20 0,21-1 15,0 0-15,0 0 0,0 0 0,0 0 16,0 1-16,21-22 15,0 21-15,1-21 0,-1 0 16,0 0-16,0 0 0,0 0 16,22 0-16,-22-21 0,0 21 0,0 0 15,21-22-15</inkml:trace>
  <inkml:trace contextRef="#ctx0" brushRef="#br0" timeOffset="32452.23">4678 3641 0,'0'0'16,"0"-21"-16,0-1 0,0 1 16,0 0-16,21 0 15,0 21-15,-21-21 0,21 0 16,0 21-16,1 0 0,-1-22 0,0 22 16,0 0-16,0 0 0,0 0 0,1 0 15,-1 22-15,0-1 0,0 0 16,0-21-16,-21 21 0,0 21 15,21-20-15,-21-1 0,0 0 16,0 0-16,0 0 0,0 0 0,0 1 16,0-1-16,0 0 0,-21 0 15,0-21-15,21 21 0,0 0 0,-21-21 16,0 0-16,21-21 31,0 0-15,0 0-16,21 0 15,0 0-15,0-22 0,-21 22 0,21 0 16,1 0-16,-1-22 0,0 22 16,0 0-16,0 0 0,-21 0 15,21 21-15,1-21 0,-22-1 0,21 22 16,-21-21-16</inkml:trace>
  <inkml:trace contextRef="#ctx0" brushRef="#br0" timeOffset="33368.33">6519 3641 0,'0'0'0,"21"0"16,1 0-16,-1 0 15,0 0-15,0 0 0,-21-21 16,21-1-16,-21 1 0,21 21 0,-21-21 15,0 0-15,0 0 0,0 0 16,0-1-16,0-20 0,0 21 0,-21 0 16,0-22-16,0 22 0,0 0 15,-22 0-15,22 0 0,-21 0 16,21-1-16,0 22 0,-22 0 16,22 0-16,0 22 0,0-1 0,-22 0 15,22 0-15,0 21 0,21 1 16,-21-22-16,0 21 0,21 1 0,-21-1 15,21 0-15,0 22 0,0-22 16,0-21-16,0 0 0,0 22 16,0-22-16,0 0 15,0 0-15,21-21 0,0 0 16,0 0-16,0 0 0,0 0 16,1 0-16,-1-21 0,0 0 15,0 0-15,21 0 0,-20-1 0,-1 1 0,21-21 16,-21 0-16,0 20 15,1-41-15,-1 21 0,0-1 0,0-20 16,-21 20-16,21-20 0,-21 21 16,0-22-16,0 22 0,0-1 0,0 1 15,0 0-15,0-1 0,0 22 16,0 0-16,0 0 0,0 0 0,0 42 31,0 21-31,0-21 16,0 22-16,0-1 0,-21 22 0,21-22 15,-21 21-15,21 1 16,0-1-16,0 1 0,0-1 0,0-20 16,0 20-16,0-20 0,0-1 15,0-21-15,0 21 0,21-20 0,0-1 16,-21 0-16,21-21 0,1 0 16,-22 21-16,21-21 0,0 0 0,0 0 15,0 0-15,0 0 0,1 0 16,-1-21-16,0 0 0,0 0 0,0 21 15,0-22-15</inkml:trace>
  <inkml:trace contextRef="#ctx0" brushRef="#br0" timeOffset="33839.92">7091 3514 0,'0'0'0,"-21"0"0,-1 0 16,1 0-16,21-21 0,-21-1 15,21 1-15,0 0 16,0 0-16,0 0 16,0 0-16,21 21 0,0-22 15,1 1-15,-1 21 0,0 0 16,0 0-16,21 0 0,-20 0 16,-1 0-16,0 0 0,0 21 0,21 1 15,-20-1-15,-1 0 0,-21 0 16,21 0-16,0 0 0,-21 22 15,0-22-15,0 0 0,0 21 0,0-20 16,0-1-16,0 21 0,0-21 16,-21 0-16,21 1 0,-21-22 0,21 21 15,-21-21 1,-1 0 0,22-21-1,0-1-15,0 1 0,0 0 16,0 0-16,0 0 0,0 0 15,0-1-15,0 1 0,0 0 16,22 0-16,-1 0 0,-21 0 0,21-1 16,0 1-16,0 0 0,0 0 15,1 21-15,-1-21 0,0 0 0,21-1 16,-21 1-16,1 0 0,-1 21 16,21-21-16,-21 21 0,0 0 0,-21-21 15,22 21-15,-1 0 0</inkml:trace>
  <inkml:trace contextRef="#ctx0" brushRef="#br0" timeOffset="34024.47">7747 3302 0,'0'0'0,"21"21"16,-21 0-16,0 1 0,0-1 0,0 0 16,0 0-16,0 0 0,0 22 0,0-22 15,0 0-15,0 0 16,0 0-16,-21 0 0,21 1 0,-21-1 16,21 0-16,0 0 0,0 0 15,0 0 1,0-42 15,0 0-31,0 0 16</inkml:trace>
  <inkml:trace contextRef="#ctx0" brushRef="#br0" timeOffset="34360.55">7874 3027 0,'0'0'0,"-21"0"0,0 0 0,-1 21 16,1-21-16,0 21 0,0 0 15,21 1-15,-21-22 0,21 21 16,0 0-16,21-21 16,0 0-1,0 0-15,0 0 0,1-21 0,-1 21 16,0-21-16,0 21 0,-21-22 15,21 1-15,-21 0 16,0 0-16,0 0 16,-21 21-16,0 0 15,0 0-15,0 0 16,-1 0-16,1 21 0,0 0 16,21 0-16,0 0 0,0 1 15,0-1-15,0 0 16,0 21-16,0-21 0,21 1 0</inkml:trace>
  <inkml:trace contextRef="#ctx0" brushRef="#br0" timeOffset="34655.94">8086 3281 0,'0'0'0,"0"21"32,21-21-32,-21 21 0,21 0 0,-21 1 15,0-1-15,21 21 16,-21-21-16,21 0 0,0 22 0,-21-22 16,0 0-16,0 0 0,0 0 15,22 1-15,-22-1 0,0 0 0,21 0 16,-21 0-16,21-21 31,0-21-15</inkml:trace>
  <inkml:trace contextRef="#ctx0" brushRef="#br0" timeOffset="34916.94">8488 3260 0,'0'0'0,"-21"0"32,-1 0-32,1 21 15,0 0-15,21 0 0,-21 0 16,0 1-16,0 20 0,21 0 0,0-21 16,-22 22-16,22-22 0,-21 21 15,21-21-15,-21 1 0,21 20 0,0-21 16,-21-21-16,21 21 0,0 0 0,-21-21 15,21 22-15,21-22 32,0-22-32,0 1 15</inkml:trace>
  <inkml:trace contextRef="#ctx0" brushRef="#br0" timeOffset="35288.79">8551 3514 0,'21'0'16,"1"0"-16,-1 0 15,0-21-15,0-1 16,0 22-16,0-21 0,-21 0 16,22 21-16,-1-21 0,-21 0 15,0 0-15,0-1 0,0 1 16,0 0-16,-21 21 15,-1 0 1,1 0-16,0 21 0,-21 0 16,21-21-16,-1 43 0,1-22 0,21 0 15,-21 0-15,21 22 0,-21-22 16,21 21-16,0-21 0,0 0 0,0 1 16,0-1-16,0 0 0,0 0 15,0 0-15,21 0 0,0-21 16,0 0-16,1 0 15,-1 0-15,21 0 0,-21 0 16,0 0-16,22 0 0,-22 0 0,21 0 16,-21-21-16,1 0 0,-1 21 15,0-21-15</inkml:trace>
  <inkml:trace contextRef="#ctx0" brushRef="#br0" timeOffset="35660.54">8996 3366 0,'-21'-22'0,"42"44"0,-42-65 15,-1 22-15,22 0 16,0 0-16,22 0 16,-1 21-16,0 0 15,0 0 1,0 0-16,0 0 0,1 0 0,20 0 16,-21 21-16,0 0 0,0 0 15,1 0-15,-1 0 0,0 22 0,0-22 16,-21 0-16,0 21 0,0-20 15,0-1-15,0 21 0,0-21 0,0 0 16,0 1-16,-21-22 0,21 21 0,0 0 16,-21-21-16,0 21 15,21-42 1,0 0 0,0 0-16,0-22 15,0 22-15,21 0 0,0-21 0,-21 20 16,21-20-16,-21 21 0,21-21 15,0 20-15,-21 1 0,22 0 0,-1 0 16,0 0-16,-21 0 0,21 21 16,0-22-16,0 1 0,1 21 0,-1-21 15</inkml:trace>
  <inkml:trace contextRef="#ctx0" brushRef="#br0" timeOffset="36029.21">10287 3323 0,'0'0'0,"21"0"31,0 0-15,0 0-16,1 0 0,-1 0 16,21 0-16,-21 0 0,0 0 15,1 0-15,-1 0 0,0 0 0,0 0 16,0 0-16,0 0 0,1 0 15,-44 21 17</inkml:trace>
  <inkml:trace contextRef="#ctx0" brushRef="#br0" timeOffset="36213.55">10287 3514 0,'0'0'0,"0"21"0,0 0 31,21-21-15,0 0-16,0 0 0,1 0 15,-1 0-15,0 0 0,0 0 0,21 0 16,-20-21-16,-1 21 0,0 0 16,0-21-16,0 21 0,-21-21 15</inkml:trace>
  <inkml:trace contextRef="#ctx0" brushRef="#br0" timeOffset="37088.26">11303 3429 0,'0'0'0,"-64"-42"16,43 21 0,21-1-16,0 1 0,0 0 15,0 0-15,21 0 16,1 0-16,-1-1 0,21 22 0,-21-21 16,0 21-16,1 0 0,20 0 0,-21 0 15,0 0-15,0 0 0,1 0 16,-1 21-16,0 1 0,-21 20 0,0-21 15,21 21-15,-21 1 16,0-22-16,0 21 0,0 1 0,0-22 16,0 21-16,0-21 0,0 0 15,0 1-15,0-1 0,0 0 0,-21 0 16,21 0-16,-21-21 16,0 0-1,21-21 1,0 0-16,0 0 15,0 0-15,0-22 0,21 22 0,0 0 16,0-21-16,-21-1 0,42 1 16,-20 0-16,-1-1 0,0 1 0,21 21 15,-21-22-15,22 22 0,-1 0 16,-21 21-16,22 0 0,-22 0 16,0 0-16,0 0 0,0 42 0,-21-20 15,0-1-15,0 21 0,0 0 16,0 1-16,0-22 0,0 21 0,0 1 15,-21-22-15,0 21 0,21-21 16,-21 0-16,21 1 0,0-1 0,-21 0 16,21 0-16,0-42 47,0 0-32,21 0-15</inkml:trace>
  <inkml:trace contextRef="#ctx0" brushRef="#br0" timeOffset="38020.36">12277 3450 0,'0'-21'47,"21"0"-47,0 21 0,-21-21 15,21 21-15,0-21 0,-21-1 16,21 1-16,1 0 0,-22 0 16,0 0-16,0 0 15,0-1-15,0 1 0,-22 21 16,-20 0 0,21 21-16,0 1 0,0-1 0,-1 0 15,1 21-15,0 1 0,0-22 0,0 21 16,0 0-16,21-20 0,-22 20 15,22-21-15,0 21 0,0-20 0,0-1 16,0 0-16,22 0 0,-1-21 16,0 21-16,0 0 0,21-21 15,-20 0-15,-1 0 0,21 0 0,-21 0 16,22 0-16,-22 0 0,21 0 16,-21 0-16,22 0 0,-22 0 0,21-21 15,-21 0-15,22 0 0,-22 21 16,21-21-16,-21 0 0,22-1 0,-22-20 15,0 21-15,0 0 0,0-22 16,-21 22-16,21-21 0,-21 21 0,0 0 16,0-1-16,0 1 0,0 0 15,0 42 17,-21 0-32,0 1 0,0 20 15,21 0-15,0-21 0,-21 22 16,0-22-16,-1 21 0,22-21 15,-21 1-15,21-1 0,0 0 0,0 0 16,0 0 0,21-21 15,1-21-31,-1 21 0,0-21 0,0 0 16,0 0-16,0-1 0,1 1 0,-1-21 15,0 21-15,0 0 0,0-1 16,22 1-16,-22 0 0,0 21 0,0 0 15,-21-21-15,21 21 16,0 0-16,-21 21 0,0 0 16,0 0-16,0 1 15,0-1-15,0 0 0,0 0 0,0 0 16,0 0-16,0 1 0,0-1 16,0 0-16,22-21 15,-1 0-15,0 0 0,0 0 0,0 0 16,0 0-16,1 0 0,20 0 15,-21 0-15,21 0 0,-20-21 0,20 0 16,-21-1-16,21 1 0,-20 0 16,-1 0-16,0-21 0,0 20 0,-21-20 15,0 21-15,0-21 0,0 20 16,0-20-16,0 21 0,0 0 16,-21 0-16,0-1 0,0 22 0,-1 0 15,1 0-15,0 0 0,0 0 16,21 22-1</inkml:trace>
  <inkml:trace contextRef="#ctx0" brushRef="#br0" timeOffset="38568.16">15219 2942 0,'21'-21'16,"21"-42"-1,-42 41 1,0 1-16,0 0 0,-21 21 15,0-21-15,0 0 0,0 21 0,-1 0 16,1 0-16,0 0 0,-21 0 0,21 0 16,-22 21-16,1 0 0,0 0 15,-1 0-15,22 22 0,-21-1 16,-1-21-16,22 43 0,-21-22 16,21 0-16,0 22 0,-1-1 0,1 1 15,0-22-15,21 22 0,0-22 16,0 0-16,0 43 0,21-64 15,0 22-15,1-22 0,-1 0 16,21 0-16,0-21 0,1 0 0,-1 0 16,0 0-16,22 0 0,-22 0 0,22 0 15,-1 0-15,1-21 16,20 0-16,-20 0 0,-1-22 0,1 22 0,-22-21 16</inkml:trace>
  <inkml:trace contextRef="#ctx0" brushRef="#br0" timeOffset="39100.58">15896 2561 0,'0'0'0,"-21"-21"0,0-42 16,0 63 0,-1 0-16,22 21 0,-21 0 15,21 21-15,-21 1 0,21-1 16,0 21-16,0-20 0,0 20 15,0 1-15,0-22 0,-21 22 0,21-1 16,-21 1-16,21-22 0,0 21 16,0 1-16,-21-22 0,-1 1 0,22-1 15,-21 0-15,21 1 0,0-22 16,0 0-16,-21 0 0,21 21 16,-21-42-16,21-21 46,0 0-46,0 0 0,0 0 0,0-22 16,0 22-16,0-21 0,0 0 16,21-1-16,0 22 0,0-21 0,1-1 15,20 1-15,-21 21 0,21 0 16,-20 0-16,20-1 0,0 1 16,-21 21-16,22 0 0,-1 0 0,0 0 15,-20 0-15,20 21 0,-21 22 16,0-22-16,-21 42 0,0-41 15,0 20-15,0 0 0,0-21 16,0 22-16,-21-22 0,0 21 0,21-21 16,0 1-16,-21-1 0,21 0 15,-21 0-15,21 0 0,0 0 16,-22-21 0,22-21-1,0 0 1</inkml:trace>
  <inkml:trace contextRef="#ctx0" brushRef="#br0" timeOffset="39560.17">16362 3217 0,'0'0'0,"0"-21"0,-21 21 15,-1-21-15,22 0 16,0 0-16,0 0 31,22 21-31,-1 0 0,0-22 0,0 22 16,0 0-16,22 0 0,-22 0 15,0 0-15,21 0 0,-21 0 0,22 22 16,-22-1-16,0 0 0,0 0 16,0 0-16,1 0 0,-22 1 0,0 20 15,0-21-15,0 21 0,0-20 16,0-1-16,-22 0 0,1 21 0,0-21 15,0 1-15,0-22 0,21 21 0,-21 0 16,-1-21-16,22-21 31,0 0-15,0-1-16,22 1 0,-22 0 0,21 0 16,0 0-16,-21-22 0,21 1 15,-21 21-15,42-43 0,-20 22 16,-1 21-16,-21 0 0,21 0 15,0-1-15,-21 1 0,21 21 0,0-21 16,1 21 15,-22 21-31,0 0 16</inkml:trace>
  <inkml:trace contextRef="#ctx0" brushRef="#br0" timeOffset="40000.94">17145 3112 0,'0'0'0,"0"-22"31,0 1-31,-21 21 0,0 0 16,-1 0-16,1 0 0,0 0 16,0 21-16,0 1 0,0-1 15,-1 0-15,1 21 0,21-21 16,0 22-16,-21-22 0,0 21 15,0-21-15,21 1 0,0 20 16,0-21-16,-21 0 0,21 0 0,0 1 16,0-1-16,0 0 0,0 0 15,21-21-15,0 0 0,0 0 16,0 0-16,0 0 0,1 0 0,20 0 16,-21 0-16,0-21 0,22 0 15,-22 0-15,21 21 0,-21-22 0,0-20 16,1 21-16,-22 0 0,0-22 15,0 22-15,0-21 0,0 0 16,0 20-16,-22-20 0,22 21 0,-21 0 16,0-22-16,0 43 0,0-21 0,0 21 15,-22 0-15,22 0 16,0 0-16,0 0 0,0 0 0,-1 21 16,1-21-16,0 22 0,21-1 15,-21 0-15,21 0 0,0 0 16,0 0-16,0 1 0,21-22 15,0 0-15,0 21 0</inkml:trace>
  <inkml:trace contextRef="#ctx0" brushRef="#br0" timeOffset="40752.5">17505 3154 0,'-21'0'15,"-1"0"1,22 21-16,0 0 16,0 0-16,-21 22 0,21-22 15,0 0-15,0 0 0,0 0 16,0 22-16,-21-22 0,21 0 0,0 0 16,0 0-16,0 1 0,0-1 15,-21-21-15,21 21 0,0 0 0,-21-21 16,21-21 31,0 0-47,0 0 0,0-1 15,0 1-15,0 0 0,0 0 16,0 0-16,0-22 0,21 22 0,0-21 16,0 21-16,0-22 0,-21 22 0,43 0 15,-22 0-15,0 0 0,0 21 16,0-21-16,22 21 0,-22 0 0,0 0 15,0 0-15,0 0 0,1 21 16,-1 0-16,0 0 0,-21 0 0,0 0 16,21 1-16,-21-1 15,0 0-15,0 21 0,0-21 0,0 1 16,0-1-16,0 21 0,0-21 16,0 22-16,-21-22 0,0 0 15,21 0 1,-21-21-16,-1 0 31,22-21-31,0 0 16,0 0-16,0-1 0,0 1 0,22 0 15,-1-21-15,-21 21 16,21-22-16,0 1 0,0 21 0,0-22 16,1 22-16,20 0 0,-21 0 15,0 0-15,22 0 0,-22 21 0,0 0 16,21 0-16,-21 0 0,1 0 15,-1 21-15,-21 21 0,0-21 16,0 0-16,0 1 0,0 20 16,0-21-16,0 21 0,-21-20 0,21-1 15,-22 21-15,22-21 0,-21 0 16,0 1-16,21-1 0,0 0 16,0 0-16,21-42 31,0 0-16,1 21-15,-1-21 16</inkml:trace>
  <inkml:trace contextRef="#ctx0" brushRef="#br0" timeOffset="41112.82">18330 3344 0,'21'0'16,"1"0"-16,-1 0 15,0 0-15,0 0 0,0 0 16,22 0-16,-22-21 0,21 21 0,-21-21 16,22 0-16,-22 21 0,0-21 15,0 0-15,0 21 0,-21-22 16,0 1-16,0 0 0,0 0 16,0 0-16,-21 21 0,0 0 15,0 0-15,-22 0 0,22 0 16,-21 21-16,21 0 0,-22 0 0,22 0 15,-21 1-15,21 20 0,0-21 16,-1 21-16,1-20 0,0 20 0,21-21 16,-21 0-16,21 22 0,0-22 15,0 0-15,21 0 0,0-21 16,0 0-16,1 0 0,20 0 16,0 0-16,-21 0 0,22 0 15,-1 0-15,0 0 0,1 0 0,-1-21 16,-21 0-16,22 21 0,-22-21 15</inkml:trace>
  <inkml:trace contextRef="#ctx0" brushRef="#br0" timeOffset="41620.33">19135 2582 0,'-22'22'0,"22"-1"0,0 21 15,0-21-15,0 22 0,0 20 16,0-21-16,-21 1 0,21 20 0,0 1 16,-21-22-16,21 22 15,0-1-15,-21-21 0,21 1 0,-21 20 16,21-20-16,-21 20 16,21-42-16,0 0 0,0 1 0,0-1 15,21-21 16,-21-21-31</inkml:trace>
  <inkml:trace contextRef="#ctx0" brushRef="#br0" timeOffset="42043.97">19029 2773 0,'0'0'0,"-64"-85"16,43 64-16,21 0 15,0 0-15,0 0 16,0-1-16,0 1 0,0 0 16,0 0-16,42 21 0,-20-21 15,20 0-15,0 21 0,85 0 16,-63 0-16,-1 21 0,22 0 16,0 0-16,-22 21 0,85 64 15,-105-63-15,20 20 0,-21 1 16,-20-1-16,-1-21 0,-21 22 0,0-1 15,0 1-15,-21-22 0,-22 1 16,1 20-16,-22-21 0,1 1 0,-1-1 16,-20-21-16,20 22 0,1-22 15,-22 0-15,22 0 0,20 0 0,-20 0 16,20-21-16,1 0 16,21 0-16,-21 0 0,20 0 0,1 0 15,0 0-15,0 0 0,21-21 16,0 0-16,0 0 15,0 0-15,21 21 16,0-21-16,0 21 0,1-22 16,-1 1-16,21 21 0,-21-21 15,22 21-15,-22-21 0</inkml:trace>
  <inkml:trace contextRef="#ctx0" brushRef="#br0" timeOffset="42628.56">19875 3302 0,'0'-21'15,"-21"21"-15,21-21 0,-21 21 0,21-21 16,0-1-16,0 1 16,0 0-16,21 21 15,0-21-15,1 21 0,-1 0 16,0-21-16,0 21 0,0 0 0,0 0 15,1 0-15,-1 0 0,0 0 16,21 21-16,-21 0 0,1 0 16,-1 0-16,-21 1 0,21-1 15,0 0-15,-21 0 0,0 21 0,0-20 16,0-1-16,0 0 0,0 21 16,0-21-16,-21 1 0,0-1 0,0 0 15,-1 0-15,1-21 16,21 21-16,0-42 31,0 0-15,0 0-16,21 0 0,1-1 15,-1-20-15,0 21 16,0 0-16,21 0 0,-20-22 0,20 22 16,-21 0-16,21 0 0,-20 0 15,20-1-15,-21 22 0,0-21 0,0 21 16,1 0-16,-1 0 15,-21 21-15,0 1 0,0-1 16,0 0-16,0 0 0,0 0 16,0 0-16,-21 1 0,21-1 0,-22 0 15,1 0-15,21 0 16,0 0-16,0 1 0,-21-22 0,21 21 16,-21-21-16,21 21 15,-21-21-15,21-21 31,0 0-31,0-1 16</inkml:trace>
  <inkml:trace contextRef="#ctx0" brushRef="#br0" timeOffset="42919.07">20510 3006 0,'0'0'0,"-21"-21"31,0 21-31,42 0 47,0 0-32,-21-22 1,0 1 0,-21 21-1,0 0 1,0 0-16,0 21 15,21 1 1,0-1-16,21 0 16,0 0-16,0-21 15,0 0-15</inkml:trace>
  <inkml:trace contextRef="#ctx0" brushRef="#br0" timeOffset="43200.73">20807 3112 0,'-21'0'15,"21"21"1,0 21-16,0-21 16,0 0-16,0 1 15,21-1-15,-21 0 0,0 21 16,21-21-16,-21 1 0,21-1 0,-21 0 15,0 0-15,0 0 0,0 0 16,0 1-16,0-1 0,0 0 16,21-21 15,0-21-15,-21 0-16,22-1 0</inkml:trace>
  <inkml:trace contextRef="#ctx0" brushRef="#br0" timeOffset="43428.86">21167 3133 0,'0'0'0,"0"-21"0,-22 21 31,1 21-15,0 0-16,0 0 0,0 21 15,21-20-15,-21-1 0,-1 21 0,22-21 16,-21 22-16,0-22 0,21 0 15,-21 0-15,21 0 0,-21 0 0,21 22 16,-21-43-16,21 21 16,21-21-1,0 0-15,0 0 0,0 0 16,0-21-16</inkml:trace>
  <inkml:trace contextRef="#ctx0" brushRef="#br0" timeOffset="43784.94">21209 3366 0,'0'-22'15,"21"1"1,0 21-16,0-21 16,1 0-16,-1 0 0,0 0 15,0 21-15,-21-22 16,0 1-16,0 0 15,-21 21 1,0 21-16,0 0 16,-1 1-16,1-1 0,21 0 15,-21 0-15,0 0 0,21 0 0,-21 1 16,21-1-16,0 21 0,-21-21 16,21 0-16,0 1 0,0-1 15,0 0-15,0 0 16,21-21-16,0 0 15,0 0-15,0 0 0,0 0 16,1 0-16,-1 0 16,0 0-16,21-21 0,-21 21 0,1-21 15</inkml:trace>
  <inkml:trace contextRef="#ctx0" brushRef="#br0" timeOffset="44184.91">21484 3366 0,'0'0'0,"0"-22"15,0 1-15,0 0 16,0 0-16,0 0 16,21 21-16,-21-21 0,21 21 15,1 0-15,-1-22 0,0 22 16,0 0-16,0 0 16,0 0-16,1 0 0,-22 22 15,21-22-15,-21 21 0,21 0 16,-21 0-16,0 21 0,0-20 0,0-1 15,0 0-15,0 0 0,0 0 16,0 0-16,0 1 0,0-1 0,-21 0 16,0 0-16,-1-21 47,22-21-32,0 0 1,0 0-16,0-1 0,0 1 15,22 0-15,-1 0 0,-21 0 16,21 0-16,-21-1 0,21 1 0,0 0 16,0 0-16,1 21 0,-1-21 15,0 0-15,0-1 0,0 22 0,0-21 16,1 0-16,-1 21 0</inkml:trace>
  <inkml:trace contextRef="#ctx0" brushRef="#br0" timeOffset="44468.31">22246 2985 0,'-21'0'16,"0"0"0,21 21-1,0 0-15,-21 0 0,-1 0 16,22 22-16,0-22 0,0 0 15,-21 21-15,21-21 0,-21 22 16,21-22-16,-21 0 0,21 21 0,0-20 16,0-1-16,0 21 0,0-21 15,0 0-15,0 1 0,0-1 16,0 0-16,21-21 16,0 0-16,0 0 15,1 0-15,-1 0 0,0 0 0</inkml:trace>
  <inkml:trace contextRef="#ctx0" brushRef="#br0" timeOffset="44808">22521 3027 0,'0'0'0,"0"-21"15,21 21 1,1 0-16,-1 0 15,0 0-15,0 0 16,0 21-16,-21 0 0,21 0 16,1 0-16,-22 22 15,0-22-15,0 0 0,0 0 0,0 43 16,0-43-16,0 21 16,-22-21-16,1 1 0,0-1 0,21 0 15,-21 0-15,0 0 0,0 0 16,-1-21-16,22 22 0,-21-22 15,0 21-15,21-42 47,21 21-47,0-22 16,1 1-16,-1 0 0</inkml:trace>
  <inkml:trace contextRef="#ctx0" brushRef="#br0" timeOffset="45067.89">23135 3133 0,'0'-21'15,"0"42"63,0 0-62,-21-21 0</inkml:trace>
  <inkml:trace contextRef="#ctx0" brushRef="#br0" timeOffset="45788.13">23029 3620 0,'0'21'79,"21"-21"-79,-21 21 15,0-42 63,22 21-62,-22-21-16,0-1 16,21 22-16,0 0 31,-21 22 16,0-44 46,21 22-46,0 0-31,-21 22-16,0-1 16,21-21-16,-21 21 0,0 0 15,0 0-15,0 0 0,0 1 16,-21-1-16,0 0 0,0 0 15,0 0-15,-22 0 0,1 1 16,0-1-16,-1 0 0,1-21 16,0 21-16,21 0 0,-64-21 15,64 0-15</inkml:trace>
  <inkml:trace contextRef="#ctx0" brushRef="#br0" timeOffset="46515.95">23199 3217 0,'0'-21'31,"-22"21"-15,1 0-1,0 21 1,0 1-16,0-22 16,21 21-16,0 0 0,-21 0 15,21 0-15,0 0 16,0 1 0,21-22-1,0 0-15,0 0 0,0 0 16,0 0-16,-21-22 15,22 1-15,-22 0 16,21 21-16,-21-21 0,0 0 16,0 0-16,0-1 15,0 1-15,-21 21 16,-1 0 0,1 0-16,21 21 0,0 1 15,-21-22 1,21 21-16,0 0 0</inkml:trace>
  <inkml:trace contextRef="#ctx0" brushRef="#br0" timeOffset="48116.91">720 5038 0,'0'0'0,"0"-21"0,0-22 31,0 64 0,0 1-31,0-1 0,0 21 16,0 0-16,0 1 0,0-1 0,0 0 15,0 22-15,0-22 0,0 22 16,0-22-16,0 22 0,0-1 16,0 1-16,0-22 0,0 21 0,0-20 15,0-1-15,0-21 0,0 22 16,0-22-16,0 0 0,0 0 16,21-42 15,-21 0-31,21 0 15,-21-22-15</inkml:trace>
  <inkml:trace contextRef="#ctx0" brushRef="#br0" timeOffset="48545.53">1101 5376 0,'0'0'0,"0"22"15,0-1 1,-22 0-16,1 0 0,0 0 15,0 0-15,0 1 0,0-1 16,-1 0-16,1 0 0,-21 21 16,21-20-16,0-1 0,-1 0 15,1-21-15,21 21 0,0 0 0,-21-21 16,21-21 0,0 0-1,0 0-15,0 0 0,21-1 16,-21 1-16,21 0 0,1-21 15,-1 21-15,-21-1 0,21 1 0,0 0 16,0 0-16,0 0 0,1 21 16,-1 0-16,0 0 0,0 21 15,0 0-15,0 0 0,1 22 16,-22-22-16,21 21 0,0 0 16,0-20-16,-21 20 0,21-21 15,-21 21-15,21-20 0,-21 20 16,0-21-16,22 0 0,-1 0 0,0 1 15,0-22 1,0 0-16,-21-22 16,21 1-1,-21 0-15,22 0 0</inkml:trace>
  <inkml:trace contextRef="#ctx0" brushRef="#br0" timeOffset="48813.43">1545 5038 0,'0'0'0,"-21"-64"32,21 85-32,-21 1 15,21-1-15,0 21 0,0-21 16,0 22-16,0-1 0,0 21 0,0-20 16,0-1-16,0 0 0,0 22 15,0-22-15,0 1 0,0 20 16,0-21-16,0 1 0,0-1 0,0 0 15,0-20-15,-21-1 0,21 0 16,0 0-16,0 0 0,21-42 47,0 0-47,-21 0 0</inkml:trace>
  <inkml:trace contextRef="#ctx0" brushRef="#br0" timeOffset="49192.92">1672 5630 0,'0'0'0,"21"22"0,0-22 16,1 0 0,-1 0-16,0 0 0,0-22 15,0 22-15,0-21 0,1 21 16,-1-21-16,0 0 0,0 0 15,0 0-15,0 21 0,1-22 0,-22 1 16,0 0-16,0 0 16,0 0-16,-22 0 15,1 21-15,0 0 16,0 0-16,0 0 0,0 21 16,-1 0-16,1 0 0,0 0 0,0 0 15,0 22-15,21-22 0,0 0 16,0 21-16,0 1 0,0-22 15,0 0-15,0 0 0,0 22 0,21-22 16,0-21-16,0 21 0,0-21 16,1 0-16,-1 0 15,0 0-15,21 0 0,-21 0 0,1-21 16,20 0-16,-21-1 0,21 1 16</inkml:trace>
  <inkml:trace contextRef="#ctx0" brushRef="#br0" timeOffset="49703.92">2413 4995 0,'0'0'0,"-21"0"16,21 22-16,0-1 0,-21 0 16,21 0-16,0 21 0,0-20 15,0 20-15,0 0 0,0 1 0,0-1 16,0 0-16,0-21 0,0 22 15,0-1-15,0 0 0,0 1 0,0-22 16,0 21-16,0 1 0,0-22 16,0 21-16,0-21 0,0 0 0,0 1 15,0-1 1,0-42 15,0-1-31,0 1 0,0 0 16,0 0-16,0 0 0,0-22 15,0 22-15,21-21 0,0 21 0,0 0 16,0-22-16,0 22 0,22 0 16,-22 0-16,21 0 0,-21 21 0,22 0 15,-22 0-15,21 0 0,1 0 16,-1 0-16,-21 0 0,21 0 0,-20 21 16,20 0-16,-21 0 15,0 0-15,-21 0 0,0 1 0,0-1 16,0 0-16,0 0 0,0 0 15,-21 0-15,-21 1 0,21 20 0,-22-21 16,1 0-16,0-21 0,-1 21 16,1 1-16,0-1 0,-1-21 0,1 0 15,21 0-15,0 0 0,-22 0 16,22 0-16,21-21 16,0-1-16</inkml:trace>
  <inkml:trace contextRef="#ctx0" brushRef="#br0" timeOffset="50197.8">3260 5165 0,'0'0'0,"0"-21"0,0-1 0,21 1 16,-21 0-16,0 0 0,0 0 15,0 42 17,0 0-32,0 0 0,0 22 15,0-1-15,0 0 0,0 1 16,0-1-16,21 0 0,-21 1 0,0-1 15,0 0-15,0 1 0,0-1 16,0 0-16,0-21 0,0 22 0,21-22 16,-21 0-16,0 0 0,0 0 15,21-21 1,-21-21-16,0 0 16</inkml:trace>
  <inkml:trace contextRef="#ctx0" brushRef="#br0" timeOffset="50603.9">2984 5207 0,'0'0'0,"0"-21"0,-21 0 0,0-43 32,21 43-32,0 0 0,0 0 0,21 0 0,0-1 15,1 1-15,20 0 0,0 0 16,1 0-16,20 0 0,1 21 0,-1 0 15,1 0-15,-1 0 0,22 21 16,-22 0-16,1 21 0,-1-21 0,1 22 16,-22 20-16,0-20 0,1-1 15,-22 0-15,0 22 0,-21-22 16,0 0-16,0 1 0,0 20 16,-21-20-16,-21-1 0,20 0 0,-41 1 15,21-1-15,-1 0 0,-20 1 0,-1-22 16,22 0-16,-22 0 0,22 0 15,-21-21-15,20 0 0,1 0 0,21 0 16,-22 0-16,22 0 0,0 0 16,0 0-16,0-21 0,21 0 0,0 0 15,0 0 1,0-1-16,0 1 0,0 0 16,21 0-1,0 21-15,0-21 0,22 0 0,-22-1 16,21 22-16</inkml:trace>
  <inkml:trace contextRef="#ctx0" brushRef="#br0" timeOffset="51180.91">3979 5525 0,'-21'-22'16,"0"1"-16,0 0 15,21 0-15,0 0 16,0 0-16,0-1 16,0 1-16,0 0 0,21 21 0,0-21 15,0 21-15,0 0 0,1-21 0,-1 21 16,21 0-16,-21 0 0,0 0 16,1 21-16,-1 0 0,0 0 15,0 0-15,0 1 0,0-1 0,-21 0 16,0 0-16,0 0 0,0 22 0,0-22 15,0 0-15,0 21 0,-21-21 16,0 1-16,21-1 0,0 0 0,-21-21 16,21 21-16,-21-21 0,21-21 47,0 0-47,0 0 0,21-1 15,0 1-15,0 0 0,-21 0 16,21 0-16,1 0 0,20-1 0,-21 1 15,0 0-15,0 0 0,22 0 0,-22 0 16,0-1-16,0 22 0,0 0 16,1 0-16,-1 0 0,-21 22 15,0-1 1,0 0-16,0 0 0,0 0 16,0 0-16,0 1 0,-21-1 15,21 0-15,0 0 0,-22 0 0,22 0 16,0 1-16,-21-1 0,21-42 62,0-1-62,0 1 0,0 0 0,0 0 16,0 0-16</inkml:trace>
  <inkml:trace contextRef="#ctx0" brushRef="#br0" timeOffset="51345.18">4530 5165 0,'0'0'0,"0"-21"0,-22-1 0,22 1 16,-21 21-16,0 0 16,21 21 15,0 1-31,21-22 16,0 21-16,1 0 0,-1 0 15,0-21-15</inkml:trace>
  <inkml:trace contextRef="#ctx0" brushRef="#br0" timeOffset="51606.93">4911 5271 0,'-22'0'16,"1"0"-16,21 21 15,0 0 1,0 0-16,0 0 0,0 0 0,0 1 15,0-1-15,21 0 0,-21 0 16,22 0-16,-22 0 0,21 1 0,-21 20 16,0-21-16,0 0 0,0 0 15,0 1-15,0-1 0,0 0 16,0 0-16,21-21 16,0 0-16,0-21 15,0 0-15,-21 0 16,22-1-16</inkml:trace>
  <inkml:trace contextRef="#ctx0" brushRef="#br0" timeOffset="51813.39">5249 5313 0,'0'0'0,"-21"0"32,0 0-32,0 21 0,21 0 0,-21 0 15,-22 22-15,43-22 0,-21 0 16,21 0-16,-21 22 0,21-22 15,0 0-15,-21 0 0,21 21 16,-21-20-16,21-1 16,21-21-1,0 0 1,0 0-16,0-21 0</inkml:trace>
  <inkml:trace contextRef="#ctx0" brushRef="#br0" timeOffset="52164.05">5355 5461 0,'21'0'31,"0"0"-15,-21-21-16,22 21 0,-1-21 0,0 21 15,-21-21-15,21-1 0,0 1 16,-21 0-16,21 0 0,-21 0 15,0 0-15,-21 21 32,0 0-32,0 21 0,0 0 15,0 0-15,-1 0 0,1 0 16,21 22-16,0-22 0,-21 0 16,21 21-16,-21-20 0,21-1 0,0 0 15,0 21-15,0-21 0,0 1 16,0-1-16,21 0 15,0-21-15,0 0 0,1 0 0,-1 0 16,0 0-16,0 0 0,0 0 0,0 0 16,22 0-16,-22-21 0,0 0 15,0 21-15</inkml:trace>
  <inkml:trace contextRef="#ctx0" brushRef="#br0" timeOffset="52508.92">5778 5376 0,'0'0'0,"0"-21"0,0 0 0,0 0 15,0 0-15,0 0 16,0-1-16,22 22 16,-1 0-16,0 0 15,0 0-15,0 0 0,22 0 16,-22 22-16,0-1 0,0 0 16,0 0-16,-21 0 0,21 22 15,-21-22-15,0 0 0,0 0 16,0 0-16,0 22 0,0-22 0,0 0 15,-21 0-15,0 0 0,21 0 16,-21-21-16,21-21 47,0 0-47,0 0 0,21 0 16,-21 0-16,0-1 0,21 1 0,0-21 15,-21 21-15,22 0 0,-22-1 16,0-20-16,21 21 0,0 21 0,0-21 15,0 0-15,0-1 0,1 1 16</inkml:trace>
  <inkml:trace contextRef="#ctx0" brushRef="#br0" timeOffset="52966.88">6710 5355 0,'0'21'46,"21"-21"-46,21 0 16,-21 0-16,22 0 0,-1 0 16,0 0-16,1 0 0,-1 0 0,22 0 15,-22 0-15,21 0 0,-20 0 16,-1 0-16,0 0 0,1 0 16,-22 0-16,21 0 0,-21 0 0,1-21 15,-1 21-15</inkml:trace>
  <inkml:trace contextRef="#ctx0" brushRef="#br0" timeOffset="53332.5">7324 5101 0,'0'0'0,"-22"0"0,-20 0 16,42 21-1,0 1 1,0-1-1,0 0-15,0 0 0,21-21 16,0 21-16,1-21 0,-1 0 16,21 0-16,-21 21 0,0-21 0,1 0 15,-1 0-15,0 0 0,0 0 0,0 0 16,0 0-16,1 0 0,-1 0 16,0 0-16,-21 22 31,-21-1-31,0-21 0,-1 21 15,1 0-15,0 0 0,0 0 0,0 1 16,-22-1-16,22 21 16,0-21-16,0 22 0,0-22 0,0 0 15,-1 0-15,1 0 0,0 0 16,0 1-16,21-1 0,-21 0 16,0-21-16,-1 21 0,1-21 15</inkml:trace>
  <inkml:trace contextRef="#ctx0" brushRef="#br0" timeOffset="54224.6">2222 7218 0,'22'0'31,"-1"0"-31,0 0 0,0-21 0,0 0 16,22 21-16,-22-22 16,0 1-16,0 21 0,0-21 0,-21 0 15,0 0-15,0 0 16,0-1-16,0 1 0,-21 21 16,0-21-16,0 0 0,-22 21 15,22 0-15,-21-21 0,0 21 0,20 0 16,-20 0-16,0 21 0,21-21 15,-22 21-15,1 0 0,21 0 0,-22 22 16,22-1-16,0 0 0,0 1 16,21-1-16,-21 0 0,21 1 0,0-1 15,0 0-15,0-20 16,0-1-16,0 21 0,21-42 0,0 21 16,0-21-16,0 0 0,1 0 15,-1 0-15,0 0 0,0-21 0,0 21 16,22-42-16,-22 21 0,21-1 15,-21-20-15,22 0 0,-1-1 0,0 1 16,-21 0-16,22-1 0,-22 1 16,21 0-16,-21-1 0,-21-20 0,0 21 15,22-1-15,-22 1 16,0 21-16,0-22 0,0 22 0,0 0 16,-22 0-16,22 0 0,-21 21 0,0 0 15,0 21-15,0 0 16,21 21-16,0 1 0,0-22 15,0 21-15,0 22 0,0-22 0,0 0 16,0 22-16,0-22 0,0 1 16,0-1-16,0 0 0,0 1 0,0-1 15,0-21-15,21 0 0,0 0 16,0 1-16,-21-1 0,21-21 0,1 0 16,-1 0-16,0 0 0,0 0 15,0-21-15,0-1 0,22 22 0,-22-21 16</inkml:trace>
  <inkml:trace contextRef="#ctx0" brushRef="#br0" timeOffset="54768.51">2857 7176 0,'0'0'0,"-21"0"0,0-22 0,21 1 16,-21 21-16,21-21 0,0 0 15,0 0-15,0 0 0,21 21 16,-21-22-16,21 1 0,22 0 15,-22 21-15,0-21 0,21 21 0,-21 0 16,22 0-16,-1 0 0,-21 0 16,22 0-16,-22 0 0,21 21 0,-21 0 15,0 0-15,1 1 16,-22-1-16,0 0 0,0 0 0,0 0 16,0 22-16,0-22 0,0 0 15,-22 21-15,1-21 0,0 1 0,21-1 16,0 0-16,-21-21 0,0 0 15,0 0 1,21-21-16,0 0 0,0-1 16,0 1-16,0 0 0,0 0 15,0 0-15,0-22 0,0 22 16,21 0-16,0-21 0,0 21 0,0-1 16,0 1-16,1 0 0,-1 0 0,0 0 15,0 0-15,21-1 16,-20 22-16,-1-21 0,21 21 0,-21 0 15,22 0-15,-22 0 0,0 0 0,0 0 16,-21 21-16,0 1 0,0-1 16,0 0-16,0 0 0,0 0 0,0 0 15,0 1-15,0-1 0,0 21 16,0-21-16,0 0 0,0 1 0,0-1 16,0 0-16,0 0 15,0 0-15,0-42 31,0 0-15,0 0-16,0 0 0,0-1 0,0 1 16</inkml:trace>
  <inkml:trace contextRef="#ctx0" brushRef="#br0" timeOffset="54932.95">3683 6689 0,'0'0'0,"-21"-21"0,-22-1 31,22 22-15,21 22 0,0-1-16,21-21 15,1 21-15,-1-21 0,0 21 16,0-21-16</inkml:trace>
  <inkml:trace contextRef="#ctx0" brushRef="#br0" timeOffset="55197.6">4000 6795 0,'-21'0'0,"0"0"16,21 21-16,0 0 16,0 0-16,0 0 15,21 22-15,0-22 0,-21 0 16,0 0-16,22 0 0,-22 0 0,0 22 15,21-22-15,-21 0 0,0 0 16,0 0-16,0 1 0,0-1 0,0 0 16,21-21-1,0 0-15,0 0 16,-21-21-16,21 0 0,1-1 16,-1 1-16</inkml:trace>
  <inkml:trace contextRef="#ctx0" brushRef="#br0" timeOffset="55400.58">4381 6816 0,'0'-21'0,"0"42"0,0-64 0,-21 43 16,0 0-16,0 22 15,0-1-15,0 0 0,-1 0 0,1 21 16,0-20-16,0-1 0,0 21 16,0-21-16,-1 22 0,22-22 0,-21 0 15,21 21-15,-21-21 0,21 1 16,0-1-16,0 0 0,21-21 15,0 0-15,1 0 16,-1 0-16,0-21 0,0 0 16,0-1-16</inkml:trace>
  <inkml:trace contextRef="#ctx0" brushRef="#br0" timeOffset="55723.9">4424 7049 0,'21'0'0,"0"-22"47,0 22-47,0 0 16,1 0-16,-1-21 0,21 0 0,-21 21 15,22 0-15,-22-21 0,0 0 16,0 21-16,0-21 0,-21-1 16,0 1-16,0 0 0,-21 21 15,0 0 1,0 0-16,0 21 15,-1-21-15,-20 0 0,21 21 0,-21 22 16,20-22-16,1 21 0,0-21 0,0 22 16,0-1-16,0-21 0,21 22 15,-22-22-15,22 21 0,0-21 0,0 0 16,0 1-16,0-1 0,22-21 16,-1 0-16,21 0 0,0 0 0,-20 0 15,41 0-15,-21-21 0,1 21 0,-1-22 16</inkml:trace>
  <inkml:trace contextRef="#ctx0" brushRef="#br0" timeOffset="56081.89">5016 6964 0,'0'0'0,"-21"-21"0,21 0 16,0-1-1,21 22-15,1 0 16,-1 0-16,0 0 0,0 0 15,-21 22-15,21-22 0,0 21 0,1 0 16,-1 0-16,-21 0 0,0 0 16,0 1-16,21-1 0,-21 0 15,0 21-15,0 1 0,0-22 16,0 0-16,0 0 0,0 21 16,-21-42-16,21 22 0,-21-1 15,-1 0-15,1 0 0,0 0 0,21-42 31,0 0-31,0 0 16,0 0-16,21-1 0,0-20 16,-21 21-16,22-21 0,-1-1 15,0 22-15,21-21 0,-21-1 0,1 22 16,-1 0-16,21-21 0,-21 21 16,0-1-16,1 22 0,-1-21 0,0 0 0</inkml:trace>
  <inkml:trace contextRef="#ctx0" brushRef="#br0" timeOffset="56584.17">6075 6985 0,'0'0'0,"-21"0"0,-1 0 15,1 0-15,0 0 16,42 0 15,0 0-31,22 0 0,-1 0 16,0 0-16,1 0 0,20 0 0,1 0 15,-1 0-15,1 0 0,20 0 16,-20 0-16,105 0 0,-105 0 16,20 0-16,-20 0 0,-1 0 15,1-21-15,-22 21 0,1-21 0,-22 21 16,0 0-16,0-21 0,-21-1 16,0 1-1</inkml:trace>
  <inkml:trace contextRef="#ctx0" brushRef="#br0" timeOffset="56996.93">7006 6625 0,'0'0'0,"-42"-21"16,42 42 0,0 0-16,0 1 0,0-1 15,0 0-15,0 0 0,21 0 16,0 0-16,0 22 0,0-22 0,22 0 15,-22 0-15,21-21 16,1 21-16,-22 1 0,21-22 0,-21 0 16,22 0-16,-22 0 0,0 0 0,0 0 15,0 0-15,0 0 0,1-22 16,-1 22-16,-21-21 0,21 21 0,-21-21 16,0 0-16,0 0 15,-21 21 1,0 0-16,-1 0 0,1 0 15,0 0-15,0 21 0,0 0 0,0 0 16,-1 0-16,1 22 0,-21-22 0,21 21 16,0-21-16,-1 22 0,-20-22 15,21 21-15,0 1 0,0-22 16,-1 0-16,22 0 0,0 0 16,0 0-16,0 1 15,22-22 16,-22-22-31</inkml:trace>
  <inkml:trace contextRef="#ctx0" brushRef="#br0" timeOffset="57439.68">3260 8340 0,'0'0'0</inkml:trace>
  <inkml:trace contextRef="#ctx0" brushRef="#br0" timeOffset="57604.58">3238 8424 0,'43'0'16,"-86"0"-16,107 0 0,-22 0 0,-21 0 15,22 0-15,-1 0 0,-21 0 0,22 0 16,-1 0-16,0 0 0,1 0 0,-22 0 16,21 0-16,-21 0 0,0 0 15,1 0-15,-1 0 0,0 0 0,-42 0 47,0 0-47,-1 0 16,1 0-16,0 0 0</inkml:trace>
  <inkml:trace contextRef="#ctx0" brushRef="#br0" timeOffset="57868.43">3196 8636 0,'0'0'0,"-21"21"0,0-21 0,21 21 15,0 1 1,21-22-16,0 0 15,0 21-15,0-21 0,1 0 16,20 0-16,0 0 0,-21 0 16,22 0-16,-1 0 0,0 0 15,1 0-15,-22 0 0,21 0 0,1 0 16,-22 0-16,0 0 0,0 0 16,0 0-16,0 0 31,1 0-16</inkml:trace>
  <inkml:trace contextRef="#ctx0" brushRef="#br0" timeOffset="58397.13">5313 8721 0,'21'0'0,"-42"0"0,42 0 62,0 0-62,21 0 0,1 0 0,-1 0 16,22 0-16,-1 0 0,1 0 16,20 0-16,1 0 0,0 0 0,-1 0 15,-20 0-15,20 0 0,1 0 0,0 0 16,-22 0-16,22 0 0,-22 0 16,1 0-16,-1 0 0,1 0 0,-22-21 15,1 21-15,-22 0 0,21 0 16,-42-22-16,0 1 15,0 0 1,-21 21-16,0 0 0,0-21 16</inkml:trace>
  <inkml:trace contextRef="#ctx0" brushRef="#br0" timeOffset="58792.39">6604 8382 0,'0'0'0,"-21"0"0,0 0 16,-1-21-16,1 21 0,42 21 31,-21 0-31,0 0 0,0 1 16,0-1-16,0 0 0,0 0 0,22-21 15,20 21-15,-21 0 0,0 1 0,22-22 16,-22 21-16,21 0 0,0 0 16,1 0-16,-1-21 0,0 0 15,1 21-15,-22-21 0,21 0 0,1 0 16,-22 0-16,21 0 0,-21-21 15,0 21-15,1-21 0,-22 0 16,0 0-16,-22 0 16,1 21-16,0 0 15,-21 0-15,21 0 0,-22 0 0,1 0 16,0 21-16,20 0 0,-20-21 0,0 21 16,21 0-16,-1 22 0,-20-1 15,21 0-15,-21 1 0,20-1 0,1 0 16,-21 22-16,21-43 0,0 0 15,-1 21-15,1-20 0,21-1 0,0 0 16</inkml:trace>
  <inkml:trace contextRef="#ctx0" brushRef="#br0" timeOffset="59723.85">1566 10478 0,'0'0'15,"-42"0"-15,21 0 0,-22 42 16,22-42-16,0-21 0,0 0 0,21-1 16,0 1-16,0 0 0,0 0 15,-21 0-15,21 0 0,0-1 0,21 1 16,-21 0-16,21 0 0,0 21 15,0-21-15,1 0 0,-1 21 0,21 0 16,0 0-16,-20 0 0,20 21 0,-21 0 16,0 0-16,22 21 0,-22 1 15,0-1-15,0 0 0,-21 1 16,21-1-16,-21 0 0,0 1 16,0-1-16,0 0 0,0 1 0,-21-1 15,0-21-15,0 0 0,21 1 16,0-1-16,-21 0 0,-1-21 15,22-21 1,0-22 0,0 22-16,0 0 15,0-21-15,22-1 0,-22 1 0,21 0 16,0-1-16,0 1 0,0 0 16,0-1-16,1 1 0,20 21 15,-21 0-15,0 0 0,0-1 16,1 22-16,-1 0 0,0 0 0,0 22 15,0-1-15,-21 21 0,0 0 16,21-20-16,-21 20 0,0 0 0,0 1 16,0-1-16,0-21 0,0 21 0,0 1 15,0-22-15,0 0 0,0 0 16,0 0-16,0 1 0,22-22 31,-1 0-31,0-22 16</inkml:trace>
  <inkml:trace contextRef="#ctx0" brushRef="#br0" timeOffset="60611.35">2328 10520 0,'0'-21'31,"21"0"-31,1-1 16,-22 44-16,0-44 0,21 1 15,0 0-15,21 0 0,-42-21 16,21 20-16,1 1 0,-1 0 0,-21 0 16,0 0-16,0 0 0,0-1 0,-21 22 15,-1 0-15,1 0 16,-21 22-16,0-22 0,20 21 16,1 0-16,21 0 0,-21 0 0,0 22 15,21-1-15,0 0 0,0 1 0,-21 20 16,21-21-16,0 1 0,0-1 15,0 0-15,0 1 0,0-1 0,0 0 16,0-20-16,0-1 0,0 0 16,0 0-16,0 0 0,21 0 0,0-21 15,0 0-15,0 0 0,1 0 16,20 0-16,-21-21 0,21 0 16,1 0-16,-1 0 0,0 0 0,1-22 15,-1 22-15,22-21 0,-22 21 16,0-22-16,-21 1 0,22 0 0,-1 20 15,-21-20-15,0 21 0,1 0 16,-22 0-16,0-1 0,21 22 16,-21 22-1,0-1-15,0 0 16,0 0-16,0 21 0,-21-20 16,21 20-16,0-21 0,0 0 0,0 0 15,-22 1-15,22-1 0,0 0 0,0 0 16,0 0-16,22-21 47,-1 0-47,0-21 0,-21 0 0,21 0 15,0 0-15,0-1 0,-21 1 16,22 0-16,-22 0 0,21 0 0,-21 0 16,0-1-16,21 22 0,0 0 31,-21 22-31,0-1 0,0 0 0,0 0 15,0 0-15,0 22 16,21-22-16,0 0 0,1 0 0,-1 0 16,-21 0-16,21 1 0,21-22 15,-21 0-15,1 21 0,-1-21 0,21 0 16,-21 0-16,22 0 0,-22 0 16,21-21-16,0-1 0,-20 1 15,20 0-15,-21 0 0,21 0 0,-20 0 16,-1-22-16,0 22 0,-21-21 15,0-1-15,0 1 0,0 0 0,0-1 16,0 1-16,-21 0 0,0 21 0,-1-1 16,1 1-16,-21 0 0,21 21 15,0 0-15,-22 0 0,22 0 0,0 0 16,0 0-16,0 21 16,21 0-16,0 1 0,0-1 31,21-21-31</inkml:trace>
  <inkml:trace contextRef="#ctx0" brushRef="#br0" timeOffset="61048.09">5122 10414 0,'0'0'0,"-21"0"31,42 0-31,0 0 16,22 0-16,-22 0 0,21 21 15,22-21-15,-1 21 0,1-21 0,-1 0 16,22 22-16,-22-22 0,22 0 16,0 0-16,-1 0 0,1 21 0,-21-21 15,20 0-15,-20 0 0,20 0 0,-20 0 16,-1 0-16,1 0 0,-22-21 15,22 21-15,-22-22 0,-21 22 0,22 0 16,-22-21-16,-21 0 16,0 0-16,0 0 15,-21 0-15,-1-1 0</inkml:trace>
  <inkml:trace contextRef="#ctx0" brushRef="#br0" timeOffset="61407.89">6477 10118 0,'0'0'0,"-21"0"0,0 0 0,-1 0 16,1 0-16,0 21 16,21 0-1,0 0-15,0 0 0,0 1 0,21-1 16,-21 0-16,43 0 16,-22 0-16,0-21 0,21 21 0,1-21 15,-1 0-15,0 22 0,1-22 0,-1 0 16,-21 0-16,21 0 0,1 0 15,-1 0-15,-21 0 0,22-22 16,-22 22-16,0 0 0,-21-21 16,0 0-1,-21 21-15,0 0 0,-22 0 0,22 0 16,-21 21-16,-1-21 0,1 21 16,0 1-16,-1-1 0,22 21 0,-21-21 15,0 22-15,20-22 0,1 21 0,-21 0 16,21-20-16,0 20 0,-1-21 15,1 0-15,0 0 0,0 1 0,21-1 16,-21 0 0,0-21-16,-1 0 0</inkml:trace>
  <inkml:trace contextRef="#ctx0" brushRef="#br0" timeOffset="62140.47">1312 12383 0,'0'0'0,"0"-22"0,0 1 16,0 0-16,0 0 0,0 0 15,0 0-15,-21 21 16,0-22-16,-21 22 16,20 0-16,-20 0 0,21 0 0,-21 22 15,-1-22-15,22 21 0,-21 0 16,-1 0-16,22 21 0,0-20 0,0 20 15,0 0-15,0 1 0,-1-1 16,22 21-16,-21 1 0,21-1 16,0-20-16,0 20 0,0 1 0,0-22 15,0 22-15,0-22 0,21-21 16,1 21-16,-1-20 0,21-1 0,-21 0 16,0 0-16,22-21 0,-1 0 15,0 0-15,1 0 0,-1-21 16,22 0-16,-1 0 0,-21-1 15,22-20-15,-1 0 0,1-1 0,-1 1 16,1-21-16,-22 20 0</inkml:trace>
  <inkml:trace contextRef="#ctx0" brushRef="#br0" timeOffset="63236.84">1884 12361 0,'-21'-42'16,"42"84"-16,-64-105 0,43 21 0,-21 20 15,21 1-15,-21 21 0,0 0 0,0 21 31,21 1-31,0-1 0,0 21 0,0 0 16,0 1-16,0-1 0,0 0 16,0 1-16,0-1 0,21 0 15,-21 1-15,0-1 0,0 22 16,0-22-16,21 0 0,-21 1 0,0-22 16,0 21-16,0-21 0,0 0 15,0 1-15,0-1 0,0-42 47,0-1-47,21 1 0,-21 0 16,21-21-16,-21-1 0,22 22 15,-22-21-15,21 0 0,0-1 0,0 22 16,0 0-16,0-21 0,1 42 0,-1-22 16,0 22-16,0 0 15,0 0-15,0 0 0,1 22 16,-22-1-16,0 21 0,0-21 15,21 22-15,-21-22 0,0 21 0,0-21 16,0 22-16,0-1 0,0-21 16,0 0-16,0 0 0,0 1 15,0-1-15,-21 0 0,42-21 16,0 0-16,21-21 16,-21 0-16,22 21 0,-22-43 15,21 22-15,1 0 0,-22-21 16,21 20-16,0-20 0,-20 0 0,-1-1 15,0 22-15,0-21 0,-21 21 16,0 0-16,0-22 0,0 22 16,-21 0-16,0 21 0,0 0 15,-1 0-15,1 0 0,0 21 16,0-21-16,0 21 0,21 0 16,0 1-16,0-1 0,0 0 15,0 0-15,0 0 16,21 0-16,0 1 0,0-1 0,0 0 15,1 0-15,-22 0 16,21 0-16,-21 1 0,21-1 0,-21 0 16,0 0-16,0 0 0,0 0 0,21 1 15,0-1-15,0-21 16,1 0-16,-1 0 16,0-21-16,0 21 0,-21-22 15,42 22-15,22-21 0,-43 0 0,0 0 16,-21-21-16,21 20 0,1 1 0,-1 0 15,0 0-15,0-21 0,0 20 16,0-20-16,-21 21 0,0-21 0,0 20 16,22 1-16,-22 0 0,0 0 15,0 42 17,0 0-32,-22 0 0,22 1 15,-21 20-15,21-21 0,0 21 16,-21-20-16,21 20 0,0 0 0,0-21 15,0 22-15,0-22 0,0 0 16,0 0-16,0 0 0,21 1 0,0-22 16,1 21-16,-1-21 15,0 0-15,0 0 0,21 0 0,-20-21 16,-1-1-16,0 22 0,0-21 16,21 0-16,-20 0 0,-1-21 15,0 20-15,0-20 0,0 21 0,-21-21 16,0 20-16,0-20 0,0 21 15,-21-21-15,0 20 0,0 1 0,0 0 16,-1 0-16,1 21 0,0 0 16,-21 0-16,21 0 0,-1 0 0,1 0 15,-21 21-15,21-21 0,0 21 16,-1 0-16,22 1 0,0-1 0,0 0 16,0 0-16,0 0 0,0 0 15,0 1-15,22-22 0,-1 0 16,0 0-16,0 0 0</inkml:trace>
  <inkml:trace contextRef="#ctx0" brushRef="#br0" timeOffset="63884.47">3556 12573 0,'21'-42'16,"-42"84"-16,21-63 31,0 42-31,-21-21 0,21 21 0,0 0 15,0 22-15,0-22 0,0 0 16,0 21-16,0-20 0,0-1 0,0 21 16,0-21-16,0 0 0,-21 1 15,21-1-15,0 0 0,-22 0 16,22 0-16,0 0 16,-21-21-1,21-21 1,0 0-16,0 0 0,0 0 15,0-22-15,0 22 0,0-21 0,0 21 16,0-22-16,21 22 0,-21-21 16,22 21-16,-1-22 0,0 22 0,0 0 15,0 0-15,0 21 0,1 0 16,-1 0-16,0 0 0,0 0 0,0 0 16,0 21-16,1 0 0,-1 0 15,-21 1-15,0-1 0,21 21 16,-21-21-16,0 0 0,0 22 0,0-22 15,0 21-15,0-21 0,0 1 16,0 20-16,0-21 0,0 0 16,-21-21-16,21-21 31,0 0-15,0-21-16,21 20 0,0 1 15,-21-21-15,21 0 0,0 20 16,1-20-16,-1 0 0,0-1 15,0 22-15,0 0 0,0 0 0,1 0 0,-1 0 16,0 21-16,0 0 16,0 0-16,0 21 0,-21 0 15,0 0-15,0 21 0,0-20 16,0 20-16,0-21 0,0 21 16,0 1-16,0-22 0,0 0 15,0 0-15,0 0 0,0 1 0,0-1 16,0 0-16,22-21 15,-22-21 1,21 0-16</inkml:trace>
  <inkml:trace contextRef="#ctx0" brushRef="#br0" timeOffset="64212.3">4276 12764 0,'0'-22'0,"0"44"16,21-22-1,0 0-15,0 0 0,0 0 16,0-22-16,1 1 0,-1 0 16,0 21-16,0-21 0,0 0 15,0-22-15,1 43 0,-22-21 16,0-21-16,-22 42 16,1 0-16,0 0 15,0 0-15,0 0 0,0 21 16,-1 0-16,1 0 0,0 1 15,0 20-15,21-21 0,0 21 0,-21 1 16,21-22-16,0 21 0,0-21 16,0 22-16,0-22 0,0 0 0,0 21 15,21-42 1,0 22-16,0-22 0,0 0 0,1 0 16,-1-22-16,0 22 0,0-21 0,21 0 15,-20 21-15</inkml:trace>
  <inkml:trace contextRef="#ctx0" brushRef="#br0" timeOffset="64639.89">5376 12383 0,'0'0'0,"0"-22"0,-21 22 0,0 0 16,0 0-16,21 22 0,0-1 0,0 0 16,0 21-16,0-21 15,0 22-15,0-1 0,0 0 0,-21 1 16,21-1-16,0 22 0,0-22 16,-22 0-16,22 1 0,0-1 15,0 0-15,0-21 0,0 1 16,0-1-16,0 0 0,0 0 15,0-42 1,0 0-16,0 0 0,0-1 0</inkml:trace>
  <inkml:trace contextRef="#ctx0" brushRef="#br0" timeOffset="65031.88">5080 12467 0,'-21'-21'16,"42"42"-16,-63-63 0,42 21 0,-22 0 15,22-1-15,0 1 16,0 0-16,22 0 0,-1 0 16,0 0-16,0 21 0,21-22 15,1 1-15,-22 21 0,42 0 0,-20 0 16,-1 0-16,43 21 0,-1 1 0,-20-1 16,-1 0-16,1 21 0,-1-21 15,1 22-15,-1-1 0,-20 0 0,-22 1 16,21-1-16,-21 22 0,1-43 0,-22 21 15,0 0-15,0 1 0,-22-1 16,1 0-16,0-20 0,-21 20 0,-1-21 16,1 0-16,-21 0 0,20 1 0,-20-1 15,-22 0-15,22-21 0,-1 0 16,22 0-16,-22 0 0,22 0 0,0 0 16,20 0-16,-20 0 0,21 0 15,0-21-15,0 21 0,21-21 0,0-1 16,0 1-16,0 0 15,21 21-15,-21-21 0,42 0 0,-21 0 16,0 21-16,22-22 0,-22 1 0,21 0 16,1 0-16,-1 21 0</inkml:trace>
  <inkml:trace contextRef="#ctx0" brushRef="#br0" timeOffset="65551.89">6032 12721 0,'0'-63'16,"0"42"0,0-1-16,0 1 0,22 0 15,-1 21-15,-21-21 0,21 21 0,21-21 16,-21 0-16,1 21 0,-1 0 16,0 0-16,0 0 0,0 0 0,0 0 15,1 21-15,-1-21 0,0 21 0,0 0 16,0 0-16,0 0 0,1 22 15,-22-22-15,0 21 0,0-21 16,0 1-16,0 20 0,0-21 16,-22 21-16,1-20 0,0-1 0,21 0 15,-21 0-15,0-21 0,21 21 16,0-42 0,0 0-16,0 0 15,0 0-15,0-1 0,0-20 16,0 21-16,0-21 0,21 20 0,0-20 15,0 21-15,0-21 0,1 20 16,-1 1-16,0-21 0,0 42 0,21-21 16,-20 21-16,-1 0 0,0 0 15,21 0-15,-21 0 0,1 21 16,-1-21-16,-21 21 0,21 0 0,0 0 16,-21 22-16,0-22 0,0 0 0,0 0 15,0 0-15,0 1 0,0-1 16,0 0-16,0 0 0,0 0 0,0 0 15,-21-21 17,21-21-17,0 0-15,0 0 0,0 0 16</inkml:trace>
  <inkml:trace contextRef="#ctx0" brushRef="#br0" timeOffset="65716.53">6710 12277 0,'0'0'0,"0"-21"16,-21 21-16,-1-22 0,1 22 16,21 22-1,0-1 1,0 0-16,21 0 16,1 0-1,-1 0-15</inkml:trace>
  <inkml:trace contextRef="#ctx0" brushRef="#br0" timeOffset="65960.39">7070 12425 0,'0'42'16,"0"-21"-1,0 1-15,0-1 0,0 21 16,0-21-16,0 0 0,21 22 0,-21-22 15,21 21-15,-21 1 0,0-22 16,0 21-16,0-21 0,0 0 0,0 22 16,21-22-16,0 0 15,0-21 1,1 0-16,-22-21 0,21 0 16,0 21-16,0-21 0,-21-1 15,21 1-15</inkml:trace>
  <inkml:trace contextRef="#ctx0" brushRef="#br0" timeOffset="66167.89">7429 12531 0,'0'0'0,"0"-21"0,0-1 16,-21 22-1,0 0-15,0 0 16,0 22-16,0-1 0,-1 0 16,1 0-16,21 0 0,-21 22 0,0-22 0,0 21 15,21-21-15,0 22 16,-21-22-16,21 21 0,0-21 0,0 0 15,0 1-15,0-1 0,0 0 16,21-21-16,0 0 16,0 0-16,0 0 0,0-21 0,22 0 15,-22-1-15</inkml:trace>
  <inkml:trace contextRef="#ctx0" brushRef="#br0" timeOffset="66507.89">7514 12615 0,'0'0'0,"21"-21"31,0 21-31,1 0 16,-1 0-16,0 0 15,-21-21-15,21 21 0,0 0 0,0-21 16,1 0-16,-1 0 16,0 21-16,0-22 0,-21 1 0,0 0 15,0 0-15,0 0 16,-21 21-1,0 0-15,0 0 0,21 21 16,-22 0-16,1 0 0,0 0 0,0 1 16,21-1-16,-21 0 0,21 0 15,-21 21-15,21-20 0,-22-1 0,22 0 16,0 21-16,0-21 0,0 1 16,0-1-16,22-21 15,-1 0-15,0 21 0,0-21 0,0 0 16,0 0-16,22 0 0,-22 0 15,0 0-15,0 0 0,22-21 0,-22 0 16,0 21-16</inkml:trace>
  <inkml:trace contextRef="#ctx0" brushRef="#br0" timeOffset="66880.7">7980 12552 0,'0'0'0,"0"-21"16,-21-64-1,21 64-15,0 0 16,0 0-16,21 21 15,-21-22-15,21 22 0,0 0 16,0 0-16,0 0 0,1 0 0,-1 0 16,0 22-16,0-1 0,0 0 0,-21 21 15,21-21-15,-21 1 0,22-1 16,-22 21-16,0-21 0,0 0 0,0 1 16,0 20-16,0-21 0,0 0 15,0 0-15,-22 1 0,1-1 16,42-21-16,-42 0 31,21-21-31,0-1 16,0 1-16,0 0 0,0 0 0,0 0 15,0-22-15,0 22 0,0 0 16,21 0-16,1 0 0,-22 0 0,21-22 16,0 22-16,0 21 0,-21-21 0,21 0 15,0 21-15,1 0 16,-1-21-16,0 21 0,0 0 15,0-22-15,43 22 0,-22 0 16</inkml:trace>
  <inkml:trace contextRef="#ctx0" brushRef="#br0" timeOffset="67179.91">8657 12594 0,'0'0'0,"-21"0"0,42 0 0,0 0 16,0 0-16,1 0 15,-1 0-15,0 0 16,21 0-16,1 0 0,-22 0 0,21 0 16,0 0-16,22 0 0,-22 0 15,1 0-15,-1-21 0,0 21 16,22 0-16,-22 0 0,0 0 0,-20-21 15,20 21-15,0 0 0,-21-21 16,1 21-16,-1 0 0,0 0 0,-21-21 16,0-1-16,0 1 15,0 0-15</inkml:trace>
  <inkml:trace contextRef="#ctx0" brushRef="#br0" timeOffset="67520.28">9334 12340 0,'-63'-21'15,"42"21"1,0 0 0,21 21-16,-22-21 15,22 21-15,0 1 0,0-1 0,0 0 16,0 0-16,22 0 0,-1 0 0,0 1 16,0-22-16,21 21 0,-20-21 15,-1 0-15,0 0 0,0 21 0,21-21 16,-20 0-16,-1 0 0,0 0 15,0 0-15,0 0 0,0 0 16,-21-21-16,-21 21 31,0 0-15,0 0-16,0 21 0,0 0 0,-22 0 16,22 0-16,0 22 0,-21-22 15,-22 42-15,22-20 0,-1-1 16,22-21-16,-21 0 0,0 22 15,20-22-15,1 0 0,0-21 0,0 21 16,0-21-16,0 0 0,21 21 0</inkml:trace>
  <inkml:trace contextRef="#ctx0" brushRef="#br1" timeOffset="72388.03">8615 5017 0,'0'0'0,"-21"0"0,-64-43 31,64 43-31,0 0 16,21 21-1,-22 1 1,22-1-16,0 21 0,0-21 15,0 0-15,0 1 0,0-1 0,0 0 16,22 0-16,-1 0 0,0 0 16,0-21-16,0 0 0,0 0 15,22 0-15,-22 0 0,0 0 0,21 0 16,-20-21-16,20 0 0,0 0 16,-21 0-16,1 0 0,20-1 0,-21 1 15,-21 0-15,21-21 0,-21 21 16,0-1-16,0-20 0,0 21 0,0 0 15,0 0-15,-21-1 16,0 22-16,0 22 16,0-1-16,21 0 15,0 0-15,0 21 0,-22-20 0,22 20 16,0 0-16,-21 1 0,21-1 0,0 0 16,0 1-16,0-1 0,0 0 15,0 1-15,0-1 0,0 0 0,0 1 16,0-22-16,0 21 0,0-21 15,0 0-15,0 1 0,0-1 0,0 0 16,-21-21 0,0 0-1,0-21-15,0 0 16,-1-1-16,1 1 0,0 0 16,0 0-16,0 0 0,0-22 0,-1 22 15,1 0-15,0 0 0,0 0 16,21 0-16,0 42 31,21 0-31,-21 0 16,21 0-16,0 22 0,-21-22 0,0 21 15,22-21-15,-1 0 0,0 22 16,0-22-16,-21 0 0,21 0 0,0 0 16,1 1-16,-1-22 0,21 0 15,-21 0-15,0 0 0,22 0 16,-1 0-16,-21-22 0,64-20 15,-43 21-15,-21-21 0,22 20 16,-1-20-16,-21 0 0,22-1 0,-22 22 16,0-42-16,0 20 0,0 1 15,0 0-15,-21-1 0,0-20 0,0-22 16,22 43-16,-22 21 0,0-22 16,0 22-16,0 0 0,0 63 46,0-20-46,0 20 0,0-21 0,0 21 16,0 1-16,-22-1 0,22 0 16,0 1-16,0-1 0,-21 0 0,21 1 15,-21-1-15,21 0 0,0-20 0,0 20 16,0-21-16,0 0 0,0 22 16,0-22-16,0 0 0,21-21 15,0 0-15,1 0 16,-1 0-16,0-21 15,-21 0-15,21-1 0,0 1 16,-21 0-16,0 0 0</inkml:trace>
  <inkml:trace contextRef="#ctx0" brushRef="#br1" timeOffset="72576.89">9250 5334 0,'0'0'0,"-21"0"0,21 21 0,-22-21 15,44 0-15,-1 0 32,0 0-32,0 0 15,21 0-15,-20-21 0,20 21 16,-21-21-16,21 21 0,-20-21 0,20 21 16,0-21-16,1 21 0</inkml:trace>
  <inkml:trace contextRef="#ctx0" brushRef="#br1" timeOffset="72852.8">10520 5144 0,'0'0'0,"0"21"31,0 0-16,0 0-15,0 0 16,0 0-16,0 1 0,0-1 0,0 0 16,0 0-16,0 0 0,0 0 15,0 1-15,0-1 0,-21 0 0,21 0 16,-22 0-16,1 22 0,21-22 16,21-42 15</inkml:trace>
  <inkml:trace contextRef="#ctx0" brushRef="#br1" timeOffset="73240.41">11028 5101 0,'21'-21'0,"-42"42"0,63-63 16,-63 42-1,-21 0 1,20 21-16,-20 0 0,21 0 0,-21 1 15,-1-1-15,22 0 0,0 0 0,0 0 16,0-21-16,-1 21 0,22 1 16,0-1-16,22-21 15,-1 0-15,0 0 16,21 0-16,-21 0 0,22 0 16,-22 0-16,21 0 0,-21 0 0,22 21 15,-22-21-15,42 21 16,-41-21-16,-1 21 0,-21 0 0,0 1 15,0-1 1,-21 0-16,-22-21 0,22 21 0,0-21 16,-21 21-16,20-21 0,-20 0 0,21 21 15,-21-21-15,20 0 0,1 0 16,0 0-16,0 0 0,0 0 0,0 0 16,-1 0-16,1-21 15,21 0-15,0 0 16,0 0-16,0 0 15,0-1-15</inkml:trace>
  <inkml:trace contextRef="#ctx0" brushRef="#br1" timeOffset="73416.31">10647 4890 0,'0'0'0,"-43"0"31,22 0-31,21 21 16,0 0 15,21-21-31,1 0 0</inkml:trace>
  <inkml:trace contextRef="#ctx0" brushRef="#br1" timeOffset="74080.66">12425 5271 0,'42'0'15,"-21"-22"-15,0 22 0,1-42 16,-1 21-16,0 21 0,0-21 16,0 0-16,0-1 0,1 1 15,-22-21-15,0 21 0,21 0 0,-21-22 16,0 22-16,0-21 0,0 21 15,0-1-15,-21 1 0,-1 0 0,1 0 16,0 21-16,0 0 16,-21 21-16,20 0 0,-20 0 0,0 22 15,-1-1-15,1 0 0,21 1 0,-21 20 16,-1-20-16,22-1 0,-21 21 16,21-20-16,-1-1 0,22-21 0,0 22 15,0-22-15,0 0 0,0 0 16,0 0-16,22-21 0,20 0 15,-21 0-15,0 0 0,22 0 0,-22 0 16,21 0-16,0-21 0,-20 0 0,20 0 16,0 0-16,-21-1 0,22 1 0,-22-21 15,0 21-15,0-22 0,0 1 16,1 0-16,-1-1 0,-21 1 16,0 21-16,0-21 0,0 20 0,0 1 15,0 0-15,0 42 16,0 22-16,0-22 15,0 21-15,0-21 0,0 22 16,0-1-16,21-21 0,-21 21 0,0 1 16,21-22-16,-21 0 0,0 0 15,21 0-15,-21 1 0,21-1 0,1-21 16,-1 0-16,0 0 0,0 0 16,0 0-16,0 0 0</inkml:trace>
  <inkml:trace contextRef="#ctx0" brushRef="#br1" timeOffset="75272.03">14139 4932 0,'0'0'0,"-21"0"15,21 21-15,0 0 16,0 0-16,0 1 15,0-1-15,0 0 0,21-21 16,0 0-16,1 0 0,-1 0 0,0 0 16,21 0-16,-21 0 0,22 0 15,-1-21-15,0 0 0,1-1 16,-1-20-16,0 21 0,1-21 16,-22-1-16,21 1 0,-21 21 0,1-22 15,-1 1-15,-21 21 0,0-21 16,0 20-16,0-20 0,0 21 0,-21 0 15,-1 0-15,22-1 0,-21 1 0,0 21 16,0 0-16,0 21 16,0 1-16,-1 20 0,22-21 0,0 21 15,0 1-15,0 20 0,0 1 16,0-22-16,0 22 0,0-1 0,0 1 16,0-22-16,0 21 15,0-20-15,0-1 0,0 0 0,0-20 16,0 20-16,0-21 0,0 0 0,0 0 15,0 1-15,0-1 16,-21-21 0,0 0-16,0 0 0,0 0 15,0-21-15,-1-1 0,1 22 0,0-21 16,-21 0-16,21 0 0,-1 0 0,1 0 16,0-1-16,0 1 0,0 0 15,21 42 1,0 0-1,0 1-15,0-1 0,0 0 16,0 0-16,21 0 0,0 0 0,0 1 16,0-1-16,1 0 0,-1-21 15,0 21-15,0-21 0,0 0 0,0 0 16,22 0-16,-22 0 0,21 0 16,-21 0-16,22 0 0,-22-21 0,0 0 15,21 21-15,-20-21 0,-1-1 16,0 1-16,0 0 0,0-21 15,0 21-15,1-22 0,-1 22 0,-21-21 16,0-1-16,0 1 0,0 21 0,21-21 16,-21 20-16,0 1 0,0 42 31,0 1-31,0 20 16,0-21-16,0 0 15,0 22-15,0-22 0,0 21 0,0-21 16,0 22-16,0-22 0,0 0 0,0 0 15,0 0-15,0 0 0,-21 1 16,21-1-16,0-42 31,0-1-15,0 1-16,0 0 16,0 0-16,0-21 0,21 20 15,0-20-15,0 0 0,-21 21 0,21-22 16,1 1-16,20 0 0,-21 20 15,0 1-15,22 0 0,-22 21 0,0 0 16,0 0-16,0 0 0,0 0 16,1 42-16,-1-20 0,-21-1 0,21 21 15,-21-21-15,0 22 0,0-22 16,0 21-16,0-21 0,0 0 0,0 22 16,0-22-16,0 0 0,0 0 0,0 0 15,0 1-15,21-22 31,0 0-31,0 0 16,1-22-16,-22 1 0,21 0 0,0 0 16,0 0-16</inkml:trace>
  <inkml:trace contextRef="#ctx0" brushRef="#br1" timeOffset="75529.16">15706 4636 0,'0'0'0,"0"-22"16,21 1-16,-21 0 15,0 42 1,-21 0-16,21 22 16,0-22-16,0 21 0,-22 1 15,22 20-15,-21-21 0,21 1 0,-21 20 16,21-20-16,0 20 0,0-21 16,-21 1-16,21-1 0,-21 0 15,21-20-15,0-1 0,0 0 0,0 0 16,0 0-16,21-21 15,0 0 1,0 0-16,-21-21 0,21 0 0,1 0 16</inkml:trace>
  <inkml:trace contextRef="#ctx0" brushRef="#br1" timeOffset="75728.22">15557 4995 0,'0'0'0,"-21"0"0,21 22 0,-21-22 16,21 21-16,21-21 16,0 0-1,1 0-15,-1 0 0,0 0 16,21 0-16,-21 0 0,1 0 0,-1 0 16,0 0-16,0-21 0,0-1 15,0 22-15,1-21 0,-1 21 0,0 0 16</inkml:trace>
  <inkml:trace contextRef="#ctx0" brushRef="#br1" timeOffset="76088.46">15938 5101 0,'0'0'0,"-21"0"0,21 21 16,21-21 15,1-21-16,-22 0-15,21 21 0,0-21 16,21 0-16,1 0 0,-1-1 0,-42 1 0,21 0 16,0 0-16,-21 0 15,0 0-15,0-1 0,-42 1 16,21 21 0,0 21-16,-1 1 0,22-1 0,-21 21 15,0-21-15,0 0 0,0 22 16,0-1-16,21-21 0,0 22 0,-22-22 15,22 21-15,0-21 0,-21 22 0,21-22 16,0 0-16,0 0 0,0 0 16,21 0-16,1-21 0,-1 0 15,0 0-15,21 0 0,-21 0 16,22 0-16,-22 0 0,21 0 0,1 0 16,-22 0-16,21-21 0,-21 0 0,22 0 15</inkml:trace>
  <inkml:trace contextRef="#ctx0" brushRef="#br1" timeOffset="76428.84">16404 5101 0,'0'0'0,"0"-21"16,0-21-1,0 21-15,0-1 0,21 1 16,-21 0-16,21 21 0,1-21 0,-1 21 16,0 0-16,0 0 0,0 0 15,0 0-15,1 21 0,-1-21 0,0 21 16,0 0-16,0 22 0,-21-22 15,0 0-15,0 21 0,0-20 16,0-1-16,0 21 0,0-21 0,0 0 16,0 1-16,-21-1 0,21 0 15,-21 0-15,21-42 47,21 0-47,-21 0 0,21-1 16,-21 1-16,21 0 0,-21 0 0,22-21 15,-1 20-15,-21 1 0,21-21 16,0 21-16,-21 0 0,21-1 0,0 1 16,1 0-16,-1 0 0,0 0 15,0 21 1,0 0-16</inkml:trace>
  <inkml:trace contextRef="#ctx0" brushRef="#br1" timeOffset="77108.91">17166 4911 0,'0'0'0,"21"0"31,0 0-15,1-21-16,-1-1 0,0 1 0,21 0 16,-21 0-16,1 0 15,-1-22-15,0 22 0,21-21 16,-21 0-16,-21 20 0,0 1 15,0-21-15,0 21 0,0 0 0,0-1 16,0 1-16,0 0 0,-21 21 16,0 0-16,21-21 0,-21 21 0,0 0 15,0 21-15,21 0 16,-22 0-16,22 1 0,-21-1 16,21 21-16,0-21 0,-21 22 0,0-1 15,21 0-15,-21 22 0,21-22 16,-21 22-16,-1-1 0,1-21 0,21 22 15,-21-1-15,0 1 0,21-1 16,-21-20-16,0 20 0,-1 1 16,22 20-16,-21-20 0,0 21 0,21-22 15,-21 22-15,0-22 0,0 22 16,21-22-16,-22 22 0,1 0 0,0-22 16,0 22-16,21-22 0,0 1 0,0-1 15,0 1-15,0-22 16,0 1-16,0-1 0,21-21 0,0 0 0,22 0 15,-22-21-15,21 0 0,0 0 0,1-21 16,-1-21-16,0 21 0,22 0 16,-22-22-16,22 1 0,-1 0 0,-20-1 15,20-20-15,-21 20 0,1 1 16,-1 0-16,-21-1 0,0 1 16,1 0-16,-22-22 0,0 22 0,0-22 15,0 22-15,-22-21 0,-20 20 0,21-20 16,-21 20-16,-1 1 0,1 0 15,-43-43-15,43 64 0,0-21 16,-1 42-16,22-22 0,-21 1 0,21 21 16,-1 0-16,1-21 15,21 0 1,21 21 0,1-21-16,-1 21 0,0-21 15,21 21-15,-21-22 0,22 22 16,-1-21-16,0 0 0</inkml:trace>
  <inkml:trace contextRef="#ctx0" brushRef="#br1" timeOffset="77592.89">18119 4868 0,'0'0'0,"21"-148"31,-21 127-31,-21 21 16,-1 0-16,1 0 0,0 0 15,0 21-15,0 0 16,0 1-16,-1 20 0,-20-21 16,21 21-16,0 1 0,0-1 0,-1-21 15,1 22-15,21-1 0,0-21 16,-21 21-16,21-20 0,0-1 16,0 0-16,0 0 0,0 0 15,21 0-15,0-21 0,1 0 16,-1 0-16,0 0 0,0 0 15,0-21-15,0 0 0,1 21 0,20-21 16,-21 0-16,0 0 0,0-1 0,1-20 16,-1 21-16,0-21 15,-21-1-15,0 22 0,21-21 0,-21-1 0,0 22 16,0 0-16,0 0 0,21 21 31,-42 21-31,0 0 16,0 0-16,0 22 0,-1-1 0,22-21 15,0 22-15,0-1 0,0-21 16,0 0-16,0 22 0,0-22 0,0 0 16,0 0-16,0 0 0,0 0 15,22-21-15,20 0 16,-21 0-16,0 0 0,0 0 0,1 0 16,20 0-16,0 0 0,-21-21 15,22 21-15,-1-21 0</inkml:trace>
  <inkml:trace contextRef="#ctx0" brushRef="#br1" timeOffset="77836.73">18775 4826 0,'0'0'0,"0"-21"0,0 0 0,0 0 15,0-1-15,0 1 16,-21 21-16,-1 0 16,1 21-16,0-21 0,0 22 0,0 20 15,0-21-15,-1 21 0,1-20 16,0 20-16,0 0 0,0 1 0,21-22 15,0 21-15,0-21 0,0 0 16,0 22-16,0-22 0,0 0 16,0 0-16,21-21 0,0 21 15,21-21-15,-20 0 16,-1 0-16,0 0 0,0 0 0,21-21 16,-20 21-16,20-21 0,-21 0 0,0 0 15</inkml:trace>
  <inkml:trace contextRef="#ctx0" brushRef="#br1" timeOffset="78184.03">19071 4995 0,'0'0'0,"-21"0"0,0 0 15,42 0 32,0-21-31,0 0-16,0 21 0,1-21 15,-22 0-15,21 21 0,0-21 0,0-1 16,0-20-16,0 21 0,-21 0 0,0 0 16,0-1-16,0 1 0,0 0 15,-21 21-15,0 0 16,0 0-16,0 21 0,0 0 16,-22 1-16,1-1 0,21 21 0,-22 0 15,22 1-15,0-1 16,0 0-16,0 1 0,21-1 0,0-21 15,0 22-15,0-22 0,0 0 0,21 0 16,0 0-16,0-21 0,0 0 16,1 21-16,-1-21 0,0 0 0,0 0 15,0 0-15,0 0 0,1-21 16,20 21-16,-21-21 0</inkml:trace>
  <inkml:trace contextRef="#ctx0" brushRef="#br1" timeOffset="78344.89">19325 5165 0,'-21'0'0,"0"0"32,0 0-32,-1 0 47,1 0-47,0 0 0,0 0 15,-21 0-15</inkml:trace>
  <inkml:trace contextRef="#ctx0" brushRef="#br1" timeOffset="79628.37">8213 6562 0,'0'0'0,"0"21"0,-22 0 16,22 0-16,0 0 0,-21 1 15,21-1-15,0 0 16,0 0-16,0 0 0,21-21 16,1 0-16,-1 0 15,0 0-15,0 0 16,0-21-16,0 0 0,1 21 0,-1-21 15,0 0-15,0-1 0,0-20 16,0 21-16,1 0 0,-22-22 0,0 22 16,21-21-16,-21 21 15,0 0-15,0-1 0,-21 22 16,-1 0-16,22 22 16,-21-1-16,21 21 0,-21-21 15,21 22-15,0-1 0,0 0 16,0 1-16,0-1 0,0 21 15,0-20-15,0-1 0,0-21 16,0 22-16,0-22 0,0 0 0,0 0 16,0 21-16,0-20 0,0-1 15,-21-21 1,0 0 0,0 0-16,-1 0 0,1-21 15,0 21-15,0-22 0,0 1 16,0 0-16,-1 0 0,1 0 15,0 0-15,21-1 0,-21 22 16,21 22 15,0-1-31,0 0 16,0 0-16,21 0 0,0 0 0,0 1 16,1-1-16,-22 0 0,21-21 15,0 21-15,0-21 0,0 0 16,0 0-16,22 0 0,-22 0 15,0 0-15,0-21 0,0 21 16,22-21-16,-22 0 0,21-1 16,1 1-16,-22 0 0,21 0 0,0-21 15,-20 20-15,20-20 0,21-43 16,-41 43-16,-1-21 0,0 20 16,0 1-16,-21-22 0,0 22 0,21 0 15,-21-1-15,0 22 0,0 0 16,0 0-16,0 42 15,0 0-15,0 22 16,0-1-16,0 0 0,0 1 0,0 20 16,-21-21-16,21 22 0,0-22 0,0 1 15,0-22-15,0 21 0,0 0 16,0-20-16,0-1 0,0 0 0,0 0 16,21-21-16,0 0 0,1 21 0,-1-21 15,0 0 1,0 0-16,0 0 0,-21-21 0,21 21 15,1-21-15,-22 0 0,0 0 0,0-1 16</inkml:trace>
  <inkml:trace contextRef="#ctx0" brushRef="#br1" timeOffset="79812.08">8784 6731 0,'0'0'15,"-42"0"-15,21 0 0,21 21 16,21-21-1,0 0-15,0 0 0,0 0 16,22 0-16,-1 0 0,-21 0 16,21-21-16,22 21 0,-22-21 0,1 21 15,-1-21-15,21 21 0,-20-21 16,-1-1-16,0 22 0,22-21 0</inkml:trace>
  <inkml:trace contextRef="#ctx0" brushRef="#br1" timeOffset="80057.91">10223 6541 0,'0'21'32,"0"0"-32,-21 0 0,21 0 15,-21 22-15,21-22 0,0 0 0,0 0 16,0 21-16,0-20 0,-21-1 15,21 0-15,-21 0 0,21 0 0,0 0 16,0 1-16,-21-1 0,21 0 0,21-21 31,0-21-31,21 21 16,-21-21-16</inkml:trace>
  <inkml:trace contextRef="#ctx0" brushRef="#br1" timeOffset="80419.89">10689 6562 0,'0'0'0,"0"-21"0,0-1 16,-21 22 0,0 0-16,0 0 0,-1 0 15,1 22-15,0-1 0,-21-21 16,42 21-16,-21 0 0,-1 0 0,1 0 16,21 1-16,0-1 15,21 0 1,1-21-16,-1 0 0,0 0 15,0 21-15,0-21 0,0 0 16,22 21-16,-22-21 0,0 21 16,0-21-16,-21 22 0,21-22 0,-21 21 15,0 0-15,0 0 16,0 0-16,-21 0 0,0-21 16,0 22-16,-21-22 0,20 0 0,1 0 15,-21 21-15,21-21 0,-22 0 16,22 0-16,0 0 0,0 0 0,0 0 15,0 0-15,-1 0 0,22-21 0,-21-1 16,21 1-16,0 0 16,0 0-16,0 0 15,0 0-15,0-1 0</inkml:trace>
  <inkml:trace contextRef="#ctx0" brushRef="#br1" timeOffset="80612.07">10329 6329 0,'0'0'0,"21"0"62,1 0-62,-1 0 16</inkml:trace>
  <inkml:trace contextRef="#ctx0" brushRef="#br1" timeOffset="81040.92">11980 6265 0,'0'-21'0,"0"42"0,0-63 16,0 21-16,0 0 16,0 0-16,0 42 31,0 0-31,0 21 0,0 1 16,0-1-16,0 21 0,-21-20 0,21 20 15,-21 1-15,21-22 0,0 22 16,-21-22-16,21 0 0,-21 1 0,21-1 15,-22-21-15,22 0 0,0 0 16,0 1-16,22-22 16,-22-22-1,21 1-15</inkml:trace>
  <inkml:trace contextRef="#ctx0" brushRef="#br1" timeOffset="84040.82">11896 6392 0,'0'0'0,"0"-190"31,0 169-31,0 0 16,21-1-16,0 1 0,21 0 0,-21 21 15,22-21-15,-1 21 0,22 0 16,-22 0-16,0 0 0,1 21 0,-1 0 16,0 0-16,-21 1 0,22-1 0,-43 21 15,0-21-15,0 22 0,0 20 16,-43-21-16,22 1 0,-21-22 15,0 21-15,-1 1 0,1-22 16,0 0-16,-1 0 0,1 0 16,0-21-16,20 0 0,-20 0 0,21 0 15,0 0-15,0 0 0,-1 0 16,22-21-16,-21 0 0,21 0 16,0 0-16,21 42 31,-21 0-31,22 0 15,-1 0-15,-21 0 0,21 1 0,0-1 16,-21 0-16,21 21 0,-21-21 0,21 1 16,1-1-16,-1 0 0,0 0 15,0 0-15,0-21 16,0 0-16,22 0 0,-22 0 0,0 0 16,21 0-16,-20 0 0,20 0 15,0 0-15,-21-21 0,22 0 0,-22 0 16,0 21-16,21-21 0,-20-1 0,-22 1 15,21 0-15,-21 0 0,21-21 16,-21 20-16,0 1 0,0 0 0,0-21 16,0 21-16,0-1 15,-21 22 1,21 22-16,-21-1 16,21 0-16,-22 0 0,22 0 15,0 0-15,0 1 0,0 20 16,0-21-16,0 0 0,0 0 0,0 1 15,0-1-15,0 0 0,22 0 16,-1-21-16,-21 21 0,21-21 0,0 0 16,0 0-16,22 0 0,-22 0 0,0 0 15,21-21-15,1 0 0,-1 0 16,-21 0-16,21-1 0,1 1 0,-1-21 16,0 21-16,-20-22 0,-1 1 15,0 0-15,0-1 0,0-20 0,-21 21 16,0-1-16,0 1 0,0 0 15,0 20-15,0 1 0,0 0 0,0 0 16,0 0-16,-21 21 16,0 21-1,21 0-15,0 0 0,-21 0 0,21 22 16,-21-1-16,21 0 0,0 22 0,0-22 16,-22 22-16,22-22 0,-21 22 15,0-22-15,21 21 0,0-20 0,0 20 16,-21 1-16,21-22 0,0 22 15,0-1-15,0 1 0,0-1 0,0 1 16,0-1-16,0 1 0,0-22 0,0 0 16,0 22-16,0-43 0,0 21 15,0-21-15,0 1 0,0-1 16,0 0-16,21-21 0,21 0 16,-20-21-16,-1 0 0,0-1 15,-21 1-15,42-21 0,-21 0 16,1-1-16,-1 1 0,0 0 0,0-22 15,-21 1-15,0 20 0,0-20 16,0-43-16,-21 64 0,21-1 16,-42 1-16,20 21 0,1 0 0,0-1 15,0 1-15,-21 0 0,42 0 16,-22 21-16,22-21 0,-21 21 0,21-21 16,0-1-16,21 22 15,1-21-15,20 0 0,0 0 16,1 21-16,-1-42 0,85-1 15,-85 1-15,22 21 0,-1-22 16,1 1-16,-22 0 0,0-1 0,1 1 16,-22 21-16,21-21 0,-42 20 0,0 1 15,21 0-15,-21 0 0,0 0 16,0 0-16,-21 21 0,0 0 16,0 0-16,0 0 15,0 0-15,-1 21 0,22 0 16,-21 0-16,21 0 0,0 22 15,0-1-15,0 0 0,0 1 16,0 20-16,0-21 0,0 22 0,0-1 16,-21-20-16,21 20 0,0-20 15,0 20-15,-21 1 0,21-22 0,0 21 16,-21 1-16,21-1 0,-21 1 0,-1-1 16,22 1-16,-21-22 0,0 22 15,0-22-15,21 22 0,0-22 16,0-21-16,0 21 0,0 22 0,0-43 15,0 0-15,0 0 0,21-21 16,0 0-16,0 0 16,22 0-16,-22 0 0,0-21 0,21 0 15,-20 0-15,20 0 16,-21-22-16,21 22 0,-20-21 0,20 0 16,-21-1-16,0 1 0,-21-22 0,0 1 15,0 21-15,0-22 0,0 1 16,0-1-16,-21 22 0,0-22 0,0 22 15,0 0-15,-22-1 0,22 22 0,0 0 16,-21 0-16,20 0 0,1-1 16,-21 22-16,21 0 15,21 22 1,21-22 0,0 0-16,0 0 15,0 0-15,22 0 0,-22 0 16,21-22-16,-21 1 0,22 0 0,-1 0 15,0 0-15,1 0 0,-1-22 16,0 22-16,-20 0 0,41-43 16,-42 43-16,-21 0 0,0-21 15,0 21-15,0-1 0,-21 22 16,0 0 0,0 22-16,0-22 0,21 21 15,0 0-15,0 0 0,0 0 0,0 0 16,21 1-16,0-1 15,0 0-15,0 0 0,0 0 16,1 0-16,-1 1 0,0-22 16,0 21-16,0 0 0,0 0 0,-21 0 15,22-21-15,-22 21 0,21-21 0,-21 22 16,21-22-16,0 0 16,-21 21-16,21-21 0,0 0 0,1 0 15,-1 0-15,0 0 16,0 0-16,0-21 0,0 21 15,1-22-15,20 1 0,-21 0 0,0 0 16,0 0-16,1 0 0,-1-22 16,0 22-16,-21-21 0,0-1 0,21 22 15,-21-21-15,0 21 0,0 0 16,0-1-16,0 1 16,-21 21-16,0 0 0,21 21 15,-21-21-15,-1 22 0,22-1 16,-21 0-16,21 21 0,0-21 0,0 1 15,0 20-15,0-21 0,0 0 16,0 43-16,0-43 0,21 0 16,-21 0-16,22 0 0,-1 1 0,0-22 15,0 21-15,0-21 0,22 0 16,-22 0-16,0 0 0,21 0 0,-21 0 16,22 0-16,-22-21 0,0 21 15,21-22-15,-20 1 0,-1 0 16,0 0-16,21 0 0,-42 0 0,21-1 15,1-20-15,-22 0 0,0 21 16,0-22-16,0 22 0,0 0 0,0 0 16,0 42-1,0 0 1,0 0-16,0 0 0,0 22 0,-22-22 16,22 0-16,0 0 0,-21 0 15,21 22-15,0-22 0,0 0 16,0 0-16,0 0 15,21-21 17,1 0-32,-1-21 15,0 0-15,0 0 0,0 0 16,0 0-16,1-22 0,-1 22 16,-21 0-16,21 0 0,0 0 0,0-1 15,0 1-15,1 21 16,-1 0-16,-21 21 15,0 1-15,0-1 16,0 0-16,21 0 0,-21 0 0,0 0 16,0 1-16,0-1 0,42 0 15,-21 0-15,-21 0 0,22-21 16,-1 21-16,0-21 0,21 22 16,-21-22-16,1 0 0,-1 0 0,0 0 15,21 0-15,-21 0 0,1-22 0,-1 1 16,0 21-16,0-21 0,0 0 15,0 0-15,1-22 0,-1 22 16,21-42-16,-21 20 0,0 22 16,-21-21-16,22 21 0,-22 0 0,21-1 15,-21 1-15,0 42 32,0 1-17,-21-22-15,21 21 0,0 0 16,0 0-1,21-21 17,-21-21-32,0 0 15,21 21-15,-21-21 0,0-1 16,0 1-16,0 0 16,0 0-16,-21 21 31,0 0-31,21 21 15,0 0-15,-22 0 0,22 1 16,-21 20-16,0-21 0,0 21 16,21 1-16,-21-22 0,21 21 0,-21-21 15,21 22-15,0-22 0,0 0 16,0 0-16,0 0 0,21 1 16,0-22-16,0 0 0,0 0 15,22 0-15,-1 0 0,-21 0 0,21 0 0,1 0 16,-1-22-16,0 1 15,-20 21-15,20-21 0,-21 0 0,21 0 0,-20 0 16,-22-1-16,21 1 0,-21-21 0,0 21 16,0 0-16,0-1 0,0 1 15,-21 21 1,-1 0-16,1 21 0,0-21 16,21 22-16,-21-1 0,0 21 0,0-21 15,-1 0-15,22 1 0,0-1 0,-21 0 16,21 0-16,-21 0 0,21 0 15,0 1-15,21-1 16,0-21-16,1 0 0,-1 0 16,21 0-16,-21-21 0,22-1 0,-22 22 15,21-21-15</inkml:trace>
  <inkml:trace contextRef="#ctx0" brushRef="#br1" timeOffset="84664.87">17886 6329 0,'0'0'0,"0"-21"0,0 0 16,0-1-16,0 1 15,0 0-15,0 0 16,0 0-16,21 21 15,-21-21-15,21 21 0,0 0 0,0 0 16,1 0-16,-1 0 0,21 0 16,-21 0-16,22 21 0,-22 0 15,0 0-15,0 21 0,0 1 0,0-1 16,-21 0-16,0 1 0,0-1 0,0 0 16,0 1-16,0-1 0,0 0 15,-21-20-15,0 20 0,0-21 0,21 0 16,0 0-16,0-42 31,0 0-31,0-21 16,21 21-16,-21-22 0,21 22 15,0-42-15,1 20 0,-1 1 0,0 0 16,21-1-16,-21 1 0,1 0 16,20-1-16,-21 1 0,0 21 0,0-22 15,22 22-15,-43 0 16,21 21-16,-21-21 0,21 21 0,0 0 15,-21 21 1,0 0 0,0 0-16,0 1 15</inkml:trace>
  <inkml:trace contextRef="#ctx0" brushRef="#br1" timeOffset="86104.91">18732 6541 0,'22'0'32,"-1"-22"-32,-21 1 0,21 21 15,0-21-15,0 0 0,-21 0 0,21 0 16,1-1-16,-22 1 0,0 0 0,21-21 16,-21 21-16,0-1 0,0 1 15,0 0-15,0 0 0,0 0 0,-21 21 16,-1 0-1,1 0-15,0 0 0,0 21 0,0 0 16,-22 0-16,22 0 0,-21 22 16,21-22-16,-22 21 0,22 1 15,0-1-15,-21 0 0,21 1 0,-1-1 16,22-21-16,0 0 0,0 22 16,0-22-16,0 0 0,22 0 15,-1-21-15,21 0 16,-21 0-16,0 0 0,1 0 0,20-21 15,-21 0-15,21 0 0,-20-1 0,-1 1 16,0 0-16,0 0 0,21-21 16,-42-1-16,22 22 0,-1-21 0,0-1 15,0 22-15,-21 0 0,0-21 16,21 42-16,-21-21 0,21-1 16,-21 44 15,0-1-31,0 0 0,0 0 0,0 21 15,0-20-15,-21-1 0,21 21 16,-21-21-16,21 0 0,0 22 0,0-22 16,0 0-16,0 21 15,0-20-15,0-1 0,21-21 16,0 0-16,1 0 16,-1 0-16,0 0 0,0 0 0,0-21 15,0-1-15,1 22 0,-1-21 0,0 0 16,21-21-16,-21 21 0,1-22 15,-1 22-15,21-21 0,-21-1 16,-21 22-16,0-21 0,0 21 16,0-22-16,0 22 0,-21 21 15,0 0-15,0 0 16,0 0-16,-1 0 16,22 21-16,-21 1 0,21-1 15,0 0-15,0 21 0,0-21 16,21 1-16,1-1 0,-22 21 0,21-21 15,0 0-15,0 1 0,0-1 16,0 0-16,1 21 0,-1-42 16,0 21-16,0 1 0,0-1 0,0-21 0,1 0 15,-1 21-15,0-21 16,0 0-16,21 0 0,-20 0 0,41 0 16,-42-21-16,22 0 15,-22 21-15,21-22 0,-21 1 0,0 0 16,1-21-16,-1 21 0,0-22 0,0 1 15,-21 21-15,0-22 0,0 1 16,0 21-16,0-21 0,0 20 0,0 1 16,0 0-16,-21 21 15,0 0-15,0 0 0,-1 0 0,1 0 16,-21 21-16,21-21 0,-22 21 16,1 1-16,0-1 0,-1 21 15,22 0-15,-21-20 0,0 20 0,20 0 16,1-21-16,0 22 0,21-22 15,0 21-15,0-21 0,0 1 0,0-1 16,21 0-16,0-21 0,1 0 16,-1 21-16,21-21 0,-21 0 0,22 0 15,-22 0-15,21 0 0,0-21 0,-20 21 16,-1-21-16,21 0 0,-21-1 16,0 1-16,1-21 0,-1 21 0,0-22 15,-21 1-15,0 21 0,21-21 16,-21 20-16,21-20 0,-21 21 0,0 0 15,0 0 1,0 42 0,0 0-16,-21 0 15,21 21-15,-21-20 0,21-1 16,0 21-16,0-21 0,0 0 0,0 22 16,0-22-16,0 0 0,0 0 15,0 0-15,0 1 0,21-22 16,0 21-16,0-21 0,1 0 15,-1 0-15,0 0 0,0 0 0,0 0 16,0 0-16,1 0 0,-22-21 0,21-1 16,0 1-16,0 0 0,0 0 15,-21 0-15,21 0 0,1-22 16,-22 22-16,0-21 0,21 21 16,-21-1-16,21 1 0,-21 42 31,0 1-31,42-1 15,-42 0-15,0 0 0,0 21 0,0-20 16,-21-1-16,0 21 0,21-21 0,0 0 16,0 1-1,21-22-15,0 0 16,0 0-16,1 0 16,-22-22-16,21 22 0,0-21 15,0 0-15,-21 0 16,0 0-16</inkml:trace>
  <inkml:trace contextRef="#ctx0" brushRef="#br1" timeOffset="86276.72">20553 6181 0,'0'0'0,"-21"0"16,-43-21-16,43 21 16,0 0-16,0 0 15,42 0 16,0 0-31,0 0 16,0 0-16,0 0 16,1 0-16,-1 0 0</inkml:trace>
  <inkml:trace contextRef="#ctx0" brushRef="#br1" timeOffset="86828.3">21061 5906 0,'0'0'0,"-21"-22"16,-1 22 0,1 22-16,21-1 15,-21 21-15,21-21 16,-21 0-16,21 22 0,0-22 0,-21 64 16,21-64-16,-21 21 15,21-21-15,0 22 0,0-1 0,-22 0 16,22-21-16,-21 22 0,21-1 0,-21-21 15,21 0-15,0 1 0,0-1 16,0 0-16,-21 0 0,21 0 16,0-42 15,0 0-31,0 0 16,21 0-16,-21-22 0,21 22 0,0-21 15,1 21-15,20-22 0,-21 22 16,0-21-16,22 21 0,-22-1 15,21 1-15,-21 0 0,0 21 16,1 0-16,20-21 0,-21 21 0,0 0 16,0 0-16,1 21 0,-1 0 15,-21 0-15,21 1 0,-21-1 0,0 0 16,0 0-16,0 0 0,0 0 16,-21 22-16,0-22 0,-1 0 0,1 0 15,0 0-15,0 1 0,-21-1 16,20 0-16,-20 0 0,21 0 15,-21-21-15,20 21 0,-20-21 0,21 0 16,0 0-16,0 0 0,-1 0 16,1 0-1,21-21 1,21 0-16,1 0 16,-1 0-16,0 0 0,0 21 0</inkml:trace>
  <inkml:trace contextRef="#ctx0" brushRef="#br1" timeOffset="87135.96">21653 5821 0,'-21'0'15,"42"0"-15,-42 21 16,21 0-16,-21 22 0,21-22 0,-21 21 15,21 0-15,0 1 0,0-1 0,0 0 16,-21 1-16,21-22 0,-21 21 16,-1 43-16,22-43 0,0-21 15,0 22-15,-21-22 0,21 21 16,0-21-16,-21 1 0,21-1 16,0 0-16,21-21 31,0 0-31,1-21 0,-1 21 15,0-21-15,0-1 0,0 1 0,0 0 16,1 0-16</inkml:trace>
  <inkml:trace contextRef="#ctx0" brushRef="#br1" timeOffset="87532">21844 6308 0,'0'0'0,"21"0"31,0 0-15,0 0-16,1 0 15,-1 0-15,0 0 16,0 0-16,0 0 0,0 0 0,-21-21 16,22 21-16,-1 0 0,0-22 0,0 22 15,-21-21-15,21 21 0,-21-21 0,0 0 16,0 0-16,21 21 0,-21-21 16,-21 21-16,0 0 15,0 0-15,0 0 0,-22 21 16,22 0-16,-21 0 0,0 0 15,-22 22-15,22-22 0,21 21 0,-22 0 0,22-20 16,0-1-16,0 21 0,21-21 16,0 0-16,0 1 0,0-1 15,0 0-15,21-21 0,0 21 0,0-21 16,22 0-16,-1 0 0,43 0 16,-64 0-16,21 0 0,43 0 15,-64 0-15,21-21 16,-21 21-16,1 0 0,-1-21 0,0 21 15,-21-21 1,0-1-16,-21 1 16</inkml:trace>
  <inkml:trace contextRef="#ctx0" brushRef="#br1" timeOffset="88892.89">8763 8149 0,'0'0'0,"0"-42"0,0-43 15,-21 64 1,0 21 0,-1 21-16,1 0 0,0 1 0,0 20 15,21 0-15,-21 1 0,0 20 16,-1-21-16,1 22 0,21-22 0,-21 1 16,0 20-16,0-21 0,0 1 15,-1-1-15,1-21 0,0 22 16,21-22-16,0 0 0,-21 0 0,21 0 15,0-42 1,0 0 0,0-21-16,21 20 0,0 1 15,0-21-15,-21 21 0,22-22 16,-1 1-16,0 0 0,-21-22 0,21 22 16,0-22-16,-21 22 0,0-21 15,0 20-15,0-20 0,0 20 0,0 22 16,21-21-16,-21 21 0,0 0 15,0 42 1,22 0-16,-22 21 0,0 1 16,0-1-16,21 0 0,0 1 15,-21 20-15,21-21 0,0 22 0,-21-22 16,0 1-16,21-1 0,1 0 16,-22 1-16,0-22 0,0 21 0,0-21 15,21 22-15,-21-22 0,0 0 0,0 0 16,21-21-1,-21-21 1,0 0-16</inkml:trace>
  <inkml:trace contextRef="#ctx0" brushRef="#br1" timeOffset="89080.54">8297 8530 0,'0'-42'15,"43"42"1,-43-21 0,63 0-16,-21-1 0,-20 22 15,20 0-15,0 0 0,-21 0 0,22-21 16,-1 21-16,-21 0 0,0 0 0,1 0 16,-1 0-16,0 0 15</inkml:trace>
  <inkml:trace contextRef="#ctx0" brushRef="#br1" timeOffset="90256.9">8826 8721 0,'0'0'0,"-21"0"0,21 42 16,0-21-16,43-21 16,-43-21-1,21 0-15,0 21 0,0-21 16,0 0-16,22-1 0,-1 1 15,-21-21-15,21 21 0,1-22 0,-22 1 0,21 21 16,1-21-16,-22-1 0,0 1 16,0 21-16,-21 0 0,0-1 15,0 1-15,-42 21 16,21 0-16,-1 0 16,-20 21-16,21 1 0,0-1 0,0 0 15,-1 0-15,22 0 0,0 0 16,-21 1-16,21-1 0,0 0 0,0 0 15,21 0-15,1 0 0,-1-21 0,0 22 16,0-1-16,0-21 0,0 21 16,1-21-16,-1 0 0,0 21 15,-21 0-15,0 0 32,-21-21-32,0 0 15,-1 0-15,1 0 0,0-21 16,0 0-16,0 0 15,0 21-15,21-21 0,-22 21 16,1 0-16,21 21 31,0 0-15,0 0-16,21-21 16,1 21-16,-1 1 15,0-22-15,-21 21 0,21-21 16,0 21-16,0-21 0,1 0 15,-1 0-15,0 0 0,0 0 0,0 0 16,0 0-16,1-21 0,-1 0 16,0 21-16,21-22 0,1 1 0,-22 0 15,21 0-15,-21 0 0,0 21 0,22-21 16,-22-1-16,0 1 0,0 0 0,-21-21 16,0 21-16,21-1 0,-21 1 15,0 0-15,0 0 0,0 0 0,-21 21 16,0 0-16,0 0 0,0 21 15,0-21 1,-1 21-16,1 21 0,21-20 16,-21-1-16,21 0 0,0 0 15,-21 0-15,42 0 0,0 1 16,0-22-16,1 21 0,-1-21 0,-21 21 16,21-21-16,0 21 0,0-21 15,-21 21-15,-21-21 31,0 0-31,0 0 16,0 0-16,-1 0 0,1 0 0,0-21 16,0 21-16,0 0 15,0 0 1,21 21 0,0 0-16,0 1 15,0-1-15,0 0 16,21-21-16,0 0 0,0 0 15,0 0-15,0 0 0,1 0 0,-1 0 16,0 0-16,0 0 0,0 0 16,0-21-16,22 21 0,-22-21 0,21-1 15,-21 1-15,255-85 125,-276 128-109,0-1-16,0 0 16,21 0-1,0-21 1,0 0-1,-21-21-15,21 21 0,-21-21 16</inkml:trace>
  <inkml:trace contextRef="#ctx0" brushRef="#br1" timeOffset="90365.96">10160 8128 0,'0'0'0,"-42"-21"15</inkml:trace>
  <inkml:trace contextRef="#ctx0" brushRef="#br1" timeOffset="90431.89">10075 8170 0,'21'0'15,"1"0"1,-1 0-16</inkml:trace>
  <inkml:trace contextRef="#ctx0" brushRef="#br1" timeOffset="91824.24">10901 8446 0,'0'0'0,"21"-22"0,21-20 16,-42 21 0,0 0-16,0 0 0,0-1 15,0 1-15,0 0 16,-21 0-16,0 21 0,0-21 0,0 0 15,-22 21-15,22 0 0,-21 0 0,21 0 16,-22 0-16,1 21 0,21 0 16,-22 0-16,22 0 0,0 0 0,0 22 15,0-22-15,0 0 0,21 21 16,-22-20-16,22 20 0,0-21 16,0 0-16,0 22 0,0-22 0,0 0 15,22-21-15,-1 0 0,0 0 16,0 0-16,21 0 15,-20 0-15,20 0 0,0-21 0,22 0 16,-22 21-16,-21-22 0,22 1 0,-22 0 16,0 0-16,0 21 0,0-21 15,0 0-15,-21-1 0,0 1 16,0 0-16,22 21 0,-22-21 0,0 0 0,0 0 16,-22 21 15,22 21-31,0 0 0,0 0 15,0 0-15,0 0 0,0 1 0,0 20 16,0-21-16,0 21 0,0 22 16,0-1-16,0-20 0,0 20 0,0-20 15,0 20-15,22 1 0,-22-1 16,21 1-16,-21-1 0,0-21 0,0 22 16,0-1-16,0-20 0,0 20 0,0-20 15,0 20-15,0-21 0,0 22 0,0-22 16,0 1-16,0-1 0,0 0 15,0 1-15,-21-1 0,21-21 16,-22 0-16,-20 0 0,21 1 0,0-22 16,-22 21-16,1-21 0,0 0 15,-1 0-15,1 0 0,-21 0 0,20-21 16,1-1-16,-22 1 0,22 0 0,0 0 16,21-21-16,-22-1 0,22-20 15,0 20-15,0-20 0,0 21 0,21-22 16,0 1-16,0-1 0,21 1 0,0-1 15,0-21-15,21 1 0,-20 20 16,20-20-16,0 20 0,22 1 0,-1-1 16,1 1-16,-1-1 0,22 1 15,-22-1-15,1 22 0,-1-1 16,1 1-16,-1 0 0,-20 21 0,-1-1 16,-21 22-16,0 0 0,1 0 0,-22 22 31,0-1-31,0 0 0,0 0 15,0 0-15,0 0 0,-22 1 16,22-1-16,-21 0 0,21 0 0,0 0 16,-21 0-16,0 1 0,0-1 15,0 0-15,21-42 63,0 0-63,21-1 0,0 22 15,-21-21-15,0 0 0,21 0 0,0 0 16,0 0-16,1-1 0,-1 1 16,-21 0-16,21 0 0,0 0 0,0 21 15,0-21-15,1 21 0,20 0 16,-21 0-16,0 21 16,-21 0-16,0 0 15,0 0-15,21 0 0,-21 1 0,0-1 16,0 0-16,22 0 0,-22 0 15,0 0-15,0 1 0,21-1 0,-21 0 16,21 0-16,-21 0 0,21-21 16,-21 21-16,21-21 0,0 0 0,1 0 15,-1 0-15,0 0 16,0 0-16,0 0 0,0-21 0,22 21 16,-43-21-16</inkml:trace>
  <inkml:trace contextRef="#ctx0" brushRef="#br1" timeOffset="93424.93">12023 8467 0,'0'-21'0,"0"-1"16,0 65-16,0-107 0,0 43 0,0 0 15,0 0-15,0-22 0,0 22 0,0 0 16,0 0-16,-22 21 31,22 21-31,-21 0 0,21 0 0,0 1 16,-21-1-16,21 0 0,-21 0 16,21 21-16,-21-20 0,21-1 0,0 21 15,0-21-15,0 0 0,0 1 0,0-1 16,-21 0-16,21 0 15,21-21 17,-21-21-17,21 0-15,0 0 0,-21-1 16,0 1-16,21-21 0,0 21 16,1 0-16,-22-22 0,0 22 0,21 0 15,-21 0-15,21 0 0,0-1 16,0 22-1,0 0-15,1 0 0,-1 22 16,-21-1-16,0 0 0,21 0 0,0 0 16,-21 0-16,21-21 0,-21 22 15,0-1-15,0 0 0,0 0 0,21 0 16,-21 0-16,0 1 16,0-1-16,22-21 0,-1 21 15,0-21 1,0 0-1,0-21-15,0 0 0,1 21 16,-1-22-16,0 1 0,0 0 16,21 0-16,-20 0 0,-1 0 15,0-22-15,0 22 0,0-21 0,0 21 16,1-1-16,-22 1 0,0 0 16,21 0-16,0 21 15,-21 21-15,0 0 16,0 0-16,0 1 0,0-1 15,0 0-15,0 0 0,0 21 0,0-20 16,0-1-16,0 0 0,0 0 16,0 0-16,0 0 0,0 1 0,0-1 15,0 0-15,0 0 0,0 0 16,21-21-16,0 0 16,0 21-16,1-21 0,20 0 0,-21 0 15,21 0-15,1 0 0,-1 0 0,0 0 16,1-21-16,-1 21 0,0-21 15,1 0-15,-1 0 0,0 0 0,-20-1 16,20 1-16,-21 0 0,0-21 0,0 21 16,-21-22-16,0 22 0,0-21 15,0 21-15,0-1 0,0 1 0,0 0 16,0 0-16,-21 21 16,0 21-1,0-21-15,0 21 0,21 0 16,-21 1-16,-1 20 0,22-21 15,-21 0-15,21 0 0,0 1 0,0-1 16,0 0-16,0 0 0,0 0 0,0 0 16,0 1-16,21-22 0,1 0 15,-1 21-15,0-21 0,0 0 0,0 0 16,0 0-16,22 0 0,-22 0 0,21 0 16,-21 0-16,22-21 0,-1-1 15,0 22-15,-20-21 0,20 0 0,-21 0 16,0 0-16,0 0 0,-21-1 15,0 1-15,0 0 0,0-21 0,0 21 16,0-1-16,0 1 0,0 0 16,0 42 15,0 0-31,0 1 16,0-1-16,0 0 0,-21 0 0,21 0 15,0 0-15,0 1 0,-21-1 0,21 0 16,0 0-16,0 0 15,0 0-15,21-21 47,-21-21-47,21 21 16,-21-21-16,22 0 0,-22 0 0,0 0 16,21-1-16,0-20 0,-21 21 15,21-21-15,0 20 0,0 1 0,1-21 16,-1 21-16,0 21 0,-21-21 15,21 21-15,-21 21 16,0 0-16,0 0 0,0 0 0,0 0 16,0 1-16,0 20 0,0-21 15,0 0-15,0 0 0,0 1 0,0-1 16,21 0-16,-21 0 0,21-21 0,-21 21 16,22-21-16,-1 0 15,0 21-15,0-21 0,0 0 0,0 0 16,1 0-16,-1 0 0,0 0 0,21 0 15,-21-21-15,1 21 0,-1-21 16,21 0-16,-21 21 0,0-21 0,-21-22 16,22 22-16,-1-21 0,0 21 15,0-43-15,-21 22 0,0 0 0,21-22 16,0 22-16,-21-22 0,0 22 0,0 0 16,22-1-16,-22 1 0,21 0 15,-21 20-15,0 1 0,0 0 0,-21 42 31,-1 22-15,1-22-16,0 21 0,0 0 16,21 22-16,-21-22 0,0 1 15,-1 62-15,22-62 0,0-1 16,0 0-16,0 1 0,0-1 16,0-21-16,0 22 0,0-22 0,0 0 15,0 0-15,0 0 0,0 0 0,22 1 16,-1-22-16,0 0 15,0 0-15,0 0 0,0 0 16,1-22-16,-1 22 0,0-21 16,0 0-16,-21 0 0,21 21 15,0-42-15,-21 20 0,0 1 16</inkml:trace>
  <inkml:trace contextRef="#ctx0" brushRef="#br1" timeOffset="93619.88">14414 8065 0,'0'0'0,"-21"0"0,0 0 16,21 21-16,0 0 31,21-21-31,0 0 0,1 0 16,-1 0-16,21 0 0,-21 0 0,0 0 15,1 0-15,-1 0 16,0 0-16,0 0 0,0-21 15,0 21-15</inkml:trace>
  <inkml:trace contextRef="#ctx0" brushRef="#br1" timeOffset="94376.44">16129 7853 0,'0'0'0,"21"-21"0,0 0 0,-21-1 16,21 1-16,1 0 0,-22 0 0,21 0 16,-21 0-16,0-1 15,-21 22 1,-1 22-1,1-1-15,0 0 0,-21 0 0,21 0 16,-1 22-16,-20-1 0,21 0 16,-21 22-16,20-22 0,-20 22 0,21-22 15,-21 64-15,20-64 0,1 0 16,21 1-16,0-1 0,0 0 16,0-20-16,0-1 0,21 21 0,-21-21 15,22 0-15,20-21 0,0 22 16,22-22-16,-22 0 0,22 0 0,-1 0 15,1 0-15,-22 0 0,21 0 16,1 0-16,-22-22 0,1 22 0,-1-21 16,0 0-16,1 0 0,41-21 15,-41 20-15,-22-20 0,-21-21 16,0 20-16,0 1 0,0-22 16,0 22-16,0-21 0,0 20 0,0-20 15,0 20-15,0 1 0,-21 0 0,-1-1 16,1 22-16,0-21 0,0 0 0,-21 20 15,20 1-15,-20 0 0,21 0 16,-21 21-16,-1 0 0,1 0 16,0 0-16,-1 21 0,1 0 0,0 0 15,-22 43-15,22-43 16,21 21-16,-1-20 0,1 20 0,0 21 16,0-20-16,21-1 0,0 0 0,0 1 15,0 20-15,0 1 0,0-22 16,0-21-16,0 43 0,21-43 15,0 0-15,22-21 0</inkml:trace>
  <inkml:trace contextRef="#ctx0" brushRef="#br1" timeOffset="94703.86">16912 8361 0,'0'42'16,"0"1"-16,0 20 0,0-21 0,0 22 15,0-22-15,0 22 0,0 20 16,0-20-16,0-1 0,0 22 15,0-21-15,-21 20 0,0-20 0,21 20 16,-21-20-16,-1-1 0,1 22 16,0-21-16,0-1 0,0-21 0,0 22 15,-1-22-15,1 1 0,21-1 0,0-21 16,-21 0-16</inkml:trace>
  <inkml:trace contextRef="#ctx0" brushRef="#br1" timeOffset="94740.86">16764 9716 0,'42'-85'15,"-84"170"-15,84-212 0</inkml:trace>
  <inkml:trace contextRef="#ctx0" brushRef="#br1" timeOffset="95207.71">16976 8573 0,'0'0'16,"0"-43"-16,0 22 0,0-21 0,0 21 0,-22-1 15,22 1-15,0 0 16,0 0-16,0 0 15,0 0 1,0-1 0,0 1-16,22 21 15,-22-21-15,21 0 16,0 21-16,-21-21 0,21 0 16,0-1-1,-21 1-15,0 0 16,21 21-16,-21-21 0,22 21 0,-1 0 15,-21-21-15,21 21 0,0 0 16,0 0-16,0 0 0,1 0 16,20 21-16,-21-21 0,0 21 15,0 0-15,1 0 0,-1 1 0,0 20 16,-21-21-16,0 0 0,0 22 16,0-22-16,0 0 0,-21 0 0,0 0 15,-22 0-15,22 1 0,0-1 16,-21-21-16,20 21 0,1-21 15,0 0-15,0 0 0,0 0 0,0 0 16,-1 0-16,1 0 0,0 0 16,0 0-1,0 0 1</inkml:trace>
  <inkml:trace contextRef="#ctx0" brushRef="#br1" timeOffset="95979.66">17526 8213 0,'0'21'16,"21"-21"0,0 0-1,0-21-15,1 21 0,-1-21 0,-21-1 16,21 22-16,0-21 0,0 21 15,0-21-15,-21 0 0,0 0 16,0 0-16,0-1 16,-21 22-1,0 0-15,0 0 16,0 0-16,0 0 16,-1 22-16,22 20 0,-21-21 0,0 0 15,0 22-15,21-22 0,0 21 16,0-21-16,0 22 0,0-22 0,0 0 15,0 0-15,0 0 0,0 0 16,21 1-16,0-1 0,0-21 16,1 0-16,-1 0 0,0 0 0,0 0 15,0 0-15,0 0 0,1 0 16,-1 0-16,0 0 0,0 0 0,0 0 16,0 0-16,-21-21 0,22 21 0,-1-22 15,0 22-15,0-21 0,-21 0 16,21 21-16,0-21 0</inkml:trace>
  <inkml:trace contextRef="#ctx0" brushRef="#br1" timeOffset="96403.97">18013 8065 0,'0'-22'0,"0"44"0,0-65 16,0 22-16,21 21 15,-21-21-15,21 21 0,0-21 16,0 21-16,1 0 15,-1-21-15,0 21 0,0 0 16,0 0-16,22 0 0,-22 21 16,0 0-16,21 0 0,-21 0 0,1 0 15,-1 22-15,0-22 0,-21 21 16,0-21-16,0 22 0,0-22 0,0 21 16,0-21-16,0 1 0,-21-1 0,0 0 15,21 0-15,-22 0 0,22 0 16,-21-21-16,0 0 0,0 0 31,21-21-15,0 0-16,0 0 0,0 0 15,0 0-15,0-1 0,21-20 16,0 21-16,-21 0 0,21-22 0,1 22 16,-22 0-16,21 0 0,0 0 15,0 0-15,0-1 0,0 1 0,22 21 16,-43-21-16,21 21 0,0 0 15,0 0-15,0-21 0,1 21 16,-1 0-16,0 0 0,0 0 0,0 0 16</inkml:trace>
  <inkml:trace contextRef="#ctx0" brushRef="#br1" timeOffset="97017.14">19008 8276 0,'0'0'0,"0"-21"31,42 0-31,-21 0 0,-21 0 16,0-1-16,0 1 0,21 0 16,-21 0-16,0-21 0,0 20 15,0 1-15,0 0 0,-21 0 16,0 0-16,21 0 0,-21 21 15,0-22-15,-1 22 0,1 0 0,0 0 16,-21 0-16,21 22 0,-1-22 16,1 21-16,0 0 0,0 21 15,0-21-15,0 22 0,-1-1 0,1-21 16,0 22-16,21-1 0,0-21 16,0 21-16,0-20 0,0 20 0,0-21 15,0 0-15,0 0 16,0 1-16,21-22 0,0 0 15,1 0-15,-1 0 0,0 0 16,0 0-16,0 0 0,0-22 16,1 22-16,-1-21 0,0 0 15,0 0-15,0 0 0,-21 0 16,21-22-16,-21 22 0,22-21 0,-22 21 16,0-22-16,0 1 0,0 0 15,0 20-15,21-20 0,-21 21 0,0-21 16,0 20-16,0 1 0,0 42 31,0 1-31,0-1 0,0 21 16,0-21-16,0 0 0,21 22 15,-21-1-15,0-21 0,0 22 16,0-1-16,0-21 0,0 21 0,0 1 16,21-22-16,0 0 15,-21 0-15,21-21 0,1 0 16,-1 0-16,0 0 0,0 0 15,0 0-15,0-21 16,1 0-16,-1 0 0,0 0 0</inkml:trace>
  <inkml:trace contextRef="#ctx0" brushRef="#br1" timeOffset="97304.88">19558 7641 0,'0'0'0,"0"-21"0,0 0 0,0 0 15,0 0-15,0 63 32,0-21-17,-21 0-15,0 22 0,21-1 0,-22 0 16,1 1-16,21-1 0,-21 0 16,0 22-16,21-22 0,-21 0 0,21 1 15,-21-1-15,21 0 0,-22 1 16,22-1-16,0-21 0,0 0 0,0 1 15,0-1-15,0 0 0,0 0 16,0 0-16,22-21 16,-1 0-1,0 0-15,0-21 0,0 21 16,0-21-16</inkml:trace>
  <inkml:trace contextRef="#ctx0" brushRef="#br1" timeOffset="97732.85">19918 8001 0,'0'0'0,"0"-21"0,0 0 0,0 0 16,0-1 0,-21 22-1,-1 22-15,1-1 0,0 0 16,0 0-16,0 21 0,0-20 16,-1 20-16,1-21 0,0 21 0,21 22 15,-21-22-15,21-21 16,0 1-16,0 20 0,0-21 0,0 0 15,0 0-15,21-21 0,-21 22 0,21-22 16,0 0-16,1 0 0,-1 0 16,21 0-16,-21 0 0,0 0 15,22 0-15,-22 0 0,0-22 16,-21 1-16,21 0 0,0 0 0,1 0 16,-22-22-16,0 1 0,21 0 15,-21-1-15,0 1 16,0 21-16,0-21 0,0 20 0,0-20 15,0 21-15,-21 21 16,-1 0-16,1 0 0,0 0 16,0 21-16,0-21 0,21 21 15,-21 0-15,-1 1 0,1-1 0,21 0 16,0 0-16,0 0 16,21 0-1,1-21-15,-1 0 0,0 0 0,0 0 16,0 0-16</inkml:trace>
  <inkml:trace contextRef="#ctx0" brushRef="#br1" timeOffset="98152.08">20405 8149 0,'0'0'0,"-22"0"0,1-21 0,21 0 15,-21 21-15,21-21 0,0 0 16,0-1-16,0 1 0,-21 0 15,21 0-15,21 0 0,0 21 16,0 0-16,1-21 0,-1 21 0,21 0 16,-21 0-16,0 0 0,22 0 0,-22 0 15,0 21-15,0 0 0,0 0 16,1 0-16,-1 22 0,0-22 16,-21 21-16,0-21 0,0 22 0,0-22 15,0 21-15,0-21 0,0 0 16,0 1-16,-21-1 0,0 0 0,-1 0 15,1 0-15,0-21 0,0 21 16,0-21-16,0 0 16,21-21-1,0 0-15,0 0 16,0 0-16,21 0 0,-21-1 16,21-20-16,0 21 0,0-21 15,0-1-15,-21 1 0,43 0 16,-22 20-16,0-20 0,0 0 0,0 21 15,1-1-15,-1 1 0,21 0 16,-42 0-16,21 21 0,0-21 0</inkml:trace>
  <inkml:trace contextRef="#ctx0" brushRef="#br1" timeOffset="98483.87">19240 7726 0,'0'0'0,"22"0"15,-1 0-15,21 0 0,22 0 16,-22 0-16,21 0 0,22-21 15,-21 21-15,20 0 0,1 0 16,-22-21-16,1 21 0,21 0 0,-22 0 16,1 0-16,41-22 15,-62 22-15,20 0 0,-42 0 0,22 0 16,-22 0-16,0 0 0,0 0 16,-42 22 15,0-22-31</inkml:trace>
  <inkml:trace contextRef="#ctx0" brushRef="#br1" timeOffset="99664.78">7980 9821 0,'0'-63'16,"0"42"-16,0 0 0,0-1 15,0 1-15,0 64 47,0-22-47,0 21 0,-21 0 16,21 1-16,-22 20 0,22-20 16,0 20-16,0-21 0,0 22 0,-21-1 15,21-20-15,0 20 0,0-20 0,0-1 16,-21 21-16,21-41 0,0 20 15,0 0-15,0-21 0,0 1 0,0-1 16,0 0-16,-21-21 16,0 0-1,21-21-15,0 0 16,0-1-16,0 1 0,0 0 0,0 0 16,0-21-16,0-1 0,0 22 15,0-21-15,42-43 0,-21 43 16,-21 21-16,43-22 0,-22 1 0,0 21 15,21 0-15,-21-1 0,1 1 16,20 21-16,0 0 16,-21 0-16,1 0 0,-22 21 15,0 1-15,0-1 0,0 0 0,0 0 16,-22 0-16,-20-21 0,21 21 16,0 1-16,-22-1 0,22-21 0,0 21 15,-21-21-15,21 0 0,-1 0 0,1 0 16,0 0-16,0 0 0,0 0 0,0 0 15,-1 0-15,1 0 16,21-21 0,0 42-1,21 0 1,1 0-16,-1 0 0,0 1 0,21 20 16,-21-21-16,22 0 0,-22 22 0,0-22 15,43 21-15,-43-21 16,0 0-16,0 1 0,0-22 15,0 0-15,1 0 0,-1 0 0,0 0 16,0 0-16,0 0 0,0-22 16,1 22-16,-1-21 0,0 0 0,0 0 15,0 0-15</inkml:trace>
  <inkml:trace contextRef="#ctx0" brushRef="#br1" timeOffset="100141.88">8467 10329 0,'0'64'15,"-43"-64"-15,43 21 32,21-21-17,1 0-15,-1 0 0,0 0 0,0-21 16,0 21-16,0-21 0,1 0 0,20-1 16,-21 1-16,0 0 0,0 0 15,1 0-15,-1 0 0,0 21 0,-21-22 16,0 1-16,0 0 0,0 0 0,-21 0 15,0 21-15,-1 0 16,1 0-16,0 0 0,-21 0 0,21 21 16,-1 0-16,-20-21 0,21 21 15,21 0-15,-21 22 0,0-22 16,21 21-16,0 1 0,-22-22 0,22 21 16,0 0-16,0 1 0,0-22 0,0 21 15,0-21-15,22 1 0,-22-1 16,21 0-16,0 0 0,0-21 0,0 0 15,0 0-15,1 0 0,20 0 0,-21 0 16,21 0-16,-20-21 0,20 21 16,0-21-16,1 0 0,-1-1 0,-21 1 15,43-42-15,-22 42 0,-21-22 16,0 22-16,0-21 0,1 21 16,-1-22-16,0 22 0,-21 0 0,21 0 15,0 0-15,0-1 0,-21 1 16,0 0-1,0 42 1</inkml:trace>
  <inkml:trace contextRef="#ctx0" brushRef="#br1" timeOffset="100458.88">9123 10541 0,'0'21'16,"0"0"-16,21 1 0,0-22 15,0 0-15,0 0 16,1 0-16,-1 0 0,0 0 15,0 0-15,21-22 0,-20 22 16,-1-21-16,0 0 0,-21 0 16,21 0-16,0 0 0,0-22 0,-21 22 15,0 0-15,22 0 0,-22-22 16,0 22-16,21 0 0,-21 0 0,0 0 16,0 0-16,0-1 0,0 44 46,0-1-46,0 0 0,0 21 0,0-21 16,0 22-16,0-1 0,0 0 16,0 1-16,0-1 0,0 0 0,0 22 15,0-22-15,0 22 0,0-22 16,0 22-16,0-1 0,0 1 16,0-1-16,0 1 0,0-1 0</inkml:trace>
  <inkml:trace contextRef="#ctx0" brushRef="#br1" timeOffset="100677.16">9504 11663 0,'0'21'0,"0"-42"0,0 106 15,0-64-15,0 0 0,-21 0 0,21 0 16,-22 0-16,1-21 16,0 0-16,0 0 0,0 0 15,0 0-15,-1 0 0,-20-21 0,21 0 16,0 0-16,0 0 0,-22-22 16,22 22-16,0-21 0,21 0 0,-21-1 15,21-63-15,0 43 16,0-1-16,0 1 0,0-1 15,0 22-15,0-21 0,21 20 0,0 1 16,0 0-16,0 20 0,1-20 16,20 21-16,-21-21 0,0 20 0,0 1 15,22 0-15,-22 0 0,0-21 0,0 20 16</inkml:trace>
  <inkml:trace contextRef="#ctx0" brushRef="#br1" timeOffset="101100.4">9144 10245 0,'0'21'31,"-21"0"-31,21 0 16,0 0-16,0 1 0,0-1 0,0 21 16,0 0-16,0-20 0,0 20 15,0 0-15,0 1 0,0-22 0,21 21 16,0 0-16,0-20 16,0-1-16,-21 0 0,22-21 0,-1 0 15,0 0-15,0 0 0,0 0 0,0 0 16</inkml:trace>
  <inkml:trace contextRef="#ctx0" brushRef="#br1" timeOffset="101964.01">9673 10308 0,'0'0'0,"0"-21"16,-21 21-16,21 21 46,0 0-46,0 1 16,0-1-16,0 21 0,0-21 0,0 0 16,0 22-16,-21-22 0,21 0 0,0 0 15,0 22-15,0-22 0,-21 0 16,21 0-16,0-42 47,21 0-47,0 21 15,-21-21-15,21-1 0,0 1 16,0 0-16,-21-21 0,43-1 16,-22 22-16,0 0 0,0 0 15,0 21-15,1 0 0,-22 21 32,0 0-32,0 0 0,0 1 15,0-1-15,0 0 0,0 0 0,0 0 16,0 0-16,21 1 0,-21-1 0,21 0 15,0-21-15,-21 21 16,21-21-16,0 0 0,1 0 16,-1 0-16,0 0 0,0 0 0,21 0 15,-20 0-15,-1-21 0,0 0 16,0 21-16,0-21 0,0-22 0,1 22 16,-1 0-16,-21-21 0,0 20 15,0-20-15,0 21 0,0-21 16,0 20-16,0 1 0,-43-42 0,22 42 15,0-1-15,0 22 0,0-21 16,0 21-16,-1 0 0,1 0 0,0 0 16,0 0-16,21 21 15,0 1-15,0-1 16,0 0-16,0 0 0,0 0 0,21 0 16,-21 1-16,21-22 0,0 21 15,1-21-15</inkml:trace>
  <inkml:trace contextRef="#ctx0" brushRef="#br1" timeOffset="102408.88">10520 10245 0,'0'0'0,"0"-21"0,-21 21 31,-1 0-16,1 21-15,0 0 0,0 0 16,0 0-16,21 22 0,0-22 16,0 0-16,0 21 0,0-21 0,0 22 15,0-22-15,0 0 0,0 21 0,0-20 16,0-1-16,0 0 0,21-21 16,0 21-16,0-21 0,0 0 0,22 0 15,-1 0-15,-21 0 16,0 0-16,1-21 0,-1 0 15,0 0-15,0 21 0,0-22 16,0-20-16,1 21 0,-1 0 0,-21 0 16,0-22-16,0 22 0,0-21 15,0 21-15,0-22 0,0 22 0,0-21 16,0 21-16,-21-1 0,-1 22 0,1-21 16,0 21-16,0 0 15,0 0-15,0 0 0,-1 0 16,1 21-16,0 1 15,21-1-15,0 0 16,-21-21-16,21 21 0</inkml:trace>
  <inkml:trace contextRef="#ctx0" brushRef="#br1" timeOffset="102825.35">10943 10287 0,'0'0'16,"0"-21"-16,-21 21 0,21-21 0,-21 21 15,21-21-15,0-1 16,21 22-16,0 0 16,0 0-16,0 0 0,1 0 15,-1 0-15,0 0 16,0 0-16,0 0 0,0 0 0,1 22 15,-1-1-15,-21 0 0,21 0 0,0 0 16,-21 22-16,21-22 0,-21 0 16,0 21-16,0-21 0,0 22 0,0-22 15,-21 0-15,0 0 0,0 0 16,21 1-16,-21-22 16,21-22 15,0 1-31,0 0 0,21 0 15,-21 0-15,21-22 0,0 22 0,-21-21 16,21 21-16,0 0 16,-21-22-16,22 22 0,-1 0 0,0 0 15,0 0-15,0-1 0,0 22 16,1-21-16,-1 21 16,0 0-16</inkml:trace>
  <inkml:trace contextRef="#ctx0" brushRef="#br1" timeOffset="103428.71">12044 10308 0,'0'0'0,"0"-21"15,0 0-15,0 0 0,0 0 0,-21-1 16,-1 1-16,1 21 0,0-21 16,0 0-16,-21 21 0,20 0 0,1 0 15,0 0-15,0 0 0,0 0 16,0 21-16,-1-21 0,-20 21 0,21 0 16,0 1-16,0 20 0,-1-21 0,1 21 15,0 1-15,0-1 0,0-21 16,21 22-16,0-1 0,0-21 15,0 0-15,0 22 0,0-22 0,21 0 16,0 0-16,0-21 16,0 0-16,1 0 0,20 0 0,-21 0 15,0 0-15,0 0 0,22-21 16,-22 0-16,21 0 0,-21-1 0,1 1 16,20 0-16,-21-21 0,0 21 0,22-22 15,-22 1-15,0 0 0,0-1 16,-21 1-16,0 0 0,21-1 0,-21 1 15,0 21-15,0-22 0,0 1 16,0 0-16,0-1 0,0 22 16,0-21-16,0 21 0,0 0 15,0 42 1,0 0-16,0 0 0,0 0 16,0 22-16,0-1 0,0-21 0,0 21 15,0 1-15,0-1 0,0 0 16,0 1-16,0 41 0,0-41 15,21-1-15,-21 0 0,0-20 0,0-1 16,22 21-16,-1-21 0,0 0 16,0-21-16,0 0 15,0 0-15,1 0 0,-1 0 16</inkml:trace>
  <inkml:trace contextRef="#ctx0" brushRef="#br1" timeOffset="103944.68">13568 9694 0,'0'0'0,"0"-42"0,21 21 16,0 21 0,-21 21-1,0 0-15,0 0 16,0 22-16,0-1 0,-21 0 0,21 1 16,-21 20-16,0-20 0,21-1 0,-22 21 15,1-20-15,21-1 0,-21 0 16,0 1-16,0-1 0,0 0 15,-1 1-15,1-1 0,21-21 0,0 22 16,-21-22-16,21 0 0,0 0 16,-21 0-16,42-42 15,-21 0 1,21 0-16,0 0 0,1-22 16,-1 22-16</inkml:trace>
  <inkml:trace contextRef="#ctx0" brushRef="#br1" timeOffset="104328.66">13801 10097 0,'0'0'0,"21"-22"0,0 1 16,0 21-16,0 0 0,-21-21 0,21 21 16,-21 21-1,0 0-15,-21-21 16,0 43-16,0-22 0,21 0 0,-21 0 16,0 22-16,21-22 0,-22 21 15,22 0-15,0-20 0,0 20 16,0-21-16,0 0 0,0 0 0,0 1 15,0-1-15,0 0 0,22-21 16,-1 0-16,0 0 0,0 0 16,0 0-16,22-21 0,-1 0 0,-21-1 15,21 1-15,-20-21 0,-1 21 16,0 0-16,0-22 0,0 22 0,-21-21 16,0 21-16,0-1 0,0-20 0,0 21 15,0-21-15,-21 20 0,0 1 0,0 21 16,0-21-16,-22 0 15,22 21-15,0 0 0,0 0 0,-22 0 16,22 0-16,-21 21 0,21 0 16,0-21-16,-1 0 0,1 21 0,0-21 15,21-21 17</inkml:trace>
  <inkml:trace contextRef="#ctx0" brushRef="#br1" timeOffset="104524.87">13293 9948 0,'0'0'0,"-22"0"16,44 0 0,-22 22-16,21-22 15,21 0-15,0 0 0,22 0 0,-22-22 16,1 22-16,20-21 0,1 0 0,-22 21 15,21-21-15,-20 21 0,20 0 16,-20-21-16,-22 21 0,21 0 0,-21 0 16,22 0-16</inkml:trace>
  <inkml:trace contextRef="#ctx0" brushRef="#br1" timeOffset="105428.96">15367 10033 0,'63'-85'32,"-41"64"-32,20 0 0,-21 0 0,0 21 15,0 0-15,1 0 16,-1 0-16,-21 21 16,0 0-16,0 0 15,0 1-15,0-1 0,0 0 16,0 0-16,21-21 47,-21-21-47,0 0 15,0 0-15,0-1 16,0 1-16,0 0 0,-21 0 16,0 0-16,-1 0 15,1 21 1,0 0-16,0 21 15,0 0-15,0 0 16,21 0-16,0 22 0,0-22 0,-22 0 16,22 21-16,-21-21 0,0 43 15,21-43-15,0 64 0,0-64 16,0 0-16,0 0 0,21 0 16,0 1-16,1-1 15,-1 0-15,0 0 0,0-21 0,0 0 16,0 0-16,1 0 0,20 0 0,-21 0 15,0 0-15,0 0 16,22-21-16,-22 0 0,0 21 0,0-21 0,22-22 16,-43 22-16,21 0 15,21 0-15,-42 42 0,0-42 16,-21 21 0,0 0-16,0 0 46,63 0-46,-42-21 63</inkml:trace>
  <inkml:trace contextRef="#ctx0" brushRef="#br1" timeOffset="107303.86">15811 10351 0,'0'0'15,"-21"0"-15,21 63 16,-21-42-16,42-42 31,0 0-31,1 21 0,-22-21 16,21 0-16,0-1 0,0 1 15,21 0-15,-20 0 0,-1 0 16,0 0-16,21-1 0,-21-20 0,22 21 16,-22 0-16,0-22 0,0 22 15,0-21-15,1 21 0,-22 0 0,21-22 16,-21 22-16,0 0 16,-21 21-1,-1 0-15,1 0 0,0 0 0,0 21 16,0 0-16,0-21 0,-1 21 15,1 1-15,0-1 0,0 0 0,21 0 16,0 0-16,0 0 0,21-21 16,-21 22-16,21-1 0,0-21 15,1 21-15,-1-21 0,0 21 16,0-21-16,0 21 0,0 0 16,-21 1-16,0-1 15,22-21-15,-22 21 0,0 0 16,0 0-16,0 0 0,0 1 15,0-1 1,21-21-16,0 0 16,0 0-16,0 0 0,0 0 15,1 0-15,-1 0 0,21 0 0,-21 0 16,22-21-16,-22 21 0,21-22 16,-21 1-16,22 21 0,-22-21 0,0 0 0,0 0 15,0 0-15,0-1 16,1 1-16,-1 0 0,0 0 0,-21 0 15,0 0-15,0-1 0,0-20 0,0 21 16,0 0-16,0 0 0,0-1 16,-21 22-1,21 22 1,-43-1-16,65 0 0,-22 0 0,0 0 16,-22 0-16,1 1 0,0-1 15,21 21-15,0-21 0,0 0 0,0 1 16,0-1-16,0 21 0,0-21 0,0 0 15,0 1-15,42-1 16,-20 0-16,-1-21 0,21 21 16,-21-21-16,22 0 0,-1 21 0,0-21 15,1 0-15,-1 0 0,0 0 0,1-21 16,-1 21-16,0-21 0,1 0 16,-1 0-16,0 21 0,1-22 0,-1-20 15,0 21-15,-21 0 0,1-22 0,20 22 16,-42 0-16,21 0 0,-21-21 15,0 20-15,0-20 0,0 21 0,0 0 16,0 0-16,-21-1 0,0 1 0,0 21 16,-1 0-1,1 0-15,-21 0 0,21 0 0,0 0 16,-22 21-16,22 1 0,0-1 0,-21 0 16,20 0-16,1 0 0,-21 43 15,21-43-15,0 21 0,21 1 16,0-22-16,0 0 0,0 0 15,0 0-15,0 0 0,0 1 16,0-1-16,0 0 0,21-21 16,0 0-16,21 0 0,-21 0 15,1 0-15,20-21 0,-21 0 0,0 21 16,22 0-16,-22-22 0,21 1 16,-21 0-16,-21-21 0,21 21 0,1-22 15,-22 22-15,21 0 0,-21-21 16,21 20-16,-21-20 0,21 21 0,-21 0 15,0 0-15,0-1 0,0 1 16,0 42 15,-21 1-31,21-1 0,-21 0 16,0 0-16,21 0 0,0 22 0,-22-22 16,22 0-16,0 21 0,0-21 15,0 1-15,0-1 0,22 21 0,-1-21 16,-21 0-16,21 1 0,0-1 15,0-21-15,0 0 0,1 0 16,20 0-16,-21 0 0,0 0 16,22 0-16,-22 0 0,0-21 0,21-1 15,-21 1-15,1 21 0,-1-21 16,0-21-16,0 21 0,0-1 0,0-20 16,1 21-16,-1-21 0,0-1 0,0 1 15,0 0-15,0-22 0,1 22 16,-1-1-16,-21 1 0,21 0 0,-21-1 15,0 22-15,0 0 0,0 0 16,0 0-16,0 0 0,-21 21 16,21 21-1,-21 0-15,-1 0 0,1 0 16,21 22-16,-21-22 0,21 21 0,-21 0 16,21 1-16,0-1 0,0 22 15,0-22-15,-21 0 0,21-21 16,0 22-16,0-22 0,0 21 0,0-21 15,0 1-15,0-1 0,21 0 16,-21 0-16,21 0 0,0 0 0,43-21 16,-43 22-16,0-22 15,21 0-15,1 0 0,-22 0 0,21-22 16,1 22-16,-22-21 0,21 0 0,-21 0 16,0 21-16,1-21 0,-1-22 15,0 22-15,-21 0 0,0 0 16,0 0-16,21-22 0,-21 22 15,-21 21 1,0 0-16,0 21 16,-1 1-16,1-1 0,21 0 15,0 0-15,0 0 0,-21 0 16,21 1-16,0-1 0,0 0 16,0 0-16,21 0 15,0-21-15,1 21 0,-1-21 16,0 0-16,0 0 0,21 0 0,-20 0 15,-1 0-15,21 0 16,-21-21-16,0 21 0,22-21 0,-22 21 0,0-42 16,0 21-1,-21-1-15,0 1 0,0 0 16</inkml:trace>
  <inkml:trace contextRef="#ctx0" brushRef="#br1" timeOffset="107571.79">17865 9821 0,'0'0'0,"-22"22"0,-20-22 31,63 0-31,0 0 16,1 0-16,-1 0 0,21 0 0,0 0 15,-20 0-15,20 0 0,0 0 0,1 0 16,-1 0-16,0 0 0,-21 0 16,22 0-16,-22 0 0,0 0 0,0 0 15,0 0-15,-21-22 32</inkml:trace>
  <inkml:trace contextRef="#ctx0" brushRef="#br1" timeOffset="108320.87">20087 9779 0,'0'0'0,"0"-21"15,42-64 1,-42 64-16,22 0 0,-22 0 16,0 0-1,-22 21-15,1 21 16,21 0-16,-21 0 0,0 21 15,0 1-15,0-1 0,-1 0 0,22 1 16,0-1-16,-21 0 0,0 22 0,0 21 16,21-64-16,0 21 0,0 0 15,0-20-15,0 20 0,0-21 16,0 21-16,0-20 0,21-1 16,0 0-16,0 0 0,1-21 0,-1 0 15,0-21-15,21 21 0,-21 0 16,22-21-16,-1 0 0,0 21 0,22-22 15,-22 1-15,1-21 0,-1 21 16,0 0-16,1-1 0,-22-20 0,0 21 16,0-21-16,-21-1 0,0 1 0,0 21 15,0-22-15,0-41 16,-21 41-16,0 1 0,0 0 0,-22 21 16,22-1-16,-21 1 0,-1 0 15,1 0-15,21 21 0,-21 0 0,-1 0 16,1 0-16,21 21 0,0 0 15,-22 0-15,22 22 0,0-22 16,0 21-16,21 1 0,0-1 0,0 0 16,0-21-16,0 22 0,0-22 15,0 21-15,21-21 0,0 1 0,0-22 16,0 21-16,1-21 0,20 0 0,-21 0 16</inkml:trace>
  <inkml:trace contextRef="#ctx0" brushRef="#br1" timeOffset="109292.9">20891 9694 0,'0'0'0,"0"-42"0,22-64 31,-1 64-31,0 21 0,-21 0 0,21 21 16,-21 21-1,0 0 1,0 0-16,0 21 0,-21 1 0,21-1 15,-21 0-15,0 22 0,21-22 0,-22 1 16,1 20-16,21-21 0,-21 43 16,21-43-16,-21-20 0,21 41 15,0-21-15,-21-20 0,-22-1 16,43 0-16,0 0 16,22-21-1,-22-21 16,0 0-31,0 0 0,0-1 16,0-20-16,21 21 0,0 0 0,-21 0 16,21-1-16,0-20 0,22 21 15,-22 0-15,0 0 0,21-1 0,-21 1 16,22 21-16,-22 0 0,21 0 16,-21 0-16,1 0 0,20 0 0,-21 21 15,0-21-15,0 22 0,-21 20 16,0-21-16,22 0 0,-22 0 0,0 1 15,0-1-15,0 21 0,0-21 16,-22 0-16,1 1 16,0-1-16,0 0 0,0-21 0,-22 21 15,22-21-15,0 0 0,-21 21 0,21-21 16,-22 0-16,22 0 0,0 0 16,0 0-16,0 0 0,-1 0 0,22 21 31,22 1-16,-1-22 1,0 0-16,0 0 0,0 0 16,0 0-16,22 0 0,-1 0 0,-21 0 15,22-22-15,-1 22 16,0 0-16,22-21 0,-22 21 0,22-21 16,-22 0-16,0 42 0,-21-21 0,1-21 15,-1-21-15,21 20 0,0 1 0,1 0 16,-22 0-16,0 0 0,0 0 0,-21-1 15,0 1-15,21 0 0,-21 0 16,0 0-16,0 0 0,0 42 31,0 0-15,0 0-16,0 21 0,-21-20 16,21-1-16,0 21 0,0-21 15,-21 22-15,0-1 0,21 0 0,-21 1 16,21 20-16,0-21 0,0 22 15,0-22-15,0 22 0,-21-22 16,21 22-16,0-1 0,0-21 0,0 22 16,-43-22-16,43 1 0,0 20 0,-21-21 15,0 22-15,0-1 0,0-20 0,-1 20 16,1-20-16,0-1 0,21-21 16,0 21-16,-21-20 0,0-1 0,0 0 15,-1 0-15,1-21 0,0 0 16,0 0-16,21-21 15,0 0 1,0 0-16,0-1 0,0-20 0,0 0 16,21 21-16,0-22 0,0-20 0,1 20 15,20-62-15</inkml:trace>
  <inkml:trace contextRef="#ctx0" brushRef="#br1" timeOffset="109516.4">21802 9631 0,'0'0'0,"-22"0"0,1 0 16,0 0 0,21 21 15,21 0-31,0-21 15,1 21-15,-1 1 16,0-1-16,0-21 0,0 21 0</inkml:trace>
  <inkml:trace contextRef="#ctx0" brushRef="#br1" timeOffset="109808.48">22056 9970 0,'0'21'0,"0"-42"0,0 63 15,21-42 17,-21-21-17,21 0-15,0 21 0,-21-22 0,21 1 16,-21 0-16,0 0 16,0 0-16,0 42 31,21 0-31,-42 0 15,0 0-15,0 1 0,0-1 16,0 0-16,-1 0 0,22 0 16,0 0-16,0 1 0,0-1 15,0 0-15,0 0 0</inkml:trace>
  <inkml:trace contextRef="#ctx0" brushRef="#br1" timeOffset="109893.34">22373 10097 0,'21'-22'0</inkml:trace>
  <inkml:trace contextRef="#ctx0" brushRef="#br1" timeOffset="110396.88">22521 9864 0,'0'-21'0,"0"42"0,0-64 16,-21 43-1,0 22 1,0-1-16,0 0 0,-1 0 0,1 0 15,0 0-15,0 22 0,21-22 16,0 0-16,-21 0 0,21 0 0,0 1 16,0-1-16,0 0 0,0 0 0,0 0 15,21 0-15,0 1 16,0-22-16,0 21 0,1-21 16,20 0-16,-21 0 0,0 0 15,0 0-15,22 0 0,-22 0 16,0-21-16,0-1 0,0 1 0,22 0 15,-22 0-15,0 0 0,0-22 16,0 22-16,1-21 0,-1-22 0,0 22 16,0 0-16,0-22 0,0 1 15,-21 20-15,22 1 0,-22 0 0,21-1 16,-21 22-16,0 0 0,0 0 0,-21 21 47,-1 42-47,1-21 0,0 22 15,21-22-15,-21 21 0,0 1 0,21-1 16,0 0-16,0 1 0,-21-1 16,21 0-16,0 1 0,0-22 15,-22 42-15,22-20 0,0-22 16,0 0-16,0 0 0,0 0 16,22 0-16,-1-21 0,0 0 15,0 0-15,0 0 0,0 0 16,1 0-16,-1 0 0,0 0 15,0 0-15,0 0 0,0-21 0,-21 0 16,22 21-16,-1-21 0,-21 0 0,0 0 16</inkml:trace>
  <inkml:trace contextRef="#ctx0" brushRef="#br1" timeOffset="110651.87">22839 9737 0,'0'0'16,"-21"0"-16,42 0 15,0 0 1,21 0-16,-21 0 0,22 0 0,-22 0 16,0 0-16,21 0 0,-20 0 0,-1 0 15,0 0-15,0 0 16,0 0-16,0 0 0,-21-21 31</inkml:trace>
  <inkml:trace contextRef="#ctx0" brushRef="#br1" timeOffset="111809.92">10414 12065 0,'42'-21'15,"-42"0"-15,21 0 16,1 21-16,-1-22 0,-21 1 0,0 0 16,21 0-16,-21 0 15,0 0-15,0-1 16,-21 1-16,0 21 15,-1-21-15,-20 21 0,21 0 16,0 0-16,-22 21 0,22 0 16,-21 1-16,21-1 0,-22 21 15,22 22-15,0-22 0,-21 21 0,21-20 16,-1 20-16,22-20 0,0 20 0,0-21 16,0 1-16,0-1 0,0 0 15,0-20-15,0 20 0,0-21 0,22 0 16,-22 0-16,21 1 0,0-1 0,0-21 15,0 0-15,22 21 16,-22-21-16,21 0 0,-21 0 0,22 0 16,-22 0-16,21-21 0,0 0 15,1-1-15,-22 22 0,21-21 0,1 0 16,-1-21-16,-21 21 0</inkml:trace>
  <inkml:trace contextRef="#ctx0" brushRef="#br1" timeOffset="112528.17">10837 12319 0,'0'-21'0,"-42"148"0,84-296 0,-42 232 0,0-148 16,0 64-16,0 0 0,-21 21 31,0 0-31,21 21 0,-21 0 16,0 1-16,21-1 0,-22 21 15,1-21-15,0 22 0,21-1 0,0-21 16,-21 21-16,21-20 0,-21-1 16,21 21-16,0-21 0,0 0 0,0 1 15,21-1-15,0-21 16,0 0-16,0 0 0,1 0 0,20 0 15,-21 0-15,0 0 0,22-21 0,-22-1 16,0 22-16,21-21 0,-21 0 16,1 0-16,-22 0 0,0 0 0,0-1 15,0-20-15,0 21 0,0 0 16,-22 0-16,22-1 0,-21 1 16,0 0-16,0 0 0,21 0 0,-21 21 15,21-21 1,0-1-16,21 22 15,-21-21-15,42 21 0,-21 0 16,1-21-16,20 21 0,0 0 0,-21 0 16,22-21-16,-22 21 0,21 0 0,-21 0 15,1 21-15,-1 0 0,0 0 16,0 1-16,-21-1 0,0 21 0,0-21 16,0 0-16,0 22 0,0-22 15,0 21-15,0-21 0,0 1 0,0-1 16,0 0-16,0 21 0,0-21 15,0 1-15,0-1 16,0 0-16,0 0 16,0-42-1,0 0 1,0 0-16,0-1 0,0-20 16,0 21-16,0 0 0,0-22 15,21 1-15,0 21 0,1-21 0,-1-1 16,0 22-16,0-21 0,0 21 0,22-1 15,-22 1-15,21 0 0,0 21 16,-20 0-16,20 0 0,0 0 0,-21 0 16,1 21-16,-1 0 0,0 1 15,-21-1-15,0 21 0,0-21 16,0 0-16,0 22 0,0-22 0,0 0 16,-21 21-16,21-20 0,0-1 15,-21 0-15,21 0 0,-22 0 0,22 0 16,-21 1-16,42-22 31,1-22-15,-1 1-16,0 0 0</inkml:trace>
  <inkml:trace contextRef="#ctx0" brushRef="#br1" timeOffset="113321.36">12467 12213 0,'0'0'0,"0"-21"15,21 0-15,-21 0 16,0 0-16,-21 21 16,0 0-16,0-22 0,0 22 15,-1 0-15,1 0 0,0 0 0,0 22 16,0-1-16,0-21 0,-1 21 16,1 0-16,0 0 0,0 22 0,21-22 15,0 0-15,0 0 16,0 0-16,0 0 0,21 1 15,0-22-15,0 0 0,1 0 16,-1 21-16,0-21 0,0 0 16,0 21-16,0 0 0,1-21 0,-1 21 15,0-21-15,-21 21 0,21-21 0,-21 22 16,0-1-16,0 0 16,-21 0-16,0-21 0,0 0 15,-1 0-15,1 0 0,0 0 0,0 0 16,0 0-16,0 0 0,-1 0 15,1 0-15,0 0 0,0-21 0,0 0 16,0 0-16,21-1 0,-22 1 16,1 0-16,21 0 0,-21 21 15,21 21 17,0 0-32,21 0 15,0 1-15,-21-1 0,22 0 0,-1 0 16,0-21-16,0 21 0,0 0 15,0-21-15,1 0 0,-1 22 0,21-22 16,-21 0-16,0 0 0,22 0 16,-22 0-16,21-22 0,1 22 0,-22-21 15,21 0-15,0 0 0,1 0 0,-1 0 16,0-22-16,1 22 0,-1-21 16,-21-1-16,22-20 0,-1 21 0,0-1 15,-21-20-15,1-1 0,-1 22 16,0-22-16,0 22 0,-21 0 15,0-1-15,0 22 0,0 0 0,0 0 16,0 0-16,-21 21 16,0 0-16,21 21 15,0 0-15,-21 21 0,-1 1 0,22-1 16,-21 22-16,21-22 0,-21 21 16,0-20-16,21 20 0,0-20 0,0-1 15,-21 0-15,21 1 0,0-1 16,0-21-16,0 21 0,0-20 15,0-1-15,21 0 0,-21 0 0,21-21 16,0 0-16,0 21 0,1-21 16,-1 0-16,0 0 0,0 0 15,0-21-15,0 0 0,1 21 0,-1-21 16,-21 0-16,0-1 0,21 1 16,-21 0-16</inkml:trace>
  <inkml:trace contextRef="#ctx0" brushRef="#br1" timeOffset="113516.76">12848 12277 0,'0'0'0,"-21"0"0,21-21 0,21-1 32,0 22-32,0 0 15,1 0-15,-1 0 0,0-21 16,0 21-16,0-21 0,22 21 0,-22 0 15,0-21-15,0 21 0,0 0 0,0 0 16,22-21-16,-22 21 0</inkml:trace>
  <inkml:trace contextRef="#ctx0" brushRef="#br1" timeOffset="113940.89">13377 12319 0,'0'0'0,"-21"-21"32,21 0-32,0 0 0,21-1 15,0 1-15,1 0 16,-1 21-16,0-21 0,0 0 16,0 21-16,0 0 0,1 0 15,-1 0-15,0 21 0,-21 0 16,21 0-16,-21 0 0,21 22 15,-21-22-15,0 0 0,0 21 16,0-20-16,0-1 0,0 0 0,0 0 16,0 0-16,0 0 0,-21 1 0,21-1 15,0 0-15,-21-21 0,0 0 16,21 21-16,0-42 31,0 0-31,0 0 16,0-1-16,0 1 0,21 0 0,0 0 15,-21 0-15,21-22 0,0 22 16,-21 0-16,22-21 0,-1 21 0,0-1 16,-21-20-16,42 0 15,-21 21-15,1-1 0,-1 22 16,0-21-16,0 0 0,0 21 0,0 0 16</inkml:trace>
  <inkml:trace contextRef="#ctx0" brushRef="#br1" timeOffset="114360.37">14012 12065 0,'0'42'31,"0"-20"-31,0-1 0,-21 0 16,21 0-16,-21 0 0,21 22 15,0-22-15,0 0 0,0 0 0,0 21 16,-21-20-16,21-1 0,0 0 16,0 0-16,0 0 0,0 0 15,0 1-15,21-22 16,0 21-16,0-21 0,0 0 0,1 0 15,-1 0-15,0 0 0,21 0 16,-21 0-16,1 0 0,20-21 0,-21-1 16,21 22-16,-20-21 0,-1 0 15,0 0-15,0-21 0,0 20 0,-21 1 16,0-21-16,21 21 0,-21-22 0,0 22 16,0 0-16,0 0 0,0 0 15,0 0-15,0 42 16,0 0-1,0 0-15,0 0 0,0 0 16,-21 22-16,21-22 0,-21 0 0,21 21 16,0-20-16,0-1 0,0 0 15,0 0-15,0 0 0,0 0 0,0 1 16,0-1-16,21-21 16,0 0-16,1 0 15,-1 0-15,0 0 0,0 0 0,21 0 16,-20 0-16,-1-21 0,21-1 0</inkml:trace>
  <inkml:trace contextRef="#ctx0" brushRef="#br1" timeOffset="115267.78">14944 12129 0,'0'0'0,"21"-22"16,-21-41 0,0 42-16,-21 21 15,-1 0-15,1 0 0,21 21 16,-21 0-16,0 0 0,0 0 0,0 1 15,-1 20-15,1 0 0,0-21 16,21 22-16,0-1 0,-21-21 0,21 22 16,-21-22-16,21 0 0,0 0 15,0 0-15,0 0 0,0 1 0,0-1 16,21 0-16,0-21 0,0 0 16,0 0-16,1 0 0,-1 0 15,0 0-15,0 0 0,21 0 16,-20 0-16,20 0 0,0-21 0,1 0 15,-1-1-15,-21 1 0,21 0 16,1-21-16,-1-1 0,-21 1 0,22-21 16,-1-1-16,-21 1 0,21-1 0,1-21 15,-22 22-15,21-1 0,-21 1 16,1-1-16,-1 22 0,-21-21 0,21 20 16,-21 22-16,0-21 0,0 21 15,-21 21-15,0 0 16,-1 0-16,1 21 0,0 0 15,0 0-15,21 21 0,0 1 16,-21-22-16,0 21 0,21 22 0,0-22 16,-22 0-16,22 22 0,0-1 15,0-20-15,0 20 0,-21-20 0,21-1 16,0 64-16,0-85 0,0 21 16,0-21-16,0 22 0,0-22 15,0 0-15,0 0 0,21-21 0,1 21 16,-1-21-16,0 0 15,21 0-15,-21 0 0,1 0 0,20 0 16,-21 0-16,21-21 0,-20 21 0,-1-21 16,21 0-16,-21 0 0,0-22 15,22 22-15,-22-21 0,0 21 16,0-22-16,0 22 0,-21-42 16,22 63-16,-22-21 0,0 42 15,-22 0 1,22 0-16,-21 21 15,21-20-15,-21-1 0,21 21 0,0-21 16,-21 0-16,21 1 0,0-1 0,0 0 16,0 0-16,0 0 0,0 0 15,0 1-15,21-22 16,0 0-16,0 0 0,1 0 16,-1 0-16,0 0 0,21-22 15,-21 22-15,1-21 0,-1 0 16,0 0-16,0 0 0,0 0 0,0-1 15,-21-20-15,0 21 0,0-21 16,0-1-16,0 22 0,0-21 0,0 21 16,-21-1-16,21 1 0,-42 0 15,21 21-15,0 0 0,-1 0 0,-20 0 16,21 0-16,0 21 0,-22 0 0,22 1 16,0-1-16,21 0 15,-21 0-15,21 0 0,-21 0 0,21 1 16,0-1-16,0 0 0,21-21 15,0 0-15,0 0 16,0 0-16,1 0 0,20 0 16</inkml:trace>
  <inkml:trace contextRef="#ctx0" brushRef="#br1" timeOffset="115711.91">16552 12150 0,'0'0'0,"0"-21"0,0-1 0,0 1 16,0 0-16,0 0 0,21 0 16,1 0-16,-1-1 0,0 22 15,0-21-15,0 21 0,22 0 16,-22-21-16,21 21 0,-21 0 0,22 0 16,-22 21-16,0 0 0,0 1 15,0-1-15,-21 21 0,0-21 0,0 22 16,0-22-16,0 21 0,0-21 15,0 22-15,0-22 0,-21 0 0,0 21 16,21-21-16,-21 1 0,0-1 0,-1 0 16,22 0-16,-21-21 31,21-21-15,0 0-16,0 0 15,21-1-15,1-20 0,-1 21 16,0-21-16,0 20 0,0-20 15,0 0-15,1-1 0,20 1 0,-21 0 16,0 21-16,0-22 0,1 22 0,-1 21 16,0-21-16,0 21 15</inkml:trace>
  <inkml:trace contextRef="#ctx0" brushRef="#br1" timeOffset="115956.93">15536 11790 0,'0'0'0,"-42"0"0,21 0 16,21 0-1,21 0-15,21 0 0,1 0 16,-1 0-16,0 0 0,1 0 16,20 0-16,1 0 0,-1 0 0,-21 0 15,22 0-15,-1 0 16,-20 0-16,20-21 0,-42 21 0,22 0 16,-22 0-16,0 0 0,0 0 15</inkml:trace>
  <inkml:trace contextRef="#ctx0" brushRef="#br1" timeOffset="117208.63">17843 12361 0,'22'0'63,"-22"-21"-63,21 0 0,0 21 0,0-21 15,-21 0-15,21 0 0,0-22 0,1 22 16,20-21-16,-21 21 0,0-1 16,-21-20-16,21 21 0,1-21 15,-22 20-15,0 1 16,0 42 0,0 1-1,0-1-15,0 0 0,0 21 0,0-21 16,0 22-16,0-1 0,-22-21 0,22 22 15,-21-1-15,21-21 0,0 21 16,0-20-16,0-1 0,0 0 0,0 0 16,0 0-16,21-21 0,22 0 15,-1 0-15,-21 0 0,64 0 16,-64 0-16,21-21 16,1 0-16,-1 0 0,0 0 0,-20-1 15,-1 1-15,0 0 0,0-21 16,-21 21-16,0-1 0,0-20 15,0 21-15,-21-21 0,0 20 0,-22-20 16,22 21-16,-21 0 0,0 0 16,-1 21-16,1 0 0,0 0 0,-1 0 15,1 0-15,21 0 0,0 0 16,-1 21-16,1-21 0,21 21 0,0 0 16,21-21-1,22 0-15,-22 0 0,21 0 16,22 0-16,-22 0 0,22-21 0,-1 0 15,-21 0-15,22-1 16,-1 1-16,1 0 0,-22 0 0,1 0 16,-1 0-16,0 21 0,-21-22 0,1 1 15,-1 21-15,-21-21 16,-21 21 15,-1 0-31,22 21 16,0 0-16,0 22 0,0-22 15,0 21-15,0 1 0,0-1 16,0 0-16,0 1 0,0 20 0,0-21 16,0 22-16,0-22 0,0 22 15,0-22-15,0 22 0,0-1 16,0 1-16,0 20 0,0-20 0,0 20 16,0 1-16,0 0 0,0-1 15,22-20-15,-22 21 0,0-1 0,0-20 16,0 20-16,0-20 0,0-1 0,0 1 15,0-1-15,0 1 0,0-22 16,-22 1-16,22-22 0,-21 21 0,21-21 16,-21-21-16,0 0 0,0 0 0,0 0 15,-1 0-15,1 0 0,0-21 16,0 0-16,-21-21 0,20-1 0,-20 1 16,21-22-16,0 1 0,0-1 15,21-20-15,0 20 0,0-20 16,0-22-16,0 21 0,21-21 0,0 0 15,21 1-15,1 20 0,-1 0 16,0 22-16,1-1 0,-1 1 0,21 20 16,-20 1-16,-1 0 0,0-1 0,1 22 15,-1-21-15,0 21 0,1 0 16,-1 21-16,-21-22 0,0 1 16,1 0-16,-1 21 0,-21-21 0</inkml:trace>
  <inkml:trace contextRef="#ctx0" brushRef="#br1" timeOffset="120012.4">2371 13695 0,'42'-64'15,"-42"43"-15,0 0 0,0 0 16,0 0-16,0 0 0,0-1 16,0 1-16,-21 0 15,0 21-15,-22 0 0,22 0 16,-21 0-16,-1 0 0,1 0 0,21 21 15,-21 0-15,-1 22 0,1-1 16,21 0-16,-22 22 0,22-22 16,0 22-16,0-1 0,0 1 0,21-1 15,0-20-15,0-1 0,0 21 16,0-20-16,21-1 0,0 0 16,21-20-16,-20 20 0,-1-21 15,21-21-15,-21 0 0,22 0 0,-1 0 16,0 0-16,22 0 0,-22-21 15,0 0-15,22 0 0,-22-22 16,22 22-16,-22-21 0</inkml:trace>
  <inkml:trace contextRef="#ctx0" brushRef="#br1" timeOffset="121796.38">2836 13589 0,'0'-21'0,"0"42"0,0-63 16,-21 42-16,0 0 15,21 21-15,0 0 16,0 21-16,-21-20 0,21 20 16,0 21-16,0-20 0,0-1 15,0 0-15,0 22 0,0-22 0,0 1 16,-21-1-16,21 0 0,0 1 16,0-1-16,0-21 0,-22 21 0,22-20 15,0-1-15,0 0 0,-21-21 16,21-21 15,0 0-31,21-1 0,-21 1 16,22 0-16,-1-21 0,0 21 15,-21-22-15,21 22 0,0-21 0,0 21 16,1-22-16,-1 22 0,0 0 16,0 21-16,0 0 0,0 0 15,-21 21-15,22 0 16,-22 0-16,0 1 0,0-1 0,0 21 15,0-21-15,0 0 0,0 1 16,0-1-16,0 0 0,0 0 0,0 0 16,0 0-16,21-21 15,0 0-15,0 0 16,0 0-16,0-21 16,1 0-16,-1 0 0,0 0 0,21 0 15,-21-1-15,1 1 0,-1-21 16,0 21-16,0 0 0,0-22 0,-21 22 15,21-21-15,-21 21 0,0-1 16,-21 22 0,0 0-16,0 0 15,21 22-15,-21-1 0,21 0 0,0 0 16,0 0-16,0 0 0,0 1 16,0-1-16,0 0 0,0 0 15,0 0-15,21 0 0,0 1 16,-21-1-16,21-21 0,0 21 0,1-21 15,-1 21-15,0-21 16,0 0-16,0 0 0,0 0 16,1 0-16,-1 0 0,0-21 15,0 21-15,0-21 0,0 0 0,1-1 16,-1 1-16,21 0 0,-21 0 16,0 0-16,1 0 0,-1-22 15,-21 22-15,21 0 0,-21 0 0,21 21 16,-21-21-16,0 42 15,0 0 1,0 0-16,0 0 16,0 0-16,-21 22 0,21-22 0,-21 0 15,21 0-15,0 22 0,0-22 16,0 21-16,0-21 0,0 0 16,21-21-1,0 0-15,0 0 16,0 0-16,1-21 0,-1 0 15,0 21-15,0-21 0,0 0 0,0 0 16,-21-1-16,0-20 0,22 21 16,-22 0-16,0-22 15,0 22-15,0 0 0,-22 0 16,1 0-16,0 0 0,0-1 0,0 22 16,0 0-16,-1 0 15,1 0-15,0 0 0,21 22 16,0-1-1,21-21-15,0 0 16,1 0-16,-1 0 0,0-21 16,0-1-16,0 22 0,0 0 15,1 0-15,-1 0 0,0 0 0,0 0 16,0 0-16,0 0 0,1 22 16,-1-1-16,21 0 0,-21-21 0,0 21 15,1 0-15,-22 0 16,21 1-16,0-1 0,-21 0 0,21 0 15,-21 0-15,0 0 0,0 1 16,0-1-16,0 0 16,-21-21-1,0 0 1,21-21 0,0 0-16,0-1 15,0 1-15,0 0 0,0-21 16,0 21-16,21-1 0,-21-20 0,21 21 15,-21 0-15,21 0 0,0-1 0,1 1 16,-1 21-16,0 0 16,0 0-16,0 0 0,0 0 0,1 0 15,20 21-15,-21 1 0,0-1 16,0 0-16,-21 0 0,22 0 0,-1 22 16,-21-22-16,21 0 0,-21 0 15,0 0-15,0 0 0,0 1 0,0-1 16,0 0-16,21-21 31,0 0-31,-21-21 16,21 0-16,1-1 0,-22 1 15,21 0-15,0 0 0,0 0 0,-21 0 16,21-22-16,0 22 16,1 0-16,-1-21 0,0 20 0,-21 1 15,21 21-15,-21-21 0,21 21 16,-21 21-1,0 0-15,0 1 0,0-1 0,0 0 16,0 0-16,0 21 0,0-20 16,0-1-16,0 0 0,21 0 0,-21 0 15,22 0-15,-22 1 0,21-22 16,0 21-16,0-21 0,0 0 16,22 0-16,-22 0 0,0 0 0,0 0 15,21 0-15,-20 0 16,20-21-16,0 21 0,1-22 0,-22 1 15,21 0-15,0 0 0,-20 0 16,-1-22-16,0 22 0,0 0 0,0 0 16,-21-21-16,0 20 0,0 1 0,0 0 15,0 0-15,-21 21 16,0 0-16,0 0 0,0 0 0,-1 21 16,1 0-16,21 0 0,-21 1 15,0 20-15,21-21 0,-21 21 16,21-20-16,0-1 0,0 0 0,0 21 15,0-21-15,21 1 16,0-1-16,0-21 0,0 0 0,1 0 16,20 0-16,-21 0 15,0 0-15,22 0 0,-22-21 0</inkml:trace>
  <inkml:trace contextRef="#ctx0" brushRef="#br1" timeOffset="122224.14">6413 13504 0,'0'0'0,"-63"-63"32,42 63-32,0 0 15,21 21-15,-22 0 16,22 0-16,0 22 0,0 20 0,0-20 15,0 20-15,0 1 0,0-22 16,0 21-16,0-20 0,0 20 0,0-20 16,0-1-16,0-21 0,0 21 15,0-20-15,0-1 0,0 0 0,0 0 16,22-21 0,-22-21-1,0 0-15,0 0 0,0-1 0</inkml:trace>
  <inkml:trace contextRef="#ctx0" brushRef="#br1" timeOffset="122584.93">6159 13801 0,'0'0'0,"0"-43"0,-21 22 15,0-21-15,21 21 0,-21-22 0,21 22 16,0 0-16,0 0 0,0-21 16,0 20-16,21 1 0,0 0 15,22 0-15,-22 21 0,21-21 0,22 21 16,-1 0-16,1 0 0,20 0 15,1 21-15,0 0 0,-1 0 0,1 22 16,-22-1-16,1 0 0,-1 1 16,-20-1-16,-1 0 0,-21 22 0,0-22 15,-21 0-15,0 1 0,0-1 16,-21 0-16,-21 1 0,21-1 16,-22-21-16,-20 22 0,-43-1 15,64-21-15,-22-21 0,1 21 16,20-21-16,-20 0 0,21 0 0,-1 0 15,1 0-15,21 0 0,-22-21 16,22 21-16,0-21 0,21 0 0,-21 0 16,21-1-16,0 1 15,21 0-15,21 21 16,-20-21-16,20 21 0,-21-21 0,21 0 16,1 21-16,20-22 15,-20 22-15</inkml:trace>
  <inkml:trace contextRef="#ctx0" brushRef="#br1" timeOffset="123096.69">7281 13949 0,'-21'0'0,"21"-21"0,0 0 16,0-1-16,-21 1 15,21 0-15,0 0 0,0 0 16,0 0-16,21-1 0,0 1 15,0 0-15,1 21 16,-1 0-16,21 0 0,-21 0 0,0 21 16,22-21-16,-22 21 0,21 1 15,-21 20-15,1-21 0,-1 0 0,0 0 16,-21 22-16,0-22 0,0 0 16,0 0-16,0 0 0,0 1 0,0-1 15,-21 0-15,0 0 0,21 0 16,0-42-1,0 0 1,0 0-16,21 0 16,0-1-16,0 1 0,-21-21 0,21 21 15,0-22-15,1 22 0,-1-21 16,0 21-16,0-22 0,0 22 16,0 0-16,1 0 0,-1 21 0,0 0 15,0 0-15,0 0 0,0 21 16,-21 0-16,0 0 0,0 1 0,0 20 15,0-21-15,0 0 0,0 22 0,0-22 16,0 0-16,0 0 0,0 0 16,0 0-16,0 1 0,0-1 0,0 0 15,0-42 32,0 0-47,0-1 16</inkml:trace>
  <inkml:trace contextRef="#ctx0" brushRef="#br1" timeOffset="123266.33">7980 13589 0,'0'0'0,"-21"-21"0,-1-21 0,1 42 16,21-22-16,-21 22 16,21 22 15,21-1-16,0-21-15,1 21 0,-1-21 16,0 21-16,0-21 0</inkml:trace>
  <inkml:trace contextRef="#ctx0" brushRef="#br1" timeOffset="124188.9">8234 13674 0,'0'21'31,"0"0"-31,0 0 0,0 0 16,0 1-16,0-1 0,0 0 0,0 0 16,0 0-16,0 0 0,0 22 15,21-22-15,-21 0 0,0 0 0,0 0 16,0 1-16,0-1 0,0 0 16,0 0-16,21-21 15,0 0 1,0 0-16,1-21 15,-1 0-15,0 21 0,0-21 0,-21-1 16,21-20-16,0 21 0,1-21 0,-1 20 16,0-20-16,0 0 0,0 21 15,22-64-15,-43 64 0,0 0 16,21-1-16,-21 44 31,0-1-31,0 0 16,0 0-16,-21 21 0,21-20 15,0 20-15,0-21 0,-22 0 0,22 22 16,0-22-16,-21 21 0,21-21 16,0 0-16,0 1 0,0-1 0,21 0 15,1-21-15,-1 0 16,0 0-16,0 0 0,0 0 0,22 0 16,-22 0-16,21 0 0,-21 0 0,22 0 15,-1-21-15,-21 0 16,21-1-16,-20 1 0,-1 0 0,0 0 0,0-21 15,0 20-15,0-20 0,-21 21 16,22-21-16,-22 20 0,0 1 16,0 0-16,0 0 0,0 0 0,0 0 15,-22 42 17,22 0-32,-21 0 0,21 0 0,-21 0 15,21 22-15,0-22 0,0 0 16,-21 21-16,21-20 0,0-1 0,0 0 15,0 0-15,0 0 0,0 0 16,0 1-16,0-1 0,0 0 0,21-21 16,0 0-16,0 0 0,1 0 0,-1 0 15,21 0-15,-21 0 16,0 0-16,22 0 0,-22-21 0,21 21 16,-21-21-16,1-1 0,20 1 15,-21 0-15,0 0 0,0 0 0,1-22 16,-1 22-16,0-21 0,-21 21 0,0-22 15,21 22-15,-21 0 0,0 0 16,0 0-16,0 0 0,-21 21 16,0 0-1,21 21-15,-21 0 0,21 0 16,0 0-16,0 0 0,0 1 0,0-1 16,0 0-16,0 0 0,21 0 15,0 0-15,-21 1 0,21-1 16,-21 0-16,0 0 0,0 0 0,21-21 15,-21 21-15,0 1 0,0-1 16,0 0 0,21-21-1,-21-21 1,22 21-16,-1-21 0,0-1 0</inkml:trace>
  <inkml:trace contextRef="#ctx0" brushRef="#br1" timeOffset="126331.86">10668 13928 0,'0'0'0,"-21"0"0,0 21 32,21-42-1,0 0-31,0-1 0,21 1 15,0-21-15,-21 21 0,21 0 16,0-22-16,0 1 0,1 21 0,-1-22 16,-21 1-16,21 21 0,0 0 15,0 0-15,0-1 0,1 1 0,-1 21 16,0 0-16,0 21 16,-21 1-16,21-22 15,-21 21-15,21 0 0,-21 0 16,0 0-16,22-21 15,-1 0 1,-21-21 15,0 0-31,0 0 0,0 0 16,0-1-16,-21 22 0,-1-21 16,1 0-16,0 21 0,0 0 0,21-21 15,-21 21-15,0 0 0,-1 0 16,1 0-16,0 21 0,0 0 0,0 0 15,0 1-15,-1 20 0,1 0 0,21-21 16,0 22-16,-21-1 16,21 0-16,0 1 0,0-1 0,0 0 15,0-20-15,0 20 0,0-21 16,21 0-16,0 0 0,1 1 0,-1-1 16,0 0-16,0-21 0,21 0 0,1 0 15,-22 0-15,21 0 0,1 0 16,-1 0-16,0-21 0,1 0 0,-1-1 15,-21 1-15,21 0 0,1-21 0,-22 21 16,0-22-16,21 1 0,-42 0 16,22-1-16,-1-20 0,-21 20 15,21-20-15,-21 21 0,0-1 0,0 1 16,0 0-16,0-1 0,0 1 16,0 21-16,0 0 0,0-1 15,0 1-15,0 0 0,-21 21 16,21 21-16,-21 0 15,21 1-15,-22 20 0,22-21 16,0 21-16,0 1 0,0 20 0,0-20 16,0-1-16,0 21 0,0-20 0,0-1 15,0 0-15,0 1 0,0-1 16,22 0-16,-1-20 0,-21 20 0,21-21 16,0 0-16,0 0 0,0 1 15,22-1-15,-22 0 0,0-21 16,21 0-16,-20 0 0,20 0 0,-21 0 15,21 0-15,1 0 0,-1 0 16,0-21-16,1 0 0,-1-1 0,0 1 16,-20 0-16,20 0 0,-21 0 0,0-22 15,0 22-15,-21-21 0,0 0 16,0-1-16,0 1 0,0 21 0,-21-22 16,0 22-16,0 0 0,0 0 15,0 0-15,-1 21 0,1 0 16,0 21-16,-21-21 0,21 21 0,-1 21 15,-20-20-15,21 20 0,0-21 16,0 21-16,-1 1 0,1-22 0,21 21 16,0 1-16,0-22 0,0 21 15,0-21-15,0 0 0,0 1 0,0-1 16,21-21-16,1 21 0,-1-21 0,0 0 16,0 0-16,0 0 15,22 0-15,-22 0 0,0 0 0,0-21 16,21 0-16,-20-1 0,-1 1 15,21 0-15,-21 0 0,0-21 0,1 20 16,-1-20-16,0 0 0,0-1 16,0 22-16,-21-21 0,21 0 15,-21 20-15,0 1 0,0 0 16,-21 42 0,21 0-1,-21 1-15,21-1 0,0 21 0,0-21 16,0 22-16,0-22 0,0 21 15,0-21-15,0 0 0,0 22 0,0-22 16,0 0-16,0 0 0,21 0 16,0 1-16,1-22 0,-1 0 15,0 0-15,0 0 0,0 0 0,0 0 16,22 0-16,-22 0 0,0 0 0,21-22 16,-20 1-16,20 0 15,-21 0-15,21 0 0,-20 0 0,20-22 16,-21 1-16,21 21 0,-20-22 15,-1 1-15,0 0 0,-21 21 0,0-22 16,0 22-16,0-21 0,0 21 0,-21 21 16,0 0-1,-1 0-15,1 21 0,21 0 16,0 0-16,-21 21 0,21-20 16,0-1-16,0 21 0,0-21 15,0 0-15,0 22 0,0-22 0,21 0 16,0 0-16,-21 0 0,0 1 0,0-1 15,22-21-15,-22 21 0,0 0 16,0-42 31,0 0-47,0 0 16,-22-1-16,22 1 0,0 0 15,0 0-15,0 0 0,0 42 31,0 0-15,0 0-16,0 0 16,0 1-16,0-1 0,0 0 15,0 0-15,0 0 16,22-21-16,-1 0 0,0 0 16,0 0-16,0 0 0,0 0 0,1 0 15,20 0-15,0 0 0,1 0 0,-1-21 16,0 0-16,1 0 0,-1 0 15,0-1-15,1 1 0,-1-21 0,0 21 16,-21-22-16,22 1 0,-1 0 16,-21-1-16,0 1 0,1 0 0,-1 21 15,-21-22-15,0 22 0,0 0 0,0 0 16,-21 21 0,-1 0-16,1 21 0,0 0 15,0 0-15,0 0 16,21 22-16,0-1 0,-21-21 0,21 22 15,0-22-15,0 21 0,0-21 0,0 0 16,0 1-16,0 20 0,0-21 16,0 0-16,21 0 0,-21 1 15,21-1-15,0-21 0,-21 21 16,0 0-16,21-21 0,0 0 16,-42 0 30,0 0-46,0 0 0,0 0 16,0 0-16,-1 0 16,1 0-16,0 0 15,0 0-15,0 0 16,21-21 0,0 0-16,0 0 15</inkml:trace>
  <inkml:trace contextRef="#ctx0" brushRef="#br1" timeOffset="128888.63">487 15134 0,'0'-21'0,"0"42"0,0-63 0,0 21 15,21 0-15,-21-1 0,0 1 16,0 0-16,0 0 16,0 0-16,0 42 31,0 0-15,0 21-16,0-20 0,0 20 15,0 21-15,0-20 0,0-1 16,-21 22-16,21-22 0,0 0 0,-21 1 15,-1-1-15,22-21 0,-21 0 16,21 0-16,0 1 0,0-44 31,0 1-15,21 0-16,1 0 0,-22-21 0,21 20 16,0-20-16,0 21 0,0-21 15,0 20-15,1-20 0,-22 21 16,21 0-16,0 0 0,0 21 15,0 0-15,0 0 16,-21 21-16,22 0 0,-22 21 0,21-21 16,-21 22-16,0-22 0,21 21 15,-21-21-15,21 22 0,-21-22 16,0 0-16,21 0 0,0 0 0,1 1 16,-1-22-16,0 0 15,0 0-15,0 0 0,0-22 16,1 1-16,-1 0 0,0-21 15,0 21-15,0-22 0,0 1 16,1 0-16,-22-1 0,0 1 16,0 0-16,0-1 0,0 22 15,-22-21-15,1 21 0,0-22 0,0 22 16,0 21-16,0 0 16,-1 0-16,1 0 0,21 21 15,-21 0-15,21 1 0,-21-1 0,21 21 16,0-21-16,0 0 0,0 22 15,0-22-15,0 0 0,0 0 0,21-21 16,0 21-16</inkml:trace>
  <inkml:trace contextRef="#ctx0" brushRef="#br1" timeOffset="129492.86">1524 15028 0,'0'0'0,"-21"0"31,0 0-31,21 22 0,-22-1 16,22 0-16,0 0 0,-21 21 0,21 1 15,0-1-15,0 0 0,0-20 16,-21 20-16,21 0 0,0 1 16,0-1-16,0-21 0,0 21 0,0-20 15,0-1-15,0 0 16,21-21-1,0 0-15,-21-21 16,0 0-16,0-22 16,0 22-16,0 0 0,0 0 15,0-22-15,0 1 0,0 0 16,0-1-16,0 1 0,0 0 0,0-1 16,22 22-16,-1-21 0,0 21 15,0-22-15,0 22 0,0 21 16,22-21-16,-22 21 0,0 0 15,0 0-15,0 0 0,-21 21 16,0 0-16,0 1 0,0-1 16,0 21-16,-21-21 0,-21 0 15,21 1-15,-22-1 0,1 0 16,21 0-16,-21 0 0,-1 0 16,22-21-16,0 0 0,0 0 0,0 0 15,21 22-15,0-1 16,21 0-16,0-21 15,21 21-15,-21 0 0,22-21 16,-22 21-16,0 1 0,21-1 0,-20 0 16,-1 0-16,0-21 0,-21 21 15,21 0-15,-21 1 0,21-22 16,-21 21-16,0 0 16,21-21-16,1 0 15,-1 0 1,0-21-1,0 0-15</inkml:trace>
  <inkml:trace contextRef="#ctx0" brushRef="#br1" timeOffset="129761.98">2011 15007 0,'0'0'0,"-21"0"0,-1 21 31,44-21-15,-1 0-16,0 0 15,21 0-15,-21 0 0,22 0 0,-1 0 16,22 0-16,-22 0 16,0 0-16,1 0 0,-1 0 0,0 0 15,-21 0-15,1 0 0,-1 0 0,-42 0 31,-1 0-15,1 0-16,0 0 0</inkml:trace>
  <inkml:trace contextRef="#ctx0" brushRef="#br1" timeOffset="129971.81">2265 15028 0,'-21'22'31,"21"-1"-31,0 0 0,0 21 15,0-21-15,0 1 0,0 20 16,0 0-16,0-21 0,0 22 16,0-1-16,0-21 0,0 22 15,0-22-15,0 0 0,0 0 0,0 0 16,0 0-16,0 1 0,0-1 16,21-21-1,-21-21 1</inkml:trace>
  <inkml:trace contextRef="#ctx0" brushRef="#br1" timeOffset="130672.84">3725 15388 0,'-21'64'32,"42"-64"-1,0 0-31,-21-21 15,22-1-15,-1 1 0,21 0 0,-21 0 16,0 0-16,1-22 0,-1 22 16,0 0-16,-21 0 0,21-21 0,-21 20 15,0-20-15,21 21 16,-21 0-16,0 42 31,0 0-31,0 0 16,0 22-16,0-1 0,0 0 0,0 1 15,0 20-15,0-21 0,21 1 16,-21-1-16,0 0 0,0 1 0,0-1 16,0 0-16,0 1 0,0-1 15,0 0-15,0 1 0,0-1 0,0 0 16,0-20-16,0-1 0,0 0 16,0 0-16,-21 0 0,21 0 0,-21-21 15,0 0 1,0-21-16,0 0 15,-1 0-15,1 0 0,21 0 16,-21-1-16,0 1 0,21 0 16,0-21-16,0 21 0,0-1 0,-21-20 15,21 0-15,0 21 0</inkml:trace>
  <inkml:trace contextRef="#ctx0" brushRef="#br1" timeOffset="130855.78">3979 14944 0,'0'0'0,"0"-21"16,0 42 31,0 0-47,21-21 15,1 21-15,-1 0 16,0-21-16</inkml:trace>
  <inkml:trace contextRef="#ctx0" brushRef="#br1" timeOffset="131412.66">4614 15367 0,'0'0'0,"21"0"0,1 0 15,-1 0-15,-21-21 16,21 21-16,-21-21 0,0 0 15,0-1-15,0 1 0,0-21 16,0 21-16,0 0 0,0-1 16,0 1-16,0-21 0,-21 21 0,0 0 15,-1 21-15,-20-22 0,21 22 0,0 0 16,0 0-16,-22 0 0,22 22 16,0-22-16,0 42 0,0-21 15,-1 21-15,1 1 0,21-1 16,-21 0-16,21 1 0,0-1 0,0-21 15,0 22-15,0-1 0,0-21 16,0 0-16,0 0 0,21 1 0,0-1 16,1-21-16,-1 0 0,0 0 15,0 0-15,0 0 0,0-21 0,22-1 16,-22 1-16,0 0 0,21 0 16,-20 0-16,-1-22 0,0 22 15,0-21-15,0 0 0,0-1 0,-21 22 16,22-21-16,-22-1 0,0 22 15,0 0-15,0 0 0,0 0 0,0 0 16,0 42 0,0 0-16,21 21 15,-21-21-15,21 22 0,-21-22 16,0 21-16,21-21 0,-21 22 0,21-22 16,0 21-16,-21-21 0,22 1 15,-1-1-15,0 0 0,0-21 16,0 0-16,0 0 0,1 0 15,-1 0-15,0 0 0,0 0 16,-21-21-16,21 0 0,0-1 16,-21 1-16,0-21 0,0 21 15</inkml:trace>
  <inkml:trace contextRef="#ctx0" brushRef="#br1" timeOffset="131604.87">5143 15050 0,'0'0'0,"0"-22"15,0 1-15,0 42 31,0 1-31,0-1 16,0 0-16,0 21 0,22-21 16,-22 22-16,0-22 0,0 0 0,0 21 15,0-20-15,0-1 0,0 0 16,21 0-16,-21 0 0,0 0 0,0 1 16,21-22-1,0-22 1,0 1-16</inkml:trace>
  <inkml:trace contextRef="#ctx0" brushRef="#br1" timeOffset="131812.9">5546 15092 0,'0'0'15,"21"-21"-15,-21 0 0,0-1 0,0 1 16,-21 21 0,-1 0-1,1 0-15,-21 0 0,21 21 0,0 1 16,-22-1-16,22 0 0,0 0 15,0 21-15,0-20 0,-1-1 16,1 21-16,0-21 0,21 0 0,0 1 16,0-1-16,0 0 0,0 0 15,0 0-15,21-21 16,0 0-16,1 0 0,-1 0 0</inkml:trace>
  <inkml:trace contextRef="#ctx0" brushRef="#br1" timeOffset="132291.85">6075 15134 0,'0'0'16,"21"-21"-16,0-21 15,0 21-15,-21-1 0,0 1 0,0 0 16,0 0-16,-21 21 0,0 0 16,0 0-16,0 0 0,-1 0 15,1 0-15,0 0 0,0 0 0,0 21 16,0-21-16,-1 21 0,1 22 0,0-22 15,0 0-15,0 21 0,0 1 16,-1-1-16,1-21 0,-21 64 16,42-43-16,0-21 0,0 22 15,0-22-15,0 0 0,0 0 0,0 0 16,21-21 0,0 0-16,22 0 0,-22 0 0,0-21 15,0 21-15,21-21 0,-20 0 0,-1 0 16,21-22-16,-21 22 15,0 0-15,1-21 0,-1-1 0,0 1 16,0 21-16,-21-22 0,0 1 0,21 21 16,-21-21-16,21 20 15,-21 1-15,0 42 16,0 1-16,0-1 16,0 0-16,0 0 0,0 21 0,0-20 15,0-1-15,0 21 0,0-21 16,0 0-16,0 1 0,0-1 0,0 0 15,0 0-15,22-21 0,-22 21 16,21-21-16,0 0 0,0 0 16,0 0-16,0 0 0,1 0 15,-1-21-15,0 0 0</inkml:trace>
  <inkml:trace contextRef="#ctx0" brushRef="#br1" timeOffset="132689.15">7683 15071 0,'-21'0'15,"42"0"-15,-42-21 0,0 21 16,21 21 0,0 0-16,-21 0 0,21 0 15,-21 22-15,21-22 0,-21 21 16,21 0-16,0 1 0,0-22 0,-22 21 15,22-21-15,-21 1 0,21-1 16,-21 0-16,21 0 0,0 0 0,21-42 47,0 0-47,1 0 0,-22-22 0</inkml:trace>
  <inkml:trace contextRef="#ctx0" brushRef="#br1" timeOffset="132868.85">7683 14880 0,'0'0'0,"-84"0"31,63 0-31,-1 0 16,1 0-16,21 21 16,0 1-16,21-22 15,1 0 1,-1 0-16,0 0 0,21 0 0,-21 0 15,22 0-15</inkml:trace>
  <inkml:trace contextRef="#ctx0" brushRef="#br1" timeOffset="133148.41">8276 14796 0,'0'-22'31,"0"44"-16,0-1 1,0 0-16,0 0 0,0 21 0,0-20 16,0 20-16,0 0 0,0 1 15,0-1-15,0 0 0,0 1 0,0-1 16,0-21-16,0 21 0,0 1 16,0-22-16,0 21 0,0-21 15,0 1-15,0-1 0,0 0 16,21-21-1,0 0-15,1-21 16,-22 0-16,0-1 0,0 1 16,21 0-16</inkml:trace>
  <inkml:trace contextRef="#ctx0" brushRef="#br1" timeOffset="133316.51">8149 15134 0,'0'0'0,"-21"0"0,0 0 0,0 0 16,-1 0-1,44 0 1,20 0 0,-21 0-16,0 0 0,22 0 0,-22 0 15,21-21-15,0 21 0,1-21 16,20 21-16,-20-21 0,20 0 0,1 21 16</inkml:trace>
  <inkml:trace contextRef="#ctx0" brushRef="#br1" timeOffset="133580.87">9694 14923 0,'0'0'0,"0"21"47,0 0-47,0 0 16,0 0-16,-21 0 0,21 22 15,-21-22-15,21 21 0,-21-21 0,21 1 16,-21 20-16,21-21 0,0 0 16,0 22-16,0-22 0,0 0 15,0 0-15,21-21 32,0 0-32,0-21 0,21 0 0</inkml:trace>
  <inkml:trace contextRef="#ctx0" brushRef="#br1" timeOffset="133947.85">10223 14944 0,'0'0'0,"0"-21"0,0-1 15,-21 22 1,0 0-16,0 0 0,0 0 0,0 0 16,-22 22-16,22-22 0,-21 21 15,21-21-15,-1 21 0,1 0 16,0-21-16,21 21 0,0 0 15,0 1-15,0-1 0,21-21 16,0 21-16,1-21 0,-1 0 16,0 21-16,0 0 0,0-21 15,0 0-15,22 21 0,-22-21 0,21 22 16,-21-22-16,1 21 16,-22 0-16,0 0 15,0 0-15,-22-21 0,22 21 16,-21 1-16,-21-22 0,21 21 15,-22-21-15,22 21 0,-21-21 0,21 0 16,-22 21-16,22-21 0,-21 0 0,21 0 16,0 0-16,-1 0 15,1 0-15,0 0 16,21-21-16,0 0 0,0 0 0,0-1 16,0 1-16</inkml:trace>
  <inkml:trace contextRef="#ctx0" brushRef="#br1" timeOffset="134120.85">9567 14838 0,'0'0'0,"-42"-21"16,21 21 0,42 0 30,0 0-46,0 0 0</inkml:trace>
  <inkml:trace contextRef="#ctx0" brushRef="#br1" timeOffset="136612.57">12192 14965 0,'0'0'0,"0"-21"0,21 21 15,-21-21-15,21 21 0,0-22 16,-21 1-16,22 0 0,-22 0 16,0 0-16,0 0 0,0-1 15,0 1-15,0 0 0,0 0 16,0 0-16,0 0 16,-22 21-16,1 0 0,0 0 0,0 0 15,0 0-15,0 21 0,-22 0 16,22 0-16,-21 21 0,21 1 0,-1-1 15,-20 0-15,21 22 0,-21 42 16,20-43-16,22-20 0,0 20 16,0-21-16,0 1 0,0-1 0,0 0 15,22-20-15,-1-1 0,21 0 16,-21 0-16,22-21 0,-1 0 0,0 0 16,22 0-16,-22-21 0,0 0 15,22 0-15,-22-1 0,22 1 16,-22 0-16,0-21 0,1-1 0,-22 22 15,21-21-15,-21 0 0,1-1 16,-1 22-16,-21-21 0,0 21 0,0-1 16,0 1-16,0 0 0,-21 21 31,-1 21-31,22 0 16,0 1-16,-21 20 0,21-21 0,-21 21 15,21-20-15,0 20 0,0 0 0,0-21 16,0 22-16,0-22 0,21 0 15,0 0-15,1 0 0,-1 1 16,0-22-16,0 0 0,0 0 16,22 0-16,-22 0 0,21 0 0,0 0 15,-20-22-15,20 22 0,-21-21 0,21 0 16,-20-21-16,-1 21 0,-21-1 16,0-20-16,0 21 0,0-21 0,0 20 15,-21-20-15,-1 21 0,1-21 16,0 20-16,-21 1 0,21 0 0,-22 21 15,22 0-15,0-21 0,-21 21 16,20 0-16,1 0 16,42 0-1,1-21 1,-1 21-16,21 0 0,0 0 0,1-21 16,-1 21-16,0 0 0,1 0 15,20 0-15,-20 0 0,-1 0 0,0 0 16,1 0-16,-22 21 0,0 0 15,0 0-15,0 0 0,0 0 0,-21 1 16,0-1-16,0 21 0,0 22 16,0-43-16,0 0 0,0 21 15,0-21-15,0 1 0,0-1 0,0 0 16,0 0-16,0 0 0,0 0 16,-21-21-1,21-21 1,0 0-1,0 0-15,0 0 0,0 0 0,0-1 16,21-20-16,1 21 0,-22-21 16,21-1-16,0 1 0,0 21 0,0-22 15,22 22-15,-22-21 0,21 21 0,-21 0 16,22-1-16,-1 22 0,-21 0 16,21 0-16,-20 0 0,-1 0 0,0 0 15,0 22-15,-21-1 0,0 21 16,0-21-16,0 0 0,0 22 0,0-1 15,-21-21-15,0 22 0,0-22 16,21 21-16,0-21 0,0 0 16,0 1-16,0-1 0,0 0 0,0 0 15,21-21 1,21 0-16,-21 0 0,22 0 0,-22 0 16,21-21-16,0 0 0,1 0 15,-1-1-15,0 1 0,-20 0 0,20 0 16,0-21-16,1-1 0,-22 22 0,21-21 15,-42 21-15,21-1 0,-21 1 16,0 0-16,0 0 0,0 0 0,-21 21 16,0 0-16,0 0 15,0 0-15,-1 0 0,1 21 16,-21 0-16,42 0 0,0 0 0,-21 1 16,21-1-16,0 0 0,0 0 15,0 0-15,21 0 0,0 1 16,0-1-16,0 0 0,1 0 0,-1 0 15,0-21-15,0 0 0,0 0 16,0 0 0,-21-21-1,0 0-15,-21 0 16,0 0-16,0-1 0,21 1 16,-21 0-16,0 0 0,-1 21 0,22-21 15,-21 21-15,0 0 16,0 21-1,21 0-15,0 0 0,0 0 0,0 1 16,0-1-16,0 0 0,0 0 16,21 0-16,0-21 0,0 21 0,1 1 15,-1-22-15,0 0 0,0 0 16,21 0-16,-20 0 0,-1 0 0,21 0 16,-21 0-16,43-22 15,-22 1-15,-21 0 0,22 0 0,-22 0 16,0 0-16,0-22 0,0 22 15,0-21-15,1-1 0,-1 1 16,0 0-16,-21-1 0,21-20 0,-21 21 16,21-1-16,-21 1 0,0-22 0,21 22 15,-21 21-15,0-21 0,22 20 16,-22 1-16,0 0 0,-22 42 31,1 22-31,0-22 0,21 21 16,-21 0-16,0 1 0,21-1 15,-21 0-15,21 1 0,0-1 0,0 0 16,0 1-16,0-1 0,0-21 16,0 22-16,0-22 0,0 21 0,0-21 15,21 0-15,-21 1 0,21-1 16,0 0-16,0-21 16,0 21-16,1-21 0,20 0 0,-21 0 15,0 0-15,22 0 0,-22-21 0,0 0 16,21 0-16,-21-1 0,1 1 15,20 0-15,-21 0 0,0-21 0,0 20 16,1 1-16,-22-21 0,0 21 16,0 0-16,0-1 0,0 1 15,-22 21-15,1 0 16,0 21-16,0 1 16,21-1-16,-21 0 0,21 0 0,0 0 15,0 0-15,0 1 16,0-1-16,0 0 0,0 0 0,0 0 15,21 0-15,0-21 0,0 22 16,0-22-16,1 21 16,-1-21-16,0 0 0,0 0 0,0 0 15,0 0-15,1 0 0,-1 0 16,0 0-16,0-21 0,0 21 16,0-22-16,-21 1 0,22 0 0,-22 0 15,21 0-15,-21 0 16,0-1-16,0 1 0,21 0 0,-21-21 15,21 42-15,-21-21 0,0-1 16,0 44 15,0-1-31,-21 0 16,0 0-16,21 0 0,-21 0 0,21 1 16,0-1-16,0 0 0,0 21 15,0-21-15,0 1 0,0-1 16,0 0-16,21-21 0,-21 21 15,21-21-15,0 0 0,0 0 16,0 0-16,1 0 0,-1 0 16,0-21-16,0 21 0,-21-21 15,21 0-15,0-1 0,-21 1 16,22 0-16,-22-21 0,0 21 0,21-1 16,0 1-16,-21 0 0,0-21 15,21 21-15,-21-1 0,0 44 31,0-1-31,0 0 16,-21 0-16,21 0 0,0 0 0,0 1 16,-21-1-16,21 21 0,0-21 15,0 0-15,0 1 0,0-1 16,0 0-16,0 0 16,21-21-16,0 0 15,0 0-15,0 0 0,1 0 16,-1 0-16,21 0 0,-21-21 15</inkml:trace>
  <inkml:trace contextRef="#ctx0" brushRef="#br1" timeOffset="137524.85">16383 14965 0,'0'-21'0,"0"42"0,0-63 16,0 20-16,-21 22 16,0 0-1,-1 0-15,1 0 0,0 0 0,0 22 16,0-22-16,0 21 0,-1 0 15,1 0-15,0 0 0,0 0 16,21 1-16,0 20 0,-21-21 0,21 0 16,0 0-16,0 1 0,0-1 15,0 0-15,0 0 0,0 0 0,0 0 16,21-21-16,0 0 16,0 0-16,0 0 0,22 0 0,-22 0 15,21 0-15,-21 0 0,22 0 0,-1 0 16,0-21-16,-20 0 0,20 0 15,0 0-15,-21 0 0,22-1 0,-22-20 16,0 21-16,0-21 0,0-1 16,1 1-16,-1 0 0,-21-1 0,0-20 15,21 20-15,-21-20 0,21 21 16,-21-1-16,0 1 0,0 0 16,0-1-16,0 22 0,0 0 0,0 42 31,0 21-31,0-20 15,0 20-15,0 0 0,-21 1 0,21-1 16,0 0-16,0 1 0,0-1 16,0 0-16,0-21 0,0 64 15,0-64-15,-21 22 0,21-22 16,0 21-16,0-21 0,0 0 0,0 1 16,0-1-16,0 0 0,0 0 0,21-21 15,0 0-15,0 0 16,0 0-16,1 0 0,-1 0 0,0 0 15,21 0-15,-21 0 0,1-21 0,20 0 16,-21 0-16,0-1 0,22 1 16,-22 0-16,0 0 0,-21-21 0,21 20 15,-21 1-15,21 21 0,-21-21 16,0 0-16,-21 21 16,0 0-16,21 21 15,-21 0-15,0-21 0,-1 21 16,22 1-16,0-1 0,0 0 0,-21 0 15,21 0-15,0 0 0,0 1 16,0-1-16,0 0 16,0 0-16,21-21 0,1 0 15,-1 0-15,0 0 0,0 0 16,0 0-16,0 0 0,1 0 0,-1 0 16,0-21-16,21 0 0,-21 21 0,1-21 15,-1-1-15,0-20 0,-21 21 16,0 0-16,21-22 0,-21 22 0,0-21 15,0-22-15,-21 43 0,21 0 16,-42 0-16,20 0 0,1 21 16,-21 0-16,21 0 0,-22 0 15,22 0-15,-21 21 0,21 0 0,-22 0 16,22 0-16,0 1 0,0-1 16,0 0-16,0 0 0,21 0 15,0 0-15,0 1 0,21-1 16,0-21-16,0 0 0,0 21 15,0-21-15,1 0 0,20 0 16,-21 0-16,21 0 0,-20 0 0,20 0 16,-21 0-16</inkml:trace>
  <inkml:trace contextRef="#ctx0" brushRef="#br1" timeOffset="137887.85">17462 15028 0,'22'-42'16,"-65"84"-16,64-42 0,22-63 0,-43 42 0,0 0 15,21-1-15,0 1 0,0 0 16,0 0-16,1 0 0,-1 21 15,0-21-15,0 21 0,21 0 16,-20 0-16,-1 0 0,21 0 0,-21 0 16,0 21-16,1 0 0,-1-21 0,-21 21 15,21 0-15,0 0 0,-21 1 16,0-1-16,0 0 0,0 0 16,0 0-16,0 0 0,0 1 0,0-1 15,0 0-15,0 0 0,-21 0 0,0-21 16,21 21-16,0 1 0,-21-22 0,21 21 15,-22-21-15,44 0 32,-22-21-17,0-1-15,21 1 0,0 0 16,0 0-16,0 0 0,-21 0 0,21-22 16,1 22-16,-1-21 0,-21 21 15,21-1-15,0 1 0,0 0 0,-21 0 16,0 0-16,21 21 0,-21-21 0,0-1 15,0 1 1</inkml:trace>
  <inkml:trace contextRef="#ctx0" brushRef="#br1" timeOffset="138148.07">16658 14626 0,'0'0'0,"21"0"16,22 0-1,-22 0-15,21 0 0,0 0 16,22 0-16,-22 0 0,22 0 0,-1-21 16,1 21-16,-1 0 0,-20 0 15,20 0-15,1-21 0,-22 21 16,43 0-16,-64 0 0,0 0 15,0 0-15,-21-21 16,-21 21 0,0 0-16</inkml:trace>
  <inkml:trace contextRef="#ctx0" brushRef="#br1" timeOffset="138460.85">14668 14647 0,'0'0'0,"-21"22"0,42-22 31,1 0-31,-1 0 0,0 0 0,21 0 15,1 0-15,-22 0 0,42 0 16,-20 0-16,-1 0 0,21 0 0,-20-22 16,-1 22-16,22 0 0,-22 0 15,-21 0-15,21-21 0,-20 21 16,-1 0-16,-21-21 16,-21 21-16,-1 0 15,1 0-15</inkml:trace>
  <inkml:trace contextRef="#ctx0" brushRef="#br1" timeOffset="139588.89">656 16404 0,'0'0'0,"0"-63"15,0 42-15,0-1 16,-21 1-16,0 0 0,0 0 16,-1 21-1,1 0-15,21 21 16,-21 0-16,0 0 0,21 1 0,-21 20 16,21 0-16,-21 1 0,21-22 15,0 21-15,-22 0 0,22 1 16,-21-22-16,0 21 0,21-21 15,0 1-15,0-1 0,-21 0 16,21-42 0,21 0-1,-21-1-15,21 1 16,0-21-16,1 21 0,-1 0 16,-21-1-16,21 1 0,0 0 0,0 21 15,0 0-15,1 0 16,-1 0-16,0 0 0,0 0 15,0 21-15,0 0 0,1 1 0,-1-1 16,0 0-16,21 0 0,-21 0 16,1 0-16,-1-21 0,0 22 0,0-22 15,0 0 1,0 0-16,1-22 0,-1 1 16,0 21-16,0-21 0,0 0 0,0-21 15,1 20-15,-1 1 0,-21-21 16,0 21-16,0 0 0,0-22 15,0 22-15,0-21 0,0 21 0,0-1 16,-21 1-16,-1 21 0,1 0 16,0 0-16,0 0 0,0 0 15,0 0-15,-1 21 16,22 1-16,0-1 16,0 0-16,22-21 15</inkml:trace>
  <inkml:trace contextRef="#ctx0" brushRef="#br1" timeOffset="140136.82">1524 16129 0,'0'0'0,"21"-21"0,-21 42 32,0 0-32,0 22 0,0-22 15,0 21-15,0-21 0,0 22 16,-21-1-16,21-21 0,-21 21 0,21 1 15,0-22-15,0 21 16,0-21-16,-21 1 0,21 20 0,0-21 16,-22 0-16,22-42 31,0 0-31,0 0 16,0 0-16,0-22 0,0 22 15,0-21-15,22-1 0,-1 22 0,-21-21 16,21-22-16,0 43 0,0-21 15,0 0-15,22 20 0,-22 1 16,0 0-16,0 0 0,0 21 0,1 0 16,-1 0-16,-21 21 15,0 0-15,0 0 0,0 1 0,0-1 16,0 0-16,-21 21 0,-1-21 16,-20 1-16,21-1 0,-21 0 0,20 0 15,-20 0-15,21 0 0,0-21 16,-22 0-16,22 22 0,0-22 15,0 0-15,21 21 16,21 0 0,0 0-16,0-21 0,22 21 15,-22 0-15,21 1 0,-21-1 16,22 0-16,-22 21 0,0-21 16,21-21-16,-20 22 0,-1-1 0,0 0 15,0-21 1,0 0-16,0 0 0,1 0 0,-22-21 15,21 0-15,0-1 0,0 1 16,0 0-16,-21 0 0</inkml:trace>
  <inkml:trace contextRef="#ctx0" brushRef="#br1" timeOffset="140355.63">2074 16256 0,'-42'0'15,"84"0"17,-21 0-17,1 0-15,-1 0 0,21-21 0,-21 21 16,0 0-16,22-21 0,-22 21 16,0 0-16,0 0 0</inkml:trace>
  <inkml:trace contextRef="#ctx0" brushRef="#br1" timeOffset="140548.43">2180 16341 0,'0'0'0,"0"63"16,0-42-1,0 22-15,0-22 0,0 0 0,0 0 16,0 0-16,0 1 0,0-1 15,0 0-15,0 0 0,0 0 0,-21 0 16,21 1-16,0-1 0,0 0 16,-21 0-16,21 0 15</inkml:trace>
  <inkml:trace contextRef="#ctx0" brushRef="#br1" timeOffset="141236.85">3852 16510 0,'21'-42'16,"1"21"-16,-1-1 15,0 1-15,0 0 0,0 0 16,22-21-16,-22 20 0,-21 1 16,0 0-16,0 0 0,0 0 15,0 0-15,0-1 16,-21 22-16,-1 0 16,-20 0-16,21 22 0,0-1 0,-22 0 15,22 0-15,-21 0 0,21 0 16,0 22-16,-1-22 0,22 42 15,0-41-15,0-1 0,22 21 16,-1-21-16,0 0 0,42 22 16,-20-43-16,-22 21 0,21 0 15,-21 0-15,22 0 0,-22 1 0,0-1 16,0-21-16,-21 21 0,0 0 16,0 0-16,0 0 0,-21 1 0,0-1 15,0-21-15,0 21 16,-22-21-16,1 0 0,0 0 0,-1 0 15,1 0-15,0 0 0,-1 0 16,1-21-16,21 0 0,-22-1 0,22-20 16,-21 21-16,21-21 0,0 20 15,21-20-15,0 0 0,-22 21 0,22-22 16,0 22-16,0 0 0,22 0 16,-1 0-16,0-1 0,0 1 0,21 21 15,-20 0-15,20 0 0,0 0 16,1 0-16,20 0 0,-21 0 0</inkml:trace>
  <inkml:trace contextRef="#ctx0" brushRef="#br1" timeOffset="141563.87">4254 16574 0,'0'0'0,"22"0"15,-1 0-15,0-22 0,0 22 16,-21-21-16,21 0 0,0 0 0,1-21 15,-1 20-15,-21 1 0,0 0 16,0 0-16,0 0 0,0 0 0,0-1 16,-21 22-1,-1 0-15,1 0 0,0 22 16,0 20-16,0-21 16,21 0-16,0 22 0,-21-22 0,21 21 15,0-21-15,0 22 0,0-1 16,0-21-16,0 21 0,0-20 0,21 20 15,-21-21-15,21 0 0,0-21 16,21 0-16,-20 0 0,-1 0 0,21 0 16,0 0-16,1 0 0,-1-21 15,0 0-15,1-21 0,-1 20 0,0 1 16,1 0-16,-22-21 0</inkml:trace>
  <inkml:trace contextRef="#ctx0" brushRef="#br1" timeOffset="141795.85">5016 16087 0,'0'0'0,"0"-148"16,0 126-16,0 1 16,0 42-1,0 1-15,-21-1 0,21 21 16,-21 0-16,21 1 0,0-1 16,0 22-16,0-22 0,0 0 0,0 22 15,0-22-15,0 0 0,0 1 16,0-1-16,-21-21 0,21 22 0,0-22 15,0 0-15,0 0 0,0 0 16,0 0-16,0 1 0,21-22 31,-21-22-31,21 1 0</inkml:trace>
  <inkml:trace contextRef="#ctx0" brushRef="#br1" timeOffset="142171.87">5101 16510 0,'0'21'31,"21"-21"-31,0 0 16,1-21 0,-1 21-16,-21-21 0,21 0 0,0 21 15,0-21-15,0-1 0,-21 1 16,22 0-16,-22 0 0,0 0 15,0 0-15,0-1 16,-22 22-16,1 0 0,0 0 16,0 22-16,0-1 15,0 0-15,-1 0 0,22 0 0,-21 0 16,21 22-16,-21-22 0,21 0 0,0 21 16,0-20-16,0-1 0,0 0 15,0 0-15,0 0 0,21 0 16,0 1-16,1-22 0,-1 0 15,0 0-15,21 0 0,-21 0 16,1-22-16,20 1 0,0 21 16,1-21-16,-1 0 0,21 0 0,-20 0 15,-1-1-15,-21 1 0</inkml:trace>
  <inkml:trace contextRef="#ctx0" brushRef="#br1" timeOffset="142601.53">5800 16320 0,'-43'42'31,"43"-21"-31,0 0 0,0 0 0,0 1 16,-21-1-16,21 0 0,0 0 15,-21 0-15,21 0 0,0 1 0,-21-1 16,21 0-16,-21 0 16,-1-21-16,22 21 0,0-42 46,0 0-46,0 0 16,0 0-16,0-1 0,0 1 16,0 0-16,22-21 0,-1 21 15,0-22-15,21 22 0,-21 0 16,22-21-16,-22 20 0,21 1 0,1 21 16,-1 0-16,-21 0 0,21 0 15,-20 0-15,20 0 0,-21 21 0,0 1 16,0-1-16,-21 0 0,0 21 15,0-21-15,0 1 0,0-1 0,0 0 16,0 21-16,0-21 0,0 1 16,0-1-16,-21 0 0,0 0 15,21 0-15,-21-21 0,21-21 47,21 0-47,0 0 16,0 21-16</inkml:trace>
  <inkml:trace contextRef="#ctx0" brushRef="#br1" timeOffset="142807.85">6456 16320 0,'0'42'16,"0"-21"-16,0 0 15,0 0-15,0 1 0,0-1 16,0 0-16,0 0 0,0 0 0,0 0 15,0 1-15,0-1 16,0 0-16,21-21 47,-21-21-47,21 0 0</inkml:trace>
  <inkml:trace contextRef="#ctx0" brushRef="#br1" timeOffset="143123.98">6498 16044 0,'0'0'0,"-85"0"31,64 0-31,21 22 16,0-1-16,0 0 0,0 0 16,0 0-16,0 0 15,21-21 1,1 0-16,-1 0 15,0 0-15,-21-21 0,21 21 16,0-21-16,0 0 0,-21 0 16,22 0-16,-22-1 0,0 1 15,0 0 1,-22 21-16,1 0 0,0 0 16,0 0-16,0 0 15,21 21-15,0 0 0,0 1 16,0-1-16,0 0 15,0 0-15,0 0 0,0 0 0</inkml:trace>
  <inkml:trace contextRef="#ctx0" brushRef="#br1" timeOffset="144244.84">6731 16320 0,'0'21'31,"0"0"-31,0 0 16,0 0-16,0 0 0,0 1 0,0-1 16,0 0-16,0 0 0,0 0 15,0 0-15,0 1 0,0-1 0,0 0 16,0 0-16,0 0 15,21-21-15,0 0 0,0 0 16,1 0-16,20 0 0,-21-21 16,43 0-16,-43 0 15,0 0-15,0-1 0,0 1 0,0 0 16,1 0-16,-1 0 0,-21 0 16,0-22-16,0 22 0,0 0 0,0-21 15,0 20-15,0 1 0,0 0 16,0 42-1,-21 0-15,-1 1 16,22-1-16,0 0 0,0 0 16,0 21-16,-21-20 0,21-1 0,0 0 15,0 0-15,0 0 0,0 0 16,0 1-16,0-1 0,21 0 16,1-21-16,-1 0 15,0 0-15,0 0 0,0 0 0,22 0 16,-22 0-16,0 0 0,0-21 0,21 0 15,-20 21-15,-1-22 0,0 1 16,0 0-16,0 0 0,-21 0 0,0 0 16,21-1-16,-21-20 0,0 21 15,22 0-15,-22 0 0,0-1 16,0 44 15,0-1-31,-22 0 0,22 0 16,-21 0-16,21 0 0,-21 1 15,21-1-15,-21 0 0,21 0 0,0 0 16,-21 0-16,21 1 0,-21-1 16,21 0-16,0-42 62,21 0-62,0-1 0,-21 1 0,21 0 16,-21 0-16,21 0 0,0 0 0,1-22 15,-1 22-15,0 0 0,-21 0 16,42-22-16,-21 43 0,1 0 16,-1 0-16,0 0 15,0 22-15,-21-1 16,0 0-16,0 0 0,0 0 0,0 22 16,0-22-16,0 0 0,0 0 15,0 0-15,0 0 0,0 22 0,0-22 16,21 0-16,-21 0 15,0 0-15,21 1 0,1-22 32,-1-22-17,0 1-15,0 0 0,-21 0 16,21 0-16,0-22 0,1 22 16,-1-21-16,21 21 0,-21-22 0,0 1 15,22 0-15,-22-1 16,21 22-16,-21 0 0,1 0 0,-1 0 15,0 21-15,0 0 0,0 0 0,0 21 16,-21 0-16,0 0 0,0 0 16,0 1-16,0 20 0,0-21 0,0 21 15,0-20-15,0-1 0,0 21 16,0-21-16,0 0 0,0 1 0,0-1 16,0 0-16,0 21 0,0-21 15,0 1 1,22-22-1,-22-22-15</inkml:trace>
  <inkml:trace contextRef="#ctx0" brushRef="#br1" timeOffset="145479.82">9948 16193 0,'0'0'0,"-21"0"0,-64 0 16,64 21-1,0 0 1,21 0-16,-21 0 0,21 0 16,0 1-16,0-1 0,0 0 15,0 0-15,21-21 16,0 0-16,0 0 16,1 0-16,20 0 0,-21 0 0,21-21 15,-20 0-15,20 21 16,0-21-16,1-1 0,-22 1 0,21 0 15,-21 0-15,0 0 0,1-22 0,-22 22 16,0 0-16,0 0 0,0 0 16,0 0-16,0-1 0,0 1 15,-22 21 1,1 21-16,21 1 0,-21-1 16,21 21-16,0-21 0,0 22 15,0-1-15,0 0 0,-21 1 0,21-1 16,0 0-16,-21 1 0,21-1 15,0-21-15,0 21 0,0-20 0,0-1 16,0 0-16,-21 0 0,21 0 16,-22 0-16,22 1 0,-21-22 15,0 0-15,0 0 16,0 0-16,0-22 16,-1 22-16,1-21 0,0 0 0,0 0 15,0 0-15,0 0 0,-1-1 16,1 1-16,0 0 0,0 21 15,0-21-15,0 0 0,-1 21 16,22 21 0,0 0-16,0 0 0,0 0 15,0 1-15,0-1 0,22 0 0,-1 0 16,-21 21-16,21-20 0,0-1 16,0 0-16,0 0 0,1-21 0,20 21 15,-21-21-15,21 21 0,-20-21 16,20 0-16,-21 0 0,21 0 15,1 0-15,-22-21 0,0 21 0,21-21 16,-20 21-16,-1-21 0,0 21 16,0-21-16,0 0 0,0 21 0,-21-22 15,22 1-15,-22 0 16,21 21-16,-21-21 0,21 0 0,-21 0 16,0-1-16,21 1 0,0 0 15,-21-21-15,21 21 0,-21-22 0,22 22 16,-1-21-16,-21-1 0,21 22 15,-21-21-15,21 21 0,-21-22 16,0 22-16,0 0 0,0-21 16,0 21-16,0-1 0,0 1 0,0 0 15,0 0-15,0 0 16,-21 21-16,0 0 16,21 21-16,0 0 15,0 21-15,0 1 0,0-1 0,0 0 16,0 22-16,0-22 0,0 1 15,0 20-15,0-21 0,0 1 0,0-1 16,0-21-16,0 22 0,0-22 16,0 0-16,0 0 0,0 0 0,0 0 15,21-21-15,0 0 0,0 0 16,0 0-16,1 0 0,-1 0 16,0-21-16,21 0 0,-21 0 0,1 21 15,-1-21-15,0 0 0,0-1 16,0-20-16,0 21 0</inkml:trace>
  <inkml:trace contextRef="#ctx0" brushRef="#br1" timeOffset="145669.32">10520 16320 0,'0'0'0,"21"0"31,21 0-31,-21 0 16,1 0-16,20 0 0,-21 0 16,21-22-16,-20 22 0,20-21 0,0 21 15,1 0-15</inkml:trace>
  <inkml:trace contextRef="#ctx0" brushRef="#br1" timeOffset="145943.78">11874 16171 0,'0'0'16,"0"22"15,0-1-31,0 0 0,-21 0 16,21 0-16,0 0 0,0 1 0,-21 20 15,21-21-15,-21 0 0,21 0 0,0 1 16,0-1-16,-21 0 0,21 0 16,0 0-16,0 0 0,0 1 15,21-22 1,0 0-16,0 0 16,0 0-16</inkml:trace>
  <inkml:trace contextRef="#ctx0" brushRef="#br1" timeOffset="146291.85">12404 16256 0,'0'0'0,"0"-21"0,0 0 0,-22 21 31,1 0-31,-21 21 0,21-21 16,0 21-16,-1 0 0,-20 0 0,21-21 15,21 22-15,0-1 16,0 0-16,0 0 15,21-21-15,0 0 0,0 0 16,1 0-16,-1 0 0,0 21 16,21-21-16,-21 0 0,1 0 0,-1 0 15,0 21-15,0-21 0,0 22 16,-21-1-16,0 0 16,0 0-16,-21 0 15,0-21-15,0 21 0,0-21 16,-22 0-16,22 22 0,0-22 15,0 0-15,-22 0 0,22 21 16,0-21-16,0 0 0,0 0 0,0-21 16,21-1-16,-22 22 15,22-21-15</inkml:trace>
  <inkml:trace contextRef="#ctx0" brushRef="#br1" timeOffset="146468.38">11811 16002 0,'0'0'0,"-21"0"0,0 0 15,42 0 32</inkml:trace>
  <inkml:trace contextRef="#ctx0" brushRef="#br1" timeOffset="148347.75">14203 16150 0,'0'0'0,"0"-21"0,0 0 0,0-21 0,-21 20 15,21 1-15,0-21 0,0 21 16,-22 0-16,1-1 0,0 1 0,0 0 16,0 0-16,0 21 0,-1 0 15,1 0-15,0 0 0,-21 0 0,21 21 16,-22 0-16,22 0 0,0 22 15,-21-1-15,20 0 0,1 1 0,0 20 16,21 1-16,0-22 0,0 22 16,0-22-16,0 21 0,0-20 15,0-1-15,21-21 0,0 22 16,1-22-16,-1 0 0,21-21 0,0 21 16,-20-21-16,20 0 0,0 0 15,22 0-15,-22-21 0,0 21 0,1-21 16,-1 0-16,0-1 0,1 1 15,-1 0-15,-21 0 0,22 0 0,-22 0 16,0-22-16,0 22 0,-21 0 16,0-21-16,0 20 0,0-20 15,0 21-15,0 0 0,0 42 32,0 0-32,-21 0 0,21 22 0,-21-22 15,21 0-15,0 21 16,0-21-16,0 22 0,0-22 0,0 0 15,0 0-15,0 0 0,0 1 16,21-1-16,0 0 0,0-21 0,0 0 16,1 0-16,-1 0 0,21 0 0,-21 0 15,0 0-15,22-21 0,-1 0 16,-21 21-16,0-22 0,22 1 0,-22 0 16,-21 0-16,0 0 0,0 0 15,0-1-15,0 1 0,-21-21 0,0 21 16,-1 0-16,1-1 15,-21 1-15,21 21 0,0-21 0,-22 21 16,22 0-16,0 0 0,0 0 16,0 0-16,-1 0 0,44-21 31,-1 21-31,0-21 0,21 21 16,-21-21-16,22 21 0,-1-22 15,0 1-15,1 21 0,20 0 0,-20 0 16,-1 0-16,0 0 0,1 0 0,-1 21 15,0-21-15,-21 22 0,1-1 16,-1 21-16,0-21 0,-21 0 0,0 22 16,0-22-16,0 0 0,0 0 15,0 22-15,0-22 0,0 0 16,0 0-16,-21 0 16,21 0-16,-21-21 0,21 22 15,-22-22-15,22-22 31,0 1-31,0 0 16,22 0-16,-1-21 16,-21 20-16,21 1 0,0-21 0,0 21 15,0-22-15,1 1 0,20 21 16,-21 0-16,21 0 0,-20-1 0,-1 22 16,21 0-16,-21 0 0,0 0 15,1 0-15,-1 22 0,0-1 16,-21 21-16,0-21 0,0 0 0,0 22 15,0-22-15,0 21 0,0-21 16,0 1-16,0-1 0,0 0 0,0 0 16,0 0-16,0 0 0,0 1 15,21-22-15,0 0 16,0 0-16,1 0 0,-1 0 16,21 0-16,-21 0 0,0-22 0,22 1 15,-1 21-15,-21-21 0,22 0 0,-22 0 16,21 0-16,-21-22 15,0 22-15,1 0 0,-22-21 0,0 20 16,0 1-16,0 0 0,0 0 16,-43 21-16,22 0 15,0 0-15,0 0 0,0 21 16,-1-21-16,22 21 0,0 0 0,-21 1 16,21-1-16,0 0 0,0 0 15,0 0-15,0 0 0,0 1 0,0-1 16,21 0-16,-21 0 0,22-21 15,-1 0-15,-21 21 0,21-21 16,-21-21 31,0 0-47,0 0 16,-21 0-16,21-1 15,-21 22-15,-1-21 0,22 42 31,-21-21-31,21 22 0,0-1 16,0 0-16,0 0 16,0 0-16,0 0 0,21-21 15,1 0-15,-22 22 0,21-22 16,0 0-16,0 0 0,43 0 16,-43 0-16,21 0 0,0 0 15,1-22-15,-1 1 0,0 21 16,1-21-16,-1 0 0,0 0 0,1-22 15,-22 22-15,21-21 0,-21 0 16,1-1-16,-1-20 0,21-1 0,-42 22 16,21-22-16,-21 1 0,21 21 15,-21-1-15,0 1 0,0 0 0,0 20 16,0 1-16,0 0 0,0 0 0,-21 21 16,0 21-1,21 0-15,-21 22 0,0-22 0,0 21 16,21 22-16,0-22 0,-22 0 15,22 22-15,0-22 0,0 22 16,0-22-16,0 0 0,0 1 16,0-1-16,0-21 0,0 0 0,0 22 15,0-22-15,22-21 0,-22 21 0,0 0 16,21-21-16,0 0 0,0 0 16,0 0-16,0 0 0,1 0 15,-22-21-15,21 0 0,0 21 16</inkml:trace>
  <inkml:trace contextRef="#ctx0" brushRef="#br1" timeOffset="148544.29">16362 16150 0,'0'0'0,"-21"0"0,-1 0 15,1 0-15,21 21 0,21-21 31,22 0-31,-22 0 0,21 0 16,1 0-16,-1 0 0,0 0 0,1 0 16,-22 0-16,21-21 0,0 21 15,-20-21-15,20 0 0</inkml:trace>
  <inkml:trace contextRef="#ctx0" brushRef="#br1" timeOffset="149148.06">16976 16150 0,'0'0'0,"-22"0"0,22-21 15,-21 0-15,21 0 16,0 0-16,0-1 15,0 1-15,0 0 0,0 0 16,21 21-16,1-21 0,-1 21 16,21 0-16,-21 0 0,22 0 0,-22 0 15,21 21-15,-21 0 0,0 21 16,22-20-16,-43 20 0,21-21 16,-21 21-16,0 22 0,0-43 15,0 21-15,0-20 0,0-1 16,-21 0-16,21 0 0,-21-21 0,-1 21 15,1-21 1,21-21 0,0 0-16,0 0 15,0-22-15,0 22 0,21 0 16,1-21-16,-1-1 0,0 1 0,0 21 16,0-21-16,0-1 0,1 22 15,20-21-15,-21 21 0,21-1 16,-20 22-16,-1-21 0,21 21 15,-21 0-15,0 0 0,1 0 0,-1 0 16,0 0-16</inkml:trace>
  <inkml:trace contextRef="#ctx0" brushRef="#br1" timeOffset="149540.85">17716 15896 0,'0'21'15,"0"-42"-15,0 64 0,0-22 0,0 21 0,0-21 16,0 0-16,0 1 0,0 20 0,0-21 15,0 0-15,0 22 16,0-22-16,0 0 0,0 0 0,0 0 16,0 0-16,0 1 0,0-1 15,0 0-15,22-21 16,-1 0-16,0 0 16,0 0-16,0 0 0,0 0 0,1-21 15,-1 0-15,21 21 0,-21-22 0,0 1 16,1 0-16,-1 0 0,0 0 15,0-22-15,0 22 0,0-21 0,-21 21 16,0-22-16,22 22 0,-22 0 16,0 0-16,0 0 0,0 42 31,-22 0-15,1 0-16,21 22 0,-21-22 15,21 21-15,-21-21 0,21 22 0,0-22 16,0 0-16,0 0 0,0 0 15,0 0-15,0 1 0,0-1 0,0 0 16,42-21 0,-21 0-16,1 0 0,20 0 0,-21 0 15,21-21-15</inkml:trace>
  <inkml:trace contextRef="#ctx0" brushRef="#br1" timeOffset="149784.85">18690 16066 0,'0'0'0,"0"-22"0,0-62 31,-21 84-31,0 0 16,0 0-16,-1 0 0,1 21 0,0-21 15,0 21-15,0 21 0,0-20 16,-1-1-16,1 21 0,0 0 0,0-20 16,0 20-16,21-21 0,0 21 15,0-20-15,0-1 0,0 0 16,0 0-16,0 0 0,21 0 0,0-21 0,0 0 15,22 0-15,-22 0 16,21 0-16,-21 0 0,22 0 0,-1 0 16,0-21-16,1 0 0,-1 0 15</inkml:trace>
  <inkml:trace contextRef="#ctx0" brushRef="#br1" timeOffset="150444.53">19177 15663 0,'0'-42'0,"0"84"15,0-105-15,0 21 0,0 20 0,-42 1 32,42 42-32,-22 1 0,1 20 0,0-21 15,0 21-15,0 1 16,0 20-16,-1-20 0,22 20 0,0-21 16,-21 22-16,21-22 0,0 1 0,0 20 15,0-21-15,0-20 0,0 20 16,0 0-16,0-21 0,0 1 0,0-1 15,21 0-15,-21 0 0,22 0 16,-1-21-16,0 0 0,0 0 16,21 0-16,-20 0 0,-1 0 15,0 0-15,0-21 0,21 0 0,-20 0 16,20 0-16,-21-1 0,0 1 16,22 0-16,-22 0 0,0-21 0,0 20 15,0-20-15,0 0 0,-21 21 16,0-1-16,22 1 0,-22 0 15,0 0-15,-22 21 32,1 21-32,21 0 0,-21 0 0,0 1 15,0-1-15,21 21 0,0-21 16,-21 22-16,21-22 0,0 0 0,0 0 16,0 21-16,0-20 0,0-1 15,0 0-15,0 0 0,21-21 16,0 0-16,0 0 0,21 0 0,-20 0 15,20 0-15,0 0 16,1 0-16,-1 0 0,0-21 0,1 21 16,-22-21-16,21 0 0,-21-1 15,0 1-15,1-21 0,-1 21 0,-21-22 16,0 22-16,0-21 0,0 0 16,0-1-16,-21 22 0,-22-21 0,22 21 15,0-1-15,-21 22 0,20 0 0,-20 0 16,0 0-16,21 0 0,-64 43 15,64-22-15,-22 0 0,22 0 16,0 22-16,21-22 0,0 0 16,0 21-16,0-21 0,0 1 0,21-1 15,0-21-15,1 21 16,20-21-16,0 0 0,-21 0 0,22 0 16,20 0-16</inkml:trace>
  <inkml:trace contextRef="#ctx0" brushRef="#br1" timeOffset="150840.23">20087 16023 0,'0'0'0,"0"-84"31,0 62-31,21 22 0,0-21 16,1 21-16,-1 0 0,0 0 15,0 0-15,0 0 0,0 0 16,1 21-16,-1 1 0,0-1 15,-21 0-15,0 0 0,21 21 0,-21-20 16,0 20-16,0-21 0,0 21 0,0-20 16,0 20-16,0-21 0,0 0 15,0 0-15,0 1 0,-21-1 0,0 0 16,21 0-16,-21 0 16,-1-21-16,22-21 31,0 0-31,0 0 15,0 0-15,0-1 0,0-20 16,22 21-16,-1-21 0,0-1 16,0 22-16,0-21 0,0-1 0,1 1 15,20 0-15,-21 21 0,0-22 16,0 22-16,22 0 0,-22 0 0,0 0 16,0-1-16,-21 1 15</inkml:trace>
  <inkml:trace contextRef="#ctx0" brushRef="#br1" timeOffset="151132.68">18732 15685 0,'22'0'32,"-1"0"-32,21 0 0,0-22 15,1 1-15,-1 21 0,0 0 0,22-21 16,-1 21-16,-20 0 0,20 0 16,1-21-16,-1 21 0,-20 0 0,-1 0 15,0 0-15,-21 0 0,22 0 16,-22 0-16,-42 0 31</inkml:trace>
  <inkml:trace contextRef="#ctx0" brushRef="#br1" timeOffset="157916.84">889 17463 0</inkml:trace>
  <inkml:trace contextRef="#ctx0" brushRef="#br1" timeOffset="159196.18">889 17378 0,'0'0'0,"-21"-21"15,0 21 1,21-21-16,0 42 47,0 0-31,0 0-16,0 21 0,0 1 15,0-1-15,0 0 0,0 1 16,0-1-16,0 0 0,0 22 15,0-43-15,0 21 0,0 1 0,0-22 16,0 0-16,0 0 0,-22-21 16,22 21-16,0-42 15,0 0 1,22 21-16,-1-42 0,-21 21 16,21-22-16,0 22 0,0-21 15,-21-1-15,21 1 0,1 0 16,-1-1-16,-21 22 0,0 0 0,21 0 15,0 0-15,0 21 32,0 21-32,-21 21 0,0-21 0,0 1 15,22 20-15,-22 0 0,0-21 16,21 22-16,-21-22 0,0 21 16,21-21-16,-21 1 0,21-1 15,0-21-15,0 21 0,1-21 16,-1 0-16,0 0 0,0-21 15,0 0-15,0 21 0,1-22 16,20-20-16,-21 21 0,0 0 16,0-22-16,-21 1 0,22 21 15,-22-21-15,0-1 0,0 1 16,0 21-16,0-22 0,0 22 0,0 0 16,0 0-16,0 0 0,0 42 31,0 0-16,0 0-15,0 22 0,0-1 0,0 0 16,21 1-16,-21-22 0,0 21 16,0 0-16,0 1 0,21-22 15,0 0-15,-21 0 0,21 0 0,0 1 16,1-22-16,-1 0 16,0 0-16,0 0 0,0 0 15,0-22-15,1 1 0,20 0 16,-21-21-16,0 21 0,0-22 15,1 1-15,-1 0 0,-21 20 16,0-20-16,0 0 0,0-1 0,0 1 16,0 21-16,0-21 0,0 20 15,0 1-15,0 0 0,0 42 32,0 22-32,0-22 15,0 21-15,-21 0 0,21 1 0,0-1 16,0 0-16,0 1 0,-22-1 15,22 0-15,0 1 0,0-1 16,0-21-16,0 0 0,0 1 16,0-1-16,0-42 31,22-1-31,-22 1 16,21 0-16,0 0 0,-21-21 15,0 20-15,21-20 0,0 21 16,0-21-16,-21 20 0,0 1 0,22 21 15,-1 0-15,0 21 16,-21 1 0,21-1-16,-21 21 0,0-21 0,21 0 15,-21 22-15,0-22 0,0 0 16,0 0-16,0 0 16,21 1-16,1-22 0,-22 21 15,21-21-15,0 0 0,0 0 16,0-21-16,0-1 15,1 22-15,20-21 0,-21-21 0,21 21 16,1 0-16,-22-22 0,21 1 16,-21 21-16,1-22 0,-1 22 15,0-21-15,-21 21 0,21 0 0,-21-1 16,0 44 15,0-1-31,0 21 16,0-21-16,0 0 0,-21 22 0,21-22 15,0 21-15,0-21 0,0 1 16,0-1-16,0 0 0,0 0 16,0 0-16,0 0 15,0-42 1,0 0 0,0 0-16</inkml:trace>
  <inkml:trace contextRef="#ctx0" brushRef="#br1" timeOffset="159368.82">2498 17357 0,'0'0'16,"-22"-21"-16,1-1 0,21 1 15,-21 21-15,21 21 32,0 1-17,21-1 1,0 0-1,1-21-15</inkml:trace>
  <inkml:trace contextRef="#ctx0" brushRef="#br1" timeOffset="160036.32">3027 17399 0,'0'0'0,"0"-21"16,-21 21-16,-1 0 15,1 0-15,0 0 0,0 0 0,21 21 16,-21 0-16,21 0 0,-21 1 16,21 20-16,0 0 0,0-21 15,0 22-15,0-1 0,0 0 0,0 1 16,0-22-16,0 21 0,0-21 16,0 1-16,21-1 0,0 0 15,-21 0-15,21-21 0,0 0 16,0 0-16,1 0 0,-1 0 15,0 0-15,0-21 0,21 0 0,-20 0 16,-1-22-16,21 22 0,0-21 16,1-1-16,-22 22 0,21-21 15,-21 0-15,22-22 0,-22 22 0,0-1 16,-21 1-16,0 0 0,0-1 16,0 22-16,0-21 0,0 21 0,0 0 15,-21 21 1,21 21-16,-21 0 15,0 0-15,21 21 16,0-20-16,0 20 0,-22 0 0,22 1 16,-21-1-16,21-21 0,0 21 15,-21 1-15,21-22 0,0 0 16,0 0-16,0 0 0,0 1 0,0-1 16,0-42 15,21-1-16,0-20-15,1 21 0,-1 0 16,-21-22-16,21 1 0,0 21 0,0 0 16,0-22-16,1 22 15,-1 21-15,0-21 0,0 21 0,0 0 0,0 0 16,1 21-16,-1 0 16,0 1-16,0-1 0,-21 21 0,21-21 15,-21 22-15,0-22 0,0 21 16,0-21-16,0 0 0,0 22 15,0-22-15,-21 0 0,21 0 16,0 0-16</inkml:trace>
  <inkml:trace contextRef="#ctx0" brushRef="#br1" timeOffset="162780.69">4530 17801 0,'0'0'0,"-22"0"0,1 0 0,0 0 16,0 0 0,0 0-16,21-21 15,0 0 1,0 0-16,0 0 0,21-22 15,0 22-15,0-21 0,22-1 0,-22 1 16,21-21-16,0 20 0,1 22 16,-1-21-16,0 21 0,1-22 15,-1 22-15,-21 21 0,0-21 16,22 21-16,-22 0 0,0 0 16,-21 21-16,21-21 0,-21 21 15,21-21-15,-21 21 0,0 1 0,0-1 16,0-42 46,0-1-62,0 1 16,0 0-16,-21 0 16,0 21-16,0 0 0,0 0 15,0 0-15,-1 0 0,1 0 16,0 0-16,0 0 0,0 0 0,0 21 15,-1 0-15,22 0 0,-21 22 16,21-1-16,-21 0 0,21 22 0,-21-22 16,21 22-16,0-1 0,0-20 15,0-1-15,0 21 0,0-41 16,0 20-16,21-21 0,0 21 0,22-20 16,-22-22-16,0 21 0,21-21 15,1 0-15,-22 0 0,21 0 16,0-21-16,1-1 0,-22 1 0,21 0 15,1 0-15,-1-21 16,-21 20-16,21-20 0,1 0 0,-22-1 16,0 1-16,0 0 0,0-1 15,-21 1-15,22 21 0,-22-21 0,0 20 16,0 1-16,0 42 31,0 22-31,-22-22 16,22 21-16,0 1 0,0-1 15,0 0-15,0 1 0,0-1 0,0 0 16,0-21-16,0 1 0,0 20 16,22-21-16,-1 0 0,0-21 15,0 0-15,0 0 0,22 0 0,-22 0 16,21 0-16,-21 0 16,22-21-16,-1 0 0,-21 0 0,0 0 15,22-1-15,-22 1 0,-21-21 16,0 21-16,0-22 0,0 22 0,0-21 15,-21 0-15,-1 20 0,-20-20 16,21 21-16,-21 0 0,-1 0 16,1 21-16,0 0 0,-1 0 0,1 0 15,21 0-15,0 0 0,-1 0 16,1 0-16,42 0 31,1 0-31,20 0 0,-21-22 16,21 22-16,1-21 0,20 21 15,-20-21-15,-1 21 0,0 0 0,22 0 16,-22 0-16,0 0 0,1 0 16,-1 0-16,-21 0 0,0 21 0,1 0 15,-1 1-15,0-1 0,-21 21 16,0-21-16,0 0 0,0 1 16,0 20-16,0-21 0,0 0 0,0 0 15,0 1-15,0-1 0,0 0 16,0 0-16,0 0 0,0 0 31,0-42 0,0 0-15,0 0-16,0 0 0,0-22 0,0 22 16,0-21-16,0 21 0,21-22 15,0 22-15,0-21 0,1 21 0,-1 0 16,0-1-16,0 1 0,0 0 15,0 21-15,22 0 0,-22 0 0,0 0 16,0 21-16,0 0 0,-21 1 16,0-1-16,22 0 0,-22 21 15,0-21-15,0 22 0,0-22 16,0 21-16,0-21 0,0 22 16,0-22-16,0 0 0,0 0 0,0 0 15,0 1-15,21-22 16,0 0-16,0 0 0,0 0 15,0 0-15,22 0 0,-22-22 16,0 1-16,21 0 0,-20 0 0,-1 0 16,21 0-16,-21-22 0,0 1 15,1 21-15,-1-22 0,0 1 16,-21 0-16,0-1 0,0 22 16,0 0-16,0 0 0,0 0 0,-21 21 31,0 21-31,-1 0 0,1 0 15,21 22-15,0-22 0,0 21 16,0-21-16,0 22 0,0-22 16,0 21-16,0-21 0,0 0 0,0 1 15,21-1-15,-21 0 0,22-21 16,-22 21-16,0 0 0,0-42 47,0 0-47,0 0 0,0 0 15,-22-1-15,1 1 0,0 0 16,21 0-16,0 0 16,-21 21-16,0 0 0,21 21 31,0 0-31,0 0 16,0 0-16,0 1 0,0-1 15,21 0-15,0 0 0,-21 0 16,21-21-16,0 21 0,1-21 0,-1 0 15,0 0-15,0 0 0,0 0 16,0 0-16,1 0 0,-1 0 0,21-21 16,-21 0-16,0 21 0,22-21 15,-22 0-15,21-22 0,-21 22 16,1 0-16,-1-21 0,0 21 16,-21-22-16,0 22 0,21-21 15,-21 21-15,0-1 0,0 1 0,0 0 16,0 42-1,0 0 1,0 1-16,0 20 16,0-21-16,0 21 0,0 1 15,-21-1-15,21-21 0,0 0 16,0 1-16,0-1 0,0 0 0,21-21 16,0 21-16,0-21 15,22 0-15,-22 0 16,0-21-16,21 21 0,-20-21 15,20 0-15,-21-1 0,21 1 0,-20 0 16,20 0-16,-21-21 0,0 20 16,-21-20-16,0 21 0,0 0 15,0 0-15,0-1 0,0 1 0,0 0 16,-21 21-16,0 0 16,0 0-16,0 21 0,-1 0 15,22 1-15,0-1 0,0 21 16,0-21-16,0 0 0,0 1 15,0 20-15,0-21 0,0 0 16,0 0-16,22 1 0,-22-1 0,0 0 16,21-21-1,-21-21 17,-21 21-17,21-21-15,0-1 0,-22 1 16,1 0-16,21 0 0,-21 21 15,21 21 17,0 0-17,0 0-15,0 1 0,21-1 16,0 0-16,-21 0 16,22-21-16,-1 21 0,0-21 0,0 0 15,0 0-15,0 0 16,1 0-16,-1 0 0,0 0 15,0 0-15,0 0 0,22 0 0,-22-21 16,0 0-16,0 0 0,0 0 16,-21-1-16,21-20 0,1 0 0,-1 21 15,0-22-15,0 1 0,0-22 16,-21 22-16,21 0 0,1-1 0,-1 1 16,-21 0-16,21-1 0,0 1 15,-21 21-15,0 0 0,0 0 16,0 42-1,0 0-15,0 0 0,0 21 16,-21 1-16,21-1 0,-21-21 0,0 22 16,-1 20-16,22-21 0,-21 1 15,21-1-15,-21 0 0,21 1 16,0-22-16,0 21 0,0-21 0,0 1 16,0-1-16,0 0 0,0 0 15,0 0-15,21-21 0,0 0 0,1 0 16,-1 0-16,0 0 15,0 0-15,0-21 0,0 0 0,1 0 16,-1 0-16,-21-1 16,21 1-16,-21 0 0,21 0 0</inkml:trace>
  <inkml:trace contextRef="#ctx0" brushRef="#br1" timeOffset="162976.82">8043 17420 0,'0'0'0,"-21"0"0,21 21 0,21-21 32,0 0-32,1 0 0,-1 0 15,0 0-15,0 0 16,21 0-16,-20-21 0,-1 21 0,0-21 16,0 21-16,0-21 0,-21 0 15,21 0-15,-21-1 16</inkml:trace>
  <inkml:trace contextRef="#ctx0" brushRef="#br1" timeOffset="163083.34">7429 17314 0,'0'0'0</inkml:trace>
  <inkml:trace contextRef="#ctx0" brushRef="#br1" timeOffset="163152.82">7366 17357 0,'21'-21'0,"0"-1"16,0 22-16,1-21 0</inkml:trace>
  <inkml:trace contextRef="#ctx0" brushRef="#br1" timeOffset="164084.67">9588 17463 0,'0'0'0,"0"-22"0,0 1 16,0 0-16,0 0 0,-21 0 16,21 0-16,-21 21 0,0-22 15,0 22 1,0 0-16,-1 22 16,22-1-16,0 0 15,0 0-15,0 21 0,-21-20 0,21 20 16,0 0-16,0 1 0,0-22 15,0 21-15,0-21 0,0 0 0,0 1 16,0-1-16,21-21 16,1 0-16,20 0 15,-21 0-15,0-21 0,22-1 0,-22 1 16,0 0-16,0 0 16,0 21-16,0-21 0,1-22 0,-22 22 15,0 0-15,0-21 0,0 21 16,-22-1-16,1 1 0,0 0 0,0 0 15,0 0-15,-22 0 0,22 21 16,0 0-16,0 0 0,0-22 0,42 22 47,0 0-47,0 0 0,22 0 16,-1 0-16,-21 0 0,21-21 0,1 21 15,-1-21-15,0 0 0,1 21 16,-1-21-16,0 0 0,1-1 0,-22 22 15,0-21-15,0 21 0,-21-21 16,-21 21 15,0 21-31,0 0 16,0 1-16,-1-1 0,22 21 0,0-21 16,0 22-16,0-1 0,0 0 15,0 1-15,0 20 0,0 1 16,22-22-16,-22 21 0,0 1 0,0-1 15,21-20-15,-21 20 0,0 1 16,21-22-16,-21 22 0,0-22 0,0 21 16,0-20-16,0 20 0,0-20 15,0 20-15,0-21 0,0 1 16,0-22-16,0 21 0,0-21 16,-21-21-16,0 0 15,21-21-15,0-21 16,-22 0-16,1-1 0,21 1 0,-21-22 15,21 22-15,0-21 0,-21-1 16,21 1-16,0-1 0,0 1 16,0-22-16,0 21 0,0 1 0,21-1 15,0 22-15,22-21 0,-1 20 16,-21 1-16,21 0 0,43 20 16,-21-20-16,-22 21 0,0 0 0,1 0 15</inkml:trace>
  <inkml:trace contextRef="#ctx0" brushRef="#br1" timeOffset="165444.39">11705 17695 0,'-21'0'16,"-21"0"-16,42-42 0,42 21 15,-21 0-15,0 0 0,-21-1 16,0 1-16,0 0 0,0 42 15,0-42-15,21-21 0,-21 21 16,0-1-16,0 1 0,0 0 16,-21 0-16,0 0 0,0-22 0,0 43 15,0-21-15,-1 21 16,1 0-16,0 0 0,0 0 0,21 21 16,-21-21-16,0 22 0,-22 20 15,22-21-15,0 0 0,0 22 0,21-1 16,0 0-16,0-21 0,0 22 15,0-22-15,0 21 0,0-21 0,0 1 16,21-22-16,0 0 16,0 0-16,0 0 0,1 0 0,20-22 15,-21 1-15,0 0 0,22 0 16,-1 0-16,-21-22 0,21 22 16,1-21-16,-22 21 0,0-22 15,21 1-15,-20 21 0,-22-21 0,21-1 0,-21 1 16,0 21-16,0-64 15,0 64-15,0-21 0,0 20 16,0 1-16,0 0 0,-21 21 16,-1 21-1,22 0-15,-21 22 0,21-1 16,0 0-16,0 1 0,0-1 0,0 22 16,0-22-16,0 21 0,0-20 15,0 20-15,21-20 0,1-1 0,-1-21 16,0 21-16,0-20 15,21-1-15,-20-21 0,-1 0 0,0 0 0,0 21 16,21-21-16,-20 0 0,20-21 16,-21 0-16,21-1 0,1-20 15,-22 21-15,0 0 0,0-22 16,0 22-16,1-21 0,-22 21 0,0-22 16,0 22-16,0 0 0,0 0 15,0 0-15,0 0 0,-22 21 16,1 0-16,0 0 15,0 21-15,0 0 0,21 21 16,-21-21-16,21 22 0,-22-22 16,22 21-16,0-21 0,0 22 15,0-22-15,0 0 0,22 0 16,-1 0-16,0 1 0,0-22 0,0 0 16,22 0-16,-22 0 0,21 0 15,-21-22-15,22 22 0,-1-21 16,0 0-16,-21 0 0,22-21 0,-1 20 15,0-20-15,-20 21 0,20-21 16,-21-1-16,-21 22 0,0-21 16,0 21-16,0-22 0,0 22 0,0-21 15,0 21-15,0-1 0,0 1 0,-21 21 32,21 21-32,-21 1 0,21-1 15,0 21-15,0-21 16,-21 43-16,21-22 0,-22 0 0,1 22 15,21-1-15,-21 1 0,0-1 16,0 1-16,0-1 0,-1 1 0,1-1 16,21 22-16,-21-21 0,0-1 15,0 1-15,21 20 0,0-20 16,-21-1-16,21 1 0,0-22 0,0 22 16,0-22-16,0-21 0,0 21 15,21-20-15,0-22 0,21 0 16,-21 0-16,22-22 0,-1 1 15,0 0-15,1-21 0,20 21 16,-20-22-16,-1 1 0,-21 0 16,21-1-16,-20 1 0,-22 0 15,0-1-15,0 1 0,0 0 0,-22-22 16,1 22-16,0-1 0,-21 1 16,-1-21-16,1 20 0,0 1 0,-1 0 15,1 20-15,21-20 0,-21 21 16,20 0-16,1 21 0,0 0 0,0 0 15,21 21 17,21-21-32,0 0 0,22 0 15,-22 0-15,21 0 16,0 0-16,22-21 0,-22 0 0,22-1 16,-22 1-16</inkml:trace>
  <inkml:trace contextRef="#ctx0" brushRef="#br1" timeOffset="166760.6">13610 17357 0,'0'0'0,"0"-21"0,0-1 0,0 1 16,0 0-16,-21 21 0,0 0 15,0 0-15,-1 0 0,-20 0 16,21 0-16,0 0 0,-22 0 16,22 21-16,-21 0 0,21 1 15,-22-1-15,22 0 0,0 0 0,-21 21 16,42 1-16,0-22 0,-21 21 15,21-21-15,0 22 0,0-22 0,0 0 16,21 0-16,0 0 0,0 1 16,0-22-16,0 0 0,1 0 0,20 0 15,-21 0-15,21 0 0,-20-22 16,20 22-16,-21-21 0,21 0 0,-20 0 16,-1 0-16,21-22 0,-42 22 15,21 0-15,0-21 0,-21 21 16,22-1-16,-22-20 0,0 21 0,21 0 15,-21 0-15,-21 21 32,-1 21-17,22 0-15,0 0 0,0 21 16,0-20-16,0 20 0,0-21 16,0 21-16,0-20 0,0 20 0,0-21 15,0 0-15,22 0 0,-1 1 16,0-22-16,0 21 0,0-21 15,0 0-15,1 0 0,-1-21 16,0 21-16,0-22 0,0 1 16,-21 0-16,21 0 0,1 0 15,-1 0-15,-21-1 0,21-20 16,-21 21-16,21-21 0,-21 20 16,0 1-16,0 0 0,0 0 0,0 0 15,0 42 16,0 0-31,0 0 16,0 0-16,0 1 0,0-1 0,0 0 16,0 21-16,0-21 0,0 1 15,0-1-15,0 0 0,21 0 16,0-21 0,1 0-16,-1 0 0,0 0 15,0-21-15,0 21 16,0-21-16,1 0 0,-1-1 0,0 1 15,21 0-15,-21-21 0,-21 21 16,22-1-16,-1-20 0,0 21 0,-21 0 16,0-22-16,21 43 0,-21-21 15,21 21-15,-21 21 16,0 1 0,0-1-16,0 0 0,-21 21 0,21-21 15,-21 1-15,21 20 0,0-21 16,0 21-16,0-20 0,0-1 0,0 0 15,0 0-15,21 0 16,0-21-16,0 0 0,22 0 16,-22 0-16,0 0 0,0 0 15,22 0-15,-22 0 0,0-21 0,0 21 16,0-21-16,0 0 0,1 0 16,-1-22-16,0 22 0,-21 0 15,0-21-15,21-1 0,0 1 0,-21 0 16,21-1-16,-21 1 0,0 0 15,22-1-15,-22 1 0,21 0 0,-21-1 16,0 22-16,0 0 0,0 42 31,0 21-31,0-20 16,0 20-16,-21 0 0,21 1 16,-22-1-16,1-21 0,21 21 0,0 1 15,0-1-15,0 0 0,0 1 16,0-22-16,0 21 0,0-21 15,0 1-15,0-1 0,0 0 0,0 0 16,21-21-16,1 0 0,-1 0 16,0 0-16,0 0 0,0 0 0,0 0 15,1-21-15,20 0 0,-21 0 16,0-1-16,22 1 0,-22-21 0,0 21 16,0-22-16,0 1 15,0 0-15,1-1 0,-1 1 0,-21 0 16,21-1-16,-21 1 0,0 0 15,0 21-15,0-1 0,0 1 0,0 42 16,0 22 0,0-22-16,0 21 0,0 1 15,-21-22-15,0 21 0,-1 0 0,1 1 16,21-1-16,0-21 0,-21 22 16,21-22-16,-21 21 0,21-21 0,0 0 15,0 22-15,0-22 16,0 0-16,21-21 0,0 0 15,0 0-15,1 0 0,-1 0 16</inkml:trace>
  <inkml:trace contextRef="#ctx0" brushRef="#br1" timeOffset="166793.57">15430 17526 0,'0'-42'15</inkml:trace>
  <inkml:trace contextRef="#ctx0" brushRef="#br1" timeOffset="166971.79">15071 17399 0,'63'0'31,"-42"0"-31,22 0 0,-22-21 16,0 21-16,21-21 0,-21 21 0,22-21 15,-22-1-15,21 22 0,-21-21 16</inkml:trace>
  <inkml:trace contextRef="#ctx0" brushRef="#br1" timeOffset="167352.81">17208 17293 0,'-42'-21'0,"63"21"16,0-21 0,1 0-16,-1 0 15,0 21-15,0-22 0,0 1 0,-21-21 16</inkml:trace>
  <inkml:trace contextRef="#ctx0" brushRef="#br1" timeOffset="168035.8">17441 16976 0,'0'-21'16,"-63"-1"0,126 65-16,-169-86 0,85 43 0,-42 0 0,20 0 15,1 22-15,21-1 0,-21 0 16,20 0-16,1 0 0,0 0 16,21 1-16,-21-1 0,21 0 0,0 0 15,0 0-15,21 0 0,0 1 16,0-1-16,22 0 0,-22 0 0,21-21 15,-21 21-15,22 0 0,-1 1 16,-21-1-16,0 0 0,1-21 16,-1 21-16,-21 0 0,0 0 15,-21 1-15,-1-22 0,1 0 16,-21 21-16,21-21 0,-22 0 0,1 0 16,21 0-16,-21 0 0,-1-21 15,22-1-15,0 22 0,-21-21 16,20 0-16,1 0 0,0 0 15,0 0-15,0-22 0,0 22 0,21 0 16,-22 0-16,22 0 0,-21-1 16,21 1-16,0 42 31,0 1-31,0-1 0,0 0 0,21 0 16,-21 0-16,22 22 0,-1-22 15,0 0-15,21 0 0,-21 0 0,22 0 16,-22 1-16,21-1 0,1 0 15,-1-21-15,0 0 0,1 0 0,20 0 16,-21 0-16,1 0 16,20 0-16,-20-21 0,20 0 0,-21-1 15,22 1-15,-22 0 0,1 0 16,-1-21-16,-21 20 0,0-20 0,0 21 16,1-21-16,-22-1 0,21 1 15,-21 0-15,0-1 0,0 22 0,0-21 16,0-1-16,0 22 0,0-21 15,0 21-15,0 42 32,0 21-32,0-21 0,0 1 0,0 20 15,-21 0-15,21 1 16,0-1-16,-22-21 0,22 21 0,0 1 16,0-22-16,0 21 0,0-21 15,0 1-15,0-1 0,22 0 0,-1 0 16,0 0-16,0-21 15,0 0-15,0 0 0,1 0 16,-1 0-16,-21-21 16,21 21-16,-21-21 0,0 0 0,0 0 15</inkml:trace>
  <inkml:trace contextRef="#ctx0" brushRef="#br1" timeOffset="168236.38">17780 17187 0,'0'0'16,"0"22"0,21-22-1,0 0-15,0 0 16,1 0-16,-1 0 0,0 0 0,0 0 16,0 0-16,22-22 0,-22 22 15,0 0-15,0 0 0,0-21 0,0 21 16,1-21-16,-1 21 0</inkml:trace>
  <inkml:trace contextRef="#ctx0" brushRef="#br1" timeOffset="169032.82">18457 17272 0,'0'0'0,"21"0"0,22 21 31,-22-21-31,0 0 0,0 0 0,0-21 15,-21 0 1,22 0-16,-22 0 0,0-1 16,0 1-16,0 0 0,0 0 15,0 0-15,-22 0 0,22-1 16,-21 1-16,0 0 0,0 21 16,0 0-16,0 0 0,-1 0 0,1 0 15,0 21-15,-21-21 0,21 43 16,-1-22-16,1 0 0,0 0 0,0 21 15,0-20-15,21 20 0,0-21 16,0 21-16,-21-20 0,21-1 16,0 0-16,0 0 0,0 0 0,21 0 15,0 1-15,0-22 0,0 0 16,0 0-16,1 0 0,-1 0 16,0 0-16,21-22 0,-21 22 15,1-21-15,-1 0 0,0 0 0,0 0 16,0 0-16,0-1 0,-21 1 15,0 0-15,22 0 0,-22-21 16,0 20-16,21-20 0,-21 21 0,0 0 16,0 0-16,0-1 0,0 44 31,0 20-15,0-21-16,0 0 0,0 22 0,0-22 15,0 0-15,0 21 0,0-21 16,0 1-16,21-1 0,-21 0 0,21 0 15,0-21-15,0 21 0,1-21 16,-1 0-16,0 0 16,0 0-16,0 0 0,22 0 15,-22-21-15,0 0 0,21 0 0,-21 21 16,22-43-16,-22 22 0,0 0 0,0-21 16,0 21-16,1-22 0,-1 1 15,-21 0-15,21-1 0,-21 1 0,0 0 16,0-1-16,0 1 0,0 21 15,0 0-15,0-1 0,0 1 0,0 42 16,0 1 0,0 20-16,0 0 0,0 1 15,0-1-15,0 0 0,0 1 16,0-1-16,0 0 0,0-21 0,-21 22 16,21-22-16,-21 21 0,21-21 15,0 1-15,0-1 0,0 0 0,0 0 16,21-21-1,0 0 1,0 0-16,-21-21 0,21 0 16,-21 0-16,21-1 0,-21 1 0</inkml:trace>
  <inkml:trace contextRef="#ctx0" brushRef="#br1" timeOffset="169216.25">18986 17082 0,'0'0'0,"-21"0"0,0 21 0,21 0 16,0 0 0,42-21-1,-20 0 1,-1 0-16,0 0 0,21 0 0,1 0 16,-1 0-16,-21-21 0,21 21 15,1 0-15,-1-21 0</inkml:trace>
  <inkml:trace contextRef="#ctx0" brushRef="#br1" timeOffset="170716.25">19579 17209 0,'0'0'0,"0"21"0,21-21 31,0 0-31,1 0 16,-1 0-16,0 0 0,0-21 15,0-1-15,0 22 0,1-21 0,-1 0 16,0 0-16,0 0 0,0 0 16,-21-1-16,0 1 15,0 0-15,-21 21 16,0 0-16,0 0 16,0 0-16,-1 21 0,1 0 15,-21 1-15,21-1 0,0 0 0,-22 21 16,22-21-16,0 22 0,0-22 15,0 0-15,21 21 0,0-20 0,0-1 16,0 0-16,0 0 0,21 0 16,0-21-16,21 21 0,1 1 15,-1-22-15,0 0 0,1 0 0,20 0 16,-21 0-16,1 0 0,-1 0 16,0-22-16,1 1 0,-1 21 0,0-21 15,-20 0-15,-1 0 0,0 0 16,0-22-16,-21 22 0,0 0 15,0 0-15,0-22 0,0 22 0,0 0 16,0 0-16,0 0 0,-21 21 31,21 21-31,-21 0 16,21 0-16,0 0 0,0 1 0,0-1 16,0 0-16,0 0 0,0 0 15,0 0-15,-21 1 0,21-1 0,0 0 16,0 0-16,-22 0 15,22-42 32,0 0-47,0 0 16,22 0-16,-1-1 0,-21 1 16,21-21-16,0 21 0,-21 0 0,21-1 15,0 1-15,1 0 0,-1 0 16,-21 0-16,21 21 0,0 0 0,0 0 15,-21 21 1,21 0-16,-21 0 0,0 0 16,22 1-16,-22-1 0,0 0 15,0 0-15,0 0 0,0 0 0,0 1 16,0-1-16,0 0 16,0 0-16,21-21 46,0-21-30,-21 0-16,21 21 0,0-21 0,0-1 16,1-20-16,20 0 0,-21-1 15,0 22-15,22-21 0,-22 21 16,0 0-16,0-1 0,0 1 16,0 21-16,1 0 0,-1 0 0,-21 21 15,0 1 1,0-1-16,0 21 0,0-21 15,0 0-15,0 1 0,0 20 0,0-21 16,0 0-16,0 0 0,0 1 16,0-1-16,0 0 0,21 0 15,0-21-15,0 0 16,0 0-16,1 0 0,-1 0 0,0 0 16,0 0-16,21 0 0,-20 0 15,-1 0-15,0-21 0,0 0 0,0 0 16,0-1-16,1 1 0,-22 0 15,0 0-15,21 0 0,-21 0 16,0-22-16,0 22 0,0 0 16,0 0-16,-21 21 15,-1 0-15,1 0 0,21 21 16,-21 0-16,0 0 0,21 0 16,-21 1-16,21-1 0,0 0 15,0 0-15,0 0 0,0 0 0,0 1 16,0-1-16,0 0 15,21-21-15,0 0 0,0 0 16,0 0-16,1 0 0,-1 0 16,0 0-16,0 0 0,21 0 0,-20-21 15,-1 21-15,-21-21 16,0 42-16,21-21 0,0-21 0,0-22 16,0 22-16,1 0 0,-22-21 0,0 20 15,0 1-15,0 0 0,21 21 16,-21 21 15,-21 0-31,-1 1 0,22-1 16,0 0-16,-21 0 0,21 0 15,0 0-15,0 1 16,21-22 15,1 0-15,-22-22-16,21 22 0,0-21 0,0 0 15,0 21-15,-21-21 0,43 0 16,-22 0-16,0-1 0,0 1 0,0 0 16,0 21-16,1 0 15,-22 21 1,0 0-16,0 1 16,-22-1-16,22 0 0,0 0 15</inkml:trace>
  <inkml:trace contextRef="#ctx0" brushRef="#br1" timeOffset="171044.32">21675 17357 0,'21'0'0,"63"0"16,-189 0-16,232 0 16,-106-21-16,0 21 0,0-22 0,0 22 15,0-21-15,1 0 0,-1 0 0,0 0 16,0-22-16,0 22 0,-21-21 16,0 0-16,21-22 0,1 22 15,-1-1-15,-21-20 0,0 21 0,21-1 16,-21 22-16,21 0 0,-21 0 15,0 0-15,0 42 16,0 0-16,-42-21 0,21 21 16,21 21-16,-22-20 15,22 20-15,-21 0 0,0 1 0,21-1 0,0 0 16,0 1-16,0-22 16,-21 21-16,21-21 0,0 22 0,0-22 15,0 0-15,0 0 0,0 0 16,21-21-16,-21 21 15,21-21-15,0 0 0,22 0 16,-22 0-16,0-21 16,0 21-16,0-21 0,-21 0 15,22 0-15</inkml:trace>
  <inkml:trace contextRef="#ctx0" brushRef="#br1" timeOffset="171259.83">21865 17103 0,'42'0'32,"-20"0"-32,-1 0 0,0 0 0,0 0 0,0 0 15,0 0-15,1 0 0,-1 0 16,0 0-16,0-21 0,0 21 15,-21-22-15,21 1 16,1 21-16</inkml:trace>
  <inkml:trace contextRef="#ctx0" brushRef="#br1" timeOffset="171592.32">23114 16976 0,'0'0'0,"21"-21"0,64-85 31,-64 63-31,-21 22 0,21 0 0,-21 0 16,21 0-16,-21 0 16</inkml:trace>
  <inkml:trace contextRef="#ctx0" brushRef="#br1" timeOffset="171743.94">23177 16976 0,'0'42'0,"-21"22"16,42-170-16,-63 233 0,42-85 0,0-21 16,-21 0-16,21 22 0,0-22 15,-21 21-15,21-21 0,0 1 16,21-22 0,0 0-1,0 0 1,0 0-16,1 0 0,-22-22 0,21 1 15,0 0-15</inkml:trace>
  <inkml:trace contextRef="#ctx0" brushRef="#br1" timeOffset="172132.23">23580 17039 0,'0'-21'31,"0"42"-31,-22 0 15,22 1-15,-21-1 0,0 0 16,21 0-16,-21 0 0,0 0 16,21 1-16,-21-1 0,21 0 0,0 0 15,0 0-15,0 0 16,0 1-16,21-1 16,0-21-16,21 0 15,-21 0-15,1 0 0,-1 0 16,21-21-16,-21-1 0,0 22 0,1-21 15,-1 0-15,0 0 16,-21 0-16,0 0 0,21-22 0,-21 1 16,0 21-16,0 0 0,-21-1 15,0 22-15,0-21 0,-1 21 16,1 0-16,0 0 16,0 0-16,0 0 15,0 0-15,-1 0 0,1 21 0,0-21 31,21-21-15</inkml:trace>
  <inkml:trace contextRef="#ctx0" brushRef="#br1" timeOffset="172424.56">23093 16870 0,'0'0'0,"-21"0"32,42 0-32,0 0 0,0 0 15,0 0-15,22 0 0,-1 0 16,0 0-16,1-21 0,-1 21 0,0 0 16,1 0-16,-1 0 0,0 0 0,-21 0 15,22 0-15,-1 0 0,-21 0 16,0 0-16,1 0 0,-22-21 0,-22 21 47,1 0-32,0 0-15,0 21 0,0-21 0</inkml:trace>
  <inkml:trace contextRef="#ctx0" brushRef="#br1" timeOffset="174656.61">14033 18119 0,'0'0'0,"22"0"0,-1-21 16,0 21-16,-21-22 0,21 1 16,0 0-16,-21 0 15,0 0-15,-21 42 47,0 0-47,0 0 16,0 22-16,21-1 0,-22-21 0,1 21 15,0 22-15,0-22 0,0 1 16,-22 20-16,22-21 0,0 1 16,-21 20-16,21-42 0,-1 22 15,1-43-15,21 21 0,-21-21 16,21-21-1,0-22 1,0 22-16,0 0 0,0-21 16,0-1-16,0 1 0,0 0 15,0-1-15,0 1 0,21 0 0,-21-1 16,21 22-16,-21 0 0,22 21 16,-1 0-1,-21 21 1,21 22-16,-21-22 0,21 21 15,-21-21-15,21 22 0,0-22 0,-21 21 16,22-21-16,-1 0 0,0 1 16,0 20-16,0-42 0,0 21 15,22 0-15,-1-21 0,0 0 0,1 0 16,-1 0-16,0 0 16,1-21-16,-1 21 0,0-21 0,1 0 15,-1 0-15,0-1 0,-20-20 16,-1 21-16,0-21 0,0 20 15,-21-20-15,0 0 0,0 21 0,0-1 16,0-20-16,0 21 0,-21 21 16,0-21-16,0 21 0,-1 0 0,1 0 15,0 0-15,0 21 16,0 0-16,-22 0 0,22 0 0,0 22 0,0-22 16,-21 21-16,20 1 0,1-1 15,21-21-15,0 21 16,0-20-16,0-1 0,0 0 0,0 21 15,21-42-15,1 0 16,20 0-16,-21 0 0,0-21 0,22 0 16,-22 21-16,21-21 0,-21 0 15,0-22-15,1 22 0,-1 0 16,0-21-16,0 20 0,-21-20 0,0 21 16,0-21-16,0 20 0,0-20 15,0 21-15,0 42 16,0 0-1,0 0-15,0 1 0,0 20 16,0-21-16,0 21 16,0-20-16,0 20 0,0-21 0,0 21 15,0-20-15,0-1 0,0 0 16,0 0-16,21-21 0,0 0 16,1 0-16,-1 0 0,0 0 15,0 0-15,0 0 0,0-21 16,1 0-16,-1 0 0,0-1 0,0 1 15,0 0-15,-21-21 0,0 21 16,0-22-16,0 22 0,0-21 16,64 21-16,-43-1 0,-21 1 15,-21 21-15,0 21 32,21 1-32,-22-1 0,22 21 15,0-21-15,0 0 0,0 22 0,0-22 16,-21 0-16,21 0 0,0 0 15,0 1-15,0-1 0,21-21 16,1 0-16,-1 0 16,0 0-16,0 0 15,0 0-15,22-21 0,-22 21 16,0-22-16,0 1 0,0 0 0,0 0 16,1 0-16,-1-22 0,-21 22 15,0 0-15,0 0 0,0 0 0,0 0 16,-21 42 15,21 0-15,0 21-16,0-21 0,-22 1 0,22 20 15,0-21-15,0 0 0,0 0 16,0 1-16,0-1 0,0 0 16,22-21-16,-1 0 0,0 0 0,0 0 15,21 0-15,1 0 0,-1 0 16,0 0-16,1-21 0,-1 0 15,0-1-15,1 1 0,-22 0 0,0 0 16,0 0-16,0-22 16,1 22-16,-22 0 0,21 0 0,-21 0 15,0 0-15,0-1 0,0 44 32,-21-1-17,21 0-15,-22 21 0,1-21 16,21 22-16,-21-22 0,21 21 0,0-21 15,-21 1-15,21-1 0,-21 0 16,21 0-16,0 0 0,0-42 47,0 0-47,0 0 16,21 0-16,0-1 0,-21 1 15,21-21-15,0 21 0,1-22 16,-1 22-16,-21-21 0,21 21 0,0 0 15,0-1-15,22 1 0,-22 21 16,0 0-16,0 0 0,0 0 0,0 0 16,1 0-16,-1 21 0,0 1 15,-21-1-15,0 0 0,0 21 16,0-21-16,0 1 0,0 20 0,-21-21 16,0 0-16,21 0 15,0 1-15,-22-1 0,1 0 0,21 0 16,0 0-16,0-42 47,0 0-47</inkml:trace>
  <inkml:trace contextRef="#ctx0" brushRef="#br1" timeOffset="175327.73">16383 18246 0,'0'0'0,"0"-21"0,21-22 31,-21 22-31,-21 21 16,0 0-16,0 0 15,-1 21-15,1 0 0,21 1 16,-21 20-16,0-21 0,0 0 0,21 22 16,0-22-16,-21 21 0,21-21 15,0 22-15,0-22 0,0 0 0,0 0 16,0 0-16,21-21 15,0 0-15,0 0 0,0 0 16,0 0-16,1 0 0,-1 0 0,21-21 16,-21 0-16,0 21 0,1-21 15,-1 0-15,0-22 0,0 22 16,0-21-16,0 21 0,1-22 16,-1 1-16,-21 0 0,21-1 0,0 22 15,-21-21-15,0 21 0,21-22 16,-21 22-16,0 0 0,21 21 0,-21-21 15,0 42 1,0 0-16,0 0 0,0 0 16,0 1-16,-21-1 0,21 21 15,0-21-15,-21 22 0,0-22 0,21 0 0,-42 21 16,42-21-16,0 1 0,-22-1 16,22 0-16,0 0 0,0 0 0,0 0 15,0 1 1,0-44 15,0 1-31,22 0 0,-1 0 16,-21-21-16,21 20 0,0 1 0,0 0 15,0-21-15,1 21 0,-1-1 16,0 22-16,0-21 0,0 0 0,0 21 16,1 0-16,-1 0 0,0 42 15,0-20 1,-21-1-16,0 0 0,0 0 15,0 0-15,0 0 0,-21 1 0,0-1 16,21 0-16,-21 0 0,-1 0 0,22 0 16,-21 1-16,21-1 0,-21-21 15,21 21-15,0 0 16,0-42 0</inkml:trace>
  <inkml:trace contextRef="#ctx0" brushRef="#br1" timeOffset="175907.83">17886 18098 0,'0'21'31,"-21"0"-31,-1 0 16,1 0-16,21 0 0,-21 1 15,0 20-15,21 0 0,0-21 0,0 22 16,0-1-16,-21-21 0,21 22 16,0-22-16,0 0 0,0 0 15,0 0-15,21 0 0,0-21 0,0 0 16,22 0-16,-22 0 15,0-21-15,0 0 0,21 0 16,-20 0-16,-1 0 0,0-22 16,0 22-16,0-21 0,-21 21 15,0-22-15,0 1 0,0 21 16,0-22-16,-21 22 0,0 0 0,0 0 16,0 21-16,-1 0 0,1 0 0,0 0 15,0 0-15,0 0 16,0 0-16,21 21 0,0 0 0,0 0 15,0 1-15,0-1 0,0 0 16,21 0-16,0-21 16,0 0-16,0 0 0,0 21 0</inkml:trace>
  <inkml:trace contextRef="#ctx0" brushRef="#br1" timeOffset="176268.84">18288 18288 0,'0'0'0,"0"-21"15,0 0-15,0 0 0,0-1 16,0 1 0,0 0-16,21 21 31,0 0-31,0 0 16,1 21-16,-1 0 0,0 1 0,-21-1 15,21 0-15,-21 0 0,0 21 16,0-20-16,21-1 0,-21 0 15,0 0-15,0 0 0,-21 0 0,0 1 16,21-1-16,42-21 0,-63 21 16,0-21-16,0 0 15,0 0-15,21-21 16,0 0-16,0-1 16,0-20-16,0 21 0,0 0 15,0 0-15,0-22 0,21 22 16,-21 0-16,21 0 0,-21 0 0,21 21 15,0-22-15,-21 1 16,21 21-16,1-21 0,-22 0 0,21 21 16</inkml:trace>
  <inkml:trace contextRef="#ctx0" brushRef="#br1" timeOffset="176783.73">18605 17971 0,'0'0'0,"-21"-22"0,0 1 0,0 0 0,0 21 15,0-21-15,-1 0 0,-20 0 16,21 21-16,-21-22 0,20 22 0,-20 0 16,0 0-16,-1 0 0,1 0 15,0 0-15,21 0 0,-22 0 16,1 0-16,0 22 0,-1-1 16,1 0-16,21 0 0,-22 0 0,1 0 15,0 22-15,21-22 0,-22 21 16,22 1-16,0-1 0,0 21 15,0-20-15,21 20 0,0-20 0,0 20 16,0-21-16,0 1 0,0 20 16,21-20-16,0-22 0,0 21 0,21 0 15,-20-20-15,20-1 0,-21 0 16,21-21-16,1 21 0,20-21 16,-20 0-16,20 0 0,1 0 0,-1 0 15,1 0-15,20-21 16,-20 0-16,-1 0 0,1-1 0,-1 1 15,1 0-15,-22-21 0,0-1 16,1 1-16,-1 0 0,-21-22 16,0 22-16,1-22 0,-22 22 0,0-21 15,0 20-15,0-20 0,0 20 16,-22-20-16,-20 21 0,21-1 0,0 1 16,-22 0-16,1 20 0,0 1 15,-1 0-15,1 21 0,0 0 0,-1 0 16,1 0-16,0 0 0,21 21 15,-22 0-15,22 1 0,-21-1 0,21 0 16,-1 0-16,22 0 16,0 0-16,0 1 0,22-1 15</inkml:trace>
  <inkml:trace contextRef="#ctx0" brushRef="#br1" timeOffset="177130.53">20045 18076 0,'0'0'0,"0"-21"0,-43-42 31,22 63-15,0 0-1,0 0-15,0 0 0,21 21 16,-21 0-16,-1 21 0,-20-20 0,21-1 15,21 0-15,0 42 0</inkml:trace>
  <inkml:trace contextRef="#ctx0" brushRef="#br1" timeOffset="177374.39">19791 18542 0,'63'42'15,"-126"-84"-15,211 84 16,-127-42-16,21-21 16,-20 21-16,20-21 0,-21 0 15,21 0-15,-20-22 0,20 22 16,-21-21-16,-21 21 0,0-22 0,0 1 15,0 21-15,0-21 0,0-1 16,0 1-16,-21 21 0,0-22 16,0 22-16,-22 0 0,22 0 15,0 0-15,0 21 0,0 0 0,-1 0 16,1 21-16,0 0 0,0 0 16,21 0-16,0 1 0,0-1 15,0 21-15,0-21 0,0 0 0,0 22 16,21-22-16,0 0 0,0 0 15,1-21-15,-1 21 0</inkml:trace>
  <inkml:trace contextRef="#ctx0" brushRef="#br1" timeOffset="177692.21">20553 18161 0,'0'0'15,"0"-21"-15,0 0 0,0 0 16,0 42-1,-21 21 1,21-21-16,-22 22 0,22-1 16,-21 0-16,21 1 0,0 20 0,-21 1 15,21-22-15,-21 21 0,0 1 16,21-1-16,-21-20 0,-1 20 0,1 1 16,21-1-16,-21 22 15,0-85-15,0 0 0,0 0 0,-1 0 16,1 0-16,0 0 0,42 0 47,0 0-47,1 0 15,-1 0-15,0 0 0,0 0 16,0 0-16,0 0 0,-21-42 16</inkml:trace>
  <inkml:trace contextRef="#ctx0" brushRef="#br1" timeOffset="177964.06">20426 18500 0,'0'-43'0,"0"213"16,0-382-16,0 297 0,0-191 0,0 42 0,0 43 16,0-21-16,0 21 0,0 0 15,21-1-15,0 1 0,0 0 16,22 21-16,-22-21 0,21 0 0,0 21 16,1 0-16,-1 0 0,0 0 15,-20 0-15,20 0 0,-21 21 16,0-21-16,-21 21 0,0 0 0,0 0 15,0 22-15,-21-22 0,0 0 0,0 21 16,-22-20-16,22-1 0,-21 0 16,0 0-16,-1 0 0,1 0 15,0-21-15,-22 22 16,43-22-16,0 0 16,0-22-1</inkml:trace>
  <inkml:trace contextRef="#ctx0" brushRef="#br1" timeOffset="178215.91">20066 18119 0,'0'0'0,"-21"0"0,0 21 15,-1-21-15,22 21 0,-21 0 0,0 0 16,21 1-16,0 20 0,0-21 16,-21 0-16,21 22 0,0-22 0,0 0 15,0 21-15,0-21 0,0 1 16,0-1-16,21-21 0,0 0 16,0 0-16,1 0 0,20 0 0,0 0 15,1 0-15</inkml:trace>
  <inkml:trace contextRef="#ctx0" brushRef="#br1" timeOffset="178363.82">21145 18352 0,'0'0'0</inkml:trace>
  <inkml:trace contextRef="#ctx0" brushRef="#br1" timeOffset="179024.45">21103 18415 0,'169'-106'63,"-338"212"-63,360-233 0,-191 106 15,0 0-15,0 0 0,0-1 16,0 1-16,-22 21 15,1 0-15,0 0 16,0 0-16,0 21 0,0-21 0,21 22 16,-22-1-16,1 21 0,21-21 15,0 22-15,0-22 0,0 21 0,0-21 16,0 0-16,0 22 0,0-22 16,0 0-16,21-21 15,1 0-15,20 0 0,-21 0 16,0 0-16,22 0 0,-22 0 15,21 0-15,0-21 0,-20 0 0,20 0 16,-21-1-16,21 1 0,-20 0 16,-1-21-16,0 21 0,0-22 15,0 22-15,-21 0 0,0 0 0,21 0 16,-21-1-16,0 44 16,0-1-1,0 0-15,0 0 0,0 0 16,0 0-16,0 1 0,-21-1 15,21 21-15,-21-21 0,21 0 0,0 1 16,-21-1-16,0 0 16,21 0-16,-21-21 15,21-21 17,21 0-32,0 0 0,0-1 15,0-20-15,0 21 0,1-21 16,-1 20-16,21-20 0,-21 21 0,22 0 15,-1-22-15,0 22 0,1 0 16,-1 21-16,0 0 0,-21 0 16,22 0-16,-22 0 0,0 21 0,0 0 15,0 22-15,-21-22 0,0 21 16,0-21-16,0 22 0,0-22 16,0 21-16,-21-21 0,0 22 15,21-22-15,-21 0 0,0 0 16,21 0-16,0 1 0,0-1 15,21-42 17,0 21-32</inkml:trace>
  <inkml:trace contextRef="#ctx0" brushRef="#br1" timeOffset="179237.32">23008 18098 0,'0'0'0,"0"-22"16,0 1-16,0 0 15,0 42-15,0 0 16,0 1-16,-21-1 0,0 0 16,21 21-16,-21-21 0,21 22 15,-22-1-15,1 0 0,0 1 0,0-1 16,-21-21-16</inkml:trace>
  <inkml:trace contextRef="#ctx0" brushRef="#br1" timeOffset="179304.29">22733 18606 0,'42'0'16,"-84"0"-16,190-64 15,-127 64 1</inkml:trace>
  <inkml:trace contextRef="#ctx0" brushRef="#br1" timeOffset="179915.93">23199 18182 0,'0'-21'15,"-22"148"-15,65-275 0,-64 190 0,42-105 0,-42 63 32,21 21-32,0 0 15,-22 0-15,1 0 0,21 22 0,0-22 16,-21 21-16,0 1 16,0-22-16,21 0 0,-21 21 0,21-21 15,0 1-15,0-1 0,0 0 16,21-21 15,0 0-31,0-21 0,0 0 16,0-1-16,1 1 15,-1 0-15,0 0 0,0 0 16,0 0-16,-21 42 31,0 0-15,0 0-16,0 0 15,0 0-15,0 1 0,21-1 16,1-21 0,-1 0-16,0 0 0,0 0 15,0 0-15,22 0 0,-22 0 16,0 0-16,21 0 0,-21-21 16,1 21-16,20-22 0,-21 1 0,21-21 15,-42 21-15,22 0 0,-22-1 16,21 1-16,-21 0 0,0 0 0,0 0 15,0 0-15,-21 21 16,-1 0 0,1 21-16,0 0 15,0 0-15,21 0 0,0 0 0,-21 1 16,21-1-16,0 0 0,0 0 16,0 0-16,0 0 0,0 1 15,21-22 1,0 0-16,0 0 15,0 0-15,1 0 16,-1-22-16,0 22 0,0-21 0,0 0 16,0 0-16,-21 0 15,22 21-15</inkml:trace>
  <inkml:trace contextRef="#ctx0" brushRef="#br1" timeOffset="180075.84">22923 18161 0,'0'0'16,"-21"0"-16,0 0 0,0 0 0</inkml:trace>
  <inkml:trace contextRef="#ctx0" brushRef="#br1" timeOffset="180143.8">23029 18182 0,'127'0'15,"-63"0"1,-255 0-16,445 0 0</inkml:trace>
  <inkml:trace contextRef="#ctx0" brushRef="#br1" timeOffset="180186.78">23389 18161 0,'42'0'16</inkml:trace>
  <inkml:trace contextRef="#ctx0" brushRef="#br1" timeOffset="180825.41">24511 18161 0,'0'0'0,"0"-21"16,21 0-16,0 21 15,-21-21 1,0 42 0,0 0-1,0 0-15,-21 0 0,0 22 0,21-22 16,0 21-16,0 0 16,-21 1-16,21-1 0,0 0 0,0 1 15,-21-22-15,21 21 0,0-21 16,0 22-16,0-22 0,0 0 15,0 0-15,0 0 0,0-42 47,0 0-47,0 0 16,0 0-16,0 0 0,21-1 0,-21 1 16,21-21-16,0 21 0,-21 0 15,21-22-15,0 22 0,1 0 16,-1 0-16,21 0 0,-21 21 0,0 0 15,22 0-15,-22 0 0,0 0 16,21 0-16,-20 21 0,-1 0 16,0 0-16,-21 0 0,0 0 15,0 22-15,0-22 0,0 0 0,0 21 16,-42-20-16,20-22 0,22 21 16,-21-21-16</inkml:trace>
  <inkml:trace contextRef="#ctx0" brushRef="#br1" timeOffset="180932.35">24447 18754 0,'0'0'31,"22"0"1,-1-21-32,0 21 0,0 0 15,0-22-15,0 1 0,1 21 16,-1-21-16</inkml:trace>
  <inkml:trace contextRef="#ctx0" brushRef="#br1" timeOffset="181332.12">24892 18584 0,'21'-21'0,"0"0"31,-21 0-31,21 21 0,1-21 16,-1 21-16,0-21 0,0 21 0,0-22 16,0 22-16,1 0 15,-1 0-15,0 0 0,0 0 0,0 0 16,0 0-16,1 0 0,-1 22 15,-21-1-15,0 0 0,0 0 16,0 0-16,0 0 0,0 1 0,0-1 16,0 0-16,0 0 0,-21-21 15,21 21-15,-22-21 0,22 21 16,0-42 15,0 0-31,0 0 16,22 0-16,-22 0 0,21-1 15,0 1-15,-21 0 0,21-21 16,-21 21-16,21-1 0,-21 1 16,21 21-16,1 0 15,-22-21-15,21 21 0,0 0 16,0 0-16,0 0 16,0 0-16,1 0 15</inkml:trace>
  <inkml:trace contextRef="#ctx0" brushRef="#br1" timeOffset="181791.86">25760 18352 0,'-21'0'16,"-1"0"-1,1 0-15,0 0 0,21 21 16,-21 0-16,0-21 0,0 21 15,-1 0-15,22 22 0,-21-22 16,21 0-16,-21 0 0,21 21 0,0-20 16,0-1-16,0 0 0,0 0 15,0 0-15,21-21 0,0 0 16,1 21-16,-1-21 0,21 0 16,-21 0-16,22 0 0,-22 0 15,21 0-15,-21-21 0,22 21 16,-22-21-16,0 0 0,0 21 15,0-21-15,0-22 0,-21 22 0,0-21 16,0 21-16,0-22 0,0 22 16,0-21-16,0 21 0,-21-22 0,0 22 15,0 21-15,0-21 0,0 21 16,-1 0-16,1 0 0,0 0 16,0 21-16,0 0 0,0 1 0,-1-1 15,1 0-15,21 21 0,-21-21 16,21 22-16,-21-22 0,21 0 0,0 0 15,0 0-15,0 1 16,0-1-16,0 0 0,21-21 16,0 0-16,0 0 0,1 0 15,-1 0-15,0 0 0</inkml:trace>
  <inkml:trace contextRef="#ctx0" brushRef="#br1" timeOffset="181939.78">26374 18415 0,'0'0'16,"42"0"-16,-42 21 16,-21-21-1,0 0-15,-43 43 0,43-22 16,0-21-16,21 21 0</inkml:trace>
  <inkml:trace contextRef="#ctx0" brushRef="#br1" timeOffset="182344.54">26225 18690 0,'0'21'16,"43"-21"-1,-86-21-15,107 42 0,-43-21 16,0 0-16,0 0 16,1-21-16,-1 0 0,0 21 0,0-21 15,0 0-15,-21 0 0,21-1 16,1 1-16,-1 0 0,0 0 16,-21 0-16,21 21 15,-21 21 1,0 0-16,-21 0 15,21 0-15,-21 1 16,21-1-16,0 0 0,0 0 16,21-21-1,0 0-15,0 0 16,0 0-16,1 0 0,20 0 0,-21 0 16,0 0-16,0-21 0,1 21 15,-1-21-15,0 0 0,0-1 16,0-20-16,-21 21 0,0 0 0,0-22 15,0 1-15,0 21 0,0-21 16,0 20-16,0 1 0,0 0 16,-21 21-1,0 0 1,21 21-16,0 0 16,0 1-1,0-1-15,0 0 0</inkml:trace>
  <inkml:trace contextRef="#ctx0" brushRef="#br1" timeOffset="182736.32">27199 18436 0,'21'-21'0,"-42"42"0,63-42 0,-20 0 0,-1 0 16,0 0 0,-21-1-16,-21 22 15,0 0-15,-1 0 0,1 0 16,0 0-16,0 0 0,0 0 15,-22 0-15,22 22 0,0-22 0,0 21 16,21 0-16,0 0 0,0 0 16,0 0-16,0 1 0,0-1 15,21-21-15,0 21 0,0-21 16,-21 21-16,22-21 0,-1 21 16,0-21-16,-21 21 0,21-21 15,-21 22 1,0-1-16,-21-21 15,0 0 1,0 0-16,-1 0 0,1 0 16,0 0-16,-21 0 0,21 0 0,-1 0 15,1 0-15,42 0 47,1 0-47,-1 0 0,0-21 16,0 21-16,0 0 0,22-22 0</inkml:trace>
  <inkml:trace contextRef="#ctx0" brushRef="#br1" timeOffset="183355.96">27347 18563 0,'43'0'15,"-107"0"-15,85 0 0,43 0 0,-43-21 16,0 21-16,0 0 16,0-21-16,1 21 0,-22-21 0,0 0 15,0-1-15,0 1 16,-22 21-1,1 0 1,0 0-16,0 0 16,21 21-16,-21 1 0,21-1 0,0 0 15,-21 0-15,21 0 16,0 0-16,0 1 16,0-1-16,21-21 15,0 21 1,0-21-16,0 0 15,0 0-15,1 0 0,-1 0 16,0 0-16,0 0 0,0 0 16,0 0-16,1-21 0,-1 21 0,0-21 15,-21-1-15,21 1 0,0 0 16,0 0-16,1 0 0,-1 0 16,0 21-1,-21 21 1,0 0-16,0 0 15,0 0-15,0 0 16,0 1-16,0-1 0,0 0 16,-21-21-16,21 21 0,0 0 0,0 0 15,0 1 1,0-44 31,0 1-32,0 0-15,21 21 16,-21-21-16,21-21 0,0 20 0,0 1 16,1-21-16,-1 21 0,0 0 15,-21-22-15,63 43 0,-41-21 0,-1 0 16,0 0-16,0 0 16,-21-1-16,0 1 0,0 0 15,0 0-15,0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12:15:57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1143 0,'0'-21'47,"0"0"-31,0 0-16,21 21 0,0-22 15,-21 1-15,21 0 0,-21-21 0,0 21 16,21-1-16,-21-20 0,0 21 16,0 0-16,0-22 0,0 22 15,0 0-15,0 0 0,-21-21 0,0 20 16,0 1-16,0 21 16,-22-21-16,22 21 0,-21 0 0,21 0 15,-22 0-15,1 21 0,0 0 16,-1 1-16,-20-1 0,20 21 15,1 0-15,0 1 0,-1-1 0,1 0 16,21 1-16,-21-1 0,42 0 16,0 1-16,0-1 0,0 0 0,0-20 15,0-1-15,0 0 0,42 0 16,-21 0-16,0-21 0,22 0 16,-1 0-16,0 0 0,1 0 15,-1 0-15,0-21 0,-21 0 0,22 0 16,-1 0-16,0-22 0,1 22 15,-22-21-15,21-1 0,-21 1 16,1 21-16,-1-21 0,-21-1 16,0 1-16,0 21 0,0 0 0,0-1 15,0 1-15,0 0 0,0 0 16,0 0 0,21 42 15,-21 0-31,21 0 0,0 0 15,-21 22-15,0-1 0,0 0 0,21 1 16,-21-1-16,22 22 0,-22-22 16,0 21-16,21 1 0,0-22 15,0 22-15,-21-1 0,21 22 16,0-22-16,1 22 0,-1 0 16,-21-22-16,0 22 0,21 0 0,-21-1 15,0-20-15,0 20 0,0-20 16,0 21-16,0-22 0,0 1 0,0-1 15,0-21-15,0 1 0,-21-1 16,0 0-16,-1-20 0,22-1 16,-21 0-16,0-21 0,0 0 0,0 0 15,0-21-15,-1 0 0,-20-22 16,21 1-16,-21 0 0,20-22 16,1-21-16,-21 22 0,21-22 15,0 1-15,21 20 0,0-21 0,0 1 16,0-1-16,0 0 0,0 22 15,0-1-15,21 1 0,0-1 16,0 1-16,-21-1 0,21 22 0,22 0 16,-22-1-16,0 1 0,0 0 15,-21 21-15,21-1 0,0 1 16,1 0-16,-1 0 0,-21 0 16,21 0-16,0 21 0,0-22 15,0 22-15</inkml:trace>
  <inkml:trace contextRef="#ctx0" brushRef="#br0" timeOffset="688.27">1651 1101 0,'0'0'0,"0"42"31,0-63 0,21 0-31,0 21 0,-21-21 0,21-1 16,1 1-16,-22-21 0,0 21 16,21 0-16,-21-1 15,21-20-15,-21 21 0,0 0 0,0 0 16,0-1-16,0 1 16,-21 21-16,0 0 0,-1 0 15,-20 21-15,21-21 0,0 22 16,-22-1-16,22 21 0,0-21 15,0 22-15,0-22 0,21 21 0,0 0 16,0-20-16,0 20 0,0 0 16,0-21-16,0 1 0,0 20 15,21-21-15,0 0 0,0-21 0,0 21 16,1 1-16,20-22 16,-21 0-16,21 0 0,-20 0 0,20 0 15,-21 0-15,0 0 0,22-22 16,-22 1-16,0 21 0,0-21 0,0-21 15,0 21-15,1-22 0,-22 1 16,21 0-16,0-1 0,-21 1 16,21-22-16,-21 1 0,21 21 0,0-1 15,-21-20-15,0 42 0,22-22 16,-22 22-16,0 0 0,0 0 0,0 0 16,0 42 15,0 0-16,0 0-15,-22 0 0,22 22 16,0-1-16,0 0 0,0 1 0,-21-1 16,21 21-16,0-20 0,0-1 15,0 22-15,0-43 0,0 21 16,0 0-16,0-20 0,0-1 0,0 0 16,0 0-16,21 0 15,1-21 1,-1 0-16,0 0 15,0 0-15,-21-21 0,21 0 16,-21 0-16,21 0 0,1-1 16</inkml:trace>
  <inkml:trace contextRef="#ctx0" brushRef="#br0" timeOffset="917.03">2032 910 0,'0'0'0,"0"21"16,21-21 15,0 0-31,0 0 0,1 0 16,-1 0-16,0 0 0,0-21 15,0 21-15,0 0 0,1 0 0,-1 0 16,0 0-16,-21-21 0,21 21 15,0 0-15</inkml:trace>
  <inkml:trace contextRef="#ctx0" brushRef="#br0" timeOffset="1261.01">2984 656 0,'0'0'0,"-21"0"15,0 0-15,0 0 0,0 0 16,0 0-16,-1 0 16,1 21-16,0 1 0,21-1 15,0 21-15,-21-21 0,0 22 16,21-1-16,0 0 0,-21 1 0,21-1 15,0 0-15,0 1 16,0-1-16,0-21 0,0 21 0,0-20 0,0-1 16,0 0-16,21 0 15,-21 0-15,21 0 0,0-21 0,0 22 16,0-22-16,1 0 16,-1 0-16,0 0 0,0 0 15,0-22-15,0 1 0</inkml:trace>
  <inkml:trace contextRef="#ctx0" brushRef="#br0" timeOffset="1606.03">3344 635 0,'43'-21'15,"-22"21"1,0 21-16,0-21 0,-21 21 16,21 0-16,-21 1 0,21-1 15,-21 0-15,0 0 0,22 21 0,-22-20 16,21 20-16,-21 0 0,0 1 16,0-1-16,0 0 0,0-21 15,0 22-15,-21-1 0,-1 0 0,22-20 16,-21-1-16,0 21 0,0-21 15,21 0-15,-21 1 16,0-22-16,-1 0 16,22-22 15,0 1-31</inkml:trace>
  <inkml:trace contextRef="#ctx0" brushRef="#br0" timeOffset="2168.82">4254 1080 0,'0'0'15,"-21"-22"-15,0 22 0,0 0 16,0 0-16,42 0 47,0 0-47,0 0 15,22 0-15,20 0 0,-21 0 16,22 0-16,-1 0 0,1 0 16,-1 0-16,1 0 0,-1 0 0,1 0 15,-22 0-15,22 0 0,-22 22 16,0-22-16,1 0 0,-22 0 0,21 0 16,-21 0-16,1 0 15,-22-22 16</inkml:trace>
  <inkml:trace contextRef="#ctx0" brushRef="#br0" timeOffset="2616.37">4974 720 0,'0'0'0,"-21"0"0,0 0 16,21 21-1,-21-21-15,21 21 0,0 0 0,0 0 16,0 1-16,0-1 0,21 0 16,-21 0-16,21 0 0,0 0 15,0-21-15,0 22 0,1-1 16,20-21-16,-21 0 0,0 21 0,0-21 15,22 0-15,-22 0 0,0 0 16,0 0-16,0 0 0,1-21 0,-1 21 16,0-21-16,0 21 0,-21-22 15,21 22-15,-21-21 0,0 0 16,-21 21 0,0 0-16,0 21 15,0 0-15,-1-21 0,1 43 16,0-22-16,0 0 0,0 21 0,0-20 15,-1 20-15,1 0 0,0-21 16,0 22-16,0-22 0,21 0 0,0 0 16,-21 0-16,21 1 0,-22-1 15,44-42 17</inkml:trace>
  <inkml:trace contextRef="#ctx0" brushRef="#br0" timeOffset="3839.94">6498 741 0,'0'0'0,"-21"0"0,0 0 16,0 0-16,-1 0 0,22 21 16,-21-21-16,21 21 15,0 0-15,0 1 0,0-1 31,21-21-31,1 0 0,-1 0 16,21 0-16,-21 0 0,22-21 16,-22-1-16,21 22 0,-21-21 0,22 0 15,-22 0-15,21 0 0,-21 21 16,0-21-16,1-1 0,-22 1 0,0 0 16,0 0-16,0 0 0,0 0 15,0-1-15,0 1 0,-22 21 16,1 0-1,0 21-15,0 1 16,21-1-16,0 0 0,0 21 16,0-21-16,0 22 0,0-1 15,0 0-15,0 22 0,0-22 16,0 1-16,0-1 0,0 0 0,0 1 16,0-1-16,0 0 0,0 1 15,0-22-15,0 21 0,0-21 0,0 0 16,0 1-16,0-1 0,0 0 15,-21 0-15,0 0 16,-1-21-16,1 0 16,0 0-16,0-21 0,-21 0 15,20 0-15,1 0 0,0-1 16,0 1-16,0 0 0,0 0 16,-1 0-16,1 0 0,21-1 15,0 1-15,-21 21 0,21 21 47,0 1-47,21-1 16,-21 0-16,21 0 0,-21 0 0,22-21 15,-1 21-15,0 1 0,0-22 16,0 21-16,0 0 0,1-21 0,-1 0 16,0 21-16,0-21 0,21 0 15,-20 0-15,-1 0 0,0 0 16,21 0-16,-21 0 0,1-21 0,20 0 15,-21 0-15,21-1 0,-20 1 16,-1 0-16,0 0 0,0-21 0,0 20 16,0-20-16,-21 0 0,0-1 15,22 1-15,-22 0 0,21-1 16,-21 1-16,0 0 0,0-1 0,0 22 16,21 0-16,-21-21 0,0 21 15,21 21-15,-21-22 0,0 1 0,0 42 47,0 1-47,0-1 0,0 0 16,0 21-16,0-21 0,0 22 15,0-1-15,0 22 0,0-22 0,-21 0 16,21 1-16,0-1 0,-21 0 16,21-21-16,0 22 0,0-22 0,0 0 15,0 0-15,0 0 0,0 1 16,0-1-16,0 0 0,21-21 31,0 0-31,0-21 31,0 0-31</inkml:trace>
  <inkml:trace contextRef="#ctx0" brushRef="#br0" timeOffset="4089.79">6964 1037 0,'21'0'31,"0"0"-31,0 0 0,0-21 16,1 21-16,-1 0 0,0 0 15,0-21-15,0 21 0,0 0 16,1 0-16,-1 0 0,0-21 0,0 21 16,0 0-1</inkml:trace>
  <inkml:trace contextRef="#ctx0" brushRef="#br0" timeOffset="4448.59">8043 974 0,'0'0'0,"0"-21"15,0 42 17,0 0-32,0 0 15,0 0-15,0 0 0,-21 1 16,21-1-16,-21 21 0,21-21 0,-21 0 16,21 1-16,0 20 15,0-21-15,-21 0 0,21 0 0,-22 1 16,22-1-16,22-21 47,-1-21-47</inkml:trace>
  <inkml:trace contextRef="#ctx0" brushRef="#br0" timeOffset="4936.31">8572 953 0,'0'0'0,"0"-22"15,-21 22 1,0 0-16,0 0 16,0 0-16,0 22 0,-1-1 15,1 0-15,0 0 16,0 0-16,0 0 0,21 1 15,-21-22-15,21 21 0,0 0 16,21-21 15,0 0-15,0 0-16,0 0 0,0 0 0,1 0 16,-1 21-16,0-21 15,0 0-15,0 0 0,0 21 0,1-21 16,-1 21-1,-21 1-15,21-22 0,-21 21 0,0 0 16,0 0 0,-21 0-16,0-21 0,-1 21 15,1-21-15,0 0 16,0 22-16,0-22 0,0 0 0,-1 0 16,1 0-16,0 0 0,0 0 15,0 0-15,0 0 0,-1 0 0,1 0 16,0 0-16,0-22 15,0 1-15,21 0 0,0 0 16,0 0-16,0 0 0,0-1 0,0 1 16</inkml:trace>
  <inkml:trace contextRef="#ctx0" brushRef="#br0" timeOffset="5316.09">8191 550 0,'0'0'0,"-21"0"0,0 22 0,0-1 16,21 0-16,0 0 15,0 0-15,0 0 16,0 1-1,21-22-15,0 0 0,0 0 16,1 0-16,-1 0 16,0 0-16,0-22 0,0 1 0,-21 0 15,0 0 1,0 0-16,0 0 0,0-1 16,-21 1-16,0 21 15,0 0-15,0 0 0,-1 0 0,1 0 16,0 0-16,0 0 15,21 21-15,0 1 16,-21-22-16,21 21 0</inkml:trace>
  <inkml:trace contextRef="#ctx0" brushRef="#br0" timeOffset="7677.74">9906 720 0,'0'0'0,"0"-21"16,-21-1-16,21 1 0,0 0 15,0 0-15,0 0 0,0 0 16,-21 21-1,-1 0 1,22 21-16,0 0 0,-21 0 16,21 0-16,-21 0 0,0 22 15,21-1-15,0-21 0,-21 22 0,21 20 16,-21-21-16,21 1 0,-22-1 16,22 0-16,0 1 0,0-1 15,0 0-15,0-20 0,0 20 16,0-21-16,22 0 0,-1 0 0,0 1 15,0-1-15,0-21 16,0 0-16,22 0 0,-22 0 0,0 0 16,0 0-16,22-21 0,-22 21 0,0-22 15,0 1-15,21 0 0,-20 0 16,-1 0-16,0-22 0,0 1 0,0 21 16,0-21-16,1-22 0,-1 22 15,0-1-15,0-20 0,0 21 0,0-1 16,1 22-16,-1-21 15,-21 21-15,21-1 0,-21 1 0,21 21 16,-21-21-16,0 42 47,0 0-47,0 1 0,0 20 0,0-21 16,0 21-16,-21 1 0,21-1 15,-21 0-15,21 22 0,-21-22 0,21 1 16,-22-1-16,22-21 0,0 21 15,0-20-15,0-1 0,0 21 0,0-21 16,0 0-16,0 1 16,22-22-16,-1 0 0,-21 21 0,21-21 15,0 0-15,0 0 16,0 0-16,1 0 0,-1-21 16,0-1-16,0 22 0,21-21 15,-20 0-15,20 0 0,-21-21 0,21 20 16,-20 1-16,20-21 0,-21 21 15,0 0-15,0-22 0,1 22 0,-22 0 16,-22 21 0,1 0-1,0 0-15,0 21 0,0-21 16,0 21-16,21 0 0,0 1 16,0-1-16,0 0 0,0 0 15,0 0 1,0 0-16,21-21 0,0 22 0,0-22 15,0 21-15,0 0 0,1-21 16,-1 21-16,-21 0 0,21-21 16,-21 21-16,0 1 15,-21-22 1,0 0-16,-1 0 16,1 0-16,0 0 0,0 0 15,0-22-15,21 1 16,-21 21-16,21-21 0,0 0 15,-22 21-15,22-21 0,0 42 47,0 0-31,0 0-16,22-21 0,-22 21 0,21-21 16,-21 22-16,21-22 0,0 0 15,0 0-15,0 21 0,1-21 0,-1 0 16,0 0-16,21 0 0,-21 0 15,22 0-15,-22 0 0,21 0 0,1 0 16,-1-21-16,0 21 0,-21-22 16,22 22-16,-1-21 0,-21 0 15,0 0-15,22 0 0,-22 0 0,-21-1 16,21 1-16,-21-21 0,21 21 16,-21-22-16,0 22 0,0 0 0,0 0 15,0 0-15,0 0 0,0-1 16,-21 22-16,0 0 15,21 22 1,-21-1-16,21 0 0,0 0 0,-21 0 16,21 22-16,0-22 0,0 0 15,0 0-15,0 21 0,0-20 0,0-1 16,0 0-16,0 0 16,21 0-16,0-21 0,-21 21 0,21 1 15,0-22-15,0 21 16,1-21-16,-1 0 0,0 0 0,0 0 15,0 0-15,0 0 0,1-21 16,-1-1-16,0 22 0,0-21 16,0 0-16,0 0 0,1-21 0,-1 20 15,0-20-15,0 0 0,0-1 16,22 22-16,-1-21 0,-21 0 0,21 20 16,1 1-16,-1 0 0,-21 0 15,22 0-15,-1 21 0,0 0 16,-21 0-16,1 0 0,-1 0 15,0 21-15,0 0 0,-21 0 0,21 0 16,-21 1-16,0-1 0,0 0 16,0 0-16,0 21 0,0-20 0,0-1 15,0 0-15,0 0 16,0 0-16,0-42 47,0 0-32,0 0-15,0 0 0,0-1 0,-21 1 16,21 0-16,-21 0 0,0-21 16,21 20-16,0 1 0,-21 0 15,-1 0-15,1 0 0,0 21 16,0 0-16,0 0 0,0 0 16,-1 0-16,1 0 0,0 0 0,0 21 15,0 0-15,0 0 0,-22 22 16,22-22-16,0 0 0,0 21 0,21-21 15,-21 22-15,-1-22 0,22 21 16,0-21-16,0 1 0,0 20 0,0-21 16,0 0-16,0 0 0,0 1 15,22-1-15,-1-21 0,0 21 16,0-21-16,0 0 16,0 0-16,1 0 0,-1 0 0,0 0 15,21 0-15,-21 0 0,22-21 0,-22 0 16,0 21-16,21-22 0,-20-20 15,20 21-15,-21 0 0,0-22 0,0 1 16,22 0-16,-22-22 0,0 22 16,0-22-16,-21 22 0,21-21 0,1 20 15,-1 1-15,-21 0 0,0-1 16,0 22-16,0-21 0,21 21 0,-21-1 16,0 1-1,-21 21-15,21 21 16,-21 1-16,-1-1 15,22 21-15,-21-21 0,21 43 0,0-22 16,-21 0-16,21 1 0,0 20 16,0-20-16,0-1 0,0 0 0,0 1 15,0-1-15,0 0 0,0-21 16,0 1-16,0 20 0,0-21 0,0 0 16,21 0-16,0-21 15,1 0 1,-1 0-16,0 0 0,0 0 15,-21-21-15,21 21 0,0-21 16,1 0-16</inkml:trace>
  <inkml:trace contextRef="#ctx0" brushRef="#br0" timeOffset="8600.2">13504 1228 0,'0'0'0,"0"21"16,0-42 15,21 0-15,1 21-16,-22-22 0,21-20 0,0 21 15,0 0-15,-21-22 0,21 1 16,0 0-16,1-1 0,-1 1 0,-21 0 16,0-1-16,21 1 0,0 0 15,-21-1-15,0 22 0,0-21 0,0 21 16,0 0-16,0-1 16,0 1-16,0 42 31,0 1-31,0-1 15,0 21-15,-21-21 0,21 22 16,-21-22-16,21 21 0,-21 22 0,21-22 16,0 0-16,0 1 0,0-1 15,0 0-15,0 1 0,0-1 0,0-21 16,0 21-16,0-20 0,0-1 0,0 0 16,0 0-16,0 0 0,0 0 15,21-21-15,0 22 0,0-22 16,0 0-16,0 0 0,1 0 15,-1 0-15,0-22 0,21 1 0,-21 21 16,1-21-16,-1 0 0,21 0 16,-21 0-16,0-1 0,1-20 0,20 21 15,-21-21-15,0-1 0,0 22 16,1-21-16,-1 21 0,-21-22 16,0 22-16,0 0 15,0 42 1,0 0-16,-21-21 15,21 43-15,-22-22 0,22 0 0,-21 0 16,21 21-16,0-20 0,-21 20 0,21-21 16,-21 21-16,21-20 0,0-1 15,0 0-15,0 0 0,0 0 16,0 0-16,0 1 0,21-22 16,0 21-16,0-21 0,1 0 0,-1 0 15,0 0-15,21 0 0,-21 0 0,1 0 16,20 0-16,-21-21 0,0 21 15,0-22-15,1 1 0,-1 0 0,0 0 16,0-21-16,0 20 0,-21-20 16,21 0-16,-21-1 0,0-20 0,0 21 15,0-1-15,0 1 0,-21 21 16,0 0-16,0-1 0,21 1 0,-21 21 16,0 0-16,-1 0 0,1 0 15,0 21-15,0 1 0,0-22 16,0 21-16,-1 0 0,1 0 0,0 0 15,0-21-15,21 21 0,-21-21 16,21 22-16,-21-22 16,21-22-1,0 1 1</inkml:trace>
  <inkml:trace contextRef="#ctx0" brushRef="#br0" timeOffset="8873.04">13398 804 0,'22'0'31,"-1"0"-31,0 0 0,0 0 16,0 0-16,0-21 0,22 21 0,-22 0 15,21-21-15,-21 21 0,22 0 16,-22-21-16,21 21 0,-21 0 0,1 0 16,-1 0-16,0-21 0,0 21 15</inkml:trace>
  <inkml:trace contextRef="#ctx0" brushRef="#br0" timeOffset="10252.26">15917 677 0,'0'0'0,"-21"0"0,0 22 16,0-22 0,42 0 15,0-22-31,0 22 16,22-21-16,-22 21 15,0-21-15,0 21 0,21-21 0,-20 0 16,-1 0-16,0 21 0,0-22 15,-21 1-15,0 0 0,0 0 0,0 0 16,-21 0-16,0 21 16,0 0-16,-1 0 0,-20 0 0,21 0 15,-21 0-15,-1 0 0,22 0 16,-21 21-16,-1 0 0,1 0 0,21 0 16,-21 0-16,20 22 0,1-22 15,0 0-15,21 21 0,0-20 0,0-1 16,0 0-16,0 0 0,21 0 15,0 0-15,1 1 0,-1-22 16,0 21-16,21-21 0,-21 0 16,22 0-16,-22 0 0,21 0 0,-21 0 15,22 0-15,-22-21 0,21 21 16,-21-22-16,1 22 0,-1-21 0,-21 0 16,-21 21-1,-22 0-15,22 0 16,0 0-16,0 0 0,-22 0 0,22 21 15,0 0-15,-21 1 0,21-1 16,-1 0-16,1 21 0,0-21 0,0 22 16,21-1-16,0-21 0,-21 22 15,21-22-15,0 0 0,0 0 16,0 21-16,0-20 16,21-1-16,0-21 0,0 0 0,0 0 15,1 0-15,-1 0 0,21 0 16,-21 0-16,22-21 0,-1-1 0,21 1 15,-20 0-15,-1 0 0,22 0 16,-22 0-16,0-22 0,-21 22 0,22-21 16,-22-1-16,0 22 0,-21-21 15,0 21-15,0 0 0,0-1 0,0 1 16,0 42 0,0 1-1,0-1-15,0 21 16,0-21-16,0 0 0,0 22 15,-21-22-15,21 0 0,0 21 0,0-20 16,-21-1-16,21 0 0,0 0 16,0 0-16,0 0 0,0 1 15,-21-22 17,21-22-17,0 1-15,0 0 16,0 0-16,0 0 0,0-22 15,0 22-15,0-21 0,0 21 0,21-22 16,0 22-16,0-21 0,21 21 16,-20-22-16,20 22 0,-21 21 0,21-21 15,1 0-15,-22 21 0,21 0 16,1 0-16,-22 0 0,21 0 0,-21 21 16,0 0-16,1 0 0,-1 1 15,0 20-15,-21-21 0,0 21 0,0-20 16,0 20-16,0-21 0,0 21 15,0-20-15,0-1 0,0 0 0,0 0 16,-21 0-16,0 0 16,21 1-16,0-1 15,0-42 17,0-1-32,0 1 15,21 0-15</inkml:trace>
  <inkml:trace contextRef="#ctx0" brushRef="#br0" timeOffset="10532.1">17420 550 0,'0'0'0,"-21"0"31,0 0-31,0 0 0,21 22 16,0-1-16,-22 21 0,1-21 15,21 22-15,-21-1 0,21 0 0,-21 1 16,0-1-16,21 21 0,-21-20 16,-1-1-16,22-21 0,0 22 0,0-22 15,-21 21-15,21-21 0,0 0 16,0 1-16,0-1 0,21-21 31,1 0-31,-1 0 0,0 0 16,-21-21-16,21-1 0,0 1 15</inkml:trace>
  <inkml:trace contextRef="#ctx0" brushRef="#br0" timeOffset="10732.99">17103 910 0,'0'0'0,"-22"0"0,22 21 16,22-21-1,-1 0 1,0 0-16,0 0 0,21 0 16,-20 0-16,20 0 0,-21 0 15,21 0-15,-20-21 0,20 21 16,-21-21-16,21 21 0,-20 0 0,-1 0 16</inkml:trace>
  <inkml:trace contextRef="#ctx0" brushRef="#br0" timeOffset="11444.99">17632 995 0,'0'21'0,"0"-42"0,21 42 32,0-21-17,0-21-15,0 0 16,22 0-16,-22-1 0,0 1 15,0 0-15,-21 0 0,21 0 16,-21 0-16,22 21 0,-22-22 0,0 1 16,-22 21-1,1 0-15,0 0 0,0 21 16,0 1-16,0-1 0,-1 0 16,22 0-16,-21 21 0,21-20 0,-21 20 15,21-21-15,0 21 0,0-20 16,0-1-16,0 0 0,0 0 15,0 0-15,0 0 0,0 1 0,21-1 16,0-21-16,1 0 0,-1 21 16,0-21-16,0 0 0,0 0 0,0 0 15,1 0-15,-1 0 0,0 0 16,0-21-16,-21 0 0,21 21 0,-21-22 16,21 1-16,1 0 0,-22 0 15,0-21-15,21 20 0,0 1 0,-21-21 16,21 21-16,-21-22 0,21 22 15,0 0-15,1 0 0,-1 0 0,0 21 16,-21-21-16,21 21 0,0 0 16,0 0-16,1 0 0,-1 0 15,0 0-15,0 0 0,0 21 16,0 0-16,-21 0 0,22 0 0,-1 22 16,-21-22-16,21 0 0,-21 21 15,0-21-15,21 1 0,-21-1 0,0 0 16,0 0-16,0 0 0,0 0 15,0 1-15,-21-22 0,0 21 16,0-21 0,-1 0-16,22-21 15,0-1 1,0 1-16,0 0 16,0 0-16,0 0 0,22 0 15,-1-1-15,-21-20 0,21 21 0,0 0 16,0 0-16,0-1 0,1 1 15,-1 0-15,21 0 0,-21 0 0,0 0 16,1 21-16,20-22 0,-21 1 16,21 21-16,-20-21 0</inkml:trace>
  <inkml:trace contextRef="#ctx0" brushRef="#br0" timeOffset="12367.9">19494 1312 0,'0'0'0,"-21"0"16,0 22 0,42-44-1,0 22 1,1-21-16,-1 0 0,0 0 0,0 0 15,0 0-15,0-1 0,22-20 16,-22 0-16,0-1 0,21 1 16,-20 0-16,-1-22 0,0 22 0,0 0 15,0-1-15,-21 22 0,0-21 16,21 21-16,-21-1 0,-21 44 31,0-22-31,21 21 16,-21 21-16,0-21 0,0 22 15,21-1-15,0 0 0,-22 1 16,22-1-16,-21 0 0,21 1 0,0-1 16,0 0-16,0-21 0,0 1 0,0-1 15,0 0-15,21 0 0,1 0 16,-1 0-16,0-21 0,0 0 0,0 0 16,0 0-16,22 0 15,-1 0-15,-21-21 0,22 0 16,-22 0-16,21 0 0,-21 0 15,0-1-15,1-20 0,20 0 0,-21-1 16,0 1-16,0-21 0,-21 20 16,22-20-16,-1 20 0,0 1 0,-21 21 15,0 0-15,0 0 0,0-1 16,0 1-16,0 42 31,-21 1-31,0 20 0,21-21 0,0 21 16,-22 1-16,1-1 15,21 0-15,-21 1 0,21-1 0,0-21 16,0 22-16,-21-1 0,21-21 16,0 21-16,0-20 0,-21-1 0,21 0 15,0 0-15,0 0 0,0 0 16,0-42 15,0 0-15,0 0-16,0 0 0,0 0 15,21-22-15,0 22 0,0-21 16,0 21-16,1-22 0,20 22 16,-21-21-16,21 21 0,1-1 15,-1 1-15,0 21 0,1 0 0,-1 0 16,0 0-16,-20 0 0,-1 0 16,0 21-16,0 1 0,-21-1 15,21 21-15,-21-21 0,0 0 0,0 22 16,0-22-16,0 0 0,0 0 0,0 0 15,-21 1-15,0-1 0,0 0 16,21 0-16,-21 0 16,42-42 31,0 21-47,0-21 0,0 0 0</inkml:trace>
  <inkml:trace contextRef="#ctx0" brushRef="#br0" timeOffset="12772.03">20976 1101 0,'-21'0'0,"42"0"63,0-21-63,0-1 0,1 1 15,-1 21-15,0-21 0,0 0 16,0 0-16,0 0 0,1-22 16,-22 22-16,0 0 0,0 0 0,0 0 15,0-1 1,-22 22-16,1 0 0,0 0 0,0 0 16,-21 22-16,20-1 0,1 0 15,0 21-15,0-21 0,0 22 0,0-1 16,21 0-16,-22-20 0,22 20 15,0 0-15,0-21 0,0 22 0,0-22 16,22 0-16,-1 0 0,21 0 16,-21 1-16,0-22 0,1 21 15,20-21-15,-21 0 0,21 0 0,-20 0 16,20 0-16,-21 0 0,0 0 16,22-21-16,-22 21 0,21-22 0,-21 1 15,0 0-15,22 0 0,-22 0 16,0 0-16,0-22 0</inkml:trace>
  <inkml:trace contextRef="#ctx0" brushRef="#br0" timeOffset="13071.9">19643 804 0,'0'0'15,"-22"0"-15,1 0 0,42 0 16,22 0 0,-22 0-16,21 0 0,-21 0 15,22 0-15,-1 0 0,0 0 0,1 0 16,-1 0-16,0 0 0,1-21 15,-1 21-15,-21 0 0,22 0 16,-22 0-16,0 0 0,0 0 0,0-21 16</inkml:trace>
  <inkml:trace contextRef="#ctx0" brushRef="#br0" timeOffset="14220.54">3344 2096 0,'0'0'0,"0"-22"0,0 1 16,0 0-16,0 0 16,0 0-16,0 0 15,-21 21 16,0 21-15,21 0-16,0 0 0,0 21 0,0-20 16,0 20-16,0 0 0,0-21 15,0 22-15,0-1 0,0 0 0,0 1 16,0-1-16,0 0 0,0 1 16,0-22-16,0 21 0,0-21 15,21 22-15,0-43 0,0 21 0,1 0 16,20-21-16,-21 0 0,21 0 15,-20 0-15,20 0 0,0-21 16,-21 0-16,22 0 0,-1-1 0,-21-20 16,22 0-16,-1 21 0,-21-22 15,21 1-15,-20 0 0,-1-1 0,0 1 16,0 0-16,-21-1 0,21 1 16,-21 0-16,0-1 0,0 1 0,0 21 15,0-22-15,0 22 16,0 42-1,0 1 1,0-1-16,0 0 0,0 0 16,0 0-1,0 0-15,21-21 16,1 0-16</inkml:trace>
  <inkml:trace contextRef="#ctx0" brushRef="#br0" timeOffset="14487.99">4339 1990 0,'-21'21'16,"0"-21"-1,0 21-15,21 0 0,0 0 16,-22 22-16,22-22 0,-21 21 16,21-21-16,0 22 0,0-22 0,0 21 15,0-21-15,0 22 0,0-22 16,0 21-16,0-21 0,0 1 0,0-1 15,0 0-15,0 0 0,0-42 47,0 0-47,0 0 0,0-1 16,0 1-16,0 0 0,0-21 16,0 21-16</inkml:trace>
  <inkml:trace contextRef="#ctx0" brushRef="#br0" timeOffset="14872.51">4254 2159 0,'0'0'0,"22"-21"0,-1 0 0,-21-22 15,21 22-15,0 0 0,0 0 16,0 0-16,1 21 0,-1-21 0,0-1 16,0 22-16,0 0 0,0-21 15,22 21-15,-22 0 0,0 0 0,0 0 16,0 21-16,1-21 0,-22 22 16,0-1-16,0 0 0,0 0 0,0 0 15,-22 22-15,1-22 0,-21 0 16,21 0-16,-22-21 0,22 21 0,-21 0 15,21-21-15,0 0 0,-1 0 16,1 22-16,0-22 0,0 0 0,0 0 16,21-22-1,0 44 17,21-1-32,0-21 15,0 21-15,0 0 0,1 0 16,-1 0-16,0 22 0,0-22 0,0 0 15,0 0-15,-21 0 0,22 1 16,-1-1-16,0 0 0,0 0 16,0 0-16,0-21 15,1 0-15,-1 0 16,0-21 0,0 0-16,0 0 0</inkml:trace>
  <inkml:trace contextRef="#ctx0" brushRef="#br0" timeOffset="15339.98">5355 2053 0,'-21'-21'16,"0"21"0,0 0-16,-1 0 0,22 21 15,-21 22-15,21-22 0,0 0 16,-21 21-16,21 1 0,-21-22 15,21 21-15,-21 0 0,21 1 0,-21-1 16,-1 0-16,22 1 0,-21-22 16,0 21-16,0-21 0,21 1 0,-21-1 15,0 0-15,-1-21 16,1 0 0,21-21-16,0 0 15,0-1-15,0-20 0,0 21 0,0-21 16,0-1-16,0 22 0,0-21 15,21 21-15,1-1 0,-22 1 0,21 0 16,0 0-16,0 21 0,0 0 16,0 0-16,1 21 15,-1-21-15,-21 21 0,21 0 0,0 1 16,0 20-16,-21-21 0,21 0 16,1 0-16,-22 22 0,21-22 0,0 0 15,0 0-15,-21 0 0,21 1 16,0-22-16,1 21 0,-1-21 0,0 0 15,0 0 1,0 0 0,0-21-16,1-1 0,-1 22 15,0-21-15,0 0 0</inkml:trace>
  <inkml:trace contextRef="#ctx0" brushRef="#br0" timeOffset="15604.73">6244 2286 0,'0'21'16,"0"0"-16,-21 1 16,21-1-16,0 0 0,-21 0 0,21 0 15,0 0-15,0 1 16,0-1-16,0 0 0,0 0 0,-21 0 15,21 0-15,0 1 0,0-1 16,0-42 15,0-1-15,0 1-16,0 0 0,0-21 0</inkml:trace>
  <inkml:trace contextRef="#ctx0" brushRef="#br0" timeOffset="15771.98">6223 2053 0,'0'0'0,"-21"0"16,0 0 15,21 21-31,0 1 16,0-1-1,0 0-15,21-21 16,-21 21-16</inkml:trace>
  <inkml:trace contextRef="#ctx0" brushRef="#br0" timeOffset="16219.98">6477 2286 0,'0'0'0,"-21"42"16,21-20-16,-21-1 15,21 0-15,0 0 16,0 0-16,0 0 0,0 1 0,0-1 16,0 0-16,0 0 0,0 0 15,0 0-15,0 1 0,-22-1 16,1-21 0,21-21-1,0-1 1,0 1-16,0-21 15,0 21-15,0-22 0,0 22 0,21-21 16,1 21-16,-1-22 0,0 22 16,21-21-16,-21 21 0,22 0 0,-22-1 15,21 1-15,1 0 0,-1 21 16,0 0-16,-21 0 0,22 0 0,-22 0 16,21 21-16,-21 0 0,1 1 0,-22-1 15,0 0-15,21 21 0,-21-21 16,0 22-16,0-22 0,0 21 0,0-21 15,0 22-15,-21-22 0,21 0 16,-22 0-16,22 0 0,-21 1 0,21-1 16,-21-21-16</inkml:trace>
  <inkml:trace contextRef="#ctx0" brushRef="#br0" timeOffset="16647.98">8318 2201 0,'0'0'0,"0"-42"0,0 0 16,0 21-16,0-1 15,0 44 16,0-1-31,-21 0 0,0 0 16,21 21-16,0-20 0,0 20 0,-21 0 16,21 1-16,-21-1 0,21 0 0,0 1 15,0-1-15,0-21 0,0 43 16,0-43-16,0 0 0,0 0 16,0-42 15,0 0-31,0 0 0</inkml:trace>
  <inkml:trace contextRef="#ctx0" brushRef="#br0" timeOffset="17261">7874 2392 0,'0'0'0,"-21"0"0,0 21 16,21 0-16,21 0 15,21-21 1,-21 0-16,0 0 0,22 0 15,-1 0-15,0-21 0,1 21 0,20-21 16,-20 0-16,-1 0 0,21 0 16,-20-1-16,-1 1 0,0 0 0,1 0 15,-1 0-15,-21 0 0,0-22 16,1 22-16,-1 0 0,-21-21 16,0 20-16,0 1 0,0 0 15,0 0-15,-21 21 16,-1 21-1,22 0-15,-21 0 0,21 1 16,0-1-16,0 21 0,0-21 0,-21 22 16,21-1-16,0-21 0,0 21 15,0 1-15,0-1 0,-21-21 0,21 22 16,0-1-16,0-21 0,0 0 16,0 0-16,0 1 0,0-1 15,0 0-15,0-42 31,0 0-31,0-1 16,0 1-16,0 0 0,0 0 16,0-21-16,21 20 0,0-20 0,0 21 15,1 0-15,20 0 0,-21-1 16,21 1-16,1 0 0,-1 0 0,0 21 16,1 0-16,-22 0 0,21 0 0,1 0 15,-22 0-15,21 21 0,-21 21 16,-21-20-16,0 20 0,0-21 15,0 0-15,0 22 0,0-22 16,0 0-16,0 0 0,-21 0 0,21 0 16,0 1-16,0-1 15,0-42 17,21-1-17,-21 1-15,21 0 0</inkml:trace>
  <inkml:trace contextRef="#ctx0" brushRef="#br0" timeOffset="17616.34">9250 2413 0,'63'21'16,"-42"-21"-1,1 0-15,-1 0 0,0-21 16,0 21-16,0-21 0,0 0 0,22 21 15,-22-21-15,0-1 0,21 22 16,-20-21-16,-22 0 0,21 0 16,-21 0-16,0 0 0,-21-1 15,-1 22-15,1 0 16,0 0-16,0 0 0,0 0 0,-22 22 16,22-1-16,0 0 0,0 0 15,0 0-15,0 0 0,21 22 0,0-22 16,0 21-16,0-21 15,0 22-15,0-22 0,0 21 0,0-21 16,21 1-16,-21-1 0,21 0 0,0 0 16,0-21-16,22 0 0,-22 21 15,0-21-15,21 0 0,-21 0 0,22 0 16,-22-21-16,21 0 0,-21 21 16,22-21-16,-1 0 0</inkml:trace>
  <inkml:trace contextRef="#ctx0" brushRef="#br0" timeOffset="18360.98">10943 1990 0,'0'-21'0,"0"42"0,0-64 0,0 22 15,21 0-15,-21 0 0,0 0 16,0 0-16,0 42 31,0 0-31,0 21 0,0-21 16,0 22-16,0-1 0,-21 0 16,21 22-16,-21-22 0,21 1 15,0-1-15,0 0 0,0 1 0,0-1 16,0 0-16,0-21 0,0 22 15,0-22-15,0 0 0,0 0 0,0 0 16,-21-42 15,21 0-31,0 0 16,0 0-16,0-22 0,0 22 16,0 0-16,0-21 0,0 21 0,0-1 15,21-20-15,0 21 0,0 0 16,0 0-16,1-1 0,20 1 0,-21 0 15,21 21-15,1 0 0,-1 0 16,22 0-16,-22 0 0,0 0 16,-21 21-16,22 0 0,-22-21 15,0 22-15,0 20 0,-21-21 16,21 0-16,-21 43 0,0-43 16,-42 0-16,21 21 0,-21-20 0,20-1 15,-20 21-15,0-21 0,-1 0 16,22-21-16,-21 22 0,0-22 15,20 0-15,1 0 0,0 0 0,0 0 16,0 0-16,0 0 0,-1 0 16,22-22-16,0 1 15,22 0 1,-1 21-16,0-21 0,21 0 0,-21 21 16,22-21-16</inkml:trace>
  <inkml:trace contextRef="#ctx0" brushRef="#br0" timeOffset="18760.93">11578 2244 0,'0'0'0,"0"-21"0,0-1 16,0 1 0,21 21-16,-21-21 0,21 0 15,1 21-15,-1 0 0,0 0 16,21 0-16,-21 0 0,22 0 15,-22 0-15,21 0 0,1 21 0,-1-21 16,-21 21-16,21 0 0,-20 1 16,20-1-16,-21 21 0,-21-21 0,0 0 15,0 1-15,0-1 0,0 21 0,0-21 16,0 0-16,-21-21 0,21 22 16,-21-1-16,0-21 0,-1 0 0,1 0 15,21-21 1,0-1-1,0 1-15,0 0 0,0 0 16,0 0-16,0 0 0,0-1 0,0-20 16,21 21-16,1 0 0,-1 0 15,0-1-15,-21 1 0,42 21 16,-21-21-16,1 0 0,-1 21 0,0 0 16,21-21-16,-21 21 0,1 0 15,-1 0-15,0-21 0,21 21 0</inkml:trace>
  <inkml:trace contextRef="#ctx0" brushRef="#br0" timeOffset="19204.5">12679 2074 0,'-21'0'0,"-1"0"0,1 22 0,0-22 16,0 21-16,0-21 0,0 21 15,-1 0-15,1 0 0,21 0 16,-21 1-16,0-1 0,0 0 0,21 0 15,0 21-15,-21-20 0,21 20 16,-22-21-16,22 21 0,0-20 0,0 20 16,0-21-16,0 0 0,22 0 0,-1 1 15,0-22-15,0 21 0,21-21 16,-20 0-16,20 0 0,0 0 0,1 0 16,-1 0-16,-21-21 0,21-1 15,1 1-15,-1 0 0,-21 0 0,0 0 16,1 0-16,-1-22 0,-21 22 15,0-21-15,0 21 0,0-22 16,-21 1-16,-1 21 0,1-22 0,0 22 16,0 0-16,-21 0 0,20 0 15,1 0-15,-21 21 0,21 0 0,0 0 16,-22 0-16,22 0 0,0 21 0,0 0 16,-22 0-16,22-21 0,0 21 15,21 22-15,-21-22 0,0 0 0,21 0 16,-21 0-16,21 0 0,0 1 15,0-1-15,0 0 0,0 0 0,21-21 16,0 21-16,0-21 0,21 0 16,-20 0-16,-1 0 0,21 0 15,-21 0-15</inkml:trace>
  <inkml:trace contextRef="#ctx0" brushRef="#br0" timeOffset="19780.59">13208 2159 0,'0'0'0,"0"21"32,0 0-32,-21 1 15,0-1-15,21 0 0,-22 0 0,1 0 16,21 0-16,0 1 0,0 20 16,-21-21-16,21 0 0,0 0 15,0 1-15,0-1 0,0 0 0,0 0 16,21-21 15,0 0-31,1 0 0,-1-21 0,0 0 16,0 0-16,0-1 0,0 1 15,22 0-15,-22-21 0,0 21 0,0-1 16,0 1-16,1 0 0,-1 0 16,0 0-16,-21 42 15,0 0 1,0 0-1,0 0-15,0 1 0,0-1 0,0 0 16,0 0-16,0 21 0,0-20 16,0-1-16,0 0 0,0 0 0,21 0 15,0-21-15,-21 21 0,21-21 0,1 0 16,-1 0-16,0 0 0,0 0 16,0 0-16,0 0 0,22-21 0,-22 0 15,0 0-15,0 0 0,0 0 16,-21-1-16,22-20 0,-22 21 0,0-21 15,21-1-15,-21 22 0,0-21 0,0-1 16,0 22-16,0 0 0,-21 0 16,21 0-16,-22 0 0,1-1 15,0 22-15,0 0 16,0 0 0,21 22-16,0-1 0,0 0 15,0 0-15,0 0 16,21 0-16,0-21 15</inkml:trace>
  <inkml:trace contextRef="#ctx0" brushRef="#br0" timeOffset="20156.78">14182 2180 0,'0'0'0,"21"-84"31,-21 62-31,-21 22 16,-1 0-1,1 0-15,-21 22 0,21-1 0,0 0 16,-1-21-16,1 21 0,0 21 16,0-20-16,21-1 0,-21 0 0,21 0 15,0 0-15,0 0 0,21-21 16,0 22-16,0-22 0,22 0 16,-22 21-16,0-21 0,21 0 0,-21 21 15,22-21-15,-22 21 0,0-21 16,0 21-16,0-21 0,-21 21 15,22-21-15,-22 22 0,0-1 16,-22-21-16,1 0 16,0 21-16,-21-21 0,21 0 0,-1 0 15,-20 0-15,21 0 0,0 0 16,-22 0-16,22 0 0,0 0 0,0 0 16,0 0-16,21-21 31,0 0-31,21 21 15</inkml:trace>
  <inkml:trace contextRef="#ctx0" brushRef="#br0" timeOffset="20496.71">14520 2350 0,'0'0'0,"21"0"0,1 0 16,-1-22-16,0 22 15,0-21-15,-21 0 0,0 0 16,0 0-16,21 21 0,-21-21 16,0-1-16,0 1 15,-21 21 1,0 0-16,0 0 16,0 21-1,-1 1-15,22-1 0,0 0 0,-21 0 16,21 0-16,-21 0 0,21 1 0,0 20 15,0-21-15,0 0 0,0 0 16,0 1-16,0-1 0,0 0 0,21 0 16,0-21-16,1 21 15,-1-21-15,0 0 0,0 0 0,21 0 16,-20 0-16,-1-21 0,0 0 0,0 21 16,-21-21-16,21 0 0</inkml:trace>
  <inkml:trace contextRef="#ctx0" brushRef="#br0" timeOffset="20825.06">14838 2286 0,'0'0'0,"0"-21"0,21 0 0,-21 0 16,21 21-16,0-22 0,-21 1 0,21 0 16,1 21-16,-1-21 15,0 21-15,0 0 0,0 0 16,0 0-16,1 21 0,-1-21 16,0 21-16,-21 0 0,21 1 0,-21-1 15,21 0-15,-21 0 0,21 0 0,-21 0 16,0 1-16,0-1 0,22 0 15,-22 0-15,0 0 0,0 0 0,0 1 16,0-1-16,-22-21 16,22 21-16,0-42 31,0 0-31,0-1 16,0 1-16,0 0 0,22-21 15,-1 21-15,0-1 0,0 1 0,0-21 16,22 21-16,-22 0 0,0-1 15,0 1-15,0 0 0,0 0 0,1 0 16,-1 0-16,-21-1 0,21 22 16,0-21-16,0 0 0,0 21 0</inkml:trace>
  <inkml:trace contextRef="#ctx0" brushRef="#br0" timeOffset="21907.97">16912 2477 0,'0'0'0,"21"0"0,0-22 0,1 22 15,-1-21-15,0 0 0,0 21 16,0-21-16,0 0 0,1 21 0,-1-21 16,0-1-16,0 1 0,-21-21 0,0 21 15,21 0-15,-21-22 0,0 22 16,0 0-16,0-21 0,0 20 0,-21-20 15,0 21-15,0 21 0,0-21 16,-22 21-16,22 0 0,-21 0 16,-1 21-16,22-21 0,-21 42 15,21-21-15,-22 1 0,22 20 0,-21 0 16,21-21-16,0 22 0,-1-1 0,22-21 16,0 22-16,0-1 0,0-21 15,0 0-15,0 0 0,0 1 0,22-1 16,-1 0-16,21-21 0,-21 0 15,0 0-15,1 0 0,20 0 0,-21 0 16,21-21-16,-20 0 0,-1-1 16,21 1-16,-21 0 0,0 0 0,22-21 15,-22 20-15,-21-20 0,21 21 0,0-21 16,-21 20-16,21-20 16,-21 21-16,0 0 0,0 0 0,0 42 31,0 0-16,0 0-15,0 21 0,0-20 16,0-1-16,0 21 0,0-21 0,0 0 16,0 1-16,0-1 0,0 21 0,22-42 15,-1 21-15,0 0 0,0-21 16,0 0-16,0 0 0,22 0 0,-22 0 16,21 0-16,-21 0 0,22-21 15,-1 0-15,-21 21 0,0-21 16,1-21-16,-1 20 0,0 1 15,0 0-15,-21-21 0,21 21 0,-21-22 16,0 22-16,0 0 0,0 0 16,0 42-1,-21 0 1,21 21-16,-21-20 0,21-1 16,0 0-16,-21 21 0,21-21 0,-21 1 15,21 20-15,0-21 0,0 0 16,-22 0-16,22 1 0,0-1 15,0-42 17,0-1-32,0 1 15,0 0-15,0 0 0,0 0 16,0 0-16,22-22 0,-1 22 0,0 0 16,0 0-16,0-22 0,22 22 15,-22 0-15,21 0 0,0 21 0,1-21 16,-1 21-16,0 0 0,-20 0 15,20 0-15,0 21 0,-21 0 0,1 0 16,-1 0-16,-21 1 0,0-1 0,0 21 16,0-21-16,0 0 0,0 22 15,0-22-15,0 0 0,0 0 0,0 0 16,0 1-16,0-1 16,21-42 30,21-1-46</inkml:trace>
  <inkml:trace contextRef="#ctx0" brushRef="#br0" timeOffset="22461.23">19071 2180 0,'0'0'0,"-42"-63"31,21 63-31,-1-21 0,22-1 0,-21 22 16,-21 0-16,21 0 0,0 0 16,-1 0-16,-20 0 0,0 0 0,21 22 15,-22-1-15,1 0 0,0 0 0,20 0 16,-20 22-16,21-22 0,0 0 16,-22 0-16,43 21 0,-21-20 0,21-1 15,0 21-15,0-21 0,0 0 16,21 1-16,1-22 0,-1 21 0,0-21 15,21 21-15,-21-21 0,22 0 16,-1 0-16,0 0 0,-20-21 16,20 0-16,0-1 0,-21 1 0,22 0 15,-1-21-15,-21 21 0,0-22 16,1 22-16,20-21 0,-21-1 0,-21-20 16,21 21-16,0-1 0,1-20 15,-22 20-15,0-20 0,21 21 0,-21-1 16,21 1-16,-21 21 0,0 0 15,0-1-15,-21 44 16,0 20-16,-1-21 16,22 21-16,-21 1 0,21 20 0,-21-20 15,21-1-15,0 21 0,0-20 16,0-1-16,0 0 0,0 1 16,0-1-16,0 0 0,21 1 0,0-1 15,1 0-15,20-20 0,-21-1 16,21 0-16,1 0 0,-1-21 0,0 0 15,1 0-15,-1 0 0,0-21 16,1 21-16,-1-21 0,0 0 0,1-1 16,-1-20-16,0 21 0,-20 0 15,20 0-15,0-1 0</inkml:trace>
  <inkml:trace contextRef="#ctx0" brushRef="#br0" timeOffset="23569.03">3725 3556 0,'0'-21'31,"-21"21"-15,21 21-16,0 0 0,0 0 0,-21 1 16,21-1-16,-21 0 0,21 0 15,0 0-15,0 22 0,-21-22 0,21 0 16,0 0-16,0 0 0,0 0 0,0 1 15,0-1-15,0 0 0,21-42 47,0 21-47,0-21 0,-21-1 16,21 1-16,0 0 0,-21 0 16,22 0-16,-1 0 0,-21-1 0,21 1 15,0 0-15,-21 0 16,21 21-16,0 0 15,-21 21-15,0 0 16,22 0-16,-22 1 0,21-1 16,-21 21-16,21-21 0,-21 22 0,21-22 0,0 21 15,-21-21-15,21 22 0,1-22 16,-1 0-16,0 0 0,0 0 16,0-21-16,22 0 15,-22 0-15,0 0 0,0 0 0,21-21 16,-20 0-16,20-21 0,0 20 15,1 1-15,-22-21 0,21 21 0,-21-22 16,22 1-16,-43 0 0,0-1 16,0-41-16,0 41 0,-22 1 15,1 0-15,0-22 0,-21 43 16,21-21-16,-22 21 0,1-1 0,21 1 16,-22 21-16,22 0 0,-21 0 15,21 21-15,0 1 0,-1-1 16,22 21-16,0-21 0,-21 22 0,21-22 15,0 21-15,0-21 0,0 22 16,0-22-16,0 21 0,21-21 0,1 0 16,-1 1-16</inkml:trace>
  <inkml:trace contextRef="#ctx0" brushRef="#br0" timeOffset="24248.98">5122 3747 0,'0'0'0,"0"-22"0,0 1 0,0 0 0,0 0 16,0 0-1,-21 0-15,0-1 0,0 1 0,0 0 16,-1 21-16,1 0 0,0 0 16,0 0-16,0 42 15,0-20-15,-1-1 0,1 21 0,0 0 16,0 1-16,0-1 0,21 0 15,0-20-15,-21 20 0,21 0 0,0-21 16,0 1-16,0 20 0,0-21 16,21-21-16,0 0 15,0 0-15,0-21 16,0 0-16,1 0 0,20-1 16,-21 1-16,0 0 0,0 0 0,1 0 15,-1-22-15,0 22 0,0-21 16,0 21-16,-21 0 0,0-22 0,21 22 15,-21 0-15,22 0 0,-22 42 32,0 0-17,0 0-15,0 0 0,0 1 0,0-1 16,0 21-16,0-21 0,0 0 16,0 22-16,21-22 0,-21 0 0,21 0 15,-21 0-15,21 1 0,-21-1 0,21-21 16,0 0-16,1 0 15,-1 0-15,0 0 0,0 0 16,0 0-16,0-21 0,1-1 0,-1 1 16,0 0-16,0 0 0,0 0 15,0-22-15,1 22 0,-22 0 0,21 0 16,-21-21-16,0 20 0,21 22 16,-21-21-16,0 0 0,0 42 31,0 0-31,0 1 0,0-1 0,0 0 15,0 0-15,0 0 0,0 22 0,0-22 16,0 0-16,0 0 16,0 0-16,0 0 0,0-42 31,0 0-15,21 0-16,-21 0 0,0 0 15</inkml:trace>
  <inkml:trace contextRef="#ctx0" brushRef="#br0" timeOffset="24594.85">5609 3344 0,'0'0'0,"-21"-21"0,0 0 0,-22 0 15,22 21-15,0 0 16,0 21-16,21 21 0,0-20 16,0 20-16,0-21 0,0 21 15,0-20-15,0 20 0,0-21 0,0 0 16,21 0-16,0 1 0,0-1 15,1-21-15,-1 0 0,0 0 0,0 0 16,0 0-16,0 0 0,1-21 0,-1-1 16,0 1-16,-21 0 0,21 0 15,-21 0-15,0-22 0,0 22 0,0-21 16,0 0-16,0 20 0,-21-20 16,0 21-16,0 0 0,-1 0 0,1-1 15,0 22-15,0 0 0,-21 22 16,20-1-16,1 0 0,0 0 15,21 21-15,0-20 0,0 20 16,0 0-16,0-21 0,0 22 0,0-22 16,0 21-16,0-21 0,21 1 0,0-22 15,1 0-15,20 0 0,-21 0 16</inkml:trace>
  <inkml:trace contextRef="#ctx0" brushRef="#br0" timeOffset="24860.97">6181 3344 0,'0'0'0,"0"-42"16,0 21-16,0 0 0,0 42 31,0 21-15,0-21-16,-22 22 0,22-22 0,0 21 16,0 1-16,0-1 0,0 0 15,-21 1-15,21-1 0,-21 0 0,21 1 16,-21-22-16,21 21 0,0-21 15,0 22-15,0-22 0,0 0 0,0 0 16,0 0-16,21-21 16,0 0-1,0-21-15,-21 0 16,0 0-16,22 0 0,-1-1 16,-21 1-16</inkml:trace>
  <inkml:trace contextRef="#ctx0" brushRef="#br0" timeOffset="25048.47">5969 3641 0,'0'21'15,"21"-21"1,0 0-16,0 0 16,1 0-16,20 0 0,-21 0 15,0 0-15,0 0 0,1 0 16,-1 0-16,0 0 0,0 0 15,0-21-15,0 21 0,1-21 16</inkml:trace>
  <inkml:trace contextRef="#ctx0" brushRef="#br0" timeOffset="26652.1">7535 3916 0,'0'0'0,"-21"0"15,0 0 1,21-21-16,0 0 15,21-1-15,0 1 0,-21 0 16,21 0-16,1 0 0,-1-22 16,0 22-16,0-21 0,0 0 0,0-1 15,1 1-15,-1-22 0,0 22 16,-21 0-16,0-1 0,0 1 16,21 0-16,-21 21 0,0-22 0,0 22 15,0 42 1,-21 0-16,21 1 15,0 20-15,-21 0 0,0 1 16,21-1-16,-22 21 0,22-20 0,0 20 16,0-20-16,0-1 0,0 0 0,0 1 15,0-1-15,22 0 0,-1 1 16,0-22-16,0 0 0,0 0 0,0 0 16,1 0-16,-1-21 0,0 0 15,21 0-15,-21 0 0,1 0 16,20-21-16,-21 0 0,21 21 0,-20-21 15,20 0-15,-21-22 0,21 22 16,-20 0-16,-1-21 0,0-1 0,0 1 16,0 0-16,0-1 0,-21 1 15,0-21-15,0 20 0,0 1 0,0-22 16,0 43-16,0-21 0,0 21 16,0 0-16,0-1 0,0 44 15,0-1 1,0 0-16,0 0 0,0 21 0,-21 1 15,21-1-15,0 22 0,0-22 0,0 0 16,0 1-16,0-1 16,0 0-16,0 1 0,0-1 0,0-21 15,0 21-15,0-20 0,0 20 16,21-21-16,1 0 0,-1-21 0,-21 21 16,21-21-16,0 0 0,0 0 0,22 0 15,-22 0-15,0-21 0,21 21 16,1-21-16,-22 0 0,21 0 15,0 0-15,-20-22 0,-1 22 0,21-21 16,-21 21-16,-21-22 0,0 22 16,21-21-16,-21 21 0,0-1 0,0 1 15,0 0-15,0 42 32,0 0-32,0 1 0,-21-1 15,21 21-15,0-21 0,0 0 16,0 22-16,0-22 0,-21 0 0,21 0 15,0 0-15,-21 1 0,21-1 16,0 0-16,0 0 0,-21 0 16,21-42 15,0 0-31,0 0 16,0 0-16,0-1 0,0 1 15,21 0-15,0-21 0,0 21 16,-21-1-16,21-20 0,1 21 0,-1-21 15,21 20-15,-21 1 0,22 0 16,-1 0-16,0 0 0,1 21 0,-1 0 16,-21 0-16,21 21 0,-20-21 15,-1 21-15,-21 21 0,0-20 0,0-1 16,0 21-16,0-21 0,0 22 16,0-22-16,0 0 0,0 0 0,0 21 15,0-20-15,0-1 0,21 0 16,-21 0-16,21-21 0,0 0 15,-21 21-15,21-21 0,1 0 0,-1 0 16,0 0-16,0 0 0,0-21 16,0 21-16,1-21 0,20 0 15,-21 0-15,0-1 0,0 1 0,1 0 16,-1 0-16,0-21 0,0-1 16,-21 1-16,21 0 0,-21-1 0,0-20 15,21 20-15,1-20 0,-1 21 16,-21-1-16,0 1 0,21 0 15,0 20-15,-21 1 0,0 42 32,0 1-32,0-1 0,-21 21 0,0 0 15,0 1-15,21-1 0,-22 22 16,1-22-16,21 0 0,0 1 16,0-1-16,0 0 0,0-21 0,0 22 15,0-22-15,0 21 0,0-21 16,0 1-16,0-1 0,21 0 15,1-21-15,20 0 0,-21 0 16,0 0-16,0 0 0,22 0 16,-22 0-16,21-21 0,-21 0 0,22 21 15,-1-22-15,-21-20 0,22 21 16,-22 0-16,0-22 0,21 22 0,-21-21 16,1 21-16,-1-22 15,-21 22-15,0 0 0,21 21 16,-21 21-16,0 0 15,0 1-15,0-1 0,0 0 0,-21 0 16,21 21-16,0-20 0,0-1 16,0 0-16,0 0 0,0 0 0,0 0 15,0 1-15,21-22 16,0 0-16,0 0 16,0 0-16,1 0 0,-1 0 0,-21-22 15,42 22-15,-42-21 0,21 0 16,0 0-16,1 0 0,-1 0 0</inkml:trace>
  <inkml:trace contextRef="#ctx0" brushRef="#br0" timeOffset="26844.97">10435 3302 0,'-21'0'15,"0"-21"-15,0 21 78,-1 0-62</inkml:trace>
  <inkml:trace contextRef="#ctx0" brushRef="#br0" timeOffset="27020.23">9398 3556 0,'0'0'0,"-21"21"0,0-21 31,42 0-31,0 0 16,0 0-16,21 0 0,1 0 0,-1 0 15,0-21-15,22 21 0,-1-21 16,1 21-16</inkml:trace>
  <inkml:trace contextRef="#ctx0" brushRef="#br0" timeOffset="27631.91">10880 3239 0,'0'-22'31,"0"44"-16,0-1-15,0 0 0,0 0 16,-22 0-16,1 22 0,0-22 16,21 21-16,-21 0 0,0 1 15,21-1-15,0-21 0,-21 22 0,21-1 16,-22-21-16,22 21 0,-21-20 16,21-1-16,0 0 0,0 0 0,0 0 15,0 0-15,0 1 0,0-1 16,21-21-1,1 0-15,-1 0 0,0 0 16,0 0-16,0 0 0,22 0 16,-22-21-16,0-1 0,21 1 0,-21 0 15,22 0-15,-22 0 0,0 0 0,0-22 16,22 22-16,-43-21 16,21-1-16,0 1 0,-21 0 0,21-1 15,-21 1-15,0 0 0,21-1 16,0 1-16,1 21 0,-22-21 0,0-1 15,21 22-15,-21 0 0,21 0 0,0 21 16,-21-21-16,0 42 16,-21 0-1,0 21-15,0-21 16,21 22-16,-22-1 0,1 0 0,0 1 16,21-1-16,0 0 0,-21 1 0,21-1 15,-21 0-15,21-20 0,0 20 16,0-21-16,0 0 0,0 0 15,0 1-15,0-1 0,0 0 0,0 0 16,21-21-16,-21 21 0,21-21 16,0 0-1,0 0 17,-21-21-32,22 21 0,-22-21 0,21 21 15,-21-21-15</inkml:trace>
  <inkml:trace contextRef="#ctx0" brushRef="#br0" timeOffset="28280.24">12573 3133 0,'0'0'16,"0"-21"-16,-21 21 15,0 0-15,-1 0 16,1 42-16,21-21 16,-21 21-16,21 1 0,0-1 0,0 0 15,0 1-15,0 20 0,-21-20 16,21-1-16,0 0 0,0-21 0,0 22 16,0-22-16,0 0 0,0 0 15,0 0-15,0 1 16</inkml:trace>
  <inkml:trace contextRef="#ctx0" brushRef="#br0" timeOffset="29063.98">12001 3535 0,'0'21'0,"22"-21"16,-1 0-16,21 21 0,-21-21 15,22 0-15,-1 0 0,21 0 0,-20 0 16,20 0-16,1-21 0,-22 21 16,22-21-16,-1 0 0,1 0 0,-1-22 15,1 22-15,-1 0 0,-21-21 0,1 20 16,-1-20-16,-21 0 0,22 21 16,-43-22-16,0 1 0,0 21 0,0-22 15,0 22-15,0 0 16,0 0-16,-22 21 15,1 0-15,0 21 16,0 0-16,21 22 0,-21-1 16,21 0-16,-21 1 0,21-1 0,0 21 15,0-20-15,-22 20 0,1-20 16,21-1-16,-21 0 0,21-21 0,0 22 16,-21-22-16,21 21 0,-21-21 15,21 1-15,0-1 0,21-42 47,0-1-47,0 1 0,0 0 0,-21 0 16,22 0-16,-1 0 0,0-22 15,21 22-15,-21-21 0,1 21 0,-1-22 16,0 22-16,21 21 0,-21-21 16,1 21-16,-1 0 0,0 0 0,-21 21 15,21 0-15,-21 0 16,0 22-16,0-22 0,0 0 0,0 0 15,21 22-15,-21-22 0,0 0 0,0 0 16,0 0-16,0 0 0,21 1 16,1-22-16,-1 21 0,0-21 15,0 0-15,0 0 0,0 0 16,22 0-16,-22 0 0,0 0 16,21-21-16,-20 21 0,20-22 0,-21 1 15,21 0-15,-20 0 0,-1 0 16,21 0-16,-21-1 0,0-20 0,-21 21 15,0 0-15,0 0 0,0-1 16,0 1-16,-21 42 16,0 1-16,21-1 15,-21 0-15,0 0 0,0 0 16,21 0-16,0 1 0,0-1 0,0 0 16,0 0-16,0 0 0,0 0 15,0 1-15,0-1 0,21-21 31,0 0-31,0 0 0,0 0 16,0 0-16,22 0 0,-1-21 0,0-1 16,1 1-16</inkml:trace>
  <inkml:trace contextRef="#ctx0" brushRef="#br0" timeOffset="29445">15282 3408 0,'0'0'0,"-21"-21"0,-42 0 31,41 21-31,1 0 16,0 21-16,21 0 0,-21 21 0,0 1 15,0-1-15,21 0 0,0 1 0,-22-1 16,22 21-16,-21-20 0,21 20 16,-21-20-16,21 20 0,0 1 0,0 20 15,0-20-15,-21-1 0,21 1 16,0-1-16,-21 1 0,21-1 16,0 1-16,-21-1 0,21 1 0,0-22 15,0 0-15,0 1 0,0-1 16,0-21-16,0 0 0,0 1 0,0-44 15,0 1 1,21 0-16,-21 0 0,21-21 16,-21 20-16,21-20 0</inkml:trace>
  <inkml:trace contextRef="#ctx0" brushRef="#br0" timeOffset="29760.09">14944 4128 0,'0'0'0,"0"-64"0,-22-169 31,22 191-31,0 0 15,0 20-15,0-20 0,22 0 0,-1 21 16,0-22-16,21 22 0,1 0 16,-1-21-16,0 20 0,1 1 0,20 21 15,1-21-15,-22 21 0,21 0 0,-20 0 16,20 0-16,-20 21 0,-22 0 16,21 1-16,-42 20 0,21-21 0,-21 21 15,0-20-15,0-1 0,-21 21 16,0-21-16,0 0 0,-22 1 0,1-1 15,21-21-15,-21 21 0,-1-21 16,1 0-16,0 0 0,20 0 0,1 0 16,0 0-16,0 0 0,63 0 31,-21 0-15,1 0-16,20-21 0,0 21 0,1 0 15,-1-21-15</inkml:trace>
  <inkml:trace contextRef="#ctx0" brushRef="#br0" timeOffset="30916.88">16341 3493 0,'0'0'0,"0"-85"32,-22 85-32,1 0 15,0-21-15,0 21 0,0 0 0,-22 0 16,22 0-16,0 0 0,0 21 0,-21 0 15,20 0-15,1 0 0,-21 22 16,21-22-16,0 0 0,-1 21 0,1-20 16,0 20-16,0-21 0,21 0 15,0 0-15,0 1 0,0-1 16,0 0-16,21-21 16,0 0-16,0 0 0,1 0 15,20-21-15,-21 21 0,0-21 16,22-1-16,-22 1 0,21 0 15,-21 0-15,22 0 0,-22 0 0,0-1 16,0 1-16,0-21 0,-21 21 16,0 0-16,21-1 0,-21 44 31,0-1-31,0 0 16,0 0-16,-21 0 0,21 0 0,0 1 15,0 20-15,0-21 0,0 0 16,0 0-16,0 1 0,21-1 0,1 0 15,-1 0-15,0 0 0,0-21 16,0 21-16,0-21 0,1 22 16,20-22-16,0 0 0,1 0 0,-1 0 15,0 0-15,22 0 0,-22-22 16,0 22-16,1-21 0,-1 0 0,0 0 16,1 0-16,-22 0 0,21-1 0,-21 1 15,1 0-15,-22-21 0,0 21 16,0-22-16,0 22 0,0 0 0,0 0 15,-22 0-15,1 21 0,0 0 16,-21 0-16,21 0 0,-22 0 0,1 21 16,21 0-16,-22 0 0,1 0 15,21 0-15,0 1 0,-22-1 0,43 0 16,-21 0-16,21 0 0,0 0 16,0 1-16,0-1 15,21-21-15,1 0 0,-1 0 16,42 0-16,-42 0 15,22 0-15,-22 0 0,0 0 0,21-21 16,-20-1-16,-1 22 0,21-21 0,-21 0 16,-21 0-16,21 21 0,-21-21 15,22 21-15,-22-21 0,0 42 47,0 0-31,0 0-1,0 0-15,0 0 0,0 1 0,0-1 16,0 0-16,0 0 0,0 0 16,0 22-16,0-1 0,0-21 0,0 21 15,0 22-15,0-22 0,0 22 0,0-22 16,21 22-16,-21-1 0,0 1 16,21 20-16,-21-20 0,0-1 0,0 22 15,0 0-15,0-1 0,0 1 0,0 0 16,0-1-16,0 1 0,0-22 15,0 22-15,0-21 0,0 20 0,0-20 16,-21-22-16,0 22 0,-1-22 0,1 0 16,0 1-16,0-22 15,0 0-15,0 0 0,-22-21 0,22 0 16,-21 0-16,21 0 0,-1-21 0,-20-21 16,0 20-16,21-20 0,-22 0 0,22-1 15,0-20-15,-21-1 0,20 1 16,22-22-16,0 22 0,-21-22 0,21-21 15,0 22-15,0-1 0,21 0 16,1 1-16,-1-1 0,0 21 0,21 1 16,-21-22-16,22 22 0,-1-1 0,0 1 15,1-1-15,-1 22 0,0-22 16,1 22-16,20 0 0,-20-1 16,-1 22-16,0-21 0,1 21 15,-1 0-15,-21-1 0,21 22 0,-20-21 16,-1 21-16,0-21 0,0 21 0,0 0 15,0-21-15,1 21 0</inkml:trace>
  <inkml:trace contextRef="#ctx0" brushRef="#br0" timeOffset="31265.15">17780 3747 0,'0'0'0,"21"0"16,0 0-1,0 0-15,1-22 0,-1 22 16,-21-21-16,21 21 0,0-21 16,0 0-16,0 0 0,1 21 0,-1-21 15,0-1-15,0 1 0,-21 0 16,0 0-16,0 0 0,-21 21 31,0 0-31,0 0 0,-1 0 0,1 21 16,0 0-16,-21 0 0,42 0 15,-21 1-15,-1 20 0,22-21 0,-21 0 16,21 22-16,0-22 0,0 0 16,0 0-16,0 0 0,0 0 15,21 1-15,1-22 0,-1 0 16,0 0-16,0 0 0,0 0 16,0 0-16,1 0 0,-1 0 0,21 0 15,-21 0-15,22-22 0,-1 1 16,21 21-16</inkml:trace>
  <inkml:trace contextRef="#ctx0" brushRef="#br0" timeOffset="31580.42">19600 3387 0,'-21'0'32,"0"0"-32,21 21 0,-21 0 15,0 0-15,21 0 0,0 1 16,-22-1-16,1 0 0,21 21 0,0-21 16,0 1-16,-21-1 0,21 0 0,-21 0 15,21 0-15,-21 0 16,21 1-16,0-1 0,-21-21 15,21 21-15,21-21 32,0 0-32,0 0 0,0-21 15</inkml:trace>
  <inkml:trace contextRef="#ctx0" brushRef="#br0" timeOffset="31944.47">20066 3450 0,'0'0'0,"0"-21"0,0 0 16,-21 21 15,0 0-31,-1 0 0,1 0 0,0 0 16,0 21-16,0 0 0,0-21 16,-1 21-16,22 1 0,-21-22 0,21 21 15,0 0-15,21 0 16,1-21-16,-1 0 15,21 0-15,-21 21 0,0-21 0,22 0 16,-22 0-16,0 21 0,0-21 16,-21 22-16,21-22 0,-21 21 15,0 0-15,0 0 16,-21 0-16,0-21 16,0 0-16,0 21 0,0-21 15,-22 0-15,22 0 0,0 22 0,0-22 16,0 0-16,-1 0 0,1 0 0,0 0 15,0 0-15,21-22 16,0 1 0,0 0-16</inkml:trace>
  <inkml:trace contextRef="#ctx0" brushRef="#br0" timeOffset="32180.11">19410 3133 0,'0'0'0,"-21"-21"0,-1 21 0,1 0 16,21-22-16,-21 22 16,0 0-16,21 22 46,-21-1-30,0-21-16,-1 21 0</inkml:trace>
  <inkml:trace contextRef="#ctx0" brushRef="#br0" timeOffset="33461.54">7218 4212 0,'-21'0'31,"21"21"-31,-22 1 16,1 20-16,21 0 0,-21 1 0,0-1 16,0 0-16,0 22 0,-1-1 15,-20 1-15,21-1 0,-21 22 0,-1-22 16,1 1-16,0-1 0,-1 1 15,1-1-15,0-20 0,-1-1 16,1 0-16,21-20 0,-22-1 0,22 0 16,0-21-16,0 0 0,0 0 15,0 0-15,-1 0 0,1 0 0,21-21 16,0 0-16,-21-1 0,0-20 16,21 21-16,0-21 0,0-1 0,0 1 15,0-22-15,0 22 0,0-21 16,0 20-16,0 1 0,0 0 0,0 20 15,0 1-15,0 0 0,0 0 16,21 21-16,0 0 0,-21 21 16,21 21-16,1-20 0,-1 20 15,-21 0-15,21 1 0,0-1 0,0 0 16,0 1-16,1-1 0,20 0 16,-21-21-16,0 22 0,22-22 0,-22 0 15,21 0-15,-21 0 0,22 1 16,-22-22-16,21 0 0,-21 0 15,22 0-15,-22 0 0,21 0 0,-21 0 16,22-22-16,-22 1 0,21 0 16,-21 0-16,22-21 0,-22 20 0,0-20 15,21 0-15,-21-1 0,1 1 16,-22 0-16,0-1 0,21 1 0,-21 21 16,0 0-16,0 0 0,0 42 31,0 0-31,-21 21 0,21-21 15,-22 22-15,22-1 0,-21 0 16,21 1-16,0-1 0,0 0 0,0 1 16,0-22-16,0 21 0,0-21 15,0 22-15,21-22 0,1 0 16,-1-21-16,0 21 0,0-21 0,0 0 16,22 0-16,-22 0 0,21 0 0,0-21 15,1 0-15,-1 21 0,0-42 16,1 20-16,20-20 0,-20 0 15,-22-1-15,0 1 0,-21 21 16,0-21-16,0-1 0,0-20 0,-21 42 16,0-22-16,-1 1 0,1 21 0,-21 0 15,21-1-15,-22 1 0,1 21 16,21 0-16,-21 0 0,-1 0 16,22 21-16,-21 1 0,21-1 15,-1 21-15,1-21 0,0 22 0,0-1 16,21 0-16,0 1 0,0-22 15,0 21-15,0 0 0,0-20 0,0-1 16,21 0-16,0 0 0,0 0 0,22-21 16,-22 0-16,21 0 0,1 0 15,-1 0-15,21 0 0</inkml:trace>
  <inkml:trace contextRef="#ctx0" brushRef="#br0" timeOffset="35111.93">8382 4995 0,'0'-21'0,"0"42"0,21-63 0,-21 21 16,0 0-16,0 0 0,-21 21 16,0 0-16,0 0 15,-1 0-15,1 0 0,0 0 0,0 21 16,0 0-16,0 0 0,-1 0 16,1 22-16,0-22 0,0 21 0,0-21 15,21 0-15,-21 22 0,-1-22 0,22 21 16,0-21-16,0 1 0,0-1 15,0 0-15,0 0 0,0 0 16,22-21-16,-1 0 16,0 0-16,0 0 0,0 0 15,0 0-15,1-21 0,-1 0 0,0 0 16,0 0-16,0-1 0,0 1 16,1 0-16,-1-21 0,-21 21 0,21-22 15,-21 22-15,21-21 0,-21 21 0,0-1 16,0 44 15,0-1-31,0 0 0,0 0 16,0 0-16,0 0 0,0 22 0,0-22 15,0 21-15,0-21 0,0 1 0,0 20 16,0-21-16,21 0 16,0 0-16,1 1 0,20-1 0,-21-21 15,21 21-15,1 0 0,-1-21 0,0 0 16,22 0-16,-22 0 0,1 0 15,20 0-15,-21 0 0,22 0 0,-22 0 16,22-21-16,-22 0 0,-21 21 16,22-21-16,-22-1 0,0-20 0,0 21 15,-21 0-15,0-22 0,0 22 0,0-21 16,0 0-16,0 20 0,-21-20 16,0 21-16,0 21 0,-1-21 0,1 21 15,0 0-15,-21 0 0,21 0 16,-22 21-16,22 0 0,0 0 15,-21 0-15,20 1 0,1 20 0,0-21 16,0 21-16,21-20 0,0 20 0,0-21 16,0 0-16,0 22 15,0-22-15,0 0 0,21 0 0,0-21 16,0 0-16,1 21 0,-1-21 16,21 0-16,-21 0 0,0 0 0,1 0 15,-1-21-15,21 0 0,-21 0 0,0 21 16,1-21-16,-1-1 0,0-20 15,0 21-15,0-21 0,0-1 0,1 1 16,-1-22-16,0 22 0,-21-21 0,21 20 16,0-20-16,-21 20 15,21-20-15,-21 21 0,22 20 16,-22 44 15,-22 20-31,1-21 0,0 21 0,0 1 16,21-1-16,-21 0 15,0 22-15,21-22 0,0 1 0,0-1 16,0 0-16,0-21 0,0 22 0,0-1 16,0-21-16,0 0 0,21 1 0,-21-1 15,21 0-15,0 0 0,21-21 16,-20 0-16,20 0 0,-21 0 16,21 0-16,1 0 0,-1 0 0,0-21 15,22 21-15,-22-21 0,1 0 0,41-1 16,-63-20-16,1 21 15,-1 0-15,0 0 0,-21-22 0,0 22 16,0 0-16,0 0 0,0 0 0,-21-1 16,0 22-16,-1 0 0,1 0 15,0 0-15,0 22 0,0-1 0,0-21 16,-22 21-16,43 21 0,-21-21 16,21 1-16,-21-1 0,21 0 0,0 21 15,0-21-15,0 1 0,0-1 0,21 0 16,0 0-16,0 0 0,1-21 15,-1 21-15,0 1 0,21-22 16,1 0-16,-22 21 0,21-21 0,0 0 16,1 0-16,-1 0 0,22 0 15,-22 0-15,0 0 0,1-21 0,-1-1 16,0 22-16,1-21 0,-22 0 0,21 21 16,0-21-16,1 0 0,-1 0 15,0-1-15,1 1 0,-22 0 0,21 0 16,-21 0-16,1 0 0,-1-22 0,-21 22 15,0 0-15,0 0 16,-21 21-16,-1 0 16,1 0-16,0 0 0,-21 0 0,21 0 15,-1 0-15,-20 21 0,21-21 16,0 21-16,0 0 0,-1 0 0,1 1 16,0-1-16,21 0 0,-21 0 15,21 0-15,0 0 0,0 1 0,0-1 16,0 0-16,0 0 0,0 0 15,21-21-15,0 21 16,0-21-16,1 0 0,-1 0 16,0 0-16,0 0 0,0 0 0,0 0 15,1-21-15,-1 0 0,0 21 0,0-21 16,0 0-16,-21 0 0,21-22 16,1 22-16,-1-21 0,0-1 0,0-20 15,-21-1-15,21 22 0,22-85 16,-22 64-16,-21 20 0,21-20 15,0 42-15,-21-22 0,0 22 16,0 0-16,0 42 16,-21 0-16,21 22 15,-21-1-15,0 0 0,-1 22 16,1-22-16,0 22 0,0-22 0,0 21 16,21-20-16,0-1 0,0 0 0,0 1 15,0-1-15,0-21 0,0 0 16,21 1-16,0-1 0,0 0 15,0 0-15,1-21 0,-1 0 16,0 0-16,0 0 0,0 0 16,0 0-16,1 0 0,-1 0 15,0-21-15,0 21 0,0-21 0,0 21 16,-21-21-16,22-1 0,-1 22 16,0 0-16</inkml:trace>
  <inkml:trace contextRef="#ctx0" brushRef="#br0" timeOffset="35320.99">11663 5398 0,'0'0'0</inkml:trace>
  <inkml:trace contextRef="#ctx0" brushRef="#br0" timeOffset="50428.16">7832 9737 0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12:20:33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4636 0,'0'21'16,"-21"0"-1,0-21 1,21 21-16,-21-21 0</inkml:trace>
  <inkml:trace contextRef="#ctx0" brushRef="#br0" timeOffset="1327.41">804 7599 0,'0'-21'46,"0"0"-46,0-1 16,21 22-16,-21-21 0,22 0 0,-22 0 16,0 0-16,21 0 15,-21-1-15,0 1 0,0 0 0,0-21 16,0 21-16,0-1 0,0 1 16,-21 0-16,-1 21 0,1 0 15,0 0-15,0 0 0,-21 0 0,20 0 16,-20 21-16,0 22 0,-1-22 15,1 21-15,0 0 0,-1 1 16,1-1-16,0 0 0,-1 1 0,22-22 16,0 21-16,21-21 0,0 1 15,0-1-15,0 0 0,21-21 16,22 0-16,-22 0 16,21 0-16,0-21 15,1 0-15,-1-1 0,0 1 0,1 0 16,-1-21-16,-21 21 0,22-1 15,-22-20-15,0 21 0,0 0 0,0 0 16,-21-22-16,0 22 16,0 42 15,0 0-31,0 1 16,0-1-16,0 0 0,21 21 0,-21 1 15,0-22-15,0 21 0,0 0 16,22 22-16,-22-22 0,0 1 15,0 20-15,0 1 0,0 20 0,21-20 16,-21-1-16,0 22 0,0-22 16,0 1-16,0-1 0,0 1 0,0-22 15,0 1-15,0-1 0,0 0 16,0 1-16,-21-1 0,21-21 0,-22 21 16,1-20-16,21-1 0,-21-21 15,0 21-15,0-21 0,0 0 0,-22 0 16,1 0-16,21-21 0,-22 0 15,1-1-15,-21-20 0,20 0 16,1-1-16,0-20 0,-1-1 0,1 22 16,21-43-16,0 22 0,21-1 15,0 1-15,0-1 0,21-20 16,0 20-16,0 22 0,21-22 16,1 22-16,-1-21 0,0 20 15,1 1-15,-22 0 0,21 20 0,1-20 16,-22 21-16,0 0 0,21 0 15,-21 21-15,1-22 0,-1 22 0,0-21 16</inkml:trace>
  <inkml:trace contextRef="#ctx0" brushRef="#br0" timeOffset="1923.41">952 7472 0,'0'-21'31,"22"0"-31,-1-1 0,-21 1 16,21 0-16,0 0 0,-21 0 16,0 0-16,0-22 0,21 22 15,-21 0-15,0 0 0,0 0 0,0-1 16,0 1-16,-21 21 16,0 0-1,0 0-15,0 0 0,21 21 0,-22 1 16,1 20-16,0 0 0,21-21 15,0 22-15,-21-1 0,21 0 16,0 1-16,0-1 0,0-21 16,0 0-16,0 22 0,0-22 0,21 0 15,0-21-15,0 21 0,1-21 16,-1 0-16,21 0 0,-21 0 16,22 0-16,-22-21 0,21 0 0,-21 0 15,22 0-15,-1-1 0,-21 1 16,0-21-16,22 0 0,-22-1 0,0 1 15,0-22-15,-21 22 0,21 0 16,-21-22-16,21 22 0,-21 0 16,0-1-16,0 1 0,0 21 15,0-22-15,0 22 0,22 0 16,-22 0-16,0 42 31,-22 0-31,22 22 0,0-22 16,0 21-16,-21 0 0,21 22 0,0-1 15,-21-20-15,21 20 0,0 1 16,0-22-16,0 0 0,0 1 0,0-1 16,21 0-16,-21-20 0,21-1 15,1 0-15,-1 0 0,-21 0 0,21-21 16,0 0-16,0 0 0,0 0 16,1 0-16,-1 0 15,0 0-15,0-21 0,0 0 16,0-21-16,1 20 0</inkml:trace>
  <inkml:trace contextRef="#ctx0" brushRef="#br0" timeOffset="2137.41">1566 7154 0,'0'0'0,"-42"0"0,0 0 0,-1 0 16,1 0-16,21 0 0,0 0 0,42 0 31,0 0-31,21 0 16,-21 0-16,22 0 0,-1 0 15,0-21-15,-20 21 0,20-21 0,0 0 16,-21 21-16,22-21 0,-22 0 16,21 21-16</inkml:trace>
  <inkml:trace contextRef="#ctx0" brushRef="#br0" timeOffset="2407.02">1968 6879 0,'0'0'0,"-21"0"15,21-21 1,21 21-16,1 0 15,-1 0-15,0 0 0,0-21 0,21 21 16,1 0-16,-1 0 0,-21-21 16,22 21-16,-1 0 0,0 0 0,-21 0 15,1 0-15,-1 0 0,0 0 16,0 0-16,-42 0 31,0 0-31,0 0 0</inkml:trace>
  <inkml:trace contextRef="#ctx0" brushRef="#br0" timeOffset="2670.41">2222 6837 0,'0'0'0,"-21"21"16,21 0-16,0 0 16,-21 1-16,21-1 0,0 0 15,0 0-15,-21 0 0,21 22 16,0-22-16,0 21 0,0 0 15,0 22-15,0-22 0,0 1 16,-21-1-16,21 21 0,0-20 0,-21-22 16,21 21-16,0-21 0,0 22 15,0-22-15,0 0 0,0 0 0,0 0 16,0-42 15,21 0-31,0 21 16,0-21-16,-21 0 0</inkml:trace>
  <inkml:trace contextRef="#ctx0" brushRef="#br0" timeOffset="2902.64">2434 7239 0,'0'0'0,"0"21"31,0 0-15,0 22-16,0-22 0,0 0 15,0 21-15,0-20 0,0 20 0,-21-21 16,21 0-16,0 0 0,0 1 16,-21-1-16,21 0 0,0 0 0,21-42 47,0 21-47,0-21 0,0-22 15,1 22-15</inkml:trace>
  <inkml:trace contextRef="#ctx0" brushRef="#br0" timeOffset="3234.32">2519 7049 0,'-21'0'16,"42"0"-16,-64 0 0,22 0 0,0 0 0,42 0 47,0 0-32,1 0-15,-1 0 0,0 0 16,0 0-16,0 0 0,0-22 16,1 1-16,-22 0 15,0 0-15,-22 0 16,1 21-16,0 0 16,0 0-16,0 0 0,0 0 15,-22 0-15,22 0 0,0 21 0,0-21 16,21 21-16,-21 0 15,21 0-15,0 1 0,21-22 16,0 0 0,0 0-16,21 0 0,-20 0 15,20 0-15,0 0 0</inkml:trace>
  <inkml:trace contextRef="#ctx0" brushRef="#br0" timeOffset="3520.15">3069 6752 0,'0'-21'16,"-21"21"-1,0 21-15,21 0 16,0 1-16,0 20 16,0-21-16,0 0 0,0 22 15,0-1-15,0 0 0,-21 1 16,21-1-16,-22 21 0,22-20 0,-21 20 15,21-20-15,0-1 0,0 0 16,-21 1-16,21-1 0,0-21 0,0 0 16,0 0-16,0 1 0,0-44 31,21 1-15,-21 0-16</inkml:trace>
  <inkml:trace contextRef="#ctx0" brushRef="#br0" timeOffset="3943.41">2794 7218 0,'0'0'0,"-21"0"15,42-21 17,0 21-32,21 0 0,-20-21 0,20-1 15,0 22-15,1-21 0,-1 0 16,0 21-16,1-21 0,-1 0 0,0 0 15,1-1-15,-1 1 0,0 0 16,-21 0-16,1 0 0,-1-22 0,0 22 16,-21 0-16,0-21 15,0 21-15,0-1 0,0 1 0,0 0 16,0 0-16,-21 21 0,0 0 16,-1 0-16,1 0 0,0 0 15,21 21-15,-21 0 0,21 0 16,-21 1-16,21-1 0,0 21 0,0-21 15,0 22-15,0-1 0,0-21 16,0 21-16,-21 1 0,21-1 0,0 0 16,0 1-16,0-1 0,0 0 15,0 1-15,0-22 0,0 21 0,0-21 16,0 1-16,0-1 0,0 0 16,0 0-16,21-21 31,-21-21-16,21 0-15,0 0 0,0-1 16</inkml:trace>
  <inkml:trace contextRef="#ctx0" brushRef="#br0" timeOffset="4306.43">3556 7218 0,'21'0'16,"0"-21"-16,0 0 0,1 21 16,-1-22-16,0 1 0,0 21 15,0-21-15,-21 0 0,21 0 0,-21 0 16,22 21-16,-22-22 0,0 1 16,0 0-1,-22 21 1,1 21-16,0 0 0,0 1 15,0-1-15,0 0 0,-1 0 16,1 0-16,0 22 0,0-22 0,21 21 16,0-21-16,0 22 15,0-22-15,0 0 0,0 21 0,0-21 16,0 1-16,0-1 16,21-21-16,0 21 0,0-21 15,1 0-15,-1 0 0,0 0 0,0 0 16,21 0-16,-20-21 0,20 0 15,-21 21-15</inkml:trace>
  <inkml:trace contextRef="#ctx0" brushRef="#br0" timeOffset="4567.39">4360 6858 0,'0'0'0,"0"-42"31,-21 42-31,0 0 0,0 0 15,0 21-15,-1 0 16,22 0-16,-21 22 0,0-22 0,21 21 16,-21 0-16,21 1 0,0-22 15,-21 21-15,21 1 0,0-1 0,0 0 16,0 1-16,0-1 0,0-21 16,0 0-16,0 22 0,0-22 0,21 0 15,0 0-15,0-21 16,0 0-16,1 0 15,-1 0-15,0-21 0,0 0 16</inkml:trace>
  <inkml:trace contextRef="#ctx0" brushRef="#br0" timeOffset="4855.21">4720 6837 0,'0'0'16,"21"0"15,0 0-31,1 0 0,-1 21 16,0 0-16,0 0 0,0 1 15,0-1-15,-21 0 0,0 21 16,22-21-16,-22 22 0,0 41 16,0-41-16,0-1 0,0 0 15,-22 1-15,1-1 0,0 0 0,0-20 16,0 20-16,0-21 0,-1 0 15,22 0-15,-21-21 0,21 22 16,0-44 0,21 1-16,1 0 15,-1 0-15</inkml:trace>
  <inkml:trace contextRef="#ctx0" brushRef="#br0" timeOffset="5574.62">5143 7154 0,'-21'0'16,"42"0"-16,-63 0 0,21 0 0,0 0 0,0 0 15,-1 0 1,22 22-16,0-1 0,0 0 16,22-21-16,20 0 0,0 21 15,1-21-15,-1 0 0,21 0 16,22 0-16,0 0 0,-22 0 16,22-21-16,0 21 0,-1-21 0,-20 0 15,20 21-15,-41-22 0,20 1 16,-20 21-16,-1-21 0,-21 0 0,0 21 15,-21-21-15,0 0 0,0-1 16,-21 1 0,0 21-16,0 0 0,0 0 0,-22 0 15,22 0-15,0 0 0,-21 0 16,20 0-16,1 0 0,-21 0 0,21 0 16,0 0-16,-1 0 0,44 0 46,-1 0-46,21 0 0,0 0 16,1 0-16,-1 0 0,0 0 0,-20 0 16,20 21-16,-21-21 0,0 22 0,0-22 15,-21 21-15,0 21 0,0-21 16,0 0-16,-21 22 0,0-1 0,-21 0 16,21 1-16,-22-1 0,1-21 15,0 22-15,-1-22 0,1 0 0,21 0 16,0 0-16,-1 0 0,44-42 31,-1 0-31,0 0 0</inkml:trace>
  <inkml:trace contextRef="#ctx0" brushRef="#br0" timeOffset="6562.4">7302 6985 0,'0'0'16,"-21"0"-1,42 0 32,1 0-47,-1-21 16,0 21-16,0-21 0,-21 0 15,21-1-15,0 1 0,-21 0 0,0 0 16,0 0-16,0 0 0,0-1 16,0 1-16,0 0 0,0 0 0,0 0 15,-21 42 1,21 0 0,-21 0-16,21 22 0,0-1 15,0 0-15,0 1 0,0-1 16,0 0-16,0 1 0,0 20 0,0-21 15,0 22-15,0-22 0,0 1 16,0-1-16,0 0 0,0 1 0,0-22 16,0 0-16,0 0 0,0 0 15,-21-21 1,0 0-16,0-21 16,21 0-16,-22 0 0,1-22 0,0 22 15,0 0-15,0-21 0,0-1 0,-1 1 16,1 21-16,0-21 0,0 20 15,0 1-15,21 0 0,0 42 32,0 22-32,0-22 15,0 21-15,21-21 0,0 22 0,0-1 16,0 0-16,-21-21 0,22 22 16,-1-22-16,0 0 0,0 0 0,0 0 15,0 1-15,22-22 0,-22 0 16,0 0-16,21 0 0,1-22 15,-1 1-15,0 0 0,1 0 0,-1 0 0,22-22 16,-22 1-16,0 0 0,1-1 16,-22 1-16,21 0 0,-21-22 0,0 22 15,1 0-15,-1-22 0,-21 22 16,0-1-16,0-20 0,0 21 0,0-1 16,0 22-16,0 0 15,0 0-15,0 0 0,-21 21 16,-1 0-16,1 21 0,21 0 0,-21 0 15,0 21-15,21-20 0,-21 20 16,21 0-16,-21 1 0,-1-1 0,22 21 16,0-20-16,0 20 0,0-20 15,0 20-15,0-21 0,0 1 0,0-22 16,0 21-16,0-21 0,0 1 16,22-1-16,-1-21 0,0 0 15,0 0-15,0 0 0,22 0 0,-22 0 16,0-21-16,0-1 0,0 1 15,0 0-15,1-21 0</inkml:trace>
  <inkml:trace contextRef="#ctx0" brushRef="#br0" timeOffset="6742.4">7810 7027 0,'0'0'0,"-42"22"0,21-22 0,-21 0 16,20 0-16,22 21 0,22-21 31,20 0-31,0 0 0,22 0 16,-22 0-16,22-21 15,-1 21-15,-21-22 0,22 22 0,-22 0 16,22-21-16</inkml:trace>
  <inkml:trace contextRef="#ctx0" brushRef="#br0" timeOffset="7035.35">9292 6943 0,'0'0'0,"0"-21"0,0 42 47,0 0-47,0 0 0,0 21 15,0-20-15,0 20 0,-21-21 16,21 21-16,0 1 0,0-1 0,0-21 16,-21 22-16,21-22 0,-21 21 0,21-21 15,0 0-15,0 1 0,0-1 16,21-21 0,0 0-16,0-21 15,0-1-15,0 1 0,1 0 0</inkml:trace>
  <inkml:trace contextRef="#ctx0" brushRef="#br0" timeOffset="7403.13">9885 6943 0,'0'0'0,"0"-21"0,0-1 16,0 1-16,-21 21 16,-1 0-16,1 0 15,0 0-15,-21 0 0,21 21 0,-22 1 16,22-1-16,0 0 0,0 0 15,0 0-15,-1 0 0,22 1 0,-21-1 16,21 0-16,0 0 16,21 0-1,1-21-15,20 0 0,-21 0 0,0 0 16,22 0-16,-22 0 0,21 0 16,0 0-16,-20 21 0,20-21 0,-21 0 15,0 22-15,0-22 0,1 21 16,-1 0-16,-21 0 0,0 0 15,0 0-15,-21 1 0,-1-1 16,1-21-16,-21 21 0,0-21 16,20 21-16,-20-21 0,21 0 0,-21 21 15,20-21-15,1 0 0,0 0 16,0 0-16,0 0 0,21-21 16,0 0-16,0 0 15,0-22-15,0 22 0</inkml:trace>
  <inkml:trace contextRef="#ctx0" brushRef="#br0" timeOffset="7511.14">9377 6731 0,'0'0'0,"-21"-21"0</inkml:trace>
  <inkml:trace contextRef="#ctx0" brushRef="#br0" timeOffset="7579.1">9292 6689 0,'21'0'47,"0"0"-47,1 0 0,-1 0 0</inkml:trace>
  <inkml:trace contextRef="#ctx0" brushRef="#br0" timeOffset="8979.4">11091 6837 0,'0'0'0,"0"-21"0,0 0 0,0-22 16,0 22-16,0-21 0,0 21 0,0-1 15,0 1-15,0 0 0,0 0 16,0 0-16,-21 21 0,0 21 16,21 21-1,0-21-15,0 22 0,-21-1 0,21 0 16,-21 1-16,21 20 0,0-20 16,0 20-16,0 1 0,0-1 0,0 1 15,0-1-15,0-21 0,0 22 16,0-22-16,0 1 0,0-1 0,21-21 15,0 0-15,0 0 0,0-21 16,0 0-16,22 0 0,-22 0 0,21 0 16,-21 0-16,22-21 0,-1 0 15,-21-21-15,22 21 0,-22-22 0,21 1 16,-21 0-16,22-1 0,-22-20 0,0 20 16,0-20-16,0 21 0,0-22 15,-21 22-15,22-22 0,-1 22 0,-21-22 16,0 22-16,0 0 0,21 21 15,-21-22-15,0 22 0,0 42 32,0 22-32,0-22 0,-21 21 15,21 0-15,0 1 16,0-1-16,-21 0 0,21 22 0,-22-22 16,22 22-16,0-22 0,0 22 0,0-22 15,0 21-15,0-20 0,0-1 16,0-21-16,0 22 0,0-22 0,22 0 15,-1 0-15,0-21 0,0 0 16,0 0-16,0 0 0,22 0 0,-1 0 16,-21-21-16,22 0 0,-1 0 0,0-1 15,-21-20-15,22 21 0,-1-21 16,-21-1-16,0 22 0,1-21 0,-1-1 16,0 22-16,-21-21 0,21 21 15,-21 0-15,0-1 0,-21 22 31,0 0-31,21 22 0,-21-1 16,-1 0-16,22 0 0,0 0 0,-21 0 16,21 22-16,-21-22 0,21 0 0,0 21 15,0-20-15,0-1 0,0 0 16,0 0-16,21 0 0,0 0 0,-21 1 16,22-1-16,-1-21 15,-21 21-15,0-42 47,-21 21-47,-1-21 0,1-1 16,21 1-16,-21 0 0,0 0 0,0 0 15,21 0-15,-21 21 16,21 21 15,0 0-31,0 0 0,0 0 0,21 0 16,0 1-16,-21-1 0,21 0 0,0 0 15,22 0-15,-22-21 0,0 21 16,0-21-16,21 0 0,-20 0 0,20 0 16,0 0-16,-21 0 0,22 0 15,-22-21-15,21 21 0,-21-21 16,22 0-16,-22 0 0,21-22 0,-21 22 16,1-21-16,20 21 15,-21-22-15,0 1 0,-21 0 0,21-1 0,-21 22 16,22-21-16,-22 0 0,0 20 15,0 1-15,0 0 0,0 0 0,-22 21 32,1 21-32,0 0 0,21 0 15,-21 1-15,21-1 0,-21 21 0,21-21 16,0 22-16,0-22 0,0 21 16,0 0-16,0-20 0,0-1 15,0 21-15,0-21 0,0 0 0,0 1 16,21-22-16,0 0 15,0 21-15,0-21 0,1 0 0,20 0 16,0 0-16,1 0 0,-1 0 0,21-21 16,-20 21-16,20-22 0,1 1 15,-1 0-15</inkml:trace>
  <inkml:trace contextRef="#ctx0" brushRef="#br0" timeOffset="9507.06">13695 7112 0,'0'-21'0,"0"42"0,0-63 16,0 21-16,0-1 15,0 1-15,-21 0 0,-1 21 0,22-21 16,-21 21-16,0 0 0,0-21 0,0 21 16,0 0-16,-1 0 0,1 0 15,0 21-15,0 0 0,0-21 0,-22 21 16,22 22-16,0-22 0,0 0 16,0 21-16,0 1 0,21-22 0,-22 21 15,1 22-15,0-22 0,21-21 16,0 0-16,0 0 0,0 1 15,0-1-15,21-21 16,0 21-16,1-21 0,-1 0 0,0 0 16,21 0-16,-21-21 0,1 0 15,20 21-15,-21-22 0,0-20 0,0 21 0,22 0 16,-22-22-16,0 1 16,0 0-16,0-1 0,1 1 0,-1-21 15,-21 20-15,21-20 0,0 20 16,0-20-16,-21-1 0,21 22 0,-21-21 15,0 20-15,0 1 0,0 21 0,0 0 16,0-1-16,-21 22 16,0 22-16,21 20 15,-21 0-15,0 1 0,0-1 16,-1 0-16,22 22 0,0-22 0,-21 0 16,21 22-16,0-22 0,0 1 15,0-1-15,0 0 0,0 1 16,0-1-16,0-21 0,21 21 0,-21-20 15,22-1-15,-22 0 0,0 0 16,21-21-16,0 0 0,0 0 16,0 0-16,0 0 0,1 0 15,-1 0-15,0-21 0,21 0 16,-21 21-16,22-21 0,-22-1 0,42 1 16</inkml:trace>
  <inkml:trace contextRef="#ctx0" brushRef="#br0" timeOffset="10283.39">14668 7218 0,'-21'0'16,"21"-21"15,0 0-31,21-1 0,1 1 0,-22 0 16,21-21-16,0 21 0,0-22 15,0 1-15,0 0 0,22-22 0,-22 22 16,0-22-16,0 1 0,0-1 16,1 1-16,-1 20 0,-21-20 15,0 21-15,0 20 0,0 1 0,0 0 16,0 0-16,-21 42 16,-1 21-1,1-20-15,0 20 0,0 21 16,0-20-16,0-1 0,21 22 0,0-22 15,-22 0-15,22 1 0,0 20 0,0-21 16,0-20-16,0 20 0,0 0 16,0-21-16,0 22 0,0-22 0,0 0 15,22 0-15,-22 0 0,21-21 16,0 0-16,0 22 0,0-22 0,0 0 16,1 0-16,-1 0 0,0-22 15,21 22-15,-21-21 0,1 21 16,-1-21-16,21 0 0,-21 0 0,0 0 15,1-1-15,20-20 0,-21 21 16,-21-21-16,21 20 0,0 1 0,-21 0 16,0 0-16,0 0 0,0 42 31,-21 0-31,0 0 16,0 22-16,21-22 0,-21 0 15,21 0-15,0 0 0,0 0 0,0 1 16,0-1-16,0 0 0,0 0 15,21 0-15,0-21 16,0 0-16,0 0 0,1 0 0,-1 0 16,0 0-16,0 0 0,21 0 15,-20 0-15,-1-21 0,21 0 0,-21 0 16,0 0-16,1-1 0,-1 1 0,0 0 16,0 0-16,0-21 0,-21 20 15,0-20-15,0 0 0,0 21 0,0-1 16,0 1-16,0 0 0,-21 21 15,-21 0-15,21 0 0,-22 0 0,22 0 16,-21 21-16,-1-21 0,1 21 0,0 1 16,21-22-16,-22 21 15,22-21-15,0 0 0,0 21 0,21-42 47,0 0-47,0-1 0</inkml:trace>
  <inkml:trace contextRef="#ctx0" brushRef="#br0" timeOffset="10494.42">14732 6625 0,'-21'0'16,"42"0"-16,-63 21 0,63-21 31,21 0-31,-21 0 0,22 0 0,-1 0 16,0-21-16,1 21 0,-1 0 15,21 0-15,-20-21 0,-1 21 0,-21 0 16,22-21-16,-22 21 0,0 0 16,0 0-16</inkml:trace>
  <inkml:trace contextRef="#ctx0" brushRef="#br0" timeOffset="11486.62">16108 6795 0,'42'0'31,"-21"0"-31,0 0 16,1 0-16,20 0 0,0-22 0,-21 1 15,22 21-15,-1-21 0,0 0 0,-20 0 16,20 0-16,-21-22 0,0 22 16,0-21-16,-21 21 0,0-22 15,0 22-15,0 0 0,0-21 16,0 20-16,-21 22 15,0 0-15,0 0 0,-21 22 16,20-1-16,-20 21 0,0 0 0,21 1 16,-22-1-16,1 0 0,21 1 0,-22 20 15,22-20-15,0-1 0,0-21 16,21 21-16,-21-20 0,21-1 0,0 0 16,0 0-16,21-21 15,21 0-15,-21 0 0,22 0 16,-1 0-16,0 0 0,1-21 0,-1 0 15,0 21-15,1-21 0,-1-1 16,-21 1-16,0 0 0,1 0 0,-1-21 16,0 20-16,-21 1 0,21-21 15,-21 21-15,0 0 0,0-22 0,0 22 16,0 0-16,-21 42 31,21 0-31,-21 0 0,21 1 0,0 20 16,-21-21-16,21 21 0,-22 1 15,22-1-15,-21 0 0,21 1 0,0-1 16,0 0-16,0 22 0,0-1 0,-21 1 16,21-1-16,0 1 15,0 21-15,0-22 0,0 1 0,0 20 16,0-20-16,0 20 0,0-20 0,21 21 16,-21-22-16,0 1 0,0 20 15,21-20-15,-21-22 0,0 22 0,0-22 16,0 0-16,0 1 0,0-1 0,0-21 15,0 0-15,-21 0 0,0-21 16,0 0-16,0 0 0,0 0 0,-1 0 16,-20 0-16,21-21 0,-21 0 0,20 0 15,-20-21-15,21 20 0,0-41 16,-22 21-16,22-22 0,0 1 0,0-1 16,21-21-16,0 22 0,0-1 15,0 22-15,0-21 0,21-1 16,0 1-16,0 20 0,1-20 0,20 20 15,0-20-15,-21 21 0,22-22 16,-1 22-16,0-22 0,1 22 0,-1 0 16,0-1-16,1 1 0,-1 0 0,0-1 15,-20 1-15,20 21 0</inkml:trace>
  <inkml:trace contextRef="#ctx0" brushRef="#br0" timeOffset="12042.87">16891 6816 0,'21'-21'47,"0"-1"-47,0 22 16,-21-21-16,22 0 0,-1 0 15,0 0-15,0 0 0,0-1 0,0-20 16,1 21-16,-1 0 0,-21-22 0,0 22 16,21 0-16,-21 0 0,0 0 15,0 0-15,0-1 0,-21 22 16,0 0-16,21 22 15,-43 20-15,22-21 0,0 21 0,0 1 16,0-1-16,21 22 0,-22-22 16,1 0-16,21 1 0,0-22 15,0 21-15,0-21 0,0 0 0,0 1 16,0-1-16,21 0 0,1-21 16,-1 0-16,21 0 0,-21 0 0,22 0 15,-1 0-15,0-21 0,1 21 16,-1-21-16,0-1 0,-21 1 0,22 0 15,-1-21-15,0 21 0,-20-22 0,-1-20 16,21 20-16,-21-20 0,0 21 16,1-22-16,-1 22 0,-21-22 0,0 22 15,21 0-15,-21 20 0,0 1 16,0 0-16,0 0 0,-21 42 31,21 0-31,-21 0 0,-1 22 16,1-22-16,21 21 0,-21 22 0,21-22 15,-21 0-15,21 1 0,0 20 16,0-20-16,0-22 0,0 21 0,0 0 16,0-20-16,0-1 0,0 0 15,0 0-15,21 0 0,0-21 0,0 21 16,1-21-16,-1 0 0,0 0 16,0 0-16,0-21 15,0 0-15,1 21 0,-1-21 16,0 0-16,0 0 0</inkml:trace>
  <inkml:trace contextRef="#ctx0" brushRef="#br0" timeOffset="12226.39">17589 6668 0,'0'0'0,"-42"0"0,-43 0 16,64 0-1,0 0-15,21-22 16,21 22-16,0-21 0,22 0 15,-22 21-15,21-21 0,1 0 0,-1 21 16,0-21-16,1 21 0,-1-22 16,-21 1-16,21 21 0,-20-21 15,20 21-15</inkml:trace>
  <inkml:trace contextRef="#ctx0" brushRef="#br0" timeOffset="13486.44">18732 6879 0,'0'21'31,"0"-42"-15,0 0-16,0 0 15,22 0-15,-1 0 0,0-1 0,-21 1 16,21-21-16,0 21 15,0-22-15,1 1 0,-1-21 0,0 20 16,0 1-16,0-22 0,0 22 16,1-21-16,20 20 0,-42 1 0,21 21 15,0-22-15,-21 22 0,0 0 16,0 42 0,-21 0-16,0 22 0,0-22 15,-22 21-15,22 22 0,0-1 16,0 1-16,0-1 0,0 1 0,-1-22 15,22 22-15,-21-22 0,21 0 16,0 1-16,0-1 0,0-21 0,21 21 16,1-20-16,-1-22 0,0 21 15,0 0-15,0-21 0,22 0 16,-22 0-16,63 0 16,-41-21-16,-22 0 0,21-1 0,1 1 15,-1 0-15,0 0 0,22-64 16,-22 43-16,0 0 0,-20-22 15,20 1-15,-21-1 0,21 1 0,-20 20 16,-1-20-16,0 20 0,0 1 0,0 0 16,-21 21-16,0-22 0,0 22 15,-21 21 1,0 21-16,0 0 0,0 1 16,-22-1-16,22 21 0,0 0 0,0 1 15,0 20-15,-1 1 16,1-22-16,0 22 0,0-22 0,21 21 15,0-20-15,0-1 0,0 0 0,0-20 16,0-1-16,0 0 0,0 0 16,0 0-16,0 0 0,21-42 47,0 0-47,-21 0 15,21 0-15,1-22 0,-1 22 0,0-21 16,0 0-16,21 20 0,-20-20 15,-1 0-15,21 21 0,-21-1 16,0 1-16,1 0 0,-1 21 0,0 0 16,-21 21-16,0 0 15,21 1-15,-21 20 0,0-21 0,0 21 16,0-20-16,0 20 0,0-21 0,0 21 16,0-20-16,0-1 0,0 21 15,0-21-15,0 0 0,21-21 0,-21 22 16,21-1-16,1-21 0,-1 0 15,0 0-15,0 0 0,0 0 0,0 0 16,22 0-16,-22 0 0,21 0 0,-21-21 16,22 21-16,-22-22 15,21 1-15,-21 0 0,1 0 0,20 0 16,-21-22-16,0 1 0,0 21 0,1-21 16,-22-1-16,0 1 0,21 0 15,-21 20-15,0 1 0,0 0 16,0 0-16,-21 21 15,-1 21-15,1 0 0,-21 0 0,21 1 16,0 20-16,-22 0 0,22-21 16,0 22-16,0-22 0,21 21 0,0-21 15,0 22-15,0-22 16,0 0-16,0 0 0,0 0 0,21 1 16,0-22-16,0 0 0,0 0 15,22 0-15,-22 0 0,0 0 16,21 0-16,-20 0 0,20 0 0,0-22 15,-21 22-15,1-21 0,20 21 16,-21-21-16,0 21 0,0-21 0,-21 0 16,0 0-16,22 21 0,-22-22 15</inkml:trace>
  <inkml:trace contextRef="#ctx0" brushRef="#br0" timeOffset="13644.33">18521 6625 0,'0'0'0</inkml:trace>
  <inkml:trace contextRef="#ctx0" brushRef="#br0" timeOffset="13758.96">18817 6562 0,'42'0'16,"-84"0"-16,127 0 0,-43-21 15,0-1-15,1 22 0,20-21 0,-20 21 16,-1 0-16,0-21 0,1 21 16,-22 0-16,0 0 0,0 0 15,-21 21 1,0 0 0,-21 1-16</inkml:trace>
  <inkml:trace contextRef="#ctx0" brushRef="#br0" timeOffset="15190.38">1672 8594 0,'0'-64'31,"0"43"-31,0 0 0,0 0 16,0 0 0,-21 42-1,0 0 1,0 21-16,21 1 0,-22-1 0,22 21 15,-21 1-15,21-1 0,0 1 16,0-1-16,-21 1 0,21-1 16,-21 1-16,21-22 0,-21 1 0,21-1 15,0 0-15,0-21 0,0 1 16,0-1-16,0 0 0,21-21 16,0 0-1,0 0-15,0 0 0,1-21 0,-1 21 16,0-21-16,0-1 0,0 1 15,0 0-15,1 0 0,-22 0 0</inkml:trace>
  <inkml:trace contextRef="#ctx0" brushRef="#br0" timeOffset="15538.44">1460 9038 0,'0'0'0,"-42"21"0,0-21 0,-1 22 15,1-22-15,21 0 0,0 21 0,0-21 16,42 0-1,0 0-15,21-21 0,1-1 16,20 1-16,1 0 0,-1 0 16,1-21-16,-22 20 0,21 1 15,1-21-15,-22 21 0,1 0 0,-22-1 16,0 1-16,0 21 0,0 0 16,-21 21-1,0 1-15,0 20 16,0-21-16,0 21 0,0 1 0,0-1 15,0 0-15,0 1 0,0-22 16,0 21-16,0-21 0,0 1 0,0-1 16,0 0-16,0 0 0,0 0 15,0-42 17,21 0-17,-21 0-15,22 0 0,-1-1 16</inkml:trace>
  <inkml:trace contextRef="#ctx0" brushRef="#br0" timeOffset="15723.06">2053 8657 0,'0'0'0,"-21"0"0,0 0 0,0 0 16,-22 0-16,22-21 0,0 21 0,0 0 15,0 0-15,42 0 31,0 0-15,0 21-16,0-21 0,0 0 16,1 0-16,-1 0 0,21 0 0</inkml:trace>
  <inkml:trace contextRef="#ctx0" brushRef="#br0" timeOffset="15994.42">2794 8488 0,'-42'0'16,"20"0"-16,1 0 15,0 21-15,0 0 0,21 22 16,0-1-16,-21 0 0,21 1 16,0-1-16,0 0 0,0 22 15,0-22-15,0 22 0,0-22 16,0 0-16,-21 1 0,21-22 0,0 21 15,0-21-15,0 0 0,0 1 16,0-1-16,21-21 16,0 0-16,0 0 15,-21-21-15,0-1 16</inkml:trace>
  <inkml:trace contextRef="#ctx0" brushRef="#br0" timeOffset="16600.34">2476 8975 0,'0'0'0,"-42"0"0,0-21 15,21 21-15,-22 0 0,22 0 16,0 0-16,0-22 0,42 22 16,21-21-1,1 0-15,-1 21 0,21-21 16,1 0-16,-1 0 0,1-1 0,-1-20 16,1 21-16,-1 0 0,1 0 15,-22-22-15,22 22 0,-43 0 0,21 0 16,-21-22-16,1 22 0,-1 0 15,-21-21-15,0 21 0,0-1 16,0 1-16,-21 21 16,-1 0-16,1 0 0,0 0 15,0 0-15,21 21 0,-21 1 16,21-1-16,-21 0 0,21 21 0,0-21 16,0 22-16,0-1 0,0 0 15,0 1-15,0-1 0,0 0 0,0 1 16,0-1-16,0 0 0,0 1 15,0-1-15,0 0 0,0 1 0,0-22 16,0 21-16,0-21 0,21 1 16,0-1-16,-21 0 0,21-21 0,0 21 15,0-21-15,1 0 0,-1 0 0,0 0 16,21 0-16,1 0 0,-22-21 16,21 0-16,0 21 0,1-21 15,-1-22-15,0 22 0,1 0 16,-22-21-16,21 20 0,-21-20 0,1 0 15,-1-1-15,-21 1 0,0 0 16,0-1-16,0 1 0,0 21 0,0 0 16,-21 21-16,-1 0 15,1 0-15,0 0 0,0 42 0,0-21 16,0 22-16,21-22 0,0 21 16,-22 0-16,22 1 0,0-1 15,0-21-15,0 22 0,0-22 0,0 0 0,0 0 16,22 0-16,-1-21 0,0 21 15,0-21-15,0 0 16,0 0-16,22 0 0,-22-21 16,0 0-16,21 21 0,1-42 0,-1 21 15</inkml:trace>
  <inkml:trace contextRef="#ctx0" brushRef="#br0" timeOffset="17513.38">4932 8932 0,'0'0'0,"-21"43"31,21-64-15,0-1-1,21 1-15,0-21 0,0 21 16,0-22-16,22 1 0,-22 21 0,21-21 16,-21-1-16,0 1 0,1 21 0,-1-22 15,0 1-15,0 0 0,-21-22 16,21 22-16,-21 0 0,0-1 0,0 1 16,0 0-16,0-1 0,-21 1 15,0 21-15,0 0 0,0 21 16,-1 0-16,1 0 0,0 21 0,0 0 15,0 0-15,0 43 0,21-22 16,-22 21-16,22 1 0,-21-1 0,21 22 16,0-21-16,0 41 0,0-20 15,0 21-15,0-21 0,0 20 0,0 1 16,0-21-16,0 21 0,-21 21 16,21-21-16,-21-1 0,21 1 0,-21 106 15,21-106-15,0 0 0,0 21 16,0-43-16,0 22 0,0-21 15,0-1-15,0 1 0,0-21 0,0 20 16,0-41-16,21 20 0,0-21 16,0 1-16,-21-1 0,21-21 0,1 0 15,-1-21-15,21 0 16,-21-21-16,0 0 0,1-21 0,-1-1 16,21 1-16,-21 0 0,22-1 15,-22-20-15,0-1 0,0 1 0,0-22 16,0 22-16,-21-22 0,0 0 15,0 22-15,0-22 0,0 1 0,-21-1 16,-21-21-16,21 21 0,0 1 0,-22-1 16,22 0-16,-21 1 0,-1 20 15,1 1-15,0-1 0,-1 22 0,1 0 16,-21 20-16,20-20 0,1 21 16,0 0-16,-1 0 0,1 21 15,21 0-15,-22-22 0,22 22 0,21-21 31,21 21-31,1-21 16,-1 21-16,21-21 0,0 0 16,1 0-16,-1-1 0,0 1 0,1 21 15,-22-21-15,21 0 0,-21 0 16,22 0-16,-22 21 0,0-22 0,0 1 16,0 0-16</inkml:trace>
  <inkml:trace contextRef="#ctx0" brushRef="#br0" timeOffset="17916.28">5397 8721 0,'0'0'0,"-21"0"0,0 0 15,0 0-15,0 0 0,0 0 0,21-21 16,-22 21-16,22-22 16,0 1-16,0 0 15,22 0-15,-1 0 0,0 21 16,0-21-16,21 21 0,1 0 15,-22 0-15,21 0 0,1 0 0,-1 0 16,-21 0-16,21 0 0,-20 21 16,-1 0-16,-21 0 0,0 0 15,21 0-15,-21 22 0,0-1 0,0-21 16,0 22-16,-21-22 0,0 0 16,21 0-16,-22 0 0,1 0 0,0-21 15,21 22-15,0-44 31,0 1-31,0 0 16,0 0-16,21 0 0,0 0 0,1-1 16,-1-20-16,0 21 0,-21 0 15,21 0-15,0-1 0,0 1 0,1 0 16,-1 21-16,0-21 0,0 0 16,0 21-16,0 0 0,1 0 0,-1-21 15,0 21-15,21 0 0,-21 0 16,1 0-16</inkml:trace>
  <inkml:trace contextRef="#ctx0" brushRef="#br0" timeOffset="18794.39">6244 8551 0,'21'0'31,"-42"22"-15,0-1-16,0 0 16,0 0-16,21 0 0,0 22 15,-22-22-15,22 21 0,-21-21 0,21 22 16,0-22-16,0 21 0,0-21 15,0 0-15,0 1 0,0-1 16,21-21-16,-21 21 0,22-21 16,-1 0-16,0 0 15,0-21-15,-21 0 0,21 21 0,-21-22 16,21 1-16,-21 0 0,0 0 0,0 0 16,0 0-16,0-1 0,0-20 15,0 21-15,0 0 0,0 0 0,-21-1 16,21 1-16,0 0 0,-21 0 15,21 0-15,0 0 0,0-1 16,21 22 0,0 0-16,1 0 0,-1 0 0,21 0 15,-21 0-15,0 0 0,22 0 16,-22 22-16,0-1 0,0 0 16,22 0-16,-43 0 0,21 0 0,0 22 15,-21-22-15,21 0 0,-21 21 0,0-20 16,0 20-16,0-21 0,0 0 15,0 0-15,0 1 0,0 20 16,0-21 0,0-42-1,0 0 1,0 0-16,0-1 0,0 1 16,0-21-16,0 21 0,0-22 15,21 1-15,0 21 0,-21-21 16,22-1-16,-1 22 0,21-21 0,-21 21 15,0-1-15,22 1 0,-22 21 0,21 0 16,-21 0-16,22 0 0,-22 0 16,0 0-16,0 21 0,0-21 0,1 22 15,-1-1-15,-21 0 0,0 21 16,0-21-16,0 1 0,0 20 0,0-21 16,0 21-16,0 1 0,-21-22 0,-1 0 15,1 21-15,21-20 0,-21-1 16,21 0-16,-21-21 0,21 21 15,0-42 1,0 0 0,0 0-16,0-22 0,21 22 15,0 0-15,-21-21 0,21 20 16,1-20-16,-1 0 0,0 21 0,0-22 16,0 1-16,0 0 0,22 20 0,-22-20 15,0 21-15,21 21 0,-20 0 16,-1 0-16,0 0 0,-21 21 15,21 0-15,-21 0 0,0 22 16,0-22-16,0 21 0,0 1 0,0-22 16,0 21-16,0-21 0,-21 22 0,21-22 15,0 0-15,0 0 16,0 0-16,0 0 0,0-42 47,21 0-47,0 0 0</inkml:trace>
  <inkml:trace contextRef="#ctx0" brushRef="#br0" timeOffset="20019.37">8678 8890 0,'0'-21'31,"21"21"-31,-21-21 16,22 0-16,-22-1 0,0-20 15,21 21-15,0 0 0,-21-22 0,42-20 16,-21 21-16,1-1 16,-1 1-16,0 0 0,0-1 0,0-20 15,0 20-15,1 1 0,-1 0 0,-21-1 16,0 22-16,0 0 0,0 42 15,-21 22 1,-1-1-16,1 0 16,0 1-16,0 20 0,0-21 0,0 22 15,-1-22-15,1 22 0,21-1 0,0-20 16,0 20-16,0-21 0,0 1 16,0-1-16,0 0 0,0-20 0,21 20 15,1-21-15,20-21 0,-21 0 16,21 0-16,1 0 0,-22 0 0,21 0 15,1 0-15,-1-21 0,0 0 0,-21 0 16,22-22-16,-22 22 0,21-21 16,-21 21-16,1-22 0,-1 1 15,0 0-15,0-1 0,0 1 0,-21 0 16,0-1-16,21 1 0,-21 0 0,22-1 16,-22 1-16,0 0 0,0-1 15,0 22-15,0 42 31,0 22-31,-22-22 0,1 21 16,0 0-16,0 1 0,21-1 0,-21-21 16,0 43-16,21-22 0,-22 0 0,22 1 15,-21-1-15,0 0 0,21-20 16,0 20-16,0-21 0,0 0 0,-21 0 16,21 1-16,0-1 0,0-42 31,21-1-31,0 1 15,0 0-15,-21 0 0,22 0 16,-1 0-16,0-22 0,0 22 0,0-21 16,0 21-16,-21-1 0,22-20 0,-1 21 15,0 0-15,0 0 0,0 21 16,0 0 0,-21 21-16,0 0 15,0 0-15,0 0 0,0 0 0,0 22 16,0-22-16,0 21 0,0-21 0,0 22 15,0-22-15,0 21 16,0-21-16,0 1 0,0-1 0,22 0 16,-1-21-16,0 0 0,0 0 0,0 0 15,0 0-15,22 0 16,-22-21-16,21 0 0,1 21 0,-22-22 16,21 1-16,0 0 0,1-21 15,-22 21-15,21-1 0,-21 1 0,1-21 16,-1 21-16,0 0 0,0-22 15,-21 22-15,0 0 0,0 0 0,0 0 16,0-1-16,-21 22 16,0 0-16,0 0 15,-1 22-15,1-1 16,0 21-16,0-21 0,0 0 0,0 22 0,21-22 16,-22 0-16,22 21 0,0-20 15,0-1-15,0 0 0,0 0 16,22-21-16,-1 21 0,0 0 0,0-21 15,0 0-15,0 0 0,1 0 16,-1 0-16,21 0 0,-21 0 0,0-21 16,1 0-16,-1 21 0,21-21 0,-21 21 15,0-21-15,-21 0 0,22 21 16,-22-22-16,0 1 0,0 0 0,0 0 16,0 0-16,0 0 0,0-1 0</inkml:trace>
  <inkml:trace contextRef="#ctx0" brushRef="#br0" timeOffset="20268.4">8403 8657 0,'-21'0'0,"42"0"0,-63 0 16,63 0-1,21-21-15,1 21 16,-1-21-16,0 0 0,1 21 16,20-21-16,-21 21 0,22 0 15,-22-22-15,43 22 0,-64 0 16,0 0-16,0 0 0,1-21 16,-1 21-16,0 0 0</inkml:trace>
  <inkml:trace contextRef="#ctx0" brushRef="#br0" timeOffset="21100.42">11557 8742 0,'0'0'16,"21"0"-16,43 0 15,-43 0-15,-21-21 0,21 0 16,0 21-16,0-22 0,0 1 0,-21 0 15,22 0-15,-22 0 0,0 0 16,0-1-16,0 1 0,0 0 16,0 0-16,-22 0 0,1 0 15,0 21-15,0-22 0,0 22 0,-22 0 16,22 0-16,-21 0 0,21 22 16,-22-1-16,1 0 0,21 0 0,-21 21 15,-1-20-15,22 20 0,0 0 16,0 1-16,0 20 0,21-21 0,0 1 15,0-1-15,0 0 0,21 43 16,0-64-16,21 0 0,-21 1 16,1-22-16,20 0 0,21 0 15,-20 0-15,-1-22 0,-21 22 0,22-21 16,-1-21-16,0 21 0,-21 0 16,22-22-16,-22 22 0,21-21 15,-21-1-15,22 1 0,-22 21 0,0-21 16,-21-1-16,0 22 0,0-21 15,0 21-15,0-1 0,0 1 0,0 42 32,0 1-32,0-1 15,0 0-15,0 0 0,0 21 0,0-20 16,0 20-16,0-21 0,0 21 16,0-20-16,0-1 0,0 21 0,21-21 15,0-21-15,1 21 0,-1-21 16,0 0-16,0 0 0,21 0 15,-20 0-15,20 0 0,-21 0 0,21-21 16,1 0-16,-22 0 0,21 0 0,1 0 16,-22-1-16,0-20 0,0 21 15</inkml:trace>
  <inkml:trace contextRef="#ctx0" brushRef="#br0" timeOffset="21386.41">12552 8573 0,'0'0'0,"0"-43"16,0 22-16,0 0 15,-21 42 16,21 0-31,0 0 0,0 1 0,0 20 16,0-21-16,0 21 0,-22 1 0,22-1 16,0 0-16,0 22 15,-21-1-15,21 1 0,0-22 0,0 22 16,0 20-16,0-20 0,0-1 0,0 1 16,0 21-16,0-1 0,0-20 15,0 20-15,0-20 0,-21 21 0,21-22 16,-21 1-16,21-22 0,0 0 0,-21 1 15,21-1-15,0-21 0,0 0 0,0 0 16,0 1-16,0-44 16,0 1-1,0 0-15,21 0 0,0-21 16,-21-1-16,21 1 0,0 0 0,-21-1 0,22-20 16,-1-1-16</inkml:trace>
  <inkml:trace contextRef="#ctx0" brushRef="#br0" timeOffset="21702.38">12594 9081 0,'-21'-64'0,"42"128"0,-63-191 16,21 84-16,-1-20 0,1 20 16,0 1-16,0 0 0,21 21 0,0-22 15,-21 22-15,21 0 0,0 0 0,0 0 16,0-1-16,21 1 16,0 0-16,0 21 0,22 0 15,-22-21-15,21 21 0,22 0 0,-22 0 0,0 0 16,22 0-16,-22 21 0,0-21 15,-20 21-15,-1 0 0,0 1 16,-21-1-16,0 21 0,0-21 0,-21 22 16,0-22-16,-22 21 0,1-21 0,0 22 15,-1-22-15,1 0 0,21 0 16,0 0-16,-22 0 0,22 1 0,0-22 16,21 21-16,-21-21 15,0 0-15,63-21 16,-21-1-16,0 22 0,0-21 15,22 0-15,-22 0 0,21 0 16,1 0-16,-1-1 0</inkml:trace>
  <inkml:trace contextRef="#ctx0" brushRef="#br0" timeOffset="21995.37">13144 8594 0,'0'0'0,"0"-21"15,0-1-15,-21 22 16,21 22-16,-21-1 15,0-21-15,21 21 0,0 0 0,0 21 16,0-20-16,0 20 0,0 0 16,0 22-16,0-22 0,0 22 0,0-22 15,0 21-15,0 1 0,0-1 0,0 1 16,0-1-16,-21 1 0,21-1 0,-21 1 16,-1-1-16,22 1 15,-21-1-15,21-20 0,-21 20 0,0-20 16,21-1-16,0 0 0,0 1 0,-21-22 15,21 21-15,-21-21 0,21 0 16,21-21 0,0-21-1,0 0-15,0-21 0,0 21 0,1-22 16,-1 1-16</inkml:trace>
  <inkml:trace contextRef="#ctx0" brushRef="#br0" timeOffset="22343.4">13314 8996 0,'0'0'0,"-21"-21"0,-1-22 0,-20 22 0,0-21 16,42 0-16,0 20 0,-43 1 0,22 0 15,0 0-15,-21 0 0,42 0 0,0-1 16,0 1-16,0 0 0,0 0 16,21 0-16,0 21 0,21-21 0,1 21 15,-1 0-15,22 0 0,-22 0 16,0 0-16,1 0 0,-1 0 0,0 0 15,-21 0-15,1 21 0,-1-21 0,-21 21 16,0 21-16,0-21 0,0 1 16,0 20-16,-21-21 0,-1 21 15,-20 1-15,21-22 0,-21 21 0,-1-21 16,22 1-16,-21-1 0,-1 0 16,22 0-16,0-21 0,0 0 0,0 21 15,21-42 1,0 0-1,21 0-15,0 21 0,0-21 0,0-22 16,1 22-16,-1 0 0,21 0 0,-21-22 16,0 22-16</inkml:trace>
  <inkml:trace contextRef="#ctx0" brushRef="#br0" timeOffset="22783.36">13695 8319 0,'0'-22'0,"0"44"0,0-86 16,0 43-16,21 0 0,-21 0 15,0 42 1,0 0 0,0 21-16,0-21 0,0 22 15,0-1-15,0 0 0,0-20 0,0 20 16,0 0-16,0 1 0,0-1 0,0 0 16,0-21-16,0 22 0,0-1 15,0-21-15,0 0 0,0 1 0,21-1 16,0 0-16,0-21 0,1 0 15,-1 0-15,0 0 16,0 0-16,-21-21 0,21 0 0,0 21 16,1-22-16,-22 1 0,21 0 15,0 0-15,-21-21 0,0 20 0,0 1 16,21 0-16,-21 0 0,21 0 0,-21 0 16,0 42 15,0 0-31,0 0 0,0 0 0,0 0 15,0 1-15,0-1 0,-21 21 16,21-21-16,0 0 0,0 1 0,0-1 16,0 0-16,0 0 15,21-21 1,0 0 0,1-21-16,-1 21 0,-21-21 15,0 0-15,21-1 0</inkml:trace>
  <inkml:trace contextRef="#ctx0" brushRef="#br0" timeOffset="22963.53">14182 8403 0,'-64'-21'16,"43"21"-16,0 0 16,0 0-16,-1 0 0,1 0 15,21 21 1,0 0-1,21-21-15,1 22 0,-1-22 16,0 0-16,0 0 0,0 0 0,0 21 16</inkml:trace>
  <inkml:trace contextRef="#ctx0" brushRef="#br0" timeOffset="23255.39">14732 8446 0,'0'0'0,"0"-22"0,-21 22 16,0-21 0,-1 21-16,1 0 15,0 21-15,0 1 16,21-1-16,-21 0 0,21 0 16,-21 0-16,-1 0 0,22 1 15,-21-1-15,21 0 0,-21 21 0,21-21 16,0 1-16,0 20 0,0-21 0,0 0 15,0 0-15,0 1 0,0-1 16,21 0-16,0-21 16,1 0-16,-1 0 0,21 0 0,-21 0 15,0 0-15,22 0 0,-22 0 16,21-21-16,1 21 0,-22-21 0,21-1 16</inkml:trace>
  <inkml:trace contextRef="#ctx0" brushRef="#br0" timeOffset="25136.49">15155 8636 0,'0'0'0,"21"-21"0,22 0 0,-22-22 15,-21 22-15,21 0 0,-21 0 16,0 0-16,0 0 0,0-1 0,0 1 16,-21 21-16,0 0 15,0 0-15,-1 0 0,1 0 16,0 21-16,-21 1 0,21-1 0,-1 0 16,1 0-16,0 0 0,0 0 15,0 22-15,0-22 0,21 0 16,0 0-16,0 0 0,0 1 0,0-1 15,0 0-15,0 0 0,21-21 16,0 0-16,0 0 0,0 0 16,22 0-16,-22 0 0,0 0 15,0-21-15,0 0 0,-21 0 16,21 21-16,1-22 0,-1 1 0,-21 0 16,0 0-16,21 0 0,-21 0 0,0-1 15,21 1-15,-21 0 0,0 0 16,0 0-16,-21 42 31,21 0-15,-21 0-16,21 0 0,0 1 0,0 20 15,0-21-15,0 0 16,0 0-16,0 1 0,0-1 16,21 0-16,-21 0 0,42-21 0,-21 21 15,1-21-15,20 0 0,0 0 16,-21 0-16,22 0 0,-22 0 0,21 0 15,-21 0-15,22 0 0,-22-21 16,0 0-16,0 0 0,0 0 0,1-1 16,-22 1-16,21-21 0,-21 0 15,0-1-15,0 1 0,0 0 16,0-22-16,0 22 0,0-22 0,0 1 16,0-1-16,0 1 0,0 20 0,0 1 15,0 0-15,0 21 16,0-1-16,0 44 15,0-1 1,0 0-16,0 21 0,0 1 0,0-1 16,0 0-16,0 22 0,0-22 0,0 0 15,0 1-15,0-1 0,0 0 16,0 1-16,0-22 0,0 21 0,0-21 16,0 22-16,0-22 0,0 0 15,0 0-15,0 0 16,21-21-16,0 0 0,0 0 15,0 0-15,1 0 16,-1 0-16,0 0 0,0-21 16,0 0-16,0 21 0,1-21 0,-22 0 15,21 0-15,0-1 0,0 1 16,-21 0-16,21 0 0,-21 0 0,21 0 16,-21-1-16,0 44 31,0-1-16,0 0-15,0 0 0,-21 0 16,21 0-16,0 1 0,-21-22 16,21 21-16,0 0 0,0 0 0,0 0 15,21-21 1,0 21-16,1-21 0,-1 0 0,0 0 16,0 0-16,0 0 0,22 0 0,-22 0 15,0-21-15,0 0 0,21 21 16,-20-21-16,-1 0 0,0 21 0,0-21 15,0-1-15,0-20 0,1 21 0,-1 0 16,0-22-16,0 22 0,-21-21 16,21 21-16,-21 0 0,21-1 15,-42 44 17,0-1-32,21 0 0,-21 21 15,21-21-15,-21 1 0,0-1 16,21 0-16,0 0 0,0 0 0,0 0 15,0 1-15,0-1 0,0 0 0,0 0 16,21-21-16,0 0 16,0 0-16,0 0 0,0 0 15,22 0-15,-22 0 0,0 0 0,0 0 0,0-21 16,22 21-16,-22-21 16,0 0-16,0-1 0,0 1 15,-21 0-15,22-21 0,-22 21 0,0-1 16,0-20-16,0 21 0,0 0 15,0-22-15,-22 22 0,1 0 16,0 21-16,0 0 0,0 0 16,0 0-16,-1 21 0,-20-21 0,21 21 15,0 1-15,-22-1 0,43 0 0,-21 0 16,21 0-16,-21 0 0,21 1 16,0-1-16,0 0 0,21 21 15,0-21-15,1-21 0,-1 0 16,21 22-16,-21-22 0,0 0 15,22 0-15,-22 0 0,21 0 16,-21 0-16,22 0 0,-22 0 0,0 0 16,0-22-16,0 22 0,1-21 15,-1 0-15,0 0 0,-21 0 0,21 0 16,0-1-16,-21 1 0,21-42 16,-21 20-16,22 22 0,-22 0 15,0 0-15,0 42 31,0 0-31,0 0 0,0 1 16,0 20-16,0-21 0,0 0 16,-22 0-16,22 1 0,-21-1 15,21 0-15,0 0 0,0 0 0,0 0 16,0 1-16,0-1 0,0 0 16,0 0-1,0-42 16,0 0-15,0 0-16,21-1 0,1 1 16,-1-21-16,0 21 0,21-22 15,-21 1-15,22 21 0,-22-21 0,21-1 16,1 1-16,-1 0 0,0-1 16,1 22-16,-1 0 0,-21 21 15,21 0-15,-20 0 0,-22 42 16,0-21-16,0 22 15,0-1-15,0 0 0,-22-20 0,1 20 16,0 0-16,21 1 0,-21-22 0,21 21 16,-21-21-16,21 0 0,0 1 15,0-1-15,0 0 0,21-21 0,0 0 16,0 21-16,22-21 0,-22 0 0,0 0 16,21 0-16,1 0 0,-22 0 15,21-21-15,0 21 0,-20-21 0,20 21 16,-21-21-16,0-1 0,0 1 15,1 0-15,-1 0 0,0 0 16,0 0-16,-21-1 0,21-20 16,-21 21-16,0 0 0,0 0 0,0-1 15,0 1-15,0 0 0,-21 21 0,0-21 16,0 0-16,0 0 0,-1 21 0,-20-22 16,21 1-16</inkml:trace>
  <inkml:trace contextRef="#ctx0" brushRef="#br0" timeOffset="25538.89">16976 7620 0,'0'0'0,"-22"21"0,-20 0 16,21-21-16,0 22 0,0-22 0,-1 21 16,22 0-1,22-21 1,-1 0-16,0 0 0,0 0 16,0 0-16,0-21 0,1 21 15,-22-21-15,0-1 16,0 1-16,0 0 0,0 0 15,0 0-15,0 0 0,0-1 16,-22 22-16,1 0 16,0 0-16,0 0 15,0 0-15,0 22 0,21-1 16,0 0-16,-22-21 0,22 21 0,-21 0 16,21 0-16,-21-21 15,0 22-15,0-22 0</inkml:trace>
  <inkml:trace contextRef="#ctx0" brushRef="#br0" timeOffset="25834.56">15494 8170 0,'0'0'0,"-42"0"0,20 0 0,1 0 15,42 0 1,22 0-16,-22 0 16,21 0-16,1 0 0,20 0 15,-21 0-15,22 0 0,-22 0 16,1-21-16,20 21 0,-21 0 0,1 0 16,-22 0-16,0-21 0,0 21 15,0 0-15,-42 0 31,0 0-31,0 0 0,0 0 16,0 0-16,-22 0 0,22 0 16</inkml:trace>
  <inkml:trace contextRef="#ctx0" brushRef="#br0" timeOffset="37503.29">593 11790 0,'0'-21'47,"21"21"-47,0 0 16,0-21-16,0 21 0,0-22 15,1 1-15,-1 21 0,-21-21 0,0 0 16,21 0-16,-21 0 16,0-1-16,0 1 0,0 0 0,0 0 15,-21-21-15,0 20 0,-1 22 16,-20-21-16,21 0 0,-21 21 0,20 0 15,-20 0-15,0 21 0,-1 0 16,1 22-16,0-22 0,-1 21 16,1 1-16,0 20 0,21-21 0,-1-20 15,1 20-15,21 0 0,0 1 16,0-22-16,21 0 0,1 0 16,20 0-16,-21-21 0,21 0 0,1 0 15,20 0-15,-20 0 0,-1 0 16,0 0-16,1-21 0,-1 0 0,-21 0 15,21 0-15,-20-1 16,-1 1-16,0 0 0,0 0 0,0 0 16,-21 0-16,0-1 0,0 1 15,0 0-15,21 0 0,-21 0 16,0 42 15,-21 0-31,21 0 0,0 0 16,0 1-16,0 20 0,0-21 15,-21 21-15,21 22 0,0-22 0,0 22 16,0-1-16,0 1 16,0-1-16,0 1 0,0-1 0,0 22 15,0-22-15,0 1 0,0 21 16,0-22-16,-21 22 0,21-22 16,0 1-16,0-1 0,0 1 0,0-1 15,0-20-15,0-1 0,-21 0 16,21 1-16,0-22 0,0 0 0,-21 0 15,-1 0-15,1 0 0,0-21 16,0 0-16,0 0 0,-22 0 16,1 0-16,0 0 0,-1 0 0,1-21 15,0 0-15,-22 0 16,22-21-16,0-1 0,-22 1 0,22-22 0,-1-20 16,1 20-16,21-20 15,21 20-15,0-21 0,0 22 0,0-22 16,21 22-16,21-1 0,1-20 15,-1 20-15,22 22 0,-1-22 16,1 22-16,-22 0 0,21-1 0,-20 22 16,-1 0-16,0 0 0,1 0 15,-1-1-15,-21 1 0,0 21 0,22 0 16,-22-21-16,0 21 0</inkml:trace>
  <inkml:trace contextRef="#ctx0" brushRef="#br0" timeOffset="38063.37">974 11896 0,'0'-21'16,"0"-1"-16,21 22 15,0-21-15,0 0 0,-21 0 16,21 21-16,0-21 0,1 0 0,-1-1 16,0 1-16,0 0 0,0 0 15,-21 0-15,0 0 0,0-1 0,0 1 16,-21 21-1,0 0 1,0 0-16,-22 21 0,22 22 0,0-22 16,0 21-16,0-21 0,0 22 15,-1-1-15,1 0 0,0 1 0,21-1 16,0 0-16,0 1 16,0-22-16,0 0 0,21 0 0,0 0 15,1-21-15,20 0 0,0 0 16,1 0-16,-1 0 0,0-21 0,1 0 15,20 0-15,-21 0 0,22-22 16,-22 22-16,1-21 0,20 0 0,-42 20 16,22-20-16,-1 0 0,-21-22 15,0 22-15,0 0 0,1-22 16,-22 22-16,0-22 0,0 22 16,0 0-16,0 20 0,0 1 0,0 0 15,0 0-15,0 42 16,0 0-1,-22 0-15,1 1 0,21 20 0,-21 0 16,0 1-16,0-1 0,21 0 16,-21 1-16,-1 20 0,22-21 0,0 1 15,0-1-15,0 0 0,0-20 16,0 20-16,0-21 0,0 0 0,0 22 16,22-43-16,-1 21 0,0 0 15,0-21-15,0 0 0,0 0 0,1 0 16,-1 0-16,0-21 0,0 0 15,0-1-15</inkml:trace>
  <inkml:trace contextRef="#ctx0" brushRef="#br0" timeOffset="38255.35">1630 11726 0,'0'0'0,"-43"0"0,1 0 0,0 0 16,21 0-16,-1 0 0,1 0 0,42 0 31,1-21-31,20 21 0,0 0 16,1 0-16,-1-21 15,0 21-15,1 0 0,-22 0 0,21-21 16,0 0-16,-20 21 0,20 0 16</inkml:trace>
  <inkml:trace contextRef="#ctx0" brushRef="#br0" timeOffset="38979.93">2476 11451 0,'0'0'0,"-84"-106"32,84 85-32,-21 21 15,-1 0-15,22-21 0,-21 21 0,0 0 16,0 0-16,0 21 15,0 0-15,-1 1 0,1 20 0,0-21 16,0 21-16,0 1 0,0-1 16,-1 0-16,1 1 0,0 20 0,0-20 15,21-1-15,-21 0 0,21 1 16,0-1-16,0 0 0,0-21 0,0 22 16,0-22-16,21 0 0,-21 0 15,21 0-15,0-21 0,22 0 0,-22 0 16,0 0-16,21 0 0,-21 0 15,22 0-15,-22-21 0,21 0 16,1 0-16,-22 0 0,21 0 16,-21-1-16,0 1 0,1-21 0,-1 21 15,0-22-15,-21 22 0,0-21 16,0 21-16,0 0 0,0-1 0,0 1 16,0 0-16,0 42 31,0 0-31,-21 1 15,0-1-15,21 0 0,-22 21 0,22-21 16,0 22-16,0-22 0,0 21 16,0-21-16,0 1 0,0 20 15,0-21-15,0 0 0,22-21 0,-1 21 16,0-21-16,0 0 0,0 0 16,0 0-16,22 0 0,-22 0 0,0-21 15,21 21-15,-20-21 0,-1 0 16,0 0-16,0 0 0,0-1 0,0 1 15,1-21-15,-22 21 0,0 0 16,21-22-16,-21 22 0,0 0 0,0 0 16,0 0-16,0-1 15,0 44 1,-21-1-16,21 0 0,0 0 16,-22 21-16,1-20 0,0-1 15,21 21-15,-21-21 0,21 0 0,0 1 16,0-1-16,0 0 0,0 0 15,0 0-15,0 0 0,21-21 16,0 22-16,0-22 16,1 0-16,-1 0 0,0 0 15,0-22-15</inkml:trace>
  <inkml:trace contextRef="#ctx0" brushRef="#br0" timeOffset="39227.37">3196 11853 0,'0'0'0,"-21"0"0,-21-63 32,20 63-32,22-21 0,0 0 15,0-1 1,22 22-16,-1-21 16,0 21-16,0 0 15,0 0-15,0 21 0,-21 1 16,22-1-16,-1 0 0,-21 0 15,21 0-15,-21 0 0,0 22 16,21-22-16,-21 0 0,21 21 0,-21-20 16,0-1-16,0 0 15,0 0-15</inkml:trace>
  <inkml:trace contextRef="#ctx0" brushRef="#br0" timeOffset="39391.37">3344 12107 0,'0'22'0,"0"-44"0,-21 44 16,0-22-16,21-22 15,0 1-15,0 0 16,0-21-16,0 21 0,0-1 15,0 1-15,0-21 0,0 21 0,0 0 16,21-22-16,0 22 0,-21 0 16,21 0-16,1 0 0,-1 21 0,0-22 15,0 22-15,0 0 16,0 0-16,1 0 0,-1 0 0,0 0 16</inkml:trace>
  <inkml:trace contextRef="#ctx0" brushRef="#br0" timeOffset="39799.18">3725 11811 0,'0'0'0,"0"-21"0,-21 21 16,21-21-16,0 0 0,0-1 16,0 1-1,21 21-15,-21-21 16,21 21-16,1 0 0,-1 0 0,0 0 15,0 0-15,0 21 16,0-21-16,-21 21 0,0 1 0,22-1 16,-22 0-16,0 0 0,0 0 0,0 0 15,0 22-15,0-22 0,0 0 16,-22 0-16,1 0 0,21 1 0,0-1 16,-21 0-16,0-21 15,21-21 16,0 0-31,0-1 0,0 1 16,0 0-16,0 0 0,21 0 16,0 0-16,-21-1 0,21 1 0,1 0 15,-1 0-15,0 0 0,-21 0 16,21-1-16,0 1 0,0 21 16,1 0-16,-1 0 0,0 0 15,0 0-15,0 0 16,0 0-16,1 21 0,-1 1 0</inkml:trace>
  <inkml:trace contextRef="#ctx0" brushRef="#br0" timeOffset="40546.71">4191 11938 0,'0'0'0,"0"21"0,21-21 32,0 0-17,0-21-15,22 0 0,-22 21 0,0-21 16,21 21-16,-20-21 0,-1-1 15,0 22-15,0-21 0,0 0 0,-21 0 16,0 0-16,0 0 16,0-1-16,-21 22 15,0 0-15,0 0 0,-22 0 0,22 0 16,0 22-16,0-22 0,0 21 16,0 0-16,-1 0 0,22 0 0,0 0 15,-21 22-15,21-22 0,0 0 16,0 0-16,0 0 0,0 1 0,0-1 15,21-21-15,-21 21 0,22-21 16,-1 0-16,0 0 0,21 0 16,-21 0-16,1 0 0,20 0 0,-21 0 15,0-21-15,22 21 0,-22-21 16,0-1-16,0 1 0,0 21 0,0-21 16,1 0-16,-1 0 0,-21 0 15,0-1-15,0 1 0,21 0 0,-21 0 16,0 0-16,0 0 0,0-1 15,-21 44 17,21-1-32,-21 0 0,21 0 15,0 0-15,0 0 0,0 1 16,-22-1-16,22 0 0,0 0 0,0 0 16,-21 0-16,21 1 0,0-1 15,0 0-15,0 0 0,0-42 47,0 0-47,0 0 16,0-1-16,0 1 0,0 0 15,0 0-15,0 0 0,0 0 16,21-22-16,1 22 0,20-21 0,-21 21 16,0-1-16,22-20 0,-22 21 15,21 0-15,-21 21 0,22 0 0,-22 0 16,0 0-16,0 0 0,-21 21 15,0 0-15,0 21 0,0-20 16,0 20-16,0-21 0,0 21 16,-21-20-16,0 20 0,0-21 0,21 21 15,0-20-15,0-1 0,0 0 0,-22 0 16,22 0-16,22-42 47,-1 0-47</inkml:trace>
  <inkml:trace contextRef="#ctx0" brushRef="#br0" timeOffset="40791.12">5419 11451 0,'0'0'0,"-22"0"0,-41 0 31,42 21-31,21 1 0,0-1 0,-21 0 15,21 21-15,-22 1 0,22-22 16,0 21-16,0 0 0,-21-20 0,21 20 16,-21-21-16,21 21 0,-21 1 15,21-22-15,0 0 0,0 0 16,0 22-16,0-22 0,0 0 16,21-21 15,0 0-31</inkml:trace>
  <inkml:trace contextRef="#ctx0" brushRef="#br0" timeOffset="40990.87">5122 11726 0,'0'0'0,"-21"0"0,0 0 0,0 0 15,42 0 1,0 0-1,21 0-15,-20 0 0,20-21 0,-21 21 16,21 0-16,1 0 0,-22-21 0,21 21 16,1 0-16,-1 0 0,0-21 15,1 21-15,-22-21 0,21 21 0,-21 0 16</inkml:trace>
  <inkml:trace contextRef="#ctx0" brushRef="#br0" timeOffset="41391.35">5990 11388 0,'0'0'0,"-63"-21"31,41 21-31,22 21 16,-21 0-16,21 0 0,-21 0 16,21 22-16,-21-22 0,21 21 0,-21-21 15,0 22-15,-1-1 0,1-21 16,0 21-16,0 1 0,21-22 0,-21 21 15,21-21-15,-21 22 0,21-22 0,0 0 16,0 0-16,0 0 0,21 1 16,0-1-16,0-21 0,0 0 15,0 0-15,1 0 0,20 0 16,-21 0-16,0 0 0,0-21 0,22 21 16,-22-22-16,0 1 0,0 0 0,0 0 15,1-21-15,-1 20 0,0-20 16,0 21-16,0-21 0,0-1 0,1 1 15,-1 21-15,-21-22 0,0 1 16,0 21-16,21 0 0,-21 0 16,-21 21-1,0 0-15,21 21 16,0 0-16,0 0 16,0 0-16</inkml:trace>
  <inkml:trace contextRef="#ctx0" brushRef="#br0" timeOffset="42027.38">6752 11536 0,'0'0'0,"-148"-64"32,127 64-32,0 0 15,21 22-15,-22-22 16,22 21-16,0 21 0,0-21 0,0 0 15,0 22-15,0-22 0,0 0 16,0 21-16,0-20 0,-21 20 16,21-21-16,-21 0 0,21 22 0,-21-22 15,21 0-15,0 0 0,-21 0 0,21 0 16,0 1-16,-21-1 0,21-42 47,0-1-47,0 1 0,0 0 15,0-21-15,0 21 0,0-1 0,0-20 16,21 21-16,0-21 0,0-1 16,0 1-16,0 21 0,1-22 15,20 1-15,0 0 0,-21 21 16,22-1-16,-1 1 0,-21 0 0,22 21 16,-22 0-16,0 0 0,0 0 0,0 0 15,-21 21-15,0 0 0,0 1 16,0-1-16,0 21 0,-21-21 0,-21 0 15,21 1-15,-1-22 0,-20 21 0,0 0 16,21 0-16,-22-21 16,1 0-16,21 0 0,-22 0 0,22 0 15,0 0-15,0 0 16,0 0-16,42 21 31,0 0-31,0 1 16,0-1-16,1 0 0,-1 0 15,-21 0-15,0 0 0,21 1 0,-21 20 16,21-21-16,-21 0 0,0 0 16,0 1-16,0-1 0,0 0 0,0 0 15,0 0-15,21-21 16,0 21-16,1-21 16,-1 0-16,0 0 15,0 0-15</inkml:trace>
  <inkml:trace contextRef="#ctx0" brushRef="#br0" timeOffset="42322.77">7324 11684 0,'0'0'0,"0"-42"0,0-106 32,0 169-1,-22 0-31,22 0 0,-21 21 15,0-20-15,0 20 0,21-21 0,-21 21 16,0-20-16,-1 20 0,1 0 0,21-21 16,-21 22-16,0-22 0,21 21 15,0-21-15,0 1 0,0-1 16,0 0-16,0 0 0,0 0 0,0 0 16,21-21-16,0 22 15,0-22-15,1 0 0,-1 0 0,0 0 16,0 0-16,0 0 15,0-22-15,1 1 0,-1 0 0,0 0 16,0 0-16</inkml:trace>
  <inkml:trace contextRef="#ctx0" brushRef="#br0" timeOffset="43122.4">7853 11536 0,'0'0'0,"0"21"0,21-21 31,0 21-15,0-21-16,22 0 0,-1 0 0,0 0 15,22 0-15,-22 0 0,0 0 16,22 0-16,-22 0 0,22-21 15,-22 21-15,0 0 0,1-21 0,-1 0 0,0 21 16,-20 0-16,-1-21 0,0 21 16,-21-22-16,0 1 15,0 0-15,-21 21 16,0-21-16,-1 21 0,1-21 16,0 0-16,0 21 0,0-22 0,0 1 15,42 21 48,0 0-63,0 0 0,0 0 0,0 0 15,1 0-15,-1 0 0,21 0 16,-21 0-16,0 0 0,1 0 0,-1 0 16,-21 21-16,0 1 0,0-1 15,0 0-15,0 21 0,0-21 16,-21 1-16,-1-1 0,1 21 0,0-21 15,0 0-15,0 22 0,0-22 16,-1 0-16,1 0 16,0 0-16,0-21 0,21 22 15,-21-22 1,21-22-16</inkml:trace>
  <inkml:trace contextRef="#ctx0" brushRef="#br0" timeOffset="44095.38">9885 11367 0,'-21'0'16,"42"0"46,0-22-62,0 1 0,0 21 16,22-21-16,-22 0 0,21 21 0,0-21 16,-20 0-16,20-1 0,-21 1 15,0 0-15,0 0 0,1-21 0,-1 20 16,-21 1-16,21 0 0,-21 0 0,0 0 16,0 42 15,-21 0-31,0 0 0,21 22 15,0 20-15,-22-21 0,1 22 16,21-22-16,-21 22 0,21-1 0,0-20 16,0-1-16,0 0 0,0 1 0,0-1 15,0 0-15,0-21 0,0 1 16,0-1-16,0 0 0,0 0 0,0 0 16,0-42 15,0 0-31,-21 0 0,0 0 15,-22-22-15,22 22 16,0 0-16,0-21 0,-21 20 0,20 1 16,1 0-16,0 0 0,0 0 15,21 0-15,0 42 16,0 0 0,0 0-16,0 21 0,0-20 15,0-1-15,21 21 0,0-21 0,0 0 16,1 1-16,-1-1 0,0 0 0,21 0 15,-21-21-15,22 0 0,-1 0 16,-21 0-16,22 0 0,-1 0 0,0 0 16,1 0-16,-22 0 0,21-21 0,0 0 15,-20 0-15,20-1 16,-21 1-16,0 0 0,0-21 0,22 21 16,-22-22-16,0 1 0,0 0 0,-21-22 15,21 22-15,1-22 0,-1 22 16,-21 0-16,0-1 0,0 1 0,21 0 15,-21 20-15,0 1 0,0 42 32,-21 1-32,0 20 0,-1-21 0,1 21 15,21 1-15,-21 20 0,0-20 16,0-1-16,0 0 0,21 1 0,0-1 16,-22 0-16,22 1 0,0-1 0,0-21 15,0 0-15,0 0 16,0 1-16,0-1 0,22-21 0,-1 0 15,0 0-15,0 0 16,21 0-16,-20 0 0,-1 0 16,0-21-16,0-1 0,0 22 0</inkml:trace>
  <inkml:trace contextRef="#ctx0" brushRef="#br0" timeOffset="44280.32">10626 11472 0,'0'0'0,"-22"0"0,-20 0 15,21 0-15,0 0 0,0 0 0,-1 0 16,44 0 15,-1 0-31,21 0 0,-21-21 0,22 21 16,-1-21-16,21 21 0,-20-21 0,20 21 16,1-21-16,-22 21 0,22-21 15,-1 21-15,-21 0 0</inkml:trace>
  <inkml:trace contextRef="#ctx0" brushRef="#br0" timeOffset="44550.35">12319 11218 0,'0'0'0,"-21"-21"31,0 21-31,21 21 16,-22 1-16,22 20 16,0-21-16,0 21 0,0-20 0,-21 20 15,0-21-15,21 21 0,-21-20 0,21 20 16,-21-21-16,21 0 0,-21 0 16,-1 1-16,22-1 0,0 0 15,22-21 1,-1 0-16,0 0 0</inkml:trace>
  <inkml:trace contextRef="#ctx0" brushRef="#br0" timeOffset="44950.6">12806 11218 0,'0'0'0,"0"-21"0,0 0 0,0 0 15,-21 21 1,-1 0-16,1 21 0,21 0 15,-21 0-15,0-21 0,0 22 0,0-1 16,-1 0-16,22 0 0,0 0 16,-21 0-16,21 1 0,0-1 31,21-21-15,1 21-16,-1-21 0,0 0 15,0 0-15,0 0 16,0 0-16,1 0 0,-1 21 0,0-21 15,0 21-15,0-21 0,0 21 0,1-21 16,-22 22-16,0-1 16,0 0-16,0 0 0,0 0 15,-22-21-15,1 21 16,-21-21-16,21 22 0,-22-22 16,22 0-16,-21 0 0,21 21 0,-22-21 15,22 0-15,0 0 0,0 0 16,0 0-16,0 0 0,21-21 15,0-1 1,0 1-16,0 0 0</inkml:trace>
  <inkml:trace contextRef="#ctx0" brushRef="#br0" timeOffset="45131.16">12213 11028 0,'0'0'0,"-127"21"32,148-21 15</inkml:trace>
  <inkml:trace contextRef="#ctx0" brushRef="#br0" timeOffset="46471.3">14139 11134 0,'0'0'0,"0"-21"0,0-1 16,0 1-16,0 0 0,0 0 0,0 0 15,0 0-15,0 42 32,0 0-32,0 0 0,0 21 15,0 1-15,0-1 0,0 22 16,0-22-16,0 21 0,0 1 0,0-22 15,0 22-15,0-22 0,0 0 16,0 1-16,0-22 0,0 21 16,21-21-16,1 1 0,-1-1 0,0-21 15,0 0-15,0 0 0,22 0 0,-1 0 16,-21 0-16,21 0 0,1-21 16,-1-1-16,0 1 0,1 0 0,-1 0 15,-21-21-15,22 20 0,-1-20 16,-21 0-16,0-1 0,22-20 0,-22 21 15,-21-22-15,21 1 0,0 20 0,-21-20 16,21 20-16,-21 22 0,0-21 16,0 21-16,0 0 0,0-1 15,-21 65 1,0-22 0,0 21-16,21 1 0,-21-1 0,-1 21 15,22 1-15,-21-22 0,21 22 16,0-22-16,-21 22 0,21-22 0,0 0 15,0-21-15,0 22 0,0-22 16,0 0-16,0 0 0,0 0 0,21 1 16,0-22-16,1 0 0,-1 0 0,21 0 15,-21 0-15,22 0 0,-22 0 16,21-22-16,0 1 0,1 0 16,-1 0-16,22 0 0,-22 0 0,0-22 15,1 22-15,-22-21 0,21-1 16,-21 1-16,0 21 0,1-21 0,-22 20 15,0 1-15,0 0 0,-22 21 16,1 0-16,0 21 16,-21 0-16,21 1 0,-22-1 0,1 21 15,21-21-15,0 22 0,-1-22 16,22 0-16,-21 21 0,21-21 0,0 1 16,0-1-16,21 0 0,1-21 0,-1 21 15,0-21-15,0 0 0,0 21 16,0-21-16,1 0 0,-1 0 15,0 0-15,-21-21 32,0 0-17,-21 21-15,0-21 0,-1 0 0,1-1 16,21 1-16,-21 21 16,0-21-16,21 42 31,0 0-31,0 1 15,0-1-15,21-21 0,0 21 0,22 0 16,-22-21-16,0 21 0,21-21 16,-21 0-16,22 0 0,-22 21 15,21-21-15,1 0 0,-22 0 0,21 0 16,0 0-16,-20-21 0,20 0 16,-21 21-16,21-21 0,-20 0 0,-1 0 15,0-1-15,0 1 0,0 0 0,0-21 16,1 21-16,-22-22 0,0 22 15,0-21-15,21-1 0,-21 22 16,0 0-16,0 0 0,-21 21 16,-1 21-16,22 0 15,-21 0-15,0 1 0,0-1 0,21 21 16,0-21-16,-21 0 0,21 22 16,-21-22-16,21 0 0,0 0 15,0 22-15,0-22 0,0 0 16,21 0-16,0-21 0,0 21 15,21-21-15,-20 0 0,41 0 0,-21 0 16,22 0-16,-22 0 0,43 0 0,-22 0 16,1 0-16,-1-21 0</inkml:trace>
  <inkml:trace contextRef="#ctx0" brushRef="#br0" timeOffset="46958.35">16997 11494 0,'0'0'0,"0"-43"0,0 22 0,0 0 0,0-21 16,0 20-16,0-20 0,0 21 0,0 0 15,-21 21 1,-1 0-16,1 0 0,0 0 16,0 21-16,0 0 0,-22 0 0,22 0 15,0 1-15,-21 20 0,-1-21 16,22 21-16,0-20 0,-21 20 0,21-21 16,21 0-16,0 0 0,0 1 15,0-1-15,0 0 0,0 0 0,21-21 16,0 0-16,0 0 0,21 0 15,-20 0-15,-1 0 0,0 0 16,0-21-16,21 0 0,-20 21 0,-1-21 16,0-1-16,-21-20 0,21 21 15,0-21-15,0 20 0,-21-41 16,22 21-16,-1-1 0,-21-20 0,21-1 16,-21 22-16,0-22 0,21 22 15,-21-21-15,21 41 0,-21-20 0,0 0 16,0 21-16,0-1 0,0 44 31,-21-1-31,0 0 0,0 0 0,21 0 16,-21 22-16,21 41 15,0-20-15,0-22 0,0 0 0,0 22 16,0-22-16,0 1 0,0-1 0,0 0 16,0-21-16,0 1 15,21 20-15,0-42 0,-21 21 0,21 0 16,0-21-16,0 0 0,1 0 0,-1 0 15,0 0-15,21 0 0,1 0 16,-1-21-16,0 0 0,1 21 0,20-21 16</inkml:trace>
  <inkml:trace contextRef="#ctx0" brushRef="#br0" timeOffset="47228.8">18351 10837 0,'0'0'0,"0"-42"0,0 21 0,0-21 0,0 20 15,-21 1-15,21 0 16,-21 21-16,0 0 16,21 21-1,-21 22-15,21-22 0,0 21 0,0 0 16,0 1-16,-21-1 0,21 0 0,-22 1 16,1-1-16,21 22 0,0-22 15,-42 21-15,42-20 0,0-1 0,0 0 16,0-20-16,0 20 0,0-21 0,0 0 15,0 0-15,0 1 0,21-22 32,0 0-32,0-22 15</inkml:trace>
  <inkml:trace contextRef="#ctx0" brushRef="#br0" timeOffset="47675.15">18119 11240 0,'0'0'0,"-22"0"0,1 0 15,0 0-15,42-22 16,0 22 0,1-21-16,20 0 0,0 21 0,1-21 15,-1 0-15,0 0 0,22-1 16,-1 22-16,1-21 0,-22 0 0,22 0 16,-22 21-16,0-21 0,1 0 15,-22 21-15,0 0 0,0 0 0,-42 21 31,0 0-31,0 21 16,-1-21-16,-20 22 0,21-1 16,0-21-16,0 22 0,-1-1 0,1 0 15,21 1-15,0-22 0,0 0 0,0 21 16,0-21-16,21 1 16,1-22-16,-1 0 0,21 0 0,-21 0 15,22 0-15,-22 0 0,21-22 0,0 22 16,1-21-16,-1 0 0,-21 0 15,22 0-15,-22-22 0,0 22 16,0-21-16,0 0 0,0-1 0,-21 22 16,0-21-16,0-1 0,0 22 15,0 0-15,0 0 0,-21 21 0,0-21 16,-21 21-16,21 0 0,-22 0 16,-20 0-16,20 0 0,1 21 0,-21-21 15,-1 21-15,22 0 0,-85 43 16,63-22-16,22-21 0,-22 22 0</inkml:trace>
  <inkml:trace contextRef="#ctx0" brushRef="#br0" timeOffset="48802.35">2349 13589 0,'0'0'0,"43"21"16,-22-21-16,0 0 0,0-21 15,0 0-15,1 0 0,-1 0 16,0-1-16,0 22 0,0-21 0,-21 0 16,0 0-16,21-21 0,-21 20 15,0 1-15,0 0 0,0 0 0,-21 0 16,0-22-16,0 22 0,0 21 15,-22-21-15,22 21 0,-21 0 0,21 0 16,0 0-16,-22 0 0,22 21 16,-21 0-16,21 1 0,-1 20 15,1-21-15,0 21 0,0 1 16,21-1-16,0 0 0,0-20 16,0 20-16,0-21 0,21 0 0,0 0 15,0-21-15,22 0 0,-1 0 16,0 0-16,1-21 0,-1 0 0,0 0 15,1 0-15,-1-22 0,0 22 16,-20 0-16,20 0 0,-21-21 0,0 20 16,-21 1-16,0 0 0,0 0 15,0 0-15,0 0 0,0-1 0,0 44 32,0-1-17,0 0-15,0 21 0,0-21 16,0 22-16,0-1 0,0 22 0,0-22 15,0 21-15,0 1 0,0-1 16,0 22-16,0-21 0,0 20 16,0-20-16,0 20 0,21 1 0,1-21 15,-1 20-15,0-20 0,0-1 16,0 1-16,-21-1 0,21-20 0,-21-1 16,22 0-16,-22 1 0,0-22 15,0 21-15,0-21 0,-22 0 16,1-21-16,0 0 0,0 0 0,0 0 15,0-21-15,-1 0 0,1 0 16,-21-21-16,21-1 0,-22 1 0,1-22 16,21 1-16,-21-1 15,20 1-15,-20-22 0,21 22 0,21-1 16,0-20-16,0 20 0,0 22 16,21-22-16,21 22 0,1-22 0,-1 22 15,0 0-15,22-1 0,-1 1 16,1 0-16,-1-1 0,-20 1 0,20 21 15</inkml:trace>
  <inkml:trace contextRef="#ctx0" brushRef="#br0" timeOffset="49338.34">3175 13441 0,'0'21'16,"21"-21"15,0-21-31,0 21 0,1-21 0,-1 0 16,21-1-16,-21 1 0,0 0 15,1 0-15,-1 0 0,0 0 0,0-1 16,-21 1-16,0 0 0,0-21 16,0 21-16,0-1 0,0 1 0,-21 21 15,0 0-15,0 0 16,-1 0-16,1 0 0,0 43 0,0-22 16,0 0-16,0 21 0,21 1 15,-22-1-15,1 0 0,21 1 0,-21-1 16,21 21-16,0-41 0,0 20 15,0-21-15,21 0 0,0 0 16,1 1-16,-1-22 0,21 0 16,0 0-16,1 0 0,-1-22 0,0 1 15,1 0-15,-1 0 0,0-21 0,1 20 16,-1-20-16,-21 21 0,22-21 16,-1-1-16,-21 1 0,0 0 0,0-1 15,1 1-15,-1 0 0,0-22 16,0 22-16,0-1 0,0 1 0,-21 21 15,0-21-15,0 20 16,0 44 0,0-1-16,0 0 0,0 21 15,-21 1-15,21-1 0,-21 0 0,0 1 16,21-1-16,-21 0 0,21 1 16,-21-1-16,21 0 0,0 1 15,0-1-15,0 0 0,0-21 0,0 22 16,0-22-16,0 0 0,21 0 15,0 0-15,0-21 0,0 0 16,0 0-16,1-21 0,-1 0 16,0 0-16</inkml:trace>
  <inkml:trace contextRef="#ctx0" brushRef="#br0" timeOffset="49527.36">3852 13208 0,'0'0'0,"-21"0"0,0 0 0,0 0 16,42 0 0,0 0-1,0 0-15,0 0 0,22-21 0,-22 0 16,21 21-16,-21-21 0,22-1 0,-1 1 16,0 0-16,1 0 0,20 0 15,22 0-15</inkml:trace>
  <inkml:trace contextRef="#ctx0" brushRef="#br0" timeOffset="49930.39">5482 12891 0,'0'21'31,"0"0"-31,0 0 0,0 0 16,0 0-16,0 22 0,0-1 16,0-21-16,0 22 0,0-1 15,0 0-15,0-21 0,0 22 0,0-1 16,-21-21-16,0 22 0,21-22 16,-21 21-16,21-21 0,0 0 0,-22 1 15,22-1-15,-21-21 16</inkml:trace>
  <inkml:trace contextRef="#ctx0" brushRef="#br0" timeOffset="50695.33">5143 13356 0,'0'0'0,"-42"0"0,21 0 0,0 0 16,21-21-16,21 21 31,21 0-31,1-21 0,-1 0 0,0 21 15,22-21-15,20-1 0,-20 1 16,21 0-16,-22 0 0,1 0 16,-1 0-16,1-1 0,-22 1 0,0 0 15,1-21-15,-1 21 0,-21-1 16,0 1-16,-21-21 0,0 21 0,0 0 16,0-1-16,-21 22 15,0 0-15,0 0 0,0 0 16,21 22-16,-22-1 0,1 0 0,0 0 15,21 21-15,0-20 0,0 20 16,0 0-16,0-21 0,0 22 0,0-1 16,0-21-16,0 22 0,0-22 15,0 21-15,0-21 0,0 0 16,0 22-16,0-22 0,0 0 0,0 0 16,0 0-16,0 1 15,21-22 1,0 0-16,1-22 15,-1 1-15,-21 0 0,21 0 0,0 0 16,0 0-16,0-22 16,1 22-16,-1-21 0,0 21 0,-21-1 15,21 1-15,-21 0 0,21 0 16,-21 42 0,0 0-1,0 0-15,0 1 0,0-1 16,0 0-16,0 0 0,0 0 15,0 0-15,0 1 0,0-1 0,21-21 16,1 21-16,-1-21 0,0 0 0,0 0 16,0 0-16,22 0 0,-1 0 15,0 0-15,1 0 0,-1 0 0,0 0 16,1-21-16,-1 0 0,0 21 0,1-22 16,-1 1-16,0 0 0,-21 0 15,1 0-15,-1-22 0,0 22 0,-21 0 16,0-21-16,0 21 0,0-1 15,0 1-15,0 0 0,-21 21 16,0 0-16,-1 0 0,1 21 16,0-21-16,0 21 0,0 1 15,0-1-15,-1 21 0,22-21 0,0 0 16,-21 22-16,21-22 0,0 0 0,0 0 16,0 0-16,0 1 15,21-22-15,1 0 0,20 0 16,-21 0-16,0 0 0,22-22 15,-1 1-15,0 21 0,1-21 0,-1 0 16</inkml:trace>
  <inkml:trace contextRef="#ctx0" brushRef="#br0" timeOffset="51306.36">7726 12975 0,'0'0'15,"0"-21"-15,0 0 0,0 0 16,0 0-16,0-1 0,0 1 0,0 0 16,0 0-16,0 42 31,0 21-31,0-20 0,0 20 15,0 0-15,0 1 16,0 20-16,0-21 0,0 1 0,0-1 16,0 0-16,0 1 0,0-1 15,0 0-15,0 1 0,0-22 0,0 21 16,21-21-16,0-21 0,0 22 0,0-22 16,22 0-16,-1 0 0,-21-22 15,22 22-15,-1-21 0,0 0 0,1 0 16,-1-21-16,0 20 0,-21-20 15,22 21-15,-22-21 0,0-1 0,-21 1 16,0 0-16,0-1 0,0 1 0,0 0 16,0-1-16,0 1 0,0 21 15,0 0-15,0-1 0,0 1 16,0 42 0,-21 1-16,21-1 0,0 0 15,-21 0-15,21 0 0,0 0 0,0 1 16,0-1-16,0 0 0,21 0 15,21-21-15</inkml:trace>
  <inkml:trace contextRef="#ctx0" brushRef="#br0" timeOffset="51889.34">8721 12954 0,'0'0'0,"0"-21"0,0 0 16,-22 0-16,1 21 15,21-22-15,-21 44 16,21-1-16,-21 0 15,21 0-15,-21 0 0,21 22 16,0-22-16,-21 21 0,21 0 0,0 22 16,0-22-16,-22-21 15,22 22-15,-21-22 0,21 0 0,0 0 16,0 0-16,0 1 0,0-1 16,0-42 15,0-1-31,0 1 15,21 0-15,1 0 0,-22 0 16,0-22-16,21 1 0,0 21 0,-21-21 16,0-22-16,21 22 0,0-1 15,0 1-15,-21-21 0,22 20 0,-1 22 16,0-21-16,0 21 0,0-1 0,0 1 16,1 21-16,-1 0 0,0 0 15,0 0-15,-21 21 0,21 1 0,-21-1 16,21 0-16,-21 21 0,0-21 15,0 1-15,-21 20 0,0-21 0,-21 0 16,21 22-16,-22-22 0,1 0 16,0 0-16,-1-21 0,1 21 15,0 0-15,20-21 0,1 0 0,0 0 16,0 22-16,21-1 16,0 0-1,21 0-15,0-21 0,22 21 16,-22 0-16,0 1 0,0-22 0,0 21 15,0 0-15,1 0 0,-1-21 0,0 21 16,0-21-16,-21 21 0,21 1 16,0-22-16,1 0 15,-1 0-15,0 0 16,0 0-16,0 0 16,0 0-16,22 0 0</inkml:trace>
  <inkml:trace contextRef="#ctx0" brushRef="#br0" timeOffset="52343.35">9588 12891 0,'0'0'0,"0"-43"0,-42-20 31,21 63-31,0 21 16,21 0-16,0 0 15,0 0-15,0 22 0,-21-1 0,21 0 16,-22 1-16,22-1 0,-21 0 15,21 1-15,-21-1 0,0 0 0,0 1 16,21-22-16,-21 21 0,-1-21 16,1 22-16,0-22 0,21 0 15,-21 0-15,21-42 32,0 0-32,0 0 0,21 0 15,0-1-15,-21 1 0,0 0 0,21-21 16,1 21-16,-22-1 0,21 1 15,-21 0-15,0 0 0,21 21 0,0 0 16,0 21 0,-21 0-16,21 0 0,1 1 15,-22-1-15,0 0 16,21 0-16,0 0 0,0-21 0,-21 21 16,21-21-16,0 0 0,1 0 15,-1 0-15,0 0 0,0 0 16,0-21-16,0 21 15,1-21-15,-1 21 0,-21-21 0,0 0 16,21 0-16,0 21 0,-21-22 0,21 1 16,-21 0-16,21 0 0</inkml:trace>
  <inkml:trace contextRef="#ctx0" brushRef="#br0" timeOffset="53143.34">10160 13145 0,'0'0'0,"21"0"31,0 21-31,0-21 0,22 21 16,-22-21-16,0 0 0,0 21 15,0-21-15,1 0 0,-1 0 0,0 0 16,0 0-16,0 0 0,0 0 0,1 0 16,-1-21-16,0 0 0,0 0 15,0-1-15,22-20 0,-22 0 0,21 21 16,-21-22-16,22-20 0,-22 20 15,0 1-15,0-21 0,-21 20 0,0 1 16,0 0-16,0 20 0,0-20 0,0 21 16,0 0-16,-21 21 15,21 21 1,0 0-16,-21 21 0,0 22 16,21-1-16,-22 1 0,22 21 0,0-22 15,0 22-15,-21-1 0,21-20 0,-21 21 16,21 20-16,0-20 0,0 0 15,-21 21-15,21-1 0,0-20 0,-21 21 16,21 0-16,0 0 0,0-1 16,-21 1-16,21 0 0,0-21 0,-22 21 15,22-22-15,0 1 0,0 0 16,0-22-16,0 1 0,0-1 0,0-21 16,0 1-16,22-22 0,-1 0 15,0-21-15,0 0 0,21 0 0,-20-21 16,20 0-16,-21-22 0,21 22 15,1-21-15,-1 0 0,0-1 0,1-20 16,-1 20-16,0-20 0,1-1 0,-22 1 16,0-1-16,-21-20 0,0 20 15,0 1-15,-21-1 0,0 1 0,-22-1 16,1 1-16,-21-1 0,-1 1 0,1-1 16,-1 22-16,1-22 0,-1 22 15,22 0-15,-1-1 0,1 22 0,21 0 16,0 0-16,21 0 0,0 0 15,0-1-15,0 1 0,0 0 16,21 0-16,0 0 0,0 0 0,22-1 16,-22 1-16,0 0 0,21 21 15,-21-21-15,22 0 0,-22 0 0,0-1 16,0 22-16,22-21 0,-22 0 0,0 0 16,0 21-16,21-21 0</inkml:trace>
  <inkml:trace contextRef="#ctx0" brushRef="#br0" timeOffset="53503.39">11155 13208 0,'0'-21'16,"-43"-21"0,22 20-16,21 1 15,-21 0-15,21 0 16,0 0-16,0 0 16,21-1-16,0 22 0,1-21 0,-1 0 15,21 21-15,-21-21 0,22 21 0,-1 0 16,0 0-16,1 0 0,-22 0 15,21 0-15,-21 21 0,0 0 0,1 0 16,-22 22-16,21-22 16,-21 0-16,0 21 0,0-20 0,0 20 15,0-21-15,-21 0 0,-1 0 0,1 1 0,0-22 16,21 21-16,-21-21 16,0 0-1,21-21-15,-21 21 0,21-22 0,0 1 16,0 0-16,0 0 0,0 0 15,0 0-15,0-1 0,0-20 0,0 21 16,0 0-16,21 0 0,-21-1 16,21 1-16,0 0 0,0 21 0,0 0 15,1-21-15,20 21 0,-21 0 0,21 0 16,1 0-16,-1 0 0</inkml:trace>
  <inkml:trace contextRef="#ctx0" brushRef="#br0" timeOffset="54282.36">12023 12891 0,'0'0'0,"-22"0"31,1 0-31,0 0 0,0 0 16,0 0-16,0 21 0,-1 0 15,22 0-15,0 21 0,-21-20 16,0-1-16,21 0 0,0 21 0,0-21 16,0 1-16,0-1 0,0 0 0,0 0 15,0 0-15,21-21 16,0 0-16,1 0 0,-1 0 0,0 0 15,0 0-15,0 0 0,-21-21 16,21 0-16,-21 0 16,0 0-16,0-1 0,0 1 15,0-21-15,0 21 0,0-22 16,0 22-16,0-21 0,22 21 0,-1-22 16,-21 22-16,21 0 0,0 21 0,0-21 15,0 21-15,1 0 0,-1 0 16,0 0-16,0 21 0,0 0 0,0 0 15,-21 1-15,22 20 0,-1-21 16,-21 0-16,0 22 0,21-22 0,-21 21 16,0-21-16,0 22 0,21-22 0,-21 0 15,0 0-15,0 0 0,0 0 16,0 1-16,0-1 0,0 0 16,0-42 15,0 0-31,0-1 15,0 1-15,0 0 0,0 0 16,0-21-16,0 20 0,0-20 0,21 0 16,0-1-16,1 1 0,-1 21 0,0-21 15,0 20-15,0 1 0,0 0 16,43 0-16,-43 21 0,0 21 16,0 0-16,-21 22 15,22-22-15,-22 0 0,0 21 0,0-21 16,0 22-16,0-22 0,0 0 0,0 0 15,0 0-15,0 1 16,0-1-16,0 0 16,-22-21-16,22-21 31,0 0-31,0-1 0,0 1 16,0 0-16,0-21 0,22 21 15,-1-22-15,0 1 0,21 0 0,-21-1 16,1 22-16,20-21 0,-21 21 0,21-1 15,-20 1-15,20 21 0,-21 0 16,0 21-16,-21 1 0,0-1 0,0 0 16,0 21-16,0 1 15,0-1-15,0 0 0,-21 1 0,21-22 16,-21 21-16,0-21 0,21 22 0,-21-22 16,21 0-16</inkml:trace>
  <inkml:trace contextRef="#ctx0" brushRef="#br0" timeOffset="54723.37">14584 12700 0,'0'0'0,"0"-42"0,21 21 0,-21-1 15,0 1-15,0-21 0,0 21 16,0 0-16,0-1 0,0 1 16,0 42-1,0 1-15,-21-1 16,0 21-16,21 22 0,0-22 0,-22 21 16,1 1-16,0 21 0,21-22 0,-21 1 15,21-22-15,-21 21 0,21-20 16,0-1-16,0-21 0,0 0 0,0 1 15,0-1-15,0 0 0,21-21 16,0 0-16,0-21 0,0 0 16,1-1-16,-1 1 0,21 0 15</inkml:trace>
  <inkml:trace contextRef="#ctx0" brushRef="#br0" timeOffset="55318.36">14774 12891 0,'0'-43'0,"0"86"0,21-149 0,1 63 15,-22 1-15,21 0 0,-21-1 16,21 22-16,-21 0 0,0 0 0,0 0 15,0 42 1,0 0-16,0 0 0,0 22 16,-21-1-16,21 0 0,-21 22 0,-1-22 15,22 22-15,-21-1 0,21-21 16,0 22-16,0-22 0,-21 1 0,21-22 16,0 21-16,0-21 0,0 0 15,0 1-15,0-1 0,21-21 16,0 0-16,1 0 15,-1 0-15,0-21 0,0-1 16,0 1-16,0 0 0,1 0 0,-1-21 16,0-1-16,0 22 0,0-21 0,0-1 15,1 1-15,-1 0 0,21 21 16,-21-1-16,0 1 0,1 21 0,-1 0 16,-21 21-16,0 1 15,21-1-15,-21 0 0,0 21 0,0 1 16,0-1-16,0-21 0,0 21 0,0 1 15,0-22-15,0 21 16,0-21-16,21 1 0,0-1 0,0 0 16,22-21-16,-22 0 0,21 0 0,-21 0 15,22 0-15,-1 0 0,0 0 16,-20-21-16,20 0 0,0-1 0,1 22 16,-22-42-16,21 21 0,-21 0 15,0-22-15,1 22 0,-22-21 0,0 0 16,0-1-16,0 22 0,0-21 0,0 21 15,0-1-15,0 1 0,-22 42 32,1 1-32,0-1 15,21 21-15,0-21 0,-21 22 0,21-22 16,0 21-16,0-21 0,0 0 0,0 1 16,0-1-16,0 0 0,0 0 15,21-21-15,0 0 0,0 0 0,1 0 16,-1 0-16,0 0 0,21 0 15,-21-21-15,1 21 0,-1-21 0,0 0 16</inkml:trace>
  <inkml:trace contextRef="#ctx0" brushRef="#br0" timeOffset="55546.98">14266 13060 0,'0'0'16,"-63"0"-16,-43 21 15,148-21 1,-21 0-16,22-21 0,-1 21 0,0-21 16,22 0-16,-1 21 0,1-22 0,-1 1 15,-20 0-15,20 21 0,-20-21 16,20 0-16,-21 0 0</inkml:trace>
  <inkml:trace contextRef="#ctx0" brushRef="#br0" timeOffset="56231.38">17060 13335 0,'0'0'0,"21"-21"16,1 0-16,-1 21 15,21-21-15,-21-1 0,0 1 0,1 0 16,20 0-16,-42 0 0,21 0 0,-21-22 16,0 22-16,0-21 15,0 21-15,0-22 0,0 1 0,-21 21 16,0 0-16,0-1 0,-22 1 15,22 21-15,0 0 0,0 0 0,-22 0 16,22 21-16,0 1 0,0-1 0,0 21 16,0 0-16,-1-20 0,1 20 15,21 0-15,0 1 0,0-22 0,0 21 16,0-21-16,0 0 0,0 1 16,0-1-16,0 0 0,21-21 15,1 0-15,-1 0 0,0 0 16,0 0-16,0-21 0,0 21 15,1-21-15,-1-1 0,0 1 16,0 0-16,0 0 0,0 0 0,1 0 16,-1-1-16,0-20 0,-21 21 15,21-21-15,-21 20 0,21 1 0,-21 0 16,0 0-16,21 21 16,-21 21-16,0 0 0,0 0 15,0 1-15,0 20 0,0 0 16,0-21-16,0 22 0,0-1 0,0-21 15,0 0-15,22 1 0,-1-1 0,0 0 16,0 0-16,0-21 0,22 0 16,-1 0-16,0 0 0,1 0 15,-1-21-15,0 0 0</inkml:trace>
  <inkml:trace contextRef="#ctx0" brushRef="#br0" timeOffset="56427.39">18140 12785 0,'0'0'15,"0"-21"-15,0-1 0,-21 1 0,-106 148 32,127-84-32,-22-1 15,1 21-15,21-20 0,0 20 0,0 1 16,0-1-16,0 1 0,0-1 16,0 1-16,0-1 0,21 22 0,-21-22 15,0 1-15,0-1 0,0-20 16,0 20-16,0-20 0,0-1 0,0-21 15</inkml:trace>
  <inkml:trace contextRef="#ctx0" brushRef="#br0" timeOffset="56779.36">18140 13462 0,'0'0'0,"-43"-42"16,-126-255-1,148 255 1,21 0-16,0 21 0,0-1 0,0 1 16,0 0-16,0 0 0,21 0 0,0 0 15,22 21-15,-22 0 0,21 0 16,0 0-16,22 0 0,-22 0 0,1 21 16,-1 0-16,-21 0 0,0 0 15,-21 0-15,0 22 0,0-22 0,-21 21 16,0-21-16,-21 1 0,-1-1 0,1 0 15,0 0-15,-1 0 0,1 0 16,0 1-16,-1-22 0,22 0 0,0 21 16,0-21-16,42 0 31,0 0-31,0-21 0,22 21 0,-1-22 16,0 1-16,22 0 0,-22 0 15,22 0-15,-1 0 0</inkml:trace>
  <inkml:trace contextRef="#ctx0" brushRef="#br0" timeOffset="56994.34">18690 12933 0,'0'0'16,"42"-21"-16,-42 0 0,0-1 0,0 44 31,-21-1-31,0 21 0,0-21 16,21 22-16,-21 20 0,21-21 0,-21 1 16,21 20-16,0-20 15,0 20-15,0-21 0,0 22 0,-22-1 16,22-20-16,0 20 0,-21-20 15,21 20-15,0-21 0,0-20 0,0 20 16,0-21-16,0 0 0,0 0 0,21-21 31,1 0-31,-1-21 0,0 0 16,0 0-16</inkml:trace>
  <inkml:trace contextRef="#ctx0" brushRef="#br0" timeOffset="57590.34">18711 13187 0,'0'0'0,"-21"-42"16,-21-149 0,42 170-16,0-21 15,0 20-15,0 1 0,0 0 0,21 0 16,0 21-16,21 0 16,1 0-16,-22 0 0,42 21 0,-20 0 15,-1 0-15,0 1 0,-20-1 16,20 0-16,-21 0 0,-21 21 0,0-20 15,0-1-15,0 0 0,0 0 16,-21 0-16,0-21 0,0 21 0,-22-21 16,22 0-16,-21 22 0,21-22 15,-22 0-15,22 0 0,-21 0 16,21 0-16,-1 0 0,1 0 0,0 0 16,21 21-1,0 0-15,21 0 16,0-21-16,1 0 0,-1 0 15,21 0-15,0 0 0,-20 0 16,20 0-16,0 0 0,1 0 0,-1 0 16,-21-21-16,21 0 0,1 0 0,-1 21 15,-21-22-15,22-20 0,-1 21 16,-21 0-16,21-22 0,-20 1 0,-1 0 16,0-22-16,21 22 0,-21-22 15,1 22-15,-1-21 0,0 20 16,-21-20-16,21 20 0,-21 1 0,21-21 15,-21 41-15,0 1 16,-21 21-16,-21 0 16,21 21-16,-1 22 0,1-22 0,0 21 15,0 1-15,0-1 0,21 0 16,0 1-16,0 20 0,0-21 0,0 22 16,0-22-16,21 1 0,0-1 15,21 0-15,-20 1 0,-1-22 0,21 0 16,-21 0-16,0-21 0,22 0 0,-22 0 15,0 0-15,21 0 16,-20 0-16,-1 0 0,0 0 0,0-21 16,0 0-16,0 0 0</inkml:trace>
  <inkml:trace contextRef="#ctx0" brushRef="#br0" timeOffset="58028.83">20320 12256 0,'0'0'0,"-21"0"0,-22-22 16,22 22 0,21 22-1,0-1 1,0 0-16,0 0 0,0 0 16,0 0-16,0 1 0,0 20 0,0-21 15,0 0-15,0 0 0,0 1 16,0-1-16,0 0 15,-21-21-15,21-21 47,0 0-47,0-1 0,0 1 16,0 0-16,0 0 0,0-21 16,21-1-16,0 1 0,1 0 15,-1 20-15,0-20 0,0 0 0,21-1 16,-20 22-16,20 0 0,-21 21 15,21 0-15,1 0 0,-22 0 0,0 0 16,0 21-16,0 0 0,1 1 16,-22-1-16,0 21 0,0-21 0,0 22 15,0-22-15,0 0 0,-22 0 0,1 0 16,21 0-16,-21 1 0,0-22 16,0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12:23:13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3916 13102 0</inkml:trace>
  <inkml:trace contextRef="#ctx0" brushRef="#br0" timeOffset="1666.37">1672 15452 0,'21'-21'31,"-21"-1"-15,-21 22 31,0 0-47,0 0 16,0 0-16,-22 0 0,22 22 15,-21-1-15,-1 0 0,22-21 16,-21 21-16,0 21 0,20-20 15,1-1-15,-21 0 0,21 21 0,21-21 16,0 22-16,0-22 0,0 21 16,0-21-16,0 22 0,0-1 15,0-21-15,21 22 0,0-22 0,21 0 16,-20 0-16,-1 0 0,21 0 16,0 1-16,-20-22 0,20 0 15,0 0-15,1 0 0,-1 0 16,0 0-16,-21 0 0,22 0 0,-22-22 15,21 1-15,-21 0 0,22 0 16,-22 0-16,0 0 0,0-22 16</inkml:trace>
  <inkml:trace contextRef="#ctx0" brushRef="#br0" timeOffset="1957.96">2180 15261 0,'0'0'0,"0"-21"0,0 0 0,0 0 15,-21 0-15,0-1 16,0 22 0,-1 22-16,22-1 15,-21 21-15,0-21 16,21 22-16,0-1 0,0 0 0,-21 1 16,21 20-16,-21-42 0,21 22 15,0-1-15,0 0 0,0 1 0,0-1 16,0-21-16,0 21 0,0-20 15,0 20-15,0-21 0,0 0 16,0 0-16,21 1 0,0-22 16,0 0-1,0 0-15,1-22 0,-1 1 16,21 0-16</inkml:trace>
  <inkml:trace contextRef="#ctx0" brushRef="#br0" timeOffset="2073.96">2476 15579 0,'0'0'0</inkml:trace>
  <inkml:trace contextRef="#ctx0" brushRef="#br0" timeOffset="2417.53">2371 15748 0,'0'42'31,"0"-20"-31,0-1 0,21 0 0,-21 0 15,0 0-15,0 22 0,0-22 16,21 0-16,0 0 0,0 0 0,0 0 16,1-21-16,20 0 15,-21 0-15,0 0 0,0 0 0,22 0 16,-22-21-16,21 21 0,-21-21 16,1 0-16,20 0 0,-21 0 15,0-1-15,0 1 0,-21-21 0,0 21 16,0 0-16,0-22 0,0 22 15,0-21-15,0 21 0,-21-22 0,0 1 16,0 21-16,0 0 16,0-22-16,-1 22 0,1 21 0,0-21 0,0 21 15,0 0-15,0 0 16,-1 0-16,1 0 0,0 21 0,0 0 16,0-21-16,0 21 0,-1 1 15,22-1-15,0 0 0,0 0 16,0 0-16,0 0 0,0 1 0,22-1 15,-1-21-15,21 0 16,-21 0-16,22 0 0,-1 0 0,0 0 16</inkml:trace>
  <inkml:trace contextRef="#ctx0" brushRef="#br0" timeOffset="2834.48">3111 15600 0,'0'0'0,"22"0"15,41-64 1,-63 43-16,0 0 15,-21 21 17,0 0-17,0 21-15,-1-21 0,22 21 0,-21 1 16,0-1-16,21 0 0,-21 0 16,21 0-16,0 0 0,0 1 15,0-1 1,21 0-1,0-21-15,0 21 16,1-21-16,-1 0 0,0 0 16,0 21-16,0-21 0,-21 21 0,21-21 15,-21 22-15,0-1 16,0 0-16,0 0 0,0 0 16,-21 0-16,0 1 0,0-22 15,0 21-15,0 0 0,-22-21 0,22 21 16,0-21-16,0 0 0,0 0 15,-1 0-15,1 0 0,0 0 0,21-21 32,0 0-17,21 0-15,0 21 0,-21-43 0,64 43 16,-22-21-16,-21 0 0</inkml:trace>
  <inkml:trace contextRef="#ctx0" brushRef="#br0" timeOffset="3237.91">3535 15748 0,'-21'0'0,"21"21"0,21-21 32,0-21-17,0 21-15,0-21 0,0 21 16,1-21-16,-1 0 0,0 21 15,-21-22-15,0 1 0,21 0 16,-21 0-16,0 0 0,0 0 16,0-1-16,0 1 0,-21 0 15,0 21 1,0 0-16,-1 21 16,1-21-16,0 21 0,0 1 15,21-1-15,-21 0 0,0 0 16,21 0-16,-22 0 0,1 1 15,21-1-15,-21 21 0,21-21 16,0 0-16,0 22 0,0-22 0,0 0 16,0 0-16,0 0 0,0 1 15,0-1-15,21 0 0,0-21 0,1 21 16,-1-21-16,0 0 0,0 0 16,0 0-16,0 0 0,1 0 0,-1 0 15,0-21-15</inkml:trace>
  <inkml:trace contextRef="#ctx0" brushRef="#br0" timeOffset="3537.73">4297 15452 0,'0'-43'15,"-21"22"-15,-1 21 31,1 0-15,21 21-16,-21 1 0,21-1 0,0 0 16,0 0-16,-21 21 0,0-20 0,21-1 15,0 0-15,-21 21 0,21-21 16,0 1-16,0 20 0,0-21 0,0 0 16,0 0-16,0 1 15,0-1-15,0 0 0,0 0 16,21 0-16,0-21 15,0 0-15,0 0 16,0 0-16,1 0 0</inkml:trace>
  <inkml:trace contextRef="#ctx0" brushRef="#br0" timeOffset="3893.69">4699 15431 0,'0'0'0,"-42"-43"0,42 1 32,0 21-17,0 0 1,63-1-16,-42 22 0,0 0 16,-21 22-16,22-1 0,-1 0 15,0 0-15,0 0 16,-21 0-16,21 1 0,0-1 0,-21 0 15,0 0-15,0 0 0,0 22 16,0-22-16,0 0 0,0 0 0,0 0 16,0 0-16,-21 1 0,0-1 15,-21 0-15,21 21 0,-1-21 16,-20 1-16,21-1 0,0 0 0,-22 0 16,22 0-16,0 0 0,0-21 15,21 22-15,21-44 31</inkml:trace>
  <inkml:trace contextRef="#ctx0" brushRef="#br0" timeOffset="4325.49">5694 15452 0,'0'0'0,"-21"21"16,-1-21-16,1 0 0,0 0 0,42 0 31,0 0-16,22 0-15,-1 0 0,22 0 0,-1 0 16,1 0-16,-1 0 0,1 0 16,20 0-16,-20 0 0,20-21 0,-20 21 15,21-21-15,-22 21 0,-21 0 16</inkml:trace>
  <inkml:trace contextRef="#ctx0" brushRef="#br0" timeOffset="4725.97">6985 15346 0,'0'0'0,"0"-21"31,-21 21-31,0-21 15,-1 21-15,22-22 0,-21 1 0,0 21 16,0-21-16,0 21 0,0 0 16,-1-21-16,1 21 0,0 0 0,0 0 15,0 0-15,0-21 0,-1 21 16,1 0-16,0 0 0,0 0 0,0 0 16,0 0-16,-1 0 0,1 0 0,0 0 15,21 21 1,0 0-1,21-21 1,0 21-16,22-21 0,-22 0 0,0 0 16,0 21-16,22-21 0,-22 0 15,0 0-15,21 0 0,-21 0 0,1 0 16,-1 0-16,0 0 0,-21 22 16,0-1-16,0 0 15,-21 0-15,0 0 16,-1 0-16,1 1 0,-21-1 15,21 0-15,0 0 0,-22 0 16,22 0-16,0 1 0,-21-1 16,20 0-16,1-21 0,0 21 0,0 0 15,0-21-15,21 21 0,-21-21 16,-1 0-16,22 22 0,-21-22 16,0 0-16</inkml:trace>
  <inkml:trace contextRef="#ctx0" brushRef="#br0" timeOffset="7754.48">7662 15304 0,'0'0'0,"-21"0"0,21 21 16,-21-21-1,0 21-15,21 0 16,0 0-16,0 0 15,0 1-15,0-1 16,21-21 0,0 0-1,0 0-15,0 0 0,1-21 0,-1-1 16,0-20-16,21 21 0,-21 0 16,1-22-16,-1 22 0,-21-21 0,0 0 15,0 20-15,0-20 0,0 21 16,0 0-16,0 0 0,-21-1 0,-1 1 15,1 0-15,0 21 16,0 0 0,21 21-16,0 0 0,0 1 0,0 20 15,0-21-15,0 21 0,0 1 16,0-1-16,21 0 0,0 22 0,-21-22 16,21 1-16,-21-1 0,22 0 15,-1 1-15,-21-1 0,0 0 0,0 1 16,21-22-16,-21 21 0,0-21 15,0 0-15,0 1 0,0-1 0,0 0 16,0 0-16,0 0 16,-21-21-1,0 0-15,21-21 16,-22 0-16,1 0 0,0 0 0,0-1 16,-21 1-16,20 0 0,1 0 0,0 21 15,0-21-15,0 0 0,0 21 16,21 21 15,0 0-31,21 0 0,0 0 0,0 0 16,0 1-16,0-1 0,1 0 15,-1-21-15,0 21 0,0 0 0,0-21 16,0 0-16,22 0 0,-22 0 16,21 0-16,-21 0 0,1-21 0,20 21 15,-21-21-15,21 0 16,-20 0-16,-1-1 0,21 1 0,-21 0 15,0-21-15,-21 21 0,22-22 0,-1 1 16,-21 0-16,0-1 0,0 1 16,0-22-16,0 22 0,0 0 0,0-1 15,0 1-15,0 0 0,0 21 16,0-1-16,0 1 0,0 42 31,0 1-31,0-1 0,0 21 16,0 0-16,0 1 0,0-1 15,0 0-15,0 1 0,0-1 0,-21 0 16,21 1-16,0-1 0,0 0 16,0-20-16,0 20 0,0-21 0,0 0 15,0 0-15,0 1 0,0-1 0,21-21 16,0 0-16,0 0 16,0 0-16,0 0 0,1 0 15,-1-21-15,-21-1 16,21 1-16,-21 0 0</inkml:trace>
  <inkml:trace contextRef="#ctx0" brushRef="#br0" timeOffset="7957.5">8213 15515 0,'0'0'0,"-22"0"0,1 21 15,0-21-15,42 0 31,0 0-31,1-21 16,-1 21-16,0-21 0,0 21 16,0-21-16,0 0 0,22 21 0,-22-21 15,0 21-15,-21-22 0,21 22 16,0-21-16,1 21 0</inkml:trace>
  <inkml:trace contextRef="#ctx0" brushRef="#br0" timeOffset="8317.91">9461 15473 0,'0'-21'15,"0"0"-15,0-1 16,0 1-16,0 0 16,0 42 15,0 0-15,0 1-16,0-1 0,0 21 0,0-21 15,0 0-15,0 22 0,0-22 0,0 0 16,0 21-16,-21-20 0,21-1 15,0 0-15,0 0 0,0 0 0,0 0 16,0 1-16,0-1 16,21-21-1</inkml:trace>
  <inkml:trace contextRef="#ctx0" brushRef="#br0" timeOffset="8710.27">9885 15473 0,'0'0'16,"21"-21"-16,-21 0 0,0-1 16,-21 22-1,0 0-15,-1 0 16,1 0-16,0 0 0,0 22 0,0-1 16,0 0-1,21 0-15,-22 0 0,22 0 16,0 1-16,0-1 15,22-21-15,-1 21 16,0-21-16,0 0 0,0 0 16,0 21-16,1-21 0,-1 0 15,0 21-15,0-21 0,0 0 16,-21 21-16,0 1 16,0-1-16,-21 0 15,0-21-15,0 21 0,0-21 16,-1 21-16,1-21 0,-21 21 15,21-21-15,0 0 0,-1 22 16,-20-22-16,21 0 0,0 0 0,0 0 16,21-22-1,0 1 1,0 0-16,0-21 0</inkml:trace>
  <inkml:trace contextRef="#ctx0" brushRef="#br0" timeOffset="8885.54">9567 15071 0,'0'0'0,"-42"0"16,-22 0 0,43 0-16,64-21 31,-22 42-31</inkml:trace>
  <inkml:trace contextRef="#ctx0" brushRef="#br0" timeOffset="10782.52">10901 15198 0,'0'0'0,"0"-21"0,0-1 15,0 1 1,-21 21 15,21 21-31,0 1 0,0 20 0,-22-21 16,22 21-16,0 1 0,0-1 16,0 0-16,-21 22 0,21-22 0,0 1 15,0-1-15,0 0 0,0 1 16,0-1-16,0-21 0,21 21 0,1-20 15,-1-1-15,-21 0 0,21 0 16,0 0-16,0-21 0,0 0 0,1 0 16,-1 0-16,21 0 0,-21 0 15,0-21-15,22 0 0,-22 0 0,0 0 16,0-1-16,22-20 0,-22 21 0,-21-21 16,21-1-16,0 1 15,-21 0-15,21-1 0,-21-20 0,0 20 16,0 1-16,0-21 0,0 41 15,0-20-15,0 21 0,0-21 0,0 20 16,0 44 0,0-1-1,0 0-15,0 0 0,0 21 16,0 1-16,0-1 0,0 0 0,0 22 16,0-22-16,0 1 0,0-1 0,0 0 15,0 1-15,0-1 0,0-21 16,0 21-16,0-20 0,0 20 15,0-21-15,21 0 0,1-21 16,-1 0-16,0 21 0,21-21 0,-21 0 16,1 0-16,20-21 0,0 0 15,-21 0-15,22 0 0,-1 0 0,0-1 16,1 1-16,-1-21 0,-21 21 0,0 0 16,1-22-16,-22 22 0,0 0 15,0 0-15,0 0 0,-22 21 16,1 0-16,0 0 15,0 0-15,0 0 0,0 21 0,-1-21 16,22 21-16,0 0 0,0 0 16,0 0-16,0 1 0,0-1 0,0 0 15,22 0-15,-22 0 0,21-21 16,0 21-16,-21 1 0,21-1 16,0 0-16,-21 0 15,-21-21 16,0 0-31,0 0 16,0 0-16,-1 0 0,1-21 16,0 21-16,21 21 31,0 0-15,21-21-1,0 21-15,1-21 0,-1 0 0,0 0 0,21 0 16,85 0-1,-84-21-15,-1 21 16,0-21-16,1 0 0,20 0 0,-21 21 16,1-21-16,-1-1 0,0 1 15,1 0-15,-22 0 0,0-21 0,0 20 16,0 1-16,-21-21 0,0 21 16,0 0-16,0-1 0,0 1 0,0 0 15,0 0-15,-21 21 16,0 0-16,0 0 0,0 21 15,21 0-15,-21 0 0,21 1 16,0-1-16,0 0 0,0 21 16,0-21-16,0 1 0,0-1 0,0 0 15,0 0-15,0 0 0,21 0 0,0-21 16,0 22-16,-21-1 0,21-21 16,0 0-16,22 0 0,-22 0 0,0 0 15,21 0-15,1 0 0,-1 0 16,22 0-16,-1 0 0,1 0 0,-1-21 15,1 21-15,-1-22 0,1 1 0,-22 21 16,21-21-16,-20 21 16,41-42-16,-62 21 0,-1-1 15,0 1-15,0 0 0,-21 0 0,0 0 16,0 0-16,0-1 0,0-20 16,0 21-16,0 0 0,-21 0 0,0-1 15,0 1-15,-1 21 0,1-21 16,0 21-16,-21 0 0,21 0 15,-1 0-15,1 21 0,0 0 16,0 1-16,-21-1 0,20 0 16,1 0-16,0 0 0,0 22 0,0-22 15,0 21-15,-1-21 0,22 0 0,0 22 16,0-22-16,0 0 0,0 0 16,0 0-16,22 1 0,-1-22 15,0 0-15,0 0 0,0 0 16,22 0-16,-22 0 0,0 0 0,21-22 15,-21 22-15,1-21 0,-1 0 16,0 21-16,0-21 0,0 0 0,0-22 16,-21 22-16,22-21 0,-22 21 0,21-22 15,0-20-15,-21 21 0,0-22 16,21 22-16,0-22 0,-21 22 0,21-22 16,-21 22-16,0 0 0,22 21 15,-22-1-15,0 1 0,0 0 0,0 42 31,0 0-31,0 1 16,0 20-16,-22 0 0,1 22 0,21-22 16,-21 22-16,21-1 0,0-21 15,-21 22-15,21-22 0,-21 22 0,21-22 16,0 0-16,0-20 0,0 20 0,0-21 16,0 0-16,21 0 0,0-21 15,-21 22-15,21-22 0,0 0 0,22 0 16,-22 0-1,0 0-15,-21-22 0,21 22 0,0-21 16,1 0-16</inkml:trace>
  <inkml:trace contextRef="#ctx0" brushRef="#br0" timeOffset="11238.29">14668 15219 0,'0'0'0,"0"-21"0,0 0 0,0-1 15,0 1-15,0 0 0,0 0 0,0 0 16,0 0-16,0-1 0,0 44 31,0-1-15,0 21-16,0 0 0,0 22 15,-21-22-15,21 22 0,0-1 16,0-20-16,0 20 0,0-21 0,0 22 16,-21-22-16,21-21 0,0 22 15,-21-22-15,21 21 0,0-21 0,0 1 16,0-1-16,0-42 31</inkml:trace>
  <inkml:trace contextRef="#ctx0" brushRef="#br0" timeOffset="11750.5">14499 15515 0,'0'0'0,"-21"0"0,0 0 0,0 0 16,-1 0-16,44 0 31,-1 0-31,21 0 0,0 0 16,-20 0-16,41 0 0,-21-21 15,1 0-15,20 21 0,1-21 0,-1 0 16,-20-1-16,20 1 0,-21 0 16,1 21-16,-22-21 0,0 0 0,0 21 15,0-21-15,-42 21 32,21 21-32,-21 0 0,0 0 15,0 0-15,0 0 0,-1 22 16,1-1-16,0-21 0,0 22 0,0-1 15,21-21-15,0 21 0,0-20 16,0-1-16,0 0 0,0 0 0,0 0 16,0 0-16,21 1 0,0-22 0,0 0 15,0 0-15,22 0 0,-22 0 16,21 0-16,-21 0 0,1-22 0,20 22 16,0-21-16,-21 0 0,1 0 0,-1 0 15,0 0-15,0-1 0,0-20 16,-21 21-16,0-21 0,0 20 0,0-20 15,0 0-15,-21 21 16,0-22-16,0 22 0,0 0 0,-1 21 16,-20 0-16,21 0 0,-21 0 0,-1 0 15,1 0-15,21 0 0,-22 21 16,22 0-16,-21-21 0,21 21 0,0 1 16,-1-1-16,22 0 15,22-21-15,-1 0 16,0 0-16</inkml:trace>
  <inkml:trace contextRef="#ctx0" brushRef="#br0" timeOffset="12225.46">16722 15409 0,'0'0'0,"21"-21"0,0-42 32,-21 42-32,0-1 0,0 1 0,0 0 15,0 0-15,-21 21 0,0-21 0,-1 0 16,-20 21-16,21 0 16,0 0-16,0 21 0,-1 0 0,-20 0 15,21 21-15,0-20 0,0 41 16,-1-21-16,1 1 0,21 20 0,0-20 15,-21-1-15,21 21 0,0-20 16,0-22-16,0 21 0,0-21 16,21 22-16,0-22 0,22-21 0,-22 21 15,21-21-15,1 0 0,-1 0 16,0 0-16,1-21 0,-1 0 0,0 0 16,1-1-16,20-20 0,-21 21 0</inkml:trace>
  <inkml:trace contextRef="#ctx0" brushRef="#br0" timeOffset="12473.46">17420 15219 0,'0'0'16,"21"-42"-16,-21-1 0,0 1 0,0 21 16,0-22-16,0 22 0,-21 21 0,0-21 15,0 21-15,0 0 16,-1 0-16,1 0 0,0 0 0,0 21 16,0 22-16,0-22 0,21 21 15,-22 0-15,1 22 0,21-22 0,-21 22 16,21-1-16,0-20 0,0-1 0,-21 0 15,21 1-15,0-1 0,0 0 16,0 1-16,0-22 0,0 0 0,0 0 16,21 0-16,0 0 15,0-21-15,1 0 0,-1 0 0,0 0 16,21 0-16,-21-21 0,1 21 16,20-21-16,-21 0 0</inkml:trace>
  <inkml:trace contextRef="#ctx0" brushRef="#br0" timeOffset="13430.5">17589 15536 0,'0'0'0,"0"-21"0,0-21 32,0 63-32,0 0 0,-21 0 15,21 1-15,0-1 0,-21 21 0,0-21 16,21 0-16,-21 1 0,21 20 16,0-21-16,0 0 0,0 0 0,0 1 15,21-1-15,0-21 16,0 0-16,0 0 0,22 0 0,-22 0 15,0 0-15,21 0 0,-20 0 16,20 0-16,-21-21 0,21-1 16,-20 1-16,-1 0 0,21 0 0,-21 0 15,0-22-15,1 22 0,-22-21 16,0 0-16,0-1 0,0 1 0,0 21 16,0-22-16,0 1 0,0 21 0,-22 0 15,1 21-15,0 0 0,0 0 16,0 0-16,0 21 0,-22 0 0,22 0 15,0 0-15,0 22 0,-22-22 16,22 21-16,0-21 0,21 22 0,0-22 16,0 0-16,0 0 0,0 22 15,21-43-15,0 21 0,1 0 16,20-21-16,-21 0 0,21 0 0,-20 0 16,20 0-16,-21 0 0,21 0 15,1-21-15,-22 0 0,21 21 0,1-22 16,-1 1-16,0 0 0,1 0 15,-22 0-15,21 0 0,-21-1 0,0 1 16,1 0-16,-22 0 0,-22 42 31,1 0-15,21 0-16,-21 1 0,0-1 16,0 0-16,21 0 0,-21 0 0,21 0 0,0 1 15,0-1-15,0 0 16,0 0-16,0 0 15,21-21-15,0 0 0,0 0 16,0 0 0,-21-21-1,0 0 1,-21 21 0,21-21-16,-21 21 0,0 0 31,21 21-16,0 0-15,0 0 16,21 0 0,0-21-16,0 0 15,0 0-15,1 0 0,20 0 16,-21 0-16,21 0 0,22 0 16,-22 0-16,22 0 0,-1 0 0,-20-21 15,20 21-15,-21-21 0,-20 0 0,20 21 16,-21-21-16,0-22 0,-21 22 15,0 0-15,0-21 0,0 21 0,0-1 16,0-20-16,-21 21 0,0 0 16,0 0-16,0 21 0,-22 0 0,22 0 15,-21 0-15,21 21 0,-1 0 16,1 0-16,0 21 0,21-20 16,0-1-16,0 21 0,0-21 0,0 0 15,21 22-15,0-22 0,1 0 16,-1-21-16,0 21 0,0 0 0,0-21 15,0 0-15,1 0 0,-1 0 0,0 0 16,0 0-16,21 0 16,-20 0-16,-1-21 0,21 0 0</inkml:trace>
  <inkml:trace contextRef="#ctx0" brushRef="#br0" timeOffset="13805.5">20172 15092 0,'0'-21'0,"0"42"0,0-63 0,0 20 16,0 1-16,-21 21 31,-1 0-31,22 21 16,-21 1-16,21 20 0,0 0 0,-21 22 16,21-22-16,-21 22 0,21-22 15,-21 21-15,21-20 0,0 20 0,-21-20 16,21-1-16,0 0 0,0-21 15,0 22-15,0-22 0,0 0 0,0 0 16,0 0-16,0 1 0</inkml:trace>
  <inkml:trace contextRef="#ctx0" brushRef="#br0" timeOffset="14579.42">19791 15579 0,'0'0'0,"42"0"32,-21 0-32,22 0 15,-1 0-15,21 0 0,1 0 16,-1 0-16,1-21 0,-1 21 16,1-22-16,-1 1 0,1 0 0,-22 0 15,1 0-15,-1-22 0,0 1 16,-21 21-16,22-21 0,-43-1 15,0 1-15,0 0 0,0-1 0,0 1 16,0 21-16,-21 0 0,-1 21 0,1 0 16,0 0-16,0 0 0,-21 21 15,20 21-15,-20 0 0,21 1 0,0-1 16,0 0-16,-1 22 0,1-22 16,21 22-16,0-22 0,0 0 0,0 1 15,0-1-15,0 0 0,0-20 16,0 20-16,0-21 0,0 0 15,0 0-15,0 1 0,0-1 16,21-21 0,1 0-1,-1 0-15,0-21 0,0-1 16,-21 1-16,21 21 0,22-21 16,-22 0-16,0 0 0,0-22 0,0 22 15,22 0-15,-22 0 0,0 0 16,0 21-16,0 0 0,0 0 15,-21 21 1,0 0-16,0 0 0,22 0 16,-22 1-16,21-1 0,0 0 0,-21 0 15,21 0-15,0-21 16,0 21-16,22-21 0,-22 0 0,0 0 16,21 22-16,1-22 0,-22 0 0,21 0 15,1 0-15,-1 0 0,0-22 16,1 22-16,-1-21 0,0 0 0,-21 0 15,22 0-15,-22 0 0,0-1 16,0-20-16,0 21 0,1-21 0,-22-1 16,0 22-16,0 0 0,0 0 15,0 0-15,-22 21 16,1 21-16,-21 0 0,21 0 0,0 0 16,-1 22-16,1-22 0,0 0 15,0 21-15,21-21 0,0 1 16,0-1-16,0 0 0,21-21 15,0 0-15,0 0 16,1 0-16,-1 0 0,21 0 0,0 0 16,22 0-16,-22 0 0,22-21 0,-1 21 15,-20-21-15,-1-1 0,0 22 16,1-21-16</inkml:trace>
  <inkml:trace contextRef="#ctx0" brushRef="#br0" timeOffset="15342.49">12107 17039 0,'0'-21'31,"-21"0"-31,21 0 16,0 0-16,0-1 0,0 1 15,0 0-15,-21-21 0,21 21 0,-21-22 16,0 22-16,-1-21 0,-20 21 16,0-1-16,-1 22 0,1 0 0,0 0 15,-22 0-15,22 0 0,-22 22 16,22 20-16,0 0 0,-1 1 0,22-1 16,0 21-16,0-20 0,21 20 15,-21-20-15,21-1 0,0 0 0,0 1 16,21-22-16,0 0 0,0 0 15,22-21-15,-22 0 0,21 0 16,0 0-16,22 0 0,-22-21 16,1 0-16,20 0 0,-21-1 0,1 1 15,-1-21-15,-21 21 0,0-22 16,1 1-16,-22 21 0,0-21 0,0 20 16,0-20-16,0 21 0,0-21 15,-22 42-15,22-22 0,0 44 16,-21-1-16,21 0 15,0 21-15,0 1 0,0-22 0,0 21 16,0 0-16,21 1 0,1-1 16,-22-21-16,21 22 0,21-22 0,-21 0 15,0 0-15,22-21 16,-1 0-16,0 0 0,1 0 0,-1 0 16,0 0-16</inkml:trace>
  <inkml:trace contextRef="#ctx0" brushRef="#br0" timeOffset="15571.28">12742 16785 0,'0'0'0,"-21"-21"0,0 21 0,-21 0 15,20 0-15,22 42 0,-21-20 0,21 20 16,-21-21-16,21 43 0,0-22 16,0 0-16,0 22 0,0-1 15,0-20-15,0 20 0,0 1 0,0-22 16,0 21-16,0 1 0,0-1 15,0 1-15,0-1 0,0 1 0,0-22 16,0 1-16,0-1 0,0-21 16,0 0-16,0 0 0,21-21 15,0-21-15</inkml:trace>
  <inkml:trace contextRef="#ctx0" brushRef="#br0" timeOffset="15874.35">12615 17124 0,'0'0'0,"-84"-169"32,84 147-32,0 1 15,21 0-15,0 0 0,0 0 16,21 21-16,-20-21 0,20-1 0,0 22 16,1 0-16,20 0 0,-21 0 15,1 0-15,-22 22 0,21-1 0,-42 0 16,0 0-16,0 21 0,0-20 15,0 20-15,0-21 0,-42 21 0,21-20 16,-22 20-16,1-21 0,0 0 0,21 22 16,-22-22-16,1-21 0,21 21 15,-22 0-15,22-21 0,0 0 16,0 0-16,21-21 16,21 0-1,21 0-15,-20-1 0,20 1 16,0 0-16</inkml:trace>
  <inkml:trace contextRef="#ctx0" brushRef="#br0" timeOffset="16089.46">13187 16933 0,'0'0'0,"0"22"15,0-1 1,0 21-16,0-21 16,-21 22-16,21-1 0,0 0 0,0 1 15,0-1-15,0 21 0,0-20 16,0 20-16,0 1 0,0-1 15,0 1-15,0-1 0,0 1 0,0-1 16,-22 1-16,1-1 0,21-20 16,0-1-16,-21 0 0,21 1 0,0-22 15,0 0-15,0 0 0,21-42 16,-21 0 0</inkml:trace>
  <inkml:trace contextRef="#ctx0" brushRef="#br0" timeOffset="16678.52">13123 17124 0,'-21'-42'0,"42"84"0,-84-148 0,42 64 15,-22-1-15,43 22 0,-21-21 16,21 21-16,0 0 0,0-1 0,21 1 16,0 21-16,1-21 0,20 21 15,0-21-15,1 21 0,20 0 0,-21 0 16,1 0-16,20 0 0,-20 21 15,-1 0-15,-21 0 0,0-21 0,0 43 16,-21-22-16,0 0 0,0 0 16,0 0-16,-21 1 0,-21-1 0,21 21 15,-22-21-15,1 0 0,21 1 16,-21-1-16,-1-21 0,22 21 16,0 0-16,-21-21 0,20 21 15,22 0 1,22-21-16,-1 22 0,0-22 15,0 0-15,21 21 0,-20-21 16,20 0-16,0 0 0,1 0 0,-22 0 16,21 0-16,0 0 0,-20 0 15,-1 0-15,21 0 0,-21-21 16,0-1-16,1 1 0,-1 0 0,-21 0 16,21 0-16,0 0 0,0-22 15,-21 1-15,21 0 0,1-1 0,-1-20 16,-21 20-16,21 1 0,0-21 15,-21 20-15,21 1 0,0 21 0,-21-22 16,0 22-16,22 21 16,-22 21-1,0 1-15,0 20 0,0 0 0,0 1 16,-22-1-16,22 21 0,0-20 16,0-1-16,0 0 0,0 1 0,0-1 15,0-21-15,0 0 0,0 1 16,22-1-16,-1 0 0,0-21 15,0 0-15,0 0 0,0 0 16,22 0-16,-22-21 0,21 0 0,1-1 16,-1 1-16,0-21 0,22 21 0</inkml:trace>
  <inkml:trace contextRef="#ctx0" brushRef="#br0" timeOffset="17101.3">14732 16468 0,'0'-21'0,"0"42"0,0-64 16,0 22-16,-21 0 0,0 21 0,-1 0 15,1 0 1,0 21-16,21 0 0,0 1 16,0-1-16,0 21 0,0-21 15,0 0-15,0 22 0,0-22 16,0 0-16,0 21 0,0-20 0,0-1 16,0 0-16,0 0 0,0 0 15,0-42 16,-21 21-31,21-21 0,0 0 16,-21 0-16,21-1 0,0 1 16,0 0-16,0-21 0,0 21 0,21-1 15,0-20-15,0 21 0,0 0 16,1-22-16,20 22 0,-21 0 0,0 0 16,22 21-16,-22 0 0,21 0 15,-21 0-15,0 0 0,1 0 16,-1 0-16,0 21 0,21 0 0,-42 0 15,21 1-15,-21 20 0,0-21 0,0 0 16,0 22-16,0-22 0,0 0 16,-21 0-16,0 0 0,21 0 0,-21 1 15,0-1-15,0-21 0,21 21 16,0 0-16</inkml:trace>
  <inkml:trace contextRef="#ctx0" brushRef="#br0" timeOffset="17301.52">16044 17124 0,'0'0'0,"-21"0"0,0 21 16,-21-21-16,20 0 0,1 0 15,42 0 1,1 0 0,-1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12:41:25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6032 550 0,'0'-21'0,"0"42"0,0-63 16,0 21-1,0 0-15,0 0 0,-21 21 16,21-22-16,-21 22 0,0-21 16,0 21 15,21 21-31,0 1 0,-21-1 15,21 21-15,0 0 0,0 1 16,0-1-16,0 0 0,0 22 16,0-1-16,0 1 0,0-1 0,0 1 15,0-1-15,0-20 0,0-1 16,0 0-16,0 1 0,0-1 16,0-21-16,0 0 0,-22 1 0,22-1 15,0 0-15,0-42 47,0 0-47,0-1 0,0 1 16,0-21-16</inkml:trace>
  <inkml:trace contextRef="#ctx0" brushRef="#br0" timeOffset="669.97">5715 572 0,'-42'-43'31,"42"22"-31,0 0 16,0 0-16,21 0 0,21-1 15,-21 22-15,22-21 16,-22 0-16,21 21 0,0-21 16,1 0-16,20 21 0,-20 0 0,-1 0 15,0 0-15,-21 0 0,22 0 16,-22 21-16,0 0 0,0 21 16,0-20-16,-21 20 0,0 0 0,0 1 15,0-1-15,-21 0 16,0 1-16,0-1 0,-43 43 0,22-43 15,21-21-15,-21 21 16,-1-20-16,22-1 0,-21-21 0,21 21 16,-1-21-16,1 0 0,21-21 15,0 0 1,0-1-16,0 1 0,21-21 16,1 21-16,-1 0 0,21-1 15,-21 1-15,0 0 0,22 0 16,-22 0-16,21 21 0,1-21 0,-22 21 15,21 0-15,0 0 0,-20 0 16,20 0-16,0 21 0,1 0 16,-1 0-16,0 21 0,1-20 0,-22 20 15,0 0-15,0 1 0,-21-1 16,0 0-16,0 1 0,0-1 16,-21 21-16,-21-41 0,-1 20 15,1 0-15,0 1 0,-22-22 0,22 0 16,-22 0-16,22 0 0,-22 0 15,22 1-15,0-22 0,-22 0 0,22 0 16,0 0-16,20 0 0,-20 0 16,21 0-16,-21-22 0,20 1 15,1 0-15,21 0 16,-21 21-16,21-21 16</inkml:trace>
  <inkml:trace contextRef="#ctx0" brushRef="#br0" timeOffset="13313.97">6943 953 0,'0'0'0,"-22"-22"0,22 1 0,0 0 16,0 0-16,-21 0 0,21 0 16,0-1-16,0 1 0,0 0 31,21 21-31,1 0 16,-1 0-16,0 0 15,0 21-15,0-21 0,22 21 0,-22 1 16,0 20-16,0-21 0,0 21 15,-21-20-15,21 20 0,1 0 16,-22 1-16,0-1 0,0 0 0,0-21 16,0 22-16,0-1 0,0-21 0,0 22 15,0-22-15,-22 0 0,22 0 16,-21 0-16,0-21 0,21 21 16,-21-42-1,21 0-15,0 0 16,0 0-16,0 0 0,0-1 15,0-20-15,0 0 0,0-1 0,0 1 16,21 0-16,0-1 16,0 1-16,1 0 0,-1-1 0,-21 22 15,21 0-15,0 0 0,0 0 16,0 0-16,1 21 0,-1 0 16,0 0-1</inkml:trace>
  <inkml:trace contextRef="#ctx0" brushRef="#br0" timeOffset="13802.26">7683 974 0,'0'0'0,"0"-21"31,0-1-31,-21 22 31,0 0-31,21 22 0,-21-1 16,0 0-16,21 21 0,-21-21 15,-1 1-15,22 20 0,0-21 0,0 21 16,-21-20-16,21 20 0,0-21 16,0 0-16,0 0 0,0 1 15,0-1-15,0 0 0,21 0 16,1-21-16,-1 0 0,0 0 15,0 0-15,0 0 16,0 0-16,1 0 0,20 0 0,-21-21 16,0 0-16,0 0 0,1-1 15,-1 1-15,0 0 0,-21-21 0,0-1 16,0 22-16,0-21 0,0 0 16,0-1-16,-21 22 0,0-21 0,-1 21 15,1-1-15,0 22 0,-21 0 16,21 0-16,-1 0 0,1 0 0,-21 0 15,21 0-15,21 22 16,-21 20-16,21-21 0,-22 0 0,22 22 16,0-22-16,-21 0 0,21 21 15,0-21-15,0 1 0,0 20 0,0-21 16,0 0-16,0 0 0,21 1 16,1-22-16,-1 0 0</inkml:trace>
  <inkml:trace contextRef="#ctx0" brushRef="#br0" timeOffset="14434.4">8170 1037 0,'0'0'0,"0"21"47,0 1-47,0-1 0,0 0 15,0 21-15,0-21 0,-21 1 16,21 20-16,0-21 0,-21 0 0,21 0 16,0 22-16,0-22 0,0 0 15,-21 0-15,21 0 0,21-21 47,-21-21-47,21 0 16,0 0-16,0 0 0,-21 0 15,22-1-15,-22-20 0,21 21 0,0-21 16,0 20-16,-21-20 0,21 21 16,0 0-16,1 0 0,-1 21 15,0 0 1,-21 21-16,0 0 0,0 0 0,0 0 16,0 0-16,0 1 0,0 20 15,0-21-15,0 0 0,0 43 16,0-43-16,21-21 0,-21 21 15,0 0-15,21-21 16,0 21-16,1-21 0,-1 0 16,0 0-16,0 0 15,0-21-15,0 0 0,-21 0 16,22 0-16,-1 0 0,0-1 0,0-20 16,0 0-16,0-1 0,-21 1 15,0 0-15,0-1 0,0 22 0,0-21 16,0 21-16,0 0 0,0-1 15,-21 22-15,0 0 0,0 0 16,0 0-16,0 22 16,-1-1-16,22 0 15,0 0 1,0 0-16,0 0 16,22-21-1</inkml:trace>
  <inkml:trace contextRef="#ctx0" brushRef="#br0" timeOffset="14850.98">9123 1080 0,'0'0'0,"0"-22"0,21 22 16,-21-21-16,-21 21 31,0 0-31,-1 0 16,-20 0-16,21 0 0,0 21 0,0-21 15,-1 22-15,1-1 0,0 0 16,0 0-16,21 0 0,0 0 16,0 1-16,0-1 15,21 0-15,0-21 0,-21 21 16,21-21-16,1 21 0,-1-21 0,0 21 16,0 1-16,0-22 0,0 21 15,1-21-15,-22 21 0,0 0 16,0 0-16,0 0 15,-22-21-15,1 0 0,0 22 16,0-22-16,0 0 0,0 0 16,-22 0-16,22 0 0,0 0 0,-21 0 15,20 0-15,1 0 0,0 0 16,0 0-16,21-22 0,-21 1 16,21 0-16,0 0 15,21 21 1,0-21-16,0 0 0,22 21 15,-22-22-15,21 22 0</inkml:trace>
  <inkml:trace contextRef="#ctx0" brushRef="#br0" timeOffset="15490.55">9483 1249 0,'0'0'0,"21"0"0,-21-21 15,0 0-15,0-1 16,21 22-16,-21-21 0,21 0 0,-21 0 16,21 0-16,-21 0 0,0-1 15,0 1-15,0 0 0,0 0 0,-21 42 47,0 21-47,0-20 0,21-1 0,-21 21 16,-1-21-16,1 0 0,21 22 15,-21-22-15,21 0 0,0 0 16,0 0-16,0 1 0,0-1 0,0 0 16,0 0-16,0 0 0,21-21 15,0 0-15,1 0 16,-1 0-16,0 0 0,0 0 0,0 0 16,0 0-16,1-21 15,-1 0-15,-21 0 0,0 0 16,0-1-16,0 1 0,21 0 15,-21 0-15,21 0 0,-21 0 0,0-1 16,21 1-16,0 0 0,1 0 16,-1 0-16,0 21 0,0-21 15,0-1-15,0 22 0,22 0 0,-22-21 16,21 21-16,1 0 0,-22 0 16,21 21-16,-21-21 0,0 22 0,1-1 15,-1 21-15,0-21 0,-21 0 16,0 22-16,0-22 0,0 0 0,0 21 15,0-20-15,0-1 16,0 0-16,-21 0 0,0 0 0,-1-21 16,1 0-1,0 0 1,21-21 0,0 0-16,0-21 0,0 20 15,0 1-15,0-21 0,21 0 16,0 20-16,1-20 0,-1 0 0,0 21 15,0-22-15,0 22 0,0 0 16,1 0-16,-1 0 0,-21-1 0</inkml:trace>
  <inkml:trace contextRef="#ctx0" brushRef="#br0" timeOffset="16203.18">11811 635 0,'0'0'0,"21"-21"0,-21-64 16,0 64 0,-21 21-1,0 0-15,0 21 16,-1 0-16,1 22 0,0-1 15,0 0-15,0 1 0,-22 20 0,22 1 16,0-22-16,0 22 0,-21-1 16,20 1-16,1-22 0,0 0 15,0 22-15,0-43 0,0 21 16,21-21-16,0 22 0,-22-22 0,22 0 16,0-42-1,0 0 1,0 0-16,0-1 0,22-20 15,-1 0-15,0-1 0,-21-20 0,21 21 16,0-22-16,0 1 0,1-1 16,-1 1-16,0-1 0,0 22 0,21-22 15,-20 22-15,-1 21 0,0-22 16,21 22-16,-21 0 0,1 0 0,-1 21 16,0 0-16,0 0 15,0 21-15,-21 0 0,21 22 16,1-22-16,-1 21 0,0 0 0,0 22 15,0-1-15,0 1 16,-21-22-16,0 22 0,22-1 0,-22-20 0,21 20 16,-21-21-16,0 1 0,0-22 15,0 21-15,0-21 0,0 1 0,0-1 16,0 0-16,-21-21 16,-1 0-1,1 0-15,0 0 0,0-21 16,0 0-16</inkml:trace>
  <inkml:trace contextRef="#ctx0" brushRef="#br0" timeOffset="16389.95">11451 1143 0,'21'0'31,"0"0"-31,1 0 0,-1 0 16,0 0-16,21-21 0,1 21 0,-1-21 15,0 21-15,22 0 0,-22-21 16,22 21-16,-1 0 0,1-22 0,-22 22 16,21 0-16,1-21 0,-22 0 15,1 21-15</inkml:trace>
  <inkml:trace contextRef="#ctx0" brushRef="#br0" timeOffset="16642.57">12615 889 0,'0'0'0,"0"-42"31,-21 42-31,0 0 16,0 0-16,0 21 0,-1-21 16,-20 21-16,21 21 0,0-20 0,0-1 15,-1 21-15,1 0 0,21 1 16,-21-22-16,21 21 0,-21 1 0,21-22 16,0 21-16,0-21 0,0 22 15,0-1-15,0-21 16,21-21-16,0 21 0,0-21 15,1 0-15,-1 0 0,0 0 0,21 0 16,-21 0-16,22 0 0,-22-21 16,21 21-16,-21-21 0,22 0 0,-22-22 15,21 22-15,-21-21 0</inkml:trace>
  <inkml:trace contextRef="#ctx0" brushRef="#br0" timeOffset="17141.98">13017 635 0,'0'0'0,"22"-21"0,-22-21 0,0 20 0,0 1 15,0 0-15,0 42 47,-22 22-47,22-22 0,0 21 0,-21 0 16,21 1-16,-21-1 0,0 22 16,21-22-16,0 21 0,0-20 0,-21 20 15,0-20-15,21-1 0,0 0 16,0 1-16,0-22 0,-22 21 0,22-21 15,0 0-15,0 1 0,0-1 0,0 0 16,22-21 0,-1 0-16,0 0 0,0 0 15,0 0-15,0 0 0,1-21 16,-1 0-16,0-1 0,0 1 0,0 0 16,22 0-16,-22-21 0,0-1 15,0 1-15,0 21 0,22-22 0,-22 1 16,0 21-16,0-21 0,0 20 15,-21 1-15,21 0 0,-21 42 32,0 0-32,0 22 15,0-22-15,0 0 0,-21 21 16,21 1-16,0-22 0,0 21 0,-21-21 16,21 1-16,-21 20 0,21-21 15,0 0-15,0 0 0,0 1 16,0-1-16,0 0 0,21-21 31,0 0-31,0 0 0,1 0 16,-1 0-16,0-21 0,21 0 15,-21-1-15,22 1 0</inkml:trace>
  <inkml:trace contextRef="#ctx0" brushRef="#br0" timeOffset="17894.75">13928 974 0,'0'0'0,"0"-21"0,-22 42 47,22 0-47,-21 0 15,0 21-15,21-20 0,-21-1 16,21 21-16,-21 0 0,21-20 0,-21-1 16,21 21-16,0-21 0,-22 0 15,22 1-15,0-1 0,0 0 0,0 0 16,0 0-16,22-21 15,-1 0 1,0 0-16,0 0 0,0-21 0,0 21 16,1-21-16,-1 0 0,-21 0 15,21-1-15,-21 1 0,0-21 16,0 21-16,0-22 0,0 22 16,0-21-16,-21 21 0,21 0 0,-21-1 15,-1 1-15,1 21 0,21-21 0,-21 0 16,21 0-1,21 21 1,0-21-16,1 21 0,20 0 16,-21-22-16,21 22 0,1 0 15,-1 0-15,0 0 0,1 0 0,-22 0 16,21 22-16,1-1 0,-22 0 16,0 0-16,0 0 0,0 0 15,-21 22-15,0-22 0,0 0 0,0 21 16,0-20-16,0-1 0,0 21 15,0-21-15,0 0 0,0 1 16,0-1-16,0 0 0,-21 0 0,21 0 16,0 0-16,-21-21 31,21-21-15,0 0-16,0 0 15,0-21-15,0 20 0,0 1 16,21-21-16,0 0 0,0-1 15,22 1-15,-22 0 0,21-1 16,1 1-16,-1 0 0,0 20 0,1 1 16,-1 0-16,0 21 0,1 0 15,-22 0-15,21 0 0,-21 21 0,0 0 16,1 22-16,-22-22 0,0 21 16,0 1-16,0-22 0,0 21 0,0 0 15,0-20-15,0-1 0,0 21 16,-22-21-16,1 0 0,0 1 0,21-1 15,-21-21-15,21 21 0,-21-21 16,42-21 15</inkml:trace>
  <inkml:trace contextRef="#ctx0" brushRef="#br0" timeOffset="18278.99">15727 910 0,'0'0'0,"21"-21"0,-21 0 0,0 0 16,-21 21-1,0 0-15,-1 0 0,1 0 0,-21 0 16,21 0-16,-22 21 0,22 0 16,-21-21-16,21 21 0,0 0 15,-1 1-15,1-22 0,21 21 16,0 0-16,0 0 0,0 0 0,0 0 15,21-21-15,1 22 0,-1-1 16,0-21-16,21 21 0,-21 0 0,1-21 16,20 21-16,-21 0 0,0-21 15,0 22-15,1-1 0,-22 0 16,21 0-16,-21 0 0,0 0 16,0 1-16,-21-1 15,-1-21-15,-20 0 0,21 21 0,-21-21 16,-1 0-16,1 21 0,0-21 15,20 0-15,-20 0 0,21 0 0,-21 0 16,20 0-16,1 0 16,21-21-16,-21 21 0,21-21 15,0 0-15,0-1 0,0 1 16,-21 0-16</inkml:trace>
  <inkml:trace contextRef="#ctx0" brushRef="#br0" timeOffset="18519.05">14012 508 0,'0'0'0,"-63"0"31,42 0 0,-1 0-15,1 0-16,0 0 0,0 0 15,0 0-15</inkml:trace>
  <inkml:trace contextRef="#ctx0" brushRef="#br0" timeOffset="18706.91">12806 741 0,'0'0'0,"63"0"31,-20 0-31,-1 0 0,0 0 16,1 0-16,20 0 0,1 0 0,-1-21 15,1 21-15,20-21 0,-20 21 16,20-22-16,-20 22 0</inkml:trace>
  <inkml:trace contextRef="#ctx0" brushRef="#br0" timeOffset="19202.25">17103 169 0,'0'0'0,"0"-21"0,21 21 32,-42 21-17,-1 1-15,1-1 0,-21 21 0,21 22 16,-22-22-16,-20 21 0,21 1 15,-22-1-15,-21 22 0,-105 84 16,105-63-16,-21-21 0,22 0 16,-22 20-16,21-20 0,1 0 0,-1-1 15,0 1-15,1-21 0,20 20 0,-21 1 16,22-22-16,-1-20 16,22 20-16,-21-20 0,20-1 0,-20 0 15,20-21-15,22 1 0,0-22 16,0 0-16</inkml:trace>
  <inkml:trace contextRef="#ctx0" brushRef="#br0" timeOffset="20405.91">1968 2117 0,'0'0'0,"0"-21"0,0-22 0,0 22 0,22 0 15,-22 0-15,0 0 0,0-1 16,0 1-16,21 21 31,-21 21-15,0 1-16,0-1 0,21 21 16,-21 0-16,0 1 0,21-1 15,-21 22-15,0-22 0,0 64 16,0-43-16,0 1 0,0-22 15,0 0-15,0 1 0,0-1 0,0-21 16,0 0-16,0 1 0,21-44 31,-21 1-15,21 0-16,-21-21 0,22-1 16,-1 1-16,0 0 0,-21-1 15,21 1-15,0 0 0,-21-1 16,21 1-16,1 0 0,-22 21 0,0-22 15,21 22-15,-21 0 0,21 21 16,0 21-16,-21 0 16,0 0-16,21 22 0,0-1 15,-21 0-15,22 64 16,-1-63-16,0 20 0,-21-21 0,21 1 16,0-1-16,0-21 0,1 0 15,-1 1-15,0-1 0,0 0 0,21-21 16,-20 0-16,20 0 0,-21 0 15,21-21-15,-20 0 0,20-1 16,-21-20-16,21 21 0,-20-21 16,-1-1-16,0 1 0,0-22 0,-21 22 15,0 0-15,0-1 0,0-20 16,0 21-16,-21-1 0,-21-20 0,20 20 16,1 1-16,-21 21 0,21-21 15,-22 20-15,22 1 0,0 21 0,0 0 16,0 0-16,0 21 15,21 1-15,0-1 0,0 0 0,0 21 16,0-21-16,0 1 0,0 20 16,0-21-16,21 0 0,0 22 15,0-22-15,0 0 0,0-21 16,22 21-16,-22 0 0</inkml:trace>
  <inkml:trace contextRef="#ctx0" brushRef="#br0" timeOffset="20626.74">3260 2307 0,'0'0'16,"0"21"-1,0 1-15,0 20 16,0-21-16,-22 0 0,22 22 16,0-22-16,0 0 0,0 21 15,0-21-15,0 1 0,0-1 16,0 0-16,0-42 47,-21 0-47</inkml:trace>
  <inkml:trace contextRef="#ctx0" brushRef="#br0" timeOffset="20785.97">3196 2159 0,'0'0'16,"-21"-21"-16,0 21 15,21 21 32,0 0-31,21 0-16,0-21 0</inkml:trace>
  <inkml:trace contextRef="#ctx0" brushRef="#br0" timeOffset="21230.97">3535 2413 0,'0'0'0,"0"21"0,0 0 15,0 1-15,0-1 0,0 0 16,0 0-16,0 0 0,0 0 0,0 22 16,0-22-16,0 0 0,0 0 15,0 0-15,0 1 0,-21-44 47,21 1-31,0 0-16,0-21 0,0 21 15,0-1-15,0 1 0,0-21 16,0 0-16,0 20 0,21-20 0,21 21 16,-21-21-16,22 20 15,-1 1-15,43 0 0,-22 21 16,-21 0-16,22 0 0,-22 0 15,1 21-15,-1-21 0,0 21 16,-21 22-16,1-22 0,-1 21 0,0-21 16,-21 22-16,0 20 0,0-20 15,0-22-15,-21 0 0,0 21 16,-1-21-16,1 1 0,0-1 16,0 0-16,0-21 0,21 21 15,0-42 16,21 0-31,0 0 16,21 21-16</inkml:trace>
  <inkml:trace contextRef="#ctx0" brushRef="#br0" timeOffset="21746.65">4826 2350 0,'0'0'0,"-21"-64"31,0 64-31,-1-21 0,1 21 0,0 0 16,-21 0-16,21 0 0,-1 0 0,1 0 16,-21 0-16,21 21 15,0 0-15,-1 0 0,1 1 0,-21-1 16,21 21-16,0-21 0,-1 22 16,1-1-16,21 0 0,-42 22 15,42-22-15,0-21 0,0 22 16,0-22-16,0 0 0,21 0 15,0-21-15,22 0 0,-22 0 0,21 0 16,-21 0-16,22 0 0,-1-21 16,-21 0-16,21 0 0,1-1 0,-1 1 15,-21 0-15,22-21 0,-22-1 16,0 1-16,0-21 0,0 20 0,0 1 16,1-22-16,-1 22 15,-21 0-15,0-22 0,0 22 0,21 0 16,-21-1-16,0 22 0,0-21 15,21 21-15,-21-1 0,0 44 32,-21 20-32,0-21 0,0 21 0,-1 1 15,1-1-15,0 0 0,0 22 16,0-22-16,0 22 0,-1-22 0,22 22 16,-21-22-16,21 0 0,0 1 15,0-1-15,0-21 0,21 0 0,1 22 16,-1-43-16,0 21 0,0-21 0,21 21 15,-20-21-15,-1 0 0,21 0 16,0-21-16,-20 0 0,20 21 16,0-22-16</inkml:trace>
  <inkml:trace contextRef="#ctx0" brushRef="#br0" timeOffset="22182.95">5376 2434 0,'0'0'0,"0"-21"0,0 0 0,0 0 15,0 0-15,0-1 16,-21 22-1,21 22 1,-21-1-16,0 0 0,0 21 16,-1-21-16,1 22 0,0-22 0,0 21 15,21 1-15,0-22 16,-21 21-16,21 0 0,0-20 0,0-1 16,0 0-16,21 0 0,0 0 15,0 0-15,0-21 0,1 0 0,-1 0 16,21 0-16,-21 0 0,22 0 15,-1 0-15,0 0 0,1-21 0,-1 21 16,-21-21-16,21 0 0,1 0 0,-22-22 16,0 22-16,0-21 0,0 0 15,-21-1-15,0 22 0,0-21 0,0-1 16,-21 1-16,0 21 0,0 0 16,-43-22-16,22 43 15,0 0-15,-1 0 0,22 0 16,-21 0-16,-22 43 0,43-22 15,-21 0-15,21 21 0,0-20 16,21 20-16,-22-21 0,22 21 16,0-20-16,0 20 0,0-21 15,0 21-15,0-20 0,22 20 0,-1-42 16,0 21-16,0 0 0,21-21 0,-20 0 16,-1 0-16,21 0 15,0 0-15</inkml:trace>
  <inkml:trace contextRef="#ctx0" brushRef="#br0" timeOffset="22705.96">5948 2540 0,'0'0'0,"21"-42"0,0 21 0,-21-1 0,0 1 15,21 21-15,-21-21 0,0 42 32,0 0-17,0 1-15,-21-1 0,21 21 0,-21-21 16,21 22-16,0-22 0,-21 0 0,21 21 15,-21-21-15,21 1 0,0-1 16,0 0-16,0 0 0,21-21 31,0 0-31,0 0 0,0 0 16,0-21-16,1 0 0,-1 0 0,0-1 16,0 1-16,0 0 0,0 0 15,-21-21-15,22 20 0,-1 1 0,0 0 16,-21 0-16,21 21 0,-21 21 31,0 0-31,0 0 16,0 1-16,0 20 0,0-21 0,0 0 15,0 0-15,0 22 0,0-22 16,0 0-16,21-21 0,-21 21 16,43 0-16,-22-21 0,0 0 15,21 0-15,-21 0 0,22 0 16,-22 0-16,21 0 0,-21-21 0,22 0 15,-22 0-15,0 0 0,0 0 16,0-22-16,1 1 0,-22 21 0,21-43 16,-21 22-16,0 0 0,0-1 15,0 1-15,-21 21 0,-1 0 0,1-1 16,0 1-16,0 21 0,0 0 16,0 0-16,-1 0 0,-20 0 15,0 21-15,21-21 0,-1 22 0,1-22 16,0 21-16</inkml:trace>
  <inkml:trace contextRef="#ctx0" brushRef="#br0" timeOffset="23154.47">8340 2244 0,'0'0'0,"21"-21"0,0 21 0,-21-22 15,0 1-15,0 42 32,0 1-17,0-1-15,0 0 0,-21 21 0,0 1 16,21 20-16,-22-21 15,22 1-15,-21 20 0,0 1 0,0-22 16,21 0-16,-42 43 0,42-43 16,0-20-16,-22 20 0,22-21 15,-21-21-15,21 21 0,-21-21 16</inkml:trace>
  <inkml:trace contextRef="#ctx0" brushRef="#br0" timeOffset="23665.95">7810 2646 0,'0'0'0,"-21"-42"0,0-1 0,-21-20 0,21 20 16,-1 1-16,22 0 0,0-1 15,0 1-15,0 21 0,0-21 0,0 20 16,22-20-16,-1 21 0,21 0 16,22-22-16,-22 22 0,21 21 0,1-21 15,84 21-15,-84 0 16,20 21-16,-20-21 0,20 43 0,-20-22 15,-1 21-15,1 0 0,-22 1 0,1-1 16,-22 0-16,21 22 0,-42-22 16,0 22-16,0 20 0,0-41 15,-21-1-15,21 0 0,-21-20 16,0-1-16,-1 0 0,1 0 16,0-21-16,0 0 15,0 0-15,0 0 0,21-21 16,-22 0-16,22 0 0,0-22 0,0 1 15,0 0-15,0-22 0,0 22 16,0-22-16,22 22 0,-1-22 0,21 22 16,0 0-16,1-1 0,20 1 15,1 0-15,-1 21 0,1-1 0,-1 1 16,1 21-16,-1 0 0,1 0 16,-22 21-16,0 22 0,1-22 15,-1 0-15,-21 21 0,0 1 16,-21-1-16,0 22 0,0-22 0,0 21 15,0-20-15,0 20 0,-21-20 0,0-1 16,21 0-16,-21-21 0,0 22 16,0-22-16,21 0 0,0 0 15,-22-21-15,1 0 0</inkml:trace>
  <inkml:trace contextRef="#ctx0" brushRef="#br0" timeOffset="25140.08">10160 2519 0,'0'0'0,"0"-21"0,0 0 0,0-1 16,0 1-16,0 0 0,-21 0 0,0 0 15,-1 0-15,1-1 0,-21 22 16,21 0-16,0-21 0,-22 21 0,22 0 15,-21 0-15,21 0 0,-22 21 0,1 1 16,0-1-16,20 21 0,-20-21 16,21 22-16,-21-1 0,20 0 15,1 1-15,0-1 0,0 0 16,21-21-16,0 22 0,0-1 16,0-21-16,0 0 0,21 1 0,0-22 15,0 0-15,22 0 0,-22 0 16,21 0-16,-21 0 0,22 0 0,-1 0 15,-21-22-15,22 1 0,-1 0 16,0 0-16,-21 0 0,22-22 0,-22 1 16,21 0-16,-21-1 0,1 1 15,-1 0-15,0-1 0,-21 22 0,0-21 16,0 21-16,0 42 31,0 0-31,-21 0 0,21 0 0,-21 22 16,21-1-16,-22 0 0,22-20 15,0 20-15,0 0 0,0-21 0,0 22 16,0-22-16,0 0 0,22 0 0,-1 0 16,0-21-16,0 0 0,0 22 15,0-22-15,1 0 0,-1 0 0,21 0 16,-21-22-16,22 22 0,-22-21 16,21 0-16,0 0 0,-20 0 0,20 0 15,-21-22-15,0 1 0,0 21 16,1-22-16,-22 1 0,0-21 15,0 41-15,0 1 16,0 42 0,-22-21-16,22 22 0,-21 20 15,21-21-15,0 0 0,0 22 16,0-22-16,0 21 0,-21-21 0,21 0 16,0 1-16,0 20 0,0-21 15,0 0-15,-21-21 0,21 21 16,0-42 15,0 0-31,0 0 16,0 0-16,0 0 0,21-1 15,0-20-15,0 21 0,-21 0 16,22-22-16,-1 22 0,0 0 0,0 0 16,0 0-16,0 21 0,1 0 15,-1 0-15,0 0 0,-21 21 16,0 0-16,21 0 0,-21 0 15,0 22-15,0-22 0,21 21 0,0-21 16,1 1-16,-1-1 0,0 0 0,0 0 16,0 0-16,0 0 0,22-21 15,-22 22-15,0-22 0,21 0 0,-20 0 16,20 0-16,0 0 0,1 0 16,-1 0-16,-21 0 0,21 0 15,1-22-15,-1 1 0,-21 0 0,22 0 16,-22 0-16,0 0 0,0-22 15,-21 22-15,0-21 0,0 21 0,0-22 16,0 22-16,0 0 0,0 0 0,0 0 16,0-1-16,-21 22 0,0 0 15,0 0-15,-1 0 0,-20 0 0,21 0 16,0 22-16,-22-1 16,1 0-16,21 0 0,-21 0 0,20 0 0,-20 22 15,21-22-15,0 0 16,0 21-16,21-20 0,0-1 0,0 0 0,0 0 15,21 0-15,0 0 16,0-21-16,0 0 0,0 0 16,1 0-16,-1 0 0,0 0 0,0 0 15,0 0-15,0 0 0,1 0 16,-1-21-16,0 21 0,0-21 0,-21 0 16,21 21-16,0-21 0,1 0 15,-1-1-15,-21 1 0,21 0 0,0 0 16,-21 0-16,21 0 0,-21-1 15,21 22 1,-21-21-16,0 0 0,0 0 31,0 42 188,-21-21-188,0 0-31</inkml:trace>
  <inkml:trace contextRef="#ctx0" brushRef="#br0" timeOffset="26114.96">11557 2667 0,'0'0'0,"0"-21"0,21 21 0,-21-21 31,21 21-15,-21 21 0,0 0-16,0 21 0,0-20 0,0 20 15,0 0-15,0 1 0,0-1 0,0 0 16,0 1-16,0 20 0,0 1 15,0 63-15,0-64 0,0 1 16,0-1-16,-21 1 16,21-1-16,-21 1 0,21-22 0,0 21 15,-21 1-15,0-1 0,-1 1 0,22 21 16,-21-22-16,0 1 0,-21-1 16,21-21-16,-1 22 0,1-22 0,0 1 15,0-22-15,-21 21 0,20-21 0,1-21 16,0 0-16,0 0 0,0 0 15,-22 0-15,22-21 0,0 0 0,-21-21 16,21-1-16,-22 1 0,22 0 0,-21-22 16,21 1-16,-1-22 0,1 21 15,0-20-15,0 20 0,21-20 0,0-1 16,0 0-16,0 1 0,0-1 16,21 21-16,0-20 0,22 20 15,-1 22-15,0-22 0,1 22 0,20 0 16,-21 21-16,22-1 0,-22-20 15,22 21-15,-22 21 0,-21-21 0,22 0 16,-1 21-16,-21-22 0</inkml:trace>
  <inkml:trace contextRef="#ctx0" brushRef="#br0" timeOffset="26470.97">11853 2794 0,'0'0'0,"0"21"0,-21-21 31,21-21 0,21 0-31,0 0 0,1 0 16,20-1-16,-21 1 0,0 0 0,0 0 16,1 0-16,-1 21 0,-21-21 15,0-1-15,-21 22 31,-1 0-31,1 22 0,-21-1 0,21 0 16,0 0-16,-1 0 0,1 22 16,0-22-16,21 21 0,-21-21 0,21 0 15,0 1-15,0 20 0,0-21 16,21 0-16,0 0 16,0-21-16,1 0 0,-1 0 0,21 0 15,-21 0-15,22 0 0,-1 0 16,0 0-16,1-21 0,-1 0 0,0 21 15,1-21-15,-1 0 0</inkml:trace>
  <inkml:trace contextRef="#ctx0" brushRef="#br0" timeOffset="27101.97">12552 2498 0,'0'21'31,"0"0"-31,0 0 0,-21 22 16,21-22-16,0 21 0,-22 0 0,22-20 15,0 20-15,0-21 0,0 21 16,0-20-16,0-1 0,0 0 0,0 0 16,0 0-16,0 0 0,0 1 15,0-44 17,0 1-17,0 0-15,0 0 0,0-21 0,0 20 16,0-20-16,0 21 15,0-21-15,0-1 0,22 1 0,-1 21 0,0-22 16,0 22-16,0 0 16,0 0-16,1 0 0,20 0 0,-21 21 15,0 0-15,22 0 0,-1 21 16,-21 0-16,21 0 0,-20 21 0,20-20 16,-21 20-16,21-21 0,-20 21 0,-1 1 15,-21-22-15,0 0 0,0 21 16,0-20-16,0-1 0,0 0 0,0 0 15,-21 0-15,-1-21 16,1 0-16,0 0 16,0-21-1,21 0-15,0 0 0,0-22 16,0 22-16,0-21 0,0 0 16,21 20-16,0-20 0,0 0 15,1-1-15,20 22 0,-21-21 0,21 21 16,1 0-16,-1-1 0,22 22 15,-22 0-15,0 0 0,1 0 0,-1 0 16,-21 22-16,21 20 0,-20-21 0,-1 21 16,0-20-16,-21 20 0,0 0 15,0-21-15,0 22 0,0-1 0,0-21 16,-21 0-16,0 1 0,21-1 16,-22 0-16,1 0 0,21 0 15,-21-21-15,21-21 31,0 0-31,21 0 0,0 0 16</inkml:trace>
  <inkml:trace contextRef="#ctx0" brushRef="#br0" timeOffset="27495.55">13928 2646 0,'42'21'16,"-21"-21"0,0 0-16,0-21 15,1 0-15,-1 0 0,0 21 0,0-22 16,0 1-16,22 0 0,-22 0 16,0 0-16,-21 0 0,0-1 0,21 1 15,-21 0-15,-21 21 16,0 0-16,0 0 15,-22 0-15,22 0 0,0 21 16,0 0-16,0 1 0,-1-1 0,1 21 16,0 0-16,21-20 0,0 20 0,0-21 15,0 21-15,0-20 16,0 20-16,0-21 0,0 0 0,0 0 16,21 1-16,0-22 0,1 21 0,-1-21 15,0 0-15,21 0 0,-21 0 16,22 0-16,-1 0 0,0 0 0,43-21 15,-21-1-15,-22 1 16,0 0-16,1 0 0,-1-21 0,0 20 16</inkml:trace>
  <inkml:trace contextRef="#ctx0" brushRef="#br0" timeOffset="27880.97">14753 2477 0,'0'0'0,"0"21"31,0 0-31,-21 0 0,21 21 16,-21-20-16,21-1 0,0 21 15,0-21-15,-21 0 0,21 22 0,0-22 16,-22 0-16,22 0 0,0 0 16,0 1-16,0-1 15,0-42 17,0-1-32,0 1 15,0 0-15,0 0 0,22-21 16,-22 20-16,21-20 0,0 0 0,0-1 15,0 1-15,0 0 16,1-1-16,-1 22 0,0 0 0,0 0 16,0 0-16,0 21 0,1 0 0,-1 0 15,0 21-15,0 0 0,0 21 16,-21-20-16,0 20 0,0 0 0,0-21 16,0 22-16,0-1 0,0-21 15,0 0-15,0 22 0,0-22 0,-21-21 16,21 21-16,0 0 0,21-42 47,0 0-47,1 21 0</inkml:trace>
  <inkml:trace contextRef="#ctx0" brushRef="#br0" timeOffset="28147.67">15579 2180 0,'0'0'0,"0"-42"0,0 21 0,0-22 0,0 22 15,0 0-15,0 0 16,-22 21 0,22 21-16,0 0 0,-21 0 15,21 22-15,-21-22 0,21 21 0,-21 1 16,21-1-16,0 21 0,0-20 16,-21 20-16,0-20 0,21 20 15,-22-21-15,22 1 0,0-1 0,0 0 16,0-20-16,0 20 0,0-21 15,0 0-15,22 0 0,-1-21 16,0 0-16,0 0 16,21 0-16,-20 0 0,-1-21 0,0 0 15,21 0-15,-21 0 0,1 0 0</inkml:trace>
  <inkml:trace contextRef="#ctx0" brushRef="#br0" timeOffset="28362.55">15473 2350 0,'-21'0'15,"42"0"1,0 0-16,21 0 0,1 0 0,-22 0 16,21 0-16,0 0 0,1 0 15,-1-22-15,-21 22 0,22 0 0,-22 0 16,0 0-16,0 0 0,0 0 15,0 0-15</inkml:trace>
  <inkml:trace contextRef="#ctx0" brushRef="#br0" timeOffset="29449.93">3090 3471 0,'0'0'0,"-21"0"0,-85 0 31,85 0-31,21-21 0,21 21 47,0 0-47,1 0 15,20 0-15,-21 0 0,0 0 0,22 0 16,-1 0-16,0 0 0,22 21 16,-1-21-16,1 0 0,-1 0 15,22 22-15,0-22 0,-1 0 0,22 0 16,-21 0-16,21 0 0,-22 21 15,43-21-15,0 0 0,0 0 0,21 0 16,-21 0-16,22 0 0,-1 0 16,0 0-16,21 21 0,1-21 0,-1 0 15,0 0-15,1 0 0,-1 21 16,21-21-16,-20 0 0,20 21 0,-20-21 16,-1 0-16,0 21 15,22-21-15,-22 0 0,22 22 0,-22-22 0,0 21 16,1-21-16,-1 0 0,21 21 15,-20-21-15,-1 0 0,170 21 16,-149-21-16,1 21 0,-1-21 16,-20 0-16,20 0 0,1 21 15,-22-21-15,21 0 0,-20 22 0,-1-22 16,22 0-16,-22 0 0,21 21 16,1-21-16,-22 0 0,22 0 0,-22 0 15,22 21-15,-1-21 0,1 0 0,-22 0 16,0 0-16,22 0 0,-22 0 15,-21 21-15,22-21 0,-22 0 0,0 0 16,0 0-16,-42 0 0,21 0 16,-21 0-16,0 0 0,-22 21 0,1-21 15,0 0-15,-22 0 16,1 0-16,-22 0 0,0 0 0,1 0 16,-22 0-16,0 0 0,-42-21 15,0 0 1,-22 21-16</inkml:trace>
  <inkml:trace contextRef="#ctx0" brushRef="#br0" timeOffset="30505.88">7112 1884 0,'-42'0'31,"20"0"-31,22 21 31,0 0-15,22-21-16,-1 0 15,-21 21-15,21-21 0,0 0 16,21 0-16,-20 0 0,-1 22 0,21-22 16,0 0-16,1 0 0,20 0 15,-20 0-15,41 0 0,1 0 0,0 0 16,-1 0-16,22 0 0,0 0 15,0 0-15,0-22 0,21 22 16,21 0-16,0 0 0,0-21 16,0 21-16,22-21 0,20 21 0,1 0 15,-1 0-15,1 0 0,-1 0 16,22 0-16,-22 0 0,22 0 0,-22 0 16,22 0-16,-21 0 0,-1 0 15,22 0-15,-1 0 0,-20 0 0,-1 0 16,1 21-16,-1 0 0,1-21 15,-22 22-15,1-22 0,-1 21 16,-21-21-16,127 21 0,-148-21 16,0 0-16,-21 21 0,-21-21 15,-1 0-15,1 0 0,-21 0 0,-22 0 16,0 0-16,1 0 0,-22 0 16,21 0-16,-21 0 0,0 0 31</inkml:trace>
  <inkml:trace contextRef="#ctx0" brushRef="#br0" timeOffset="47785.94">720 4678 0,'0'0'0,"-22"0"15,22 21 32,0 0-47,0 0 0,0 1 0,0 20 16,0 0-16,0 1 0,0 20 15,0-21-15,0 1 0,-21-1 16,21 22-16,0-43 0,0 21 16,0 0-16,0-20 0,0 20 15,0-21-15,-21 0 0,21 0 16,-21-21 0,21-21-1,0 0 1,0 0-16,0 0 0,0 0 15,0-22-15,-21 1 0,21 0 0,0 20 16,0-20-16,0 0 0,0-1 16,0 1-16,21 0 0,0-1 15,0 22-15,0-21 0,1 21 16,-1 0-16,0 21 0,21-22 16,-21 22-16,1 0 0,-1 0 0,0 0 15,0 22-15,0-1 0,0 21 16,1-21-16,-1 22 0,-21-1 15,21 0-15,-21 1 0,0-1 0,0 0 16,0 1-16,0-22 0,0 21 16,0-21-16,0 0 0,0 1 0,0-1 15,0 0 1,-21-21-16,0 0 16,21-21-16,0 0 15,0-1-15,0 1 16,0-42-16,0 20 0,0 1 15,0 0-15,21-1 0,0 1 16,21 0-16,-21-1 0,1 22 0,20 0 16,0 0-16,1 21 0,-22 0 15,21 0-15,0 21 0,-20 0 16,20 0-16,0 43 0,-21-22 16,-21 1-16,0-1 0,0 0 15,0 1-15,0-1 0,0 0 16,0-21-16,-21 1 0,21 20 15,-21-21-15,0 0 16,21 0-16,0-42 31,0 0-15,0 0-16</inkml:trace>
  <inkml:trace contextRef="#ctx0" brushRef="#br0" timeOffset="48334.26">1926 5101 0,'0'0'0,"0"-21"0,0 0 16,0 0-16,0 0 0,0-1 15,0 1-15,0 0 0,0-21 16,0 21-16,0-1 0,0 1 15,0 0-15,-21 21 0,0 0 0,0 0 16,-1 0-16,1 0 0,0 0 16,0 21-16,0 0 0,0 1 0,-1 20 15,1 0-15,0 1 0,0-1 16,0 0-16,21 1 0,0-1 16,-21 0-16,21-21 0,0 22 0,0-22 15,0 0-15,0 21 16,0-20-16,0-1 0,21-21 15,0 0-15,0 0 16,0 0-16,0 0 0,1 0 0,-1-21 16,0-1-16,0 1 0,0 0 15,0-21-15,1 21 0,-1-22 0,0 1 16,-21-43-16,21 64 16,-21 0-16,0 0 0,0 0 0,0 42 31,-21 0-16,21 0-15,-21 21 0,21-20 16,0 20-16,0-21 0,0 21 16,0-20-16,0-1 0,0 0 0,0 0 15,0 0-15,0 0 0,21 1 16,-21-1-16,21-21 0,0 21 16,0-21-16,1 0 15,-1 0-15,0-21 0,-21 0 16,21-1-16,0 22 0</inkml:trace>
  <inkml:trace contextRef="#ctx0" brushRef="#br0" timeOffset="48858.93">2117 5122 0,'0'0'0,"0"-42"31,0 21-31,21 0 0,0 0 16,0 21-16,0 0 0,0 0 15,1 0-15,-1 0 16,0 0-16,0 21 0,0 0 0,0 0 16,1 0-16,-22 0 0,0 1 15,0 20-15,0-21 0,0 0 0,0 22 16,0-22-16,0 0 0,-22 0 16,22 0-16,-21 0 0,0 1 0,0-1 15,21-42 32,0-1-47,21 22 0,-21-21 16,21 0-16,0 0 0,1-21 15,-1 20-15,0 1 0,0-21 0,21 21 16,43-64 0,-64 64-16,0 0 0,1 21 15,-22-21-15,0 42 16,0 0-16,-22-21 15,22 21-15,-21 21 0,0-20 16,0-1-16,21 0 0,0 21 16,-21-21-16,21 1 0,-21-1 15,21 0-15,0 21 0,0-21 0,0 1 16,0-1-16,0 0 16,0 0-16,21 0 0,0-21 0,0 0 15,0 21-15,22-21 0,-1 0 16,-21 0-16,21 0 0,1 0 0,-1-21 15,0 0-15,-20 21 0,20-21 16,-21 0-16</inkml:trace>
  <inkml:trace contextRef="#ctx0" brushRef="#br0" timeOffset="49714.67">3048 4974 0,'0'0'0,"-21"0"32,21 21-17,0 1-15,0-1 0,0 0 16,0 21-16,0-21 0,0 22 16,-21-22-16,21 21 0,0-21 15,0 1-15,0-1 0,0 0 0,0 0 16,0 0-16,0 0 0,0 1 15,0-1-15,-22-21 32,22-21-17,0-1-15,0 1 0,0 0 16,0 0-16,0 0 0,0 0 0,0-22 16,0 22-16,0-21 0,0 21 15,0-1-15,0-20 0,22 21 0,-1-21 16,0 20-16,0 1 0,0 0 15,0 0-15,1 21 0,-1 0 0,21 0 16,-21 0-16,22 0 0,-22 0 16,0 21-16,21 0 0,-21 0 0,1 1 15,-1 20-15,-21-21 16,0 21-16,0-20 0,0 20 0,0-21 16,0 21-16,0-20 0,0-1 15,0 0-15,0 0 0,0 0 0,0 0 16,-21-21-16,-1 0 15,22-21 17,0 0-32,0 0 0,0 0 15,0-22-15,0 22 0,22-21 0,-1 0 16,0 20-16,0-20 0,0 21 16,22-21-16,-22 20 0,21 1 0,-21 0 15,22 0-15,-22 21 16,21 0-16,-21 0 0,0 21 0,1 0 15,-1 0-15,0 1 0,-21 20 16,0-21-16,0 21 0,0-20 0,0 20 16,0-21-16,0 21 0,0-20 15,0-1-15,0 0 0,0 0 0,0 0 16,0 0-16,-21 1 0,21-44 47,0 1-47,0 0 15</inkml:trace>
  <inkml:trace contextRef="#ctx0" brushRef="#br0" timeOffset="49930.93">4106 5059 0,'0'0'15,"0"21"-15,0 0 0,0 0 0,0 1 16,0-1-16,0 0 0,0 0 15,0 0-15,-21 0 0,21 1 0,-21-1 16,21 0-16,0 0 0,0 0 0,0 0 16,0 1-1,-21-22-15,21-22 32,0 1-32,0 0 15</inkml:trace>
  <inkml:trace contextRef="#ctx0" brushRef="#br0" timeOffset="50118.92">4085 4763 0,'0'0'0,"-21"0"0,0 0 0,0 0 32,-1 0-32,22 21 0,-21-21 15,21 21-15,0 0 16,0 0-16,21 0 15,1-21-15,-1 22 16,0-22 0</inkml:trace>
  <inkml:trace contextRef="#ctx0" brushRef="#br0" timeOffset="50714.67">4487 5101 0,'-21'-42'16,"42"21"-1,0 21-15,1-21 0,-1-1 16,0 22-16,0 0 0,21 0 0,-20 0 16,-1 0-16,21 0 0,-21 0 0,0 0 15,1 22-15,-22-1 0,0 0 16,0 0-16,0 21 0,0-20 0,0-1 15,0 21-15,-43-21 0,22 22 16,-21-22-16,21 0 0,-22 0 0,1 21 16,21-20-16,-22-22 0,22 21 15,0 0-15,0-21 0,0 0 16,42-21 15,0 21-31,0 0 0,0-21 0,22 21 16,-22 0-16,0 0 0,0 0 15,22 0-15,-22 0 0,0 0 0,0 0 16,21 0-16,-20 0 0,-1 0 0,0 21 16,0 0-16,0 0 0,0-21 15,1 21-15,-1 22 0,-21-22 0,21 21 16,0-21-16,-21 22 0,0-1 16,0 0-16,0 1 0,0 20 15,-21-21-15,0 1 0,-22-1 0,1 0 16,0-20-16,-1 20 0,1 0 15,0-21-15,-22 1 0,22-1 0,-22 0 16,22 0-16,-21-21 0,20 0 0,-20 0 16,20 0-16,1 0 0,21 0 15,-21-21-15,-1 0 0,22 0 0,0-22 16,0 22-16,0-21 0,21 21 16,-22-22-16,22 1 0,0 0 15,0-1-15,22 1 0,-1 0 0,0 20 16,0-20-16,0 0 0,22-1 15,-1 1-15</inkml:trace>
  <inkml:trace contextRef="#ctx0" brushRef="#br0" timeOffset="51091.89">5101 5249 0,'21'0'16,"0"0"-16,1-21 16,-1 21-16,0-21 0,0 0 15,0 0-15,0 0 16,1-1-16,-1-20 0,0 21 0,-21 0 16,0 0-16,0-1 0,0 1 0,0 0 15,-21 21 1,0 0-16,-1 0 0,-20 21 0,21 0 15,0-21-15,21 43 0,-21-22 16,-1 0-16,1 0 0,21 43 16,0-43-16,-21 0 0,21 0 15,0 0-15,0 1 0,0-1 0,0 0 16,21-21-16,0 21 16,22-21-16,-22 0 15,0 0-15,0 0 0,22 0 0,-1 0 16,-21 0-16,21-21 0,1 21 15,-1 0-15</inkml:trace>
  <inkml:trace contextRef="#ctx0" brushRef="#br0" timeOffset="51562.37">5990 4953 0,'0'0'16,"0"-21"-16,0 0 0,0-22 0,0 22 0,-21 0 15,0 0-15,0 21 0,-1 0 16,1 0-16,0 0 0,0 0 15,-21 0-15,20 21 0,-20 0 0,21 0 16,-21 22-16,20-22 0,-20 21 16,21 1-16,-21-1 0,20 0 0,1-21 15,21 22-15,0-22 0,0 21 16,0-21-16,0 1 0,0-1 0,21-21 16,1 21-16,-1-21 0,0 0 15,0 0-15,21 0 0,-20 0 0,20 0 16,-21 0-16,21-21 0,-20 0 0,20-1 15,-21-20-15,0 21 0,0-21 16,1-22-16,-1 1 0,0 20 0,0-20 16,0-1-16,0 1 0,1-1 15,-22 22-15,0 0 0,0 20 16,0-20-16,0 21 0,0 0 0,-22 21 31,1 21-31,0-21 0,0 21 0,0 21 16,0-20-16,21 20 0,-22 0 15,22 1-15,0 20 0,-21-21 0,21 22 16,0-1-16,0-20 0,0-1 16,0 0-16,21 1 0,1-1 0,-1 0 15,0-20-15,0-1 0,0 0 0,0 0 16,22-21-16,-22 0 0,0 0 16,21 0-16,-20 0 0,20 0 15,-21 0-15,21-21 0</inkml:trace>
  <inkml:trace contextRef="#ctx0" brushRef="#br0" timeOffset="52339.05">868 5948 0,'-21'-21'32,"42"21"-1,0 0-31,0 0 0,0 0 16,0 0-16,1 0 0,20 0 15,-21 0-15,21 0 0,22 0 16,-22 0-16,22 0 0,-1 0 0,22 0 15,21 0-15,-22 0 0,22 0 16,0 0-16,21 0 0,21 0 0,-21 0 16,43 0-16,-22 0 0,21 0 15,-21 0-15,22 0 0,-1 21 0,0-21 16,1 0-16,-1 0 0,0 0 16,-21 21-16,22-21 0,-22 0 0,21 0 15,-21 0-15,1 0 0,-22 0 16,0 0-16,0 0 0,-22 0 0,22 0 15,-21 0-15,0 0 0,0 0 16,-21 0-16,-1 0 0,-20 0 16,-1 0-16,-20 0 0,-1 0 0,0 0 15,-21 0-15,1 0 0,-1 0 0,0 0 16,-21-21 15,0 0-15,0 0-1</inkml:trace>
  <inkml:trace contextRef="#ctx0" brushRef="#br0" timeOffset="52897.92">7408 5038 0,'-21'0'0,"21"21"16,21-42 31,0 21-32,-21-21-15,0-1 0,0 1 16,0 0 0,-21 42 15,21 0-31,-21-21 15,21 22-15,0-1 0,-21 0 16,21 0-16,-21-21 0,21 21 16,-21-21-16,21 21 0,0 1 15</inkml:trace>
  <inkml:trace contextRef="#ctx0" brushRef="#br0" timeOffset="53475.35">7408 5482 0,'0'21'31,"0"1"-15,0-44 15,0 1-15,0 0-16,0 0 15,-21 21 32,0 0-47,0 21 16,21 0-16,0 0 15,21-21 17,0 0-17,0 0-15,0-21 16,-21 0-1,0 0 1,-21 21 0,0 0-1,21 21 1,-21 0-16,21 0 16,0 1-1,21-22 1,0 0-1,-21-22-15,21 1 0</inkml:trace>
  <inkml:trace contextRef="#ctx0" brushRef="#br0" timeOffset="54022.93">7366 5101 0,'0'0'0,"0"21"0,0 1 15,-21-1-15,21 0 16,-21-21-16,21 21 16,21-21 15,0 0-16,0 0-15,-21-21 0,0 0 16,21 21-16,-21-21 0,21-1 16,-21 1-16,0 0 0,0 0 15,0 0-15,0 0 16,-21 21 0,0 0-1,0 0-15,21 21 0,0 0 16,0 0-16,0 0 15,0 0-15,0 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7T12:44:15.08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8572 5144 0,'22'0'15,"-1"0"1,-21-22-1,0 1 1,0 0-16,0 0 0,0 0 16,0 0-16,0-1 15,-21 22-15,-1-21 0,1 0 0,21 0 16,-21 21-16,0 0 0,0-21 16,0 21-16,-1 0 0,1 0 15,0 0-15,21 21 0,-21-21 16,0 21-16,0 0 0,-1 0 15,22 1-15,-21-1 0,0 21 0,0-21 16,21 0-16,0 22 0,0-22 16,0 0-16,0 21 0,0-20 0,0-1 15,0 0-15,0 0 0,0 0 16,0 0-16,0 1 0,0-1 0,0 0 16,21 0-16,0-21 0,0 0 15,1 0-15,-1 0 16,0 0-16,0 0 0,0 0 15,0 0-15,1 0 0,-1-21 16,0 0-16,0 0 0,0-1 0,0-20 16,1 21-16,-1-21 0,0 20 15,-21-20-15,0-21 0,21 20 16,-21 1-16,21-22 0,-21 22 0,0 0 16,21-1-16,-21 1 0,0 0 15,0 21-15,0-1 0,0-20 0,0 21 16,0 0-16,0 0 15,0 42 17,-21 0-32,21 0 0,0 21 0,0 1 15,0-1-15,-21 0 0,21 22 16,0-22-16,-21 22 0,21-22 0,0 0 16,0 1-16,0-1 0,0 0 0,0-20 15,0 20-15,0-21 0,0 0 16,21 0-16,0-21 0,0 22 15,1-22-15,-1 0 0,0 0 16,0 0-16,0 0 16,0 0-16,1 0 0,-1-22 15,0 1-15</inkml:trace>
  <inkml:trace contextRef="#ctx0" brushRef="#br0" timeOffset="631.98">8975 5186 0,'-22'-21'32,"22"0"-32,0-1 0,0 1 15,22 0-15,-1 21 16,0-21-16,-21 0 0,21 21 0,0-21 15,0 21-15,1 0 0,-1 0 16,0 0-16,0 0 0,0 0 16,0 0-16,1 0 0,-1 21 0,-21 0 15,21 0-15,0 0 16,-21 0-16,21 1 0,-21-1 0,0 0 16,0 21-16,0-21 0,0 1 15,0-1-15,0 0 0,0 0 0,0 0 16,-21 0-16,0-21 0,21 22 15,-21-22 1,21-22 0,0 1-16,0 0 0,0 0 15,0 0-15,0 0 0,0-1 16,0 1-16,0-21 0,21 21 0,0 0 16,0-1-16,0 1 0,1 0 15,-1 0-15,0 0 0,0 0 16,0 21-16,0-22 0,1 1 15,-1 21-15,0-21 0,0 21 0,0 0 16,0 0-16,1 0 0,-22 21 16,0 0-1,0 1-15,0 20 0,0-21 0,0 0 16,0 22-16,0-22 0,0 0 16,0 21-16,0-21 0,0 22 15,0-22-15,0 0 16,0 0-16,21 0 15,-21-42 32,0 0-47,0 0 0,0 0 0,0 0 16,0-22-16</inkml:trace>
  <inkml:trace contextRef="#ctx0" brushRef="#br0" timeOffset="864.87">9610 4741 0,'0'0'0,"-22"0"0,22 22 31,0-1-15,22-21 46,-1 0-46,0 0-1,0 0-15</inkml:trace>
  <inkml:trace contextRef="#ctx0" brushRef="#br0" timeOffset="1197.45">9948 5059 0,'0'0'16,"0"-21"-16,0 0 0,21 21 31,1 0-16,-1 0-15,0 21 0,0 0 16,-21 0-16,21 0 0,-21 0 16,0 1-16,21-1 0,-21 0 15,0 0-15,0 0 0,0 0 0,0 1 16,0-1-16,0 0 0,0 0 0,0 0 16,22-21 30,-22-21-46,21 0 0</inkml:trace>
  <inkml:trace contextRef="#ctx0" brushRef="#br0" timeOffset="1416.84">10414 4953 0,'-21'0'16,"0"0"-16,-1 21 0,1 0 0,0 1 15,0-1-15,0 0 0,0 0 16,-1 21-16,22-20 0,-21 20 0,0-21 16,21 0-16,0 0 0,0 22 15,0-22-15,0 0 0,0 0 16,21-21 15,0 0-31</inkml:trace>
  <inkml:trace contextRef="#ctx0" brushRef="#br0" timeOffset="1796.02">10477 5228 0,'22'0'0,"-1"0"16,-21-21-1,21 21-15,0-21 0,0 0 16,0 21-16,-21-21 0,22-1 16,-1 1-16,0 0 0,-21 0 0,0 0 15,21 0-15,-21-1 0,21 1 0,-21 0 16,-21 21 0,0 0-16,0 21 15,0-21-15,-1 21 0,1 1 16,0-1-16,0 21 0,0-21 0,21 0 15,0 22-15,-21-22 0,21 0 16,0 21-16,0-20 0,0-1 16,0 0-16,0 0 0,0 0 0,21-21 15,0 21 1,0-21-16,0 0 0,0 0 16,1 0-16,-1 0 0,0 0 15,21 0-15,-21 0 0,1-21 0,-1 21 16</inkml:trace>
  <inkml:trace contextRef="#ctx0" brushRef="#br0" timeOffset="2180.9">10901 5165 0,'0'0'0,"0"-21"0,0-1 16,0 1-16,0 0 16,21 0-16,0 21 15,0-21-15,0 0 16,1-1-16,-1 22 0,21 0 0,-21-21 15,0 21-15,22 0 0,-22 0 0,0 0 16,21 0-16,-20 21 0,-1 1 16,21-1-16,-21 0 0,0 0 0,-21 0 15,0 0-15,0 1 0,0-1 16,0 21-16,0-21 0,0 0 0,-21 1 16,0-1-16,0 0 0,0 0 15,0-21-15,21 21 0,-22-21 0,1 0 16,21-21 15,0 0-31,0 0 16,0 0-16,0-22 0,21 22 15,1 0-15,-22 0 0,21 0 16,0-1-16,0 1 0,0 0 0,0 0 16,-21 0-16,22 0 0,-1 21 0,0-22 15,0 1-15,0 21 0,0 0 16,1 0-16,-1-21 0</inkml:trace>
  <inkml:trace contextRef="#ctx0" brushRef="#br0" timeOffset="2464.3">11769 5271 0,'0'0'0,"21"0"0,0 0 15,0 0-15,0 0 0,0 0 16,1-22-16,-22 1 16,0 0-16,0 0 15,0 0-15,0 0 16,-22 21-16,1 0 16,0 0-16,0 0 0,0 0 15,0 21-15,-1-21 16,22 21-16,0 0 15</inkml:trace>
  <inkml:trace contextRef="#ctx0" brushRef="#br0" timeOffset="3347.98">12467 5017 0,'0'-22'16,"0"1"-16,-21 21 31,21 21-15,-21 1-16,21-1 15,0 0-15,0 0 0,0 21 0,0-20 16,0 20-16,0-21 0,0 0 0,-21 22 16,21-22-16,0 0 0,0 0 15,-22-21-15,22 21 0,0 0 16,0-42 15,0 0-31,0 0 16,0 0-16,0 0 15,0-22-15,0 22 0,0-21 0,0 21 16,0-22-16,0 22 0,22-21 16,-1 21-16,-21-1 0,21-20 0,0 42 15,0-21-15,0 0 0,22 21 16,-22 0-16,0 0 0,0 0 0,0 21 16,1-21-16,-1 21 0,0 21 0,0-20 15,0-1-15,0 0 0,-21 21 16,0-21-16,22 22 0,-22-22 0,0 0 15,0 21-15,0-20 0,0-1 0,0 0 16,0 0 0,0 0-16,-22-21 31,1-21-15,21 0-16,0 0 0,0 0 0,0-1 15,0 1-15,0-21 0,0 21 16,0-22-16,21 1 0,1 21 0,-1-21 15,0 20-15,21 1 0,-21 0 16,22 0-16,-1 0 0,0 21 0,1 0 16,-1 0-16,0 0 0,-20 0 15,20 21-15,0 0 0,-21 0 16,1 0-16,-1 1 0,-21 20 0,0-21 16,0 0-16,0 22 0,0-22 15,0 0-15,-21 0 0,-1 21 0,1-20 16,0-22-16,0 21 0,0 0 15,0-21-15,-1 21 0</inkml:trace>
  <inkml:trace contextRef="#ctx0" brushRef="#br0" timeOffset="3869.01">13779 5059 0,'0'0'0,"0"-64"16,0 43-16,-21 0 16,0 0-16,0 0 0,0 21 0,0-21 15,-1 21-15,1-22 0,-21 22 16,21 0-16,0 0 0,-1 22 0,1-1 16,0-21-16,-21 42 0,21-21 15,-1 0-15,1 22 0,0-22 0,21 21 16,-21 1-16,21-22 0,-21 21 15,21-21-15,0 0 0,0 22 16,0-22-16,21 0 0,0 0 16,0-21-16,0 0 0,1 0 15,-1 0-15,0 0 0,0 0 0,21 0 16,-20 0-16,-1 0 0,21-21 0,-21 0 16,0 0-16,1 0 0,-1-1 15,0 1-15,0 0 0,-21-21 0,0 21 16,0-22-16,21 22 0,-21-21 15,0 21-15,0-1 0,0 1 0,0 0 16,-21 21 0,21 21-1,0 0-15,0 1 0,0 20 0,-21-21 16,21 0-16,0 22 16,0-22-16,0 0 0,0 0 0,0 0 15,0 0-15,0 1 0,0-1 16,0 0-16,21-21 0,0 0 0,-21 21 15,21-21-15,1 0 0,-1 0 0,0 0 16,0 0-16,0 0 0,22-21 16,-22 0-16,0 21 0,0-21 0,0-1 15,22-20-15,-22 21 0</inkml:trace>
  <inkml:trace contextRef="#ctx0" brushRef="#br0" timeOffset="4303.88">14139 4974 0,'0'0'0,"0"-21"0,-21 42 31,0 0-31,0 1 16,21-1-16,0 0 0,0 21 16,-21-21-16,21 1 0,0-1 0,-22 21 15,22-21-15,0 0 16,0 1-16,0-1 0,0 0 0,0 0 16,0 0-16,0-42 46,0 0-46,0 0 16,0 0-16,0-1 0,0 1 16,0-21-16,0 21 0,0-22 0,0 22 15,22-21-15,-1 21 0,0-22 16,21 22-16,-21 0 0,22 0 0,-1 0 16,0 0-16,1 21 0,-1 0 15,0 0-15,1 0 0,-1 21 0,-21 0 16,22 0-16,-22 0 0,21 0 0,-21 1 15,-21 20-15,0-21 0,0 21 16,0-20-16,0 20 0,0-21 0,0 0 16,0 0-16,-21 1 0,0-1 15,0 0-15,21 0 0,-21 0 16,-1 0-16,44-21 31,-22-21-15,21 0-16,0 21 0</inkml:trace>
  <inkml:trace contextRef="#ctx0" brushRef="#br0" timeOffset="4813.5">15071 5059 0,'0'0'16,"0"-21"-16,21 0 0,-21-1 0,0 1 15,0 0-15,0 0 0,0 0 0,0 0 16,-21-1-16,-1 1 0,1 21 15,0 0-15,0 0 0,0 0 0,0 0 16,-1 21-16,1 1 0,0-1 16,0 0-16,0 0 0,0 21 0,-1-20 15,1 20-15,21-21 0,-21 21 16,21-20-16,-21 20 0,21-21 0,0 21 16,0-20-16,0-1 0,0 0 15,0 0-15,0 0 0,21-21 16,0 0-16,0 0 0,1 0 15,-1 0-15,0 0 0,0 0 16,0 0-16,22-21 0,-22 0 16,0 0-16,0 0 0,0-1 0,-21-20 15,21 21-15,1-21 0,-22 20 16,0-20-16,0 21 0,0 0 0,0 0 16,0-1-16,0 1 0,0 42 31,0 1-31,0 20 15,0-21-15,-22 0 0,22 0 16,0 1-16,0 20 0,0-21 0,0 0 16,0 0-16,0 1 0,0-1 0,0 0 15,22-21-15,-1 21 16,0-21-16,21 0 0,-21 21 0,22-21 16,-22 0-16,21 0 0,22 0 0,-22 0 15,0 0-15,22-21 0,-22 21 16,1-21-16,-1 21 0,0-21 0,1 0 15</inkml:trace>
  <inkml:trace contextRef="#ctx0" brushRef="#br0" timeOffset="5468.96">15811 5186 0,'0'0'0,"22"-21"0,-1-22 0,-21 22 0,0 0 16,0-21-16,0 21 0,0-1 0,0 1 15,-21 0-15,-1 21 0,1-21 16,0 21-16,-21 0 0,21 0 0,-1 0 16,1 0-16,-21 21 15,21-21-15,-22 21 0,22 0 0,-21 22 16,21-22-16,0 0 0,-22 21 0,43-20 15,-21-1-15,21 21 0,0-21 16,0 0-16,0 1 0,21-1 16,-21 0-16,21-21 0,22 0 15,-22 0-15,0 0 0,21 0 0,-20 0 16,20 0-16,-21-21 0,0 21 0,0-21 16,1-1-16,-1 1 0,0 0 15,0 0-15,-21 0 0,0 0 16,0-1-16,0 1 0,0 0 0,21 0 15,-21 42 32,-21 0-47,0 0 0,21 1 16,0-1-16,-21 21 0,0-21 16,21 0-16,0 1 0,-22 20 0,1-21 15,0 21-15,0-20 0,21 20 0,-21 0 16,21 22-16,0-22 0,0 22 15,0-1-15,21 1 0,0-1 0,0 1 16,0-1-16,1 22 0,-1-22 0,21 22 16,-21 0-16,22-1 0,-22 1 15,21 0-15,-21-1 0,0-20 0,22 20 16,-22-20-16,0-1 0,0-20 16,-21-1-16,0 22 0,0-43 0,-21 21 15,0-21-15,-21-21 0,20 0 16,-20 0-16,-21 0 0,20 0 0,-20-21 15,20 0-15,-20 0 0,21-22 0,-1 22 16,22-21-16,-21 0 0,21-22 16,-1 22-16,1-22 0,0 1 0,21-22 15,0 22-15,0-22 0,0 21 0,0 1 16,0-22-16,21 22 0,0-22 16,22 22-16,-22-22 0,0 21 0,0 1 15,22-1-15,-22 1 0,21-1 16,0 22-16,-20 0 0,20-1 15,-21 1-15,21 21 0,1-21 0,-22 20 16,21 1-16,-21 0 0,22 0 16</inkml:trace>
  <inkml:trace contextRef="#ctx0" brushRef="#br0" timeOffset="5845.36">16150 5186 0,'-42'21'31,"42"0"-31,21-21 32,21 0-32,-21-21 15,22 21-15,-22-21 0,21 0 0,-21 0 16,22 21-16,-22-22 0,21 1 16,-21 0-16,-21 0 0,22 0 0,-22-22 15,0 22-15,0 0 0,0 0 16,-22 0-16,-20 21 15,21 0-15,-21 0 0,-1 0 0,1 21 16,21 0-16,-22 0 0,22 0 16,0 1-16,0-1 0,0 21 15,0-21-15,21 0 0,0 22 16,0-22-16,0 0 0,0 21 0,0-20 16,0-1-16,21-21 0,0 21 0,0 0 15,0-21-15,0 0 0,1 0 16,20 21-16,-21-21 0,21 0 0,-20 0 15,20 0-15,-21 0 0,21-21 16,-20 0-16,20 0 0,-21 21 0,0-21 16</inkml:trace>
  <inkml:trace contextRef="#ctx0" brushRef="#br0" timeOffset="6097.36">16827 4784 0,'0'0'0,"0"-21"0,0-1 31,-21 22-31,0 22 16,21-1-16,-21 0 0,0 0 0,0 0 15,21 22-15,-22-22 0,22 21 16,-21 0-16,21 1 0,-21-22 0,21 21 16,0 1-16,0-22 0,0 21 15,0-21-15,0 0 0,0 1 16,0-1-16,0 0 0,21 0 0,0-21 15,1 21-15,-1-21 16,0 0-16,21 0 0,-21 0 0,22-42 16</inkml:trace>
  <inkml:trace contextRef="#ctx0" brushRef="#br0" timeOffset="6405.99">17187 4763 0,'0'0'15,"0"-22"-15,0 1 16,0 0-16,21 21 16,1 0-16,20 0 0,-21 0 15,0 0-15,0 0 16,1 21-16,-1 0 0,0 1 0,0 20 16,-21-21-16,21 21 0,-21 1 15,0 20-15,0-20 0,0-1 0,0 0 16,-21 1-16,0-22 0,0 21 15,0 0-15,-1-20 0,1-1 0,0 0 16,21 0-16,-21 0 0,0 0 0,21 1 16,-21-22-1,21 21-15</inkml:trace>
  <inkml:trace contextRef="#ctx0" brushRef="#br0" timeOffset="9352.75">18034 5122 0,'0'-21'15,"0"0"1,-21 21 15,0 21-15,21 0-16,0 1 16,-22-22-16,22 21 0,0 0 0,-21 0 15,21 0-15,0 0 16,21-21-1,1 0 1,-1 0-16,0 0 16,0 0-16,0-21 0,-21 0 15,21 21-15,-21-21 0,22 21 16,-22-21-16,0 0 0,0-1 0,0 1 16,0 0-16,-22 21 15,1-21-15,0 21 16,0 0-16,0 0 0,0 21 15,-1 0-15,22 0 16,0 1 0,0-1-16,0 0 0,0 0 31,22-21-15,-1 0-16,0 0 15,0 0-15,-21-21 16,0 0 15,21 21-15,0 0-16</inkml:trace>
  <inkml:trace contextRef="#ctx0" brushRef="#br0" timeOffset="9984.01">18627 4784 0,'0'-21'15,"0"42"1,0 0-16,0 0 0,0 0 0,0 0 16,0 1-16,0 20 0,0-21 15,0 21-15,0 1 0,0-22 0,0 21 16,0 1-16,-22-22 0,22 21 15,-21-21-15,21 0 0,-21 22 16,21-22-16,0 0 0,0 0 16,21-42 31,0 21-47,-21-21 0,22 0 0,-1-22 15,0 22-15,0 0 0,-21 0 0,21-21 16,0 20-16,1 1 0,-1 0 15,0 0-15,0 21 0,0 0 0,0 0 16,1 0-16,-1 21 16,-21 0-16,0 0 0,0 1 15,0-1-15,21 0 0,-21 21 16,21-21-16,-21 1 16,0-1-16,21 0 0,0-21 0,1 21 15,-1-21 1,0 0-16,0 0 0,0 0 0,0-21 15,1 21-15,-1-21 0,0 0 16,0-1-16,-21 1 0,21 0 0,-21-21 16,21 21-16,-21-22 0,0 1 0,0 0 15,0-1-15,0 22 0,0-21 16,-21 21-16,0-22 0,0 43 0,0-21 16,21 0-16,-21 21 0,-1 0 15,1 0 1,21 21-16,-21 0 0,21 0 15,0 1-15,0-1 0,0 0 16,0 0-16,0 0 16,21 0-16,0-21 0,1 0 15</inkml:trace>
  <inkml:trace contextRef="#ctx0" brushRef="#br0" timeOffset="10228.7">19537 5017 0,'0'21'32,"0"0"-17,0 0-15,-21 0 16,21 0-16,-22 1 0,22 20 0,0-21 16,0 0-16,0 0 0,-21 1 15,21-1-15,0 0 0,0 0 16,0-42 15,0 0-15,0 0-16,0-1 0</inkml:trace>
  <inkml:trace contextRef="#ctx0" brushRef="#br0" timeOffset="10407.03">19537 4784 0,'0'0'0,"-21"-21"15,-1 21-15,1 0 16,0 0 0,21 21 15,0 0-31,0 0 16,21-21-16,-21 21 0</inkml:trace>
  <inkml:trace contextRef="#ctx0" brushRef="#br0" timeOffset="10897.39">19812 4953 0,'0'0'0,"0"21"0,0 0 0,0 1 15,0-1-15,0 0 16,0 0-16,0 0 0,0 0 0,0 1 15,0 20-15,-21-21 16,21 0-16,0 0 0,0 1 16,0-1-16,-21 0 0,21 0 15,-22-21 1,22-21 15,0 0-15,0 0-16,0-1 0,0 1 0,0 0 15,0 0-15,22-21 0,-1 20 16,0-20-16,0 21 0,0-21 0,0 20 16,1 1-16,20 0 0,-21 0 15,21 21-15,1 0 0,-1 0 0,0 0 16,1 0-16,-22 21 16,0 0-16,0 0 0,0 22 0,-21-22 15,0 0-15,0 21 0,0-20 0,0 20 16,0-21-16,-21 0 0,0 0 15,0 1-15,0-1 0,21 0 0,-21-21 16,21 21-16,-22-21 0,1 0 16,42 0 31,1-21-47</inkml:trace>
  <inkml:trace contextRef="#ctx0" brushRef="#br0" timeOffset="11448.34">20828 5038 0,'0'0'0,"0"-21"0,0-1 16,0-20-16,0 21 0,-21 0 0,0 0 16,-1-1-16,1 1 0,0 0 15,0 21-15,0 0 0,0 0 16,-1 0-16,1 0 0,-21 21 0,21 0 0,0 1 15,-1-1-15,-20 0 16,21 21-16,0 1 0,0-22 0,21 21 16,-22-21-16,22 22 0,0-22 15,0 21-15,0-21 0,0 0 0,0 1 16,0-1-16,22 0 0,-1-21 16,0 0-16,0 21 0,0-21 15,0 0-15,1 0 0,-1 0 0,0 0 16,0 0-16,21-21 0,-20 0 15,-1 0-15,0-1 0,0 1 0,0-21 16,0 21-16,22-22 0,-43-20 16,21 21-16,0-22 0,0 22 0,-21-1 15,21-20-15,-21 21 0,0-1 16,0 22-16,0-21 0,22 21 16,-22-1-16,0 1 0,0 0 0,0 42 31,0 0-31,0 22 15,0-22-15,0 21 0,0 1 16,0 20-16,-22-21 0,22 22 0,-21-22 16,0 22-16,21-22 0,0 0 0,0 1 15,0-1-15,-21-21 0,21 0 16,0 22-16,0-22 0,0 0 0,0 0 16,21-21-1,0 0-15,0 0 16,1 0-16,-1 0 0,0 0 0,-21-21 15,21 21-15,0-21 0</inkml:trace>
  <inkml:trace contextRef="#ctx0" brushRef="#br0" timeOffset="11916.34">21315 4974 0,'0'-21'16,"0"42"-16,0-63 0,0 21 0,0 0 15,-21 21-15,-1 0 16,1 0-16,0 0 15,0 0-15,21 21 0,-21 0 16,0 0-16,21 0 0,-22 22 0,22-22 16,0 21-16,0 0 0,0-20 15,0 20-15,0-21 0,0 21 0,0-20 16,0-1-16,0 0 0,0 0 16,0 0-16,22-21 0,-22 21 0,21-21 15,0 0-15,0 0 0,0 0 16,0 0-16,22 0 0,-22 0 0,21 0 15,-21-21-15,22 21 0,-22-21 0,0 0 16,0 0-16,0-22 0,1 22 16,-1-21-16,-21 0 0,0-1 0,0 1 15,0 0-15,0-1 16,0 22-16,-21-21 0,-1 21 0,1-1 16,0 22-16,0 0 0,0 0 15,0 0-15,-22 0 0,22 0 0,0 22 16,0 20-16,0-21 0,-1 21 0,1-20 15,21 20-15,-21 0 0,21 1 16,-21-22-16,21 21 0,0-21 0,0 22 16,0-22-16,0 0 0,0 0 15,0 0-15,21 0 0,0-21 16,0 0-16,1 0 16,-1 0-16,0 0 0,0 0 15,21 0-15,-20 0 0,-1-21 0</inkml:trace>
  <inkml:trace contextRef="#ctx0" brushRef="#br0" timeOffset="12548.71">21907 5017 0,'22'0'0,"-44"0"0,44-22 0,-22 1 0,0 0 16,-22 42 31,22 22-47,0-22 0,-21 0 0,0 21 15,21-21-15,-21 1 0,21 20 16,0-21-16,-21 0 0,21 0 16,0 1-16,0-1 0,0 0 0,0 0 15,0 0-15,21-21 16,0 0 0,0 0-16,0 0 0,1-21 15,-1 0-15,0 0 0,0 0 16,0-1-16,0 1 0,1-21 0,-1 21 15,-21 0-15,0-22 0,21 22 16,-21 0-16,21 21 0,-21 21 31,0 0-15,-21 0-16,0 1 0,21-1 16,-21 0-16,21 0 0,0 0 0,0 0 15,0 1-15,0-1 0,0 0 16,0 0-16,21-21 0,0 0 15,0 21-15,0-21 0,0 0 0,1 0 16,20 0-16,-21 0 0,0 0 16,22 0-16,-22-21 0,0 0 0,0 0 15,0 0-15,0-1 0,-21-20 16,0 21-16,0-21 0,0-1 0,0 1 16,0 0-16,0 20 0,0-20 15,-21 21-15,21 0 0,-21 21 16,0-21-16,0 21 0,0 0 31,21 21-15,0 0-1,21-21 1,0 0 0,0 0-16,0 0 15,0-21-15,1 0 0,-1 21 16</inkml:trace>
  <inkml:trace contextRef="#ctx0" brushRef="#br0" timeOffset="12848.77">23135 4699 0,'0'-21'31,"-21"21"-15,0 21 0,21 0-16,-21 22 0,-1-22 15,1 21-15,0 0 0,0 1 0,0-1 16,0 0-16,-1 1 16,1-1-16,0 0 0,21 1 0,0-22 15,0 21-15,0-21 0,0 1 0,0-1 16,0 0-16,21 0 0,0-21 15,1 21-15,-1-21 0,21 0 0,-21 0 16,0 0-16,22 0 0,-22 0 16,21-21-16</inkml:trace>
  <inkml:trace contextRef="#ctx0" brushRef="#br0" timeOffset="13144.72">23495 4720 0,'0'0'0,"0"-42"16,21 42 0,0 0-1,0 0-15,1 21 0,-22 0 16,21 0-16,-21 1 0,21-1 16,0 21-16,-21-21 0,21 22 0,-21-1 15,21 0-15,-21 1 0,0-22 0,0 21 16,0 0-16,0 1 0,0-22 15,-21 0-15,0 21 0,0-20 0,21-1 16,-21-21-16,0 21 16,-1-21-16,1 0 0,0 21 0,0-21 15,21-21 17,21 0-32</inkml:trace>
  <inkml:trace contextRef="#ctx0" brushRef="#br0" timeOffset="13463.99">24151 5101 0,'21'21'15,"0"-21"1,1 0-1,-22-21-15,21 21 0,-21-21 16,0 0 0,0 0-16,-21 21 15,-1 0-15,1 21 16,0 0-16,0 0 16,21 0-1,0 1 1</inkml:trace>
  <inkml:trace contextRef="#ctx0" brushRef="#br0" timeOffset="14784.97">24913 4974 0,'0'-21'31,"-21"21"0,21 21-31,0 0 16,-21 1-16,21 20 0,0-21 0,0 0 16,0 22-16,0-22 0,-21 0 15,21 21-15,-22-21 0,22 1 16,0-1-16,0 0 0,0 0 16,0 0-16,-21-21 46,21-21-46,0 0 16,0 0-16,0 0 0,0-1 16,0 1-16,0-21 0,0 21 0,21-22 15,1 22-15,-1 0 0,0-21 16,0 21-16,0-1 0,0 1 0,1 0 16,20 0-16,-21 0 0,0 21 15,0 0-15,22 0 0,-22 0 16,0 0-16,0 0 0,0 21 15,1 0-15,-1 0 0,0 0 0,0 22 16,-21-22-16,0 0 0,21 21 0,-21-20 16,0-1-16,0 0 0,0 0 15,0 0-15,0 0 0,0 1 0,0-1 16,-21-21 0,0 0 15,21-21-31,0-1 0,0 1 15,0 0-15,0-21 0,0 21 0,0-1 16,21-20-16,0 21 16,0-21-16,1 20 0,-1-20 0,21 21 15,-21 0-15,22 0 0,-1-1 16,0 22-16,22 0 0,-22 0 0,0 0 16,-20 0-16,20 0 0,-21 22 15,0-1-15,0 21 0,-21-21 0,0 22 16,0-1-16,0-21 0,0 21 15,-21-20-15,0 20 0,0-21 0,0 21 16,0-20-16,-1-1 0,1 0 0,0 0 16,42-21 15,0 0-31,1 0 16,-1-21-16,0 21 0,0-21 15,21 0-15</inkml:trace>
  <inkml:trace contextRef="#ctx0" brushRef="#br0" timeOffset="15277.79">26501 4974 0,'0'0'0,"0"-21"0,0-21 16,0 21-16,0-1 16,-22 1-16,1 0 0,0 0 0,0 0 15,0 21-15,0 0 0,-1 0 16,1 0-16,0 0 0,0 0 15,0 21-15,0 0 0,-1 0 0,1 22 16,0-22-16,0 21 0,0 0 16,0 1-16,21-22 0,0 21 0,-22 1 15,22-22-15,0 21 0,0-21 16,0 0-16,0 1 0,22-1 16,-1 0-16,0-21 15,0 0-15,0 0 0,0 0 0,1 0 16,20 0-16,-21-21 0,0 0 15,0-1-15,1 1 0,-1 0 16,0 0-16,0-21 0,0 20 0,0-20 16,-21 21-16,0-21 0,0 20 15,0-20-15,22 21 0,-22 0 0,0 0 16,0 42 0,0 0-1,0 0-15,0 0 0,0 22 16,0-22-16,0 21 0,0-21 0,0 22 15,0-22-15,0 0 0,0 0 0,0 0 16,0 0-16,21 1 0,-21-1 16,21-21-16,0 0 15,0 0-15,0 0 16,1 0-16,-1 0 0,0 0 16,-21-21-16,21 21 0,0-22 0</inkml:trace>
  <inkml:trace contextRef="#ctx0" brushRef="#br0" timeOffset="16504.91">26818 4974 0,'21'-21'0,"-42"42"0,42-63 0,0 21 16,-21 0-1,22-1-15,-1 1 0,0 21 16,0 0-16,0-21 16,0 21-16,1 0 0,20 0 0,-21 0 15,0 21-15,22 0 16,-22 1-16,0-1 0,0 21 0,0-21 15,-21 0-15,0 22 0,0-22 0,0 21 16,0-21-16,0 22 0,-21-22 16,0 0-16,0 0 0,0 0 0,-22 1 15,22-22-15,0 21 0,21 0 16,-21-21-16,0 0 16,21-21-1,21 21-15,0-21 16,0-1-16,0 1 0,0 0 15,1 0-15,-1 0 0,0 0 16,0-1-16,0-20 0,22 21 0,-22-21 16,0 20-16,0 1 0,0 0 15,0 0-15,1 0 0,-22 0 0,0-1 16,0 44 15,-22-1-31,1-21 0,21 21 16,-21 0-16,21 0 0,0 22 0,-21-22 15,21 0-15,-21 0 0,21 21 0,0-20 16,0-1-16,0 0 0,0 0 16,0 0-16,0 0 0,0 1 0,0-1 15,0 0 1,21-21-16,0 0 0,0 0 16,22 0-16,-22 0 0,21 0 15,0 0-15,1 0 0,-1-21 0,22 21 16,-22-21-16,0-1 0,1 1 0,-1 0 15,-21 0-15,0 0 0,0 0 16,1-22-16,-22 22 0,21 0 0,-21-21 16,0 20-16,0 1 0,0 0 15,0 0-15,0 42 32,0 0-17,0 0-15,0 1 16,0-1-1,21-21 1,-21-21 250,21 21-235,-21-22-15,0 1-1,21 21-15,-21-21 16,0 42 46,-21 0-46,21 1-16,0-1 0,-21 0 0,21 0 16,-21 0-16,21 0 0,0 1 0,0-1 15,0 0-15,0 0 0,0 0 16,0 0-16,0 1 15,21-22 17,0 0-32,0 0 0,0-22 0,1 22 15,-1-21-15,0 0 0,0 0 16,0 0-16</inkml:trace>
  <inkml:trace contextRef="#ctx0" brushRef="#br0" timeOffset="16700.81">28109 4720 0,'0'0'0,"-21"0"0,0 0 15,0 0-15,0 0 16,-1 0-16,44 21 47,-1-21-47,0 0 0,0 0 15,-21 22-15,21-22 0,0 21 0</inkml:trace>
  <inkml:trace contextRef="#ctx0" brushRef="#br0" timeOffset="17444">28533 5017 0,'0'0'0,"0"-22"16,-22 22 0,22-21-16,-21 21 15,21 21 1,0 1 0,0-1-16,0 0 0,0 0 15,0 0-15,0 0 16,0 1-16,0-1 0,0 0 0,0 0 15,0 0-15,0 0 16,0 1-16,0-44 47,0 1-31,0 0-16,0 0 15,0 0-15,0 0 0,0-1 0,21-20 16,1 21-16,-1-21 15,-21 20-15,21 1 0,0 0 0,0 0 16,0 0-16,1 21 0,-1-21 16,0 21-16,0 0 0,21 0 0,-20 0 15,-1 0-15,0 21 0,0 0 16,-21 0-16,21 0 0,-21 0 0,21 1 16,-21-1-16,0 0 0,0 21 15,0-21-15,0 1 0,0-1 0,-21-21 16,21 21-16,-21 0 0,0 0 15,0-21 1,0 0-16,21-21 31,0 0-31,0 0 16,0 0-16,21-1 0,0 1 0,0-21 16,0 21-16,22 0 0,-22-22 15,0 22-15,21 0 0,1 0 16,-22 0-16,21-1 0,0 22 0,-20 0 15,20 0-15,-21 0 0,0 22 16,0-1-16,-21 0 0,0 0 0,0 21 16,0-20-16,0 20 0,0-21 0,0 0 15,0 0-15,0 1 0,0-1 16,-21 0-16,21 0 0,-21 0 0,0 0 16,21-42 30,21 21-46,0-21 0</inkml:trace>
  <inkml:trace contextRef="#ctx0" brushRef="#br0" timeOffset="17703.99">29697 4911 0,'0'21'16,"0"0"-16,-21 0 15,21 0-15,-22 1 16,22-1-16,-21 0 0,21 0 16,0 21-16,0-20 0,0-1 0,-21 0 15,21 0-15,0 0 0,-21 0 16,21 1-16,0-1 16,0-42 15,0-1-16,21 1-15,-21 0 0,21 0 0,-21 0 16</inkml:trace>
  <inkml:trace contextRef="#ctx0" brushRef="#br0" timeOffset="17900.73">29760 4763 0,'-21'0'0,"-21"-22"31,21 22-31,21-21 32,21 21-1,0 0-15,0 0-16</inkml:trace>
  <inkml:trace contextRef="#ctx0" brushRef="#br0" timeOffset="18512.89">29993 4932 0,'0'0'0,"-21"0"31,42 0 0,0 0-31,0 0 16,1 0-16,-1 0 16,0 21-16,-21 0 15,0 0-15,0 22 0,0-22 16,0 0-16,0 21 0,0-20 16,-42 20-16,20-21 0,1 0 0,0 22 15,-21-22-15,21 0 0,-1 0 0,1 0 16,0 0-16,0 1 0,0-22 15,0 0-15,21 21 0,21-42 47,0 21-31,0 0-16,0 0 0,22 0 16,-22 0-16,0 0 0,0 0 0,0 0 15,0 0-15,1 0 0,20 0 16,-21 21-16,0 0 0,0 0 0,1-21 15,-1 21-15,0 0 0,0 22 16,0-22-16,0 0 0,1 0 0,-22 22 16,0-22-16,0 21 0,0-21 15,0 0-15,-22 1 0,1-1 0,0 0 16,0 0-16,-21 0 0,-1 0 16,1 1-16,0-22 0,-1 21 0,1-21 15,0 0-15,-1 0 0,1 0 16,21 0-16,0 0 0,-1 0 15,1 0-15,0 0 0,21-21 16,0-1-16,0 1 16,0 0-16,21 0 0,0 0 0,1 0 15,-1-1-15,21-20 0,0 21 16,-20-21-16,20 20 0,0-20 0</inkml:trace>
  <inkml:trace contextRef="#ctx0" brushRef="#br0" timeOffset="18876.95">30543 5165 0,'0'0'0,"-21"0"15,21-21-15,0-1 32,0 1-32,21 0 15,1 21-15,-1-21 0,0 0 16,0 0-16,21-1 0,-20 1 0,-1 0 15,0-21-15,0 21 0,0-1 16,0 1-16,1 0 0,-22 0 16,-22 21-1,1 0 1,0 21-16,0 0 0,0 0 16,0 1-16,-1 20 0,1-21 0,0 21 15,21 1-15,0-22 0,-21 0 16,21 21-16,0-20 0,0-1 0,0 0 15,0 0-15,0 0 0,21 0 16,0-21-16,0 0 16,1 0-16,20 0 0,-21 0 15,0 0-15,22 0 0,-22 0 0,21-21 16</inkml:trace>
  <inkml:trace contextRef="#ctx0" brushRef="#br0" timeOffset="19173">31602 4720 0,'0'0'0,"-21"0"32,-1 21-17,1 1-15,0 20 16,0-21-16,0 21 0,0-20 15,-1 20-15,1 0 0,0 1 16,21-1-16,-21-21 0,21 21 0,-21-20 16,21-1-16,-21 21 0,21-21 15,0 0-15,0 1 16,21-22-16,0 0 0,0 0 0,0 0 16,0 0-16,1 0 0,20 0 15,-21 0-15,0 0 0,22-22 0,-1 1 16</inkml:trace>
  <inkml:trace contextRef="#ctx0" brushRef="#br0" timeOffset="19476.27">32004 4763 0,'0'0'0,"-21"0"0,21-22 15,0 1-15,21 21 16,0 0-16,0 0 15,0 0-15,22 0 0,-22 21 16,0 1-16,21-22 0,-20 21 0,-1 0 16,-21 21-16,0-21 0,0 1 15,0 20-15,0-21 0,0 21 0,0 1 16,0-22-16,-21 21 0,-1-21 16,1 22-16,0-22 0,0 0 15,0 0-15,0 0 0,-1 1 16,1-22-16,0 21 0,21 0 0,-21-21 15</inkml:trace>
  <inkml:trace contextRef="#ctx0" brushRef="#br1" timeOffset="27685.01">529 7387 0,'0'-21'0,"0"0"16,0 0-1,0 42 17,-21 0-32,21 0 0,0 0 0,0 22 15,-21-22-15,21 21 0,0 1 16,0-22-16,-21 21 0,21 0 16,0-20-16,-22 20 0,22-21 0,0 0 15,0 0-15,0 1 0,0-1 16,0 0-16,-21 0 0,0-21 31,0 0-15,21-21-1,0 0-15,-21 0 16,21-1-16,0 1 0,0 0 0,0 0 16,0-21-16,0 20 0,0-20 15,0 0-15,21 21 0,0-22 16,0 22-16,0 0 0,22 0 0,-22 0 15,0-1-15,21 22 0,-20 0 16,-1 0-16,21 22 0,-21-1 0,0 0 16,1 0-16,-1 21 0,0-20 15,-21-1-15,21 21 0,-21-21 16,21 22-16,-21-22 0,21 21 0,-21-21 16,0 0-16,0 1 0,0-1 15,0 0-15,0 0 16,-21-21 15,21-21-31,0 0 0,-21 0 16,21-1-16,-21 1 0,21 0 15,0 0-15,0-21 0,0 20 0,0 1 16,21-21-16,0 21 0,0 0 16,1-1-16,-1 1 0,0 21 0,0 0 15,0 0-15,0 0 0,22 0 16,-22 0-16,0 21 0,0 1 15,0-1-15,1 21 0,-1-21 16,-21 0-16,0 22 0,0-22 0,0 21 16,0-21-16,0 22 0,0-22 15,0 0-15,0 0 0,0-42 63</inkml:trace>
  <inkml:trace contextRef="#ctx0" brushRef="#br1" timeOffset="27908.99">1397 7620 0,'0'0'0,"0"21"15,0 0 1,0 1-16,0-1 15,0 0-15,0 0 0,0 0 0,0 0 16,0 1-16,0-1 16,0 21-16,0-21 15,-21 0 1,21-42 0,0 0-16,0 0 0,0 0 15</inkml:trace>
  <inkml:trace contextRef="#ctx0" brushRef="#br1" timeOffset="28229.01">1397 7303 0,'0'0'0,"0"-22"0,-21 1 15,0 21-15,-1 0 16,1 21-16,0-21 0,42 22 16,-42-22-16,0 0 0,42 21 15,-21 0-15,21 0 0,0-21 16,1 0-16,-1 0 15,-21-21 1,21 0-16,0 0 16,-21-1-16,0 1 0,0 0 15,-21 0-15,0 0 0,-22 21 16,22-21-16,0 21 0,0 0 16,-21 0-16,20 0 0,1 0 0,-21 0 15,42 21-15,0 0 0,0 0 16,0 0-16,0 0 0,0 1 15,0-1-15,0 0 0,21 21 16,0-21-16,0 1 0,1-1 0,-1-21 16,0 21-16,21 0 0</inkml:trace>
  <inkml:trace contextRef="#ctx0" brushRef="#br1" timeOffset="28721">1693 7578 0,'0'0'0,"0"21"0,0 21 16,0-21-1,0 1-15,0-1 16,0 0-16,0 0 0,0 0 16,0 0-16,0 1 0,0-1 15,0 0-15,0 0 16,0 0-16,0 0 0,0 1 15,-21-44 32,21 1-47,0 0 0,0 0 16,0-21-16,0 20 0,0 1 16,0-21-16,0 21 0,21-22 0,0 22 15,1-21-15,-1 21 0,0 0 16,21-1-16,-21 1 0,1 21 0,-1 0 15,21 0-15,-21 0 16,0 0-16,1 0 0,-1 21 0,0 1 16,-21 20-16,0-21 0,21 0 15,-21 22-15,0-22 0,0 21 0,0-21 16,0 0-16,-21 1 0,21-1 16,0 0-16,0 0 0,0 21 15,0-20-15,0-1 16,0-42-1,0-1 1,0 1-16,0 0 16</inkml:trace>
  <inkml:trace contextRef="#ctx0" brushRef="#br1" timeOffset="28961">2286 7557 0,'0'0'0,"0"21"31,0 0-15,0 0-16,0 0 15,0 0-15,0 1 0,0 20 0,0-21 16,0 0-16,0 0 0,0 1 16,0-1-16,0 0 15,0 0-15,0 0 16,0-42 15,0 0-31,0 0 0</inkml:trace>
  <inkml:trace contextRef="#ctx0" brushRef="#br1" timeOffset="29073.01">2286 7197 0,'-21'0'16,"0"21"-1</inkml:trace>
  <inkml:trace contextRef="#ctx0" brushRef="#br1" timeOffset="29297.9">2222 7408 0,'85'0'16,"-64"-21"0,0 0-16,1 21 0,-1-21 0,-21 0 15,0 0-15,21-1 0,-21 1 16,0 0-16,0 0 0,0 0 0,0 0 15,0-1-15,-21 1 0,0 21 16,-1 0-16,1 0 0,0 0 16,0 0-16,21 21 15,-21 1-15,21-1 0,0 0 16,0 0-16,0 0 0,0 0 16,0 1-16,0-1 0,0 0 0,0 0 15,0 0-15</inkml:trace>
  <inkml:trace contextRef="#ctx0" brushRef="#br1" timeOffset="31503.99">2582 7662 0,'-21'22'46,"21"-1"-30,0 0-16,0 0 0,0 21 16,0-20-16,0-1 0,0 0 15,0 0-15,0 0 0,0 0 16,0 1-16,0-1 0,0 0 16,0 0-16,0 0 15,-21-21 1,0-21-1,21 0 1,-21 0-16,21 0 0,0-1 16,0 1-16,0 0 0,0 0 15,0 0-15,0 0 0,0-22 0,0 22 16,0 0-16,21 0 0,0 0 16,0-1-16,0 1 0,22 21 0,-22 0 15,0 0-15,21 0 0,-21 0 16,1 0-16,20 0 0,-21 21 15,0 1-15,0-1 0,1 0 16,-1 0-16,-21 21 0,0-20 0,21-1 16,-21 0-16,0 0 0,0 0 0,0 0 15,0 1-15,0-1 0,-21-21 16</inkml:trace>
  <inkml:trace contextRef="#ctx0" brushRef="#br1" timeOffset="32324.91">1376 8276 0,'-64'43'0</inkml:trace>
  <inkml:trace contextRef="#ctx0" brushRef="#br1" timeOffset="33461.01">2942 7832 0,'0'-21'63,"0"-1"-63,0 1 15,21 0-15,-21 0 0,0 0 16,21 0-16,1 21 15,-1-22-15,-21 1 0,21 0 0,0 21 16,-21-21-16,21 21 0,0-21 16,1 21-16,-1 0 0,0 0 0,0 0 15,0 0-15,0 0 16,1 0-16,-1 21 0,-21 0 16,21 0-16,0 0 0,-21 1 0,21-1 15,-21 0-15,0 21 0,0-21 16,0 1-16,0-1 0,0 0 0,0 0 15,0 0-15,0 0 16</inkml:trace>
  <inkml:trace contextRef="#ctx0" brushRef="#br1" timeOffset="34332.71">3725 7641 0,'0'21'16</inkml:trace>
  <inkml:trace contextRef="#ctx0" brushRef="#br1" timeOffset="35448.46">3725 7641 0,'0'-21'16,"-21"21"-1,0 0 1,21 21-1,0 0-15,0 1 0,0-1 16,0 21-16,0-21 16,0 0-16,0 1 0,0-1 0,-21 0 15,21 0-15,0 0 0,0 0 16,0 1-16,-21-1 0,21 0 16,0-42 15,0 0-31,21-1 15,-21 1-15,0 0 0</inkml:trace>
  <inkml:trace contextRef="#ctx0" brushRef="#br1" timeOffset="35916.82">3704 7197 0,'0'0'15,"-21"0"-15,-43 0 16,43 0-16,21 21 16,0 0-16,-21 0 0,21 22 0,0-22 15,0 0-15,0 0 0,0 21 16,0-20-16,0-1 0,0 0 0,0 0 15,21-21-15,0 0 16,1 0-16,-1 0 0,0 0 16,0 0-16,0 0 0,0-21 15,1 0-15,-1 21 0,0-21 0,0-22 16,-21 22-16,0 0 0,0 0 16,0-22-16,0 22 0,0-21 15,0 21-15,0 0 0,-21-1 0,0 1 16,0 0-16,-1 0 0,1 21 15,0 0-15,-21 0 0,21 0 0,-1 0 16,1 21-16,0 0 0,0 0 16,0 1-16,21-1 0,0 21 0,0-21 15,0 22-15,0-22 0,0 0 16,0 21-16,0-21 0,21 1 0,-21-1 16,21 0-16,0-21 0,0 21 15,1-21-15,20 0 0</inkml:trace>
  <inkml:trace contextRef="#ctx0" brushRef="#br1" timeOffset="36576.9">4127 7578 0,'0'0'0,"-21"0"0,0 0 16,21-21-1,0-1 1,0 1 0,21 21-16,0 0 0,1 0 15,-1 0-15,-21 21 0,0 1 16,21-22-16,0 21 0,-21 0 16,0 0-16,21 0 0,-21 22 0,0-22 15,0 0-15,0 21 0,-21-21 16,0 1-16,0 20 0,0 0 0,-1-21 15,-20 22-15,21-22 0,0 21 16,0-21-16,-1 1 0,1-1 0,0-21 16,21 21-16,-21-21 15,21-21 17,21 21-32,-21-21 15,21 21-15,0 0 0,1 0 16,-1 0-16,0 0 0,0 0 0,0 0 15,0 0-15,22 0 0,-22 0 16,0 0-16,0 0 0,0 21 0,1 0 16,-1 0-16,0 0 0,-21 0 15,0 1-15,21-1 0,-21 0 0,0 21 16,0-21-16,0 22 0,0-1 0,-21-21 16,21 22-16,-21-1 0,0 0 0,-1-21 15,1 22-15,0-1 16,0-21-16,0 0 0,0 22 0,-22-22 15,22 0-15,0 0 0,0-21 0,-22 0 16,22 0-16,0 0 0,-21 0 16,21 0-16,-22-21 0,22 21 0,-21-21 15,21 0-15,-22 0 0,22-22 16,0 22-16,0 0 0,0 0 0,21 0 16,0-1-16,0 1 0,0 0 0,0 0 15,0-21-15,0 20 0,21 1 16,0 0-16,21 0 0,-21-21 0,22 20 15,-22-20-15,21 0 0,1-1 0</inkml:trace>
  <inkml:trace contextRef="#ctx0" brushRef="#br1" timeOffset="36928.94">4699 7684 0,'0'0'0,"0"-22"0,21-20 16,0 42-16,0-21 0,-21 0 0,0 0 15,22-1-15,-22 1 0,0 0 16,0 0-16,0 0 16,-22 21-16,1 0 15,-21 0-15,21 0 0,0 0 16,-22 21-16,22 0 0,0 0 15,0 22-15,0-22 0,-1 0 16,22 21-16,0-21 0,0 1 0,0 20 16,0-21-16,0 0 0,0 0 0,22 22 15,-1-43-15,0 21 0,0 0 16,0 0-16,0-21 0,1 0 0,20 0 16,-21 0-16,0 0 0,22 0 15,-22 0-15,21 0 0,-21-21 0,0 0 16,1 21-16,-1-21 0</inkml:trace>
  <inkml:trace contextRef="#ctx0" brushRef="#br1" timeOffset="37584.4">1037 8551 0,'0'0'0,"-42"0"0,-1 0 0,1 0 16,21 0-16,-21 0 0,20 0 0,1 0 16,0 0-16,0 0 0,63 0 62,-21 0-62,22-21 0,-22 21 16,42 0-16,1 0 0,-1 0 15,1 0-15,42 0 0,-22 0 16,22-21-16,21 21 0,-21 0 0,21 0 16,21 0-16,0-21 0,1 21 0,-1 0 15,21 0-15,-21 0 0,22-21 0,-22 21 16,21 0-16,-21 0 15,0 0-15,1 0 0,-22 0 0,-22 0 16,22 0-16,-21 0 0,0 0 0,-21 0 16,-1 0-16,1 0 0,0 21 15,-22-21-15,1 0 0,-22 0 0,0 0 16,1 0-16,-22 0 0,0 0 16,0 0-16,0 0 15,-42 0 1,0 0-16,0 0 15,21-21-15,-21 0 16,21-1-16</inkml:trace>
  <inkml:trace contextRef="#ctx0" brushRef="#br1" timeOffset="38001.06">5567 7705 0,'0'0'0,"0"21"16,-21 0-16,21 0 31,21-21-15,0 0-16,0-21 15,-21 0 1,0 0-16,0 0 16,-21 21-16,0 0 15,0 0 1,-1 0-1,22 21 1,0 0-16,0 0 16,22-21-1,-22 21 1</inkml:trace>
  <inkml:trace contextRef="#ctx0" brushRef="#br1" timeOffset="38491.87">5588 8149 0,'0'0'0,"-21"21"0,42-21 46,0-21-46,-21 0 16,21 21-16,-21-21 16,0 0-16,-21 21 31,0 0-15,21 21-16,-21 0 0,0 0 15,21 0 1,0 1-1,21-22 1,0 0-16,0 0 0,-21-22 16,21 22-16,0-21 0,-21 0 15,0 0 1,0 0 0,0 0-16,-21 21 15,21 21 32,21-21-16</inkml:trace>
  <inkml:trace contextRef="#ctx0" brushRef="#br0" timeOffset="44956.53">7091 7620 0,'21'21'16,"-21"0"-1,21-21 1,0 0 0,0 0-16,-21-21 15,0 0-15,22 21 0,-22-21 0,0 0 16,0 0-16,0-1 16,0 1-16,0 0 0,-22 21 0,22-21 15,-42 0-15,21 21 0,0 0 0,-22 0 16,22 0-16,-21 0 0,0 0 15,-1 0-15,1 21 0,0 0 16,-1 0-16,1 0 0,0 1 16,-1-1-16,22 21 0,-42 22 15,41-43-15,1 21 0,0-21 16,21 22-16,0-22 0,0 42 16,0-20-16,0-22 0,0 0 0,21 0 15,-21 0-15,21-21 0,1 0 16,20 0-16,-21 0 0,0 0 0,22-21 15,-1 21-15,0-21 0,1 0 16,-1 0-16,0-22 0,-21 22 0,22 0 16,-1-21-16,-21 20 0,22-20 15,-22 21-15,0-21 0,0-1 16,0 22-16,-21-21 0,0-1 0,21 1 16,-21 0-16,22-1 0,-22 1 15,0 0-15,0 21 0,0-22 0,0 22 16,0 0-16,0 42 31,0 0-31,0 22 0,-22-1 16,22 0-16,0 1 0,0-1 0,-21 0 15,21 1-15,0-1 0,-21 0 16,21 1-16,0-22 0,0 21 0,0 0 16,0-20-16,0-1 0,0 0 15,0 0-15,0 0 0,21-21 16,0 0-16,1 0 15,-1 0-15,-21-21 16,21 21-16</inkml:trace>
  <inkml:trace contextRef="#ctx0" brushRef="#br0" timeOffset="45372.92">7408 7726 0,'0'-42'15,"0"20"-15,0 1 16,0 0 0,0 0-16,0 0 0,21 0 15,1-1-15,-1 22 0,0 0 16,0-21-16,21 21 0,-20 0 0,-1 0 16,21 0-16,-21 21 0,22 1 0,-22-1 15,0 0-15,21 0 0,-42 0 16,21 0-16,-21 1 0,0 20 0,0-21 15,0 0-15,0 22 0,-21-22 16,0 0-16,0 21 0,-21-21 0,20 1 16,1-1-16,0 0 0,0-21 15,21-21 1,0 0 0,0-1-16,0 1 15,0 0-15,21 0 0,-21 0 0,21 0 16,0-1-16,1 1 0,-22 0 0,21 21 15,0-21-15,0 0 0,21 0 16,-20 21-16,20-22 0,-21 22 16,21-21-16,-20 21 0,20-21 0,-21 21 15,21 0-15,-20 0 0,-1-21 16</inkml:trace>
  <inkml:trace contextRef="#ctx0" brushRef="#br0" timeOffset="45556.32">8213 7599 0,'0'63'16,"0"-41"-1,-22-1-15,22 0 0,0 0 16,0 0-16,0 0 0,0 1 0,0-1 16,0 0-16,0 0 15,0 0-15,-21-21 0,21 21 0,0 1 16,0-44 31,0 1-47,0 0 0</inkml:trace>
  <inkml:trace contextRef="#ctx0" brushRef="#br0" timeOffset="45841.45">8234 7408 0,'0'0'0,"-21"-21"0,-1 21 31,22 21-31,-21-21 16,21 22-16,0-1 0,0 0 15,21-21 1,1 0 0,-1 0-16,-21-21 0,21 0 15,0-1 1,-21 1-16,0 0 16,-21 21-16,0 0 15,0 0-15,21 21 16,0 0-16,0 1 15,0-1-15,0 0 16,0 0-16,21-21 0</inkml:trace>
  <inkml:trace contextRef="#ctx0" brushRef="#br0" timeOffset="46136.28">8488 7620 0,'0'0'16,"-21"-21"-16,-1 21 15,22-21-15,-21 21 0,21 21 32,0 0-32,0 0 15,0 0-15,21 1 0,-21-1 16,0 0-16,0 0 0,22 0 15,-22 0-15,0 1 0,21-1 16,-21 0-16,0 21 0,0-21 0,0 1 16,0-1-16,0 0 15,0 0-15,21-21 16</inkml:trace>
  <inkml:trace contextRef="#ctx0" brushRef="#br0" timeOffset="46374.14">8805 7641 0,'0'0'0,"-21"0"0,21-21 16,-21 21-16,0 0 0,0 0 16,-1 0-16,1 21 0,21 0 0,-21-21 15,0 22-15,0 20 0,0-21 16,-1 0-16,22 22 0,-21-22 0,0 21 15,0-21-15,21 22 0,0-22 16,-21 21-16,21-21 0,0 0 16,21-21-1,0 0-15,0 0 0,0-21 0</inkml:trace>
  <inkml:trace contextRef="#ctx0" brushRef="#br0" timeOffset="46740.93">8996 7726 0,'21'0'0,"0"-21"16,0 21-16,-21-21 0,21-1 15,-21 1-15,0 0 16,-21 21 0,0 0-16,0 0 15,0 0-15,0 21 0,-1 0 16,1 1-16,0-1 0,0 0 0,0 0 16,0 0-16,21 0 0,-22 1 15,22-1-15,0 0 0,0 0 0,0 0 16,0 22-16,22-22 15,-1-21-15,0 0 0,0 21 16,0-21-16,22 0 0,-22 0 0,0 0 16,21 0-16,1 0 0,-22-21 15,21 21-15</inkml:trace>
  <inkml:trace contextRef="#ctx0" brushRef="#br0" timeOffset="47105.73">9356 7747 0,'0'-21'0,"0"42"0,-22-42 0,22 0 16,0 0-16,0-1 16,0 1-16,22 21 0,-1 0 15,-21-21-15,21 21 0,0 0 16,0 0-16,0 0 16,1 0-16,-1 0 0,0 0 0,-21 21 15,21 0-15,0 1 0,0-1 0,-21 0 16,0 0-16,0 0 0,0 0 15,0 1-15,0-1 0,0 21 0,0-21 16,0 0-16,-21 1 0,21-1 16,-21 0-16,0-21 15,21-21 17,0 0-32,0-1 0,0 1 15,0 0-15,0 0 0,0 0 16,0 0-16,21 21 0,0-22 0,0 1 15,-21 0-15,22 21 0,-1-21 16,0 0-16,0 21 16,0-21-16,0 21 0,1-22 0</inkml:trace>
  <inkml:trace contextRef="#ctx0" brushRef="#br0" timeOffset="47360.58">10054 7789 0,'0'0'16,"0"22"-16,-21-1 0,21 0 15,0 0-15,-21-21 0,21 21 0,21-21 32,0 0-32,0 0 15,0 0-15,1-21 0,-22 0 0,21 0 16,-21 0 0,0-1-16,0 1 15,-21 21-15,-1 0 16,1 0-16,0 0 15,0 0-15,21 21 16,-21-21 0</inkml:trace>
  <inkml:trace contextRef="#ctx0" brushRef="#br0" timeOffset="48143.84">10753 7662 0,'0'0'15,"-22"-21"-15,1 0 0,0 21 0,-64-63 31,85 41-31,0 44 32,0-1-32,0 0 0,0 0 15,0 0-15,0 0 0,0 1 0,0 20 16,0-21-16,0 0 0,0 0 16,0 1-16,0-1 0,0 0 0,0 21 15,0-21-15,-21 1 0,21-1 16,0 0-1,0-42 1,0 0 0,0-1-16,0 1 0,0 0 15,0 0-15,0 0 0,0 0 0,0-22 16,0 22-16,0 0 16,21-21-16,1 20 0,-1 1 0,21 0 15,-21 0-15,22 21 0,-1-21 0,0 21 16,-21 0-16,22 0 0,-1 0 15,0 0-15,-20 0 0,20 21 0,-21 0 16,0 0-16,0 0 0,1 1 16,-1-1-16,0 21 0,-21-21 15,0 0-15,0 1 0,0-1 0,0 0 16,0 21-16,0-21 0,0 1 16,0-1-16,-21-21 46,21-21-46,0-1 0,0 1 16,0 0-16,0 0 0,0 0 0,0 0 16,21-22-16,0 22 0,21 0 15,-20-21-15,20 20 0,0 1 0,1 0 16,-22 0-16,21 0 0,0 21 16,1 0-16,-1 0 0,-21 0 0,22 0 15,-22 0-15,0 21 0,0 0 0,0 0 16,-21 0-16,0 22 0,0-22 15,0 0-15,0 21 0,0-20 0,0-1 16,0 0-16,0 0 0,-21 0 16,21 0-16,-21 1 0,21-1 15,0 0-15,21-21 32</inkml:trace>
  <inkml:trace contextRef="#ctx0" brushRef="#br0" timeOffset="48648.55">12361 7768 0,'0'0'15,"0"-21"-15,0 0 0,0 0 16,0 0-16,0-1 0,-21 22 16,0-21-16,0 0 0,0 0 0,-1 0 15,1 21-15,0 0 0,-21-21 16,21 21-16,-1 0 0,1 0 0,-21 21 15,21-21-15,-22 21 0,22 0 0,-21 21 16,21-20-16,0-1 0,-1 21 16,1-21-16,0 0 0,0 22 0,21-22 15,-21 0-15,21 21 0,0-20 16,0-1-16,0 0 0,0 0 0,21 0 16,0-21-16,0 0 0,0 0 15,1 0-15,-1 0 0,21 0 16,-21 0-16,22-21 0,-22 21 0,21-21 15,-21 0-15,22 0 0,-22-1 0,0 1 16,0-21-16,0 21 0,0 0 16,1-22-16,-1 22 0,-21-21 0,0 21 15,0-1-15,0 1 0,0 0 0,0 0 16,0 42 0,0 0-1,-21 0-15,21 1 16,-22 20-16,22-21 0,0 0 15,0 0-15,0 1 0,0-1 0,0 0 0,0 0 16,0 0-16,22 0 16,-1 1-16,0-22 0,21 0 0,-21 21 15,22-21-15,-22 0 0,21 0 0,1 0 16,-1-21-16,0 21 0,1-22 16,-22 1-16,21 0 0</inkml:trace>
  <inkml:trace contextRef="#ctx0" brushRef="#br0" timeOffset="49088.3">12848 7684 0,'0'0'0,"0"-22"0,0 1 0,-21 0 16,0 21-16,0 0 16,-1 21-1,1 0-15,0 1 0,21-1 16,0 0-16,0 0 16,-21 0-16,21 0 0,-21 1 0,21-1 15,0 0-15,0 0 16,0 0-16,0 0 0,-21 1 15,21-44 32,0 1-47,0 0 0,0 0 16,0 0-16,0-22 0,0 22 16,21 0-16,-21 0 0,21 0 15,0-22-15,0 22 0,22 0 16,-22 0-16,21 21 0,-21-21 0,22 21 15,-1 0-15,-21 0 0,21 0 0,1 0 16,-22 0-16,21 21 0,-21 0 16,-21 0-16,0 0 0,22 1 0,-22-1 15,0 21-15,0-21 0,0 0 0,0 1 16,0-1-16,-22 0 0,22 0 16,0 0-16,-21 0 0,0 1 0,21-1 15,0 0 1,21-21-1,0-21 1,1 21-16,-1-21 0</inkml:trace>
  <inkml:trace contextRef="#ctx0" brushRef="#br0" timeOffset="50184.67">13716 7789 0,'0'0'0,"0"-21"0,21 0 0,-21 0 16,0 0-16,0 0 0,0-1 15,0 1-15,0 0 0,-21 0 16,0 0-16,21 0 0,-21-1 0,-1 22 16,1 0-16,0 0 15,0 0-15,0 0 0,0 22 0,-1-1 16,-20 0-16,21 21 0,-21-21 0,20 1 16,-20 20-16,0-21 0,21 21 15,-1-20-15,1-1 0,0 0 0,21 21 16,-21-21-16,21 1 0,0-1 0,21 0 15,0 0-15,0-21 16,1 0-16,-1 0 0,21 0 0,-21 0 16,22 0-16,-22-21 0,21 0 15,-21 0-15,22-1 0,-22 1 16,0 0-16,21 0 0,-21 0 0,1 0 16,-22-22-16,21 22 0,-21 0 15,0 0-15,0 0 0,0-1 16,-21 44 15,21-1-31,-22-21 0,22 21 16,0 0-16,0 0 0,0 0 15,0 1-15,0-1 0,0 0 0,0 0 16,0 0-16,22 0 0,-1-21 0,0 22 16,0-1-16,0-21 0,22 21 15,-22-21-15,21 0 0,-21 0 0,22 0 16,-1 0-16,0 0 0,1 0 15,-1-21-15,0 0 0,1 21 16,-22-22-16,21 1 0,0 0 0,-20-21 16,-1 21-16,0-1 0,0-20 15,-21 21-15,0-21 0,0 20 0,0 1 16,0 0-16,-21 0 0,0 0 0,0 21 16,-22 0-16,1 0 0,21 0 15,-22 0-15,1 21 0,0 0 0,-1 0 16,22 0-16,-21 1 0,21 20 0,0-21 15,-1 0-15,1 0 0,21 1 16,0-1-16,0 0 0,21-21 16,1 21-16,-1-21 15,0 0-15,0 0 0,21 0 16,1 0-16,-22 0 0,21 0 0,1-21 16,-1 21-16,-21-21 0,21 21 15,-20-21-15,20 21 0,-21 0 0,-21-22 16,21 22-16,-21-21 0,21 21 0,-42 21 31,0 1-15,0-22-16,21 21 0,-21 0 0,0 21 15,21-21-15,-22 22 0,1-1 16,0 0-16,0 1 0,21-1 16,-21 22-16,21-22 0,-21 21 0,21-20 15,0 20-15,0 1 0,0-1 16,0 1-16,0-1 0,0 1 0,0 20 15,0-20-15,21 21 0,0-22 0,-21 1 16,0-1-16,0 1 0,21-1 16,-21-21-16,0 22 0,0-22 0,0 1 15,0-1-15,-21-21 0,0 21 0,-22-20 16,22-1-16,-21 0 0,0 0 0,-1-21 16,1 0-16,0 0 0,-1 0 15,1 0-15,0 0 0,20 0 0,-20-21 16,21 0-16,-21 0 0,20-22 0,1 1 15,0 21-15,0-43 0,21 22 16,-21 0-16,21-22 0,0 1 16,0-22-16,21 21 0,0-20 0,0 20 15,22-20-15,-22 20 0,21 1 16,0-1-16,1 22 0,-1-22 0,22 22 16,-22-22-16,0 22 0,22 0 0,-22-1 15,22 1-15,-22 0 0,0-1 16,22 22-16,-22-21 0,0 21 0</inkml:trace>
  <inkml:trace contextRef="#ctx0" brushRef="#br0" timeOffset="50512.48">14584 7938 0,'21'0'16,"0"-22"-16,0 22 15,-21-21-15,21 21 0,1-21 0,-1 21 16,-21-21-16,21 21 0,-21-21 15,0 0-15,21 21 0,-21-22 0,21 1 16,-21 0-16,0 0 16,0 0-16,0 0 15,-21 21-15,0 0 16,0 21-16,0 0 16,-1 0-16,1 0 0,21 0 0,0 1 15,-21-1-15,21 0 0,-21 0 16,21 0-16,0 0 0,0 1 15,0-1-15,0 0 0,0 0 0,21 0 16,0-21-16,0 0 16,1 0-16,-1 0 0,21 0 0,0 0 15,-20 0-15,20 0 0,21-21 0,-20 0 16,20 0-16,1 0 0</inkml:trace>
  <inkml:trace contextRef="#ctx0" brushRef="#br0" timeOffset="50756.34">15579 7662 0,'0'0'0,"0"-21"31,-22 21-31,1 0 0,0 0 16,0 0-16,0 21 16,0 1-16,-1-1 0,22 0 0,-21 0 15,0 0-15,0 0 0,21 1 16,-21 20-16,21-21 0,-21 0 0,21 0 15,0 1-15,0 20 0,0-21 16,0 0-16,21 0 0,0-21 16,0 0-16,0 0 0,0 0 0,1 0 15,20 0-15,-21-21 16,21 21-16,-20-21 0</inkml:trace>
  <inkml:trace contextRef="#ctx0" brushRef="#br0" timeOffset="51024.19">16002 7599 0,'0'0'0,"63"0"15,-41 0 1,-1 21-16,0-21 0,-21 21 16,21 0-16,0 1 15,-21-1-15,0 0 0,0 0 0,0 0 16,0 22-16,0-22 0,0 0 15,-21 21-15,0-21 0,0 1 0,0-1 16,-1 0-16,1 0 0,0 0 0,0 0 16,21 1-16,21-44 47,0 1-47,0 0 0</inkml:trace>
  <inkml:trace contextRef="#ctx0" brushRef="#br0" timeOffset="51282.04">16679 7832 0,'0'0'16,"-21"0"-16,42 0 31,0-21-15,-21-1-1,-21 22 1,0 0 0,0 0-16,0 22 15,0-22-15,21 21 16,-22-21-16</inkml:trace>
  <inkml:trace contextRef="#ctx0" brushRef="#br0" timeOffset="52668.25">17420 7705 0,'0'0'0,"0"-21"0,0-1 16,0 1-16,0 0 15,21 21-15,-21-21 0,0 0 0,0 42 47,0 0-47,0 0 0,-21 22 0,21-22 16,-21 0-16,0 21 16,0 1-16,21-22 0,-22 21 0,1 0 15,21-20-15,0 20 0,0-21 16,-21 0-16,21 0 0,-21 1 0,21-1 15,0 0-15,0 0 16,0-42 47,0 0-48,0 0 1,21 21-1,-21-22 1,21 22 187,0 0-187,-21-21-16,22 21 0,-1-21 15,0 0-15,0 0 16,0 0-16,0-1 0,1 22 16,-1-21-16,0 0 0,0 21 15,0-21-15,0 21 0,1-21 0,-1 21 16,0 0-16,0 0 16,-21 21-1,0 0-15,21 0 0,-21 0 16,0 1-16,0-1 15,21 0-15,-21 0 0,0 0 0,22 0 16,-1 1-16,0-22 16,0 0-16,0 0 15,0 0-15,1 0 0,-1-22 0,-21 1 16,21 0-16,0 21 0,0-21 16,0 0-16,1 0 0,-22-1 0,21 1 15,-21 0-15,0-21 0,0 21 16,0-1-16,0 1 0,0 0 0,-21 0 15,21 0-15,-22 0 0,22-1 16,-21 22-16,0-21 16,21 42-1,0 1 1,0-1-16,0 0 0,0 0 16,21 0-16,0-21 0,22 0 15,-22 0-15</inkml:trace>
  <inkml:trace contextRef="#ctx0" brushRef="#br0" timeOffset="52921.93">18457 7726 0,'-21'0'0,"0"0"15,0 0-15,0 0 0,21 21 16,-22-21-16,22 21 0,-21 0 0,21 1 15,0-1-15,0 0 0,-21 0 16,21 0-16,-21 0 0,21 1 0,0-1 16,-21 0-16,21 0 0,0 0 15,0-42 32,21 0-47,0 0 0,-21 0 16</inkml:trace>
  <inkml:trace contextRef="#ctx0" brushRef="#br0" timeOffset="53244.92">18436 7472 0,'0'0'16,"-21"0"-16,0 21 0,0-21 0,21 21 15,0 0-15,0 1 16,21-22-1,0 0 1,0 0-16,0 0 0,0 0 16,1 0-16,-1-22 0,0 22 0,-21-21 15,0 0-15,0 0 16,0 0-16,0 0 0,-21-1 16,0 1-16,-1 21 0,1 0 15,0 0-15,0 0 0,0 0 0,0 0 16,-1 0-16,1 21 0,21 1 15,0-1-15,0 0 0,0 0 0,0 21 16,0-20-16,0-1 0,0 0 0,21 21 16,1-21-16,-1 1 0,0-22 15,21 21-15,-21 0 0</inkml:trace>
  <inkml:trace contextRef="#ctx0" brushRef="#br0" timeOffset="53728.01">18986 7726 0,'0'0'0,"-21"0"0,0 0 16,21 21-16,-21-21 0,21 21 16,0 0-16,0 1 0,-21-22 0,21 21 15,-21 0-15,21 0 0,-22 21 16,22-20-16,0-1 0,0 0 15,0 0-15,-21-21 0,21 21 0,0 0 16,0 1 0,0-44-1,0 1 1,0 0-16,0 0 16,0-21-16,0 20 0,0 1 0,0 0 15,0 0-15,21-21 0,1 20 16,-1 1-16,0-21 0,0 21 0,21 0 15,-20-1-15,20 22 0,0-21 16,1 21-16,-1 0 0,-21 0 16,21 0-16,1 0 0,-22 0 0,21 21 15,-21 1-15,1-1 0,-1 0 16,-21 0-16,0 0 0,0 0 0,0 22 16,0-22-16,-21 0 0,-1 0 0,1 0 15,0 1-15,0-1 0,0 0 16,0 0-16,-1-21 0,1 21 0,0-21 15,42 0 17,22-21-32</inkml:trace>
  <inkml:trace contextRef="#ctx0" brushRef="#br0" timeOffset="54252.95">20045 7747 0,'0'0'0,"0"-21"0,0-43 32,-21 64-32,-1-21 0,1 21 0,0 0 15,0-21-15,0 21 0,0 0 0,-1 0 16,-20 0-16,21 0 16,-21 21-16,20-21 0,-20 21 0,21 1 0,-21-1 15,20 21-15,1-21 0,0 0 16,-21 22-16,42-22 0,-21 0 15,21 0-15,0 22 0,0-22 0,0 0 16,0 0-16,21 0 16,0-21-16,0 0 0,0 0 0,0 0 15,22 0-15,-22 0 0,21 0 0,1-21 16,-22 0-16,21 0 0,-21 0 16,22-1-16,-22 1 0,21 0 0,-21-21 15,0-1-15,1 22 0,-1-21 16,0 0-16,0-1 0,0 1 0,-21-22 15,21 22-15,1 0 0,-22-1 16,21 1-16,-21 0 0,0 21 16,0-1-16,0 1 0,0 0 0,-21 21 15,-1 21 1,1 0-16,21 1 0,-21 20 0,0 0 16,0 1-16,21-1 0,0 0 0,-21 1 15,-1-1-15,22 0 0,0 1 16,0-1-16,0-21 0,0 21 0,0-20 15,0-1-15,0 21 0,0-21 16,0 0-16,0 1 0,0-1 16,22-21-16,-1 0 0,0 0 0,0 0 15,0 0-15,22 0 16,-22-21-16</inkml:trace>
  <inkml:trace contextRef="#ctx0" brushRef="#br0" timeOffset="54691.92">20659 7705 0,'0'0'0,"0"-21"0,0-1 32,-22 1-32,1 21 0,0 0 0,0 0 15,0 21-15,0 1 0,-1-22 16,1 21-16,0 0 0,0 0 0,21 0 16,-21 0-16,0 1 0,21-1 0,-22 0 15,22 0-15,0 0 16,0 0-16,0 1 0,0-1 0,0 0 15,22-21-15,-1 21 0,0-21 0,0 0 16,0 0-16,0 0 0,1 0 16,20 0-16,-21 0 0,21 0 0,1-21 15,-22 0-15,21 0 0,-21-1 16,1 1-16,20 0 0,-21 0 0,-21 0 16,21-22-16,-21 22 0,0-21 0,0 21 15,0-22-15,0 22 0,0-21 16,-21 21-16,0 0 0,0 21 0,0-22 15,-22 22-15,22 0 0,-21 0 16,21 0-16,-22 22 0,1-1 16,21-21-16,-22 42 0,22-21 0,0 0 15,0 1-15,0-1 0,0 21 16,-1-21-16,22 0 0,0 1 0,0-1 16,0 0-16,0 0 0,22 0 15,-1 0-15,21-21 0,-21 0 16,22 0-16,-22 0 0,21 0 0,0 0 15</inkml:trace>
  <inkml:trace contextRef="#ctx0" brushRef="#br0" timeOffset="54932.5">21251 7620 0,'0'0'0,"0"-21"0,-21 42 46,21 0-30,-21 0-16,21 1 0,0 20 0,0-21 16,-21 0-16,21 0 0,0 1 0,0 20 15,-21-21-15,21 0 0,0 0 16,0 1-16,0-1 0,0 0 16,21-21-16,0 0 15,0 0 1,0 0-16,0-21 0</inkml:trace>
  <inkml:trace contextRef="#ctx0" brushRef="#br0" timeOffset="55255.93">21632 7641 0,'0'21'47,"0"22"-47,-21-43 15,21 21-15,0 0 0,0 0 0,0 0 16,-21 1-16,21 20 0,0-21 15,0 0-15,21-21 16,0 0-16,0 0 16,1 0-16,-1 0 0,0 0 0,0 0 15,0 0-15,0-21 0,1 21 0,-22-21 16,21 0-16,0 0 0,-21-22 16,0 22-16,21 0 0,-21-21 15,0 20-15,0-20 0,-21 21 16,0 21-16,21-21 15,-21 21-15,-1 0 0,1 0 16,0 0 0,21 21-16,0 0 15</inkml:trace>
  <inkml:trace contextRef="#ctx0" brushRef="#br0" timeOffset="56185.4">21442 7768 0,'0'21'63,"0"1"-63,-21-22 0,21 21 15,0 0 1,-22-21-16,22 21 0,-21 0 15,21 0-15,-21-21 16,0 22-16,21-1 0,-21-21 16,0 0-16,21 21 15,-22-21-15,1 0 0,0 0 16,0 0-16,0 0 16,0 0-16,21-21 15,0 0 1,0-1-16</inkml:trace>
  <inkml:trace contextRef="#ctx0" brushRef="#br0" timeOffset="56755.91">22225 7535 0,'0'-21'0,"21"0"15,-21 0 16,-21 42 1,0-21-32,0 21 15,21 0-15,0 1 0,-22-1 0,1 0 16,0 0-16,21 0 0,0 0 0,-21 1 16,21 20-16,-21-21 0,21 0 15,0 0-15,0 1 0,-21-1 16,21 0-16,0 0 0,0 0 15,0 0-15,0 1 16,21-22-16,0 0 16,0 0-16,0 0 0,0 0 15,1 0-15,-1 0 16,0 0-16</inkml:trace>
  <inkml:trace contextRef="#ctx0" brushRef="#br0" timeOffset="57136.98">22669 7535 0,'0'0'0,"43"0"15,-22 0 1,0 0 0,-21 22-1,0-1-15,0 0 0,0 0 16,0 0-16,0 0 0,0 1 0,0-1 16,0 0-16,0 0 0,0 0 15,-21 22-15,0-22 0,0 0 0,-1 0 16,1 0-16,0 0 0,21 1 0,-21-1 15,-21 0-15,42 0 16,-22 0-16,1 0 0,0 1 0,0-22 16,0 21-16,0-21 0</inkml:trace>
  <inkml:trace contextRef="#ctx0" brushRef="#br0" timeOffset="61248.39">23389 7726 0,'0'0'0,"-21"0"16,0 0 15,0 0-15,21 21-16,0 0 15,0 0-15,0 1 16,0-1 0,21-21 15,0 0-15,0 0-16,-21-21 15,21 21-15,0-22 0,-21 1 16,0 0-16,0 0 0,0 0 15,0 0-15,0-1 0,0 1 16,-21 21 15,0 0-31,0 0 16,21 21-16,-21 1 16,21-1-16,0 0 15,0 0-15,0 0 16,21-21-1,0 0 1,0 0-16,0 0 0,-21-21 31,22 21-31,-1-21 16</inkml:trace>
  <inkml:trace contextRef="#ctx0" brushRef="#br0" timeOffset="62091.94">24257 7514 0,'0'0'0,"21"0"0,0-84 31,-21 62-31,21 22 0,-21 22 47,0-1-47,0 0 0,-21 0 0,21 0 16,0 22-16,0-22 0,-21 0 15,21 21-15,-21-21 0,0 1 0,21-1 16,0 0-16,0 0 0,-21 0 0,21 0 15,-22-21-15,22 22 16,-21-22-16,21-22 31,0 1-15,0 0-16,0 0 0,0 0 16,0 0-16,0-1 0,0 1 15,21-21-15,1 21 0,-22 0 0,21-1 16,0 1-16,-21 0 0,21 0 15,0 21-15,0-21 0,1 21 0,-1 0 16,0 0-16,0 0 0,0 0 0,0 0 16,1 21-16,-22 0 0,21-21 15,0 21-15,-21 0 0,0 1 16,0 20-16,0-21 0,0 0 16,0 0-16,0 1 0,0-1 0,0 0 15,-21 0-15,21 0 0,-21 0 16,21 1-1,-22-22-15,22-22 32,0 1-32,0 0 15,0 0-15,0 0 0,22 0 16,-22-1-16,42-20 16,-21 21-16,0 0 0,22-22 0,-22 22 15,21 0-15,0 0 0,1 0 16,-1 0-16,0 21 0,1 0 0,-1 0 15,0 0-15,1 0 0,-22 0 0,0 21 16,0 0-16,0 0 0,1 21 16,-22-20-16,0-1 0,0 0 0,0 42 15,0-41-15,-22-1 16,1 0-16,0 0 0,21 0 0,-21 0 16,0 1-16,0-22 0,21 21 15,0-42 16,21 21-15,-21-22-16,21 1 0,0 21 16</inkml:trace>
  <inkml:trace contextRef="#ctx0" brushRef="#br0" timeOffset="62338.8">25675 7472 0,'-42'0'16,"21"21"-16,-1 0 0,1 0 16,0 1-16,21-1 0,-21 0 15,21 0-15,-21 0 0,21 0 16,0 1-16,-21-22 0,21 21 16,0 0-16,-22 0 0,22 0 15,0 0-15,0-42 47,22 0-47,-1 0 0</inkml:trace>
  <inkml:trace contextRef="#ctx0" brushRef="#br0" timeOffset="62692.94">25781 7133 0,'0'0'0,"-21"0"0,0 0 15,-22 0-15,22 0 0,0 0 16,-21 21-16,20 1 0,1-1 0,0 0 16,0 0-16,21 0 0,0 0 0,0 1 15,0-1-15,0 0 0,0 0 16,21 0-16,0-21 16,0 0-16,22 0 0,-22 0 15,0-21-15,21 21 0,-20-21 0,20 0 16,-21 0-16,0-1 0,-21 1 15,0 0-15,21 0 0,-21 0 16,0 0-16,0-1 0,0 1 0,-21 0 16,0 21-16,0 0 0,0 0 15,0 0-15,-22 0 0,22 0 0,0 0 16,0 0-16,0 21 0,-1 0 16,1 1-16,21 20 0,-21-21 0,21 0 15,0 22-15,0-22 0,0 21 16,0-21-16,0 0 0,21 1 0,0-22 15,1 21-15</inkml:trace>
  <inkml:trace contextRef="#ctx0" brushRef="#br0" timeOffset="63156.97">26035 7493 0,'0'64'31,"0"-43"-31,0 0 0,-21-21 16,0 21-16,-1 0 0,22 0 16,0 1-16,-21-1 0,21 0 0,-21 0 15,0 0-15,21 0 0,0 1 16,-21-22-16,0 0 16,21-22 30,0 1-46,0 0 0,21 0 0,0 0 16,-21 0-16,21-1 0,21 1 16,-20-21-16,-1 21 0,21-22 0,0 22 15,-20 0-15,20-21 0,0 21 0,-21 21 16,22-22-16,-1 22 0,-21 0 16,0 0-16,22 22 0,-22-1 0,-21 0 15,21 0-15,-21 21 0,0-20 16,0 20-16,0-21 0,0 0 0,0 22 15,-21-22-15,0 0 0,21 0 0,-21 0 16,21 0-16,-22-21 16,1 22-16,42-22 47,1-22-47,-1 22 0,-21-21 15</inkml:trace>
  <inkml:trace contextRef="#ctx0" brushRef="#br0" timeOffset="63392.66">26882 7472 0,'0'21'16,"-22"0"-16,1 0 15,0-21-15,21 22 0,0 20 0,-21-21 16,21 0-16,-21 0 0,0 1 15,21-1-15,0 0 0,-22 0 16,22 0-16,0 0 16,22-21 15,-22-21-31,21 0 0,0 21 0,0-21 16</inkml:trace>
  <inkml:trace contextRef="#ctx0" brushRef="#br0" timeOffset="63708.95">26945 7176 0,'0'0'0,"-21"0"0,-64 84 16,64-63-16,21 1 16,0-1-16,0 0 15,21-21-15,0 0 16,1 0-16,-1 0 0,0 0 0,0 0 15,0 0-15,0-21 0,1 0 16,-1 21-16,-21-22 0,0 1 16,0 0-16,0 0 0,0-21 15,0 20-15,0 1 0,0 0 16,-21 0-16,-1 21 0,1 0 0,0 0 16,0 0-16,0 21 15,0 0-15,-1 0 0,1 1 0,21-1 16,0 0-16,0 21 0,0-21 15,0 1-15,0 20 0,0-21 0,0 0 16,0 0-16</inkml:trace>
  <inkml:trace contextRef="#ctx0" brushRef="#br0" timeOffset="64444.22">27305 7535 0,'0'0'0,"-21"0"16,21 22 15,0-1-31,0 0 16,-21 0-16,21 0 0,0 0 0,-22-21 15,22 22-15,0-1 0,0 0 16,0 0-16,-21-21 0,21 21 15,-21-21-15,21 21 16,0-42 15,0 0-31,0 0 16,0 0-16,0 0 16,0-1-16,21 1 0,-21 0 0,21 0 15,1 0-15,-1-22 0,0 22 0,0 21 16,0-21-16,0 0 0,1 0 15,-1 21-15,0 0 0,0 0 0,0 0 16,22 0-16,-22 0 16,0 0-16,0 21 0,0 0 0,0 0 15,1 0-15,-22 1 0,0-1 0,0 0 16,0 0-16,0 0 16,0 0-16,0 1 0,0-1 15,-22-21-15,22 21 16,-21-21-16,0 0 15,21-21 1,0 0 0,0-1-16,0 1 0,0 0 15,0 0-15,21 0 0,0 0 16,1-22-16,20 22 0,0 0 16,-21-21-16,43 20 0,-22 1 0,1 0 15,20 0-15,1 21 0,-22 0 16,0 0-16,1 0 0,-1 21 0,-21 0 15,0 0-15,0 1 0,-21-1 16,0 21-16,0-21 0,0 0 0,0 22 16,-21-22-16,0 0 0,0 0 15,0 0-15,0 1 0,-1-1 16,1-21-16,21 21 0,-21-21 16,21-21 15,21 0-16,0-1-15,1 22 0</inkml:trace>
  <inkml:trace contextRef="#ctx0" brushRef="#br0" timeOffset="64688.3">28575 7430 0,'0'21'31,"0"0"-31,0 0 0,0 0 15,-21 0-15,0 1 16,21-1-16,0 0 0,0 0 0,-22 0 16,22 0-16,0 1 0,-21-1 15,21 0-15,0-42 63,21 0-63,1-1 0,-1 1 15</inkml:trace>
  <inkml:trace contextRef="#ctx0" brushRef="#br0" timeOffset="64891.95">28723 7239 0,'0'0'0,"-21"-21"0,0 0 31,0 21-31,-1 0 31,22 21 0,0 0-15,22-21-16,-1 0 16</inkml:trace>
  <inkml:trace contextRef="#ctx0" brushRef="#br0" timeOffset="65540.84">29041 7620 0,'0'0'0,"-22"0"0,22-42 31,0 21-31,0-1 0,22 22 16,-1-21-16,0 21 0,0 0 0,21-21 16,-20 21-16,20 0 0,-21 0 15,21 0-15,-20 0 0,-1 0 0,0 0 16,0 21-16,0-21 0,0 21 16,-21 1-16,0-1 0,0 0 0,0 0 15,0 0-15,0 0 0,0 1 16,-21-1-16,-21 0 0,21 0 0,-22 0 15,1 0-15,0 1 0,-22-1 0,22 0 16,0 0-16,-22-21 16,22 21-16,21-21 0,-22 0 0,22 21 0,42-21 47,0 0-47,22-21 15,-22 21-15,0 0 0,0 0 16,0 0-16,1 0 0,20 0 0,-21 0 15,0 0-15,0 0 0,1 21 16,-1 1-16,0-22 0,0 21 0,0 0 16,-21 0-16,21 0 0,-21 0 15,0 1-15,0-1 0,0 0 0,0 21 16,0-21-16,0 1 0,-21 20 0,0-21 16,-21 0-16,21 0 0,-22 1 15,1-1-15,0 0 0,-1 0 16,-20 0-16,20 0 0,1-21 0,0 0 15,-1 0-15,1 0 0,21 0 16,-21 0-16,20 0 0,1 0 0,0-21 16,0 0-16,21 0 15,0 0-15,0 0 0,0-22 0,0 22 16,21 0-16,0 0 0,0 0 0,1-1 16,-1-20-16,21 21 0,0 0 15,1 0-15,-1-1 0</inkml:trace>
  <inkml:trace contextRef="#ctx0" brushRef="#br0" timeOffset="65925.37">29739 7641 0,'0'-21'31,"21"21"-31,0-21 16,1 21-16,-1-21 0,0 0 16,21 21-16,-21-22 0,1 1 0,20 21 15,-21-21-15,0 0 0,0 0 16,1 0-16,-22-1 0,21 1 16,-21 0-16,0 0 0,-21 21 15,-1 0-15,1 0 0,0 0 16,-21 0-16,-1 21 0,22 0 0,-21 0 15,21 1-15,0 20 0,-1-21 16,1 0-16,0 22 0,0-22 0,0 0 16,21 0-16,0 21 0,0-20 15,0-1-15,0 0 0,0 0 16,21 0-16,0-21 16,0 0-16,0 0 0,22 0 15,-22 0-15,21 0 0,1 0 0,-1 0 16,0 0-16</inkml:trace>
  <inkml:trace contextRef="#ctx0" brushRef="#br0" timeOffset="66228.82">30861 7260 0,'0'0'15,"-21"0"-15,21-21 16,-21 21-16,-1 0 0,1 0 16,21 21-16,-21-21 0,0 21 0,0 22 15,0-22-15,21 0 0,-22 21 16,1 1-16,0-22 0,0 21 0,21 1 16,0-22-16,-21 0 0,21 21 15,-21-21-15,21 1 0,0-1 0,0 0 16,0 0-16,0 0 15,21-21-15,0 21 0,0-21 16,0 0-16,0 0 0,1 0 16,20 0-16,-21 0 0</inkml:trace>
  <inkml:trace contextRef="#ctx0" brushRef="#br0" timeOffset="66527.89">31623 7176 0,'0'0'0,"21"-22"15,0 22 1,0 22-16,-21-1 16,22-21-16,-22 42 0,21-21 15,-21 0-15,21 22 0,-21-22 16,0 21-16,0 1 0,0-1 15,0-21-15,0 21 0,-21 1 0,0-1 16,-1-21-16,1 22 0,0-22 16,0 0-16,0 0 0,0 0 0,-1 0 15,1 1-15,0-1 0,0 0 16</inkml:trace>
  <inkml:trace contextRef="#ctx0" brushRef="#br1" timeOffset="78232.95">825 10414 0,'0'0'0,"-21"0"0,0 21 0,21 0 0,-21-21 16,21 22-16,-21-22 0,21 21 15,21-21 16,0 0-31,0-21 0,0-1 16,22 1-16,-1-21 0,0 21 16,1-22-16,20 22 0,-20-21 0,20 0 15,1 20-15,-1-20 0,-21 0 16,1-1-16,-1 1 0,0 0 16,-20-1-16,-1 1 0,-21 0 0,0 21 15,0-22-15,0 1 16,0 21-16,-21 0 0,-1-1 0,-20 22 15,21 0-15,0 0 0,-22 0 16,22 0-16,0 22 0,-21 20 0,21 0 16,-1 1-16,-20-1 0,21 0 15,0 22-15,-22-1 0,22 1 16,0-1-16,0 1 0,0 20 0,0 1 16,21 0-16,0-1 0,-22 1 15,22 0-15,-21 21 0,0-1 0,0 1 16,21-21-16,-21 21 0,21 0 15,-21-22-15,21 1 0,0-22 0,0 22 16,0-43-16,0 22 16,0-22-16,0 1 0,0-22 0,21 0 15,0 0-15,0-21 0,21 0 16,-20-21-16,-1 0 0,0 0 16,21-22-16,-21 1 0,22 0 15,-1-1-15,0-20 0,-20-1 16,20-20-16,-21-1 0,21 21 0,-20-20 15,-22-1-15,0 22 0,0-1 16,0 1-16,-22-1 0,-20 1 0,21 20 16,-43 1-16,22 21 15,0-22-15,-1 43 0,1-21 0,0 21 16,21 0-16,-22 0 0,22 0 16,0 0-16,42 0 31,0 0-31,22-21 15,-22 0-15,21 21 0,0-42 16,22 20-16,-22 1 0,22-21 0,-1 21 16,1-22-16,-1 1 0,-20 21 15,20-21-15,-21 20 0,22-20 16,-43 21-16,21 0 0,-20 0 16,-1-1-16,0 22 0,-42 0 31,0 0-31,-1 22 0,1-1 15,0 21-15,21 0 0,0-20 16,-21 20-16,21 0 0,-21 1 16,21 20-16,-21-42 0,21 22 0,0-1 15,0-21-15,0 21 0,0-20 16,0-1-16,21-21 0,0 0 0,0 0 16,0 0-16,22 0 0,-22 0 15,0-21-15,21-1 0,-21 1 0,22 0 16,-22 0-16,21-21 0,-21-1 15,1 1-15,-1 0 0,0-1 16,0 1-16,-21 0 0,0 20 0,21-20 16,-21 21-16,0 0 0,0 0 15,0 42 17,-21 21-32,21-21 0,0 22 15,0-1-15,0 0 0,0 1 16,0-1-16,0-21 0,0 21 15,0 1-15,0-22 0,0 21 0,0-21 16,0 1-16,21-1 0,0-21 0,1 0 16,-1 0-16,21 0 0,-21 0 15,0 0-15,22 0 0,-22-21 16,21 21-16,-21-22 0,1-20 16,20 21-16,-21-21 0,21-1 0,-20 1 15,20 0-15,-21-1 0,0-20 16,22 20-16,-22 1 0,-21 0 0,21-1 15,0 1-15,-21 0 0,0 21 16,0-1-16,0 1 0,-21 42 31,0 1-31,0 20 16,-1-21-16,22 21 0,-21 1 16,0-1-16,21 0 0,-21 1 15,21-1-15,0 22 0,0-22 0,0 0 16,0-21-16,0 22 0,0-22 15,0 21-15,0-21 0,21-21 0,0 22 16,0-22-16,1 0 0,-1 0 16,21 0-16,-21 0 0,0 0 0,22-22 15,-22 1-15,21 0 0,22-42 16,-22 41-16,-21-20 0,0 0 16,22-1-16,-22 1 0,0 0 15,0-1-15,0 1 0,1 0 0,-22-1 16,0 1-16,0 0 0,0 21 0,0-1 15,0 1-15,0 0 16,0 0-16,-22 21 0,1 0 16,21 21-16,0 0 15,0 0-15,0 1 0,-21 20 0,21 0 16,0 1-16,-21-1 0,21 21 16,0-20-16,0 20 0,0-20 0,0-1 15,0 0-15,0 1 0,-21-1 0,21-21 16,0 0-16,0 0 0,0 1 15,0-1-15,21-21 16,0 0 0,0 0-16,-21-21 0,21-1 0</inkml:trace>
  <inkml:trace contextRef="#ctx0" brushRef="#br1" timeOffset="78948.55">4191 10287 0,'42'-42'31,"-42"21"-31,21 21 16,1-22-16,-22 1 0,21 21 0,0-21 15,0 0-15,0 0 0,0 0 0,-21-1 16,22 1-16,-22 0 16,0 0-16,0 0 0,-22 21 15,1 0 1,0 0-16,-21 0 0,21 21 0,-22 0 16,22 0-16,-21 0 0,21-21 15,-22 22-15,22-1 0,0 0 0,0 0 16,21 0-16,0 0 0,0 1 0,0-1 15,21 0-15,0 0 16,0 0-16,0 0 0,1 1 0,-1-1 16,21 0-16,-21 0 15,22 0-15,-22 0 0,0 1 0,21-1 16,-42 0-16,21 0 0,-21 21 0,0-20 16,0-1-16,0 0 0,-21 0 15,0 0-15,0 0 0,0-21 0,-22 22 16,22-22-16,-21 0 0,0 21 15,20-21-15,-20 0 0,0 0 0,-1 0 16,22 0-16,-21-21 0,0-1 0,20 22 16,1-21-16,-21 0 0,21-21 15,0 21-15,-1-1 0,22 1 16,0 0-16,0 0 0,0 0 16,0 0-16,22 21 0,-1-22 15,21 22-15,-21 0 16,0 0-16,1 0 0,20 0 0,-21-21 15,0 21-15,22 0 0,-1 0 0</inkml:trace>
  <inkml:trace contextRef="#ctx0" brushRef="#br1" timeOffset="80384.92">4741 10372 0,'0'0'0,"21"-21"0,22-22 16,-43 22-16,0 0 15,-21 21 32,-1 0-47,1 0 0,0 21 0,0 0 16,21 0-16,-21 22 0,0-22 16,21 21-16,0-21 0,-22 22 0,22-22 15,0 21-15,0-21 0,0 1 16,0-1-16,0 0 0,0 0 0,0 0 15,22 0-15,-1-21 0,0 0 16,21 0-16,-21 0 0,1 0 16,20 0-16,-21-21 0,21 0 0,-20 0 15,20 0-15,0 0 16,1-1-16,-1-20 0,-21 0 0,21 21 16,1-22-16,-22 1 0,0 21 0,0-22 15,-21 22-15,21 0 0,-21 0 16,-21 21-1,0 0-15,0 0 0,0 0 16,0 0-16,-1 0 0,1 21 0,21 0 16,0 0-16,-21 1 0,21-1 0,0 0 15,0 0-15,0 0 16,21 0-16,-21 1 0,21-1 0,1 0 16,-1 0-16,-21 0 0,21 0 15,0 1-15,0-1 16,-21 0-16,21-21 0,1 21 0,-1 0 15,0-21 1,0 0-16,0 0 0,0 0 16,1 0-16,-1 0 0,0 0 0,21 0 15,-21 0-15,1 0 0,20-21 16,-21 0-16,21 0 0,-20 21 0,20-21 16,-21-22-16,21 22 0,-20 0 15,-1-21-15,0 20 0,0-20 0,0 21 16,-21-21-16,0 20 0,0 1 0,0 0 15,0 0-15,0 0 16,-21 21-16,0 0 0,0 0 16,0 0-16,-1 0 0,1 21 0,0-21 15,0 21-15,-21 0 0,20 22 16,1-22-16,21 0 0,-21 21 0,21-21 16,0 22-16,0-22 0,0 21 15,0-21-15,0 1 0,0-1 0,0 0 16,21 0-16,-21 0 0,21 0 0,1-21 15,20 22-15,-21-22 0,21 0 16,-20 0-16,20 0 0,0 0 0,1 0 16,-1 0-16,0-22 0,-21 1 0,22 21 15,-1-21-15,-21 0 0,22 0 16,-22 0-16,0-1 0,0-20 16,0 21-16,0 0 0,-21-22 0,0 22 15,0-21-15,0 21 0,0 0 16,0-1-16,0 1 15,-21 21-15,0 21 16,0-21-16,0 22 0,21-1 16,0 0-16,0 21 0,-21-21 0,21 1 15,0 20-15,0-21 0,0 0 16,0 22-16,0-22 0,0 0 0,0 0 16,0 0-16,21-21 0,0 21 0,0-21 15,21 0 1,-20 0-16,-1 0 0,21 0 0,0 0 15,1 0-15,-1 0 0,0-21 0,1 0 16,-1 0-16,-21 0 0,22 0 16,-1-1-16,-21-20 0,0 21 0,0-21 15,1 20-15,-22-20 0,0 21 0,0 0 16,0 0-16,0-1 0,0 1 16,-22 42-1,1 1 1,21-1-16,-21 0 0,0 21 15,21-21-15,0 1 0,-21 20 0,0-21 16,21 21-16,-22-20 0,22-1 16,0 0-16,0 0 0,0 0 0,0 0 15,0 1-15,-21-22 47,21-22-47,0 1 0,0 0 16,0 0-16,21 0 0,1-22 15,-1 1-15,0 0 0,21 21 16,1-22-16,-1 1 0,0 0 0,1 20 16,-1 1-16,0 0 0,43-21 15,-43 42-15,1 0 0,-22 0 16,21 0-16,-21 21 0,0 0 0,-21 0 16,0 22-16,0-22 0,0 21 15,0-21-15,0 22 0,0-1 0,0-21 16,0 0-16,0 22 0,-21-22 0,21 0 15,-21 0-15,21 0 0,0 0 16,-21-21-16,21 22 0,21-44 31,0 22-15,0-21-16,1-21 0</inkml:trace>
  <inkml:trace contextRef="#ctx0" brushRef="#br1" timeOffset="80679.92">8022 10329 0,'0'0'0,"-21"0"0,0 0 0,0 0 16,-1 22-16,1-22 0,21 21 0,0 0 16,0 0-1,21-21 1,1 0-16,-1 0 15,-21-21-15,21 21 0,-21-21 16,0 0-16,0-1 16,0 1-16,-21 21 31,0 0-31,21 21 16,0 1-16,0-1 15,0 0 1,0 0-16</inkml:trace>
  <inkml:trace contextRef="#ctx0" brushRef="#br1" timeOffset="80955.97">7853 10753 0,'-21'21'0,"42"-42"0,-64 63 15,65-42 32,-22-21-31,0 0-1,-22 21 1,1 0-16,0 0 16,0 21-16,0 0 15</inkml:trace>
  <inkml:trace contextRef="#ctx0" brushRef="#br1" timeOffset="81613.24">2625 11134 0,'0'0'0,"-43"0"0,-41 0 31,105 0 16,0 0-47,21 0 0,1 21 16,20-21-16,1 0 0,20 0 0,1 0 15,0 0-15,42 0 0,0 0 16,21 0-16,0 0 0,0 0 15,0 0-15,22 0 0,-1 0 0,21 0 16,-20 0-16,20 0 0,-20 0 16,-1 0-16,21 0 0,-20 0 0,-22 0 15,21 0-15,-42 0 0,0 0 0,0 0 16,-21 21-16,-21-21 0,-1 0 16,-20 0-16,-1 0 0,-20 0 0,-1 0 15,-21 0-15,0 0 0,1 0 16,-22 21-16,21-21 15,-21 21 1</inkml:trace>
  <inkml:trace contextRef="#ctx0" brushRef="#br0" timeOffset="86085.27">9271 10478 0,'0'0'0,"0"-22"47,0 1-31,0 0-16,0 0 15,0 0-15,0 0 0,0-1 16,0 1-16,0 0 0,0 0 16,-21 0-16,0 0 0,-1 21 15,1-22-15,0 1 0,0 21 0,0 0 16,0 0-16,-22 0 15,22 0-15,0 0 0,0 21 16,0 1-16,-1-1 0,1 21 0,21 0 0,-21 1 16,21-1-16,-21 0 15,21 22-15,0-22 0,0 1 0,0-1 16,0 0-16,0-21 0,0 22 0,21-22 16,0 0-16,0 0 0,1-21 15,-1 0-15,0 21 0,0-21 16,0 0-16,0 0 0,1-21 15,-1 0-15,0 0 0,0 0 0,0 0 16,0-22-16,1 1 0,-1 0 0,0-1 16,0 1-16,-21-22 0,21 22 15,0-21-15,1 20 0,-22-20 0,0 20 16,0-20-16,0 21 0,0-1 0,0-20 16,0 20-16,0 1 0,0 21 15,0 0-15,0 0 0,0-1 16,0 44-1,0 20-15,0-21 16,0 21-16,0 1 0,0-1 0,0 0 16,21 22-16,-21-22 0,0 1 15,0 20-15,21-21 0,-21 1 0,21-1 16,-21 0-16,0-20 0,0 20 16,21-21-16,-21 0 0,21 0 0,1-21 15,-22 22-15,21-22 0,0 0 16,0 0-16,0-22 15,0 22-15,-21-21 0,22 0 16,-1 0-16,-21 0 0</inkml:trace>
  <inkml:trace contextRef="#ctx0" brushRef="#br0" timeOffset="86640.94">9737 10351 0,'-43'-64'16,"43"43"-1,0 0-15,0 0 16,21-1-16,1 1 0,-1 21 16,0-21-16,21 21 0,-21-21 15,1 21-15,20 0 0,-21 0 16,0 0-16,22 21 0,-1 0 0,-21-21 16,21 21-16,-20 1 0,-1-1 15,0 21-15,0-21 0,0 0 0,0 22 16,-21-22-16,0 0 0,0 21 0,0-20 15,0-1-15,0 21 0,-21-21 16,0-21-16,0 21 0,21 1 0,-21-22 16,0 0-1,21-22-15,0 1 16,0 0-16,0-21 0,0 21 0,0-22 16,0 22-16,0-21 0,0 21 15,21-1-15,0-20 0,0 21 16,-21 0-16,21 0 0,0-1 0,22 1 15,-22 0-15,0 21 0,21-21 16,-20 0-16,-1 21 0,0 0 0,0-21 16,0 21-16,0 0 0,1 0 0,-1 0 15,-21 21-15,0 0 16,21 0-16,-21 0 0,0 0 0,0 1 16,0-1-16,0 21 0,0-21 0,0 0 15,0 22-15,0-22 0,0 0 16,0 0-16,0 0 0,0 1 0,0-1 15,0 0 1,0-42 15,0 0-31,0-1 16,0-20-16,0 21 0,0 0 16</inkml:trace>
  <inkml:trace contextRef="#ctx0" brushRef="#br0" timeOffset="86800.85">10541 9948 0,'0'0'0,"-21"0"0,21 22 47,0-1-31,0 0-1,21-21-15,0 21 16,0 0-16</inkml:trace>
  <inkml:trace contextRef="#ctx0" brushRef="#br0" timeOffset="87168.64">10880 10118 0,'0'0'0,"-22"0"15,1 21 1,21 0-16,0 0 0,0 0 15,0 1-15,0-1 0,21 0 0,1 0 16,-22 0-16,21 22 0,0-22 16,-21 0-16,0 21 0,0-21 0,0 1 15,21-1-15,-21 0 0,0 0 0,0 0 16,21-21 15,-21-21-31,0 0 16,21 0-16,1 0 0,-1-1 0,-21 1 15,21-21-15,0 21 0,-21 0 0,21-22 16,0 22-16,1-21 16,-22 21-16,21-1 0,-21 1 0,21 0 15,0 21-15,0 0 16,0 0 0,1 0-1</inkml:trace>
  <inkml:trace contextRef="#ctx0" brushRef="#br0" timeOffset="87501.45">11388 10351 0,'0'0'0,"0"21"0,0 0 16,21-21-16,0 0 16,-21-21-1,21 0-15,0 21 0,0-22 16,-21 1-16,22 0 0,-1 0 0,-21 0 15,0 0-15,21-1 0,-21 1 0,21 21 16,-21-21-16,0 0 0,-21 21 31,0 0-31,0 21 16,-1 0-16,22 22 0,-21-22 16,0 0-16,21 21 0,0-21 0,-21 1 15,21 20-15,0-21 0,0 21 0,0-20 16,0-1-16,0 0 15,0 0-15,21 0 0,0-21 16,0 21-16,1-21 0,-1 0 0,0 0 16,0 0-16,0 0 0,22 0 15,-22 0-15,21 0 0,-21-21 0,0 0 16</inkml:trace>
  <inkml:trace contextRef="#ctx0" brushRef="#br0" timeOffset="87828.26">11874 10287 0,'0'0'0,"0"-21"0,0 0 15,0 0-15,0-1 16,0 1-16,22 21 0,-1 0 16,0 0-16,0 0 0,0 0 15,22 0-15,-22 0 0,0 0 16,21 0-16,1 0 0,-22 21 0,0 1 16,21-1-16,-21 0 0,1 0 0,-1 0 15,-21 0-15,0 1 0,0-1 16,0 0-16,0 21 0,0-21 0,-21 1 15,-1-1-15,1-21 0,0 0 16,0 0 0,21-21-1,0-1 1,0 1-16,0 0 0,0 0 16,0 0-16,0-22 0,21 22 0,0 0 15,0 0-15,1 0 0,-1 21 0,0-21 16,0-1-16,21 22 0,-20-21 15,-1 0-15,0 21 0,0 0 0,21 0 16</inkml:trace>
  <inkml:trace contextRef="#ctx0" brushRef="#br0" timeOffset="88045.14">12615 10287 0,'0'64'16,"21"-64"-1,1 0 1,-1 0-16,0 0 15,-21-22-15,0 1 0,21 21 0,-21-21 16,0 0 0,-21 21-16,0 0 15,0 0-15,-1 0 32</inkml:trace>
  <inkml:trace contextRef="#ctx0" brushRef="#br0" timeOffset="88852.16">13547 10266 0,'0'0'0,"0"-21"0,0 0 16,0 42 30,-22 0-46,1 0 0,21 21 16,0-20-16,0-1 0,0 0 0,0 21 16,-21-21-16,21 1 0,-21-1 15,21 0-15,0 0 0,0 0 0,0 0 16,-21 1-16,21-1 16,-21-21-1,21-21 1,0-1-16,0 1 0,0 0 15,0 0-15,0-21 0,0 20 16,21-20-16,0 0 0,0 21 0,-21-22 16,21 22-16,22-21 0,-22 21 15,0-1-15,21 1 0,-21 0 0,22 21 16,-22 0-16,21 0 0,1 0 0,-1 0 16,-21 0-16,21 21 0,-20 0 15,20 1-15,-21-1 0,0 0 16,0 21-16,1-21 0,-1 22 0,-21-22 0,21 42 15,-21-41-15,0-1 16,0 0-16,0 0 16,-21-21-1,0 0-15,-1 0 16,22-21-16,-21 21 16,21-21-16,-21 0 0,21-1 0,0-20 15,0 21-15,0-21 0,0 20 16,0-20-16,21 21 0,0-21 15,1 20-15,20 1 0,-21 0 0,21 0 16,1 0-16,-22 0 0,21-1 16,1 22-16,-1 0 0,0 0 0,-21 0 15,22 22-15,-1-1 0,-21 0 0,0 0 16,1 0-16,-1 0 0,-21 1 16,0 20-16,0-21 0,0 0 0,0 22 15,0-22-15,-21 0 0,-1 0 0,1 0 16,21 0-16,0 1 0,-21-1 15,42-21 1,0-21 0</inkml:trace>
  <inkml:trace contextRef="#ctx0" brushRef="#br0" timeOffset="90696.91">15134 10202 0,'0'0'0,"0"-21"0,0 0 15,0 0-15,0 0 16,0 0-16,-21-1 0,-21 1 16,20 21-16,1 0 0,0 0 0,-21 0 15,21 0-15,-1 0 0,-20 21 16,21 1-16,0-1 0,0 0 0,-1 0 16,-20 21-16,42-20 0,-21 20 0,0-21 15,0 21-15,21-20 0,-22 20 16,22-21-16,0 21 0,0-20 0,0-1 15,0 0-15,0 0 0,0 0 16,22-21-16,-1 0 16,0 0-16,0 0 0,21 0 0,-20-21 15,20 0-15,-21 0 0,21 21 16,-20-43-16,20 22 0,-21 0 0,21-21 16,-20 21-16,-1-22 0,0 22 0,-21-21 15,0 21-15,0-1 0,0 1 16,0 0-16,0 0 0,0 42 47,0 0-47,0 0 0,0 1 0,0 20 15,0-21-15,0 0 0,0 0 0,0 1 16,0-1-16,0 0 0,21 0 16,-21 0-16,21 0 0,0-21 0,1 0 15,20 22-15,-21-22 0,21 0 16,1 0-16,-22 0 0,21 0 0,1-22 15,-22 22-15,21-21 0,-21 0 0,0 0 16,1 0-16,-1 0 0,-21-22 16,0 22-16,0 0 0,0 0 0,0-22 15,0 22-15,0 0 0,0 0 0,0 0 16,0 42 15,0 0-31,0 0 16,0 0-16,-21 1 0,21-1 15,-22 0-15,22 21 0,0-21 0,0 1 16,-21-1-16,21 0 0,0 0 16,0 0-16,-21 0 0,21-42 47,0 0-47,0 0 15,21 0-15,-21 0 0,21-22 0,1 22 16,-1 0-16,0-21 0,0 20 15,0-20-15,0 21 0,1 0 0,20 0 16,-21-1-16,0 22 0,22 0 16,-22 0-16,21 0 0,-21 0 15,-21 22-15,21 20 0,-21-21 16,0 0-16,0 0 0,0 1 16,0-1-16,0 21 0,0-21 0,0 0 15,0 1-15,22 20 0,-1-21 16,0 0-16,0 0 0,0 1 15,22-22-15,-22 0 0,21 0 0,0 0 16,1 0-16,-1 0 0,0 0 0,22-22 16,-22 22-16,1-21 15,-1 0-15,0 0 0,1-21 0,-1 20 16,-21 1-16,21-21 0,-20 21 0,-1-22 16,0 22-16,-21-21 0,0 0 15,0 20-15,0 1 0,0 0 0,-21 0 16,0 0-16,-1 21 0,-20 0 0,21 0 15,-21 0-15,-1 21 0,1 0 16,0 0-16,20 22 0,-20-22 0,0 0 16,-43 42-16,64-20 15,0-1-15,0-21 0,-1 0 0,22 22 16,0-22-16,0 0 0,0 0 0,0 0 16,22-21-16,-1 22 15,0-22-15,0 0 0,21 0 16,-20 0-16,20 0 0,-21-22 15,21 1-15,-20 0 0,-1 0 0,21 0 16,-21 0-16,0-1 0,1 1 0,-1 0 16,-21-21-16,0 21 0,21-1 0,-21 1 15,21 21-15,-21-21 0,0 0 16,0 42 0,0 0-16,0 0 15,0 1-15,-21-1 16,21 0-16,0 0 0,0 0 0,0 22 15,21-22-15,0 0 16,0 0-16,1 0 0,-1 0 16,0-21-16,21 0 0,1 22 0,-22-22 15,42 0-15,-20 0 0,-1 0 16,21 0-16,-20-22 0,20 22 0,1-21 16,-22 0-16,0 0 0,22 0 0,-43 0 15,21-22-15,-20 22 0,-1 0 16,-21-21-16,0 20 0,0-20 0,0 21 15,-21 0-15,-1 0 0,1-1 0,-21 22 16,21 0-16,-22 0 0,1 0 16,0 0-16,21 22 0,-22-1 15,22-21-15,-21 21 0,21 0 0,-1 0 16,1 0-16,21 1 0,0-1 16,0 0-16,21 0 15,1-21-15,-1 0 0,0 0 16,0 0-16,0 0 0,0 0 15,22 0-15,-22 0 0,0 0 0,0-21 16,0 0-16,1 21 0,-1 0 0,0-21 16,-21 42 15,-21-21-31,0 21 16,-1 0-16,1 0 0,0 22 15,21-22-15,-21 21 0,21 0 16,-42-20-16,20 20 0,22 64 15,0-43-15,0-20 0,0 20 0,0 1 16,0-1-16,0 1 0,0-1 16,0 1-16,0 20 0,0-20 0,0 20 15,0-20-15,-21-1 0,0 22 0,0-21 16,21-22-16,-21 21 0,0-20 16,-22 20-16,22-20 0,0-1 0,-21 0 15,20-21-15,-20 22 0,0-22 0,-1 0 16,22-21-16,-21 0 0,21 0 0,-43 0 15,43 0-15,0-21 16,0-21-16,0 20 0,21-20 16,0 0-16,0-22 0,0 1 0,0-1 15,21 1-15,0-1 0,0-20 0,0-1 16,22 21-16,-22-20 0,21 20 16,-21 1-16,22-1 0,-1 1 0,0 20 15,1 1-15,-1-21 0,0 20 0,1 22 16,20-21-16,-21-1 0,1 22 15,-1-21-15,0 21 0</inkml:trace>
  <inkml:trace contextRef="#ctx0" brushRef="#br0" timeOffset="90999.89">17653 10478 0,'21'-22'15,"0"1"1,0 21-16,1-21 0,-22 0 0,21 21 15,0-21-15,0 0 0,0 21 0,0-22 16,-21 1-16,22 21 16,-22-21-16,-22 21 15,1 0 1,0 0-16,0 0 16,0 21-16,0 0 0,-1 1 15,1-1-15,21 21 0,0-21 0,-21 22 16,21-22-16,0 0 0,-21 21 15,21-21-15,0 1 0,0-1 0,0 0 16,21 0-16,0-21 16,0 0-16,1 0 0,-1 0 0,21 0 15,-21 0-15,22-21 0,-1 0 0,0 0 16</inkml:trace>
  <inkml:trace contextRef="#ctx0" brushRef="#br0" timeOffset="91260.42">18542 10054 0,'0'0'0,"-85"0"15,64 0 1,0 0-16,0 21 0,0 1 0,-1-1 16,1 0-16,0 0 0,0 0 15,21 22-15,-21-22 0,21 21 0,-21 0 16,21-20-16,0 20 0,0-21 15,0 21-15,0-20 0,0-1 0,0 0 16,0 0-16,0 0 0,21-21 0,0 0 16,0 21-16,0-21 15,0 0-15,1 0 0,-1 0 0,21-21 16,-21 0-16,22 0 0,-1 0 0</inkml:trace>
  <inkml:trace contextRef="#ctx0" brushRef="#br0" timeOffset="91524.82">18986 9991 0,'0'0'16,"22"0"-16,-22-21 15,21 21-15,0 0 16,0 0-16,0 0 0,-21 21 16,21-21-16,1 21 0,-1 0 0,-21 0 15,0 0-15,21 22 0,-21-22 16,0 21-16,0-21 0,0 22 15,-21-1-15,0-21 0,21 22 0,-22-1 16,1-21-16,0 21 0,0-20 0,0-1 16,0-21-16,-1 21 0,22 0 15,0-42 17,22 0-32,20 0 0</inkml:trace>
  <inkml:trace contextRef="#ctx0" brushRef="#br0" timeOffset="91771.6">19473 10351 0,'-21'21'32,"42"-21"-32,0-21 15,1 21-15,-22-22 0,0 1 16,21 0-16,-42 21 47,-1 0-32,22 21 1,-21-21 0</inkml:trace>
  <inkml:trace contextRef="#ctx0" brushRef="#br0" timeOffset="93030.24">20722 9906 0,'0'0'0,"21"-21"0,-21 0 15,0 0-15,0-1 16,0 1-16,0 0 0,0 42 31,0 0-15,0 22-16,0-22 0,0 21 0,0-21 15,0 22-15,0-1 0,-21-21 16,0 43-16,0-43 0,21 0 16,0 0-16,-21 0 0,21 1 0,21-44 46,-21 1-30,21 0-16,0 0 0,0 0 16,22 0-16,-22-1 0,0 1 0,0 0 15,0 0-15,0 0 0,1 0 16,-1 21-16,0 0 0,0 0 0,0 0 16,-21 21-16,0 0 15,21 0-15,-21 0 0,0 0 16,22 1-16,-22-1 0,0 0 0,0 0 15,21 0-15,-21 0 16,21-21-16,0 0 0,0 0 16,0 0-16,1 0 0,-1 0 15,0 0-15,0 0 0,21 0 16,-20-21-16,20 21 0,-21-21 0,0 0 16,22 0-16,-22 0 0,-21-1 0,21 1 15,-21 0-15,0 0 0,0-21 16,0 20-16,0-20 0,0 21 0,0 0 15,0 0-15,0-1 0,0 1 16,0 0-16,0 42 16,0 0-16,0 22 15,0-22-15,0 21 16,0-21-16,0 22 0,0-1 0,0-21 16,0 22-16,0-22 0,21 0 0,-21 0 0,21 0 15,0 0-15,1-21 16,-22 22-16,21-22 0,21 0 0,-21 0 15,0 0-15,22 0 0,-22 0 0,21-22 16,-21 1-16,22 21 0,-22-21 16,0 0-16,0 0 0,0 0 0,1-22 15,-1 22-15,-21 0 0,0-21 16,0 20-16,0 1 0,0 0 0,0 0 16,0 42 15,0 0-31,0 0 0,0 1 15,0-1-15,-21 0 0,21 0 0,0 0 16,0 0-16,-22 1 16,22-1-16,0-42 47,0-1-47,22 1 0</inkml:trace>
  <inkml:trace contextRef="#ctx0" brushRef="#br0" timeOffset="93188.82">21992 9737 0,'0'0'0,"0"-21"16,-21-1-1,0 22-15,21 22 32,0-1-17,0 0-15,21 0 16,0-21-16,0 0 0,0 21 15</inkml:trace>
  <inkml:trace contextRef="#ctx0" brushRef="#br0" timeOffset="93620.09">22352 9864 0,'0'84'31,"0"-62"-31,-21-1 15,21 0-15,-21 0 0,21 0 16,0 0-16,-22 1 0,22-1 16,-21 0-16,21 0 15,-21-21-15,21-21 32,0 0-17,0 0-15,0-1 16,0 1-16,0 0 0,21-21 15,0 21-15,1-22 0,-1 22 0,0 0 16,21-21-16,1 20 0,-22 1 16,21 21-16,-21 0 0,22 0 0,-22 0 15,21 0-15,-21 0 0,0 21 0,1 1 16,-1-1-16,0 0 0,-21 21 16,0-21-16,0 22 0,0-22 0,0 21 15,0-21-15,0 1 0,-21-1 16,0 0-16,-1 0 0,22 0 0,-21-21 15,21 21-15,21-21 47,1-21-47</inkml:trace>
  <inkml:trace contextRef="#ctx0" brushRef="#br0" timeOffset="94120.88">23495 9864 0,'0'0'16,"0"-21"-16,0-1 0,-21 1 0,0 0 0,-1 21 15,1-21-15,0 0 16,0 21-16,0 0 0,-22-21 0,22 21 16,-21 0-16,0 0 0,20 21 0,-20 0 15,21 0-15,-21 0 0,20 0 16,-20 22-16,21-22 0,0 21 0,21-21 15,0 22-15,-21-22 0,21 0 16,0 21-16,0-20 0,0-1 0,0 0 16,21 0-16,0-21 0,0 0 15,0 0-15,0 0 0,22 0 16,-22 0-16,21 0 0,-21 0 0,1-21 16,20 0-16,0 0 0,-21-1 15,22 1-15,-22 0 0,21-21 16,-21-1-16,22 1 0,-22 0 0,0-22 15,0 22-15,0 0 0,1-22 16,-1 22-16,-21-1 0,0 22 0,0-21 16,0 21-16,0 0 0,-21 21 31,-1 0-31,1 21 0,0 21 0,0-21 16,21 22-16,-21-1 0,0 0 15,21 1-15,0-1 0,0 21 0,0-41 16,0 20-16,0 0 0,0-21 0,0 22 15,0-22-15,0 0 0,0 0 16,0 0-16,21-21 0,0 0 16,-21 22-16,21-22 0,0 0 0,0 0 15,1 0-15,20 0 0</inkml:trace>
  <inkml:trace contextRef="#ctx0" brushRef="#br0" timeOffset="94524.83">23961 9864 0,'0'-21'0,"0"42"0,0-64 0,0 22 0,0 0 15,0 0-15,0 0 16,-22 21 0,1 21-16,21 0 0,-21-21 15,0 21-15,21 22 0,0-22 16,-21 0-16,0 0 0,21 21 0,-22-20 16,22-1-16,0 0 0,0 0 0,0 0 15,0 0-15,0 1 0,0-1 16,0 0-16,22 0 0,-1-21 15,0 0-15,0 0 0,0 0 16,22 0-16,-22 0 0,0 0 16,0 0-16,21-21 0,-20 0 0,-1 0 15,0-1-15,0 1 0,0 0 16,0-21-16,-21-1 0,0 22 0,0-21 16,0 0-16,0 20 0,0 1 0,0-21 15,0 21-15,-21 21 16,0-21-16,-21 21 0,21 0 0,-1 0 15,-20 0-15,21 21 0,-21-21 16,20 21-16,1 0 0,0 0 0,-21 0 16,42 1-16,-21-1 0,21 0 0,0 0 15,0 0-15,0 0 0,0 1 16,0-1-16,21-21 0,0 0 16,0 0-16,21 0 0</inkml:trace>
  <inkml:trace contextRef="#ctx0" brushRef="#br0" timeOffset="95043.88">24363 9821 0,'0'0'0,"21"-21"0,-21 0 0,0 42 47,0 0-47,0 1 0,-21-1 0,21 21 15,0-21-15,-21 0 0,21 1 16,-22-1-16,22 21 0,0-21 0,-21-21 15,21 21-15,0 1 0,0-1 16,21-21 0,1 0-1,-1 0-15,0-21 0,0-1 16,0 22-16,0-21 0,1 0 0,-1 0 16,0 0-16,0 0 0,0-1 15,0 1-15,1 0 0,-1 21 16,-21 21-1,0 0-15,0 1 16,-21-1-16,-1 0 16,22 0-16,0 0 0,0 0 0,0 1 15,22-1 1,-1-21-16,0 0 16,0 0-16,0 0 0,0 0 0,1-21 15,-1 21-15,0-22 0,0 1 16,0 0-16,0 0 0,-21 0 15,22 0-15,-22-22 0,21 1 0,-21 21 16,0-22-16,0 22 0,0 0 0,0-21 16,0 21-16,-21-1 15,-1 22-15,1 0 0,0 0 16,0 22-16,21-1 16,-21-21-16,21 21 15</inkml:trace>
  <inkml:trace contextRef="#ctx0" brushRef="#br0" timeOffset="95328.91">25485 9567 0,'0'0'0,"-22"0"0,-41-21 31,42 21-31,0 0 0,-1 21 16,1 1-16,21 20 0,-21-21 16,0 21-16,21 1 0,0-22 15,-21 21-15,0 1 0,21-22 0,-22 21 16,22-21-16,0 22 0,0-22 16,0 0-16,0 0 0,0 0 0,0 0 15,22-21-15,-1 0 16,0 0-16,0 0 0,0 0 15,0 0-15,1 0 0,-1 0 0,21-21 16</inkml:trace>
  <inkml:trace contextRef="#ctx0" brushRef="#br0" timeOffset="95600.14">25760 9589 0,'0'0'0,"0"-22"0,0 1 0,21 0 16,0 0-16,0 21 15,0 0-15,1 0 0,-1 0 16,0 0-16,21 21 0,-21 0 0,1 0 16,-1 1-16,-21 20 0,0-21 0,0 21 15,0 1-15,0-1 0,0-21 16,0 22-16,0-1 0,-21 0 0,-1-21 16,-20 22-16,21-22 0,0 0 15,0 0-15,-22 0 0,22-21 0,0 22 16,0-22-16,0 21 0,21-42 47,21-1-47,0 22 0</inkml:trace>
  <inkml:trace contextRef="#ctx0" brushRef="#br0" timeOffset="95892.79">26395 9821 0,'0'22'15,"21"-22"1,0 0-16,0 0 16,0-22-16,1 1 0,-22 0 15,21 21-15,-21-21 0,0 0 0,0 0 16,0-1-16,0 1 15,-21 21 1,-1 21 0,1 1-16,21-1 0,0 0 15,-21 0-15,0-21 16,21 21-16,-21-21 0</inkml:trace>
  <inkml:trace contextRef="#ctx0" brushRef="#br0" timeOffset="98867.93">27686 9948 0,'0'0'0,"-42"0"16,42-21 15,21 21-31,0-21 16,0 0-16,21 21 0,-20-21 0,20-22 15,0 22-15,-21 0 0,22-21 16,-1 21-16,0-22 0,-20 1 16,-1 0-16,21 20 0,-42-20 15,21 0-15,-21-1 0,0 22 0,0-21 16,0 21-16,0 0 0,-21 21 16,0 0-16,0 0 0,-22 21 15,22-21-15,-21 21 0,21 21 0,0-21 16,-1 22-16,1 20 0,0-20 15,0 20-15,0 1 0,0-1 0,-1 1 16,1-1-16,0 1 0,0-1 16,21 1-16,-21-1 0,0 1 0,-1-1 15,22 1-15,-21-22 0,0 21 16,21-20-16,-21 20 0,21-20 16,0-1-16,0-21 0,0 0 0,0 0 15,0 1-15,21-22 0,0 0 16,0 0-16,1 0 0,-1 0 15,21-22-15,-21 1 0,22 0 0,-22-21 16,21-1-16,-21 22 0,0-21 16,1-22-16,-1 22 0,-21 0 0,0-1 15,0-20-15,0 21 0,0-1 0,-21 1 16,-22 0-16,22 20 0,-21-20 16,-1 21-16,-41-21 15,41 20-15,1 1 0,21 21 16,-21 0-16,20 0 0,1 0 0,42 0 47,1 0-47,-1 0 0,21 0 0,0 0 15,1-21-15,-1 21 0,22-21 16,-1 21-16,1-21 0,20 0 0,-20 21 16,-1-22-16,1 1 0,-1 0 15,-20 0-15,-1 0 0,0 0 0,1 21 16,-22-22-16,0 1 0,-21 0 15,0 42 17,0 0-17,-21 1-15,21-1 0,0 21 0,0-21 16,0 22-16,-21-22 0,21 21 16,0-21-16,0 0 0,0 1 0,0-1 15,0 0-15,21 0 0,0-21 16,0 0-16,0 0 15,0 0-15,22 0 16,-22-21-16,0 0 0,0 0 0,0-1 16,1 1-16,-1 0 0,0-21 15,0-1-15,-21 22 0,0-21 0,0 0 16,0-1-16,0 22 0,21 0 16,-21 0-16,0 0 0,0-1 0,0 44 31,0 20-31,0-21 0,0 0 15,0 22-15,0-22 0,0 21 16,0-21-16,0 22 0,0-22 0,0 21 16,0-21-16,0 0 0,0 1 15,21-1-15,1 0 0,-1-21 16,-21 21-16,21-21 0,0 0 0,0 0 16,22 0-16,-22 0 15,21-21-15,-21 0 0,22 0 0,-1-1 16,-21 1-16,21 0 0,-20-21 15,-1-1-15,21 1 0,-42 0 0,21-1 16,0 1-16,1 0 0,-22-1 16,0 1-16,0 0 0,21 21 0,-21-1 15,0 1-15,0 0 0,0 42 32,-21 0-32,-1 1 0,22 20 0,-21-21 15,0 21-15,21 22 0,-21-22 16,0 1-16,21-1 0,0 0 0,-21 1 15,21-1-15,0 0 0,0-21 0,0 22 16,0-22-16,0 0 16,21 0-16,0-21 0,-21 21 15,21-21-15,0 0 0,0 0 16,1 0-16,20 0 0,-21-21 0,0 0 16,0 0-16,1 0 0,20 0 0,-21-1 15,0 1-15,0-21 0,1 21 16,-1-22-16,0 1 0,0 0 15,0-1-15,0 1 0,1 0 16,-1-1-16,-21 22 0,21-21 0,-21 21 16,0 0-16,0-1 15,0 44 1,0-1-16,0 0 0,0 0 16,-21 21-16,21 1 0,-21-1 0,21 0 15,0 1-15,0-1 0,-22 0 0,22 1 16,0-1-16,0-21 0,0 22 15,0-22-15,0 0 0,0 0 0,0 0 16,22-21 0,-1 0-1,0 0-15,0-21 0</inkml:trace>
  <inkml:trace contextRef="#ctx0" brushRef="#br0" timeOffset="99272.85">30395 9610 0,'0'0'0,"21"-21"16,22-22 0,-43 22-16,0 0 0,-21 21 15,-1 0 1,-20 0-16,21 0 0,-21 0 0,-1 0 16,22 21-16,-21 0 0,-1-21 15,22 21-15,0 22 0,0-22 0,0 0 16,21 0-16,0 0 0,0 1 0,0-1 15,21 0-15,-21 0 0,21 0 16,21 0-16,-20 1 0,-1-1 16,0 0-16,21 0 0,-21 0 15,1 0-15,-1 1 0,-21-1 0,0 0 16,21 0-16,-21 0 16,0 0-16,-21 1 0,0-22 15,-1 0-15,1 0 0,-21 0 0,0 0 16,-1 0-16,1 0 0,21 0 15,-22 0-15,1 0 0,21 0 0,-21 0 16,20 0-16,22-22 16,0 1-16,0 0 15,22 0 1,-1 21-16,21-21 0,-21 21 16,0-21-16,22 21 0</inkml:trace>
  <inkml:trace contextRef="#ctx0" brushRef="#br0" timeOffset="100664.92">30840 9652 0,'0'0'0,"-21"0"31,21 21-31,-22 0 0,1 1 16,0-22-16,21 21 0,-21 21 15,0-21-15,0 0 0,21 1 16,-43 41-16,22-42 0,21 22 0,0-22 16,0 0-16,0 0 0,0 0 15,0 0-15,0 1 0,21-22 32,0 0-32,1 0 0,20 0 0,-21 0 15,0 0-15,22-22 0,-22 22 16,21-21-16,-21 0 0,22 0 0,-1 0 15,0 0-15,-21-22 0,22 22 16,-22 0-16,0 0 0,-21 0 16,0-1-16,0 1 0,0 0 0,-21 21 31,0 0-31,0 0 0,-1 0 16,22 21-16,0 0 15,0 1-15,0-1 0,0 0 16,0 0-16,0 0 0,0 0 15,22 1-15,-22-1 0,21 0 0,-21 0 16,0 0 0,0 0-16,21-21 0,-21 22 0,21-22 15,-21 21 1,21-21-16,0 0 0,1 0 0,20 0 16,-21 0-16,0 0 0,22 0 15,-1 0-15,0 0 0,1 0 16,-22 0-16,21-21 0,0 21 0,-20-22 15,-1 1-15,0 21 0,0-21 16,0-21-16,0 21 0,-21-1 0,22 1 16,-22 0-16,0 0 0,0 0 15,0 0-15,0-1 0,0 1 0,-22 21 32,1 0-32,0 21 15,0 1-15,0-1 16,21 0-16,-21 0 0,-1 0 0,22 0 15,-21 1-15,21-1 0,0 0 16,0 0-16,0 0 0,0 0 0,0 1 16,0-1-16,21-21 15,1 0-15,-1 0 0,0 0 0,0 0 16,0 0-16,0 0 0,22 0 16,-22 0-16,21 0 0,1 0 0,-1 0 15,-21-21-15,21-1 0,1 1 16,-22 0-16,0 0 0,0 0 0,0 0 15,1-1-15,-22 1 0,21 0 16,-21 0-16,-21 21 31,-1 0-31,1 0 0,21 21 16,-21 0-16,0 0 0,0 1 16,21-1-16,0 0 0,-21 0 15,21 0-15,0 0 0,0 1 0,0-1 16,21-21-1,0 0-15,0 0 0,21 0 16,-20 0-16,-1 0 0,21 0 16,0 0-16,-20 0 0,20-21 15,-21-1-15,21 1 0,-20 0 16,-1 0-16,0-21 0,0 20 0,0 1 16,0 0-16,-21 0 0,0 0 15,0 42 16,-21 0-31,0 0 16,0 0-16,21 1 0,0-1 16,-21 0-16,0 0 0,21 0 15,-22-21-15,22 21 0,0 1 16,-21-22-16,21-22 47,0 1-32,21 0-15,1 0 0,-22 0 16,21 0-16,21-1 0,-21 1 0,0-21 16,1 21-16,-1 0 0,21-1 15,-21 1-15,0 0 0,1 21 0,-1 0 16,0 0-16,0 0 16,-21 21-16,21-21 0,-21 21 0,0 1 15,0-1-15,0 0 0,0 0 16,0 0-16,0 0 0,0 1 15,0-1-15,-21 0 0,0 0 16,0 0-16,0 0 16,-1 1-16,22-1 0,-21-21 15,21-21 32,21-1-47</inkml:trace>
  <inkml:trace contextRef="#ctx0" brushRef="#br0" timeOffset="100956.97">33274 9631 0,'0'0'0,"-21"0"0,-43-21 31,43 42-31,0 0 0,0 0 16,0 0-16,21 22 0,-22-22 16,1 21-16,0-21 0,0 22 15,0-22-15,0 21 0,21-21 0,-22 1 16,1 41-16,21-42 16,-21 0-16,21 1 0,0-1 15,0 0 1,21-21-1,0 0-15,1 0 16,-1 0-16</inkml:trace>
  <inkml:trace contextRef="#ctx0" brushRef="#br0" timeOffset="101272.91">33697 9673 0,'0'0'0,"0"-21"15,21 42 1,-21 0 0,0 1-16,0 20 0,22-21 15,-22 0-15,0 22 0,0-22 16,0 21-16,0-21 0,-22 22 0,1-22 15,0 21-15,0 0 0,0-20 16,-22-1-16,22 0 0,0 0 0,0 0 16,-21 0-16,20 1 0,1-1 15,0 0-15,0-21 16,21 21-16,-21-21 0,0 0 16,-1 0-16,22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1:42:29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550 0,'21'0'109,"1"0"-93,-1 0 0,0 0-16,-21-21 15,0 0-15,21 21 16,-21-21-16,21 21 0,-21-21 16,0 0-16,0-1 15,0 1 1,-21 21-16,0 0 0,0 0 15,0 0-15,-1 0 0,1 0 16,0 0-16,-21 0 0,21 21 0,-22 1 16,22-1-16,-21 0 0,21 0 15,-1 0-15,1 0 0,0 1 16,0-1-16,21 0 0,-21 0 0,21 0 16,0 0-16,0 1 0,0-1 15,21 0-15,0 0 0,0-21 16,0 21-16,1 0 15,-1 1-15,0-1 0,0 0 0,21 0 16,-20-21-16,-1 21 0,0 0 16,0 1-16,0 20 0,0-21 15,1 0-15,-1 0 0,0 1 0,0-1 16,0 0-16,0 21 0,-21-21 16,0 1-16,0-1 0,0 0 0,0 21 15,-21-21-15,0 1 0,0-1 16,0 0-16,-22 0 0,22-21 0,0 0 15,-21 21-15,-1-21 0,22 0 16,-21 0-16,0 0 0,-1 0 0,1 0 16,0 0-16,-1-21 0,22 0 15,-21 21-15,-1-21 0,22 0 16,-21-22-16,21 22 0,-22 0 16,22 0-16,21-22 0,0 22 15,-21 0-15,21 0 0,0 0 0,0 0 16,0-1-16,21 1 15,0 0-15,22 21 16,-22 0-16,0 0 0,0-21 0,22 21 16,-22 0-16</inkml:trace>
  <inkml:trace contextRef="#ctx0" brushRef="#br0" timeOffset="426.11">2349 1143 0,'0'0'0,"43"21"31,-22-21-31,0 0 0,0-21 0,22 21 0,-22-21 16,21-21-16,0 20 16,-20 1-16,-1 0 0,0 0 0,0 0 15,0-22-15,-21 22 0,21 0 16,-21 0-16,0-21 0,0 20 0,-21 1 15,0 0 1,0 21-16,0 0 0,0 0 0,-1 0 16,1 0-16,0 0 0,0 0 15,0 0-15,0 21 0,-22 0 0,22 22 16,0-22-16,0 21 0,0 1 16,-1-22-16,1 21 0,21 0 0,-21 1 15,21-1-15,0-21 0,0 22 16,0-22-16,0 0 0,21 21 0,0-21 15,1-21-15,-1 22 0,0-1 16,21-21-16,-21 0 0,22 0 16,-22 0-16,21 0 0,1 0 15,-1 0-15,-21-21 0,21 21 0,1-22 16,-22 1-16,21 0 0,1-21 16,20-22-16</inkml:trace>
  <inkml:trace contextRef="#ctx0" brushRef="#br0" timeOffset="715.01">3196 275 0,'0'0'0,"0"-42"0,0 21 15,0 0-15,0-1 0,-21 22 16,0 0-16,21 22 0,0-1 16,21 21-16,-42 0 15,0 1-15,21-1 0,0 0 0,-43 64 16,22-63-16,21 20 15,-21 1-15,21-1 0,0 1 0,-21-1 16,21 1-16,-21-22 0,21 21 16,0-20-16,0-1 0,0-21 0,0 22 15,0-22-15,0 0 0,0 0 16,0 0-16,21-21 16,0 0-16,0 0 15,-21-21-15,21 21 0,-21-21 0,21-21 16,-21 20-16,0 1 0,22-21 15</inkml:trace>
  <inkml:trace contextRef="#ctx0" brushRef="#br0" timeOffset="1583.66">3260 1058 0,'0'0'0,"0"22"0,0-1 0,0 0 15,21-21 1,0 0-16,0 0 0,0 0 16,0-21-16,1 0 0,-1-1 15,21 1-15,-21 0 0,22-21 16,-22 21-16,0-1 0,0-20 16,0 21-16,0-21 0,-21 20 0,0 1 15,0 0-15,0 0 0,0 0 16,-21 21-16,0 0 15,0 0-15,-21 0 0,20 0 16,1 21-16,0 0 0,-21 0 0,21 22 16,-1-22-16,1 21 15,0 0-15,21 1 0,0-1 0,-21-21 16,21 22-16,0-1 0,0-21 16,0 0-16,0 0 0,0 1 0,21-1 15,0-21-15,0 0 0,1 0 0,20 0 16,-21 0-16,21 0 0,1 0 15,-1 0-15,0-21 0,1-1 16,-1 1-16,0 0 0,1 0 16,-1-21-16,-21 20 0,22-20 0,-22 0 15,21-1-15,-21 22 0,0-21 16,1 21-16,-1 0 0,-21-1 0,0 1 16,0 0-16,-21 21 31,21 21-31,0 0 15,-22 1-15,22-1 0,-21 0 0,21 21 16,0-21-16,0 1 16,0 20-16,-21-21 0,21 21 0,0-20 15,0-1-15,0 0 0,0 0 16,0 0-16,-21 0 0,21 1 0,0-1 16,0-42 15,0-1-16,0 1-15,0 0 0,0 0 0,0 0 16,0-22-16,0 1 0,0 0 16,21-1-16,0 22 0,0-21 15,1 0-15,-1-1 0,21 22 16,-21-21-16,0 21 0,22 21 0,-22-22 16,21 22-16,-21 0 0,22 0 15,-22 0-15,21 22 0,-21-22 0,1 21 16,-1 21-16,0-21 0,-21 22 15,0-22-15,0 21 0,0 0 0,0 1 16,0-1-16,0-21 0,0 22 16,0-22-16,0 21 0,0-21 0,-21 0 15,21 1-15,-21-22 0,21 21 16,0-42 15,0-1-15,0 1-16,21 0 0,0-21 0</inkml:trace>
  <inkml:trace contextRef="#ctx0" brushRef="#br0" timeOffset="1803.13">4784 720 0,'21'0'31,"-21"21"-31,0 0 0,0 0 0,0 0 16,0 1-16,0-1 0,-21 21 0,21-21 15,-22 0-15,22 1 16,-21 20-16,21-21 0,0 0 0,0 0 16,0 1-16,0-1 15,0-42 17,0-1-32</inkml:trace>
  <inkml:trace contextRef="#ctx0" brushRef="#br0" timeOffset="2199.3">4868 402 0,'0'0'0,"-21"0"0,0-21 16,0 21-16,0 0 16,-1 0-16,1 21 0,0-21 15,0 21-15,21 1 0,-21-1 0,21 0 16,0 0-16,0 0 0,0 0 15,0 1-15,0-1 0,0 0 16,21-21-16,0 21 16,0-21-16,0 0 0,1 0 0,20 0 15,-21 0-15,0-21 0,0 21 16,22-21-16,-22 0 0,0 21 16,0-22-16,-21 1 0,0 0 0,21 0 15,-21 0-15,0-22 0,0 22 0,0 0 16,-21 0-16,0 0 0,0 21 15,-21 0-15,20 0 16,1 0-16,0 0 0,0 0 16,-21 21-16,20 0 0,1 0 0,-21 0 15,21 22-15,0-22 0,21 0 16,0 0-16,-22 22 0,22-22 0,0 0 16,0 21-16,0-21 0,0 1 15,22-1-15,-1 0 0,0 0 16</inkml:trace>
  <inkml:trace contextRef="#ctx0" brushRef="#br0" timeOffset="2635.77">5228 720 0,'0'0'0,"0"-43"31,0 65 0,0-1-31,-21 0 16,21 0-16,0 0 0,0 0 0,0 22 15,0-22-15,0 21 0,0 1 16,0-22-16,0 21 0,0-21 16,0 0-16,0 22 0,21-22 0,-21 0 15,21 0-15,0-21 16,1 0-16,-1 0 0,0 0 0,0 0 15,0 0-15,0 0 0,1-21 16,-1 0-16,0 21 0,0-21 0,0-22 16,0 22-16,1 0 0,-1-21 15,-21 21-15,21-22 0,-21 1 0,0 21 16,0-22-16,0 22 0,0 0 16,0 0-16,0 0 0,0 0 15,-21 21 1,0 0-1,21 21 1,0 0 0</inkml:trace>
  <inkml:trace contextRef="#ctx0" brushRef="#br0" timeOffset="3367.62">5863 656 0,'0'-21'16,"0"42"15,0 0-31,0 1 16,-21 20-16,21-21 0,0 0 15,0 0-15,0 1 0,0 20 0,0-21 16,0 0-16,21 0 0,-21 22 0,0-22 15,0 0-15,0 21 0,0-20 16,0-1-16,0 0 0,21 0 16,-21 0-16,0-42 31,0 0-31,0 0 16,0 0-16,0-1 0,0 1 0,0 0 15,0-21-15,0-1 0,0 1 16,0 0-16,0-1 0,21 22 0,1-21 15,-1 0-15,0-1 0,0 22 16,0 0-16,43-21 0,-43 20 16,0 22-16,21 0 0,-20 0 15,-1 0-15,0 22 0,0-22 0,0 21 16,0 0-16,1 21 0,-1-21 16,0 1-16,0-1 0,-21 21 0,0-21 15,21 22-15,-21-22 16,0 0-16,0 0 0,0 21 0,0-20 15,0-1-15,0 0 16,0 0-16,-21-21 16,0-21-1,21 0 1,0 0-16,0-1 0,0-20 16,0 21-16,0-21 0,0 20 0,21-20 15,0 21-15,0-21 0,1-1 16,-1 22-16,0-21 0,21 21 0,1-22 15,-22 22-15,21 0 0,0 21 16,1 0-16,-1 0 0,-21 0 16,22 21-16,-1 0 0,-21 0 15,0 1-15,-21-1 0,0 21 0,0-21 16,0 22-16,0-22 0,0 21 0,0-21 16,0 22-16,0-22 0,-21 21 15,0-21-15,21 0 0,0 1 0,-21-1 16,0-21-16,21 21 0,-22-21 15,22-21 1</inkml:trace>
  <inkml:trace contextRef="#ctx0" brushRef="#br0" timeOffset="4092.09">8424 360 0,'0'0'0,"0"-21"0,0 0 0,0-1 16,0 1-16,0 0 0,0 0 15,0 0-15,0 0 16,0-1-16,0 44 31,0-1-31,0 21 0,0 0 16,0 1-16,0 20 0,0 1 15,0-1-15,0 1 0,0-1 0,0 1 16,0 20-16,0-20 0,0-1 16,-21 22-16,-21 21 15,42-64-15,0 1 0,0-1 0,-21-21 16,21 21-16,0-20 0,0-1 16,0-42 15,0-1-31,0 1 0,21 0 0,-21-21 15,0 21-15</inkml:trace>
  <inkml:trace contextRef="#ctx0" brushRef="#br0" timeOffset="4472.46">8234 508 0,'0'0'0,"-21"-21"0,-1 0 0,1-22 15,21 22-15,-21 0 0,0 0 16,21 0-16,-21 0 0,21-1 15,0-20-15,0 21 0,0-21 16,21 20-16,21 1 0,-21-21 0,22 21 16,-22 0-16,21-22 0,1 43 15,20-21-15,-21 21 0,22 0 0,-22 21 16,22 0-16,-1 22 0,1-1 0,-22 0 16,0 1-16,1-1 0,-22 22 15,0-22-15,-21 0 0,0 22 0,0-22 16,-42 0-16,21 1 0,-22-22 15,1 21-15,-22 1 0,22-1 0,0-21 16,-1 0-16,1 0 0,0 1 16,-1-1-16,1 0 0,21-21 15,0 0-15,0 0 0,-1 0 16,22-21 0,0 0-1,22 21-15,-1-22 0,0 1 0,0 21 16,0-21-16,0 0 0,22 21 15,-22 0-15,21-21 0</inkml:trace>
  <inkml:trace contextRef="#ctx0" brushRef="#br0" timeOffset="4912.33">8763 974 0,'0'0'0,"-21"0"0,0 0 15,21-21-15,0-1 16,0 1-16,0 0 0,0 0 16,21 0-16,0 0 0,21-22 0,-21 22 15,1 0-15,20 21 0,-21-21 16,21 0-16,-20 21 0,20 0 0,-21 0 16,21 0-16,-20 0 0,-1 0 15,21 21-15,-21 0 0,0 0 0,1 0 16,-1 0-16,0 1 0,-21 20 15,0-21-15,0 21 0,0-20 16,0 20-16,0-21 0,0 21 0,0-20 16,-21-1-16,0 0 0,21 0 15,-22 0-15,22 0 0,-21-21 16,0 0 0,21-21-16,0 0 0,0 0 15,0 0-15,0 0 0,0-1 16,0-20-16,0 21 0,0-21 0,0-1 15,0 22-15,0-21 0,0 21 16,21-22-16,0 22 0,1 0 0,-1 0 16,0 0-16,0-1 0,0 1 15,22 0-15,-22 21 0,0-21 16,21 21-16,-21 0 0</inkml:trace>
  <inkml:trace contextRef="#ctx0" brushRef="#br0" timeOffset="5319.36">9800 677 0,'0'0'16,"0"22"-16,0-1 0,-21 0 15,0 0-15,0 0 0,21 0 16,-22 1-16,1 20 16,0-21-16,21 0 0,0 22 0,-21-22 0,0 21 15,21-21-15,0 22 16,0-22-16,0 0 0,0 0 0,0 0 15,0 0-15,0 1 0,21-22 16,0 21-16,0-21 0,22 0 16,-22 0-16,21 0 0,0-21 0,1-1 15,-1 22-15,0-21 0,1 0 16,-22-21-16,21 21 0,-21-1 0,22-20 16,-22 0-16,-21 21 0,0-22 15,0 1-15,0 0 0,0 20 0,0-20 16,-21 21-16,0-21 0,-22 20 15,22 1-15,-21 0 0,-1 21 0,22 0 16,-21 0-16,21 0 16,-22 0-16,22 0 0,0 0 0,0 21 15,0 0-15,0 1 0,21-1 16,-22 21-16,22-21 0,0 22 0,0-22 16,0 0-16,0 0 0,0 0 0,0 0 15,0 1-15,22-1 0</inkml:trace>
  <inkml:trace contextRef="#ctx0" brushRef="#br0" timeOffset="5799.68">10393 931 0,'0'0'0,"0"-21"0,21 0 0,0 0 16,-21 0-16,0 0 15,0-1-15,21 1 0,-21 0 0,0 0 16,21 0-16,-21 0 0,0-1 15,22 22-15,-22-21 16,0 42 15,0 1-31,0-1 0,0 0 16,0 21-16,0 1 0,0-1 0,0 0 16,0 1-16,0 20 0,0 1 15,0-22-15,-22 21 0,22 1 16,0-22-16,0 22 0,0-1 0,0 1 15,0 20-15,-21-20 0,21 21 16,-21-1-16,21 1 0,-21-22 0,21 22 16,-21 0-16,21-22 0,0 22 0,0 0 15,0-22-15,0 22 0,0-22 16,0 1-16,0-1 0,0-20 0,0-1 16,0 0-16,-21-21 0,-1 22 15,22-22-15,-21 0 0,0-21 16,0 0-16,0 0 0,0-21 15,21 0-15,-22-22 16,22 22-16,-21 0 0,21-21 16,0-1-16,0 1 0,0 0 0,0-1 15,0 1-15,0 0 0,0-22 16,0 22-16,0 0 0,0-22 0,21 22 16,1-22-16,-22 22 0</inkml:trace>
  <inkml:trace contextRef="#ctx0" brushRef="#br0" timeOffset="6043.75">10499 529 0,'0'0'0,"-22"-21"0,1 21 15,21-21-15,-21 21 16,21-21-16,21 21 62,-21 21-46,21-21-16</inkml:trace>
  <inkml:trace contextRef="#ctx0" brushRef="#br0" timeOffset="6411.69">10689 762 0,'0'0'0,"0"21"0,0 0 15,21-21-15,0 0 16,1 0-16,-1 0 0,0 0 16,0 0-16,0-21 0,0 21 15,22-21-15,-22 0 0,0 21 0,0-21 16,0 0-16,1 21 0,-1-22 15,0 1-15,-21 0 0,0 0 16,0 0-16,0 0 16,-21 21-16,0 0 15,-1 0-15,1 0 0,0 0 0,0 21 16,-21 0-16,20-21 0,1 21 16,0 21-16,0-20 0,0-1 15,0 21-15,-1 0 0,22 1 0,0-1 16,0-21-16,0 22 0,0-1 0,0 21 15,0-41-15,0-1 16,22 0-16,-1-21 0,0 21 0,0-21 16,0 0-16,0 0 0,22 0 15,-22 0-15,21 0 0,1-21 0,-22 0 16,21 0-16,0-1 0</inkml:trace>
  <inkml:trace contextRef="#ctx0" brushRef="#br0" timeOffset="6947.09">11493 614 0,'0'0'0,"0"-21"0,0 0 16,-21 21-1,0 0-15,0 0 16,0 21-16,21 0 16,0 0-16,-21 0 0,-1 0 0,22 22 15,-21-22-15,21 21 16,0 1-16,0-1 0,0 0 0,0 1 15,0-1-15,0-21 0,0 21 0,0-20 16,0 20-16,0-21 0,21 0 16,1 0-16,-1-21 0,0 22 0,0-22 15,0 0-15,0 0 0,22 0 16,-22 0-16,0-22 0,21 22 0,-20-21 16,-1 0-16,21 0 0,-21-21 15,0 20-15,22-20 0,-22 0 0,0-1 16,0-20-16,0 21 0,-21-22 15,22 22-15,-1-22 0,-21 22 0,21 0 16,-21-22-16,0 22 0,0 21 16,0-22-16,0 22 0,0 0 15,0 42 1,0 21 0,0-20-16,-21 20 0,21 0 0,-21 1 15,-1-22-15,22 42 0,-21-20 16,0-1-16,21 0 0,0 1 0,0 20 15,-21-21-15,21 1 0,0-1 16,0-21-16,0 22 0,0-22 0,0 0 16,0 0-16,21 0 0,0-21 15,0 0-15,1 0 0,-1 0 16,0 0-16,0 0 0,0-21 16,0 21-16,22-21 0,-22 0 15,0 0-15,0-22 0,0 22 0,1 0 16</inkml:trace>
  <inkml:trace contextRef="#ctx0" brushRef="#br0" timeOffset="7171.77">11980 741 0,'-21'0'0,"-42"0"31,84 0-15,0-21-1,0 21-15,0 0 0,0 0 16,1 0-16,-1 0 0,0 0 0,0-21 16,0 21-16,0 0 0,1 0 15,-1 0-15,0 0 16,0 0 0</inkml:trace>
  <inkml:trace contextRef="#ctx0" brushRef="#br0" timeOffset="7999.5">13568 635 0,'0'-21'32,"21"0"-1,0 21-31,-21-21 0,21-1 0,0 22 15,-21-21-15,22 0 0,-1 21 16,0-21-16,0 0 0,0 21 0,-21-21 16,0-1-16,21 22 0,-21-21 0,0 0 15,-21 21 1,0 0-16,0 0 0,0 0 0,-22 0 16,1 0-16,0 21 0,-1 0 15,1 1-15,0-22 0,-1 21 0,22 0 16,-21 0-16,21 0 0,0 0 15,21 1-15,0-1 0,0 0 16,0 0-16,0 0 0,21 0 0,0 22 16,21-1-16,1-21 15,-22 0-15,21 22 0,-21-22 0,22 0 16,-22 21-16,42 22 16,-42-43-16,1 0 0,-1 0 0,0 22 15,-21-22-15,0 0 0,0 0 16,0 0-16,0 1 0,-21-1 0,-22 0 15,22 0-15,-21-21 0,0 21 16,-22-21-16,22 0 0,-1 0 0,1 0 16,0 0-16,-1 0 0,1 0 0,21-21 15,-21 0-15,20-21 0,1 20 16,21 1-16,0-21 0,-21 21 16,21-22-16,0 22 0,0-21 15,0 21-15,0 0 0,21-22 0,-21 22 16,21 0-16,1 0 0,-1 0 15,21-1-15,-21 1 0,22 0 0,-1 0 16,-21 21-16,21 0 0,1 0 0,-1 0 16</inkml:trace>
  <inkml:trace contextRef="#ctx0" brushRef="#br0" timeOffset="8643.12">14055 974 0,'0'0'0,"0"21"15,21-21-15,0 0 16,0-21 0,0 0-16,0-1 0,1-20 15,-1 21-15,0 0 16,0 0-16,-21-1 0,0-20 0,21 21 16,-21 0-16,0 0 0,0-1 15,-21 22 1,0 0-16,0 0 0,-22 0 0,22 0 15,0 22-15,-21-1 0,21 0 16,-1 0-16,1 21 0,0 1 16,0-22-16,0 21 0,21 1 0,-21-22 15,21 21-15,0 0 0,0-20 16,0-1-16,0 21 0,21-21 0,0 0 16,21-21-16,-21 22 0,22-22 15,-22 0-15,21 0 0,1 0 0,-1 0 16,0 0-16,1 0 0,20-22 15,-21 22-15,1-21 0,-1 0 0,0-21 16,1 21-16,-1-22 0,-21 1 16,22 0-16,-22-1 0,0 1 0,21-64 15,-21 64-15,1-22 16,-22 22-16,0-22 0,0 22 16,0 0-16,0-22 0,0 22 0,0 21 15,0-22-15,0 22 0,0 0 16,0 0-16,0 42 15,0 21-15,-22-20 16,22 20-16,-21 0 0,0 1 0,21-1 16,0 0-16,-21 22 0,21-22 15,-21 22-15,21-22 0,-21 21 16,21 1-16,0-22 0,0 22 0,0-22 16,0 0-16,0 1 0,0-22 15,0 21-15,0-21 0,0 1 0,21-22 16,0 21-16,0-21 15,0 0-15,0 0 0,1 0 0,-1-21 16,0-1-16,0 1 16,0 0-16,0 0 0,1-21 0,-22 20 15,0 1-15</inkml:trace>
  <inkml:trace contextRef="#ctx0" brushRef="#br0" timeOffset="8856.78">14690 804 0,'-43'0'16,"64"0"15,1 0-31,-1-21 0,0 21 16,0 0-16,0-21 0,22 21 0,-22 0 15,0 0-15,0-21 0,0 21 16,22-21-16,-22 21 0,0 0 0,0-21 15,21 21-15,-20 0 0,-1 0 16</inkml:trace>
  <inkml:trace contextRef="#ctx0" brushRef="#br0" timeOffset="9255.7">15303 699 0,'0'21'15,"0"0"1,0 0-16,0 0 15,-21-21-15,21 21 0,-21 1 0,21-1 16,-21 0-16,21 0 0,0 0 16,0 22-16,-21-22 0,21 0 0,0 0 15,0 0-15,0 22 0,0-22 16,0 0-16,0 0 0,21 0 16,0 0-16,0-21 0,0 0 0,1 0 15,-1 0-15,21 0 16,0 0-16,-20 0 0,20-21 0,-21 21 15,21-21-15,-20 0 0,20 0 0,-21 0 16,21-1-16,-20-20 0,-1 21 16,-21-21-16,21-1 0,-21 22 0,21-21 15,-21-1-15,0 22 0,0-21 16,0 21-16,0 0 0,0-1 16,-21 22-1,0 0 1,21 22-16,0-1 15,0 0 1,0 0 0,21-21-16</inkml:trace>
  <inkml:trace contextRef="#ctx0" brushRef="#br0" timeOffset="9644.79">16023 699 0,'0'0'0,"0"-43"16,-21 43 0,0 21 15,21 1-31,0-1 0,0 21 0,0 0 16,0-20-16,0 20 0,0 21 0,0-20 15,0 84-15,0-64 16,0 1-16,0-1 0,0 1 0,0 20 15,0 1-15,0 0 0,-21-1 16,-1 1-16,1 21 0,0-21 0,0-1 16,-21 1-16,-1 105 0,22-105 15,-21 0-15,21-1 16,-1 1-16,22-21 0,0-1 0,-21 1 16,21-1-16,0-21 0,0 1 0,0-22 15,0 0-15,0 0 0,0 0 16,0-42-1,0 0-15,0 0 0,21 0 16,1-22-16,-22 1 0,21 0 16,0-1-16,0-20 0,0-1 0,0 1 15,-21-22-15,22 22 0</inkml:trace>
  <inkml:trace contextRef="#ctx0" brushRef="#br0" timeOffset="10014.74">15960 1270 0,'21'-63'15,"-42"126"-15,42-190 0,-21 85 0,0-22 0,0 22 16,0-22-16,0 22 0,0 0 16,0-1-16,0 22 0,0-21 15,0 21-15,0 0 0,21-1 0,0 1 16,-21 0-16,21 0 0,0 21 0,1-21 16,-1 21-16,0 0 0,0 0 15,0 0-15,22 0 0,-22 0 0,0 0 16,0 0-16,21 21 0,-20-21 15,-1 21-15,0 0 0,0 0 0,-21 22 16,0-22-16,0 0 0,0 21 0,0-20 16,0 20-16,0-21 0,-21 0 15,0 22-15,0-22 0,-1 0 16,1 0-16,-21-21 0,21 21 0,-22 0 16,22-21-16,0 22 0,0-22 15,-21 21-15,20-21 16,22 21-1,-21-21-15,42 0 32,1 0-17</inkml:trace>
  <inkml:trace contextRef="#ctx0" brushRef="#br0" timeOffset="10155.68">16319 1207 0,'0'0'0,"0"21"31,-21-21-15,21-21 15</inkml:trace>
  <inkml:trace contextRef="#ctx0" brushRef="#br0" timeOffset="11371.61">1820 1990 0,'-42'0'16,"84"0"-16,-105 0 0,42 0 0,-1 0 16,22 21-16,-21-21 15,0 0-15,0 0 31,42 0 16,0 0-47,0 0 16,1 0-16,-1 0 0,21 0 16,0 0-16,-20 0 0,20 0 15,0 0-15,22 0 0,-22 0 16,43 0-16,-22 0 0,22-21 0,21 21 15,-22 0-15,22-21 0,0-1 16,-21 22-16,21-21 0,21 0 0,-22 21 16,22-21-16,0 21 0,0-21 15,22 0-15,-1-1 0,-21 22 0,21-21 16,21 0-16,-21 0 0,22 21 16,-22-21-16,0 0 0,0 21 0,0-22 15,1 22-15,-22-21 0,21 0 16,-21 21-16,-21 0 0,-1-21 0,1 21 15,-21 0-15,-22 0 0,1-21 16,-1 21-16,-20 0 0,-1 0 16,0 0-16,-20 0 0,-1 0 15,0 0-15,0 0 0,-21-21 94</inkml:trace>
  <inkml:trace contextRef="#ctx0" brushRef="#br0" timeOffset="12423.19">8763 1693 0,'0'0'0,"-42"0"0,20 0 0,1 0 0,-21 0 16,21 0-16,-22 0 0,22 0 15,-21 0-15,21 0 0,0 0 0,-1 0 16,-20 0-16,21 0 0,0 0 15,0 0-15,-1 0 0,1-21 16,0 21 0,42 0 46,0 0-46,1 21-16,-1-21 15,0 0-15,0 0 0,0 0 0,0 0 16,22 0-16,-1 0 0,0 0 16,22 0-16,-1-21 0,22 21 0,-21 0 15,20 0-15,1-21 0,0 21 16,-1 0-16,1-21 0,21 0 0,-22 21 16,149-21-16,-106 21 15,0-22-15,-21 22 0,21-21 0,0 21 16,-21 0-16,21-21 0,0 0 15,0 21-15,-21 0 0,0 0 0,-1-21 16,-20 21-16,0 0 0,-22 0 16,1-21-16,-1 21 0,-20 0 15,-22 0-15,0 0 0,0 0 0,0 0 16,0 0-16,-21-22 16</inkml:trace>
  <inkml:trace contextRef="#ctx0" brushRef="#br0" timeOffset="13435.77">13293 1757 0,'0'0'0,"-22"0"15,1 0-15,0 0 0,0 0 16,0 0-16,0 0 0,-1 0 15,1 0-15,0 0 0,0 0 16,0 0-16,0 0 0,-1 0 16,44 0 62,-1 0-78,0 0 0,0 0 15,21 0-15,1 0 0,-1 0 16,22 0-16,-1 0 0,1 0 0,20 0 16,-20 0-16,20-21 0,22 21 15,0 0-15,0 0 0,0 0 0,21-21 16,-21 21-16,21 0 0,-22 0 16,128 0-16,-106 0 0,-21 0 15,21 0-15,-21 0 0,0-22 0,0 22 16,-1-21-16,-20 21 0,-21 0 15,-1 0-15,22-21 0,-43 21 16,22 0-16,-22 0 0,0-21 16,22 21-16,-43 0 0,21 0 0,1-21 15,-1 21-15,-21 0 0,0 0 16,0 0-16,1 0 0,-22-21 31,21 21 32,-42-22-1,-1 22-62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1:46:26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3577 0,'0'0'0,"0"-21"0,-21 0 15,21 0 1,-21 21-16,21-21 0,0-1 15,0 1 1,0 42 0,0 22-1,0-22-15,0 21 0,0 1 0,0-1 16,0 0-16,0 1 0,0 20 16,0 1-16,0-1 0,0 1 0,-21-22 15,21 21-15,-21 1 0,21-22 16,0 22-16,-21-22 15,21 22-15,0-43 0,0 0 16,0 0-16,0 0 16,0-42 15,0 0-31,0 0 0,0-22 16,0 1-16,0-64 0,0 64 15,0-22-15</inkml:trace>
  <inkml:trace contextRef="#ctx0" brushRef="#br0" timeOffset="247.52">1270 3725 0,'0'0'0,"0"-21"0,0 0 16,21 21-1,0 0 1,0 21-16,1 0 0,-1 1 16,0 20-16,0-21 0,0 21 0,0 1 15,1-1-15,20 0 0,-21 1 16,0-1-16,0 0 0,1 1 0,-1-22 15,0 21-15,-21-21 0,21 22 16,0-22-16,0 0 0,-21 0 16,22 0-16,-1-21 15,0 0 1,-21-21 0,0 0-16,0 0 0,0 0 15,0-22-15,0 22 0</inkml:trace>
  <inkml:trace contextRef="#ctx0" brushRef="#br0" timeOffset="495.46">1778 3598 0,'0'0'0,"0"-21"0,0 42 32,0 1-32,0-1 0,0 21 0,-21-21 15,21 22-15,0-1 16,0 0-16,0 1 0,0-1 0,0 0 15,0 22-15,0-22 0,-21 0 16,21 1-16,0-1 0,-22-21 16,22 22-16,0-22 0,0 0 0,0 0 15,0 0-15,0-42 32,0 0-17</inkml:trace>
  <inkml:trace contextRef="#ctx0" brushRef="#br0" timeOffset="954.91">2032 3831 0,'0'21'31,"0"1"-31,0-1 0,0 0 16,0 0-16,0 21 0,0 1 15,0-22-15,0 21 0,0 1 16,0-1-16,0 0 0,0-21 0,0 22 16,0-22-16,0 21 0,0-21 15,21 1-15,-21-1 0,21-21 0,-21 21 16,21-21 0,1 0-16,-1 0 0,0 0 0,0-21 15,0 0-15,0 21 16,1-22-16,-1 1 0,-21-21 0,21 21 15,0-22-15,-21 22 0,0-21 16,0 0-16,0-1 0,0 1 0,0 0 16,0-1-16,-21 22 0,0-21 15,0 21-15,-1-1 0,-20 22 16,21 0-16,-21 0 0,20 0 0,1 0 16,0 0-16,0 0 0,-21 22 15,20-22-15,1 21 0,21 0 16,-21-21-16,21 21 15,0 21-15,0-20 0,0-1 16,21-21 0,0 0-16,1 0 15,-1 0-15,21-21 0,0-1 0</inkml:trace>
  <inkml:trace contextRef="#ctx0" brushRef="#br0" timeOffset="1239.09">2709 3598 0,'0'0'0,"0"-21"0,0 42 31,0 1-15,0-1-16,0 0 0,0 21 16,0-21-16,0 22 0,0-22 0,0 21 15,0 1-15,0-1 0,-21 0 16,21 1-16,0-1 0,-21 0 0,21 1 15,0-1-15,-21 0 0,21-21 16,0 22-16,0-22 0,0 0 0,0 0 16,0 0-16,0-42 47,0 0-47,21 0 0,-21 0 0,0 0 15</inkml:trace>
  <inkml:trace contextRef="#ctx0" brushRef="#br0" timeOffset="1454.89">2498 4043 0,'0'0'15,"-22"0"-15,1 0 0,0 0 0,0 0 16,21 21 0,21-21 15,0 0-31,0 0 0,1 0 0,-1 0 15,21 0-15,-21-21 0,0 21 16,22-21-16,-22 21 0,0-21 0,0 21 16,22-22-16,-22 22 0,0-21 15,0 0-15,0 21 0</inkml:trace>
  <inkml:trace contextRef="#ctx0" brushRef="#br0" timeOffset="1883.54">2900 4022 0,'21'21'31,"0"-21"-31,0 0 16,0 0-16,1 0 16,-1-21-16,0 21 0,0-21 15,0 21-15,-21-22 0,21 1 16,1 21-16,-1-21 0,0 0 0,-21 0 15,0 0-15,0-1 16,-21 22 0,0 0-1,-1 0-15,1 0 16,0 22-16,0-22 0,21 21 16,-21 21-16,21-21 0,-21 0 0,21 22 15,0-1-15,-22-21 16,22 22-16,0-1 0,0-21 0,0 21 15,0-20-15,0 20 16,0-21-16,0 0 0,22 0 0,-1-21 16,0 22-16,0-22 15,0 0-15,0 0 0,1 0 16,-1 0-16,0 0 16,0 0-16,0 0 0,0 0 0,-21-22 15,22 22 1,-22-21-16</inkml:trace>
  <inkml:trace contextRef="#ctx0" brushRef="#br0" timeOffset="2346.9">1482 4636 0,'0'0'15,"-22"21"-15,1-21 0,-21 0 0,21 21 16,0-21-16,-1 0 0,22 21 16,22-21-1,-1 0 1,21 0-16,22 0 0,-22 0 15,21 0-15,22 0 0,-21 0 16,20 0-16,1-21 0,0 21 0,20-21 16,1 21-16,0 0 0,0-21 15,0 21-15,0-22 0,-22 22 16,1-21-16,0 21 0,-1 0 16,-20-21-16,-1 21 0,1 0 0,-22 0 15,0-21-15,1 21 0,-1 0 16,-21 0-16,0 0 0,1 0 0,-22-21 15,21 21-15,0-21 47,0-1-31,0 1-16</inkml:trace>
  <inkml:trace contextRef="#ctx0" brushRef="#br0" timeOffset="2587.48">3979 3937 0,'0'0'0,"0"-21"0,0 0 16,0 42 46,0 0-46,0 0-16,0 0 15,0 1-15,0-1 16</inkml:trace>
  <inkml:trace contextRef="#ctx0" brushRef="#br0" timeOffset="2678.48">3979 4339 0,'0'0'0</inkml:trace>
  <inkml:trace contextRef="#ctx0" brushRef="#br0" timeOffset="2791.6">3937 4403 0,'0'0'0,"21"0"47,0 0-31,0-21-1,-21-1-15</inkml:trace>
  <inkml:trace contextRef="#ctx0" brushRef="#br0" timeOffset="4187.52">5186 3683 0,'0'0'0,"-21"0"31,21 21-15,0 0-16,0 1 16,0-1-16,0 0 15,0 0-15,21 0 16,0-21-16,0 21 15,0-21-15,0 0 0,1 0 0,20 0 16,-21 0-16,21-21 0,1 0 16,-1 0-16,0 21 0,1-21 0,-1-22 15,-21 22-15,22 0 0,-22 0 16,0 0-16,-21 0 0,0-1 16,0 1-16,0 0 0,0 0 0,0 0 15,-21 21-15,0-21 16,-1 21-16,1 0 0,21 21 15,-21-21-15,0 21 0,21 21 16,-21-21-16,0 22 0,21-22 16,-22 21-16,1 1 0,21-1 0,-21 0 15,21 1-15,-21-1 0,21 0 0,0 1 16,0-1-16,0 0 0,0 1 16,0-22-16,0 21 0,0-21 0,0 0 15,0 1-15,-21-1 16,0-21-1,-1 0-15,1 0 16,0 0-16,0 0 0,0-21 16,0 21-16,-1-22 0,1 1 15,0 0-15,0 0 0,0 0 0,0 21 16,-1-21-16,22-1 0,0 44 31,0-1-15,0 0-16,22 0 0,-1-21 15,-21 21-15,21 0 0,0 1 0,0-1 16,0-21-16,1 21 16,-1-21-16,0 0 0,21 0 0,-21 0 15,22 0-15,-22 0 0,21 0 16,1-21-16,-1 0 0,21-1 0,-20 1 16,-1 0-16,22-21 0,-22-1 15,0 22-15,1-21 0,-1 0 0,21-43 16,-41 43-16,-1 20 0,-21-20 15,0 0-15,0-1 0,0 22 16,0-21-16,0 21 0,0 0 0,0-1 16,0 1-16,-21 21 31,21 21-31,-22 1 16,22-1-16,0 0 0,0 21 0,0 1 15,0-22-15,-21 42 0,21-20 16,0-1-16,0 21 0,0 1 0,0-1 15,0 1-15,-21-1 0,21 1 0,0-1 16,0 1-16,0-1 0,0 22 16,0-21-16,0 20 0,0 1 0,0 0 15,0-1-15,0 1 0,0 0 16,0-1-16,0-20 0,0 20 0,21 1 16,0-21-16,-21 20 0,22-20 0,-22-1 15,21-20-15,-21-1 16,21 0-16,0-21 0,-21 1 0,0-1 15,21 0-15,0-21 0,1 0 16,-1 0-16,-21-21 16,21 0-16,0-22 0,-21 22 0,21-21 15,0-1-15,1 1 0,-1-21 0,0-1 16,0 22-16,-21-43 0,21 22 16,-21-22-16,0 0 0,0 1 0,0-1 15,0 0-15,-21 1 0,0-1 16,-43-63-16,22 84 0,0 22 15,-1 0-15,1 20 0,0-20 16,-1 42-16,1-21 0,0 0 0,21 21 16,-22 0-16,1 0 0,21 0 15,0-21-15,-1 21 0,22-22 16,0 1 0,22 0-16,-1 21 0,0-21 15,0 0-15,0 21 0,22-21 16,-22-1-16,0 22 0,21-21 0,-21 0 15,1 21-15,-1 0 0,-21-21 16</inkml:trace>
  <inkml:trace contextRef="#ctx0" brushRef="#br0" timeOffset="5356.49">7556 4085 0,'0'-21'31,"-21"0"-31,21 0 16,0 0-16,0-1 15,0 1-15,0 0 0,-21 0 16,21 0-16,0 0 0,0-1 15,0 1-15,0-21 16,0 21-16,21 21 0,-21-21 0,21-1 0,1 22 16,-1 0-16,0 0 15,0 0-15,0 0 0,0 22 16,1-1-16,-1 0 0,-21 0 16,0 0-16,21 0 0,-21 22 0,0-1 15,0 0-15,0 1 0,0-1 16,0-21-16,0 22 0,0-1 0,0-21 15,0 0-15,0 0 0,0 1 0,0-1 16,21-21-16,0 0 16,0 0-16,1 0 0,-1 0 15,21-21-15,-21-1 0,22 1 16,-22 0-16,21 0 0,-21 0 0,22 0 16,-22-1-16,0-20 15,0 21-15,0 0 0,0 0 0,1-1 16,-22 1-16,0 0 78,0 0-47,0 0-31,0 0 16,0-1-1,0 1-15,0 0 16,0 0-16,0 0 16,0 0-1,0 42 17,0 0-32,0 0 0,0 0 15,0 22-15,0-22 0,0 21 16,0 0-16,0 1 0,0-1 15,0 22-15,0-22 0,0 21 16,0-20-16,0 20 0,0 1 0,0 42 16,0-43-16,0-21 0,0 22 15,0-1-15,0 22 0,21-21 16,-21-1-16,0 1 0,0-1 0,0 43 16,0-43-16,0 1 0,0-22 15,0 22-15,0-22 0,0 0 16,0 22-16,-21-22 0,21 1 0,0-22 15,-22 0-15,1 21 0,0-42 16,21 21-16,-21-21 0,0 0 0,0-21 16,-1 0-16,1 0 0,0-21 15,0-1-15,-21 1 0,20-22 16,-41-41-16,42 41 16,0-21-16,-1 22 0,22-22 0,0 22 15,0-22-15,0 43 0,0-22 16,22 1-16,-1 20 0,0 1 0,0 0 15,0-1-15,0 1 0,22 21 16,-22-21-16,0 20 0,0 1 0,0-21 16,1 21-16,-1 0 0,-21-1 0,21 1 15,0-21-15,0 21 0,0 0 16,1-1-16,-22 1 0,21 0 0,21-21 16</inkml:trace>
  <inkml:trace contextRef="#ctx0" brushRef="#br0" timeOffset="6320.54">8699 3810 0,'0'0'0,"0"-21"16,0 0-16,0 0 15,-21 21 1,0 0-16,0 21 16,0 0-16,0 0 15,-1 0-15,22 0 0,-21 22 0,21-22 16,-21 21-16,21 1 15,0-1-15,0 0 0,0-21 0,0 22 16,0-1-16,0-21 0,0 0 16,0 22-16,21-22 0,0 0 15,1-21-15,-1 0 0,0 0 16,0 0-16,0 0 0,22 0 16,-22 0-16,0-21 0,0 0 0,0 0 15,0-1-15,1 1 0,-1 0 16,0-21-16,0 21 0,-21-22 0,0 1 15,0 0-15,0 20 0,0-20 16,0 0-16,0 21 0,-21-1 0,21-20 16,-42 21-16,-1 0 0,22 21 15,0 0-15,0 0 0,-22 0 16,22 0-16,-21 0 0,21 21 16,-22 0-16,22 0 0,0 0 15,-21 1-15,21 20 0,-1 21 16,22-20-16,-21-1 0,21 0 15,0-20-15,0 20 0,0 21 16,0-41-16,21 20 0,1-21 16,-1 0-16,0-21 0,0 21 0,21-21 15,-20 0-15,20 0 0,-21 0 0,21 0 16,-20 0-16,83-42 16,-62 42-16,-1-42 0,-21 21 15,22-1-15,-22 1 16,0-21-16,0 0 0,0 20 0,0-20 15,1 0-15,-1 21 0,0-1 0,-21 1 16,0 0-16,0 0 0,21 21 16,-21 21 15,0 0-31,0 0 0,0 22 16,0-22-16,0 0 0,0 21 0,0-20 15,0 20-15,0-21 0,0 0 16,0 0-16,0 1 0,0-1 0,0 0 15,21 0-15,0 0 16,1-21-16,-1 0 16,0 0-16,0 0 0,0 0 15,0 0-15,1-21 16,-1 0-16,0 0 0,0 0 0,0-22 16,0 22-16,22-21 0,-22-1 15,0 1-15,0 0 0,0 21 0,1-64 16,-22 64-16,21-22 15,-21 22-15,0 0 0,0 0 16,-21 42 0,21 0-16,-22 0 15,22 1-15,0 20 0,-21-21 16,21 21-16,0 1 0,0-1 16,0 0-16,0-20 0,0 20 0,0-21 15,21 21-15,-21-20 0,22-1 0,-1-21 16,0 21-16,-21 0 0,21-21 15,0 0-15,0 0 0,22 0 0,-22 0 16,0 0-16,0 0 0,0-21 16,22 0-16,-22 0 0,0-1 0,0 22 15</inkml:trace>
  <inkml:trace contextRef="#ctx0" brushRef="#br0" timeOffset="7475.1">11642 3556 0,'-22'-106'31,"22"85"-31,-21 21 0,0 0 16,0 0-16,0 0 0,0 21 16,-1 0-16,22 22 0,-21-22 15,0 21-15,21 1 0,0-1 0,0 0 16,-21 22-16,21-1 0,0 1 16,-21-1-16,21 22 0,-21-22 0,21 22 15,0 0-15,0-1 0,-22 1 16,22 0-16,-21-1 0,21 1 15,-21 0-15,21 21 0,0-22 0,0 22 16,0-21-16,-21-1 0,21 1 0,0 0 16,0-22-16,0 22 0,0-22 15,0-20-15,0 20 0,0-20 0,0-22 16,0 21-16,21-21 0,0-21 0,0 0 16,22 0-16,-22-21 15,0 0-15,21 0 0,-20-22 0,20 1 16,-21 0-16,21-1 0,-20 1 15,-1 0-15,21-22 0,-21 22 16,0-22-16,1 22 0,-1-21 0,-21-1 16,0 1-16,0-1 0,0-21 15,0 22-15,-21-1 0,-1 1 0,-20-1 16,21 1-16,-21 21 0,20-22 0,-20 43 16,0-21-16,21-1 0,-22 22 15,1 21-15,21-21 0,-22 21 0,1 0 16,21 0-16,0 0 0,0 0 15,-1 0-15,1 0 0,0 0 16,42 0 15,0 0-31,1-21 16,-1 21-16,0 0 16,-21-21-16,21 21 0,-42 0 234,0 0-234</inkml:trace>
  <inkml:trace contextRef="#ctx0" brushRef="#br0" timeOffset="9779.5">7556 4233 0,'-21'-21'0,"0"21"16,0 0-16,0 0 0,0 0 15,-1 0-15,1 0 16,0 0-16,0 0 16,21 21-1,-21-21-15,21 22 16,0-1-16,21-21 31,0 0-31,0 0 16,22 0-16,-1 0 0,21 0 15,1 0-15,21 0 0,-1 0 16,1 0-16,0 0 0,20 0 0,1 0 16,21 0-16,0-21 0,0 21 0,21-22 15,-21 22-15,0-21 0,0 0 16,-21 21-16,0-21 0,0 21 0,-21 0 15,-1-21-15,1 21 0,-22 0 16,1 0-16,-1-21 0,-20 21 0,-1 0 16,0 0-16,-20 0 0,-1 0 15,-42 0 17,-1 0-32,1 0 0,0 0 15,0 0-15,-21 0 0,20 0 0,-20 0 16,21 0-16,-21 0 0,-1 0 15,1 0-15,0 0 0</inkml:trace>
  <inkml:trace contextRef="#ctx0" brushRef="#br0" timeOffset="10099.33">8191 4233 0,'0'0'0,"-63"0"0,21 0 0,-1 0 16,22 0-16,-21 0 0,21 0 15,-1 0-15,22-21 16,22 0 0,20 21-16,-21-21 0,43 21 0,-22-21 15,21 0-15,1-1 0,-1 22 16,22-21-16,0 0 0,-1 0 0,22 0 16,-21 0-16,21 21 0,-22-22 15,1 1-15,0 0 0,-22 0 16,1 21-16,-1-21 0,1 21 0,-22 0 15,-21-21-15,22 21 0,-22 0 16,-42 0 15,-1 0-31,1 0 16,0 0-16,0 21 0</inkml:trace>
  <inkml:trace contextRef="#ctx0" brushRef="#br0" timeOffset="11687.21">11430 4255 0,'0'21'15,"0"0"-15,-21-21 0,0 0 16,21 21-16,21-21 31,0 0-31,0 0 16,21 0-16,-20 0 0,-1-21 15,0 0-15,21 0 0,-21 21 0,22-22 16,-22 1-16,21 0 16,1 0-16,-22 0 0,21-22 0,-21 22 15,22 0-15,-22-21 0,0 21 0,-21-1 16,0-20-16,0 21 0,0 0 15,0 0-15,0-1 0,0 1 16,-42 21-16,20-21 0,1 21 0,-21 0 16,21 0-16,-22 0 0,22 0 0,0 0 15,0 21-15,0-21 0,0 21 16,-1 1-16,1 20 0,0-21 0,21 21 16,0-20-16,0 20 0,-21 0 0,21-21 15,0 22-15,0-22 0,0 21 16,0-21-16,0 1 0,0-1 15,0 0-15,0 0 0,21 0 16,0-21-16,0 0 0,1 0 0,-1 0 16,0 0-16,21 0 0,-21 0 15,22 0-15,-22 0 0,21 0 0,-21-21 16,22 0-16,-22 0 0,21 0 0,1-1 16,-22-20-16,21 21 0,0-21 15,1-1-15,-22 1 0,0 21 0,21-22 16,-20 22-16,-1-21 0,-21 21 15,0 0-15,21 21 0,-21 21 32,0 0-17,0 0-15,-21 21 0,21 1 0,-21-22 16,-1 21-16,22 1 0,0-1 16,-21 0-16,21-21 0,-21 22 0,21-22 15,0 0-15,0 0 0,0 22 16,0-22-16,21-21 31,0 0-31,1 0 0,-1 0 16,0-21-16,0-1 0,0 1 0,0 0 15,1-21-15,-1 21 0,0-22 16,0 22-16,-21-21 0,21 21 0,0-1 16,-21 1-16,0 0 15,22 0-15,-22 0 0,21 21 16,-21 21-1,0 0-15,0 0 0,0 0 0,0 1 16,0 20-16,0-21 0,0 0 0,0 22 16,0-22-16,0 0 0,0 0 15,0 0-15,0 0 0,0 1 0,0-1 16,21 0 0,0-21-16,0 0 0,0 0 0,1 0 15,-1 0-15,21 0 16,-21-21-16,0 0 0,1 21 15,-1-22-15,21 1 0,-21-21 0,0 21 16,1 0-16,-1-22 0,0 1 16,0 0-16,-21 20 0,0-20 0,0 0 15,0-1-15,0 22 0,0 0 16,0 0-16,0 0 0,0 0 0,-21 21 16,0 0-16,0 0 0,-1 0 0,1 0 15,0 0-15,0 21 16,0-21-16,0 21 0,21 0 0,0 0 15,0 0-15,21-21 32,0 0-17,0 0-15,0 0 0,0 0 0,1 0 16,-1-21-16,0 21 0,-21-21 16,21 21-16,0 0 0,-21-21 0,21 21 15,1-21-15,-22 0 47</inkml:trace>
  <inkml:trace contextRef="#ctx0" brushRef="#br0" timeOffset="12563.89">14414 3958 0,'0'0'0,"0"-21"15,0 0-15,0 0 16,0 0-16,0-1 0,0 44 47,0-1-47,0 21 0,0 0 15,0 22-15,0-1 0,0 1 16,22-1-16,-22 1 0,0-1 0,0 22 16,0-21-16,0 20 0,0 1 15,-22 0-15,1-1 0,0 1 0,0 0 16,21-1-16,-21-20 0,0-1 0,-1 1 16,1 63-16,21-85 15,-21 0-15,21 22 0,-21-43 16,21 0-16,0-42 15,0 0 1,0 0-16,0 0 0,0-22 0,0 22 16,0-21-16,0-1 0</inkml:trace>
  <inkml:trace contextRef="#ctx0" brushRef="#br0" timeOffset="12847.73">14160 4509 0,'0'-64'0,"0"128"0,0-170 16,-21 42-16,21 22 0,-21 0 15,21-1-15,0 1 0,0 0 0,0 20 16,21-20-16,0 21 0,1 0 0,20 0 16,-21 21-16,21-22 0,1 22 15,-1 0-15,22 0 0,-22 0 16,0 22-16,1-22 0,-1 21 16,-21 21-16,0-21 0,0 0 0,1 22 15,-22-22-15,0 21 0,0-21 16,0 22-16,-22-22 0,1 0 0,-21 21 15,21-20-15,0-1 0,-22 0 16,22 0-16,-21-21 0,21 21 16,-1-21-16,1 0 0,0 0 0,21-21 31,21 0-31,0 0 0</inkml:trace>
  <inkml:trace contextRef="#ctx0" brushRef="#br0" timeOffset="13907.38">14795 4255 0,'0'0'0,"22"0"16,-1-22-1,0 22-15,-21-21 16,21 21-16,0-21 0,0 0 0,1 21 16,20-21-16,-21 0 0,0-1 15,22 1-15,-1 0 0,-21 0 0,0 0 16,0 0-16,1-1 15,-22 1-15,0 0 0,-22 21 16,1 0-16,0 0 16,-21 21-16,21 0 0,-1 1 15,-20-1-15,21 0 0,0 21 0,0 1 16,-1-22-16,1 21 0,21 0 16,-21-20-16,21 20 0,0-21 0,0 0 15,0 22-15,0-22 0,21-21 16,0 21-16,1 0 0,-1-21 0,0 0 15,21 0-15,1 0 0,-1 0 16,0 0-16,1-21 0,-1 0 0,0 0 16,1-1-16,20 1 0,-21 0 15,1 0-15,-1 0 0,0-22 0,-20 1 16,20 21-16,-21-21 0,0-1 16,0 22-16,1-21 0,-22 21 15,0-1-15,0 1 0,0 42 31,0 1-31,0-1 0,-22 0 16,1 21-16,21-21 0,0 22 16,-21-1-16,21-21 0,0 22 0,0-1 15,0-21-15,0 0 0,0 22 16,0-22-16,0 0 0,21 0 0,0-21 16,1 21-16,-1-21 0,0 0 0,0 0 15,0 0-15,22 0 0,-22 0 16,0-21-16,21 0 0,1 21 0,-22-21 15,21 0-15,-21-22 16,22 22-16,-22 0 0,0 0 0,-21-22 16,0 1-16,0 21 0,0-21 0,0-1 15,0 22-15,-21-21 0,-22 21 16,22-1-16,-21 1 0,21 0 0,-22 0 16,1 21-16,21 0 0,-21 0 15,20 0-15,-20 0 0,21 0 0,0 21 16,0 0-16,-1 0 0,1 1 15,21-1-15,0 0 16,0 0-16,21-21 16,1 0-16,20 0 0,-21 0 15,21 0-15,1 0 0,-1 0 0,0 0 16,22-21-16,-1 0 0,-20 0 16,20 21-16,1-22 0,-22 1 0,22 0 15,-22 21-15,0-21 0,-21 21 16,22 0-16,-43-21 0,21 21 0,-21 21 47,0 0-47,0 0 0,0 22 15,0-1-15,0 0 0,0 1 0,0-1 16,0 21-16,0-20 0,0 20 16,0 1-16,-21-1 0,21 1 15,-21-1-15,-1 1 0,22 20 0,-21-20 16,0 21-16,0-1 0,0 1 0,0 0 15,-1-1-15,1-20 0,0 20 16,0-20-16,0-1 0,0 64 16,-1-84-16,22-1 0,-21-21 15,21 22-15,0-22 0,-21-21 0,42-21 32,0-1-32,1 1 15,-1-21-15,0 0 0,0-22 0,0 22 16,22-22-16,-22-20 0,0 20 15,0-21-15,0-20 0</inkml:trace>
  <inkml:trace contextRef="#ctx0" brushRef="#br0" timeOffset="14212.01">16468 4445 0,'0'0'0,"0"-42"0,-22-22 0,1 22 16,0-22-16,0 22 0,21 0 0,0-1 16,-21 22-16,21-21 0,0 21 15,0 0-15,0-22 0,21 22 0,0 21 16,0-21-16,22 0 0,-22 21 15,21 0-15,0 0 0,1 0 16,-1 0-16,0 0 0,1 0 0,-1 0 16,-21 0-16,22 21 0,-22 42 15,-21-41-15,0-1 0,0 0 16,0 21-16,0-21 0,-21 1 16,-1 20-16,-20-21 0,21 0 0,-21 0 15,-1 1-15,1-1 0,21 0 16,0-21-16,-22 21 0,22-21 15,42-21 17,0 0-32,1 0 0,-1-1 15,21 1-15,-21 0 16,22-21-16</inkml:trace>
  <inkml:trace contextRef="#ctx0" brushRef="#br0" timeOffset="14467.51">17187 3704 0,'0'0'0,"21"-21"0,1 0 15,-1 0-15,-21 42 32,0 0-17,-21 0-15,21 22 0,0-22 0,0 21 16,-22 0-16,22 1 0,0-1 16,-21 0-16,21 1 0,0 20 0,0-20 15,0-1-15,0 0 16,0-21-16,0 22 0,0-22 0,0 0 15,0 0-15,0 0 0,21-21 32,1-21-32,-1 21 15,0-21-15,0 0 0,-21 0 16,21 0-16,-21-1 0</inkml:trace>
  <inkml:trace contextRef="#ctx0" brushRef="#br0" timeOffset="14771.46">17335 4149 0,'43'-21'31,"-22"-1"-31,0 22 16,0-21-16,0 21 16,1-21-16,-1 21 0,0-21 15,0 0-15,21 0 0,-20 21 0,-1-22 16,0 1-16,0 0 0,0 0 16,-21 0-16,-21 21 31,-21 0-31,21 21 0,-1 0 15,-20 0-15,21 0 0,-21 22 16,20-22-16,1 21 0,0 1 16,0-22-16,21 0 0,-21 21 0,21-21 15,0 1-15,0-1 0,0 0 0,21-21 16,0 21-16,0-21 0,0 0 16,1 0-16,-1 0 0,0 0 15,0 0-15,0 0 0,0-21 0,1 0 16,-1 21-16,0-21 0,0-1 15</inkml:trace>
  <inkml:trace contextRef="#ctx0" brushRef="#br0" timeOffset="16432.45">18373 4022 0,'0'0'0,"0"-21"0,0-1 0,21 1 16,-21 0 0,0 0-16,0 0 0,0 42 31,0 0-15,0 0-16,0 22 0,0-22 0,0 21 15,0 0-15,-21 1 0,-1-1 16,22 0-16,-21 1 0,21-22 0,0 21 15,0-21-15,0 1 0,0-1 16,0 0-16,0 0 16,21-42-1,1 21-15,-1-21 16,0 0-16,-21-1 16,21 1-16,0 0 0,0-21 0,1-1 15,-1 22-15,0-21 0,0 0 0,0 20 16,0-20-16,1 21 15,-1 0-15,0 0 0,0 21 0,0 0 16,-21 21-16,21 0 16,-21 0-16,0 0 0,0 22 0,0-22 15,0 21-15,22 0 0,-22-20 16,0 20-16,21-21 0,-21 0 0,0 22 16,0-22-16,21-21 0,0 21 15,-21 0-15,21-21 0,0 0 0,1 0 16,-1 0-1,0 0-15,0 0 0,0 0 0,0 0 16,1-21-16,-1 0 0,0 0 0,0-1 16,0 1-16,0-21 0,-21 21 15,22-64-15,-22 43 0,0-1 16,21 1-16,-21 21 0,0-21 16,0 20-16,0 1 0,0 0 15,0 42 1,0 0-16,0 1 15,0 20-15,0 0 0,0-21 16,-21 22-16,21-1 0,0-21 16,0 22-16,0-22 0,0 0 15,0 21-15,21-42 0,0 21 0,0 1 16,0-22-16,0 0 0,1 21 0,-1-21 16,0 0-16,0 0 0,21 0 15,-20 0-15,20-21 0,-21 21 0,21-22 16,-20 1-16,-1 0 0,0 0 15,0-21-15,0 20 0,0-20 0,1 0 16,-1-1-16,-21 22 0,0-21 16,0 0-16,21 20 0,-21 1 0,0 0 15,0 0-15,21 21 0,-21 21 32,0 0-32,0 0 0,-21 22 15,0-22-15,21 21 0,-21 1 16,21-1-16,0-21 0,0 21 0,0 1 15,0-22-15,0 0 0,0 21 16,0-20-16,21-22 0,-21 21 0,21 0 16,0-21-16,0 0 0,0 0 15,22 0-15,-22 0 0,0 0 0,21 0 16,-20 0-16,-1 0 0,21-21 16,-21 0-16,22-1 0,-22 1 15,0-21-15,0 0 0,0-1 0,0 1 16,1-22-16,-1 22 0,0 0 15,0-22-15,0 22 0,-21 0 0,21-1 16,-21 22-16,22-21 0,-22 21 16,0-1-16,-22 44 31,1-1-31,21 0 0,-21 0 16,21 0-16,-21 0 0,21 22 15,0-1-15,0 0 0,0 1 0,0-1 16,0 0-16,0 1 0,0-22 15,0 21-15,0 22 16,0-22-16,0-21 0,21 0 0,0 1 16,-21-1-16,21-21 0,1 21 15,-1-21-15,0 0 0,21 0 0,-21 0 16,1 0-16,20 0 0,-21 0 16,21-21-16,-20 0 0,20-1 0,0 1 15,-21 0-15,22-21 0,-1-1 16,-21 1-16,22 0 0,-22-1 0,0-20 15,0 21-15,0-1 0,0 1 0,1 0 16,-22-1-16,21 1 0,-21 21 16,0 0-16,0-1 0,0 1 0,0 0 15,-21 21 1,-1 0-16,1 0 0,21 21 16,-21-21-16,21 21 15,-21 22-15,21-22 0,-21 21 0,21 1 16,0 20-16,0-21 0,0 22 15,0-22-15,-21 22 0,21 20 16,0-41-16,0-1 0,0 0 16,0-20-16,21-1 0,0 0 0,0 0 15,21 0-15,-20-21 0,20 0 16,0 0-16,-21 0 0,22 0 0,-1 0 16,-21 0-16,22 0 0,-1 0 0,-21-21 15,0 0-15,22 0 0,-22 0 16,0-1-16,0-20 0,0 21 15,0 0-15,1-22 0,-22 22 16,0 0-16,0 0 0,0 0 0,0 0 16,0-1-16</inkml:trace>
  <inkml:trace contextRef="#ctx0" brushRef="#br0" timeOffset="16667.53">19600 3556 0,'0'0'0,"-21"0"0,0 0 0,0 0 0,0 0 15,-1 0-15,1 0 16,0 0-16,0 0 0,0 0 15,0 0-15,-1 0 16</inkml:trace>
  <inkml:trace contextRef="#ctx0" brushRef="#br0" timeOffset="18126.56">868 6456 0,'0'-21'15,"21"21"1,0-21-16,-21-1 0,21 1 0,-21 0 16,0 0-16,21 0 0,-21 0 15,0-1-15,0 1 0,0 0 16,0 0-16,0 0 0,-21 0 16,0 21-16,0-22 0,0 22 15,0 0-15,-1 0 0,1 0 0,0 0 16,0 0-16,-21 22 0,20-22 15,1 21-15,0 0 0,0 0 16,-21 0-16,20 0 0,1 22 16,21-22-16,0 0 0,0 21 15,0-20-15,0-1 0,0 0 0,0 0 16,21 0-16,1-21 0,20 0 16,-21 0-16,21 0 0,-20 0 15,20-21-15,0 0 0,-21 21 0,22-42 16,-1 20-16,-21 22 0,0-21 15,1 0-15,-1 0 0,0 0 16,0 21-16,-21-21 0,0-1 16,0 44 15,0-1-31,0 0 16,0 0-16,-21 21 0,21 1 15,0-1-15,0 22 0,0-22 16,0 21-16,0 1 0,21-1 15,0 1-15,0-1 0,1 1 0,-1-1 16,0 22-16,21 0 0,-21-1 16,1 22-16,20-21 0,-21 21 0,0-22 15,0 22-15,1 0 0,-1-21 16,0 21-16,-21-1 0,0-20 0,0 0 16,21-1-16,-21-20 0,0-1 15,0 1-15,0-1 0,0-20 16,0-1-16,-21-21 0,0 0 15,-22-21-15,22 0 0,-21 0 16,0 0-16,-1-21 0,1 0 16,-22-21-16,1 21 0,21-22 0,-22 1 15,-21-22-15,22 1 0,-1-1 16,1-20-16,-1-1 0,22 0 0,-21-20 16,20 20-16,22-21 0,0 21 15,0-20-15,21-1 0,0 0 16,0 21-16,21 1 0,0 20 0,0 1 15,22-1-15,-1 1 0,0 20 16,-21 1-16,22 0 0,-1-1 16,0 22-16,1-21 0,-22 21 15,21-22-15,-21 22 0,1 0 0,-1 0 16,0 0-16,0-1 0,21-20 16,-20 42-16,-22-21 0,21 0 15,0 0-15</inkml:trace>
  <inkml:trace contextRef="#ctx0" brushRef="#br0" timeOffset="18765.14">1291 6477 0,'0'0'0,"21"-21"16,0 21 0,-21-21-16,0 0 0,22 21 15,-22-22-15,21 1 0,0 0 16,-21 0-16,21 0 0,-21 0 15,0-1-15,0 1 16,0 0-16,-21 21 16,0 0-1,0 0-15,-1 21 0,1 0 16,0 1-16,0 20 0,21-21 16,0 21-16,0 1 0,0-1 15,0 0-15,0 1 0,0-22 16,0 21-16,0 1 0,0-22 15,21 0-15,0 0 0,0 0 16,1 0-16,20-21 0,-21 0 0,21 0 16,-20 0-16,20 0 0,0 0 15,-21-21-15,22 0 0,-1 0 0,0 0 16,1-22-16,-1 1 0,-21 0 16,22-1-16,-22 1 0,21-21 0,-21 20 15,0-20-15,1 20 0,-1 1 16,-21-21-16,0 20 0,0 1 0,0 21 15,0-22-15,0 22 0,0 0 16,0 0-16,0 42 31,0 21-15,0-20-16,0-1 0,0 21 16,0 0-16,-21-20 0,21 20 15,0 0-15,0 22 0,0-22 0,0 0 16,0 22-16,0-22 0,0 1 15,21-1-15,-21-21 0,0 21 0,21-20 16,0-1-16,-21 0 0,21 0 16,0 0-16,1-21 0,-1 0 15,0 0-15,0 0 16,0 0-16,-21-21 0,21 0 16,1 21-16,-22-21 0,21 0 15,-21-1-15,21-20 0,-21 21 0,0-21 16,0 20-16</inkml:trace>
  <inkml:trace contextRef="#ctx0" brushRef="#br0" timeOffset="19059.6">1947 6223 0,'0'0'0,"-21"0"15,-21 0-15,21 0 0,21-21 16,21 21-1,21 0 1,-21-21-16,22 0 0,-22-1 16,21 22-16,0-21 0,1 21 15,-1-21-15,0 21 0,1-21 0,-1 21 16,0 0-16,-20 0 0,-1 0 16,0 0-16</inkml:trace>
  <inkml:trace contextRef="#ctx0" brushRef="#br0" timeOffset="22443.32">4254 6519 0,'0'0'0,"0"22"16,0-1-16,0 0 15,0 0-15,0 0 0,0 0 16,0 1-1,0-1 1,0-42 15,0-1-15,0 1-16,0 0 0,22-21 16,-22 21-16,21-22 0,-21 1 15,21 0-15,-21-1 0,21 1 0,0 0 16,0-1-16,1 1 0,-1 21 15,21-22-15,-21 1 0,22 21 16,20-21-16,-42 20 0,22 22 16,-22 0-16,0 0 0,0 0 15,-21 22-15,21-1 0,-21 0 16,0 0-16,0 0 16,0 0-1,-21-21 32,21-21-47,-21 0 16,0 21-1,21-21-15,-21 21 0,-1-21 16,1 21 0,0 0-1,21 21-15,0 0 0,0 0 16,-21 0-16,21 1 0,-21-1 15,21 0-15,-21 21 0,21-21 0,0 22 16,0-1-16,-22 0 0,22 1 16,0-1-16,0-21 0,0 22 0,0-22 15,0 21-15,0-21 0,22 0 16,-22 1-16,21-22 0,0 21 0,21-21 16,-21 0-16,1 0 0,20 0 15,-21 0-15,21 0 0,1 0 0,-22-21 16,21 21-16,1-22 0,-1 1 15,-21-21-15,21 21 0,-20 0 16,20-22-16,-21 1 0,0 21 0,0-22 16,1 22-16,-22-42 15,0 20-15,0 22 0,0 0 0,0 0 16,0 0 0,-22 21-16,1 0 0,0 21 15,21 0-15,-21 0 16,21 0-16,0 1 0,0-1 15,0 21-15,0-21 0,21 0 16,0 1-16,-21-1 0,21 21 16,1-21-16,-22 0 0,21 1 0,0-1 0,-21 21 15,21-21-15,0 0 16,0 1-16,1-22 0,-1 21 0,-21 0 16,21-21-16,0 0 0,0 0 15,0 0-15,1 0 0,20 0 0,-21 0 16,0 0-16,22 0 0,-22-21 15,21 0-15,-21-1 0,22 1 0,-22 0 16,21-21-16,-21 21 0,0-22 16,22 1-16,-22 21 0,0-22 15,0 1-15,-21 21 0,0-21 0,0-1 16,0 22-16,0 0 16,-21 21-1,0 0-15,0 21 16,0-21-16,-1 21 0,1 0 0,0 1 15,21 20-15,-21-21 0,0 21 0,21 1 16,0-1-16,0-21 0,0 22 16,0-22-16,0 21 0,0-21 0,21 0 15,0 22-15,21-43 0,-20 21 16,62 0-16,-41-21 0,-1 0 16,21 0-16,-20 0 0,-1 0 15,22 0-15,-22 0 0,21 0 0,-20-21 16,20 0-16,1 0 0,-1-1 0,-20 1 15,20-21-15,1 21 0,-22-22 16,0 1-16,-21 21 0,1-21 16,-1-1-16,-21 22 0,0-21 15,0 21-15,0-22 0,0 22 0,-21 21 16,21-21-16,-43 21 0,22 0 0,0 0 16,-21 0-16,20 0 0,1 0 15,-21 21-15,21-21 0,-22 21 0,22 0 16,0 22-16,0-22 0,0 21 15,0 1-15,-1-22 0,1 21 16,21 0-16,0-20 0,0 20 0,0-21 16,0 43-16,0-43 15,0 0-15,21-21 16,1 0-16,-1 0 0,0 0 16,21 0-16,-21 0 0,1-21 0,20 0 15,-21-1-15,0 1 0,22 0 16,-22-21-16,0 21 0,0-22 0,0 1 15,0 0-15,1 20 0,-1-20 16,-21 21-16,0 0 0,21 0 16,-21-1-16,0 1 0,21 21 0,-21 21 31,0 1-31,0-1 0,0 21 16,0-21-16,0 22 0,0-22 15,0 21-15,0 0 0,0-20 0,0-1 16,0 21-16,0-21 15,0 0-15,21 1 0,0-1 16,1-21-16,20 0 0,-21 0 0,0 0 16,22 0-16,-22 0 0,21-21 15,-21-1-15,22 1 0,-22 0 0,21 0 16,-21 0-16,0-22 0,1 22 16,-1-21-16,0 0 0,0 20 0,-21-20 15,21 0-15,-21-1 16,0 1-16,0 0 0,0-1 0,0 1 0,0 0 15,0 21-15,0-22 0,0 22 16,-21 0-16,21 0 0,-21 21 16,21 21-1,0 0-15,0 0 0,0 0 16,0 1-16,0 20 0,0-21 0,0 21 16,0-20-16,0 20 0,0 0 15,0-21-15,0 22 0,0-1 0,0 0 16,0 1-16,0-22 0,0 21 15,21-21-15,-21 1 0,21-1 0,0 0 16,1-21-16,-1 0 0,21 0 0,0 0 16,-20 0-16,20 0 0,0 0 15,1-21-15,-1 0 0,0-1 16,1 1-16,-22 0 0,21 0 16,-21 0-16,43-22 0,-43 1 15,-21 21-15,0 0 0,21-22 0,-21 22 16,0 0-16,0 0 0,0 0 15,-21 21 1,0 0-16,21 21 0,0 0 16,-21 0-16,-1 0 0,22 1 0,0-1 15,0 21-15,0-21 0,0 22 16,0-22-16,0 0 0,0 0 0,0 0 16,0 0-16,0 1 0,22-22 15,-1 21-15,0-21 0,0 0 16,0 0-16,0 0 0,1 0 15,20-21-15,-21 21 0,0-22 0,0 1 16,1 0-16,-1 0 0,21 0 16,-42 0-16,21-22 0,-21 22 0,21-21 15</inkml:trace>
  <inkml:trace contextRef="#ctx0" brushRef="#br0" timeOffset="22679.51">7133 6096 0,'21'0'0,"-42"0"0,63 0 16,-20 0-16,20 0 0,0 0 0,-21-21 15,22 21-15,-1-21 0,0 21 0,1-21 16,-1 21-16,0-22 0,1 22 15,-1-21-15,0 21 0,-20 0 0,-1-21 16,0 21-16,0 0 0,-21-21 16</inkml:trace>
  <inkml:trace contextRef="#ctx0" brushRef="#br0" timeOffset="25460.04">9546 6223 0,'0'0'0,"-21"0"0,21-21 0,0 0 16,0 0-1,0-1-15,0 1 0,0 0 16,21 0-16,0 0 0,0 21 16,1-21-16,-1-1 0,0 1 0,21 21 15,-21 0-15,1 0 0,-1 0 0,21 0 16,-21 0-16,0 0 0,1 21 15,-1 1-15,-21-1 0,21 21 0,-21-21 16,21 22-16,-21-22 0,0 21 16,0 0-16,0-20 0,0 20 15,0 0-15,0-21 0,0 22 0,0-22 16,0 0-16,0 0 0,0 0 16,0-42 15,0 0-31,0 0 0,0 0 15,21 0-15,0-1 0,-21 1 16,22-21-16,-1 21 0,0 0 16,0-22-16,0 22 0,0-21 0,1 21 15,-1-1-15,0-20 0,21 42 0,-21-21 16,1 0-16,-1 21 0,0 0 0,0 0 16,0 21-16,-21 0 15,21 0-15,-21 0 0,0 1 0,0-1 16,0 0-16,0 21 0,0-21 15,0 22-15,0-22 0,0 0 16,0 21-16,22-20 0,-22-1 0,0 0 16,21-21-16,-21 21 0,21-21 15,0 0 1,-21-21-16,21 21 0,0-21 0,-21 0 16,22-1-16,-1-20 0,0 21 15,0 0-15,0-22 0,0 22 0,1-21 16,-1 21-16,0 0 0,0-22 15,-21 22-15,21 0 0,0 0 0,1 21 16,-1 0 0,0 21-1,-21 0-15,0 0 0,0 0 16,0 1-16,0 20 0,0-21 16,0 0-16,0 22 0,0-22 0,0 21 15,0-21-15,0 22 0,0-22 0,0 21 16,0-21-16,0 0 0,0 1 15,0-1-15,21-21 0,0 0 0,0 21 16,1-21-16,-1 0 0,0 0 16,0 0-16,21-21 0,-20 0 0,-1 21 15,21-43-15,-21 22 0,22 0 16,-22-21-16,0 20 0,21-20 16,-21 21-16,1-21 0,-1 20 0,0 1 15,0-21-15,0 21 0,0 0 16,-21-1-16,22 1 0,-22 42 31,0 1-15,0-1-16,0 0 0,0 0 0,0 0 15,0 22-15,0-22 0,0 21 16,0-21-16,0 22 0,0-22 0,0 0 16,0 0-16,0 0 0,21 0 0,0 1 15,0-22 1,0 0-16,0 0 0,1 0 0,-1 0 15,0 0-15,0 0 0,0-22 16,0 1-16,1 21 0,-22-21 0,21 0 16,-21-21-16,0 20 0,0 1 0,0 0 15,0 0-15,0-21 0,0 20 16,-21 1-16,-1 0 0,1 0 0,0 0 16,0 0-16,0-1 0,0 22 15,21-21-15,21 21 31,0 0-15,21 0-16,1 0 0,-1-21 16,0 21-16,22 0 0,-1-21 15,1 0-15,-1 21 0,1-21 0,20 21 16,-20-22-16,-1 1 0,-20 21 0,20-21 16,-20 21-16,20-21 15,-42 21-15,0 0 0,-42 0 31,0 21-31,-21 0 0,21 0 16,-1 1-16,-20-1 0,21 0 16,-21 0-16,20 0 0,1 22 15,0-22-15,-21 0 0,21 21 0,-1-21 16,22 22-16,-21-1 0,21-21 0,0 22 16,0-22-16,0 0 0,0 21 15,0-21-15,0 1 0,21-1 16,1-21-16,-1 0 0,0 0 15,0 0-15,0 0 0,22 0 0,-22-21 16,0-1-16,21 1 0,-21 0 16,1-21-16,20 21 0,-21-22 0,0 22 15,0-21-15,1-1 0,-1 1 0,0 0 16,0-1-16,0-20 0,-21 21 16,21-22-16,1 22 0,-22-22 15,21 22-15,-21-22 0,0 22 0,0 0 16,21 21-16,-21-22 0,-21 64 31,21 22-31,-21-22 16,21 21-16,0 1 0,-22 20 15,22-21-15,-21 1 0,21-1 0,-21 22 16,21-22-16,-21 0 0,21 1 0,0-1 16,0 0-16,0 1 0,0-1 15,0-21-15,0 21 0,0-20 0,0 20 16,21-21-16,0 0 0,0-21 15,1 21-15,-1 1 0,0-22 16,21 0-16,-21 0 0,1 0 0,-1-22 16,21 1-16,-21 21 15,22-21-15,-22 0 0,21-21 0,-21 20 16,0 1-16,22 0 0,-22-21 0,0 21 16,0-1-16,0 1 0,1 0 15,-22 0-15,0 0 0,0 0 0,0 42 31,0 0-15,-22 0-16,1 0 0,0 0 16,21 1-16,-21 20 0,21-21 15,0 0-15,0 0 0,-21 22 0,21-22 16,0 0-16,0 0 16,21-21-16,0 21 15,0-21-15,0 0 0,1 0 0,-1 0 16,0 0-16,21-21 0,-21 0 15,22 21-15,-22-21 0,21 0 0,-21 0 16,1-1-16,20-20 0,-21 21 16,0 0-16,0 0 0,1-1 0,-22 1 15,0-21-15,21 21 0,-21 0 16,21 21-16,-21-22 0,0 44 31,0-1-15,0 0-16,0 0 0,-21 0 0,21 0 15,0 1-15,0-1 0,0 0 0,0 0 16,0 0-16,0 0 0,0 1 16,0-1-16,21 0 15,0-21-15,0 0 16,0 0-16,1 0 0,-1 0 0,0-21 16,0 21-16,0-21 0,0-1 15,1 1-15,-1 0 0,0 0 16,0 0-16,21 0 0,-20-22 0,-1 22 15,-21-21-15,21-1 0,0 1 16,0-21-16,-21 20 0,0-20 0,21 20 16,-21-20-16,0-1 0,0 22 15,0 0-15,0-1 0,0 22 0,0 0 16,-21 21 0,0 0-16,21 21 0,-21 0 0,0 22 15,21-1-15,0 0 0,-21 1 0,21 20 16,-22-20-16,22-1 0,0 0 15,0 22-15,0-22 0,0 0 0,0-20 16,0 20-16,0-21 0,0 21 16,22-20-16,-1-1 0,0 0 0,0 0 15,0 0-15,0 0 0,22-21 16,-1 0-16,0 0 0,1 0 0,20 0 16,-20 0-16,-1 0 0,0-21 15,1 21-15,-1-21 0,-21 0 16,21 0-16,1-22 0,-22 22 15,0 0-15,-21-21 0,21 21 16,-21-1-16,0 1 0,0 0 0,0 0 16,-21 21-16,0 0 15,0 0-15,0 21 0,21 0 16,-22 0-16,1 1 0,21-1 16,-21 21-16,21-21 0,0 0 15,0 1-15,0-1 0,0 0 0,0 0 16,0 0-16,21 0 0,0-21 15,1 0-15,-1 0 0,42 0 16,-42 0-16,1-21 0,20 21 16,-21-21-16,0 0 0,0 21 15,22-42-15,-22 20 0,0 1 16</inkml:trace>
  <inkml:trace contextRef="#ctx0" brushRef="#br0" timeOffset="26047.27">16044 6138 0,'0'0'0,"0"-21"0,0 0 16,0 0-16,0 0 15,0 0-15,0-1 0,0-20 16,0 21-16,0 0 0,0 63 31,0-21-15,21 22-16,-21-1 0,22 0 0,-22 1 15,0 20-15,21 22 0,-21-22 16,0 22-16,0 0 0,0-22 16,0 22-16,0-22 0,0 1 0,0-1 15,0 1-15,-21-1 0,21-20 0,0-1 16,0 21-16,-22-20 0,22-22 16,0 0-16,0 21 0,-21-42 15,21-21 1,0 0-16,0 0 15,0-21-15,0-1 0,0 22 0,-21-21 16,21-1-16,-21-20 0</inkml:trace>
  <inkml:trace contextRef="#ctx0" brushRef="#br0" timeOffset="26359.12">15938 6329 0,'0'0'0,"0"-42"16,0-1-16,-21 1 0,21 0 15,0-1-15,0 1 0,0 0 0,0 20 16,21-20-16,1 21 0,-1 0 15,0-22-15,21 22 0,1 0 0,-1 0 16,21 21-16,1-21 0,-1 21 16,1 0-16,-1 0 0,1 0 0,-22 21 15,1 0-15,-1 0 0,-21 22 16,0-22-16,-21 0 0,0 21 16,-21-21-16,0 22 0,-21-22 15,-1 0-15,-20 0 0,20 22 0,-20-22 16,-1 0-16,-41 0 0,62 0 15,1-21-15,21 0 0,0 21 16,-1-21-16,1 0 0,42 0 31,1 0-15,-1 0-16,0 0 0,21-21 0,-21 0 16,22 21-16</inkml:trace>
  <inkml:trace contextRef="#ctx0" brushRef="#br0" timeOffset="27015.93">16933 5948 0,'-21'21'31,"0"0"-31,0 0 0,21 1 16,-21-1-16,-1 0 0,22 0 15,0 0-15,-21 0 0,21 1 0,-21 20 16,21-21-16,0 0 0,0 0 15,0 1-15,0-1 0,21-21 16,0 0 0,1 0-16,-1 0 0,0 0 15,0 0-15,0-21 0,0-1 16,-21 1-16,0 0 0,0 0 16,0 0-16,0 0 0,0-1 15,-21 1-15,21 0 0,-21 0 16,0 0-16,0 0 0,0-1 0,-1 1 15,1 21-15,0 0 16,42 0 15,0 0-15,1-21-16,-1 21 0,0 0 0,21 0 16,-21-21-16,22 21 0,-22 0 15,21 0-15,1-21 0,-22 21 0,21 0 16,-21 0-16,0 0 0,1 0 15,-1 0-15,0 21 0,0-21 0,0 21 16,-21 0-16,21 0 0,1 1 16,-22 20-16,0-21 0,21 21 0,0-20 15,-21 20-15,0 0 0,0 1 16,0 20-16,0 1 0,0 63 16,0-64-16,0 1 0,-42 84 15,20-85-15,1 22 16,0 0-16,0-22 0,0 22 0,-22-22 15,22 22-15,0-22 0,0 1 0,0-1 16,0-20-16,21-1 0,0 0 16,-22 1-16,22-22 0,0 0 0,0 0 15,0-42 1,0 0 0,22 0-16,-22 0 0,21-22 0,0 22 15,0-42-15,0 20 0,0-20 16,1-1-16,-1-20 0</inkml:trace>
  <inkml:trace contextRef="#ctx0" brushRef="#br0" timeOffset="27327.5">17293 6308 0,'-21'-64'0,"42"128"0,-63-170 0,21 64 16,-1 20-16,22-20 0,0 21 0,0 0 16,0 0-16,0-1 0,22 1 15,-1 0-15,0 21 0,21 0 16,1-21-16,-1 21 0,0 0 15,1 0-15,-1 0 0,21 0 0,-20 0 16,-1 21-16,0 0 0,-20 0 16,-1 1-16,0-1 0,-21 21 15,0-21-15,0 0 0,0 1 0,0-1 16,-21 0-16,0 0 0,-22 0 16,22 0-16,-21 1 0,-1-1 0,1 0 15,0 0-15,21-21 0,-1 21 16,1-21-16,0 21 0,0-21 15,42 0 17,0 0-32,22-21 0,-22 21 15,21-21-15,0 0 0</inkml:trace>
  <inkml:trace contextRef="#ctx0" brushRef="#br0" timeOffset="27731.53">18097 6033 0,'0'-22'15,"0"44"-15,22-65 0,-22 22 16,-22 42 15,1 0-31,21 1 16,-21-1-16,21 0 0,0 21 0,0-21 16,0 1-16,0-1 0,0 0 15,0 0-15,0 21 0,0-20 0,0-1 16,0 0-16,0 0 15,21 0-15,0-21 0,1 0 0,-1 0 16,0 0-16,21 0 0,-21 0 16,22 0-16,-22-21 0,21 21 15,-21-21-15,22 0 0,-22 0 0,0-1 16,0 1-16,-21 0 16,0-21-16,0 21 0,0-1 0,0 1 15,0-21-15,0 21 0,0 0 16,0-1-16,-21 1 0,21 42 31,0 1-15,0-1-16,0 0 15,21-21 1,0 0 0,22 0-16,-22 0 0</inkml:trace>
  <inkml:trace contextRef="#ctx0" brushRef="#br0" timeOffset="28075.14">19008 6033 0,'0'0'0,"21"-22"16,-21 1-16,21 0 16,-21 42 15,0 0-31,0 1 16,0 20-16,0-21 0,0 0 15,0 22-15,0-1 0,0 0 0,0 1 16,0 20-16,0 1 0,0-1 15,0 22-15,0-22 0,0 22 16,0-22-16,0 22 0,0-21 0,0 20 16,0 1-16,0-22 0,0 22 15,0 0-15,0-22 0,0 1 0,0-1 16,0-20-16,0-1 0,0 0 0,0 1 16,0-22-16,0 0 0,0 0 15,0-42 1,0 0-1,0 0-15,0-22 0,0 22 16,0-21-16,0-1 0,21 1 16,0-21-16,-21-1 0,21 1 0,-21-1 15,22-21-15</inkml:trace>
  <inkml:trace contextRef="#ctx0" brushRef="#br0" timeOffset="28403.27">18965 6117 0,'0'0'15,"-21"-42"-15,0 21 0,0-22 0,21 22 0,0 0 16,0-21-16,0 21 16,21-22-16,0 22 0,0 0 0,22 0 15,-22 21-15,21-21 0,-21 21 16,22 0-16,-1 0 0,0 0 16,-21 0-16,22 0 0,-22 0 15,0 21-15,0 21 0,0-21 0,-21 0 16,0 22-16,0-22 0,0 21 15,0-21-15,-21 22 0,-21-22 0,21 0 16,0 0-16,-22 0 0,1 1 16,21-1-16,-106 0 15,106 0-15,-1-21 0,22 21 47,22-21-31,-1 0-1,0 0-15</inkml:trace>
  <inkml:trace contextRef="#ctx0" brushRef="#br0" timeOffset="28579.37">19494 6265 0,'0'0'0,"22"0"15,-22 22 1,0-1 15</inkml:trace>
  <inkml:trace contextRef="#ctx0" brushRef="#br0" timeOffset="30871.5">2244 7980 0,'0'85'15,"0"-64"-15,0 0 16,21 0-16,0 0 0,-21 0 15,21-21-15,-21 22 0,21-22 16,0 0-16,1 0 0,-1 0 16,0-22-16,21 1 0,-21 0 15,1 0-15,20 0 0,-21-22 16,43-20-16,-43 42 0,21-22 16,-21 1-16,0 21 0,-21 0 15,22-22-15,-22 22 0,0 0 0,0 0 16,0 0-16,0 0 0,-22 21 31,1 0-31,21 21 0,-21 0 16,21 0-16,-21 0 0,21 22 15,0-1-15,0 21 0,0-20 0,0 20 16,0 1-16,0-22 0,0 22 16,0-22-16,0 21 0,0-20 0,0-1 15,0 0-15,0 1 0,0-22 16,0 0-16,0 0 0,0 0 0,0 1 15,-21-22 1,0 0 0,-1-22-16,1 22 0,-21-21 15,21 0-15,-22 21 0,22-21 0,-21 0 16,0 0-16,20-1 16,-20 1-16,21 21 0,-21-21 0,20 21 15,1-21-15,21 42 16,0 0-1,0 0-15,0 1 0,0-1 0,21 0 16,1 0-16,-1 0 0,0 0 16,0 1-16,21-22 0,-20 21 15,20-21-15,0 0 0,1 0 0,-1 0 16,0 0-16,1 0 0,-1 0 16,0-21-16,1-1 0,20 1 0,-21 0 15,1-21-15,-1 21 0,43-64 16,-43 43-16,-21-22 0,22 22 15,-22-1-15,0-20 0,-21-43 16,0 64-16,0-1 0,0 1 16,0 21-16,0-21 0,0 20 15,0 1-15,0 0 0,0 42 32,-21 0-32,21 1 0,0 20 0,-21 0 15,21 1-15,0-1 0,0 21 16,0 1-16,0-1 0,0 1 0,0-1 15,-22 1-15,22-1 0,0 1 16,0 21-16,0-22 0,0 22 16,0-1-16,0-20 0,0 21 15,0-1-15,0-20 0,0 20 0,22-20 16,-22 21-16,0-22 0,0 1 0,0-1 16,21 1-16,-21-22 0,21 21 15,-21-20-15,21-22 0,-21 21 0,0-21 16,21-21-16,0 0 15,1-21-15,-1 0 0,0 0 16,0 0-16,0-22 0,22-62 16,-22 62-16,0 1 0,0-22 15,0 1-15,-21-1 0,0 1 0,0-1 16,0-20-16,0 20 16,-21-20-16,0 20 0,0 1 0,-22-1 15,1 22-15,21-1 0,-21 1 16,-1 0-16,22 21 0,-21-1 0,21 1 15,-1 21-15,1 0 0,0-21 16,42 21 15,0 0-15,1 0-16,-1 0 0,0 0 16,0-21-16,0 21 0,0-21 0,22 0 15,-22 21-15</inkml:trace>
  <inkml:trace contextRef="#ctx0" brushRef="#br0" timeOffset="31818.18">4847 8255 0,'0'0'16,"-21"0"0,21-21-1,-21 0-15,21 0 16,0-1-16,0 1 0,0 0 16,0 0-16,0-21 0,0 20 15,0 1-15,21-21 0,0 21 16,0 0-16,0-1 0,1 1 0,-1 21 15,0-21-15,21 21 0,-21 0 16,1 0-16,-1 21 16,0 0-16,0 1 0,-21-1 15,0 21-15,0 0 0,0 1 0,0-1 16,0 0-16,0 1 0,0-1 16,0 0-16,0 1 0,0-22 0,0 21 0,0-21 15,0 1-15,0-1 16,21-21-1,0 0-15,1-21 0,-1-1 16,0 1-16,0 0 0,0 0 0,22-21 16,-22 20-16,21-20 0,0 0 0,-20-1 15,20 1-15,0 0 0,-21-1 16,22 1-16,-22 21 0,0-21 0,0 20 16,-21 1-16,-21 42 31,0 1-31,0-1 0,0 21 15,-1 0-15,22 1 0,-21-1 16,21 22-16,-21 41 0,21-41 16,0-1-16,0 1 15,0-1-15,0 1 0,0 21 0,21-1 16,-21-20-16,21 20 0,-21 1 0,0 0 16,22-22-16,-22 1 0,0 20 15,21-20-15,-21-1 0,0 1 0,0-1 16,0 1-16,0-22 0,-21 1 0,21-1 15,-22 0-15,1-21 0,0 1 16,0-22-16,0 0 0,0 0 16,-1-22-16,-20 1 0,21 0 0,0 0 15,-22-21-15,22-1 16,-21 1-16,21-22 0,0 22 0,-22-21 16,1-43-16,21 42 0,0 1 15,21-1-15,0 22 0,0-22 16,0 1-16,0 21 0,21-22 0,0 22 15,0-22-15,0 22 0,22 0 16,-1-1-16,-21 1 0,43 0 16,-22-1-16,0 1 0,22-22 0,-1 22 0</inkml:trace>
  <inkml:trace contextRef="#ctx0" brushRef="#br0" timeOffset="32675.9">6032 7895 0,'0'0'0,"22"-21"0,-22 0 0,-22 21 31,1 21-15,0-21-16,21 42 0,-21-20 0,0-1 16,21 21-16,0 0 0,-21 1 0,21-1 15,-22 0-15,22 1 0,0-1 16,0 0-16,0 1 0,0-22 0,0 21 16,0-21-16,0 1 0,22-1 15,-1 0-15,-21 0 0,21-21 0,0 0 16,0 0-16,0 0 0,22 0 0,-22 0 15,0 0-15,0-21 0,0 0 16,1 0-16,-1-1 0,0 1 16,0 0-16,0-21 0,-21 21 0,21-22 15,-21 1-15,0 0 0,0-1 16,0 1-16,0 0 0,-21-1 0,-21-20 16,21 42-16,21-1 15,-43 1-15,22 0 0,0 21 0,0 0 16,0 0-16,0 0 0,-1 0 0,1 0 15,-21 42-15,21-20 0,0 20 16,21 0-16,0 1 0,-22-1 0,22 0 16,0 1-16,0-1 0,0 0 15,0 1-15,22-1 0,-1-21 0,0 0 16,0 0-16,0 1 0,0-22 16,1 0-16,-1 0 0,0 0 15,21 0-15,-21 0 0,22-22 0,-22 22 16,0-21-16,21 0 0,-20 0 0,20 0 15,-21-22-15,21 22 0,-20 0 16,-1-21-16,21 21 0,-42-22 0,21 1 16,-21 21-16,21 0 0,-21-1 15,0 1-15,0 0 0,0 0 16,0 42 0,0 0-16,0 0 0,0 1 15,0-1-15,0 21 0,0 0 0,0-20 16,0 20-16,0-21 0,0 21 15,0-20-15,0 20 0,0-21 0,0 0 16,0 0-16,22-21 0,-1 22 0,0-22 16,0 0-16,0 0 15,0 0-15,1 0 0,-1 0 0,0-22 16,42-20-16,-41 21 16,20 0-16,-21 0 0,0-22 0,0 22 15,1-21-15,-1-1 0,-21 22 0,21-21 16,-21 0-16,0-1 0,0 22 15,0 0-15,0 0 0,0 42 32,0 21-32,0-21 15,0 22-15,0-22 0,0 21 0,0 1 16,0-22-16,0 21 0,0-21 16,0 0-16,0 1 0,21-1 0,0 0 15,-21 0-15,21-21 0,1 21 0,-1-21 16,0 0-16,0 0 15,0 0-15,0 0 0,1 0 16,-1-21-16,0 0 0,0 21 0</inkml:trace>
  <inkml:trace contextRef="#ctx0" brushRef="#br0" timeOffset="33996.08">8805 8170 0,'0'0'0,"-21"0"15,0 22-15,21-1 0,-21-21 16,21-21-1,0-1-15,0 1 16,0 0-16,21 0 0,-21-21 16,0 20-16,21-20 0,-21 21 15,21-21-15,-21 20 0,0 1 0,0-21 16,0 21-16,-21 0 0,0-1 16,0 1-16,0 21 0,-1 0 15,-20 0-15,21 0 0,-21 21 16,20 1-16,-20-1 0,0 0 0,21 0 15,-1 21-15,-20 1 0,21-1 0,0 0 16,21 1-16,0-1 16,-21-21-16,21 22 0,0-1 0,0-21 15,0 0-15,0 0 0,21-21 16,0 0-16,0 0 0,0 0 16,22 0-16,-22-21 0,21 0 0,-21 0 15,22 0-15,-22 0 0,21-1 16,-21-20-16,0 21 0,1 0 0,-1 0 15,-21-22-15,0 22 0,0 0 0,0 0 16,0 0-16,0-1 16,0 1-16,0 42 15,0 1 1,0-1-16,0 21 0,0-21 16,0 22-16,0-1 0,21 0 0,-21 1 15,21-1-15,-21 0 0,21 1 16,-21 20-16,0-21 0,0 1 0,21-1 15,1 22-15,-22-1 0,21 1 0,-21-1 16,0 22-16,21-22 0,0 22 16,-21-22-16,21 22 0,-21-21 15,0 20-15,21 1 0,-21-22 0,0 22 16,0-21-16,0-1 0,0 1 0,0-1 16,0 1-16,0-22 0,0 0 0,0 1 15,-21-1-15,0-21 0,0 0 0,0 0 16,-22 1-16,22-22 0,0 0 15,-21 0-15,-1 0 0,22-22 16,-21 1-16,0 0 0,-1-21 0,22-1 16,-21 1-16,21-21 0,-1 20 0,1-20 15,21-1-15,0 1 0,0-1 16,0 1-16,0-1 0,43 1 0,-22-1 16,0 1-16,21-1 0,1 1 0,20-22 15,-21 22-15,1-1 0,20-21 16,1 22-16,-22-22 0,22 22 15,-22-22-15,0 22 0,1-22 0,-1 21 16,-21-20-16,0 20 0,-21 1 16,0 20-16,0 1 0,0 0 0,0 21 15,0-1-15,0 1 0,-21 21 16,0 0-16,0 0 0,0 21 16,-1 1-16,22-1 0,0 0 0,0 21 15,0 1-15,-21-1 0,21 0 16,0-21-16,0 22 0,0-1 0,0-21 15,21 0-15,1 1 0,-22-1 16,21 0-16,0 0 0,21-21 0,-21 0 16,1 0-16,20 0 0,-21 0 0,21 0 15,-20-21-15,20 0 0,-21 0 16,21-1-16,-20 1 0,20-21 16,-21 21-16,0-22 0,0 1 0,1 0 15,-1-1-15,0 1 0,0 0 16,0-1-16,-21-20 0,0 21 0,0-1 15,21 1-15,-21 0 0,0-1 16,22 22-16,-22 0 0,0 0 0,0 42 31,0 21-31,0-21 16,0 22-16,0-1 0,0-21 0,0 43 16,-22-22-16,22 0 15,0 1-15,0 20 0,0-20 0,0-1 16,0 0-16,0 1 0,22-22 0,-1 21 15,-21-21-15,21 0 0,0 1 16,0-22-16,0 21 0,1-21 0,-1 0 16,0 0-16,0 0 0,0 0 15,22-21-15,-22 21 0,0-22 0,0 1 16,0 0-16,0 0 0,1 0 0,-1 0 16,-21-22-16,0 22 0,21-21 15,-21 21-15</inkml:trace>
  <inkml:trace contextRef="#ctx0" brushRef="#br0" timeOffset="34203.51">9715 7811 0,'0'0'0,"-21"0"0,0 21 0,0-21 15,21 21 1,21-21-1,0 0-15,0 0 0,22 0 0,-22-21 16,21 21-16,1 0 0,-1-21 16,0 21-16,1-22 0,-1 22 15,0-21-15,-21 21 0,22 0 0</inkml:trace>
  <inkml:trace contextRef="#ctx0" brushRef="#br0" timeOffset="35135.17">11874 7832 0,'0'-21'15,"0"-1"-15,22 1 16,-22 0-16,0 0 0,21 0 0,-21 0 16,0-1-16,0 1 15,-21 21-15,-1 0 16,1 0-16,0 0 15,0 0-15,0 0 0,0 0 0,-22 21 16,22 1-16,0-1 0,0 0 16,0 21-16,-1-21 0,22 1 15,-21 20-15,21 0 0,-21 1 0,21-1 16,0 0-16,0 1 0,0-1 0,0-21 16,21 21-16,0-20 0,1 20 15,-1-21-15,0 0 0,0 0 0,21 1 16,1-22-16,-1 0 15,-21 0-15,22 0 0,-1 0 0,0-22 16,1 1-16,-1 0 0,0 0 0,1 0 16,-1 0-16,0-22 15,-21 1-15,22 0 0,-1-1 0,-21 1 0,22-22 16,-22 22-16,0 0 0,0-22 16,0 22-16,-21 0 0,0-1 15,21-20-15,-21 20 0,0 1 0,0 0 16,0 21-16,0-22 0,0 22 15,0 0-15,0 42 32,0 0-32,0 22 0,0-22 0,0 21 15,-21 0-15,21 1 0,-21-1 0,21 22 16,0-22-16,0 0 0,-21 1 16,0-1-16,21 0 0,-21 64 15,21-64-15,0-20 0,0 20 16,0-21-16,0 0 0,0 0 0,21 1 15,0-22-15,0 0 0,0 0 16,0 0-16,1 0 0,-1 0 16,0 0-16,0-22 0,0 1 0,0 0 15,22-21-15,-1-1 16,-21 1-16,0 0 0,1 21 16,-22-1-16,21 1 0,-21 0 0,0 42 31,0 0-16,0 1-15,0-1 0,0 0 16,-21 0-16,21 0 0,0 0 0,0 1 16,0-1-16,0 0 0,0 0 15,21-21 17,0-21-17,-21 0 1,0 0-16</inkml:trace>
  <inkml:trace contextRef="#ctx0" brushRef="#br0" timeOffset="35307.51">12933 7662 0,'0'0'0,"-21"0"0,-1 0 0,1 0 16,0 0-1,0 0-15,21 22 31,21-1-15,21-21-16,-20 0 16,-1 0-16</inkml:trace>
  <inkml:trace contextRef="#ctx0" brushRef="#br0" timeOffset="36155.44">13483 7705 0,'21'-21'15,"-42"21"1,0 0-16,0 0 0,0 0 16,-1 0-16,-20 21 15,42 0-15,-21 0 0,0 0 0,0 0 16,-1 22-16,1-22 0,0 21 16,21 1-16,0-22 0,0 21 0,0 0 15,0-20-15,0 20 0,0-21 0,0 21 16,0-20-16,21-1 15,0 0-15,1 0 0,20-21 16,-21 0-16,0 0 0,22 0 16,-22 0-16,21-21 0,-21 0 0,22 21 15,-1-21-15,-21-1 0,21-20 0,-20 21 16,20-21-16,-21-1 0,0 1 16,0 0-16,1-1 0,-1 1 0,0 0 15,-21-22-15,0 22 0,21-22 16,-21 1-16,21 20 0,-21 1 0,0 0 15,0-1-15,0 22 0,0 0 16,0 42 0,0 0-16,0 1 0,0 20 0,0-21 15,0 21-15,0 1 16,-21-1-16,21 0 0,-21 1 0,0-1 16,21 0-16,-21 1 0,21-1 15,0 0-15,-22 1 0,22-1 0,-21-21 16,21 0-16,0 1 0,0-1 0,0 0 15,0-42 17,0 0-17,21-1-15,1 1 0,-1 0 16,-21 0-16,21 0 0,21-43 16,-21 43-16,1 0 0,-1 0 0,0 0 15,0-1-15,0 1 0,0 21 16,1 0-16,-1-21 0,-21 42 31,-21-21-15,21 21-16,-22-21 0,1 0 15,-21 22-15,21-22 0,0 0 0,-1 0 16,1 0-16,0 0 0,0 0 0,0 0 16,21 21-1,0 0 1,0 0-1,0 0-15,21 0 0,0 1 16,0-1-16,0 0 0,1 0 0,-22 0 16,21 0-16,0 1 15,0-22-15,0 21 0,0 0 0,1 0 16,-1 0-16,0-21 0,0 0 16,0 0-16,0 0 15,1 0-15,-1 0 16,0 0-16,-21-21 15,21 21-15,0-21 0</inkml:trace>
  <inkml:trace contextRef="#ctx0" brushRef="#br0" timeOffset="37363.61">15790 7959 0,'0'0'0,"-21"0"15,21 21-15,-21-21 16,0 0-16,21-21 47,0 0-47,0-1 0,0 1 0,21 0 15,0 0-15,-21 0 16,21 0-16,0-1 0,1 1 0,-22-21 16,21 21-16,-21-22 0,21 22 15,-21-21-15,0 21 0,0 0 0,0-1 16,0 1-16,0 42 16,0 1-1,-21-1-15,0 21 0,21-21 16,0 0-16,-22 22 0,1-22 15,21 21-15,-21-21 0,21 22 16,0-1-16,0-21 0,0 22 0,0-1 16,0-21-16,0 21 15,0-20-15,0-1 0,0 0 0,21 0 0,0 0 16,22-21-16,-22 0 0,0 0 16,21 0-16,-20 0 0,20 0 0,0 0 15,1 0-15,-22-21 0,21 0 16,0 0-16,1 0 0,-1-22 0,-21 22 15,0-21-15,1 21 0,-1-22 0,-21 1 16,0 21-16,0-22 0,0 1 16,0 0-16,0-1 0,-21 1 0,-1 21 15,1-21-15,0 20 0,0 1 16,-21 21-16,-1 0 0,22 0 16,-21 0-16,-1 0 0,1 21 15,21 1-15,-21-1 0,-1 0 0,22 0 16,0 21-16,0-20 0,0 20 0,21 0 15,0-21-15,0 22 0,0-1 16,0 0-16,21-20 0,0 20 0,0-21 16,0 0-16,22 0 0,-1 1 15,0-1-15,1-21 0,-1 0 16,21 0-16,-20 0 0,20 0 0,1 0 16,-22-21-16,22-1 0,-22 1 15,21 0-15,-20-21 0,-1 21 0,0-1 16,-20 1-16,-1-21 0,0 21 15,0-22-15,0 22 0,-21-21 0,0 21 16,0 0-16,21-1 0,-21 1 16,0 0-16,0 42 15,0 0-15,-21 1 16,0-1-16,21 0 0,-21 21 16,21-21-16,-21 1 0,0 20 0,21-21 15,-22 21-15,22-20 0,0 20 16,-21-21-16,21 0 0,-21 0 15,21 1-15,0-1 0,0 0 0,0-42 47,0 0-47,21-1 16,0 1-16,-21 0 0,22 0 0,-1-21 16,0 20-16,0 1 0,0-21 0,22 0 15,-22 20-15,21-20 0,22 0 16,-43 21-16,21-1 0,-21 22 15,0 0-15,1 0 0,-1 22 16,-21-1-16,21 0 0,-21 0 0,0 43 16,0-22-16,0-21 15,0 21-15,0 1 0,0-22 0,21 21 16,0-21-16,0 1 0,1 20 16,-1-21-16,21-21 0,-21 21 15,22 0-15,-1-21 0,0 0 0,1 0 16,-1 0-16,21 0 0,-20 0 0,-1-21 15,0 0-15,1 0 0,-1 21 16,0-21-16,-20 0 0,-1-22 0,21 22 16,-42 0-16,21 0 15,-21 0-15,0-1 0,0 1 0,0 0 32,-21 21-32,0 0 0</inkml:trace>
  <inkml:trace contextRef="#ctx0" brushRef="#br0" timeOffset="38267.71">11451 9144 0,'0'0'0,"0"-21"0,0 0 0,0 0 15,0-1-15,0 1 0,0 0 16,0 0-16,-21 0 0,21 0 15,0-1 1,-21 22-16,21 22 16,0-1-16,0 21 0,0 0 15,0 1-15,0-1 0,0 22 16,0-1-16,0 1 0,0-1 0,0 1 16,0-1-16,0 85 15,0-84-15,0 20 0,0-20 0,0-1 16,0 1-16,0-1 0,-21 1 15,21-1-15,-22-20 0,22 20 0,0 1 16,0-22-16,0 0 0,0 1 0,0 20 16,0-42-16,0 1 15,0-44 17,0-20-32,0 21 15,0 0-15,22-22 0,-22 1 0,0-21 16,21 20-16,-21 1 0,0-22 0</inkml:trace>
  <inkml:trace contextRef="#ctx0" brushRef="#br0" timeOffset="39506.8">11472 8848 0,'0'0'0,"0"-21"0,0-1 16,21 1-1,1 21 1,-1 0-16,0 0 0,0 0 0,0 0 16,22 0-16,-1 0 0,-21 21 15,21-21-15,22 0 0,-22 0 0,22 0 16,20 22-16,-20-22 0,21 0 16,-1 0-16,22 0 0,-21 0 0,21 0 15,21 0-15,-22 0 0,22 0 16,0 0-16,22 0 0,-22 0 0,0 0 15,0 0-15,21 0 0,0-22 16,21 22-16,-21 0 0,22 0 16,-1-21-16,0 21 0,22-21 0,21 21 15,-22-21-15,22 21 0,21 0 16,-22-21-16,22 21 0,-21-21 0,-1 21 16,1 0-16,0 0 0,-22 0 15,1 0-15,-22 0 0,22-22 0,-22 22 16,0 0-16,-21 0 0,22 0 15,-22 0-15,-21 0 0,0 0 0,0 0 16,-21 0-16,21 0 0,-21 0 0,-22 0 16,22 0-16,-21 0 0,-1 0 15,-20 0-15,-1 0 0,-20 0 0,-1 0 16,0 0-16,-20 0 16,-1 0-16,0 0 0,-21 22 0,0-1 15,0 0 1,0 0-16,0 0 15,0 0-15,0 1 16,-21-1-16,21 0 0,0 0 16,-21 0-16,21 0 0,0 22 0,0-22 15,0 21-15,0-21 0,-22 22 16,22-1-16,0 0 0,0 1 0,0-1 16,-21 0-16,21 1 0,0-1 0,0 22 15,0-22-15,0 21 16,-21-20-16,21 20 0,-21 1 0,21-22 15,-21 0-15,21 22 0,0-22 16,0 1-16,-21-1 0,-1 0 0,22 1 16,-21-1-16,21 0 0,-21 1 0,21-22 15,-21 21-15,0-21 0,0 22 16,21-22-16,-22 0 0,1 0 0,0 0 16,21 0-16,-21-21 0,0 22 0,0-22 15,-1 0-15,-20 0 0,21 0 16,0 0-16,-22 0 0,22 0 0,-21 0 15,21 0-15,-22 0 0,1 0 16,0 0-16,-1 0 0,-20 0 0,-1 0 16,1 0-16,-22 0 0,1 0 15,-22 0-15,21 0 0,-42 0 16,21 0-16,0 21 0,-21-21 0,0 0 16,0 0-16,-21 0 0,0 21 0,0-21 15,21 0-15,-42 0 0,20 0 16,-20 0-16,0 0 0,-1 0 0,-168 21 15,147-21-15,22 0 0,-22 0 16,1 0-16,21 0 0,-1 0 16,1 0-16,0 0 0,-1 0 15,-126 0-15,148 0 0,0 0 0,21 0 16,-22 0-16,1 0 0,21 0 16,0 0-16,0 0 0,21 0 15,1 0-15,20 0 0,-21 0 0,43 0 16,-22 0-16,21 0 0,1 0 15,-1 0-15,22 0 0,0 0 0,-1 0 16,22 0-16,-21 0 0,21 0 16,0 0-16,-1 0 0,-20 0 0,21 0 15,0 0-15,0 0 0,-1 0 16,1 0-16,0 0 0,0 0 0,0 21 16,0-21-16,-1 0 0,1 0 15,0 0-15,-21 21 0,21-21 16,-1 0-16,-20 0 0,21 0 15,0 0-15,-22 0 0,22 0 0,0 0 16,0 0-16,0 0 16,0 0-1,-1 0-15,22-21 47,0 0-47,22 0 0,-1 0 16</inkml:trace>
  <inkml:trace contextRef="#ctx0" brushRef="#br0" timeOffset="40119.91">12340 9864 0,'0'0'16,"21"0"-16,-21-64 15,0 43 1,0 0-16,0 0 0,-21 21 0,0-21 16,0 21-16,0-22 0,-1 22 15,1 0-15,0 0 0,0 0 0,-21 0 16,-1 0-16,22 22 0,-21-1 0,-1 0 16,1 0-16,21 0 15,-43 64-15,43-64 0,21 21 16,0 1-16,-21-22 0,21 21 15,0-21-15,0 43 0,0-43 16,0 0-16,0 0 0,0 1 0,21-22 16,-21 21-16,21-21 15,1 0-15,20 0 0,-21 0 0,0 0 16,22 0-16,-22-21 0,21-1 0,-21 22 16,22-21-16,-1 0 0,-21-21 15,21 21-15,-20-1 0,20-20 0,-21 21 16,0-21-16,-21-1 0,21 1 0,-21 0 15,22-22-15,-22 22 0,0-22 16,0 22-16,0 0 0,0-1 0,0 1 16,0 21-16,0-22 0,0 22 15,0 0-15,-22 21 0,1 0 16,0 21 0,21 0-16,-21 1 0,21 20 15,0 0-15,0 1 0,0 20 0,0-21 16,0 1-16,0 20 0,0-20 15,0-1-15,0 0 0,0 1 0,0-1 16,0-21-16,0 0 0,0 22 0,0-22 16,0 0-16,0 0 15,21 0-15,0-21 0,0 0 16,1 0-16,-1 0 0,0 0 16,0-21-16,0 0 0,0 21 15,22-21-15</inkml:trace>
  <inkml:trace contextRef="#ctx0" brushRef="#br0" timeOffset="41015.99">12827 9758 0,'0'0'0,"0"-21"0,0 42 31,-21 0-31,21 0 0,-21 0 16,-1 1-16,1-1 0,21 21 15,0-21-15,-21 0 0,21 1 16,-21 20-16,21-21 0,0 0 0,0 0 15,0 1-15,0-1 0,0 0 16,0 0-16,21-21 31,0 0-15,-21-21-16,0 0 16,0 0-16,0-1 15,0 1-15,0 0 0,-21 0 16,0 0-16,21 0 0,0-1 15,0 1-15,0 0 0,0 0 0,0 0 16,0 0-16,0-1 0,0 1 16,21 0-16,0 21 0,22-21 0,-22 21 15,0 0-15,21 0 0,-21 0 16,22 0-16,-1 0 0,-21 0 0,22 21 16,-1 0-16,-21 0 0,21 1 0,-20-1 15,-1 0-15,21 0 0,-21 0 16,0 22-16,-21-22 0,0 0 0,22 0 15,-22 0-15,0 0 0,0 1 16,0-1-16,0 0 0,0 0 16,-22-21-1,22 21-15,-21-21 16,0 0-16,0 0 16,21-21-16,0 0 15,0 0-15,0 0 0,0-1 16,0 1-16,0 0 0,0 0 0,0-21 15,0 20-15,21-20 0,0 21 0,22-21 16,-22 20-16,21 1 0,-21-21 16,22 21-16,-1 21 0,-21-21 0,21 21 15,1 0-15,-22 0 0,21 21 16,-21 0-16,22 0 0,-22 0 16,0 22-16,0-22 0,-21 0 0,0 21 15,0-21-15,0 22 0,0-22 16,0 0-16,0 0 0,0 22 0,0-22 15,0 0-15,0 0 0,-21 0 16,21 0 15,-21-21 1,21-21 93,0 0-110,0 0-15,0 0 0,0 0 16,0-22-16</inkml:trace>
  <inkml:trace contextRef="#ctx0" brushRef="#br0" timeOffset="41325.18">14203 9335 0,'0'0'15,"21"0"-15,-21-22 0,0 44 31,-21-1-31,21 0 16,-21 21-16,-1-21 0,22 22 0,-21-1 16,21 0-16,0 22 0,-21-22 15,21 1-15,-21 20 0,21-21 0,0 43 16,0-43-16,0-20 0,0 20 16,0 0-16,0-21 15,0 1-15,0-1 16,21-21-1,0 0-15,0 0 0,1 0 16,-1 0-16,0-21 0,-21-1 16,21 22-16,0-21 0,0 0 15,-21 0-15,0 0 0</inkml:trace>
  <inkml:trace contextRef="#ctx0" brushRef="#br0" timeOffset="41547.5">14033 9716 0,'0'0'0,"-21"0"0,42 0 31,1 0-15,-1 0-16,21-22 0,-21 22 0,22 0 16,-22-21-16,21 21 0,-21 0 15,22 0-15,-1-21 0,-21 21 0,21 0 16,-20 0-16,-1 0 0,-21-21 15,21 21-15</inkml:trace>
  <inkml:trace contextRef="#ctx0" brushRef="#br0" timeOffset="44448.88">15325 9567 0,'0'0'0,"21"-21"0,-21 0 0,21 0 15,-21 0-15,0 0 16,0-1-16,0 1 15,-21 21-15,0 0 16,-1 0-16,1 0 0,0 0 16,0 0-16,0 0 0,0 21 15,-1 22-15,22-22 0,-21 21 0,0 1 16,21 20-16,-21-21 0,21 1 16,0-1-16,0 0 0,0 1 15,0-1-15,0 0 0,0 1 0,0-22 16,0 0-16,21 0 0,0 0 15,0 1-15,1-1 0,20 0 0,-21-21 16,0 0-16,22 0 0,-22 0 16,21 0-16,-21 0 0,22 0 0,-22 0 15,21-21-15,-21 21 0,22-21 0,-22-1 16,21 1-16,-21 0 0,0 0 16,22 0-16,-22-22 0,0 1 0,21 21 15,-20-21-15,-1-1 0,-21 1 16,0 0-16,0-1 0,0 22 15,-21 21 1,-1 0-16,1 21 16,0 0-1,21 1-15,-21-22 0,21 21 0,0 0 16,0 0-16,0 0 0,0 0 0,21 1 16,0-1-16,0 0 0,1 0 15,-22 0-15,21 0 0,21 22 16,-42-22-16,0 0 0,21 0 15,-21 0-15,0 1 0,0-1 16,0 0-16,21-21 0,1 0 16,-1 21-16,0-21 15,0 0-15,0 0 0,0 0 0,22 0 16,-22 0-16,21-21 0,-21 0 16,22 21-16,-22-21 0,21-1 15,1 1-15,20-21 0,-42 21 16,22 0-16,-22-22 0,0 22 15,0-21-15,0 21 0,-21-22 0,0 22 16,0 0-16,0-21 0,0 20 16,0 1-16,-21 21 15,0 0-15,0 0 0,-22 0 0,22 21 16,0 1-16,0-1 0,0 0 16,0 21-16,-1-21 0,1 22 15,0-22-15,21 0 0,0 21 0,0-20 16,0-1-16,0 0 0,0 0 15,0 0-15,0 0 0,21 1 0,22-1 16,-22-21-16,21 21 0,-21-21 16,22 0-16,20 0 0,-21 0 0,1 0 15,20 0-15,-20 0 0,20 0 0,-21 0 16,22 0-16,-22-21 0,1 21 16,20-21-16,-21-1 0,1 1 15,-1 0-15,0 0 0,1 0 0,-22-22 16,21 22-16,-21-21 0,1 0 0,-1-1 15,-21 1-15,0 21 0,0-22 16,0 22-16,0-21 0,0 21 0,-21 0 16,-1 21-16,1 0 15,-21 0-15,21 0 0,-22 21 16,22-21-16,-21 21 0,0 21 0,20-21 16,1 22-16,-21-22 0,21 21 15,0 1-15,21-1 0,-22-21 0,22 21 16,0-20-16,0 20 0,0-21 0,0 0 15,0 0-15,0 1 0,22-1 16,-1-21-16,0 0 16,0 0-16,0 0 0,0 0 15,1 0-15,-1-21 0,0 21 0,21-22 16,-21 1-16,1 0 0,-1 0 0,0 0 16,0-22-16,0 22 15,0-21-15,1 21 0,-22-22 0,0 1 16,21 0-16,0 21 0,-21-22 15,21 22-15,-21 0 0,0 0 0,-21 42 32,0 0-32,0 21 15,21-20-15,-22 20 0,1 0 0,0-21 16,21 22-16,0-1 0,0-21 16,-21 22-16,21-22 0,0 0 15,0 0-15,0 0 0,21 0 0,-21 1 16,21-22-16,0 0 0,1 21 0,20-21 15,-21 0-15,21 0 0,1 0 16,-1 0-16,-21 0 0,22-21 0,-1-1 16,0 1-16,1 0 0,-22 0 15,21-21-15,-21 20 0,22-20 0,-22-21 16,0 20-16,21-20 0,-21 20 16,1-20-16,-1 21 0,0-22 0,0 22 15,-21-1-15,0 1 0,21 0 16,-21 21-16,0-1 0,0 1 0,-21 21 31,0 21-31,0 1 0,0-1 16,-1 0-16,22 21 0,-21 1 15,0-1-15,21 0 0,-21 22 16,21-22-16,0 0 0,0 64 16,0-85-16,0 22 0,0-1 0,0-21 15,0 22-15,21-1 16,0-21-16,0 0 0,1-21 0,-1 21 15,0-21-15,0 0 0,0 0 0,0 0 16,22 0-16,-22 0 0,21 0 16,1-21-16,-1 0 0,0 21 0,22-42 15,-22 21-15,0-1 16,-20-20-16,20 21 0,-21-21 16,0 20-16,-21-20 0,0 0 0,0 21 15,0-1-15,0-20 0,0 21 16,-21 21-1,0 21-15,0 0 16,0 0-16,21 22 0,-22-22 0,22 21 16,-21-21-16,21 1 0,0 20 15,0-21-15,0 0 0,0 0 0,0 1 16,0-1-16,21 0 0,1-21 16,-1 0-16,0 0 0,0 0 15,21 0-15,-20 0 16,-1 0-16,0 0 0,0 0 0,21-21 15,-20 0-15,-1 21 0,0-22 16,0 1-16,21 0 0,-42 0 0,22 0 16,-1-22-16,-21 22 0,0 0 15,0-21-15</inkml:trace>
  <inkml:trace contextRef="#ctx0" brushRef="#br0" timeOffset="44727.25">17674 9398 0,'0'0'0,"-21"0"0,42 0 15,0 0 1,0 0-16,1 0 0,20 0 16,0 0-16,-21 0 0,22 0 0,-1 0 15,0 0-15,1 0 0,-1 0 0,0 0 16,1 0-16,-1 0 0,-21 0 15,22 0-15,-22 0 0,21 0 0,-21 0 16,0 0-16,1 0 16,-1 0-16,0 0 15,0 21 17</inkml:trace>
  <inkml:trace contextRef="#ctx0" brushRef="#br0" timeOffset="44923.13">19410 10075 0,'0'0'0</inkml:trace>
  <inkml:trace contextRef="#ctx0" brushRef="#br0" timeOffset="52003.31">1291 12002 0,'0'0'16,"0"21"-16,0 0 15,0 0 1,0 0 0,21-21-16,-21 21 15,21-21-15,1 0 0,-1 0 16,0 0-16,0 0 16,0-21-16,22 0 0,-22 21 0,0-21 15,21 0-15,-21-22 0,22 22 16,-22 0-16,0-21 0,0 21 0,0-1 15,1 1-15,-1-21 0,-21 21 16,21 0-16,-21-1 0,0 1 16,-21 21 15,21 21-31,-21 1 16,21-1-16,0 21 0,0 0 0,0 1 15,0-1-15,0 0 0,0 22 16,0-22-16,0 1 0,0 20 15,0-21-15,0 1 0,0 41 16,0-62-16,0 20 0,0-21 16,0 21-16,0-20 0,0-1 0,-22 0 15,1 0-15,0-21 16,0 0-16,0 0 16,0 0-16,-1 0 0,-20-21 15,21 21-15,0-21 0,0 0 0,-22-1 16,22 1-16,0 0 0,-21-21 15,20 21-15,1-1 0,0-20 16,0 21-16,0 21 0,0-21 0,-1 21 16,22 21-1,0 0-15,0 0 16,22 0-16,-1 22 0,0-22 16,0 0-16,21 21 0,-20-20 15,20-1-15,-21 0 0,21 0 0,-20 0 16,20 0-16,-21 1 15,21-22-15,1 0 0,-22 0 0,21 0 16,1 0-16,-1 0 0,43-22 16,-43 1-16,0 0 0,1-21 15,-1 21-15,21-22 0,-20 1 16,20 0-16,-20-1 0,-1-20 0,0 20 16,1-20-16,-1 21 0,-21-22 15,0 22-15,0-22 0,-21 43 0,0-21 16,0-1-16,0 22 0,0 0 15,-21 21-15,0 0 0,0 0 16,0 21-16,21 0 16,0 1-16,0 20 0,-21 0 15,21 22-15,-22-22 0,22 22 16,-21-1-16,21 1 0,0-1 0,0-21 16,0 22-16,-21-1 0,21 1 15,0 21-15,0-22 0,0 1 0,0 20 16,0 1-16,0-22 0,0 22 15,0-21-15,0-1 0,0 1 0,0-1 16,0 1-16,21-22 0,0 0 16,-21 1-16,0-1 0,22 0 0,-1-21 15,-21 1-15,21-1 0,0-21 16,0 0 0,0-21-16,1-1 0,-1 1 15,0 0-15,0-21 0,0-1 0,-21 1 16,21 0-16,1-1 0,-1-20 15,-21-64-15,0 63 0,0 1 16,0-1-16,0 1 0,-21-1 16,-22 1-16,22-1 0,-21 22 0,-1 0 15,1 21-15,0-1 0,-1 1 16,1 0-16,0 21 0,-1 0 0,1 0 16,0 0-16,21 0 0,-1 0 15,1 0-15,21-21 31,21 21-31,1-21 0,-1 0 0,21 21 16,-21-22-16,22 22 0,-1-21 16,0 0-16,-21 21 0,22-21 0,-22 0 15,21 21-15,-21 0 0,1 0 16,-22-21-16,21 21 0</inkml:trace>
  <inkml:trace contextRef="#ctx0" brushRef="#br0" timeOffset="54080.77">4043 12256 0,'-21'0'16,"-1"0"-16,22-22 16,0 1-1,0 0-15,0 0 0,0 0 0,0 0 16,0-1-16,0 1 0,0-21 15,22 21-15,-1 0 0,0-22 0,0 22 16,0 0-16,0 0 0,1 0 16,-1 21-16,0 0 0,0 0 15,0 0-15,0 21 0,1 21 16,-1 0-16,-21 1 0,0-1 0,0 22 16,0-22-16,0 0 0,0 22 15,0-22-15,0 0 0,0 1 0,0-22 16,0 21-16,21-21 0,-21 1 0,21-22 15,0 21-15,0-21 16,1 0-16,-1 0 0,0-21 0,21-1 16,-21 1-16,22 0 0,-1 0 15,0 0-15,-20-22 0,20 1 0,0 0 16,1 21-16,-22-43 0,21 22 16,-21-1-16,0 22 0,1-21 15,-22 0-15,0 20 0,0 1 16,0 42-1,0 1-15,-22-1 16,22 21-16,0-21 0,-21 22 0,21 20 16,0-21-16,-21 1 0,21-1 0,0 22 15,0-22-15,0 21 16,0 1-16,21-1 0,22 86 0,-22-86 16,0 22-16,-21-1 15,21-20-15,0 21 0,-21-22 0,0 22 16,0-22-16,0 1 0,0 20 0,0-20 15,0-1-15,0-20 0,0 20 16,0-20-16,0-1 0,0-21 0,-21 21 16,0-42-16,0 0 0,0 0 0,-1 0 15,1 0-15,-21-21 0,21 0 16,-22-21-16,1-1 0,0-20 0,-1 21 16,1-22-16,-21 1 0,20-1 15,22 1-15,-21-1 0,21 1 0,-1-1 16,22 1-16,0-22 0,0 21 15,0 1-15,43-1 0,-22 22 0,0-21 16,21-1-16,1 22 0,-1-1 16,0-20-16,1 21 0,-1-1 15,0 1-15,22 0 0,-22-1 0</inkml:trace>
  <inkml:trace contextRef="#ctx0" brushRef="#br0" timeOffset="54951.5">5270 11959 0,'0'0'0,"0"-21"0,22 0 15,-22 0-15,0 0 0,0-1 0,0 1 16,-22 42 15,22 1-31,-21-1 0,21 21 0,-21-21 16,21 22-16,0-1 16,0 21-16,0-20 0,0-1 0,0 0 15,0 1-15,0-1 0,0-21 16,0 22-16,0-22 0,0 0 0,0 0 15,0 0-15,21-21 0,0 0 16,1 0-16,20 0 0,-21 0 16,0 0-16,0 0 0,1-21 0,-1 0 15,21 0-15,-21-22 0,0 22 16,1-21-16,-1 0 0,0-1 16,-21 1-16,0 0 0,0-1 0,0 1 15,0-22-15,-21 22 0,0 21 16,-22-21-16,22 20 0,-21 1 15,21 0-15,-22 21 0,1 0 0,0 0 16,-1 21-16,22-21 0,-21 64 16,21-22-16,21 22 15,0-22-15,0 0 0,0 22 0,0-22 16,0 0-16,0 1 0,0-1 16,21 0-16,0-20 0,0 20 0,0-21 15,0-21-15,22 21 0,-22-21 0,21 0 16,-21 0-16,22 0 0,-1 0 15,43-42-15,-22 21 0,-20 0 16,-1-1-16,0 1 0,1-21 16,-1 0-16,0-1 0,1 1 15,-1 21-15,-21-22 0,0 1 0,0 0 16,-21-1-16,0 22 0,0 0 16,22 0-16,-22 0 0,0 42 15,0 0 1,0 0-16,0 0 0,0 22 0,-22-1 15,22-21-15,0 22 0,0-1 0,0-21 16,0 21-16,0-20 0,0 20 16,0-21-16,0 0 0,0 0 0,22 1 15,-1-22-15,0 0 16,0 0-16,0 0 16,0-22-16,1 22 0,-1-21 0,21 0 15,-21-21-15,0 21 0,22-1 16,-22-20-16,0 0 0,0 21 0,0-22 15,1 1-15,-1 0 0,-21 20 16,0 1-16,0 0 0,0 0 0,0 0 16,0 42-1,0 0-15,0 21 16,0-20-16,0 20 0,0-21 16,0 21-16,0 1 0,0-22 0,0 21 15,0-21-15,0 1 0,0-1 16,0 0-16,0 0 0,0 0 0,21-21 15,0 0-15,0 0 0,0 0 16,1 0-16,-1 0 0,21 0 0,22 0 16,-22 0-16,-21-21 0,21 0 15,1 0-15</inkml:trace>
  <inkml:trace contextRef="#ctx0" brushRef="#br0" timeOffset="56788.43">8170 12256 0,'85'-22'31,"-64"1"-31,0 0 16,0 0-16,-21 0 0,22-22 15,-1 22-15,0 0 0,-21-21 0,0 21 16,21-22-16,-21 22 0,0-21 15,0 21-15,0-22 0,0 22 0,-21 0 16,0 0-16,0 0 0,-1-1 0,-20 22 16,0 0-16,21 0 0,-22 0 15,1 0-15,-43 22 0,43-1 16,0 0-16,-1 21 0,22-21 16,-21 22-16,21-1 0,-1 0 15,22 22-15,-21-22 0,21 43 16,0-64-16,21 21 0,1-20 15,-1-1-15,0 0 0,21-21 0,-21 0 16,22 0-16,-22 0 0,21 0 16,-21 0-16,22-21 0,-1 0 0,-21-1 15,22 1-15,-1-21 0,-21 21 0,21-22 16,1 1-16,-22 0 0,0-22 16,0 22-16,0 0 0,1-1 0,-22 1 15,0-22-15,0 22 0,0 0 16,0-22-16,0 22 0,0-22 0,0 22 15,0 0-15,0 21 0,0-22 16,0 22-16,-22 42 16,22 0-16,0 1 15,0 20-15,-21 0 0,21 22 16,0-22-16,0 0 0,0 22 0,0-22 16,0 22-16,0-1 0,0-20 15,0 20-15,0-21 0,0 22 0,0-22 16,0 1-16,21-22 0,1 21 0,-1-21 15,-21 0-15,21-21 0,0 22 16,0-22-16,0 0 0,1 0 0,20 0 16,-21-22-16,0 22 0,22-21 15,-1 0-15,-21 0 0,21-21 0,-20 20 16,20-20-16,-21 0 0,21 21 16,-20-22-16,-1 1 0,0 21 15,-21-22-15,0 22 0,21 0 0,-21 0 16,0 42 15,0 0-31,0 0 0,-21 1 0,21 20 16,0-21-16,-21 0 0,21 22 15,0-22-15,0 21 0,0-21 16,0 0-16,0 22 0,0-22 16,0 0-16,21 0 0,0-21 0,0 21 0,0 1 15,1-22-15,-1 0 0,0 0 16,0 0-16,21 0 0,-20 0 15,-1-22-15,0 1 0,0 0 0,21 0 16,-20 0-16,-1 0 0,0-22 0,0 22 16,0-21-16,0 21 0,-21-64 15,0 64-15,0-22 0,0 1 16,0 21-16,-21-21 0,0 20 16,0 1-16,0-21 0,0 21 15,-1 21-15,1 0 0,0 0 0,0 0 16,0 21-16,0-21 0,-1 21 15,22 21-15,-21-20 0,0 20 0,0-21 16,21 21-16,0 1 0,0-22 16,0 21-16,0 1 0,0-22 15,0 0-15,0 21 0,0-21 0,21-21 16,0 22-16,0-22 0,22 0 16,-22 0-16,0 0 0,21 0 0,1-22 15,-22 1-15,21 0 0,1 0 0,-1 0 16,-21 0-16,21-22 0,1 22 15,-22-21-15,21 21 0,-21-1 0,1-20 16,-1 21-16,0 0 0,-21 0 16,0-1-16,21 22 0,-21 22 31,0-1-15,0 0-16,0 21 0,0-21 0,0 1 15,0-1-15,0 21 0,0-21 0,0 0 16,0 1-16,0-1 0,0 0 15,0 0-15,0 0 0,21-42 47,-21 0-47,21 0 0,1 0 0,-1-1 16,-21 1-16,21-21 0,0 21 16,0 0-16,0-22 0,1 22 0,-1 0 15,0 0-15,0 0 0,0-1 16,0 22-16,1 0 15,-22 22-15,0-1 16,21 0-16,-21 0 16,0 21-16,0-20 0,0-1 0,21 0 15,-21 21-15,0-21 0,0 1 0,21-1 16,0 0-16,0-21 0,-21 21 16,22-21-16,-1 0 0,0 0 0,0 0 15,0 0-15,0 0 0,22 0 16,-22 0-16,0 0 0,21-21 15,-20 0-15,-1 0 0,21-1 0,-21-20 16,0 21-16,1-21 0,-1-1 0,0 22 16,0-42-16,0 20 0,0 1 15,-21 0-15,0-22 0,0 22 0,0-22 16,0 22-16,22 0 16,-22 20-16,0-20 0,-22 42 15,22 21-15,-21 0 16,0 22-16,21-22 0,0 21 0,0 1 15,-21-1-15,21 21 0,0-20 0,0-1 16,0 0-16,0 1 0,0-22 16,0 21-16,0 1 0,0-1 0,0-21 15,0 0-15,21 22 0,-21-22 16,21-21-16,0 21 0,1-21 16,-1 0-16,0 0 0,0 0 15,0 0-15,0 0 0,22 0 16,-22-21-16,0 0 0,0-1 0,0 1 15,1 0-15,-1-21 0,0 21 0,-21-22 16</inkml:trace>
  <inkml:trace contextRef="#ctx0" brushRef="#br0" timeOffset="57002.98">10414 11642 0,'0'0'0,"21"0"31,0 0-31,22 0 16,-22 0-16,0 0 0,21-21 0,1 21 15,-22 0-15,21-22 0,0 22 16,1 0-16,-1 0 0,-21-21 0,0 21 16,22 0-16,-22-21 0,0 0 15,0 21-15</inkml:trace>
  <inkml:trace contextRef="#ctx0" brushRef="#br0" timeOffset="57897.92">12721 11959 0,'0'-21'31,"21"0"-16,0 0-15,1 0 0,-1-1 0,0 1 16,21 0-16,-21 0 0,1 0 16,-1 0-16,-21-22 0,0 22 0,0 0 15,-21-43-15,-1 43 0,1 21 16,0-21-16,-21 21 16,-1 0-16,1 0 0,-21 0 15,20 21-15,1 0 0,21 1 16,-22-1-16,22 21 0,-21-21 0,21 22 15,0-1-15,-1-21 0,22 21 0,0 1 16,0-22-16,0 21 0,0-21 16,0 1-16,22-1 0,-1-21 0,0 0 15,0 0-15,21 0 0,-20 0 0,20 0 16,0 0-16,1-21 0,-1-1 16,21-20-16,-20 21 0,-1 0 0,0 0 15,1-1-15,-22 1 0,0 0 16,0 0-16,0 0 0,-21 0 0,0-1 15,0 1-15,0 0 0,-21 21 32,0 21-32,21 0 15,-21 1-15,21-1 0,0 0 0,0 21 16,0 1-16,0 20 0,0-21 16,0 22-16,0-1 0,0-20 0,0 20 15,0 1-15,0-1 0,0 1 16,0-1-16,0 1 0,0 20 0,0 1 15,0 0-15,0-1 0,21 86 16,-21-107-16,0 22 0,21 0 16,-21-22-16,0 1 0,0-1 0,0 1 15,0-1-15,0-21 0,-21 1 0,0-22 16,0 21-16,21-21 0,-21-21 16,-1 0-16,1 0 15,0 0-15,0-21 0,0-21 0,0 0 16,-22-1-16,22 1 0,0-22 0,0 1 15,0-1-15,-1-20 0,22-1 16,0 0-16,0 1 0,0-22 0,0 21 16,0 22-16,0-22 0,22 22 0,20-1 15,-21 1-15,21 20 0,1-20 16,-1 20-16,0 1 0,22 0 16,-22-1-16,1 1 0,20 0 0,-21-1 15,1 1-15,63-43 16,-85 64-16,21-21 0,0 21 0,-20 0 15</inkml:trace>
  <inkml:trace contextRef="#ctx0" brushRef="#br0" timeOffset="58460.43">13568 11875 0,'0'21'16,"21"-42"15,-21-1-31,21 22 16,-21-21-16,21 21 0,-21-21 0,21 0 15,-21 0-15,22 0 0,-22-1 0,0 1 16,21 0 0,-21 0-16,0 0 0,0 0 0,-21 42 31,-1 0-31,22 0 16,-21 0-16,0 22 0,21-22 0,0 21 15,-21 0-15,21 1 0,-21-1 16,21 0-16,0-20 0,0 20 0,0-21 15,0 0-15,21 0 0,0 1 0,0-1 16,0-21-16,1 0 0,-1 0 16,21 0-16,-21 0 0,0 0 0,22-21 15,-22-1-15,21 1 0,-21 0 0,22 0 16,-22 0-16,21-22 16,-21 22-16,22-21 0,-22 0 0,0-1 15,0 1-15,0 0 0,1-1 16,-22 1-16,0 0 0,21-1 0,-21 1 15,21 0-15,-21 20 0,0-20 0,0 21 16,0 42 0,0 0-16,0 0 15,0 22-15,0-1 0,0-21 16,-21 22-16,21-1 0,0 0 0,-21 1 16,21-1-16,0 21 15,0-20-15,0-22 0,0 21 0,0-21 16,0 1-16,0-1 0,0 0 15,21-21-15,0 0 16,0 0-16,0 0 0,0 0 16,1-21-16,-1 21 0,-21-21 15,0-22-15,21 22 0,-21 0 16</inkml:trace>
  <inkml:trace contextRef="#ctx0" brushRef="#br0" timeOffset="58671.34">14033 11705 0,'-21'0'16,"42"0"-16,-63 0 0,63 0 47,0 0-47,1 0 0,-1 0 0,0 0 16,21 0-16,-21 0 0,1 0 15,20 0-15,-21 0 0,0 0 0,0 0 16,1 0-16,-1 0 0,0 0 0,0 0 15,-21-21-15,21 0 16</inkml:trace>
  <inkml:trace contextRef="#ctx0" brushRef="#br0" timeOffset="60748.43">15536 12023 0,'-21'21'0,"42"-42"0,-42 63 0,0-42 16,21 21-16,0 0 0,0 1 15,21-44 17,0 1-32,-21 0 15,0 0-15,0 0 0,21 0 16,1-1-16,-22-20 0,21 21 0,-21-21 16,21 20-16,0-20 0,-21 0 15,21-1-15,0 1 0,1 0 16,41-64-16,-42 85 0,0 0 15,1-1-15,-1 22 16,21 0 0,-42 22-16,0-1 0,0 0 15,0 0-15,0 0 16,-21-21 46,0-21-62,0 21 16,21-21 0,-22 21-16,1 0 15,0 21 1,21 0-16,-21-21 0,21 21 16,0 1-16,0-1 0,-21 0 15,21 21-15,-21-21 0,21 1 0,0 20 16,0-21-16,0 21 0,-22 1 15,22-22-15,0 21 0,0 1 0,0-22 16,0 42-16,22-42 0,-22 1 16,21-1-16,0-21 0,0 0 15,0 21-15,0-21 0,1 0 0,20 0 16,0-21-16,-21 21 0,22-21 16,-1-1-16,43-41 0,-22 42 15,-20-22-15,-1 22 0,0-21 16,1 0-16,-22 20 0,21-20 15,-21 21-15,0-21 0,1 20 0,-22 1 16,21 0-16,-21 0 0,0 0 0,-21 21 31,-1 21-31,1 0 0,21 0 16,0 0-16,-21 1 0,21-1 16,0 0-16,0 0 0,0 21 0,0-20 15,0-1-15,0 21 0,0-21 0,21 0 16,0 1-16,1-1 0,-1 0 15,0 0-15,0 0 0,0-21 0,22 0 16,20 21-16,-42-21 16,0 0-16,22 0 0,-22 0 15,21-21-15,-21 0 0,1 21 0,-1-21 16,21 0-16,-21 0 0,0-1 16,1-20-16,-1 21 0,0 0 15,0-22-15,0 22 0,-21-21 0,21 21 0,-21-22 16,0 22-16,0 0 0,0 0 15,0 0-15,-21 21 32,0 0-32,21 21 0,-21 0 0,0 0 15,21 0-15,0 1 0,-21-1 0,-1 0 16,22 21-16,-21-21 0,21 1 16,0 20-16,0-21 0,0 0 15,0 0-15,0 1 0,21-1 0,22 0 16,-22 0-16,21-21 0,-21 21 15,22-21-15,20 0 0,-20 0 0,20 0 16,1 0-16,-22 0 0,21 0 16,1-21-16,-1 21 0,1-21 15,-22 0-15,22 0 0,-22-1 0,0 1 0,1 0 16,-22 0-16,0-21 0,0 20 16,0 1-16,1-21 0,-22 21 15,0-22-15,0 22 0,0 0 0,0 0 16,0 0-16,0 0 0,-43 21 15,22 0-15,0 0 0,0 0 0,-22 21 16,22 0-16,-21 0 0,0 0 16,-1 0-16,22 1 0,-21 20 0,-1 21 15,22-20-15,0-22 0,21 21 16,-21-21-16,21 1 0,0 20 16,0-21-16,0 0 0,21-21 15,0 0-15,0 0 0,1 0 16,20 0-16,-21 0 0,0 0 15,0-21-15,1 0 0,20 21 0,-21-21 16,0 0-16,0-22 0,1 22 16,41-42-16,-63 41 15,21 1-15,22-42 0,-43 42 16,0-22-16,0 22 0,0 0 16,0 42 15,0 0-31,0 0 0,0 1 15,-22-1-15,22 0 0,-21 0 0,21 0 16,0 0-16,0 22 0,0-22 16,0 0-16,0 0 0,0 0 0,0 1 15,21-22-15,1 21 0,-1-21 16,21 0-16,-21 0 0,0 0 16,22 0-16,-22 0 0,21 0 15,1 0-15,-22-21 0,21-1 16,0 1-16,-20 0 0,20 0 0,0 0 15,-21-22-15,1 22 0,20-21 0,-21 0 16,0-1-16,0 1 0,-21 0 16,22-22-16,-1 22 0,-21-1 0,21-20 15,-21 21-15,0-1 0,0 1 16,0 21-16,0 0 0,-21 21 16,21 21-1,-21 0-15,-1 21 0,1 1 16,21-1-16,0 0 0,-21 1 0,0 20 15,21-21-15,0 1 0,-21-1 16,21 0-16,0 1 0,0-1 0,0-21 16,0 22-16,0-22 0,21 21 0,0-21 15,0 0-15,0 1 0,1-1 16,-1-21-16,21 0 0,-21 21 0,64-21 16,-43 0-16,1 0 15,-1-21-15,0 0 0,-21 21 0,22-22 16,20-20-16,-20 21 0,-22 0 15,0-22-15,0 22 0,0-21 16,22 0-16,-43 20 16,0 1-16,0-21 0,-22 42 31,1 21-31,0 0 0,0 0 0,0 1 16,21-1-16,-21 0 0,-1 0 15,22 21-15,-21-20 0,21-1 16,0 0-16,0 0 0,0 0 0,0 0 15,0 1-15,21-22 16,1 0-16,-1 0 0,0 0 0,0 0 16,0 0-16,22 0 0,-22 0 0,21-22 15,0 1-15,1 0 0,-22 21 16,21-21-16,1 0 0,-1 0 16,-21-1-16,0-20 0,0 21 0,1 0 15,-22-22-15</inkml:trace>
  <inkml:trace contextRef="#ctx0" brushRef="#br0" timeOffset="60999.46">18330 11536 0,'0'0'0,"-42"0"0,21 0 0,42 0 31,0 0-31,21 0 0,1 0 15,-1 0-15,22 0 0,-22 0 0,21 0 16,1 0-16,-1 0 0,22-21 16,-43 21-16,22 0 0,-1 0 0,-20-21 15,-1 21-15,0-22 0,1 22 16,-22 0-16,0 0 0,0-21 0,-21 0 16,-21 0-1,0 21-15</inkml:trace>
  <inkml:trace contextRef="#ctx0" brushRef="#br0" timeOffset="63964.05">1672 13674 0,'0'0'0,"-21"0"0,21-21 0,-21-1 15,0 22-15,21-21 0,-22 21 0,22-21 16,-21 21-16,21-21 15,0 42 1,0 21-16,0 1 16,0-1-16,0 0 0,21 1 15,-21-1-15,0 0 0,22 1 16,-22-1-16,0 0 0,0 1 16,21-22-16,-21 21 0,0-21 15,0 1-15,0-1 0,0 0 16,0-42 15,0 0-15,0-1-16,0-20 0,0 21 0,0-21 15,0-1-15,0 1 0,21 0 16,0-1-16,-21 1 0,21-22 16,0 22-16,1 21 0,-1 0 0,0 0 15,0 21-15,0 0 16,0 21-16,1 21 0,-1-21 15,-21 22-15,21-1 0,0 0 16,-21 1-16,0-22 0,0 21 0,0 0 16,21-20-16,-21 20 0,21-21 15,-21 0-15,0 0 0,22-21 16,-22 22-16,21-22 0,0 0 16,0-22-16,0 1 15,0 0-15,1 0 0,-1 0 16,0-22-16,0 22 0,0 0 15,0-21-15,1-1 0,-1 22 0,0-21 16,-21 0-16,0-1 0,21 22 16,-21-21-16,0 21 15,21 21 1,-21 21-16,21 0 0,1 0 0,-22 0 16,21 0-16,0 22 0,-21-22 15,21 21-15,0-21 0,0 22 16,-21-22-16,22 21 0,20 1 15,-42-22-15,21 0 0,0-21 16,0 21-16,1-21 0,-1 0 16,0 0-16,0 0 0,0 0 15,22 0-15,-22-21 0,0 0 0,0 0 16,0-1-16,0 1 0,1-21 16,-1 0-16,0 20 0,0-20 15,0 0-15,0-1 0,1 1 0,-22 21 16,0-21-16,21 20 0,-21 1 15,21 21-15,-21 21 16,0 1-16,0 20 16,0-21-16,0 21 0,0-20 0,21 20 15,-21 0-15,21-21 0,-21 22 16,0-22-16,21 21 0,1-21 0,-1 1 16,0-1-16,-21 0 15,21 0-15,0-21 0,0 0 0,1 21 16,-1-21-16,0 0 15,0 0-15,0 0 0,0-21 0,1 0 16,-1 0-16,0 0 0,-21-1 16,0 1-16,0 0 0,0 0 0,0 0 15,0 0-15,0-22 0,-21 22 16,0 0-16,-1-21 0,-20 20 0,21 1 16,-21 0-16,20 0 0,-20 0 15,21 0-15,0 21 0,0 0 0,-1 0 16,1 0-16,42 0 31,1 0-31,-1 0 0,0 0 16,21 0-16,22 0 0,-22 0 15,22 0-15,-1-22 0,22 1 16,-22 0-16,22 0 0,0 0 0,-22 0 16,22-1-16,-22 1 0,1 0 15,-22 0-15,0 21 0,1-21 16,-1 21-16,-21-21 0,-42 21 31,0 21-31,0 0 0,0 0 16,-1 0-16,-20 22 0,21-22 0,-21 21 15,-1 0-15,22 1 16,-21-1-16,21 0 0,-22 1 0,22-1 16,-21 43-16,42-64 0,0 21 15,0-21-15,0 1 0,0-1 16,0 0-16,0 0 0,21-21 0,0 0 15,0 0-15,0 0 0,22 0 16,-22 0-16,0 0 0,0-21 0,22 21 16,-22-21-16,21 0 0,-21-22 15,0 22-15,22-21 0,-22 21 16,0-22-16,0-20 0,0 20 0,1-20 16,-22 21-16,21-64 15,-21 42-15,0 22 0,0-22 0,0 22 16,0 0-16,-21-1 0,-1 22 15,22-21-15,-21 21 0,21 0 16,0-1-16,-21 22 0,0 22 16,21-1-16,0 0 0,0 21 15,0 1-15,0-1 0,0 0 16,0 1-16,0 20 0,0 1 0,21 41 16,-21-41-16,42 84 15,-20-106 1,-1-20-16,0 20 0,0-21 0,0 0 15,0 0-15,1 1 0,-1-1 0,0-21 16,21 0-16,-21 0 0,1 0 16,41 0-16,-42-21 15,0 21-15,22-22 0,-22 1 0,0 0 16,0 0-16,22 0 0,-22 0 16,-21-1-16,21 1 0,0 0 15,-21-21-15,0 21 0,0-22 16,0 22-16,0 42 31,0 0-31,0 1 0,0-1 0,0 0 16,0 0-16,0 21 0,0-20 15,0-1-15,0 0 0,0 0 0,0 0 16,0 0-16,21-21 0,0 0 16,1 0-1,-1 0-15,0 0 16,0 0-16,0 0 0,0-21 15,1 0-15,-1 0 0,0 0 0,0 0 16,-21-1-16,21 1 0,0 0 16,1 0-16,-22-21 0,0 20 15,21 1-15,-21 0 0,0 0 0,21 21 0,-21 21 32,0 0-32,0 0 0,0 1 15,0-1-15,0 0 16,0 21-16,0-21 0,0 1 0,0-1 15,0 0-15,0 0 0,0 0 16,0 0-16,21 1 0,0-22 16,0 21-16,1-21 0,-1 0 15,0 0-15,0 0 0,21 0 16,-20-21-16,20-1 0,-21 1 16,0 0-16,0 0 0,22 0 15,-22-22-15,0 1 0,0 0 16,0-22-16,1 1 0,-1 20 0,0-20 15,0-1-15,-21 22 0,0 0 16,0-64-16,0 85 0,0-22 16,0 22-16,0 0 0,0 0 15,-21 21-15,0 0 0,21 21 16,-21 0-16,21 0 0,-22 1 16,22 20-16,0-21 0,0 21 0,0 1 15,0-1-15,0 22 0,0-22 16,0 0-16,0 22 0,0-22 15,0 0-15,0 1 0,0-22 0,0 21 0,0-21 16,22 22-16,-1-22 0,0-21 16,0 21-16,0 0 0,22-21 0,-22 0 15,0 0-15,21 0 0,-21 0 16,22 0-16,-1 0 0,-21-21 16,22 0-16,-22 0 0,21 0 0,-21-1 15,0 1-15,1 0 0,-1-21 16,0 21-16,-21-22 0,0 22 0,0-21 15,0-22-15,0 22 16,0 21-16,0 0 0,0-1 0,-21 22 16,0 0-16,-1 22 0,1-1 15,21 21-15,-21-21 16,0 22-16,21-22 0,0 21 0,0 0 16,0-20-16,0 20 0,0-21 0,0 0 15,0 22-15,0-22 16,0 0-16,21-21 0,0 0 0,0 0 15,1 0-15,-1 0 0,0 0 16,0 0-16,0 0 0,0-21 16,1 21-16,-1-21 0,21-43 15,-21 43 1,-21 0-16</inkml:trace>
  <inkml:trace contextRef="#ctx0" brushRef="#br0" timeOffset="64467.44">7429 13610 0,'0'0'0,"22"-21"0,-1-21 15,-21 21-15,0-1 0,21 22 0,-21-21 16,21 21-16,-21 21 15,21 1 1,-21-1-16,21 21 0,1 0 0,-22 22 16,0-22-16,21 22 0,0-22 15,-21 22-15,21-22 0,0 21 0,-21 1 16,21-22-16,-21 22 0,22-1 16,-22 1-16,0 42 15,0-43-15,0-21 0,0 64 0,0-63 16,0-1-16,0 0 15,0 1-15,0-22 0,0 0 0,0 0 16,0-42 15,0 0-31,0 0 0,0-22 0,0 1 16,0 0-16,0-22 0</inkml:trace>
  <inkml:trace contextRef="#ctx0" brushRef="#br0" timeOffset="65428.33">7514 13970 0,'0'0'0,"-21"-42"0,0-22 0,0 22 0,-1 0 16,1-1-16,0 1 0,21 0 0,0-1 16,0 22-16,0-21 15,0 21-15,21-22 0,0 22 0,22 0 16,-22 21-16,42-21 0,-20 21 16,20 0-16,1 0 0,-1 21 0,-20 0 15,20 0-15,1 0 0,-22 22 16,-21-22-16,21 21 0,-20 1 0,-22-1 15,0-21-15,0 21 0,-64 22 16,43-43-16,-21 21 0,-1-20 16,1-1-16,21 0 0,-22-21 0,1 21 15,0-21-15,21 0 0,-1 0 16,1 0-16,0 0 0,0 0 0,21-21 31,21 21-31,0-21 16,22 0-16,-1-1 0,-21 1 0,43 0 15,-22 0-15,0-21 0,1 20 16,-1-20-16,0 21 0,1-21 0,-1 20 16,0-20-16,1 21 0,-22-21 0,21 20 15,-21 1-15,0 21 0,1-21 16,-22 0-16,0 42 16,0 0-1,0 0-15,0 1 0,0 20 16,0-21-16,0 21 0,0 43 15,0-43-15,0 1 0,0-22 16,0 21-16,0-21 0,0 22 0,0-22 16,0 0-16,21-21 0,-21 21 15,21-21-15,0 0 0,0 0 16,0 0-16,1 0 0,-22-21 16,21 21-16,0-21 0,-21 0 15,0 0-15,21-22 0,-21 22 0,0 0 16,0-21-16,0 20 0,0-20 15,-21 21-15,0-21 0,21 20 0,-21-20 16,-1 21-16,1 21 0,0-21 16,0 21-16,0 0 0,0 0 15,42 0 17,0 0-17,0 0-15,0 0 0,22 0 16,-22-21-16,21 21 0,0-22 0,1 1 15,-1 21-15,22-21 0,-22 0 16,0 21-16,1 0 0,-1-21 0,0 21 16,-21 0-16,1 0 0,-1 0 0,0 21 15,-21 0-15,0 0 0,0 0 16,0 1-16,0 20 0,0-21 0,0 21 16,0 1-16,0-1 15,0 0-15,0 22 0,0-22 0,0 1 16,0 20-16,0-21 0,0 22 0,0-22 15,0 22-15,0-1 0,0 1 16,0 20-16,0-20 0,0 21 0,0-22 16,0 1-16,-21 20 0,21-20 15,0-1-15,-21-20 0,-1 20 0,22-21 16,-21 1-16,21-1 0,0-21 0,0 0 16,0 1-16,0-44 15,0 1 1,21 0-16,1-21 0,-1 21 15,-21-22-15,21 1 0,0-22 16,0 22-16,0-21 0,1-1 0,-1-21 16</inkml:trace>
  <inkml:trace contextRef="#ctx0" brushRef="#br0" timeOffset="66502.86">9165 13843 0,'-21'-42'0,"42"84"15,-84-127-15,41 64 0,1-21 0,0 21 16,0 0-16,0-22 0,0 22 0,21 0 15,0 0-15,0 0 0,0-1 0,21 1 16,0 0-16,21 21 0,-21-21 16,64 21-16,-43 0 15,1 0-15,-22 0 0,21 0 16,1 0-16,-22 21 0,21 0 0,-21 0 16,-21 1-16,0-1 0,0 21 15,0-21-15,0 0 0,0 1 16,-21 20-16,0-21 0,0 0 0,-43 22 15,22-22-15,21 0 0,-22 0 16,22 0-16,-21 0 0,21-21 0,0 22 16,-1-22-16,44 0 31,-1 0-31,0-22 0,21 1 16,-21 0-16,22 0 15,-1 0-15,-21 0 0,22-1 0,-22 1 16,21 0-16,-21 0 0,22-21 15,20-1-15,-42 43 0,0-21 16,1 0-16,-1 21 16,-21 21-1,0 0-15,0 0 0,0 1 0,0-1 16,0 0-16,0 0 0,0 0 16,0 22-16,0-22 0,0 0 0,0 0 15,0 0-15,0 0 0,0 1 16,21-1-16,-21 0 0,0 0 15,21-21-15,0 0 0,0 0 0,1 0 16,20 0-16,-21 0 16,0 0-16,0-21 0,22 21 0,-22-21 15,21 0-15,1-1 0,-22 1 16,0 0-16,21 0 0,-21-21 0,1 20 16,-1-20-16,-21 0 0,0-1 0,21 22 15,-21-21-15,0 0 0,0 20 16,0 1-16,0 0 0,0 0 0,0 0 15,0 42 1,0 0 0,0 0-16,0 0 0,-21 1 0,21 20 0,0-21 15,0 21-15,0-20 16,0 20-16,0 0 0,0 1 16,0-22-16,0 0 0,21 0 15,0 0-15,0-21 0,0 0 16,1 0-16,-1 0 0,21 0 0,-21 0 15,0 0-15,1-21 0,20 0 16,-21 21-16,0-21 0,0 0 0,1-1 16,-1 1-16,0 0 0,-21-21 15,0 21-15,21-22 0,-21 22 16,0-21-16,21 21 0,-21-1 0,0 1 16,0 0-16,0 0 0,0 42 31,0 0-31,0 0 15,0 1-15,-21 20 0,21 0 0,-21 1 16,0 41-16,21-41 0,-21-1 16,-1 0-16,1 1 0,21 20 15,-21-21-15,0 22 0,21-1 0,0 1 16,-21 21-16,21-1 0,-21 1 16,21 0-16,0-1 0,-22 1 15,22 0-15,0-1 0,0 22 0,0-21 16,-21-1-16,21-20 0,0-1 0,0 1 15,0-1-15,0-20 0,0-1 16,0-21-16,0 0 0,0 1 0,0-44 16,0 1-1,0 0-15,0 0 0,21-21 16,-21-1-16,22 1 0,-1-22 0,-21 22 16,21-21-16,-21-1 0,21-21 0,-21 22 15,0-22-15,21 1 0</inkml:trace>
  <inkml:trace contextRef="#ctx0" brushRef="#br0" timeOffset="66819.28">10477 13801 0,'0'0'0,"0"-64"0,0 22 0,0 0 15,0-1-15,0 1 0,0 0 16,22 20-16,-22 1 0,21 0 16,0 0-16,0 0 0,0 0 0,0-1 15,22 1-15,-1 21 0,22 0 16,-22 0-16,21 0 0,-20 0 0,-1 21 15,0 1-15,1-1 0,-22 0 0,0 21 16,-21 1-16,0-22 0,0 21 16,-21 0-16,0 1 0,0-22 0,-22 21 15,1-21-15,0 22 0,-1-22 0,1 0 16,0 0-16,-1 0 16,1-21-16,21 22 0,-22-1 0,22-21 15,0 0-15,-21 0 0,21 21 16,-1-21-16,22-21 47,0 0-47,22 21 0,-1-22 0,0 22 15</inkml:trace>
  <inkml:trace contextRef="#ctx0" brushRef="#br0" timeOffset="73346.45">13525 13441 0,'22'0'0,"-1"0"16,0 0-1,-21-21-15,21 21 0,0-21 16,0-1-16,-21 1 15,22 21-15,-22-21 0,21 21 16,-21-21-16,0 0 16,0 0-1,0-1-15,21 1 16,-21 0-16,0 0 16,0 0-16,0 0 0,0-1 0,0 1 15,0-21-15,0 21 0,0 0 16,0-22-16,0 22 0,0 0 15,0 0-15,0-22 0,0 22 16,0 0-16,0 42 31,-21 22-15,21-22-16,0 21 0,-21 0 16,21 22-16,0-22 0,0 1 0,0-1 15,0 0-15,0 1 0,0-1 16,0 0-16,0-21 0,0 22 0,0-22 15,0 21-15,0-21 0,0 1 0,0-1 16,0 0-16,21-21 16,0-21-1,21 0-15,-21-1 16,1 1-16,-1 0 0</inkml:trace>
  <inkml:trace contextRef="#ctx0" brushRef="#br0" timeOffset="74495.48">14139 12996 0,'0'0'0,"0"-21"16,0-21-16,-21 21 0,21 0 0,-21 21 15,21-22-15,0 44 16,0-1 0,0 21-16,0-21 0,0 22 15,0-1-15,0 0 0,0 1 0,0-1 16,0 0-16,0 1 0,-21-22 0,21 21 15,-21-21-15,21 22 0,-22-1 16,22-21-16,0 0 0,0 0 16,-21 1-16,21-44 31,0 1-15,0 0-16,0 0 0,0 0 15,0 0-15,0-1 0,43 1 0,-43 0 16,21 0-16,0 0 0,0 21 15,0 0-15,0 0 16,1 0-16,-1 21 0,0-21 16,-21 21-16,21 0 0,0 0 0,-21 1 15,21-1-15,-21 0 0,22 0 16,-1 0-16,-21 0 0,21 1 0,0-1 16,0-21-16,-21 21 0,21 0 15,1-21-15,-1 0 0,0 0 16,0 0-16,0 0 0,22 0 0,-22 0 15,0-21-15,0 21 0,0-21 16,22 0-16,-22-1 0,0 1 0,0 0 16,21-42-16,-20 41 0,-1 1 15,0 0-15,-21-21 0,0 21 16,0-22-16,0 22 0,0-21 0,0 21 16,0-1-16,0 1 0,-21 21 15,0 0-15,21 21 16,-22-21-16,22 22 15,-21-1-15,21 21 0,-21-21 0,21 22 16,0-22-16,0 0 0,0 21 0,0-21 16,0 22-16,0-22 0,21 0 15,0 0-15,1 0 0,-1 1 0,0-22 16,0 0-16,21 0 0,-20 0 16,20 0-16,-21 0 0,21 0 0,1 0 15,-1-22-15,0 22 0,-20-21 16,20 0-16,0 0 0,-21 0 0,22 0 15,-22-1-15,0 1 0,0 0 16,-21-21-16,0 21 0,0-1 0,0 1 16,0-21-16,0 21 0,0 0 15,-21 21 1,21 21 0,-21 0-16,21 0 0,0 0 0,0 0 15,0 1-15,0-1 16,-21 0-16,21 21 0,0-21 0,0 1 15,0-1-15,0 0 16,0-42 15,0 0-15,21-1-16,-21 1 16,0 0-16,21 0 0,0-21 0,-21 20 15,21 1-15,1-21 0,-22 21 16,21 0-16,0-22 0,0 22 0,0 21 15,-21-21-15,21 21 0,1 0 16,-1 0-16,0 21 0,0 0 16,0 22-16,0-22 0,-21 0 15,0 21-15,22-21 0,-22 22 0,21-1 16,-21-21-16,0 0 0,0 22 16,21-22-16,0 0 0,-21 0 0,21 0 15,0-21-15,1 0 0,-1 22 0,21-22 16,-21 0-16,0 0 15,22 0-15,-22-22 0,21 22 0,-21-21 16,22 0-16,-22 0 0,21 0 0,-21 0 16,1-1-16,-22 1 0,0 0 15,0 0-15,0 0 0,0 0 0,0-1 16,0-20-16,-22 21 16,1 0-16,0 0 0,0 21 0,-21-22 15,20 22-15</inkml:trace>
  <inkml:trace contextRef="#ctx0" brushRef="#br0" timeOffset="74750.62">13568 13377 0,'-21'0'0,"42"0"0,-21 0 32,21 0-32,21-21 0,-21 21 15,22-21-15,-1 21 0,0-21 0,1 0 16,20 21-16,-20-21 16,20 21-16,-21-22 0,1 1 0,-1 21 15,0-21-15,-20 0 0,20 21 0</inkml:trace>
  <inkml:trace contextRef="#ctx0" brushRef="#br0" timeOffset="76312.53">17293 12764 0,'0'21'15,"0"0"1,0 21-16,0-21 0,0 43 16,0-22-16,0 64 0,0-64 15,0 1-15,0 20 0,0-20 0,0-1 16,-21 0-16,0 64 15,21-85-15,-21 22 0,21-1 16,0-21-16,0 0 0,-22 0 0,22 1 16,0-1-16,-21-21 0,21-21 31,0-1-31,0 1 16,0-21-16,0 21 0,0-22 0,0 1 15,0 0-15,0 21 0,21-43 16,22 22-16,-22-1 0,21 1 0,-21 0 15,22-1-15,-1 22 0,0 0 0,1 0 16,-1 0-16,-21 21 0,0 0 16,1 0-16,-1 0 0,-21 21 15,0 0-15,-21 0 16,-1 0-16,1 1 0,-21-1 0,21 0 16,-22-21-16,22 21 0,-21 0 0,21-21 15,-22 0-15,22 21 16,0-21-16,0 0 0,0 0 15,21 22 1,0-1-16,0 0 16,0 0-16,0 0 0,0 0 15,21 1-15,-21 20 0,21-21 16,0 0-16,0 0 0,-21 22 0,22-22 16,-1 0-16,21 0 0,-21 0 15,0-21-15,22 0 0,-1 22 0,0-22 16,1 0-16,-1 0 0,22 0 0,-22-22 15,21 1-15,-20 21 0,-1-21 16,22 0-16,-22 0 0,0-22 16,1 22-16,-1 0 0,0 0 0,-21-21 15,22 20-15,-22 1 0,-21-21 16,21 21-16,-21 0 0,0-22 0,0 22 16,0 0-16,0 0 15,-21 21-15,0 0 0,0 0 0,-1 0 16,1 0-16,-21 0 0,21 21 15,0 0-15,-22 0 0,22 0 0,0 22 16,0-22-16,0 0 0,21 21 16,0-20-16,0 20 0,0-21 0,0 21 15,0-20-15,0-1 0,0 0 16,21 0-16,0-21 0,0 0 0,0 0 16,22 0-16,-22 0 0,21 0 15,0 0-15,1 0 0,-1-21 0,0 0 16,1 0-16,20-1 0,-20 1 15,-22 0-15,21 0 0,0 0 0,-20 0 16,41-43-16,-42 22 0,-21 21 16,0-22-16,0 22 0,0 0 15,0 0-15,0 0 0,-21 21 16,0 0-16,0 0 16,-22 0-16,22 21 0,0 0 0,0 21 15,0-21-15,21 1 0,0-1 16,0 21-16,0-21 0,0 0 15,0 1-15,0-1 0,21 0 0,0 0 16,0-21-16,0 21 0,1-21 16,-1 21-16,21-21 0,-21 0 0,22 0 15,-22 0-15,21 0 0,0-21 0,-20 0 16,20 0-16,-21 21 0,43-42 16,-43-1-16,0 22 0,0 0 15,0 0-15,0-22 0,-21 22 0,22 0 16,-22-21-16,0 21 0,0-1 15,0 44 17,0-1-32,0 0 15,0 0-15,-22 0 0,1 0 0,21 1 16,-21 20-16,21-21 0,0 0 16,-21 22-16,21-1 0,-21 0 0,21-21 15,0 43-15,0-22 0,0 1 0,-21-1 16,21 0-16,0 22 0,-22-22 15,22 22-15,0-22 0,0 21 16,0-20-16,0 20 0,0 1 0,0-1 16,0 1-16,0-22 0,0 22 0,0-1 15,0 1-15,0-22 0,22 0 16,-22 1-16,0-1 0,21-21 0,-21 0 16,0 0-16,21-42 15,-21 0 1,21 0-16,-21 0 0,0 0 0,21-22 15,0 1-15,-21 0 0,22-1 16,-1-63-16,0 43 0,-21-1 16,21-20-16,-21 20 0</inkml:trace>
  <inkml:trace contextRef="#ctx0" brushRef="#br0" timeOffset="76551.45">19198 13504 0,'-21'-42'0,"42"84"0,-42-147 0,21 62 0,0-20 15,0 20-15,0 1 0,0 0 16,0-1-16,21 22 0,-21-21 15,21 21-15,22 0 0,-22 21 16,0 0-16,21 0 0,-21 0 0,1 0 16,20 0-16,-21 0 0,21 21 0,-20 21 15,-1-21-15,0 0 0,-21 1 16,0 20-16,0-21 0,0 0 0,0 0 16,-21 1-16,-22-1 0,22 0 15,0 0-15,-21 0 0,21-21 0,-22 21 16,1-21-16,21 0 0,0 22 0,-22-22 15,22 21-15,0-21 0,-21 0 16,20 0-16,1 0 0,-21 0 0</inkml:trace>
  <inkml:trace contextRef="#ctx0" brushRef="#br0" timeOffset="78416.39">13652 14880 0,'0'0'0,"22"0"0,20-84 31,-42 62-31,0 1 0,21 0 16,-21-21-16,0 21 0,0-1 15,0 1-15,0-21 0,0 21 16,-21 0-16,0-1 0,-22-20 16,1 42-16,21 0 0,-21 0 15,20 21-15,-20 0 0,0 22 0,-1-1 16,22 0-16,-21 1 0,21 20 16,-22-20-16,22 20 0,0 1 0,21-1 15,-21-21-15,21 22 0,0-1 16,0-20-16,0-1 0,0-21 0,0 22 15,0-22-15,21-21 0,0 0 16,0 0-16,1 0 0,-1 0 0,21-21 16,-21-1-16,22 1 0,-1 0 15,-21-21-15,21-1 0,1 22 0,-22-21 16,0 0-16,21-1 0,-20 22 16,-1-21-16,-21-1 0,0 22 0,0-21 15,21 21-15,-21-22 0,0 22 16,0 42-1,0 1 1,0 20-16,0-21 0,0 21 0,0 22 16,0-22-16,0 22 0,0 84 15,0-85-15,0 22 16,0-21-16,0 20 0,0-20 0,0 20 16,0-20-16,0 21 0,0-1 0,21 1 15,-21-22-15,0 1 0,0-1 16,21 1-16,0-22 0,-21-21 0,22 22 15,-22-22-15,21-21 16,0 0-16,0-21 0,-21-22 16,21 22-16,0-42 0,1 20 0,-1-20 15,0-1-15,0-20 0,-21 20 16,21-20-16,0-1 0,1-21 0,-1 0 16,0 0-16,21-84 15,-21 105-15,-21-63 0,22 85 16,-22 20-16,21 1 0,-21 0 15,0 20-15,0 1 0,0 42 32,0 1-32,0-1 0,0 0 0,0 21 15,0-21-15,0 1 0,0 20 16,0-21-16,0 21 0,0-20 0,0-1 16,21 21-16,0-21 0,-21 0 15,21 1-15,0-22 0,-21 21 0,22-21 16,-1 0-16,0 0 0,0 0 0,0 0 15,0-21-15,1 21 0,-1-22 16,0 1-16,21 0 0,-21 0 0,1 0 16,-1-22-16,0 22 0,-21 0 15,21-21-15,-21 21 0,21-1 16,-21 1-16,0 0 0,0 0 16,0 42-1,0 0 1,0 0-16,0 1 0,0-1 15,0 0-15,0 0 0,0 0 16,0 22-16,0-22 0,0 0 0,0 0 16,21 0-16,1 0 0,-22 1 15,21-22-15,0 0 0,0 0 16,0 0-16,0 0 0,1 0 0,-1 0 16,0-22-16,21 1 15,-21 0-15,1 0 0,20 0 0,-21-22 16,0 22-16,0 0 0,1-21 0,-1 21 15,0-1-15,-21-20 0,0 21 16,21 0-16,-21 0 0,21 21 0,0 0 16,-21 21-1,0 0-15,0 0 16,22 0-16,-22 0 0,0 1 0,0-1 16,0 0-16,0 21 0,0-21 15,21 1-15,-21-1 0,21 0 0,-21 0 16,21 0-16,0 0 0,0-21 15,1 0-15,-1 22 0,0-22 16,21 0-16,-21 0 0,22 0 0,-22-22 16,21 1-16,1 0 0,-1 0 15,0 0-15,-21 0 0,22-22 0,-1 22 16,-21-21-16,22-1 0,-22 1 16,0 0-16,-21-1 0,0-20 0,21 21 15,-21-22-15,0 22 0,0-22 0,0 22 16,0 0-16,0 20 0,0 1 15,-21 0-15,0 42 16,21 0-16,-21 1 16,-1 20-16,22 0 0,0 1 15,0-1-15,-21 0 0,21 22 0,0-22 16,0 0-16,0 22 0,0-22 16,0 1-16,0-1 0,0 0 0,0 1 15,21-22-15,-21 21 0,22-21 16,-1 0-16,0 1 0,0-1 0,0-21 15,22 0-15,-1 0 0,0 0 16,1 0-16,-1-21 0,21-1 0,-20 1 16,20 0-16,-20 0 0,-1 0 15,0-22-15,1 22 0,-1 0 0,0-21 16,-21 21-16,1-22 0,20 1 16,-42 21-16,21 0 0,-21 42 31,0 0-31,-21 0 0,0 0 15,0 0-15,21 22 0,-22-22 0,22 0 16,0 21-16,0-20 0,0 20 16,0-21-16,0 0 0,0 0 0,0 1 15,0-1-15,22-21 0,-1 0 0,0 21 16,0-21-16,21 0 0,-20 0 16,20 0-16,-21-21 0,21 0 15,1-1-15,-1 1 0,-21 0 0,22 0 16,-1 0-16,43-22 15,-43 22-15,0-21 0,22 0 16,-43 20-16</inkml:trace>
  <inkml:trace contextRef="#ctx0" brushRef="#br0" timeOffset="78691.61">15917 14690 0,'64'-21'32,"-22"21"-32,0-22 0,22 1 0,-1 21 15,1-21-15,-1 0 0,1 21 16,21-21-16,-22 0 0,1 21 0,-1-22 15,1 22-15,-22 0 0,0-21 0,1 21 16,-22 0-16,21 0 0,-21-21 16</inkml:trace>
  <inkml:trace contextRef="#ctx0" brushRef="#br0" timeOffset="78908.19">15282 14605 0,'21'0'47,"1"0"-47,-1 0 0,0 0 15,0 0-15</inkml:trace>
  <inkml:trace contextRef="#ctx0" brushRef="#br0" timeOffset="79310.85">18246 15155 0,'0'0'0,"0"-21"0,21 21 0,-21-21 15,21 21-15,-21-21 16,-21 21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1:54:02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741 0,'21'0'0,"-21"21"15,21-21-15,0 0 32,0-21-32,1 0 0,-1 0 15,0-1-15,0 1 0,0 0 16,0 0-16,1 0 0,-1-22 16,0 22-16,-21 0 0,0-21 15,0 21-15,0-1 0,0 1 16,-21 21-16,0 0 15,-22 0-15,1 21 0,0 1 0,20-1 16,-20 0-16,0 0 0,-1 0 16,1 0-16,0 22 0,-1-22 15,22 0-15,0 21 0,0-20 16,0-1-16,0 0 0,21 0 0,0 0 16,0 0-16,0 1 0,21-1 15,0 0-15,0 0 0,21 0 16,1 0-16,-1 1 0,0-1 0,1 0 15,-1 0-15,0 0 0,1 0 16,-22 1-16,21 20 0,-21-21 16,1 0-16,-1 0 0,-21 22 15,0-22-15,0 21 0,0-21 16,-21 22-16,-1-22 0,-20 0 0,0 21 16,-1-20-16,1-1 0,0 0 15,-22-21-15,22 0 0,0 0 16,-1 0-16,1 0 0,-43 0 15,64-21-15,-21 0 0,21-1 16,-1 1-16,1-21 0,0 21 0,21-22 16,0 22-16,0-21 0,0 21 15,0 0-15,0-22 0,0 22 16,0 0-16,21 0 0,0 0 16,1 21-16,-1-22 0,21 1 15,0 21-15</inkml:trace>
  <inkml:trace contextRef="#ctx0" brushRef="#br0" timeOffset="326.71">2222 423 0,'0'0'0,"0"-21"0,0 0 0,-21 21 15,0 0-15,0 0 16,0 21-16,21 0 0,-21 1 16,21-1-16,-22 21 0,22 0 15,-21 1-15,0-1 0,21 0 16,-21 22-16,21-1 0,0 1 0,0-1 16,-21-20-16,21 20 0,-21 1 15,21-22-15,0 0 0,0 1 0,0-22 16,0 21-16,0-21 0,0 1 15,21-1-15,0-21 16,0-21 0,-21-1-16,21 1 15,-21 0-15</inkml:trace>
  <inkml:trace contextRef="#ctx0" brushRef="#br0" timeOffset="532.75">1926 1016 0,'-21'0'0,"42"0"16,-21 0 15,21 0-15,0 0-16,1 0 0,-1 0 0,21-21 15,-21 0-15,0 21 16,22 0-16,-22-21 0,0 21 0,21 0 15,-20 0-15</inkml:trace>
  <inkml:trace contextRef="#ctx0" brushRef="#br0" timeOffset="1223.37">2371 1037 0,'-22'21'31,"44"-21"-16,-1-21 1,0 0-16,21 0 0,-21 0 16,22 0-16,-22-1 0,21 1 0,-21 0 15,1 0-15,-1 21 0,0-21 16,-21 0-16,-21 21 16,0 0-16,-1 0 15,-20 21-15,0 0 0,-1 0 16,1 0-16,0 0 0,-1 22 0,22-1 15,-21-21-15,21 22 0,-22-1 16,22-21-16,21 21 0,0-20 16,0-1-16,0 0 0,0 0 0,0 0 15,43-21-15,-22 0 16,0 0-16,21 0 0,1 0 16,20 0-16,-21 0 0,22-21 15,-22 0-15,22 0 0,-22 0 0,0-1 16,1 1-16,-1 0 0,-21-21 15,0 21-15,22-1 0,-43-20 0,21 21 16,-21 0-16,0 0 0,0-1 16,0 1-16,0 0 0,0 0 15,0 42 17,-21 0-32,21 0 0,0 1 15,0 20-15,0-21 16,0 21-16,0 1 0,0-1 0,0 22 15,0-22-15,0 21 0,0 1 16,-21 21-16,21-22 0,-22 43 0,1-21 16,21 20-16,0-20 0,-21 21 15,21 0-15,-21 84 0,21-84 16,0-21-16,0 21 0,0-43 16,0 22-16,0-22 0,0 1 15,0-22-15,0 0 0,0-20 0,0-1 16,0 0-16,0 0 0,0-42 31,0 0-31,0 0 0,0-1 16,0-20-16,0 0 0,21-1 0,0-20 15,-21-1-15,0 1 0,0-22 16,21 22-16,-21-43 0,22 21 0</inkml:trace>
  <inkml:trace contextRef="#ctx0" brushRef="#br0" timeOffset="1543.13">2921 1080 0,'0'0'0,"0"-22"0,0-20 0,0 0 16,0 21-16,0-22 0,0 22 15,0 0-15,0-21 0,0 20 16,21 1-16,0 0 0,0 0 0,22 21 16,-22-21-16,21 21 0,-21 0 15,22 0-15,-1 0 0,-21 0 0,22 0 16,-22 0-16,0 21 0,0 0 15,-21 21-15,0-20 0,0 20 0,0 0 16,-21 1-16,0-22 0,0 21 16,-22 0-16,1-20 0,0 20 15,-1-21-15,22 0 0,-21 0 0,-22 22 16,43-43-16,0 0 16,0 0-16,21-21 31,0-1-31,21 1 15,0 0-15,21 0 0,-20 0 16,-1 0-16</inkml:trace>
  <inkml:trace contextRef="#ctx0" brushRef="#br0" timeOffset="1971.11">3725 889 0,'0'0'0,"21"-21"0,22 21 16,-22-21-16,21 21 0,-21-21 15,-21-1-15,22 22 0,-22-21 16,0 0-16,0 0 16,-22 21-16,1 0 15,0 0-15,-21 0 0,21 21 16,-22 0-16,22-21 0,-21 21 0,21 1 16,-1-1-16,1 0 0,0 0 15,21 0-15,0 0 0,0 1 0,0-1 16,0 0-16,0 0 15,21-21-15,0 21 0,1-21 0,-1 21 16,21-21-16,-21 22 0,0-22 16,1 21-16,-1-21 0,0 21 0,0-21 15,0 21-15,-21 0 16,0 0-16,0 1 0,-21-1 16,0-21-16,0 21 15,-22-21-15,1 0 0,0 21 0,21-21 16,-22 0-16,1 0 0,0 0 15,20 0-15,-20 0 0,21 0 0,0 0 16,0 0-16,21-21 31,21 0-31,0 21 0,0-21 16,21-1-16,1 1 0</inkml:trace>
  <inkml:trace contextRef="#ctx0" brushRef="#br0" timeOffset="2307.14">4995 508 0,'0'-21'16,"0"42"-1,-21 0 1,21 0-16,-21 1 0,21 20 0,-21-21 16,21 21-16,0 1 0,0-1 15,-21 22-15,21-22 0,-22 0 0,22 22 16,0-22-16,0 0 0,-21-20 16,21 20-16,-21-21 0,21 21 0,0-20 15,0-1-15,0 0 16,0 0-16,0-42 31,21 0-31,0 21 0,1-21 0,-1-22 16</inkml:trace>
  <inkml:trace contextRef="#ctx0" brushRef="#br0" timeOffset="2682.96">5249 762 0,'0'0'0,"0"21"31,-21 0-31,0 1 0,21-1 16,-21 21-16,0-21 0,21 22 0,0-1 15,-22-21-15,22 21 0,-21 1 16,21-22-16,0 0 0,0 21 0,0-20 16,0-1-1,21-21-15,1 0 16,-1 0-16,0 0 15,0 0-15,0-21 0,0-1 0,1 1 16,-22 0-16,0 0 0,21-21 16,-21 20-16,0-20 0,0 21 0,0-21 15,0 20-15,0-20 0,0 21 16,-21 0-16,21 0 0,-22 21 16,1 0-16,0 0 15,0 0-15,0 0 0,0 0 16,-1 0-1,1 0-15</inkml:trace>
  <inkml:trace contextRef="#ctx0" brushRef="#br0" timeOffset="2903.37">4678 699 0,'0'0'0,"21"0"16,0 0-16,0 0 0,0 0 16,22 0-16,-1 0 0,0 0 0,1 0 15,-1-22-15,0 22 0,1 0 16,-1 0-16,-21 0 0,22-21 16,-22 21-16,0 0 0,0 0 15,-21-21 1,0 0-1</inkml:trace>
  <inkml:trace contextRef="#ctx0" brushRef="#br0" timeOffset="3703.02">6985 1207 0,'0'0'0,"21"0"0,-21-22 0,21 22 16,-21-21-16,0 0 15,21 0-15,1 0 16,-1 0-16,-21-1 0,0 1 15,21 0-15,-21 0 16,21 0-16,-21-22 0,0 22 0,0 0 16,0 0-16,0-21 15,-21 20-15,0 1 0,-22 0 0,22 21 16,0-21-16,-21 21 0,21 0 16,-22 0-16,1 0 0,0 21 0,-1 0 15,1 0-15,0 1 0,-1 20 16,1 0-16,0 1 0,20 20 0,-20-21 15,21 1-15,0-22 0,21 21 16,0 1-16,0-22 0,0 0 0,0 0 16,21 0-16,0-21 15,0 0-15,22 0 0,-22 0 0,21-21 16,0 21-16,1-21 0,41-43 16,-41 43-16,-1-21 15,-21 21-15,22-22 0,-1 1 16,-21 0-16,0-1 0,0 1 0,-21 21 15,0-21-15,22 20 0,-22 1 16,0 0-16,0 0 0,0 0 0,0 42 31,0 0-31,0 21 16,0-20-16,0 20 0,0 0 0,0 1 16,0-22-16,0 21 0,0 0 15,0 1-15,0-1 0,21-21 0,-21 22 16,21-22-16,-21 0 0,21 0 15,0 0-15,0 0 0,1-21 16,-1 0-16,0 0 0,21 0 0,-21 0 16,22-21-16,-1 21 0,0-21 15,1 0-15,-1 0 0</inkml:trace>
  <inkml:trace contextRef="#ctx0" brushRef="#br0" timeOffset="4674.01">7916 910 0,'0'0'0,"21"-42"0,1 21 16,-22 0-16,0-1 0,0-20 15,0 21-15,-22 0 0,1 21 16,0-21-16,0 21 0,0 0 0,0 0 16,-22 0-16,22 0 0,0 0 15,-21 21-15,20 0 0,-20 0 16,21 0-16,-21 22 0,20-1 16,1 0-16,0 1 0,0-1 0,0 0 15,21 1-15,-21-22 0,21 21 16,0-21-16,0 22 0,0-22 15,21 0-15,0 0 0,0-21 16,0 0-16,22 0 0,-22 0 16,21 0-16,-21-21 0,22 0 0,-22 0 15,21-1-15,-21-20 0,22 21 16,-22-21-16,0-1 0,0 1 0,0 0 16,0-22-16,1 22 0,-22-1 15,0 1-15,0-21 0,0 20 16,0 1-16,0 0 0,0 20 0,0 1 15,0 0-15,0 0 0,0 0 16,-22 42 0,22 0-16,0 21 0,0-20 15,-21 20-15,21 0 0,-21 1 16,21-1-16,0 21 0,0-20 0,0-1 16,0 22-16,0-22 0,0 0 15,0 1-15,0-1 0,21 0 16,0-21-16,1 22 0,-1-22 0,0 0 15,21 0-15,-21-21 0,22 0 16,-1 0-16,0 0 0,1 0 0,-1 0 16,0 0-16,1-21 0,-1 0 15,22 0-15,-22 0 0,0-1 0,1-20 16,-1 21-16,0-21 0,-21 20 16,22-20-16,-43 0 0,21-1 0,-21 22 15,0-21-15,0 21 0,0-22 16,-21 22-16,21 0 0,-21 21 0,-22-21 15,22 21-15,0 0 0,-21 0 16,-1 0-16,1 21 0,21-21 16,0 42-16,-1-20 0,1-1 15,0 21-15,0 0 0,21 1 16,0-22-16,0 21 0,0 1 16,0-22-16,0 21 0,0-21 15,0 0-15,0 1 0,0-1 0,0 0 16,21-21-16,0 0 0,0 0 0,1 0 15,-1 0-15,0 0 0,0 0 16,0 0-16,0-21 0,22 0 0,-1-22 16,-21 1-16,0 21 15,1-22-15,-1-20 0,0 21 16,21-22-16,-21 1 0,1 20 0,-22-20 16,21-1-16,0 22 0,-21-22 0,21 22 15,-21 0-15,0-1 16,0 22-16,0-21 0,0 21 15,0 42 1,-21 0-16,0 0 0,21 22 0,-21-1 16,-1 0-16,22 22 0,0-22 15,0 22-15,0-1 0,0 1 16,0-22-16,0 21 0,0 1 0,0-22 16,0 1-16,22-1 0,-1-21 15,0 21-15,0-20 0,0-1 16,0-21-16,22 21 0,-22-21 0,21 0 15,-21 0-15,22 0 0,-22-21 0,0 21 16,21-21-16,-20-22 0</inkml:trace>
  <inkml:trace contextRef="#ctx0" brushRef="#br0" timeOffset="5471.1">10647 699 0,'0'0'16,"21"0"-16,0 0 0,0 0 0,0 0 15,1 0 1,-22-22-16,21 1 16,0 21-16,0-21 0,0 21 15,0-21-15,22-21 0,-22 20 16,0 1-16,21-21 0,-20 21 16,-22 0-16,0-1 0,0 1 0,0-21 15,0 21-15,0 0 16,0-1-16,-22 22 0,1 0 0,0 0 15,-21 0-15,-1 0 0,1 0 16,0 22-16,-1 20 0,1-21 0,0 21 16,-1 1-16,22-22 0,-21 21 15,21 1-15,21-1 0,0-21 0,0 21 16,0 1-16,0-1 0,0-21 16,0 22-16,0-22 0,42 21 0,-21-21 15,22 22-15,-22-22 0,21 0 16,0 0-16,-20 21 0,20-20 0,0-1 15,-21 0-15,1 0 0,-1-21 16,-21 21-16,0 0 0,0 1 0,-21-1 16,-1-21-16,-20 0 15,0 21-15,-1-21 0,1 0 0,-21 0 16,20 0-16,1-21 16,0 21-16,-1-21 0,22-1 0,-21-20 15,21 21-15,-1 0 0,1-22 0,0 22 16,21-21-16,-21 21 0,21 0 15,0-22-15,0 22 0,21 0 16,21 21-16,-20 0 0,-1 0 16,21 0-16,-21 0 0,22 0 15,-22 0-15,21 0 0,0 0 0,1 0 16,-1 21-16,0-21 0</inkml:trace>
  <inkml:trace contextRef="#ctx0" brushRef="#br0" timeOffset="5827.04">11070 1016 0,'0'0'0,"21"0"0,0 0 16,1 0-16,-1 0 0,0 0 16,0-21-16,0 21 0,0-21 0,1 0 15,-1-1-15,0 1 0,-21 0 16,21 0-16,0-21 0,-21 20 16,0 1-16,0 0 15,0 0-15,0 0 0,-21 21 16,0 0-1,0 21-15,0 0 0,-1 0 16,1 0-16,0 22 0,-21-22 16,42 21-16,-21 1 0,-1-1 0,22 0 15,-21 1-15,21-1 0,0-21 0,0 21 16,0-20-16,0-1 0,0 0 16,21 0-16,1-21 0,-1 0 0,0 0 15,0 0-15,21 0 0,1 0 16,-22 0-16,21-21 0,1 0 0,-22 0 15,21-22-15,0 22 0,1-21 16,-1-1-16,-21-20 0,22 21 0,-22-22 16,21 1-16,-21-1 15,0 1-15,1-1 0</inkml:trace>
  <inkml:trace contextRef="#ctx0" brushRef="#br0" timeOffset="6047.22">11832 296 0,'0'-42'0,"0"84"0,0-105 0,0 42 15,0 0-15,-21 21 16,0 21-16,21 0 0,0 21 15,-21-21-15,21 22 0,-22 20 16,22-20-16,-21-1 0,21 21 0,0-20 16,0-1-16,0 22 0,-21 41 15,21-62-15,0-1 16,0 0-16,0 1 0,0-1 0,0 22 16,0-22-16,0-21 0,0 0 15,0 0 1,21-21-16,0 0 15,1-21-15,-1 0 16,0 0-16</inkml:trace>
  <inkml:trace contextRef="#ctx0" brushRef="#br0" timeOffset="6884.39">11917 974 0,'0'21'15,"0"0"1,0 0-16,21-21 15,0 0 1,0 0-16,0 0 0,1 0 16,-1 0-16,21 0 0,-21-21 15,22 0-15,-1 21 0,-21-21 0,21 0 16,-20-1-16,-1-20 0,0 21 16,0 0-16,0 0 0,-21-1 0,0-20 15,0 21-15,0 0 16,-21 21-16,0 0 0,0 0 15,0 0-15,-1 0 0,-20 0 16,21 21-16,0 0 0,-22 0 0,22 0 16,0 22-16,0-22 0,0 21 15,0 1-15,21-22 0,0 21 16,0 0-16,0-20 0,0-1 0,0 21 16,42-21-16,-21 0 0,0-21 15,0 22-15,22-22 0,-22 0 0,21 0 16,1 0-16,-1 0 0,0 0 15,1-22-15,-1 22 0,-21-21 0,21 0 16,-20 0-16,-1 0 0,0 0 16,0-22-16,0 22 0,-21-21 0,21 21 15,-21-22-15,0 22 0,0 0 16,0-21-16,0 20 0,0 1 16,-21 21 15,21 21-31,0 1 0,0-1 15,0 21-15,-21-21 0,21 0 16,0 22-16,0-22 0,0 0 0,0 0 16,0 0-16,0 1 0,0-1 15,0 0-15,0 0 0,0 0 16,0-42 15,0 0-15,0 0-16,0 0 0,0-1 0,0-20 15,0 21-15,0 0 16,21-22-16,0 1 0,1 21 0,-1-21 16,0 20-16,0 1 0,0 0 0,22 0 15,-22 0-15,21 0 0,-21 21 16,0 0-16,22 0 0,-22 0 0,0 0 16,0 21-16,0 0 0,1 0 15,-22 43-15,0-43 0,0 21 16,0-21-16,0 22 0,0-22 15,0 42-15,0-42 0,0 1 16,0-1-16,21 0 0,0-21 16,-21 21-16,21-21 0,0 0 0,0 0 15,1 0-15,-1 0 0,0 0 16,0 0-16,0-21 0,0 0 16,1 0-16,-1 21 0,0-43 15,0 22-15,0 0 0,0-21 0,1 20 16</inkml:trace>
  <inkml:trace contextRef="#ctx0" brushRef="#br0" timeOffset="7102.56">13525 741 0,'0'0'0,"0"21"47,0 0-47,-21 0 0,21 1 0,-21-1 16,21 0-16,0 21 15,0-21-15,0 1 0,-21-1 0,21 0 16,0 0-16,0 0 0,0 0 15,0 1-15,0-1 16,21-21-16,0 0 16,0 0-16,1 0 0,-1-21 15,-21-1-15,21 1 0,0 0 16,0 0-16,-21 0 0,21-22 0,1 22 16</inkml:trace>
  <inkml:trace contextRef="#ctx0" brushRef="#br0" timeOffset="7448.03">13674 445 0,'0'0'0,"-22"0"16,1 0-16,0 0 0,0 0 15,0 0-15,0 21 0,-1 0 0,22 0 16,0 0-16,0 0 0,0 1 0,0-1 16,0 0-16,0 0 15,0 0-15,22-21 0,-1 0 16,0 0-16,0 0 0,0 0 15,0 0-15,1-21 0,-1 21 0,0-21 16,0 21-16,0-21 0,-21 0 16,0-1-16,0 1 0,0 0 15,0 0-15,0 0 0,0 0 0,0-1 16,0 1-16,-21 21 16,0 0-16,0 0 0,0 0 15,-1 21-15,1 1 16,0-1-16,21 0 0,-21 21 0,0-21 15,21 1-15,0 41 16,0-42-16,0 0 0,0 1 0,0-1 16,0 0-16,0 0 0,21 0 15</inkml:trace>
  <inkml:trace contextRef="#ctx0" brushRef="#br0" timeOffset="8607.15">14160 783 0,'0'-21'0,"0"42"0,-21-42 0,0 0 0,0 0 15,0 21-15,21-21 16,-21 21-16,-1 0 16,22 21-16,-21 0 15,21 0-15,-21 0 16,21 0-16,-21 1 0,21 20 0,0-21 0,0 0 15,0 22-15,0-22 0,0 0 16,0 21-16,0-21 0,0 1 16,0-1-16,21 0 15,0 0-15,0-21 0,1 0 0,-1 0 16,0 0-16,21 0 0,-21 0 16,1-21-16,20 0 0,-21 21 0,0-21 15,0-22-15,1 22 0,-1 0 0,0-21 16,0-1-16,0 22 0,-21-21 15,21-22-15,-21 22 0,22 21 16,-22 0-16,0-1 16,0 44 15,-22-1-31,22 0 0,0 0 16,-21 0-16,21 22 0,0-22 0,0 21 15,0-21-15,0 0 0,0 22 16,0-22-16,21 0 0,1-21 0,-22 21 15,21 0-15,0-21 0,0 0 16,0 22-16,0-22 0,22 0 0,-22 0 16,0 0-16,0-22 15,0 1-15,-21 0 0,0-21 16,22 21-16,-22-1 16,0-20-16,0 21 0,21-21 0,-21 20 15,0 1-15,0-21 0,0 21 16,0 0-16,0-1 0,0 44 31,0-1-15,0 0-16,0 0 0,0 0 15,0 22-15,0-22 0,0 0 16,0 0-16,21 21 0,-21-20 0,0-1 16,0 0-16,0 0 0,0 0 15,0 0-15,0-42 47,0 0-31,0 0-16,0-21 15,0 20-15,0 1 0,0-21 0,0 21 16,21-22-16,-21 22 0,21 0 16,0 0-16,1-21 0,-1 20 0,0 22 15,0-21-15,0 0 0,22 21 16,-22 0-16,21 0 0,-21 0 0,22 21 15,-1 0-15,-21 1 0,0-1 16,0 0-16,1 0 0,-1 21 0,0-20 16,0-1-16,-21 0 0,0 0 15,0 0-15,0 0 0,0 1 16,0-1-16,0 0 0,-21-21 31,0 0-15,21-21-16,0 0 15,0-1-15,0 1 0,0 0 0,0 0 16,0-21-16,21 20 0,0-20 16,0 21-16,0-21 0,22-1 0,-22 22 15,21-21-15,1 21 0,-1-1 16,0 1-16,-21 0 0,22 21 0,-1 0 16,-21 0-16,22 0 0,-22 21 15,0 0-15,0 1 0,0-1 16,-21 0-16,0 21 0,0-21 0,0 1 15,0 20-15,0-21 0,0 0 16,0 0-16,0 22 0,-21-22 0,21 0 16,-21-21-16,0 21 0,21 0 15,-21-21-15,-1 0 0,1 0 16,0 0-16,21-21 16</inkml:trace>
  <inkml:trace contextRef="#ctx0" brushRef="#br0" timeOffset="9458.66">17716 614 0,'0'21'16,"0"-42"15,22 0-31,-1 0 0,0-1 16,0 22-16,0-21 0,0 0 15,1 0-15,-1-21 0,0 20 0,0 1 16,-21 0-16,0 0 0,0 0 16,0 0-16,0-1 0,0 1 0,-21 0 15,0 21-15,0 0 16,-1 0-16,-20 0 0,21 0 0,-21 0 15,-1 21-15,1 0 0,21 1 0,-22-1 16,1 0-16,21 0 0,0 21 16,0-20-16,-1-1 0,22 0 15,0 0-15,0 0 0,0 0 0,0 1 16,22-1-16,-1 0 0,0 0 16,21 0-16,-21 0 0,22 22 0,-1-22 15,-21 21-15,22-21 0,-1 22 16,-21-1-16,0-21 0,0 22 0,1-1 15,-22 0-15,0-21 0,0 22 16,-22-22-16,1 21 0,-21-21 0,21 1 16,-43-1-16,22-21 0,-22 21 15,1-21-15,-1 0 0,1 0 0,21 0 16,-22 0-16,22 0 16,-1-21-16,22 0 0,-21-1 15,21 1-15,0-21 0,21 21 0,0-22 16,0 22-16,0-21 0,0 0 0,0-1 15,0 22-15,21-21 0,21-1 16,-21 22-16,22 0 0,20 0 16,-21 0-16,22 0 0,-22 21 0,22 0 15,-22 0-15,0 0 0,1 0 0</inkml:trace>
  <inkml:trace contextRef="#ctx0" brushRef="#br0" timeOffset="9803.45">17992 974 0,'0'-21'31,"0"-1"-31,0 1 16,0 0-16,0 0 0,21 0 16,0 0-16,0-1 0,0 1 0,-21 0 15,0 0-15,21 21 0,-21-21 16,-21 42 15,21 0-31,-21 0 0,0 0 16,-21 22-16,20-22 0,1 21 15,0 1-15,21-22 0,-21 21 0,21-21 16,-21 22-16,21-22 0,0 0 16,0 0-16,0 0 0,21 0 15,0-21-15,0 0 0,0 0 16,1 0-16,-1 0 0,21 0 0,-21 0 15,22 0-15,-22-21 0,21 21 16,-21-21-16,22 21 0,-22-21 0</inkml:trace>
  <inkml:trace contextRef="#ctx0" brushRef="#br0" timeOffset="10179.28">18394 931 0,'0'0'0,"0"-21"0,0 0 0,0 0 0,0 0 15,0 0-15,0-1 16,0 1-16,0 0 0,21 21 15,0-21 1,0 21-16,0 0 0,1 0 0,-1 0 16,21 0-16,-21 0 0,0 21 15,1-21-15,-1 21 0,0 0 0,0 1 16,0-1-16,0 0 0,-21 21 16,0-21-16,0 1 0,0-1 0,0 0 15,0 21-15,0-21 16,0 1-16,0-1 0,0 0 15,-21-21-15,0 0 16,0 0-16,21-21 31,0 0-31,0-1 0,0 1 0,0 0 16,0 0-16,0 0 0,0 0 16,21-22-16,0 22 0,0 0 0,-21 0 15,22 0-15,-1 21 0,0-22 16,0 22-16,0 0 0,0-21 15,1 21-15,-1 0 16,0 0 0</inkml:trace>
  <inkml:trace contextRef="#ctx0" brushRef="#br0" timeOffset="10543.08">19029 741 0,'0'-21'31,"0"42"-16,21-21-15,-21 21 16,21 0-16,-21 0 0,0 1 16,21 20-16,0-21 0,1 0 0,-22 0 15,0 22-15,21-22 16,-21 0-16,21 0 0,-21 0 0,0 1 16,0-1-16,0 0 15,21-21-15,0 0 31,-21-21-31,0 0 16,0-1-16,0 1 0,0-21 16,0 21-16,0-22 0,21 22 0,-21-21 15,22 0-15,-22 20 0,21-20 16,0 21-16,-21 0 0,21 0 0,0-1 16,0 22-16,1 0 15,-1 0-15,0 0 16,0 0-16,0 0 15,-21 22-15,21-22 16,1 21-16</inkml:trace>
  <inkml:trace contextRef="#ctx0" brushRef="#br0" timeOffset="11226.68">19621 931 0,'0'0'0,"22"0"16,-1 0-16,0-21 15,0 0 1,0 0-16,0 21 0,1-21 0,-1 0 16,0-1-16,0 1 0,0 0 15,0 0-15,-21 0 0,0 0 0,22 21 16,-22-22-16,-22 22 31,1 22-31,0-22 0,0 21 0,0 0 16,21 0-16,-21 21 0,-1-20 15,1-1-15,21 21 0,-21-21 16,21 22-16,0-22 0,0 0 0,0 21 16,0-21-16,0 1 0,42-22 15,-20 21-15,-1 0 0,0-21 16,0 0-16,21 0 0,-20 0 0,20 0 16,-21 0-16,0 0 0,0 0 15,22 0-15,-43-21 0,21 0 0,0-1 16,0-20-16,-21 21 15,0 0-15,0-22 0,21 22 16,1-21-16,-1 21 0,-21-22 0,21 22 16,0 0-16,0 0 0,0 0 0,22 0 15,-22-1-15,21 1 0,1 21 16,-1 0-16,0 0 0,1 0 0,-1 0 16,-21 0-16,21 0 0,1 0 15,-22 21-15,21 1 0,-21 20 16,1-21-16,-1 21 0,0-20 15,0 20-15,-21-21 0,21 21 0,-21-20 16,0 20-16,0-21 0,0 0 16,0 22-16,-21-22 0,0-21 0,0 21 15,0 0-15,-1-21 0,1 0 16,0 0-16,21-21 31,0 0-31,0 0 0,0-1 16,0-20-16,0 21 0,21-21 15,0-1-15,1 22 0,-1-21 0,0-1 16,0 22-16,0-21 0,0 21 16,22 0-16,-22-1 0,0 1 0,0 0 15,0 21-15,1 0 0,-22-21 16,21 21-16,0 0 0</inkml:trace>
  <inkml:trace contextRef="#ctx0" brushRef="#br0" timeOffset="12059.21">4381 2371 0,'0'0'0,"0"-21"0,0-22 16,0 22-16,0 0 0,0-21 15,0 20-15,0 1 0,0 0 0,0 0 16,0 42 15,0 0-31,0 22 0,0-1 0,0 21 16,-21 22-16,21-21 0,-21 20 15,21-20-15,0 20 0,-21-20 0,0-1 16,21 1-16,-21-1 0,21-20 16,-22-1-16,22 0 0,-21 1 15,21-22-15,0 0 0,0 0 16,0 0-16,0-42 31,0 0-31,0 0 16,0 0-16</inkml:trace>
  <inkml:trace contextRef="#ctx0" brushRef="#br0" timeOffset="12615.4">4000 2900 0,'0'0'0,"-21"21"0,0-21 15,21 21-15,0 0 16,21-21 0,0 0-16,1 0 0,20 0 15,-21 0-15,21 0 0,1-21 0,20 21 16,1-21-16,-1 21 0,1-21 16,-1 0-16,1 0 0,-22 21 0,22-22 15,-22 1-15,-21 21 0,21-21 16,-20 0-16,-1 21 0,-42 0 31,-1 0-31,1 0 0,0 21 16,0 0-16,0 0 0,0 1 15,-1-1-15,22 21 0,-21-21 16,21 0-16,-21 22 0,21-22 0,0 0 16,0 0-16,0 0 0,0 1 15,0-1-15,0 0 0,21 0 0,0-21 16,22 0-16,-22 0 0,21 0 15,1 0-15,-1 0 0,0-21 0,1 0 16,-1 0-16,0 21 0,-21-22 16,22 1-16,-1 0 0,0-42 15,-20 41-15,-22 1 0,0-21 16,0 21-16,0-22 0,0 22 0,-22-21 16,1 21-16,0 0 15,-21-1-15,21 1 0,-1 21 0,-20 0 16,21 0-16,0 0 0,-22 21 15,22-21-15,-21 22 0,21-1 0,0 21 16,-1-21-16,1 0 0,0 22 0,0-22 16,0 0-16,21 21 0,-21-20 15,21-1-15,0 0 0,0 0 0,21-21 16,0 21-16,21-21 0,-21 0 16,22 0-16,20 0 0,-20 0 0</inkml:trace>
  <inkml:trace contextRef="#ctx0" brushRef="#br0" timeOffset="13715.33">6054 3027 0,'0'0'0,"0"-21"16,0 0-1,0-1-15,21 1 0,-21 0 16,0 0-16,21 0 15,0-22-15,0 22 0,-21 0 0,21-21 16,1 21-16,-22-22 0,0 1 16,21 0-16,0-1 0,-21-20 0,0 20 15,0 1-15,21 0 0,-21 21 16,0-1-16,0-20 0,0 21 16,0 42-1,0 0 1,-21 0-16,21 22 0,0-22 0,-21 21 15,0 22-15,-1-22 0,1 22 16,21-22-16,-21 21 0,0 1 0,21-22 16,0 1-16,0-1 0,0 0 15,0 1-15,0-1 0,0-21 0,0 0 16,21 0-16,0 1 0,0-1 16,1-21-16,20 0 0,-21 0 0,21 0 15,1-21-15,-1-1 0,0 1 16,1 0-16,-1 0 0,0 0 15,1 0-15,-22-22 0,21 1 0,-21 0 16,1-1-16,-1 1 0,0-22 16,-21 22-16,0-21 0,0 20 0,0-20 15,0 20-15,0 1 0,0 21 16,0 0-16,0 0 0,0-1 0,-21 22 16,0 0-1,-1 22-15,22-1 0,0 0 0,-21 21 16,21-21-16,-21 22 15,21-1-15,0 0 0,0 1 0,0 20 16,-21-20-16,21-1 0,-21 0 16,21-21-16,0 22 0,0-22 0,-21 21 15,21-21-15,-22 1 0,22-1 0,0 0 16,0-42 15,0 0-15,0-1-16,22 1 0,-1 0 0,0 0 15,-21-21-15,21 20 0,21 1 16,-20 0-16,-1-21 0,0 21 0,0-1 16,0 1-16,0 21 0,1-21 15,-1 21-15,0 0 0,0 0 0,-21 21 16,21 0 0,-21 1-16,21-1 0,-21 0 15,0 0-15,0 21 0,22-20 0,-1-1 16,-21 0-16,21 0 0,0 0 15,0-21-15,0 21 0,1 1 0,-1-22 16,0 0-16,21 0 0,-21 0 16,1 0-16,-1 0 0,21 0 0,-21 0 15,0 0-15,22 0 0,-22-22 16,0 1-16,0 0 0,0 0 0,1 0 16,-1-22-16,0 22 0,0-21 15,0 0-15,-21 20 0,0-20 16,0 0-16,0 21 0,0-1 0,0 1 15,0 0-15,-21 21 16,0 21 0,0 22-16,21-22 0,-21 0 15,-1 21-15,22 1 0,0-22 0,0 21 16,0-21-16,0 0 0,0 1 16,0-1-16,0 0 0,0 0 0,22 0 15,-1-21-15,0 0 0,0 0 16,0 0-16,22 0 0,-22 0 15,21 0-15,-21 0 0,22-21 0,-22 21 16,21-21-16,-21 0 0,0 0 16,1-1-16,-22 1 0,0 0 0,0 0 15,0-21-15,0 20 0,0 1 16,0 0-16</inkml:trace>
  <inkml:trace contextRef="#ctx0" brushRef="#br0" timeOffset="13922.21">6159 2752 0,'0'0'0,"-21"0"0,0 21 16,0-21-16,42 0 16,0 0-1,0 0-15,1-21 0,20 21 16,0-21-16,1 21 0,-1-22 0,0 22 15,1-21-15,-1 21 0,0 0 16,-21-21-16,22 21 0</inkml:trace>
  <inkml:trace contextRef="#ctx0" brushRef="#br0" timeOffset="14530.85">9504 2604 0,'0'0'0,"0"-22"0,0 1 15,0 0-15,21 0 0,0 0 16,0 0-16,-21-1 0,0 1 0,21 0 15,-21 0-15,22 21 0,-22-21 16,0 0-16,0 42 31,0 21-31,0 0 0,-22 1 16,22 20-16,-21-20 0,21 41 0,0-20 16,0-1-16,-21 22 0,21 0 15,-21-1-15,0 1 0,21 21 0,-21-22 16,-1 22-16,1 0 0,21-21 15,-21 21-15,0-1 0,21-20 0,-21 21 16,0-21-16,21 20 0,-22-41 16,22 21-16,0-22 0,0-21 0,0 1 15,0-1-15,0-21 0,0 0 0,0-42 32,0 0-32,0 0 0,0-21 15,0-1-15,0-20 0,0-1 16,0 1-16,0-1 0,0-20 15,0-1-15,0 21 0</inkml:trace>
  <inkml:trace contextRef="#ctx0" brushRef="#br0" timeOffset="14874.66">9271 3260 0,'-21'-64'0,"42"128"0,-63-191 0,20 84 0,-20 1 16,21-21-16,0 20 0,0 1 16,21 0-16,0-1 0,0 22 0,0-21 15,0-1-15,0 22 0,0-21 16,21 21-16,0 0 0,21-22 15,-21 22-15,22 0 0,-1 0 0,0 21 0,22-21 16,-22 21-16,22 0 16,-1 0-16,1 0 0,-1 21 0,-20 0 15,20 0-15,-21 21 0,-20 1 16,-1-1-16,0 0 0,-21 1 0,-21 41 16,0-41-16,-22-1 15,1-21-15,0 22 0,-1-1 0,1-21 16,0 0-16,20 0 0,-20 1 0,21-1 15,0-21-15,0 0 0,-1 0 16,1 0-16,21-21 31,0-1-31,21 22 0,-21-21 0,22 0 16,-1 0-16,0 0 0,21 0 16,-21-1-16,1 1 0,20 21 15,0-21-15,-21 0 0</inkml:trace>
  <inkml:trace contextRef="#ctx0" brushRef="#br0" timeOffset="15291.42">10075 2858 0,'0'-22'16,"0"1"0,0 0-16,0 0 0,0 0 15,0 0-15,0-1 0,0 1 16,21 0-16,1 0 0,-1 0 15,0 0-15,0-1 0,0 22 0,0-21 16,1 21-16,20 0 0,-21 0 16,0 0-16,0 0 0,22 0 0,-22 21 15,0-21-15,0 43 0,0-22 16,1 0-16,-22 0 0,0 22 0,0-22 16,0 0-16,0 21 0,0-21 15,0 1-15,0-1 0,0 0 0,0 0 16,-22 0-16,1-21 15,0 0 1,0 0-16,0 0 16,21-21-16,0 0 0,0 0 15,0 0-15,0-1 16,0 1-16,0 0 0,0 0 0,0 0 16,21 0-16,0-1 0,-21 1 15,21 0-15,0 0 0,1 0 0,-1 0 16,21-1-16,-21 1 0,0 21 15,22-21-15,-22 21 0,21 0 0,1-21 16</inkml:trace>
  <inkml:trace contextRef="#ctx0" brushRef="#br0" timeOffset="15670.21">11134 2498 0,'0'21'16,"0"0"-1,-22 0-15,1 0 0,0 1 16,0-1-16,0 0 0,0 21 0,-1-21 15,22 1-15,-21 20 0,21-21 0,-21 0 16,21 0-16,0 22 0,0-22 16,0 0-16,0 0 0,21 0 15,0 1-15,1-22 0,-1 0 16,0 0-16,0 0 0,0 0 0,0 0 16,22 0-16,-22 0 0,21 0 15,-21-22-15,1 1 0,20 0 16,-21 0-16,0 0 0,0 0 0,22-1 15,-43-20-15,0 21 0,21-21 16,-21 20-16,0-20 0,0 0 0,-21-1 16,0 1-16,-1 21 0,1 0 0,0 0 15,-21-1-15,21 1 0,-22 21 16,1 0-16,-22 0 0,43 21 16,0 1-16,0-1 0,21 0 15,0 0-15,0 0 0,0 0 0,0 1 16,21-1-16,0 0 0,0 0 15,1 0-15,-1 0 0,21-21 16,-21 22-16,22-22 0</inkml:trace>
  <inkml:trace contextRef="#ctx0" brushRef="#br0" timeOffset="16110.96">11536 2773 0,'0'0'16,"21"-21"-16,0 0 0,-21-1 0,21 1 15,-21-21-15,21 21 16,-21 0-16,22-1 0,-22 1 0,21-21 15,-21 21-15,21 0 0,-21-1 16,0 1-16,21 21 16,-21 21-1,0 1-15,0-1 16,0 0-16,0 0 0,0 21 0,0-20 16,0 20-16,0 0 0,0 1 15,0-1-15,0 0 0,21 22 0,-21-22 16,0 0-16,0 22 0,0-1 0,0 1 15,0-1-15,0 22 0,0-21 16,0 20-16,0 1 0,0-22 0,-21 22 16,21 0-16,0-22 0,0 22 15,0 0-15,0-1 0,0 1 0,0-22 16,0 1-16,0-1 0,21 1 0,0-22 16,-21 1-16,0-1 0,0-21 15,0 0-15,0 0 0,-21-21 16,0 0-1,0 0-15,0 0 0,0 0 16,-1-21-16,1 0 0,0 0 0,0 0 16,21-22-16,0 22 0,0-21 0,0 21 15,0-22-15,0 1 0,0 0 16,0-22-16,0 22 0,0-22 0,0 1 16,0-1-16,0 1 0</inkml:trace>
  <inkml:trace contextRef="#ctx0" brushRef="#br0" timeOffset="16358.81">11811 2223 0,'0'0'0,"0"-22"0,-21 22 0,0 0 16,-1 0-16,1 0 0,0 0 15,0 0 1,21 22 15,21-1-15,0 0-16,0-21 16,1 21-16</inkml:trace>
  <inkml:trace contextRef="#ctx0" brushRef="#br0" timeOffset="16727.59">12192 2625 0,'0'-21'31,"21"-1"-31,0 1 16,0 0-16,1 0 0,-22 0 15,21 0-15,0-1 0,0 1 16,-21 0-16,0 0 0,0 0 0,0 0 16,-21 21-1,0 0 1,0 0-16,-1 21 0,1 0 0,-21 21 16,21-21-16,0 22 0,-1-22 15,1 21-15,-21 1 0,42-1 16,-21-21-16,21 21 0,0-20 15,0 20-15,0-21 0,0 0 0,21 0 16,0 1-16,0-22 0,0 21 0,22-21 16,-22 0-16,21 0 0,22 0 15,-22 0-15,0 0 0,1-21 16,-22-1-16,21 1 0,1 0 16</inkml:trace>
  <inkml:trace contextRef="#ctx0" brushRef="#br0" timeOffset="17271.29">12869 2413 0,'0'0'0,"0"-21"16,0 0-16,0 0 0,-63-22 31,42 43-31,-1 0 0,1 0 16,0 21-16,21 1 0,-21-1 16,0 0-16,0 0 0,21 21 0,0 1 15,0-1-15,-22-21 0,22 22 16,0-1-16,0-21 0,0 21 15,0-20-15,0 20 0,0-21 0,0 0 16,22 0-16,-1 1 0,0-22 0,-21 21 16,21-21-16,21 0 0,-20 0 0,-1 21 15,0-21-15,0 0 0,21 0 16,-20 0-16,20-21 0,-21 0 0,21-1 16,-20 1-16,20 0 15,0-64-15,1 43 0,-22-21 16,0 20-16,0-20 0,0-1 0,0 1 15,1 20-15,-1-20 0,0-1 16,-21 22-16,0 0 0,0-1 0,21 1 16,-21 21-16,0 0 0,0 0 15,0 42 1,0 0-16,0 21 16,-21-21-16,21 22 0,0-1 0,-21 0 15,0 1-15,21-1 0,-22 22 16,22-1-16,0-21 0,0 22 15,0-1-15,0-20 0,0 20 0,0-20 16,0-1-16,0 0 0,22 22 16,-1-43-16,0 0 0,-21 0 15,21-21-15,0 0 0,0 0 0,1 0 16,-1 0-16,0 0 0,0 0 16,21-21-16,-20 21 0,-1-21 0,0 0 15,0 0-15,0-1 0,0-20 16,1 21-16,-22-21 0,0 20 0</inkml:trace>
  <inkml:trace contextRef="#ctx0" brushRef="#br0" timeOffset="17498.7">13335 2371 0,'21'0'31,"0"0"-31,0 0 0,1-21 0,-1 21 16,21 0-16,-21 0 0,0-22 16,22 22-16,-22 0 0,0 0 0,0-21 15,0 21-15,1 0 0,-1 0 16,0-21-16,-42 21 16,0 0-1,-1 0-15</inkml:trace>
  <inkml:trace contextRef="#ctx0" brushRef="#br0" timeOffset="18991.21">1249 1672 0,'-43'0'16,"22"0"0,42 0 30,1 0-46,-1 0 0,21 0 16,-21 0-16,22 0 0,-22 0 0,21 0 16,0 0-16,1 0 0,-1-21 15,0 21-15,22 0 0,-22 0 16,1-21-16,20 21 0,-21 0 16,1 0-16,-1-21 0,0 21 15,22 0-15,-22 0 0,22-21 0,-22 21 16,22 0-16,-1 0 0,1 0 15,20 0-15,1-22 0,-22 22 16,22 0-16,0 0 0,-1-21 0,1 21 16,0 0-16,21 0 0,-22-21 15,22 21-15,21-21 0,-21 21 0,0 0 16,21 0-16,-21-21 0,21 21 16,0 0-16,21 0 0,-21 0 0,21-21 15,0 21-15,-21 0 16,21 0-16,0 0 0,22-22 0,-22 22 15,0 0-15,0 0 0,0 0 0,22 0 16,-22 0-16,21-21 0,1 21 16,-1 0-16,0 0 0,1-21 0,-1 21 15,0 0-15,1 0 0,-1-21 16,0 21-16,1 0 0,20 0 0,-21 0 16,22-21-16,-22 21 0,1 0 15,-1 0-15,21 0 0,-20-21 16,20 21-16,1 0 0,-22 0 15,22-22-15,-1 22 0,170-21 16,-170 21-16,1 0 0,-1-21 16,1 21-16,-1 0 0,1 0 0,-1-21 15,1 21-15,-1-21 0,1 21 16,-1 0-16,1 0 0,-1-21 0,1 21 16,-1 0-16,1 0 0,190-22 15,-191 22-15,1 0 0,-1 0 16,1-21-16,-1 21 0,1 0 15,-22-21-15,1 21 0,20 0 16,-21 0-16,1 0 0,-1-21 0,0 21 16,1 0-16,-1 0 0,0-21 0,-20 21 15,20 0-15,-21 0 16,0-21-16,0 21 0,1 0 0,-22-22 16,21 22-16,-21 0 0,0 0 15,-21 0-15,-1-21 0,1 21 0,-21 0 16,-22 0-16,1 0 0,-1-21 15,-20 21-15,-1 0 0,-21 0 0,22 0 16,-43-21 0,-22 21-1,1 0 1,0 0-16,0 0 0,-21 21 0,-1-21 16,1 21-16,-22 0 15</inkml:trace>
  <inkml:trace contextRef="#ctx0" brushRef="#br0" timeOffset="20043.1">4889 3641 0,'0'0'0,"-21"0"0,0-21 15,21-1-15,-21 22 16,21-21-16,0 0 16,21 21 15,0 0-31,0 0 0,1 0 15,20 0-15,-21 0 0,0 0 16,22 0-16,-1 0 0,0 0 0,1 0 16,20 0-16,1 0 0,20 0 15,1 0-15,21 0 0,0 0 0,-1-21 16,1 21-16,0 0 0,21 0 16,0 0-16,21-21 0,0 21 0,1 0 15,-1 0-15,0 0 0,21 0 16,-21 0-16,22 0 0,-1 0 0,0 0 15,1 0-15,-1 0 0,22 0 16,-1 0-16,22 0 0,-22 0 0,22 0 16,21 0-16,0 0 0,-1-21 15,22 21-15,0-22 0,0 22 16,0-21-16,0 0 0,0 0 16,0 21-16,233-42 0,-254 42 15,-21-22-15,21 22 16,-43 0-16,1 0 0,-22-21 0,0 21 0,-21 0 15,1 0-15,-22 0 16,-22 0-16,1 0 0,-21 0 0,0 0 0,-22-21 16,-21 21-16,1 0 0,-22 0 15,0-21-15,-21 0 16,0 0 0,-21 21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1:59:31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466 0,'0'-21'16,"0"-1"-1,0 1 1,0 0 0,0 0-1,0 42 1,0 0-16,0 0 15,0 1-15,0-1 0,0 21 16,0-21-16,0 22 0,0-1 16,0 0-16,0 22 0,0-22 0,0 22 15,0-22-15,0 21 0,0-20 16,0-1-16,-21 0 0,21 1 16,0-1-16,-21-21 0,21 0 0,0 1 15,0-1-15,0 0 16,0-42 15,0 0-31,0-1 0,0 1 0,0 0 16,0 0-16</inkml:trace>
  <inkml:trace contextRef="#ctx0" brushRef="#br0" timeOffset="296.16">1503 656 0,'0'-21'16,"0"42"-16,0-63 0,0 21 15,0 0 1,21 42 15,0 0-31,0 0 0,0 0 16,1 0-16,-1 22 0,0-22 16,0 21-16,0 1 0,0-1 0,1 0 15,-1 1-15,0-1 0,0 0 16,0 1-16,0-1 0,1-21 0,-22 21 15,21-20-15,0-1 0,-21 0 16,21 0-16,-21 0 0,21-21 16,-21-21 15,0 0-31,0 0 0,21 0 16,-21-22-16,0 1 0</inkml:trace>
  <inkml:trace contextRef="#ctx0" brushRef="#br0" timeOffset="564.2">2201 445 0,'0'0'15,"0"-22"-15,0 1 0,-21 21 32,0 21-32,0 1 15,21 20-15,0 0 16,-21-21-16,-1 43 0,22-22 0,-21 1 15,21 20-15,0 1 0,-21-1 16,21-21-16,-21 22 0,21-22 0,-21 1 16,21-1-16,0 0 0,0-21 15,0 22-15,0-22 0,0 0 0,0 0 16,0-42 15</inkml:trace>
  <inkml:trace contextRef="#ctx0" brushRef="#br0" timeOffset="992.21">2519 762 0,'-21'0'15,"21"21"-15,-22 0 16,1 1-16,0-1 0,-21 63 15,21-62-15,-1 20 0,1 0 16,21-21-16,-21 22 0,21-1 0,-21 0 16,21-20-16,0-1 0,0 21 15,0-21-15,21 0 16,0-21-16,0 0 0,1 0 16,-1 0-16,21 0 0,-21 0 15,22-21-15,-1 0 0,-21 0 0,21 0 16,-20 0-16,-1-1 0,0 1 15,0-21-15,0 0 0,0 20 0,-21-20 16,0 0-16,0-1 0,0-20 16,-21 21-16,0 20 0,0-20 0,0 21 15,0 0-15,-1 0 16,-20 21-16,21 0 0,0 0 0,-22 0 16,22 0-16,0 21 0,-21 0 15,21 0-15,-1 21 0,1-20 16,0 20-16,0-21 0,21 21 0,0 1 15,0-1-15,0-21 16,0 0-16,21-21 0,0 22 16</inkml:trace>
  <inkml:trace contextRef="#ctx0" brushRef="#br0" timeOffset="1300.18">3154 423 0,'0'0'0,"-21"-21"16,21 0-16,-22 21 15,1 21 1,21 0-16,0 1 0,0-1 0,0 21 16,0-21-16,0 22 0,-21-22 15,21 21-15,0 0 0,-21 1 16,21-1-16,0 0 0,0 1 0,-21-1 15,21 0-15,-21-20 0,21 20 16,0 0-16,0-21 0,0 1 0,0-1 16,0 0-16,0 0 0,0 0 15,0 0-15,0 1 16,21-22 0,0 0-16</inkml:trace>
  <inkml:trace contextRef="#ctx0" brushRef="#br0" timeOffset="1716.93">3344 1016 0,'21'-21'16,"-21"0"-1,22 21-15,-1-21 0,0-1 16,0 22-16,0-21 15,0 0-15,1 0 0,-1 0 0,0 0 16,0-1-16,0 1 0,0 0 16,1 21-16,-22-21 0,0 0 0,0 0 15,0-1-15,0 1 16,-22 21-16,1 0 16,0 0-16,0 0 0,0 21 15,0 1-15,-1-1 0,1 0 0,0 0 16,0 21-16,0-20 0,0 20 15,-1-21-15,22 21 16,-21 1-16,21-22 0,0 21 0,0-21 16,0 22-16,0-22 0,0 0 15,21 0-15,1-21 16,-1 0-16,0 0 0,0 0 0,0 0 16,0 0-16,1 0 0,20 0 15,0-21-15,-21 0 0,1 0 0,-1 0 16,0-1-16,21 1 0,-21 0 15,1 0-15</inkml:trace>
  <inkml:trace contextRef="#ctx0" brushRef="#br0" timeOffset="1864.88">3006 508 0,'0'0'0,"-22"0"0,1 0 0</inkml:trace>
  <inkml:trace contextRef="#ctx0" brushRef="#br0" timeOffset="2015.81">3133 487 0,'63'0'16,"-21"0"-16,-20-21 15,20 21-15,0 0 0,-21 0 16,22 0-16,-1 0 0,-21 0 0,22 0 15,-22 0-15,0 0 0,0 0 16,0 0-16,-42 0 31</inkml:trace>
  <inkml:trace contextRef="#ctx0" brushRef="#br0" timeOffset="2611.69">4212 1355 0,'21'0'0,"0"-21"0,1-1 0</inkml:trace>
  <inkml:trace contextRef="#ctx0" brushRef="#br0" timeOffset="3420.21">1630 1503 0,'0'21'0,"-21"-21"0,-1 0 16,1 0-16,0 0 15,0 0-15,42 0 63,0 21-63,22-21 0,-22 0 15,21 0-15,0 0 0,1 0 16,-1 0-16,0 0 0,85 0 16,-63-21-16</inkml:trace>
  <inkml:trace contextRef="#ctx0" brushRef="#br0" timeOffset="3629.89">4149 1334 0,'42'-22'16</inkml:trace>
  <inkml:trace contextRef="#ctx0" brushRef="#br0" timeOffset="4544.72">1968 1482 0,'0'0'16,"-42"0"-1,21 0-15,0 0 0,0 0 16,-1 0 0,1 0-16,0 0 15,0 0-15,0 0 16,0 0-16,42 0 47,0 0-47,0 0 15,21 0-15,-20 0 0,20 0 16,0 0-16,22 0 0,-1 0 0,22 0 16,0 0-16,20 0 0,1 0 15,0 0-15,0 0 0,0-21 0,0 21 16,-1 0-16,22 0 16,-21-22-16,0 22 0,21-21 0,-21 21 15,-21 0-15,20 0 0,-20 0 16,0-21-16,-22 21 0,22 0 0,-22 0 15,-20 0-15,-1 0 0,0 0 16,1 0-16,-22-21 0,0 21 0,0 0 16,-21-21-1,43 21-15,-65 0 16</inkml:trace>
  <inkml:trace contextRef="#ctx0" brushRef="#br0" timeOffset="4580.8">4424 1249 0,'21'0'16,"-42"0"-16,63-21 0,-21 21 0</inkml:trace>
  <inkml:trace contextRef="#ctx0" brushRef="#br0" timeOffset="5259.69">5101 1101 0,'0'0'0,"0"21"15,-21-21-15,21 21 0,0 0 0,0 0 16,-21-21-16,0 0 0,105 0 109,-126 0-77</inkml:trace>
  <inkml:trace contextRef="#ctx0" brushRef="#br0" timeOffset="5292.66">5143 1101 0,'0'0'0,"43"0"0,-1-21 16,-21 21-16</inkml:trace>
  <inkml:trace contextRef="#ctx0" brushRef="#br0" timeOffset="7187.87">5101 572 0,'0'21'0,"0"0"15,0 0 1,0 0 0,21-21 31,-21-21-47,0 0 15,0 0 1,-21 21 15,0 0-31,21 21 31,0 0-31,0 0 16,0 0-16,0 1 16,0-1-16,0 0 15</inkml:trace>
  <inkml:trace contextRef="#ctx0" brushRef="#br0" timeOffset="7483.53">5080 1228 0,'0'0'0,"21"0"31,0-21-31,-21-1 16,0 1-1,0 0 1,-21 21 15,0 0-15</inkml:trace>
  <inkml:trace contextRef="#ctx0" brushRef="#br0" timeOffset="8819.84">6244 720 0,'0'0'15,"0"-21"-15,21 21 94,-21-22-94,21 22 0,1-21 16,-1 0-16,0 0 15,0 0-15,0 0 0,-21-1 16,0 1-16,0 0 0,0 0 16,0 0-16,0-22 0,0 22 0,0 0 15,-21 0-15,21 0 0,0 0 0,-21 21 16,0 0-16,21 21 15,0 0 1,0 21-16,0-21 0,0 22 16,0-22-16,0 21 0,0 1 0,0-1 15,0 0-15,0 1 0,0-1 16,-21 0-16,21 22 0,0-22 0,0 0 16,0 1-16,-22-1 0,22-21 15,0 0-15,0 22 0,0-22 0,-21 0 16,21 0-16,-21-21 15,0 0-15,0 0 0,0 0 16,-1 0-16,1 0 16,0 0-16,-21-21 0,21 0 0,-1 21 15,1-21-15,0 21 16,0 0-16,0-21 16,21 42-1,0 0-15,0 0 16,21 0-1,0 0-15,0-21 16,0 22-16,1-22 0,-1 0 0,21 0 16,-21 0-16,0 0 0,22 0 15,-22-22-15,21 1 0,1 21 16,-1-21-16,21-21 0,-20 21 16,20-22-16,-20 1 0,20 0 0,-21-1 15,1 1-15,-22 0 0,0-1 16,21-20-16,-42 42 0,0-22 15,0 22-15,0 0 0,0 0 16,0 0-16,-21 21 16,0 0-16,0 0 15,0 0-15,0 0 0,21 21 16,-22 0-16,22 21 0,0-21 16,-21 22-16,0-1 0,0 22 15,21-1-15,-21 1 0,0-1 16,-1 1-16,1-1 0,21 1 0,-21-1 15,0 1-15,21 20 0,0 1 16,-21 0-16,0-1 0,-1 1 0,22 0 16,0-1-16,-21 22 0,0-21 15,21-1-15,0 1 0,0-21 0,0 20 16,0-20-16,0-1 0,0-20 16,21-1-16,0 0 0,1-21 0,-1 1 15,0-1-15,21-21 0,-21 0 16,43-21-16,-22-1 0,1-20 15,-1 21-15,0-21 0,1-1 0,-1 1 16,-21 0-16,21-1 16,-20-20-16,20 20 0,-21-20 0,-21 21 15,0-22-15,0 22 0,0-22 16,-21 1-16,0-1 0,-22 1 0,22-1 16,-21 22-16,0-22 0,-1 22 15,1 0-15,0-1 0,-1 22 0,1 0 16,21 0-16,0 21 0,-1-21 15,1 21-15,0 0 0,21-21 32,21 21-17,22 0-15,-22 0 0,0-22 16,21 22-16,1-21 0,-22 21 16,21-21-16,0 21 0,1-21 15,-1 0-15,0 0 0,1-1 0,20 1 16</inkml:trace>
  <inkml:trace contextRef="#ctx0" brushRef="#br0" timeOffset="9547.86">8001 1016 0,'-21'-63'31,"21"41"-31,0 1 0,0 0 16,0 0-16,0 0 0,0 0 0,42-22 16,-21 22-16,0 0 15,1 21-15,-1 0 0,0-21 0,21 21 16,-21 0-16,1 21 16,-1 0-16,0 0 0,-21 0 0,0 1 15,0 62-15,0-41 16,0-22-16,0 21 0,0 0 0,0-20 15,0 41-15,0-42 16,0 22-16,21-43 31,21 0-31,1-22 16,-22 1-16,0 0 0,0 0 16,0-21-16,1 20 0,-22 1 15,21-21-15,0 21 0,0-22 16,-21 22-16,0 0 0,0 0 0,0 0 15,21 0-15,-21 42 47,-21 0-47,21 0 0,-21 0 0,21 22 0,0-1 16,0 0-16,-21 1 16,21-1-16,-21 0 0,21 1 0,0-1 15,0 21-15,0-20 0,0 20 16,0-20-16,0 20 0,0 1 0,0-1 15,0 1-15,0 20 0,0-20 16,0-1-16,0 1 0,0-1 0,0-20 16,0 20-16,0 1 0,0-22 0,0 0 15,0 1-15,0-1 0,0 0 16,-22 1-16,1-22 0,0 21 16,21-21-16,-21 0 0,0-21 0,0 0 15,-1 0-15,1 0 0,-21 0 16,21 0-16,-22-21 0,22 0 0,-21-21 15,21 21-15,-22-22 0,22 22 16,0-21-16,0 21 0,21-22 0,0 22 16,0-21-16,0-1 0,0 22 15,0-21-15,0 21 0,21-22 0,21-41 16,-20 41-16,20 1 16,-21-21-16,0 20 0</inkml:trace>
  <inkml:trace contextRef="#ctx0" brushRef="#br0" timeOffset="10532.15">8975 931 0,'0'0'0,"0"-21"0,0 0 0,0 0 16,-22 0-16,1 21 0,0-21 15,0 21-15,0 0 0,0 0 0,-1 0 16,1 0-16,-21 0 15,42 21-15,-21 0 0,0 21 16,21-21-16,-22 22 0,22-22 0,0 21 16,0-21-16,0 22 0,0-1 15,0-21-15,0 22 0,0-22 0,22 21 16,-1-21-16,0 0 16,0 1-16,0-1 0,0-21 15,43 0-15,-43 0 0,21 0 16,1 0-16,-22 0 0,21 0 15,1-21-15,-22 21 0,0-22 0,21 1 16,-21 0-16,1 0 0,-1-21 16,0 20-16,0-20 0,-21 0 0,0-1 15,0 1-15,0 0 0,0-1 16,0 1-16,0 0 0,-21 21 16,0-22-16,0 43 0,-1-21 15,1 0-15,0 21 0,0 0 0,-21 0 16,20 0-16,-20 21 0,0 0 15,-1 0-15,22 1 0,-21 20 0,21-21 16,-22 43-16,22-22 0,0 43 16,21-43-16,0 0 0,0 1 15,0-22-15,21 21 0,0-21 16,1 0-16,-1 1 0,21-1 0,-21-21 16,22 0-16,-1 21 0,0-21 15,1 0-15,-1 0 0,0 0 0,-21 0 16,22-21-16,-1 21 0,-21-21 15,22-1-15,-22 1 0,0 0 0,0 0 16,0 0-16,0 0 0,1-22 16,-22 22-16,0-21 0,21-1 15,-21 22-15,0-21 0,0 21 16,0 0-16,0-1 0,0 1 16,0 42-1,0 1 1,-21-1-16,21 0 0,0 21 15,0-21-15,0 22 0,0-22 0,0 0 16,0 21-16,0-20 0,0-1 16,0 0-16,0 0 0,21-21 0,0 21 15,0-21-15,0 0 16,0 0-16,1 0 0,-1 0 16,0 0-16,0 0 0,21 0 0,-20-21 15,-1 0-15,0 0 0,21 0 16,-21-1-16,1 1 0,-1-21 0,0 0 15,0 20-15,0-20 0,0 0 16,-21-1-16,0 1 0,22 21 0,-22-21 16,0 20-16,0 1 15,-22 21 1,22 21-16,0 1 16,-21 20-16,21-21 0,-21 21 0,21 1 15,0-22-15,0 21 16,0 1-16,0-22 0,0 21 0,0-21 15,0 0-15,0 1 0,21-1 16,0 0-16,1-21 0,-1 21 16,0-21-16,0 0 0,0 0 15,0 0-15,1 0 0,-1 0 0,0-21 16,0 21-16,0-21 0</inkml:trace>
  <inkml:trace contextRef="#ctx0" brushRef="#br0" timeOffset="11312.6">11726 868 0,'21'0'0,"-42"0"0,64-21 0,-1 21 16,-21-21-16,0-1 0,0 22 0,1-21 16,-1 0-16,0 0 0,0 0 15,0 0-15,0-1 0,1 1 0,-22 0 16,0 0-16,0 0 0,0 0 16,0-1-16,-22 1 0,-41-21 15,21 21-15,20 21 0,-20 0 16,0 0-16,-1 0 0,1 0 15,0 0-15,-1 21 0,1 0 16,21 0-16,-21 0 0,-1 22 0,1 20 16,0-20-16,20-1 15,22 0-15,0 22 0,-21-22 0,21 0 16,0-20-16,0 20 0,0-21 16,21 0-16,1 0 0,-1 1 0,0-22 15,0 0-15,0 0 0,22 0 16,-22 0-16,21-22 0,-21 22 0,22-21 15,-1-21-15,-21 21 0,21 0 16,1-22-16,-22 1 0,0 21 16,0-22-16,0 22 0,-21-21 0,22 21 15,-22-22-15,0 22 0,0 0 16,0 0-16,0 0 0,0 42 31,-22 0-31,22 0 16,0 0-16,-21 1 0,21 20 15,0-21-15,0 21 0,0-20 0,0 20 16,0 0-16,0-21 0,0 1 16,21 20-16,1-21 0,-1 0 0,0-21 15,0 21-15,0 1 0,22-22 16,-22 0-16,0 0 0,21 0 16,-21 0-16,1 0 0,-1 0 15,0 0-15,0 0 0</inkml:trace>
  <inkml:trace contextRef="#ctx0" brushRef="#br0" timeOffset="11683.42">12255 974 0,'0'0'0,"0"-21"0,0-22 16,0 22-16,0-21 0,0 21 16,0-1-16,0-20 0,22 21 0,-22 0 15,0 0-15,21-1 16,0 1-16,-21 0 0,21 0 0,0 21 0,0 0 16,1-21-16,-1 21 15,0 0-15,0 0 0,0 21 16,0 0-16,1 0 0,-1 0 0,0 1 15,-21-1-15,21 21 0,0-21 16,-21 22-16,0-1 0,0-21 0,0 21 16,0 1-16,0-22 0,0 0 15,0 21-15,0-20 0,0-1 0,0 0 16,-21-21-16,0 0 16,21-21-1,0 0-15,0-1 16,0 1-16,0 0 0,0-21 0,0 21 15,0-22-15,0 22 0,0-21 16,0 21-16,21-1 0,0-20 0,0 21 16,-21 0-16,22 0 15,-1 21-15,0-22 0,0 22 0,0 0 16,0-21-16,1 21 0,20 0 16,-21 0-16,0 0 0,0 0 15,1 0-15</inkml:trace>
  <inkml:trace contextRef="#ctx0" brushRef="#br0" timeOffset="12032.88">13081 1058 0,'0'0'0,"21"0"0,0 22 0,0-22 16,1 0-16,20 0 0,-21 0 16,0 0-16,22 0 0,-22-22 15,21 1-15,-21 0 0,0 0 0,22 0 16,-22 0-16,0-1 0,-21-20 15,0 21-15,0 0 0,0-22 0,0 22 16,0 0-16,0 0 0,0 0 16,-21 0-16,-21-22 15,20 43-15,1 0 0,0 0 0,0 0 16,-21 21-16,20 1 0,1 20 16,-21-21-16,21 21 0,0 22 0,21-22 15,-22 1-15,22 20 0,0-21 16,0 1-16,0-22 0,0 21 0,22-21 15,-1 1-15,0-1 0,0 0 16,21-21-16,1 0 0,-22 0 0,21 0 16,1 0-16,-22 0 0,21-21 15,-21 21-15,0-21 0,1-1 0,-1 22 16,0-21-16,0 0 0</inkml:trace>
  <inkml:trace contextRef="#ctx0" brushRef="#br0" timeOffset="12799.77">14541 847 0,'0'0'0,"22"0"0,-1-21 15,-21-1-15,21 1 16,-21 0-16,21 21 0,-21-21 16,0 0-16,21 0 0,0-1 15,1 1-15,-1 0 0,0 0 16,0 21-16,0-21 16,0 21-16,1 0 0,-1 0 15,0 0-15,0 21 0,0 0 16,0 0-16,1 0 0,-1 1 0,0 20 15,-21-21-15,0 21 0,0 1 16,0-1-16,0 0 0,0 1 0,0-1 16,0-21-16,0 22 0,0-22 15,-21 21-15,21-21 0,-21 0 0,-1-21 16,22 22-16,-21-22 16,21-22 15,0 1-31,0 0 0,0 0 0,0-21 15,21-1-15,1 1 0,-1 0 16,0-1-16,0 1 0,0 0 16,22-1-16,-22 1 0,21 21 15,0-22-15,1 22 0,-1 0 0,-21 0 16,22 21-16,-1 0 0,-21 0 16,0 0-16,0 21 0,1 0 15,-22 0-15,0 22 0,0-22 0,0 21 16,0 1-16,0-1 0,0 0 0,0 1 15,0-1-15,0 0 0,-22 1 16,22-22-16,0 0 0,0 21 0,0-21 16,-21-21-16,21 22 0,0-1 15,21-42 17</inkml:trace>
  <inkml:trace contextRef="#ctx0" brushRef="#br0" timeOffset="13244.88">15833 762 0,'0'-21'32,"-22"21"-32,22 21 0,-21-21 15,0 21-15,0 0 0,21 22 16,-21-22-16,21 21 0,0 1 15,-21-22-15,21 21 0,-22 0 0,22-20 16,0 20-16,0-21 0,0 21 16,0-20-16,0-1 0,22 0 0,-1 0 15,0 0-15,0-21 16,0 0-16,0 0 0,1 0 0,-1 0 16,0 0-16,0 0 0,0-21 15,22 21-15,-22-21 0,0 0 0,0 0 16,0-1-16,0-20 0,-21 21 0,22-21 15,-22-1-15,0 1 0,0 0 16,0-1-16,0 1 0,0 0 16,-22-1-16,22 1 0,-21 21 15,0 0-15,0-1 0,0 22 0,0 0 16,-1 0-16,1 0 0,0 0 16,0 0-16,0 22 0,0-1 0,-1 0 15,1 0-15,21 21 0,-21-20 16,21 20-16,0-21 0,0 21 0,0-20 15,0-1-15,0 21 0,21-21 16,0-21-16,1 21 0,-1-21 0,0 0 16</inkml:trace>
  <inkml:trace contextRef="#ctx0" brushRef="#br0" timeOffset="13547.17">16573 635 0,'0'0'0,"22"-21"15,-1-21-15,0 20 0,0 1 0,-21 0 16,0 0-16,0 0 0,0 42 16,0 0-1,0 0-15,0 0 0,0 22 16,0-22-16,-21 21 0,0 1 0,0-1 16,-1 0-16,1 1 0,0-1 15,0 0-15,21 1 0,0-1 16,-21 0-16,21 1 0,0-1 0,0-21 15,0 0-15,0 0 0,0 1 16,21-1-16,-21 0 0,21-21 0,0 0 16,0 0-16,1 0 15,-1 0-15,0 0 0,0-21 0,0 0 16,0-1-16,-21 1 16,22 0-16,-22 0 0</inkml:trace>
  <inkml:trace contextRef="#ctx0" brushRef="#br0" timeOffset="13728.26">16489 826 0,'-21'0'31,"42"0"-15,0 0-16,0 0 15,0 0-15,0 0 0,22 0 16,-22 0-16,0 0 0,0 0 0,0 0 15,1 0-15,-1-22 0</inkml:trace>
  <inkml:trace contextRef="#ctx0" brushRef="#br0" timeOffset="14420.05">18013 974 0,'0'-21'0,"0"42"0,0-64 16,0 22-16,21 21 15,0-21-15,0 21 0,22-21 16,-22 21-16,0-21 0,21 0 0,-21-1 16,22 1-16,-22 21 0,0-21 15,0 0-15,0 0 0,1 0 0,-22-1 16,0 1-16,0 0 0,0 0 16,-22 0-16,1 0 0,0-1 15,0 1-15,-21 21 0,20 0 16,1-21-16,-21 21 0,0 0 0,20 0 15,-20 21-15,21 0 0,-21 1 0,20-1 16,1 21-16,0-21 16,-21 22-16,21-1 0,-1 21 0,1-20 15,0 20-15,21-20 0,0-1 16,0 0-16,0 1 0,0-22 16,0 21-16,0-21 0,21 0 15,0-21-15,1 0 0,20 0 0,-21 0 16,0 0-16,22 0 0,-1-21 15,0 0-15,-21 0 0,22-21 0,-22 20 16,0-20-16,0 0 0,0-1 16,1 1-16,-22 0 0,0-1 15,0 1-15,0 0 0,0-1 0,0 22 16,0-21-16,0 21 0,0 0 16,0 42-1,0 0 1,0 0-16,0 0 0,0 22 15,0-1-15,0 0 0,0 1 0,0-1 16,0 0-16,0 1 0,0-1 16,21-21-16,0 21 0,0-20 0,21-1 15,-20 0-15,-1-21 0,21 0 16,0 0-16,1 0 0,-22 0 0,21 0 16,-21-21-16</inkml:trace>
  <inkml:trace contextRef="#ctx0" brushRef="#br0" timeOffset="14915.62">18881 402 0,'0'0'0,"-22"21"16,22 1 0,-21 20-16,0-21 0,21 21 0,0 1 15,-21-1-15,0 0 0,21 1 16,-21-1-16,21 22 0,0-22 0,0 0 15,0 1-15,0-1 0,-22 0 16,22 1-16,0-22 0,0 0 0,0 0 16,0 0-16,-21-21 15,21-21 17,0 0-32,0-21 0,0 20 0,0 1 15,21-21-15,1 0 16,-1 20-16,0-20 0,0 0 0,21 21 15,-20-1-15,20-20 0,-21 21 16,21 21-16,-20-21 0,20 21 0,0 0 16,-21 0-16,22 0 0,-22 0 0,0 21 15,0 0-15,0 0 0,-21 0 16,0 1-16,0 20 0,0-21 16,-21 21-16,0-20 0,0 20 15,-21-21-15,20 0 0,-20 0 0,0 1 16,21-1-16,-22 0 0,1-21 15,21 0-15,-22 0 0,22 0 0,0 0 16,21-21 0,0 0-16,0-1 15,0 1-15,21 0 0,0 0 16,1-21-16,-1 20 0,21-20 0,-21 0 16</inkml:trace>
  <inkml:trace contextRef="#ctx0" brushRef="#br0" timeOffset="15163.79">19537 360 0,'0'0'0,"0"21"31,0 0-31,-21 22 0,21-22 16,-22 21-16,22-21 0,0 22 15,-21-1-15,0 0 0,0 1 0,0-1 16,21 0-16,0 1 0,-21-1 15,21 0-15,-22 1 0,22-1 0,-21-21 16,21 0-16,0 22 16,0-22-16,0 0 0,21-21 31,1 0-31,-1-21 0,0 21 0,0-21 16</inkml:trace>
  <inkml:trace contextRef="#ctx0" brushRef="#br0" timeOffset="15572.2">19664 868 0,'0'21'31,"0"0"-15,21-21-16,0 0 0,0 0 0,0 0 16,1 0-16,-1 0 15,0 0-15,0-21 0,21 21 0,-20-21 16,-1 21-16,21-21 0,-21 0 15,0-1-15,1 22 0,-22-21 0,0 0 16,21 0-16,-21 0 0,0 0 16,0-1-16,-21 22 15,-1 0-15,1 0 16,0 0-16,0 0 0,-21 22 0,20-1 16,1 21-16,-21-21 15,21 22-15,0-1 0,-1 0 0,1-21 16,0 22-16,21-1 0,0-21 15,0 22-15,0-22 0,0 0 0,21 0 16,0 0-16,1-21 0,-1 0 16,21 21-16,0-21 0,-20 0 0,20 0 15,0 0-15,1-21 0,-1 21 16,0-21-16,1 21 0,-22-21 0,0 0 16,0 0-16,0-1 0,-21 1 15,0 0-15,0 0 0,0 0 16</inkml:trace>
  <inkml:trace contextRef="#ctx0" brushRef="#br0" timeOffset="16348.3">1545 2117 0,'-21'0'0,"42"0"0,-63 0 16,63 0-1,0 0 1,21 0-16,1 0 0,-1 0 16,0 0-16,1 0 0,20 0 15,-20-21-15,-1 21 0,0 0 0,22-22 16,-22 22-16,0-21 16,1 21-16,-1 0 0,0 0 0,1 0 15,-22 0-15,0 0 0,0 0 16,-21 21-1,-21-21-15</inkml:trace>
  <inkml:trace contextRef="#ctx0" brushRef="#br0" timeOffset="16602.04">1990 2159 0,'-22'0'0,"44"0"0,-65 0 0,22 0 15,0 0 1,21 21-16,-21 0 15,0 1-15,21 20 16,0-21-16,-22 0 0,22 22 0,0-1 16,0 0-16,0 1 0,0-22 15,0 21-15,0 0 0,0 1 16,0-22-16,-21 21 0,21-21 0,0 1 16,0-1-16,0 0 0,-21 0 15,21 0-15,0 0 0</inkml:trace>
  <inkml:trace contextRef="#ctx0" brushRef="#br0" timeOffset="16992.73">2138 2455 0,'21'0'0,"-42"0"0,42 22 31,-42-1-31,21 0 0,-21 0 16,21 0-16,-22 22 0,22-22 0,-21 0 16,21 21-16,-21-21 0,21 22 15,0-22-15,0 0 0,0 21 16,0-20-16,0-1 0,21 0 16,0-21-16,1 21 0,-1-21 0,21 0 15,-21 0-15,22 0 0,-1 0 16,0 0-16,1-21 0,-1 0 0,0 0 15,1-1-15,-1 1 0,-21 0 16,21-21-16,-20 21 0,-1-22 16,-21 22-16,0-21 0,0-1 0,-21 1 15,-1 21-15,1-21 0,-21 20 16,21 1-16,-22 0 0,22 21 0,0 0 16,-21 0-16,21 0 15,-1 0-15,1 0 0,0 21 0,0 0 16,21 1-16,0-1 0,0 0 15,0 0-15,0 0 0,0 0 16,21 1-16,0-22 0,22 21 0,-22-21 16</inkml:trace>
  <inkml:trace contextRef="#ctx0" brushRef="#br0" timeOffset="17887.8">4360 2074 0,'0'0'0,"0"-21"0,0 0 0,0 0 15,-21 0-15,0 0 0,0 21 0,0 0 16,-1 0-16,1 0 0,0 0 15,0 0-15,0 0 0,-22 21 0,22 0 16,0 0-16,0 21 0,0-20 16,0 20-16,-1 0 0,1 1 0,0 20 15,21-21-15,0 1 0,0 20 16,0 1-16,0-22 0,0 0 0,0 22 16,0-22-16,0-21 0,0 22 15,21-22-15,0 21 0,-21-21 16,22-21-16,-1 22 0,0-22 15,21 0-15,-21 0 0,1 0 0,-1 0 16,21-22-16,-21 1 0,22 0 16,-1 0-16,-21 0 0,21 0 0,1-22 15,-1 22-15,-21-21 0,22-1 16,-22 22-16,0-21 0,0 0 0,-21 20 16,21-20-16,-21 21 0,0 0 15,0 0-15,-21 21 16,0 0-1,0 21-15,0 0 16,-1 21-16,22-21 0,-21 22 16,21-1-16,-21-21 0,21 22 0,-21-1 15,21-21-15,0 21 0,0-20 16,0 20-16,0-21 0,21-21 16,0 21-16,0 0 0,22-21 0,-22 0 15,21 0-15,-21 0 0,22 0 16,-1-21-16,-21 0 0,22 0 0,-1 0 15,-21 0-15,21-1 0,-20-20 0,20 21 16,-21 0-16,0-22 0,-21 1 16,0 21-16,0-21 0,0-22 15,-21 43-15,0 0 0,0-22 16,-22 43-16,1-21 0,0 21 16,-1 0-16,1 0 0,0 0 15,-1 21-15,1 1 0,21-1 0,-21 0 16,20 0-16,-20 21 0,42-20 15,0 20-15,0 0 0,0-21 0,0 22 16,0-22-16,21 0 0,0 0 16,1 0-16,20-21 0,-21 0 0,21 0 15,1 0-15</inkml:trace>
  <inkml:trace contextRef="#ctx0" brushRef="#br0" timeOffset="18219.14">5334 2413 0,'0'-21'0,"0"42"0,0-63 16,-21 63 15,21 0-31,0 0 0,0 0 16,0 22-16,-21-1 0,21 0 16,0 1-16,0-1 0,0 0 0,0 64 15,0-63-15,0 20 16,0-21-16,0 22 0,0-1 0,0 1 15,0-1-15,0 1 0,0-1 16,0 1-16,0-22 0,0 22 16,0-22-16,0-21 0,0 22 0,0-22 15,0 0-15,0 0 0,0-42 32,0 0-17,0-22-15,0 22 0,0-21 16,0 0-16,0-1 0,21 1 0,-21-22 15,0 22-15</inkml:trace>
  <inkml:trace contextRef="#ctx0" brushRef="#br0" timeOffset="18517.07">5334 2752 0,'0'0'0,"-21"-43"0,0-20 16,21 42-16,-22-22 0,22 1 16,-21 21-16,21 0 0,0 0 0,0-1 15,0 1-15,0 0 16,21 0-16,1 21 0,-1 0 15,21 0-15,0 0 0,1 0 16,20 0-16,-20 0 0,-1 21 0,0 0 16,1 0-16,-22 22 0,0-22 15,0 21-15,-21 1 0,0-22 0,0 21 16,-21-21-16,0 22 0,0-22 16,-22 21-16,22-21 0,-21 0 0,-1 1 15,22-1-15,-21-21 16,21 21-16,0-21 0,21-21 31,21 0-31,0-1 0,0 1 16,0 0-16,22 0 0,-22 0 15,0 0-15,21-1 0</inkml:trace>
  <inkml:trace contextRef="#ctx0" brushRef="#br0" timeOffset="19120.84">5969 2477 0,'0'0'0,"21"0"0,0 0 0,-21 21 31,0 0-15,0 0-16,0 0 0,0 0 16,0 1-16,-21-1 0,0 21 0,21-21 15,0 0-15,0 1 0,0-1 16,0 0-16,0 0 0,0 0 16,21-21-1,0 0-15,0 0 0,1-21 16,-1 0-16,0 0 0,0 21 15,21-21-15,-20-1 0,-1-20 0,0 21 16,0 0-16,0 0 0,-21-1 16,0 1-16,21 0 0,1 0 15,-22 0 1,0 42 15,0 0-31,0 0 0,0 0 16,0 22-16,0-1 0,0-21 0,0 22 15,0-1-15,0 21 0,21-20 16,0-1-16,-21 22 0,21-1 0,0 1 16,-21-1-16,0 22 0,21-22 15,-21 22-15,0-22 0,0 22 0,0 0 16,0-22-16,0 22 0,0 0 16,0-1-16,0-20 0,0 20 0,0 1 15,0-21-15,0-1 0,0 1 16,0-22-16,0 0 0,-21-21 0,21 1 15,-21-1-15,0-21 0,0 0 16,0 0-16,-1-21 0,1-1 16,0-20-16,-21 0 0,21-22 0,-22 1 15,22-1-15,-21-20 0,21-1 16,-1 0-16,22 1 0,0-1 0,0 0 16,0-21-16,0 22 0,22-1 15,-1 22-15,0-1 0,0 1 0,21-1 16,-20 22-16,20-22 15,0 22-15,1 0 0,20-1 0,-21 1 0,22 0 16,-1-1-16,1 1 0,-22 0 16,22-1-16</inkml:trace>
  <inkml:trace contextRef="#ctx0" brushRef="#br0" timeOffset="19640.84">8403 2667 0,'0'-21'0,"0"-127"16,21 105-1,0 22-15,1-21 0,-1 21 0,-21 0 16,21-22-16,-21 22 16,21 0-16,-21 0 0,0 0 15,0 42 1,0 0-16,0 21 15,0 1-15,0 20 0,0-21 16,0 43-16,0-21 0,0-1 0,0 22 16,0-22-16,0 22 0,0-22 0,0 22 15,0 21-15,0-21 0,0-1 16,0 1-16,-21 0 0,21-22 0,0 85 16,0-105-16,0 20 15,0-21-15,0-20 0,0-1 0,0 0 16,21-21-16,0 0 15,-21-21-15,21-22 16,1 22-16,-22-21 0,0 0 16,0-1-16,21 1 0,-21-22 15,0 1-15,0-22 0</inkml:trace>
  <inkml:trace contextRef="#ctx0" brushRef="#br0" timeOffset="19944.86">8615 2752 0,'-21'-64'0,"42"128"0,-64-170 0,22 42 16,0 22-16,0 0 0,21-1 15,0 1-15,0 21 0,0 0 0,0-22 16,0 22-16,21 0 0,0 0 16,0 0-16,22 0 0,-22-1 0,21 1 15,1 21-15,-1 0 0,21-21 16,-20 21-16,-1 0 0,22 21 16,-22 0-16,-21 1 0,0-1 0,0 21 15,-21 0-15,0 1 0,0-1 16,-21 0-16,0 22 0,0-22 0,-21 1 15,-1-22-15,1 21 0,0 0 16,-1-20-16,1-1 0,0 0 0,20 0 16,1-21-16,-21 0 0,42 21 15,-21-21-15,42 0 16,0-21 0,0 0-16,0 21 0,22-21 0,-1 0 15,0-1-15,43-20 16</inkml:trace>
  <inkml:trace contextRef="#ctx0" brushRef="#br0" timeOffset="21340.71">9673 2371 0,'0'0'0,"42"-21"0,107-64 16,-149 64 0,0 0-16,0-1 0,-22 22 15,1 0-15,0-21 0,0 21 16,-21 0-16,20 0 0,-20 0 0,21 0 15,-21 21-15,20-21 0,-20 22 0,21-1 16,0 0-16,0 21 16,-22 1-16,22-1 0,0 0 0,0 1 15,0 20-15,21-21 0,0 1 16,0-1-16,0 0 0,0-20 0,0 20 16,0-21-16,21 0 15,0-21-15,0 0 0,0 0 0,0 0 16,1 0-16,-1-21 0,21 0 0,-21 0 15,0 0-15,22-1 0,-22-20 16,0 21-16,21-21 0,-20-1 16,-1 1-16,0 0 0,-21-1 0,0 1 15,21 21-15,-21-22 0,0 1 16,0 21-16,0 42 31,0 0-31,0 0 0,0 22 16,-21-22-16,21 21 0,0 1 15,0-1-15,-21-21 0,0 21 0,21 1 16,0-1-16,-22-21 0,22 0 16,0 22-16,0-22 0,22 0 0,-1-21 15,0 21-15,0 0 0,0-21 16,22 0-16,-22 0 0,21 0 0,0 0 16,-20 0-16,20-21 0,0 0 15,22 0-15,-22 0 0,0 0 16,1-1-16,-1-20 0,0 0 0,1 21 15,-22-22-15,21 1 0,-21 0 16,1-1-16,-1 22 0,-21-21 0,0 21 16,0-1-16,0 1 15,-21 21-15,-1 0 0,1 0 0,0 0 16,0 0-16,-21 21 0,20 1 16,1-1-16,0 0 0,0 0 0,0 0 15,21 0-15,0 22 0,0-22 0,0 0 16,0 0-16,21-21 0,-21 21 15,21 1-15,0-1 0,0-21 0,1 21 16,-1 0-16,0-21 16,0 21-16,0-21 0,0 21 0,-21 1 15,0-1 1,0 0-16,-21-21 16,0 21-16,0-21 0,0 0 15,0 0-15,-1 0 0,-20 0 16,21 0-16,0 0 0,0 0 0,-1 0 15,1-21 1,42 21 15,1 0-31,-1 0 16,0 0-16,0 0 0,0 0 16,0 0-16,1 0 0,-1 0 15,0 0-15,21 0 0,-21-21 0,22 0 16,-22 21-16,21-22 0,1 1 15,-1 21-15,0-21 0,22-21 0,-22 21 16,0-1-16,1-20 0,-22 0 16,21-1-16,-21 22 0,1-21 0,-1 0 15,-21-1-15,21 1 0,-21 0 0,0-1 16,0 22-16,0-21 0,0 21 16,0-1-16,-21 1 0,0 21 15,-1 0 1,1 0-16,21 21 0,0 1 0,-21-1 15,0 0-15,21 21 0,0-21 16,-21 22-16,21-1 0,0 0 0,0 1 16,0-1-16,0 0 0,0 1 0,0-1 15,0 0-15,0 1 0,0 20 16,21-20-16,0-22 0,0 0 16,0 0-16,1-21 0,-1 21 15,21-21-15,-21 0 0,22 0 0,-1 0 16,0 0-16,1-21 0,-22 21 15,21-21-15,0 0 0,1 0 0,-22-1 16,0 1-16,0-21 0,0 21 16,1-22-16,-22 22 0,21-21 15,-21 21-15,0-22 0,0 22 0,0 0 16,0 0-16,-21 21 16,-1 0-16,22 21 15,-21 0-15,21 0 0,-21 1 16,21-1-16,-21 0 0,21 21 0,0-21 15,0 1-15,0-1 0,0 21 16,0-21-16,0 0 16,0 1-16,21-22 0,0 0 0,0 21 0,1-21 15,-1 0-15,0 0 16,0 0-16,0 0 0,0-21 16,1-1-16,-1 22 0,-21-21 15,21 0-15,-21 0 0,21 0 0,-21-22 16,0 22-16,0-21 0,0 21 0,0-22 15</inkml:trace>
  <inkml:trace contextRef="#ctx0" brushRef="#br0" timeOffset="21543.82">10985 2223 0,'0'0'0,"0"21"31,22-21-31,-1 0 0,21 0 16,-21 0-16,22 0 0,-22 0 0,21 0 16,0 0-16,1 0 0,-22 0 15,21-21-15,-21 21 0,1 0 0,41 0 16,-42-22-16,0 22 0</inkml:trace>
  <inkml:trace contextRef="#ctx0" brushRef="#br0" timeOffset="22815.76">12912 2540 0,'0'0'0,"21"42"31,0-42-31,0-21 16,-21 0-16,21 21 0,0-21 15,-21-21-15,22 20 0,-1 1 0,0-21 16,-21 21-16,21-22 0,0 1 16,0 0-16,1-1 0,-1 1 0,-21 0 15,21-22-15,0 22 16,-21-22-16,21 1 0,-21 21 0,0-1 15,0 1-15,0 21 0,0 0 16,0-1-16,0 44 16,0-1-16,0 0 0,-21 21 15,0 1-15,0-1 0,0 21 0,21-20 16,-22-1-16,1 22 0,21-22 0,-21 21 16,21-20-16,0-1 0,0 22 15,0-22-15,21 0 0,0 1 0,1-22 16,20 0-16,-21 21 0,21-42 15,-20 21-15,20-21 0,0 0 0,1 0 16,-1 0-16,-21 0 0,21-21 16,1 0-16,-22 0 0,21-21 15,-21 20-15,43-41 0,-43 21 16,-21-1-16,21 1 0,-21 0 16,21-22-16,-21 22 0,0-1 0,0 1 15,0 0-15,0-1 0,0 22 16,0 0-16,0 0 0,-21 21 0,0 0 15,0 21 1,21 0-16,0 22 0,-21-22 0,21 21 16,-21 0-16,21 1 0,0-1 15,0 0-15,0 1 0,0-1 0,-22 0 16,22 1-16,0-22 0,-21 21 16,21 1-16,0-22 0,0 0 15,0 0-15,0 0 0,0 0 0,0-42 31,21 0-15,-21 0-16,22 0 0,-22-22 16,0 22-16,21 0 0,0-21 0,-21 21 15,21-1-15,0-20 0,0 21 0,1 21 16,-1-21-16,0 0 0,0 21 16,0 0-16,0 0 31,-21 21-31,0 0 0,0 0 0,0 21 15,0-20-15,22-1 0,-22 0 16,0 21-16,0-21 0,21 1 16,0-1-16,-21 0 0,21 0 0,0 0 15,0-21-15,22 0 0,-22 21 16,21-21-16,1 0 0,-1 0 0,21-21 16,1 0-16,-22 0 15,1 21-15,-22-42 0,21 20 0,0 1 16,-20 0-16,-1-21 0,21 21 15,-42-1-15,21-20 0,-21 21 16,0-64-16,0 64 16,0 0-16,-21 21 15,0 0-15,0 21 16,0 0-16,-1 0 0,22 1 16,-21-1-16,21 21 0,-21-21 0,21 22 15,0-22-15,0 21 0,0-21 0,0 22 16,21-22-16,0 0 15,-21 0-15,22-21 0,20 21 0,-21-21 0,0 21 16,0-21-16,1 0 16,20 0-16,-21 0 0,0 0 0,0-21 0,1 0 15,-1 21-15,0-21 0,0 0 16,0 0-16,-21-1 0,0 1 16,21 0-16,-21 0 0,0 0 0,0-22 15,0 22-15,0 0 0</inkml:trace>
  <inkml:trace contextRef="#ctx0" brushRef="#br0" timeOffset="23044.02">13081 2138 0,'0'0'15,"-64"0"-15,22 21 0,0-21 0,21 0 16,42 0-1,21 0-15,0 0 16,1 0-16,20-21 0,1 21 0,-1 0 16,1-21-16,-22 21 0,22 0 0,-22 0 15,0 0-15,1-21 0,-1 21 16,-21 0-16,0-22 0,0 22 0,1 0 16</inkml:trace>
  <inkml:trace contextRef="#ctx0" brushRef="#br0" timeOffset="24119.67">16489 2561 0,'0'0'16,"-21"21"-16,21 1 0,-22-1 16,22 0-16,43-21 47,-22-21-47,0 21 0,0-21 0,22-1 15,-22-20-15,21 21 0,-21 0 16,22-22-16,-22 22 0,0-21 0,21 21 15,-42-22-15,21 22 0,-21 0 16,22 0-16,-22-21 0,0 20 0,0 1 16,-22 21 15,22 21-31,-21 1 0,21-1 0,0 21 16,0 0-16,-21 1 0,21-1 15,0 22-15,0-1 0,0 1 16,0-1-16,0-21 0,0 22 15,0-1-15,0 1 0,0-1 0,0 1 16,0-1-16,0 1 0,0-1 16,0 1-16,0-1 0,0 1 0,0-22 15,-21 1-15,21-22 0,0 21 0,-21-21 16,21 0-16,-21-21 0,-1 0 16,1 0-16,0 0 0,-21 0 15,21 0-15,-1-21 0,1 0 0,-21 0 16,21 0-16,0-22 15,-1 1-15,22 0 0,0-1 0,0-20 16,0-1-16,0 22 0,0-21 0,0-1 16</inkml:trace>
  <inkml:trace contextRef="#ctx0" brushRef="#br0" timeOffset="24340.28">16700 2096 0,'-21'0'0,"21"-22"16,-21 22-16,0 0 16,21-21-1,-21 21 1,21 21 15,0 1-31,21-1 16,0 0-16,0-21 0,0 21 15,1 0-15</inkml:trace>
  <inkml:trace contextRef="#ctx0" brushRef="#br0" timeOffset="24832.84">17251 2350 0,'0'-43'16,"0"86"-16,21-107 15,-21 43-15,0 0 0,0 0 16,0-1-16,0 1 0,0 0 16,0 0-16,-21 0 0,0 0 15,-1 21-15,1 0 0,0 0 16,0 0-16,0 21 0,0 0 0,-1 0 16,1 0-16,0 22 0,21-22 15,-21 21-15,21 0 0,-21 1 0,21-1 16,-21 0-16,21-20 0,0 20 15,0-21-15,0 0 0,0 0 0,0 1 16,21-22-16,0 0 16,0 0-16,0 0 0,0 0 15,1 0-15,20-22 0,-21 1 0,0 0 16,22-42-16,-22 41 16,0 1-16,0-21 0,-21 21 0,0-22 15,0 22-15,21 0 0,-21 0 16,0 0-16,0 0 0,0-1 0,0 44 31,0-1-31,0 0 16,0 0-16,0 0 0,0 0 15,0 1-15,0-1 0,21 0 0,-21 0 16,0 0-16,22 0 0,-1 1 16,0-22-16,0 21 0,0-21 15,0 0-15,1 0 0,-1 0 0,0 0 16,0 0-16,0 0 0</inkml:trace>
  <inkml:trace contextRef="#ctx0" brushRef="#br0" timeOffset="25193.45">17695 2392 0,'0'0'15,"0"-21"-15,0 0 0,0-1 16,0 1-16,0 0 0,0 0 16,0 0-16,0 0 0,21-1 15,1 22-15,-1-21 0,0 0 16,0 21-16,0 0 0,22-21 15,-22 21-15,0 0 0,0 0 16,0 0-16,0 21 0,1 0 0,-1 0 16,-21 1-16,0-1 0,21 0 15,-21 0-15,0 0 0,0 0 0,0 22 16,0-22-16,-21 0 0,21 21 16,0-20-16,-21-1 0,-1 0 0,1 0 15,21-42 16,0 0-31,0 0 0,0-22 16,0 22-16,0 0 0,0 0 16,0 0-16,21-1 15,1 1-15,-22 0 0,0 0 0,21 0 16,0 0-16,0-1 0,0 1 16,0 21-16,1 0 0,-1-21 15,0 21-15,0 0 0,0 0 0</inkml:trace>
  <inkml:trace contextRef="#ctx0" brushRef="#br0" timeOffset="26047.86">18711 2392 0,'0'0'0,"21"0"0,1 0 15,-1 0-15,0 0 0,0 0 0,0 0 16,0-21-16,1 0 0,-1-1 15,0 22-15,21-21 0,-21 0 0,1 0 16,-1-21-16,0 20 0,0 1 16,0 0-16,0-21 0,-21 21 0,0-22 15,22 22-15,-22 0 0,0 0 16,0 0-16,-22 21 16,1 0-16,0 21 0,0-21 15,21 21-15,-21 21 0,0-21 16,-1 1-16,1 20 0,0 0 15,0 1-15,0-1 0,0 21 16,-1 1-16,1-1 0,0 1 0,-21 21 16,21-22-16,-1 22 0,-20-22 15,21 22-15,-21-22 0,20 22 0,-20 0 16,21-1-16,-21 1 0,20 0 16,1-22-16,21 22 0,0-22 0,0 22 15,0-21-15,0-1 0,0 1 0,0-1 16,21 1-16,1-22 0,-1 0 15,21 1-15,-21-22 0,22-21 16,-1 0-16,0 0 0,1 0 0,20-21 16,-21-1-16,1-20 0,-1 21 15,22-21-15,-22-1 0,0 1 0,-21 0 16,22-1-16,-22 1 0,0 0 16,0-22-16,-21 1 0,0-1 0,0 1 15,0-1-15,-21 1 0,0-1 16,-21-21-16,-1 22 0,1-1 15,0 22-15,-22-21 0,1 20 0,-1 1 16,22 21-16,-22-22 0,22 22 0,21 0 16,0 0-16,-1 21 0,22-21 15,0 0-15,0-1 0,22 22 16,-1-21-16,0 0 0,21 21 16,1-21-16,-1 0 0,-21 0 15,21-1-15,1 1 0,-1-21 0,0 21 16,1-22-16,-1 22 0,0-21 15,43 0-15,-64-1 0,22 22 16,-22 0-16,0 0 0,-21 0 16,0-1-16,21 1 0,-21 0 0,0 0 15,0 42 17,0 0-17,-21 0-15,21 1 16,0-1-16,0 0 0,0 0 0,-21 0 15,21 0-15,0 1 0,0-1 16,0 0-16,0 0 0,0 0 16,0-42 15,0 0-31,0 0 16,21 0-16,-21-1 0</inkml:trace>
  <inkml:trace contextRef="#ctx0" brushRef="#br0" timeOffset="26224.7">19367 2053 0,'0'0'0,"0"-21"16,-21 21-1,0 0-15,0 0 16,42 0 31,0 0-47,0 0 15,22 0-15,-22 0 0,0 0 0</inkml:trace>
  <inkml:trace contextRef="#ctx0" brushRef="#br0" timeOffset="26476.85">19812 1842 0,'0'0'0,"0"-22"15,-21 44 16,21-1-31,-21 0 0,21 0 0,0 21 16,0-20-16,-22 20 0,22-21 16,0 21-16,-21 1 0,21-22 0,0 0 15,0 21-15,0-20 0,0-1 16,0 21-16,0-21 0,0 0 0,0 1 16,0-1-16,0 0 15,21-21-15,1 0 16,-1 0-16,0 0 0,0 0 15,0-21-15,0 0 0,1 21 16</inkml:trace>
  <inkml:trace contextRef="#ctx0" brushRef="#br0" timeOffset="27063.32">19960 2265 0,'21'0'16,"0"0"-1,1 0-15,-1-21 16,0 21-16,0 0 0,-21-21 0,21 21 15,0-22-15,1 1 0,-1 21 16,0-21-16,-21 0 0,21 0 16,-21 0-16,0-1 15,-21 22 1,0 0 0,0 0-16,-1 22 0,1-1 0,0 0 15,0 0-15,21 0 0,-21 0 16,0 1-16,-1 20 0,22-21 0,0 0 15,0 22-15,0-22 0,0 0 16,0 0-16,0 21 0,22-20 16,-1-1-16,0-21 0,0 0 15,0 0-15,22 0 0,-22 0 0,21 0 16,-21 0-16,22-21 16,-1-1-16,0 1 0,1 0 0,-1 0 15,0-21-15,1 20 0,-1 1 16,0-21-16,1 21 0,-1-22 0,-21 1 15,21 21-15,-20 0 0,-1-22 16,-21 22-16,0 0 0,-43 21 16,22 0-1,0 0-15,-21 21 0,21-21 0,-1 21 16,1 1-16,0-1 0,21 0 16,0 21-16,0-21 0,0 1 0,0-1 15,21 0-15,0 0 0,-21 0 16,22 0-16,-1 1 0,0-1 15,0 0-15,-21 0 0,0 0 16,0 0-16,0 1 16,-21-22-1,0 0-15,0 0 16,-1 0-16,1 0 16,0 0-16,0 0 0,0 0 15,-22 0-15,22 0 0</inkml:trace>
  <inkml:trace contextRef="#ctx0" brushRef="#br0" timeOffset="28172.55">677 4445 0,'0'0'15,"0"-21"-15,21 0 0,1 0 0,-22-1 16,21 1-16,-21 0 0,21 0 16,-21 0-16,0-22 0,0 22 15,0 0-15,0 0 0,-21 21 16,0-21-16,21 0 0,-22 21 16,1 0-16,0 0 0,-21 0 15,21 0-15,-1 21 0,1 0 0,0 0 16,0 21-16,0-20 0,0 20 15,-1 0-15,1 1 0,0-1 16,21 21-16,0-20 0,0-1 0,0 0 16,0 1-16,0-1 0,0 22 15,0-43-15,21 21 0,0-21 16,22 22-16,-22-43 0,21 0 0,1 0 16,-1 0-16,-21 0 15,21 0-15,1-22 0,-22-20 0,0 21 16,21 0-16,-20 0 0,-1-22 15,0 22-15,-21-21 0,0 21 0,21-22 16,-21 22-16,0-21 0,0-1 16,0 1-16,0 0 0,-21 21 15,0-22-15,0 1 0,-1 0 0,1 20 16,0 1-16,-21 0 0,21 21 16,-1 0-16,1 0 0,0 0 15,0 21-15,0 0 0,0 1 0,-1-1 16,1 0-16,21 21 0,-21-21 15,21 22-15,0-22 0,0 0 16,0 21-16,0-20 0,0-1 16,0 0-16,21 0 0,0-21 15,1 21-15,-1 0 0,0-21 0,0 0 16,21 0-16,-20 0 0,-1 0 16,0 0-16,0 0 0</inkml:trace>
  <inkml:trace contextRef="#ctx0" brushRef="#br0" timeOffset="28552.89">1037 4530 0,'0'0'0,"0"-21"16,0-1-1,0 1-15,0 0 16,0 0-16,0 0 0,0 0 16,21-1-16,0 1 15,1 0-15,-1 21 0,0-21 0,0 21 16,21 0-16,-20 0 0,20 0 15,0 21-15,-21 0 0,22 0 16,-22 1-16,0-1 0,0 0 0,0 0 16,-21 0-16,22 22 0,-22-22 15,0 0-15,0 0 0,0 0 0,0 0 16,-22 1-16,1-22 0,0 21 16,0-21-16,0 0 15,0 0-15,-1 0 16,1 0-16,21-21 15,-21 21-15,0-22 0,21 1 0,0 0 16,0 0-16,0 0 0,0 0 16,0-1-16,0-20 0,0 21 15,0 0-15,0 0 0,21-1 16,0 1-16,0 0 0,1 0 16,-1-21-16,0 20 0,0 1 0</inkml:trace>
  <inkml:trace contextRef="#ctx0" brushRef="#br0" timeOffset="29104.27">1630 3852 0,'0'0'0,"-148"-105"31,105 105-31,1-22 0,0 1 16,-1 21-16,1-21 0,-22 21 0,22 0 15,0 0-15,-1 0 0,-20 0 16,21 21-16,-22 0 0,1 1 15,20 20-15,-41-21 0,20 21 16,1 1-16,-1 20 0,1 1 0,20 20 16,-20-20-16,20 21 15,1-22-15,0 22 0,21-1 0,-22-20 16,22 21-16,0-1 0,21 1 16,0 0-16,0-1 0,0-20 15,0-1-15,21 1 0,0-1 0,22-20 16,-1-1-16,0-21 0,22 21 15,-1-20-15,1-22 0,20 0 0,-20 0 16,21 0-16,-22 0 0,22 0 16,-1-22-16,1-20 0,0 21 15,-1-21-15,1-1 0,0 1 0,-1-22 16,1 1-16,-21-1 0,20 1 16,-41-1-16,20 1 0,-21 21 15,-20-22-15,-1 1 0,0-1 0,-21 1 16,0-22-16,0 21 0,0-20 15,-21 20-15,0-20 0,-1 20 16,-20 1-16,0 20 0,-1 1 16,1-22-16,0 43 0,-22-21 0,22 21 15,-22 0-15,22 21 0,-21 0 16,-1 0-16,1 0 0,-1 0 0,22 21 16,-1-21-16,1 21 0,21 21 15,-21-21-15,20 1 0,1 20 16,21-21-16,0 21 0,0 1 0,0-1 15,0-21-15,21 0 16,1 1-16</inkml:trace>
  <inkml:trace contextRef="#ctx0" brushRef="#br0" timeOffset="29735.34">3281 4572 0,'0'0'0,"0"21"0,0 0 16,21-21 0,0 0-16,0 0 0,0-21 15,-21 0 1,22 21-16,-22-21 0,21 0 15,-21 0-15,-21-1 16,-1 22 0,1 0-16,21-21 0,-21 21 15,0 0-15,0 0 16,21 21-16,-21-21 0,21 22 16,0-1-16,0 0 15,21-21 1,0 0-1,0 0-15,0 0 0,0 0 16,1 0-16,-1-21 0</inkml:trace>
  <inkml:trace contextRef="#ctx0" brushRef="#br0" timeOffset="30143.8">3704 4509 0,'0'0'0,"0"21"16,21-21 31,0-21-47,1-1 0,-1 1 15,21 21-15,-21-21 0,0 0 0,1 0 16,-1 0-16,0-22 0,0 22 16,0 0-16,0 0 0,-21-22 0,0 22 15,0 0-15,0 0 16,0 0-16,0 0 0,-21 21 15,0 0 1,0 21-16,0 0 0,0 0 0,-64 127 31,64-105-31,0-1 0,-1 0 0,1 1 16,21-1-16,0-21 0,0 21 16,0-20-16,0 20 0,0-21 0,0 0 15,0 0-15,43 1 0,-1-22 16,0 0-16,1 0 0,-22 0 15,21 0-15,0 0 16,1 0-16,-1-22 0,0 1 0,1 0 16,-1 0-16,0 0 0,1 0 15,-22-1-15,0 1 0,0 0 0</inkml:trace>
  <inkml:trace contextRef="#ctx0" brushRef="#br0" timeOffset="30351.26">4403 4382 0,'0'0'15,"0"-43"-15,-22 22 0,22 0 0,-21 0 16,21 0-16,0 42 31,0 0-31,0 0 0,21 0 0,1 0 16,-1 22-16,0-22 0,-21 0 15,21 21-15,0-20 0,-21-1 16,0 0-16,21 0 0,1 0 0,-22 0 16,21 1-16,-21-1 15,21-21-15,0 0 16,0 0-1,0-21-15,1-1 0</inkml:trace>
  <inkml:trace contextRef="#ctx0" brushRef="#br0" timeOffset="30583.7">4784 4233 0,'0'0'0,"-22"0"31,1 22-31,0-1 0,0 0 15,-21 0-15,20 0 0,1 22 16,-21-22-16,21 0 0,0 21 0,-22-21 16,22 22-16,0-22 0,0 0 15,-22 0-15,43 22 0,-21-22 0,21 0 16,-21-21-16,21 21 0,21-21 16,0 0-1,1 0-15,-1 0 0,0 0 0,21-21 16,-21 21-16,22-21 0</inkml:trace>
  <inkml:trace contextRef="#ctx0" brushRef="#br0" timeOffset="30933.94">4953 4593 0,'0'0'0,"21"0"0,0 0 0,0 0 16,1 0-16,-1 0 15,0 0-15,0 0 0,0 0 0,-21-21 16,21 21-16,1-21 0,-1 21 15,0-21-15,-21 0 0,21 21 0,-21-22 16,21 1-16,-21 0 0,0 0 16,0 0-16,0 0 0,0-1 0,0 1 15,0 0 1,-21 0-16,0 21 0,0 0 16,0 0-16,-1 21 0,1-21 15,0 21-15,0 22 0,21-22 0,-21 0 16,0 21-16,-1-21 0,22 22 0,-21-1 15,21-21-15,0 22 0,0-22 16,0 0-16,0 0 0,0 0 0,21 0 16,1 1-16,20-22 0,-21 0 15,0 0-15,22 0 0,-22 0 0,21 0 16,-21 0-16,22-22 0,-22 1 16,21 0-16,0 0 0,1 0 15,-1 0-15</inkml:trace>
  <inkml:trace contextRef="#ctx0" brushRef="#br0" timeOffset="32004.28">6816 4614 0,'0'0'0,"42"0"15,-21 0-15,0 0 0,0 0 16,1 0-16,-1-21 0,21 21 0,-21-21 16,22 0-16,-1 0 0,0 0 15,-21-1-15,22-20 0,-1 21 0,-21-21 16,22 20-16,-22-20 16,0 0-16,0-1 0,0 1 0,0 0 15,-21-1-15,0 1 0,0 21 16,0-21-16,0-1 0,0 22 0,0 0 15,0 0-15,-21 0 0,0 21 16,0 0 0,21 21-16,-21 0 0,21 21 15,-21 1-15,21-1 0,-22 21 16,22-20-16,0 20 0,0 1 0,-21-1 16,0 1-16,0-1 0,0 1 15,21 20-15,-21 1 0,-1 0 16,1-1-16,0 22 0,-21 106 15,21-106-15,-1 0 0,1-1 16,0 1-16,21 0 0,-21-21 0,21-1 16,0 1-16,-21 0 0,21-22 0,0 1 15,0-1-15,0-20 0,21-1 16,0-21-16,0 0 0,0-21 0,22 0 16,-1 0-16,-21-21 0,22 0 0,-1 0 15,21-22-15,-20 22 0,41-85 16,-20 64-16,-22-21 0,22-1 15,-22-21-15,0 22 0,-20-22 16,20 22-16,-21-22 0,0 22 16,-21-22-16,0 21 0,0 1 0,-21-1 15,0 1-15,-21-1 0,20 1 16,-20 21-16,21-1 0,-21 22 0,-1 0 16,22 0-16,-21 0 0,-1 21 15,1 0-15,0 0 0,21 0 0,-22 0 16,1 0-16,21 0 0,0 0 0,-1 0 15,1 0-15,21-22 16,21 1 0,1 21-16,-1-21 0,0 0 15,21 0-15,-21 0 0,1-22 16,20 22-16,0 0 0,1-21 16,-1 20-16,0-20 0,1 0 0,-22-1 15,21 1-15,0 21 0,-20-21 0,-1 20 16,-21 1-16,0 0 0,0 0 15,0 42 1,0 0 0,0 0-16,0 1 0,0-1 0,0 0 15,0 21-15,0-21 0,0 1 16,0-1-16,0 0 0,0 0 0,0 0 16,0 0-16,0 1 0,0-1 15,0-42 32,0-1-47,0 1 16,0 0-16,0 0 0,0 0 0</inkml:trace>
  <inkml:trace contextRef="#ctx0" brushRef="#br0" timeOffset="32371.86">7789 4149 0,'0'0'0,"0"-21"0,0 42 47,21-21-32,1 0-15,-1 0 16,0 0-16,0 0 0,0-21 16,-21-1-16,21 22 0,1-21 0,-22 0 15,21 21-15,-21-21 0,0 0 16,0 0-16,0-1 0,-21 1 15,-1 21-15,1 0 0,-21-21 16,21 21-16,0 0 0,-1 0 0,1 0 16,-21 0-16,21 21 0,0-21 15,21 21-15,-22 1 0,22-1 16,-21 0-16,21 0 0,0 0 16,0 0-16,0 1 0,0-1 15,21-21-15,1 21 0,-1-21 16,0 0-16,0 0 0,0 0 15,43 0-15,-43 0 0,0 0 16,21 0-16,-20-21 0,-1 21 16,0-21-16</inkml:trace>
  <inkml:trace contextRef="#ctx0" brushRef="#br0" timeOffset="32676.69">8318 3874 0,'0'0'0,"0"-22"0,0 1 15,0 0-15,0 0 16,0 0-16,0 0 15,0 42 17,0 0-32,0 0 0,0 0 15,0 22-15,0-1 0,0-21 0,0 43 16,0-22-16,-21 0 0,21 22 0,0-22 16,0 0-16,-21 1 0,21-1 15,0 0-15,0 1 0,0-22 0,0 0 16,0 21-16,0-20 0,0-1 15,21 0-15,-21 0 16,21-21-16,-21 21 16,22-21-1,-1 0-15,-21-21 16,0 0-16,21 21 0,0-21 16,-21 0-16,0-1 0,21 22 0</inkml:trace>
  <inkml:trace contextRef="#ctx0" brushRef="#br0" timeOffset="33083.85">8572 4360 0,'0'0'0,"22"0"16,-1 0-1,0 0-15,0-21 0,0 21 16,0 0-16,1-21 16,-1 0-16,0 21 0,0-21 15,0 0-15,0 21 0,-21-22 16,22 1-16,-22 0 0,0 0 0,0 0 15,0 0-15,0-1 16,0 1-16,-22 21 0,1-21 0,0 21 16,-21 0-16,21 0 15,-1 0-15,1 21 0,0 0 0,0 1 16,0-1-16,0 0 0,-1 21 16,1-21-16,21 22 0,0-1 15,0-21-15,0 22 0,0-22 0,0 0 16,0 21-16,0-21 0,0 1 15,0-1-15,21-21 0,1 21 0,20-21 16,-21 0-16,0 0 0,0 21 16,1-21-16,20 0 0,-21 0 0,0 0 15,0 0-15,1 0 0,-1-21 16,0 21-16,-21-21 16,21 21-16,-21-21 0,0-1 15,21 22 1,-21-21-16,21 21 0,1 0 0</inkml:trace>
  <inkml:trace contextRef="#ctx0" brushRef="#br0" timeOffset="33279.37">9419 4551 0,'0'21'31</inkml:trace>
  <inkml:trace contextRef="#ctx0" brushRef="#br0" timeOffset="37751.49">11239 4360 0,'0'0'0,"0"22"15,22-22-15,-1 0 32,0 0-32,0 0 0,-21-22 15,21 1-15,0 21 0,1-21 0,-1 0 16,0 0-16,0 0 0,0-1 15,-21 1-15,0 0 0,0 0 16,0-21-16,0 20 0,0 1 16,0 0-16,0 0 0,-21-21 0,0 20 15,0 1-15,-22 0 0,22 21 0,-21-21 16,21 21-16,-22 0 0,1 0 16,0 0-16,21 21 0,-22-21 0,1 42 15,0-20-15,20 20 0,-20 0 16,21 1-16,0 20 0,0-21 15,-1 1-15,22-1 0,0 0 0,0 1 16,0-1-16,0-21 0,0 0 0,22 1 16,-1-1-16,0 0 0,0-21 15,21 0-15,-20 0 0,20 0 16,-21 0-16,21 0 0,1-21 0,-22 21 16,21-21-16,-21-1 0,22 1 0,-22 0 15,21 0-15,-21-21 0,1-1 16,-1 1-16,0 0 0,0-1 0,0-20 15,0 20-15,-21-20 0,0 21 16,22-22-16,-22 22 0,0-22 0,21 22 16,-21 0-16,0-1 0,0 22 15,0-21-15,0 21 0,0-1 0,0 44 32,0 20-32,0-21 0,0 21 15,0 1-15,0-1 0,0 0 0,0 22 16,0-22-16,0 22 15,0-1-15,-21-20 0,21 20 0,0-21 16,0 1-16,0-22 0,0 21 16,0-21-16,0 1 0,0-1 0,0 0 15,21-21-15,0 0 0,0 0 0,0 0 16,0 0-16,22-21 16,-22 0-16,0-1 0,0 1 0,0-21 15,1 21-15,-1-22 0,0 1 16,0 0-16,0 21 0,-21-22 15,0 1-15,21 21 0,-21-22 0,0 22 16,0 42 0,0 1-16,0 20 15,0-21-15,0 21 0,-21-20 16,21 20-16,0 0 0,0-21 0,-21 22 16,21-22-16,0 0 0,0 0 15,0 0-15,0 1 0,0-1 16,21-21 15,0-21-31,-21-1 0,22 1 16</inkml:trace>
  <inkml:trace contextRef="#ctx0" brushRef="#br0" timeOffset="37936.14">12044 3874 0,'0'0'0,"0"-22"0,-21 22 15,-1 0 1,1 0-16,0 0 16,21 22 15,21-22-31,0 0 16,1 0-16,-1 0 0,0 0 0,0 0 15,0 0-15</inkml:trace>
  <inkml:trace contextRef="#ctx0" brushRef="#br0" timeOffset="38383.83">12467 4149 0,'0'0'0,"-21"0"0,0 0 15,21-21-15,0-1 16,0 1-16,0 0 0,0 0 15,0 0-15,0-22 0,0 22 0,21 0 16,-21 0-16,21 21 0,0-21 16,0 0-16,1 21 0,-1 0 15,0 0-15,0 0 0,0 0 0,0 0 16,1 42-16,-1-21 16,-21 21-16,0 1 0,0-1 0,0 0 15,0 1-15,0-1 0,0 0 16,0 1-16,0-22 0,0 21 15,0-21-15,-21 1 0,21-1 0,-22-21 16,22 21-16,0-42 16,0 0-1,0-1-15,0 1 0,0 0 16,22-21-16,-1 21 0,-21-22 16,0 1-16,21 21 0,0-22 15,-21 1-15,21 0 0,0 21 0,1-1 16,-1 1-16,0 0 0,-21 0 0,21 21 15,0 0-15,0 0 0,1 0 16,-1 0-16,0 0 0,0 0 0,0 0 16,0 0-16,1 0 0,-1 21 15</inkml:trace>
  <inkml:trace contextRef="#ctx0" brushRef="#br0" timeOffset="38715.65">13250 4255 0,'0'0'0,"21"0"15,-21 21-15,22-21 16,-1 0-16,0 0 16,0-21-16,0-1 0,0 1 0,1 21 15,-1-21-15,21 0 0,-21-21 16,0 20-16,1 1 0,-1 0 0,0-21 16,0 21-16,-21-1 0,0 1 0,0 0 15,0 0 1,-21 21-16,0 0 0,-22 21 15,22 0-15,0 0 0,0 1 16,-21-1-16,20 21 0,-20-21 0,21 22 16,0-1-16,0 0 15,-1-21-15,22 22 0,0-22 0,0 21 16,0-21-16,0 1 0,0-1 0,22 0 16,-1-21-16,21 21 0,-21-21 15,22 0-15,-1 0 0,0 0 0,1 0 16,-22 0-16,21-21 15,0 21-15,1-21 0</inkml:trace>
  <inkml:trace contextRef="#ctx0" brushRef="#br0" timeOffset="40141.35">14182 3916 0,'0'0'0,"0"-21"0,0 0 15,-22-1-15,1 22 0,0 0 16,0 0-16,0 0 0,0 0 0,-1 0 15,1 0-15,0 22 0,0-1 16,0 0-16,0 0 0,-1 21 0,1 1 16,21-1-16,-21-21 0,21 22 15,-21-1-15,21 0 0,0-21 0,0 22 16,0-22-16,0 21 0,21-21 16,0 1-16,0-1 0,1-21 0,-1 21 15,0 0-15,21-21 0,1 0 16,-1 0-16,0 0 0,1 0 15,-1 0-15,0 0 0,1 0 0,-1-21 16,0 0-16,1 0 0,-22-22 16,21 22-16,-21-21 0,0-1 0,22 1 15,-22-21-15,0-1 0,0 1 16,0 20-16,1-20 0,-1-1 0,0 22 16,-21-22-16,0 22 0,0 0 15,0 21-15,0-1 0,0 1 0,0 0 16,0 42-1,0 0-15,-21 1 0,21-1 16,-21 21-16,-1-21 0,22 22 0,0-1 0,0 0 16,0 1-16,0 20 15,0-21-15,0 1 0,0 20 0,0-20 16,0-1-16,0 0 0,0 1 16,22-22-16,-22 21 0,21-21 0,0 0 15,0 1-15,21-22 0,-20 0 16,-1 21-16,0-21 0,21 0 0,-21 0 15,1-21-15,20-1 0,-21 22 0,21-42 16,-20 21-16,-1-21 0,21 20 16,-21-41-16,22 21 0,-22-1 0,0-20 15,21-1-15,-21 22 16,1-22-16,20 22 0,-21-21 0,-21 20 16,21 1-16,-21 0 0,21 20 15,-21 1-15,0 0 0,-21 21 16,0 0-16,0 21 15,21 0-15,-21 22 0,0-22 0,-1 21 16,22 1-16,0-1 0,-21 0 0,21 1 16,-21-1-16,21 21 0,0-20 15,0-1-15,0 22 0,0-22 0,0 0 16,0 1-16,0-22 0,0 21 16,0-21-16,0 0 0,0 1 15,21-1-15,0 0 0,22-21 0,-22 0 16,21 0-16,-21 0 0,22 0 15,-1 0-15,-21-21 0,22 0 0,-22-1 16,21 1-16,-21 0 0,0-21 16,1 21-16,20-22 0,-21 1 0,-21 0 15,21-1-15,0 1 0,-21 0 16,0 20-16,0 1 0,0 0 16,0 42-1,0 0-15,0 1 0,0-1 16,-21 21-16,0-21 0,21 22 15,0-1-15,0-21 0,0 21 16,0-20-16,0 20 0,0-21 0,0 0 16,0 0-16,21 1 15,0-22-15,1 0 0,-1 0 0,21 0 16,-21 0-16,22 0 0,-22 0 16,21-22-16,-21 1 0,22 21 0,-22-21 15,0-21-15,0 21 0,0-22 16,0 22-16,1-21 0,-1-1 15,-21 1-15,0 0 0,0 21 0,0-1 16,21 1-16,-21 0 0,0 0 16,0 42 15,-21 21-31,21-20 16,-21-1-16,21 21 0,-22 0 15,22 1-15,-21-1 0,21 0 0,-21 22 16,21-22-16,0 1 0,0 20 15,0-21-15,0 22 0,0-1 0,0 1 16,0-1-16,0 22 0,0-21 0,0 20 16,0 1-16,0-22 0,0 22 15,0 0-15,0-22 0,0 22 0,0 0 16,0 63-16,0-64 16,0-20-16,-21-1 0,0 1 15,0-1-15,-1-20 0,1-1 0,-21 0 16,21-20-16,0-1 0,-22 0 0,22 0 15,0-21-15,0 0 16,21-21-16,0 0 16,0-22-16,0 22 0,0-21 15,0-22-15,21 1 0,-21-1 0,21 1 16,0-22-16,-21 1 0,21-1 0,1-21 16,-1 21-16,21-20 0,-21-1 15,0 0-15,22 0 0,-22 21 0,0 1 16,21-1-16,-20 22 0,20-1 15,-21 1-15,0-1 0,22 22 16,-22-22-16,0 22 0,-21 21 0,21-22 16,-21 1-16,0 21 0,0 0 15,0 0-15,0-1 0</inkml:trace>
  <inkml:trace contextRef="#ctx0" brushRef="#br0" timeOffset="40424.18">14711 3852 0,'0'-21'31,"21"0"-16,0 21-15,0-21 16,0 21-16,1 0 0,-1 0 0,21 0 16,-21 0-16,0 0 0,1 0 15,-1 0-15,0 0 0,0 0 0,0 0 16,0 0-16,1 0 0,-1 0 16,0 0-16</inkml:trace>
  <inkml:trace contextRef="#ctx0" brushRef="#br0" timeOffset="40683.55">17611 4424 0,'0'0'0,"0"21"16,-22-21-16,22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2:19:36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910 0,'0'-21'47,"0"0"-32,21 0-15,0 0 0,0-1 16,0 1-16,0 0 0,1 0 16,-1 0-16,0 0 0,-21-1 15,0 1-15,0 0 16,0 0-16,-21 21 16,-22 0-1,22 0-15,-21 0 0,0 0 16,-1 21-16,1-21 0,-64 42 15,64-20-15,-1-1 16,1 0-16,21-21 0,-21 21 0,42 0 16,-22 0-16,22 1 0,0-1 15,0 21-15,0-21 16,22 0-16,-1 1 0,21-1 0,-21 0 16,22 0-16,-1 0 0,0 0 15,22 1-15,-22-1 0,0 0 16,1 0-16,-1 0 0,-21 0 15,22 1-15,-22-1 0,0 0 16,0 0-16,0 0 0,-21 0 0,0 1 16,0-1-16,0 21 0,-42-21 15,21 0-15,0 1 0,-64 20 16,21-42-16,22 21 0,-21 0 16,20-21-16,1 0 0,-22 0 0,22 0 15,0 0-15,-1 0 0,1-21 16,21 21-16,-21-21 0,20 0 15,1 0-15,-21-1 0,21 1 16,0 0-16,-1 0 0,22 0 16,0 0-16,0-1 15,22 1 1,-1 21-16,21-21 16,0 21-16,1-21 0,20 0 0,1 21 15,-1-21-15</inkml:trace>
  <inkml:trace contextRef="#ctx0" brushRef="#br0" timeOffset="316.05">3344 720 0,'0'0'0,"0"-21"0,0-1 0,0 1 15,-21 21 1,0 0-16,0 21 15,21 1-15,-21-1 16,-1 21-16,1 0 0,21 1 16,-21-1-16,0 0 0,0 22 0,21-22 15,-21 22-15,-1-22 0,1 0 16,21 1-16,0-1 0,-21 0 0,21-20 16,-21 20-16,21-21 0,0 0 15,0 0-15,0 1 0,0-1 16,0 0-1,21-21-15,0 0 16,0 0-16,1-21 16,-1 0-16,0 21 0</inkml:trace>
  <inkml:trace contextRef="#ctx0" brushRef="#br0" timeOffset="539.17">3090 1228 0,'0'0'0,"-21"0"0,-21 21 0,21 0 16,-1-21-16,22 21 0,-21-21 15,21 21 1,21-21 0,1 0-16,-1 0 0,0 0 15,0 0-15,21 0 0,-20-21 16,20 21-16,0-21 0,1 0 0,-22 21 15,21-21-15,0 0 0</inkml:trace>
  <inkml:trace contextRef="#ctx0" brushRef="#br0" timeOffset="1221.75">3535 1270 0,'0'0'0,"-21"21"0,-1-21 0,22 21 0,-21-21 16,42 0 15,1 0-31,-1-21 16,21 0-16,-21 21 0,0-21 0,22 0 15,-22 0-15,0-1 0,21 1 16,-42 0-16,22 0 0,-22 0 16,0 0-16,-22 21 15,1 0 1,-21 0-16,21 0 0,-22 21 15,22 0-15,-21 0 0,21 0 16,-22 0-16,22 22 0,-21-22 0,21 21 16,-22-21-16,22 1 0,21 20 15,0-21-15,0 0 0,0 0 16,0 1-16,0-1 0,43-21 16,-1 0-16,0 0 0,1 0 15,-1 0-15,21 0 0,43-21 16,-42-1-16,-22 1 0,22 0 15,-22 0-15,0 0 0,1 0 0,-22-22 16,21 22-16,-21 0 16,0-21-16,1 20 0,-1-20 0,-21 21 15,0-21-15,0 20 0,0 1 16,0 0-16,0 42 31,-21 0-31,21 1 0,-22 20 16,22-21-16,0 21 0,-21 1 15,21-1-15,0 22 0,0-22 16,-21 21-16,0 1 0,21 21 0,-21-1 16,21 1-16,0 0 0,-21-1 15,-1 1-15,1 0 0,21-1 16,0 22-16,-21-21 0,0-1 0,21 22 16,-21-21-16,21-22 0,-43 86 15,43-86-15,-21-21 0,0 1 16,21-1-16,0-21 0,-21 22 15,21-22-15,-21-21 0,21-21 16,0-1 0,0 1-16,21-21 0,0 0 0,43-85 15,-43 42-15,0 0 16,0 1-16</inkml:trace>
  <inkml:trace contextRef="#ctx0" brushRef="#br0" timeOffset="1544.34">4106 1524 0,'0'0'0,"-21"-42"16,0 21-16,0-1 0,21 1 16,0-21-16,-21 21 0,21 0 0,0-1 15,0 1-15,0 0 0,0 0 16,0 0-16,21 0 0,0-1 0,21 1 16,-21 0-16,22 0 0,-1 21 15,0 0-15,1 0 0,-1 0 16,-21 0-16,22 21 0,-1 21 15,-21 1-15,-21-22 0,0 0 16,0 21-16,-42-20 0,21-1 0,-22 0 16,1 0-16,0 21 15,-1-20-15,1-22 0,0 21 0,-1 0 16,1-21-16,21 0 0,0 21 16,-1-21-16,1 0 0,0 0 15,42-21 1,0 0-16,1 21 15,-1-21-15,21-1 0,0 22 16</inkml:trace>
  <inkml:trace contextRef="#ctx0" brushRef="#br0" timeOffset="1943.32">4932 1185 0,'21'0'0,"-42"0"0,42-21 16,0 21-16,-21-21 0,21 0 15,-21 0-15,0 0 0,0-1 16,-21 22 0,0 0-16,0 0 15,0 0-15,-22 22 0,1-1 0,0-21 16,20 21-16,-20 0 0,0 0 16,21 0-16,-1 1 0,1-1 0,21 0 15,0 0-15,21 0 16,1-21-16,-1 0 15,21 21-15,0-21 0,1 0 0,-22 22 16,21-1-16,1-21 0,-22 21 16,21-21-16,-21 21 0,-21 0 15,0 0-15,0 1 16,-42-1-16,21 0 16,-22-21-16,22 21 0,-21-21 0,0 0 15,-1 21-15,1-21 0,0 0 16,-1 0-16,22 0 0,-21 0 0,21 0 15,-1 0-15,22-21 32,22 0-32,-1 21 0,21-21 0</inkml:trace>
  <inkml:trace contextRef="#ctx0" brushRef="#br0" timeOffset="2247.67">6286 677 0,'0'0'15,"0"-21"-15,0 0 16,-21 21-16,0 0 0,0 0 16,0 21-16,21 0 15,-21 22-15,21-1 0,-22 0 0,22 1 16,-21 20-16,0 1 0,21-1 15,-21 1-15,21-22 0,-21 22 16,0 20-16,21-41 0,0-1 16,0-21-16,0 21 0,0-20 0,0-1 15,0 0-15,21-21 16,0 0-16,0 0 16,0-21-16,0 21 0,1-21 15</inkml:trace>
  <inkml:trace contextRef="#ctx0" brushRef="#br0" timeOffset="2605.98">6646 995 0,'0'0'0,"0"21"16,-21-21-16,0 21 0,0 22 16,0-22-16,-1 21 0,1-21 15,0 22-15,21-22 0,-21 42 16,0-20-16,21-22 0,0 0 0,0 0 15,0 0-15,21 0 16,0-21-16,0 0 0,22 0 16,-22 0-16,21 0 0,0 0 15,1 0-15,-22-21 0,21 21 0,1-21 16,-1 0-16,-21 0 0,0 0 16,0-1-16,1-20 0,-22 0 0,0 21 15,0-22-15,0 1 0,0 21 16,-22-22-16,1 22 0,0 0 0,0 0 15,-21 21-15,20 0 0,-20 0 16,0 0-16,-1 0 0,22 0 0,-21 0 16,21 0-16,0 0 15,-1 0-15,1 0 0,0 0 0,0 0 16,0 0-16,0 0 0</inkml:trace>
  <inkml:trace contextRef="#ctx0" brushRef="#br0" timeOffset="2792">6011 953 0,'0'21'0,"43"-42"32,-22 21-32,0-22 0,21 22 15,-21-21-15,22 21 0,-22-21 16,0 0-16,21 21 0,-20-21 15,-1 21-15,0-21 0,0-1 16</inkml:trace>
  <inkml:trace contextRef="#ctx0" brushRef="#br0" timeOffset="4514.96">8149 1228 0,'21'0'0,"-42"0"0,63-21 0,-42-1 16,0 1-16,0 0 16,0 0-16,0 0 0,0 0 0,-21 21 15,0-22-15,0 1 0,-21 0 16,-1 0-16,1 21 0,0 0 0,-1 0 16,1 0-16,0 0 0,-1 21 15,1 0-15,0 0 0,-1 22 16,-41 20-16,62-20 15,1-1-15,-21-21 0,42 21 0,0 1 16,0-22-16,0 21 16,0-21-16,0 22 0,0-22 0,21-21 15,0 21-15,0-21 0,1 0 16,20 0-16,0 0 0,1 0 0,-1 0 16,0-21-16,1 0 0,-1 0 0,21-1 15,-20 1-15,-1-21 0,0 21 0,1 0 16,-22-22-16,21 1 0,-21 21 15,1-22-15,-1 22 0,-21 0 16,0-21-16,0 21 0,0 42 31,-21 0-31,21 21 16,0-21-16,-22 22 0,22-22 0,-21 21 16,21-21-16,0 22 0,0-1 15,0 0-15,0-20 0,21 20 0,1-21 16,-1 21-16,0-20 0,0-1 15,21 0-15,1 0 0,-1-21 0,0 0 16,22 0-16,-1 0 0,1-21 16,-1 21-16,1-21 0,21 0 0,-22-22 15,1 22-15,-1 0 16,1-21-16,-22 20 0,0-20 0,1 21 16,-22-21-16,0-1 0,-21 1 15,0 0-15,0-1 0,0 1 0,0 0 16,-21-1-16,0 22 0,-22 0 15,22 0-15,-21 0 0,-1 21 0,1 0 16,0 0-16,-22 0 0,22 21 16,0 0-16,-22 21 0,22-21 15,-22 22-15,22-1 0,0 0 0,20 1 16,-20-1-16,21 0 0,0 1 16,21-1-16,0-21 0,0 0 0,21 1 15,0-1-15,21 0 0,1 0 16,-1-21-16,0 0 0,22 0 15,-22 0-15,22 0 0,-1-21 0,-20 0 16,20 0-16,-21-1 0,22 1 16,-22 0-16,1-21 0,-22-1 0,21 1 15,-21 0-15,0-22 0,1 22 16,-1-22-16,0 1 0,-21-1 0,0 1 16,0-1-16,0 22 0,0-21 15,0 20-15,0 1 0,0 21 0,0 0 16,0-1-16,0 1 0,-21 42 15,21 1-15,-21-1 16,-1 21-16,1 0 16,21 1-16,-21 20 0,21 1 0,-21-1 15,21 1-15,0-1 0,0 1 16,0-1-16,0-20 0,0 20 0,0-21 16,21 1-16,0-22 0,22 21 15,-22-21-15,0 1 0,21-1 0,1 0 16,-1-21-16,0 0 0,1 0 15,20 0-15,-21 0 0,22 0 0,-1-21 16,1 21-16,-22-21 0,22-1 16,-22 1-16,0 0 0,1 0 15,-22-21-15,21 20 0,-21-20 0,1 21 16,-22-21-16,0-1 0,0 1 16,0 0-16,0 20 0,0 1 15,-22 0-15,1 0 0,0 21 0,-21 0 16,21 21-16,-22-21 0,-20 21 15,20 22-15,1-22 0,0 0 0,-1 21 16,1 1-16,0-22 0,21 21 16,-1 0-16,1-20 0,21-1 0,-21 21 15,21-21-15,0 0 0,21 1 16,0-22-16,1 0 0,20 0 16,0 0-16,-21 0 0,22 0 0,-1 0 15,22 0-15,-22-22 0,0 1 16,1 0-16,-1 0 0,0-21 15,1-1-15,-22 1 0,21 0 16,-21-22-16,0 1 0,1-1 0,-1 1 16,0-1-16,0 1 15,-21-1-15,0 22 0,0-22 0,0 22 16,0 0-16,0 20 0,0 1 0,0 0 16,-21 42-1,0 0-15,0 22 0,-1-1 16,22 0-16,0 22 0,-21-1 15,21 1-15,-21-1 0,21 1 0,0-1 16,0 1-16,0-1 0,0-20 16,0-1-16,0 0 0,0-20 15,0 20-15,21-21 0,0 0 0,-21 0 16,22 1-16,-1-22 0,0 0 16,0 0-16,21 0 0,-20 0 0,-1 0 15,0-22-15,0 22 0,21-21 0,-20-21 16</inkml:trace>
  <inkml:trace contextRef="#ctx0" brushRef="#br0" timeOffset="5508.16">13017 1355 0,'0'0'0,"0"-21"0,0-1 15,0 1-15,22 0 0,-1-21 16,-21 21-16,21-22 0,-21 22 0,21-21 16,-21-1-16,0 1 0,0 0 15,-21-1-15,0 22 0,-22-21 0,22 21 16,-42 0-16,20-1 0,1 22 15,0 0-15,-22 0 0,22 22 0,0-1 16,-1 0-16,1 21 0,0 1 16,20-1-16,-20 0 0,21 1 15,0 20-15,0-21 0,21 1 16,0-1-16,0-21 0,0 22 0,21-22 16,0 0-16,0 0 0,21 0 15,-20-21-15,20 0 0,21 0 0,1 0 16,-1 0-16,1-21 0,-1 0 15,22 0-15,-21 0 0,-1-1 0,1 1 16,-22 0-16,0 0 0,1 0 16,-22-22-16,21 1 15,-42 0-15,0 21 0,0-22 0,0 22 16,0-21-16,0 21 0,0-1 16,-21 1-16,0 21 15,0 0-15,-1 0 0,22 21 0,-21 1 16,0 20-16,21 0 0,-21 1 15,21-1-15,0 21 0,0-20 0,-21 20 16,21 1-16,0-1 0,0 1 16,0 20-16,0 1 0,0 21 0,0-21 15,0 20-15,21-20 0,-21 21 16,21 0-16,0 0 0,0-1 0,-21 1 16,22 0-16,-1 0 0,0-21 0,0 20 15,0 1-15,0-21 0,1 21 16,-1-22-16,0 1 0,0 0 15,-21-1-15,0-20 0,0-1 0,0 1 16,0-22-16,-21 1 0,-21 20 16,20-21-16,-20-20 0,21 20 15,-21-21-15,-1 0 0,-20-21 0,20 0 0,-20 0 16,-1-21-16,1 0 0,-1 0 16,1-22-16,-1-20 0,-20-1 0,20 1 15,1-22-15,-1-21 0,1 1 16,20-1-16,-20 0 0,-1-127 15,22 106-15,42 0 0,0 21 16,0-21-16,0 21 0,42 1 0,-20 20 16,20-21-16,0 0 0,22 22 15,-22-1-15,0 0 0,22 1 16,-1 20-16,-20 22 0,20-1 0,-20 1 16,20 0-16,-21-1 0,22 22 15,-22 0-15,22 0 0,-22 0 0</inkml:trace>
  <inkml:trace contextRef="#ctx0" brushRef="#br0" timeOffset="5875.85">13568 1334 0,'0'0'0,"21"0"47,0-22-47,0 1 15,22 0-15,-22 0 0,0 0 0,21 0 16,-21-1-16,1 1 0,-1-21 16,-21 21-16,0 0 0,0-1 0,0 1 15,0 0-15,0 0 0,-21 21 16,-22 0-16,1 0 16,21 0-16,-22 21 0,22 0 0,-21 0 15,21 1-15,0-1 0,-22 21 16,22-21-16,0 22 0,0-1 0,0-21 15,21 21-15,0 1 0,0-22 16,0 42-16,0-41 16,21-1-16,0 0 0,0 0 15,0 0-15,22-21 0,-22 0 16,21 0-16,0 0 0,1 0 0,-1 0 0,0 0 16,22 0-16,-22-21 0,22 0 15,-1 0-15</inkml:trace>
  <inkml:trace contextRef="#ctx0" brushRef="#br0" timeOffset="7018.22">14457 1058 0,'0'0'0,"0"-21"0,0-21 0,0 21 0,0 0 15,-21 21 1,-1 0-16,-20 0 0,21 0 0,0 21 16,-22 21-16,22-21 0,-21 22 15,-22 41-15,43-41 0,0-1 16,0 0-16,0-21 0,21 22 15,0-1-15,0-21 0,0 0 0,0 22 16,21-22-16,21 0 0,-21-21 16,1 21-16,20-21 0,0 0 0,1 0 15,-1 0-15,0 0 0,1-21 0,20 0 16,-21 0-16,1 0 16,-1-1-16,0-20 0,1 0 0,-22-1 15,0-20-15,21 21 0,-20-22 16,-22-21-16,21 22 0,-21-1 0,21 22 15,-21-21-15,0 20 0,0-20 16,0 42-16,0 42 31,-21 0-31,21 21 0,-21 1 0,-1 20 16,22-21-16,-21 22 0,0-1 16,21-20-16,0 20 0,-21-20 0,0 20 15,21-21-15,-21 1 0,21-22 16,0 21-16,0-21 0,0 1 15,0-1-15,0 0 0,0-42 47,21 0-47,-21-22 0,21 22 16,0 0-16,0-21 0,0-1 16,1 22-16,-1-21 0,21-1 0,-21 22 15,22 0-15,-22 0 0,21 0 16,0 21-16,-20 0 0,20 0 0,-21 0 15,0 0-15,-21 21 16,0 0-16,0 0 0,-21 0 16,-21 1-16,21-1 0,-22 0 15,22-21-15,-21 21 0,-1 0 16,22-21-16,-21 0 0,21 21 0,0-21 16,-1 0-16,1 0 15,42 22 32,-21-1-31,22 0-16,-22 0 0,21 0 15,0 22-15,0-22 0,-21 0 16,21-21-16,0 21 0,22 0 0,-22 0 16,21-21-16,1 0 0,-1 0 15,21 0-15,-20 0 0,-1 0 0,22 0 16,-22 0-16,0-21 0,1 21 15,-1-21-15,-21 0 0,21 0 0,1 0 16,-22-1-16,0 1 0,0 0 0,-21 0 16,0-21-16,21 20 0,-21 1 15,0-21-15,0 21 0,0 0 16,-21 21 0,0 21-16,21 0 0,-21 0 15,0 0-15,21 22 0,-21-22 16,21 0-16,0 0 0,0 21 15,0-20-15,0-1 0,0 0 16,21 0-16,0-21 0,0 21 0,0 0 16,0-21-16,22 0 0,-22 0 0,0 0 15,21 0-15,22 0 16,-22 0-16,-21-21 0,1 21 0,20-21 16,-21 0-16,0 0 0,0 0 15,-21-1-15,0-20 0,0 21 0,0-21 16,0-1-16,0 1 0,0 21 15,-21-22-15,0 1 0,0 21 0,0 0 16,-22 0-16,22 21 16,0 0-16,0 0 0,-21 0 0,20 0 15,-20 21-15,21 0 0,0 0 16,0 0-16,21 0 0,0 1 0,0-1 16,0 0-16,0 0 0,0 0 15,21 0-15,0 1 0,0-1 0,21-21 16,1 0-16</inkml:trace>
  <inkml:trace contextRef="#ctx0" brushRef="#br0" timeOffset="7963.58">16785 1228 0,'0'0'0,"21"-21"0,0-22 0,-21 22 16,0-21-16,0 21 0,0-1 15,0 1-15,0 0 0,-21 0 0,0 0 16,0 21-16,0 0 0,0 0 15,-22 21-15,22 0 0,-21 0 0,-1 0 16,1 1-16,0 20 0,21 0 16,-22-21-16,1 22 0,21-1 0,0-21 15,-1 22-15,1-22 0,21 42 16,0-42-16,0 1 0,21-1 16,1 0-16,-1-21 0,21 21 15,-21-21-15,22 0 0,-1 0 0,-21 0 16,21 0-16,1 0 0,-1-21 15,0 0-15,-20 0 0,20-1 16,-21 1-16,21-21 0,-20 0 16,20-1-16,-21-20 0,0-1 0,22 1 15,-22-22-15,0 0 0,0 22 16,-21-1-16,0 1 0,0-1 0,0 22 16,0 0-16,0-1 0,0 22 15,0 0-15,-21 0 0,0 21 0,0 0 16,-1 21-16,1 0 0,0 0 15,0 22-15,0-1 0,0 0 0,-1 22 16,1-1-16,0 1 0,21-1 16,0 1-16,0-22 0,0 22 15,0-1-15,0-20 0,0-1 16,0 0-16,21 1 0,0-22 0,1 21 16,-1-21-16,0 0 0,0 1 15,21-1-15,1-21 0,-1 0 16,-21 0-16,22 0 0,20 0 15,-21 0-15,43-43 0,-43 22 16,22 0-16,-22 0 0,1 0 16,-22-22-16,21 1 0,0 0 0,-20-1 15,-1 1-15,0 0 0,-21-1 16,0 22-16,0 0 0,0 0 0,-21 21 16,0 0-16,-22 0 15,22 21-15,-21 0 0,-1 22 0,22-22 16,-21 0-16,21 21 0,0 1 15,-1-22-15,22 21 0,0-21 0,0 0 16,0 1-16,22 20 0,-1-21 16,21-21-16,-21 21 0,0 0 0,1 1 15,20-22-15,-21 0 0,0 0 16,0 0-16,22 0 0,-22 0 0,0 0 16,0 0-16,22 0 0,-22 0 0,0-22 15,0 22-15,21-21 0,-20 0 16,-1 0-16,0 0 0,0-22 0,0 1 15,0 0-15,1 21 16,-22-22-16,21 1 0,0 21 0,-21 0 16,0-1-16,0 1 0,0 42 15,0 1-15,0-1 16,0 0-16,0 21 0,0-21 16,-21 22-16,21-22 0,-21 0 0,21 0 15,0 22-15,0-22 0,0 0 16,0 0-16,0 0 15,0-42 32,21 0-47,-21 0 16</inkml:trace>
  <inkml:trace contextRef="#ctx0" brushRef="#br0" timeOffset="8143.61">18076 910 0,'0'0'0,"0"-21"0,0 0 15,-21 0-15,0 0 0,0-1 0,0 22 32,21 22-1,0-1-31,0 0 0,0 0 16,0 0-16,21 0 0,0 1 15,0-22-15,-21 21 0,21 0 16,0-21-16,-21 21 0</inkml:trace>
  <inkml:trace contextRef="#ctx0" brushRef="#br0" timeOffset="8455.95">18119 1016 0,'21'0'0,"-42"0"0,42 21 16,0-21-16,0 0 16,-21 21-1,0 1-15,0-1 0,21 0 16,0 0-16,-21 0 0,22 22 16,-22-22-16,0 21 0,21-21 0,0 0 15,-21 22-15,21-22 0,0 0 16,-21 0-16,21 0 0,1-21 15,-1 22-15,-21-1 0,21-21 0,0 0 16,0 0 0,0 0-1,-21-21-15,22-1 0,-22 1 16,0 0-16,21-21 0,0 21 16,-21-1-16,21-20 0,0 21 15,-21-21-15,21-1 0,1 22 0,-1-21 16,0 21-16,0-22 0,0 22 15,0 0-15,1 21 0,-1-21 0,0 21 16,0 0-16,0 0 0,0 0 16,1 21-1</inkml:trace>
  <inkml:trace contextRef="#ctx0" brushRef="#br0" timeOffset="8808.48">18902 1249 0,'0'0'0,"84"21"15,-62-21 1,-1 0-16,0-21 0,0 21 16,0-21-16,0 0 0,1-1 0,-22 1 15,21 0-15,0 0 0,-21-21 16,21 20-16,-21-20 0,0 21 16,0 0-16,0 0 0,0-1 15,-21 22-15,0 0 0,0 0 0,-43 22 16,43-1-16,-43 42 15,43-20-15,-21-1 0,21 0 16,0 1-16,-1-22 0,1 21 16,21 0-16,0-20 0,0 20 0,0-21 15,0 0-15,21 0 0,22 1 16,-22-1-16,0 0 0,0-21 0,0 0 16,22 21-16,-22-21 0,0 0 15,21 0-15,-20 0 0,20 0 0,-21 0 16,0-21-16,22 21 0,-22-21 0,0 0 15,0 21-15,0-22 16,0 1-16,-21 0 0,22 0 0,-1 0 16</inkml:trace>
  <inkml:trace contextRef="#ctx0" brushRef="#br0" timeOffset="9595.94">19494 1207 0,'0'-22'0,"0"1"15,0 0-15,0 0 0,0 0 16,0 0-16,0-1 16,0 1-16,22 0 0,-1 0 0,0 0 15,0 21-15,0-21 0,0 21 16,22 0-16,-22 0 0,21 0 0,-21 21 16,22 0-16,-1 21 15,-21 1-15,0-22 0,1 63 16,-22-62-16,0 20 0,0-21 15,0 21-15,0-20 0,-22-1 0,1 0 16,0 0-16,0 0 16,0-21-16,0 0 15,21-21 17,0 0-32,0 0 0,0 0 15,21-1-15,0 1 0,0-21 0,0 0 16,0 20-16,1-20 0,-1 0 15,0-1-15,21 22 0,-21-21 0,1 21 16,-1 0-16,0-1 0,21 1 16,-42 0-16,21 0 0,1 21 0,-1 0 15,0 0-15,0 0 16</inkml:trace>
  <inkml:trace contextRef="#ctx0" brushRef="#br0" timeOffset="9932.03">20659 1228 0,'0'0'16,"-22"0"-16,1 0 15,42 0 79,1-21-94,-1 21 0</inkml:trace>
  <inkml:trace contextRef="#ctx0" brushRef="#br0" timeOffset="10275.94">21018 1143 0,'0'-21'16,"0"0"0,22 0-16,-1 21 0,0-22 15,0 1-15,21 0 16,-20 0-16,-22 0 0,0 0 0,21-1 16,-21 1-16,0 0 0,0 0 15,0 0-15,-21 21 16,-1 0-16,1 21 15,-21 0-15,21 0 0,0 22 16,-22-1-16,22-21 0,-21 21 0,21 1 16,-1-1-16,1-21 0,21 22 15,0-22-15,0 21 0,0-21 0,0 0 16,0 1-16,0-1 0,85 21 16,-64-42-16,21 0 15,-20 0-15,20 0 0,-21 0 16,21 0-16,-20 0 0,20-21 15</inkml:trace>
  <inkml:trace contextRef="#ctx0" brushRef="#br0" timeOffset="10508.23">21505 889 0,'-21'42'31,"21"-20"-31,0-1 15,0 0-15,0 21 0,0-21 0,0 22 16,0-22-16,0 21 0,21-21 16,-21 1-16,0-1 0,0 0 15,21 0-15,-21 0 0,0 0 0,22-21 16,-22 22-16,21-22 16,0 0-1,-21-22-15</inkml:trace>
  <inkml:trace contextRef="#ctx0" brushRef="#br0" timeOffset="10707.56">21696 1037 0,'0'0'0,"-21"0"15,-1 0-15,1 0 16,0 21-16,-21 1 0,21-1 16,-1 0-16,1 0 0,0 0 15,0 0-15,0 1 0,0-1 16,-1 0-16,22 0 0,0 0 0,-21 0 15,21 1-15,0-1 16,0 0-16,21-21 31,1 0-31,-1 0 0</inkml:trace>
  <inkml:trace contextRef="#ctx0" brushRef="#br0" timeOffset="11055.28">21738 1270 0,'0'-21'31,"21"0"-31,0 21 16,1 0-16,-1-21 15,0 21-15,0 0 0,0 0 16,22-22-16,-22 1 0,0 21 0,0-21 16,0 21-16,0-21 0,-21 0 15,0 0-15,0-1 16,-21 22-1,0 0-15,-21 0 16,21 22-16,-22-1 0,22 0 16,-21 0-16,21 0 0,-1 0 15,1 22-15,0-22 0,21 0 0,0 0 16,0 0-16,0 1 0,0-1 16,0 0-16,0 0 0,21-21 15,0 21-15,1-21 0,-1 0 16,21 0-16,-21 0 0,0 0 0,1 0 15,-1 0-15,0 0 0,0 0 16,0 0-16,0 0 0</inkml:trace>
  <inkml:trace contextRef="#ctx0" brushRef="#br0" timeOffset="11703.27">4572 3387 0,'0'0'0,"0"-21"0,-21-22 0,0 1 15,-1 21-15,22-22 0,-21 22 16,0 0-16,0-21 0,0 42 16,21 21-1,0 0-15,0 21 0,0 1 16,0-1-16,0 22 0,0-1 16,0 1-16,0-1 0,0 1 0,0-22 15,0 21-15,-21-20 0,-1 20 16,1-20-16,21-1 0,0 0 0,0-21 15,0 1-15,0-1 0,0 0 16,0 0-16,0-42 31</inkml:trace>
  <inkml:trace contextRef="#ctx0" brushRef="#br0" timeOffset="12188.92">4191 3852 0,'0'0'0,"-21"-21"0,0 0 16,-1 21-16,22-21 15,0 0-15,0 0 16,22 21-16,-1-22 0,21 22 16,0-21-16,1 0 0,20 0 15,1 0-15,-1 0 0,1-1 16,-22 22-16,22-21 0,-22 0 0,21 0 16,-20 0-16,-22 21 0,21 0 0,-21-21 15,1 21-15,-22 21 16,0 0-16,0 0 0,0 21 15,0-20-15,0 20 0,0-21 16,0 21-16,0 1 0,0-22 0,0 21 16,0-21-16,0 22 15,0-22-15,0 0 0,21 0 0,0 0 16,0-21-16,21 0 0,-20 0 16,20 0-16,-21 0 0,21 0 0,1-21 15,-1 0-15,0 0 0,1 0 16,-1 0-16,0-1 0,1 1 0,-22-21 15,0 21-15,-21-22 0,0 22 16,0-21-16,-42-43 0,21 43 16,-22 21-16,22-22 0,-21 22 15,-1 0-15,1 0 0,0 21 16,21 0-16,-22 0 0,22 21 16,-21 0-16,21 0 0,-1 1 0,1 20 15,21 0-15,0-21 0,0 22 16,0-22-16,0 21 0,0-21 0,21 1 15,22-1-15,-22 0 0,21 0 16,1-21-16,-1 0 0,21 0 0,1 0 16,-1-21-16</inkml:trace>
  <inkml:trace contextRef="#ctx0" brushRef="#br0" timeOffset="12455.96">6731 3006 0,'0'-21'15,"0"42"-15,0-64 0,0 22 0,-21 21 16,0 0-16,-1 0 0,1 0 16,0 21-16,0 1 0,0 20 15,0-21-15,21 43 0,-22-22 0,1 21 16,21 1-16,0-1 0,-21 1 0,0-1 16,21-20-16,-21 20 0,0-20 15,21-1-15,0 0 0,0 1 0,0-1 16,0-21-16,0 0 0,0 0 15,0 1-15,21-22 0,0 21 16,0-21-16,0 0 16,0 0-16,22 0 0,-22-21 0,0-1 15,21 1-15,-20 0 0</inkml:trace>
  <inkml:trace contextRef="#ctx0" brushRef="#br0" timeOffset="13112.95">7112 3090 0,'0'-42'0,"0"84"0,0-126 15,0 63-15,0-1 0,-21 44 32,0 20-32,-1-21 0,22 43 15,-21-22-15,0 21 0,0 1 16,21-1-16,-21 1 0,21-1 16,-21 1-16,21-22 0,0 22 15,0-22-15,0 0 0,0-20 0,0 20 16,0-21-16,0 0 0,0 0 0,0 1 15,21-22 1,0 0-16,0 0 0,0 0 16,0-22-16,1 22 0,-1-21 15,21-21-15,-21 21 0,0 0 0,22-22 16,-22 22-16,0-21 0,0 21 16,0-1-16,1 1 0,-1 0 0,0 42 31,-21 0-31,0 1 15,0-1-15,0 0 0,0 21 0,0-21 16,0 22-16,0-22 0,0 0 16,21 0-16,-21 0 0,0 1 0,21-1 15,0-21-15,1 21 16,20-21-16,-21 0 0,21 0 16,1 0-16,-1 0 0,0-21 0,22 0 15,-22 21-15,22-22 0,42-20 16,-64 21-16,0 0 0,1 0 0,-22-22 15,21 22-15,-21-42 16,-21 20-16,0 1 0,0 21 16,0-22-16,0 22 0,0 0 15,-21 21-15,0 0 0,0 0 16,0 21-16,-1 22 0,1-22 16,-21 21-16,42-21 0,-21 22 0,0-22 15,21 21-15,-22-21 0,22 0 16,0 1-16,0-1 0,0 0 0,22 0 15,-1 0-15,0-21 0,0 0 16,0 0-16,0 0 0,1 0 0,20 0 16,-21 0-16,21 0 0,1 0 15,-22-21-15,42-21 16,-20 21-16,-22-1 0,0 1 0,0 0 16,-21-21-16,0 21 0</inkml:trace>
  <inkml:trace contextRef="#ctx0" brushRef="#br0" timeOffset="13330.96">6540 3471 0,'0'0'0,"-63"22"0,21-1 15,20 0-15,-20 0 0,63-21 31,22 0-31,-1 0 16,0-21-16,22 0 0,-1 21 0,22-21 16,-22-1-16,22 1 0,-21-21 15,-1 21-15,1 0 0</inkml:trace>
  <inkml:trace contextRef="#ctx0" brushRef="#br0" timeOffset="13905.21">9758 3747 0,'0'0'0,"-21"-43"0,-1 22 0,1-21 15,21 21-15,-21-22 0,0 22 0,0 0 16,21 0-16,-21 21 0,-1 0 16,22 21-16,-21 21 0,21 1 15,-21 20-15,21 1 0,0 20 16,0 22-16,0 21 0,0-21 0,0 21 16,-21 0-16,21 21 0,-21 0 15,21 0-15,0 1 0,-21-1 16,-1 0-16,22 0 0,-21 0 0,21-21 15,0-21-15,0 21 0,-21-21 16,21-21-16,-21 20 0,21-41 0,-21 21 16,21-22-16,0 1 0,-21-22 0,-1 0 15,22-21-15,-21 1 0,21-65 32,0 22-32,0-42 0,0 20 0,0-20 15,0-22-15,0 0 0,0 1 16,0-22-16,21-21 0,-21 21 0,0-21 15</inkml:trace>
  <inkml:trace contextRef="#ctx0" brushRef="#br0" timeOffset="14240.69">9377 4128 0,'-21'-64'0,"42"128"0,-42-191 0,-1 63 16,1 1-16,21 20 0,0-20 15,0 20-15,0-20 0,0-1 0,0 22 16,21 0-16,149-128 15,-107 149-15,1 0 16,-1 21-16,1 21 0,-22 0 16,22 1-16,20 62 0,-63-20 15,1-22-15,-1 0 0,-21 22 16,0-22-16,0 1 0,-21-1 16,-1 21-16,-20-41 0,21 20 15,-21 0-15,20-21 0,1 22 0,-21-22 16,21-21-16,0 21 0,-1-21 15,1 0-15,0 0 16,21-21-16,0 0 16,0 0-16,0-1 0,21 1 15,22 0-15,-22 21 0,21-21 0,0-21 16,1 20-16,-1 1 0,22 0 16,41-21-16</inkml:trace>
  <inkml:trace contextRef="#ctx0" brushRef="#br0" timeOffset="14595.91">10520 3556 0,'0'0'0,"0"-21"16,0 0-16,-21 0 15,-1 21-15,22-22 0,0 1 0,0 0 16,0 0-16,0-21 0,0 20 16,0 1-16,0 0 0,22 0 0,-1 0 15,0 0-15,21 21 0,1-22 16,20 22-16,-21 0 0,22 0 0,-22 22 15,22-1-15,-22 0 0,0 21 16,1-21-16,-22 22 0,0-1 0,-21 0 16,0 1-16,0-22 15,0 21-15,-21 1 0,0-22 0,-22 21 16,1-21-16,21 0 0,-21 1 0,-1-1 16,22-21-16,0 0 0,0 0 15,0 0-15,21-21 16,0-1-16,0 1 15,21 0-15,0 0 0,21 0 0,1 0 16,-1-22-16,0 22 0,1-21 16,20 21-16,-21-22 0,22 22 0,-22-21 15,22-1-15,-22 22 0,0-21 16,22 21-16</inkml:trace>
  <inkml:trace contextRef="#ctx0" brushRef="#br0" timeOffset="15239.43">11557 3175 0,'0'21'0,"0"-42"0,0 63 16,0-20-16,0-1 0,0 0 0,-21 21 15,0-21-15,21 22 0,-22-22 16,1 21-16,21 1 0,0-22 0,-21 21 16,0 0-16,21-20 0,0 20 15,0-21-15,0 21 0,0-20 0,0-1 16,21 0-16,-21 0 0,21-21 16,0 0-16,22 0 0,-22 0 15,0 0-15,21 0 0,1 0 0,-1-21 16,0 0-16,-20 0 15,20-1-15,-21 1 0,21 0 0,-20 0 16,-22 0-16,0-22 0,0 22 0,0 0 16,-22-21-16,-20 21 0,21-1 15,-21 1-15,-1 0 0,1 0 0,21 0 16,-22 21-16,1 0 16,21 0-16,0 0 0,0 0 0,-1 0 15,44 0 1,-1-21-16,0 21 15,21-22-15,1 22 0,-1-21 16,21 0-16,1 21 0,-1-21 0,1 0 16,-1 0-16,1-1 15,-1 22-15,-20-21 0,20 21 0,-42-21 16,22 21-16,-22 0 0,0 0 16,0 21-16,-21 0 15,0 22-15,0-22 0,0 21 0,0 1 16,0 20-16,0-21 0,0 22 15,0-1-15,0 1 0,0-1 0,0 22 16,0 0-16,0-1 0,0 22 16,0-21-16,0 21 0,0 0 0,0-1 15,-21 1-15,21 21 0,0 0 16,0 0-16,0-21 0,0 0 16,0 21-16,0-21 0,0 0 0,0-22 15,0 1-15,0 0 0,0-22 0,0 1 16,0-22-16,0 0 0,0 22 15,0-43-15,-21-21 32,0-21-32,0 21 0,21-21 15,-22-22-15,1 22 0,21-21 0,0-22 16,0 1-16,0-1 0,0 1 0,0-22 16,0-21-16</inkml:trace>
  <inkml:trace contextRef="#ctx0" brushRef="#br0" timeOffset="15448.23">12404 3239 0,'0'0'0,"-22"-22"0,22-20 16,-21 21-16,0 0 0,0 0 0,0-1 16,21 1-1,-21 21-15,21 21 31,21 1-31,0-22 0,-21 21 16,21 0-16,0 0 16,0 0-16,22 0 0,-22 22 0,0-22 15</inkml:trace>
  <inkml:trace contextRef="#ctx0" brushRef="#br0" timeOffset="15759.31">12848 3535 0,'0'0'0,"21"21"0,0-21 15,1 0-15,-1-21 16,0 21-16,0-21 0,0 0 16,0-1-16,22-20 0,-1 0 15,-21 21-15,-21-22 0,21 22 16,-21-21-16,22 21 0,-22-22 16,0 22-16,0 0 0,-22 0 15,1 21-15,0 0 0,0 0 16,0 0-16,0 21 0,-1 0 0,-20 0 15,21 22-15,0-22 0,0 21 16,-1 22-16,1-22 0,21 0 0,0 1 16,0-22-16,0 21 0,0-21 15,0 22-15,0-22 0,21 0 0,1 0 16,20-21-16,-21 21 0,21-21 16,1 0-16,20 0 0,-20 0 0,-1 0 15,21-21-15,-20 21 0,20-21 16</inkml:trace>
  <inkml:trace contextRef="#ctx0" brushRef="#br0" timeOffset="16292.27">14076 3069 0,'0'0'16,"0"-21"-16,0 0 0,-21 21 0,-1-21 16,1 0-16,0 21 0,0 0 15,0 0-15,0 0 0,-22 0 0,1 21 16,21 0-16,-22 0 0,22 21 15,21 1-15,-21-1 0,21 0 0,-21 1 16,21-1-16,0 0 0,0 22 16,0-43-16,0 21 0,21 1 0,0-22 15,0 21-15,1-21 0,20 1 16,0-22-16,1 21 0,-1-21 16,21 0-16,-20 0 0,20 0 0,1-21 15,-1 21-15,1-22 0,-22 1 16,22-21-16,-22 21 0,0-22 0,1 1 15,-22-21-15,21 20 0,-21-20 16,0-1-16,1 1 0,-1-1 0,-21 1 16,0-1-16,0 1 0,0-1 15,0 1-15,0 20 0,0 1 0,0 0 16,0 21-16,0-1 0,0 1 16,-21 21-16,21 21 15,-22 22-15,1-22 0,0 21 0,21 22 16,-21-22-16,21 22 0,-21-22 15,21 21-15,0 1 0,0-1 0,0 1 16,0-22-16,0 22 0,0 42 16,21-64-16,0 0 0,-21 1 15,21-1-15,-21-21 0,21 0 16,1 0-16,-1 1 0,0-22 0,0 0 16,0 0-16,0 0 0,22 0 15,-22 0-15,0-22 0,0 1 0,22 0 16,-22 0-16,0-21 0,0-1 15,0 22-15,0-21 0,-21-1 16</inkml:trace>
  <inkml:trace contextRef="#ctx0" brushRef="#br0" timeOffset="16480.22">14563 3090 0,'-22'0'0,"44"0"0,-65 0 0,22 0 15,42 0 1,22 0-16,-1-21 15,0 21-15,1 0 0,20 0 0,1 0 16,20 0-16,1-21 0,-22 21 16,22 0-16,0 0 0,-22 0 15,-20 0-15,20 0 0,-42 0 0,0 0 16,-42 0 0</inkml:trace>
  <inkml:trace contextRef="#ctx0" brushRef="#br0" timeOffset="17156.12">5080 4784 0,'0'0'0,"-106"0"16,85 0 0,0 0-16,42 21 31,21 0-31,-21-21 15,43 21-15,-22-21 0,22 0 16,20 21-16,1-21 0,42 0 16,0 0-16,21 0 0,0 0 0,22 0 15,-1 0-15,43 0 0,-1 0 16,1-21-16,21 21 0,0-21 16,21 21-16,0 0 0,21 0 0,0 0 15,0 0-15,0 0 0,22 0 16,-1 0-16,0 0 0,22 0 0,-22 0 15,1 0-15,-1 0 0,21 0 16,-20 0-16,-22 0 0,21 0 0,-21 21 16,1-21-16,-22 0 0,0 0 15,-43 21-15,1-21 0,-43 0 16,1 0-16,-43 0 0,84 0 16,-147 0-16,-22 0 0,-21-21 15,0 21-15,-21-21 0,0 0 0,-21 0 16,-21 0-16,0-1 0,-22 1 15,1 0-15</inkml:trace>
  <inkml:trace contextRef="#ctx0" brushRef="#br0" timeOffset="17999.93">3979 2752 0,'0'0'0,"-42"-64"31,42 43-31,0 0 16,0 0-16,0 0 0,0-1 15,21 1 1,21 21-1,-20 0-15,20 0 0,0 0 16,1 0-16,20 0 0,22 0 0,21 0 16,21 0-16,0 0 0,21 0 15,0 0-15,42 0 0,1 0 0,-1 0 16,22-21-16,21 0 0,21 21 16,-21 0-16,42-21 0,0 21 0,0 0 15,22-21-15,-1 21 0,0 0 16,22 0-16,-1 0 0,22 0 15,0 0-15,-1 0 0,22 0 16,-21 0-16,21 0 0,21-22 0,-22 22 16,1 0-16,21 0 0,-21 0 15,21 0-15,-21-21 0,21 21 0,-21 0 16,0 0-16,-1-21 0,1 21 16,-21 0-16,0 0 0,-22-21 0,1 21 15,-1-21-15,-21 21 0,1 0 16,-22-21-16,0 21 0,-42 0 0,0-22 15,0 22-15,-22 0 0,1-21 16,-43 21-16,1 0 0,-22-21 0,0 21 16,-21 0-16,-21 0 15,-22-21-15,1 0 0,-21 21 0,-1 0 16,-21 0-16,-20-21 0,-1 21 0,-21-22 16,0 1-16,0 0 15,-21 21-15</inkml:trace>
  <inkml:trace contextRef="#ctx0" brushRef="#br0" timeOffset="18131.71">20680 2307 0,'0'0'15,"21"0"-15,0 21 0,-21 1 0,21-22 16,-21 21-16,21-21 0,1 0 16,-1 0-1,0 0-15,0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2:17:55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910 910 0,'0'0'0,"0"-21"0,0 0 0,0 0 15,0 0-15,0-1 16,0 1-16,21 21 0,-21-21 15,21 0-15,1 0 16,-22 0 0,0-1-16,0 1 31,0 42 0,-22 1-15,22 20-16,0-21 0,0 21 0,-21 1 15,21-1-15,0 0 16,0 1-16,0 20 0,-21-20 0,21-1 16,-21 21-16,21-20 0,0-1 15,-21 0-15,0 22 0,21-43 16,0 0-16,0 0 0,0 1 16,0-44 15,21 1-16,-21 0-15,21-21 0</inkml:trace>
  <inkml:trace contextRef="#ctx0" brushRef="#br0" timeOffset="257.31">910 720 0,'0'0'0,"0"-21"0,21-1 15,0 22 1,1 22-16,-1-22 15,-21 21-15,21 21 0,0-21 0,0 22 16,0 20-16,1-21 0,-1 1 16,0 20-16,0-20 0,0-1 15,0 0-15,1 1 0,-1-1 16,-21-21-16,21 21 0,-21-20 16,21-1-16,-21 0 0,21 0 15,0-21-15,1 0 31,-22-21-31,21 0 0,-21 0 0,0-1 16</inkml:trace>
  <inkml:trace contextRef="#ctx0" brushRef="#br0" timeOffset="505.19">1503 699 0,'0'0'15,"0"-22"-15,0 1 0,0 42 47,0 1-47,-21-1 0,-1 21 16,22 0-16,-21 1 0,21-1 0,0 0 15,0 22-15,-21-22 0,21 1 16,-21-1-16,21 0 0,-21 1 16,21-1-16,0-21 0,0 0 0,0 0 15,0 1-15,0-1 0,0 0 16,21-21-1,0 0 1</inkml:trace>
  <inkml:trace contextRef="#ctx0" brushRef="#br0" timeOffset="921.03">1905 974 0,'-64'84'32,"64"-62"-32,-21-1 0,0 0 0,21 21 15,0-21-15,-21 1 0,21-1 16,-21 0-16,21 0 0,0 0 16,0 0-16,0 1 0,0-1 15,0 0-15,21-21 0,0 0 16,0 0-16,0 0 0,1 0 15,-1 0-15,21-21 0,-21 21 16,0-21-16,1-1 0,-1 1 0,0 0 16,0 0-16,-21 0 0,0 0 15,0-22-15,0 22 0,0-21 0,0 21 16,0-22-16,-21 1 0,0 21 16,0-22-16,-1 22 0,1 0 15,0 21-15,0 0 0,0 0 0,0 0 16,-1 0-16,1 21 0,0 0 15,0 1-15,0-1 16,21 0-16,0 0 0,0 0 0,0 0 16,0 1-16,21-22 15,0 0-15</inkml:trace>
  <inkml:trace contextRef="#ctx0" brushRef="#br0" timeOffset="1189.1">2392 614 0,'0'0'0,"0"21"15,-21 0 1,21 0-16,-22 22 0,22-1 16,0 0-16,-21 1 0,0-1 15,0 22-15,21-22 0,-21 0 0,21 1 16,-21 20-16,21-21 0,0-20 15,0 20-15,-22-21 0,22 0 0,0 0 16,0 1-16,0-1 0,22-21 31,-1 0-31,0 0 0,0-21 16,0-1-16,0 1 0</inkml:trace>
  <inkml:trace contextRef="#ctx0" brushRef="#br0" timeOffset="1560.34">2540 1164 0,'0'0'0,"21"0"0,0 0 16,22-21-16,-22 0 15,0 21-15,0-21 0,21 0 16,-20-1-16,20 1 0,-21 0 0,0 0 15,0 0-15,-21 0 16,0-1-16,0 1 0,-21 21 31,0 0-31,0 0 0,-21 21 16,20 1-16,-20-1 0,21 0 16,0 21-16,-22-21 0,22 22 0,0-22 15,0 21-15,0 1 0,21-22 16,0 0-16,0 0 15,0 0-15,0 0 0,0 1 0,21-22 16,0 0-16,0 0 16,22 0-16,-22 0 0,0 0 0,0-22 15,21 22-15,-20-21 0,-1 0 16,21-21-16,-21 21 0</inkml:trace>
  <inkml:trace contextRef="#ctx0" brushRef="#br0" timeOffset="1807.64">2455 656 0,'-42'0'0,"84"0"0,-105 0 16,42 0-16,42 0 15,0 0-15,0 0 16,21 0-16,1 0 0,-1 0 15,0 0-15,22-21 0,-22 21 0,1 0 16,-1 0-16,0 0 0,1 0 16,-22 0-16,0 0 0,0 0 15,-42 0 1</inkml:trace>
  <inkml:trace contextRef="#ctx0" brushRef="#br0" timeOffset="2207.67">529 1799 0,'0'21'0,"0"-42"0,0 64 16,21-43 0,22 0-16,-22 0 0,42 0 15,-20 0-15,274-43 16,-211 43-16,0-21 16,0 0-16,-1 21 0,1-21 15,0 21-15,0-21 0,-21-1 16,-1 22-16,1-21 0,0 21 0,-1 0 15,1-21-15,-22 21 0,1 0 16,42 0-16,-64-21 0,-21 21 16,0 0-16,1 0 0,-22-21 15,21 0 1,-21-1-16,21 22 16,0-21-16,-21 0 0,21 0 15</inkml:trace>
  <inkml:trace contextRef="#ctx0" brushRef="#br0" timeOffset="2396.65">3217 1037 0,'0'0'0,"0"-21"16,0 0 0,0 42 30,0 0-30,0 0-16,0 1 16</inkml:trace>
  <inkml:trace contextRef="#ctx0" brushRef="#br0" timeOffset="2552.73">3217 1439 0,'0'0'0,"-21"22"16,21-1-16,-21-21 0,21 21 0,-21-21 15,42 0 32,0-21-47,21 0 16</inkml:trace>
  <inkml:trace contextRef="#ctx0" brushRef="#br0" timeOffset="3848.93">4297 656 0,'0'0'0,"-21"0"0,-85 0 15,106 21 1,-21-21-16,-1 22 0,22-1 0,-21 0 16,21 0-16,0 0 0,0 0 15,0 22-15,0-22 0,21 0 16,1 0-16,-1-21 0,0 0 16,0 0-16,21 0 0,-20-21 15,20 0-15,21 0 0,-20 0 0,-1-22 16,0 22-16,1 0 0,-1 0 15,-21-22-15,0 22 0,-21 0 0,0 0 16,0 0-16,0 0 16,0-22-16,-21 43 0,0-21 0,0 0 15,0 21-15,0 0 0,-1 0 16,1 21-16,21 0 0,0 0 0,0 1 16,0 20-16,0 0 0,0 1 15,0 20-15,0 1 0,0-22 16,0 21-16,0 1 0,0-1 0,0-20 15,0-1-15,0 0 0,0 1 16,0-1-16,0-21 0,0 0 0,0 1 16,0-1-16,-21-21 31,0 0-31,0 0 0,0 0 16,-1-21-16,1 21 0,-21-22 15,21 1-15,0 0 0,-1 0 16,1 21-16,0-21 0,0 21 15,21 21 17,0 0-32,0 0 0,0 0 15,21-21-15,0 22 0,0-1 16,22-21-16,-22 0 0,21 0 0,1 0 16,-1 0-16,0 0 0,1 0 15,20 0-15,-21 0 0,22-21 0,-22-1 16,1 1-16,20-21 15,-21 21-15,1-22 0,-1 1 0,-21 0 16,22-1-16,-22 1 0,0-21 16,-21 20-16,0 1 0,21 0 0,-21-22 15,0 43-15,0-21 0,0 20 16,0 1-16,0 0 0,0 0 16,0 42-1,0 0 1,-21 0-16,21 22 0,0-1 0,-21 22 15,21-22-15,0 21 0,0 1 16,-21-1-16,21 1 0,-22-1 0,22 1 16,0-1-16,-21 22 15,0 0-15,0-1 0,21 1 0,-21 21 16,0 0-16,-1-22 0,22 1 16,-21 21-16,21-21 0,-21 20 0,21-20 15,0-21-15,0 20 0,0-20 0,0-1 16,0-20-16,0-22 0,21 21 15,0-21-15,1 0 0,-1-21 0,0 0 16,0 0-16,0-21 0,0 0 16,22 0-16,-22-21 0,0-1 15,21 1-15,-20-22 0,-1 1 16,0-1-16,0 1 0,0-1 0,0 1 0,-21-1 16,0-20-16,0 20 15,0-20-15,0-1 0,0 21 0,-21 1 16,0-1-16,0 22 0,0 0 15,-22-1-15,22 1 0,0 21 0,0 0 16,0 0-16,0-1 0,-1 22 16,1-21-16,21 0 31,21 21-15,1 0-16,-1-21 0,0 21 15,0 0-15,21-21 0,1 0 16</inkml:trace>
  <inkml:trace contextRef="#ctx0" brushRef="#br0" timeOffset="4557.02">6350 995 0,'0'0'16,"-21"0"-16,0-21 0,-1 0 0,22-1 15,0 1-15,0 0 0,0-21 16,0 21-16,0-1 0,0 1 0,0 0 0,0 0 16,0 0-16,22 21 15,-1-21-15,0 21 0,21 0 0,-21 0 16,1 0-16,-1 21 0,0 0 16,0 0-16,0 0 0,-21 22 15,0-1-15,0 0 0,0-21 0,0 22 16,0-1-16,0 0 0,0-20 15,-21 20-15,21-21 0,0 0 0,0 0 16,0 1-16,21-22 16,0 0-16,1 0 0,-1 0 15,21-22-15,-21 1 0,22 0 16,-22-21-16,21 21 0,-21-22 0,22 22 16,-1-21-16,-21-1 15,0 1-15,0 0 0,1 21 0,-1-1 16,-21-20-16,0 21 0,0 0 15,-21 42 17,-1 0-32,22 0 0,-21 22 0,21-1 15,0 0-15,-21 1 0,21-1 16,-21 21-16,21 1 0,0-22 0,0 22 16,0-1-16,-21 1 0,21-1 15,0 1-15,-21 20 0,21-20 16,0 21-16,0-1 0,0 1 15,0-22-15,21 22 0,-21 0 0,0-22 16,21 22-16,0 0 0,-21-1 16,0-20-16,0 20 0,0-20 0,0-1 15,0-20-15,0 20 0,-21-42 0,-21 22 16,20-22-16,1 0 0,-21 0 16,21-21-16,-22 0 0,1 0 15,0-21-15,-1 0 0,1 0 0,0 0 16,-1-22-16,1 1 0,0 0 15,21-22-15,-1 22 0,1-22 16,21 22-16,0-22 0,0 1 0,0 21 16,21-22-16,1 1 0,-1-1 0,21 1 15,0-1-15,1-21 0,84-84 16</inkml:trace>
  <inkml:trace contextRef="#ctx0" brushRef="#br0" timeOffset="5437.24">7345 741 0,'0'0'0,"-21"-21"0,-1 21 0,1 0 15,0 0-15,0 0 16,0 0-16,0 21 16,21 0-16,-22 0 0,1 22 15,0-1-15,0 0 0,21 1 0,-21-1 16,0 0-16,21 1 0,-22-1 15,22 0-15,0-21 0,0 22 0,0-22 16,0 0-16,22 0 0,-1 0 16,0 1-16,0-22 0,0 0 0,22 0 15,-22 0-15,0 0 0,21 0 16,-21 0-16,22-22 0,-22 1 0,21 0 16,1 0-16,-22 0 0,21 0 15,-21-22-15,0 22 0,1-21 16,-22-1-16,0-20 0,0 21 15,0-1-15,0 1 0,0 0 0,0-1 16,-22 1-16,1 21 0,0 0 16,-21 21-16,21 0 0,-1 0 0,1 0 15,-21 0-15,21 0 0,0 21 16,-1 0-16,-20 21 0,21 1 0,0-1 16,0 0-16,21 22 0,0-22 15,-22 0-15,22 1 0,0-1 16,0 0-16,0-20 0,22 20 0,-1-21 15,0 0-15,0-21 0,21 21 16,-20-21-16,20 0 0,-21 0 16,21 0-16,1 0 0,-1 0 0,0-21 15,-20 0-15,20 0 0,0 0 16,1 0-16,-1-1 0,-21-20 0,21 0 16,-20-1-16,-1 1 0,0 21 15,0-21-15,-21-1 0,0 22 0,21 0 16,-21 0-16,0 0 0,0 42 31,-21 0-31,21 0 0,-21 21 0,21-20 16,-21 20-16,21 0 0,0-21 15,-21 22-15,21-22 0,0 0 0,0 21 16,0-20-16,21-1 16,0-21-16,0 21 0,0 0 0,0-21 15,1 0-15,20 0 0,-21 0 16,21 0-16,-20 0 0,41-42 15,-42 21-15,22-1 0,-22 1 16,0 0-16,0-21 0,-21 21 0,21-22 16,-21 1-16,21 0 0,-21-1 15,0 1-15,0 21 0,0-22 0,0 22 16,0 42 0,0 1-1,0-1-15,0 21 16,-21 0-16,21-20 0,0 20 0,0 0 15,0-21-15,0 22 0,0-22 16,0 0-16,0 21 0,0-20 16,21-1-16,1-21 15,-1 0-15,0 0 0,0 0 16,0 0-16,0-21 0</inkml:trace>
  <inkml:trace contextRef="#ctx0" brushRef="#br0" timeOffset="6168.61">9377 953 0,'0'0'15,"21"-22"-15,0 22 0,0-21 0,0 21 16,1-21-16,-1 0 0,0 0 16,0 0-16,-21-1 0,0 1 15,0 0-15,0 0 0,0 0 16,0 0-16,-21-1 0,0 1 16,0 21-16,-1-21 0,1 21 15,0 0-15,0 0 0,0 0 0,0 0 16,-1 21-16,-20 0 0,21 22 15,0-22-15,0 21 0,-1 1 16,1 20-16,0-21 0,0 1 0,0 20 16,21-20-16,0-1 0,0-21 15,0 21-15,0-20 0,0-1 0,21 0 16,0-21-16,0 0 16,0 0-16,1 0 0,-1 0 0,0 0 15,-21-21-15,21 0 0,0-1 16,0 1-16,1 0 0,-22 0 0,21-21 15,0-1-15,-21 22 0,0-21 16,21-1-16,0 1 0,-21 21 0,21-21 16,-21 20-16,0 44 31,0 20-31,0-21 16,0 0-16,0 22 0,0-22 0,22 21 15,-22-21-15,0 0 0,0 1 16,0 20-16,21-21 0,0-21 0,-21 21 15,21 0-15,-21 1 0,21-22 16,0 0-16,1 21 0,-1-21 16,0 0-16,0 0 15,0 0-15</inkml:trace>
  <inkml:trace contextRef="#ctx0" brushRef="#br0" timeOffset="6544.25">9821 974 0,'0'0'0,"0"-21"0,0-22 0,0 22 15,0 0-15,0 0 0,0 0 0,0-1 16,0 1-16,0 0 0,21 21 16,1 0-16,-1 0 15,0 0-15,21 0 0,-21 21 0,22 0 16,-22 1-16,21-1 0,-21 21 16,1-21-16,-1 22 0,0-22 0,0 21 15,-21-21-15,0 22 16,0 20-16,0-42 0,0 0 15,0 1-15,0-1 0,-21-21 16,21 21-16,-21-21 0,0 0 31,21-21-31,0 0 0,0-1 16,0 1-16,0 0 0,0-21 16,0 21-16,0-22 0,21 22 0,-21-21 15,21-1-15,0 22 16,0-21-16,-21 21 0,21-22 0,1 22 15,-1 0-15,0 0 0,0 21 16,0 0 0,0 0-1</inkml:trace>
  <inkml:trace contextRef="#ctx0" brushRef="#br0" timeOffset="6863.89">10414 1037 0,'0'0'15,"85"0"1,-64 0-16,0-21 16,0 0-16,0 0 0,0 0 15,1-1-15,-1 1 0,0 0 16,0-42-16,-21 41 16,0 1-16,0 0 0,-21 21 15,0 0 1,0 0-16,-1 0 0,1 21 15,0 0-15,0 22 0,0-22 0,0 21 16,-1 1-16,1-1 0,21 0 16,-21-21-16,21 22 0,0-1 0,0-21 15,0 22-15,0-22 0,0 0 16,0 0-16,0 0 0,21 0 0,0 1 16,1-22-16,-1 0 0,0 21 0,0-21 15,21 0-15,-20 0 0,20 0 16,0-21-16,1-1 0,-1 22 15</inkml:trace>
  <inkml:trace contextRef="#ctx0" brushRef="#br0" timeOffset="8681.27">11620 1418 0,'-21'0'0,"42"0"0,-42 21 0,0-21 16,21-21 15,42 0-31,-20 0 16,20 0-16,0 0 0,1-1 16,-1 1-16,0-21 0,22 0 15,-22-1-15,0 1 0,1-22 0,-1 22 16,0-21-16,-20 20 0,-1-20 15,-21 20-15,0-20 0,0 21 0,0 20 16,0-20-16,0 21 0,-21 0 16,-1 0-16,1-1 0,0 22 0,0 0 15,-21 0-15,20 0 0,1 22 16,-21-1-16,21 0 0,0 21 0,-1 1 16,22 20-16,-21-21 0,21 22 15,-21-1-15,21 1 0,-21-1 0,21 1 16,0-22-16,0 1 15,-21-1-15,21 0 0,0 1 0,0-22 16,0 0-16,0 0 0,0 0 16,0-42 15,0 0-31,21 0 16,-21 0-16,0-1 0,21 1 15,0-21-15,-21 21 0,21 0 0,1-22 16,-1 22-16,0 0 0,0 21 15,21 0 1,-20 0-16,-1 21 0,-21 0 16,21 22-16,-21-22 0,21 0 15,-21 0-15,21 21 0,0-20 16,-21-1-16,22 0 0,-1 0 0,0 0 16,0 0-16,0 1 0,22-22 0,-22 0 15,21 0-15,-21 0 0,22 0 16,-22 0-16,21 0 0,-21 0 0,22-22 15,-1 1-15,-21 0 0,21 21 16,-20-42-16,20 21 0,-21-1 0,0 1 16,0-21-16,1 0 0,-22-1 15,0 22-15,0-21 0,0-1 0,0 1 16,0 21-16,-22-21 16,1 20-16,0 1 0,0 21 0,0 0 15,0 0-15,-43 0 16,43 21-16,0 1 0,0 20 0,-22-21 15,22 21-15,0 1 0,0-22 16,0 21-16,-1 1 0,-20 20 16,42-21-16,0-20 0,0 20 15,0-21-15,0 0 0,21 0 16,0-21-16,1 0 0,-1 0 16,0 0-16,21 0 0,-21 0 0,1 0 15,-1 0-15,21-21 0,0-21 16,-20 21-16,20 0 15,-21-1-15,-21 1 0,21-21 16,-21 21-16,21-22 0,-21 22 0,0 0 16,0 0-16,0 0 0,0 0 15,0 42 17,0 0-32,0 21 0,0-21 15,0 1-15,0-1 0,0 21 0,0-21 16,0 0-16,0 1 0,0-1 0,0 0 15,22 0-15,-1-21 16,0 0-16,0 0 16,0 0-16,0 0 0,1 0 0,-1 0 15,21 0-15,-21 0 0,0-21 16,1 21-16,20-21 0,-21 0 0,0-1 16,0-20-16,-21 21 0,22 0 15,-1-22-15,-21 22 0,0-21 0,0 21 16,0-22-16,0 22 0,0 0 15,0 42 1,0 0 0,0 1-16,0 20 0,0-21 0,-21 0 15,21 22-15,-22-22 16,22 0-16,0 21 0,0-21 0,0 1 16,0-1-16,0 0 0,0 0 0,22-21 15,-22 21-15,21-21 16,0 0-16,0 0 0,0 0 0,0 0 0,1 0 15,-1 0-15,0 0 0,21 0 16,-21-21-16,1 0 0,-1 21 0,-21-21 16,21-22-16,0 22 0,0 0 15,-21-21-15,0 21 0,21-22 0,-21 22 16,22-21-16,-22 21 0,0-1 16,0 1-16,21 0 0,-21 42 31,0 0-31,-21 1 15,21-1-15,-22 0 0,22 0 16,-21 21-16,21-20 0,0-1 0,0 0 16,0 21-16,0-21 0,0 1 0,0-1 15,0 0-15,21-21 16,1 0-16,-1 21 0,0-21 16,0 0-16,0 0 0,0 0 15,1 0-15,-1-21 0,0 21 0,0-21 16,0 0-16,0-1 0,1 1 15,-1 0-15,-21-21 0,21 21 16,0-22-16,0 22 0,0-21 0,-21-1 16,0 22-16,22 0 0,-22 0 15,0 42 1,0 0-16,0 0 16,0 1-16,0 20 0,0-21 15,-22 0-15,22 0 0,0 22 0,0-22 16,0 0-16,0 0 0,0 0 15,0 1 1,22-22 0,-1 0-16,-21-22 15,21 1-15,0 0 0,0 0 16</inkml:trace>
  <inkml:trace contextRef="#ctx0" brushRef="#br0" timeOffset="8860.29">14076 720 0,'0'0'16,"-21"-21"-16,-1 21 0,1 0 0,0 0 0,0 0 16,0 0-16,0 0 15,-1 0-15,22 21 16,0 0-16,0 0 16,22 0-16,-1-21 15,0 21-15,0 1 0,0-22 16,0 21-16,1 0 0</inkml:trace>
  <inkml:trace contextRef="#ctx0" brushRef="#br0" timeOffset="9321.31">14309 995 0,'0'0'16,"-43"127"-1,43-106-15,0 0 16,0 0-16,0 1 15,0-1-15,0 0 0,0 0 0,-21 0 16,21 0-16,0 1 16,0-1-16,-21-21 15,0 0 17,21-21-32,0-1 15,0 1-15,0 0 16,0-21-16,21 21 0,0-22 0,21-20 15,1 20-15,-22 1 16,21 21-16,1-21 0,-22 20 0,21 1 16,0 0-16,1 21 0,-22 0 15,21 0-15,-21 21 0,1 0 16,-1 1-16,-21 20 0,21-21 16,-21 21-16,0-20 0,0 20 0,0-21 15,0 21-15,-21-20 0,0-1 16,-1 0-16,22 0 0,0 0 0,-21 0 15,21 1-15,-21-22 0,21 21 16,21-21 15,0-21-31,1 21 0,-1-22 0,21 1 16,-21 0-16,22 21 0,-1-21 16</inkml:trace>
  <inkml:trace contextRef="#ctx0" brushRef="#br0" timeOffset="10020.94">15282 1080 0,'0'0'0,"21"-22"0,-21 1 0,0 0 16,0 0-16,0 0 16,0 0-16,0-1 0,-21 22 0,0 0 15,0 0-15,0 0 16,-22 0-16,22 0 0,0 22 16,-21-1-16,21 0 0,-22 0 0,22 0 15,0 0-15,0 22 0,0-22 16,-1 0-16,1 21 0,21-20 15,0-1-15,0 0 0,0 0 16,0 0-16,21-21 0,1 0 0,-1 0 16,0 0-16,0 0 15,0 0-15,0 0 0,22-21 16,-22 21-16,0-21 0,21 0 0,-20 0 16,-1-1-16,0 1 0,-21 0 15,21 0-15,0 0 0,-21 0 0,21-1 16,-21 1-16,0 42 47,0 1-47,0-1 0,-21 0 0,0 0 15,21 0-15,-21 22 0,0-22 16,21 21-16,-21 0 0,-1 1 16,22 20-16,0-20 0,-21 41 0,21-20 15,0-1-15,0 22 0,0 0 16,0-1-16,0 1 0,0 84 15,0-63-15,0-21 0,0 21 16,0-1-16,0-20 0,0 106 16,0-86-16,0-20 0,0 0 0,0-1 15,-21-20-15,0-1 0,0 1 16,0-22-16,-1 1 0,1-22 0,-21 0 16,21 0-16,0-21 0,-1 0 0,-20 0 15,21 0-15,0-42 16,-22 21-16,22-22 0,-21 1 0,21-22 15,-22 1-15,22-1 0,0-20 0,0-1 16,0 0-16,21-20 0,0-1 16,0 0-16,0 0 0,21 21 0,-21-20 15,21 20-15,21 0 0,-20 1 16,-1-1-16,0 21 0,21 1 0,-21-22 16,22 43-16,-22-22 0,0 22 15,21 0-15,-20-1 0,-1 22 0,0-21 16,0 21-16,-21 0 0,21-1 15,0 1 1,-21 0-16,22 21 0,-22-21 0,21 21 16</inkml:trace>
  <inkml:trace contextRef="#ctx0" brushRef="#br0" timeOffset="10753.33">16658 826 0,'0'0'0,"21"-22"0,-21 1 0,21-21 15,-21 21 16,0 42-31,0 21 16,0-21-16,-21 22 16,21 20-16,0-20 0,0-1 0,-21 21 15,21-20-15,0-1 0,0 0 16,0 1-16,-21-1 0,21-21 0,0 22 16,-21-22-16,21 0 0,0 0 15,0 0-15,0 0 0,-21-21 16,21-21 15,0 0-31,0 0 0,0 0 16,21 0-16,0-1 0,-21-20 0,21 21 15,21-21-15,-20-1 16,20 22-16,-21-21 0,21 21 0,1-1 16,20 1-16,-20 0 0,20 0 15,-21 21-15,22 0 0,-22 0 0,1 21 16,-1 0-16,-21 0 0,0 1 15,-21 20-15,0-21 0,0 21 0,-21-20 16,-21 20-16,21-21 0,-22 0 16,1 0-16,0 22 0,20-22 0,-20-21 15,0 21-15,21 0 0,-1-21 16,-20 0-16,21 21 16,0-21-16,21-21 31,0 0-31,21 0 0,21 0 15,-21 0-15,22 21 0</inkml:trace>
  <inkml:trace contextRef="#ctx0" brushRef="#br0" timeOffset="11153.28">17611 1016 0,'0'0'16,"21"-21"-16,-21 0 0,0 0 0,0 42 31,-21 0-31,-1 0 15,1 0-15,0 22 0,0-1 16,-21-21-16,20 21 0,22 1 0,-21-22 16,0 21-16,21 1 0,0-22 15,0 0-15,0 21 0,0-21 0,0 1 16,21-1-16,0 0 0,1-21 16,-1 0-16,21 0 0,-21 0 0,22 0 15,-1 0-15,21-21 0,-20 0 16,-22-1-16,21 1 0,-21-21 15,1 21-15,-1 0 0,-21-22 16,0 1-16,0 0 0,0-1 16,0 1-16,0-22 0,0 22 0,0 0 15,-21-1-15,-1 22 0,1 0 16,0 0-16,0 21 0,0 0 16,0 0-16,-22 0 0,22 21 0,0 0 15,0 0-15,-22 22 0,43-22 16,-21 0-16,21 21 0,0-20 0,0-1 15,0 0-15,0 0 0,21 0 16,1 0-16,-1-21 0,0 0 0,21 0 16,-21 0-16</inkml:trace>
  <inkml:trace contextRef="#ctx0" brushRef="#br0" timeOffset="11408.29">18309 783 0,'0'-21'0,"0"42"0,0-63 15,0 21-15,0 0 0,-21 42 32,0 0-32,21 0 0,-21 21 0,-1 1 15,22-1-15,-21 0 0,0 1 16,21-1-16,-21 0 0,21 1 0,-21-1 16,21 0-16,-21 1 0,21-22 15,0 21-15,0-21 0,0 1 16,0-1-16,0 0 0,21 0 15,0 0-15,0-21 0,0 0 0,0 0 16,1 0-16,20 0 0,-21 0 16,21-21-16,-20 21 0,20-21 0</inkml:trace>
  <inkml:trace contextRef="#ctx0" brushRef="#br0" timeOffset="11892.84">18754 847 0,'0'0'0,"21"-43"0,-21 1 16,0 0-16,0-1 15,0 22-15,0 0 0,0 42 16,-21 0-16,21 1 16,-22 20-16,1 0 15,21 1-15,0-1 0,0 21 0,-21-20 16,21 20-16,-21-20 0,21-1 16,0 0-16,0 1 0,0-1 0,0-21 15,0 0-15,0 0 0,0 1 16,0-1-16,0-42 31,21 21-31,-21-22 0,21 1 16,0 0-16,-21 0 0,22-21 15,-1 20-15,0-20 0,0 21 0,-21-21 16,21 20-16,0 1 0,-21 0 16,22 21-16,-1 21 15,-21 0 1,0 22-16,0-22 0,0 0 0,0 21 15,21-20-15,-21-1 0,21 0 16,-21 0-16,21 0 0,0 0 16,1-21-16,-1 22 0,0-22 15,0 0-15,0 0 0,0 0 0,1 0 16,20 0-16,-21-22 0,0 1 0,0 21 16,1-21-16,-1 0 0,0 0 15,0 0-15,-21-1 0,21 1 0,-21 0 16,0 0-16,0 0 0,0-22 15,0 22-15,-21 0 0,0 0 16,21 0-16,-21-22 0</inkml:trace>
  <inkml:trace contextRef="#ctx0" brushRef="#br0" timeOffset="12116.89">18288 762 0,'0'0'0,"-42"0"0,20 0 0,1 21 15,42-21 1,1 0-16,20 0 0,0 0 16,1 0-16,20 0 15,1-21-15,-22 21 0,21 0 0,1-21 16,-22 21-16,1 0 0,-1 0 16,0-21-16,-21 21 0,1 0 0,-1 0 15,-64 0 16</inkml:trace>
  <inkml:trace contextRef="#ctx0" brushRef="#br0" timeOffset="12908.8">677 2731 0,'0'0'0,"0"-43"16,0 22-1,0 42 1,0 0 0,0 1-16,21 20 0,-21 0 0,22 1 15,-22 20-15,0-21 0,0 22 16,0-1-16,0-20 0,0 20 0,0 1 16,0-22-16,0 0 0,0 1 15,-22-1-15,22-21 16,0 22-16,0-22 0,0-42 47,0-1-47,0-20 0</inkml:trace>
  <inkml:trace contextRef="#ctx0" brushRef="#br0" timeOffset="13692.33">487 3133 0,'0'0'0,"-43"0"0,-20 0 0,21 0 16,-1 0-16,1 0 0,0 0 15,20 0-15,1 0 0,42 0 32,22 0-32,-1 0 0,22 0 15,-1 0-15,1-21 0,20-1 16,-20 1-16,20 0 0,-20 0 0,21 0 16,-22 0-16,22-22 0,-22 22 15,-20-21-15,-1 21 0,0-1 16,-21-20-16,1 21 0,-22-21 0,0 20 15,0-20-15,0 21 0,-22 0 16,1 0-16,-21-1 0,21 22 16,0 0-16,-1 0 0,1 0 0,21 22 15,-21 20-15,21 0 0,-21 1 16,21-1-16,0 0 0,-21 1 0,21 20 16,0-21-16,0 22 15,0-22-15,0 22 0,0-22 0,0 22 16,0-22-16,0 0 0,0 1 15,21-22-15,-21 0 0,21 0 16,-21 0-16,0 0 0,21-21 16,0 0-1,1-21-15,-22 0 16,0 0-16,21 0 0,-21 0 0,21-22 16,0 22-16,-21-21 0,21 21 15,0-1-15,-21 1 0,22 0 16,-22 0-16,21 21 0,0 0 15,0 21 1,-21 0-16,21 0 0,-21 1 0,0-1 16,0 0-16,21 21 0,-21-21 15,22 22-15,-1-22 0,0 0 16,0 0-16,0 0 0,0 1 0,1-22 16,-1 0-16,21 21 0,-21-21 15,22 0-15,-22 0 0,21-21 16,0-1-16,1 22 0,-22-21 15,21-21-15,1 21 0,-22 0 0,0-22 16,21 1-16,-21 21 0,-21-22 16,0 1-16,22 21 0,-22-21 15,0 20-15,0 1 0,0 0 0,-22 0 16,1 21-16,0 0 16,0 0-16,0 0 0,0 21 15,21 21-15,-22-20 0,22 20 16,-21 0-16,21 1 0,0-1 0,0-21 15,0 21-15,0 1 0,0-22 16,21 0-16,1 0 0,-1 0 16,0 1-16,0-22 0,0 0 0,0 0 15,1 0-15,20 0 0,-21-22 16,0 1-16,22 0 0,-22 0 16</inkml:trace>
  <inkml:trace contextRef="#ctx0" brushRef="#br0" timeOffset="14472.29">3577 2561 0,'0'0'0,"-21"-42"0,0 21 16,21-22-16,-21 22 0,-1 0 15,1-21-15,-21 21 0,21-1 0,0 22 16,21-21-16,-22 21 0,1 0 16,21 21-16,-21 22 0,21-1 15,-21 0-15,21 22 0,0-1 16,0 1-16,0-1 0,21 22 15,0-21-15,-21-1 0,21-21 0,-21 22 16,22-1-16,-22 1 0,0-22 16,0 1-16,0-1 0,0 0 0,0-21 15,0 1-15,0-1 0,0-42 47,0-1-47,-22 1 0,22-21 16,0 21-16,0-22 0,0 22 15,0-21-15,0 0 0,0 20 0,0-20 16,22 21-16,-1-21 0,0 20 16,0 1-16,21 0 0,-20 0 15,20 21-15,0 0 0,1 0 0,20 0 16,-21 21-16,1 0 0,-22 0 16,21 1-16,-21-1 0,22 21 0,-43-21 15,0 22-15,0-1 0,0-21 16,0 21-16,0 1 0,-21-1 15,-1-21-15,-20 22 0,21-22 0,-21 21 16,-1-21-16,1 0 0,21-21 16,-22 22-16,22-22 0,0 0 0,0 0 15,0 0-15,21-22 32,21 1-32,0 21 0,0-21 0,22 0 15,-22 0-15,21 0 0,-21-1 0</inkml:trace>
  <inkml:trace contextRef="#ctx0" brushRef="#br0" timeOffset="14853.57">4106 3154 0,'0'0'0,"0"-21"16,0 0-16,0-1 0,0 1 15,0 0-15,0 0 16,0 0-16,0 0 0,21 21 15,1-22-15,-1 22 0,0 0 16,0 0-16,21 0 0,-20 0 0,20 22 16,-21-22-16,21 21 0,-20 0 15,20 21-15,-21-21 0,-21 1 0,0 20 16,0 0-16,0 1 0,0-1 16,-42-21-16,21 21 0,-1 1 15,-20-22-15,21 0 0,0 0 16,0 0-16,-1-21 0,1 0 0,21-21 15,0 0 1,0 0-16,0 0 0,0-22 16,0 22-16,21-21 0,1 0 15,-1 20-15,0-20 0,0 21 0,0 0 16,0 0-16,1-1 0,-1 1 0,21 21 16,-21-21-16,0 0 0,22 21 15,-22 0-15,0 0 0,21 0 16,-20-21-16</inkml:trace>
  <inkml:trace contextRef="#ctx0" brushRef="#br0" timeOffset="15276.33">5080 3006 0,'-85'21'31,"64"-21"-31,0 21 16,0-21-16,0 21 0,-1 0 15,1 1-15,21 20 0,-21 0 16,0 1-16,0-1 0,21 0 16,0 1-16,-21-1 0,21-21 0,0 21 15,0 1-15,0-22 0,0 21 16,0-21-16,21 1 0,0-22 16,0 0-16,43 0 15,-22 0-15,-21-22 0,0 22 16,22-21-16,-22 0 0,0-21 0,0 21 15,0-1-15,0-20 0,1 21 16,-22-21-16,0 20 0,0-20 16,0 0-16,0-1 0,0 22 0,-22-21 15,-20-22-15,21 43 0,0 21 16,0-21-16,-1 21 16,1 0-16,0 0 0,-21 0 0,21 21 15,-1 0-15,1 1 0,0-1 16,-21 0-16,21 0 0,21 21 0,-22-20 15,22 20-15,0-21 0,0 21 16,0-20-16,0-1 0,22-21 0,20 21 16,-21 0-16</inkml:trace>
  <inkml:trace contextRef="#ctx0" brushRef="#br0" timeOffset="15852.53">5376 3217 0,'0'-21'16,"0"42"-16,0-63 0,0 21 0,0 0 15,0 0-15,0-1 0,0 1 16,-21 42 0,21 22-1,0-22-15,-21 0 16,21 21-16,0 1 0,0-1 0,0-21 16,0 22-16,0-22 0,0 21 15,0-21-15,0 0 0,0 1 0,0-1 16,21-21-1,0-21 1,0-1-16,1 1 16,-1 0-16,0-21 0,0 21 15,0-1-15,0-20 0,1 21 0,-1-21 16,0 20-16,0-20 0,0 21 16,0 0-16,1 0 0,-22 42 31,0 0-31,0 21 0,0-21 15,0 22-15,0-22 0,-22 21 16,22-21-16,-21 22 0,21-22 0,0 0 16,0 21-16,0-20 0,0-1 15,21-21-15,1 0 0,-1 0 16,0 0-16,21 0 0,-21 0 16,22-21-16,-22-1 0,0 1 15,21 0-15,-20 0 0,-1 0 0,0-22 16,0 22-16,0-21 0,-21 21 15,0-22-15,0 22 0,0-21 0,0 21 16,0 0-16,0-1 0,0 1 16,0 0-16,0 0 0,-21 21 0,0 0 15,21 21 17,0 0-32,0 0 15,21 1 1,0-22-16</inkml:trace>
  <inkml:trace contextRef="#ctx0" brushRef="#br0" timeOffset="16216.45">6519 3090 0,'0'0'0,"0"-21"0,0 0 16,-21 21-1,0 0-15,0 0 0,0 0 0,-1 0 16,1 0-16,0 0 0,-21 0 0,21 21 15,-1-21-15,1 21 0,21 1 16,0-1-16,0 0 16,0 0-16,0 0 0,0 0 15,0 1-15,21-22 0,-21 21 0,22 0 16,20-21-16,-21 21 0,0-21 16,0 21-16,1 0 0,-1-21 0,0 22 15,0-1-15,-21 0 16,0 0-16,0 0 0,0 0 15,-21-21-15,0 0 16,0 0-16,-1 22 0,-20-22 0,21 0 16,0 0-16,0 0 15,-1 0-15,1 0 0,21-22 16,0 1 0,0 0-16,21 0 15,1 21-15,20-21 0</inkml:trace>
  <inkml:trace contextRef="#ctx0" brushRef="#br0" timeOffset="17212.62">7006 3281 0,'21'0'0,"-21"-21"16,0 0-16,21-1 15,1 1-15,-22 0 0,0 0 16,21 0-16,0 0 0,-21-1 16,0 1-16,-21 42 47,0 1-47,-1-1 0,22 0 0,0 21 15,-21-21-15,0 22 0,21-22 16,0 21-16,-21-21 0,21 1 0,0 20 15,0-21-15,0 0 0,0 0 16,21-21-16,0 22 0,0-22 16,-21 21-16,22-21 0,-1 0 0,0 0 15,0 0-15,0-21 16,0-1-16,-21 1 0,0 0 0,22 0 16,-1 0-16,-21 0 0,21-1 15,0-20-15,-21 0 0,21 21 0,0-22 16,1 1-16,-1 21 0,0 0 15,0-1-15,0 1 0,0 0 0,22 21 16,-22 0-16,21 0 0,-21 0 16,22 0-16,-22 21 0,21 0 0,1 1 15,-22-1-15,0 21 0,0-21 16,0 22-16,-21-1 0,0-21 16,0 21-16,0-20 0,0-1 0,0 21 15,-21-42-15,21 21 0,-21 0 16,0-21-16,0 0 15,-1 0-15,22-21 16,0 0-16,0 0 0,0 0 16,0 0-16,0-1 0,22-20 15,-1 21-15,0-21 0,0 20 0,0-20 16,22 21-16,-22 0 0,21-22 0,-21 22 16,22 0-16,-22 0 0,21 0 15,-21 21-15,0-21 0,1 21 16,20 0-16,-21 0 0,0 0 15,0 0-15,1 21 16,-1 0 0,0-21-16,0 0 0,0 0 15,0 0-15,1 0 16,-1 0-16,0 0 0,0 0 16,-21-21-1,-21 21 1,0 0-1,0 0-15,-1 0 0,-20 0 16,21 0-16,0 21 0,21 0 16,-21-21-16,21 21 0,-22 0 0,22 1 15,0-1-15,0 0 16,22 0-16,-1 0 0,0-21 16,21 21-16,-21 1 0,1-1 15,-1-21-15,0 21 0,21 0 0,-21 0 16,22 0-16,-22 1 0,0-1 15,0 0-15,-21 0 0,0 0 16,0 0-16,-21-21 16,0 22-16,0-22 0,0 0 15,-1 0-15,-20 21 0,21-21 16,-21 0-16,20 0 0,-20 0 16,21 0-16,-21 0 0,20-21 0,22-1 15</inkml:trace>
  <inkml:trace contextRef="#ctx0" brushRef="#br0" timeOffset="17680.59">9991 2286 0,'0'0'0,"-22"0"16,22 42-1,-21-20-15,0 20 0,21 0 16,0 22-16,-21-1 0,21 1 0,-21 42 16,21-43-16,0 1 15,0-22-15,0 0 0,0 22 0,0-22 16,-21 0-16,21 1 0,0-1 15,0-21-15,0 0 0,0 1 0,0-1 16,0 0-16,21-21 0,0 0 16,0-21-16,21 0 0,1-22 15,-1 22-15,0 0 0,1-21 0,-1-1 16</inkml:trace>
  <inkml:trace contextRef="#ctx0" brushRef="#br0" timeOffset="18704.52">10435 2498 0,'0'0'0,"0"-148"31,0 169-15,0 21-16,-21 0 0,21 1 15,-21-1-15,21 0 0,0 22 16,0-22-16,-21 22 0,21-22 0,0 0 16,0 1-16,0 20 0,0-42 0,0 22 15,0-1-15,0-21 0,0 0 16,0 1-16,0-1 0,0 0 15,21-21-15,0 0 16,0 0-16,-21-21 16,21 0-16,0-1 0,-21 1 0,22 0 15,-1 0-15,-21 0 0,21 0 16,0-1-16,-21 1 0,0 0 0,21 0 16,-21 0-16,21 0 0,-21 42 31,0 0-31,0 0 15,0 0-15,0 0 0,0 1 16,0-1-16,22 0 0,-1 0 16,-21 0-16,21 0 0,0-21 15,0 22-15,0-22 0,22 0 16,-22 0-16,21 0 0,-21 0 16,22 0-16,-1 0 0,0-22 0,1 1 15,-1 21-15,0-21 0,-20 0 0,20 0 16,-21 0-16,0-1 0,0-20 15,1 21-15,-22-21 0,0 20 0,0 1 16,0 0-16,0 0 0,0 0 16,0 0-16,-22 21 0,1 0 0,0 0 15,0 0-15,0 21 0,0-21 16,-1 21-16,-20 21 0,21-21 16,0 1-16,0 20 0,-1-21 0,22 0 15,0 22-15,0-22 0,0 0 16,0 0-16,0 0 0,22 0 0,-1 1 15,0-22-15,21 0 0,1 21 0,-1-21 16,0 0-16,1 0 0,-1 0 16,0 0-16,1 0 0,-1-21 0,-21-1 15,21 22-15,-20-21 0,-1 0 16,0 0-16,0 0 0,0 0 0,-21-1 16,21 1-16,-21-21 0,0 21 0,0 0 15,0-1-15,0 44 31,0-1-15,-21 0-16,21 0 0,0 0 0,-21 0 16,21 1-16,0-1 0,0 0 0,0 0 15,0 0-15,0 0 0,0 1 16,0-1-16,0 0 0,-21-21 31,0 0-15,21-21-16,0 0 15,0-1-15,0 1 0,0 0 16,0 0-16,0-21 0,21 20 16,0-20-16,21 21 0,-20-21 15,-1-1-15,21 1 0,0 21 0,1 0 16,-1-1-16,0 1 0,-20 21 16,20 0-16,0 21 0,1 1 0,-1-1 15,-21 0-15,0 0 0,0 21 0,1 1 16,-22-22-16,0 21 0,0-21 15,0 22-15,-22-22 0,1 21 0,0-21 16,0 22-16,0-22 0,0 0 16,-1 0-16,1 0 0,0-21 15,21 22-15,-21-22 16,21-22 0,-21 1-16,0 0 0</inkml:trace>
  <inkml:trace contextRef="#ctx0" brushRef="#br0" timeOffset="18912.64">9969 2858 0,'0'0'16,"-42"21"-16,0-21 0,21 0 0,42 0 31,0 0-31,21 0 0,22 0 15,-22 0-15,22 0 0,-1-21 0,1 21 16,-22 0-16,21-22 0,-20 22 0,-1-21 16,0 0-16,1 21 0,-1-21 15</inkml:trace>
  <inkml:trace contextRef="#ctx0" brushRef="#br0" timeOffset="20569.23">14478 3239 0,'0'-22'0,"0"44"0,21-65 0,0 22 15,-21 0-15,0 0 0,0 0 16,0-1-16,21 1 0,-21 0 16,0 0-16,0-21 0,0 20 0,0 1 15,0 0-15,-21 0 0,0 0 16,0-22-16,0 22 0,-22 21 0,1-21 16,0 0-16,-1 21 0,1 0 15,-21 0-15,20 0 0,1 21 16,-22 0-16,22 0 0,0 22 0,-1-22 15,1 21-15,21 1 0,-21-1 16,20 21-16,1-20 0,0 20 0,21-20 16,0-1-16,0 0 0,0 1 15,0-22-15,0 0 0,21 0 0,22 0 16,-22-21-16,21 0 0,0 0 16,1 0-16,20-21 0,-20 0 0,20 0 15,-21-22-15,1 22 0,20-21 16,-20 0-16,-1 20 0,-21-20 0,21 21 15,-20-21-15,-1-1 0,0 22 16,-21-21-16,21 21 0,-21-1 16,0 1-16,0 0 0,0 42 31,0 0-31,0 1 0,0-1 0,0 0 16,0 21-16,0 1 0,0-22 15,0 21-15,0-21 0,0 22 0,21-1 16,0-21-16,1 0 0,20 0 15,0 1-15,-21-1 0,43-21 0,-22 0 16,22 0-16,-1 0 0,-20 0 16,41 0-16,-20-21 0,-1-1 0,1 1 15,-1 0-15,-20 0 0,-1 0 16,0 0-16,1-22 0,-22 22 16,0 0-16,-21-21 0,0 20 0,0-20 15,0 21-15,0-21 0,-21 20 16,-22 1-16,22 0 0,0 0 0,-21 21 15,-1 0-15,22 0 0,-21 0 16,0 21-16,-1-21 0,1 21 16,0 0-16,20 22 0,-20-22 0,21 21 15,0 1-15,0-22 0,-1 21 0,22 0 16,0 1-16,0-22 0,0 0 0,0 21 16,22-20-16,-1-1 0,21-21 15,0 0-15,-20 0 0,41 0 16,-21 0-16,1 0 0,20 0 15,1-21-15,-22-1 0,0 1 0,22-21 16,-22 21-16,-21-22 0,22 22 16,-22-21-16,0 0 0,0-1 0,0 1 15,-21 0-15,22-1 0,-22-20 0,0 20 16,0-20-16,0 21 0,0-22 16,0 22-16,0-1 0,0 1 15,0 21-15,0 0 0,0 0 0,0 42 16,0 21-1,0-21-15,-22 22 0,1-1 16,0 21-16,21-20 0,-21-1 16,21 22-16,0-22 0,0 0 15,0 22-15,0-22 0,0 0 0,21 1 16,-21-1-16,21 0 0,22 1 16,-22-22-16,21 0 0,0 21 0,1-42 15,-1 22-15,22-22 0,-22 0 16,21 0-16,1 0 0,-1-22 0,1 1 15,-1 0-15,1 0 0,-22 0 16,1 0-16,-1-22 0,-21 22 16,0 0-16,-21 0 0,0-22 0,0 22 0,0 0 15,0-21-15,-21 21 0,0-1 16,-21 1-16,20 21 0,-20 0 16,0 0-16,-1 0 0,1 0 15,21 0-15,-21 21 0,-1 1 0,1-1 16,21 21-16,-22-21 0,22 22 15,0-1-15,21 0 0,0-21 0,0 22 16,0-1-16,0-21 0,0 0 16,21 1-16,0-1 0,22-21 0,-1 0 15,0 0-15,1 0 0,-1 0 0,0 0 16,22 0-16,-22-21 0,1-1 16,-1 1-16,0 0 0,-21-21 0,22 21 15,-22-22-15,0 1 0,0 0 16,0-1-16,1 1 0,-1 0 15,-21-1-15,0-20 0,0 20 16,0-20-16,0-1 0,0 22 0,0-21 16,0 41-16,0-20 0,0 21 15,0 0-15,0 42 16,-21 0-16,21 0 0,-22 22 16,1 20-16,0-21 0,21 1 0,0 20 15,-21-20-15,21 20 0,-21-21 0,21 1 16,0 20-16,0-20 0,0-1 15,21 0-15,0 1 0,-21-1 16,21-21-16,0 21 0,22-20 0,-22-22 16,0 21-16,0-21 0,22 0 15,-22 0-15,21 0 0,-21 0 16,22-21-16,-1-1 0,21 1 0,-20 0 16</inkml:trace>
  <inkml:trace contextRef="#ctx0" brushRef="#br0" timeOffset="21068.46">18034 2582 0,'0'0'0,"0"-42"0,0 21 0,0 0 15,-21 21 1,0 21 0,-1 21-16,22-21 0,0 22 15,0-1-15,-21 0 0,21 22 0,-21-22 16,21 1-16,-21-1 0,21 0 15,0 22-15,0-22 0,0 0 0,0-20 16,-21 20-16,21 0 0,0-21 0,0 1 16,0-1-16,0 0 0,0 0 15,0-42 17,0 0-32,0 0 0,0-1 15,0-20-15,0 21 16,0-21-16,0 20 0,21-20 0,0 21 15,0-21-15,0-1 0,1 22 16,-1 0-16,0-21 0,21 42 0,-21-22 16,1 22-16,20 0 0,0 0 15,-21 0-15,1 0 0,20 22 0,-21-1 16,0 0-16,0 0 0,-21 0 16,0 0-16,0 22 0,0-22 0,-21 0 15,0 0-15,0 22 0,-21-22 16,20 0-16,-20 0 0,0 0 15,-1 0-15,1-21 0,0 22 0,21-22 0,-1 0 16,1 0-16,0 0 16,0 0-16,42-22 31,0 1-31,22 0 0,-22 0 0,21 21 16</inkml:trace>
  <inkml:trace contextRef="#ctx0" brushRef="#br0" timeOffset="21456.23">18732 2815 0,'0'0'0,"22"-21"0,-1 0 0,0 21 16,-42 0-1,0 21-15,-1-21 0,-20 21 16,21 22-16,-21-22 16,-1 0-16,22 0 0,-21 21 0,-1-20 15,22 20-15,0-21 0,0 21 16,0-20-16,21-1 0,0 0 0,0 0 15,0 0-15,21 0 0,0-21 16,21 0-16,-20 22 0,20-22 0,0 0 16,1 0-16,-1 0 0,-21-22 15,21 1-15,1 21 0,-1-21 0,-21 0 16,0 0-16,1 0 0,-1-22 0,0 22 16,-21-21-16,21-1 0,-21 1 15,0 0-15,0-1 0,0 1 0,-21 0 16,0 21-16,0-1 15,-1 1-15,1 21 0,0 0 0,-21 0 16,-1 0-16,1 21 0,21 1 16,-21-1-16,-1 0 0,1 0 0,21 21 15,0-20-15,21-1 0,0 21 16,0-21-16,0 0 0,21 1 0,21-22 16,-21 21-16,43-21 0</inkml:trace>
  <inkml:trace contextRef="#ctx0" brushRef="#br0" timeOffset="21748.07">19452 2688 0,'0'0'0,"0"-42"0,0 0 0,0-1 16,0 1-16,-21 21 0,21 0 0,-21-1 16,0 22-16,-1 0 15,1 22-15,21-1 0,-21 21 0,0 43 16,21-43-16,0 0 15,0 1-15,-21 20 0,21-20 0,0-1 16,0 21-16,0-20 0,0-1 16,0 0-16,0-20 0,0 20 0,0 0 15,21-21-15,-21 1 0,21-1 16,0-21-16,0 0 0,1 0 0,-1 0 16,21 0-16,-21 0 0,0 0 15,22-21-15,-22-1 0,21 1 16,-21 0-16,22-21 0,-22 21 0,21-22 15,1 1-15</inkml:trace>
  <inkml:trace contextRef="#ctx0" brushRef="#br0" timeOffset="22224.79">19981 2604 0,'0'0'0,"21"-64"0,1 22 15,-22-1-15,0 1 0,0 21 0,0 0 16,0 0-16,0 42 16,-22 21-1,1 0-15,0 1 0,21 20 0,-21 1 16,0-22-16,21 22 0,-21-1 0,21 1 15,0-22-15,-22 0 16,22 22-16,0-43 0,-21 21 0,21 1 16,0-22-16,0 0 0,0 0 15,0 0-15,0 0 0,21-42 32,1 0-32,-1 0 0,0 0 15,0 0-15,0-1 0,0-20 16,1 21-16,-1 0 0,0-22 0,-21 22 15,21 0-15,0 0 16,-21 0-16,21 0 0,-21 42 16,0 0-1,0 0-15,0 0 0,0 22 0,0-22 16,0 0-16,0 0 0,0 21 0,0-20 16,0-1-16,0 0 0,0 0 15,22 0-15,-1-21 0,0 21 0,0-21 16,0 0-16,22 0 0,-22 0 15,0 0-15,0 0 0,0 0 0,0-21 16,1 21-16,-1-21 0,0 0 16,0 0-16,0 0 0,0-1 0,-21-20 15,0 21-15,22 0 0,-22 0 16,0-1-16,0 1 0,0 0 16,0 0-16,0 0 0,0 0 15,0-1 1</inkml:trace>
  <inkml:trace contextRef="#ctx0" brushRef="#br0" timeOffset="22463.66">19410 2752 0,'0'0'0,"-43"0"0,22 0 16,0 0-16,0 0 0,42 0 15,0 0-15,22-21 16,-1 21-16,0 0 16,22 0-16,-22 0 0,22 0 0,-1 0 15,-21 0-15,1 0 0,-1 0 16,0 0-16,-20 0 0,-1 0 0,-42 0 31,-1 21-31</inkml:trace>
  <inkml:trace contextRef="#ctx0" brushRef="#br0" timeOffset="23248.72">1164 4212 0,'0'0'0,"0"-21"0,0 0 0,0 0 16,0 0-16,-21 21 0,0-22 16,0 22-16,21 22 15,-22-1-15,22 21 16,0-21-16,0 43 0,0-22 15,0 0-15,0 22 0,0-22 16,0 22-16,0-22 0,-21 22 0,21-22 16,0 21-16,0-20 0,-21 20 15,21-20-15,-21-1 0,21-21 16,-21 21-16,21-20 0,0-1 16,0 0-16,0 0 0,0-42 31,-21 21-31,21-21 15,0-22-15,0 22 0</inkml:trace>
  <inkml:trace contextRef="#ctx0" brushRef="#br0" timeOffset="24024.27">804 4678 0,'0'0'0,"-21"0"0,0 0 16,0 0-16,0 0 0,-1 0 16,22 21-1,0 0-15,22 0 16,-1 1-16,0-22 0,21 0 15,1 0-15,-1 0 0,21-22 16,-20 1-16,41 0 0,1 0 0,-21 0 16,20 0-16,1-22 0,0 22 15,-22-21-15,-21 21 0,22-22 16,-22 22-16,-21-21 0,1-1 0,-22 22 16,0-21-16,0 0 0,0 20 15,-22-20-15,1 21 0,0 0 0,0 0 16,0 21-16,-22 0 0,22 21 15,0 0-15,0 21 0,0-21 16,21 22-16,0 20 0,0-20 16,-21-1-16,21 0 0,0 64 15,0-64-15,0 22 0,0-22 16,0 22-16,0-22 0,-22 0 16,22 1-16,0-1 0,0 0 15,0-20-15,0-1 0,0 0 0,0 0 16,0-42-1,22 0 1,-22 0-16,21-22 0,0 1 16,0 21-16,0-22 0,-21 1 15,21 21-15,1-21 0,-1 20 0,0 1 16,-21 0-16,21 21 16,0 0-16,0 0 15,1 21-15,-22 0 0,0 1 16,0-1-16,0 21 0,21-21 0,-21 22 15,21-22-15,0 21 0,-21-21 16,21 0-16,0 1 0,1-1 16,-1 0-16,21-21 0,-21 0 0,22 0 15,-22 0-15,21 0 0,0-21 16,22 0-16,-22-1 0,1 1 0,-1 0 16,21-21-16,-41 21 0,20-22 15,-21 22-15,0-21 0,-21 21 16,0-22-16,0 22 0,0-21 15,0 21-15,0-1 0,-21 1 0,0 0 16,0 21-16,0 0 0,-1 0 16,1 0-16,0 21 0,0 0 15,0 22-15,21-22 0,0 21 16,0-21-16,0 22 0,0-1 0,0-21 16,0 22-16,0-22 0,21 21 15,0-21-15,-21 0 0,21 1 16,0-22-16,22 0 0,-22 21 0,0-21 15,21 0-15,-20 0 0,20-21 16,-21-1-16,21 1 0,-20 0 0,20 0 16</inkml:trace>
  <inkml:trace contextRef="#ctx0" brushRef="#br0" timeOffset="25212.27">3979 4826 0,'0'0'0,"21"0"0,1-21 0,-1 0 15,0 21-15,-21-21 0,42-1 16,-42 1-16,0 0 0,0 0 16,0 0-16,0 0 0,0-1 15,0 1-15,0 0 0,-21 0 16,0 0-16,0 0 0,0-1 15,-1 22-15,-20 0 0,21-21 0,0 21 16,-22 0-16,22 21 0,-21-21 16,0 22-16,20-1 0,1 21 0,-21-21 15,21 43-15,0-22 0,21 0 16,0 22-16,0-22 0,0 22 0,0-22 16,0 0-16,0 1 0,0-1 15,21-21-15,0 0 0,0 1 0,0-22 16,22 0-16,-22 0 0,0 0 15,21 0-15,-21-22 0,1 22 16,20-42-16,-21 21 0,0-21 0,22 20 16,-22-20-16,0-21 0,21 20 15,-21 1-15,1 0 0,-1-22 16,-21 22-16,21-1 0,-21-20 0,0 21 16,0-22-16,0 1 0,0 20 15,0-20-15,0 20 0,0 1 0,0 0 16,0 21-16,-21-1 0,21 1 15,-21 42 1,21 1-16,-22 20 0,22-21 0,0 43 16,0-22-16,-21 21 0,21-20 15,0 20-15,0 1 0,-21-1 0,21 1 16,0 42-16,0-43 16,0-21-16,0 1 0,21-22 15,0 21-15,-21-21 0,43 1 0,-22-22 16,0 0-16,21 0 0,1 0 15,-1-22-15,0 22 0,1-21 16,-1 0-16,22-21 0,-22 21 16,0-22-16,1 22 0,-1-21 0,-21 21 15,0-22-15,0 22 0,-21-42 16,0 20-16,0 22 0,0-21 0,-21 21 16,0 21-16,0-22 0,0 22 15,0 0-15,-1 0 0,1 0 0,0 0 16,0 22-16,21-1 15,0 0-15,-21 0 0,21 0 0,0 0 16,0 1-16,0-1 0,21 21 16,0-21-16,0 0 0,-21 22 0,21-22 15,1 0-15,-1 21 0,0-20 16,0-1-16,0 21 0,0-21 0,-21 0 16,22-21-16,-1 22 0,0-1 15,0-21-15,21 0 0,-20 0 16,-1 0-16,21 0 0,-21-21 0,22-1 15,-1 1-15,-21 0 0,21 0 16,1 0-16,-22-22 0,0 22 0,21-21 16,-20 21-16,-22-22 15,21 1-15,-21 21 0,0-21 0,0 20 16,0 1-16,0 0 0,-21 21 31,21 21-15,-22 0-16,22 22 0,0-22 0,0 0 15,-21 21-15,21-20 0,0-1 16,0 21-16,0-21 0,0 0 0,0 1 16,0-1-16,0 0 15,21-42 17,-21 0-32,22 21 0,-22-22 15,0 1-15</inkml:trace>
  <inkml:trace contextRef="#ctx0" brushRef="#br0" timeOffset="25372.29">5249 4487 0,'0'-21'0,"0"42"0,-21-63 0,0 42 15,0 0 1,21 21 15,21 0-15,0-21-16,0 0 15,0 0-15</inkml:trace>
  <inkml:trace contextRef="#ctx0" brushRef="#br0" timeOffset="25764.05">5546 4636 0,'0'0'0,"0"-22"31,0 1-31,21 21 16,0-21-16,0 21 0,0 0 16,0 0-16,1 0 0,-1 0 15,0 21-15,21-21 0,-42 21 16,21 1-16,1-1 0,-22 0 0,21 0 16,-21 21-16,0-20 0,0 20 15,0-21-15,0 21 0,0-20 0,0-1 16,0 0-16,0 0 0,0 0 15,0-42 17,0 0-32,21 0 0,-21 0 0,0-22 15,21 22-15,-21 0 0,21-21 0,-21 20 16,0-20-16,21 21 0,1-21 16,-1 20-16,0 1 0,-21-21 15,21 21-15,0 0 0,0-1 16,1 1-16,-1 21 0,0 0 0,0 0 15,0 0-15,0 21 16</inkml:trace>
  <inkml:trace contextRef="#ctx0" brushRef="#br0" timeOffset="26359.97">6223 4741 0,'21'0'0,"0"22"31,0-22-31,1-22 0,-1 1 15,0 21-15,0-21 0,0 0 16,0 0-16,1 0 0,-1-1 16,-21 1-16,21 0 0,-21 0 15,0 0-15,-21 21 16,0 0 0,-1 21-16,1 0 0,0 0 0,0 0 15,0 1-15,0-1 0,21 21 0,0-21 16,0 22-16,0-22 0,0 21 15,0-21-15,0 0 0,0 1 16,0-1-16,21 0 0,0-21 16,0 0-16,0 0 0,0 0 0,22 0 15,-22 0-15,0-21 0,0 21 16,0-21-16,-21-1 0,22 1 0,-1 0 16,-21 0-16,21 0 0,0 0 0,-21-22 15,21 22-15,0 0 0,1-21 16,-1 20-16,0-20 0,0 21 0,21 0 15,-20 0-15,20-1 0,-21 22 16,21 0-16,-20 0 0,-1 0 0,21 0 16,-21 0-16,0 22 0,1-1 15,-1 0-15,0 0 0,0 21 0,-21-20 16,0 20-16,21-21 0,-21 21 16,0 1-16,0-22 0,0 21 0,0-21 15,0 1-15,0-1 0,0 0 16,-21-21-1,21-21 1,0 0-16,0-1 0,0 1 16,0 0-16,0-21 0,0 21 0,0-1 15,0-20-15,21 0 0,0 21 16,1-22-16,-22 22 0,21 0 0,0-21 16,0 20-16,0 1 0,0 0 15,1 21-15,-22-21 0,21 21 0,0-21 16,0 21-16,0-21 0</inkml:trace>
  <inkml:trace contextRef="#ctx0" brushRef="#br0" timeOffset="28791.9">7980 4487 0,'0'0'0,"21"0"16,0 0-16,0 0 0,0 0 47,1 0-32,-1 0-15,0-21 0,0 0 16,21 21-16,-20-21 0,-1 0 0,0 0 15,21 21-15,-21-22 0,-21 1 16,0 0-16,22-21 0,-22 21 0,0-1 16,0 1-16,-22 0 0,1 0 15,0 0-15,0 0 0,-21 21 0,20 0 16,-20 0-16,0 0 0,-1 21 16,1 0-16,0 21 0,21-21 0,-22 22 15,22-1-15,0-21 0,21 22 16,0-1-16,0-21 0,0 21 15,0-20-15,0 20 0,21-21 16,0 0-16,22-21 0,-22 21 0,0 1 16,64-22-16,-64 0 0,21 0 15,-21 0-15,22 0 0,-22 0 16,0 0-16,-21-22 16,-21 22-1,0 0-15,-1 0 0,1 0 16,-21 0-16,0 22 0,20-22 15,-20 21-15,0 0 0,21 21 0,-22-21 16,22 22-16,0-1 0,0-21 16,21 22-16,0-1 0,0 0 15,0 1-15,0-22 0,0 0 0,21 0 16,0 0-16,0 0 0,22-21 16,-22 0-16,21 0 0,-21 0 0,22 0 15,-1 0-15,-21-21 0,21 0 0,1 0 16,-22 0-16,21-22 0,22-20 15,-43 21-15,21-1 0,-21 1 16,22 21-16,-22-22 0,0 1 16,21 21-16,-20-21 0,20 20 15,-21 1-15,0 0 0,0 21 0,1 0 16,-1 0-16,0 0 0,-21 21 16,0 0-16,0 22 15,0-22-15,0 0 0,-21 21 16,21 1-16,-21-1 0,-1 0 0,1-20 15,0 20-15,0-21 0,21 21 16,0-20-16,-21-1 0,21 0 0,0-42 31,21 21-15,0-21-16,0-1 0,22-20 0,-22 21 16,0-21-16,21-1 15,-21 22-15,1-21 0,-1-1 0,0 22 16,0-21-16,0 21 0,0 0 15,-21-1-15,0 1 0,-21 42 32,21 1-32,-21-1 15,0 0-15,21 0 0,0 0 0,0 22 16,-21-1-16,21-21 0,0 21 16,0 1-16,0-22 0,0 21 0,0-21 15,21 1-15,-21-1 0,42 0 16,-21 0-16,1-21 0,20 0 0,0 0 15,1 0-15,-1 0 0,0-21 16,1 0-16,-1 0 0,0-1 16,1-20-16,-1 21 0,0-21 0,1-1 15,-22 22-15,0-21 0,21-1 16,-21 22-16,-21-21 0,0 0 0,0 20 16,0-20-16,0 21 0,-21 0 15,21 0-15,-21 21 0,0 0 0,0 0 16,0 0-16,-1 0 0,1 21 0,0 0 15,0 0-15,0 0 0,0 0 16,21 22-16,0-1 0,0-21 0,0 22 16,0-1-16,0-21 0,0 21 15,21-20-15,21 20 0,-21-21 0,22 0 16,-22 0-16,21-21 0,0 0 16,22 0-16,-22 0 0,1 0 15,-1 0-15,21 0 0,-20-21 0,-1 0 16,0 0-16,1 0 0,-1-22 15,-21 22-15,22-21 0,-1 21 0,-21-22 16,0 22-16,22-21 0,-22 0 16,0 20-16,0-20 0,-21 21 0,21 0 15,0 0-15,1 21 16,-22 21 0,0 0-16,0 0 0,0 0 15,0 0-15,0 1 16,0-1-16,0 0 15,21-21 1,0-21 0,-21 0-1,0-1-15,0 1 16,0 0-16,0 0 0,-21 0 16,21 0-16,-21 21 15,-1-22-15,1 22 0,0 0 16,0 0-16,0 22 0,0-1 15,-1-21-15,1 21 0,0 21 16,0-21-16,0 1 0,0 20 0,-1-21 16,22 21-16,0 1 0,0-1 15,0-21-15,0 22 0,0-22 16,22 21-16,20-21 0,-21 0 0,0 1 16,22-22-16,-1 0 0,21 0 15,-20 0-15,-1 0 0,-21 0 16,22 0-16,-22-22 0,0 1 15,21 0-15,-21 0 0,1-21 0,-1 20 16,0-20-16,-21 21 0,21-21 0,-21-1 16,21 22-16,-21-21 0,0 21 15,0-1-15,0 1 0,0 0 0,-21 21 47,21 21-47,0 0 0,-21 1 0,0-1 16,21 21-16,0-21 0,0 22 15,0-22-15,0 21 0,0-21 0,0 0 16,0 22-16,0-22 0,21 0 16,0 0-16,0-21 15,0 0-15,1 0 0,-1 0 0,0 0 0,21-21 16,-21 0-16,1 0 0,-1 0 16,0-1-16,0 1 0,0-21 15,0 21-15,1 0 0,-1-22 0,0 1 16,-21 21-16,21-22 0,0 22 15,-21 0-15,21 0 0,-21 0 0,0 42 32,0 0-17,-21 0-15,21 0 0,0 1 16,-21-1-16,21 0 0,0 21 0,0-21 16,0 22-16,0-1 0,0-21 15,0 0-15,0 22 0,21-22 0,0 0 16,1-21-16,41 0 0,-42 0 15,22 0-15,-22 0 0,21-21 16,-21 0-16,0 0 0,22-1 16,-22-20-16,0 21 0,0-21 15,0 20-15,1-20 0,-1 0 0,0-1 16,0 1-16,-21 0 0,21-1 0,0-20 16,-21 21-16,0-22 0,22 22 15,-22-22-15,0 43 0,0-21 0,0 21 16,0 42-1,-22 0-15,22 0 0,0 21 16,-21 1-16,0-1 0,21 0 16,-21 22-16,21-22 0,0 1 0,0-1 15,0 0-15,0 1 0,0-1 16,0 0-16,0-21 0,0 22 16,0-22-16,0 0 0,0 0 0,21 0 15,0-21-15,0 0 16,1 0-16,-1 0 0,0-21 15,0 0-15,0 0 0,0 0 0,1 0 16,-1-1-16,0 1 0,-21 0 16,0 0-16,21-21 0,-21 20 0,0 1 15,0 0-15</inkml:trace>
  <inkml:trace contextRef="#ctx0" brushRef="#br0" timeOffset="28940.93">11578 4530 0,'0'0'0,"-21"0"0,-43 21 16,86-21 15,-1 0-31,0 0 16,0 0-16,0 0 0,22 0 0,-22 0 15,21 0-15,0-21 0,-20 21 16,20-21-16,0 21 0,22 0 0</inkml:trace>
  <inkml:trace contextRef="#ctx0" brushRef="#br0" timeOffset="29920.32">12552 4720 0,'0'21'0,"0"-42"0,0 21 31,0-21-31,0 0 16,0 0-16,0 0 0,0-1 15,0 1-15,0 0 0,0 0 0,0-21 16,0 20-16,0 1 0,0-21 15,0 21-15,0 0 0,-21 21 0,-1 0 16,1 0-16,0 0 0,-21 0 0,-1 21 16,1 0-16,21 0 0,-21 0 15,-1 22-15,1-22 0,0 21 0,20 0 16,-20 1-16,21-1 16,0 0-16,0 1 0,21-22 0,0 21 15,0-21-15,0 22 0,21-22 0,0-21 16,0 21-16,0-21 0,22 0 15,-22 0-15,21 0 0,-21-21 0,22 21 16,-22-21-16,21 0 16,-21-1-16,22-20 0,-22 21 0,0-21 0,0 20 15,0-20-15,0 0 0,1-1 16,-1 22-16,-21-21 0,21-43 16,-21 64-16,0 0 0,21 0 15,-21 0-15,0 42 16,0 0-16,0 0 15,-21 21-15,21-20 0,0 20 16,-21 0-16,21 1 0,0-1 0,0-21 16,0 21-16,0 1 0,0-1 15,21-21-15,0 0 0,0 1 0,-21-1 16,21-21-16,1 0 0,20 0 16,-21 0-16,0 0 0,0-21 0,1-1 15,20 1-15,-21 0 0,0-21 0,0 21 16,1-22-16,-1 22 0,0-21 15,0-1-15,0-20 0,0 21 16,1-22-16,-1 22 0,0-22 16,-21 22-16,21 0 0,-21-1 0,0 1 15,21 42-15,-21-21 0,-21 42 16,0 0-16,0 21 16,21 1-16,-21-1 0,-1 0 0,1 1 15,0-1-15,21 22 0,0-22 16,-21 0-16,21 1 0,-21-1 0,21 21 15,0-20-15,0-22 16,0 0-16,0 0 0,0 0 0,0-42 47,0 0-47,0 0 0,0 0 0,21-22 16,-21 22-16,21 0 0,0-21 0,0 21 15,22-1-15,-22-20 0,21 21 16,1 0-16,-1 0 0,0-1 0,1 1 15,20 21-15,-21 0 0,1 0 16,-1 0-16,0 21 0,-20 1 0,-1-1 16,0 0-16,0 0 0,-21 0 15,0 0-15,0 22 0,0-22 0,-21 21 16,0-21-16,-22 1 0,22 20 16,-42-21-16,20 0 0,1 0 0,-21 1 15,20-1-15,1-21 0,-22 0 16,43 21-16,-21-21 0,0 0 15,20 0-15,1 0 0,21-21 16,0 0-16,0-1 16,43 1-16,-22 0 0,21 0 0,0 0 15,22-22-15,-1 22 0</inkml:trace>
  <inkml:trace contextRef="#ctx0" brushRef="#br0" timeOffset="30168.3">13885 4339 0,'0'0'0,"0"21"32,-21 1-32,21-1 15,-21 0-15,21 0 0,0 0 16,-21 22-16,0-22 0,21 21 0,-22-21 16,1 22-16,0-22 0,21 21 0,-21-21 15,0 0-15,21 22 0,0-22 16,0 0-16,0 0 0,0 0 15,21-21 1,0 0 0,0 0-16,0-21 0,1 21 15,-1-21-15</inkml:trace>
  <inkml:trace contextRef="#ctx0" brushRef="#br0" timeOffset="30732.27">13949 4784 0,'21'0'16,"0"-21"-1,0 21-15,0 0 0,1 0 0,-1-22 16,0 22-16,0-21 0,0 21 0,22-21 16,-22 21-16,0-21 0,21 0 15,-21 21-15,1-21 0,20-1 0,-42 1 16,21 0-16,-21 0 0,0 0 16,0 0-16,0-1 0,-21 22 15,0 0-15,0 0 16,-1 22-16,-20-1 0,21 0 15,-21 0-15,20 0 0,-20 22 0,21-22 16,0 21-16,0-21 0,21 22 16,0-22-16,0 0 0,0 21 0,0-21 15,0 1-15,21-1 16,21-21-16,-21 0 0,0 0 0,22 0 16,-1 0-16,0 0 0,1 0 0,20 0 15,-20-21-15,-1-1 0,21 1 16,-20 0-16,-1 0 0,0 0 0,1 0 15,-1-22-15,-21 22 0,22 0 16,-22 0-16,0-22 0,-21 22 16,0 0-16,0 0 0,0 0 15,-21 21 1,0 0-16,-1 21 0,1-21 16,0 21-16,21 0 0,0 0 15,0 1-15,0-1 0,0 0 0,0 0 16,0 0-16,21 0 0,-21 1 15,21-1-15,-21 0 0,0 0 16,0 0-16,0 0 16,-21-21 15,0 0-31,0 0 16,0 0-16,0 0 15</inkml:trace>
  <inkml:trace contextRef="#ctx0" brushRef="#br0" timeOffset="30892.26">15007 4953 0,'0'0'0,"21"0"16,0 0 0,1 0 15,-22-21-16,-22 21 1,1 0-16</inkml:trace>
  <inkml:trace contextRef="#ctx0" brushRef="#br0" timeOffset="31679.65">529 6731 0,'0'21'16,"0"-42"-16,21 42 15,0-21-15,1 0 0,-1-21 16,0 0-16,0 0 0,21 0 16,-20-1-16,20 1 0,0 0 15,-21 0-15,1 0 0,-1 0 0,0-1 16,0 1-16,-21 0 0,0 0 15,0 0-15,0 0 0,0-1 0,-21 22 16,0 0-16,0 0 0,-22 0 16,22 22-16,-21-1 15,21 0-15,-22 21 0,1 1 0,0-22 16,20 21-16,-20 22 0,0-1 16,21-21-16,21 1 0,0-1 15,0-21-15,0 0 0,0 22 16,21-22-16,0 0 15,21-21-15,1 0 0,-22 0 0,21 0 16,0 0-16,1 0 0,20-21 16,-20 21-16,-1-21 0,21 0 0,-20-22 15,20 22-15,-20 0 16,20-21-16</inkml:trace>
  <inkml:trace contextRef="#ctx0" brushRef="#br0" timeOffset="31904.52">1460 6329 0,'0'0'0,"0"-21"0,0-22 15,0 22-15,0 0 0,0 0 16,-21 21 0,0 21-16,0 21 15,21 1-15,-21-1 0,0 0 16,-1 22-16,1-22 0,0 22 0,0-1 16,0-20-16,21 20 0,0-21 15,0 1-15,-21-22 0,21 21 16,0 1-16,0-22 0,0 0 15,0 0-15,0 0 0,21-21 0,0 0 16,0 0-16,21 0 0,1 0 16,84-42-16</inkml:trace>
  <inkml:trace contextRef="#ctx0" brushRef="#br0" timeOffset="32559.81">2222 6583 0,'0'0'0,"0"-21"15,0 0-15,0-1 0,-21 22 16,-21 0 0,21 0-16,0 22 0,-22-22 0,22 21 15,-21 0-15,-1 0 0,22 0 16,-21 22-16,21-22 0,-22 0 0,43 0 16,-21 0-16,21 0 0,0 1 15,0-1-15,21-21 0,1 21 16,-1-21-16,21 21 0,-21-21 15,22 21-15,-1-21 0,-21 21 0,21-21 16,-20 0-16,20 22 0,0-1 16,-21-21-16,-21 21 15,0 0-15,-21 0 16,0-21-16,0 0 16,-21 0-16,20 0 0,1 0 15,-21 0-15,21 0 0,-22 0 0,22 0 16,0 0-16,-21 0 0,21 0 15,-1 0-15,1 0 16,42 0 0,1 0-1,-1 21-15,0-21 0,21 0 16,-21 0-16,22 0 0,-1 0 16,-21 0-16,43 0 0,-22 0 0,22 0 15,-1-21-15,1 0 0,20 21 16,-20-21-16,-1 0 0,-20 0 15,20-1-15,-21 1 0,-20 0 0,20 0 16,-21 0-16,0 0 0,-21-1 16,0-20-16,0 21 0,0 0 0,0 0 15,0-1-15,-21 1 0,0 21 16,0 0-16,0 0 0,-1 21 0,1 1 16,0-1-16,0 0 0,0 0 15,0 21-15,-1 1 0,22-22 0,0 21 16,-21-21-16,21 22 0,0-22 15,0 0-15,21 0 0,1 0 16,-1 1-16,0-22 0,21 0 0,1 0 16,-1 0-16,-21 0 0,21 0 15,1-22-15,-1 1 0,0 0 16,1 0-16,-1 0 0</inkml:trace>
  <inkml:trace contextRef="#ctx0" brushRef="#br0" timeOffset="33684.18">4127 6583 0,'85'-21'16,"-64"0"-1,0-1-15,1 1 16,-1 0-16,-21 0 0,21-21 0,0 20 16,-21 1-16,0 0 0,0-21 15,21 21-15,-21-1 0,0-20 0,0 21 16,0 0-16,0 0 0,0-1 16,-21 22-16,0 0 0,0 0 15,0 22-15,-1-1 16,22 0-16,0 21 0,-21 1 0,21-1 15,-21 21-15,21-20 0,0 20 16,0-20-16,0 20 0,0-21 0,0 1 16,0-1-16,0 0 15,0-20-15,0-1 0,0 21 0,0-21 16,0 0-16,0 1 16,-21-22-16,0 0 15,0 0-15,-1 0 0,1-22 16,0 22-16,0-21 15,0 0-15,0 21 0,21-21 0,-22 0 16,1 21-16,0 0 0,0-21 16,21 42-1,0 0 1,21 0-16,0-21 16,0 0-16,1 21 0,20-21 15,-21 0-15,21 0 0,22 0 0,-22-21 16,22 0-16,20 0 0,-20 0 15,21-1-15,-1 1 0,1 0 0,-22-21 16,1-1-16,-1 1 0,-20 0 0,-1 21 16,0-43-16,-20 22 0,-1 21 15,0-22-15,-21 1 0,0 0 0,0 20 16,0-20-16,-21 0 16,0 21-16,-1-1 0,1 22 15,0 0-15,0 22 16,0-1-16,0 21 0,-1 0 0,22 1 15,-21 20-15,0 1 0,0 20 16,0 1-16,21-21 0,-21 20 0,-1 1 16,1 0-16,21 20 0,-21 1 0,0 0 15,0 0-15,0 21 0,-1-21 16,1 0-16,21-1 0,-21 1 0,21 0 16,0 63-16,0-105 15,0-22-15,0 1 0,21-1 0,0-21 16,1-21-16,20 0 0,0 0 0,-21 0 15,22-21-15,-1 0 0,-21 0 16,22-22-16,-22 22 0,0-42 0,0 20 16,0 1-16,-21-22 0,0 22 15,0-21-15,0-1 0,0 1 16,0-1-16,-21 1 0,21-22 0,-21 0 16,0 22-16,-22-22 0,22 22 15,0-1-15,0 1 0,21 20 0,-21 22 16,21-21-16,-21 21 0,-1-1 15,44 22 32,-1-21-31,0 0-16</inkml:trace>
  <inkml:trace contextRef="#ctx0" brushRef="#br0" timeOffset="34507.87">6392 6541 0,'0'0'0,"-21"0"0,0 0 16,0 0-16,21-22 0,0 1 16,0 0-16,0 0 0,0 0 15,0 0-15,0-22 0,0 22 16,0 0-16,21 0 0,0 0 15,-21-1-15,21 22 0,0 0 16,-21 22 0,0 20-16,22-21 0,-22 21 15,0 1-15,0 20 0,0-20 16,0 20-16,0-21 0,0 1 0,0-1 16,0 0-16,0 1 0,0-22 15,21 0-15,-21 0 0,21 0 0,0-21 16,0 0-16,22 0 0,-22 0 15,21-21-15,0 0 0,1 0 0,-1 0 16,0 0-16,1-1 0,-1-20 0,-21 0 16,22 21-16,-22-22 0,0 1 15,0 0-15,-21-1 0,0 1 16,0 0-16,0-1 0,0 22 16,0-21-16,0 21 0,0-1 15,0 44-15,0-1 16,0 0-16,0 21 0,0 1 15,-21-1-15,21 21 0,0 1 0,0-1 16,0 1-16,0-1 0,0 1 16,0 21-16,0-1 0,0 1 0,0 21 15,21 0-15,0-22 0,-21 22 16,21 0-16,1 0 0,-22 21 0,0-43 16,0 22-16,0-21 0,0 84 15,0-105-15,-22-1 0,22-20 16,-21-1-16,0-21 0,-21 0 15,21 0-15,-22-21 0,22 0 0,-21 0 16,-1-21-16,1 0 0,21 0 0,-21 0 16,-1-22-16,1 22 0,21-21 15,0 0-15,-1-22 0,1 22 0,0-1 16,0-62-16,21 62 0,0-20 16,0 20-16,21 1 0,0-21 15,0-1-15,22 1 0,-1-1 0,22-21 16,-22 1-16,21-1 0,1 22 15,-1-22-15,1 0 0,-1 1 0,1 20 16</inkml:trace>
  <inkml:trace contextRef="#ctx0" brushRef="#br0" timeOffset="35317.78">7451 6498 0,'21'-42'0,"-42"84"0,63-126 0,-42 41 16,0 1-16,0 21 0,0 0 0,0-1 16,-21 22-16,0 0 15,-1 0-15,1 22 0,0-1 0,0 21 16,0 0-16,0 1 0,-1-1 15,22 22-15,-21-22 0,21 21 0,-21-20 16,21 20-16,0-20 0,0-1 16,0-21-16,0 21 0,0-20 0,0-1 15,21 0-15,0 0 0,1-21 0,-1 0 16,0 0-16,21 0 16,-21 0-16,22 0 0,-22-21 0,21 0 15,1 0-15,-22-1 0,21 1 0,-21-21 16,22-22-16,-22 22 15,-21 21-15,0-43 0,0 22 0,0 0 16,-21-1-16,-1 1 0,1 0 16,0-1-16,-21 1 0,21 21 0,-1 21 15,-20 0-15,21 0 0,0 0 16,-22 0-16,22 0 0,0 42 0,0-21 16,0 22-16,0-1 15,21 0-15,0 1 0,0-1 0,0 0 0,0 1 16,0-1-16,0 0 0,0 1 0,0-22 15,21 0-15,-21 0 16,42 0-16,-21 1 0,0-22 0,22 0 16,-22 0-16,21 0 0,1 0 15,-1 0-15,0-22 0,1 1 0,-1 0 16,0 0-16,1 0 0,-22-22 0,21 22 16,-21-21-16,0 0 0,1-1 15,-1 1-15,-21 0 0,0-1 0,21 1 16,-21 21-16,0-22 0,0 22 15,0 0-15,0 42 32,0 0-32,0 1 0,-21-1 0,21 21 15,0-21-15,-21 22 0,21-1 0,0-21 16,0 21-16,0 22 16,0-43-16,21 0 0,0 0 0,0 1 15,0-22-15,0 0 0,1 0 16,-1 0-16,0 0 0,0 0 0,21 0 15,-20-22-15,-1 1 0,0 21 0,0-42 16,-21 21-16,21 0 0,0-22 16,1 22-16,-22-21 0,0-1 0,0 22 15,0-21-15,0 21 0,0 0 16,0-1-16,0 44 16,0-1-1,0 0-15,0 21 0,-22 1 16,22-1-16,-21 0 0,21-21 0,0 22 15,0-1-15,0 0 0,0-20 0,0-1 16,0 21-16,0-21 0,21 0 16,1 1-16,-1-22 0,0 21 15,21-21-15,1 0 0,-1 0 0,21 0 16,-20 0-16,20 0 0,22-21 16</inkml:trace>
  <inkml:trace contextRef="#ctx0" brushRef="#br0" timeOffset="36197.28">9864 6541 0,'21'-22'16,"-42"44"-16,42-86 0,-21 43 0,0-21 0,0 20 15,0-20-15,0 21 0,-21-21 0,21 20 16,-22 1-16,1 0 0,-21 0 16,21 0-16,0 21 0,-1 0 0,-20 0 15,21 0-15,-21 0 0,20 21 0,-20 0 16,21 0-16,0 22 0,-22-1 15,22 0-15,0 1 0,0-1 16,0 21-16,0-20 0,21-1 0,0 0 16,0 1-16,0-1 0,0-21 15,0 0-15,21 1 0,21 20 16,-21-42-16,0 0 0,1 0 16,-1 0-16,21 0 0,-21-21 0,22 21 15,-22-21-15,21-1 0,-21 1 0,22-21 16,-22 21-16,0-22 0,0 1 15,0 0-15,0-1 0,1 1 0,-1 0 16,0-1-16,-21 1 0,0 21 0,0 0 16,0 0-16,0-1 0,0 44 31,-21-1-31,0 21 0,21-21 16,-22 22-16,22-1 15,0 0-15,0 1 0,0-1 0,0 0 16,0 1-16,0-22 0,0 21 0,0-21 15,0 0-15,22-21 0,-1 22 16,0-22-16,0 0 0,0 0 0,0 0 16,1 0-16,20 0 0,-21-22 15,21 1-15,-20 0 0,20 0 16,-21 0-16,0-22 0,22 22 0,-1-63 16,0 41-16,-21 1 0,1 21 15,-1-22-15,0 22 0,-21 0 16,0 0-16,0 42 31,0 0-31,0 0 0,0 22 0,0-22 16,0 21-16,0 1 0,0-22 15,0 21-15,0-21 0,0 0 0,0 1 16,0 20-16,21-21 0,0 0 16,0-21-16,22 0 0,-22 0 15,21 0-15,1 0 0,-1 0 0,0-21 16,1 21-16,-1-21 0,0 0 0,1 0 15,-22-1-15,21 1 0,-21-21 16,0 0-16,1-1 0,-1 22 0,-21-21 16,21-1-16,-21 1 0,0 0 15,0 21-15,0-22 16,-21 43-16,0 0 0,-1 0 0,1 0 16,-21 21-16,21 22 0,0-22 15,-1 21-15,1 1 0,0-1 0,21 0 16,0 1-16,-21-1 0,21 0 0,0-21 15,0 22-15,0-22 0,21 0 16,0 0-16,0-21 0,1 0 0,20 0 16,0 0-16,1 0 0,-1 0 0,43-21 15,-43 0 1,0-21-16,-21 20 0,22 1 0,-22-21 16,0 0-16</inkml:trace>
  <inkml:trace contextRef="#ctx0" brushRef="#br0" timeOffset="38828.24">12446 6583 0,'0'0'0,"21"0"0,0 0 0,0-21 0,-21 0 16,22 21-16,-1-22 0,-21 1 16,21 0-16,0 0 0,-21 0 15,21 0-15,0-22 0,-21 22 0,0-21 16,22 21-16,-22-22 0,21 1 16,-21 21-16,0-22 0,0 1 0,0 0 15,0-22-15,0 22 0,0 0 16,0-22-16,0 22 0,0 21 0,0-22 15,-21 22-15,-1 21 0,1 0 16,0 21-16,21 22 0,-21-1 16,21 0-16,-21 1 0,21 20 0,-21 1 15,21-22-15,-22 21 0,22-20 16,0 20-16,0 1 0,0-22 0,0 22 16,0-22-16,0 0 0,0 1 15,0-1-15,0-21 0,0 0 16,0 0-16,0 1 0,22-22 15,-1-22 1,0 1-16,-21 0 0,0 0 16,21 0-16,0-22 0,-21 1 0,21 0 15,-21-1-15,22 22 0,-22-21 16,21 21-16,-21 0 0,21-1 16,0 22-16,0 0 0,0 22 31,1-1-31,-22 0 0,21 21 0,-21-21 15,21 22-15,0-22 0,0 21 16,0-21-16,1 22 0,20-22 0,-21 0 16,21 0-16,1-21 0,-1 0 15,0 0-15,1 0 0,20 0 0,-20 0 16,-1 0-16,21-21 0,-20 0 0,-1 0 16,22 0-16,-22-22 0,0 22 15,1-21-15,-1-1 0,-21 22 0,0-21 16,-21 0-16,0 20 0,0-20 15,0 0-15,0 21 0,-21-22 0,0 22 16,0 0-16,-22 0 0,22 21 16,-21 0-16,0 0 0,20 0 15,-20 0-15,0 21 0,-1 0 0,1 0 16,0 22-16,21-22 0,-22 21 16,22-21-16,0 22 0,0-1 0,0 0 15,21 1-15,0-1 0,0 0 0,0-21 16,21 22-16,0-22 0,0 0 15,21 0-15,1-21 0,-1 0 0,0 0 16,1 0-16,-22 0 0,21 0 16,1-21-16,-1 0 0,-21 0 0,21 0 15,-20-1-15,-1 1 0,0-21 16,-21 21-16,0-22 0,21 22 0,-21-21 16,0 21-16,0-22 0,0 22 15,0 0-15,0 0 0,0 0 16,0 42-1,0 0 1,0 21-16,-21-20 0,21-1 16,0 21-16,0 0 0,0-20 0,0 20 15,0-21-15,21 21 0,0-20 16,-21-1-16,43 0 0,-22-21 0,0 0 16,21 0-16,-21 0 15,22 0-15,-1 0 0,0 0 0,1-21 0,-1 0 16,-21-1-16,22 1 0,-1 0 15,-21-21-15,21 21 0,-20-1 16,-1-20-16,0 21 0,-21-21 0,0-1 16,21 1-16,-21 21 15,0 0-15,0-1 0,0 44 32,0-1-32,-21 0 15,21 0-15,0 0 0,0 0 0,0 1 16,0 20-16,0-21 0,0 0 15,0 0-15,0 1 0,0-1 0,0 0 16,0 0-16,21 0 0,0-21 0,0 0 16,1 0-16,-1 0 15,0 0-15,21 0 0,-21-21 0,1 21 16,-1-21-16,0 0 0,0 0 16,21-1-16,-20-20 0,-1 21 0,0 0 15,-21-22-15,21 22 0,-21 0 0,21-21 16,-21 21-16,21-1 0,-21 1 15,0 42 17,-21 1-32,0-1 0,21 0 15,-21 0-15,21 0 0,-21 22 0,21-22 16,0 0-16,0 21 16,0-21-16,0 22 0,0-22 15,0 0-15,21 0 0,0-21 16,0 0-16,22 0 0,-22 0 0,21 0 15,-21 0-15,64-21 0,-64 0 16,21 0-16,-20 0 0,20-1 16,-21 1-16,0 0 0,0 0 0,-21 0 15,0 0-15,22-1 0,-22 1 16,0 0-16,0 0 0,0 0 0,-22 21 47,1 21-47,0 0 0,0 0 0,21 0 15,0 1-15,0-1 0,0 0 16,0 21-16,0-21 0,0 1 16,0-1-16,21 0 0,0 0 0,0-21 15,22 21-15,-1-21 0,-21 0 16,22 0-16,-1 0 0,0 0 0,1 0 16,-1-21-16,-21 21 0,21-21 0,-20 0 15,-1 0-15,0-1 0,-21 1 16,21 0-16,0 0 0,-21 0 0,0-22 15,0 22-15,0 0 0,21 21 16,-21-21-16,0 42 31,-21 0-15,21 0-16,-21 1 0,0-1 0,0 0 16,21 0-16,-21 0 0,21 0 0,-22 1 15,22-1-15,0 0 0,0 0 16,0-42 15,0 0-31,22 21 0,-1-21 0,-21-1 16,21 1-16,0 0 0,0 0 0,-21 0 15,21 0-15,1-1 16,-1 1-16,-21 0 0,21 0 0,-21 0 16,21 21-16,0 21 31,-21 0-31,0 0 15,0 0-15,0 1 0,0-1 16,0 0-16,0 0 0,21 21 16,1-20-16,-1-1 0,0 0 0,0-21 15,0 21-15,22 0 0,-22-21 16,21 0-16,0 0 0,1 0 0,20 0 16,-20 0-16,-1 0 0,-21-21 0,21 0 15,1 0-15,-22 0 0,21-1 16,-21 1-16,1 0 0,-1-21 15,-21 21-15,0-1 0,0-20 0,0 0 16,0 21-16,0-1 0,0 1 16,-21 21-16,-1 0 0,-20 0 15,21 0-15,0 0 0,-22 21 0,1 1 16,21-1-16,0 0 0,-22 0 16,22 0-16,0 0 0,0 22 0,21-22 15,0 0-15,0 21 0,0-20 0,0-1 16,0 0-16,21-21 0,0 21 15,0-21-15,1 0 0,20 0 0,-21 0 16,0 0-16,0 0 0,1 0 16,-1-21-16,0 0 0,0 21 15,0-21-15,-21-1 0,0 1 0,21 0 16,-21 0-16,22 0 0,-22 0 16,0-1-16,0 44 31,0-1-31,-22 0 0,1 21 15,0 1-15,0 20 0,-21-21 16,20 22-16,1-1 0,-21 22 0,42-21 16,0 20-16,-21 1 0,21 0 0,0-1 15,0 22-15,0 0 0,21-21 16,0-1-16,0 22 0,0-21 16,1-1-16,-1 22 0,-21-21 0,21 0 15,0-22-15,-21 1 0,21-1 0,-21-21 16,0 1-16,0-1 0,0-21 15,0 0-15,-21-21 0,0 0 0,0 0 16,0 0-16,-1 0 0,1 0 16,0-21-16,0 0 0,-21 0 0,20 0 15,1-22-15,-21 1 0,21 0 16,0-1-16,-22-20 0,22-1 0,0 1 16,0-1-16</inkml:trace>
  <inkml:trace contextRef="#ctx0" brushRef="#br0" timeOffset="39000.06">15642 6160 0,'-21'0'16,"42"0"-16,-63 0 0,21 0 0,42 0 46</inkml:trace>
  <inkml:trace contextRef="#ctx0" brushRef="#br0" timeOffset="40720.28">18203 6456 0,'85'-106'32,"-64"85"-32,0 0 0,22-22 15,-22 22-15,0 0 0,0 0 0,0-21 16,-21 20-16,0 1 0,0-21 16,0 21-16,0-22 0,0 22 0,-42-21 15,21 21-15,0 0 0,-1 21 16,-20 0-16,21 0 0,-21 0 15,-1 0-15,1 21 0,21 0 0,-22 21 16,1-21-16,21 22 0,-21-1 16,20 0-16,-20 1 0,21-1 0,0 0 15,0 22-15,21-22 0,0 1 16,0-1-16,0-21 0,0 0 0,0 0 16,21 1-16,0-22 0,0 0 0,21 0 15,-20 0-15,20 0 0,0-22 16,-21 1-16,22 0 0,-1-21 0,0 21 15,1-22-15,-1 22 0,-21-21 16,0 21-16,1-22 0,-1 22 0,0-21 16,-21-1-16,0 22 15,0-21-15,0 21 0,0 0 0,0-1 16,0 1-16,0 42 16,-21 1-16,0 20 15,21-21-15,0 0 0,0 22 0,-22-1 16,22-21-16,0 21 0,0-20 15,0 20-15,0 0 0,22-21 0,-1 22 16,0-22-16,21-21 0,1 21 0,-1-21 16,0 0-16,1 0 0,20 0 15,-21 0-15,1-21 0,-1 0 0,0 0 16,1-1-16,-22 1 0,21 0 16,-21 0-16,1-21 0,-22 20 15,0 1-15,21-21 0,-21 21 16,0-22-16,0 22 0,0 0 0,0 0 15,0 0-15,-21 42 32,21 0-32,-22 0 0,1 22 15,21-22-15,0 0 0,0 0 0,-21 21 16,21-20-16,0-1 0,0 0 0,0 0 16,0 0-16,0 0 15,21-21 1,0-21-16,1 0 0,-1 0 15,0 21-15,-21-21 16,21 0-16,0-1 0,0 1 0,1 0 16,-22 0-16,21-21 0,0 20 15,-21 1-15,21 0 0,-21 0 0,21 21 16,-21-21-16,0 42 16,0 0-16,0 21 15,0-20-15,0-1 0,0 0 16,0 0-16,0 21 0,0-20 15,0-1-15,21 0 0,-21 0 0,22 0 16,-1 0-16,0 1 0,21-22 16,-21 0-16,22 0 0,-1 0 15,0 0-15,1 0 0,-1 0 0,0-22 16,1 1-16,-1 0 0,-21 0 16,22 21-16,-22-21 0,0 0 0,0-22 15,0 22-15,0 0 0,-21 0 16,22 0-16,-22-1 0,0 1 0,-22 21 31,1 21-15,0 1-16,21-1 0,-21-21 0,0 21 15,0 0-15,-1 0 0,22 0 0,0 1 16,0-1-16,0 0 16,0 0-16,22 0 0,-1-21 15,0 0-15,21 0 0,-21 0 16,22 0-16,-1 0 0,0 0 0,1-21 15,-1 0-15,0 21 0,-20-21 16,20 0-16,0-22 0,-21 22 16,1 0-16,-1-21 0,0 20 0,-21 1 15,0 0-15,0 0 16,0 0-16,0 0 0,0-1 0,-21 44 31,21-1-31,-21 0 16,21 0-16,0 0 0,0 22 0,0-22 15,0 21-15,0 0 0,0 22 16,-22-1-16,22 1 0,0-1 0,0 107 16,0-107-16,0 22 15,0 21-15,0-22 0,-21 22 0,21-21 16,-21 21-16,21 0 0,0-22 0,-21 22 16,21 0-16,-21 0 0,21 0 15,0-1-15,0 1 0,0 0 0,0-21 16,0-1-16,0-20 0,0-1 0,0-20 15,0-1-15,0 0 0,0-20 0,-21-1 16,-1 0-16,1-21 16,0 0-16,0-21 0,0 0 15,21-1-15,-43 1 0,22-21 0,0 0 16,0-22-16,-21 1 0,-1-22 16,22 0-16,-21 1 0,-1-22 0,1 0 15,21 0-15,0 0 0,0-21 0,21 21 16,0-21-16,0 22 0,21 20 15,0-21-15,0 21 0,21 1 0,1 20 16,-1-20-16,0 20 0,1-21 16,-1 22-16,0 21 0,22-22 0,-22 22 15,1-1-15,-1 22 0,0 0 0,-21 0 16,1 0-16,-22 0 0,-43 21 31,1 0-31,-22 0 0,1 0 0</inkml:trace>
  <inkml:trace contextRef="#ctx0" brushRef="#br0" timeOffset="42301.18">1609 8213 0,'-22'-21'0,"44"42"0,-65-64 0,43 22 0,-21 0 16,0 0-16,-21 0 0,20 0 15,1 21-15,-21 0 0,21 0 16,-22 0-16,1 21 0,21 0 0,-21 21 16,20 1-16,-20-1 15,21 21-15,0 1 0,0 21 0,-1-22 16,1 22-16,21 21 0,0-22 15,0 1-15,0-22 0,0 22 16,21-21-16,22-22 0,-22 0 0,21 1 16,1-1-16,20-21 0,-21-21 15,1 0-15,20 0 0,1 0 0,-22 0 16,0-21-16,22 0 0,-22 0 16,1-22-16,-1 1 0,0 0 0,-21-1 15,1 1-15,-1-22 0,-21 22 16,0-21-16,0-1 0,0 22 0,0-22 15,0 1-15,-21-1 0,-22 1 16,22-1-16,-21 1 0,-1-1 16,1 1-16,0 20 0,-22 1 15,22 21-15,0 21 0,-1 0 16,1 0-16,0 21 0,-1 21 0,1 1 16,0 20-16,20 1 0,-20-1 15,21 1-15,0 20 0,21 1 16,0 0-16,0-22 0,0 22 0,21-22 15,21 1-15,1-22 0,-1 1 16,0-1-16,22-21 0,-1 0 0,1-21 16,-22 0-16,22 0 0,-1 0 15,-21 0-15,1-21 0,20 0 16,-20 0-16,-1 0 0,0-22 16,-21 1-16,22 0 0,-22 20 0,0-20 15,0 0-15,-21-1 0,0 1 16,21 21-16,-21 0 0,0 0 15,0 42 1,0 0 0,0 21-16,0-21 0,0 22 0,0-1 15,0 0-15,0-20 0,0 20 16,0 0-16,0-21 0,0 1 0,0-1 16,0 0-16,0 0 0,0 0 15,22-21 1,-1-21-1,0 0-15,-21 0 0,21-22 16,0 22-16,0-21 0,-21 0 16,22-1-16,-1 1 0,0 0 0,0-1 15,0 1-15,0 0 0,1 20 16,-22 1-16,21 21 0,0 0 16,0 0-16,0 21 15,-21 22-15,21-22 0,-21 21 16,22 1-16,-22-1 0,0 0 15,0-21-15,21 22 0,0-1 0,-21 0 16,21-20-16,0-1 0,0 0 16,1 0-16,-1 0 0,21-21 15,-21 0-15,0 0 0,22 0 16,-1 0-16,-21 0 0,22-21 0,-22 21 16,21-21-16,-21-21 0,22 20 15,-22 1-15,21-21 0,-21 0 0,0-1 16,1 1-16,-1 0 0,-21-1 15,0 1-15,0 0 0,0 20 0,0-20 16,0 21-16,0 0 0,-21 21 16,-1 0-16,1 0 15,0 21-15,0 0 0,21 0 16,0 22-16,-21-22 0,21 21 0,0 0 16,0 1-16,0-1 0,0-21 15,0 22-15,0-22 0,0 21 16,0-21-16,21 0 0,0 1 0,0-1 15,0-21-15,1 0 16,-1 0-16,21 0 0,-21 0 0,22 0 16,-1 0-16,0 0 0,1-21 15,20-1-15,1 22 0,-1-21 0</inkml:trace>
  <inkml:trace contextRef="#ctx0" brushRef="#br0" timeOffset="43353.25">4805 8827 0,'0'0'0,"21"0"0,0-22 0,0 22 0,-21-21 15,0 0-15,0 0 0,0 0 0,0 0 16,0-1-16,0 1 0,0 0 16,0 0-16,-21 0 0,0-22 0,0 22 15,0-21-15,-1 21 0,1-22 16,-21 22-16,21 0 0,0 21 15,-22 0-15,22 0 0,-21 0 0,21 0 16,-22 21-16,1 0 0,0 1 16,20 20-16,-20 0 0,21-21 0,0 22 15,0 20-15,-1-20 16,22 20-16,0-21 0,0 1 0,0-1 16,0 0-16,0 1 0,22-1 0,-1-21 15,0 0-15,0 1 0,0-22 0,22 0 16,-22 0-16,21 0 0,0 0 15,1 0-15,-1-22 0,0 1 0,1 0 16,-1 0-16,-21-21 0,22 20 0,-22-20 16,21-21-16,-21 20 0,-21 1 15,21 0-15,-21-22 0,0 1 0,0-1 16,0 1-16,0-1 16,0 1-16,0-1 0,0 22 0,0-1 15,0 1-15,0 0 0,0 21 16,-21-1-16,0 22 15,21 43-15,-21-22 0,21 21 16,0 1-16,0 20 0,0-21 16,0 22-16,0-1 0,0-20 0,0 20 15,0 1-15,0-22 0,0 22 16,0-1-16,0-21 0,0 1 0,21-1 16,0 0-16,0-20 0,1 20 15,-1-42-15,21 21 0,0-21 16,1 0-16,-22 0 0,21 0 15,-21-21-15,22 0 0,20-22 16,-42 1-16,22 21 0,-1-64 16,-21 43-16,0 21 15,1-22-15,-22 1 0,0 21 0,0 0 16,0 0-16,-22 21 16,1 0-16,0 0 0,0 0 15,0 0-15,0 21 0,-1 0 0,22 0 16,0 0-16,-21 22 0,21-22 15,0 0-15,0 0 0,0 0 0,0 0 16,21 1-16,-21-1 16,22 0-16,-1 0 0,-21 0 0,21 0 15,0 1-15,0-1 0,-21 0 16,21-21-16,-21 21 0,22-21 16,-1 0-16,0 0 15,0 0-15,0 0 0,0 0 16,1 0-16,-1-21 0,0 21 0,21-21 15,-21 0-15,1-1 0,-1 1 0,21 0 16,-21 0-16,0-21 0,22-22 16,-22 22-16,0-1 0,0 22 15,-21-21-15,0 21 16,0 0-16,0-1 0,0 1 0,0 0 16,0 42-1,0 0-15,0 1 16,0-1-16,0 0 0,-21 0 0,21 21 15,0-20-15,0 20 0,-21-21 16,21 0-16,0 0 0,0 1 0,-21-1 16,21 0-16,0 0 0,0 0 15,21-21 17,0-21-32,-21 0 0,21 21 15,-21-21-15,0 0 0,21-43 16</inkml:trace>
  <inkml:trace contextRef="#ctx0" brushRef="#br0" timeOffset="43508.17">5948 8467 0,'0'0'0,"-21"-21"0,-1-1 0,1 22 0,0-21 15,0 21-15,0 0 16,0 0-16,-1 0 16,44 0 15,-1 0-16,0 21-15,0-21 0</inkml:trace>
  <inkml:trace contextRef="#ctx0" brushRef="#br0" timeOffset="44428.95">6202 8678 0,'-64'-42'15,"64"21"1,0-21 0,21 42-1,1 0-15,-1 0 0,0 0 16,0 0-16,0 21 0,0 0 16,-21 0-16,22 0 0,-1 0 15,-21 1-15,21 20 0,-21-21 16,0 21-16,0-20 0,0 20 0,0-21 15,0 0-15,21 0 0,-21 1 16,0-1-16,21-21 0,0 0 16,1 0-16,-1 0 0,0 0 0,0-21 15,0 21-15,0-22 0,1 1 16,-1-21-16,21 21 0,-21-22 0,0 22 16,1-21-16,20 0 0,-21 20 15,0-20-15,0 21 0,-21-21 0,22 20 16,-22 1-16,0 0 0,-22 21 31,22 21-31,-21 0 16,0 1-16,0-1 0,0 0 0,21 0 15,0 21-15,-21-20 0,21 20 16,0 0-16,0-21 0,0 22 0,0-1 16,0-21-16,0 22 0,21-22 15,21 21-15,-21-42 0,0 21 16,22-21-16,-1 0 0,-21 0 0,22 0 15,-1 0-15,-21-21 0,21 0 16,1 0-16,-22 0 0,0-1 0,21 1 16,-20-21-16,-1 21 0,0-22 15,0 22-15,-21-21 0,21 0 16,-21 20-16,21-20 0,-21 21 0,0 0 16,0 0-16,0-22 15,-21 43 1,0 21-16,0 1 0,0-1 15,21 0-15,-21 0 0,-1 0 16,22 22-16,0-1 0,0-21 0,-21 21 16,21-20-16,0 20 0,0-21 15,0 0-15,0 0 0,0 1 0,21-22 16,1 0-16,-1 0 0,21 0 16,-21 0-16,0-22 15,1 1-15,-1 0 0,21 0 0,-21 0 16,0 0-16,22-22 0,-22 22 15,0-21-15,21 21 0,-20-22 0,20 22 16,-21-21-16,21-1 0,-20 22 16,-1 0-16,0 21 0,-21 21 31,0 0-31,0 1 0,0-1 0,0 0 16,0 0-16,0 21 0,0-20 15,0-1-15,0 21 0,0-21 0,0 0 16,0 1-16,0-1 15,0 0-15,21 0 0,0-21 0,0 0 16,1 21-16,-1-21 0,0 0 0,0 0 16,0 0-16,0-21 0,1 0 15,20 0-15,-21 0 0,0-1 0,0 1 16</inkml:trace>
  <inkml:trace contextRef="#ctx0" brushRef="#br0" timeOffset="47068.66">9207 8149 0,'0'0'15,"-63"-21"1,42 21-1,0 0-15,-1 0 0,44 0 32,-1 0-17,0 0-15,0-21 0,21 0 16,-20 0-16,20-1 0,-21 1 16,21-21-16,-20 21 0,20 0 0,-21-1 15,-21-20-15,21 21 0,-21 0 0,0 0 16,0-1-16,0 1 0,0 0 15,-21 0-15,0 0 0,0 0 0,-22 21 16,1 0-16,0 0 0,-1 0 16,1 0-16,0 21 0,-1 0 0,-20 0 15,21 0-15,-1 22 0,22-22 0,-21 21 16,21 22-16,-1-22 0,22 21 16,0-20-16,0-1 0,0 0 0,22 1 15,-1-1-15,21-21 0,-21 22 16,22-22-16,-1 0 0,0-21 15,1 21-15,-1-21 0,-21 0 0,21 0 16,-20 0-16,-1 0 0,-42 0 47,-22 0-47,22 0 0,-21 0 0,-1 0 16,1 0-16,0 0 0,-1 21 0,22-21 15,-21 21-15,0 1 0,20 20 16,-20-21-16,21 21 0,0-20 0,0 20 15,-1 0-15,22 1 0,0-1 0,0 0 16,0 1-16,0-22 0,0 21 16,22-21-16,20 0 0,-21 1 0,21-22 15,1 0-15,-1 0 0,0 0 16,1-22-16,-1 1 0,0 21 0,1-42 16,-1 21-16,0 0 0,-20-22 15,20 22-15,-21 0 0,21-21 16,-20 20-16,-1-20 0,0 21 0,0-21 15,-21 20-15,21-20 0,0 21 16,1-21-16,-1 20 0,0 1 0,-21 0 16,21 0-16,0 21 0,-21-21 15,0 42 17,0 0-17,0 0 1,-21-21-1,21-21 95,0 0-95,0 0 142,0 0 983,0-1-874</inkml:trace>
  <inkml:trace contextRef="#ctx0" brushRef="#br0" timeOffset="47812.27">5546 8657 0,'0'0'0,"-43"0"16,22 0-16,-21 0 0,21 0 16,-22 0-16,22 0 0,0 0 0,0 0 15,0 0-15,21 21 16,21 1-1,0-22-15,21 21 0,1 0 0,20-21 16,22 21-16,21-21 0,-1 0 16,1 0-16,0 0 0,21 0 0,0 0 15,21-21-15,0 0 0,1 0 16,-22 21-16,21-22 0,-21 1 0,-21 21 16,-1-21-16,1 0 0,-21 21 15,-22 0-15,1 0 0,-1-21 16,-20 21-16,-22 0 0,0 0 0,0 0 15,-21-21 1,0-1 0,0 1-16,0 0 15,21 0 1,1 0-16,20 21 0</inkml:trace>
  <inkml:trace contextRef="#ctx0" brushRef="#br0" timeOffset="48312.27">8424 8213 0,'-21'0'0,"-42"0"16,41 0-16,22 21 0,-21-21 0,42 0 31,1 0-31,20 0 16,0-21-16,1 21 0,20-21 15,-21-1-15,22 22 0,-1-21 0,1 0 16,-1 21-16,1-21 0,-1 0 16,-20 21-16,-1 0 0,0-21 15,-20 21-15,-1 0 0,-21 21 16,0 0 0,-21 0-16,-22 0 0,1 0 0,0 22 15,-1-22-15,1 0 0,0 21 16,-1-20-16,-20 20 0,20 0 0,-20-21 15,21 22-15,-1-22 0,-41 42 16,62-20-16,1-22 0,21 0 16,0 0-16,21-21 0,1 0 15,20 0-15,-21 0 0,43 0 0,-22 0 16,21 0-16,-20-21 0,20 21 16,1-21-16,-1 0 0,1 21 15,-1 0-15,-20-21 0,-1 21 16,-21 0-16,0 0 0,-21 21 15,-21 0-15,0-21 0,0 21 16,-22 0-16,1 0 0,21 1 0,-21-22 16,20 21-16,-20 0 0,21-21 15,0 0-15</inkml:trace>
  <inkml:trace contextRef="#ctx0" brushRef="#br0" timeOffset="49057.15">11028 8149 0,'0'0'0,"0"-21"0,21-21 15,0 21-15,0-22 0,-21 1 16,0 21-16,21-22 0,-21 1 0,0 21 15,0-21-15,0 20 0,0 1 0,0 0 16,0 0-16,0 0 0,-21 21 16,0-21-16,0 21 0,42 0 15,-42 21-15,21 0 0,0 42 16,0-20-16,0-1 0,0 22 16,0-22-16,0 21 15,0 1-15,0-1 0,0 1 0,0-22 16,0 22-16,21 20 0,-21-62 15,0 20-15,0-21 0,0 0 16,0 0-16,0 1 16,-21-22-16,0-22 15,0 22-15,21-21 16,-22 0-16,22 0 0,0 0 16,0-22-16,0 22 0,22-21 0,-1 0 15,0-1-15,21 1 0,-21 0 16,22 20-16,20-20 0,-20 21 15,-1-21-15,21 42 0,-20-22 0,20 22 16,-20 0-16,20 0 0,-21 22 0,-20-1 16,20 0-16,-21 21 0,0-21 15,-21 22-15,0-1 0,0-21 0,-21 22 16,0-1-16,-21 0 0,20-21 16,-20 22-16,0-22 0,-1 0 0,1 0 15,0 0-15,21 1 0,-22-1 0,22-21 16,0 0-16,0 0 0,0 0 15,21-21 17,21 21-32,0-22 15,0 1-15,21 21 0,-20-21 0,20 0 16,0 0-16</inkml:trace>
  <inkml:trace contextRef="#ctx0" brushRef="#br0" timeOffset="49437">11874 8170 0,'0'0'0,"0"-21"0,0 0 16,0 0-16,-21 0 16,21 0-16,-21-1 0,21 1 15,0 0-15,0 0 0,0 0 16,21 21-16,0 0 16,22-21-16,-22 21 0,21 0 15,1 0-15,-1 21 0,0-21 0,-21 21 16,22 21-16,-22-21 0,21 1 0,-21 20 15,-21 0-15,0-21 0,0 22 16,0-1-16,0-21 0,0 22 0,-21-22 16,-21 21-16,21-21 0,0 0 15,-1 1-15,1-22 0,0 21 0,0-21 16,21-21 0,0-1-16,0 1 15,21 0-15,-21 0 0,21-21 0,0 20 16,1-20-16,-22 0 0,21 21 15,0-22-15,0 1 0,0 21 16,0 0-16,1-22 0,-1 22 0,21 0 16,-21 0-16,0 0 15,22 21-15,-22 0 0,0 0 0,0-22 16,0 22-16,1 0 0</inkml:trace>
  <inkml:trace contextRef="#ctx0" brushRef="#br0" timeOffset="49833.68">12658 7916 0,'21'0'16,"-42"0"-16,42 22 15,-21-1 1,0 0-16,-21 0 16,-1 0-16,22 22 0,-21-22 15,21 21-15,0-21 0,0 22 0,-21-22 16,21 21-16,0-21 0,0 22 16,0-22-16,0 0 0,0 0 0,0 0 15,21-21-15,0 21 0,22-21 16,-1 0-16,-21 0 0,22 0 15,-1 0-15,0-21 0,22 0 0,-22 0 16,22 0-16,-22 0 0,0-1 16,1 1-16,-1-21 0,-21 21 0,21-43 15,-42 22-15,0 0 0,0-1 16,0 1-16,-21 21 16,0-22-16,-21 1 0,21 21 0,-22 0 15,1 0-15,0-1 0,-1 22 0,1 0 16,21 0-16,-22 0 0,1 22 15,0-1-15,-1 0 0,22 0 0,-21 21 16,21-20-16,-22 20 0,22 0 16,0 1-16,21-1 0,0 0 0,0-21 15,0 22-15,0-22 0,0 21 16,21-21-16,22-21 0,-22 22 16,21-22-16,0 0 0,22 0 0,-22 0 0</inkml:trace>
  <inkml:trace contextRef="#ctx0" brushRef="#br0" timeOffset="51332.25">13483 8043 0,'0'0'0,"0"-105"31,0 83-31,0 1 0,-21 21 32,0 21-32,21 1 0,-21-1 0,21 21 15,0-21-15,0 22 0,0-1 0,-22-21 16,22 21-16,0-20 0,-21 20 15,21-21-15,0 0 0,0 0 0,0 1 16,0-1-16,21-21 16,1 0-16,-1 0 0,0 0 15,0 0-15,0 0 0,0-21 0,1-1 16,-1 1-16,21-21 16,-21 21-16,0-22 0,1 22 0,-1-21 15,0 0-15,-21 20 0,0-20 16,21 21-16,-21-21 0,21 42 0,-21-22 15,0 1-15,0 42 16,0 1-16,0-1 16,0 21-16,0-21 0,0 22 0,0 20 15,0-21-15,0-20 16,0 20-16,0-21 0,0 21 16,0-20-16,21-22 0,1 21 0,-1 0 15,0-21-15,0 0 0,0 0 16,0 0-16,22 0 0,-22 0 0,21-21 15,-21 0-15,22-1 0,-22 1 0,21 0 16,-21 0-16,22-21 0,-22-1 16,0 1-16,0 0 0,-21-1 0,21 1 15,-21 0-15,22-1 0,-22 22 16,0-21-16,0 21 0,0-1 0,0 1 16,0 42 15,0 1-31,0 20 0,-22-21 15,22 21-15,-21 1 0,0-22 0,21 21 16,0 1-16,-21-1 0,21 0 16,0-21-16,0 22 0,0-22 0,0 0 15,0 0-15,0 0 0,21-21 16,0 0-16,0 22 0,22-22 0,-22 0 16,21 0-16,-21 0 0,22-22 0,-22 1 15,21 21-15,-21-42 0,22 21 16,-1 0-16,-21-22 0,0 22 0,22-21 15,-22-1-15,0 1 0,0 21 16,-21-21-16,0 20 0,21 1 16,-21 0-16,0 0 0,-21 21 15,0 0 1,0 21-16,0-21 0,0 21 16,21 0-16,0 1 0,0 20 0,0-21 15,0 0-15,0 0 0,0 1 16,21-1-16,-21 0 0,21 0 0,0 0 15,-21 0-15,21 1 16,0-22-16,-21-22 47,-21 1-31,0 0-16,21 0 15,-21 21 1,0 0-16,0 0 0,21 21 15,-22 0 1,22 0-16,0 1 0,0-1 16,0 0-16,0 0 15,22 0-15,-1 0 0,0-21 16,0 0-16,0 0 0,0 0 16,1 0-16,-1 0 15,0 0-15,21 0 0,-21 0 0,22-21 16,-22 0-16,21 21 0,-21-21 0,1 0 15,20 0-15,-21-22 0,0 22 16,22-21-16,-22 21 0,0-22 0,-21 1 16,0 21-16,21-22 0,-21 22 15,0 0-15,0 0 0,0 0 0,0 0 16,-21 21-16,0 0 16,21 21-16,-21 0 0,21 0 15,-22 0-15,22 0 0,0 22 0,0-22 16,0 21-16,0-21 0,0 22 15,0-22-15,0 0 0,0 0 0,0 0 16,0 1-16,22-22 16,-1 21-16,0-21 0,0 0 15,0 0-15,0 0 0,1 0 0,-1-21 16,0-1-16,0 1 0,0 0 0,0 0 16,1 0-16,20-43 15,-21 43-15,0-21 0,0 21 0,1-22 16,-1 22-16,0-21 0,0 21 15,-21-1-15,0 1 0,21 21 0,0 0 16,-21 21-16,0 1 16,0-1-1,0 21-15,-21-21 0,21 0 0,-21 1 0,21 20 16,0-21-16,0 0 0,0 0 16,21 1-16,0-22 0,-21 21 15,43-21-15,-22 0 0,0 0 0,21 0 16,-20 0-16,-1 0 0,0-21 15,0 21-15,0-22 0,-21 1 0,21 0 16,-21 0-16,22 21 16,-22-21-16,0 0 0,-22 21 47,1 21-47</inkml:trace>
  <inkml:trace contextRef="#ctx0" brushRef="#br0" timeOffset="51907.71">1841 10054 0,'-21'-42'16,"21"21"-1,-21 21-15,21-21 16,0 42 0,0 21-1,0 0-15,0 1 0,0-1 0,0 22 16,0-1-16,-21 1 0,21-1 16,0 1-16,-21 41 15,21-62-15,0-1 0,0 0 16,0-20-16,0-1 0,0 0 0,0 21 15,0-63 17,0 0-32,0 0 0</inkml:trace>
  <inkml:trace contextRef="#ctx0" brushRef="#br0" timeOffset="53049.1">1122 10499 0,'-43'0'16,"86"0"-16,-128 0 0,64 0 0,0 0 15,-22 42-15,65-42 16,20 0-16,0 0 0,1 0 16,20 0-16,22 0 0,-22 0 15,43-21-15,-21 0 0,21-22 16,-22 22-16,22-21 0,-21 0 0,-1 20 16,1-20-16,0 0 0,-1 21 15,-20-22-15,-22 22 0,1 0 0,-1-21 16,-21 20-16,-21-20 0,0 21 15,0 0-15,-21-22 0,0 22 0,-22 0 16,22 0-16,-21 0 0,0 0 16,-1 21-16,22 0 0,42 21 15,-42 21-15,-21 0 0,21 1 0,-1-1 16,1 0-16,21 22 0,-21-43 16,42 43-16,-21-1 0,0 1 15,0-1-15,0 1 0,0-1 0,0 1 16,0-1-16,0-21 0,0 1 15,0-22-15,43 21 0,-43-21 0,0 43 16,-22-43-16,22-42 16,0 0-1,22 0-15,-1 21 0,0-43 16,-21 22-16,21 0 0,0-21 0,0 20 16,1-20-16,-1 21 0,0-21 15,0 20-15,0-20 0,-21 21 0,21 21 16,1-21-16,-1 21 0,0 0 15,0 21-15,-21 0 0,0 0 16,21 0-16,0 1 0,-21-1 16,0 21-16,22-21 0,-1 0 0,-21 1 15,21-1-15,0 0 0,0 0 16,0-21-16,22 0 0,-22 0 0,21 0 16,1 0-16,-22 0 0,21 0 15,64-21-15,-64 0 0,-21 0 16,22-1-16,-1 1 0,0-21 0,-20 21 15,20-22-15,-21 22 0,-21-21 16,0 0-16,21-1 0,-21 1 16,0 0-16,0 20 0,0-20 15,-21 21-15,0 0 0,21 0 0,-21 21 16,0 0-16,-1 0 0,1 0 16,0 21-16,21 21 0,0-21 15,-21 22-15,0-1 0,21 0 0,0 1 16,0-1-16,0-21 0,0 21 15,0 1-15,0-22 0,21 0 0,0 0 16,0 0-16,0-21 0,1 0 16,20 0-16,-21 0 0,21 0 0,1 0 15,-1-21-15,0 21 0,43-42 16,-43 21-16,1-22 0,-22 22 16,0 0-16,0-21 0,0 21 15,1-22-15,-22 1 0,0 21 16,0 0-16,0-1 0,0 1 0,-22 21 31,22 21-31,-21 1 0,0-1 16,21 0-16,-21 21 0,21-21 15,0 1-15,0-1 0,-21 21 16,21-21-16,-21 0 0,21 1 0,0-1 16,0 0-16,-22 21 15,1-42-15,21-21 31,0 0-31,0 0 0,0 0 16,21-22-16,1 22 0,-22-21 16,21-1-16,21 1 0,-21 0 0,0-1 15,22 1-15,-1 21 0,0 0 0,-20 21 16,20 0-16,0 0 0,1 0 16,-22 0-16,21 0 0,0 42 0,-20-21 15,-1 22-15,0-22 0,0 21 16,-21 0-16,0 1 0,0-1 0,0-21 15,0 22-15,0-22 0,0 0 0,0 0 16,-21 0-16,21 0 16,-21-21-16,21-21 15</inkml:trace>
  <inkml:trace contextRef="#ctx0" brushRef="#br0" timeOffset="54617.56">6011 10478 0,'0'0'0,"-21"0"0,21-22 15,0 1 1,0 0-16,0 0 16,21 0-16,0 0 0,-21-1 0,22 1 15,-1 0-15,0 0 0,0-21 16,-21 20-16,0 1 0,0 0 15,0 0-15,0-21 0,0 20 0,-21 1 16,0 0-16,0 0 0,-1 0 16,-20 21-16,0 0 0,21 0 0,-22 0 15,1 0-15,0 21 0,-1 0 16,1 0-16,21 0 0,-22 22 0,22-1 16,0 22-16,0-22 0,0 21 0,21 1 15,-21-22-15,21 22 0,0-22 16,0 0-16,0 1 0,21-22 0,0 0 15,0 0-15,0 0 0,22-21 16,20 0-16,-21-21 0,1 0 16,-22 0-16,21 0 0,1-22 15,-22 22-15,21-21 0,-21 0 16,22-1-16,-22 1 0,0 0 0,-21-1 16,0 1-16,0 0 0,0 20 15,0-20-15,0 21 0,0 0 0,0 0 16,0-1-16,0 44 15,0-1-15,0 0 16,0 21-16,0-21 0,0 22 0,0-1 16,0 0-16,0 22 0,0-22 15,21 1-15,0-22 0,0 21 0,-21-21 16,43 22-16,-22-22 0,0 0 0,21 0 16,-20-21-16,20 0 0,0 0 15,1 0-15,-1 0 0,0 0 16,22-21-16,-22 0 0,0 0 15,22-1-15,-22 1 0,1-21 0,-1 21 16,-21-22-16,0 1 0,0 21 0,-21-21 16,0-1-16,0 1 0,0 21 15,-21-22-15,-21-20 16,0 42-16,20 0 0,-20 21 0,21 0 16,-21 0-16,20 0 0,-20 0 15,0 0-15,21 21 0,-22 0 0,22 21 16,0-21-16,0 22 0,0-1 15,-1 0-15,22 1 0,0-22 0,0 21 16,0 1-16,0-22 0,0 21 16,22-21-16,-1 0 0,21-21 0,-21 0 15,22 0-15,-22 0 0,21 0 0,0 0 16,1-21-16,-1 0 0,0 0 16,22 0-16,-22-22 0,-21 22 15,22-21-15,-22 0 0,21-1 0,-42 22 16,21-21-16,-21-1 0,22-20 0,-22 21 15,0-1-15,0-20 0,0 20 0,0 1 16,0 0-16,0-1 16,0 1-16,-22 21 0,1 21 0,0 21 31,0 0-31,21 22 0,-21-1 0,21 0 16,0 1-16,-21-1 0,21 21 0,0-20 15,0 20-15,0-20 0,0 20 16,0-21-16,21 1 0,-21-1 0,42 0 15,-21 1-15,0-22 0,22 21 16,-22-21-16,21-21 0,1 22 0,-22-22 16,21 0-16,22 0 0,-22 0 15,0-22-15,22 1 0,-22 0 0,22 0 16,-22 0-16,0 0 0,1-1 16,-1-20-16,-21 21 0,0-21 15,0-1-15,-21 22 0,0-21 0,0 21 16,0-22-16,0 22 0,-21-21 0,0 21 15,0-1-15,0 22 0,-22 0 16,22 0-16,0 0 0,-21 0 0,21 22 16,-22-1-16,22 0 0,0 0 15,0 21-15,-22-20 0,43 20 16,-21 0-16,21 1 0,0 20 0,0-21 16,0-20-16,0-1 0,0 0 15,21 0-15,1 0 0,-1-21 16,0 0-16,0 0 0,21 0 0,-20 0 15,20-21-15,-21 0 0,43-21 16,-22-1-16,-21 22 0,0-21 16,22-1-16,-22 22 0,0-21 15,0-22-15,0 22 0,-21 0 0,21-22 16,-21 1-16,22-1 0,-22 1 16,0-1-16,0 1 0,0-1 15,0 22-15,0 21 0,0 0 0,0-22 0,-22 64 16,1 1-16,0 20 15,0 0-15,0 1 0,0 20 16,-1 1-16,1-1 0,0 1 0,21-22 16,0 21-16,0-20 0,0 20 15,21-20-15,0 20 0,1-21 0,20-20 16,0 20-16,1 0 0,-1-21 16,0-21-16,1 22 0,-1-22 0,0 0 15,1 0-15,-1 0 0,0-22 16,-21 1-16,22-21 0,-22 21 0,0-22 15</inkml:trace>
  <inkml:trace contextRef="#ctx0" brushRef="#br0" timeOffset="56516.25">9271 10372 0,'0'0'0,"-21"-43"31,21 22-31,0 0 0,0 0 0,0 0 0,0 0 16,0-22-16,0 22 0,21-21 0,0-1 15,-21 22-15,21-21 0,22-64 16,-43 64-16,0-1 0,21 1 16,-21 21-16,0-21 0,0 20 15,-21 44 1,-1-1-1,22 21-15,0 0 0,-21 1 16,21-1-16,0 0 0,0 1 0,0-1 16,0 0-16,0 1 0,0-1 15,0-21-15,0 22 0,0-22 0,0 21 16,21-21-16,1 0 16,-1-21-16,0 0 0,0 0 0,0 0 15,22 0-15,-22-21 0,21 0 0,-21 0 16,22 0-16,-1 0 0,-21-1 15,0 1-15,0-21 0,1 21 0,-22-22 16,0 22-16,0-21 0,0 0 16,-22-1-16,1 1 0,0-22 0,-21 22 15,21 21-15,-22-21 0,1 20 0,21 1 16,-22 21-16,22 0 0,0 0 16,0 21-16,0 1 0,0 20 0,-1 0 15,22 1-15,0-1 16,0 0-16,0 22 0,0-22 0,0 0 15,0 1-15,22-1 0,-1-21 0,0 22 16,0-22-16,21 0 0,1-21 16,-1 21-16,0-21 0,1 0 0,-1 0 15,22 0-15,-22-21 0,21 21 16,-20-21-16,-1 0 0,22-1 16,-22 1-16,-21 0 0,21 0 0,-20-21 15,-1 20-15,-21-20 0,0 21 0,0-21 16,0 20-16,0 1 0,0 0 15,0 0-15,0 0 0,-21 42 16,21 0 0,-22 0-16,22 0 0,0 22 0,0-22 15,0 0-15,0 21 0,0-20 0,0-1 16,0 0-16,0 0 0,0 0 16,0 0-16,0 1 0,0-1 0,0 0 15,22-21 16,-1-21-31,0 21 0,0-21 0,0-1 16,0 1-16,1 0 0,-1 0 16,0-21-16,0 20 0,0 1 15,0-21-15,1 21 0,-22 0 0,21-1 16,-21 1-16,21 21 0,0 0 16,-21 21-16,0 1 15,0-1-15,21 0 0,-21 0 0,0 21 16,0-20-16,21-1 0,-21 0 15,0 0-15,0 0 0,22 0 0,-22 1 16,21-1-16,-21 0 0,21-21 16,0 0-16,0 21 0,0-21 0,1 0 15,-1 0-15,21 0 0,-21 0 0,22-21 16,-22 21-16,21-21 0,-21 0 16,22-1-16,-22 1 0,21 0 15,-21-21-15,0-1 0,22 1 0,-22 0 16,0-1-16,0-20 0,-21-1 15,0 1-15,21-1 0,-21 1 0,0 21 16,0-1-16,0 1 0,0 21 0,0 0 16,0-1-16,0 44 15,0-1-15,-21 0 16,0 21-16,0 22 0,21-22 16,0 22-16,-21-22 0,21 21 15,-21 1-15,21-22 0,0 1 0,0-1 16,0 0-16,0 1 0,0-1 15,0-21-15,0 0 0,21 0 0,0 1 16,0-22-16,0 0 0,0 0 0,22 0 16,-22 0-16,21 0 0,-21 0 15,22 0-15,-1-22 0,-21 1 0,22 0 16,-22 0-16,21 0 0,-21 0 0,0-1 16,1-20-16,-22 21 0,21-21 15,-21 20-15,21 1 0,-21 0 0,0 42 31,0 0-31,-21 1 16,0-1-16,21 21 0,-22 85 31,22-106-15,0 0-16,22-21 0,-1 0 0,0 22 16,0-22-16,0 0 0,22 0 0,-1 0 15,-21 0-15,21-22 0,1 22 16,-1-21-16,0 0 0,-20 0 0,20 0 15,-21 0-15,0-1 0,0-20 16,1 21-16,-22 0 0,0 0 0,0-1 16,0 1-16,0 0 0,-22 21 31,1 0-31,21 21 0,0 0 16,-21 1-16,21-1 0,0 0 15,0 21-15,0 1 0,0-1 16,0 0-16,0 1 0,0 20 0,0 1 15,0-1-15,0 1 0,0 20 0,0-20 16,0-1-16,0 22 0,0-22 16,0 1-16,-21 21 0,0-1 0,21-20 15,-21 20-15,21 1 0,-22 0 16,1-1-16,21-20 0,0 21 0,-21-22 16,0 1-16,0-1 0,21-21 15,-21 1-15,21-1 0,-22-21 0,1-21 16,0-21-1,21 0-15,0-21 16,0-1-16,0 1 0,0 0 0,0-22 16,0-21-16,0 1 0,-21-1 0,21 0 15,0 1-15,0-22 0,0-63 16,0 84-16,0 0 0,0 22 16,0-22-16,0 43 0,21-22 15,0 22-15,0 0 0,1-1 0,20 1 16,-21 21-16,0-22 0,22 22 0,-22 0 15,42 0-15,-20 0 0,-22 0 16,21 21-16,-21-22 0</inkml:trace>
  <inkml:trace contextRef="#ctx0" brushRef="#br0" timeOffset="57767.64">13483 9970 0,'0'-22'15,"0"44"-15,0-65 0,21 22 0,0 0 0,-21 0 16,22-22-16,-22 22 0,21-21 16,-21 21-16,0-22 0,0 22 0,0 0 15,0 0-15,0 0 0,0 0 16,-21 21-16,-1 0 16,1 21-16,0 0 0,0 0 0,0 21 15,0 1-15,-1-1 0,1 0 16,0 22-16,0-22 0,0 22 0,21-22 15,0 0-15,0 1 0,0-1 16,0 0-16,0-20 0,21 20 0,0-21 16,0 0-16,22 0 0,-1-21 0,-21 0 15,43 0-15,-22 0 0,0 0 16,1 0-16,-1-21 0,0 0 0,1 0 16,-1 0-16,0-22 0,-21 22 0,22 0 15,-22-21-15,0-1 0,-21 22 16,0-21-16,0-22 0,0 22 0,-21 0 15,-21-64-15,-1 64 16,22-1-16,-21 22 0,-1 0 16,22 0-16,-21 21 0,21 0 0,-22 21 15,22-21-15,0 42 0,-21 1 16,42-22-16,-21 42 0,-1-20 0,1-1 16,21 0-16,0 1 0,0 41 15,0-41-15,0-22 0,21 0 16,1 21-16,-1-21 0,0-21 0,21 22 15,-21-1-15,22-21 0,-1 0 0,0 0 16,1 0-16,-1 0 0,0 0 16,1-21-16,-1-1 0,0 1 0,22 0 15,-22 0-15,1 0 0,-1 0 16,-21-22-16,21 22 0,1-21 16,-22 21-16,0-1 0,0 1 0,-21 0 15,21 21-15,-21 21 16,0 0-1,0 1-15,0-1 0,0 21 16,0-21-16,-21 0 0,21 1 16,0-1-16,0 0 0,0 0 0,0 0 15,0 0-15,0 1 0,21-22 47,-21-22-47,22 22 16,-1-21-16,0 0 0,0 0 0,-21 0 15,21 0-15,0-22 0,1 22 16,-1 0-16,-21-21 0,21 20 0,0 1 16,-21 0-16,0 0 15,21 21-15,-21 21 16,0 0-16,0 0 16,0 1-16,0-1 0,21 21 15,-21-21-15,0 0 0,0 1 0,0-1 16,22 0-16,-1-21 0,0 21 0,-21 0 15,21-21-15,0 0 0,0 0 16,22 21-16,-22-21 16,21 0-16,-21 0 0,22-21 0,-22 21 15,21-21-15,-21 0 0,1 21 16,-1-21-16,0 0 0,0-1 0,-21 1 16,21-21-16,-21 21 0,0-22 15,0 22-15,0-21 0,0 0 0,-21 20 16,0 1-16,0 0 0,21 0 0,-21 21 15,-1 0-15,1 0 0,0 21 16,0 0-16,0 22 0,0-22 0,-1 21 16,22-21-16,0 22 0,0-22 0,0 21 15,0-21-15,0 0 0,0 22 16,0-22-16,22 0 0,-22 0 0,21-21 16,21 21-16,-21-21 0,0 0 15,1 0-15,20 0 0,-21 0 16,0 0-16,0 0 0,1 0 0,-1-21 15,0 21-15,0-21 0,0 0 0,0 0 16,-21 0-16,22-1 0</inkml:trace>
  <inkml:trace contextRef="#ctx0" brushRef="#br0" timeOffset="59339.83">7260 12002 0,'-21'21'16,"21"-42"62,0-1-78,-21 1 16,0 0-16,-1 0 15,1 0-15,0 0 0,-21 21 0,21-22 16,-22 22-16,22 0 0,-21 0 0,-1 0 15,1 0-15,0 0 0,-22 22 16,22 20-16,0-21 0,-1 21 0,22 1 16,-21 20-16,21-20 15,-1-1-15,22 0 0,0 22 0,0-43 16,0 21-16,22 1 0,-1-22 0,0 0 16,0 0-16,21-21 0,-20 0 15,20 0-15,0 0 0,-21 0 0,22 0 16,-1-21-16,0-21 0,1 20 15,-1-20-15,0 0 0,1-1 0,-1 1 16,0-21-16,-20 20 0,-1-20 0,21 20 16,-42-20-16,21 21 0,-21-22 15,0 1-15,0 20 0,0-20 0,0 20 16,0-20-16,0 21 0,0-64 16,-21 85-16,21-22 15,-21 22-15,0 21 0,0 21 16,21 0-16,0 22 15,0-1-15,0 0 0,0 1 0,0-1 16,0 22-16,0-22 0,0 0 16,0 22-16,0-1 0,0-20 0,21 20 15,-21-21-15,21 64 0,0-63 16,0-1-16,0 0 0,-21-21 16,43 22-16,-22-43 0,0 21 15,0 0-15,22-21 0,-1 0 16,0 0-16,1 0 0,-1-21 0,0 0 15,1 0-15,20-22 0,-21 22 0,1-21 16,-1 21-16,0-22 0,-20 1 16,-1 0-16,0-1 0,-21 1 0,0 0 15,0 20-15,0 1 0,-21 0 16,0 0-16,-22 0 0,22 21 0,0 0 16,0 0-16,-22 0 0,22 0 15,0 21-15,0-21 0,21 21 0,0 0 16,0 0-16,0 1 0,21-1 15,0 0-15,0 0 0,22 0 16,-22 0-16,0 1 0,0-1 0,0 0 16,1 21-16,-1-21 15,-21 22-15,21-22 0,-21 0 0,0 0 16,0 0-16,0 1 0,0-1 0,0 0 16,21-21-16,0 0 15,0 0-15,1 0 0,20 0 16,-21-21-16,0 0 0,22-1 15,-22 1-15,0 0 0,21-21 0,-21 21 16,1-22-16,-1 1 0,-21 21 0,21-22 16,-21 1-16,0 21 0,21-43 15,-21 43-15,0 0 16,0 42 0,0 0-1,0 22-15,0-22 0,0 0 16,0 21-16,0-20 0,-21 20 15,21-21-15,0 0 0,0 0 0,0 22 16,0-22-16,0 0 16,0 0-16,21-21 47,-21-21-47,0 0 0,0 0 0,0 0 15,21-1-15</inkml:trace>
  <inkml:trace contextRef="#ctx0" brushRef="#br0" timeOffset="59507.93">8488 11705 0,'0'0'0,"0"-42"15,-21 42-15,-1 0 16,1 0-16,42 0 47,1 0-32,-1 0-15,21 21 0,-21-21 16</inkml:trace>
  <inkml:trace contextRef="#ctx0" brushRef="#br0" timeOffset="60432.24">8784 11875 0,'0'0'0,"-21"0"16,0 0-16,0-22 15,21 1 1,0 0 0,21 21-16,0 0 15,0 0-15,0 0 0,0 0 0,1 0 16,-1 21-16,0 0 0,0 1 16,0-1-16,0 21 0,-21 0 15,0-20-15,0 20 0,22 0 0,-22-21 16,0 22-16,0-22 0,0 21 0,0-21 15,0 1-15,0-1 16,21-21-16,0 0 16,0 0-16,0-21 15,0-1-15,1 1 0,-1 0 0,0-21 16,21 21-16,-21-22 0,1 1 0,-1 0 16,21-43-1,-42 43-15,0-1 0,21 22 0,-21-21 16,21 21-16,-21-1 0,0 1 15,0 42 17,0 1-32,0-1 0,0 0 15,0 21-15,0-21 0,0 22 0,0-1 16,0 0-16,0-20 0,0 20 0,0-21 16,0 21-16,0-20 0,22-1 15,-22 0-15,21 0 0,0 0 0,0-21 16,21 0-16,-20 0 0,-1 0 15,21 0-15,-21 0 0,22-21 0,-1 21 16,0-21-16,1 0 0,-1-22 16,0 22-16,-21 0 0,22-21 15,-22 21-15,0-22 0,0 1 0,-21 21 16,21-22-16,-21 22 0,0-21 16,0 21-16,0 0 0,0-1 0,-21 1 15,0 21-15,0 0 0,0 0 0,0 0 16,-1 0-16,1 0 0,21 21 15,-21 1-15,0-1 0,0 0 0,21 21 16,-21-21-16,21 22 0,0-22 0,0 21 16,0-21-16,0 22 0,0-22 15,0 0-15,21 0 0,0 0 0,0 1 16,0-22-16,0 0 0,1 0 16,-1 0-16,0 0 0,21 0 15,-21 0-15,1-22 0,20 22 0,0-21 16,-21-21-16,1 21 0,20 0 15,-21-1-15,0-20 0,0 21 0,1-21 16,-1 20-16,0-20 0,0 21 0,-21-21 16,21 20-16,-21 1 0,0 0 15,0 0-15,0 42 16,0 0 0,-21 0-16,21 1 0,0-1 15,0 0-15,-21 21 0,21 22 16,0-22-16,0-21 0,0 0 15,0 22-15,0-22 0,21-21 0,0 21 16,0-21-16,1 0 0,-1 0 16,0 0-16,0-21 0,0 0 15,0 0-15,22-1 0,-22 1 0,0 0 16</inkml:trace>
  <inkml:trace contextRef="#ctx0" brushRef="#br0" timeOffset="62872.31">12509 11515 0,'0'0'0,"0"-21"31,0-1 16,22 1-47,-1 0 0,21 0 15,-21 0-15,22 0 0,-1-22 0,-21 22 16,21 0-16,1-21 0,-22 20 16,0-20-16,0 21 0,0 0 15,-21 0-15,0-1 0,0 1 16,-21 0-16,0 0 0,-42 0 15,41 21-15,-20 0 0,21 0 0,-21 21 16,-1 0-16,22 21 0,-21 1 16,21-1-16,-1 0 0,1 22 0,0-22 15,0 22-15,0-22 0,21 64 16,0-85-16,0 21 0,0-20 16,21 20-16,0-21 0,0-21 0,0 21 15,22-21-15,-1 0 0,-21 0 16,22 0-16,-1 0 0,0 0 0,1 0 15,-22-21-15,21 21 0,-42-21 16,0 0-16,-42 0 16,21 21-1,-22 0-15,1 0 0,0 0 16,-1 0-16,1 0 0,0 21 0,-1 0 16,22 0-16,-21 0 0,21 22 0,-1-22 15,1 21-15,0 0 0,0 1 16,0 20-16,21-20 0,0-1 0,0 0 15,0 1-15,0-22 0,0 21 16,21-21-16,21-21 0,-21 21 0,22-21 16,-22 0-16,21 0 0,1 0 0,-1-21 15,0 0-15,22 0 0,-22 0 16,0-22-16,1 22 0,20-21 16,-20 0-16,-1 20 0,0-20 0,-21 0 15,22-1-15,-22 22 0,21-21 16,-21 21-16,1-22 0,-1 22 0,0 0 15,0 0-15,0 0 0,0 21 16,1 0-16,-1 0 0,-21 21 16,0 0-16,21 0 0,-21 0 15,0 22-15,0-22 0,0 0 16,0 0-16,0 22 0,0-22 0,-21 0 16,21 0-16,0 21 0,0-20 15,-21-22-15,21 21 0,0 0 16,21-21-1,-21-21-15,21 0 16,0-1-16,0 1 0,0 0 16,1 0-16,-1-21 0,0 20 0,0 1 15,0-21-15,0 21 0,-21-22 16,22 22-16,-22-21 0,21 21 0,-21 0 16,0-1-16,0 44 31,0-1-31,-21 0 15,21 0-15,0 0 0,-22 22 0,22-22 16,-21 21-16,21-21 16,0 22-16,0-22 0,0 21 0,0-21 15,0 0-15,21 22 0,1-22 0,-1-21 16,21 21-16,-21-21 0,0 0 16,22 0-16,-1 0 0,0 0 0,1 0 15,-1-21-15,0 0 0,1 0 16,-1-1-16,0 1 0,1 0 0,-1 0 15,-21-21-15,0 20 0,1 1 0,-1-21 16,-21 21-16,0-22 0,0 22 16,0-21-16,0 21 0,-21 0 0,-1-1 15,22 1-15,-21 21 0,0 0 0,0 0 16,0 0-16,0 21 16,-1 1-16,22-1 0,-21 0 15,0 21-15,21-21 0,-21 22 0,21-22 16,0 21-16,0-21 0,0 22 15,0-1-15,0-21 0,0 0 0,21 1 16,0-1-16,0 0 0,1 0 16,20-21-16,-21 0 0,21 0 0,-20 0 15,20 0-15,21 0 0,-20-21 16,-22 0-16,0 0 0,0-1 16,22 1-16,-1-21 15,-21 0-15,0 20 0,0 1 0,1-21 16,-1 21-16,0-22 0,0 22 15,0 0-15,0-21 0,1 21 0,-1 21 16,-21-22-16,21 22 0,0 0 16,-21 22-1,0-1-15,0 0 16,0 0-16,0 0 16,21-21-1,0 0 1,-21-21-1,0 0-15,0 0 0,0 0 16,0-1-16,0 1 16,0 0-16,0 0 15,-21 21-15,21-21 0,-21 21 16,0 0-16,0 0 0,0 0 16,-1 21-16,1 0 0,0 0 15,21 0-15,-21 1 0,0-1 16,0 21-16,21-21 0,0 22 0,0-22 15,0 21-15,0-21 0,0 0 16,21 1-16,0-1 0,0 0 0,0 0 16,22 0-16,-22-21 0,0 0 15,21 0-15,-21 0 0,22 0 0,-1 0 16,-21 0-16,0-21 0,1 21 0,20-21 16,-21 0-16,0 21 0,-21-21 15,21-1-15,1 1 0,-22 0 16,0 0-16,21 0 0,-21 0 0,21-1 15,-21-20-15,0 21 0,0 0 16,0 0-16,0 42 31,0 0-31,-21 0 16,21 0-16,0 0 0,-21 1 0,21-1 16,0 0-16,0 0 0,0 0 0,0 0 15,0 1-15,21-1 16,0-21-16,0 0 0,0 0 15,0 0-15,1 0 0,20 0 16,-21 0-16,0-21 0,22-1 0,-22 22 16,0-21-16,0 0 0,0 21 0,0-21 15,1 0-15,-1 0 0,0-22 16,0 22-16,0 0 0,-21-21 16,21 20-16,-21-20 0,22 21 0,-22 0 15,0 0-15,0-1 0,0 44 16,0-1-1,0 0-15,0 0 0,0 0 16,0 0-16,0 1 0,-22-1 16,22 21-16,-21-21 0,21 0 0,0 1 15,0-1-15,0 0 0,21 0 16,1 0-16,-1-21 0,0 0 16,0 0-16,21 0 0,-20 0 15,-1 0-15,21 0 0,0-21 0,-20 0 16,-1 21-16,21-21 0,-21 0 0,0-1 15,1 1-15,-1-21 0,0 21 16,0-22-16,0 1 0,-21 0 0,0-22 16,0 22-16,21-22 0,-21 22 0,0-21 15,0 20-15,0 1 0,0 21 16,0-22-16,0 22 16,0 42-16,0 1 15,0-1-15,-21 21 0,21 0 16,-21 22-16,21-22 0,0 22 0,0-22 15,-21 0-15,21 22 0,-21-22 16,21 1-16,0-1 0,0 0 0,0-21 16,0 22-16,0-22 0,0 0 0,0 0 15,0 0-15,21-21 16,0 0-16,0 0 16,0 0-16,1-21 0,-1 21 15,0-21-15,-21 0 0,21 0 16,0 21-16,-21-21 0,0-22 0,0 22 15,0 0-15,0 0 0</inkml:trace>
  <inkml:trace contextRef="#ctx0" brushRef="#br0" timeOffset="63040.24">15981 11494 0,'-21'0'0,"42"0"0,-64 0 16,65 0 15,-1 0-15,0 0-16,0 0 15,0-22-15,0 22 0,1 0 0,20-21 16,-21 0-16,0 21 0,22-21 16,-1 0-16,-21 21 0,43 0 15,-22 0-15</inkml:trace>
  <inkml:trace contextRef="#ctx0" brushRef="#br0" timeOffset="64690.39">16912 11705 0,'-21'0'0,"21"-21"31,21 21-31,0-21 0,0 0 16,1 0-16,-1-1 0,-21 1 0,21 0 15,0-21-15,-21 21 0,21-22 16,-21 1-16,0 0 0,0-1 0,0 22 15,0-21-15,0 21 0,-21-1 16,0 1-16,0 21 0,0 0 0,-22 0 16,22 21-16,-21 22 0,21-22 15,-22 21-15,1 1 0,21-1 0,-22 0 16,22 1-16,0 20 0,0-21 0,0 1 16,21-22-16,0 21 0,0-21 15,0 22-15,0-22 0,21 0 0,0-21 16,0 21-16,22-21 0,-22 0 15,0 0-15,21 0 0,-21 0 16,1-21-16,-1 0 0,21 21 0,-21-21 16,0 0-16,1-1 0,-1 1 0,0-21 15,-21 21-15,21-22 0,0-41 16,-21 41-16,0 1 0,0 0 16,21 21-16,-21-1 0,0 1 15,0 0-15,0 42 16,-21 0-16,21 22 0,0-22 15,0 21-15,0 1 0,-21-22 16,21 21-16,0 0 0,0-20 0,0 20 16,0-21-16,0 0 0,0 22 15,21-43-15,0 21 0,1 0 16,20-21-16,-21 0 0,0 0 16,0 0-16,22 0 0,-22 0 15,0-21-15,21 21 0,-20-21 0,-1-1 16,21 1-16,-21-21 0,0 0 0,1 20 15,-1-41-15,0 21 0,0-22 16,0 1-16,-21-1 0,0 1 0,21 20 16,-21-20-16,0 20 0,0 22 15,0 0-15,0 0 0,0 0 0,-21 42 16,21 0 0,-21 0-16,0 22 0,21-1 15,-21 0-15,21 1 0,-21 20 0,-1-21 16,22 22-16,0-22 0,0 1 0,-21-1 15,21 0-15,-21-21 0,21 1 16,0 20-16,-21-21 0,21 0 16,0 0-16,0-42 31,21 0-31,0 0 16,-21 0-16,21 0 15,1-1-15,-1-20 0,0 21 0,0-21 16,0 20-16,22 1 0,-22-21 0,21 21 15,0 0-15,-20 21 0,20-22 16,-21 22-16,21 0 0,-20 0 0,20 0 16,-21 22-16,0-22 0,0 21 15,1 0-15,-1 0 0,-21 0 0,0 22 16,0-22-16,0 0 0,0 0 0,0 0 16,-21 0-16,-1 1 0,1-1 15,0 0-15,0 0 0,0-21 0,0 21 16,-1-21-16,1 0 0,0 0 15,0 21-15,0-21 0,0 0 16,-1 0-16,1-21 0,21 0 16,-21 21-1,21-21-15,-21 21 0,21-21 0,0 0 16,-21 21-16,21 21 31,0 0-15,0 0-16,0 0 15,0 0-15,21 1 16,0-22-16,0 0 0,0 0 0,1 21 16,-1-21-16,0 0 0,21 0 15,-21 0-15,22 0 0,-22 0 0,0 0 16,21 0-16,1 0 0,-22 0 16,21-21-16,-21-1 0,22 22 15,-22-21-15,21 0 0,-21-21 0,22 21 16,-1-64-16,-21 43 0,0-1 15,1-20-15,-22-1 0,0 22 16,21-22-16,-21 22 0,21-21 0,-21 20 16,21 22-16,-21 0 0,0 0 15,0 0-15,0-1 0,-21 44 32,0-1-32,0 21 15,21-21-15,-22 22 0,-20 62 16,42-41-16,0-22 0,-21 22 0,0-22 15,21 0-15,0 43 16,0-43-16,0-20 0,0 20 0,0-21 16,0 0-16,0 0 15,21-21-15,0 0 0,21 0 0,-20 0 16,20 0-16,-21 0 0,21 0 0,43-21 16,-43 0-16,1 21 15,-1-21-15,0 0 0,1-22 0,-22 22 16,21 0-16,-21-21 0,22-1 15,-22 22-15,-21 0 0,0 0 0,21 0 16,-21 0-16,-21 21 16,0 21-1,0-21-15,-1 21 0,1 0 0,0 0 16,0 22-16,0-1 0,21-21 16,-21 0-16,21 0 15,0 1-15,0-1 0,0 0 16,21 0-16,0-21 15,0 0-15,0 0 0,0 0 16,1 0-16,-1 0 0,21 0 0,-42-21 16,42 21-16,-20-21 0,-1 21 15,0-21-15,0-1 0,0 22 0,0-21 16,1 21-16,-1-21 0</inkml:trace>
  <inkml:trace contextRef="#ctx0" brushRef="#br0" timeOffset="64896.12">19706 11642 0,'-21'0'15,"21"-21"16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2:25:45.3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2053 572 0,'-21'0'0,"42"0"0,-63 21 16,42 0-16,-21 0 16,42-42 46,0 21-62,-21-21 0,21 0 16,0-1-16,0 1 0,22 0 0,-22 21 15,0-21-15,0 0 0,-21 0 16,0-1-16,0 1 0,0 0 16,0 0-16,-21 0 0,0 21 15,0 0-15,0 0 16,-22 0-16,1 21 0,0-21 0,-1 21 15,22 0-15,-21 0 0,-1 1 16,22 20-16,-21-21 0,21 0 16,0 0-16,-1 22 0,22-22 0,0 0 15,0 0-15,0 0 16,0 1-16,22-1 16,-1-21-16,21 21 0,-21-21 0,0 21 15,22-21-15,-22 21 16,21-21-16,1 21 0,-22-21 15,21 22-15,-21-1 0,0-21 0,22 21 16,-22 0-16,0-21 0,0 21 16,0 0-16,-21 1 0,0-1 15,0 0-15,0 0 0,-21 0 16,0 0-16,-21 1 0,21-22 16,-1 21-16,-20 0 0,21-21 0,-21 21 15,-1-21-15,22 0 0,-21 0 16,-1 0-16,1 0 0,0 0 15,-1 0-15,1-21 0,0 21 0,-1-21 16,22 0-16,-21 21 0,21-22 16,0 1-16,-1 21 0,1-21 15,21 0-15,0 0 16,0 0 0,21-1-16,22 22 0,-22-21 15,0 0-15,21 21 0</inkml:trace>
  <inkml:trace contextRef="#ctx0" brushRef="#br0" timeOffset="356.81">2730 402 0,'0'0'0,"0"-21"15,0 42 17,0 0-32,0 1 0,0-1 15,-21 0-15,0 21 0,0-21 0,0 22 16,0-1-16,-1 0 0,1 1 16,-21-1-16,21 0 15,0 1-15,21-1 0,-22 0 0,22 1 16,-21-1-16,21-21 0,0 0 15,0 1-15,0-1 0,0 0 0,0 0 16,21-21 0,1 0-16,-1 0 15,0 0-15,0-21 0,0 0 16,0 0-16,-21-1 0,22 1 16,-1 0-16</inkml:trace>
  <inkml:trace contextRef="#ctx0" brushRef="#br0" timeOffset="585.02">2476 783 0,'0'0'0,"-21"0"0,0 0 16,0 0-1,42 0 16,0 0-31,22 0 0,-22 0 0,21 0 16,-21-21-16,22 21 0,-22 0 16,21-21-16,-21 21 0,0-21 15,22 21-15,-22 0 0,0-21 0</inkml:trace>
  <inkml:trace contextRef="#ctx0" brushRef="#br0" timeOffset="1345.88">2942 762 0,'-42'42'31,"42"-20"-31,21-22 47,0-22-47,0 22 0,22-21 0,-22 0 16,0 0-16,0 21 15,0-21-15,0 0 0,1 21 0,-1-22 16,-21 1-16,0 0 16,0 0-16,-21 21 15,-1 0 1,1 0-16,0 21 16,-21 0-16,21-21 0,-1 21 0,1 1 15,0 20-15,0-21 0,0 21 16,21-20-16,-21 20 0,21-21 15,-22 21-15,22-20 0,-21-1 0,21 21 16,0-21-16,0 0 0,0 1 16,21-22-16,1 0 15,20 0-15,-21 0 0,21 0 16,1 0-16,-1 0 0,0-22 16,1 1-16,-1 21 0,0-21 0,1 0 15,-1 0-15,-21 0 0,22-1 16,-22 1-16,0-21 0,0 21 0,-21 0 15,0-1-15,0 1 0,0 0 16,0 0-16,0 0 0,0 0 16,0-1-16,0 1 0,0 42 47,0 1-47,0-1 0,0 0 15,-21 21-15,21 1 0,0-1 16,-21 0-16,21 1 0,0-1 15,0 64-15,0-43 16,0-20-16,0 20 0,0 1 0,-21-22 16,21 43-16,-22-22 0,22 22 15,-21-1-15,0 65 0,0-65 16,0 1-16,21 0 0,-21-1 16,-1 1-16,1-22 0,21 1 0,0-1 15,-21 1-15,21-22 16,-21 22-16,21-43 0,0 21 0,0-21 15,0 1-15,0-44 32,0 1-32,0 0 0,0 0 15,21-21-15,0-1 0,0 1 0,-21 0 16,22-22-16,-1 22 0</inkml:trace>
  <inkml:trace contextRef="#ctx0" brushRef="#br0" timeOffset="1747.83">3598 783 0,'0'0'0,"0"-21"0,0 0 0,0-43 31,21 43-16,1 21-15,-1-21 0,0 21 0,0 0 16,0-21-16,0 21 0,1 0 16,-1 0-16,0 0 0,0 0 0,0 0 15,0 0-15,-21 21 0,0 0 16,0 0-16,0 1 0,0-1 0,0 0 16,0 0-16,0 0 0,-21 22 15,0-22-15,0 0 0,-21 21 16,20-21-16,-20 1 0,21-1 15,-21-21-15,20 21 0,-20 0 16,21-21-16,0 0 0,0 21 0,-1-21 16,1 0-1,42-21 17,1 0-32,-1 21 15,0-21-15</inkml:trace>
  <inkml:trace contextRef="#ctx0" brushRef="#br0" timeOffset="2216.44">4297 762 0,'21'-21'15,"-42"42"-15,63-63 0,-42 21 16,0-1-1,-21 22 1,0 0-16,0 0 16,-1 0-16,1 22 15,0-22-15,21 21 0,-21 0 0,0 0 16,0-21-16,21 21 0,0 0 16,0 1-16,0-1 0,0 0 15,0 0-15,0 0 16,21-21-16,21 0 15,-21 21-15,0-21 0,1 0 16,-1 22-16,21-22 0,-21 21 16,0-21-16,1 21 0,-1 0 0,-21 0 15,0 0-15,0 1 16,-21-1-16,-1-21 0,1 21 16,-21 0-16,21-21 0,-22 21 15,22-21-15,0 0 0,-21 21 16,21-21-16,-1 0 0,-20 0 15,21 0-15,0 0 0,0 0 16,-1-21-16,22 0 16,0 0-16,0 0 15,0 0-15,0-1 16,0 1-16</inkml:trace>
  <inkml:trace contextRef="#ctx0" brushRef="#br0" timeOffset="3057.61">5651 339 0,'0'0'0,"0"-21"0,0-1 15,0 1-15,0 0 16,0 42 15,-21 0-15,21 22-16,0-1 0,-21-21 15,21 43-15,-21-22 0,21 0 0,0 1 16,-21-1-16,0 22 0,-1-22 16,22 21-16,-21-20 0,0-1 15,21 0-15,-21 1 0,0-1 16,21-21-16,0 22 0,0-22 0,0 0 16,0 0-16,0-42 46,0 0-30,21 0-16,0 21 0,0-22 16</inkml:trace>
  <inkml:trace contextRef="#ctx0" brushRef="#br0" timeOffset="3544.46">6032 635 0,'0'0'0,"0"21"31,0 0-15,0 1-16,-21-1 0,21 21 16,0-21-16,0 0 0,0 22 15,0-22-15,0 0 0,-21 21 16,21-20-16,0-1 0,0 0 0,0 0 15,0 0-15,0 0 0,0 1 16,21-22-16,-21 21 16,21-21-16,1 0 0,-1 0 15,0 0-15,0-21 16,0-1-16,0 1 0,1 0 0,-22 0 16,21-21-16,0 20 0,0-20 15,21-21-15,-42 20 16,0 1-16,0 21 0,0-22 0,0 22 15,0 0-15,0-21 0,0 21 16,0-1-16,-21 1 0,0 21 16,0 0-1,0 0-15,0 0 0,-1 0 16,1 0-16,21 21 0,-21-21 16,0 22-16,0-22 0,0 21 15,-1 0-15</inkml:trace>
  <inkml:trace contextRef="#ctx0" brushRef="#br0" timeOffset="3888.54">5588 445 0,'0'0'15,"-21"0"-15,42 0 32,21 0-32,-21 0 15,22 0-15,-22 0 0,21 0 16,22-22-16,-22 1 0,0 21 15,1-21-15,20 21 0,-20 0 0,-22-21 16,21 21-16,0 0 0,-20 0 16,-1 0-16,0-21 0,0 21 0,-21 21 47,0 0-32</inkml:trace>
  <inkml:trace contextRef="#ctx0" brushRef="#br0" timeOffset="10932">8191 487 0,'0'0'0,"22"-21"0,-22 0 15,21 21-15,-21-22 0,0 1 16,0 0-16,0 0 0,0 0 16,0 0-16,0-1 0,0 1 15,0 0 1,0 42-1,0 0 1,0 1-16,0-1 0,-21 21 16,-1 0-16,22 1 0,-42-1 15,21 22-15,0-22 0,0 21 0,-1 1 16,-20-22-16,21 22 0,0-1 16,-22 1-16,1-1 0,21-20 0,-21 20 15,-1-21-15,22 1 0,0-22 16,0 0-16,0 0 0,-1 0 15,22 1-15,-21-22 0,0 0 16,0 0 0,0-22-16,21 1 0,0 0 15,0 0-15,-21-21 0,21 20 0,-22-20 16,22 0-16,-21-1 0,21 1 16,0 0-16,0-1 0,0 1 0,0 0 15,0-1-15,0 22 0,0 0 16,0 0-16,0 0 0,21 21 31,1 21-31,-1 0 16,-21 0-16,21 22 0,0-22 0,0 21 15,0 0-15,1 1 16,-1-1-16,0 0 0,0-20 0,0 20 16,0 0-16,22-21 0,-22 1 15,21-1-15,-21 0 0,22 0 0,-1-21 16,-21 0-16,22 0 0,-1 0 15,0 0-15,1 0 0,-1 0 0,0-21 16,1 0-16,-22 0 0,21-1 16,0 1-16,-20-21 0,20 21 0,-21-22 15,0 1-15,0 21 0,1-21 16,-22-1-16,0 1 0,0 0 0,0 20 16,0-20-16,0 21 15,0 0-15,-22 0 0,1 21 0,0-22 16,0 22-16,0 0 0,0 0 15,-1 0-15,1 0 0,0 22 0,0-1 16,0 0-16,0 0 0,21 0 16,-22 22-16,1-1 0,0-21 0,21 21 15,0 1-15,-21-22 0,21 21 16,0-21-16,0 22 0,0-22 0,0 0 16,0 0-16,0 0 15,21-21-15,0 0 16,0 0-16,1 0 0,-1 0 15,0-21-15,0 0 0,-21 0 16,21 0-16,0 0 0,1-1 16,-1-20-16,0 21 0,0-21 15,-21 20-15,0-20 0,21 21 0,-21-21 16,21 20-16,-21 1 0,0 0 16,0 42 15,0 0-31,0 1 0,-21 20 15,21-21-15,-21 21 0,21 1 16,0-22-16,0 21 0,0-21 0,0 1 16,0 20-16,0-21 0,0 0 15,0 0-15,0 1 0,21-22 16,0 21-16,1-21 0,-1 0 16,0 0-16,21 0 0,-21 0 15,1 0-15,-1 0 0,21-21 16,-21-1-16,22 1 0,-22 0 0,21 0 15,-21 0-15,0-22 0,1 22 16,-1-21-16,0 0 0,0 20 16,-21-20-16,21 0 0,-21 21 0,0-1 15,0 1-15,0 0 0,0 42 32,-21 0-17,0 1-15,0-1 0,0 21 16,21-21-16,-22 22 0,22-22 15,-21 21-15,21-21 0,0 22 0,0-22 16,0 0-16,0 0 0,0 0 16,0 0-16,0 1 0,21-22 15,1 0-15,-1 0 0,0 0 16,0 0-16,21 0 0,-20 0 0,20-22 16,-21 1-16,21 0 0,-20 0 15,20 0-15,-21 0 0,21-22 16,-20 1-16,-1 21 0,0-22 15,0 1-15,-21 21 0,0-21 0,0 20 16,0 1-16,0 0 0,-21 21 47,21 42-47,0-20 0,-21-1 16,21 21-16,-21 0 0,21-20 15,0 20-15,-22-21 0,22 21 0,0-20 16,0-1-16,0 21 0,0-21 15,0 0-15,22 1 0,-1-22 16,0 0-16,0 0 16,0 0-16,22 0 0,-22 0 0,0 0 15,21-22-15,-21 1 16,22 0-16,-1 0 0,-21 0 0,22-22 16,-22 22-16,0-21 0,0 21 15,0-22-15,0 1 0,1 0 0,-22 21 16,0-1-16,0 1 0,0 0 15,0 0-15,-22 21 32,22 21-32,-21 0 0,21 0 15,0 1-15,0 20 0,0-21 16,0 0-16,-21 22 0,21-22 0,0 21 16,0-21-16,0 0 15,0 1-15,0-1 0,0 0 0,0 0 16,0 0-16,0 0 15,0-42 32,0 0-47,0 0 0,0 0 16,0 0-16,0-22 0,0 22 0,0-21 16,21 21-16,0-22 0,1 1 15,-1 21-15,21-22 0,0 22 0,1 0 16,-1 0-16,22 0 15,-22 21-15,0 0 0,43 0 16,-64 0-16,21 21 0,-20 0 16,-22 0-16,0 22 0,0-22 0,0 21 15,0 0-15,0-20 0,0 20 16,-22-21-16,22 21 0,-21-20 0,0-1 16,0 0-16,21 0 0,0 0 15,-21 0-15,21 1 0,-21-22 16,21 21-16,21-21 31,0-21-31,-21-1 0,21 22 16</inkml:trace>
  <inkml:trace contextRef="#ctx0" brushRef="#br0" timeOffset="11243.99">10880 741 0,'0'-21'0,"0"42"0,-22-42 16,1 21-16,0 0 16,0 0-16,0 0 0,0 0 15,-1 21-15,1 0 16,0 0-16,0 22 0,0-22 0,21 21 16,-21 0-16,21-20 0,-22 20 15,22-21-15,0 21 0,0-20 16,0-1-16,0 21 0,0-21 15,0 0-15,0 1 0,22-22 16,-1 0-16,0 0 16,0 0-16,21 0 0,-20 0 0,20 0 15,0 0-15,1-22 0,-1 1 16,0-21-16,1 21 0,-1-22 0,0 1 16,1 0-16,-1-1 0,0 1 15</inkml:trace>
  <inkml:trace contextRef="#ctx0" brushRef="#br0" timeOffset="11687.94">11409 508 0,'0'0'0,"0"-21"16,0 0-16,-21 42 31,-1 0-31,22 0 16,0 0-16,-21 22 0,0-22 0,21 21 16,-21 1-16,21-1 0,-21 0 15,0 1-15,-1-1 0,22 0 0,-21 1 16,21-1-16,-21-21 0,21 21 15,0 1-15,0-22 0,0 0 16,0 0-16,0 0 0,0 1 16,0-44 31,0 1-47,21-21 15,-21 21-15,21 0 0,1-22 0,-1 1 16,0 21-16,21-22 0,-21 1 15,1 21-15,-1 0 0,21 0 0,-21-1 16,0 1-16,1 21 0,-1 0 16,0 0-16,0 21 0,-21 1 15,0-1-15,0 0 16,0 21-16,0-21 0,0 1 16,0-1-16,0 21 0,0-21 0,0 0 15,0 1-15,-21-1 0,21 0 16,-21 0-16,21 0 0,-21 0 15,-1 1-15,1-22 16,21-22 0</inkml:trace>
  <inkml:trace contextRef="#ctx0" brushRef="#br0" timeOffset="13160.47">13039 741 0,'21'0'62,"-21"-21"-62,21 21 0,21-21 0,-21-1 16,1 22-16,20-21 0,-21 0 16,21 0-16,-20 0 0,20 0 0,-21-1 15,0 1-15,0 0 16,-21 0-16,0 0 0,0 0 0,0-1 15,0 1-15,-42 0 0,21 0 16,0 21-16,-22 0 0,22 0 0,-21 0 16,0 0-16,-1 21 0,-20 0 15,-22 22-15,43-1 0,-1-21 16,1 21-16,21 1 0,-21-22 16,42 21-16,-22 1 0,22-22 15,0 21-15,0-21 0,0 0 0,0 1 16,0-1-16,22 0 0,-1-21 15,0 0-15,21 0 0,-21 0 16,22 0-16,-1 0 0,0 0 16,1 0-16,-22-21 0,21 0 0,-21 21 15,1-22-15,-1 1 0,-21 0 16,-21 21 0,-1 0-16,1 0 15,-21 0-15,0 0 0,-1 0 0,22 21 16,-21 0-16,-1 1 0,22 20 15,-21-21-15,21 21 0,0 1 0,-1-1 16,1 0-16,21-20 0,0 20 16,0 0-16,0-21 0,0 1 0,0-1 15,0 0-15,21 0 16,1 0-16,-1-21 0,21 0 0,0 0 16,-20 0-16,20 0 0,21 0 15,-20-21-15,20 0 0,-20 0 16,20 0-16,-21-22 0,1 22 0,-1-21 15,0 21-15,1-22 0,-1 1 0,-21 0 16,0 20-16,1-20 0,-1 0 16,-21 21-16,0-1 0,0 1 0,0 42 31,-21 1-15,21-1-16,0 21 0,-22-21 15,22 22-15,-21-22 0,21 21 16,0-21-16,0 0 0,0 1 15,-21 20-15,21-21 0,0 0 0,0 0 16,0 1-16,0-44 47,0 1-47,0 0 16,0 0-16,0 0 0,0 0 15,0-22-15,0 22 0,21-21 0,-21 21 16,21-22-16,1 22 0,-1-21 15,-21 21-15,21-1 0,0 22 16,0-21-16,0 21 0,1 0 16,-1 0-16,0 0 0,0 21 0,21 22 15,-20-22-15,-1 0 16,-21 0-16,21 22 0,-21-22 0,21 21 16,-21-21-16,0 0 0,0 22 15,0-22-15,0 0 0,0 0 0,0 0 16,0 1-16,0-44 47,0 1-47,0 0 15,0 0-15,0 0 0,0-22 16,21 22-16,0-21 0,1 0 16,-1-1-16,0 22 0,21-21 0,1 21 15,-1-22-15,-21 43 0,21-21 16,1 0-16,-1 21 0,0 0 0,-20 0 15,-1 21-15,0 0 0,0 0 16,-21 22-16,0-22 0,0 21 0,0 1 16,0-22-16,-21 21 0,0 0 15,21-20-15,-21 20 0,-1-21 0,1 0 16,0 22-16,21-22 0,0 0 16,-21-21-16,21 21 0,-21-21 0,42 0 31,0 0-16,0-21-15,0 0 0,22 0 0</inkml:trace>
  <inkml:trace contextRef="#ctx0" brushRef="#br0" timeOffset="13506.47">14753 762 0,'-42'0'16,"21"21"-1,-1-21 1,22 21-16,-21 22 0,21-22 0,0 21 16,-21 1-16,21-1 0,0 0 15,0 1-15,0-1 0,-21 0 0,21 22 16,0-22-16,-21 0 0,21 22 0,-21-22 16,21 22-16,0-1 0,-22 1 15,1-1-15,0 1 0,21-1 0,-21 1 16,0-1-16,0 1 0,-1-22 15,1 0-15,21 1 0,-21-1 0,0-21 16,21 22-16,0-22 0,0 0 16,0-42 15,0 0-31,0-1 16,21-20-16,0 0 0,0-1 0,1 1 15,-1-21-15,0-1 0,0-21 0</inkml:trace>
  <inkml:trace contextRef="#ctx0" brushRef="#br0" timeOffset="13789.52">14647 1122 0,'0'0'0,"0"-42"0,0-1 0,0 22 15,0-21-15,0 21 0,0-1 16,0 1-16,21 0 0,-21 0 0,22 0 16,-1 0-16,0 21 0,21-22 15,1 22-15,-22 0 16,21 0-16,0 0 0,-20 0 15,20 22-15,-21-1 0,0 0 0,0 0 16,-21 0-16,0 0 0,0 1 16,0 20-16,-21-21 0,-21 0 0,21 0 15,-22 22-15,22-22 0,-21 0 16,21 0-16,-22-21 0,22 21 0,0 1 16,0-22-16,0 0 15,21-22 16,0 1-31,21 0 16</inkml:trace>
  <inkml:trace contextRef="#ctx0" brushRef="#br0" timeOffset="14740.49">15452 529 0,'0'0'0,"21"-21"0,-42 42 47,21 0-47,-22 1 0,1-1 0,21 21 15,-21-21-15,21 22 0,-21-1 16,0 21-16,21-20 0,0-1 16,-21 0-16,-1 22 0,22-22 15,0 1-15,0-22 0,0 21 0,0-21 16,0 0-16,0 1 15,0-1-15,22 0 0,-1-21 0,0 0 16,0 0-16,0 0 0,22 0 0,-22 0 16,21-21-16,-21 21 0,22-21 0,-22-1 15,21 1-15,-21 0 0,0 0 16,1-21-16,-1-1 0,0 22 0,0-21 16,0 21-16,-21-1 0,0 1 15,0 0-15,21 0 0,-21 42 31,0 0-15,0 0-16,-21 1 0,21-1 16,0 0-16,-21 21 0,21-21 0,-21 1 15,21-1-15,0 0 0,0 0 16,0 0-16,0 0 0,0 1 0,0-1 16,21-21-1,0 0-15,0 0 0,1 0 16,-1-21-16,0 21 0,0-22 15,0 1-15,0 0 0,1 0 16,-1 0-16,0 0 0,0-22 0,0 22 16,0 0-16,1 0 0,-22 0 15,0-1-15,0 1 0,0 42 47,0 1-47,0-1 16,-22 0-16,22 21 0,0-21 0,-21 1 15,0 20-15,21 0 0,-21-21 16,21 22-16,0-1 0,-21 0 0,21 1 16,-21 20-16,21-20 15,0 20-15,0 1 0,0-22 0,-22 21 0,22 22 16,0-21-16,0-1 16,-21 1-16,21-1 0,0-21 0,0 22 15,0-1-15,0 1 0,0-22 16,-21 22-16,21-1 0,-21-20 0,21-1 15,-21 0-15,21-21 0,0 22 16,-21-22-16,-1-21 16,1 0-16,21-21 15,-21 0-15,21-1 0,-21-20 16,21 21-16,0-21 0,0-1 0,0 1 16,0 0-16,0-1 0,0 1 0,21 0 15,0-22-15,0 22 0,1-22 16,-1 1-16,0-1 0,0 1 15,0 20-15,0-20 0,1-1 16,20 22-16,-21 0 0,0-1 0,0 22 16,43-42-16,-43 42 15,0-1-15,0 1 0,1 0 0,-1 0 16,-21 0-16,21 0 0,-21-1 16,0 1-16,0-21 0</inkml:trace>
  <inkml:trace contextRef="#ctx0" brushRef="#br0" timeOffset="14968.87">15557 720 0,'0'0'16,"0"-21"-16,22 21 15,-1 0-15,0 0 16,0-22-16,0 22 0,0 0 16,22 0-16,-22 0 0,0-21 15,0 21-15,0 0 0,1-21 16,-1 21-16,0-21 0</inkml:trace>
  <inkml:trace contextRef="#ctx0" brushRef="#br0" timeOffset="15869.49">17399 614 0,'0'0'0,"0"-21"0,-21 0 0,21-1 15,0 1-15,-21 21 16,21-21 0,-22 21-1,22 21-15,0 0 0,0 1 16,0 20-16,0 0 0,-21 1 16,21-1-16,-21 21 0,21-20 0,-21 20 15,21 1-15,0-22 0,-21 0 16,0 1-16,21-1 0,-22 0 15,1-20-15,21-1 0,0 0 16,-21 0 15,21-42-15,0 0-16,0 0 0,0-1 0,0-20 16,0 21-16,0-21 15,0 20-15,21-20 0,-21 21 0,21-21 16,22-1-16,-22 22 0,0 0 15,21 0-15,1 0 0,-1-1 0,0 22 16,1 0-16,-1 0 0,0 0 16,1 0-16,-1 22 0,0-1 0,1 0 15,-22 21-15,0-21 0,0 22 16,-21-22-16,0 21 0,0-21 0,0 22 16,0-22-16,-42 0 0,21 21 15,0-20-15,-22-1 0,1 0 0,21 0 16,-22 0-16,22-21 15,-21 21-15,21-21 0,0 0 0,-1 0 16,1 0-16,0 0 0,0 0 16,21-21-1,0 0-15,21 0 16,0 21-16,0-21 0,1 0 16,-1-1-16,21 22 0,-21-21 15</inkml:trace>
  <inkml:trace contextRef="#ctx0" brushRef="#br0" timeOffset="16349.4">17928 889 0,'0'0'0,"0"-21"0,0 0 0,0 0 16,21 21-1,-21-22-15,21 22 0,1 0 0,-22-21 16,21 0-16,0 21 0,0 0 15,21 0-15,-20 0 0,-1-21 0,0 21 16,0 0-16,0 0 0,0 0 16,1 0-16,-44 0 109,1 0-93,0 0 124,0 0-124</inkml:trace>
  <inkml:trace contextRef="#ctx0" brushRef="#br0" timeOffset="17940.78">18097 910 0,'0'-21'32,"0"0"-32,0 0 15,22 0-15,-1-1 16,0 22-16,0 0 15,0-21-15,22 21 0,-22 0 0,0 0 16,21 0-16,-21 0 0,22 0 16,-22 21-16,21 1 0,-21 20 0,1-21 15,-1 21-15,0-20 0,0 20 16,-21 0-16,21 22 0,-21-22 16,0-21-16,0 0 0,0 22 15,-21-22-15,0 0 0,0 0 16,0-21-16,-1 21 0,1-21 15,0 0-15,0 0 16,21-21 0,0 0-16,0 0 0,0 0 15,0 0-15,0-1 0,0-20 16,21 21-16,0-21 0,0-1 0,1 22 16,-1-21-16,21-1 0,-21 22 15,0 0-15,1-21 0,20 21 0,-21-1 16,0 22-16,0-21 0,22 0 15,-22 21-15,0 0 0,0 0 16,0 0-16,1 0 16,-1 0-16</inkml:trace>
  <inkml:trace contextRef="#ctx0" brushRef="#br0" timeOffset="18408.27">19156 762 0,'0'0'0,"-21"0"31,-1 0-31,1 21 16,21 0-16,-21 1 0,0-1 0,0 0 15,0 21-15,21-21 0,0 22 16,-22-22-16,22 21 0,-21 1 0,21-22 16,0 21-16,0-21 0,0 22 15,0-22-15,0 0 0,0 0 16,21 0-16,1-21 0,-1 21 15,0-21-15,0 0 0,0 0 0,0 0 16,1 0-16,20 0 0,-21 0 16,21-21-16,-20 21 0,20-21 0,0 0 15,-21 0-15,22 0 0,-22-1 16,21-20-16,-42 21 0,21-21 0,-21-1 16,0 1-16,0 0 0,0-1 15,0 1-15,-21 0 0,0 20 0,0 1 16,0 0-16,-22 0 15,22 21-15,0 0 0,-21 0 0,21 0 16,-22 0-16,22 21 0,0 21 16,-21-20-16,20-1 0,1 21 15,21 0-15,-21 1 0,0-1 0,21 0 16,0-20-16,0 20 0,0 0 0,0-21 16,0 1-16,0 20 0,0-21 15,0 0-15,21-21 0,0 21 16,0-21-16,22 0 0,-22 0 15,21 0-15,1-21 0</inkml:trace>
  <inkml:trace contextRef="#ctx0" brushRef="#br0" timeOffset="19040.5">19812 889 0,'0'0'0,"0"-21"0,21 21 15,-21-21-15,0 0 0,0 42 31,-21 0-31,21 0 0,-21 0 16,0 0-16,21 22 0,-22-22 16,22 21-16,-21 1 0,21-22 15,0 21-15,-21 0 0,21-20 0,-21-1 16,21 21-16,0-21 0,0 0 0,0 1 16,21-22-1,0 0-15,0 0 16,1 0-16,-1 0 15,0 0-15,0 0 0,-21-22 0,21 1 16,0 0-16,1 0 0,-1 0 16,0-22-16,0 22 0,0-21 0,0 21 15,1-22-15,-1 22 0,-21 0 16,0 0-16,0 0 0,21 21 16,-21 21-1,0 0-15,0 0 0,0 0 16,0 1-16,0-1 0,0 21 15,-21-21-15,21 0 0,0 22 16,0-22-16,0 0 0,0 0 0,0 0 16,0 1-16,0-1 0,21-21 15,0 0-15,-21 21 0,21-21 0,0 0 16,1 0-16,-1 0 0,0 0 16,21 0-16,-21-21 0,1 0 0,-1 21 15,21-22-15,-21 1 0,0 0 16,1-21-16,-22-1 0,21 22 0,0-21 15,-21 0-15,0-1 0,0-20 16,0 20-16,0 1 0,0 21 0,0 0 16,0-22-16,0 22 15,-21 21 1,0 0-16,-1 21 16,1 1-16,21-1 15,0 0-15,0 0 0,0 0 16,0 0-16,0 1 0,21-1 15,1-21-15,-1 0 0,0 0 16</inkml:trace>
  <inkml:trace contextRef="#ctx0" brushRef="#br0" timeOffset="19421.52">20913 910 0,'0'0'0,"21"0"0,0-21 16,0 0-16,0 21 0,-21-21 0,0 0 15,-21 21 1,0 0-1,0 0-15,-22 21 0,22 0 0,0 0 16,-21 0-16,21 0 0,-1 1 16,1 20-16,21-21 0,0 0 0,0 0 15,0 1-15,0-1 0,0 0 16,21-21-16,1 21 0,20 0 0,-21-21 16,0 21-16,0-21 0,22 22 15,-22-22-15,0 21 0,0-21 0,0 0 16,1 21-16,-22 0 15,0 0 1,-22-21-16,1 0 16,0 21-16,-21-21 0,21 0 0,-22 0 15,1 0-15,21 0 0,-22 0 16,1 0-16,21 0 0,-21 0 0,20 0 16,1 0-16,0 0 0,42-21 46,0 21-46,22-21 0,-1 0 0,0 0 16,1 21-16</inkml:trace>
  <inkml:trace contextRef="#ctx0" brushRef="#br0" timeOffset="20079.45">21188 1080 0,'21'0'31,"0"0"-31,0 0 0,0 0 15,1-22-15,-1 22 16,0-21-16,0 21 0,0-21 0,0 0 16,1 21-16,-1-21 0,0 0 15,0-1-15,-21 1 0,21 21 16,-21-21-16,-21 21 16,0 21-1,0 0-15,0 1 0,-1-1 16,1 0-16,0 21 0,0-21 15,0 22-15,0-22 0,21 0 0,0 21 16,0-20-16,0-1 0,0 0 16,0 0-16,0 0 0,0 0 0,21 1 15,0-22-15,0 0 16,0 0-16,0 0 0,1 0 16,-1 0-16,0 0 0,0-22 15,-21 1-15,21 21 0,-21-21 16,0 0-16,21 0 0,1-22 15,-22 22-15,21-21 0,0 21 16,0-22-16,0 22 0,0-21 0,1 21 16,20 0-16,-21-1 0,21 1 15,1 0-15,-1 0 0,-21 21 16,22 0-16,-1 0 0,-21 0 0,43 21 16,-43 0-16,0 0 15,-21 22-15,0-22 0,21 21 0,-21-21 16,0 22-16,0-22 0,0 21 15,0-21-15,0 1 0,0-1 0,0 0 16,-21 0-16,21 0 16,-21-21-16,0 0 15,21-21 1,0 0 0,0 0-16,0 0 15,21-22-15,-21 22 0,21-21 0,0 21 16,0-22-16,0 1 0,1 0 15,-1-1-15,21 1 0,-21 21 16,22-43-16,-22 64 0,0-21 16,0 0-16,0 21 0,22 0 15</inkml:trace>
  <inkml:trace contextRef="#ctx0" brushRef="#br0" timeOffset="20220.54">22310 974 0,'-22'0'15,"44"0"-15,-65 21 0,43 0 16,0 0 0</inkml:trace>
  <inkml:trace contextRef="#ctx0" brushRef="#br0" timeOffset="22012.08">2730 1672 0,'-42'0'16,"84"0"-16,-126 21 0,41 1 0,1-22 16,0 0-16,21 21 0,-22-21 0,22 0 15,0 0-15,0 21 0,42-21 47,0 0-47,0 0 0,0 0 0,22 0 16,-1 0-16,22 21 0,-22-21 15,0 0-15,22 0 0,-22 0 0,22 0 16,-22 21-16,21-21 0,1 0 16,-1 0-16,1 21 0,-1-21 15,22 0-15,-21 0 0,41 0 0,-20 0 16,0 22-16,21-22 0,-22 0 15,22 0-15,0 0 0,0 0 0,21 0 16,21 0-16,-21 0 0,0 0 16,21 0-16,-21 0 0,0 0 0,21 0 15,0 0-15,1 0 16,-22 0-16,21 0 0,-21 0 0,21 0 16,0 0-16,0 0 0,0 0 15,22 0-15,-22 0 0,0 0 0,0 0 16,22 0-16,-22 0 0,21 0 15,-21 0-15,170 0 16,-170 0-16,21 0 0,1 21 0,-22-21 16,21 0-16,-21 0 0,191 0 15,-170 0-15,1 21 0,-1-21 0,-21 0 16,21 0-16,1 0 0,-1 21 16,22-21-16,-22 0 0,0 0 0,1 21 15,-1-21-15,21 0 16,-20 0-16,-1 21 0,22-21 0,-22 0 15,21 22-15,-20-22 0,20 0 16,1 21-16,-22-21 0,22 0 0,-1 21 16,1-21-16,-1 0 0,1 21 15,-1-21-15,22 21 0,-22-21 0,22 0 16,-22 0-16,1 21 0,-1-21 16,1 0-16,21 0 0,-22 22 0,1-22 15,-22 21-15,21-21 0,1 0 16,-1 0-16,1 21 0,-22-21 15,22 0-15,-1 0 0,1 21 0,-22-21 16,22 0-16,-22 0 0,21 21 16,-20-21-16,-1 0 0,22 0 0,-22 21 15,0-21-15,-21 0 0,22 0 16,-22 22-16,21-22 0,-21 0 0,1 0 16,-22 21-16,21-21 0,-21 0 15,0 0-15,-21 21 0,21-21 0,0 0 16,-22 0-16,1 21 0,0-21 15,0 0-15,-21 0 0,-22 21 16,22-21-16,-22 0 0,-20 0 0,20 0 16,-21 0-16,-20 0 0,-1 21 0,0-21 15,0 0-15,0 0 16,-42 0 15,0 0-31</inkml:trace>
  <inkml:trace contextRef="#ctx0" brushRef="#br0" timeOffset="22128.01">22310 2328 0,'-22'0'62,"1"0"-62</inkml:trace>
  <inkml:trace contextRef="#ctx0" brushRef="#br0" timeOffset="22948.39">6667 2582 0,'0'0'0,"0"-21"0,22 21 15,-22-21-15,0 0 0,0 0 16,0 0-16,0-1 16,0 1-16,0 0 15,-22 21-15,1 0 0,-21 0 16,21 0-16,-22 21 0,1 0 15,0 1-15,-1-1 0,1 21 16,21 0-16,-21 1 0,-1 20 16,22-20-16,-21-1 0,21 21 0,-1-20 15,22-1-15,0 22 0,0-22 16,0 0-16,0-21 0,0 22 0,0-1 16,0-21-16,22 0 0,20 22 15,-21-22-15,21-21 0,-20 21 0,20-21 16,0 0-16,1 0 0,20 0 15,-21 0-15,1 0 0,-1-21 0,0 0 16,22 0-16,-22-1 0,1 1 16,-1-21-16,0 21 0,1-22 0,-1 22 15</inkml:trace>
  <inkml:trace contextRef="#ctx0" brushRef="#br0" timeOffset="24669.53">7218 2350 0,'0'0'0,"0"-22"0,0 1 0,0 42 16,0 1 0,0-1-16,0 21 0,0 0 15,-21 1-15,21-1 0,0 0 0,0 22 16,0-22-16,-22 64 16,1-64-16,21 22 0,0-22 0,0-21 15,0 22-15,0-22 16,0 21-16,-21-21 0,21 1 0,0-1 15,0 0-15,0 0 16,0-42 15,0 0-31,0 0 0,0-1 16,21-20-16,-21 21 16,21 0-16,1-22 0,-22 22 0,21 0 15,0-21-15,0 21 0,0-1 16,0 22-16,1-21 0,-1 21 15,0 0-15,0 0 16,-21 21-16,0 1 16,0-1-16,0 0 0,0 0 0,21 21 15,-21-20-15,0-1 0,0 0 16,0 0-16,0 0 0,21 0 0,-21 1 16,22-22-16,-1 21 0,0-21 15,0 0-15,0 0 0,0 0 16,22 0-16,-22 0 0,0-21 15,21-1-15,1 22 0,-22-21 0,21 0 16,-21 0-16,22 0 0,-22 0 16,0-1-16,0 1 0,0 0 0,-21-21 15,0 21-15,0-1 16,0 1-16,0 0 0,0 0 0,0 0 16,-21 21-16,0 0 15,0 0-15,0 0 0,0 21 0,21 0 16,-22 0-16,1 0 0,21 1 15,0-1-15,0 0 0,0 0 16,0 0-16,0 0 0,0 1 0,21-1 16,1 0-16,-22 0 0,21-21 15,0 21-15,0 0 0,0-21 0,0 22 16,1-22-16,20 0 16,-21 21-16,0-21 0,0 0 15,1 0-15,-1 0 0,0 0 16,0 0-16,0 0 0,0-21 0,1-1 15,-1 22-15,0-21 0,0 0 0,0 0 16,0 0-16,1 0 0,-22-1 16,21 1-16,-21-21 0,21 21 0,-21 0 15,0-1-15,0 1 0,0 0 16,0 0-16,0 42 31,-21-21-31,21 21 0,0 0 0,-21 1 16,21 20-16,-22-21 0,22 0 15,-21 0-15,21 43 16,0-43-16,0 0 0,0 0 16,0 1-16,21-22 15,1 0-15,-1 0 0,0 0 0,0 0 16,0 0-16,0 0 0,1 0 16,-1-22-16,0 22 0,0-21 0,0 0 15,0 0-15,1 0 0,-1 0 16,-21-1-16,21 1 0,-21 0 0,0 0 15,0-21-15,0 20 0,-21 1 16,0 0-16,-1 0 0,1 0 0,0 21 16,0 0-16,0 0 0,0 0 15,-1 0-15,1 0 0,0 0 16,0 0-16,21 21 0,0 0 16,21-21 15,0 0-31,22 0 0,-22-21 15,0 0-15,21 21 0,1-21 0,-1 21 16,0 0-16,-21-22 0,22 22 16,-1 0-16,0 0 0,-20 0 15,-1 0-15,0 0 0,0 22 0,0-22 16,-21 21-16,0 0 0,0 0 0,0 0 16,0 0-16,0 22 15,0-22-15,0 0 0,0 0 0,0 0 16,-21 1-16,21-1 0,0 0 15,0 0-15,0 0 0,-21-21 16,21 21-16,0-42 47,0 0-47,0 0 16,0 0-16,0 0 0,0-1 0,0 1 15,21 0-15,0 0 0,-21-21 16,21 20-16,22-20 0,-22 21 0,0 0 15,0 0-15,0-1 0,1 1 16,20 0-16,-21 21 0,0 0 16,0 0-16,1 21 0,-1 0 15,-21 1-15,0-1 0,21 0 16,0 21-16,-21-21 0,0 1 0,0-1 16,0 0-16,0 21 0,0-21 15,0 1-15,0-1 0,0 0 16,0 0-16,0-42 47,0 0-32,0 0-15,0-1 0,0 1 0,21 0 0,0 0 16,-21 0-16,22-22 16,-1 22-16,0-21 0,0 21 0,-21 0 15,21-22-15,0 22 0,22 0 16,-22 21-16,0-21 0,0 21 0,0 0 15,1 0-15,-1 21 0,0 0 16,0 0-16,-21 0 0,0 1 0,0 20 16,0-21-16,0 21 0,0-20 0,0 20 15,0-21-15,0 0 16,0 0-16,0 1 0,-21-1 0,0 0 16,21 0-16,-21 0 0,21 0 15,0-42 16,21 0-31,0 0 16,0 0-16</inkml:trace>
  <inkml:trace contextRef="#ctx0" brushRef="#br0" timeOffset="25020.33">9885 2879 0,'21'0'46,"0"0"-46,0 0 16,0 0-16,1 0 0,20 0 16,-21-21-16,21 21 0,-20-22 15,20 1-15,-21 21 0,0-21 0,0 0 16,1 0-16,-22 0 0,0-1 0,0 1 16,0 0-16,-22 21 15,1 0-15,0 0 0,-21 0 16,21 21-16,-22 0 0,1 1 15,21-1-15,-22 0 0,22 21 0,-21-21 16,21 22-16,21-22 0,0 21 16,-21-21-16,21 1 0,0-1 0,0 0 15,0 0-15,21-21 0,0 21 16,0-21-16,0 0 0,22 0 16,-22 0-16,21 0 0,0 0 0,-20 0 15,20 0-15,0-21 0,-21 21 16,22-21-16,-22 0 0,0 0 0</inkml:trace>
  <inkml:trace contextRef="#ctx0" brushRef="#br0" timeOffset="25556.33">10880 2307 0,'0'-21'0,"0"42"0,0-21 31,0 21-15,-22 1-16,1 20 0,21 0 0,-21 1 16,21-1-16,0 21 0,-21-20 15,0-1-15,21 22 0,-21-22 0,21 0 16,0-21-16,0 22 16,-22-22-16,22 21 0,0-21 15,0 1-15,0-1 16,22-42-1,-22-1 1,21 1-16,0 0 16</inkml:trace>
  <inkml:trace contextRef="#ctx0" brushRef="#br0" timeOffset="26112.32">10774 2371 0,'0'0'0,"0"-21"0,0-1 0,0 1 15,0 0-15,0 0 0,0 0 16,21 21-16,0-21 0,0 21 16,0 0-16,22-22 0,-22 22 0,21 0 15,1 0-15,-1 0 0,0 0 16,-21 22-16,22-1 0,-22 0 0,0 0 16,0 0-16,-21 22 0,0-1 15,0-21-15,0 21 0,-21 1 0,0-1 16,-21 0-16,-1-20 0,1 20 15,0-21-15,-1 0 0,-20 22 16,42-43-16,-22 21 0,22 0 16,0-21-16,0 0 0,0 0 15,21-21-15,0 0 16,0-1-16,21 22 0,0-21 16,0 0-16,21 21 0,-20-21 0,20 21 15,-21-21-15,21 21 0,1 0 16,-1 0-16,0 0 0,1 0 0,-22 21 15,21 0-15,1 0 0,-22 0 16,0 1-16,0-1 0,0 0 0,-21 21 16,0-21-16,0 1 0,0 20 15,-21-21-15,0 0 0,0 0 16,-22 1-16,1-1 0,0 0 0,-1 0 16,1 0-16,0-21 0,-1 21 15,1-21-15,-21 0 0,20 0 16,22 0-16,-21 0 0,21 0 15,-1 0-15,1 0 0,0-21 0,0 21 16,21-21-16,0 0 16,0 0-16,0 0 15,21 21-15,0 0 0,0-22 0,22 1 16,-22 21-16,21-21 0,1 21 16,-22-21-16,21 0 0</inkml:trace>
  <inkml:trace contextRef="#ctx0" brushRef="#br0" timeOffset="26524.52">11493 2688 0,'0'0'0,"0"-21"0,0 0 15,0 0-15,22 0 16,-1 21-16,0-22 0,0 22 15,0 0-15,0 0 16,1 0-16,-1 0 0,0 22 16,0-1-16,0 0 0,-21 0 0,21 21 15,-21-20-15,22-1 0,-22 21 16,0-21-16,0 0 0,0 1 0,0-1 16,0 0-16,0 0 0,-22 0 15,1 0-15,21 1 0,-21-22 16,21-22 15,0 1-15,0 0-16,0 0 0,21 0 15,-21 0-15,0-1 0,21-20 16,1 21-16,-1-21 0,0 20 16,0 1-16,0-21 0,0 21 0,22 0 15,-22-1-15,0 1 0,21 0 16,-20 0-16,20 21 0,-21 0 0,0-21 15</inkml:trace>
  <inkml:trace contextRef="#ctx0" brushRef="#br0" timeOffset="26937.44">12255 2582 0,'0'0'16,"-21"22"-16,21-1 0,-21 21 0,0-21 0,0 0 15,21 22-15,-21-22 16,-1 0-16,1 0 0,0 22 0,21-22 15,0 0-15,-21 0 0,21 0 16,0 0-16,0 1 0,0-1 16,21 0-16,0-21 15,0 0-15,1 0 16,20 0-16,-21 0 0,0 0 0,0 0 16,22 0-16,-22-21 0,0 21 15,0-21-15,0-1 0,22 22 0,-43-21 16,21 0-16,0 0 0,-21 0 15,21-22-15,-21 22 0,0 0 0,0-21 16,0-1-16,0 22 0,0-21 16,-21 21-16,0 0 0,0-1 15,0 1-15,-1 21 0,1 0 0,0 0 16,0 0-16,-21 0 0,20 0 16,-20 21-16,21 1 0,0-1 0,-22 0 15,22 0-15,0 21 0,21-20 16,0 20-16,-21-21 0,21 21 0,0-20 15,0-1-15,0 0 0,0 0 16,0 0-16,21 0 0,0-21 0,0 22 16,1-22-16</inkml:trace>
  <inkml:trace contextRef="#ctx0" brushRef="#br0" timeOffset="27591.8">12700 2815 0,'0'0'15,"0"-21"-15,21 0 0,-21 0 0,0 0 0,0-1 16,0 1-16,0 42 31,0 1-31,0-1 16,0 0-16,0 0 0,0 0 0,-21 0 16,21 22-16,-21-22 0,21 0 15,0 0-15,0 0 0,0 1 16,-21-1-16,21 0 0,0 0 15,0 0-15,21-21 32,0 0-32,0 0 15,0-21-15,0 0 0,1 0 0,-1 21 16,0-21-16,0-1 0,0 1 16,0-21-16,1 21 0,-1-22 0,0 22 15,0 0-15,0-21 0,0 21 16,1-1-16,-1 1 0,0 21 15,-21 21 1,0 22 0,0-22-16,0 0 0,0 0 0,-21 22 15,0-22-15,21 0 0,0 0 16,0 0-16,0 0 0,0 1 0,0-1 16,0 0-16,0 0 15,21-21-15,0 0 0,0 0 16,0 0-16,0 0 0,1 0 0,-1 0 15,21 0-15,-21-21 0,0 0 16,1 21-16,20-21 0,-21-1 0,0 1 16,0-21-16,1 21 0,-1-22 15,0 1-15,0 21 0,0-21 16,-21-1-16,0 1 0,0 0 0,0 20 16,0 1-16,0 0 0,0 0 15,-21 21 1,0 0-1,0 0-15,21 21 0,-21 0 0,-1-21 16,22 21-16,0 1 0,-21-1 16,21 0-16,0 0 15,21-21 1,1 0-16</inkml:trace>
  <inkml:trace contextRef="#ctx0" brushRef="#br0" timeOffset="28005.08">13843 2646 0,'0'0'0,"21"-21"0,0 21 16,-21-21-16,0-1 16,-21 22 15,0 0-31,0 0 0,0 22 16,-1-1-16,1 0 0,21 0 0,-21-21 15,0 21-15,21 0 0,-21 1 16,21-1-16,0 0 0,0 0 15,0 0-15,0 0 0,21-21 16,0 0-16,0 22 16,0-22-16,22 0 0,-22 21 0,21-21 15,-21 21-15,22-21 0,-22 21 16,0-21-16,0 21 0,0-21 0,-21 21 16,0 1-16,-21-1 15,0-21-15,0 21 16,-21-21-16,20 0 0,-20 21 0,0-21 15,-1 0-15,22 0 0,-21 21 16,0-21-16,20 0 0,-20 0 0,21 0 16,0 0-16,0 0 0,-1 0 15,44-21 1,-1 0 0,0 21-16,21-21 0,-21 0 15,1 21-15,20-22 0,-21 22 0</inkml:trace>
  <inkml:trace contextRef="#ctx0" brushRef="#br0" timeOffset="28752.1">14055 2900 0,'63'0'16,"-42"0"0,0 0-16,1 0 0,-1 0 15,0-21-15,0 21 0,0-21 16,0 21-16,-21-22 0,22 1 15,-1 0-15,-21 0 0,0 0 16,0 0-16,0-1 16,-21 22-16,-1 0 15,1 0-15,0 0 0,0 22 16,0-1-16,0 0 0,-1 0 16,1 0-16,0 0 0,0 1 0,21-1 15,-21 0-15,21 0 0,-21 0 16,21 0-16,0 1 0,0-1 15,0 0-15,0 0 0,21-21 16,0 0-16,0 21 0,0-21 16,22 0-16,-22 0 0,0 0 0,21 0 15,-21 0-15,1 0 0,20 0 16,-21 0-16,0-21 0,22 0 0,-22 21 16,0-21-16,0 0 0,0-1 15,0 1-15,-21 0 0,0 0 0,22 0 16,-22 0-16,0-1 0,21 1 0,-21 0 15,0 0-15,0 0 0,21 0 16,0-1-16,0 1 0,0 21 0,-21-21 16,22 21-16,-1-21 15,21 21-15,-21 0 0,0-21 0,1 21 16,-1 0-16,0 0 0,0 0 16,0 21-16,0-21 0,-21 21 0,0 21 15,0-20-15,0-1 0,0 0 0,0 21 16,0-21-16,0 1 0,0 20 15,0-21-15,0 0 0,0 0 0,0 1 16,0-1-16,0 0 0,0 0 16,0 0-16,0-42 47,0 0-32,0 0-15,0 0 16,0-1-16,0-20 0,0 21 15,22 0-15,-1-22 0,0 22 0,0-21 16,0 0-16,0 20 0,1-20 16,-1 0-16,21-1 0,0 22 0,1 0 15,-1-21-15,-21 21 0,22-1 16,-1 22-16,-21 0 0,0-21 0,0 21 16,1 0-16</inkml:trace>
  <inkml:trace contextRef="#ctx0" brushRef="#br0" timeOffset="29784.09">6604 3450 0,'0'0'0,"0"21"16,0 1 15,21-22-31,0 0 0,0 21 15,1-21-15,20 0 0,-21 0 16,21 21-16,1-21 0,-1 0 0,0 0 16,22 0-16,-1 0 15,1 0-15,-1 0 0,1 0 0,21 0 0,-1 0 16,1 0-16,21 0 0,0 0 16,-1 0-16,22 0 0,-21 0 15,21 0-15,0 0 0,21 0 0,-21 0 16,22 0-16,-1 0 0,0 0 15,21-21-15,1 21 0,20 0 0,1 0 16,20-21-16,1 21 0,21 0 16,-22 0-16,22-22 0,0 22 15,0 0-15,0 0 0,0 0 0,-1 0 16,-20 0-16,21 0 0,-21 0 16,20 0-16,-41 0 0,-1 0 15,-20 0-15,-1 0 0,0 0 0,-20 0 16,-22 0-16,0 0 0,-22 0 0,-20 0 15,0 0-15,-22 0 0,1 0 16,-1 0-16,-20 0 0,-22 0 0,21 0 16,-21 0-16,0 0 15,-42 0 32,0 0-31,21-21-16,-21 21 15</inkml:trace>
  <inkml:trace contextRef="#ctx0" brushRef="#br0" timeOffset="29912.14">14732 3429 0</inkml:trace>
  <inkml:trace contextRef="#ctx0" brushRef="#br0" timeOffset="39843.87">783 5694 0,'21'-21'31,"-21"0"-31,21-1 16,-21 1 0,22 21-1,-22-21-15,0 0 32,0 0-32,-22 21 15,1 0-15,0 0 16,0 0-16,-21 0 15,20 0-15,1 0 0,0 0 16,-21 21-16,-1-21 0,1 21 0,0 0 16,-1 0-16,1 1 0,0 20 15,-1-21-15,1 21 0,0-20 16,21 20-16,-22-21 0,1 21 16,21 1-16,0-22 0,-22 21 15,22-21-15,0 22 0,21-1 16,0-21-16,0 22 0,0-22 0,0 21 15,0-21-15,0 22 0,0-1 16,0-21-16,0 21 0,0 1 16,0-22-16,21 21 0,0-21 0,0 1 15,1-1-15,-1 0 0,0 0 16,21-21-16,1 0 0,-22 21 16,21-21-16,0 0 0,1 0 0,-1 0 15,0 0-15,1-21 0,-1 21 16,0-21-16,1 0 0,-1 21 15,0-21-15,-20-1 0,20 1 0,-21 21 16,0-21-16,0 0 16,1 0-16,-22 0 0,21-1 15,0 1-15,-21 0 0,0 0 16,0 0-16,21 0 0</inkml:trace>
  <inkml:trace contextRef="#ctx0" brushRef="#br0" timeOffset="40540.74">1291 5588 0,'0'-21'0,"0"0"15,-21 21 1,0 0-16,21 21 0,-21-21 15,21 21-15,0 21 0,0-20 16,0 20-16,0-21 0,0 21 16,0 1-16,0-1 0,0 0 0,-22 22 15,22-22-15,0 1 16,0-22-16,0 21 0,-21 0 0,21 1 16,0-22-16,0 21 0,0-21 0,0 22 15,0-22-15,0 21 16,0-21-16,0 1 0,0-1 15,-21 0-15,21 0 0,0 0 0,0 0 16,-21-21 0,0 0 15,21-21-31,0 0 16,0 0-16,0 0 15,0 0-15,0-22 0,0 22 0,0 0 16,0-21-16,21 20 0,0 1 15,0-21-15,0 21 16,1-22-16,-1 22 0,21 0 0,-21 0 16,22 0-16,-1 0 0,-21-1 15,21 1-15,1 21 0,-1 0 0,-21 0 16,22 0-16,-22 0 0,0 21 16,0-21-16,0 22 0,0-1 15,-21 0-15,22 0 0,-22 0 0,0 0 16,0 22-16,0-22 0,0 0 15,0 0-15,-22 0 0,22 22 0,-21-22 16,21 0-16,-21 0 0,0 0 16,21 1-16,-21-1 15,21 0-15,-21-21 32,21 21-32,0-42 31,0 0-16,0 0-15,0-1 0,0 1 0,0 0 16</inkml:trace>
  <inkml:trace contextRef="#ctx0" brushRef="#br0" timeOffset="41035.87">1841 6117 0,'-21'0'0,"21"-21"16,0 0-16,-21 21 16,21-21-16,0 0 15,21-1 1,0 22-16,-21-21 0,22 21 16,-1 0-16,0 0 0,0 0 0,0 0 15,0 0-15,1 21 0,-1 1 16,-21-1-16,21-21 0,0 21 15,-21 0-15,0 0 0,0 0 16,0 1-16,0-1 0,0 0 0,0 0 16,0 0-16,0 0 0,0 1 15,0-1-15,0 0 0,0 0 16,0 0-16,0 0 0,0 1 16,-21-22-16,21-22 31,0 1-16,0 0-15,0 0 0,0 0 0,0 0 16,0-1-16,0 1 0,0 0 16,0 0-16,0 0 0,21 0 15,-21-1-15,21 1 0,0 0 0,-21 0 16,22 0-16,-1 0 16,0 21-16,-21-22 0,21 1 0,0 21 15,0 0 1</inkml:trace>
  <inkml:trace contextRef="#ctx0" brushRef="#br0" timeOffset="41508.5">2498 5990 0,'0'0'0,"0"21"47,-22-21-47,1 22 16,21-1-16,-21 0 0,0 0 15,21 0-15,-21 0 0,21 1 16,0-1-16,-21 0 0,21 0 0,0 0 16,0 0-16,0 1 0,0-1 15,0 0-15,0 0 0,21-21 16,-21 21-16,21-21 0,0 0 15,0 0-15,22 0 0,-22 0 16,0 0-16,21 0 0,-21 0 16,22 0-16,-22-21 0,21 21 15,-21-21-15,22 0 0,-22 21 0,0-21 16,0-1-16,0 1 0,-21 0 16,0 0-16,0-21 0,0 20 0,0 1 15,0-21-15,0 21 0,-21 0 16,0-1-16,0 1 0,0 21 0,0 0 15,-1 0-15,1 0 0,-21 0 16,21 0-16,-22 0 0,22 0 16,0 0-16,0 21 0,0 1 0,0-22 15,21 21-15,0 0 0,0 0 16,0 0 0,21-21-1,0 0-15,0 0 0,0 0 16</inkml:trace>
  <inkml:trace contextRef="#ctx0" brushRef="#br0" timeOffset="42332.86">3090 6011 0,'0'0'0,"-21"22"62,21-1-62,0 0 0,0 0 16,-21-21-16,21 21 0,0 0 16,0 1-16,0-1 0,0 0 0,0 0 15,0 0-15,0 0 0,0 1 16,0-1-16,-21 0 0,21 0 0,0 0 16,-21 0-16,21 1 15,0-44 16,0 1-15,0 0 0,0 0-16,-22 0 0,22 0 0,0-1 15,0 1-15,0 0 0,0 0 16,0 0-16,0 0 0,0-1 0,22 1 16,-1 0-16,-21 0 0,21 0 15,0 21-15,0-21 0,0-1 0,1 22 16,20 0-16,-21 0 0,0 0 15,0 0-15,1 0 0,-1 0 0,-21 22 16,21-1-16,0 0 0,0 0 16,-21 0-16,0 0 15,21 1-15,-21-1 0,0 0 16,0 0-16,0 0 0,0 0 16,0 1-16,0-1 0,0 0 15,-21-21-15,21 21 0,-21 0 0,21 0 16,-21-21-16,0 0 15,21-21 17,0 0-32,0 0 15,0 0-15,0 0 16,0-1-16,0 1 0,0-21 0,21 21 16,21 0-16,-21-1 15,1 1-15,20-21 0,-21 21 0,21 0 16,1-1-16,-22 1 0,21 21 15,-21-21-15,22 21 0,-22 0 0,0 0 16,0 0-16,0 21 0,22 0 16,-43 1-16,21-1 0,-21 0 15,0 0-15,0 0 0,0 0 16,0 1-16,0-1 0,0 0 0,-21 21 16,21-21-16,-21 1 0,21-1 15,0 0-15,-22 0 0,1-21 0,21 21 16,-21 0-16,21 1 15,0-44 17,0 1-32,0 0 0,0 0 15,21 0-15,0-22 0,1 22 0</inkml:trace>
  <inkml:trace contextRef="#ctx0" brushRef="#br0" timeOffset="42756.42">4022 6138 0,'-22'22'15,"44"-22"1,-1 0 0,0 0-16,0 0 0,0 0 15,0-22-15,1 1 0,-1 21 16,0-21-16,0 0 0,0 0 0,0 21 15,-21-21-15,0-1 0,22 1 16,-22 0-16,0 0 0,0 0 16,0 0-16,-22 21 15,1 0-15,0 0 0,0 21 16,0 0-16,0-21 0,-1 21 16,1 0-16,0 22 0,0-22 15,0 0-15,0 0 0,21 21 0,0-20 16,-22-1-16,22 21 0,-21-21 15,21 0-15,0 1 0,0-1 0,0 0 16,0 0-16,21-21 0,-21 21 16,22-21-16,-1 0 0,0 0 0,0 0 15,0 0-15,0 0 0,1 0 16,-1-21-16,21 21 0,-21-21 0,0 21 16,1-21-16,-1 0 0,0-1 15,0 1-15,0 0 0</inkml:trace>
  <inkml:trace contextRef="#ctx0" brushRef="#br0" timeOffset="43804.91">4614 5398 0,'0'21'32,"0"0"-17,0 21-15,0-21 0,0 22 16,0-1-16,0 0 0,0 1 15,0 20-15,0-20 0,0-1 16,-21 21-16,21-20 0,-21-1 0,21 0 16,0 1-16,0-22 0,-21 21 15,21-21-15,-21 1 0,21 20 0,0-21 16,-22-21-16,22 21 0,0 0 0,0-42 62,0 0-62,0 0 0,0 0 16,0 0-16,0-1 16</inkml:trace>
  <inkml:trace contextRef="#ctx0" brushRef="#br0" timeOffset="44324.48">4318 5482 0,'0'0'0,"-21"-21"0,21 0 16,0 0-1,0 0 1,0-1-16,21 1 16,0 21-16,0 0 15,0-21-15,22 21 0,-1 0 0,0-21 16,1 21-16,-1 0 0,22 0 15,-1 0-15,-21 0 0,22 21 0,-1 0 16,1-21-16,-22 43 0,1-22 16,20 0-16,-42 21 0,22 1 0,-22-1 15,21 0-15,-21 1 0,0-1 16,-21 21-16,0-20 0,0-1 16,0 22-16,0-22 0,0 0 15,0 1-15,0-1 0,-21 0 0,0 1 16,0-1-16,0 0 0,-22-21 0,22 22 15,-21-1-15,21-21 0,-22 22 16,1-22-16,0 0 0,-1 0 0,-20 0 16,21-21-16,-1 0 0,1 0 15,0 0-15,-1 0 0,1 0 0,0 0 16,20-21-16,-20 21 0,21-21 16,-21 0-16,20 21 0,1-21 15,21-1-15,-21 1 0,21 0 31,21 21-15,0-21-16,1 21 16,-1 0-16,0-21 0,0 0 15,21 21-15</inkml:trace>
  <inkml:trace contextRef="#ctx0" brushRef="#br0" timeOffset="45076.73">5419 6138 0,'0'-21'15,"-22"0"-15,22 0 16,0 0-1,0 0-15,22-1 16,-1 22-16,0 0 16,0-21-16,0 0 0,0 21 15,1 0-15,-1 0 0,21 0 0,0-21 16,-20 21-16,20 0 0,-21 0 16,21 0-16,-20 21 0,20-21 15,-21 21-15,21 0 0,-20 1 16,-1-1-16,-21 0 0,0 0 0,0 0 15,0 0-15,0 1 0,0-1 16,0 0-16,0 0 0,0 0 0,-21 0 16,-1 1-16,1-1 15,21 0-15,-21-21 0,0 21 0,0-21 16,0 0 0,-1 0-16,1 0 15,21-21-15,0 0 16,0 0-16,0-1 15,21 1-15,1 0 0,-1 0 16,0 0-16,0 0 16,0 21-16,0-22 0,22 1 0,-22-21 15,21 21-15,1 0 0,-22-1 16,21 1-16,0 0 0,-20 0 0,-1 21 16,21-21-16,-21 21 0,0 0 15,1 0-15,-1 0 16,-21 21-1,0 0-15,0 0 0,0 0 16,0 1-16,0-1 16,0 0-16,-21 0 0,21 0 15,0 0-15,-22 1 0,22-1 0,0 0 16,0 0-16,0 0 0,0 0 16,0 1-16,-21-22 0,21 21 15,21-42 48,-21-1-63,0 1 0,0 0 0,22 0 15</inkml:trace>
  <inkml:trace contextRef="#ctx0" brushRef="#br0" timeOffset="45483.41">6456 5567 0,'-64'-42'16,"43"42"-16,0 0 0,0 21 15,21 0-15,-21-21 0,21 21 16,-22 0-16,22 0 0,0 1 16,0-1-16,0 0 0,0 0 0,0 0 15,0 0-15,0 1 16,22-22-16,-1 0 0,0 0 15,0 0-15,0 0 16,22-22-16,-22 1 0,0 0 0,0 21 16,0-21-16,0 0 0,-21 0 15,0-1-15,22 1 0,-22 0 0,0-21 16,0 21-16,0-1 0,-22 22 16,22-21-16,-21 0 0,0 21 0,0 0 15,0 0-15,0 0 0,-1 0 16,1 0-16,0 21 0,0 0 0,0-21 15,0 22-15,21-1 0,-22 21 16,22-21-16,0 0 0,0 1 0,0-1 16,0 0-16,0 0 0,0 0 15,0 0-15,0 1 0,0-1 16,0 0-16,22-21 0,-1 21 16,0-21-16</inkml:trace>
  <inkml:trace contextRef="#ctx0" brushRef="#br0" timeOffset="45856.89">6646 5948 0,'0'-21'31,"0"0"-31,0-1 16,21 22 15,-21 22-31,22-1 16,-22 0-16,21 0 0,-21 0 15,0 0-15,21 1 0,-21-1 0,0 0 16,0 0-16,0 0 16,0 0-16,0 1 0,0-1 0,0 0 15,0 0-15,0 0 16,21-42 46,-21 0-62,0 0 16,0 0-16,21-1 0,0 1 0,1 0 16,-22 0-16</inkml:trace>
  <inkml:trace contextRef="#ctx0" brushRef="#br0" timeOffset="46116.75">7048 5821 0,'0'-21'0,"22"21"31,-44 0-31,1 21 0,0 0 16,0 0-16,0 0 16,0 1-16,-1 20 0,1-21 0,21 0 15,-21 22-15,0-22 0,21 0 16,-21 0-16,0 0 0,21 0 0,-22 1 15,22-1-15,0 0 16,-21 0-16,42-21 47,1 0-47,-1-21 16,0 0-16,0 21 15</inkml:trace>
  <inkml:trace contextRef="#ctx0" brushRef="#br0" timeOffset="46534.49">7027 6096 0,'21'0'32,"1"0"-32,-1 0 0,0-21 15,0 21-15,0-21 16,0 21-16,-21-21 0,22 21 15,-22-22-15,21 1 0,-21 0 16,0 0-16,0 0 16,0 0-16,0-1 0,0 1 15,0 0 1,-21 21 0,21 21-16,-22 0 15,1 1-15,21 20 0,-21-21 16,21 0-16,-21 0 0,21 1 15,0-1-15,0 0 0,0 0 0,0 0 16,0 0-16,0 1 0,0-1 16,0 0-16,21-21 15,0 0 1,-21 21-16,21-21 0,1 0 16,-1 0-16,0 0 0,0 0 0,0 0 15,0 0-15,1-21 0,-1 0 16,-21 0-16,21 21 15,0-22-15,-21 1 0</inkml:trace>
  <inkml:trace contextRef="#ctx0" brushRef="#br0" timeOffset="46996.51">7451 5927 0,'0'0'0,"0"-21"0,0-1 16,0 1-16,0 0 15,21 21 1,-21-21-16,21 21 0,-21-21 15,21 21-15,0 0 0,0-21 16,1 21-16,-1 0 0,0 0 16,0 0-16,0 21 0,0 0 15,1-21-15,-1 21 0,0 0 16,-21 22-16,21-22 0,0 0 0,-21 0 16,21 0-16,-21 0 0,22 1 0,-22-1 15,0 0-15,0 0 0,0 0 16,0 0-16,0 1 0,0-1 15,0 0 1,-22-21 0,22-21 15,0 0-31,0-1 0,0 1 16,0-21-16,22 21 0,-22 0 15,21-22-15,0 22 0,0-21 0,0 21 16,0-22-16,1 1 0,20 21 15,-21 0-15,0-1 0,0 1 0,1 0 16,-22 0-16,21 21 0,0 0 16</inkml:trace>
  <inkml:trace contextRef="#ctx0" brushRef="#br0" timeOffset="63981.11">9758 5461 0,'21'21'31,"-21"0"-31,21-21 109,-21-21-109,0 0 32,0 0-17,-21 21-15,0 0 0,0 0 16,-1-21-16,1 21 0,0 0 16,0 0-16,-21 0 0,20 0 15,1 0-15,-21 0 0,21 0 16,0 21-16,-1-21 0,1 21 0,0-21 15,-21 21-15,21 0 0,-1 1 16,1-1-16,0 0 0,0 0 0,0 0 16,0 22-16,-1-22 0,22 21 0,-21-21 15,21 22-15,-21-22 0,21 42 16,0-20-16,0-22 0,0 0 16,0 0-16,0 21 0,0-20 15,0-1-15,0 0 0,21 0 0,0 0 16,1 0-16,-1 1 15,0-22-15,0 0 0,0 21 0,0-21 16,1 0-16,-1 0 0,0 0 16,0 0-16,0 0 0,0 0 15,1 0-15,-1 0 0,21 0 0,-21 0 16,0 0-16,1-21 0,20 21 0,-21 0 16,0-22-16,0 22 0,1 0 15,-1-21-15,0 21 0,0 0 16,-21-21-1,0 0 17,0 0-17,0 0 1</inkml:trace>
  <inkml:trace contextRef="#ctx0" brushRef="#br0" timeOffset="64632.46">11070 5673 0,'0'0'0,"-21"0"15,0 0-15,0 0 16,-1 0-1,1 0 17,42 0-1,1 0-31,-1 0 16,0 0-16,0 0 0,0 0 15,0 0-15,1 0 0,-1 0 16,0 0-16,0 0 0,0 0 15,0 0-15,1 0 16,-1 0 0,-42 0 46,21 21-62</inkml:trace>
  <inkml:trace contextRef="#ctx0" brushRef="#br0" timeOffset="65019.87">10901 5906 0,'0'21'15,"21"-21"17,0 0-32,0 0 0,0 0 15,1 0-15,-1 0 16,0 0-16,0 0 0,0 0 0,0 0 15,1 0-15,-1 0 16,0 0-16,0 0 16,-21-21 62,21 21-78</inkml:trace>
  <inkml:trace contextRef="#ctx0" brushRef="#br0" timeOffset="65952.23">11811 5630 0,'0'0'0,"-21"0"31,0-21-31,21 0 16,0 0 0,0 0-16,0 0 15,21-1-15,0 22 16,-21-21-16,21 21 0,0-21 15,0 21-15,1 0 16,-1 0-16,0 0 0,0 0 16,0 0-16,0 0 15,1 21-15,-22 0 16,0 1-16,21-1 0,-21 21 16,21-21-16,-21 0 0,0 1 15,0 20-15,0-21 0,0 0 0,0 22 16,0-22-16,0 0 0,0 0 15,0 0-15,0 22 0,0-22 0,0 0 16,0 0-16,-21 0 0,21 0 16,0 1-16,-21-22 15,21 21-15,0-42 63,0-1-63,0 1 15,0 0-15,0 0 0,0 0 0,21 0 16,0-1-16,-21 1 0,21-21 16,0 21-16,0-22 0,1 22 0,20-21 15,-21 21-15,21 0 0,-20-22 0,20 22 16,-21 21-16,21-21 0,1 0 16,-22 21-16,0 0 0,0 0 15,0 0-15,1 0 0,-1 0 16,0 0-16,-21 21 0,21 0 15,-21 0-15,0 0 16,0 1-16,0-1 0,21 21 16,-21-21-16,0 0 0,0 1 0,0-1 15,0 0-15,0 0 0,0 0 16,0 0-16,0 1 0,0-1 0,0 0 16,0 0-16,-21 0 15,21 0 1,0-42 31,0 0-32</inkml:trace>
  <inkml:trace contextRef="#ctx0" brushRef="#br0" timeOffset="66468.47">12933 5779 0,'0'-22'32,"21"22"-1,0-21-31,0 21 0,0-21 0,1 0 15,-1 0-15,0 21 16,0-21-16,0-1 0,-21 1 0,21 21 16,-21-21-16,22 0 0,-22 0 15,0 0-15,0-1 0,-22 22 32,1 0-32,0 0 0,0 0 15,0 0-15,0 0 0,-1 0 0,1 0 16,0 22-16,0-1 0,21 0 15,-21 0-15,21 0 0,-21 0 16,21 1-16,-22-1 0,22 21 16,0 0-16,0-20 15,0-1-15,0 0 0,0 0 0,0 0 16,0 0-16,0 1 0,0-1 16,22-21-16,-1 21 0,0 0 0,0-21 15,0 0-15,-21 21 0,43-21 16,-1 0-16,-21 0 0,0 0 15,0 0-15,1 0 0,-1 0 0,0 0 16,0 0-16,0 0 0,22 0 16,-22 0-16,0-21 0,0 0 0,21 21 15,-20-21-15,-1 0 0,21-1 16,-21 1-16</inkml:trace>
  <inkml:trace contextRef="#ctx0" brushRef="#br0" timeOffset="66792.47">13758 5419 0,'0'0'0,"21"-21"31,-21 42 0,0 0-31,0 0 16,-21 0-16,21 0 0,0 22 0,0-22 15,-21 0-15,21 21 0,-21-20 16,21-1-16,0 21 0,0-21 0,-21 0 16,21 1-16,-21-1 0,21 0 15,0 0-15,0 0 0,0 0 0,-22 1 16,22-1 0,22-21 15,-1 0-16,0-21-15,0-1 0</inkml:trace>
  <inkml:trace contextRef="#ctx0" brushRef="#br0" timeOffset="67355.92">14076 5609 0,'0'0'0,"0"-21"0,0 0 31,-21 21-15,-1 21-16,1-21 16,0 21-16,0 22 0,21-22 0,-21 0 15,0 0-15,-1 0 0,1 22 16,0-22-16,0 0 0,0 0 16,0 0-16,-1 0 0,1 1 0,0 20 15,0-42 1,0 0-16,21 21 0,0-42 47,0 0-47,21 0 0,0 21 15,-21-22-15,21 1 0,0 0 16,1 0-16,-1 0 0,0-22 0,0 22 16,0 0-16,0 21 0,1-21 15,-1 0-15,0 0 0,0-1 16,0 22-1,-21 22 17,0-1-17,0 0-15,21-21 0,-21 21 0,0 0 16,0 0-16,0 1 0,0-1 0,0 0 16,0 0-16,22-21 0,-1 21 15,-21 0-15,21-21 0,-21 22 0,21-22 16,0 0-16,0 21 15,1-21-15,-1 0 0,0 0 16,0 0-16,0 0 16,0 0-16,1 0 0,-1-21 15,0 21-15,0-22 0,0 1 16,0 0-16,-21 0 16,22 0-16</inkml:trace>
  <inkml:trace contextRef="#ctx0" brushRef="#br0" timeOffset="67661.22">14626 5355 0,'0'-21'0,"0"0"31,0 0-31,-21 42 31,21 0-31,-21 0 0,21 0 0,-21 1 16,21-1-16,-22 21 0,1-21 0,0 22 15,21-1-15,-21 0 0,21-21 16,0 22-16,-21-1 0,0-21 0,21 22 16,-22-22-16,22 0 0,0 0 15,0 0-15,0 0 0,0 1 0,0-1 16,0 0 0,0-42 30</inkml:trace>
  <inkml:trace contextRef="#ctx0" brushRef="#br0" timeOffset="68656.77">16150 4953 0,'0'0'0,"21"0"0,0 0 0,-21-21 15,22 0-15,-22 0 16,-22 21-1,1 0-15,0 0 0,0 0 16,-21 0-16,-1 0 0,22 21 16,-21 0-16,-1 0 0,1 0 15,0 22-15,-1-1 0,1-21 0,0 21 16,-1 22-16,1-22 0,0 1 16,21-1-16,-22 21 0,1-20 0,0 84 15,20-85-15,1 22 16,21-1-16,0-21 0,0 1 0,0-1 15,0 0-15,21 1 0,-21-1 16,43-21-16,-22 0 0,21 1 0,-21-1 16,22 0-16,-1 0 0,0-21 15,1 0-15,-1 21 0,0-21 16,1 0-16,20 0 0,-20 0 0,-1 0 0,0 0 16,22-21-16,-22 0 0,0 0 15,22 21-15,-22-43 0,1 22 16,-1 0-16,0-21 0,1-1 15,-22 1-15,21 0 0</inkml:trace>
  <inkml:trace contextRef="#ctx0" brushRef="#br0" timeOffset="70636.45">16849 4614 0,'0'0'0,"-22"-21"0,1 21 0,0 0 15,0-21-15,0 21 0,0 0 16,-1 0-16,1 0 0,0 21 16,21 0-16,-21 1 0,0 20 0,21 0 15,-21 22-15,21-1 0,0 1 16,-22-1-16,1 1 0,21-1 0,-21 1 16,21 20-16,-21-20 0,21-1 15,-21 1-15,0-1 0,21 1 16,0-22-16,0 22 0,0-22 0,0 0 15,0 1-15,0-1 0,0 0 16,0-20-16,-22-1 0,22 0 0,0 0 16,0 0-16,0 0 0,0 1 15,-21-22-15,21-22 32,0 1-32,0 0 15,0 0-15,0 0 16,0 0-16,21-1 0,1-20 0,-1 21 15,0 0-15,0 0 0,0-22 16,0 22-16,1 0 0,20 0 0,-21 0 16,0-1-16,0 1 0,1 0 15,-1 21-15,0 0 0,0 0 0,-21 21 16,21 0 0,-21 1-16,0-1 0,0 21 15,0-21-15,0 0 0,0 22 0,0-22 16,0 0-16,0 0 0,0 0 15,0 22-15,0-22 0,0 0 0,0 0 16,0 0-16,0 1 16,21-22-16,-21 21 0,22-21 15,-1 0-15,0 0 0,0 0 16,0 0-16,0 0 0,1 0 0,20-21 16,-21 21-16,0-22 0,22 1 15,-1 0-15,0 0 0,-21-21 0,22 20 16,-1-20-16,-21 0 0,0-1 0,1 1 15,-1 21-15,-21-21 16,0-1-16,0 22 0,0 0 0,0 0 16,0 0-16,0-1 0,-21 22 15,-1 0-15,1 0 0,0 0 0,0 0 16,0 0-16,0 0 0,-1 22 16,22-1-16,0 0 15,0 0-15,0 0 0,0 0 16,0 1-16,22-1 0,-22 21 15,21-21-15,0 0 0,-21 1 0,21 20 0,0-21 16,-21 0-16,21 22 16,1-22-16,-22 0 0,21 0 15,0-21-15,-21 21 0,0 0 0,21-21 16,0 0-16,0 22 0,1-22 16,-1 0-16,0 0 15,0 0-15,0 0 0,22 0 16,-22-22-16,0 1 0,0 21 0,21-21 15,-20 0-15,-1 0 0,0 0 16,0-22-16,21 22 0,-20-21 0,-1-1 16,-21 1-16,21 21 0,0-21 15,0 20-15,-21 1 0,0 0 0,0 0 16,0 42 31,-21 21-47,0-20 0,21-1 0,-21 21 15,21-21-15,0 22 0,-21-22 0,21 0 16,-22 21-16,22-21 0,0 1 16,0-1-16,0 0 0,0 0 0,0 0 15,22-21-15,-1 0 16,0 0-16,0 0 0,0 0 16,0 0-16,1 0 0,-1 0 15,0-21-15,21 0 0,-21 21 0,1-21 16,-1 0-16,0-1 0,0-20 15,-21 21-15,0-21 0,0 20 0,0-20 16,0 21-16,0-21 0,0 20 0,0-20 16,-21 21-16,0 21 15,0-21-15,-1 0 0,1 21 0,0 0 16,0 0-16,0 0 0,0 0 16,-1 0-16,1 0 0,21 21 15,21-21 1,1 0-1,-1 0-15,0 0 0,0 0 16,21 0-16,-20 0 0,20-21 0,-21 21 16,21 0-16,-20 0 0,20 0 15,-21 0-15,0 0 0,0 0 0,1 0 16,-1 0-16,0 0 0,-21 21 16,0 0-16,21 0 0,0 0 15,-21 0-15,0 22 0,0-22 16,0 0-16,0 0 0,0 22 15,0-22-15,0 0 0,0 0 0,0 0 16,0 0-16,0 1 0,0-1 16,0 0-16,-21 0 0,21 0 15,-21-21-15,21 21 16,0-42 15,0 0-15,0 0-16,0 0 0,0 0 15,0-22-15,21 22 16,-21 0-16,21 0 0,0 0 0,-21-22 16,22 22-16,-1 0 0,0 0 15,0 0-15,0-1 0,0 1 0,22 21 16,-22 0-16,0-21 0,0 21 16,0 0-16,1 0 0,-1 21 0,0 0 15,0 1-15,-21-1 16,0 0-16,0 0 0,21 0 0,-21 22 15,0-22-15,0 0 0,0 0 0,0 0 16,0 0-16,0 1 16,0-1-16,0 0 0,0 0 15,0 0 1,0-42 15,0 0-15,0 0-16,21 0 0,1-1 15,-22 1-15,21-21 0,0 21 16,0 0-16,0-22 0,0 22 0,1-21 16,20 21-16,-21-1 0,0 1 15,0 21-15,22-21 0,-1 21 16,-21 0-16,0 0 16,1 0-16,-1 21 0,-21 0 0,21 1 15,-21-1-15,0 21 0,0-21 16,0 0-16,0 1 0,0 20 0,0-21 15,0 0-15,0 0 0,0 1 0,0-1 16,-21 0-16,21 0 16,-21-21-16,21 21 0,-22-21 15,22 21-15,-21-21 0,21-21 47,21 0-31,1 0-16</inkml:trace>
  <inkml:trace contextRef="#ctx0" brushRef="#br0" timeOffset="71033.45">19537 5821 0,'21'0'15,"0"0"1,0 0-16,0-21 15,1 0-15,-1 21 0,0-22 16,0 1-16,0 0 0,0 0 16,1 0-16,-1 0 0,-21-1 0,21 1 15,-21 0-15,0 0 16,-21 21-16,0 0 16,-1 0-16,1 0 0,0 21 15,0-21-15,-21 21 0,20 22 0,-20-22 16,21 0-16,0 21 0,-22-21 15,22 22-15,0-22 0,0 21 0,21-21 16,0 1-16,0-1 0,0 0 0,0 0 16,0 0-1,21-21-15,0 0 0,22 0 16,-22 0-16,0 0 0,21 0 16,-21 0-16,22 0 0,-22 0 0,0 0 15,21-21-15,-20 0 0,-1 21 0,0-21 16,-21 0-16,0-1 0,21 1 15,-21 0-15,21 0 0</inkml:trace>
  <inkml:trace contextRef="#ctx0" brushRef="#br0" timeOffset="72182.47">20574 5059 0,'0'-85'31,"-21"85"-15,0 21-1,-1 1 1,1 20-16,21-21 0,-21 21 15,0 1-15,21 20 0,-21-20 0,0-1 16,-1 21-16,1-20 0,-21 20 16,21-20-16,0 20 0,-22 1 0,22-22 15,-21 0-15,21 1 0,-1-1 0,-20 0 16,21-21-16,21 1 16,-21-1-16,21 0 0,-21-21 0,21-21 31,0 0-31,0-1 15,0 1-15,0 0 0,0-21 16,0-1-16,0 22 0,21-21 0,-21 0 16,21-1-16,0 1 0,0 21 15,-21 0-15,21-1 0,-21 1 0,22 21 16,-1 0-16,0 0 16,-21 21-16,0 1 0,21-1 15,-21 0-15,21 21 0,-21-21 0,21 22 16,-21-22-16,0 21 15,22-21-15,-1 22 0,-21-22 0,21 0 16,-21 0-16,21 22 0,0-43 0,0 21 16,1 0-16,-1 0 0,0-21 15,0 0-15,0 0 0,22 0 16,-22 0-16,0 0 0,21 0 0,-21-21 16,22 21-16,-22-21 0,21 0 0,-21-1 15,22-20-15,-22 21 0,0-21 16,0-1-16,0 1 0,-21 0 0,0-22 15,0 22-15,22-22 0,-22 22 16,0-22-16,0 22 0,0-21 0,0 20 16,-22 1-16,1-22 0,0 22 15,-21 0-15,21 21 0,-22-22 0,1 22 16,0 0-16,-1 21 16,-20 0-16,20 0 0,-20 0 0,21 0 15,-1 21-15,1 21 0,0-20 16,-1 20-16,22 0 0,0 1 0,-21-1 15,42 21-15,0-20 0,0-1 16,0 0-16,0 22 0,0-22 0,0 1 16,0-1-16,21-21 0,0 21 15,21-20-15,-21-1 0,22 0 0,-22 0 16,21-21-16,-21 0 0,1 21 16,20-21-16,-21 0 0,21 0 0,-20 0 15,-1 0-15,21 0 0,-21-21 16,0 21-16,1-21 0,-1 21 15,-21-21-15,21 21 0,0-21 0,0-1 16,0 1-16,1 21 16</inkml:trace>
  <inkml:trace contextRef="#ctx0" brushRef="#br0" timeOffset="72839.61">20976 5694 0,'0'0'0,"-21"0"0,0 0 31,21-21-31,0 0 0,0-1 16,0 1-16,0 0 16,21 0-16,0 21 15,0-21-15,0 21 16,-21-21-16,22 21 0,-1 0 0,0 0 15,0 0-15,0 0 0,0 0 0,1 21 16,-1 0-16,-21 0 0,21 0 16,0 0-16,-21 1 0,21-1 0,-21 21 15,0-21-15,0 43 16,0-43-16,0 21 0,0-21 16,-21 1-16,21-1 0,-21 0 15,0 0-15,21 0 0,0 0 16,-21-21-16,-1 22 15,22-44 17,0 1-32,0 0 15,0 0-15,0 0 0,22 0 16,-1-1-16,-21 1 0,21 0 16,0 21-16,0-21 0,0 0 0,1 0 15,-1-1-15,0 1 0,21 0 16,-21 0-16,22 0 0,-1 21 15,-21-21-15,0-1 0,22 22 0,-22 0 16,0 0-16,0 0 16,-21 22-16,0-1 0,0 0 15,0 0-15,0 0 0,0 0 16,-21 1-16,21-1 0,0 21 0,-21-21 16,0 0-16,0 1 15,21-1-15,0 0 0,-22 0 16,22-42 46,0 0-62,0-22 0,0 22 16,22 0-16</inkml:trace>
  <inkml:trace contextRef="#ctx0" brushRef="#br0" timeOffset="73188.34">21780 5376 0,'0'0'0,"-21"0"0,0 0 0,0 0 16,0 0-16,0 0 0,-1 0 15,1 22 1,0-1-16,21 0 0,0 0 16,0 0-16,21-21 31,0 0-31,22 0 0,-22 0 15,0-21-15,0 21 0,0-21 16,1 0-16,-22 0 0,0-1 16,0 1-16,0 0 15,0 0-15,-22 21 0,22-21 16,-21 21-16,0 0 0,0 0 16,0 0-16,0 21 0,-1-21 15,1 21-15,0 0 0,21 22 16,0-22-16,0 0 0,0 0 15,0 0-15,0 0 0,21-21 0,-21 22 16,21-22-16,22 0 0,-22 0 16,0 21-16,0-21 0</inkml:trace>
  <inkml:trace contextRef="#ctx0" brushRef="#br0" timeOffset="73497.47">22034 5567 0,'-21'0'0,"0"0"32,21 21-17,0 0-15,0 0 16,0 1-16,0-1 0,0 0 0,0 0 16,21 0-16,-21 0 0,0 1 15,21-1-15,1 21 0,-22-21 16,21 0-16,-21 1 0,0-1 15,0 0-15,0 0 16,0-42 31,21 0-47,-21 0 16,0-22-16,21 22 15,0 0-15</inkml:trace>
  <inkml:trace contextRef="#ctx0" brushRef="#br0" timeOffset="73749.09">22415 5503 0,'0'0'0,"-21"0"31,0 22-15,0-1-16,0 21 0,0-21 15,-1 0-15,1 22 0,21-22 16,-21 21-16,0 1 0,0-22 0,0 0 15,21 21-15,-22-21 0,22 1 16,0-1-16,0 0 0,0 0 16,0 0-16,22-21 31,-1 0-31,0-21 0,0 21 16,0-21-16,22 0 0,-22 0 15,0-1-15</inkml:trace>
  <inkml:trace contextRef="#ctx0" brushRef="#br0" timeOffset="74113.88">22585 5715 0,'0'-21'32,"0"0"-32,0 0 15,21 21-15,0-22 0,0 1 16,0 0-16,1 0 0,-1 21 15,0-21-15,0 0 0,0-1 0,0 22 16,1-21-16,-1 21 0,-42 0 31,-1 0-15,1 0-16,0 21 0,0 1 16,0 20-16,0-21 0,-1 0 0,1 22 15,0-22-15,0 21 0,21-21 16,0 22-16,0-22 0,0 0 0,0 0 15,0 0-15,0 0 0,0 1 0,21-1 16,0-21 0,0 21-16,22-21 0,-22 0 0,0 0 15,0 0-15,0 0 0,22 0 16,-22 0-16,0-21 0,21 0 0,-20 21 16,-1-22-16,0 1 0</inkml:trace>
  <inkml:trace contextRef="#ctx0" brushRef="#br0" timeOffset="74520.45">23093 5652 0,'0'0'0,"0"-22"0,0 1 16,0 0-16,0 0 15,0 0-15,0 0 0,0-1 16,21 22-16,0-21 0,0 21 0,0 0 16,1-21-16,-1 21 15,0 0-15,0 0 0,0 0 0,0 0 16,1 21-16,-1-21 0,-21 21 15,0 1-15,21-1 0,-21 21 16,0-21-16,21 0 0,-21 22 0,0-22 16,0 21-16,0-21 0,0 1 15,0 20-15,-21-21 0,21 0 0,-21 0 16,0-21-16,21 22 0,-22-1 16,1-21-16,0 21 0,0-21 31,21-21-16,0 0-15,0-1 0,0-20 16,21 21-16,0 0 0,-21 0 16,21-22-16,1 22 0,-22 0 15,21 0-15,0 0 0,0-1 16,-21 1-16,21 21 0,0-21 0,1 0 0,-1 0 16,0 0-1,0-1-15,0 22 0,0-21 0,22 0 16,-22 21-16,0-21 0,0 0 0</inkml:trace>
  <inkml:trace contextRef="#ctx0" brushRef="#br0" timeOffset="74923.7">24088 5292 0,'0'0'0,"0"-21"15,0-1 1,-22 22 15,1 22-31,0-1 0,0 0 16,0 0-16,0 21 0,-1-20 0,1-1 15,0 21-15,21-21 0,-21 22 16,0-1-16,0 0 0,21-21 16,0 22-16,-22-1 0,22-21 15,0 22-15,0-22 0,0 0 0,0 0 16,0 21-16,22-20 16,-22-1-16,21 0 0,0-21 0,0 0 15,0 21-15,0-21 0,1 0 16,20 0-16,-21 0 0,0 0 15,0-21-15,1 21 0,-1-21 0,0 0 16,0-1-16,0 1 0</inkml:trace>
  <inkml:trace contextRef="#ctx0" brushRef="#br0" timeOffset="75292.64">24405 5292 0,'0'0'0,"0"-21"16,21 21 0,0 0-16,1 0 15,-1 0-15,0 0 16,0 0-16,0 0 0,0 21 0,1-21 16,20 21-16,-21 0 0,0 0 15,0 0-15,1 1 0,-22-1 0,0 0 16,21 0-16,-21 21 0,0-20 15,0 20-15,0 0 0,0-21 16,0 22-16,0-22 0,-21 21 0,-1-21 16,1 22-16,0-22 0,0 0 15,21 0-15,-21 0 0,0 1 0,-1-1 16,1-21-16,21 21 0,-21-21 16,21 21-1,-21-21-15,21-21 31,0 0-31,21 21 16,0-21-16</inkml:trace>
  <inkml:trace contextRef="#ctx0" brushRef="#br0" timeOffset="75712.47">25294 5525 0,'-21'0'15,"42"0"16,0-22-15,-21 1 15,-21 21-15,0 0 0,0 0-1,0 0-15,21 21 0,-22-21 16,1 22-16,0-22 15,21 21-15,21-21 47</inkml:trace>
  <inkml:trace contextRef="#ctx0" brushRef="#br0" timeOffset="76280.87">25146 6033 0,'0'0'0,"0"-22"31,21 22-15,0 0-1,0 0 1,-21 22 0,0-1-1,0 0 1,0 0-1,0-42 48,0 0-47,0 0-16,0-1 15,0 1-15,22 21 16,-1 0-16,-21-21 15,21 21-15,0 0 0,0 0 16,0 0-16,1 0 16,-1 21-16,-21 0 15,0 1-15,0-1 0,0 0 16,0 0-16,0 21 0,0-20 16,-21-1-16,-22 21 0,22-21 0,-42 22 15,20-22-15,-20 21 0,20-21 16,-20 0-16,-1 1 0,1-1 0,21 0 15,-1-21-15</inkml:trace>
  <inkml:trace contextRef="#ctx0" brushRef="#br0" timeOffset="77032.45">25315 5503 0,'-21'0'32,"0"0"-17,0 0-15,0 0 0,21 22 16,-22-1-16,1-21 15,21 21-15,-21-21 0,21 21 16,0 0 0,21-21 15,0 0-31,1 0 16,-1 0-16,-21-21 0,21 0 15,0 0 1,-21 0-16,0-1 15,-21 22 17,0 0-32,0 0 31,21 22-31,-22-1 0,1 0 16,21 0-16,0 0 15,21-21 16,1 0-31</inkml:trace>
  <inkml:trace contextRef="#ctx0" brushRef="#br0" timeOffset="77884.2">25273 6096 0,'0'21'62,"0"0"-31,21-21 16,0 0-31,0 0 15,-21-21-31,0 0 16,0 0 93</inkml:trace>
  <inkml:trace contextRef="#ctx0" brushRef="#br1" timeOffset="87148.5">15875 6519 0,'-21'0'16,"0"0"31,-1 0-47,44 0 125,-1 0-125,0 0 31,0 0-31,0 0 0,0 0 16,1 0-16,-1 0 15,0 0-15,0 0 0,0 0 0,-21-21 16,21 21-16,1 0 0,-1 0 16,0 0-16,21 0 0,-21 0 0,1 0 15,-1 0-15,0 0 0,0 0 16,0 0-16,0 0 0,1 0 16,-1 0-16,0 0 15,0 0-15,0 0 16,0 0-16,1 0 0,-1 0 15,0 0-15,0 0 0,0 0 16,0 0-16,1 0 16,-1 0-16,0 0 15,0 0-15,0 0 16,0 0-16,1 0 0,-1 0 16,0 0-16,0 0 0,0 0 15,0 0-15,1 0 0,-1 0 16,0 0-16,0 0 0,0 0 15,0 0-15,1 0 0,20 0 16,-21 0-16,0 0 0,0 0 16,1-21-16,-1 21 0,0 0 0,0 0 15,21 0-15,-20 0 0,20 0 16,-21-21-16,21 21 0,-20 0 0,20 0 16,0 0-16,-21 0 0,1-21 15,20 21-15,-21 0 0,0 0 0,22 0 16,-22 0-16,0 0 0,0 0 15,0 0-15,0 0 0,1 0 16,-1 0-16,0 0 0,0 0 0,0 0 16,0 0-16,1 0 0,-1 0 15,0 0-15,0 0 0,0 0 16,0 0-16,1-21 0,-1 21 0,0 0 16,0 0-16,0 0 15,0 0-15,1 0 0,-1 0 16,0 0-16,-21-22 0,21 22 15,0 0-15,0 0 0,1 0 0,-1 0 16,0-21-16,21 21 0,-21 0 16,1 0-16,20 0 0,-21 0 0,0 0 15,0 0-15,1 0 0,20 0 16,-21 0-16,0 0 0,22 0 0,-22-21 16,21 21-16,0 0 0,-20 0 15,20 0-15,0 0 0,1 0 0,-22 0 16,21 0-16,0 0 0,1 0 15,-1 0-15,-21 0 0,22 0 16,-1 0-16,0 0 0,-21 0 0,22 0 16,-22 0-16,0 0 0,0 0 15,0-21-15,1 21 0,-1 0 0,0 0 16,0 0-16,0 0 16,0 0-16,1 0 0,-1 0 0,21-21 15,-21 21-15,22 0 0,-1 0 16,0 0-16,1 0 0,-1 0 0,0 0 15,1 0-15,-1 0 0,0 0 16,1 0-16,-22 0 0,21 0 16,0 0-16,-20 0 0,20 0 0,0 0 15,-21 0-15,22 0 0,-1 0 16,0 0-16,1 0 0,-1 0 0,0 0 16,1 0-16,-1 0 0,22 0 15,-22 0-15,0 0 0,-21 0 0,22 0 16,-1 0-16,-21 0 0,22 0 0,-22 0 15,0 0-15,0-21 0,0 21 16,0 0-16,1 0 0,-1 0 16,0 0-16,0-22 15,0 22-15,0 0 0,1 0 0,-1 0 16,21 0-16,0 0 16,1 0-16,-1 0 0,22 0 0,-1 0 15,-21 0-15,22 0 0,-22 0 0,1 0 16,-22 0-16,0 0 0,0 0 15,21 0-15,-20 0 0,-1 0 16,0 0-16,0 0 16,0 0-16,0 0 15,1 0-15,-1 0 16,0 0-16,0 0 0,0 0 16,0 0-16,1 0 0,-1 0 15,0 0-15,0 0 16,0 0-16,0 0 0,1 0 15,-1-21-15,0 21 0,0 0 16,0 0-16,22 0 0,-22 0 16,0 0-16,0 0 0,0 0 15,0 0-15,1 0 0,-1 0 0,0 0 16,0 0-16,0 0 0,0 0 0,1 0 16,-1 0-16,0 0 0,0 0 15,0 0-15,0 0 0,22 0 0,-22 0 16,0 0-16,0 0 0,0 0 15,1 0-15,-1 0 0,21 0 0,-21 0 16,0 0-16,1 0 0,-1 0 16,21 0-16,-21 0 0,0 0 15,1 0-15,-1-21 0,0 21 0,0 0 16,0 0-16,0 0 0,1 0 16,-1 0-16,0 0 0,0 0 0,0 0 15,0 0-15,1 0 0,-1 0 16,0 0-16,0 0 0,0 0 15,0 0-15,1 0 16,-1 0-16,0-21 0,0 21 16,0 0-16,22 0 0,-22 0 0,0 0 15,0 0-15,0 0 0,0 0 16,22 0-16,-22 0 0,0 0 0,21 0 16,-20 0-16,20 0 0,-21 0 15,21 0-15,-20 0 0,-1 0 0,0 0 16,0 0-16,0-21 0,0 21 15,1 0-15,-1 0 16,0 0-16,0 0 0,0 0 0,0-21 16,1 21-1,-1 0-15,-21-22 63</inkml:trace>
  <inkml:trace contextRef="#ctx0" brushRef="#br1" timeOffset="94320.15">18267 6900 0,'0'-21'31,"-21"0"-15,21 0 0,-22 21-16,1 0 15,0 0-15,0 0 16,0 0-16,0 0 0,-1 0 0,1 0 16,0 0-16,0 21 0,0 0 15,0-21-15,-1 21 0,1 1 0,-21 20 16,42-21-16,-21 21 0,0-20 15,-1 20-15,22-21 0,0 21 16,0 1-16,-21-1 0,21-21 16,0 22-16,0-1 0,0 0 15,0-21-15,0 22 0,0-1 0,0-21 16,21 0-16,-21 1 0,22 20 16,-1-21-16,0-21 0,0 21 0,-21 0 15,42-21-15,-20 0 0,-1 0 0,0 0 16,42 0-16,-20 0 15,-22-21-15,21 0 0,1 21 0,-1-42 16,0 21-16,-21-1 0,22 1 16,-22-21-16,21 21 0,-21-22 0,1 1 15,-1 0-15,0 21 16,0-22-16,-21 1 0,0 21 0,0-22 16,0 22-16,21 0 0,-21 0 15,0 0-15,0 42 31,0 0-31,0 0 16,-21 0-16,21 22 0,0-22 0,0 21 16,0 1-16,0-22 0,0 21 15,0-21-15,0 22 0,0-22 0,0 0 16,0 0-16,0 0 0,0 0 16,0 1-16,21-1 0,0-21 15,1 0 1,-1 0-16,0 0 0,21 0 15,-21-21-15,1-1 0,-1 22 0,0-21 16,0 0-16,0 0 16,-21-21-16,0 20 0,0 1 0,0 0 0,0-21 15,0 21-15,0-1 0,0-20 16,0 21-16,-21 0 0,21 0 0,-21 21 16,0 0-16,0-22 0,-1 22 15,1 0-15,0 0 0,0 0 0,0 0 16,0 0-1,21 22-15,21-22 32,0 0-32,0-22 15,0 22-15,0-21 0,1 21 16,-1-21-16,21 21 0,-21-21 0,0 21 16,1 0-16,-1-21 0,0 21 15,0 0-15,0 0 0,0 0 16,1 0-16,-22 21 0,21 0 15,0 0-15,-21 22 16,0-22-16,0 0 0,0 0 16,21 21-16,-21-20 0,0-1 15,0 21-15,0-21 0,0 0 0,0 1 0,0 20 16,0-21-16,0 0 16,0 0-16,0 1 0,0-1 15,0 0 1,0-42 15,0 0-31,0-1 16,0 1-16,0 0 0,0 0 0,0-21 15,0 20-15,0 1 0,0-21 16,0 0-16,21 20 0,0 1 0,-21-21 16,22 21-16,-1 0 0,0-1 15,0 1-15,0 0 0,22 21 16,-22 0-16,0-21 0,0 21 15,0 0-15,0 0 0,1 0 16,-1 21-16,0 0 0,0 0 0,-21 1 16,21-1-16,-21 0 0,0 21 0,0-21 15,0 1-15,0 20 0,0-21 0,0 0 16,0 0-16,0 1 0,0-1 16,0 0-16,-21 0 0,21 0 15,-21 0-15,21 1 31,-21-22-15,21-22 0,0 1-16,0 0 15</inkml:trace>
  <inkml:trace contextRef="#ctx0" brushRef="#br1" timeOffset="95231.83">19981 7091 0,'0'-21'31,"-21"21"-15,0 0-16,0 0 0,0 0 16,-1 0-16,1 21 0,0-21 0,0 21 15,0-21-15,21 21 0,-43 22 16,43-22-16,0 0 15,0 0-15,0 0 16,22 0 0,-1-21-16,0 22 15,0-22-15,0 0 0,0 21 0,1-21 16,-1 21-16,0-21 0,-21 21 16,21-21-16,0 21 0,0 0 15,-21 1-15,0-1 16,0 0-16,0 0 15,0 0-15,0 0 0,-21 1 16,0-22-16,0 0 16,0 0-16,21 21 0,-21-21 0,-1 0 15,1 0-15,0 0 0,0 0 16,0-21-16,21-1 0,-21 22 16,-1-21-16,1 0 0,0 0 0,0 0 15,21 0-15,-21-1 16,0 22-16,21 22 31,0-1-31,0 0 16,0 0-16,0 0 15,0 0-15,21 1 0,0-22 16,-21 21-16,21-21 0,0 21 0,0-21 16,1 21-16,-1-21 15,0 0-15,0 0 0,0 0 16,0 0-16,1 0 0,-1 0 0,0-21 15,0 21-15,0-21 16,0 0-16,1 21 0,-1-22 16,0-20-16,21 21 0,-42 0 15,21-22-15,1 22 0,-1-21 0,0 0 16,0-1-16,-21 1 0,21 0 16,-21-1-16,21 1 0,-21 21 0,0-22 15,0 22-15,0 0 0,0 0 0,22 0 16,-22 0-16,0-1 0,-22 22 47,22 22-47,0-1 0,-21 21 15,21-21-15,0 22 0,0-1 16,0 0-16,0 1 0,-21-1 0,21 0 16,0 1-16,0-22 0,0 21 15,0-21-15,0 22 0,0-22 16,0 0-16,0 0 0,0 0 0,0 0 15,21-21 1,-21 22-16,21-22 0,1 0 31,-1 0-31,-21-22 0,21 22 16,-21-21-16,0 0 0,21 0 16</inkml:trace>
  <inkml:trace contextRef="#ctx0" brushRef="#br1" timeOffset="95480.45">20129 7239 0,'0'0'16,"-21"0"-16,42 0 31,1 0-31,-1 0 15,0 0-15,0 0 0,0-21 16,0 21-16,1 0 16,-1 0-16,0 0 0,-21-21 0,21 21 31,0 0-31</inkml:trace>
  <inkml:trace contextRef="#ctx0" brushRef="#br1" timeOffset="96019.95">20553 7303 0,'0'0'0,"0"-22"16,0 1-16,0 0 16,0 0-16,21 21 15,0-21-15,0 21 0,0-21 16,1 21-16,-1 0 16,0 0-16,0 0 0,0 0 15,0 0-15,1 0 0,-1 21 0,0-21 16,-21 21-16,21 0 0,0 0 15,-21 0-15,0 1 0,0-1 16,0 0-16,0 0 0,0 0 16,0 0-16,0 1 0,0-1 15,0 0-15,0 0 0,-21 0 0,21 0 16,-21-21-16,21 22 0,0-44 62,0 1-62,0 0 0,0 0 16,0 0-16,0 0 0,0-1 16,21 1-16,0-21 0,0 21 15,1 0-15,-1-1 0,0 1 0,0 21 16,0-21-16,0 0 0,1 0 16,-1 21-16,-21-21 0,21 21 0,0 0 15,-21-22-15,21 22 0,-21-21 16,21 21-16,1 0 0</inkml:trace>
  <inkml:trace contextRef="#ctx0" brushRef="#br1" timeOffset="96568.19">21294 7091 0,'0'0'0,"0"-21"16,0 42 46,0 0-46,0 0-16,0 0 0,-22 1 15,22-1-15,0 21 0,0-21 0,0 0 16,0 1-16,0-1 0,0 0 0,0 0 16,0 0-16,0 0 0,0 1 15,0-1-15,0 0 0,22-21 16,-1 0-16,0 0 15,0 0-15,0 0 0,0 0 16,1 0-16,-1-21 16,0 0-16,0-1 15,0 1-15,-21 0 0,21 0 16,-21-21-16,0 20 0,22-20 16,-1 21-16,-21 0 0,21-22 0,-21 22 15,0 0-15,0 0 0,0 0 16,0 0-16,0 42 31,0 0-31,0 0 16,-21 0-16,21 22 0,-21-22 15,21 0-15,0 21 0,-22-21 16,22 1-16,0 20 0,0-21 0,0 0 16,0 0-16,0 1 0,0-1 15,0 0-15,22-21 16,-1 21-16,0-21 0,0 0 15,0 0-15,0 0 0,1 0 16,20 0-16,-21 0 0,0-21 0,0 21 16,1-21-16,-1 0 0</inkml:trace>
  <inkml:trace contextRef="#ctx0" brushRef="#br1" timeOffset="96881.43">22077 7112 0,'0'-21'16,"0"42"-16,0-63 0,-21 42 16,-1 0-16,1 0 15,21 21-15,-21-21 0,0 21 16,21 0-16,-21 22 0,0-22 16,21 0-16,0 21 0,-22-21 0,1 1 15,21-1-15,0 0 0,0 0 16,0 0-16,0 0 0,0 1 15,0 20-15,0-21 0,0 0 16,21-21-16,1 0 16,-1 21-16,0-21 0,0 0 0,21 0 15,-20 0-15,-1 0 16,0 0-16,0 0 0,0 0 0,22 0 16,-22-21-16,0 0 0,0 0 15,0 0-15,0-22 0</inkml:trace>
  <inkml:trace contextRef="#ctx0" brushRef="#br1" timeOffset="97176.42">22479 6795 0,'0'0'0,"0"-22"0,0 1 0,0 0 16,-21 21-1,0 0-15,-1 21 16,22 0-16,0 1 0,0-1 15,-21 0-15,21 0 0,-21 21 0,21-20 16,0 20-16,0-21 0,-21 21 0,21-20 16,0 20-16,-21 0 0,21 1 15,0-22-15,0 21 0,0 0 0,0-20 16,0-1-16,0 21 0,0-21 16,0 0-16,0 1 0,0-1 15,0 0 1,21-21-1,0 0-15,-21-21 0,21 21 16,0-21-16,-21-1 0</inkml:trace>
  <inkml:trace contextRef="#ctx0" brushRef="#br1" timeOffset="97624.4">22796 7176 0,'22'-22'31,"-22"44"-15,-22-22 0,22 21-16,-21 0 0,21 0 15,-21-21-15,21 21 0,-21 0 0,0 1 16,21 20-16,0-21 0,0 0 0,-21 0 16,21 1-16,0-1 15,0 0-15,0 0 0,0 0 16,0 0-1,21-21-15,0 0 0,0 0 0,0 0 16,0 0-16,1 0 0,-1 0 16,0 0-16,0-21 0,0 21 15,22-21-15,-22 0 0,0 0 0,0 21 16,-21-21-16,21-1 0,0-20 16,-21 21-16,22 0 0,-22-22 0,0 1 15,0 21-15,0-21 0,0 20 16,0 1-16,-22 0 0,1 0 0,0 0 15,0 21-15,0 0 16,0 0-16,-1 0 0,1 0 0,-21 21 16,21 0-16,0-21 0,-1 21 0,1 0 15,0 1-15,0-1 0,0-21 16,0 21-16,-1 0 0,22 0 16</inkml:trace>
  <inkml:trace contextRef="#ctx0" brushRef="#br1" timeOffset="98200.17">23135 7112 0,'0'-42'16,"21"21"-1,0-1-15,1 22 0,-1 0 16,0-21-16,0 21 0,0 0 15,0 0-15,1 0 16,-1 0-16,0 21 16,0 1-16,0-1 0,0 0 0,-21 0 15,0 21-15,22-20 16,-22 20-16,21-21 0,-21 0 0,0 22 16,0-22-16,0 0 0,0 0 15,0 21-15,0-20 0,0-1 0,0 0 16,0 0-16,0 0 15,-21-21 1,21-21 0,0 0-1,0 0-15,0 0 0,0-1 16,21 1-16,-21 0 0,0-21 16,21-1-16,0 22 0,0-21 0,-21 21 15,21-22-15,1 22 0,-1 0 16,0-21-16,0 21 0,0-1 15,0 1-15,1 21 0,-1 0 16,0-21-16,0 21 0,0 0 16,-21-21-16,21 21 0</inkml:trace>
  <inkml:trace contextRef="#ctx0" brushRef="#br1" timeOffset="98643.78">22013 6900 0,'0'0'0,"0"-21"16,0 0-1,21 21-15,1 0 0,20 0 16,-21-21-16,21 21 0,-20 0 0,20 0 15,0-21-15,1 21 0,-1 0 0,0 0 16,1 0-16,-1-21 0,-21 21 16,0 0-16,0 0 0,1 0 15,-1 0-15,-42 0 47,21-22-47,-22 22 0</inkml:trace>
  <inkml:trace contextRef="#ctx0" brushRef="#br1" timeOffset="105548.3">12171 6541 0,'0'0'0,"-21"0"15,-1 0 16,1 0-31,0 0 16,0 0 0,0 0-16,0 0 15,-1 0-15,1 0 0,0 0 16,0 0-16,0 0 16,0 0-1,-1 0-15,1 0 16,42 0 31,1 0-32,-1 0-15,0 0 0,0 0 16,0 0-16,0 0 0,1 0 16,-1 0-16,0 0 0,0 0 0,21 0 15,-20 0-15,-1 0 0,21 0 16,-21 0-16,0 0 0,22 0 0,-1 0 15,0 0-15,-20 0 16,-1 0-16,0 0 0,21 0 0,-21 0 16,1 0-16,-1 0 0,21 0 15,-21 0-15,22 0 0,-22 0 0,21 0 16,-21 0-16,22 0 0,-1 0 0,0 0 16,1 0-16,-1 0 0,21 0 15,-20 0-15,20 0 0,-20 0 16,20 0-16,1 0 0,-22 0 15,21 0-15,1 0 0,-22 0 0,1 0 16,20 0-16,-21 0 0,1 0 16,-1 0-16,0 0 0,1 0 15,-1 0-15,0 0 0,1 0 0,-1 0 16,0-22-16,1 22 0,41 0 16,-62 0-16,20 0 0,-21 0 0,21 0 15,-20 0-15,-1 0 0,0 0 16,0 0-16,0 0 15,0 0 1,-21-21 15,22 21 47,-1 0-78,0 0 32,-21-21 61,-21 21-77</inkml:trace>
  <inkml:trace contextRef="#ctx0" brushRef="#br1" timeOffset="108124.85">12001 7070 0,'0'0'0,"0"-21"0,0-1 16,0 1-1,0 0-15,0 42 47,0 0-47,0 22 16,0-22-16,0 21 0,0 1 0,0 20 16,0-21-16,0 1 0,-21-1 15,21 22-15,0-22 0,0 0 16,-21 1-16,21-22 0,-21 21 0,21-21 15,-21 22-15,21-22 0,-21 0 16,21 0-16,0 0 0,0 0 0,-22-21 16,22 22-16,-21-22 0,0 0 15,21-22 17,0 1-32,0 0 0,0 0 15,0-21-15,0 20 0,0 1 16,0 0-16,0-21 0,21 21 15,0-22-15,1 22 0,-1-21 0,0 21 16,21-1-16,-21 1 0,22 0 16,-22 0-16,21 0 0,1 21 15,-22 0-15,21 0 0,-21 0 0,0 21 16,1-21-16,-1 21 0,-21 0 16,0 0-16,0 1 0,0-1 0,0 0 15,0 0-15,-21-21 0,-1 21 16,1 0-16,0 1 0,0-22 0,0 21 15,0-21-15,-22 0 0,22 0 16,0 0-16,0 0 16,0 0-16,-1 0 0,1-21 15,0 21-15,0-22 16,21 44 15,0-1-15,21 0-16,0 0 0,0 0 15,1 0-15,-1 1 0,0-1 16,0-21-16,0 21 0,0-21 0,1 21 16,-1 0-16,0-21 0,0 0 15,0 0-15,0 0 0,1 0 16,-1 0-16,0-21 16,0 21-1,0-21-15</inkml:trace>
  <inkml:trace contextRef="#ctx0" brushRef="#br1" timeOffset="108535.73">12425 7620 0,'0'0'0,"-21"21"0,21 0 15,21-21 16,0 0-31,0-21 0,0 0 16,0 0 0,1 21-16,-1-21 0,0 0 0,-21-1 15,21 1-15,-21 0 16,0 0-16,0 0 16,-21 0-16,0 21 15,0 0-15,-1 0 16,1 21-16,0 0 0,21 0 15,-21 0-15,0 0 0,0 1 0,21 20 0,0-21 16,-22 0-16,22 22 0,-21-22 16,21 0-16,0 0 0,0 0 0,0 0 15,0 1-15,0-1 0,21-21 16,1 21-16,-1-21 16,0 0-16,0 0 0,0 0 0,0 0 15,1 0-15,20-21 0,-21 0 16,0 21-16,0-22 0,1 1 0,-1 21 15,0-21-15,0 0 0,0 0 0</inkml:trace>
  <inkml:trace contextRef="#ctx0" brushRef="#br1" timeOffset="109172.79">12933 7430 0,'0'21'31,"0"0"-31,0 0 0,0 0 0,-21 0 15,-1 1-15,22-1 0,-21 0 16,21 21-16,0-21 0,0 1 0,0-1 16,0 0-16,0 0 0,0 0 15,0 0-15,21-21 16,1 0-16,-1 0 0,0 0 0,0 0 16,0 0-16,0 0 0,1 0 15,20-21-15,0 21 0,-21-21 0,22 0 16,-1 0-16,0 0 0,-20 21 15,20-22-15,-21 1 0,0 0 0,0 0 16,1 0-16,-22 0 0,21-1 0,-21 1 16,0 42 31,-21 1-47,-1-22 0,22 21 15,-21 0-15,21 0 0,0 0 0,0 0 16,0 22-16,-21-22 0,21 0 15,0 21-15,0-20 0,-21 20 0,21-21 16,0 21-16,0 1 0,0-1 16,0 0-16,0 1 0,0 20 15,0-20-15,0-1 0,0 21 0,0-20 16,0-1-16,0 0 0,0 22 16,0-22-16,-21 1 0,21-1 0,-21 0 15,21-21-15,-22 22 0,1-1 0,0-21 16,0 22-16,0-22 0,0 0 15,-1-21-15,1 21 0,-21-21 0,-22 0 16,22 0-16,0 0 0,-1-21 16,1 0-16,0 21 0,-43-64 15,64 43-15,-21-21 0,20 21 16,1-22-16,0 22 0,0-21 16,21 21-16,0-1 0,0-20 0,0 21 15,0 0-15,0-22 0,21 22 16,0-21-16,0 21 0,22-22 15,-22 1-15,21 0 0,1-1 0,-22 1 16,21 0-16,0-22 0</inkml:trace>
  <inkml:trace contextRef="#ctx0" brushRef="#br1" timeOffset="109844.36">13610 7472 0,'0'42'32,"-21"-42"-32,21 21 0,0 1 15,0 20-15,0-21 0,-21 0 0,21 0 16,0 1-16,0-1 0,0 0 0,0 0 15,0 0-15,0 0 0,-21-21 16,21 22-16,21-44 47,-21 1-31,0 0-16,21 0 15,0 0-15,-21 0 0,21 21 0,-21-22 16,21 22-16,1 0 15,-1 0 1,-21 22-16,21-22 16,-21 21-16,0 0 0,0 0 15,0 0-15,0 0 0,21 1 16,-21-1-16,0 0 0,21-21 16,-21 21-16,21-21 0,1 21 15,-1-21-15,0 0 16,0 0-16,0 0 0,0 0 15,1-21-15,-1 0 0,0 21 0,0-21 16,0 0-16,0-1 0,1 1 0,-1 0 16,-21 0-16,21 0 0,-21 0 15,0-22-15,0 22 0,0 0 16,0-43-16,0 43 0,0 0 16,0 0-16,-21 21 0,0 0 15,-1 0-15,1 0 0,0 0 16,21 21-1,-21-21-15,21 21 0,-21-21 0,21 21 16,0 1 0,21-22-1,0 0-15,0 0 0,0 0 16</inkml:trace>
  <inkml:trace contextRef="#ctx0" brushRef="#br1" timeOffset="110300.33">14436 7408 0,'0'0'0,"-22"0"31,22 22-31,-21-22 0,0 21 16,21 0-16,-21 0 0,0 0 0,21 0 15,0 1-15,-21-1 0,-1 0 16,22 0-16,0 0 0,0 22 0,0-22 15,0 0-15,0 0 0,0 0 16,0 0-16,0 1 16,22-22-16,-1 0 0,0 0 15,0 0-15,0 0 0,0 0 16,1 0-16,-1 0 0,0 0 0,0 0 16,0 0-16,0-22 0,-21 1 15,22 21-15,-1-21 0,0 0 0,-21 0 16,0 0-16,0-1 0,0-20 15,0 21-15,0 0 0,0-22 0,0 22 16,0 0-16,0 0 0,-21 0 16,21 0-16,-21 21 0,-1 0 0,1 0 15,0 0-15,0 0 0,0 0 16,0 21-16,-1-21 0,22 21 0,-21-21 16,0 21-16,21 0 0,-21 0 15,21 1-15,0-1 0,0 0 16,0 0-16,21-21 15,0 0-15,0 0 16,22 0-16</inkml:trace>
  <inkml:trace contextRef="#ctx0" brushRef="#br1" timeOffset="110779.82">14774 7535 0,'0'0'0,"0"-21"0,0 0 31,21 21-15,1 0-16,-22-21 16,21 21-16,0 0 0,0 0 15,0 0-15,0 0 0,-21 21 0,22 0 16,-1 0-16,-21 1 15,0-1-15,0 0 0,0 0 16,0 0-16,0 0 0,0 1 16,0-1-16,0 0 0,0 0 15,0 0-15,0 0 0,-21-21 16,21 22-16,0-44 47,0 1-32,0 0-15,0 0 0,0 0 16,0 0-16,21-1 0,-21 1 0,0 0 16,21 0-16,0 0 0,-21 0 15,21-1-15,-21 1 0,21 0 0,1 21 16,-22-21-16,21 21 16,0-21-16,0 21 15,0 0 1,0 0-1</inkml:trace>
  <inkml:trace contextRef="#ctx0" brushRef="#br1" timeOffset="111488.34">15790 7514 0,'21'-42'16,"-21"21"-1,0 0-15,0-1 0,-21 1 16,0 21-16,0 0 16,0 0-16,0 0 15,-1 0-15,1 0 0,21 21 16,-21 1-16,0-22 0,0 21 0,-22 0 15,22 21-15,0-21 0,0 1 16,0-1-16,0 0 0,-1 21 0,1-21 16,21 1-16,0-1 0,0 0 0,-21 0 15,21 0-15,0 0 16,21 1-16,0-22 16,1 0-16,-1 0 15,0 0-15,0 0 0,0 0 16,0 0-16,22-22 0,-22 1 0,0 21 15,0-21-15,0 0 0,1 0 16,-1 0-16,0-1 0,0 1 16,0-21-16,0 21 0,1-22 0,-22 1 15,21 0-15,0-1 0,-21 1 0,0-21 16,21 41-16,-21-20 0,0 0 16,0 21-16,21-22 0,-21 22 0,0 0 15,0 0-15,-21 42 31,21 0-15,-21 0-16,21 0 0,0 22 16,0-1-16,0-21 0,0 22 15,0-1-15,-21 0 0,21 1 0,0-22 16,0 21-16,0 0 0,-21-20 16,21-1-16,0 42 0,0-42 15,0 1-15,0-1 16,0 0-16,0 0 0,21 0 15,0-21 1,0 0 0,0 0-1,0-21 1,1 0 0,-1 0-16</inkml:trace>
  <inkml:trace contextRef="#ctx0" brushRef="#br1" timeOffset="111701.29">16023 7684 0,'-21'21'15,"0"-21"1,0 0 78</inkml:trace>
  <inkml:trace contextRef="#ctx0" brushRef="#br1" timeOffset="114900.19">16806 7091 0,'0'0'0,"21"0"16,-21-21-16,0 0 15,0-1 1,22 22-16,-22 22 31,-22-1-31,1 0 0,0 21 16,0 1-16,0-1 0,-22 0 16,22 22-16,-42-22 0,-22 85 15,22-63-15,20-22 0,-20 21 0,-1-20 16,1 20-16,-43 64 15,64-84-15,-1 20 0,1-21 16,0 22-16,-1-22 0,22 1 16,0-22-16,0 21 0,0-21 0,21 43 15,-22-64 1,22-21 31,0-1-32</inkml:trace>
  <inkml:trace contextRef="#ctx0" brushRef="#br1" timeOffset="115768.38">10837 8721 0,'0'0'0,"-21"-21"0,0 21 0,0 0 16,0 0 0,42 0 15,0 0-31,0 0 0,21 0 0,1 0 15,-1 0-15,64-22 0,-43 22 16,-20 0-16,-1 0 0,22 0 16,-22 0-16,0-21 0,1 21 0,-1 0 15,-21 0-15,0 0 0,0 0 16,1 0-16,-44 0 31,1 0-31,0 0 16,0 21-16,0-21 0</inkml:trace>
  <inkml:trace contextRef="#ctx0" brushRef="#br1" timeOffset="116057.45">11049 8700 0,'0'0'0,"0"21"15,-21-21-15,21 21 16,-21-21-16,21 21 0,0 0 0,0 0 15,0 1-15,0-1 0,-22 21 16,22 0-16,0-20 0,-21 20 0,21 0 16,0 1-16,0-1 0,0 0 15,-21-21-15,0 43 16,21-22-16,0-21 0,0 1 0,-21-1 16,21 0-16,0 0 0,-21 0 15,42-21 16,0 0-31,-21-21 16,21 0-16,0 21 0,0-21 0,22 0 16</inkml:trace>
  <inkml:trace contextRef="#ctx0" brushRef="#br1" timeOffset="116456.28">11388 9038 0,'0'0'0,"21"0"0,-21 21 16,0 1-1,0-1-15,0 0 0,0 0 16,0 0-16,-21 0 0,21 22 0,0-22 16,0 0-16,0 0 0,0 22 15,0-22-15,0 0 0,0 0 16,0 0-16,0 0 0,0 1 0,21-22 16,0 0-1,0 0-15,0 0 0,0 0 0,1-22 16,-1 22-16,0-21 0,0 0 15,0 0-15,0 21 16,-21-21-16,22 0 0,-22-22 0,21 22 16,-21 0-16,0 0 0,0 0 15,0-1-15,0-20 0,0 21 0,0 0 16,-21 0-16,-1 21 0,22-22 0,-21 22 16,0 0-16,0 0 0,0 0 15,0 0-15,-1 22 0,1-22 16,0 21-16,21 0 15,-21 0-15,21 0 0,-21-21 0,21 21 16,0 1-16,0-1 0,21-21 16,0 0-1,0 0-15,0 0 0</inkml:trace>
  <inkml:trace contextRef="#ctx0" brushRef="#br1" timeOffset="118347.54">12509 8848 0,'0'0'0,"0"21"47,-21 0-47,0 0 0,21 0 0,-21 22 16,0-22-16,21 21 0,0 1 15,-21-22-15,-22 63 0,22-62 16,21 20-16,-21 0 0,0-21 16,-22 22-16,22-22 0,0 21 0,0-21 15,-21 1-15,20-1 0,1 0 16,0 0-16,0 0 0,0 0 16,0-21-16,-1 0 15,22-21-15,-21 21 0,21-21 16,0 0-16,0 0 0,0 0 0,0-1 15,0 1-15,0 0 0,0-21 0,0 21 16,0-1-16,0 1 16,21 0-16,-21 0 0,22 21 0,-1-21 15,-21 0-15,21 21 16,0 0-16,0 21 16,0 0-16,1 0 0,-22 0 15,21 0-15,0 1 0,-21-1 16,0 0-16,21 0 0,0 0 0,0 0 15,-21 1-15,22-1 0,-1-21 16,0 21-16,0 0 0,0-21 16,0 0-16,1 0 0,41 0 15,-42 0-15,0 0 0,22 0 16,-22 0-16,0-21 0,21 0 0,1 0 16,-22 21-16,21-22 0,22-20 15,-22 0-15,-21 21 0,22-1 16,-22 1-16,0-21 0,-21 21 0,0 0 15,0-22-15,0 22 0,0 0 16,0 0-16,0 0 0,-21-1 16,0 22-16,-1 0 0,1 0 15,0 0-15,0 22 0,0-1 16,0-21-16,-1 42 0,1-21 0,0 0 16,0 1-16,0 20 15,0-21-15,21 0 0,-22 22 0,22-22 16,0 0-16,0 0 0,0 0 0,0 0 15,0 1-15,0-1 0,0 0 16,22-21-16,-1 0 16,0 0-16,0 0 0,0 0 15,0-21-15,1 0 0,-1 21 0,0-22 16,0 1-16,0 0 0,0 0 16,1 0-16,-1 0 0,0-1 0,0 1 15,-21 0-15,0-21 0,21 21 0,-21-1 16,21 1-16,-21 0 15,0 42 17,0 0-32,0 1 15,0-1-15,0 0 0,-21 0 0,21 21 16,0-20-16,-21-1 0,21 0 0,0 0 16,0 0-16,0 0 0,0 1 15,0-1-15,21 0 0,0-21 16,1 21-16,-1-21 15,0 0-15,0 0 0,0 0 0,0 0 16,1-21-16,20 21 0,-21-21 0,0 0 16,22 21-16,-22-22 0,0 1 15,0 0-15,0 0 0,0 0 16,1-22-16,-1 22 0,-21 0 0,0 0 16,21-21-16,-21 20 0,21 1 15,-21 0-15,21 0 0,-21 0 16,0 42-1,0 0 1,0 0-16,0 0 0,0 1 0,-21-1 16,21 0-16,0 0 0,-21 0 15,21 0-15,0 1 0,0-1 0,0 21 16,0-21-16,0 0 16,21 1-16,0-22 15,0 0-15,1 0 16,-1 0-16,0 0 0,0 0 0,0 0 15,0 0-15,1 0 0,20-22 16,-21 1-16,0 0 0,0 21 0,1-21 16,-1 0-16,0 0 0,0-1 15,-21 1-15,0 0 0,0-21 0,0 21 16,21-1-16,-21 1 0,0 0 16,0 0-16,0 42 31,0 0-31,0 0 15,-21 1-15,21-1 0,0 0 16,0 0-16,0 0 0,0 22 0,0-22 16,0 0-16,0 0 15,0 0-15,21-21 16,0 0-16,1 0 0,-1 0 16,0 0-16,0 0 0,21 0 15,-20 0-15,-1 0 0,21 0 0,-21-21 16,0 0-16,1 21 0,-1-21 0,0 0 15,0-1-15,-21 1 16,0-21-16,21 21 0,-21 0 0,0-1 16,0 1-16,0 0 0,0 0 15,0 42 17,0 0-32,0 0 0,0 1 15,-21-1-15,21 0 0,0 0 0,0 0 16,-21 0-16,21 1 0,-21-1 15,21 0-15,-21-21 0,21 21 0,0 0 16,0 0-16,0-42 63,0 0-63,0 0 15,0 0-15,0 0 0,21-1 16,-21 1-16,21 0 0,0 0 0,-21 0 15,21-22-15,22 22 0,-22 0 16,0 0-16,0 0 0,21 21 16,-20-21-16,-1 21 0,21 0 0,-21 0 15,0 0-15,-21 21 0,43 0 16,-22 0-16,0 0 0,-21 0 16,0 1-16,0-1 0,0 0 15,0 0-15,0 0 0,0 0 0,0 1 16,0-1-16,0 0 0,0 0 15,-21-21-15,21 21 0,-21-21 16,0 0-16,21 21 0,0-42 31,0 0-15,21 0-16,0 21 0</inkml:trace>
  <inkml:trace contextRef="#ctx0" brushRef="#br1" timeOffset="118647.83">15028 9059 0,'0'0'0,"0"-21"0,0 0 15,0 0-15,0 0 0,-21 21 16,0 0 0,0 0-16,0 0 15,-1 21-15,1 0 0,21 0 16,-21 22-16,0-22 0,21 0 0,0 21 15,-21-21-15,21 22 0,-21-22 0,21 0 16,-22 0-16,22 0 0,0 1 16,0-1-16,0 0 0,0 0 0,0 0 15,22-21 1,-1 0-16,0 0 0,0 0 0,0 0 16,0 0-16,22 0 0,-22 0 0,21 0 15,-21-21-15,22 0 16,-1 21-16,0-21 0,-20 0 0,20-1 15</inkml:trace>
  <inkml:trace contextRef="#ctx0" brushRef="#br1" timeOffset="119227.86">15494 8848 0,'0'0'0,"0"-21"0,0-1 16,0 1-16,0 0 0,0 0 0,-21 21 31,0 21-15,-1 0-16,22 22 0,0-22 15,0 21-15,-21-21 0,21 22 16,-21-1-16,21 0 0,0-21 0,0 22 16,0-22-16,0 21 0,-21-21 15,21 1-15,0-1 0,-21 0 0,21 0 16,0 0-16,0 0 0,-21 1 16,21-1-1,0-42 16,21 21-31,0-22 16,-21 1-16,21 0 0,0 0 0,0 0 16,1-22-16,-1 22 15,0-21-15,0 21 0,0-22 0,0 22 16,22 0-16,-22 0 0,0 0 0,0 0 16,0 21-16,1 0 15,-1 21-15,-21 0 0,0 0 16,0 0-16,0 22 0,0-22 15,0 0-15,0 0 0,0 21 0,0-20 16,0-1-16,0 0 0,-21 0 16,21 0-16,0 0 0,0 1 15,21-22-15,0 21 16,0-21-16,0 0 0,22 0 16,-22 0-16,0 0 0,21 0 0,1-21 15,-22-1-15,0 22 0,0-21 16,0 0-16,0 0 15,1 0-15,-22-22 0,21 43 16,-21-21-16,0 0 16,0 0-1,-21 21 1</inkml:trace>
  <inkml:trace contextRef="#ctx0" brushRef="#br1" timeOffset="120799.84">12107 9948 0,'0'22'15,"-21"-22"-15,21 21 16,-21-21-16,21 21 16,-21-21-16,42 0 31,0 0-15,0-21-16,22 0 0,-22 21 0,0-22 15,0 22-15,0-21 0,0 0 16,1 21-16,-22-21 0,0 0 15,0 0 1,-22 21-16,1-22 16,0 22-16,0 0 0,-21 0 0,20 0 15,-20 22-15,21-1 0,-21-21 0,20 21 16,-20 0-16,21 0 0,0 0 16,0 22-16,-1-22 0,22 0 0,0 0 15,0 0-15,0 1 0,0-1 16,0 0-16,22-21 0,-1 0 15,0 0-15,0 0 0,21 0 0,-20 0 16,20 0-16,-21 0 16,0 0-16,22 0 0,-22 0 0,0 0 15,0 0-15,-21-21 0,21 21 16,-42 0 0,0 0-1,-21 0-15,20 0 0,-20 0 16,21 0-16,-21 21 0,20 0 0,1 0 15,-21 0-15,21 1 0,0-1 16,-1 0-16,1 21 0,21 1 0,-21 20 16,21-42-16,0 22 0,0-22 15,0 0-15,0 0 0,0 0 16,21-21-16,0 0 0,1 0 0,-1 0 16,0 0-16,21 0 0,-21 0 15,22 0-15,-22-21 0,21 0 0,1 0 16,-1 0-16,0-22 0,-21 22 15,22 0-15,-1-21 0,-21 20 16,22-20-16,-22 21 0,0 0 0,-21 0 16,0-1-16,21 1 0,-21 0 15,0 0-15,0 0 0,0 42 32,0 0-17,0 0-15,0 0 0,0 1 16,0-1-16,0 0 0,-21 21 0,21-21 0,0 1 15,0 20-15,0-21 16,0 0-16,0 0 0,0 1 0,0-1 16,0-42 31,0-1-47,0 1 15,0 0-15,0 0 0,0 0 0,21 0 16,-21-1-16,0-20 0,0 21 0,21 0 15,0 0-15,-21-1 0,22 1 16,-1 21-16,-21-21 0,21 21 0,0 0 16,0 0-16,0 0 15,1 21-15,-22 0 16,21-21-16,-21 22 0,0-1 0,21 21 16,-21-21-16,21 0 0,-21 1 15,0-1-15,0 0 0,0 0 0,21 0 16,-21 0-16,21 1 15,1-44 1,-1 1 0,-21 0-16,0 0 15,0 0-15,21 0 0,0-1 0,0 1 16,-21 0-16,21 0 0,1-21 16,-1 20-16,0 1 0,0 0 0,21-21 15,-20 21-15,20 21 0,-21-22 16,43 22-16,-43 0 15,0 0-15,0 22 0,0-22 0,-21 21 16,0 0-16,0 21 0,0-21 0,0 1 16,0-1-16,0 21 0,0-21 15,0 0-15,-21 1 0,21-1 16,-21 0-16,21 0 0,0 0 0,0 0 16,21-21 30,0-21-30,0 0-16,1 0 0</inkml:trace>
  <inkml:trace contextRef="#ctx0" brushRef="#br1" timeOffset="121135.85">13652 10075 0,'0'22'47,"-21"-1"-47,21 0 16,0 0-16,0 0 0,0 0 15,0 1-15,0 20 0,0-21 16,-21 21-16,21 1 0,0-1 0,0 0 16,-21 1-16,21-1 0,0 0 0,0 1 15,0-1-15,0 0 0,-21 1 16,21-1-16,0 0 0,-21 1 0,21-1 15,0 0-15,0 1 0,0-1 0,0 0 16,0 1-16,0-1 0,0 0 16,-22-20-16,22-1 0,0 0 0,0 0 15,0-42 1,0 0 0,0 0-16,0-1 0,0 1 15,0-21-15,0 0 0,0 20 0,0-20 16,0 0-16</inkml:trace>
  <inkml:trace contextRef="#ctx0" brushRef="#br1" timeOffset="121447.67">13568 10329 0,'21'-42'0,"-42"84"0,42-105 0,-21 42 16,0 0-16,0-1 0,0 1 16,21 0-16,0 0 0,-21 0 0,21 21 15,1-21-15,-1 21 0,0 0 16,0-22-16,0 22 0,22 0 0,-22 0 15,0 0-15,21 0 0,-21 0 16,1 0-16,20 22 0,-42-1 16,21 0-16,-21 0 0,0 0 15,0 22-15,0-22 0,-21 0 16,0 0-16,0 0 0,-1 0 0,1 22 16,-21-22-16,21 0 0,0 0 0,-22-21 15,22 21-15,0 1 0,0-22 16,21 21-16,-21-21 0,21-21 31,0-1-15,21 1-16,0 0 0,0 0 0,0 0 15</inkml:trace>
  <inkml:trace contextRef="#ctx0" brushRef="#br1" timeOffset="122296.56">14330 9927 0,'0'0'0,"-21"21"31,21 1-15,-22-1-16,22 0 0,-21 0 16,21 0-16,0 0 0,0 1 0,0-1 15,-21 21-15,21-21 0,0 22 0,-21-22 16,21 0-16,0 21 15,-21-21-15,21 22 0,0-22 0,0 0 16,0 0-16,0 0 0,21 1 16,0-22-16,0 0 0,0 0 15,22 0-15,-22 0 0,0-22 0,21 22 16,-20-21-16,20 0 0,-21 0 16,0 0-16,22 0 0,-22-1 0,0 1 15,0 0-15,0 0 0,0-21 16,-21 20-16,22 1 0,-22 0 15,21 21-15,-21 21 32,0 0-17,0 1-15,-21-1 0,21 0 16,0 0-16,0 0 16,0 0-16,0 1 0,0-1 0,0 0 15,0 0-15,0 0 0,21-21 16,0 0-1,0 0-15,0 0 0,0 0 0,1 0 16,-1 0-16,0-21 0,0 0 16,21 21-16,-20-21 0,-1 0 0,0-1 15,-21 1-15,21 0 0,0 0 16,-21 0-16,21-22 16,-21 22-16,0 0 0,0 0 15,0 42 16,0 0-15,-21 0-16,21 1 0,-21-1 16,0 21-16,21-21 0,-21 22 0,21-22 15,-21 21-15,-1 0 0,1 1 0,21-22 16,-21 21-16,21 22 0,-21 20 16,21-41-16,0 20 0,0-20 15,0-1-15,0 21 0,0-20 16,0 20-16,0 1 0,0-1 15,0-20-15,0 20 0,0 1 0,0-22 16,0 0-16,0 22 0,0-22 16,0-21-16,0 0 0,-21 1 15,0-22-15,-1 0 16,1 0-16,0 0 0,0 0 16,0-22-1,21 1-15,0 0 0,0 0 16,0 0-16,0 0 0,0-1 0,0-20 15,0 0-15,0-1 16,0 1-16,21 0 0</inkml:trace>
  <inkml:trace contextRef="#ctx0" brushRef="#br1" timeOffset="122567.57">14182 10139 0,'0'0'0,"-22"-21"0,1 21 16,21-21-16,21 21 15,1 0 1,-1 0-16,0-22 0,21 22 0,1 0 16,-22 0-16,21 0 0,0 0 0,1-21 15,-22 21-15,21-21 0,-21 21 16,22 0-16,-22 0 0,0 0 0,0 0 15,0 0 17</inkml:trace>
  <inkml:trace contextRef="#ctx0" brushRef="#br1" timeOffset="123420.48">15727 9652 0,'0'0'0,"-21"0"0,-1 0 16,22 21 0,-21 0-16,21 1 0,-21 20 0,21-21 15,0 21-15,-21 1 0,21-1 0,-21 0 16,21 1-16,-21-22 0,21 21 15,0 1-15,0-22 0,0 21 0,-22-21 16,22 0-16,0 1 0,-21-1 16,21 0-16,0 0 0,0 0 15,0-42 17,0 0-32,0 0 15,0 0 1,0-1-16,0 1 0,0 0 0,0 0 15,0 0-15,21 0 0,1-1 0,-1 1 16,-21 0-16,21 0 0,0 0 16,0 21-16,0-21 0,1 21 15,-1 0-15,0 0 0,0 0 0,0 0 16,0 0-16,1 0 0,-1 21 0,0 0 16,0 0-16,0-21 0,-21 21 15,21 0-15,-21 1 0,0-1 16,0 0-16,0 0 0,-21 0 0,0 0 0,0 1 15,0-1-15,0-21 16,-1 21-16,1-21 0,0 21 16,0-21-16,0 0 0,0 0 0,-1 0 15,1 0-15,0 0 16,0 0 0,0 0-1,21-21-15,0 0 16,21 21-1,0-21-15,0 21 16,0 0-16</inkml:trace>
  <inkml:trace contextRef="#ctx0" brushRef="#br1" timeOffset="123836.28">16044 10012 0,'21'-85'31,"-21"64"-31,22 0 16,-1 21-16,0 0 15,0 0-15,0 0 0,0 0 16,1 0-16,-1 0 0,0 0 0,0 0 16,0 21-16,0 0 0,1 0 0,20 1 15,-42-1-15,21 0 0,-21 0 16,21 0-16,-21 0 0,0 22 15,0-22-15,0 0 0,0 0 0,-21 0 16,0-21-16,0 22 0,21-1 16,-21-21-16,21 21 0,-22-21 15,22-21 1,0 0 0,0-1-16,0 1 0,0 0 15,0 0-15,22 0 16,-1 0-16,-21-1 0,21 1 0,0 0 15,0 21-15,0-21 0,1 0 16,-1 0-16,0 21 0,0-22 16,21 1-16,-20 21 0,-1-21 0,21 21 15,-21 0-15,0 0 0,1-21 16</inkml:trace>
  <inkml:trace contextRef="#ctx0" brushRef="#br1" timeOffset="124329.24">16933 9885 0,'0'-21'0,"-21"21"32,0 0-17,0 0-15,21 21 16,-21 0-16,-1 0 16,1 0-16,21 1 0,0-1 0,-21 21 15,0-21-15,21 0 0,0 1 16,0 20-16,0-21 0,0 0 0,0 0 15,0 1-15,0-1 0,0 0 16,0 0-16,0 0 0,0 0 0,21-21 16,0 22-16,0-22 0,1 0 0,-1 0 15,0 0-15,0 0 0,0 0 16,22 0-16,-22-22 0,0 1 16,0 21-16,21-21 0,-20 0 15,-1 0-15,0 0 0,0-1 0,0 1 16,0 0-16,1 0 0,-22-21 0,0 20 15,0-20-15,0 21 0,0-21 16,-22-1-16,-41 1 0,42 21 16,0 0-16,-22-1 0,22 22 15,0 0-15,-21 0 0,20 0 16,1 0-16,-21 22 0,21-22 0,0 21 16,-1 0-16,1 0 0,0 0 0,0 22 15,21-22-15,0 0 0,-21 0 16,21 0-16,0 22 0,0-22 15,0 0-15,0 0 0,0 0 0,21 0 16,-21 1-16,21-22 0,0 0 16,0 0-16,1 0 0,-1 0 15,21 0-15,-21 0 0</inkml:trace>
  <inkml:trace contextRef="#ctx0" brushRef="#br1" timeOffset="124964.18">17357 9906 0,'0'-21'0,"0"42"0,0-63 16,21 21-16,-21 42 31,0 0-31,0 0 16,0 0-16,0 0 0,0 22 16,0-22-16,0 21 0,0-21 0,0 1 15,-21-1-15,21 21 0,0-21 0,0 0 16,0 1-16,0-1 15,0 0-15,21-21 32,0 0-32,0 0 0,0-21 15,-21 0-15,21 21 0,1-22 0,-1 1 16,0 0-16,0 0 16,0-21-16,0 20 0,-21 1 15,22 0-15,-1 0 0,0 0 0,0 0 16,-21-1-16,0 1 0,21 21 15,0 0-15,-21 21 16,0 1 0,0-1-16,0 0 0,0 0 0,0 0 15,0 0-15,0 1 0,0-1 0,0 0 16,-21 0-16,21 0 16,0 0-16,0 1 0,21-22 15,1 0 1,-1 0-16,0 0 0,0 0 15,0 0-15,0-22 0,1 1 0,-1 21 16,-21-21-16,21 0 16,0 0-16,-21 0 0,21-1 0,-21 1 15,0 0-15,0-21 0,21 21 0,-21-22 16,0 22-16,0 0 0,0 0 16,0 0-16,0-1 0,0 1 15,-21 21 1,0 21-1,0 1-15,21-1 16,0 0-16,0 0 16,21-21 15</inkml:trace>
  <inkml:trace contextRef="#ctx0" brushRef="#br1" timeOffset="125383.93">18351 9800 0,'0'0'0,"22"0"0,-1 0 0,-21-21 16,-21 21 15,-1 0-31,1 0 0,0 21 0,-21 0 16,21 1-16,-1-22 0,1 21 16,-21 0-16,21 0 0,0-21 15,21 21-15,0 0 0,-22-21 0,22 22 0,0-1 16,0 0-1,22-21-15,-1 0 0,0 21 16,0-21-16,0 0 0,0 0 0,1 21 16,-1-21-16,21 0 15,-21 21-15,0-21 0,22 22 0,-43-1 16,0 0-16,0 0 16,-21-21-1,-1 21-15,1-21 0,-21 0 16,21 21-16,0-21 0,-22 0 15,22 0-15,0 0 0,0 0 16,0 0-16,-1 0 0,1 0 0,0 0 31,42-21 16,0 21-47,1 0 0,-22-21 0,21 21 16</inkml:trace>
  <inkml:trace contextRef="#ctx0" brushRef="#br1" timeOffset="126160.4">18478 10118 0,'0'0'0,"22"0"0,-1 0 16,0 0-16,0 0 0,0 0 16,0 0-16,1 0 0,-1-21 15,21 21-15,-21-22 0,0 22 16,22-21-16,-22 0 0,0 21 0,0-21 15,0 0-15,-21 0 0,22-1 16,-22 1-16,0 0 0,0 0 0,0 0 16,-22 21-1,1 0-15,0 0 16,0 0-16,0 21 0,0 0 0,-1 0 16,22 0-16,-21 1 15,0-1-15,21 0 0,-21 0 0,21 0 16,0 0-16,0 1 0,0-1 15,0 0-15,0 0 16,21 0-16,0-21 16,0 21-16,1-21 0,-1 0 15,0 0-15,0 0 0,0 0 16,0 0-16,1 0 0,-1 0 0,0 0 16,0 0-16,-21-21 0,21 21 15,-21-21-15,21 21 0,-21-21 0,0 0 16,0 0-16,22-1 15,-22 1-15,0 0 0,21-21 16,-21 21-16,0-1 0,0 1 0,0 0 16,21 0-16,0 0 0,0 0 15,0-1-15,22 1 0,-22 0 16,0 21-16,21 0 0,-20-21 0,-1 21 16,21 0-16,-21 0 0,0 21 15,43 0-15,-64 0 0,21 1 16,0-1-16,-21 0 0,0 21 15,0-21-15,0 1 0,0-1 16,0 0-16,0 0 0,0 0 0,0 0 0,0 1 16,0-1-16,-21-21 15,21 21-15,-21-21 0,21-21 63,0 0-63,0-1 15,21 1-15,0 0 0,0-21 16,-21 21-16,22-1 0,-1 1 0,0-21 16,0 21-16,0 0 0,0-1 15,1 1-15,-1 0 0,0 0 0,0 21 16,-21-21-16,21 21 16,0 0-16,-21 21 46,0 0-46</inkml:trace>
  <inkml:trace contextRef="#ctx0" brushRef="#br1" timeOffset="128584.6">10583 6435 0,'0'0'0,"-21"0"15,0 0-15,0 0 16,0 0-1,-1 0-15,1 0 32,21 21-1,0 0-15,21-21-1,1 0-15,-1 0 0,0 0 16,21 0-16,-21 0 0,22 0 0,-1 0 15,22 0-15,-1 0 0,1 0 16,20 0-16,-20 0 0,20 0 16,-20 0-16,-1 0 0,1 0 0,-22 0 15,1 0-15,20 0 16,-21 0-16,-20 0 0,-1 0 16,0 0-1,-42 0 16,0 0-15,-1 0 0,1 0-16,0 0 0,0 0 15,0 0-15,0 0 0</inkml:trace>
  <inkml:trace contextRef="#ctx0" brushRef="#br1" timeOffset="129449.4">10647 6689 0,'0'0'0,"0"-21"0,0-1 31,0 44 16,0-1-47,0 0 0,0 0 15,-21 0-15,21 22 0,0-22 0,0 21 16,-22-21-16,22 22 0,0-22 16,0 21-16,0 0 0,0 1 0,0-22 15,0 21-15,0 1 0,-21-1 0,21-21 16,0 21-16,-21-20 0,21 41 16,-21-42-16,21 0 15,0 1-15,0-1 16,-21-21-16,0 0 15,-1 0 1,1-21 0,0-1-16,21 1 0</inkml:trace>
  <inkml:trace contextRef="#ctx0" brushRef="#br1" timeOffset="129699.4">10287 7091 0,'21'0'32,"0"21"-17,0 0-15,1 0 0,-22 1 16,0-1-16,21 0 0,-21 0 16,21 0-16,0 0 0,-21 1 0,0-1 15,0 0-15,21 0 0,-21 0 16,0 0-1,21-21 1,1 0 0,-22-21-16,21 0 15,0 0-15</inkml:trace>
  <inkml:trace contextRef="#ctx0" brushRef="#br1" timeOffset="129907.8">10858 7091 0,'-21'0'0,"0"0"0,0 21 16,0 0-16,-22 0 0,22 1 15,0-1-15,-21 0 0,21 0 0,-1 0 16,1 0-16,0 1 0,0-1 16,21 0-16,-21 0 0,21 0 0,-21-21 15,21 21-15,-22-21 0,22 22 16,-21-22-1,0 0-15</inkml:trace>
  <inkml:trace contextRef="#ctx0" brushRef="#br1" timeOffset="130576.32">8509 7895 0,'0'21'16,"0"1"0,0 20-16,0-21 0,0 21 15,0-20-15,0 20 0,-21 0 0,21 1 16,0-1-16,0-21 16,0 21-16,0 1 0,-21-22 0,21 21 15,0-21-15,-22 1 0,22-1 0,0 0 16,-21 0-16,21 0 0,0 0 15,0 1-15,0-44 47,0 1-47</inkml:trace>
  <inkml:trace contextRef="#ctx0" brushRef="#br1" timeOffset="130924.4">8488 8149 0,'0'-21'0,"0"42"0,0-63 0,0 21 16,0 0-16,21-1 15,0 1-15,0 0 0,0 21 16,1-21-16,-1 0 16,0 0-16,0 21 0,21 0 0,-20-22 0,-1 22 15,21 0-15,-21 0 0,22 22 16,-22-1-16,0 0 0,0 0 15,0 21-15,0-20 0,1 20 0,-22 0 16,0 1-16,0-22 0,0 21 16,0 0-16,0-20 0,-22 20 0,1-21 15,0 21-15,0-20 0,21-1 16,-21 0-16,0 0 0,21 0 0,0 0 16,-22 1-16,1-22 31,21-22 0</inkml:trace>
  <inkml:trace contextRef="#ctx0" brushRef="#br1" timeOffset="131171.94">8509 8424 0,'0'0'0,"21"0"47,0 0-47,0 0 0,1 0 15,20-21-15,-21 0 0,21 21 0,-20 0 16,20 0-16,-21-21 0,21 21 16,-20 0-16,-1 0 0,0-21 0,0 21 31,0 0-16</inkml:trace>
  <inkml:trace contextRef="#ctx0" brushRef="#br1" timeOffset="131541.84">9398 8361 0,'0'0'16,"0"21"-16,0 0 0,0 0 15,21-21 32,0 0-47,-21-21 0,21 0 16,1 0-1,-22 0-15,0 0 16,0-1-16,-22 22 16,1 0-1,0 0-15,0 0 16,0 0-16,21 22 16,0-1-1,0 0-15,21-21 47</inkml:trace>
  <inkml:trace contextRef="#ctx0" brushRef="#br1" timeOffset="132120.84">10012 8107 0,'0'0'16,"-21"0"-16,-1 0 15,1 0-15,0 0 16,21 21-16,-21 0 0,0 0 16,21 1-16,-21-1 0,21 0 15,-22 21-15,22-21 0,-21 1 16,21-1-16,0 0 0,0 0 0,0 21 15,0-20-15,0-1 0,0 0 16,0 0-16,0 0 0,0 0 16,0 1-16,0-1 0,21 0 15,1-21-15,-1 21 0,0-21 16,0 0-16,0 0 0,0 0 16,1 0-16,-1 0 0,21 0 0,-21 0 15,0 0-15,22-21 0,-22 21 16,0-21-16,21 21 0,-20-21 0,-1-1 15,0 22-15,0-21 0,0 0 0,0 0 16,1 0-16,-1 0 0,-21-1 16,0 1-16,0 0 0,0-21 0,0 21 15,0-1-15,0-20 0,0 21 16,0-21-16,-21 20 0,21-20 16,-22 21-16,1 0 0,21 0 0,-21 21 15,0-22-15,0 22 16,0 0-16,-1 0 0,1 0 0,0 0 15,-21 22-15,21-1 0,-22-21 16,22 21-16,0 0 0,-21 0 0,20 0 16,1 1-16,-21-1 0,42 0 0,-21 0 15,0 0-15,-1 0 0,1 1 16,21-1-16,-21 0 16,21 0-16,-21-21 15,21 21-15</inkml:trace>
  <inkml:trace contextRef="#ctx0" brushRef="#br1" timeOffset="134411.97">8699 6477 0,'0'0'0,"-21"0"0,0 0 16,0 0-16,0 0 0,0 0 0,-1 0 15,1 21 1,0-21-16,0 0 16,42 0 46,0 0-62,22 0 16,-22 0-16,21 0 0,0 0 0,1 0 15,-1 0-15,0 0 0,22 0 0,-1 0 16,1 0-16,-22-21 0,22 21 16,-1-21-16,-20 21 0,20 0 15,-21 0-15,1 0 0,-1 0 16,0-21-16,-20 21 0,20 0 0,-21 0 15,0 0-15,0 0 0,1 0 16,-1 0-16,-42 0 94,-1 0-94,1 0 15,0 0-15</inkml:trace>
  <inkml:trace contextRef="#ctx0" brushRef="#br1" timeOffset="135300.4">6350 7091 0,'0'0'0,"-21"0"0,0 0 16,-1 0-16,1 0 16,0 21-1,21 0-15,0 22 16,0-22-16,-21 21 0,21-21 15,0 22-15,0-1 0,0 0 0,0 1 16,0-22-16,0 21 0,0 0 16,0-20-16,0 20 0,0-21 0,0 0 15,0 0-15,0 1 0,0-1 0,0 0 16,0 0 0,0-42 30,0 0-46,0 0 0,0-1 16,0 1-16</inkml:trace>
  <inkml:trace contextRef="#ctx0" brushRef="#br1" timeOffset="135804.54">6181 7176 0,'0'-22'16,"0"44"-16,0-65 0,0 22 15,0 0 1,21 0-16,0 21 0,0-21 16,0 21-16,22-22 0,-22 22 15,0 0-15,21 0 16,-21 0-16,22 0 0,-1 0 0,-21 0 16,0 22-16,1-1 0,-1 21 15,-21-21-15,0 22 0,0-22 0,0 21 16,-21 0-16,-1-20 0,-20 20 0,0 0 15,21-21-15,-22 22 0,22-22 16,-21 0-16,21 0 0,-1 0 0,1-21 16,0 0-16,0 22 0,0-22 15,0 0 1,21-22 0,0 1-16,0 0 15,21 21 16,0 0-31,0 0 0,0 21 16,-21 0-16,21 1 0,1-1 16,-1 0-16,-21 0 0,21 0 15,-21 0-15,21-21 0,-21 22 0,21-1 16,-21 0-16,21-21 16,1 0-16,-1 21 0,0-21 31,0 0-31,0 0 15,0-21 1,1 0-16,-1 0 16</inkml:trace>
  <inkml:trace contextRef="#ctx0" brushRef="#br1" timeOffset="136152.37">6837 7430 0,'0'21'15,"0"0"-15,-21 0 16,21 0 0,21-21-1,0 0 1,0 0-16,0 0 16,0-21-16,-21 0 15,22 21-15,-22-21 0,0 0 16,0-1-16,0 1 15,0 0-15,-22 0 16,1 21-16,0 0 0,0 0 16,0 0-16,0 0 15,21 21-15,0 0 0,0 0 0,-22-21 16,22 22-16,0-1 0,0 0 16,22-21-1,-1 0 1,0 0-16,0 0 0,0-21 15,0 21-15</inkml:trace>
  <inkml:trace contextRef="#ctx0" brushRef="#br1" timeOffset="136452.24">7260 7154 0,'21'22'15,"-21"-1"-15,0 0 16,21 0-16,-21 0 0,0 0 0,0 22 16,22-22-16,-22 0 0,21 21 15,-21-20-15,21 20 0,-21-21 0,0 21 16,0-20-16,0-1 0,0 0 16,21 42-16,-21-41 15,0-1-15,0 0 0,0 0 16,0-42 31,0 0-32,0 0-15</inkml:trace>
  <inkml:trace contextRef="#ctx0" brushRef="#br1" timeOffset="136735.76">7726 7197 0,'0'0'0,"0"-21"0,0-1 15,-21 44 17,-1-1-17,22 0-15,-21 21 0,0-21 16,0 22-16,0-22 0,0 21 15,-1 1-15,1-22 0,0 21 0,0-21 16,0 0-16,21 22 0,-21-22 16,21 0-16,-22 0 0,1 0 15</inkml:trace>
  <inkml:trace contextRef="#ctx0" brushRef="#br1" timeOffset="138047.23">825 6964 0,'0'0'0,"-21"0"16,0 0-1,42 0 48,0 0-63,22 0 16,-22 0-16,0 0 0,0 0 15,22 0-15,-22 0 0,21 0 16,0 0-16,1 0 0,20 0 15,-20 0-15,20 0 0,1 0 0,-1 0 16,1 0-16,-1 0 0,1 0 16,-1 0-16,64-21 0,-63 21 15,-1 0-15,1-21 0,20 21 16,-20 0-16,20 0 0,1 0 16,0 0-16,84-22 0,-84 22 15,-1 0-15,1 0 0,-21 0 16,20 0-16,-20 0 0,20 0 15,-20 0-15,-1 0 0,22 0 0,0 0 16,-22 0-16,22 0 0,0 0 16,-1 0-16,-20 0 0,20 0 0,43-21 15,-63 21-15,-1 0 16,1 0-16,21 0 0,-22 0 0,22 0 16,-1 0-16,1-21 0,0 21 0,-1 0 15,-20 0-15,21 0 0,-22 0 16,22 0-16,-22 0 0,-20 0 0,20 0 15,1 0-15,-1 0 0,-21 0 16,22-21-16,-1 21 0,-20 0 0,-1 0 16,22 0-16,-22 0 0,-21 0 15,21 0-15,-20 0 0,20 0 16,-21 0-16,0 0 0,-21-21 16,21 21-16,-21-21 46</inkml:trace>
  <inkml:trace contextRef="#ctx0" brushRef="#br1" timeOffset="138785.71">1249 8276 0,'0'0'16,"-43"-42"0,22 21-16,0 21 0,0 0 15,0 0-15,-22 0 0,22 0 16,0 0-16,0 0 0,0 21 0,-22-21 16,22 21-16,0 0 0,0 0 15,-21 22-15,20-22 0,1 21 16,0-21-16,0 22 0,0-22 15,21 21-15,0-21 0,0 22 16,0-1-16,0 0 0,0-20 0,0 20 16,0 0-16,0-21 0,21 22 15,0-22-15,0 0 0,0 0 0,22-21 16,-22 0-16,21 0 0,-21 0 16,22 0-16,-1 0 0,0 0 15,1-21-15,41-21 16,-41 21-16,-1-1 0,0-20 0,22 21 15,-22-21-15,1 20 0</inkml:trace>
  <inkml:trace contextRef="#ctx0" brushRef="#br1" timeOffset="139048.07">1778 8107 0,'0'0'0,"-21"0"16,21 21-16,-21-21 15,21 42-15,0-20 0,0 20 0,0-21 16,0 21-16,0 1 0,0-1 16,0 0-16,-22 1 0,22-1 15,0 0-15,-21 1 0,21-22 16,0 21-16,0 1 0,0-22 16,0 21-16,-21-21 0,21 0 0,0 1 15,0-1-15,21-21 31,0-21-31,1-1 16,-1 1-16</inkml:trace>
  <inkml:trace contextRef="#ctx0" brushRef="#br1" timeOffset="140319.84">2349 8467 0,'0'0'0,"22"0"0,-22-21 15,0-1-15,0 1 0,0 0 16,-22 0-16,1 0 16,0 21-16,0-21 0,0-1 0,0 22 15,-1 0-15,1 0 0,0 0 16,0 0-16,0 0 0,0 0 0,-1 22 16,1-1-16,0 21 15,0-21-15,0 0 0,0 22 16,21-22-16,-22 21 0,22-21 15,-21 22-15,21-22 0,0 21 0,0-21 16,0 1-16,0 20 0,0-21 16,0 0-16,0 0 0,0 1 0,21-1 15,1-21 1,-1 0-16,0 0 0,0 0 16,0-21-16,0-1 0,1 1 0,-1 0 15,0 0-15,0 0 0,21 0 16,-20-22-16,-1 22 0,0 0 0,0-21 15,21-1-15,-42 1 16,0 21-16,0-22 0,22 22 0,-22 0 16,0 0-16,0 0 0,21 21 15,-21-21-15,0 42 32,0 0-32,0 0 0,0 0 15,0 0-15,0 1 0,0 20 0,0-21 16,0 0-16,0 22 0,0-22 15,0 0-15,0 0 0,0 0 0,0 0 16,21 1-16,0 20 16,0-21-16,0-21 0,1 0 15,-1 0-15,0 0 0,0 0 16,0 0-16,22 0 0,-22-21 16,21 0-16,-21 0 0,0 21 0,22-22 15,-22 1-15,21 0 0,-21-21 16,1 21-16,-1-1 0,21-20 15,-21 21-15,-21 0 0,21-22 0,-21 22 16,22 0-16,-22 0 0,0 0 16,-22 21-1,1 0-15,0 0 16,21 21-16,-21 0 0,21 0 16,0 0-16,0 1 0,0-1 15,0 0-15,0 0 0,0 0 16,0 0-16,21 1 0,0-22 0,-21 21 15,0 0-15,21-21 16,-21 21-16,22-21 0,-44 0 47,1 0-31,21-21-16,-21 21 0,0-21 0,21 0 15,-21 21-15,21-22 0,-21 22 16,-1 0-16,1 0 15,21 22 1,-21-22-16,21 21 16,0 0-16,0 0 0,0 0 15,0 0-15,21 1 16,0-22-16,1 0 0,-1 0 0,-21 21 16,21-21-16,0 0 15,0 0-15,0 0 0,1 0 0,-1-21 16,0 21-16,0-22 0,0 1 15,0 21-15,1-21 0,20 0 0,-21 0 16,0 0-16,0-1 0,1 1 16,20-21-16,-21 21 0,0 0 15,22-43-15,-43 22 0,21 21 16,-21-22-16,21 22 0,-21 0 16,-21 21-1,0 21-15,-1 0 16,1 0-16,21 1 0,0-1 15,-21 21-15,21-21 0,0 0 16,0 1-16,0-1 0,0 0 0,21 0 16,-21 0-16,21 0 0,1 1 15,-1-22-15,-21 21 0,21 0 0,0-21 16,-21 21-16,0 0 16,0 0-1,-21-21-15,0 0 0,0 22 16,-1-22-16,1 0 15,0 0-15,0 0 0,0 0 0,0 0 16,-1 0 0,1 0-16</inkml:trace>
  <inkml:trace contextRef="#ctx0" brushRef="#br1" timeOffset="142407.57">1693 9292 0,'-21'0'0,"42"0"0,-63-21 0,21 21 16,0 0-1,-1 0-15,22 21 16,0 0-16,0 1 0,0-1 16,0 21-16,0-21 0,0 0 15,0 22-15,0-22 0,0 21 0,0-21 16,0 22-16,0-22 0,0 0 16,0 0-16,0 0 0,0 1 15,0-44 16,0 1-15,0 0-16,0 0 0,0 0 0,0 0 16,0-22-16,22 22 0,-1 0 15,-21-21-15,21 20 0,0 1 16,-21 0-16,21 0 0,0 0 0,1 0 16,-1 21-16,0 0 15,0 21-15,0 0 0,-21 0 16,0 0-16,21 0 0,1 1 15,-22 20-15,0-21 0,21 21 0,-21-20 16,21 20-16,0-21 0,0 0 16,-21 0-16,21 1 0,1-1 15,-1 0-15,0-21 0,0 0 16,21 0-16,-20 0 0,20 0 0,0 0 16,-21 0-16,22-21 0,-1 0 15,0-1-15,1 1 0,-1 0 16,0 0-16,-20 0 0,20 0 0,-21-22 15,21 22-15,-20-21 0,-22-1 16,0 1-16,0 21 0,0 0 16,-22-22-16,1 22 0,0 0 0,0 0 15,-21 21-15,20 0 0,1 0 0,-21 0 16,0 0-16,20 0 0,-20 0 16,0 21-16,21 21 0,-22-20 15,22-1-15,0 21 0,0-21 16,0 22-16,21-1 0,0-21 0,0 21 15,0 1-15,0-22 0,0 0 16,0 21-16,0-20 0,21-22 0,0 21 16,0-21-16,0 0 0,0 0 15,1 0-15,20 0 0,-21 0 0,21 0 16,-20-21-16,20-1 0,-21 1 16,21 0-16,1-21 0,-22 21 0,0-1 15,21 1-15,-20-21 16,-22 21-16,0 0 0,21-43 15,-21 43-15,0 0 16,0 0-16,-21 21 31,21 21-31,0 0 0,0 0 16,0 21-16,0-20 0,0-1 16,0 21-16,0-21 0,0 22 0,21-22 15,0 0-15,0 21 0,0-21 16,0 1-16,1-1 0,-1-21 15,0 0-15,0 0 0,0 0 16,0 0-16,1 0 0,-1 0 0,21-21 16,-21-1-16,0 1 0,1 0 0,20 0 15,-21 0-15,0 0 16,-21-1-16,21 1 0,-21 0 0,0-21 16,0 21-16,0-1 0,0 1 15,0 0-15,0 0 0,0 0 16,0 42-1,0 0 1,0 0-16,0 0 0,0 1 16,0-1-16,-21 21 0,21-21 0,0 0 15,0 22-15,0-22 0,0 0 0,0 21 16,0-20-16,0-1 0,0 0 16,0 0-16,0 0 31,0-42-16,0 0 1,0 0-16,0 0 0,0-1 16,21 1-16,-21 0 0,0 0 15,0-21-15,0 20 0,0-20 0,22 21 16,-22 0-16,21 0 0,0-22 0,-21 22 16,21 21-16,0-21 0,-21 0 15,21 21-15,1 0 0,-1 0 0,0 0 16,0 0-16,-21 21 15,21 0-15,0 0 0,-21 0 0,22 1 16,-22-1-16,21 0 0,-21 0 16,0 0-16,0 0 0,0 1 15,21-1-15,-21 0 0,21 0 16,-21 0 0,21-21-1,0 0-15,1-21 16,-1 21-16,0-21 0,0 0 15,0 0-15,0-1 0,1 1 16,-1 0-16,0 0 0,0 0 0,0 0 16,22-43-16,-43 43 15,21 0-15,0 0 0,0 21 16,-21-22-16,21 1 0,0 21 16,-21 21-1,0 1 1,0-1-16,0 0 0,0 0 15,0 0-15,0 0 0,0 1 16,0-1-16,0 0 0,0 0 0,0 0 16,0 0-16,22 1 15,-22-1-15,21 0 0,0-21 0,-21 21 16,21-21-16,0 0 0,0 0 16,1 0-16,-1 0 0,0 0 15,0 0-15,0 0 0,22 0 0,-22-21 16,0 0-16,21 21 0,-21-21 15,43-22-15,-43 22 0,0-21 16,0 21-16,1-1 0,-22 1 0,0 0 16,0-42-16,0 41 15,0 1-15,0 0 0,0 0 0,0 0 16,-22 21-16,1 0 16,0 0-16,0 0 0,21 21 15,-21-21-15,0 21 0,21 0 16,0 0-16,0 22 0,0-22 0,0 0 15,0 0-15,0 0 0,0 1 16,0 20-16,0-21 0,0 0 16,0 0-16,21 1 0,0-1 15,0-21-15,0 21 16,0-21-16,1 0 0,-1 0 0,0 0 16,0 0-16,0 0 0,0-21 0,1 21 15,-1-21-15,0 21 0,0-22 16,-21 1-16,21 21 0,0-21 0,1 0 15</inkml:trace>
  <inkml:trace contextRef="#ctx0" brushRef="#br1" timeOffset="142588.6">4741 9525 0,'0'21'15,"-21"-21"-15,0 0 16</inkml:trace>
  <inkml:trace contextRef="#ctx0" brushRef="#br1" timeOffset="154524.04">18097 8022 0,'0'0'0,"-21"0"0,0 0 16,21 21-16,-21-21 0,0 0 16,0 0 15,42 0 16,0 0-32,0 0-15,0 0 16,0 0-16,1 0 0,-1 0 0,0 0 16,0 0-16,21 0 0,-20 0 15,20 0-15,-21 0 0,21 0 0,1 0 16,-1 0-16,0 0 0,1 0 15,-1 0-15,0 0 0,22 0 16,-22 0-16,1-21 0,-1 21 0,0 0 16,22 0-16,-22 0 0,0 0 15,22 0-15,-22 0 0,22 0 0,-1-21 16,22 21-16,-22 0 0,1 0 16,21 0-16,-22 0 0,22 0 15,-22 0-15,1-21 0,-22 21 0,22 0 16,-1 0-16,-21 0 0,22 0 0,-1-21 15,-20 21-15,20 0 16,1 0-16,-1 0 0,1 0 0,-1 0 16,-20 0-16,20-21 0,1 21 15,-1 0-15,1 0 0,-22 0 0,21 0 16,1 0-16,-22-22 0,22 22 0,-22 0 16,22 0-16,-22 0 0,21-21 15,1 21-15,-1 0 0,1 0 0,21 0 16,-22 0-16,1 0 15,-1-21-15,1 21 0,-1 0 0,1 0 16,-1 0-16,-21 0 0,22 0 0,-1-21 16,-20 21-16,20 0 0,1 0 15,-1 0-15,1 0 0,-1 0 0,1 0 16,20-21-16,-20 21 0,-1 0 16,1 0-16,-1 0 0,1 0 0,-22 0 15,22 0-15,-22 0 0,22 0 16,-22 0-16,0 0 0,-21 0 15,1 0-15,-1 0 0,0 0 16,0 0-16,0-21 0,-42 21 94,0 0-94,0 0 0,0 0 15</inkml:trace>
  <inkml:trace contextRef="#ctx0" brushRef="#br1" timeOffset="155311.87">20278 8170 0,'0'22'109,"0"-1"-109,0 0 0,0 0 0,0 0 16,0 0-16,0 1 0,0 20 15,0-21-15,0 0 0,0 22 0,0-22 16,21 0-16,-21 21 0,0-21 0,0 22 16,0-1-16,21 0 0,-21 1 15,0 20-15,0-20 0,0 20 0,0 1 16,0-1-16,0 1 0,0-22 16,0 21-16,0 1 0,-21-1 0,21 22 15,-21-21-15,-1 20 0,22 22 0,-21-21 16,0-1-16,0 22 15,0-21-15,0 21 0,-1-22 0,1 22 16,-21 85-16,21-107 16,21 1-16,0 0 0,-21-1 0,21-20 15,0-1-15,0 22 0,0-43 0,0 22 16,0-22-16,-22 1 0,22-1 16,0 0-16,0-21 0,0 1 0,0-1 15,0 0-15,-21-42 31,21 0-15,-21 21-16,21-22 16,0 1-16</inkml:trace>
  <inkml:trace contextRef="#ctx0" brushRef="#br1" timeOffset="155687.88">19579 11049 0,'0'0'16,"0"-21"-1,21 21 16,0 21-31,1-21 0,-1 21 16,0 0-16,0 1 0,0-1 16,0 0-16,1 21 0,-1 1 15,0-22-15,0 0 0,0 21 16,-21-21-16,0 1 0,21 20 16,1-21-16,-22 0 0,0 0 15,0 1-15,0-1 16,21-21 15,-21-21-15,0-1-16,0 1 0</inkml:trace>
  <inkml:trace contextRef="#ctx0" brushRef="#br1" timeOffset="155921.84">20278 11028 0,'0'21'15,"0"0"-15,-22-21 16,1 21-16,21 1 0,-21-1 0,0 21 16,0-21-16,21 0 0,-21 1 15,-1 20-15,1-21 0,0 0 0,0 0 16,21 1-16,-21-1 0,0 0 0,-1-21 15,22 21-15,-21-21 0,0 21 16,0-21-16</inkml:trace>
  <inkml:trace contextRef="#ctx0" brushRef="#br1" timeOffset="157229.07">16552 11367 0,'0'-22'0,"0"1"0,0 0 15,0 0-15,-21 21 16,0 0-1,0 0-15,-22 0 0,22 21 16,-21 0-16,0-21 0,-22 43 0,22-22 16,-22 0-16,-42 21 15,43 1-15,21-22 0,-1 0 0,1 0 16,0 0-16,20 0 0,-20 1 16,21-1-16,0 0 0,-22 0 15,43 0-15,0 0 31,22 1-15,-1-1-16,0-21 16,0 0-16,0 21 0,22-21 0,-22 21 15,0-21-15,21 21 0,1 0 0,-22-21 16,21 22-16,0-1 0,1 0 16,-22 0-16,21 0 0,-21 22 0,1-22 15,-1 21-15,0-21 0,-21 22 16,0-22-16,0 21 0,0-21 0,0 22 15,-21-22-15,0 21 0,-22-21 16,22 22-16,0-22 0,-21 21 16,-1-21-16,1 0 0,21 22 0,-22-22 15,1 0-15,0 21 0,-1-20 16,1-1-16,21 21 0,-21-21 0,20 0 16,1-21-16,0 22 0,21-1 15,0-42 16,21-1-15,0 22-16,-21-21 16,22 21-16,-1 0 0,0 0 0,0 0 15,0 0-15,0 0 16,1 0-16,-1 0 0,-21 21 16,21 1-16,0-1 0,-21 0 0,0 0 15,21 0-15,-21 22 0,21-22 16,-21 21-16,0 0 0,0 1 0,0-1 15,0 0-15,0 22 0,0-22 16,0 22-16,0-22 0,-21 22 16,21-1-16,-21 1 0,21-1 0,-21 22 15,21-22-15,0 1 0,-21 20 0,21-20 16,-21-1-16,-1 1 0,22-1 16,0 22-16,0-21 0,0 20 0,0-20 15,0-1-15,0 22 0,0-22 0,0 1 16,0-22-16,0 22 0,22-22 15,-1-21-15,21 22 0,-21-1 16,22-21-16,-1 0 0,21-21 0,-20 21 16,84-21-16,-64 0 0,-20 0 15,20 0-15,1-21 0,-1 21 16,-21-21-16,1 0 0,-1-21 0,0 20 16</inkml:trace>
  <inkml:trace contextRef="#ctx0" brushRef="#br1" timeOffset="158732.22">23283 11261 0,'0'0'0,"-21"0"0,0 0 15,0 0 1,21-21 0,-21-1-16,21 1 15,0 0 1,0 0-16,21 0 16,0 21-16,0-21 0,21-1 15,-20 22-15,20-21 0,0 21 0,22 0 16,-22-21-16,0 21 0,22 0 15,-22 0-15,1 0 0,-1 0 0,-21 0 16,21 0-16,-20 0 0,20 0 0,-21 0 16,-21 21-16,21 0 0,-21 1 15,21 20-15,-21-21 0,0 21 0,0 1 16,0-1-16,0 0 16,-21 1-16,0-1 0,0 0 0,0 1 0,-22-1 15,1 0-15,0 1 16,-1-1-16,1 22 0,0-22 0,-1 21 15,22-20-15,-21 20 0,0 1 16,-22 42-16,43-43 0,0-21 16,0 22-16,21-22 0,0 1 0,0-1 15,0 0-15,0-21 0,21 22 16,0-22-16,21 21 0,-21-21 0,22 1 16,-22-1-16,21 0 0,22 0 15,-22 0-15,22 0 0,-22-21 0,21 0 16,1 22-16,-22-22 0,22 0 15,-22 0-15,0 0 0,1 0 16,-1 0-16,-21-22 0,0 22 16,1 0-16,-1-21 0,-21 0 15,0 0 1,-21 21-16,-1 0 16,1 0-16,0 0 0,-21 0 0,21 21 15,-22 0-15,22 0 0,-21-21 16,21 43-16,-22-22 0,22 0 0,0 0 15,0 22-15,-22-22 0,22 21 16,0 0-16,0-20 0,21 20 0,-21 0 16,21 1-16,-21-1 0,21 0 15,0-21-15,0 22 0,0-1 0,0 22 16,0-22-16,0 21 0,0-20 16,0 20-16,0 1 0,21-22 15,0 22-15,-21-22 0,0 21 0,21-20 16,-21 20-16,21-20 0,-21-1 0,0 0 15,0 22-15,0-22 0,0 0 16,0 1-16,0-1 0,0 0 0,0 1 16,0-1-16,0 0 0,0 1 0,0-1 15,-21 0-15,0 1 0,21-1 16,-21-21-16,0 22 0,-1-22 0,1 21 16,0-21-16,-21 0 0,-1 43 15,1-43-15,0 0 16,21 0-16,-22 1 0,22-1 0,0 21 15,-21-21-15,20-21 0,1 21 0,-21 22 16,21-43-16,0 0 16,-1 0-16,1 0 15,21-21-15,0-1 16,-21 1-16,21 0 0,0 0 16,-21-21-16</inkml:trace>
  <inkml:trace contextRef="#ctx0" brushRef="#br1" timeOffset="165148.17">16849 11769 0,'0'-21'15,"-22"21"16,22 21-15,-21-21-16,0 21 0,0 0 0,21 0 16,-21 0-16,0 1 0,-1 20 15,22 0-15,0 1 0,0-1 16,-21 0-16,21 1 0,0-1 0,0 43 16,0-64-16,0 21 15,0-21-15,0 0 0,0 1 0,21-1 16,-21 0-16,22-21 0,-1 0 15,0 0-15,0 0 0,0 0 16,0 0-16,1 0 0,-1-21 0,0 21 16,0-21-16,0-1 0,0 1 15,1 0-15,-1 0 0,0-21 0,0 20 16,0-20-16,-21 0 16,0 21-16,0-22 0,0 1 0,0 0 15,0 20-15,0-20 0,0 21 16,0-21-16,-21 20 0,0 22 0,0-21 15,0 21-15,-1-21 0,1 21 16,0 0-16,0 0 0,0 0 0,0 0 16,-1 21-16,1 0 0,0 1 0,0-22 15,21 21-15,0 0 0,-21 0 16,21 0-16,-21 0 0,21 1 0,0-1 16,0 0-16,0 0 0,0 0 15,21-21-15,0 0 0,-21 21 16,21-21-16,0 0 0,0 0 15</inkml:trace>
  <inkml:trace contextRef="#ctx0" brushRef="#br1" timeOffset="165508.65">17484 11769 0,'0'21'16,"0"0"-16,0 0 16,0 0-16,-22 22 0,22-22 15,0 21-15,-21 22 0,21-22 0,0 0 16,0 22-16,-21-22 0,21 22 16,-21-22-16,0 22 0,21-22 0,0 21 15,0 1-15,-21-1 0,-1 1 16,1-1-16,21 1 0,0-1 0,-21 1 15,0-1-15,21-20 0,-21 20 16,0-20-16,21-1 0,0 0 0,0 1 16,-22-1-16,22-21 0,-21 0 0,21 0 15,0 1-15,0-44 47,0-20-47,0 21 0,0-21 0,0-1 16</inkml:trace>
  <inkml:trace contextRef="#ctx0" brushRef="#br1" timeOffset="165876.4">17399 12002 0,'0'-64'31,"0"128"-31,0-149 0,0 64 0,0 0 0,0-1 15,21 1 1,0 21-16,0 0 0,1-21 16,-1 21-16,0 0 0,21 0 0,-21 0 15,1 0-15,20 0 0,-21 21 16,0 0-16,-21 1 0,21-1 0,-21 0 16,0 0-16,0 0 0,0 22 15,0-22-15,-21 21 0,0-21 0,0 0 16,0 22-16,-22-22 0,22 0 15,-21 0-15,21 0 0,-22-21 16,22 22-16,0-22 0,0 0 0,0 21 16,42-42 31,0 21-47,0-22 0,0 1 0,22 21 15,-22-21-15</inkml:trace>
  <inkml:trace contextRef="#ctx0" brushRef="#br1" timeOffset="166276.13">17865 12065 0,'21'0'15,"0"-21"1,-21 0-16,21 0 0,0 21 15,0-22-15,1 1 0,-22 0 16,21 0-16,0 21 0,-21-21 0,0 0 16,0-1-16,0 1 15,0 0-15,0 0 16,-21 21-16,0 0 16,-1 0-16,22 21 15,-21 0-15,0-21 0,0 21 16,0 22-16,21-22 0,0 21 0,-21-21 15,21 43-15,0-22 0,0 1 16,0-22-16,0 0 0,0 0 16,0 0-16,0 0 0,21 1 0,0-22 15,0 0-15,0 0 0,0 0 16,22 0-16,-22 0 0,21-22 16,-21 1-16,1 0 0,20 21 15,-21-21-15,0 0 0,0-22 0,-21 22 16,22 0-16,-1 0 0,0-21 15</inkml:trace>
  <inkml:trace contextRef="#ctx0" brushRef="#br1" timeOffset="166704.37">18288 11980 0,'63'-105'16,"-63"83"-16,22 1 16,-107 169-16,170-275 31,-85 149-31,0-1 16,0 0-16,0 21 0,0-21 0,0 22 15,0-22-15,0 21 0,0-21 16,0 22-16,-22-22 0,22 0 0,-21 0 15,21 0-15,0 1 16,-21-22 0,0 0-1,21-22 1,0 1-16,0 0 0,0 0 0,0 0 16,0-22-16,0 22 15,0-21-15,21-22 0,0 43 16,0-21-16,1 21 0,-1 0 15,21-1-15,-21 1 0,22 0 16,-1 21-16,-21 0 0,21 0 0,-20 0 16,20 0-16,-21 0 0,21 21 0,-20 0 15,-1 1-15,0-1 0,-21 21 16,0-21-16,0 0 0,0 22 0,0-22 16,0 21-16,0-21 0,-21 43 15,0-43-15,-1 0 0,22 0 16,-21 1-16,0-1 15,0-21-15,21-21 32,0-1-17,21 1-15</inkml:trace>
  <inkml:trace contextRef="#ctx0" brushRef="#br1" timeOffset="167004.97">19325 11642 0,'-21'0'31,"0"0"-31,0 21 0,21 0 16,-22 0-16,1 0 0,21 22 0,-42 20 15,21-20-15,0-1 16,-1 21-16,1-20 0,0-1 0,0 22 15,0-22-15,-22 0 0,43 1 16,-21-1-16,0-21 0,0 21 0,21 1 16,-21-22-16,21 0 0,-21 0 15,21 0-15,21-42 47,-21 0-47</inkml:trace>
  <inkml:trace contextRef="#ctx0" brushRef="#br1" timeOffset="169043.49">20129 11790 0,'0'-64'31,"0"86"1,0-1-17,-21 0-15,21 0 0,-21 21 0,0 1 16,21-1-16,-21 0 0,0 1 15,-1 20-15,1-20 0,0-1 0,0 0 16,-21 1-16,20-1 16,-20 0-16,21-21 0,0 1 0,0-1 15,-22 0-15,22 0 0,0-21 16,0 0-16,0 0 0,-1 0 16,1 0-16,0 0 0,21-21 15,-21 0-15,21 0 0,-21-1 16,21-20-16,0 21 0,-21-21 0,21-1 15,0 1-15,0 0 0,0-22 16,0 22-16,0 21 0,0-43 16,21 43-16,-21 0 0,21 21 15,0 0-15,0 0 0,0 21 16,-21 0-16,22 0 0,-1 22 16,-21-22-16,21 21 0,0 0 0,0 1 15,0-1-15,-21 0 0,22 1 16,-1-22-16,0 21 0,0-21 15,0 1-15,0-1 0,1 0 0,-1-21 16,0 21-16,0-21 0,21 0 16,-20 0-16,-1 0 0,21 0 0,43-42 15,-43 21-15,0-1 16,1 22-16,-22-42 0,21 21 16,22-43-16,-43 43 0,0-21 15,-21 0-15,0 20 0,0-20 16,0 0-16,0 21 0,0-22 15,0 22-15,0 0 0,-21 21 0,21-21 16,-21 21-16,0 0 0,-1 0 16,1 0-16,0 21 0,0 0 15,0 0-15,0 0 0,-22 43 16,22-22-16,0-21 0,0 22 0,21-1 16,0-21-16,0 22 0,-21-22 15,21 21-15,0-21 0,0 0 0,0 1 16,21-22-1,0 0-15,0 0 16,0 0-16,22-22 16,-22 1-16,0 0 0,0 0 0,0 0 15,0 0-15,1-1 0,-1-20 16,-21 21-16,21-21 0,0 20 16,-21-20-16,21 21 0,-21 0 0,0 0 15,21 21 1,-21 21-1,0 0-15,0 0 16,0 0-16,0 22 0,0-22 0,0 0 16,0 0-16,0 0 0,0 0 15,0 1-15,0-1 0,22 0 16,-22 0-16,21-21 0,0 21 16,0-21-16,0 0 0,22 0 15,-22 0-15,0 0 0,0-21 16,0 21-16,0-21 0,1 0 15,-1 0-15,0-1 0,0 1 0,0 0 16,-21 0-16,0-21 0,21 20 16,-21-20-16,0 21 0,0-21 0,0 20 15,0-20-15,0 21 0,0 0 16,0 0-16,0 42 31,0 0-31,0 0 0,0 21 16,0-20-16,0 20 0,0-21 0,0 21 15,0-20-15,0-1 16,0 0-16,0 0 0,0 0 0,0 0 16,0 1-16,0-1 15,22-21-15,-1 0 0,0 0 16,0 0-16,21 0 0,-20-21 16,-1 21-16,0-22 0,0 1 15,0 0-15,0 0 0,1 0 0,-1 0 16,0-22-16,-21 22 0,21-42 15,-21 20-15,21 22 0,-21 0 16,0 0-16,0 0 16,0 42-1,0 0 1,0 0-16,0 0 0,0 0 16,0 1-16,0 20 0,-21-21 0,21 21 15,0-20-15,0-1 0,0 0 16,0 0-16,0 0 0,0 0 0,21-21 15,-21 22-15,21-22 16,1 0-16,-1 0 0,0 0 0,0 0 16,0 0-16,0-22 0,1 1 15,20 21-15,-21-21 0,0 0 0,0 0 16,1 0-16,-1-1 0,0 1 16,0 0-16,-21 0 0,21-21 0,-21 20 15,0 1-15,0-21 0,0 21 0,0 0 16,0-1-1,0 44 1,0-1 0,0 0-16,-21 0 0,21 0 0,0 22 15,-21-22-15,21 0 0,-21 0 16,21 21-16,-21-20 0,21-1 0,0 0 16,0 0-16,0 0 0,0 0 15,0 1-15,0-1 16,0-42 31,0-1-32,0 1-15,21 21 0,-21-21 0,21-21 16,0 21-16,-21-1 0,21-20 0,22 0 16,-22-1-16,21 22 0,-21-21 15,22 21-15,-1 0 0,0-1 16,-21 1-16,22 0 0,-22 21 15,21 0-15,-21 0 0,1 0 0,-1 0 16,-21 21-16,21 0 0,-21 1 16,0 20-16,0-21 0,0 21 0,0-20 15,0 20-15,-21-21 0,0 21 16,-1-20-16,22-1 0,-21 21 16,0-21-16,0 0 0,21 1 15,0-1-15,21-21 31,0 0-31,0 0 16,1 0-16</inkml:trace>
  <inkml:trace contextRef="#ctx0" brushRef="#br1" timeOffset="169840.34">22564 11853 0,'0'0'0,"0"-21"0,0 0 15,-22 21-15,1 0 0,0 0 16,0 0-16,0 0 16,0 0-16,21 21 0,-22 0 0,1 1 15,0-1-15,21 0 0,-21 0 16,21 21-16,-21-20 0,0 20 0,21-21 16,0 21-16,0-20 0,0-1 15,0 0-15,0 0 0,0 0 0,0 0 16,0 1-16,21-1 15,0-21-15,21 0 0,-21 0 16,1 0-16,20 0 0,-21 0 16,0-21-16,22-1 0,-22 22 15,21-21-15,-21 0 0,0 0 0,1-21 16,20 20-16,-21-20 0,0 0 16,0-1-16,1 1 0,-1 0 0,0-1 15,0 22-15,0-21 0,-21 0 0,21-1 16,-21 22-16,0 0 0,0 0 15,0 0-15,0-1 0,-21 44 32,21-1-32,-21 0 0,21 0 15,-21 0-15,21 0 0,0 22 16,-21-22-16,21 21 0,-21-21 0,21 22 16,-22-22-16,22 21 0,0-21 15,0 1-15,-21 20 0,0-21 16,21 0-16,-21 0 0,21 1 0,0-1 15,-21 0-15,21 0 0,-21 0 16,21 0-16,0-42 47,0 0-47,21 0 0,0 0 16,0-22-16,21 22 0,-20-21 15,20 0-15,-21 20 0,21-20 0,1 21 0,-22 0 16,0 0-16,21-1 15,-20 22-15,-1 0 0,0 0 0,-21 22 16,0-1-16,21 0 16,-21 21-16,0-21 0,0 22 0,0-22 15,0 42-15,0-41 16,0-1-16,0 0 0,0 0 0,0 0 16,0 0-16,0 1 0,21-22 15,0 0 1,1 0-16,-1 0 0,0-22 15,0 22-15,0-21 0,0 0 16,1 0-16,-1 21 0,0-21 16,0-22-16,0 22 0,0 0 15,-21 0-15,0 0 0,0 0 0,0-1 16</inkml:trace>
  <inkml:trace contextRef="#ctx0" brushRef="#br1" timeOffset="171511.84">17505 13377 0,'0'0'0,"21"0"47,0 0-47,0 0 0,0 0 15,22-21-15,-22 21 16,0-21-16,0 0 0,22 21 0,-22-21 16,0 0-16,0 21 0,0-22 15,-21 1-15,0 0 16,-21 21-1,0 0-15,0 0 0,0 0 16,-1 0-16,-20 0 0,21 21 16,0-21-16,-22 21 0,22 1 0,0-22 15,0 21-15,0 0 0,21 21 16,0-21-16,0 1 0,0-1 0,0 0 16,0 0-16,0 21 0,0-20 15,21-1-15,0 0 16,0-21-16,0 0 0,1 0 15,-1 0-15,0 0 0,0 0 0,0 0 16,0 0-16,1 0 16,-22-21-16,-22 21 15,1 0 1,0 0-16,0 0 0,-21 0 0,-1 0 16,1 21-16,21 0 0,-22 0 15,1 0-15,21 1 0,-21-1 0,20 21 16,-20-21-16,21 22 0,0-1 15,21-21-15,0 21 0,0-20 0,0 20 16,0-21-16,0 0 0,21 0 16,0-21-16,0 22 15,0-22-15,22 21 0,-22-21 0,21 0 0,1 0 16,-1 0-16,0-21 0,1-1 16,-1 1-16,0 0 0,1 0 0,-1 0 15,0 0-15,1-22 0,-1 22 16,0-21-16,-21 21 0,1-22 0,-1 22 15,0-21-15,-21 21 0,0-1 16,0 1-16,0 0 0,0 42 31,0 0-31,0 1 16,-21-1-16,21 21 0,0-21 16,0 0-16,0 22 0,-21-22 0,21 0 15,0 0-15,0 22 0,0-22 16,0 0-16,0 0 0,0 0 15,0-42 32,0 0-47,0 0 0,0 0 0,0-1 16,0 1-16,0 0 0,0 0 16,0 0-16,21-22 0,0 22 15,-21 0-15,21 0 0,0 0 16,0 0-16,1-1 0,-1 1 0,0 21 15,0 0-15,0 0 0,0 21 16,-21 1-16,22-1 0,-1 0 0,0 0 16,-21 0-16,0 0 0,21 22 15,0-22-15,-21 0 0,21 0 0,-21 0 16,0 1-16,0-1 0,0 0 16,22-21-16,-1 0 15,0 0 1,0 0-16,0-21 15,-21 0-15,21-1 0,1 1 16,-1 0-16,-21-21 0,21 21 16,0-22-16,0 22 0,0-21 0,1 21 15,-1-22-15,0 22 0,0 0 16,0 21-16,0 0 16,1 21-16,-22 0 15,21 0-15,-21 22 0,0-22 0,0 0 16,0 0-16,0 0 0,0 1 15,0-1-15,21 0 0,-21 0 0,0 0 16,21 0-16,0-21 16,0 0-16,1 0 15,-1 0-15,0 0 16,0 0-16,0 0 16,0-21-16,1 21 0,-1-21 15,0 0-15,0 21 0,0-21 0,0 0 16,1-1-16</inkml:trace>
  <inkml:trace contextRef="#ctx0" brushRef="#br1" timeOffset="171804.69">19198 13504 0,'0'-21'15,"0"42"-15,0-21 16,0 22-16,0-1 16,0 21-16,0 0 0,0 1 15,0-1-15,0 0 0,0 22 16,0-22-16,0 1 0,0-1 0,0 0 15,0 22-15,0-22 0,0 0 16,0 22-16,0-22 0,0 22 0,-21-22 16,21 22-16,0-1 0,0-21 0,-21 1 15,21 20-15,0-42 0,0 22 16,0-22-16,0 0 0,0 0 0,0 0 16,21-42 15,-21 0-31,0 0 0,0 0 0,21 0 15,-21-1-15,21-20 16,-21 0-16,0-22 0,0 22 0,21-22 16</inkml:trace>
  <inkml:trace contextRef="#ctx0" brushRef="#br1" timeOffset="172097.36">19262 13928 0,'0'0'0,"-22"-43"16,22 1-16,-21 0 0,21-1 0,-21 1 15,21 21-15,0-21 0,0 20 16,0-20-16,0 21 0,0 0 0,21 0 15,0-1-15,1 22 0,-1-21 16,21 0-16,0 21 0,-20 0 0,20 0 16,0 0-16,1 0 0,-1 21 15,-21 0-15,0 22 0,0-22 0,1 0 16,-22 21-16,0-20 0,0 20 16,0-21-16,-22 21 0,1-20 15,-21-1-15,21 0 0,-22 0 0,22 0 16,-21 0-16,0 1 0,20-22 15,-20 21-15,21-21 0,0 0 0,0 0 16,42-21 15,0-1-15,21 1-16,-21 0 0</inkml:trace>
  <inkml:trace contextRef="#ctx0" brushRef="#br1" timeOffset="172953.77">20045 13293 0,'0'0'0,"-21"0"16,21 21-16,-22 0 16,1-21-16,0 21 0,21 22 0,-21-22 15,21 21-15,0 0 0,-21-20 16,21 41-16,0-21 0,-21 1 0,21-1 15,0 0-15,0 1 0,0-22 16,0 21-16,0-21 0,0 1 16,0-1-16,0 0 0,21 0 15,0-21-15,0 21 0,0-21 16,0 0-16,1 0 0,-1 0 16,0-21-16,0 21 0,0-21 15,0 0-15,1 0 0,-1-1 0,0 1 16,0-21-16,0 21 0,0 0 15,1-22-15,-1 22 0,-21 0 0,0 0 16,21 21-16,-21 21 31,0 0-31,0 0 16,0 0-16,0 22 16,-21-22-16,21 0 0,0 0 15,0 0-15,0 1 0,0-1 16,21-21-16,0 0 15,0 0-15,0 0 0,1 0 16,20 0-16,-21 0 0,0 0 16,0-21-16,22-1 0,-22 1 0,0 0 15,0 0-15,0 0 0,1 0 16,-1-22-16,0 22 0,-21 0 16,0 0-16,21 0 0,-21-1 15,0 1-15,21 21 0,-21 21 31,0 1-15,-21-1-16,21 0 0,-21 0 16,21 0-16,-21 22 0,21-22 0,0 21 15,-21-21-15,-1 0 0,22 22 16,-21-22-16,21 21 0,0 1 0,-21-22 16,0 21-16,21-21 0,-21 22 0,21-1 15,0 0-15,0 1 0,0-1 16,0 0-16,0 1 0,-21-1 0,21 0 15,0 22-15,0-22 0,0 0 16,-22-20-16,22 20 0,0 0 0,0-21 16,0 22-16,0-22 0,0 0 15,0 0-15,-21 0 0,21 1 16,-21-1-16,0-21 0,21 21 16,-21-21-1,0 0-15,21-21 16,0 0-16,0-1 15,0 1-15,0 0 0,0 0 16,0 0-16,0 0 0,0-1 0,0-20 16,0 0-16,0-1 15,0 1-15,0-21 0</inkml:trace>
  <inkml:trace contextRef="#ctx0" brushRef="#br1" timeOffset="173232.87">19791 13547 0,'0'0'16,"0"-21"-16,0-1 16,21 22-1,0 0-15,0 0 0,22-21 0,-1 21 16,-21 0-16,21 0 0,1 0 0,-1 0 15,0-21-15,1 21 0,-1 0 16,0 0-16,-20 0 0,20 0 0,-21 0 16,0 0-16,-21 21 31,0 0-15</inkml:trace>
  <inkml:trace contextRef="#ctx0" brushRef="#br1" timeOffset="174156.41">19664 14796 0,'0'0'0,"0"-43"16,0 22 0,0 0-16,0 42 47,0 0-47,0 22 0,0-22 15,0 21-15,0-21 0,0 22 0,0-1 16,-21 0-16,21 1 0,0 20 15,0-21-15,0 1 0,-22 20 0,22-20 16,-21-22-16,21 21 16,0 0-16,0-20 0,0-1 0,0 0 15,-21 0-15,21 0 16,0-42 0,0 0-1,0 0-15,0-22 0,0 22 16,0-21-16,21 0 0,0-1 15,1 22-15,-1-21 0,0-1 0,0 1 16,0 21-16,0 0 0,22 0 16,-22-1-16,21 22 0,-21 0 0,1 0 15,-1 0-15,0 22 0,0-1 0,-21 0 16,21 0-16,-21 21 16,0 1-16,0 20 0,-21-20 15,0-22-15,0 21 0,0-21 16,-1 22-16,1-22 0,0 0 0,0 0 15,0 0-15,0 0 16,-1-21-16,1 0 0,0 0 0,0 0 16,0 0-16,0 0 15,-1 0-15,22-21 16,0 0 0,0 0-16,22 21 15,-1 0-15,0-21 16,0 21-16,0 0 15,0-21-15,1 21 0</inkml:trace>
  <inkml:trace contextRef="#ctx0" brushRef="#br1" timeOffset="174587.93">20151 15177 0,'0'0'0,"0"-22"0,0 1 16,0 0-16,21 0 15,0 0 1,0 0-16,0 21 0,0 0 0,1-22 16,-1 22-16,0 0 15,21 0-15,-21 0 0,22 0 0,-1 22 16,0-1-16,-20 0 0,20 21 16,-21-21-16,0 22 0,0-1 0,-21-21 15,0 22-15,0-1 0,0-21 16,0 21-16,0-20 0,0-1 0,0 0 15,0 0-15,-21 0 0,0-21 16,0 0 15,21-21-31,0 0 0,0 0 16,0 0-16,0-1 0,0 1 16,0-21-16,0 21 0,0-22 15,0 22-15,21-21 0,0 21 0,-21-22 16,21 22-16,1 0 0,-22 0 15,21 21-15,0-21 0,0 21 0,0 0 16,0-21-16,1 21 16,-1 0-16,0 0 15,0 0-15,0-22 0,0 22 16</inkml:trace>
  <inkml:trace contextRef="#ctx0" brushRef="#br1" timeOffset="175004.23">21061 14965 0,'0'21'31,"0"0"-31,-21 0 0,21 1 16,-22-1-16,1 0 0,21 21 15,-21-21-15,21 22 0,0-1 0,0-21 16,0 22-16,0-1 0,0-21 16,0 21-16,0-20 0,0-1 0,0 0 15,0 0-15,21 0 16,0-21-16,1 0 0,-1 0 15,0 0-15,0 0 0,0 0 0,0 0 16,1-21-16,-1 21 0,0-21 16,0 0-16,0 0 0,0-1 15,1 1-15,-1-21 0,0 0 16,0 20-16,-21-20 0,0 0 0,0-1 16,0 1-16,-21 21 0,0-21 15,0 20-15,-1 1 0,1 0 0,0 21 16,0 0-16,0 0 0,0 0 15,-22 0-15,22 21 0,0-21 0,0 21 16,0 22-16,-1-22 0,22 21 0,0-21 16,0 22-16,0-22 0,0 21 15,0-21-15,0 1 0,0-1 0,0 0 16,0 0-16,22 0 16,-1-21-16,0 0 0,0 0 0,0 0 15,0 0-15,22 0 0</inkml:trace>
  <inkml:trace contextRef="#ctx0" brushRef="#br1" timeOffset="175620.16">21632 15071 0,'0'-43'16,"0"86"-16,0-64 16,-21 21-1,21 21-15,-21 21 0,21-21 16,0 0-16,0 22 0,0-22 15,0 21-15,0 1 0,0-22 0,0 0 16,0 0-16,0 0 0,0 0 0,0 1 16,0-1-16,0 0 15,21-21 1,0 0-16,0 0 16,1-21-16,-1 21 0,0-21 0,0-1 15,0 1-15,0 0 0,-21 0 16,43 0-16,-43 0 0,21-22 0,0 22 15,0 0-15,0 0 0,1 21 16,-22-21-16,21 21 16,-21 21-1,0 0-15,0 0 0,0 0 16,0 0-16,0 22 0,0-22 16,0 0-16,0 0 0,0 0 0,0 1 15,0-1-15,0 0 0,21 0 16,0-21-16,0 0 15,0 0-15,1 0 0,-1 0 0,0 0 16,0-21-16,0 21 16,0-21-16,1 0 0,-1-1 0,-21 1 15,0 0-15,0-21 0,0 21 16,0-22-16,0 1 0,0 0 16,0 20-16,0-20 0,0 21 15,0 0-15,0 0 0,0-1 0,-21 22 31,-1 0-31,1 22 16,0-1 0,21 0-16,-21-21 15,21 21-15,21-21 32,0 0-32,0 0 0,1 0 15</inkml:trace>
  <inkml:trace contextRef="#ctx0" brushRef="#br1" timeOffset="176023.95">22458 15028 0,'21'0'0,"-42"0"0,63-21 0,-21 21 0,0-21 16,-21 0-16,-21 21 31,0 0-15,0 21-16,0-21 0,0 21 15,-1 0-15,1-21 0,21 22 16,-21-1-16,21 0 0,0 0 15,0 0-15,0 0 16,0 1-16,0-1 0,21-21 0,-21 21 16,21 0-16,1-21 0,-1 21 15,0 0-15,0 1 16,0-22-16,-21 21 0,21-21 0,-21 21 16,0 0-1,0 0-15,-21-21 16,0 21-16,0-21 15,0 0-15,0 0 0,-1 0 0,1 0 16,0 0-16,0 0 16,0 0-16,0 0 15,21-21 32,21 21-31,0-21-16</inkml:trace>
  <inkml:trace contextRef="#ctx0" brushRef="#br1" timeOffset="176710.6">22669 15219 0,'0'0'0,"22"0"0,-1-21 0,-21 0 16,21 21-16,0-22 0,-21 1 15,21 0-15,0 0 0,1 21 0,-1-21 16,-21 0-16,21 21 0,-21-22 15,21 22-15,-42 22 47,0-22-47,0 21 16,-1 0-16,1 0 0,0 0 0,0 0 16,21 22-16,-21-22 0,21 0 15,-21 0-15,21 0 0,0 1 16,0-1-16,0 0 0,0 0 15,21-21-15,0 21 0,0-21 16,0 0-16,0 0 0,1 0 16,-1 0-16,21 0 0,-21 0 15,0 0-15,1-21 0,-1 0 16,0 0-16,-21 0 16,0-1-16,0 1 15,0 0-15,0 0 0,0 0 16,0 0-16,0-1 0,0 1 0,0 0 15,0 0-15,21 21 16,0 0-16,0-21 16,1 21-16,-1 0 15,0 0-15,0 0 0,0 21 16,-21 0 0,21 0-16,1 0 0,-22 1 0,0-1 15,0 0-15,0 0 16,0 0-16,0 0 0,0 1 15,0-1-15,0 0 0,0 0 32,-22-21-17,22-21 1,0 0-16,0 0 16,0-1-16,22 1 15,-1 0-15,-21 0 0,21 0 0,0-22 16,-21 22-16,21 0 0,-21 0 15,21 0-15,-21 0 0,0-1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4T12:42:37.7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1947 2434 0</inkml:trace>
  <inkml:trace contextRef="#ctx0" brushRef="#br0" timeOffset="189.88">1947 2434 0</inkml:trace>
  <inkml:trace contextRef="#ctx0" brushRef="#br0" timeOffset="4681.33">931 572 0,'0'-22'16,"0"1"-1,0 0 1,21 0-1,-21 0 1,-21 21 0,0 0-16,0 0 15,0 0-15,0 0 16,-22 21-16,22 0 0,-21 0 0,-1 0 16,-20 1-16,21-1 0,-22 0 15,22 21-15,-22 1 0,22-1 16,-22 21-16,22-20 0,0 20 15,21 1-15,-1-1 0,1-20 0,21 20 16,0-21-16,0 1 0,0-1 16,21 0-16,1-20 0,20 20 15,-21-21-15,21 0 0,1 0 0,20 1 16,-20-1-16,-1-21 0,0 0 16,22 0-16,-22 0 0,0 0 15,1 0-15,-1 0 0,0 0 16,1-21-16,-22 21 0,21-22 15,-21 22-15,1-21 0,20 0 0,-21 0 16,0 0-16,0 0 0,22-1 16,-22-20-16,0 21 0,0-21 15,0-1-15,1 22 0,-1-21 0</inkml:trace>
  <inkml:trace contextRef="#ctx0" brushRef="#br0" timeOffset="5928.13">1418 445 0,'0'0'0,"0"-22"16,0 1-16,0 0 0,-21 21 0,0 0 15,21 21 1,-21 0 0,21 1-16,0 20 0,0-21 0,0 21 15,0 1-15,0-1 0,0 22 16,-22-1-16,22 1 0,0-1 15,0-21-15,0 22 0,0-1 0,0-20 16,0-1-16,0 0 0,0 1 16,0-22-16,0 21 0,0-21 15,0 1-15,-21-22 0,21 21 0,-21-21 47,21-21-47,0-1 16,0-20-16,21 21 15,0 0-15,1 0 0,-1-22 0,0 22 16,0 0-16,0-21 0,0 20 16,1 1-16,-1 0 0,0 0 15,0 0-15,0 0 0,0 21 16,1 0-16,-1 0 0,0 21 16,-21 0-16,0 0 15,0 0-15,0 0 0,0 1 16,0 20-16,0-21 0,0 0 15,0 22-15,0-22 0,0 0 16,0 0-16,0 0 0,0 0 0,0 1 16,21-1-16,0-21 15,0 21-15,1-21 0,-1 0 16,0 0-16,0 0 0,21 0 16,-20-21-16,-1 0 0,0 21 15,0-22-15,0 1 0,0 0 16,1-21-16,-1 21 0,-21-22 0,21 22 15,-21-21-15,0-1 0,0 1 16,0 21-16,0-21 0,0 20 16,0 1-16,0 0 0,-21 21 15,0 0-15,-1 0 0,1 0 16,0 21 0,21 0-16,0 1 15,0-1-15,0 0 0,0 0 0,0 0 16,0 0-16,21 1 0,-21-1 15,0 0-15,21 0 0,-21 0 16,22 0-16,-22 1 0,21-1 0,-21 0 16,0 0-16,0 0 0,21 0 15,-21 1-15,21-22 0,-21 21 16,21-21 0,0 0-16,1 0 0,-1 0 15,0 0-15,0 0 16,0 0-16,22 0 0,-22-21 15,0-1-15,21 1 0,-21 0 0,22 0 16,-22 0-16,0-22 0,21 22 16,-20-21-16,-1 0 0,0 20 0,-21-20 15,21 21-15,-21-21 0,21 20 16,-21 1-16,-21 21 16,0 0-1,0 21-15,0 1 16,-1-1-16,1 0 0,0 0 0,0 21 15,0-20-15,0 20 0,-1-21 16,22 21-16,0-20 0,-21-1 16,21 0-16,0 0 0,0 0 0,0 0 15,0 1-15,21-22 0,1 0 16,-1 21-16,0-21 0,21 0 0,1 0 16,-1 0-16,-21 0 0,21 0 15,1 0-15,-1 0 0,0-21 16,-20-1-16,20 22 0,-21-21 15,0 0-15,0 0 0,1 0 0,-1 0 16,-21-22-16,0 22 0,0-21 16,0-1-16,0 1 0,-21 0 15,-1 21-15,1-22 0,0 22 0,-21 0 16,21 0-16,-22 21 0,22 0 16,-21 0-16,21 0 0,-22 21 15,1 0-15,21 0 0,0 22 0,-22-22 16,22 0-16,0 21 0,0-21 15,21 22-15,0-22 0,0 0 16,0 21-16,0-20 0,21-1 16,0-21-16,0 0 0,22 0 15,-1 0-15</inkml:trace>
  <inkml:trace contextRef="#ctx0" brushRef="#br0" timeOffset="6701.36">3175 974 0,'0'0'0,"0"-21"16,-21 21 15,0 0-31,21 21 16,0 0-16,-22 0 0,22 0 0,0 0 15,0 1-15,0-1 0,0 21 16,0-21-16,0 0 0,-21 1 15,21-1-15,0 0 0,0 0 16,0 0-16,-21 0 0,21 1 16,0-1-16,-21-21 0,21 21 15,0-42 32,-21 0-47,21-1 0,0-20 16,0 21-16,0 0 0,0-22 15,0 22-15,21-21 0,0 0 16,-21 20-16,21 1 0,0-21 16,1 21-16,-1 21 0,-21-21 15,21 21-15,0 0 0,0 0 0,0 21 16,1-21-16,-22 21 16,0 21-16,0-21 0,21 1 15,-21-1-15,0 21 0,0-21 0,0 0 16,0 22-16,0-22 0,0 0 15,0 0-15,0 0 0,0 1 16,0-1 0,0-42 15,0-1-15,21 1-16,-21 0 0,0 0 15,21-21-15,0 20 0,0-20 16,1 0-16,-1 21 0,0-22 0,21 1 15,-21 21-15,22-22 0,-1 22 16,0 0-16,1 0 0,-1 21 16,0 0-16,-20 0 0,-1 0 0,0 21 15,0 0-15,0 0 0,-21 1 16,0 20-16,21-21 0,-21 21 0,0 1 16,0-22-16,0 21 0,-21 22 15,0-43-15,0 0 16,21 0-16,0 0 0,-21 1 15,21-1-15,-21-21 16,21 21 0,0-42-1,21 21 1,0-21-16,-21-1 0,21 22 0,0-21 16</inkml:trace>
  <inkml:trace contextRef="#ctx0" brushRef="#br0" timeOffset="7049.24">4022 1185 0,'21'0'0,"-21"-21"15,21 21-15,0 0 0,0-21 16,0 21-16,1-21 0,-22 0 16,21 21-16,0-21 0,0-1 0,0 1 15,0 0-15,1 0 0,-22 0 16,0-22-16,0 22 0,0 0 15,0 0-15,-22 21 16,1 0 0,0 21-16,0 0 0,-21 0 15,20 22-15,1-22 0,0 21 0,0 1 16,0-22-16,21 21 0,0 0 16,-21-20-16,21-1 0,0 0 15,0 0-15,0 0 0,0 0 16,21-21-16,0 0 0,0 0 15,0 0-15,0 0 0,1 0 16,20 0-16,-21 0 0,0 0 0,0-21 16,1 0-16,-1 0 0,0 0 15,0 21-15</inkml:trace>
  <inkml:trace contextRef="#ctx0" brushRef="#br0" timeOffset="7604.42">4699 508 0,'21'-21'16,"-42"42"-16,42-63 0,-21 21 0,0-1 16,0 44 15,0-1-31,0 0 16,0 21-16,0-21 0,0 22 15,0 20-15,0 1 0,-21-1 16,21 1-16,-21-1 0,21 1 0,-21-1 15,-1 1-15,22-1 0,-21-20 16,0-1-16,21 0 0,0-21 0,0 22 16,-21-22-16,21 0 15,0-42 17,0 0-32,0-22 15,0 22-15,0-21 0,21 21 16</inkml:trace>
  <inkml:trace contextRef="#ctx0" brushRef="#br0" timeOffset="8032.94">4487 487 0,'0'0'0,"-21"0"0,0-21 15,21 0-15,0-1 16,0 1-16,0 0 0,21 0 15,0 21-15,22-21 0,-22 0 16,21 21-16,0 0 0,22-22 16,-22 22-16,22 0 0,-22 0 15,22 22-15,-22-1 0,0 0 16,22 0-16,-22 21 0,-21 1 0,22-1 16,-1 0-16,-21 1 0,0-1 15,0 22-15,-21-1 0,22-21 0,-22 22 16,0-1-16,0 1 0,-22-22 15,1 1-15,0 20 0,-21-21 0,-1-20 16,1 20-16,0-21 0,-1 0 16,-20 0-16,-1 1 0,22-1 0,-21 0 15,20-21-15,1 0 0,0 0 16,-1 0-16,22 0 0,0 0 16,0 0-16,0 0 0,-1-21 15,22 0-15,0-1 16,22 22-1,-1-21-15,0 21 0,21-21 0,-21 0 16,1 21-16,20-21 0,0 0 16,-21 21-16</inkml:trace>
  <inkml:trace contextRef="#ctx0" brushRef="#br0" timeOffset="8509.64">5376 1037 0,'0'0'0,"0"-63"31,0 42-31,0-1 16,21 22-16,1-21 0,-22 0 0,21 0 16,0 0-16,0 0 0,0 21 15,0-22-15,1 22 0,-1 0 16,21 0-16,-21 0 0,22 0 15,-22 0-15,0 22 0,21-1 0,-21 0 16,1 0-16,-1 0 0,0 22 16,-21-22-16,0 0 0,21 21 0,-21-21 15,0 22-15,0-22 0,0 21 16,-21-21-16,0 1 0,0-1 16,-1 0-16,1 0 0,21 0 0,-21-21 15,21 21-15,-21-21 0,0 0 16,0 0-1,21-21 1,0 0-16,0 0 16,0 0-16,0 0 0,21-1 15,-21 1-15,21 0 0,0 0 16,21 0-16,-20 0 0,-1-1 16,21-20-16,0 21 0,-20 0 0,20 0 15,0-1-15,-21 1 0,22 0 16,-22 0-16,0 21 0,0-21 15,0 21-15,1 0 0,-1 0 0</inkml:trace>
  <inkml:trace contextRef="#ctx0" brushRef="#br0" timeOffset="8697.64">6223 847 0,'0'0'0,"0"21"16,0 0-16,0 0 0,0 0 15,0 1-15,0-1 16,0 21-16,0-21 0,0 0 0,0 1 16,0-1-16,-21 0 15,21 0-15,0 0 0,0 0 0,0 1 16,0-1-16,0 0 15,0 0-15,21-21 47,-21-21-47,21 0 16,-21 0-16,0-1 0,21-20 0</inkml:trace>
  <inkml:trace contextRef="#ctx0" brushRef="#br0" timeOffset="9053.57">6265 635 0,'0'0'0,"-21"-21"0,0 0 0,0 0 16,0 21-16,-1 0 0,1 0 15,0 0-15,0 0 16,21 21-16,0 0 0,0 0 16,0 0-16,0 0 0,0 1 15,0-1-15,0 0 0,21-21 16,0 21-16,0-21 15,1 0-15,-1 0 0,0 0 16,0 0-16,0-21 0,0 21 16,-21-21-16,22 0 15,-22-1-15,0 1 16,0 0-16,0 0 0,0 0 16,-22 21-16,22-21 15,-21 21-15,0 0 0,0 0 16,0 0-16,0 21 0,-1-21 0,22 21 15,-21 0-15,21 0 0,-21-21 16,21 21-16,0 1 0,0 20 16,0-21-16,0 0 0,21 0 15,0 1-15,1-22 0</inkml:trace>
  <inkml:trace contextRef="#ctx0" brushRef="#br0" timeOffset="9326.86">6435 847 0,'0'-21'16,"0"42"15,21 0-15,-21 0-16,21 0 0,0 0 0,-21 1 16,0-1-16,21 0 0,-21 21 15,21-21-15,-21 1 0,22-1 0,-22 0 16,0 0-16,0 0 0,0 0 15,0 1-15,0-1 16,0-42 31,0-1-47,21 1 0,0 0 0,-21 0 16</inkml:trace>
  <inkml:trace contextRef="#ctx0" brushRef="#br0" timeOffset="9557.26">6794 783 0,'0'0'0,"0"-21"0,0 0 16,22 21-16,-22 21 31,-22 0-31,1 0 16,0 22-16,21-22 0,-21 21 16,0-21-16,0 22 0,-1-1 0,1-21 15,0 22-15,0-1 0,0-21 16,21 0-16,0 0 0,-21 1 15,21-1-15,0 0 0,0 0 16,21-21 0,0 0-1,0 0-15,0-21 0,0 0 0</inkml:trace>
  <inkml:trace contextRef="#ctx0" brushRef="#br0" timeOffset="9905.29">6921 1101 0,'22'-21'32,"-1"21"-32,-21-22 15,21 22-15,0-21 0,0 0 16,0 21-16,1-21 0,-1 0 0,0 0 16,0-1-16,0 1 0,-21 0 15,0 0-15,21-21 0,-21 20 16,0 1-16,-21 21 15,0 0 1,0 0-16,0 21 0,0 1 16,-1-1-16,1 0 0,0 21 15,21-21-15,-21 22 0,0-22 0,0 21 16,21-21-16,0 22 0,-22-22 16,22 0-16,0 0 0,0 0 0,0 1 15,22-22 1,-1 0-16,21 0 0,-21 0 15,0 0-15,22 0 0,-22 0 16,0 0-16,21-22 0,-20 22 0,-1-21 16</inkml:trace>
  <inkml:trace contextRef="#ctx0" brushRef="#br0" timeOffset="10312.69">7302 1016 0,'0'0'0,"0"-21"0,0 0 15,0 0-15,0-1 16,0 1-16,0 0 0,22 0 15,-1 0-15,0 0 16,0-1-16,0 1 0,0 21 16,1 0-16,-1 0 0,0 0 15,0 0-15,0 0 0,0 21 16,-21 1-16,0-1 0,22 0 0,-22 0 16,0 0-16,0 0 0,0 22 15,0-22-15,0 0 0,0 21 0,0-20 16,0-1-16,-22 21 0,22-21 15,0 0-15,0 1 16,0-1-16,-21-21 0,21-21 47,0-1-31,21 1-16,-21 0 0,22 0 15,-1 0-15,-21 0 0,21-22 0,0 22 16,0 0-16,0-21 0,-21 20 15,22 1-15,-1 0 0,0 0 16,0 0-16,-21 0 16,21 21-16,0-22 15</inkml:trace>
  <inkml:trace contextRef="#ctx0" brushRef="#br0" timeOffset="10875.67">8615 677 0,'0'0'0,"0"-21"0,21 21 16,-21-21-16,0 0 16,-21 21-1,0 0-15,-1 0 0,1 0 16,0 0-16,0 0 0,21 21 16,-21 0-16,0 0 0,-1 1 0,1 20 15,0-21-15,0 21 0,0 1 16,0 20-16,21-20 0,-22-1 15,22 0-15,-21 1 0,21-1 0,0 0 16,0-21-16,0 22 0,0-22 16,0 0-16,21 0 0,1 0 15,-1-21-15,0 0 0,0 0 0,0 0 16,22 0-16,-22 0 0,21 0 16,-21 0-16,22 0 0,-1-21 0,-21 21 15,21-21-15,1 0 0,-1 0 16,-21 0-16,22-1 0,-1 1 0,-21 0 15</inkml:trace>
  <inkml:trace contextRef="#ctx0" brushRef="#br0" timeOffset="11125.38">9292 847 0,'21'0'31,"0"0"-31,1 0 16,-1 0-16,0 0 15,0 0-15,0 0 0,0-21 16,1 21-16,-1 0 0,0 0 0,0-22 16,0 22-16</inkml:trace>
  <inkml:trace contextRef="#ctx0" brushRef="#br0" timeOffset="11297.7">9377 974 0,'-21'21'0,"-1"0"16,22 0-1,22-21 16,-1 0-31,0 0 0,0 0 16,0 0-16,0 0 0,1-21 16,-1 21-16,0-21 0,0 21 0,0-21 15,22 21-15</inkml:trace>
  <inkml:trace contextRef="#ctx0" brushRef="#br0" timeOffset="12017.35">10223 847 0,'0'0'0,"0"-21"0,0-64 16,22 64 0,-1 0-16,-21-1 0,0 1 0,21 0 15,0 0-15,0 0 0,0 0 16,1-1-16,-1 22 0,0 0 15,0 0-15,0 0 0,0 0 16,1 22-16,-1-1 0,0 21 16,0-21-16,-21 22 0,0-22 15,0 21-15,0 0 0,0 1 0,0-1 16,0 0-16,0 1 0,0-1 16,0 0-16,-21-20 0,21 20 0,0-21 15,0 0-15,0 0 0,-21-21 16,21 22-16,0-44 31,0 1-31,0 0 16,0 0-16,0-21 0,0 20 15,0-20-15,21 0 0,0-1 0,0 1 16,0 0-16,1-1 0,20 22 16,-21-21-16,21 21 0,1-22 0,-22 22 15,21 21-15,1-21 0,-22 21 16,21 0-16,-21 0 0,0 0 0,1 21 15,-1 0-15,0 1 0,-21-1 16,0 0-16,0 21 0,0 1 0,0-1 16,0-21-16,0 21 0,0 1 15,0 20-15,0-42 0,0 1 16,0-1-16,0 0 16,21-42 30,0 0-30,-21-1-16</inkml:trace>
  <inkml:trace contextRef="#ctx0" brushRef="#br0" timeOffset="12377.16">11303 931 0,'42'-21'16,"-21"0"-16,1 0 15,-1 0-15,0 0 0,0-1 16,0 1-16,0 0 0,1 0 16,-1 0-16,0 0 0,-21-1 0,21 1 15,-21 0-15,0 0 16,-21 21 0,0 0-16,0 0 0,-1 21 15,1-21-15,0 21 0,0 0 16,-21 1-16,20 41 15,1-42-15,21 22 0,-21-1 0,21-21 16,0 21-16,0 1 0,0-22 16,0 21-16,0-21 0,0 22 0,21-22 15,0 0-15,1 0 0,-1 0 16,0-21-16,0 0 0,0 22 0,0-22 16,22 0-16,-22 0 0,0 0 15,21-22-15,-20 1 0,20 0 0,-21 0 16,21 0-16,1 0 0,-22-1 15,21-20-15</inkml:trace>
  <inkml:trace contextRef="#ctx0" brushRef="#br0" timeOffset="12949.22">11980 847 0,'0'-43'16,"0"86"-16,21-128 0,1 64 0,-22 0 0,21 0 15,-21-1-15,0 1 16,0 42 0,0 1-1,0-1-15,-21 21 0,21-21 16,0 22-16,-22-1 0,22-21 15,-21 21-15,21 1 0,-21-22 0,21 21 16,0-21-16,0 22 0,0-22 16,-21 0-16,21 0 0,0 0 15,21-21 1,0 0-16,0 0 16,1-21-16,-1 0 0,0 0 15,21 0-15,-21-22 0,1 22 0,20-21 16,-21 21-16,21-22 15,-20 22-15,20-21 0,-21 21 0,0 0 16,0-1-16,1 22 0,-1 0 16,-21-21-16,21 21 0,-21 21 15,0 1-15,0-1 16,0 0-16,0 0 0,0 0 0,0 22 16,0-22-16,0 21 0,0-21 15,0 0-15,0 1 0,0 20 0,0-21 16,0 0-16,0 0 15,21-21-15,0 0 0,0 0 0,1 0 16,-1 0-16,21 0 16,-21 0-16,22-21 0,-1 0 0,-21 0 15,21 0-15,-20 0 0,20-1 16,-21-20-16,0 0 0,0-1 0,-21 1 16,0 0-16,0-1 0,0 1 0,0 21 15,0-21-15,-21 20 0,0-20 16,0 42-16,0-21 0,21 0 0,-21 21 15,-1 0-15,1 0 0,0 0 16,0 0-16,0 0 0,21 21 0,-21-21 16,21 21-16,-22-21 0,22 21 15,0 0 1</inkml:trace>
  <inkml:trace contextRef="#ctx0" brushRef="#br0" timeOffset="13500.7">14626 550 0,'0'0'0,"21"-21"0,0 0 0,-21 0 0,0 0 16,0 0-16,0-1 16,0 1-16,-21 0 0,0 0 15,-21 0-15,21 21 0,-22-21 0,22 21 16,-21 0-16,-1 0 0,1 0 16,0 21-16,-1-21 0,1 42 0,0-21 15,-1 22-15,1-1 0,0 0 16,-1 1-16,22 20 0,-21 1 0,21-1 15,0 1-15,-1-1 0,1 1 16,0-1-16,21 1 0,0-22 0,0 0 16,0-21-16,21 22 15,0-22-15,1 0 0,20 0 0,-21-21 16,21 0-16,22 0 0,-22 0 16,22 0-16,-1 0 0,-20 0 0,20 0 15,1-21-15,-1 0 0,1 0 16,-1-22-16,-21 1 0,22 0 0,-1-1 15,-20 1-15</inkml:trace>
  <inkml:trace contextRef="#ctx0" brushRef="#br0" timeOffset="15237.01">15155 381 0,'0'0'0,"0"-21"0,-21 0 0,0 0 0,0-1 16,0 1-16,-1 21 15,1 0-15,0 0 0,0 21 0,21 1 16,-21-1-16,0 21 0,-1 0 15,1 1-15,21-1 0,0 0 0,0 1 16,-21 20-16,21-20 0,0 20 16,-21 1-16,21-22 0,0 0 15,0 22-15,0-22 0,0 0 0,0-20 16,0 20-16,0-21 0,-21 0 16,21 0-16,0 1 0,0-44 31,21 1-16,0 0 1,0-21-16,0 21 0,1-22 0,-1 22 16,0-21-16,0-1 0,21 1 15,-20 21-15,-1 0 0,21-22 0,-21 43 16,0-21-16,1 21 0,-1 0 16,-21 21-1,0 1-15,0 20 0,0-21 16,0 0-16,0 22 0,-21-22 0,21 21 15,-22-21-15,22 0 0,0 22 16,0-22-16,0 0 0,0 0 16,22-21-16,-1 0 15,0 0-15,21 0 0,-21 0 0,22 0 16,-22 0-16,21-21 16,1 21-16,-1-21 0,0 0 0,-21 0 15,22-22-15,-1 22 0,-21-21 16,22-1-16,-22 1 0,0 0 0,0 21 15,0-22-15,-21 22 0,21-21 16,-21 21-16,0-1 0,-21 22 16,0 0-1,0 0-15,0 22 0,0-1 0,-1 0 16,1 0-16,0 21 0,21-20 16,0-1-16,0 21 0,0-21 0,0 22 15,0-22-15,0 0 16,0 0-16,0 0 0,0 0 0,0 1 15,21-1-15,0-21 0,-21 21 0,22-21 16,-1 0-16,0 0 0,0 0 16,0 0-16,0 0 0,1 0 15,-1 0-15,0-21 16,0 21-16,0-21 0,-21-1 0,21 1 16,1 0-16,-1 0 0,0 0 15,-21 0-15,21-22 0,0 22 16,0 0-16,1 0 0,-22 0 15,0-1-15,21 22 0,-42 22 32,-1-1-17,22 0-15,0 21 0,0-21 16,-21 1-16,21-1 0,0 21 0,0-21 16,0 0-16,0 1 0,0-1 15,0 0-15,0 0 0,21-21 16,1 0-16,-1 0 15,0 0-15,21 0 0,-21 0 0,1 0 16,-1-21-16,21 21 0,-21-21 16,0 0-16,1-1 0,20 1 0,-21 0 15,0 0-15,-21-21 16,21-1-16,-21 22 0,0-21 0,0-1 16,0 22-16,0-21 0,-21 21 15,0 0-15,0-1 0,-43 22 16,43 0-16,0 0 0,-21 0 15,21 0-15,-1 0 0,-20 0 0,21 0 16,0 0-16,21 22 16,21-22-1,0 0-15,0 0 16,22 0-16,-1 0 0,-21 0 0,21 0 16,1 0-16,-1 0 0,0 0 15,1 0-15,-1 0 0,-21 0 16,22 0-16,-22 0 0,0 0 0,0 0 15,0 0-15,0 21 16,-21 0-16,0 0 0,0 0 16,0 0-16,0 1 0,0-1 0,0 21 15,0-21-15,-21 0 0,21 22 16,0-22-16,-21 0 0,21 0 0,0 0 16,0 1-16,0-1 0,0 0 15,0-42 48,0 0-63,0-1 0,0 1 15,0 0-15,0-21 0,21 21 16,0-22-16,-21 22 0,22-21 0,-1 21 16,0-22-16,0 22 0,0 0 15,0 0-15,-21 0 0,22-1 0,-1 22 16,0 0-16,0 0 0,0 0 15,0 0-15,1 0 0,-22 22 0,0-1 16,21 21-16,-21-21 16,0 22-16,0-22 0,0 21 0,0-21 15,0 0-15,0 22 0,0-22 0,0 0 16,0 0-16,0 0 0,0 1 16,0-1-1,0-42 16,0-1-31,0 1 16,0 0-16,0-21 16,21 21-16,-21-22 0,21 22 15,21-21-15,-20-1 0,20 22 0,-21-21 16,21 21-16,1 0 0,-1-1 16,0 1-16,-20 21 0,20 0 15,-21 0-15,21 0 0,-20 21 0,-1-21 16,-21 22-16,0 20 0,0-21 15,0 21-15,0-20 0,0 20 16,-21 21-16,21-20 0,-22-22 16,1 0-16,0 0 0,21 0 15,0 1-15,-21-1 0,0 0 0,21 0 16,0-42 15,0 0-15,21 0-16</inkml:trace>
  <inkml:trace contextRef="#ctx0" brushRef="#br0" timeOffset="15589.37">17653 953 0,'21'0'32,"0"0"-32,0 0 15,1-22-15,-1 22 0,0-21 16,0 21-16,0-21 0,0 21 0,1-21 15,-1 0-15,0 21 0,-21-21 16,21-1-16,-21 1 0,0 0 16,0 0-16,0 0 15,-21 21-15,0 0 16,0 0-16,-1 0 0,-20 21 16,21 0-16,0 21 15,0-20-15,-1-1 0,22 21 0,0-21 16,-21 22-16,21-22 0,0 21 15,0-21-15,0 0 0,0 1 0,0-1 16,21 0-16,1-21 16,-1 0-16,0 0 0,0 0 0,21 0 15,-20 0-15,-1 0 0,0 0 16,0 0-16,21-21 0,-20 0 0,-1 21 16,0-22-16,0 1 0</inkml:trace>
  <inkml:trace contextRef="#ctx0" brushRef="#br0" timeOffset="16113.31">18648 550 0,'0'-63'15,"0"126"-15,0-147 16,0 63-16,0-1 16,0 44-1,0-1 1,0 21-16,0-21 0,0 22 0,0-1 15,-21 0-15,21 1 0,0 20 16,0-21-16,-22 22 0,22-22 0,-21 1 16,0-1-16,21 0 0,-21 1 15,21-22-15,0 0 0,-21 0 0,21 0 16,-21 0-16,21-42 47,0 0-47,0 0 0</inkml:trace>
  <inkml:trace contextRef="#ctx0" brushRef="#br0" timeOffset="16505.09">18055 656 0,'0'0'0,"-21"-42"0,0 21 0,21 0 16,0-1-16,-21 1 0,21 0 15,0-21-15,0 21 0,0-1 16,21-20-16,0 21 0,0 0 15,21-22-15,22 22 0,-1 0 0,1 21 16,21 0-16,-22 0 0,22 0 16,-1 0-16,-20 21 0,21 22 15,-22-22-15,-21 21 0,22 0 0,-22 1 16,1-1-16,-22 22 0,0-22 16,0 0-16,-21 22 0,0-22 0,0 22 15,-21-22-15,-21 21 0,20-20 16,-20-1-16,0 0 0,-1 1 0,-20-1 15,21-21-15,-22 0 0,22 1 16,-1-1-16,1 0 0,0-21 0,-1 0 16,22 0-16,-21 0 0,21 0 15,0 0-15,-1 0 16,22-21-16,0 0 16,22-1-16,-1 22 15,0-21-15,21 0 0,1 21 16,-1-21-16,0 0 0,1 0 0,-1-1 15,0 22-15</inkml:trace>
  <inkml:trace contextRef="#ctx0" brushRef="#br0" timeOffset="17096.79">19071 953 0,'0'0'0,"0"-22"0,-21 22 16,21-21-16,0 0 0,0 0 15,0 0-15,0 0 0,0-1 16,0 1-16,21 21 16,0-21-16,0 0 0,1 21 0,-1 0 15,21 0-15,-21 0 0,22 0 16,-1 0-16,-21 0 0,21 0 0,1 21 16,-22 0-16,21 0 0,-21 22 15,1-22-15,-22 21 0,0-21 0,0 22 16,0-1-16,0-21 0,0 22 15,-22-22-15,1 0 0,0 0 16,0 0-16,0 0 0,0-21 16,-1 0-16,1 22 0,0-22 15,21-22 1,0 1-16,0 0 16,0 0-16,0 0 0,0 0 15,21-22-15,0 22 0,1 0 0,-1 0 16,0-22-16,0 22 0,21 0 15,1-21-15,-1 21 0,0-1 0,1-20 16,20 42-16,-20-21 0,-22 0 16,21 21-16,-21 0 0,0 0 0,1 0 15,-1 0-15,-21 21 16,0 0-16,0 0 16,0 0-16,0 22 0,-21-22 15,21 21-15,0-21 0,0 1 0,-22-1 16,22 21-16,0-21 0,0 0 15,0 1-15,0-1 0,0 0 16,0-42 47,0 0-63,0-1 0,0 1 15,22 0-15</inkml:trace>
  <inkml:trace contextRef="#ctx0" brushRef="#br0" timeOffset="17381.07">20002 508 0,'0'0'0,"-21"0"0,0 0 16,0 0-16,0 0 16,42 0 30,0 0-46,0-21 16,0 21 0,-42 0 15,0 0-31,0 0 31,21 21-31,0 0 16,0 0-16,21-21 15,-21 22-15</inkml:trace>
  <inkml:trace contextRef="#ctx0" brushRef="#br0" timeOffset="17653.6">20172 677 0,'0'22'31,"0"-1"-15,0 0-16,0 0 16,0 21-16,0-20 0,21-1 0,-21 21 15,0-21-15,21 0 0,-21 22 16,21-22-16,-21 0 0,0 0 0,0 0 16,0 1-16,0-1 15,0 0-15,21-21 16,1 0-1,-22-21-15,21 0 16,0-1-16,0 1 16</inkml:trace>
  <inkml:trace contextRef="#ctx0" brushRef="#br0" timeOffset="17865.49">20616 699 0,'0'0'0,"0"-22"15,-21 22 1,0 0-16,0 0 15,0 22-15,-1-1 0,1 0 16,-21 0-16,21 21 0,0-20 16,-1 20-16,1-21 0,0 21 0,0 1 15,0-22-15,21 21 0,0-21 16,-21 1-16,21-1 0,0 0 0,0 0 16,21-21-1,0 0-15,0 0 0,21-21 16,-20 21-16</inkml:trace>
  <inkml:trace contextRef="#ctx0" brushRef="#br0" timeOffset="18216.73">20764 910 0,'22'-21'31,"-1"21"-15,0-21-16,0 21 15,21-21-15,-20 21 0,-1-21 16,0-1-16,0 1 0,0 21 0,0-21 16,-21 0-16,0 0 0,22 0 15,-44 21 1,1 0 0,0 0-16,0 21 0,0-21 0,0 21 15,-1 0-15,-20 0 0,21 0 16,0 22-16,0-22 0,-1 0 15,22 21-15,0-20 0,0-1 16,0 0-16,0 0 0,0 0 0,0 0 16,22-21-16,20 0 15,-21 0-15,0 0 0,22 0 0,-22 0 16,21 0-16,-21 0 0,0 0 16,1 0-16,20 0 0,-21-21 0,0 21 15</inkml:trace>
  <inkml:trace contextRef="#ctx0" brushRef="#br0" timeOffset="18597.07">21188 847 0,'0'-21'0,"0"42"0,0-64 0,0 22 16,0 0-16,0 0 15,0 0-15,21 21 0,-21-21 0,21-1 16,0 22-16,0-21 0,1 0 16,-1 21-16,0-21 0,21 21 0,-21 0 15,22 0-15,-22 0 0,21 0 16,1 0-16,-1 21 0,0 0 0,-21 0 15,1 1-15,-1-1 0,-21 21 16,0-21-16,0 22 0,0-22 0,0 21 16,0-21-16,-21 22 0,-1-22 15,1 0-15,0 0 0,0 0 16,0-21-16,0 21 0,-1-21 16,1 0-16,21-21 31,0 0-31,0 0 0,0 0 15,0 0-15,0-1 0,0 1 16,21-21-16,1 21 0,-1 0 16,21-1-16,-21 1 0,0 0 0,1 0 15,-1 0-15,21 0 0,-21 21 16,0-22-16,22 22 0,-22-21 0,0 21 16,0-21-16,0 21 0,1-21 15,-1 21-15</inkml:trace>
  <inkml:trace contextRef="#ctx0" brushRef="#br0" timeOffset="18897">22479 466 0,'0'0'16,"0"-21"-16,-21 21 15,0 0 1,-1 0-16,1 0 0,0 21 15,21 0-15,-21 0 0,0 0 16,21 0-16,-21 1 0,21 20 0,-22-21 16,1 0-16,21 22 15,0-1-15,0-21 0,-21 21 0,21 1 16,-21-1-16,21-21 0,0 22 16,0-22-16,0 21 0,0-21 0,0 0 15,0 1-15,0-1 0,0 0 16,21 0-16,0-21 0,0 21 0,1-21 15,-1 0-15,21 0 0,-21 0 16,0 0-16,1 0 0</inkml:trace>
  <inkml:trace contextRef="#ctx0" brushRef="#br0" timeOffset="19278.16">22945 466 0,'0'0'0,"0"-21"31,21 21-31,0 0 0,0 0 16,0 0-16,0 0 0,1 21 0,-1 0 16,21-21-16,-21 21 15,0 0-15,1 22 0,-1-22 0,0 0 16,-21 0-16,21 21 0,-21 1 15,0-22-15,0 21 0,0 1 16,0-1-16,0 0 0,-42-21 0,21 22 16,-1-1-16,1-21 0,-21 22 15,21-22-15,-22 0 0,22 0 0,-21 0 16,21 0-16,0-21 0,-22 22 16,22-22-16,0 0 0,0 0 15,21-22 16,21 22-31,0-21 16,0 0-16,22 0 0,-22 0 16</inkml:trace>
  <inkml:trace contextRef="#ctx0" brushRef="#br0" timeOffset="19588.73">23558 677 0,'22'0'31,"-22"-21"-31,0 0 63,-22 21-32,22 21 32</inkml:trace>
  <inkml:trace contextRef="#ctx0" brushRef="#br0" timeOffset="20097.34">23622 1101 0,'-21'21'0,"-22"-21"31,65 0 1,-1 0-32,0 0 15,0 0 1,0 0-16,-21 21 31,0 0-15,-21-21-16,0 0 15,21 21 1,0-42 31,0 0-47,21 0 31,0 21-31,0 0 16,1 0-16,-22 21 15,0 0-15,21 0 0,-21 1 16,0-1-16,0 0 16,-21 0-16,-1 0 0,1 0 0,-21 1 15,21-1-15,-22 0 0,22 0 16,-21 0-16,21 0 0,-22-21 0,22 0 16,0 0-16,0 22 0,0-22 15,0 0-15</inkml:trace>
  <inkml:trace contextRef="#ctx0" brushRef="#br0" timeOffset="21495.62">910 2773 0,'21'-21'47,"0"0"-47,1-1 15,-22 1-15,21 0 16,-21 0-16,21 0 0,-21 0 0,0-1 15,0 1-15,-21 0 16,0 21-16,-1 0 16,1 0-16,-21 0 0,21 0 15,-22 21-15,1 0 0,-21 1 16,20-1-16,-20 21 0,-1-21 0,1 22 16,20-1-16,-20 0 0,21 1 15,-1-1-15,22 0 0,0 1 16,21-22-16,0 21 0,0-21 0,0 22 15,21-22-15,0 21 0,0-21 16,1 0-16,20 1 0,0-1 16,1 0-16,-1 0 0,21-21 0,-20 0 15,-1 0-15,0 0 16,1 0-16,20 0 0,-20 0 0,-1 0 16,0-21-16,-21 0 0,22 0 15,-1-1-15,0 1 0,1 0 16,-22 0-16,21-21 0,1 20 0</inkml:trace>
  <inkml:trace contextRef="#ctx0" brushRef="#br0" timeOffset="23245.42">1524 2371 0,'0'0'16,"0"-21"-16,-21-1 0,0 22 15,-1 0-15,22 22 16,-21-1-1,21 21-15,0 0 0,0 1 0,0-1 16,0 22-16,0-22 0,0 21 16,0-20-16,0-1 0,-21 0 15,21 1-15,0-1 0,0 0 0,0-20 16,0 20-16,0-21 0,0 0 16,0 0-16,0 1 0,0-1 15,0 0-15,0-42 31,0 0-15,0-1-16,21 1 16,0 0-16,-21-21 0,22 21 0,-1-1 15,0 1-15,0-21 0,0 21 16,0 0-16,1 21 0,-1-22 16,0 1-16,0 21 0,0 0 15,-21 21-15,21 1 16,-21-1-16,0 0 0,0 0 0,0 0 15,0 0-15,0 1 0,0-1 16,0 0-16,0 0 0,0 0 16,0 0-16,0 1 0,22-1 15,-1-21 1,0 0-16,0 0 0,0 0 16,0-21-16,1 21 15,-1-22-15,21 1 0,-21 0 0,0 0 16,1 0-16,-1 0 0,21-1 15,-21-20-15,0 21 0,1-21 16,-1 20-16,0-20 0,-21 0 16,21 21-16,-21-1 0,0 1 0,0 0 15,0 0-15,-21 21 0,0 0 0,0 0 16,-1 21-16,1 0 0,21 0 16,-21 1-16,0-1 0,0 0 15,21 21-15,0-21 0,0 1 16,0 20-16,0-21 0,0 0 15,0 0-15,0 1 0,0-1 0,0 0 16,21 0-16,0 0 0,-21 0 16,21-21-16,-21 22 0,21-22 0,1 0 15,-22 21-15,21-21 0,0 0 16,0 0-16,0 0 0,0 0 0,1 0 16,-1 0-16,21-21 0,0 21 15,-20-22-15,20 1 0,0 0 0,1 0 16,-22 0-16,21 0 0,-21-1 15,22 1-15,-22 0 0,0 0 16,-21 0-16,21 0 0,0-1 16,-21 1-16,-21 42 31,21 1-15,-21-1-16,0 0 0,0 0 0,-1 0 15,1 0-15,21 1 0,-21-1 16,0 0-16,21 0 0,-21 0 0,21 0 15,0 1-15,21-22 16,0 0-16,0 0 16,0 0-16,1 0 0,20 0 15,-21 0-15,21-22 0,-20 22 16,20-21-16,-21 0 0,21 21 16,-20-21-16,-1 0 0,0 0 0,0-1 15,-21 1-15,0 0 16,0 0-16,0 0 0,0 0 0,-21-1 15,0 1-15,0 21 0,-1 0 16,-20-21-16,21 21 0,0 0 16,0 0-16,-1 0 0,65 0 47,-22 0-47,0 0 0,21 0 0,-20-21 15,20 21-15,-21 0 16,21-21-16,-20 21 0,20 0 0,-21 0 15,21 0-15,-20 0 0,-1 0 16,0 0-16,-21 21 16,21 0-16,-21 0 0,21 0 15,-21 1-15,0-1 0,0 0 16,0 0-16,0 0 0,0 0 0,0 1 16,0-1-16,0 0 0,0 0 15,0 0-15,-21-21 16,21 21-16,-21-21 31,21-21-15,0 0-1,0 0-15,0 0 16,0 0-16,0-1 0,0-20 0,0 21 16,21 0-16,0-22 0,0 22 15,-21 0-15,22 0 0,-1 0 16,21 0-16,-21-1 0,0 22 0,1 0 15,-1 0-15,0 0 0,21 0 16,-21 22-16,1-22 0,-22 21 0,21 0 16,0 0-16,-21 0 0,0 0 15,21 1-15,-21-1 0,0 0 0,0 0 16,0 0-16,0 0 0,0 1 16,0-1-16,0 0 15,0 0-15,-21-21 16,0 0-1,21-21 1,0 0 0,0 0-16,21-1 0,0 1 15,0-21-15,0 21 0,1-22 16,20 22-16,-21-21 0,21 21 16,1-22-16,-22 22 0,21 0 15,-21 21-15,22 0 0,-22 0 0,0 0 16,0 0-16,0 0 0,-21 21 15,0 0-15,0 1 0,0-1 0,0 21 16,0-21-16,0 0 0,0 1 16,0-1-16,0 21 0,0-21 0,-21 0 15,0 1-15,0-1 16,21 0-16,0 0 16,21-42 15,-21 0-31,21 21 0,0-21 0</inkml:trace>
  <inkml:trace contextRef="#ctx0" brushRef="#br0" timeOffset="23601.54">4170 2921 0,'42'0'31,"-21"0"-31,0-21 16,1 0-16,-1 21 0,0-21 15,0 21-15,0-22 0,0 1 0,22 0 16,-22 0-16,0 0 0,0 0 16,-21-1-16,0 1 0,21 0 0,-21 0 15,0 0-15,-21 21 16,0 0 0,0 0-16,-21 21 0,20 21 0,1-21 15,-21 1-15,21 20 0,0-21 16,-1 21-16,22-20 0,-21 20 0,21 0 15,0-21-15,-21 1 0,21-1 16,0 0-16,0 0 0,0 0 0,21 0 16,0-21-16,1 0 0,-1 22 15,0-22-15,0 0 0,21 0 0,-20 0 16,20 0-16,0-22 0,1 22 0,-22-21 16,21 0-16,-21 0 0,22 21 15,-22-21-15,0 0 0</inkml:trace>
  <inkml:trace contextRef="#ctx0" brushRef="#br0" timeOffset="24137.34">5397 2350 0,'0'0'0,"0"-22"0,0 1 16,0 0-16,-21 21 16,0 0-1,21 42 1,-21 1-16,21-1 15,0 0-15,-21 22 0,21-22 16,-21 22-16,21-1 0,0-20 0,-22 20 16,1-21-16,0 1 0,21-1 15,-21-21-15,21 22 0,-21-1 16,21-21-16,0 0 0,0-42 47,0 0-32,21 0-15,-21 0 0,0-1 0,0 1 16</inkml:trace>
  <inkml:trace contextRef="#ctx0" brushRef="#br0" timeOffset="24509.35">4974 2519 0,'0'0'0,"-42"-21"0,-1 0 0,22-1 0,0 1 15,0 0-15,21 0 0,0 0 16,0 0-16,21-1 0,0 1 0,22 0 15,-1 0-15,0 0 16,22 21-16,-1-21 0,1-1 0,-1 22 16,1 0-16,-1 0 0,22 0 15,-22 22-15,22-1 0,-21 21 0,-1 0 16,1 1-16,-22-1 0,0 22 16,1-1-16,-43-21 0,0 22 0,0-22 15,0 22-15,-22-22 0,1 0 16,-21 1-16,0-1 0,-1 0 0,-20 1 15,-1-22-15,1 21 0,20-21 16,-20 1-16,-1-1 0,22 0 0,0 0 16,-1-21-16,1 0 0,21 0 15,-21 0-15,20 0 0,1 0 16,0 0-16,0-21 16,21 0-16,0 0 15,21-1-15,0 1 16,0 21-16,1-21 0,-1 21 15,21-21-15,0 0 0,-20 0 0</inkml:trace>
  <inkml:trace contextRef="#ctx0" brushRef="#br0" timeOffset="25092.32">5863 2900 0,'0'-21'15,"0"0"1,0-1-16,21 1 0,0 21 16,-21-21-16,22 0 0,-1 21 15,0-21-15,0 0 0,0 21 0,0-22 16,22 22-16,-22 0 0,0 0 16,0 0-16,0 0 0,1 0 0,20 22 15,-21-1-15,0 0 0,0 0 16,1 0-16,-1 0 0,0 1 15,-21-1-15,0 0 0,0 21 0,0-21 16,0 1-16,0-1 0,0 0 16,0 0-16,-21-21 0,21 21 15,-21 0-15,-1-21 0,1 0 32,0 0-32,21-21 15,0 0-15,0 0 16,0 0-16,21 0 0,0-1 15,-21-20-15,22 21 0,-1 0 0,0-22 16,21 22-16,-21-21 0,22 21 16,-22 0-16,21-1 0,1 1 15,-22 0-15,21 21 0,-21 0 0,0 0 16,1 0-16,-1 21 0,0 0 16,-21 1-16,0-1 0,0 0 15,0 0-15,0 0 0,0 0 0,0 1 16,0-1-16,0 0 0,0 0 15,0 0-15,0 0 0,0 1 16,0-1 0,0 0-1,0-42 17</inkml:trace>
  <inkml:trace contextRef="#ctx0" brushRef="#br0" timeOffset="25462.1">6921 2519 0,'0'0'16,"-21"0"-16,0-21 0,0 21 0,0 0 15,0 0-15,-1 0 0,22 21 16,-21-21-16,21 21 0,-21 0 15,21 0-15,0 1 0,0-1 16,21-21 0,0 0-16,1 0 0,-1 0 15,0 0-15,0 0 0,0-21 16,-21-1-16,0 1 16,0 0-16,0 0 15,0 0-15,-21 21 0,0-21 16,0 21-16,0 0 0,-1-22 0,1 22 15,0 0-15,0 0 16,0 0-16,21 22 0,-21-1 0,21 0 16,0 0-16,0 0 15,0 0-15,0 1 0,0-1 16,21 0-16,0-21 16,0 21-16,0-21 0,0 21 0</inkml:trace>
  <inkml:trace contextRef="#ctx0" brushRef="#br0" timeOffset="25741.44">7091 2688 0,'0'-21'15,"0"42"32,0 0-47,21-21 0,-21 22 0,0-1 0,0 0 16,21 0-16,0 21 0,-21-20 15,0-1-15,0 0 0,0 0 16,21 0-16,-21 0 0,0 1 0,0-1 16,0 0-16,0 0 15,22-21 17,-1-21-17,-21 0-15,21 0 0,0 21 0,0-22 16,0 1-16</inkml:trace>
  <inkml:trace contextRef="#ctx0" brushRef="#br0" timeOffset="25952.89">7451 2667 0,'0'-21'0,"0"42"0,21-63 0,-21 21 15,-21 42 17,-1 0-32,1 0 15,21 21-15,-21-20 0,0-1 0,0 21 16,0-21-16,21 0 0,-22 22 15,1-22-15,21 0 0,0 0 0,-21 0 16,21 1-16,-21-1 0,21 0 0,21-21 47,0 0-47,0-21 0,1 21 16</inkml:trace>
  <inkml:trace contextRef="#ctx0" brushRef="#br0" timeOffset="26336.89">7620 2836 0,'-21'0'15,"21"22"1,21-22 15,0 0-31,0-22 0,0 22 0,1-21 16,-1 21-16,0-21 15,0 0-15,0 21 0,0-21 0,-21 0 16,0-1-16,0 1 0,0 0 16,0 0-16,-21 21 15,0 0 1,0 21-16,0-21 0,0 21 0,-1 0 16,1 1-16,0 20 0,0-21 15,0 0-15,21 0 0,0 1 0,-21-1 16,21 0-16,-22 0 0,22 0 0,0 0 15,0 1-15,0-1 16,0 0-16,22 0 16,-1-21-16,0 0 15,0 0-15,0 0 0,0 0 0,1 0 16,-1 0-16,21-21 0,-21 21 16,22-21-16,-22 0 0,0 21 0</inkml:trace>
  <inkml:trace contextRef="#ctx0" brushRef="#br0" timeOffset="26728.77">7980 2858 0,'0'-22'0,"0"44"0,0-65 0,0 22 0,0 0 16,0 0-16,0 0 0,0-1 16,0 1-16,0 0 0,21 0 0,-21 0 15,21 0 1,0-1-16,0 22 0,1 0 16,-1 0-16,0 0 0,0 0 15,0 22-15,0-1 0,1-21 0,-1 21 16,-21 0-16,21 21 0,0-20 15,-21-1-15,0 0 0,0 0 0,0 21 16,0-20-16,0-1 0,0 0 0,0 0 16,0 0-16,0 0 0,0 1 15,0-1-15,-21 0 0,0 0 16,0-21-16,21 21 16,-22-21-1,22-21 1,0 0-1,0 0-15,0 0 0,22-1 0,-22 1 16,21 0-16,0-21 0,0 21 16,-21-22-16,21 22 0,0 0 0,1-21 15,-1 20-15,-21 1 0,21 0 16,0 0-16,0 0 0,-21 0 16,21-1-1</inkml:trace>
  <inkml:trace contextRef="#ctx0" brushRef="#br0" timeOffset="27440.91">9144 2794 0,'0'0'0,"-21"0"0,0 0 16,-1 0-16,1 0 16,0 0-16,0 0 0,0 0 15,42 0 17,0 0-32,0 0 15,22 0-15,-1 0 0,21 0 0,-20 0 16,20 0-16,22 0 0,-22 0 15,43 0-15,-21 0 0,21 0 0,0 0 16,-1 0-16,1 0 0,0 0 16,0 0-16,0 0 0,-22 0 15,22 0-15,-21 0 0,0 0 0,-22 0 16,1 0-16,-1 0 0,1 0 16,-22 0-16,0 0 0,-21 0 0,1 0 15,-1 0-15,0 0 0,-21-21 16,-21 21 15,0-21-15,-1 21-16,1 0 15,21-21-15,-21-1 16</inkml:trace>
  <inkml:trace contextRef="#ctx0" brushRef="#br0" timeOffset="27937.1">10985 2477 0,'0'0'0,"0"-22"0,0 1 0,-21 21 16,21-21-16,-21 21 15,21 21 17,0 0-32,0 1 0,0-1 0,0 0 15,0 21-15,0-21 16,21 1-16,0-1 0,1 21 0,-1-21 15,0 0-15,21 1 0,-21-1 16,22-21-16,-1 21 0,-21-21 0,22 0 16,-1 0-16,0 21 0,-21-21 0,22 0 15,-22 0-15,21 0 0,-21 0 16,1 0-16,-1 0 0,0-21 0,-21 0 31,-21 21-15,0 0-16,-1 0 0,1 0 15,0 0-15,-21 0 0,-1 21 16,22 0-16,-21 0 0,0 0 16,-1 1-16,1-1 0,0 0 0,-1 0 15,1 0-15,0 0 0,20 1 16,-20-1-16,21 0 0,-21 0 0,20 0 16,1 0-16,21 1 0,-21-22 15,21 21 1</inkml:trace>
  <inkml:trace contextRef="#ctx0" brushRef="#br0" timeOffset="29013.35">4085 4741 0,'0'0'0,"21"0"16,0 0-16,1 0 15,-22-21 1,0 0 0,0 0-16,-22 0 15,1 21 1,0 0-16,0 0 0,0 0 0,-22 0 15,22 0-15,-21 0 16,-22 21-16,22 0 0,0 0 0,-22 0 16,22 1-16,-22 20 0,22 0 15,-21 1-15,41-1 0,-20 0 0,0 1 16,21 20-16,-1-21 0,22 1 16,0-1-16,0 0 0,0 1 0,0-22 15,0 0-15,0 21 0,22-20 16,-1-1-16,21-21 0,0 21 0,-20 0 15,20-21-15,21 0 0,-20 0 16,-1 0-16,0 0 0,22 0 0,-22 0 16,1 0-16,-1 0 0,0-21 15,-21 21-15,22-21 0,-22 21 0,0 0 16,21-21-16,-20 21 16,-22-22-16,21 22 0,-21-21 15,21 21 1,-21-21-1,21 0-15,0 21 16</inkml:trace>
  <inkml:trace contextRef="#ctx0" brushRef="#br0" timeOffset="29789.53">7260 5080 0,'21'0'78,"0"0"-78,1 0 0,-1 0 15,21 0-15,0 0 0,22 0 0,-1 0 16,1 0-16,21 0 0,20 0 16,1 0-16,-21 0 0,21 0 0,0 0 15,-1 0-15,1 0 0,21 0 0,-21 0 16,21 0-16,-21 0 0,21 0 16,-21 0-16,0 0 0,21 0 15,-22 0-15,22 0 0,0 0 0,22 0 16,-22 0-16,0 0 0,0 21 15,-22-21-15,1 0 0,21 0 0,-21 0 16,-21 21-16,21-21 0,-22 0 16,22 0-16,-42 0 0,20 0 0,-20 0 15,-22 0-15,0 0 0,1 0 16,-22 0-16,0 0 0,0 0 0,-42 0 62,21-21-46,0 0-16,0 0 16,0 0-16</inkml:trace>
  <inkml:trace contextRef="#ctx0" brushRef="#br0" timeOffset="30269.22">11303 4741 0,'0'0'0,"0"-21"0,-21 21 0,0-21 16,-1 21 0,1 0-1,0 0-15,21 21 0,0 0 16,0 1-16,0-1 16,0 0-16,0 0 0,0 0 0,0 22 15,21-22-15,0 0 0,1 0 16,-1 0-16,0 0 0,0 1 0,0-22 15,0 21-15,1 0 0,-1-21 16,21 0-16,-21 0 0,0 0 0,1 0 16,-1 0-16,0 0 0,0 0 15,-21-21 1,0 0-16,-21 21 31,0 0-31,0 0 16,-1 0-16,-20 21 0,21 0 15,0 0-15,-22 0 0,1 0 0,21 22 16,-21-22-16,-1 21 0,1-21 0,0 1 16,-1 20-16,1-21 0,0 0 15,20 0-15,1 1 0,0-22 0,0 21 16,0-21-16,0 21 16,21 0-16,-22-21 62,1 0-62</inkml:trace>
  <inkml:trace contextRef="#ctx0" brushRef="#br0" timeOffset="31057.85">3302 7493 0,'0'0'0,"-21"0"0,-22 21 0,22-21 16,0 0-16,0 0 0,0 0 0,0 0 15,-1 0-15,1 0 16,21 21-1,21-21-15,1 0 16,-1 0-16,21 0 0,0-21 16,22 21-16,-22 0 0,22-21 0,-1 21 15,1-21-15,-1 21 0,1 0 16,-1 0-16,-20 0 0,-1 0 0,0 0 16,1 0-16,-1 0 15,-21 0-15,0 0 0,0 0 16,-42 0 15,0 0-15,0 0-16,0 0 0,0 0 15,-1 0-15,1 0 0</inkml:trace>
  <inkml:trace contextRef="#ctx0" brushRef="#br0" timeOffset="31433.51">3154 7747 0,'0'0'0,"-21"21"0,-1-21 0,1 21 16,0-21-16,21 22 15,21-22 16,22 0-31,-22 0 16,21 0-16,0 0 0,1 0 16,-1 0-16,0 0 0,22 0 0,-1 0 15,-20 0-15,20 0 0,-20-22 16,20 22-16,-21 0 0,1 0 0,-22 0 16,21 0-16,-21 0 0,1 0 0,-1 0 15,0 0-15,0 0 16,0 0-1,0-21 48</inkml:trace>
  <inkml:trace contextRef="#ctx0" brushRef="#br0" timeOffset="32249.02">7112 7662 0,'-21'0'0,"42"0"0,-63 0 16,-1 0-16,22 0 0,0 0 15,0 0-15,0 0 0,-1 0 16,44 0 0,-1 0-1,21 0-15,-21 0 0,22 0 0,20 0 16,-21 0-16,22 0 16,-1 0-16,22 0 0,0 0 0,-1 0 15,22 0-15,0 0 0,0 0 16,21 0-16,-21 0 0,0 0 0,21 0 15,21-21-15,169 0 0,-169 21 16,1 0-16,-1 0 0,21 0 16,-21 0-16,0 0 0,1 0 0,-1 0 15,-21 0-15,0 0 0,-21 0 16,-1 0-16,1 0 0,0 0 0,0 0 16,-21 0-16,-1-21 0,1 21 15,-22 0-15,22 0 0,-43 0 16,22 0-16,-43 0 0,21 0 0,-20 0 15,-1 0-15,0 0 0,0 0 16,-21-21 31,0 0-31,0-1-1,-21 1 1,0 21-16,21-21 15</inkml:trace>
  <inkml:trace contextRef="#ctx0" brushRef="#br0" timeOffset="32708.75">11303 7197 0,'-21'-21'0,"42"42"0,-42-64 15,0 43-15,-1 0 0,1 0 16,0 0-16,0 0 15,0 0 1,21 22-16,0-1 0,0 0 0,0 0 16,0 0-16,0 0 0,0 1 15,21-1-15,21 0 0,-21 0 0,1 0 16,-1 0-16,0 1 0,21-1 16,-21-21-16,22 21 0,-22-21 15,0 0-15,21 0 0,-20 0 0,20 0 16,-21 0-16,0 0 0,0 0 15,1 0-15,-44 0 32,1 0-17,0 0-15,0 0 0,-21 0 0,20 21 16,-20 0-16,21 0 0,-21 1 16,20 20-16,-20-21 0,21 0 15,-21 22-15,-1-22 0,1 21 0,0-21 16,-1 22-16,1-22 0,0 0 0,20 21 15,-20-21-15,21 1 0,0-22 16,0 21-16,21 0 0,-22-21 16,1 0-1,0 0 17,0 0-32,0 0 0</inkml:trace>
  <inkml:trace contextRef="#ctx0" brushRef="#br0" timeOffset="33758.15">1905 10075 0,'0'0'0,"-21"0"0,0 0 15,-1 0-15,1 0 16,0 0-16,21-21 16,-21 21-16,21-21 15,0 0-15,0 0 0,0 0 0,21-1 16,0 1-16,0 0 0,22 0 16,-22 0-16,0-22 0,0 43 0,22-21 15,-22 0-15,0 21 0,0 0 16,0 0-16,0 21 0,22 0 0,-22 1 15,0-1-15,0 21 0,0 0 16,-21 1-16,0-22 0,22 21 0,-22 1 16,0-22-16,0 21 0,0 0 15,0-20-15,0-1 0,0 21 16,-22-21-16,22 0 0,-21 1 16,21-1-16,0 0 0,-21-21 15,0 0-15,21-21 16,-21 0-1,21-1-15,0 1 0,0 0 16,0 0-16,0 0 0,0 0 0,0-22 16,21 22-16,0-21 0,0-1 15,22 1-15,-1 0 0,0-1 0,22 22 16,-22-21-16,22 0 0,-1 20 16,-21 1-16,22 21 0,-22 0 0,-21 0 15,22 0-15,-22 21 16,21 1-16,-21 20 0,-21-21 0,0 21 15,0 1-15,0-1 0,0-21 16,0 22-16,0-1 0,0-21 0,0 21 16,0-20-16,-21 20 0,21-21 15,-21 0-15,0 0 0,21 1 0,0-1 16,0 0 0,-21-21-16,21-21 31,0 0-31,21 21 0,0-22 15,0 1-15,0 0 0</inkml:trace>
  <inkml:trace contextRef="#ctx0" brushRef="#br0" timeOffset="34780.56">3175 10075 0,'0'0'0,"21"-21"31,0 0-15,0 0-16,1 0 0,-1 21 15,0-21-15,0-1 0,21 1 16,-42-21-16,22 21 0,-1 0 16,-21-1-16,0 1 0,0 0 15,0 0-15,0 0 0,0 0 0,-21 21 16,-1 0-16,1 0 15,0 0-15,0 0 0,0 21 16,0 0-16,-1 21 0,1-21 16,0 22-16,21-1 0,0 0 0,-21 1 15,21-1-15,-21-21 0,21 22 16,0-1-16,0 0 0,0-21 16,0 22-16,0-22 0,0 21 0,0-21 15,21 1-15,-21-1 0,21-21 16,0 21-16,0-21 0,22 0 0,-22 0 15,21 0-15,-21 0 0,22-21 16,-1 21-16,0-21 0,22-1 0,-22 1 16,1 0-16,20 0 0,-21 0 15,22 0-15,-22-1 0,1-20 0,20 21 16,-42 0-16,22-22 0,-22 22 16,0 0-16,0-21 0,0 21 0,-21-1 15,0 1-15,0 0 0,0 0 16,0 42-1,-21 0 1,0-21-16,21 21 0,0 1 16,-21-1-16,21 21 0,-21-21 15,21 0-15,-22 1 0,22 20 0,0-21 16,0 0-16,-21 0 0,21 1 16,0-1-16,-21 0 0,21 0 0,0 0 15,0 0 1,21-21-1,0 0-15,1-21 0,-22 0 16,21 21-16,0-21 0,0 0 0,-21 0 16,21 21-16,0-43 0,1 22 15,-1 0-15,-21 0 0,21 0 16,0-1-16,0-20 0,22 21 0,-22 0 16,0 21-16,0-21 0,21-1 15,-20 22-15,-1 0 0,0 0 0,0 22 16,-21-1-16,0 0 15,21 0-15,-21 0 0,0 0 16,0 1-16,0-1 0,0 21 0,0-21 16,0 0-16,0 1 0,0-1 15,0 0-15,0 0 0,21 0 16,1-21-16,-22 21 0,21-21 0,0 0 16,0 0-16,0 0 0,22 0 15,-22 0-15,21 0 0,-21-21 0,22 0 16,-1 21-16,-21-21 0,21 0 15,-20 0-15,-1-1 0,0 1 0,0 0 16,0-21-16,0 21 0,-21-22 16,0 22-16,0-21 0,0-1 0,0 22 15,0-21-15,0 0 0,-21 20 0,0 1 16,21 0-16,-21 0 0,0 21 16,0 0-16,-1 0 15,1 0-15,21 21 16,0 0-16,-21-21 15,21 21-15</inkml:trace>
  <inkml:trace contextRef="#ctx0" brushRef="#br0" timeOffset="35505.18">7451 9970 0,'0'0'0,"-43"0"0,1 21 0,0-21 16,20 0-16,-20 0 0,21 0 16,0 0-16,0 0 0,-1 0 0,1 0 15,21 21-15,21-21 16,1 21-1,-1-21-15,21 0 0,0 0 0,22 0 16,-1 0-16,22 0 0,21 0 16,0 0-16,0 0 0,21 0 15,0 0-15,-22 0 0,22 0 16,0 0-16,22 0 0,-1 0 0,0 0 16,-21 0-16,21 0 0,-21 0 0,21 0 15,-21 0-15,21 0 0,-21 0 16,-21 0-16,21 0 0,-21 0 0,63 0 15,-84 0-15,-21 0 16,-1 0-16,1 0 0,-22 0 0,0 0 16,1 0-16,-22 0 0,0 0 0,0 0 15,-42-21 32,0 21-47,0-21 16,21 0-16,-22-1 15,1 1-15</inkml:trace>
  <inkml:trace contextRef="#ctx0" brushRef="#br0" timeOffset="35967.92">10562 9525 0,'-42'0'31,"42"21"-31,0 0 0,0 1 16,0 20-16,0-21 0,0 0 15,0 22-15,0-22 0,21 21 0,0-21 16,0 0-16,0 1 0,22-1 16,-22 0-16,21-21 0,1 21 0,-22-21 15,21 0-15,0 0 0,1 0 0,-1 0 16,0 0-16,1 0 0,-22 0 15,21 0-15,-21-21 0,1 21 16,-1-21-16,0 21 0,-21-21 0,0-1 16,0 1-1,-21 21-15,0 0 0,-1 0 16,1 0-16,-21 21 0,21 1 16,0-1-16,-22 21 0,22-21 0,0 22 15,0-22-15,-22 21 0,22-21 16,0 22-16,0-22 0,-21 21 0,20-21 15,1 0-15,0 1 0,0-1 0,0 0 16,0 0-16,21 0 0,-22-21 16,22 21-16,-21-21 47,21-21-47,-21 21 0,0 0 15</inkml:trace>
  <inkml:trace contextRef="#ctx0" brushRef="#br0" timeOffset="36817.01">1122 12129 0,'21'-85'31,"-42"170"-31,63-191 0,-21 106 0,-21-21 0,0-1 16,0 1-16,0 0 0,0 0 15,-21 21 1,0 0-16,0 0 0,-22 0 0,22 0 15,-21 0-15,0 0 0,-1 0 16,1 21-16,0 0 0,-1 22 0,1-22 16,0 21-16,-1 0 0,1 1 15,0-1-15,20 22 0,1-22 16,0 21-16,0-20 0,21 20 0,0-20 16,0 20-16,0-21 0,21 1 15,0 20-15,0-20 0,1-22 16,20 21-16,-21-21 0,21 22 0,-20-43 15,20 21-15,-21-21 0,21 0 16,1 0-16,-1 0 0,0-21 16,1-1-16,-1 1 0,0 0 15,1 0-15,-1-21 0,0-1 16,22 22-16,-22-21 0</inkml:trace>
  <inkml:trace contextRef="#ctx0" brushRef="#br0" timeOffset="38537.78">1736 11811 0,'0'0'0,"0"-21"0,-22 0 15,1 21-15,0 0 0,0 0 0,0 0 16,0 0-16,-1 21 0,1 0 16,0 21-16,21 1 0,-21-1 15,21 22-15,0-1 0,0 1 16,0-22-16,0 21 0,0 1 0,0-1 15,0-20-15,0 20 0,0-20 16,0-1-16,0 0 0,0 1 0,0-1 16,0 0-16,0-21 0,0 1 15,0-1-15,0 0 0,0 0 16,0-42 15,0 0-31,0 0 0,0-1 0,21 1 16,-21-21-16,21 21 15,0 0-15,1-1 0,-22 1 0,21 0 16,0 21-16,-21-21 16,21 21-16,0 0 0,-21 21 15,0 0-15,21-21 16,-21 21-16,0 1 0,22-1 16,-22 0-16,0 0 0,0 0 0,0 0 15,21 1-15,0-22 16,0 0-16,0 0 15,0 0-15,1 0 16,-1-22-16,0 1 0,0 0 0,21 21 0,-20-21 16,-1-21-16,21 20 15,-21 1-15,0-21 0,22 21 0,-22-22 16,0 22-16,0-21 0,0 0 16,-21-1-16,0 22 0,0-21 0,0 21 15,0-22-15,0 22 0,-21 21 16,0 0-16,0 0 0,0 0 0,0 0 15,-1 21-15,22 0 16,0 22-16,-21-22 0,21 21 16,0-21-16,0 22 0,0-22 0,0 21 15,0 1-15,0-22 0,0 21 16,0-21-16,0 22 0,0-22 16,0 21-16,21-21 0,1 0 15,-1 1-15,0-1 0,0-21 16,0 0-16,0 0 0,1 0 15,-1 0-15,0-21 0,21 21 0,-21-22 16,22 1-16,-1 0 0,-21 0 16,22 0-16,-1 0 0,0-1 0,1 1 15,-22-21-15,21 21 0,0 0 16,-20-22-16,-1 22 0,0-21 0,0 21 16,-21-1-16,21 1 15,-21 42 16,-21 1-31,21-1 0,-21 0 16,0 21-16,0-21 0,21 1 16,-22 20-16,1-21 0,21 0 0,0 22 15,0-22-15,0 0 0,0 0 16,0 0-16,21-21 16,22 0-1,-22 0-15,0-21 0,0 0 0,22 21 16,-22-21-16,0 0 0,0-1 15,0 1-15,22 0 0,-43 0 16,21 0-16,-21 0 0,0-1 0,0 1 16,0 0-16,0 0 0,0 0 15,-21 21-15,21-21 0,-22 21 0,1 0 16,-21 0-16,21 0 0,0 0 16,-1 0-16,1 0 0,0 0 0,0 0 15,42 0 16,0 0-31,22-22 16,-22 1-16,0 21 0,21 0 0,-21 0 16,1 0-16,-1 0 0,21 0 15,-21 0-15,0 0 0,22 0 16,-22 21-16,0 1 0,21-22 16,-20 21-16,-1 0 0,-21 0 0,0 0 15,21 0-15,-21 1 0,0-1 16,21 0-16,-21 0 0,0 0 15,0 0-15,0 1 0,0-1 16,0 0-16,0 0 0,-21-21 31,0 0-15,21-21 0,0 0-16,0 0 0,0-1 15,0 1-15,0 0 0,0-21 16,0 21-16,21-1 0,0-20 15,0 21-15,0 0 0,1 0 0,-1-1 16,21 1-16,-21 0 0,0 21 16,22 0-16,-22 0 0,0 0 0,0 0 15,22 21-15,-22 0 0,-21 1 16,21-1-16,0 0 0,-21 0 0,0 21 16,0-20-16,0-1 0,0 0 15,0 0-15,0 0 0,0 0 0,0 1 16,0-1-16,0 0 15,0 0-15,21-42 47,0 0-47,1 0 0,-22-1 16,21 1-16,0 0 0,0 0 16,0-21-16,0 20 0,22-20 0,-22 21 15,0-21-15,21 20 0,-20 1 16,20 0-16,-21 0 0,0 21 0,0 0 15,1 0-15,-1 0 0,-21 21 16,0 0-16,21 0 0,-21 1 0,0 20 16,0-21-16,0 0 0,0 22 15,0-22-15,0 0 0,0 21 0,0-21 16,0 1-16,0-1 0,0 0 16,0 0-16,0 0 0,0 0 15,0-42 16,21 0-31,0 21 0,-21-21 16,21 0-16,-21 0 0,22-1 16,-1 22-16,-21-21 0</inkml:trace>
  <inkml:trace contextRef="#ctx0" brushRef="#br0" timeOffset="38874.83">4360 12552 0,'0'0'0,"21"0"15,1 0-15,-1-21 16,0 21-16,0-21 15,0 21-15,0-22 0,22 22 0,-22-21 16,0 0-16,0 0 0,22 0 16,-22 0-16,0-1 0,-21 1 0,0 0 15,0 0-15,0 0 0,0 0 16,0-1-16,-21 22 0,0 0 16,-1 0-16,1 0 0,-21 22 15,21-1-15,-22 0 0,22 0 0,0 21 16,-21-20-16,21 20 0,21-21 15,-22 21-15,22-20 0,0 20 16,0-21-16,0 0 0,0 0 0,0 1 0,0-1 16,0 0-16,22 0 15,-1 0-15,0-21 0,0 0 0,0 0 16,22 0-16,-1 0 0,-21 0 16,21-21-16,1 21 0,-1-21 0,0 0 15,1 0-15,-1-1 0,0 1 16,1 0-16,-1 0 0,-21 0 0,22-22 15</inkml:trace>
  <inkml:trace contextRef="#ctx0" brushRef="#br0" timeOffset="39577.01">5397 11896 0,'0'0'0,"0"-21"0,0-1 15,-21 22 1,0 22-16,21-1 0,0 0 15,0 21-15,-21 1 0,21-1 16,0 0-16,-21 1 0,21-1 0,0 0 16,0 1-16,-21 20 0,-1-21 15,1 1-15,21-1 0,-21-21 0,0 22 16,0-1-16,0-21 0,-1 21 16,1-20-16,21-1 0,0 0 0,-21-21 15,21 21-15,-21-21 0,21-21 31,0 0-31,21 0 0,0-1 16,0 1-16,1-21 0,-1 21 16,-21-22-16,21 22 0,0 0 0,0-21 15,0 21-15,-21-1 0,22 22 0,-22-21 16,21 21-16,0 0 16,-21 21-16,0 1 0,0-1 15,0 0-15,0 0 16,0 0-16,0 22 0,0-22 0,0 0 15,0 0-15,0 0 0,0 0 16,0 1-16,21-1 16,0-21-16,0 0 15,1 0-15,-1 0 0,21 0 16,-21 0-16,22-21 0,-1 21 0,0-22 16,1 1-16,20 0 0,-21 0 0,1 0 15,-22 0-15,21-22 0,-21 22 16,1-21-16,-1-1 0,-21-20 0,0 21 15,0-22-15,0 1 0,-21-1 16,-1 22-16,1-22 0,-21 22 0,21 0 16,-22 20-16,1 1 0,0 0 15,-1 21-15,-20 0 0,21 0 16,-43 21-16,43 22 0,-1-1 0,22-21 16,0 43-16,0-22 15,21 0-15,-21 1 0,21-1 0,0 0 16,0 1-16,0-22 0,0 21 15,21-21-15,0 0 0,-21 1 0,21-1 16,0-21-16,0 21 0,1-21 0,-1 0 16,0 0-16,0 21 0,0-21 15,22 0-15,-22 0 0,21 0 0,0 0 16,22 0-16,-22 0 16,1 0-16</inkml:trace>
  <inkml:trace contextRef="#ctx0" brushRef="#br0" timeOffset="40254.99">5927 12467 0,'0'-21'16,"-22"21"-16,1-21 15,21 0-15,-21 21 0,21-21 16,0-1-16,0 1 16,0 0-16,0 0 0,0 0 0,21 0 15,0-1-15,1 22 0,-1-21 16,0 0-16,0 21 0,0 0 0,22 0 15,-22 0-15,0 0 0,0 0 0,21 21 16,-20 0-16,-1 1 0,0-1 16,0 21-16,0-21 0,0 0 0,-21 22 15,0-22-15,0 21 16,0-21-16,0 1 0,0-1 0,0 21 16,0-21-16,-21 0 0,0-21 0,0 22 15,0-1-15,0-21 16,-1 0-16,22-21 15,0-1 1,0 1-16,0 0 0,0 0 0,22 0 16,-22 0-16,21-1 0,0 1 0,0 0 15,0-21-15,0 21 0,1-1 16,-1-20-16,0 21 0,0 0 16,0 0-16,22-1 0,-22 1 15,0 0-15,0 21 0,0 0 0,0 0 16,1 0-16,-22 21 15,21 22-15,-21-22 0,0 0 16,0 0-16,0 21 0,0-20 0,-21-1 16,21 0-16,0 0 0,-22 0 15,22 0-15,-21 1 0,21-1 0,-21 0 16,21 0 0,0-42 15,0 0-31,0 0 15</inkml:trace>
  <inkml:trace contextRef="#ctx0" brushRef="#br0" timeOffset="40428.99">6562 12044 0,'0'-21'16,"0"42"-16,-22-63 0,22 20 0,-21 22 15,0-21 1,21 42 15,0 1-31,21-22 16,0 21-16,1-21 15,-1 21-15,0-21 0</inkml:trace>
  <inkml:trace contextRef="#ctx0" brushRef="#br0" timeOffset="40681.36">6943 12107 0,'0'0'0,"21"0"16,0 22 0,-21-1-16,0 0 15,0 0-15,21 0 16,-21 0-16,0 22 0,21-22 0,-21 0 0,0 21 16,0-20-16,0-1 0,21 0 15,-21 0-15,0 0 0,0 0 16,0 1-16,0-1 0,22-21 15,-1 0 17,0 0-32,0-21 0,0-1 15,0 1-15</inkml:trace>
  <inkml:trace contextRef="#ctx0" brushRef="#br0" timeOffset="40893.22">7387 12107 0,'0'-21'0,"0"42"0,21-63 15,-21 63 1,-21 0 0,0 1-16,0-1 0,0 0 15,-1 0-15,1 21 0,0-20 0,0 20 16,0-21-16,0 21 0,-1-20 0,1-1 16,21 0-16,0 0 0,0 0 15,0 0-15,0 1 16,21-22-1,1 0-15,-1 0 0,0 0 16,0-22-16</inkml:trace>
  <inkml:trace contextRef="#ctx0" brushRef="#br0" timeOffset="41257.61">7429 12361 0,'22'0'0,"-1"-21"15,0 21-15,0-21 16,0 21-16,0 0 16,1-21-16,-1 0 0,0 21 0,0-21 15,0-1-15,0 1 0,1 0 16,-22 0-16,0 0 0,0 0 16,0-1-16,0 1 0,-22 21 31,1 0-31,0 21 0,0-21 0,0 43 15,0-22-15,-1 0 0,1 21 16,0-20-16,21 20 0,-21-21 0,21 0 16,-21 22-16,21-22 0,0 0 15,0 0-15,0 0 0,0 0 16,0 1-16,21-22 0,0 21 16,0-21-16,0 0 0,1 0 15,-1 0-15,21 0 0,-21 0 0,22 0 16,-22 0-16,21 0 0,-21-21 15,0-1-15,1 22 0</inkml:trace>
  <inkml:trace contextRef="#ctx0" brushRef="#br0" timeOffset="41609.47">7895 12361 0,'0'0'0,"0"-21"0,0 0 0,0 0 16,0 0-16,0 0 0,0-1 0,21 1 16,-21 0-16,21 0 0,1 0 15,20 0-15,-21-1 0,0 22 0,0-21 16,1 0-16,20 21 0,-21 0 15,21 0-15,-20 0 0,20 21 0,-21 0 16,0 1-16,0-1 0,1 21 16,-1-21-16,-21 22 0,21-22 0,-21 21 15,0-21-15,0 0 0,0 22 16,0-22-16,-21 0 0,0 0 16,21 0-16,-22 1 0,1-22 0,21 21 15,-21-21-15,0 0 16,21-21-1,0-1 1,0 1-16,0 0 16,21 0-16,0 0 0,0 0 0,-21-1 15,22 1-15,-1 0 0,-21 0 16,21 0-16,0 0 0,-21-1 0,21 1 16,0 21-16,-21-21 0,22 0 0,-1 0 15,0 0 1,0 21-16</inkml:trace>
  <inkml:trace contextRef="#ctx0" brushRef="#br0" timeOffset="41880.53">8953 11875 0,'0'0'0,"22"0"0,-22-22 0,-22 22 31,1 0-31,21 22 16,-21-1-16,0 21 0,0-21 15,0 22-15,-1-1 0,22 0 16,-21 1-16,0-1 0,21 0 16,0 1-16,-21-1 0,21-21 0,-21 21 15,21-20-15,0-1 0,0 21 0,0-21 16,0 0-16,0 1 16,21-22-16,0 0 0,0 0 15,22 0-15,-22 0 0,0 0 16,21 0-16,-21 0 0,22-22 0,-22 1 15,21 21-15,-21-21 0</inkml:trace>
  <inkml:trace contextRef="#ctx0" brushRef="#br0" timeOffset="42149.63">9419 11875 0,'21'-22'15,"-42"44"-15,42-65 0,0 43 0,1 0 16,-1 0-1,0 21-15,-21 1 0,21-1 16,-21 21-16,21-21 0,-21 22 0,21-1 16,-21 0-16,0 1 0,0-1 15,0 0-15,0 1 0,0-1 0,0 0 16,0-21-16,0 22 0,-21-22 16,0 0-16,21 0 0,-21 0 0,0 1 15,0-1-15,-1 0 0,1-21 16,21 21-16,-21-21 0,21-21 31</inkml:trace>
  <inkml:trace contextRef="#ctx0" brushRef="#br0" timeOffset="42660.78">10372 12129 0,'0'0'0,"-22"0"0,1 0 0,0-22 15,0 22-15,42 0 47,0 0-47,22 0 0,-22 0 16,21 0-16,0 22 0,1-22 15,20 0-15,1 21 0,-1-21 0,22 21 16,-22-21-16,22 0 0,0 21 0,21-21 16,-22 0-16,1 0 0,-22 0 15,22 0-15,-21 0 0,-22 0 16,21 0-16,-20 0 0,-1 0 16,-21 0-16,0 0 0,1 0 0,-1 0 15,-21-21-15,0 0 16,-21 0-1,-1 21-15,1-22 0,0 1 16,21 0-16,-21 0 0,0 0 16,21 0-16</inkml:trace>
  <inkml:trace contextRef="#ctx0" brushRef="#br0" timeOffset="43039.33">11515 11832 0,'0'0'0,"-22"0"0,22 21 31,0 1-15,0-1-16,22-21 16,-1 21-16,0-21 0,0 21 15,0 0-15,0-21 0,1 0 16,-1 21-16,0-21 0,0 0 0,0 22 16,0-22-16,1 0 0,-1 0 15,0 0-15,0 0 0,0 0 0,0 0 16,-21 21-1,0 0-15,-21 0 16,0 0-16,0 0 16,0 1-16,-22-1 0,22 0 15,0 0-15,0 21 0,-21-20 0,20-1 16,1 0-16,-21 0 0,21 0 16,0 0-16,-1 1 0,1-1 15,0 0-15,21 0 0,-21-21 16,21 21-16,21-21 31</inkml:trace>
  <inkml:trace contextRef="#ctx0" brushRef="#br1" timeOffset="50108.96">12425 2223 0,'0'21'63,"0"0"-47,0 0-16,21 0 15,0-21-15,0 21 16,0-21-16,1 0 0,-1 0 15,0 0-15,0 0 16,0 0-16,0-21 0,22 21 0,-22-21 16,0 21-16,0-21 0,0 0 15,1 0-15,-22-1 16,0 1-16,0 0 16,0 0-16,-22 21 15,1 0 1,21 21-16,-21 0 15,0 0-15,21 1 0,-21-1 0,21 21 16,0 0-16,-21-20 0,-1 41 16,22-21-16,0 1 0,0-1 0,-21 0 15,21 1-15,0-1 0,0 0 16,0-20-16,0 20 0,0-21 16,0 0-16,0 0 0,0 1 0,0-1 15,0 0-15,-21-42 47,0 0-47,0-1 16,0 22-16,-1-21 0,22 0 15,-21 0-15,0 0 0,0 0 0,0 21 16,21-22-16,-21 22 0,-1 0 31,22 22-31,0-1 16,0 0-16,0 0 0,0 0 15,0 0-15,0 1 0,22-1 16,-1-21-16,-21 21 0,21 0 16,0-21-16,0 0 0,0 0 0,1 0 15,-1 0-15,21 0 0,-21 0 16,0 0-16,22 0 0,-22-21 0,21 0 16,-21 21-16,22-21 0,-1-1 15,-21 1-15,22-21 0,-1 21 0,-21-22 16,0 1-16,22 21 0,-22-21 15,0-22-15,0 22 0,-21-1 0,0 1 16,21 0-16,-21 21 0,0-22 0,0 22 16,0 0-16,0 0 0,0 0 15,0 42 17,0 0-32,0 0 0,0 0 0,-21 22 15,0-1-15,21 0 0,-21 1 16,0 20-16,21-21 0,-22 1 0,22-1 15,0 0-15,-21-20 0,21 20 16,0-21-16,0 0 0,0 0 0,0 1 16,21-22-1,1 0-15,-1 0 16,0 0-16,0 0 0,0 0 16,0-22-16,1 1 0,-1 0 15,0 21-15,-21-21 0,21 0 0,-21 0 16,21 21-16</inkml:trace>
  <inkml:trace contextRef="#ctx0" brushRef="#br1" timeOffset="50308.71">12848 2561 0,'0'0'0,"-21"0"15,42 0 1,0 0-16,0 0 15,1-21-15,20 21 0,0 0 16,1-21-16,-1 21 0,0-21 0,1 21 16,-1-21-16,0 21 0,1-22 15,-1 22-15,0-21 0,-21 21 16</inkml:trace>
  <inkml:trace contextRef="#ctx0" brushRef="#br1" timeOffset="50609.31">14266 2371 0,'0'0'0,"0"-21"16,-21 21-16,0 0 15,21 21 16,0 0-31,-21 0 0,21 0 0,-21 0 16,21 22-16,0-22 0,-22 0 0,22 21 16,-21-20-16,21-1 0,0 21 15,-21-21-15,21 0 0,-21-21 16,21 22-16,0-1 0,21-21 16,0 0-1,22-21 1,-22-1-16</inkml:trace>
  <inkml:trace contextRef="#ctx0" brushRef="#br1" timeOffset="51009.58">14668 2350 0,'0'0'0,"22"-22"16,-22 1 0,-22 21-1,1 0-15,0 0 0,0 0 16,0 21-16,0-21 0,-1 22 0,1-1 15,0 0-15,0-21 0,21 21 16,-21 0-16,21 0 16,0 1-16,21-22 15,0 21 1,0-21-16,0 0 0,1 0 0,20 21 16,-21-21-16,0 0 0,0 21 15,1 0-15,-1-21 0,-21 21 0,21-21 16,-21 22-16,21-1 0,-21 0 15,0 0-15,0 0 0,-21 0 16,0 1-16,0-22 16,-1 21-16,1-21 0,0 0 0,0 21 15,0-21-15,0 0 0,-1 0 16,1 0-16,0 0 0,0 0 16,0 0-16,0 0 0,-1-21 15,22 0-15,0-1 16,-21 22-16,21-21 0,0 0 0,-21 0 15,21 0-15,0 0 0</inkml:trace>
  <inkml:trace contextRef="#ctx0" brushRef="#br1" timeOffset="51205.81">14224 2159 0,'0'0'0,"0"-21"15,-21 21-15,0 0 0,-1 0 16,44 0 31,-1 0-47,21 0 16,-21 0-16</inkml:trace>
  <inkml:trace contextRef="#ctx0" brushRef="#br1" timeOffset="51799.64">15960 2455 0,'21'-21'15,"-21"0"-15,0 0 0,0 0 16,0 0-16,0-1 16,0 1-16,0 0 0,0 0 15,-21 21-15,-1-21 0,22 0 0,-21 21 16,0 0-16,0 0 0,0 0 16,0 0-16,-1 0 0,1 0 0,0 0 15,-21 21-15,21 0 0,-1 0 16,-20 21-16,21-20 0,0 20 0,0 0 15,-1-21-15,22 22 0,0-1 16,-21 0-16,21-20 0,0-1 0,0 21 16,0-21-16,0 0 0,21-21 15,-21 22-15,22-22 0,-1 0 0,21 0 16,-21 0-16,0 0 0,22 0 16,-22 0-16,21-22 0,-21 22 15,1-21-15,20 0 0,-21 0 0,0-21 16,0 20-16,1 1 0,-1-21 15,0 0-15,-21 20 0,0-20 0,21 21 16,-21-21-16,0 20 0,0 1 16,21 21-16,-21-21 0,0 42 15,0 0 1,0 1-16,-21 20 0,21-21 16,0 21-16,-21-20 0,21 20 15,0-21-15,0 21 0,0-20 0,0-1 16,0 0-16,21 0 0,0-21 15,0 21-15,1-21 0,-1 0 16,0 0-16,21 0 0,-21 0 0,1 0 16,20-21-16,-21 21 0,0-21 15,22 0-15</inkml:trace>
  <inkml:trace contextRef="#ctx0" brushRef="#br1" timeOffset="52349.59">17484 2201 0,'21'-21'0,"-42"42"0,63-63 15,-42 21-15,0 0 16,0 0-16,-21 21 16,0 0-16,-1 0 15,1 0-15,0 0 0,-21 0 0,-1 21 16,22 0-16,-21 0 0,0 21 16,20-20-16,-20 20 0,21 0 0,0 1 15,0-1-15,-1 0 0,1 22 16,0-22-16,21 0 0,0 1 0,0-1 15,0-21-15,0 22 0,42-22 16,-20 0-16,-1 0 0,21-21 16,0 21-16,1-21 0,-1 0 0,22 0 15,-1 0-15,-21 0 0,22-21 16,-1 21-16,1-21 0,-1-21 16,-20 20-16,20 1 0,43-63 15,-64 41-15,1 1 0</inkml:trace>
  <inkml:trace contextRef="#ctx0" brushRef="#br1" timeOffset="52593.45">18224 2117 0,'0'0'0,"0"-43"0,0 1 0,0 21 16,0 0-16,0 0 0,0-1 0,0 1 15,0 42 1,-21 1-16,0-1 16,21 0-16,-21 21 0,0 1 15,21-1-15,-21 0 0,-1 1 0,22-1 16,-21 0-16,0 22 0,21-22 15,0 0-15,-21 22 0,21-22 0,-21 1 16,21-22-16,0 21 0,0-21 16,0 0-16,0 1 0,0-1 0,0 0 15,21-21 1,0 0-16,0 0 0,22 0 16,-22-21-16,0 0 0,21 21 15</inkml:trace>
  <inkml:trace contextRef="#ctx0" brushRef="#br1" timeOffset="53793.5">18944 2328 0,'0'0'0,"0"-42"16,0 21-16,0 0 16,-21 21-16,0 0 0,0-21 15,-1 21-15,1 0 0,0 0 0,0 0 16,0 0-16,-22 0 0,22 0 15,-21 21-15,0 0 0,20 0 16,-20 0-16,21 22 0,-21-22 16,20 21-16,-20 0 0,21 1 0,0-1 15,0 0-15,21 1 0,0-22 16,0 21-16,0-21 0,0 1 0,0-1 16,21 0-16,0-21 0,0 0 0,0 21 15,22-21-15,-22 0 0,21 0 16,0 0-16,-20 0 0,20-21 0,0 0 15,1 0-15,-22-1 0,21 1 16,-21-21-16,22 21 0,-22-22 16,0 1-16,0 0 0,0 21 0,0-22 15,1 1-15,-1 21 0,-21 0 16,0-1-16,0 1 0,0 0 16,21 21-16,-21 21 31,-21 0-31,0 1 0,21 20 15,-22-21-15,22 21 0,0 1 16,-21-22-16,21 21 0,0-21 0,0 22 16,0-22-16,0 0 0,0 0 15,0 0-15,21 1 0,1-22 16,-1 0-16,0 0 16,21 0-16,-21 0 0,1 0 15,20-22-15,0 1 0,1 21 16,-22-21-16,21-21 0,0 21 0,1-22 15,-22 22-15,21-21 0,-21-1 16,1 1-16,-1 21 0,0-21 0,0 20 16,-21 1-16,0 0 0,0 0 15,0 0-15,-21 21 16,0 0-16,21 21 0,-21 0 16,-1-21-16,22 42 0,-21-20 15,21-1-15,0 0 0,0 21 0,0-21 16,0 22-16,0-22 0,0 0 15,0 0-15,21 0 0,-21 1 16,22-1-16,-1 0 0,-21 0 16,21-21-1,-42-21 17,0 0-17,21 0-15,-22-1 0,22 1 0,-21 21 16,21-21-16,0 0 0,-21 21 15,0 0-15,0 21 32,21 0-32,0 0 0,0 1 0,0-1 15,0 0 1,0 0-16,0 0 0,21-21 0,-21 21 16,21-21-16,0 0 0,22 0 15,-22 0-15,0 0 0,21 0 0,1 0 16,-1 0-16,0 0 0,1 0 15,-1-21-15,0 21 0,22-21 0,-43 0 16,21 0-16,1-22 0,-1 22 16,0-21-16,1 21 0,-1-22 0,0 1 15,-21 0-15,22 21 0,-22-22 16,0 22-16,0-21 0,-21 21 16,0-1-16,-21 22 15,0 0-15,0 22 16,-22-1-16,22 0 0,0 0 0,0 0 15,0 0-15,0 22 0,21-22 16,0 21-16,0-21 0,0 22 0,0-22 16,0 21-16,21-21 0,0 1 15,0 20-15,0-21 0,-21 0 0,21 0 16,1 1-16,-22-1 16,0 0-16,-22-21 31,1 0-31,0 0 15,0 0 1,0-21 0,0 21-16,21-21 0,-22 21 15</inkml:trace>
  <inkml:trace contextRef="#ctx0" brushRef="#br1" timeOffset="54828.73">12615 4276 0,'21'-21'0,"-42"42"0,42-64 16,-21 22-16,0 0 15,0 42 1,0 0 0,0 1-16,-21-1 0,21 21 0,-21 0 15,21 1-15,-21-22 0,21 21 16,0 1-16,0-1 0,-21-21 0,21 21 15,-21 1-15,21-22 0,-22 21 16,22-21-16,0 22 0,0-22 16,0 0-16,0 0 0,0 0 0,0 1 15,0-44 1,0 1 0</inkml:trace>
  <inkml:trace contextRef="#ctx0" brushRef="#br1" timeOffset="57809.87">12509 4403 0,'0'0'0,"0"-21"0,-21-22 15,21 22-15,0 0 0,0 0 16,0 0-16,0-1 0,0 1 0,0 0 16,0 0-16,21 0 0,-21 0 15,22-1-15,-1 22 0,21-21 0,-21 21 16,22 0-16,-1 21 0,0-21 15,22 43-15,-22-22 0,-21 21 0,22 1 16,-22-22-16,0 21 0,-21 0 16,0 1-16,-21-22 0,0 21 15,-22-21-15,22 1 0,-21-1 0,21 0 16,-22 0-16,22 0 0,0 0 0,-21-21 16,20 0-16,1 0 0,0 0 15,0 0-15,0 0 0,0 0 16,21-21-16,-22 0 0,22 0 15,0 0-15,0 0 16,0 42 15,22 0-31,-1-21 0,-21 21 0,21 21 16,-21-20-16,0-1 0,21 0 16,0 0-16,-21 21 0,21-20 0,-21-1 15,22 0-15,-1 0 0,0 0 16,0-21-16,0 0 0,22 0 15,-22 0-15,21 0 0,-21 0 16,22 0-16,-1-21 0,0 0 16,22 0-16,-22 0 0,0-1 0,1 1 15,-1 0-15,0 0 0,-20 0 16,-1-22-16,21 22 0,-42 0 0,21 0 16,-21 0-16,0-22 0,0 22 15,0 0-15,0 0 0,-21 21 16,0 0-16,0 0 15,0 21-15,-1 0 0,1 0 16,0 1-16,0-1 0,0 0 16,0 0-16,21 0 0,-22 22 0,22-22 15,0 0-15,0 0 0,0 0 0,0 0 16,22-21-16,-1 22 16,0-22-16,0 0 0,21 0 0,-20 0 15,20 0-15,0 0 0,1 0 16,-1-22-16,0 22 0,1-21 0,-22 0 15,21 0-15,0 0 0,-20-22 16,20 22-16,-21 0 0,0-21 0,0 21 16,1-22-16,-22 22 0,0-21 15,0-1-15,0 22 0,0 0 0,0 0 16,0 0-16,0 0 0,0 42 31,0 0-31,-22 0 16,22 21-16,-21-20 0,21 20 15,0 0-15,0-21 0,-21 22 0,0-1 16,21 0-16,-21 1 0,0 63 16,-1-43-16,1 1 0,21-1 15,-21 1-15,21-1 0,-21 22 16,21-22-16,0 1 0,-21-1 0,0 22 16,21-22-16,-22 1 0,22-1 0,0-20 15,0-1-15,0 0 0,0 1 16,0-22-16,0 0 0,0 0 0,22-21 15,-1 0-15,0-21 16,42-21-16,-41 21 16,-1-1-16,0-20 0,0 0 0,0-1 15,0 1-15,1 0 0,-1-1 16,-21 1-16,21 0 0,-21-1 0,0 1 16,0 0-16,-21-22 0,0 22 15,-1 0-15,1-1 0,0 1 0,-21 0 16,21 20-16,-1 1 0,-20 0 0,21 0 15,0 0-15,0 0 16,21-1 0,21 1-16,0 21 0,0-21 15,0 0-15,22 0 0,-1 21 16,0-21-16,1-22 0,20 22 16,1 0-16,-1 0 0,1-22 0,-1 22 15,1-21-15,-1 0 0,1 20 16,-22-20-16,0 0 0,-21-1 0,1 22 15,-1-21-15,-21 21 0,0 0 0,0-1 16,0 1-16,0 0 0,-21 21 16,-1 0-16,1 0 15,0 0-15,0 0 0,0 21 16,0 0-16,-1 22 0,22-22 16,0 21-16,-21 1 0,21-1 15,-21 0-15,21 1 0,-21 20 0,0-21 16,21 22-16,-21-1 0,-1 1 15,1-1-15,21 1 0,-21-1 0,0 1 16,0 21-16,0-22 0,-1 1 0,22-1 16,0-21-16,-21 22 0,21-1 15,-21 1-15,21-22 0,0 1 0,-21-1 16,21 0-16,0 1 0,0-1 16,0 0-16,0-21 0,0 1 0,0-1 15,21-21 1,0 0-16,0 0 0,22 0 15,-22-21-15,21-1 0,1 1 16,-1-21-16,0 0 0,1 20 0,-1-41 16,0 21-16,1-1 0,-22-20 15,21 20-15,-21-20 0,0-1 0,1 1 16,-22 21-16,0-22 0,0 1 16,0 20-16,0-20 0,-22 20 15,1 1-15,-21 21 0,21-21 0,-22 20 16,22 1-16,-21 21 0,21-21 0,-22 21 15,22 0-15,0 0 0,0 0 16,0 0-16,0 0 0,42 0 31,0 0-31,21 0 0,-21-21 16,22 21-16,-1-21 0,-21 0 16,22 21-16,-1-22 0,0 1 15,1 0-15,-1 21 0,0-21 0,-21 0 16,1 0-16,-1 21 0,0-22 15,0 1-15,-21 0 0,21 21 0,-21-21 16,0 0 0,-21 21-1,0 0 1,21 21 0,0 0-16,0 0 15,0 0 1,0 1-16,0-1 0,0 0 15,0 0 1,0 0-16,21 0 16,0-21-1,-21 22-15,21-1 32,1 0-32,-1 0 31,0-21-16,0 0 17,0-21-32,0 21 15,-21-21 1,22 21-16,-22-21 0,21 21 16,0 0-16,0-22 15,0 22-15,-21-21 16,21 21-16,1-21 0,-1 0 15,0 0-15,0 21 0,-21-21 16,21-1-16,0 1 0,1 21 16,-22-21-16,0 0 0,0 0 15,0 0 1,-22 21 0,1 0-16,0 0 0,0 0 15,0 21 1,21 0-1,0 0-15,0 0 16,0 0-16,21 1 16,-21-1-16,0 0 0,21-21 15,-21 21-15,21-21 0,-21 21 16,21-21-16,1 21 16,-22 1-1,21-1 1,0-21-16,-21 21 15,21-21-15,0 0 16,0 0-16,1 0 16,-1 0-16,-21-21 0,21 0 15,0 21-15,0-22 0,0 1 0,-21 0 16,43 0-16,-22 0 0,0 0 16,0-1-16,0 1 0,1 0 15,-1 0-15,0-21 0,0 20 16,0 22-16,-21-21 0,0 0 0,21 21 15,1 0-15,-22 21 32,0 0-32,0 1 15,0-1-15,0 0 16,0 0 0,21-21 15,-21-21-16,21 21-15,-21-21 0,0 0 16,0-1-16,0 1 16,0 0-1,-21 21-15,0 0 16,-1 0 0,1 21-16,0 0 0,21 1 15,-21-1-15,21 0 16,-21 0-16,21 0 0,0 0 0,0 1 15,0-1-15,0 0 0,0 0 0,0 0 16,0 0-16,21 1 16,0-1-16,0-21 0,0 0 0,1 21 15,20-21-15,-21 0 0,21 0 16,1 0-16,-1 0 0,0-21 16,1 0-16,-1 21 0,22-22 15,-22 1-15,0 0 0,1 0 0,-1 0 16,-21 0-16,0-1 0,43-20 15,-64 0-15,0 21 0,21-1 16,-21 1-16,0 0 0,0 0 16,-21 21-16,0 0 0,-1 0 15,1 0-15,-21 21 0,21 0 0,0 0 16,-1 1-16,1-1 0,0 21 16,21-21-16,0 0 0,0 1 0,0-1 15,0 21-15,0-21 0,0 0 16,21 1-16,0-22 0,22 0 15,-22 21-15,21-21 16,-21 0-16,22 0 0,-1 0 0,-21 0 16,22-21-16,-1 21 0,0-22 15,-21 1-15,22 21 0,-1-42 16</inkml:trace>
  <inkml:trace contextRef="#ctx0" brushRef="#br1" timeOffset="58429.04">17145 4424 0,'-21'-21'0,"42"42"0,-63-63 0,20 20 16,22 1-16,0 0 0,0-21 0,0 21 15,0-22-15,22 1 0,-1 21 16,0-22-16,0 22 0,21 0 15,1 0-15,-22 0 0,21 21 16,1 0-16,-1 0 0,-21 21 0,21 0 16,-20 0-16,20 22 0,-21-1 15,0 0-15,-21 1 0,0 20 0,0-21 16,0 1-16,0-1 0,0 22 0,0-22 16,0-21-16,0 21 0,0 1 15,0-22-15,-21 0 0,21 0 0,-21 0 16,21-42 15,0 0-31,21 0 16,0 0-16,0 0 0,-21-22 0,22 1 15,-1 0-15,21-1 0,-21 1 16,0-22-16,1 1 0,20 21 0,-21-22 16,0 1-16,22-1 0,-22 22 15,0-1-15,0 22 0,0 0 0,0 0 16,-21 0-16,22 21 0,-22 21 31,0 0-31,0 0 0,0 0 16,0 22-16,0-1 0,0-21 0,0 22 15,0-1-15,0 0 0</inkml:trace>
  <inkml:trace contextRef="#ctx0" brushRef="#br1" timeOffset="59877.82">18224 4509 0,'22'0'0,"-44"0"0,65 0 0,-22 0 15,0 0-15,0 0 0,0 0 16,1 0-16,-1 0 0,0-22 16,21 1-16,-21 0 0,1 0 15,-1 0-15,-21-22 0,0 22 16,0 0-16,0-21 0,0 21 0,0-1 16,0 1-16,-21 0 0,21 0 15,-22 0-15,-20 21 0,21 0 0,0 0 16,-22 0-16,1 21 15,21 0-15,-21 0 0,-1 22 0,1-22 16,0 21-16,-1 0 0,22-20 16,0 20-16,0 0 0,0-21 0,-1 22 15,22-22-15,0 0 0,0 0 16,0 0-16,0 1 0,0-1 0,22-21 16,-1 0-16,0 0 0,0 0 0,0 0 15,22 0-15,-22 0 0,21 0 16,0-21-16,1 21 0,-22-22 0,21 1 15,1 0-15,-1 0 0,-21 0 16,0-22-16,0 22 0,22-21 16,-43 21-16,21-22 0,0 22 15,-21-21-15,21 21 0,-21 0 0,0-1 16,-21 44 15,21 20-31,-21-21 16,0 0-16,0 22 0,-1-22 0,1 21 15,21-21-15,0 22 0,-21-22 16,21 0-16,0 21 0,0-21 0,0 1 16,0-1-16,0 0 0,21-21 15,0 0 1,1 0-16,-1 0 0,0 0 0,21 0 16,-21 0-16,1 0 0,20 0 15,-21-21-15,21 0 0,-20-1 0,20 1 16,-21 0-16,0-21 0,22 21 15,-22-22-15,0 1 0,0 0 0,0-1 16,0 1-16,-21 0 0,0-1 16,0 22-16,0 0 0,0 0 0,-21 21 15,0 0 1,0 21-16,0 0 0,0 0 0,-1 0 16,1 22-16,0-22 0,21 0 15,-21 21-15,21-20 0,0-1 16,0 0-16,0 0 0,21 0 0,0 0 15,0 1-15,-21-1 0,22 0 16,-1 0-16,0-21 0,0 21 0,0 0 16,0 1-16,1-22 0,-1 21 15,0-21-15,0 0 0,0 21 0,0-21 16,22 0-16,-22 0 0,0 0 16,21 0-16,-20 0 0,20-21 0,0 21 15,1-21-15,-22 21 0,21-22 16,0 1-16,-20 0 0,20 0 0,-21-21 15,0 20-15,0-20 0,1 0 16,-1-1-16,-21 1 0,21 0 0,-21 21 16,0-22-16,0 22 0,0 0 15,-21 21-15,0 0 0,-1 0 16,1 0-16,0 0 0,-21 0 0,21 0 16,-22 21-16,22 21 0,-21-20 15,21-1-15,-1 21 0,-20-21 0,21 22 16,0-1-16,-22 21 15,22-41-15,21-1 0,0 21 0,0-21 16,0 0-16,0 1 16,0-1-16,21-21 0,1 0 15,-1 0-15,0 0 0,21 0 0,-21 0 16,1 0-16,20 0 16,-21-21-16,0-1 0,22 1 0,-22 21 15,0-21-15,0 0 0,0-21 16,0 20-16,1-20 0,-1 21 0,-21-21 15,21 20-15,-21-20 0,21 21 16,-21 0-16,0 0 0,0 42 31,0 0-31,0 0 16,0 0-16,0 22 0,0-22 16,0 0-16,0 0 0,0 21 15,0-20-15,0-1 0,0 0 0,0 0 16,21 0-1,0-21-15,1 0 16,-1 0-16,21 0 0,-21 0 16,0 0-16,1-21 0,-1 21 0,0-21 15,0 0-15,21 21 0,-20-21 16,-1-1-16,-21 1 0,21-21 0,0 21 16,-21 0-16,21-1 0,-21 1 15,0 0-15,0 42 16,0 0-1,0 22-15,0-22 16,0 21-16,0-21 0,-21 1 0,21-1 16,0 0-16,0 0 0,-21 0 15,21 0-15,0 1 0,21-22 32,0 0-17,-21-22-15,21 1 16,-21 0-16,22 21 15,-22-21-15</inkml:trace>
  <inkml:trace contextRef="#ctx0" brushRef="#br1" timeOffset="60060.73">20235 4064 0,'0'0'0,"-21"-21"0,0 21 0,0 0 15,21-21-15,-21 21 0,-1 0 0,1 0 16,0 0-1,0 0-15,21 21 32,21-21-17,0 0-15,0 0 16</inkml:trace>
  <inkml:trace contextRef="#ctx0" brushRef="#br1" timeOffset="60608.95">20595 3895 0,'0'0'0,"0"-21"0,-21-1 16,0 22-16,0 0 15,-1 0 1,1 0-16,21 22 0,-21-1 0,21 21 16,0-21-16,0 22 0,0-1 15,0 0-15,0 22 0,0-22 0,-21 0 16,21 1-16,0-1 0,0 0 15,0 1-15,0-1 0,0 0 16,-21-20-16,21-1 0,0 0 0,0 0 16,0 0-16,0 0 15,0-42 17,0 0-17,0 0-15,0 0 0,0 0 16,21-1-16,0 1 0,0 0 15,0 0-15,1 0 0,20 0 0,-21-1 16,21 1-16,1 21 0,-1-21 16,0 21-16,-20 0 0,20 0 0,0 0 15,-21 0-15,22 0 0,-22 21 16,0 0-16,0 1 0,-21-1 16,0 0-16,0 0 0,0 0 15,0 0-15,0 1 0,-21-1 0,0 0 16,-21 0-16,20 0 0,-20-21 0,0 21 15,-22 1-15,22-22 0,0 0 16,-22 21-16,43-21 0,-21 0 0,-1 0 16,22 0-16,-21 0 0,21 0 15,-1 0-15,1 0 0,21-21 16,0-1-16,0 1 16,21 0-16,1 21 15,20-21-15,-21 0 0,21 21 0,1-21 16</inkml:trace>
  <inkml:trace contextRef="#ctx0" brushRef="#br1" timeOffset="60912.45">21209 3958 0,'0'0'0,"0"-42"0,0 21 16,0 0-16,0-1 15,0 44 1,0-1-1,0 21-15,0 0 0,0 1 16,0-1-16,0 22 0,0-22 16,0 0-16,0 22 0,0-22 15,0 0-15,0 1 0,0-1 0,0 0 16,0-20-16,0 20 0,0-21 16,0 0-16,0 0 0,0 1 0,0-1 15,21-21 16,0 0-31,-21-21 0,21 21 16,1-22-16,-1 1 0,-21 0 16,21 21-16,0-21 0</inkml:trace>
  <inkml:trace contextRef="#ctx0" brushRef="#br1" timeOffset="61341.09">21505 4382 0,'0'21'31,"21"-21"-15,1 21-16,-1-21 16,0 0-16,0 0 15,21 0-15,-20 0 0,20-21 0,-21 21 16,21-21-16,1 21 16,-22-22-16,0 1 0,0 21 0,0-21 15,-21 0-15,0 0 0,0 0 16,0-1-16,0 1 0,0 0 0,0 0 15,-21 21-15,-21 0 16,21 0-16,0 0 0,-22 21 0,1 0 16,21 0-16,-22 22 0,22-22 15,0 21-15,0-21 0,0 22 0,0-22 16,-1 0-16,22 21 0,-21-20 0,21-1 16,0 0-16,0 0 0,0 0 15,0 0-15,21 1 0,1-22 16,-1 0-16,0 21 0,0-21 15,0 0-15,0 0 0,22 0 0,-22 0 16,0 0-16,21 0 0,-20 0 16,-1 0-16,0-21 0,0-1 15,0 22-15,0-21 0,1 21 0,-22-21 16,21 0-16,0 0 16</inkml:trace>
  <inkml:trace contextRef="#ctx0" brushRef="#br1" timeOffset="61530.7">21907 4551 0,'0'0'0,"0"21"0,-21-21 16,0 0 15,0 0 16</inkml:trace>
  <inkml:trace contextRef="#ctx0" brushRef="#br1" timeOffset="63709.21">12594 6731 0,'0'0'0,"0"-21"0,0 0 16,0 0-16,0-1 16,0 1-16,0 0 0,0 42 31,0 0-31,0 1 16,0 20-16,-21 0 0,0 1 0,0-1 15,-1 0-15,22 1 0,-21-1 16,0 0-16,0 22 0,0-22 0,0 0 15,-1 1-15,-41 63 16,42-85-16,0 21 0,-1 0 0,1-20 16,0-1-16,21 0 0,0-42 31,0 0-31,21-1 16,22-20-16,-22 0 0,0-1 15,0 1-15,21 0 0,-20-22 0,20 22 16,-21 0-16,0-22 0,0 22 0,1-22 15,-1 22-15,0 0 0,-21-1 16,0-20-16,21 20 0,-21 22 0,21-21 16,-21 21-16,0 42 31,0 21-31,0 1 0,0-1 16,0 0-16,0 1 0,0 20 0,0-21 15,0 1-15,0 20 0,0-20 16,0-1-16,0 21 0,0-20 15,0-1-15,0 0 0,0-20 0,0-1 16,0 0-16,0 0 0,0 0 16,0 0-16,0-42 31,0 0-31,0 0 16,-21 0-16,21 0 0</inkml:trace>
  <inkml:trace contextRef="#ctx0" brushRef="#br1" timeOffset="63886.58">12319 7091 0,'0'0'0,"-42"0"31,20 0-31,44 0 16,-1 0 0,0-21-16,0 21 0,21 0 15,1-21-15,-22 21 0,21 0 0,-21-22 16,22 1-16,-22 21 0,21-21 15,-21 21-15,1 0 0,20-21 16</inkml:trace>
  <inkml:trace contextRef="#ctx0" brushRef="#br1" timeOffset="65073.04">13039 6964 0,'0'0'0,"21"0"15,0 0 1,0 0-16,0 0 0,0-21 15,1 21-15,-1-21 0,0-1 16,0 22-16,0-21 0,-21 0 16,21 0-16,-21 0 15,-21 21 1,0 0-16,0 0 0,-21 0 16,20 21-16,-20 0 0,21-21 0,-21 21 15,20 0-15,1 1 0,0-1 16,0 0-16,0 0 15,21 0-15,0 0 0,21-21 16,0 22-16,0-22 16,0 0-16,1 0 0,20 21 0,-21-21 15,21 21-15,-20-21 0,20 21 0,-21-21 16,0 21-16,0 0 0,1-21 16,-1 22-16,-21-1 0,0 0 15,0 0-15,-21 0 16,-1-21-16,1 0 0,0 0 0,0 21 15,0-21-15,0 0 0,-22 0 16,22 0-16,0 0 0,0-21 16,0 21-16,-1-21 0,1 0 15,21 0-15,-21 21 0,21-21 0,-21-1 16,0 22-16,21-21 0,0 42 31,0 1-31,0-1 16,0 0-16,0 0 15,0 0-15,21 0 0,-21 1 16,21-22-16,0 0 0,-21 21 16,21-21-16,1 0 0,20 0 0,-21 0 15,0 0-15,22 0 0,-22-21 0,21 21 16,0-22-16,-20 1 16,20 0-16,0 0 0,1-21 0,-1 20 15,0 1-15,-21-21 0,22 0 16,-1 20-16,-21-20 0,0 21 0,1-21 15,-1 20-15,0-20 0,-21 21 16,21 0-16,-21 0 0,-21 21 31,0 0-31,21 21 0,-21 0 0,-1 0 16,1 0-16,0 0 0,21 1 0,0-1 16,0 0-16,0 0 0,0 0 15,0 0-15,0 1 0,0-1 0,0 0 16,0 0-16,21 0 15,0 0-15,1-21 0,-22 22 0,21-1 16,0-21-16,0 21 16,-42-21 15,0 0-15,21-21-16,-21 0 0,-1 21 15,22-22-15,-21 22 16,0-21-16,0 21 15,21 21 1,0 1 0,0-1-16,0 0 15,0 0-15,21-21 0,0 0 16,-21 21-16,21-21 0,1 0 0,-1 0 16,0 0-16,0 0 0,0 0 15,0-21-15,1 21 0,-1-21 0,0 0 16,0 0-16,21 21 0,-20-22 15,-1 1-15,21 0 0,-21 0 0,0-21 16,1 20-16,-1 1 0,0 0 16,0 0-16,-21 0 0,0 0 0,21 21 15,-21-22-15,21 22 0,-21 22 32,0-1-32,0 0 0,0 0 15,0 0-15,0 0 16,-21 1-16,21-1 0,0 0 0,-21 0 15,21 0-15,0 0 0,0 1 16,0-1-16,0 0 0,21-21 16,0 0-1,1 0-15,-1-21 16,0 0-16,-21-1 0,21 22 0</inkml:trace>
  <inkml:trace contextRef="#ctx0" brushRef="#br1" timeOffset="65256.93">14309 6710 0,'0'0'15,"-22"-21"-15,1 21 0,0 0 0,0 0 16,0 0-16,0 0 16,21 21-16,0 0 15,21-21 1,0 0-16,-21 21 15,21-21-15,0 0 0</inkml:trace>
  <inkml:trace contextRef="#ctx0" brushRef="#br1" timeOffset="66002.81">14795 7133 0,'0'0'0,"22"0"0,-1 0 15,0-21-15,-21 0 0,21 21 0,0-21 16,0 0-16,1-1 0,-22 1 16,21 0-16,-21 0 0,0 0 15,0 0-15,0-1 0,0 1 16,-21 21-16,-1 0 0,-20 0 16,21 0-16,0 0 0,-22 0 15,22 0-15,-21 21 0,0 1 0,20-22 16,-20 21-16,21 0 0,0 0 0,0 0 15,-1 0-15,1 22 0,21-22 16,0 0-16,0 0 0,21-21 16,1 0-1,-1 0-15,21 0 0,-21 0 0,0 0 16,22 0-16,-22-21 0,21 0 16,-21 21-16,1-21 0,-1 21 0,0-21 15,0 21-15,0-22 0,-21 1 16,0 0-1,0 42 32,0 0-47,-21 1 0,21-1 0,-21 0 16,21 21-16,0 1 0,0-1 16,-21 0-16,21 22 0,-21-22 0,21 0 15,0 22-15,0-22 0,0 22 16,0-22-16,0 0 0,21 22 0,0-22 15,0 22-15,0-1 0,0 1 0,1-1 16,-1 22-16,-21-22 16,21 1-16,-21-1 0,21 1 0,-21-1 15,0 1-15,0-22 0,0 1 0,-21-22 16,0 21-16,0-21 0,-1 0 0,-20-21 16,21 0-16,-21 0 0,20 0 15,-20 0-15,-21-21 0,-1 0 0,1 0 16,-1 0-16,1-22 0,-1 1 0,-21 0 15,22-1-15,21-20 0,-22-1 16,22 22-16,-1-21 0,22-1 16,0 1-16,21-1 0,0 22 0,0-1 15,0 1-15,0 0 0,21-1 0,22 1 16,-22 0-16,21-1 0,0 1 0,1 21 16,20-21-16,1-22 15,-1 22-15,1-1 0,-22 1 0,43 0 16,-43-1-16,22 1 0,-1 0 15,22-1-15</inkml:trace>
  <inkml:trace contextRef="#ctx0" brushRef="#br1" timeOffset="68002.2">15346 6879 0,'0'0'0,"0"-21"0,0 0 31,-21 21-15,21 21-1,-22 0-15,1-21 0,21 21 16,-21 1-16,21 20 0,0-21 0,0 0 16,-21 0-16,21 1 0,0-1 15,-21 0-15,21 0 0,0 0 16,0-42 15,21 0-15,0 0-16,0 0 0,-21-1 15,21 1-15,1 0 0,-1 0 16,0 0-16,0 0 0,0-1 16,-21 1-16,21 0 0,1 21 0,-1 0 15,-21-21-15,21 21 0,0 0 16,-21 21-16,0 0 16,21 0-16,-21 1 0,0-1 15,0 0-15,0 0 0,0 0 16,0 0-16,21 1 0,1-1 0,-22 0 15,21 0-15,-21 0 0,21-21 0,0 21 16,0-21-16,0 0 0,1 0 16,-1 0-16,0 0 0,0 0 0,0 0 15,0 0-15,22-21 0,-22 21 16,21-21-16,-21 0 0,1 0 16,20 21-16,-21-21 0,0-1 0,0-20 15,1 21-15,-22 0 0,21 0 16,-21-1-16,0 1 0,0 0 0,0 0 15,-21 21 1,-1 0-16,1 0 16,21 21-16,0 0 0,-21 0 15,21 1-15,0-1 0,-21 0 16,21 0-16,0 0 0,0 0 0,0 1 16,0-1-16,0 0 15,0 0-15,0 0 16,0-42 15,0 0-15,21 0-16,0 0 15,0-1-15,1 1 0,-22 0 16,21 0-16,0-21 0,0 20 0,0 1 16,0 0-16,1 21 0,-1-21 15,0 21-15,0 0 0,0 0 0,0 0 16,-21 21-1,22 0-15,-22 0 0,0 1 16,0-1-16,0 0 0,0 0 16,0 0-16,0 0 0,0 1 15,0-1-15,0 0 0,21 0 16,0-21 15,0 0-31,0 0 0,-21-21 16,21 21-16,1-21 15,-1 0-15,0-1 0,0 1 0,21 0 16,-20 0-16,-1 0 0,21 0 16,-21-1-16,0-20 0,1 42 0,-1-21 15,-21 0-15,21 0 0,0 21 16,-21 21 0,0 0-1,0 0-15,0 0 0,0 0 16,0 1-16,0-1 15,0 0-15,0 0 0,0 0 16,0 0-16,21-21 0,0 0 16,-21 22-16,22-22 0,-1 0 0,0 0 15,0 0-15,0 0 0,0 0 0,1 0 16,-1 0-16,0 0 0,0 0 16,21-22-16,-20 1 0,-1 21 0,0-21 15,0 0-15,0 0 0,0 0 16,1-1-16,-1-20 0,-21 21 15,0 0-15,0 0 0,0-22 0,0 22 16,0 0-16,0 0 16,-21 21-16,-1 0 0,1 0 15,0 0-15,0 21 0,21 0 16,0 0-16,-21 0 0,21 1 0,-21-1 16,21 0-16,0 0 0,0 21 0,0-20 15,0-1-15,0 0 0,0 0 16,0 0-16,21 0 0,0-21 15,0 0-15,0 22 0,0-22 16,22 0-16,-22 0 0,21 0 16,-21 0-16,1 0 0,20 0 0,-21-22 15,21 22-15,-20-21 0,-1 0 16,0 21-16,0-21 0,0 0 0,0 0 16,-21-1-16,0-20 0,22 21 0,-22 0 15,0 0-15,0-1 0,0 1 16,0 42 15,0 1-31,0-1 0,0 0 16,-22 0-16,22 0 0,-21 0 15,21 1-15,-21-1 0,21 0 16,0 0-16,0 0 0,0 0 16,21-21 15,0 0-31,1 0 0,-22-21 15,21 21-15,0-21 0,0 21 0,-21-21 16,21 0-16,0 0 0,-21-1 0,22 1 16,-1 0-16,0 0 0,0 0 15,-21 0-15,21 21 0,0-22 16,-21 44 0,22-22-16,-22 21 0,0 0 15,0 0-15,0 0 16,0 0-16,0 1 0,0-1 15,0 0-15,0 0 0,21-21 0,-21 21 16,21-21-16,0 0 0,0 21 16,0-21-16,1 0 0,20 0 0,-21 0 15,0 0-15,22 0 0,-1 0 16,-21 0-16,21 0 0,-20-21 0,20 0 16,-21 0-16,0 0 0,0 0 0,1-1 15,-1-20-15,0 0 16,0-1-16,-21 1 0,0 0 0,0-22 0,21 22 15,-21-22-15,0 22 0,21-21 16,-21 41-16,0-20 0,0 21 16,0 0-16,0 0 0,0-1 15,0 44 1,0-1-16,0 0 0,-21 21 0,21 1 16,-21-22-16,21 42 0,0-20 15,-21-1-15,21 0 0,-21 1 0,21-1 16,0 0-16,-21 1 0,21-1 15,0-21-15,0 21 0,0-20 0,0-1 16,0 0-16,0 0 0,0 0 16,21-21-16,0 0 15,0 0-15,0 0 0,0 0 16,1 0-16,-1 0 16,0-21-16,0 21 0,0-21 0,0 0 15,1 0-15,-1-1 0,0 1 16,0 0-16,0-21 0,-21 21 0,0-1 15,0 1-15</inkml:trace>
  <inkml:trace contextRef="#ctx0" brushRef="#br1" timeOffset="68196.62">18267 6646 0,'0'0'16,"-21"0"-16,-22 0 0,22 0 0,0 0 0,21-21 31,21 0-31,0 21 0,22 0 16,-1 0-16,-21-21 0,21 21 15,1 0-15,-1 0 0,-21-21 16,22 21-16,-22 0 0,0 0 0,0 0 16,0 0-16,-21-21 15</inkml:trace>
  <inkml:trace contextRef="#ctx0" brushRef="#br1" timeOffset="68974.8">19706 6371 0,'0'0'0,"0"-21"0,0 0 15,0-21-15,0 20 16,0 1-16,0 0 0,0 0 16,-21 21-1,0 0-15,-22 0 0,22 0 16,-21 0-16,21 0 0,-22 21 0,1 0 16,0 0-16,-1 22 0,1-1 15,0 0-15,-1 1 0,1 20 16,21-20-16,-21 20 0,20 1 15,-20-22-15,21 21 0,0-20 0,21 20 16,0-20-16,0-1 0,0 0 0,0 1 16,0-1-16,0-21 0,21 0 15,0 22-15,21-43 0,1 21 0,-1-21 16,0 0-16,22 0 0,-1 0 16,1 0-16,21-21 0,-22-1 0,22 1 15,-22 0-15,1 0 0,-1 0 16,1-22-16,-22 22 0,22-21 0,-43 21 15,21-22-15,-21 1 0,0-21 16,-21 20-16,0-20 0,0-1 16,0 1-16,0-1 0,-21 22 0,0-22 15,0 1-15,0 21 0,0-1 16,-22 1-16,22 0 0,-21 20 0,-1 1 16,1 0-16,0 21 0,-1 0 15,1 0-15,0 21 0,-22 0 0,22 1 16,0-1-16,20 21 0,-20 0 15,21 1-15,-21-1 0,20 0 16,22 22-16,-21-1 0,21-20 0,-21-1 16,21 0-16,0 1 0,0-1 15,0 0-15,0-20 0,0 20 0,0-21 16,21 0-16,0 0 0,1 1 16,20-22-16,0 0 0,1 0 0,-1 0 15,0 0-15,1 0 0</inkml:trace>
  <inkml:trace contextRef="#ctx0" brushRef="#br1" timeOffset="69340.95">20278 6710 0,'-43'0'31,"22"0"-31,21 21 0,-21 0 16,21 0-16,-21 1 15,21-1-15,0 21 0,0-21 0,0 22 16,-21-1-16,21-21 0,0 43 16,-22-22-16,22 0 0,0 22 0,0-1 15,-21 1-15,21-1 0,-21 1 0,21 20 16,-21-20-16,21-1 0,-21 22 16,21-21-16,-21 20 0,-1-20 0,1 63 15,0-64-15,21-20 16,-21 20-16,21-21 0,-21-20 0,21-1 15,0 21-15,0-21 0,0 0 16,0-42 0,0 0-1,21 0-15,0 0 0,0 0 0,0-22 16,-21 22-16,22-21 0,-1-22 16,0 22-16,0-22 0,0 1 0,0-1 15</inkml:trace>
  <inkml:trace contextRef="#ctx0" brushRef="#br1" timeOffset="69638.42">20172 7366 0,'0'-63'0,"0"126"0,0-190 0,0 64 16,0 20-16,0 1 0,0 0 16,0-1-16,0 1 0,0 0 15,0 20-15,0-20 0,0 21 0,0 0 16,21 0-16,0-22 0,0 22 0,22 21 16,-1-21-16,-21 0 0,43 21 15,-22 0-15,0 0 0,1 0 16,-22 21-16,21 0 0,-21 0 0,0 0 15,-21 1-15,0 20 0,0-21 16,-21 0-16,0 0 0,-21 22 0,21-22 16,-22 0-16,1 0 0,0 0 15,-1-21-15,1 22 0,0-1 0,20-21 16,1 0-16,0 21 0,0-21 0,0 0 16,42-21 15,0 21-31,0-21 0,0-1 15,1 22-15,20-21 0,-21 21 16</inkml:trace>
  <inkml:trace contextRef="#ctx0" brushRef="#br1" timeOffset="70322.23">20595 6922 0,'0'0'16,"21"-22"15,0 22-16,1 0-15,-22-21 0,21 0 16,0 21-16,0-21 0,21 0 16,-20 21-16,-1-21 0,0-1 15,0 1-15,21 21 0,-42-21 0,22 0 16,-1 0-16,-21 0 16,-21 21-1,-1 21 1,1 0-16,-21 0 0,21 0 0,0 0 15,-1 1-15,1-1 0,0 21 16,0-21-16,21 0 0,0 1 16,0-1-16,0 0 0,0 0 0,0 0 15,0 0-15,21-21 16,0 22-16,0-22 0,1 0 16,-1 0-16,0 0 0,21 0 15,-21 0-15,1 0 0,20-22 0,-21 22 16,0-21-16,0 0 0,1 0 15,-22 0-15,21 0 0,-21-1 16,0 1-16,0 0 0,0 0 0,21 0 16,-21 0-16,21-1 0,-21 1 15,21 0-15,22 0 0,-22 0 16,0 21-16,0 0 0,0-21 16,0 21-16,22 0 0,-22 0 0,0 21 15,21 0-15,-20-21 0,-1 21 16,0 21-16,0-20 0,0-1 15,-21 0-15,0 0 0,0 0 0,0 0 16,0 1-16,0-1 0,0 0 16,0 0-16,-21 0 0,0-21 0,21 21 15,-21-21-15,0 0 16,-1 0 0,22-21-16,0 0 15,0 0-15,0 0 16,0 0-16,0-1 0,0 1 0,0 0 15,22-21-15,-1 21 0,-21-1 16,21 1-16,0 0 0,21 0 16,-20 21-16,-1-21 0,0 21 0,21 0 15,-21-21-15,1 21 0,-1 0 16,0 0-16,21 0 0</inkml:trace>
  <inkml:trace contextRef="#ctx0" brushRef="#br1" timeOffset="70856.72">22098 6816 0,'0'0'0,"21"0"16,0 0-16,0 0 0,1-21 15,-1 21 1,-21-22-16,21 1 16,-21 0-16,0 0 0,0 0 15,0 0-15,0-1 0,0 1 16,0 0-16,-21 0 0,0 0 15,21 0-15,-43 21 0,22 0 0,0 0 16,0 0-16,-22 0 0,22 21 16,-21 0-16,21 0 0,-22 21 0,22-20 15,0 20-15,-21-21 0,21 21 0,-1-20 16,22 20-16,0-21 0,0 0 16,0 0-16,0 1 0,0-1 15,0 0-15,22 0 16,-1-21-16,21 0 0,-21 0 0,0 0 15,22 0-15,-22 0 0,0 0 0,21 0 16,-20 0-16,-1-21 0,0 21 16,21-21-16,-21 0 0,1-1 0,-1 1 15,0 0-15,0 0 0,0 0 16,-21-22-16,21 22 0,-21-21 0,22 21 16,-22 0-16,0-1 0,0 1 15,0 42 1,-22 1-1,22-1-15,-21 21 0,21-21 16,-21 0-16,21 1 0,0-1 0,0 0 0,0 0 16,0 0-16,0 0 15,0 1-15,0-1 0,0 0 0,0 0 16,21-21 0,0 21-16,1-21 15,-1 0-15,0 0 0,0-21 16</inkml:trace>
  <inkml:trace contextRef="#ctx0" brushRef="#br1" timeOffset="71153.98">22839 6350 0,'0'-42'16,"0"84"-16,0-105 0,0 20 0,0 22 15,0 0-15,0 0 0,-21 21 16,-1 0-1,1 21-15,0-21 0,21 21 0,-21 0 16,0 22-16,21-1 0,-21 0 16,-1 1-16,22-1 0,-21 0 0,21 22 15,0-22-15,-21 0 0,0 1 0,21-1 16,-21 0-16,21 1 0,-21-1 16,21-21-16,0 0 0,0 1 0,0-1 15,0 0-15,0 0 0,0 0 16,21-21-1,0 0-15,0 0 0,0 0 0,0 0 16,22 0-16,-22-21 0,0 0 16</inkml:trace>
  <inkml:trace contextRef="#ctx0" brushRef="#br1" timeOffset="71553.25">23093 6710 0,'0'0'0,"0"-21"0,-21 21 16,-1 0-1,1 21-15,0 0 0,0-21 16,0 21-16,0 0 0,-1 1 16,22-1-16,-21 0 0,21 0 15,-21 0-15,21 0 0,0 1 0,0-1 16,0 0-16,0 0 0,0 0 16,0 0-16,21-21 15,0 22-15,1-22 0,-1 0 0,0 0 16,0 0-16,0 0 0,0 0 15,1 0-15,20 0 0,-21 0 0,0-22 16,0 1-16,1 0 0,-1 21 16,0-21-16,-21 0 0,0 0 15,21-22-15,-21 22 0,0 0 0,0-21 0,0 20 16,0 1-16,0 0 16,-21 21-16,0 0 0,0 0 15,-1 0-15,1 0 0,0 0 16,0 0-16,0 21 0,0-21 0,21 21 15,-22 1-15,22-1 16,0 0 0,22-21-1,-1 0-15</inkml:trace>
  <inkml:trace contextRef="#ctx0" brushRef="#br1" timeOffset="71962.23">23558 6837 0,'0'0'0,"0"-21"0,0 0 0,-21 21 16,21-22-16,0 1 15,0 0-15,0 0 0,21 21 16,1-21-16,-1 21 16,0 0-16,0 0 0,0 0 15,0 0-15,-21 21 0,22-21 16,-22 21-16,21 21 0,-21-20 0,0-1 15,0 0-15,0 0 0,0 0 16,0 22-16,0-22 0,0 0 16,0 0-16,0 0 0,-21-21 0,21 21 15,-22 1-15,1-22 16,21 21-16,0-42 31,0-1-15,0 1-16,21 0 0,1 0 15,-1 0-15,-21 0 0,21-1 16,0 1-16,0 0 0,0 0 0,1 21 16,-1-21-16,-21 0 0,21 21 15,-21-22-15,21 22 0,-21-21 16,0 0-16,0 0 16</inkml:trace>
  <inkml:trace contextRef="#ctx0" brushRef="#br1" timeOffset="72241.11">22585 6371 0,'0'0'0,"-21"0"0,-1 0 15,44 0-15,-1 0 16,21 0-16,0 0 0,1 0 15,20 0-15,1 0 0,-1 0 16,1 0-16,-1 0 0,1 0 0,-22 0 16,22 0-16,-22 0 0,0 0 15,1 0-15,-1 0 0,-21 0 0,0 0 16,0 0-16,-42 21 31,0-21-31,0 0 16,-21 22-16,20-22 0</inkml:trace>
  <inkml:trace contextRef="#ctx0" brushRef="#br1" timeOffset="73329.2">12361 8700 0,'0'-43'32,"0"22"-32,0 42 31,-21 0-31,21 1 0,-21 20 0,21 0 16,-21 1-16,21-1 0,0 21 0,-21-20 15,-1 20-15,1-20 0,21 20 16,-21-21-16,0 1 0,0-1 0,0-21 15,-1 22-15,1-22 0,0 21 16,0-21-16,0-21 0,21 21 16,-21-21-16,42 0 31,0-21-31,0 0 0,21 0 0,-20 0 16,-1-22-16</inkml:trace>
  <inkml:trace contextRef="#ctx0" brushRef="#br1" timeOffset="74506.64">12594 8827 0,'0'0'0,"21"-43"16,22 22-16,-22 0 0,0 0 0,-21 0 16,-21 21-1,0 21-15,-1 0 16,1 0-16,0 0 0,0 22 16,-21-22-16,20 0 0,-20 0 15,21 21-15,0-20 0,-22-1 0,22 0 16,-21 0-16,21 0 0,0-21 0,-1 21 15,1-21-15,0 0 16,21 22 31,21-1-47,-21 0 16,21 0-16,-21 0 15,22 0-15,-22 22 0,0-22 0,21 0 16,0 0-16,0 0 0,-21 1 15,21-1-15,0 0 0,1-21 0,-1 21 16,0-21-16,0 0 0,0 21 0,0-21 16,1 0-16,20 0 0,-21 0 15,0 0-15,22 0 0,-1-21 0,0 21 16,-21-21-16,22 0 0,-1 21 16,0-21-16,-20-1 0,20 1 0,-21 0 15,0 0-15,0 0 0,1-22 16,-22 22-16,0 0 0,0-21 0,0 21 15,0-1-15,0 1 0,0 0 16,-22 21-16,1 0 16,0 0-16,0 0 0,0 21 15,0 0-15,21 1 0,-22-1 0,1 0 16,0 21-16,21-21 0,0 1 16,-21 20-16,21-21 0,-21 0 0,21 0 15,0 1-15,0-1 0,0 0 16,0 0-16,0 0 0,21-21 15,0 0-15,0 0 0,0 0 0,1 0 16,20 0-16,-21 0 16,21 0-16,-20 0 0,20-21 0,0 21 0,-21-21 15,22 0-15,-1 0 0,0-1 16,1 1-16,-22 0 16,0 0-16,-21 0 0,21 0 0,-21-1 15,0 1-15,0 0 0,0 42 47,-21 0-47,21 1 0,0-1 16,-21 0-16,21 0 0,0 0 15,0 0-15,0 1 0,0-1 0,0 0 16,0 0-16,21-21 16,-21 21-16,21-21 15,0 0-15,1 0 0,-1 0 0,0 0 16,0 0-16,0-21 0,22 21 15,-22-21-15,0 0 0,0 0 0,21 21 16,-20-22-16,-1 1 0,0 0 0,0 0 16,0 0-16,-21 0 0,0-1 15,0 1-15,0 0 0,0 42 47,0 0-47,0 1 0,-21-1 16,21 0-16,0 0 0,0 21 0,0-20 15,0-1-15,-21 21 0,21 0 0,0 1 16,-21-1-16,21 0 0,0 22 16,0-22-16,0 22 0,-21-1 15,21-20-15,0 20 0,0-21 0,0 22 16,0-22-16,-22 1 0,22 20 0,0-21 16,-21 1-16,21-1 0,-21 0 15,0 1-15,21-22 0,-21 0 0,0 0 16,-1 0-16,1-21 0,0 0 0,0 0 15,0 0-15,0 0 0,-22-21 16,1 0-16,0 0 0,-1 0 0,1 0 16,0-1-16,-1-20 0,1 21 15,0-21-15,-1 20 0,22-20 16,0 21-16,0-21 0,0 20 0,21-20 16,0 21-16,0-21 0,0-1 0,21 22 15,0-21-15,21-1 0,-21 1 16,22 0-16,20-1 0,-20 1 0,-1 0 15,21-1-15,1 1 0</inkml:trace>
  <inkml:trace contextRef="#ctx0" brushRef="#br1" timeOffset="75069.3">14118 9102 0,'0'-21'0,"-21"21"0,0 0 31,0 21-31,-1 0 0,22 0 16,0 0-16,0 22 0,-21-22 0,21 0 16,-21 21-16,21-21 0,-21 1 15,21-1-15,0 0 0,0 0 0,0 0 16,0 0-16,21-21 31,0-21-31,0 0 16,1 0-16,-1 21 0,0-21 15,0 0-15,0-1 0,-21 1 16,21 21-16,1-21 0,-1 0 0,0 21 16,0 0-16,-21-21 0,21 21 15,0 0-15,1 21 16,-22 0-16,0 0 0,0 0 16,0 1-16,0-1 0,21 0 15,-21 0-15,0 0 0,0 0 16,21-21-16,-21 22 0,21-22 15,0 0-15,0 21 0,1-21 16,-1 0-16,21 0 0,-21-21 16,0 21-16,1-22 0,-1 1 15,0 21-15,0-21 0,0 0 16,-21 0-16,21-22 0,-21 22 0,22 0 16,-22 0-16,0-21 0,0 20 15,0 1-15,0 0 0,0 0 0,0 0 16,0 0-16,-22 21 15,1 0-15,0 0 0,0 0 16,21 21-16,-21-21 0,21 21 16,0 0-16,0 0 15,0 0-15,21-21 16,0 22-16</inkml:trace>
  <inkml:trace contextRef="#ctx0" brushRef="#br1" timeOffset="75497.37">15134 9081 0,'0'0'16,"0"-22"-16,0 1 0,-21 21 15,0 0-15,0 0 16,-1 0-16,1 0 0,0 0 16,0 21-16,0 1 0,21-1 15,-21 21-15,-1-21 0,1 0 0,21 22 16,0-22-16,-21 0 0,21 21 0,-21-20 15,21-1-15,0 0 16,0 0-16,0 0 0,0 0 16,21-21-16,0 0 0,0 0 15,22 0-15,-22 0 0,0 0 16,0 0-16,22 0 0,-22-21 0,0 0 16,21 21-16,-21-21 0,1 0 15,-1 0-15,0-1 0,0 1 16,-21 0-16,0 0 0,0-21 0,0 20 15,0-20-15,0 21 0,-21-21 16,0 20-16,0 1 0,-1 0 0,1 0 0,0 0 16,0 21-16,-21 0 0,20 0 15,1 0-15,0 21 0,0 0 16,0 0-16,21 0 0,0 1 0,0-1 16,0 0-16,0 0 0,0 0 15,0 0-15,0 1 0,21-22 16,0 21-16,0-21 15</inkml:trace>
  <inkml:trace contextRef="#ctx0" brushRef="#br1" timeOffset="75871.6">15409 9165 0,'21'-63'31,"1"42"-15,-1 21-16,0-22 15,0 22-15,0 0 16,0 0-16,1 0 0,-1 0 0,0 22 16,0-22-16,0 21 0,0 0 15,1 0-15,-22 0 0,0 0 0,21 1 16,-21-1-16,0 0 0,0 0 16,0 0-16,0 0 0,-21 1 15,-1-1-15,1-21 0,21 21 0,-21-21 16,0 0-16,21-21 47,0 0-47,0-1 15,0 1-15,0 0 0,0 0 16,21 0-16,0 0 16,-21-1-16,21 1 0,1 0 0,-22 0 15,21 21-15,0-21 0,0 0 0,21 21 16,-20-22-16,-1 22 0</inkml:trace>
  <inkml:trace contextRef="#ctx0" brushRef="#br1" timeOffset="76438.25">16298 9186 0,'43'0'15,"-22"-21"1,0 0-16,-21 0 15,0 0-15,0 0 16,0-1-16,0 1 0,-21 0 16,0 0-16,-1 0 0,1 0 15,0 21-15,0-22 0,0 22 16,0 0-16,-1 0 0,1 22 0,0-1 16,0 0-16,-21 0 0,20 21 15,1-20-15,0 20 0,0-21 16,0 21-16,0-20 0,21-1 0,-22 0 15,22 0-15,0 0 0,0 0 16,0 1-16,22-22 0,-1 0 16,0 0-16,0 0 0,0 0 15,0 0-15,1 0 0,20 0 0,-21 0 16,0-22-16,22 1 0,-22 21 0,21-21 16,-21 0-16,0 0 0,1 0 15,20-1-15,-21-20 0,0 21 0,22-64 16,-22 43-16,0 0 15,0-22-15,0 22 0,-21-1 0,0 1 16,0 21-16,0-21 0,0 20 16,0 1-16,-21 21 15,0 0-15,0 0 16,21 43-16,0-22 16,0 21-16,0-21 0,0 22 0,0 20 15,0-21-15,0 1 16,0-1-16,0 0 0,0 1 0,0-22 0,0 21 15,0-21-15,0 22 0,0-22 16,0 0-16,0 0 0,21 0 0,0 1 16,0-22-16,0 21 0,1-21 15,-1 0-15,0 0 0,0 0 16</inkml:trace>
  <inkml:trace contextRef="#ctx0" brushRef="#br1" timeOffset="76973.28">17928 8636 0,'0'0'0,"0"-21"0,0 0 15,0 0-15,-21 21 16,0 0 0,0 0-16,-1 0 0,1 21 15,21 0-15,0 0 0,-21 21 16,21 1-16,-21-1 0,21 22 0,-21-22 15,21 21-15,-21-20 0,21-1 16,0 0-16,0 1 0,-22-1 0,22-21 16,-21 22-16,21-22 0,0 0 0,0 0 15,0 0 1,21-21 0,1-21-16,-22 0 0,21 21 15,0-21-15</inkml:trace>
  <inkml:trace contextRef="#ctx0" brushRef="#br1" timeOffset="77349.61">18119 8869 0,'0'21'32,"0"0"-32,-22 22 0,1-22 15,0 0-15,21 21 0,-21-21 0,21 1 16,0 20-16,0-21 0,0 21 15,0-20-15,0-1 0,0 0 16,0 0-16,0 0 0,21-21 0,0 21 16,0-21-16,22 0 15,-22 0-15,0 0 0,0 0 0,22-21 16,-22 21-16,21-21 0,-21 0 0,22 0 16,-22 0-16,0-1 0,0 1 15,-21 0-15,0 0 0,0 0 0,0-22 16,0 22-16,0-21 0,-21 21 15,0 0-15,-22-1 0,22 1 0,0 0 16,0 0-16,-21 21 0,20 0 16,1 0-16,0 0 0,0 0 15,-21 0-15,20 21 0,1-21 0,21 21 16,-21-21-16,0 21 16</inkml:trace>
  <inkml:trace contextRef="#ctx0" brushRef="#br1" timeOffset="77570.2">17886 8784 0,'-21'-21'31,"42"21"-31,0 0 15,0 0-15,21 0 0,-20-21 0,-1 21 16,21 0-16,-21 0 0,22 0 16,-22 0-16,0 0 0,0 0 0,0 0 15,0 0-15,1 0 0,-1 0 16,0 0-16,0 0 0</inkml:trace>
  <inkml:trace contextRef="#ctx0" brushRef="#br1" timeOffset="79370.64">19770 8827 0,'21'0'0,"-42"0"15,63-22-15,-42 1 0,0 0 16,0 0-16,0 0 0,0 0 15,-21-1 1,0 22 0,21 22-16,-22-1 15,1 0-15,0 0 0,21 21 16,-21-20-16,0 20 0,0 0 0,-1 1 16,-20-1-16,21-21 0,0 21 15,0 1-15,-1-22 0,22 0 0,0 21 16,0-20-16,0-1 15,0 0-15,22-21 0,-1 0 16,0 0-16,21 0 0,-21 0 0,22 0 16,-1 0-16,0 0 0,1-21 15,-1 0-15,0-1 0,1 1 0,-1 0 16,0 0-16,1 0 0,-1-22 16,0 22-16,-20-21 0,-1 0 15,0 20-15,0-20 0,-21 21 0,0 0 16,0 0-16,0-1 0,-21 22 15,0 0-15,0 0 0,-1 0 0,1 0 16,0 22-16,0-22 0,0 21 16,21 0-16,0 0 0,-21 0 0,21 0 15,0 1-15,0-1 0,0 0 16,0 21-16,0-21 16,21 1-16,-21-1 0,21 0 0,0 0 15,0 0 1,-21 0-16,21-21 15,1 0-15,-1 0 16,0 0-16,0 0 0,0 0 16,22 0-16,-22 0 0,0-21 15,21 21-15,-21-21 0,22 0 16,-22 21-16,21-21 0,1 0 0,-22-1 16,21 1-16,-21-21 0,0 21 15,1 0-15,-22-22 0,0 22 0,21-21 16,-21 21-16,0-1 0,0 1 15,-21 21 1,-1 0-16,1 21 0,0 1 16,0-1-16,0 0 0,0 0 15,-1 21-15,1-20 0,0 20 0,0-21 16,21 0-16,0 22 0,-21-22 16,21 0-16,0 0 0,0 0 0,0 0 15,21 1-15,0-1 16,0-21-16,0 21 0,22-21 0,-1 0 15,0 0-15,1 21 0,-1-21 0,0 0 16,22 0-16,-22 0 0,22 0 16,-22 0-16,0 0 0,1 0 15,20-21-15,-20 21 0,-1-21 0,0 0 16,-21 21-16,22-22 0,-22 1 16,21 0-16,-21 0 0,1-21 0,-1 20 15,-21-20-15,0 0 0,0 21 16,0-22-16,0 1 0,0 21 0,0 0 15,-21-1-15,-1 1 0,1 21 16,0 0-16,0 0 0,0 0 0,0 0 16,-22 21-16,22 1 0,0-1 15,0 0-15,0 0 0,-22 0 0,22 22 16,21-22-16,-21 21 0,0-21 16,21 0-16,-21 22 0,21-22 15,0 0-15,0 21 0,0-20 16,21-1-16,0-21 15,0 0-15,0 0 0,0 0 16,1 0-16,-1 0 0,0 0 0,0 0 16,0 0-16,0-21 0,1-1 15,-1 1-15,0 0 0,0 0 0,0 0 16,0-22-16,1 22 0,-1-21 16,0 0-16,-21-1 0,21 22 0,0-21 15,-21 21-15,0-1 0,0 1 16,0 0-16,0 42 15,0 0 1,-21 22-16,0-22 0,0 0 16,21 21-16,0 1 0,0-22 0,-21 21 15,21-21-15,0 1 0,0-1 16,0 0-16,0 0 0,0 0 0,0 0 16,0 1-16,21-22 0,0 0 0,0 0 15,0 0-15,0 0 0,1 0 16,-1 0-16,0 0 0,21 0 15,-21-22-15,1 22 0,20-21 0,-21 0 16,0 0-16,22-21 0,-22 20 16,0-20-16,0 0 0,0-1 0,0-20 15,22 21-15,-22-1 0,0-41 16,0 41-16,0 1 0,1 21 16,-22 0-16,0-1 0,0 1 15,-22 42 1,22 1-1,-21-1-15,0 0 0,0 21 0,21 1 16,-21-1-16,21 0 0,-21 1 16,21-1-16,0 0 0,0 1 0,0-1 15,0 0-15,0 1 0,0-22 0,0 0 16,21 21-16,0-21 0,0 1 16,0-22-16,0 21 0,1-21 15,20 0-15,-21 0 0,21 0 0,-20 0 16,20 0-16,0 0 0,-21 0 15,22 0-15,-22-21 0,21-1 0,-21 1 16,1 0-16,-1 0 0,0 0 16,21-22-16,-42 22 0,21-21 0,1 21 15,-22-22-15,21 22 0,-21 0 16,0 0-16,0 0 0,-21 21 16,-1 21-16,1 0 15,0-21-15,21 42 0,-21-20 0,21-1 16,-21 0-16,21 0 0,-21 21 0,21-20 15,0-1-15,0 0 0,0 0 16,21 0-16,0 0 16,0-21-16,0 0 0,0 22 15,1-22-15,20 0 0,-21 0 0,21 0 16,1 0-16,20 0 0,-20-22 16,-22 1-16,21 21 0,-21-21 15,0 0-15,1 0 0,-1 0 16,0-1-16,-21 1 0,21 0 0</inkml:trace>
  <inkml:trace contextRef="#ctx0" brushRef="#br1" timeOffset="79605.64">21653 8636 0,'0'0'0,"22"0"15,-1 0-15,21 0 0,0 0 16,22 0-16,-1 0 0,1 0 0,-1 0 16,1 0-16,-1 0 0,1 0 15,-22 0-15,22 0 0,-22 0 0,0 0 16,-20 0-16,20 0 0,-21 0 16,-42 0-1,-21 0 1</inkml:trace>
  <inkml:trace contextRef="#ctx0" brushRef="#br1" timeOffset="80334.53">17378 10224 0,'0'-22'0,"0"44"15,0-65-15,21 22 0,-21 0 0,0 0 16,0 0-16,0-1 0,0 1 16,0 0-16,0 0 0,0 0 0,-21 21 15,0 0-15,-1 0 0,1 0 16,-21 0-16,21 0 0,0 21 15,-1 0-15,1 0 0,-21 0 16,21 22-16,0-22 0,-22 21 0,22 1 16,0-1-16,0 0 0,0 22 0,-1-22 15,22 0-15,0 1 0,0-1 16,0-21-16,0 22 0,0-22 16,0 0-16,0 0 0,22-21 0,-1 0 15,21 0-15,-21 0 0,22 0 16,-1 0-16,21-21 0,-20 0 15,20 0-15,-20-22 0,-1 22 0,21-21 16,-20-1-16,-1 1 0,22-21 16,-43 20-16,0 1 0,-21 0 15,0-1-15,0 1 0,0 0 0,-21 20 16,-22-20-16,22 21 0,-21-21 16,21 20-16,-22 22 0,1 0 0,0 0 15,-1 0-15,1 0 0,21 22 0,-21-1 16,20 0-16,1 0 0,-21 21 15,42-20-15,-21 20 0,21-21 16,-21 21-16,21 1 0,0-22 16,0 21-16,0-21 0,0 1 0,0 20 15,21-21-15,0-21 0,0 21 0,21-21 16,-20 0-16,20 0 0,0 0 16,1 0-16,-1-21 0</inkml:trace>
  <inkml:trace contextRef="#ctx0" brushRef="#br1" timeOffset="81180.97">17992 10012 0,'0'0'0,"0"-21"0,21 0 0,-21-1 15,0 1-15,0 0 0,0 0 0,0 42 32,0 0-32,0 0 0,0 22 15,-21-22-15,21 21 0,0-21 16,-22 22-16,22-22 0,0 21 0,0 1 15,0-22-15,0 21 0,-21 0 0,21-20 16,-21-1-16,21 21 0,-21-21 16,21 0-16,0 1 0,0-44 47,0 1-32,0 0-15,0 0 0,0 0 0,21 0 0,-21-1 16,21 1-16,0 0 0,1 0 15,-22 0-15,21 0 0,0 21 16,0 0-16,0-22 0,0 22 0,22 0 16,-22 0-16,0 0 0,0 0 15,0 22-15,1-1 0,-1 0 0,0 0 16,0 0-16,-21 0 0,0 1 0,0-1 16,0 21-16,0-21 0,-21 0 15,0 1-15,0-1 0,-1 0 0,1 0 16,-21-21-16,21 21 0,0-21 15,-1 0-15,1 21 0,0-21 16,0 0-16,0 0 0,0 0 16,-1 0-16,1 0 15,21-21-15,21 21 47,1 0-47,-1 0 0,0 0 16,0 0-16,21 0 0,-20 0 15,20 0-15,0 0 0,-21-21 0,22 0 16,-1 21-16,0-21 0,22 0 16,-22-1-16,22 1 0,-22-21 15,0 21-15,1 0 0,-1-1 0,-21 1 16,0 0-16,1-21 0,-1 21 16,0-1-16,-21 1 0,-21 21 46,0 21-46,21 22 0,-22-22 0,22 21 16,0-21-16,-21 22 0,0-1 16,21 0-16,-21 1 0,21-1 0,0 0 15,0 1-15,-21-1 0,0 0 16,21 1-16,-22-22 0,22 21 0,-21 1 16,21-22-16,-21 21 0,0-21 15,21 0-15,0 1 0,0-1 0,-21 0 16,21 0-16,0 0 0,0-42 47,0 0-47,0 0 0,0 0 15,0-1-15,21-20 0,-21 21 0</inkml:trace>
  <inkml:trace contextRef="#ctx0" brushRef="#br1" timeOffset="81380.98">18796 9991 0,'0'0'0,"-21"-21"0,0 21 16,21-22-16,-22 22 15,1 0-15,21-21 0,0 42 47,21 1-31,1-22-16,-1 21 15,0 0-15,0-21 0</inkml:trace>
  <inkml:trace contextRef="#ctx0" brushRef="#br1" timeOffset="81689.2">19092 10202 0,'21'0'15,"1"0"1,-1 0-16,-21-21 0,21 21 15,-21-21-15,21 0 0,-21 0 16,0 0-16,0-1 16,0 1-16,0 0 15,-21 21 1,0 0-16,0 21 0,-1 0 16,1-21-16,21 22 0,-21-1 0,21 0 15,-21 21-15,21-21 16,-21 1-16,21 20 0,0-21 0,0 0 15,0 22-15,0-22 0,0 0 16,21 0-16,21 0 16,-21-21-16,1 0 0,-1 0 0,21 0 15,-21 0-15,0 0 0,22 0 16,-1-21-16</inkml:trace>
  <inkml:trace contextRef="#ctx0" brushRef="#br1" timeOffset="82204.7">19875 10012 0,'0'0'0,"0"-21"0,0 0 16,-21-1-16,0 22 15,0 0-15,0 22 0,0-1 16,-1 0-16,1 0 0,0 0 16,0 0-16,0 22 0,21-22 0,-21 21 15,21-21-15,-22 22 0,22-22 16,0 21-16,0-21 0,0 1 0,0 20 15,22-21-15,-1 0 16,0-21-16,0 0 0,0 0 0,0 0 16,1 0-16,20 0 0,-21 0 0,21 0 15,-20-21-15,-1 0 0,21 21 16,-21-21-16,0-22 0,1 22 16,-1 0-16,0-21 0,-21 21 15,21-22-15,0 1 0,-21 0 0,21-1 16,1 1-16,-22-22 0,21 22 0,0 0 15,0-1-15,-21 1 0,0 21 16,21 0-16,-21 0 0,0 42 31,-21 0-31,0 21 0,0-21 0,0 22 16,21-1-16,-22 0 0,1 1 0,0 20 16,0-20-16,21-1 0,0-21 15,0 21-15,0 1 0,0-1 0,0-21 16,0 22-16,0-22 15,0 0-15,0 0 0,42 0 16,-21-21-16,1 21 0,20-21 16,0 0-16,-21-21 15,1 0-15,-1 0 0,0 21 0,0-21 16,0-22-16,0 22 0,1 0 16</inkml:trace>
  <inkml:trace contextRef="#ctx0" brushRef="#br1" timeOffset="82429.14">20151 10054 0,'0'0'0,"21"0"16,0 0 0,0 0-16,0 0 0,0-21 15,1 21-15,-1 0 0,0 0 0,21-21 16,-21 21-16,1 0 0,-1-21 15,0 21-15,0 0 0,0 0 0,0 0 16,-42 0 15,-21 0-31,21 0 0</inkml:trace>
  <inkml:trace contextRef="#ctx0" brushRef="#br1" timeOffset="83817.28">12615 11578 0,'0'0'0,"-21"0"15,0 0-15,21 21 16,0 1 0,21-22-1,0 0-15,0 0 16,1 0-16,-1-22 0,0 1 15,21 21-15,-21-21 0,22 0 0,-22 0 16,21 0-16,-21-1 0,1 1 16,-1 0-16,-21 0 0,0 0 15,0 0-15,0-1 16,-21 22-16,-1 0 16,1 22-16,21-1 0,0 0 15,-21 0-15,21 21 0,0 1 16,0-22-16,0 42 0,0-20 0,0-1 15,0 0-15,0 1 0,0 20 16,0-20-16,0-1 0,0 21 16,0-20-16,0-1 0,0 0 15,0-20-15,0 20 0,0-21 0,0 0 16,0 0-16,0 1 0,-21-22 16,0 0-16,0 0 15,21-22-15,-22 22 0,1-21 16,0 0-16,0 0 0,21-21 15,-21 20-15,0 1 0,-1-21 16,22 0-16,-21 20 0,21 1 0,-21 0 16,21 0-16,-21 0 0,21 0 15,0 42 1,0 0-16,0 0 16,0 0-16,0 22 0,0-22 0,21 21 15,0 0-15,0-20 0,1 20 16,-1-21-16,0 0 0,0 0 0,0 1 15,0-1-15,22 0 0,-22-21 0,0 0 16,21 0-16,-20 0 0,-1 0 16,21 0-16,0-21 0,-20 0 0,20-1 15,0 1-15,-21-21 0,22 21 16,-1-22-16,0 1 0,-20 0 16,20-22-16,-21 22 0,21 0 0,-20-1 15,-1-20-15,0 20 0,0 1 16,0 0-16,0-1 0,-21 1 15,0 0-15,0 21 0,0-1 0,0 1 16,0 0-16,0 42 16,-21 22-16,0-22 15,0 21-15,21-21 0,0 22 16,0-1-16,-21 0 0,21 1 0,0 20 16,0-21-16,0 1 0,0 20 15,0-20-15,0-1 0,0-21 0,0 21 16,0-20-16,21-1 0,-21 0 0,21 0 15,0-21-15,0 0 0,1 0 16,-1 0-16,0 0 16,0-21-16,0 0 0,0 0 15,1-1-15,-1 1 0,-21 0 0,0-21 16,0 21-16,0-1 0</inkml:trace>
  <inkml:trace contextRef="#ctx0" brushRef="#br1" timeOffset="84009.23">13377 11790 0,'0'0'0,"-21"21"31,42-21-31,0 0 16,1 0-16,-1 0 16,0 0-16,21 0 0,-21 0 0,22 0 15,-22-21-15,0 21 0,21 0 16,-20 0-16,20 0 0,-21-21 0,21 21 15,-20 0-15,20 0 0,0 0 0</inkml:trace>
  <inkml:trace contextRef="#ctx0" brushRef="#br1" timeOffset="84308.71">15176 11769 0,'22'0'0,"-44"0"0,44-21 0,-22-1 16,-22 22 31,1 0-47,21 22 0,0-1 0,-21 0 16,21 0-16,-21 0 0,0 0 0,21 22 15,0-22-15,-21 21 0,21-21 16,-22 22-16,1-22 0,21 0 0,0 21 15,0-20-15,-21-1 0,21 0 16,0 0-16,21-21 16,0 0-1,1-21-15,20 21 0,-21-21 16</inkml:trace>
  <inkml:trace contextRef="#ctx0" brushRef="#br1" timeOffset="84693.52">15684 11811 0,'0'0'15,"43"-21"-15,-43 0 0,21 21 16,-21-21-16,-21 21 16,0 0-16,-22 0 15,22 21-15,0-21 16,0 21-16,-22-21 0,22 21 0,0-21 16,0 21-16,0-21 0,21 21 15,42-21 16,-21 0-31,0 0 0,22 0 16,-22 0-16,0 22 0,21-22 0,-20 21 16,-1 0-16,21-21 0,-21 21 15,0 0-15,1 0 0,-1 1 0,-21-1 16,0 0-16,0 0 0,0 0 0,0 0 16,-21 1-16,-1-1 15,1 0-15,0-21 0,-21 21 16,21-21-16,-1 0 0,-20 0 15,0 0-15,21 0 0,-1 0 0,-20 0 16,21 0-16,0 0 0,0 0 0,-22 0 16,22 0-16,21-21 0,-21 0 15,0 21-15,0-21 0,21-1 0,0 1 16,0 0-16,0 0 0</inkml:trace>
  <inkml:trace contextRef="#ctx0" brushRef="#br1" timeOffset="84885.27">15176 11557 0,'0'0'0,"-21"0"16,0 0 0,42 0 30,0 0-46,1 0 0</inkml:trace>
  <inkml:trace contextRef="#ctx0" brushRef="#br1" timeOffset="87497.27">17441 11705 0,'0'0'0,"21"-21"0,1 0 0,-22-21 16,21 20-16,0 1 0,-21-21 0,21 21 15,-21-22-15,0 22 0,0 0 16,0-21-16,0 21 0,0-1 0,-21 1 16,0 21-16,0 0 0,-1 0 15,-20 0-15,21 0 0,-21 21 0,-1 1 16,22-1-16,-21 21 0,21 0 0,-22 1 15,22-1-15,-21 22 16,21-22-16,-1 0 0,1 22 0,0-22 16,0 22-16,0-22 0,21 0 15,0 22-15,0-22 0,0-21 0,0 22 16,0-22-16,21 21 0,0-21 16,0-21-16,22 21 0,-1-21 0,-21 0 15,21 0-15,22 0 0,-22 0 0,1-21 16,-1 21-16,21-21 0,-20 0 15,-1 0-15,0-22 0,1 22 0,-1 0 16,0-21-16,-20 21 16,-1-22-16,0 22 0,0-21 0,0 21 15,-21-1-15,0 1 0,0 0 16,0 42 0,-21 0-1,0 22-15,21-22 16,0 0-16,-21 21 0,21 1 0,-21-22 15,21 21-15,0 1 0,0-22 0,0 21 16,0-21-16,0 0 0,0 1 16,21-1-16,0-21 0,0 0 0,0 0 15,22 0-15,-22 0 0,21-21 16,-21 21-16,22-22 0,-1 1 0,-21-21 16,21 21-16,-20 0 0,-1-22 15,0 22-15,0-21 0,-21-1 16,0 22-16,0-21 0,0 21 0,-21 0 15,0-22-15,0 22 0,-1 0 16,1 0-16,-21 0 0,21 21 0,0 0 16,-1 0-16,1 0 0,0 0 15,0 0-15,0 0 0,0 0 0,-1 0 16,44 0 15,-1 0-31,0 0 0,0 0 0,21 0 16,-20 0-16,20 0 0,0-22 15,1 22-15,-1 0 0,0 0 0,1 0 16,-1 0-16,0 0 0,1 22 16,-22-1-16,0-21 0,21 21 15,-21 0-15,-21 0 0,22 0 0,-22 22 16,21-22-16,-21 0 0,0 0 0,0 0 16,0 1-16,0-1 0,0 0 15,0 0-15,0 0 0,0 0 0,0 1 16,-21-1-16,21 0 15,-22-21 17,22-21-32,0 0 0,0-1 15,0 1-15,0 0 0,0 0 0,0 0 16,22-22-16,-1 1 16,-21 21-16,42-21 0,-21 20 0,0 1 15,1-21-15,20 21 0,0 0 16,-21 21-16,22-22 0,-1 22 0,-21 0 15,0 0-15,1 0 0,-1 22 0,0-22 16,0 21-16,-21 0 0,21 0 16,-21 21-16,0-20 0,0-1 0,0 21 15,0-21-15,0 22 0,0-22 16,0 21-16,0-21 0,0 0 0,0 1 16,0-1-16,0 0 0,21-21 31,1 0-31,-1 0 15,0 0-15,0-21 0,0 0 16,22 21-16,-22-22 0,21 1 0,-21 0 16,22-21-16,-1 21 0,-21-1 0,21-20 15,-20 21-15,20-21 0,-21 20 16,0-20-16,0 21 0,-21 0 16,0 0-16,0-1 0,0 1 15,-21 21-15,0 0 16,0 0-16,0 21 0,0 1 0,-1-1 15,1 0-15,0 0 0,21 0 16,-21 0-16,21 22 0,0-22 16,0 0-16,0 0 0,0 0 15,0 1-15,21-22 0,-21 21 0,21 0 16,0-21-16,-21 21 0,0-42 47,0 0-32,0 0-15,-21 21 0,21-22 0,-21 1 16,21 0-16,-21 21 0,0-21 16,0 42-1,-1 0 1,22 0-16,0 1 0,0-1 0,0 0 16,0 0-16,0 0 0,0 0 15,0 1-15,0-1 0,22 0 16,-1-21-16,0 0 0,0 0 15,0 0-15,0 0 0,1 0 0,20 0 16,0 0-16,1-21 0,-1 21 16,0-21-16,1-1 0,-1 1 0,0-21 15,-21 21-15,22-22 0,-1 1 16,-21 21-16,0-21 0,1-1 0,-1-20 16,0 20-16,0 1 0,0 0 15,-21-22-15,21 22 0,-21 0 16,0-1-16,0 1 0,0 0 0,0 20 15,0 1-15,0 0 0,0 0 16,-21 21-16,0 0 0,0 21 16,21 0-16,0 0 15,-21 22-15,21-22 0,0 21 0,-21 1 16,21-22-16,0 21 0,0 0 0,0-20 16,0 20-16,0 0 0,0-21 15,0 22-15,0-1 0,0-21 0,0 22 16,0-1-16,0-21 0,0 21 15,0-20-15,0-1 0,0 0 0,21 0 16,0 0-16,-21 0 0,21-21 16,0 0-16,0 0 15,1 0-15,-1 0 0,0 0 0,0 0 16,0-21-16,0 21 0,22-21 16,-22 0-16,0-21 0,0 20 0,22 1 15,-22-21-15,0 21 0,0 0 0,0-22 16,-21 22-16,0 0 0,0-21 15,0 20-15,0 1 16,-21 21 0,0 21-16,0-21 0,0 22 15,21-1-15,0 0 0,0 0 16,0 0-16,0 0 16,0 1-16,0-1 0,0 0 0,0 0 15,0 0-15,21 0 16,-21 1-16,21-1 0,0-21 0,-21 21 15,21-21-15,0 0 0,1 21 0,-1-21 16,0 0-16,0 0 16,0 0-16,0 0 0,1 0 0,-1 0 15,21-21-15,-21 0 0,0 21 16,1-21-16,-1-1 0,0 1 0,0 0 16,0 0-16,0 0 0,1 0 15,-1-22-15,-21 22 0,21 0 0,0 0 16,-21 0-16,21-1 0,-21 1 15,0 0-15,0 42 32,-21-21-32,0 21 0,21 1 15,0-1-15,-21 0 0,0 0 16,21 0-16,0 0 0,0 22 0,0-22 16,0 0-16,0 0 0,0 0 15,0 1-15,0-1 0,21-21 16,-21 21-16,21-21 15,0 0-15,0 0 0,0 0 16,1 0-16,-1 0 0,0 0 0,0-21 16,-21 0-16,21-1 0,0 1 15,1 0-15,-1 0 0,-21 0 0,21 0 16,0-22-16,-21 22 0,0 0 16,21 0-16,-21 0 0,21-1 0,-21 1 15,0 0-15,0 42 31,0 0-31,0 1 0,-21-1 16,21 0-16,-21 0 0,21 0 16,-21 0-16,21 1 0,0-1 15,0 0-15,0 0 0,0 0 0,0 0 16,0 1-16,0-1 16,21-21-16,0 0 0,0 0 15,1 0-15,-1 0 0,0 0 16,0-21-16,0-1 0,0 22 0,1-21 15</inkml:trace>
  <inkml:trace contextRef="#ctx0" brushRef="#br1" timeOffset="88420.57">21505 11748 0,'0'-22'15,"0"44"-15,0-65 0,0 22 0,0 0 16,0 0-16,-21 21 16,0 0-16,0 0 15,0 0-15,-1 21 0,1 0 16,0 0-16,0 0 15,21 1-15,-21-1 0,21 21 16,0-21-16,0 0 0,0 1 0,0 20 16,0-21-16,0 0 0,0 22 0,0-22 15,0 0-15,0 0 16,21 0-16,0-21 0,0 0 0,22 0 16,-22 0-16,21 0 0,-21 0 15,22 0-15,-22 0 0,21 0 0,-21-21 16,22 0-16,-1 0 0,-21 0 0,21-1 15,-20-20-15,-1 21 16,0-21-16,21-1 0,-21 1 0,1 0 16,-1-22-16,0 22 0,0-22 15,0 1-15,0 20 0,1-20 0,-22-1 16,0 22-16,0 0 0,0-1 16,0 1-16,0 21 0,0 0 0,-22 21 15,1 0-15,0 0 16,0 0-16,0 21 0,0 0 15,-1 0-15,22 22 0,-21-1 0,0 0 16,0 1-16,21 20 0,0-21 16,0 1-16,0-1 0,0 22 0,0-22 15,0 0-15,0-21 0,0 22 16,0-1-16,21-21 0,0 22 16,0-22-16,-21 0 0,22 21 0,-1-42 15,0 21-15,0 1 0,0-22 16,0 0-16,1 0 0,-1 0 15,0 0-15,0 0 0,0 0 16,0 0-16,1-22 0,20 1 0,-42 0 16,21 0-16,0 0 0,0 0 0,1-1 15,-1 1-15,-21 0 0,21 0 16,-21 0-16,0 42 31,0 0-31,-21 0 16,21 0-16,0 1 0,-21-1 15,21 0-15,-22 0 16,22 0-16,0 0 0,0 22 16,0-22-16,22 0 0,-1-21 15,0 0-15,0 0 16,0 0-16,0 0 0,22 0 0,-22 0 16,0 0-16,21-21 0,-20 21 15,-1-21-15,0 0 0,0 21 0,0-22 16,0-20-16,1 21 0,-1 0 0,-21-22 15,0 22-15,0-21 16,0 21-16,0-22 0,0 22 0,0-21 16,-21 21-16,-1 0 0,1 21 15,0 0-15,0 0 0,0 0 0,0 0 16,-1 0-16,1 0 0,-21 21 0,21 0 16,0-21-16,-1 21 0,1 0 15,0 0-15,21 1 0,0-1 0,-21 0 16,21 0-16,0 0 15,0 0-15,21-21 16,0 22-16,0-22 0,1 0 16,20 0-16,0 0 0,22 0 15</inkml:trace>
  <inkml:trace contextRef="#ctx0" brushRef="#br1" timeOffset="88840.93">22987 11811 0,'0'0'0,"0"-21"0,-21 21 15,21-21-15,-21 21 0,-1-21 0,1-1 16,21 1-16,0 0 16,21 21-1,22-21-15,-22 21 0,0 0 16,0 0-16,0 0 0,22 0 16,-22 0-16,0 21 0,0-21 0,0 21 15,1 0-15,-1 1 0,0-1 16,-21 0-16,0 0 0,21 0 15,-21 0-15,0 1 0,0-1 0,0 0 16,0 0-16,0 0 0,0 0 16,0 1-16,0-1 0,0 0 0,-21-21 15,21 21-15,-21-21 16,0 0 0,21-21-1,0 0-15,0 0 0,0-1 16,0-20-16,21 21 15,0 0-15,0 0 0,0-1 16,-21-20-16,21 21 0,1 0 0,-1 0 16,0-22-16,0 43 0,-21-21 15,21 0-15,0 0 0,-21 0 16,22 21-16,-22-22 16,0 1-16</inkml:trace>
  <inkml:trace contextRef="#ctx0" brushRef="#br1" timeOffset="89129.66">21971 11430 0,'0'0'0,"-42"0"0,20 0 0,65 0 31,-22 0-31,21 0 16,1 0-16,-1 0 0,0 0 0,22 0 16,-1 0-16,-20 0 0,41 0 15,-20 0-15,-1 0 0,-20-21 0,20 21 16,1 0-16,-22 0 0,-21 0 0,0 0 16,0 0-16,-42 0 31,0-21-31,0 21 0,-21 0 15,20 0-15,-20 0 0</inkml:trace>
  <inkml:trace contextRef="#ctx0" brushRef="#br1" timeOffset="89497.3">19664 11557 0,'-21'0'0,"42"0"0,-85 0 0,43 0 15,63 0 1,-20 0-16,20 0 15,0 0-15,1-21 0,-1 21 16,21 0-16,-20 0 0,-1-21 0,0 21 16,1 0-16,-22 0 15,21 0-15,-21-21 0,1 21 0,-1 0 0,0 0 16,0 0 15,-21-22-31</inkml:trace>
  <inkml:trace contextRef="#ctx0" brushRef="#br1" timeOffset="93260.79">381 13716 0,'0'-85'32,"21"64"-32,-21 0 0,0 0 15,0 0-15,0 0 0,0-1 16,0 1-1,0 42 1,21 1 0,-21-1-16,0 21 0,0 0 15,0 1-15,0 20 0,-21-20 16,0-1-16,21 0 0,-21 1 16,-22-1-16,43 0 0,-21-21 15,0 22-15,0-22 0,0 0 0,21 0 16,-21-21-16,21-21 0,42 21 0,-21 0 15,-21 21-15,-42 0 16,42-42-16,0 0 16,21 0-16,42 0 0,-41 0 15,-1-1-15,0 1 0,0 0 0,0 0 16,0-21-16,-21 20 0,0 1 16,43 21-16,-22 0 15,0 21 1,0 1-16,0-1 0,-21 0 15,0 0-15,22 0 0,-22 22 16,0-22-16,0 0 0,21 21 16,0-21-16,0 1 0,0-1 15,0-21-15,1 0 16,-1 0-16,0 0 0,0-21 0,0 21 16,0-22-16,1 1 0,-1 0 15,0 0-15,0 0 0,0-22 0,0 22 16,-42 0-16,21 0 0,0-43 0,0 22 15,0 0-15,-21-22 0</inkml:trace>
  <inkml:trace contextRef="#ctx0" brushRef="#br1" timeOffset="93389.71">825 13504 0,'0'0'15,"-21"0"-15,0 0 0,0 0 16,0 0-16,21 22 0,0-1 0,0 0 16,-21 21-16,21-21 0,0 1 15,0-1-15,-22 0 0,22 0 0,0 0 16,0 0-16,0 1 0,22-22 15,-22 21-15,21 0 0,0-21 16</inkml:trace>
  <inkml:trace contextRef="#ctx0" brushRef="#br1" timeOffset="93588.6">1185 13843 0,'21'0'63,"1"0"-32,-1 0-15,0 0-1</inkml:trace>
  <inkml:trace contextRef="#ctx0" brushRef="#br1" timeOffset="93948.9">1778 13589 0,'0'0'16,"0"-21"-16,-21 21 16,0 0-16,-1 0 0,22-21 0,0 0 15,-21 21-15,21 21 0,-21 0 0,42 42 16,-21-20-16,0-22 15,0 0-15,0 0 0,0 22 16,0-22-16,0 0 0,0 0 16,0 0-16,0 0 0,0 1 0,0-1 15,0 0-15,0 0 16,0 0-16,-21-21 0,21 21 16,0 1-16,0-1 15,-21 0-15,21 0 16,-21-21-16,21 21 15,-21-21 17,21-21-17,0 0-15,0 0 16,0 0-16,0-1 16</inkml:trace>
  <inkml:trace contextRef="#ctx0" brushRef="#br1" timeOffset="94529.08">847 13610 0,'0'-21'31,"21"21"-31,-21 21 16,0 0-16,0 1 15,0-1-15,0 0 0,0 0 0,21 21 16,-21-20-16,0 20 0,0-21 15,0 21-15,0-20 0,0 20 0,0-21 16,0 0-16,0 0 0,0 1 16</inkml:trace>
  <inkml:trace contextRef="#ctx0" brushRef="#br1" timeOffset="95266.18">1545 13631 0,'-21'0'0,"42"0"0,-42-21 0,21 0 16,0 0 0,0 0-16,21 21 15,0-21-15,0-1 0,1 22 16,-1-21-16,0 21 0,21 0 16,-21 0-16,1 0 0,-1 0 0,0 0 15,0 0-15,0 21 0,-21 1 16,0-1-16,0 0 0,0 0 0,0 0 15,0 22-15,0-22 0,0 0 16,-21 21-16,0-21 0,0 1 0,0-1 16,-1 0-16,1 0 0,-21 0 15,21 0-15,0-21 0,-1 0 16,1 0-16,0 0 0,0 0 0,0-21 16,21 0-1,0 0 1,21 21-1,0 0-15,0 0 0,0 0 16,1 21-16,-1 0 0,0 0 16,0 1-16,-21-1 0,21-21 0,-21 42 15,21-42-15,-21 21 0,0 0 16,0 1-16,22-1 0,-22 0 16,21-21-16,-21 21 0,21-21 15,0 0 1,0 0-16,0-21 15,1 21 1</inkml:trace>
  <inkml:trace contextRef="#ctx0" brushRef="#br1" timeOffset="95533.02">2032 13885 0,'0'22'0,"21"-22"47,-21-22-32,0 1-15,0 0 32,-21 21-32,0 0 15,0 0 1,42 0 15,0 0-15</inkml:trace>
  <inkml:trace contextRef="#ctx0" brushRef="#br1" timeOffset="96008.74">2371 13462 0,'0'0'16,"-22"0"-16,1 0 16,42 0 15,1 0-31,-1 0 0,0 0 16,21-21-16,1 21 0,20 0 15,-21 0-15,1-21 0,-1 21 0,0 0 16,1 0-16,-22-21 0,21 21 15,-21 0-15,1 0 0</inkml:trace>
  <inkml:trace contextRef="#ctx0" brushRef="#br1" timeOffset="96374.05">2625 13568 0</inkml:trace>
  <inkml:trace contextRef="#ctx0" brushRef="#br1" timeOffset="98037.09">2519 13526 0,'0'-43'31,"0"64"0,0 1-31,0 20 16,-21-21-16</inkml:trace>
  <inkml:trace contextRef="#ctx0" brushRef="#br1" timeOffset="98161.02">2455 13949 0,'0'42'16,"0"-84"-16,0 105 16,-21-20-16,21-22 0,0 0 0,-21 0 15,21 0-15,0 1 16,0-44 15,21 1-15,-21 0-16,21 21 0</inkml:trace>
  <inkml:trace contextRef="#ctx0" brushRef="#br1" timeOffset="99065.74">2540 13526 0,'-21'-22'16,"0"22"31,-1 0-32,22 22 1,0-1 0,0 21-16,-21-21 0,21 22 0,0-22 15,0 21-15,0 0 0,-21 1 16,21-1-16,0-21 0,0 22 16,0-22-16,-21 21 0,21-21 0,-21 0 15,21 1-15,0-1 0,0 0 16,0 0-16,0 0 0,-21-21 15,21 21-15,0-42 47,0 0-47,0 0 16</inkml:trace>
  <inkml:trace contextRef="#ctx0" brushRef="#br1" timeOffset="99689.62">4064 13314 0,'0'0'0,"0"-21"0,0 0 0,0-1 16,0 44 31,0-1-47,0 21 0,0-21 15,0 22-15,0-1 0,0 0 16,0 1-16,0-1 0,-21 0 0,21 1 16,-21-1-16,21 0 0,-22-21 15,22 22-15,0-22 0,0 0 0,-21 0 16,21 0-16,0 1 15,-21-22-15,21 21 0,-21-21 16,21-21 0,0-1-1,21 1-15,0 21 0,-21-21 0,21 0 16,1 21-16</inkml:trace>
  <inkml:trace contextRef="#ctx0" brushRef="#br1" timeOffset="99860.54">4276 13462 0,'0'0'0,"21"0"0,-21-21 16,21 21-1,-21 21-15,-21 0 16,0 0-16,21 1 0,0-1 16,0 0-16,0 0 0,-43 0 0,43 0 15,0 1-15,0 20 0,-21 0 16</inkml:trace>
  <inkml:trace contextRef="#ctx0" brushRef="#br1" timeOffset="100126.42">4254 13907 0,'43'0'16,"-86"0"-16,107 0 16,-43 0-16,0 0 0,0 0 15,1 0-15,-1-22 0,0 1 16,21 21-16,-21-21 0,1 0 0,-1 0 16,0 0-16,0-1 0,0 1 15,0-21-15,-21 21 0,0-22 0,0 22 16,0-21-16,0 21 0,0 0 15,-21-1-15,0 1 0,0 0 0,21 0 16,-21 21-16,0 0 0,-1 0 16,-20 0-16,21 0 0,0 0 0,0 0 15,-1 21-15,1 0 0,0 0 16,0-21-16,0 22 0,-22-22 0,22 0 0,21 21 16,0 0-1,0-42 1,0 0-1</inkml:trace>
  <inkml:trace contextRef="#ctx0" brushRef="#br1" timeOffset="100476.46">3873 13356 0,'0'0'0,"-21"0"0,21 21 15,-21-21-15,42 0 32,0 0-32,22 0 15,-22 0-15,21 0 0,1 0 16,-1-21-16,0 21 0,1 0 0,-1-21 15,0 21-15,22 0 0,-22-21 16,0 21-16,-20 0 0,20 0 0,-21 0 16,0 0-16,0 0 0,-42 0 47,0 21-47,0-21 15</inkml:trace>
  <inkml:trace contextRef="#ctx0" brushRef="#br1" timeOffset="100969.74">4297 13504 0,'-21'0'15,"-1"0"1,1 0 0,21 22-16,-21-1 15,0-21-15,21 21 0,0 0 16,-21-21-16,21 21 0,-21 22 0,21-22 15,-22 0-15,22 0 0,0 21 16,0-20-16,0 20 0,0-21 16,0 0-16,0 0 0,22-21 15,-22 22-15,21-1 0,0-21 16,0 0-16,21 0 0,-20 0 0,-1 0 16,21 0-16,-21 0 0,0-21 15</inkml:trace>
  <inkml:trace contextRef="#ctx0" brushRef="#br1" timeOffset="102560.76">5588 13780 0,'-21'0'16,"21"-22"0,21 1-1,0 0-15,-21 0 0,21 0 0,0 0 16,1 21-16,-1-22 0,0 1 16,0-21-16,0 21 0,-21 0 0,21-1 15,-21 1-15,0 0 16,0 0-16,0 0 15,0 42 17,0 0-17,0 0-15,0 0 0,0 1 16,0-1-16,0 21 0,0 0 0,0-20 16,0 20-16,0 0 0,0 1 15,0-1-15,0 0 0,0 1 0,0-22 16,0 21-16,0 0 0,0 1 15,0-22-15,0 0 0,0 21 0,0-20 16,0 20-16,0-21 0,0 21 16,0-20-16,0-1 0,0 0 0,0 0 15,0 0-15,-21 0 0,0 1 16,0-22-16,0 0 16,0 0-16,-1 0 15,1 0-15,0 0 0,0 0 0,0 0 16,-22 0-16,22-22 0,0 22 0,0-21 15,0 21-15,0-21 0,-1 0 16,1 21-16,21-21 0,-21 21 0,21-21 16,0-1-16,0 1 15,0 0-15,0-21 0,0 21 16</inkml:trace>
  <inkml:trace contextRef="#ctx0" brushRef="#br1" timeOffset="102950.25">5842 13229 0,'-21'0'31,"42"0"1,0 0-17,0 0 1,-21-21-16,21 21 0,-21-21 16,0 0-1,-21 21 1,0 0-16,0 0 15,0 0-15,21 21 32,-21-21-32,21 21 0,0 0 15,0 0 1,21 1-16,0-22 16</inkml:trace>
  <inkml:trace contextRef="#ctx0" brushRef="#br1" timeOffset="103569.73">6519 13462 0,'0'0'0,"21"-21"16,-21 0-1,0 0-15,0-1 16,-42-20 0,42 21-16,0 0 15,-21 21-15,0 0 0,0-21 0,-1 21 16,1 0-16,0 0 0,0 0 16,0 0-16,0 0 0,-1 21 15,1 0-15,0 0 0,0 0 16,0 0-16,0 22 0,21-22 0,-22 21 15,1 1-15,21-1 0,0-21 16,0 21-16,0 1 0,0-22 16,0 21-16,0-21 0,0 1 15,0-1-15,21-21 16,1 21-16,-1-21 0,0 0 16,0 0-16,0-21 15,0 0-15,1 21 0,-1-22 0,0 1 16,0 0-16,0 0 0,0 0 15,1-22-15,-22 22 0,21 0 0,-21-21 16,21 21-16,-21-1 0,0 1 0,0 0 16,0 0-16,0 0 0,0 0 15,0 42 17,0 0-32,0 0 15,0 0-15,0 0 0,0 22 16,0-22-16,0 0 0,21 21 0,-21-20 15,21-1-15,-21 0 0,21 0 16,-21 0-16,22 0 0,-22 1 16,21-1-16,0-21 0,0 0 15,0 0-15,0 0 16,1 0-16</inkml:trace>
  <inkml:trace contextRef="#ctx0" brushRef="#br1" timeOffset="103829.01">6964 13293 0,'0'0'0,"0"21"16,0 0 0,0 0-16,0 0 15,0 1-15,21-1 0,-21 0 16,0 0-16,0 0 0,0 0 0,21 22 15,-21-22-15,0 0 0,0 0 16,0 0-16,0 1 0,0-1 16,0 0-16,21-21 31</inkml:trace>
  <inkml:trace contextRef="#ctx0" brushRef="#br1" timeOffset="104072.54">7345 13293 0,'0'0'0,"0"21"32,-21 0-17,-1 0-15,22 0 0,-21 1 0,0-1 16,21 0-16,-21 0 0,0 0 0,0 22 15,-1-22-15,1 0 0,0 0 16,21 0-16,-21 0 0,21 1 0,-21-1 16,21 0-16,21-21 31,0 0-31,0 0 0</inkml:trace>
  <inkml:trace contextRef="#ctx0" brushRef="#br1" timeOffset="104624.86">7874 13420 0,'0'0'0,"0"-43"15,0 22-15,0 0 16,0 0-16,-21 0 15,-22 21-15,22 0 0,0 0 0,0-21 0,0 63 16,0-21-16,-1-21 0,1 0 16,0 21-16,0 0 0,0-21 15,0 22-15,-1 20 0,1-21 0,0 21 16,0-20-16,0 20 0,21-21 16,0 21-16,-21-20 0,21-1 0,0 0 15,0 0-15,0 0 0,0 0 16,0 1-16,21-22 0,0 21 15,0-21-15,0 0 0,22 0 16,-22 0-16,0 0 0,0-21 16,21 21-16,-20-22 0,-1 1 0,21 0 15,-21 0-15,0 0 0,1 0 16,-1-22-16,0 22 0,0-21 0,0 21 16,-21-1-16,0-20 0,0 21 15,0 0-15,0 0 0,0-1 16,0 44 15,0-1-31,-21 0 0,21 0 0,0 21 16,-21-20-16,21 20 0,0-21 15,0 0-15,0 22 0,0-22 0,0 0 16,0 0-16,0 0 0,0 0 16,0 1-16,0-1 0,21-21 15,0 0-15,0 0 0,1 0 16,-1 0-16,0 0 15,0-21-15</inkml:trace>
  <inkml:trace contextRef="#ctx0" brushRef="#br1" timeOffset="105376.47">8890 13483 0,'0'0'0,"-21"0"0,0 0 0,-1 0 0,1 0 16,21-21-1,-21 21-15,42 0 32,0 0-32,1 0 0,-1 0 15,21 0-15,0 0 0,1 0 0,-1 0 16,22 0-16,-22 0 0,21 0 16,-20 0-16,20 0 0,-20 0 0,20 0 15,-21 0-15,22 0 0,-22 0 16,1 0-16,-1 0 0,0 0 0,1 0 15,-22 0-15,0 0 0,0 0 0,-21-21 16,0 0 0,-21 0-16,0 21 15,-22-22-15,22 22 16,0 0-16,0-21 0,0 21 16,0 0-16,-1 0 0,1-21 0,0 21 0,0 0 15,0 0-15,0 0 16,-1 0-16,1 0 15,0 0-15,42 0 32,0 0-17,1 0-15,-1 0 0,0 0 16,0 0-16,0 0 0,0 0 0,1 0 16,-1 0-16,0 0 0,21 0 15,-21 0-15,1 0 0,-1 0 16,-21 21-16,0 0 15,0 1 1,-21-1-16,-1 0 0,1 21 16,0-21-16,0 22 0,0-22 15,0 21-15,-1-21 0,1 22 0,0-22 16,0 21-16,0-21 0,0 1 16,21-1-16,0 0 0,-22 0 0,22 0 15,-21-21-15</inkml:trace>
  <inkml:trace contextRef="#ctx0" brushRef="#br1" timeOffset="106569.43">10477 13145 0,'0'-22'16,"-21"22"15,21 22-15,0-1-16,0 0 15,0 0-15,0 0 16,0 0-16,0 1 16,0-1-16,0 0 15,21 0 1,1-21-16,-1 0 15,0 0 1,0 0-16,0 0 16,0 0-1,-21-21-15,22 21 32,-22-21 30</inkml:trace>
  <inkml:trace contextRef="#ctx0" brushRef="#br1" timeOffset="109066.26">10414 13272 0,'-21'21'47,"21"0"-47,0 0 16,0 0-1,21-21 1,0 0 0,0 0-16,0 0 0,1 0 15,-1 0-15,0 0 0,0 0 0,-21-21 16,21 21-16,0-21 0,1 21 15,-1-21-15,-21 0 0,21-1 16,-21 1-16,0 0 16,0 0-16,0 0 15,-21 21 17,21 21-17,0 0-15,0 0 0,-21 0 0,21 1 16,0-1-16,-22 21 0,22-21 0,0 22 15,0-22-15,0 21 0,0 0 16,-21-20-16,21-1 0,0 21 0,0-21 16,0 0-16,-21 1 0,21-1 15,0 21-15,-21-21 0,21 0 16,-21-21 0,0 0-16,-1 0 0,1 0 15,0 0-15,0-21 16,0 0-16,0 0 15,21 0-15,-22 21 0,1-21 0,21-1 16,0 1-16,0 0 0,-21 21 16,21-21-16,0 42 15,0 0 1,0 0-16,0 1 0,21-1 16,-21 0-16,0 0 0,21 0 0,1 0 15,-1-21-15,-21 22 0,21-1 16,0-21-16,0 0 0,0 0 0,22 0 15,-22 0-15,0 0 16,0 0-16,0-21 0,22 21 16,-22-22-16,21 1 0,-21 0 15,22 0-15,-22-21 0,0 20 0,0 1 16,22-21-16,-22 0 0,0 20 0,0-20 16,0 0-16,0 21 0,1-22 15,-22 22-15,21-21 0,-21-1 0,21 22 16,-21 0-16,21 0 0,-21 0 15,0 0-15,0 42 32,-21-21-32,21 21 0,-21 21 0,0-21 15,21 1-15,0 20 0,0 0 16,-22-21-16,22 22 0,0-1 16,-21 0-16,21 1 0,0-22 0,0 21 15,0-21-15,0 22 0,0-22 16,21 0-16,1 0 0,-1-21 15,0 0-15,0 0 0,0 0 16,0 0-16,1 0 0,-1 0 0,0 0 16,0 0-16,0 0 0,0-21 0,1 0 15,-1 0-15,-21 0 0,0-1 16,0 1-16</inkml:trace>
  <inkml:trace contextRef="#ctx0" brushRef="#br1" timeOffset="109261.23">11007 13420 0,'0'21'15,"21"-21"1,0 0-16,0-21 0,0 21 16,0 0-16,22 0 0,-22 0 0,21 0 15,1-21-15,-22 21 0,21-22 16,-21 22-16,22 0 0,-22 0 0,21-21 15,-21 21-15,0 0 0,1 0 0</inkml:trace>
  <inkml:trace contextRef="#ctx0" brushRef="#br1" timeOffset="109561.06">12277 13356 0,'0'0'0,"0"-21"16,0 0-16,-22 0 16,65 21-1,-43 21 1,-21-21-16,21 21 16,-22 0-16,1 0 0,21 1 0,0-1 15,-42 0-15,42 21 0,0-21 0,-21 1 16,21-1-16,-21 0 0,21 0 15,0 0-15,0 0 0,0 1 0,0-1 16,0 0-16,21-21 16,0 0-1,0 0-15,0-21 0,0 21 0,1-21 16</inkml:trace>
  <inkml:trace contextRef="#ctx0" brushRef="#br1" timeOffset="109957.15">12721 13377 0,'0'0'0,"42"-21"0,-20 0 0,-1 0 16,-21 0-16,21 21 0,-21-21 16,-21 21-1,0 0-15,-1 0 0,1 0 16,0 0-16,0 21 0,0-21 0,0 21 16,-1 0-16,1-21 0,0 21 15,0 0-15,21 1 16,0-1-1,21-21-15,0 21 16,0-21-16,1 0 0,-1 0 16,21 21-16,-21-21 0,-21 21 15,21 0-15,1-21 0,-1 22 0,0-22 16,0 21-16,-21 0 0,0 0 16,0 0-16,-21 0 15,0-21-15,0 22 0,-1-22 16,1 21-16,0-21 0,0 0 0,0 0 15,0 21-15,-1-21 16,1 0-16,0 0 16,0 0-16,0 0 15,21-21 1,0 0-16,0-1 16,0 1-16</inkml:trace>
  <inkml:trace contextRef="#ctx0" brushRef="#br1" timeOffset="110081.25">12255 13081 0,'0'0'0</inkml:trace>
  <inkml:trace contextRef="#ctx0" brushRef="#br1" timeOffset="110153.14">12234 13060 0,'0'0'16,"21"0"15,1 0-31</inkml:trace>
  <inkml:trace contextRef="#ctx0" brushRef="#br1" timeOffset="112225.16">14372 13229 0,'0'0'0,"0"-21"0,0 0 0,0 0 16,0 0-16,0-1 15,-21 22-15,21-21 0,-21 0 0,0 0 16,-1 21-16,1 0 16,0 0-16,-21 0 0,21 0 15,-22 0-15,22 21 0,-21 0 16,-1 0-16,1 1 0,21 20 15,-21-21-15,-1 21 0,22 1 0,-21-1 16,21 22-16,-1-22 0,22 21 16,0-20-16,0 20 0,0-20 0,0-1 15,0 0-15,22 1 0,-1-22 16,0 0-16,21 0 0,1 0 0,-1 0 16,0-21-16,1 0 0,-1 0 15,21 0-15,-20 0 0,-1 0 0,22 0 16,-22-21-16,0 0 0,1 0 15,-1 0-15,-21 0 0,21-22 0,-20 22 16,20-21-16,-21 21 0,0-22 16,0 1-16,1 0 0,-1 20 15,-21-20-15,0 21 0,0 0 0,0 0 16,21-1-16,-21 44 31,-21-1-31,0 0 0,21 0 16,0 0-16,-22 22 0,22-22 15,-21 21-15,21-21 0,0 22 0,0-22 16,0 0-16,0 0 0,0 0 16,21 0-16,1 1 0,-1-22 0,21 0 15,-21 0-15,22 0 16,-22 0-16,0 0 0,21-22 16,-21 1-16,1 0 0,20 0 0,-21 0 15,0 0-15,0-1 0,1 1 16,-22-21-16,0 21 0,0-22 0,0 22 15,-22 0-15,1-21 0,-21-1 16,21 22-16,0 0 0,-22 0 16,22 21-16,0 0 0,0 0 15,0 0-15,-1 0 16,44 0 15,-1 0-31,0 0 16,21 0-16,-21-21 15,22 21-15,-22 0 0,21 0 0,1 0 16,-1 0-16,-21 0 0,0 0 0,22 0 16,-22 21-16,0 0 0,0-21 15,0 21-15,0 0 0,-21 1 0,0-1 16,22 21-16,-22-21 0,0 0 16,21 1-16,-21-1 0,0 21 0,0-21 15,0 0-15,0 1 0,0-1 16,0 0-16,0 0 0,0 0 0,0 0 15,-21-21 1,-1-21 15,22 0-31,0 0 16,0 0-16,0 0 0,0-22 0,0 22 16,22-21-16,-1-1 0,0 22 15,0-21-15,0 21 0,0 0 0,22-22 16,-1 22-16,-21 0 0,22 21 0,-22-21 15,21 21-15,-21 0 0,0 0 16,22 0-16,-22 0 0,-21 21 0,21-21 16,-21 21-16,21 0 0,-21 0 15,0 1-15,0 20 0,0-21 16,0 0-16,0 22 0,0-22 0,0 0 16,0 0-16,0 0 0,0 0 15,0 1-15,0-1 0,21-21 31,1 0-31,-1-21 16,0-1-16,0 22 0,21-21 16,1 0-16,-22-21 0,21 21 0,43-22 15,-43 1-15,1 21 16,-1 0-16,-21-22 0,21 22 0,-20 0 16,-1-21-16,0 42 0,-21-22 15,0 1-15,-21 21 16,0 0-1,-1 21-15,1 1 0,0-1 16,0 0-16,0 0 0,21 0 0,0 0 16,-21 1-16,21-1 0,0 0 0,0 0 15,0 0-15,0 0 0,0 1 16,21-1-16,0 0 16,0-21-16,0 0 15,0 0-15,-21-21 31,0 0-15,0-1-16,0 1 0,-21 0 16,21 0-16,-21 21 0,21-21 15,-21 21-15,0 0 16,0 21 0,21 0-16,0 0 0,-22 0 15,22 1-15,0-1 0,0 21 0,0-21 16,0 0-16,0 1 0,22-22 15,-22 21-15,21-21 0,21 0 0,-21 21 16,0-21-16,22 0 0,-1 0 16,0 0-16,1 0 0,-1 0 0,-21-21 15,22 21-15,-1-21 0,0-1 16,-21 1-16,22 0 0,-1-21 16,-21-1-16,22 22 0,20-63 15,-42 41-15,22 1 0,-22-22 16,21 22-16,-21-21 0,22-1 0,-22 1 15,0 20-15,-21 1 0,0 0 16,21-1-16,-21 22 0,0 0 0,0 0 16,-21 21-1,0 21-15,0 21 0,-1-21 16,1 22-16,0 20 0,0-20 16,0-1-16,21 0 0,-21 22 15,-1-22-15,22 0 0,-21 1 0,21-1 16,0-21-16,0 22 0,0-1 15,0 0-15,0-21 0,0 22 0,0-22 16,0 21-16,0-21 0,0 1 16,21-1-16,1 0 0,-1-21 15,0 0-15,0 0 16,0 0-16,0 0 16,1-21-16,-1 0 0,0-1 0,0 1 15,0 0-15</inkml:trace>
  <inkml:trace contextRef="#ctx0" brushRef="#br1" timeOffset="112417.05">16849 13293 0,'-22'0'0,"44"0"0,-65 0 16,22 21-16,0-21 0,0 0 15,42 0 1,0 0-16,21 0 15,-20 0-15,-1 0 0,21 0 16,-21-21-16,22 21 0,-22 0 0,21-21 16,-21 21-16,0 0 0</inkml:trace>
  <inkml:trace contextRef="#ctx0" brushRef="#br1" timeOffset="113065.24">17081 13335 0,'0'-21'15,"0"0"-15,22 0 0,-1-1 16,0 22 0,0 0-16,0-21 0,0 21 15,1 0-15,20 0 0,-21 0 16,21 0-16,-20 0 0,20 0 0,-21 21 16,0 1-16,0-1 0,1 0 15,-1 0-15,0 0 0,0 0 0,-21 1 16,0-1-16,0 0 0,0 0 0,0 0 15,0 0-15,0 1 0,0-1 16,0 0-16,0 0 0,-21-21 16,0 0-16,0 0 15,21-21 1,0 0 0,0 0-16,0-1 0,0 1 15,0 0-15,0 0 0,21 0 0,-21 0 16,21-1-16,0 1 0,0 0 15,0 0-15,1 21 0,-1-21 0,0 21 16,0-21-16,0 21 0,0 0 16,1 0-16,-1 0 0,0 0 15,-21-22-15,21 22 0</inkml:trace>
  <inkml:trace contextRef="#ctx0" brushRef="#br1" timeOffset="113517.04">17886 13250 0,'21'0'0,"-21"22"32,0-1-17,0 0-15,0 0 0,-21 0 16,21 0-16,0 1 0,0-1 0,0 21 16,0-21-16,0 0 0,0 1 15,0-1-15,0 0 0,0 0 0,21 0 16,0-21-16,0 0 15,0 0-15,1 0 0,-1 0 16,0 0-16,0-21 0,21 0 16,-20 21-16,-1-21 0,0 0 15,0-1-15,0 1 0,0 0 0,1 0 16,-22 0-16,0 0 0,0-1 16,0 1-16,0 0 0,0 0 0,0 0 15,0 0-15,0-1 16,-22 44 15,22-1-31,0 0 0,-21 0 16,21 0-16,-21 0 0,21 1 0,0-1 15,0 0-15,0 0 0,0 0 16,0 0-16,0 1 0,0-1 0,0 0 16,21-21-16,0 21 0,1-21 15,-1 0-15,0 0 0,0 0 0,21 0 16,-20 0-16,20 0 0,-21 0 15,21 0-15,1-21 0,-1 0 0,-21 21 16,22-21-16</inkml:trace>
  <inkml:trace contextRef="#ctx0" brushRef="#br1" timeOffset="113767.07">18859 13314 0,'0'0'0,"0"-21"0,0 0 16,0-1-16,0 1 0,0 0 0,0 0 0,-21 21 15,0 0-15,0 0 16,0 0-16,0 0 15,-1 21-15,1 0 0,0 0 0,0 1 16,0-1-16,0 21 0,-1-21 16,22 0-16,0 22 0,-21-22 0,21 21 15,0-21-15,0 1 0,0-1 16,0 21-16,0-21 0,0 0 0,21-21 16,1 22-16,-1-22 0,0 0 0,0 0 15,21 0-15,-20 0 0,-1 0 16,21 0-16,-21 0 0,22-22 0,-22 1 15,21 21-15,0-42 0,1 21 16</inkml:trace>
  <inkml:trace contextRef="#ctx0" brushRef="#br1" timeOffset="114421.18">19389 12912 0,'0'0'0,"0"-43"0,0 1 0,0 21 16,-22 21-1,1 21 1,0 21-16,0-20 0,0 20 16,0 0-16,-1 1 0,1-1 0,0 21 15,21-20-15,-21-1 0,0 0 16,0-20-16,21 20 0,0 0 16,0 1-16,0-22 0,0 21 0,-22-21 15,22 0-15,0 22 0,0-22 16,0 0-16,0 0 0,22-21 0,-22 21 15,21-21-15,0 0 0,0 0 16,0 0-16,0 0 0,1 0 0,-1 0 16,21-21-16,-21 0 0,22 21 15,-22-21-15,21 0 0,0 0 0,1-1 16,-22 1-16,21-21 0,-21 21 0,22 0 16,-22-1-16,0-20 15,0 21-15,0 0 0,1 0 0,-22-1 16,-22 22 15,1 0-31,0 22 0,0-1 0,0 0 16,0 0-16,-1 0 0,1 22 15,0-22-15,21 0 0,-21 0 0,0 21 16,21-20-16,-21-1 0,21 0 16,0 21-16,0-21 0,0 1 0,21-1 15,0-21-15,0 0 16,21 0-16,-20 0 0,20 0 0,-21 0 15,21 0-15,1 0 0,-22-21 0,21-1 16,-21 1-16,22 0 16,-22 0-16,21 0 0,-21-22 0,-21 22 15,22 0-15,-22-21 0,21 21 16,-21-1-16,0 1 0,0 0 0,0 0 16,0 0-16,-21 0 0,-1 21 0,1 0 15,0 0-15,0 0 0,0 0 16,-22 0-16,22 0 0,0 21 0,0-21 15,0 21-15,0 0 0,21 0 16,0 0-16,0 1 16,21-1-1</inkml:trace>
  <inkml:trace contextRef="#ctx0" brushRef="#br1" timeOffset="114849.02">20256 13356 0,'0'0'0,"0"-21"16,0 0-16,0 0 0,0 0 16,0-1-1,22 22 1,-1 0-16,0 0 16,0 0-16,0 0 0,0 22 15,1-22-15,-22 21 0,21 0 0,-21 0 16,21 0-16,-21 0 15,0 1-15,0-1 0,0 0 0,0 0 16,0 0-16,0 0 0,0 1 16,-21-1-16,0 0 0,21 0 0,-22-21 15,22 21-15,-21-21 0,0 0 16,0 0 0,21-21-16,0 0 15,0 0-15,0 0 16,21-1-16,0 1 0,0 0 0,1 0 15,-1-21-15,0 20 0,0 1 0,0 0 16,22-21-16,-22 21 16,0-1-16,0 22 0,0-21 0,0 0 15,1 21-15,-1 0 0,-21-21 16,-21 21 15,-1 0-31</inkml:trace>
  <inkml:trace contextRef="#ctx0" brushRef="#br1" timeOffset="115084.85">18944 13039 0,'0'0'0,"42"0"0,-20 0 0,20 0 15,-21 0-15,0 0 16,22 0-16,-1 0 0,21 0 16,1 0-16,-22 0 0,22 0 0,-1 0 15,-20 0-15,-1 0 0,0 0 0,1 0 16,-22 0-16,0 0 0,0 0 16</inkml:trace>
  <inkml:trace contextRef="#ctx0" brushRef="#br1" timeOffset="116236.57">21696 13187 0,'0'-21'0,"0"0"0,0-1 15,0 1-15,0 0 0,0 0 16,0 0-16,0 0 0,0-1 15,21 1-15,-21 0 0,0 0 0,-21 21 32,0 0-32,-22 42 0,22-21 15,0 22-15,-21-1 16,20 0-16,1 1 0,-21-22 0,21 21 16,0 1-16,-1-1 0,22-21 0,0 21 15,0-20-15,0-1 0,0 0 16,0 0-16,22 0 0,-1 0 0,0-21 15,0 0-15,21 0 0,22 0 16,-22 0-16,1 0 0,-22 0 16,21-21-16,0 21 0,-20-21 15,20 0-15,-21 0 0,0 0 0,0-1 16,-21 1-16,0-21 0,0 21 0,0-22 16,0 22-16,0-21 0,0 0 15,0 20-15,0-20 0,-21 21 0,0 0 16,0 0-16,0 21 15,0 0-15,-1 0 0,1 0 0,0 0 16,21 21 15,21-21-31,22 0 0,-22 0 16,21 0-16,0 0 0,-20 0 16,20 0-16,0 0 0,1 0 0,-1 0 15,-21 0-15,21 0 0,1-21 16,-22-1-16,0 22 0,21-21 0,-20 0 15,-1 0 1,-21 0-16,21 21 0,-21-21 0,0-1 0,0 1 31,0 42 1,0 1-32,0-1 15,0 0-15,-21 21 0,0-21 0,-1 22 16,1-1-16,21 0 0,-21 1 15,0-1-15,0 22 0,0-22 0,21 0 16,0 1-16,0-1 0,-22 21 16,22-20-16,0 20 0,0 1 0,0-22 15,0 22-15,0-1 0,0-21 16,0 22-16,0-1 0,0-20 0,0 20 16,0-20-16,0 20 0,0-21 15,0 22-15,0-22 0,0 22 16,-21-22-16,21 0 0,0 1 0,0-22 15,0 21-15,0-21 0,-21 1 0,21-1 16,-21-21-16,0 21 16,0-21-16,-1 0 0,1 0 15,0-21-15,0 21 0,0-21 16,0-1-16,-1 1 0,1-21 0,0 21 16,21-22-16,0 1 0,-21 0 15,21-1-15,0 1 0,0-21 0,0 20 16,21-20-16,0 20 0,0-20 0,1 21 15,20-22-15,-21 1 16,21 20-16,-20-20 0,20-1 0,-21 22 16,21 0-16,-20-22 0,20 22 0,-21 21 15,0-22-15,22 22 0,-22 0 16,0 0-16,0 0 0,0 21 0,-21-22 16,21 22-16,-21-21 15,-21 21 1</inkml:trace>
  <inkml:trace contextRef="#ctx0" brushRef="#br1" timeOffset="117062.17">6985 14499 0,'0'0'0,"21"-21"0,0 21 0,-21-21 15,0 0-15,0 0 0,0-1 16,0 1-16,0 0 0,0 0 0,-21 0 15,0 21 1,0-21-16,-22 21 0,22 0 0,0 0 16,-21 21-16,-1 0 0,1 0 15,0 0-15,-1 22 0,1-1 16,21 0-16,-21 1 0,20 20 16,-20-21-16,21 22 0,0-22 0,21 1 15,0-1-15,0 0 0,0 1 16,0-1-16,0-21 0,21 0 0,21 0 15,-21 1-15,22-1 0,-1-21 0,22 0 16,-22 0-16,21 0 0,-20 0 16,20 0-16,1-21 0,-22-1 0,22 1 15,-22 0-15,0 0 0,1 0 16</inkml:trace>
  <inkml:trace contextRef="#ctx0" brushRef="#br1" timeOffset="119001.24">7620 14245 0,'0'0'0,"0"-21"0,-21 0 16,0 0-16,-1 21 0,1 0 15,0 0-15,0 0 0,0 0 16,0 21-16,-1-21 0,22 21 16,0 21-16,-21 1 0,21-22 15,-21 42-15,21-20 0,-21 63 16,21-64-16,0 21 15,0-20-15,0-1 0,0 0 0,0-20 0,0 20 16,0-21-16,0 21 0,0-20 16,0-1-16,0 0 15,0 0-15,21-21 32,-21-21-17,21 21-15,-21-21 0,0 0 16,21-1-16,1 1 0,-22 0 0,21 0 15,0-21-15,0 20 0,0 1 16,0 0-16,1 0 0,-1 0 0,0 21 16,0 0-16,0-21 0,0 21 15,1 21-15,-22 0 16,0 0-16,0 0 16,0 0-16,0 22 0,0-22 15,0 0-15,0 0 0,21 0 0,-21 1 16,0-1-16,21 0 0,-21 0 15,21-21-15,0 0 16,0 0-16,1 0 0,-1 0 16,0 0-16,0 0 0,21-21 15,-20 21-15,-1-21 0,0 0 0,21-1 16,-21 1-16,1 0 0,-1 0 16,0-21-16,21 20 0,-21-20 0,-21 21 15,22-21-15,-22 20 0,0-20 16,0 21-16,0 0 0,0 0 15,-22 21 1,1 0-16,0 0 16,21 21-16,0 0 0,-21 21 0,21-21 15,-21 1-15,21 20 0,0-21 16,0 21-16,0-20 0,0-1 0,0 0 16,0 0-16,0 0 0,0 0 15,0 1-15,21-1 0,0-21 16,0 21-16,0-21 0,1 0 15,-1 0-15,0 0 0,0 0 16,0 0-16,0-21 0,1 21 16,-1-21-16,21-1 0,-21 22 15,0-21-15,1 0 0,20 0 0,-21 0 16,0 0-16,0-1 0,1 1 0,-1 0 16,0 0-16,0 0 0,-21 0 15,0 42 16,-21 0-31,0 0 16,21 21-16,0-20 0,-21-1 16,-1 0-16,22 21 0,-21-21 0,21 1 15,0-1-15,0 0 16,0 0-16,0 0 16,21-21-16,1 0 15,-1 0-15,0 0 16,0-21-16,0 0 0,0 21 0,1-21 15,-1 0-15,0-1 0,-21 1 16,0 0-16,21 0 0,-21 0 0,0 0 16,0-1-16,0 1 0,0 0 0,0 0 15,-21 0-15,0 0 0,21-1 16,-21 22-16,-1 0 0,1-21 0,0 21 16,0 0-16,0 0 15,42 0 16,0 0-15,0 0-16,22 0 0,-22-21 16,0 21-16,0 0 0,21 0 0,-20 0 15,-1 0-15,0 0 0,0 0 0,0 0 16,22 0-16,-22 21 0,0 0 16,0-21-16,0 22 0,0-1 0,1 0 15,-1 0-15,0 0 16,0 0-16,-21 1 0,21-1 0,-21 0 15,0 0-15,0 0 0,0 0 16,0 1-16,0-1 16,0 0-16,0 0 31,0-42-15,0 0-1,0 0-15,0-1 16,0 1-16,0 0 0,21 0 0,1 0 15,-22-22-15,21 22 0,0 0 16,0 0-16,-21 0 0,21 0 16,0-1-16,1 22 0,-1-21 0,0 21 15,0 0-15,0 0 16,-21 21-16,21 1 16,-21-1-16,0 0 0,0 0 15,0 0-15,0 0 0,0 1 0,0-1 16,0 0-16,0 0 0,0 0 0,0 0 15,0 1-15,0-1 16,22-21 0,-1 0-1,0 0-15,0 0 0,0 0 16,22-21-16,-22-1 0,0 22 0,21-21 16,-21 0-16,22 0 0,-22 0 15,21 0-15,-21-1 0,1 1 0,20 0 16,-21 0-16,0 0 15,-21 0-15,21 21 0,-21-22 16,0 44 0,0-1-16,0 0 15,-21 0-15,21 0 0,0 0 0,-21 1 16,0-1-16,21 0 0,-21 0 16,21 0-16,0 0 0,0 1 15,0-1-15,0 0 0,21-21 31,0 0-31,0 0 0,0 0 0,1 0 0,-1 0 16,0 0-16,21 0 0,-21-21 16,1 0-16,-1 21 0,0-22 15,0 1-15,0 0 0,0 0 0,1 0 16,-22 0-16,0-1 0,21 1 16,-21 0-16,0-21 0,0 21 15,0-1-15,-21 22 16,-1 22-16,1-1 15,0 0-15,0 0 0,0 0 0,0 22 16,21-22-16,0 0 0,-22 0 16,22 0-16,0 0 0,0 1 15,0-1-15,0 0 0,22 0 16,-1-21 0,21 0-16,-21 0 0,0 0 15,1 0-15,20 0 0,-21 0 16,0-21-16,0 21 0,22-21 0,-22 0 15,0-1-15</inkml:trace>
  <inkml:trace contextRef="#ctx0" brushRef="#br1" timeOffset="119477.23">10710 14372 0,'0'0'0,"0"-21"0,21-21 15,-21 21-15,22-43 32,-22 85-17,0 0-15,0 1 0,0 20 16,0 0-16,0 1 0,0-1 0,0 21 15,0-20-15,0 20 0,0-20 16,0-1-16,0 0 0,0 1 0,0-22 16,0 21-16,0-21 0,0 0 15,0 1-15,0-1 0,0 0 16,0-42 15,0 0-31,21 21 0</inkml:trace>
  <inkml:trace contextRef="#ctx0" brushRef="#br1" timeOffset="119861.08">10541 14393 0,'0'0'0,"-21"-21"0,21 0 16,0 0-16,0 0 15,0 0-15,0-1 0,21 22 16,0-21-16,21 21 0,-20-21 15,20 21-15,0-21 0,22 21 16,-22 0-16,22 0 0,-1 0 0,1 21 16,-1 0-16,22 0 15,-22 22-15,-20-22 0,20 21 0,-21 1 16,1 20-16,-22-21 0,0 1 16,-21-1-16,0 0 0,0 1 0,-21-1 15,0-21-15,-22 22 0,1-22 0,0 21 16,-1-21-16,-20 0 0,-43 22 15,43-43-15,20 21 0,-20-21 0,20 0 16,1 0-16,0 0 16,-1 0-16,22 0 0,0 0 0,0 0 15,0 0-15,21-21 32,21 21-32,0-21 0,0 21 15,0-22-15,1 1 0,20 21 16,-21-21-16</inkml:trace>
  <inkml:trace contextRef="#ctx0" brushRef="#br1" timeOffset="120436.65">11472 14732 0,'0'-21'16,"0"0"-16,0 0 15,0-1-15,0 1 16,0 0-16,0 0 0,0 0 16,21 21-16,-21-21 15,22 21-15,-1 0 0,21 0 0,-21 0 16,0 0-16,22 21 0,-22-21 0,21 21 16,-21 0-16,22 0 15,-22 0-15,0 22 0,0-22 0,0 0 0,-21 21 16,0-20-16,0-1 0,0 0 15,0 0-15,0 0 0,0 0 16,-21-21-16,0 22 0,0-22 0,21 21 16,-21-21-1,0 0-15,21-21 16,0-1 0,0 1-16,0 0 0,0 0 15,21 0-15,0-22 0,0 22 16,0 0-16,0 0 0,1-21 0,-1 20 15,21 1-15,-21 0 0,22 0 16,-22 21-16,21 0 0,-21 0 0,0 0 16,1 0-16,-1 0 0,0 21 15,-21 0-15,0 0 0,0 1 16,0 20-16,0-21 0,0 0 0,0 22 16,0-22-16,0 0 0,-21 0 0,21 0 15,0 0-15,0 1 16,-21-22-16,21 21 15,0-42 17,0-1-32,0 1 15,0 0-15,21 0 16,-21 0-16</inkml:trace>
  <inkml:trace contextRef="#ctx0" brushRef="#br1" timeOffset="120608.84">12255 14330 0,'0'0'0,"0"-21"0,-21 42 0,0-21 16,21-21-16,-21 0 0,21-1 16,0 44 31,21-22-32,0 21-15,-21 0 0,21-21 16</inkml:trace>
  <inkml:trace contextRef="#ctx0" brushRef="#br1" timeOffset="121014.24">12467 14542 0,'0'-22'15,"21"44"32,0-1-47,-21 0 16,0 0-16,22 0 0,-22 22 0,21-22 15,-21 0-15,0 0 0,0 21 16,0-20-16,0-1 0,0 0 16,0 0-16,21-21 0,0 0 31,-21-21-16,0 0-15,21 0 0,0-1 16,-21 1-16,22 0 0,-22 0 0,21-21 16,0 20-16,-21-20 0,21 21 15,0-21-15,-21 20 0,21-20 16,1 21-16,-22 0 0,21 0 16,0-1-16,0 22 15,0 22 1,-21-1-1,0 0-15,0 0 0,0 0 16</inkml:trace>
  <inkml:trace contextRef="#ctx0" brushRef="#br1" timeOffset="121653.26">12869 14711 0,'0'0'0,"85"21"16,-64-21-1,0 0-15,0 0 0,1 0 16,-1-21-16,0 0 0,21 0 0,-21 21 15,1-22-15,-1 1 0,0 0 0,0 0 16,0 0-16,-21 0 0,0-1 16,0 1-16,0 0 0,-21 21 15,0 0 1,0 21-16,-22 0 0,22 1 16,0-1-16,0 21 0,0-21 15,0 22-15,-1-22 0,22 21 0,0-21 16,0 22-16,0-22 0,0 0 0,0 0 15,0 0-15,0 0 16,22-21-16,20 0 0,-21 22 16,0-22-16,0 0 0,22 0 15,-22 0-15,0 0 0,21 0 0,-20-22 16,-1 22-16,0-21 0,0 0 0,0 21 16,0-21-16,1 0 0,-1 0 15,0-22-15,0 22 0,0 0 0,0 0 16,1-22-16,-1 22 0,0 0 15,0 0-15,0 0 0,0 21 0,-21-21 16,22 21-16,-1 0 0,0 0 16,0 0-16,-21 21 0,0 0 0,21 0 15,-21 21-15,0-20 0,21 20 16,-21-21 0,0 0-16,0 0 0,0 1 0,0-1 15,0 0-15,0 0 0,0 0 16,0 0-16,-21-21 0,21 22 0,-21-22 15,0 21 1,0-21 0,21-21-16,0-1 15,0 1-15,0 0 16,0 0-16,0 0 0,21-22 16,0 22-16,-21 0 0,21-21 0,0 21 15,-21-1-15,22 1 16,-1-21-16,0 21 0,0 21 0,-21-21 15,21-1-15,0 1 16,1 0-16,-1 21 16</inkml:trace>
  <inkml:trace contextRef="#ctx0" brushRef="#br1" timeOffset="122417.2">15621 14436 0,'21'-21'0,"-42"42"0,42-64 0,-21 22 15,0 0-15,0 0 16,-21 21-16,0 0 15,0 0-15,-1 21 0,1 0 16,0 0-16,-21 22 0,21-22 0,-22 21 16,22 1-16,0-1 0,-21 0 15,20 1-15,1-1 0,21 0 16,0 1-16,0-1 0,0-21 0,0 0 16,0 22-16,0-22 0,21 0 0,1-21 15,-1 21-15,21-21 0,-21 0 16,22 0-16,-1 0 0,0 0 15,1 0-15,-1 0 0,-21-21 0,21 0 16,1 21-16,-1-21 0,-21-1 16,22-20-16,-1 21 0,-21 0 0,21-22 15,-20 1-15,-1 21 0,21-43 0,-21 22 16,0 0-16,1-1 0,-22-20 16,21 21-16,-21-1 0,21 1 0,-21 0 15,0 20-15,21 1 0,-21 0 16,0 0-16,0 42 15,-21 0 1,0 0-16,0 22 0,21-1 16,-22 0-16,22 22 0,-21-22 0,21 1 15,-21-1-15,21 21 0,0-20 16,0-1-16,0-21 0,0 22 0,0-22 16,0 0-16,0 21 0,0-21 15,0 1-15,21-1 0,0-21 16,1 0-16,-1 0 0,0 0 0,21 0 15,-21 0-15,22 0 0,-22 0 16,21-21-16,1 21 0,-1-22 0,0 1 16,1 0-16,-1 0 0</inkml:trace>
  <inkml:trace contextRef="#ctx0" brushRef="#br1" timeOffset="123598.23">16870 14563 0,'0'-21'0,"0"42"0,0-64 0,0 22 16,0 0-16,0 0 0,-21 0 15,-1 21-15,1-21 0,0 21 0,0 0 16,0 0-16,0 0 0,-22 0 16,22 21-16,0-21 0,-21 21 0,20 0 15,-20 21-15,21-20 0,0 20 16,0-21-16,-1 21 0,1-20 0,21-1 16,0 21-16,0-21 0,0 0 15,0 1-15,0-1 0,0 0 0,21 0 16,1-21-16,-1 0 15,0 0-15,0 0 0,21 0 16,-20 0-16,-1 0 0,0 0 0,21 0 16,-21 0-16,1-21 0,-1 21 0,0-21 15,0 0-15,0-1 0,0 1 16,1 0-16,-22-21 0,0 21 16,0-1-16,0-20 0,21 21 0,-21-21 15,0 20-15,0 1 0,0 0 16,0 42-1,0 0 1,-21 1-16,21-1 0,-22 0 16,22 21-16,0-21 0,-21 1 15,0 20-15,21-21 0,0 0 0,0 0 16,0 22-16,0-22 16,0 0-16,0 0 0,21-21 15,0 0-15,1 0 0,-1 0 16,21 0-16,-21 0 0,0 0 0,22 0 15,-22 0-15,21-21 0,1 0 0,-22 0 16,21 21-16,0-21 0,1-22 16,-1 22-16,0 0 0,1 0 0,-22-22 15,21 22-15,-21-21 0,1 21 16,-1 0-16,-21-1 0,0 1 16,0 0-16,-21 21 15,-1 0-15,1 0 16,0 0-16,0 42 0,0-20 0,-22-1 15,22 21-15,21-21 0,-21 22 16,21-22-16,0 21 0,0-21 0,0 0 16,0 1-16,0-1 0,0 0 15,0 0-15,21-21 0,0 21 0,1-21 16,-1 0-16,0 0 16,0 0-1,-21-21 1,0 0-16,0 0 15,0 0-15,0-1 0,0 1 16,-21 0-16,0 21 16,0 0-1,-1 0-15,1 0 0,21 21 16,-21 0-16,21 1 16,-21-22-16,21 21 0,0 0 0,0 0 15,0 0-15,21-21 16,0 21-16,0-21 0,1 0 15,-1 0-15,21 0 0,-21 0 0,22 0 16,-22 0-16,21 0 0,0 0 16,1 0-16,-1-21 0,0 0 15,1 21-15,-1-21 0,0 0 0,-20 0 16,20-1-16,0-20 0,-21 21 16,22-21-16,-22 20 0,21-20 0,-21 0 15,22-1-15,-22 1 0,0 21 16,-21-21-16,0 20 0,0 1 0,0 0 15,-21 21-15,0 0 16,0 0-16,-1 0 0,1 21 16,0 0-16,0 22 0,21-22 15,0 0-15,0 21 0,0-20 0,0-1 16,0 21-16,0-21 0,0 22 16,0-22-16,0 0 0,0 21 15,0-21-15,0 1 0,0-1 0,0 0 16,0 0-16,0 0 15,-21-21 17,0 0-32,-1 0 15,1 0-15,0 0 16,0 0-16,0 0 0,-22 0 16,22-21-16,-21 21 0,0 0 15,-1 0-15</inkml:trace>
  <inkml:trace contextRef="#ctx0" brushRef="#br1" timeOffset="124893.43">381 15981 0,'0'-85'31,"0"64"-31,0 0 15,0 0-15,0 0 0,0-1 16,-21 22 0,0 0-1,-1 22 1,22-1-16,0 21 0,0-21 16,0 22-16,0 20 0,0-21 15,0 1-15,0-1 0,0 0 0,0 1 16,0-1-16,0-21 0,0 0 15,0 1-15,0-1 0,0 0 16,0-42 0,0 0-1,22-1-15,-1-20 16,0 21-16,-21-21 0,21 20 0,0-20 16,0 21-16,1-21 0,-1 20 15,0 1-15,-21 0 0,21 21 16,0 0-16,0 0 0,-21 21 15,22 0-15,-1 22 0,0-22 16,0 21-16,0 1 0,0-1 0,1-21 16,-1 21-16,-21-20 0,21 20 15,0-21-15,0 0 0,0-21 16,1 0-16,-1 0 0,0 0 0,0 0 16,0 0-16,0-21 0,22 0 15,-22 0-15,0 0 0,0-1 16,22-20-16,-22 0 0,0-1 0,-21 1 15,0 0-15,0-1 16,0 1-16,0 0 0,0-1 0,-21 22 16,0-21-16,-1 21 0,1 0 15,0-1-15,0 22 0,0 0 16,0 0-16,-1 0 0,1 0 16,0 0-16,21 22 15,0-1-15,0 0 0,0 0 16,0 0-16,0 0 0,0 1 0,21-22 15,0 21-15,1-21 0,-1 0 16,0 0-16</inkml:trace>
  <inkml:trace contextRef="#ctx0" brushRef="#br1" timeOffset="125165.36">1482 15769 0,'21'-21'0,"-21"0"31,0 42-15,0 0-16,0 0 16,0 22-16,0-22 0,0 21 15,0 1-15,0-1 0,0-21 16,0 21-16,0 1 0,0-22 0,0 21 16,-21-21-16,21 1 0,0-1 15,0 0-15,0-42 31,0 0-15,0-1-16,0 1 0,0 0 16,0-21-16,0 21 0</inkml:trace>
  <inkml:trace contextRef="#ctx0" brushRef="#br1" timeOffset="125553.28">1482 15939 0,'0'-22'0,"0"-41"16,0 148-16,0-191 0,0 85 0,0-1 15,0 1-15,0 0 0,21 0 16,0 21-16,0-21 0,0 0 0,0 21 15,1 0-15,-1-22 0,0 22 16,0 0-16,0 0 0,0 0 0,1 0 16,-22 22-1,0-1-15,0 0 0,0 0 16,-22 0-16,1-21 0,0 21 16,0 1-16,-21-1 0,20 0 15,-20-21-15,21 21 0,-21 0 0,20-21 16,1 0-16,0 0 0,0 0 15,21 21 1,21 1 0,0-1-16,0 0 0,1 0 15,20 0-15,-21 0 0,0 1 16,22-1-16,-22 21 0,0-21 16,0 0-16,0 1 0,0-22 15,1 21-15,-22 0 0,21-21 16,-21 21-16,21-21 0,0 0 15,0 0 1,0 0-16,-21-21 16,0 0-16,22 0 0,-22-1 0,21 1 15,-21 0-15</inkml:trace>
  <inkml:trace contextRef="#ctx0" brushRef="#br1" timeOffset="125797.14">1990 15748 0,'0'0'0,"0"-21"47,21 21-31,0 0-16,21-21 0,-21 21 16,1-21-16,20 21 0,0 0 15,1-22-15,-1 1 0,0 21 16,1 0-16,-22 0 0,21 0 0,-63 0 47,0 0-47,0 21 15,-1-21-15</inkml:trace>
  <inkml:trace contextRef="#ctx0" brushRef="#br1" timeOffset="126025.01">2180 15706 0,'0'0'0,"0"21"16,0 0-16,0 0 0,0 0 15,0 22-15,0-22 0,0 0 16,0 21-16,0 1 0,0-22 16,0 21-16,0 1 0,0-22 15,0 0-15,0 21 0,0-21 16,0 1-16,0-1 0,21-21 31,0 0-31</inkml:trace>
  <inkml:trace contextRef="#ctx0" brushRef="#br1" timeOffset="126482.06">3704 15494 0,'0'-21'0,"0"42"0,0-63 0,0 21 15,0-1-15,0 1 0,0 0 16,0 42 15,-21 0-31,21 1 0,0-1 0,0 21 16,0 0-16,-21 1 0,0-1 15,21 0-15,-22 1 0,1-1 0,0 0 16,21 1-16,0-1 0,-21-21 16,21 22-16,0-22 0,0 0 0,0 0 15,0 0-15,21-21 16,0 0 0,0 0-16,1 0 15,-1-21-15,0 0 0,0 0 0,0 0 16</inkml:trace>
  <inkml:trace contextRef="#ctx0" brushRef="#br1" timeOffset="126841.29">4043 15642 0,'0'-21'15,"0"42"-15,0-21 32,0 21-32,0 1 15,-21-1-15,21 0 0,0 21 0,0-21 16,-22 1-16,22 20 0,0-21 15,-21 21-15,21-20 0,0-1 16,0 0-16,0 0 0,0 0 0,0 0 16,21-21-16,1 0 0,-1 0 15,0 0-15,0 0 0,0 0 16,0-21-16,1 0 0,-1 0 16,-21 0-16,21 0 0,0-1 15,-21 1-15,0-21 0,0 21 0,0 0 16,0-1-16,0 1 0,0 0 15,0 0-15,0 0 0,0 0 0,-21 21 16,0 0-16,21-22 0,-21 22 16,-1 0-1,1 0-15,0 0 16,21-21 15</inkml:trace>
  <inkml:trace contextRef="#ctx0" brushRef="#br1" timeOffset="127065.16">3619 15558 0,'0'0'0,"22"0"15,-1-22 1,21 1-16,-21 21 0,22-21 15,-1 21-15,0-21 0,1 21 0,-1 0 16,-21-21-16,21 21 0,-20 0 16,20 0-16,-21 0 0,0 0 0</inkml:trace>
  <inkml:trace contextRef="#ctx0" brushRef="#br1" timeOffset="127777.86">5757 15790 0,'0'-21'0,"-21"0"15,21 0-15,0 0 0,0 0 16,0-1-16,21 1 16,-21 0-16,21 0 0,-21 0 0,0 0 15,22 21-15,-22-22 0,0 1 16,0 0-16,-22 21 31,1 0-31,0 0 0,0 0 16,0 21-16,0-21 0,-1 21 15,1 1-15,0-1 0,0 0 0,0 0 16,21 21-16,-21-20 0,21-1 16,0 0-16,0 0 0,0 0 0,21-21 15,0 21-15,0 1 0,0-1 16,0 0-16,1 0 0,-1 0 0,0 0 16,0 1-16,0-1 0,0 0 15,-21 0-15,22 21 0,-22-20 16,0-1-16,-22 0 0,1 0 15,0 0-15,-21 0 0,-1 1 0,1-1 16,0-21-16,-1 21 0,1-21 16,0 0-16,-1 0 0,1 0 0,0 0 15,-1 0-15,22-21 0,0 0 16,-21 21-16,42-22 0,-21 1 0,-1-21 16,22 21-16,0 0 0,0-22 15,0 22-15,0-21 0,0 21 0,0-1 16,0-20-16,0 21 0,0 0 0,22 21 15,-1-21-15,-21-1 16,21 22-16,0 0 0,0-21 0,22 21 16</inkml:trace>
  <inkml:trace contextRef="#ctx0" brushRef="#br1" timeOffset="128162.84">5969 15960 0,'63'0'31,"-63"-21"-31,22-1 0,-1 22 0,-21-21 16,21 21-16,-21-21 0,0 0 16,0 0-16,0 0 15,0-1-15,0 1 16,-21 21-1,0 0-15,-1 0 16,1 21-16,0 1 0,21-1 0,-21 0 16,0 0-16,0 21 0,-1-20 15,1 20-15,0 0 0,21-21 0,0 22 16,0-22-16,0 0 0,0 21 16,0-20-16,0-1 0,21-21 15,-21 21-15,21-21 0,1 0 16,20 0-16,-21 0 0,0-21 15,0 0-15,22 21 0,-22-22 0,21 1 16,-21-21-16,1 21 0,-1 0 16,21-22-16,-21 1 0</inkml:trace>
  <inkml:trace contextRef="#ctx0" brushRef="#br1" timeOffset="128401.71">6540 15494 0,'0'-21'16,"0"0"-16,0 63 0,-21-84 31,21 63-31,-21 0 0,21 0 0,-21 22 16,21-22-16,-21 21 0,21-21 15,0 22-15,0-1 0,-21 0 0,21 1 16,-22-1-16,1 0 0,21 1 16,0-1-16,-21 0 0,21-21 0,-21 22 15,21-22-15,0 0 0,0 0 16,0 0-16,21-21 15,0 0 1,0 0-16,1-21 0,-1 0 0</inkml:trace>
  <inkml:trace contextRef="#ctx0" brushRef="#br1" timeOffset="128798.48">6625 15960 0,'0'21'15,"21"-21"17,0 0-32,1-21 0,-1 21 15,0-21-15,0-1 0,0 1 16,22 21-16,-22-21 0,0 0 16,0 0-16,-21 0 15,21-1-15,-21 1 0,0 0 16,-21 21-1,0 0-15,0 0 0,-22 0 16,22 21-16,0-21 0,-21 21 0,21 22 16,-1-22-16,1 0 0,0 21 15,0 1-15,0-22 0,21 21 0,0-21 16,0 22-16,0-22 0,0 0 16,0 0-16,21 0 0,0-21 0,0 0 15,0 22-15,1-22 0,20 0 16,0 0-16,-21 0 0,22 0 0,-1-22 15,0 1-15,1 0 0,-1 21 16,0-21-16,1 0 0,-22-22 16,21 22-16,-21 0 0,1-21 0,-1 21 15</inkml:trace>
  <inkml:trace contextRef="#ctx0" brushRef="#br1" timeOffset="129217.24">7260 15812 0,'0'0'0,"0"21"31,0 0-31,0 0 15,0 0-15,0 0 0,-21 1 0,21-1 16,0 0-16,-21 21 0,21-21 16,0 1-16,0-1 0,0 0 0,0 0 15,0 0 1,0 0-16,0-42 47,0 0-47,0 0 0,0 0 15,0 0-15,0-1 0,0 1 16,21 0-16,0-21 0,-21 21 0,21-22 16,0 22-16,1 0 0,-1 0 15,21 0-15,-21-1 0,0 22 0,22 0 16,-22 0-16,0 0 0,21 0 16,-20 0-16,-1 0 0,0 22 0,0-1 15,-21 0-15,0 0 0,0 0 16,0 22-16,0-22 0,0 0 15,0 0-15,0 0 0,0 22 0,-21-22 16,0 0-16,21 0 0,-21-21 16,21 21-16,0 0 0,0 1 15,21-44 17,0 22-32,0-21 15</inkml:trace>
  <inkml:trace contextRef="#ctx0" brushRef="#br1" timeOffset="129457.1">8149 15833 0,'-21'0'16,"0"21"-16,21 0 15,-21 0-15,-1 0 0,22 1 0,0-1 16,-21 0-16,0 0 0,21 0 0,-21 0 15,21 1-15,0-1 0,0 0 16,0 0-16,0 0 16,0-42 15,21 21-15,-21-21-16,21 0 0</inkml:trace>
  <inkml:trace contextRef="#ctx0" brushRef="#br1" timeOffset="129630">8064 15621 0,'-21'-21'0,"42"42"0,-63-42 15,21 21-15,0 0 16,0 0-16,21 21 31,0 0-15,0 0-1,21-21-15,0 22 0</inkml:trace>
  <inkml:trace contextRef="#ctx0" brushRef="#br1" timeOffset="130797.21">8361 15727 0,'-21'0'16,"-1"0"0,22 21-1,0 0-15,-21-21 0,21 21 0,0 1 16,0-1-16,0 0 0,0 0 16,0 21-16,0-20 0,0-1 0,0 0 15,0 21-15,0-21 0,0 1 0,0-1 16,0 0-16,0 0 15,21-21-15,1 0 0,-1 0 16,0 0-16,0 0 16,0-21-16,0 21 0,1-21 0,-1 0 15,0-1-15,0 1 16,0 0-16,0 0 0,-21 0 0,22 0 16,-22-22-16,21 22 0,-21 0 15,0 0-15,0 0 0,0-1 0,0 1 16,0 0-16,0 0 0,0 42 31,-21 0-31,21 0 16,-22 22-16,22-22 0,-21 0 15,21 0-15,0 22 0,0-22 0,0 0 16,0 0-16,0 0 0,0 0 16,0 1-16,21-1 0,1-21 0,-1 21 15,0-21-15,0 0 0,0 0 16,0 0-16,1 0 0,20 0 15,-21 0-15,0 0 0,0-21 0,1 21 16,20-21-16,-21-1 0,0 1 16,-21 0-16,21 0 0,1 0 0,-22 0 15,21-1-15,-21 1 0,0 0 16,0 0-16,0 0 0,0 0 0,0-1 16,21 1-16,-21 42 31,-21 1-16,21-1-15,-21 0 16,-1 0-16,22 0 0,0 22 0,-21-22 16,0 0-16,21 0 0,-21 0 0,21 0 15,0 1-15,-21-22 0,21 21 16,0 0-16,-21-21 0,21-21 47,0 0-32,0-1-15,0 1 0,0-21 0,0 21 16,0 0-16,21-1 0,0-20 0,0 21 16,0 0-16,0 0 0,1-1 15,-1 1-15,0 0 0,0 21 16,0 0-16,0-21 0,1 21 16,-1 0-16,0 0 0,0 0 0,0 21 15,-21 0-15,0 0 0,21 1 16,-21-1-16,0 0 0,0 21 15,0-21-15,0 1 0,0-1 0,0 0 16,0 0-16,0 0 0,0 0 16,0 1-16,0-44 47,0 1-32,0 0-15,0 0 16,0 0-16,0 0 0,22-1 0,-1 1 15,-21 0-15,21-21 0,0 21 16,0-1-16,0 1 0,1 0 0,-1 0 16,0 21-16,0 0 0,0 0 15,0 0-15,-21 21 16,0 0-16,0 0 0,0 1 16,0-1-16,0 0 0,0 0 15,0 21-15,0-20 0,0-1 0,0 0 16,-21 0-16,21 0 0,-21 0 0,21 1 15,-21-22-15,21 21 0</inkml:trace>
  <inkml:trace contextRef="#ctx0" brushRef="#br1" timeOffset="131537.17">10266 15960 0,'-21'0'0,"42"0"0,-42-21 16,42 21 31,0 0-47,0 0 15,0 0-15,22 0 0,-22 0 16,21 0-16,-21 0 0,22 0 0,-1 0 16,0 0-16,1 0 0,20 0 15,-21 0-15,22 0 0,-22 0 0,1 0 16,-1 0-16,0 0 0,1 0 16,-22 0-16,0-22 0,0 1 15,-21 0-15,0 0 0,0 0 16,-21 21-16,-21-21 15,20 21-15,1-22 0,-21 22 0,21 0 16,-22-21-16,22 21 16,0 0-16,-21 0 0,21 0 0,-22 0 15,22 0-15,0 0 0,42 0 47,21 0-47,-20 0 16,20 0-16,-21 0 0,21 0 0,-20 0 15,20 0-15,-21 21 0,0-21 16,0 0-16,-21 22 0,0-1 16,0 0-16,0 0 0,0 0 15,0 0-15,-21 1 0,0-1 16,0 21-16,0-21 0,0 0 16,-22 1-16,22-1 0,0 21 15,0-21-15,0 0 0,-22 1 0,22-1 16,0-21-16,0 21 0,21 0 15,-21-21-15,21 21 0,21-21 32</inkml:trace>
  <inkml:trace contextRef="#ctx0" brushRef="#br1" timeOffset="132597.24">12023 15727 0,'0'0'0,"-22"0"16,1 0-16,21 21 15,21-21 16,1 0-31,-1 0 16,0 0-16,0 0 0,0-21 16,0 21-16,1-21 0,-1 21 0,-21-21 15,21 21-15,0-22 0,0 1 16,-21 0-16,0 0 0,0 0 16,0 0-16,0-1 15,0 44 16,0-1-31,0 0 0,0 0 16,0 21-16,0-20 0,0 20 0,0 0 16,0-21-16,0 22 0,0-1 15,0 0-15,0-20 0,-21 20 0,21 0 16,-21-21-16,21 22 0,-21-22 16,21 0-16,0 0 0,0 0 0,-21 1 15,-1-22-15,22 21 16,-21-21-16,0 0 15,0-21-15,0-1 0,0 1 16,-1 21-16,1-42 0,21 21 16,-21 0-16,0-1 0,0-20 0,0 21 15,21 0-15,-22-22 0,22 22 16,-21 21-16,21-21 0,0 42 31,0 0-31,0 22 0,0-22 16,0 21-16,0-21 0,0 22 15,21-22-15,1 21 0,-22-21 0,21 1 16,0-1-16,0 0 0,0 0 16,0 0-16,22-21 0,-22 0 15,21 0-15,1 0 0,-22 0 0,21 0 16,0 0-16,1 0 0,-1-21 16,0 0-16,1 0 0,-1 0 0,0-22 15,1 22-15,-1-21 0,-21-1 16,22 1-16,-22 0 0,0-1 0,0 1 15,0 0-15,0-1 0,1 1 0,-1 0 16,-21 21-16,0-22 0,21 22 16,-21-21-16,0 21 0,0-1 15,-21 44 1,21-1-16,-21 0 16,-1 0-16,22 0 0,-21 22 15,0-1-15,21 0 0,-21 1 0,21-1 16,0 0-16,0 1 0,0-1 0,0-21 15,0 21-15,0 1 0,0-22 16,0 21-16,0-21 0,0 1 0,0-1 16,21-21-16,0 21 0,0-21 15,1 0-15,-1 0 0,0 0 16,0 0-16,0 0 0,0 0 16,1-21-16,-1 21 0,0-21 0,-21-1 15,0 1-15</inkml:trace>
  <inkml:trace contextRef="#ctx0" brushRef="#br1" timeOffset="132793.04">12636 15896 0,'0'0'0,"-21"0"0,42 0 31,1 0-31,-1 0 16,0 0-16,21 0 0,1 0 0,-22 0 15,21 0-15,0 0 0,1-21 16,-1 21-16,-21 0 0,22 0 0,-1-21 16,0 21-16,1 0 15</inkml:trace>
  <inkml:trace contextRef="#ctx0" brushRef="#br1" timeOffset="133130.22">14076 15875 0,'0'-21'0,"0"42"0,21-63 15,0 42-15,-21-21 16,0 42 15,0 0-31,-21 0 0,0 0 16,21 22-16,-21-22 0,-1 0 0,22 21 15,0-21-15,-21 22 0,0-22 0,0 21 16,21-21-16,0 1 0,0-1 16,0 0-16,21-21 31,0 0-31,0 0 0,22 0 15,-22 0-15,21-21 0</inkml:trace>
  <inkml:trace contextRef="#ctx0" brushRef="#br1" timeOffset="133513.13">14711 15875 0,'0'-21'16,"0"42"-16,0-63 0,-21 42 15,-1 0-15,1 0 0,-21 0 16,21 0-16,0 21 15,-22-21-15,22 21 0,0 0 0,-21 0 0,20 1 16,1-1-16,21 0 16,0 0-16,0 0 15,21-21 1,1 21-16,-1-21 0,21 0 16,-21 0-16,0 0 0,22 0 0,-22 22 15,0-22-15,0 21 0,0-21 16,1 21-16,-22 0 0,0 0 15,0 0-15,0 1 16,0-1-16,0 0 0,-22 0 16,1 0-16,0-21 15,0 0-15,0 0 0,0 21 16,-1-21-16,-20 0 0,21 0 0,0 0 0,0 0 16,-1 0-16,-20 0 15,21 0-15,0 0 0,0 0 16,-1 0-16,1 0 0,0-21 15,0 21-15,21-21 0,0 0 16</inkml:trace>
  <inkml:trace contextRef="#ctx0" brushRef="#br1" timeOffset="133701.23">13928 15642 0,'0'21'47,"21"-21"-31,0 22 0</inkml:trace>
  <inkml:trace contextRef="#ctx0" brushRef="#br1" timeOffset="135749.23">16319 15748 0,'0'-42'31,"0"21"-31,0-1 16,0 1-16,-21 21 0,0 0 16,0 0-16,0-21 0,0 21 15,-22 0-15,22 0 0,-21 0 0,-1 0 16,1 21-16,0 0 0,-1 1 16,1-1-16,0 21 0,21 0 0,-22 1 15,22 20-15,0-20 0,0 20 16,0 1-16,21-22 0,0 21 15,0-20-15,0-1 0,0 0 0,0 1 16,0-22-16,21 21 0,21 1 16,-42-22-16,42-21 0,-20 0 15,-1 21-15,21-21 0,0 0 16,1 0-16,-1 0 0,0-21 0,22 0 16,-22-1-16,22 1 0,-22 0 0,0 0 15,22-21-15,-43 20 0,21 1 16,1 0-16,-22-21 0,0 21 0,0-1 15,-21 1-15,0 0 0,0 0 16,0 0-16,0 42 31,-21 0-31,21 0 16,0 0-16,0 22 0,0-22 16,-21 0-16,21 0 0,0 0 15,0 1-15,0-1 0,0 0 16,21-21-1,0 0-15,0 0 0,1 0 16,-1 0-16,0-21 0,0 21 16,0-21-16,0-1 0,1 22 0,-22-21 15,0 0-15,0 0 0,0 0 0,0 0 16,0-1-16,0 1 0,0 0 16,0 0-16,-22-21 0,1 20 0,21 1 15,-21 0-15,0 0 0,21 0 16,0 0-16,-21 21 15,21-22 1,21 1 0,0 21-16,0 0 15,0 0-15,1-21 0,-1 21 0,0 0 16,0 0-16,21 0 0,-20 0 0,-1 21 16,21 0-16,-21 1 0,0-1 15,1 0-15,-1 0 0,0 21 16,0-20-16,-21 20 0,21-21 15,-21 0-15,0 0 0,0 22 0,0-22 16,0 0-16,0 0 16,0 0-16,0 1 15,-21-22-15,0 0 16,21-22 0,0 1-1,0 0-15,0 0 16,0 0-16,0 0 0,21-22 0,0 22 15,-21 0-15,21-21 0,1 20 16,-1 1-16,21 0 0,-21 0 0,0 0 16,22 0-16,-22 21 0,21 0 15,-21 0-15,22 0 0,-22 0 0,0 0 16,0 21-16,0 0 0,1 0 16,-1 0-16,-21 22 0,0-22 15,0 0-15,0 21 0,0-21 0,0 22 16,0-22-16,0 0 0,0 0 15,0 0-15,0 1 0,0-1 0,0 0 16,21-21-16,0 0 16,0 0-16,0 0 0,1 0 15,-1 0-15,21 0 0,-21-21 16,0 0-16,1 21 0,-1-22 16,0 1-16,0 0 0,21-21 15,-20 21-15,-1-1 0,0-20 0,-21 21 16,0-21-16,21 20 0,-21 1 15,0 0-15,0 0 0,-21 42 32,21 0-32,-21 0 15,21 1-15,0-1 0,0 0 16,0 0-16,0 0 0,0 0 16,0 1-16,0-1 0,0 0 15,0 0-15,0 0 0,0-42 63,0 0-63,0 0 15,0 0-15,-21-1 0,-1 22 16,22-21-16,0 0 0,-21 21 16,21 21-1,0 0 1,0 1-16,0-1 0,0 0 15,0 0-15,0 0 0,0 0 0,21-21 16,1 22-16,-22-1 0,21-21 16,0 0-16,0 0 0,0 0 0,22 0 15,-22 0-15,0 0 0,0 0 16,0 0-16,0 0 0,1-21 16,-1 21-16,21-22 0,-21 1 0,0 0 15,1-21-15,-1 21 0,0-22 16,0 1-16,0 0 0,22-43 15,-43 43-15,0-1 0,21 1 16,-21 0-16,0-1 0,21 22 0,-21-21 16,0 21-16,0-1 0,0 1 0,0 0 15,0 0-15,0 42 32,0 0-17,0 0-15,0 1 0,0 20 0,-21-21 0,21 21 16,0 1-16,-21-1 15,21 0-15,0 1 0,0-1 0,-22 0 16,22 1-16,0-22 0,0 21 0,0 1 16,0-22-16,0 0 0,0 0 15,0 0-15,0 0 0,0 1 0,22-22 32,-1 0-32,0 0 0,0 0 15,0 0-15,0-22 0,1 1 0,-1 21 16,0-21-16,0 0 0,-21 0 15</inkml:trace>
  <inkml:trace contextRef="#ctx0" brushRef="#br1" timeOffset="135946.2">18203 15939 0,'0'0'0,"-42"0"0,21 0 15,0 0-15,-1 0 0,1 0 0,0 0 16,42 0 15,0-22-31,1 22 0,20 0 16,-21 0-16,0 0 0,22 0 0,-1-21 15,-21 21-15,21 0 0,1 0 16,-22-21-16,21 21 0</inkml:trace>
  <inkml:trace contextRef="#ctx0" brushRef="#br1" timeOffset="136472.31">18775 16023 0,'-21'0'0,"42"0"0,-64-21 16,43 0-16,0 0 0,0 0 16,0-1-16,0 1 0,0 0 15,0 0-15,22 0 0,-1 21 16,0-21-16,0 21 0,0-22 16,0 22-16,22 0 0,-22 0 15,0 0-15,-21 22 0,21-1 16,0 0-16,1 0 0,-22 21 15,0-20-15,0-1 0,0 21 0,0 0 16,0-20-16,0 20 0,0-21 16,0 0-16,0 22 0,0-22 0,0 0 15,-22 0-15,1-21 16,0 21-16,21-42 31,-21 21-31,21-21 0,0 0 16,0 0-16,0-1 0,0 1 15,0-21-15,21 21 0,-21 0 16,21-1-16,0-20 0,-21 21 0,22 0 16,-1 0-16,0-1 0,0 1 15,0 0-15,0 21 0,1 0 16,-1-21-16,0 21 0,0 0 16,0 0-1,0 0-15</inkml:trace>
  <inkml:trace contextRef="#ctx0" brushRef="#br1" timeOffset="136929.81">19325 15833 0,'0'21'32,"-21"0"-32,0 0 0,21 0 15,-21 1-15,-1 20 0,1-21 16,21 21-16,0-20 0,-21-1 15,21 21-15,0-21 0,0 0 0,0 1 16,0-1-16,0 0 0,0 0 16,21-21-16,0 21 0,1-21 15,-1 0-15,0 0 0,21 0 16,-21 0-16,1 0 0,20-21 0,-21 0 16,21 21-16,-20-21 0,20 0 0,-21-1 15,0 1-15,0 0 0,22-21 16,-43 21-16,21-22 0,0 22 15,-21 0-15,0-21 0,0 20 16,0 1-16,0 0 0,0 42 31,0 22-15,-21-22-16,0 0 0,21 0 0,0 21 16,0-20-16,-21-1 0,21 0 15,0 21-15,0-21 0,0 1 16,0-1-16,0 0 0,21-21 15,0 0-15,-21 21 0,21-21 0,0 0 16,0 0-16,1 0 0,-1 0 0,0 0 16,0 0-16,0-21 15,0 0-15,1 21 0</inkml:trace>
  <inkml:trace contextRef="#ctx0" brushRef="#br1" timeOffset="137189.22">20066 15939 0,'21'-22'15,"-42"44"-15,42-65 0,-21 22 0,0 0 16,-21 21 0,0 0-16,0 0 0,-1 0 15,1 21-15,0 0 16,21 0-16,-21 1 0,0 20 16,21-21-16,0 21 0,0-20 0,-21 20 15,21-21-15,0 0 0,0 0 0,0 22 16,0-22-16,21 0 15,-21 0-15,21-21 0,0 0 16,0 21-16,0-21 0,1 0 0,20 0 16,-21 0-16,0 0 0,22 0 15,-1 0-15,-21-21 0,21 21 0,-20-21 16,20 0-16</inkml:trace>
  <inkml:trace contextRef="#ctx0" brushRef="#br1" timeOffset="137862.41">20532 15642 0,'0'-42'0,"0"84"0,0-105 0,0 42 0,0-1 16,-22 22-1,1 0-15,0 22 16,21-1-16,-21 0 0,21 0 16,-21 21-16,0-20 0,21 20 0,-22 0 15,22 1-15,-21-1 0,21 0 16,-21 1-16,21-22 0,-21 21 0,21 0 15,0 1-15,0-1 0,0-21 0,0 0 16,0 22-16,0-22 0,0 0 16,0 0-16,21 0 0,0 1 15,0-22-15,1 0 16,-1 0-16,0 0 0,0 0 0,0 0 16,22 0-16,-22-22 0,21 22 15,-21-21-15,22 0 0,-22 0 16,0 0-16,21 0 0,-21-1 0,1 1 15,-1 0-15,0-21 0,0 21 16,-21-1-16,0 1 0,0 0 16,-42 42-1,42 0 1,-43-21-16,22 22 0,0-1 0,0 21 16,0-21-16,21 0 0,0 1 15,-21-1-15,21 0 0,0 0 0,0 0 16,0 0-16,0 1 15,21-22-15,-21 21 0,21-21 0,0 0 16,0 0-16,22 0 0,-22 0 0,0 0 16,0 0-16,21 0 0,1 0 15,-22 0-15,21 0 0,-21 0 0,1-21 16,-1-1-16,0 1 0,0 0 16,-21 0-16,21 0 0,-21 0 15,0-22-15,0 1 0,0 21 0,0-22 16,0 22-16,-21 0 0,0 0 15,0 0-15,0 0 0,-1 21 0,1 0 16,0 0-16,0 0 0,-21 0 0,20 21 16,1-21-16,0 21 0,0 0 15,0-21-15,0 21 0,21 0 16,0 1-16,21-22 16,0 0-16,0 21 15,0-21-15,0 0 0,22 0 0,-22 0 16,21 0-16</inkml:trace>
  <inkml:trace contextRef="#ctx0" brushRef="#br1" timeOffset="138278.31">21272 16002 0,'0'0'0,"0"-21"0,-21-21 16,21 20-16,0 1 16,0 0-16,21 0 15,1 21-15,-1-21 16,0 21-16,0 0 0,0 0 15,0 0-15,1 0 0,20 0 16,0 0-16,-21 0 16,1 21-16,-1 0 0,0 0 15,-21 0-15,0 1 0,21-1 0,-21 0 16,0 0-16,0 0 0,0 0 16,0 1-16,0-1 0,-21 0 15,0 0-15,0-21 0,21 21 0,-22-21 16,1 21-16,0-21 0,0 0 15,0 0-15,0 0 16,21-21 0,0 0-16,0 0 0,0 0 15,0 0-15,0-1 0,21 1 0,0 0 16,0-21-16,0 21 0,0-1 16,1 1-16,-22 0 0,21 0 0,0 0 15,0 0-15,-21-1 16,21 22-16,-21-21 15,-21 21 17</inkml:trace>
  <inkml:trace contextRef="#ctx0" brushRef="#br1" timeOffset="138568.24">20129 15621 0,'0'0'0,"-42"0"0,63 0 15,0 0-15,1 0 0,-1 0 16,21 0-16,-21 0 16,22 0-16,20 0 0,-21 0 0,22 0 15,-1 0-15,-20 0 0,20 0 0,-20 0 16,20 0-16,-42 0 0,22 0 15,-22 0-15,0 0 0,0 0 0,-42 0 63</inkml:trace>
  <inkml:trace contextRef="#ctx0" brushRef="#br1" timeOffset="139856.79">22479 16002 0,'0'0'0,"0"-21"0,0 0 16,21 0-16,-21-1 0,21 1 15,0 0-15,-21 0 16,0 0-16,0 0 0,0-1 16,0 1-1,-21 21 1,0 21-16,0 1 0,0-1 15,21 0-15,-21 0 16,21 21-16,-22 1 0,22-22 0,-21 21 16,21-21-16,0 1 0,0 20 15,0-21-15,0 0 0,0 0 16,0 1-16,0-44 31,0 1-31,0 0 16</inkml:trace>
  <inkml:trace contextRef="#ctx0" brushRef="#br1" timeOffset="140057.19">22331 15642 0,'0'0'0,"0"-21"0,0 0 0,0 0 0,-21 21 15,21-21-15,0-1 0,21 22 47,0 0-47,0 0 16,0 0-16,22 0 0,-22 22 15,0-22-15,0 0 0</inkml:trace>
  <inkml:trace contextRef="#ctx0" brushRef="#br1" timeOffset="140517.13">22818 15706 0,'0'0'0,"0"21"16,0 0-16,0 0 16,0 0-16,0 1 0,0-1 15,0 21-15,0-21 0,0 22 16,0-22-16,0 21 0,0-21 0,0 22 16,0-22-16,0 0 0,0 0 0,0 0 15,0 0-15,0 1 0,0-1 16,-22-21-16,22 21 0,-21-21 15,21-21 1,-21 0 0,21-1-16,0 1 15,0-21-15,0 21 0,0 0 16,21-22-16,0 22 0,-21-21 0,22 21 16,-1-22-16,21 22 0,-21 0 15,0 0-15,1 0 0,20-1 0,-21 1 16,21 21-16,-20 0 0,-1 0 0,0 0 15,0 0-15,0 0 0,0 21 16,1 1-16,-22-1 0,0 0 0,0 21 16,0-21-16,0 1 0,0 20 15,0-21-15,0 21 0,-22-20 0,1-1 16,21 0-16,-21 0 0,21 0 16,-21-21-16,21 21 0,21-21 31,0 0-16,0 0-15,1 0 0,-1-21 16,0 21-16</inkml:trace>
  <inkml:trace contextRef="#ctx0" brushRef="#br1" timeOffset="141145.16">23537 16002 0,'43'-21'16,"-213"106"-16,297-149 0,-42 22 0,-64 21 0,21-1 16,-20 1-16,-1 0 0,0 0 0,0 21 15,-21-21-15,0 0 16,-21 21-1,0 0-15,0 0 0,-22 0 0,22 0 16,-21 0-16,-1 21 0,22 0 0,-21-21 16,21 21-16,0 0 0,-1 0 15,22 1-15,0-1 0,0 0 16,0 0-16,22-21 0,-1 21 16,0 0-16,0 1 0,0-22 0,22 21 15,-22 0-15,0 0 0,21-21 16,-21 21-16,1 0 0,-1-21 15,-21 22-15,0-1 16,-21-21 0,-1 0-16,1 0 0,-21 0 15,21 0-15,0 0 0,-1 0 0,1 0 16,0 0-16,0-21 0,0 21 16,0 0-16,21-22 15,0 44 1,0-1-1,0 0-15,21 0 16,0-21-16,0 21 16,0-21-16,0 0 0,1 0 0,20 0 15,-21 0-15,0 0 0,22 0 16,-1 0-16,0-21 0,-21 21 16,22-21-16,-1 21 0,-21-21 0,22 0 15,-22-1-15,0 1 0,0 0 16,0 0-16,0 0 0,-21 0 0,0-1 15,0 1-15,0 0 0,0 0 0,0 42 32,0 0-17,0 0-15,0 22 0,0-22 16,0 0-16,-21 0 0,21 0 0,0 1 16,0-1-16,0 0 0,0 0 15,0 0 1,21-21-1,1 0-15,-1 0 16,0-21-16,0 21 0</inkml:trace>
  <inkml:trace contextRef="#ctx0" brushRef="#br1" timeOffset="141910.44">24553 16044 0,'0'0'15,"0"-21"-15,0-21 0,43 21 0,-43 0 16,0-1-16,0 1 15,-22 0-15,1 21 0,0-21 0,0 21 16,0 0-16,0 0 16,-1 0-16,1 21 0,0 0 0,0 0 15,0 1-15,0-1 0,-22 21 16,22-21-16,0 22 0,0-22 0,0 21 16,-1-21-16,22 22 0,0-22 0,-21 0 15,21 21-15,0-21 0,0 1 16,0-1-16,21-21 0,1 0 15,-1 0-15,21 0 16,-21 0-16,0 0 0,1 0 0,20 0 16,-21-21-16,0-1 0,0 1 0,1 0 15,-1 0-15,0 0 0,0-22 16,0 1-16,0 0 0,1-1 16,-22 1-16,21 0 0,-21 21 15,21-22-15,0 1 0,-21 0 0,0 20 16,0-20-16,-63 106 62,63-43-46,-22 21-16,22 0 0,0 1 0,0-1 16,0-21-16,0 22 0,0-1 15,0-21-15,0 0 0,0 22 16,0-1-16,22-21 0,-22 0 15,21 0-15,0-21 0,0 22 16,0-22-16,0 0 0,22 0 0,-22 0 16,21 0-16,1 0 0,-1 0 15,-21 0-15,21 0 0,1 0 0,-1 0 16,-21-22-16,0 1 0,22 21 0,-22-21 16,0 0-16,0 0 0,-21 0 15,0-1-15,0 1 0,21 0 0,-21 0 16,-21 21-1,0 0-15,0 21 16,0 0-16,0 0 0,-1 1 16,1-1-16,21 0 0,0 0 15,0 0-15,0 0 0,0 1 16,0-1-16,0 0 16,21-21-16,1 0 0,-1 0 0,0 0 15,0 0-15,0 0 0,0 0 0,1 0 16,-1 0-16,0 0 15,0-21-15,-21 0 16,0-1 0,0 1-16</inkml:trace>
  <inkml:trace contextRef="#ctx0" brushRef="#br1" timeOffset="142160.93">24151 15642 0,'-21'21'16,"42"-42"-16,-63 42 0,21-21 15,21-21 1</inkml:trace>
  <inkml:trace contextRef="#ctx0" brushRef="#br1" timeOffset="143632.94">25887 16214 0,'0'-64'16,"0"43"0,0 0-16,0 0 0,0 0 15,0-1-15,0 1 0,0-21 0,0 21 16,0 0-16,21 21 0,-21-22 15,0 44 17,0 20-17,0-21-15,0 0 0,0 22 16,0-22-16,0 21 0,0-21 16,-21 22-16,21-1 0,0-21 0,-21 0 15,21 22-15,0-22 0,0 0 0,0 0 16,0 0-16,0 0 15,0 1 1,21-22 0,0 0-16,0 0 0,0 0 15,0 0-15,1 0 16,-1 0-16,0 0 16,0-22-16,0 22 0,-21-21 15,21 0-15,1 0 0,-1 0 16,0 0-16,-21-1 0,0 1 15,21 0-15,0 0 0,-21 0 0,0 0 16,0-1-16,0 1 0,21 0 16,-21 0-16,0 42 47,0 0-47,0 0 0,0 1 0,0-1 15,0 0-15,0 0 0,0 0 16,0 0-16,0 1 0,0-1 15,0 0-15,0 0 0,22-21 16,-22 21-16,21-21 16,0 0-16,0 0 0,0 0 15,0 0-15,1 0 0,-1 0 0,0-21 16,0 0-16,0 21 0,0-21 16,1 0-16,-22-1 0,21 1 0,-21 0 15,21 0-15,-21 0 0,0-22 16,0 22-16,0 0 0,0 0 15,0 0-15,0 0 0,0-1 0,0 44 32,0-1-17,0 0-15,-21 0 0,21 0 16,0 0-16,-43 22 0,22-22 0,21 0 16,0 0-16,0 0 0,0 1 0,0-1 15,0 0-15,0 0 0,0 0 16,21-21-16,-21 21 0,22-21 0,-1 22 15,0-22-15,0 0 0,21 0 0,-20 0 16,20 0-16,-21 0 0,21 0 16,1 0-16,-1-22 0,0 1 0,1 0 15,-1 21-15,-21-21 0,22 0 16,-22 0-16,0-1 0,0-20 16,0 21-16,0 0 0,-21-22 0,22 22 15,-22 0-15,0 0 0,0 0 16,0 0-16,-22 21 15,1 0-15,0 21 0,0 0 16,0 0-16,0 0 0,-1 0 16,1 22-16,21-22 0,0 0 0,-21 0 15,21 0-15,0 1 0,0-1 16,0 0-16,0 0 0,0 0 0,0 0 16,21-21-16,-21 22 0,21-22 15,1 0-15,-1 0 0,0 0 16,0 0-16,0 0 0,0 0 15,43-22-15,-22 1 0</inkml:trace>
  <inkml:trace contextRef="#ctx0" brushRef="#br1" timeOffset="144145.04">28088 16425 0,'0'0'0,"-21"0"16,0 22-16,0-22 15,-1 0-15,44 0 32,-1-22-32,-21 1 15,42 21-15,-21-21 0,0 0 0,1 0 16,-1 0-16,0-1 0,0-20 15,0 21-15,0-21 0,1-1 0,-1 1 16,0 0-16,0-1 0,0 1 0,-21 21 16,0-22-16,0 22 0,0 0 15,0 0-15,0 0 16,-21 21-16,0 0 0,0 0 0,0 21 16,-1 21-1,1-21-15,0 22 0,0-1 0,0 0 16,0 1-16,21-1 0,-22 0 15,1 1-15,21-1 0,-21 0 0,21 1 16,0-22-16,0 21 0,0-21 0,0 1 16,-21-1-16,21 0 0,0 0 15,21-21 17,0 0-32,0 0 0,1-21 15,-1 0-15,0 0 0,-21-1 0,21 1 16,0 0-16,-21 0 15,21 0-15,1 0 0,-1-1 16</inkml:trace>
  <inkml:trace contextRef="#ctx0" brushRef="#br1" timeOffset="144772.12">28363 16298 0,'0'43'31,"0"-86"-31,0 107 0,0-43 0,21-21 0,-21 21 16,22 0-16,-1 22 0,0-43 15,0 21-15,0-21 0,0 0 16,22 21-16,-22-21 0,21 0 15,1 0-15,-22 0 0,21 0 0,0 0 16,1 0-16,-1 0 0,0 0 0,1-21 16,-22 21-16,21-21 0,1 0 15,-22-1-15,0 1 0,0 0 16,0-21-16,0 21 0,-21-22 0,0 22 16,0-21-16,0-1 0,0 22 0,0 0 15,-21 0-15,0 0 0,0 0 16,0 21-16,-22 0 0,22 0 0,-21 0 15,21 21-15,-22 0 0,22 0 16,-21 0-16,21 22 0,0-22 0,-1 21 16,1-21-16,0 0 0,21 22 0,-21-22 15,21 0-15,0 0 16,0 0-16,0 1 0,0-1 0,21 0 16,0-21-16,0 0 15,1 21-15,-1-21 0,0 0 0,21 0 16,-21 0-16,1-21 0,20 21 0,-21-21 15,0 0-15,0 21 0,1-22 16,-1 1-16,21-21 0,-42 21 0,21 0 16,0-1-16,1-20 0,-22 21 15,0 0-15,21 0 0,-21-1 0,0 1 16,21 21-16,-42 21 16,0 1-1,-1-1-15,22 21 16,-21-21-16,21 0 0,0 1 0,0 20 0,0-21 15,0 0-15,0 0 16,0 1-16,0-1 0,21 0 16,1-21-16,-1 0 0,0 0 15,0 0-15,0 0 16,0 0-16,1 0 0,20 0 0,-21 0 16,0-21-16,0 0 0,1-1 15,-1 1-15,-21 0 0,21 0 0,0 0 16,0-22-16,0 22 0,1 0 15,-1 0-15,0 0 0,-21 0 16,0-1-16</inkml:trace>
  <inkml:trace contextRef="#ctx0" brushRef="#br1" timeOffset="145413.31">29591 16235 0,'0'42'16,"0"-84"-16,-21 105 0,21-41 0,-21 20 16,21-21-16,0 0 0,0 0 15,0 1-15,0-1 16,0 0-16,0 0 0,0 0 15,21-21-15,0 0 16,0 0-16,0 0 0,0 0 16,1 0-16,-1-21 0,0 21 15,21-21-15,-21 0 0,1 0 16,-1 21-16,0-43 0,0 22 16,0 0-16,0 0 0,1 0 15,-1-22-15,0 22 0,-21 0 0,21 21 16,-21-21-16,21 21 0,-21 21 31,0 0-15,0 0-16,0 0 0,0 1 15,0-1-15,0 0 0,0 0 0,0 0 16,0 0-16,0 1 16,0-1-16,0 0 0,21 0 15,1-21-15,-1 0 0,0 0 16,21 0-16,-21 0 0,22 0 15,-1 0-15,-21 0 0,22 0 0,-1 0 16,0 0-16,-21-21 0,22 0 16,-1 0-16,-21-1 0,22 1 0,-22 0 15,0-21-15,0 21 0,0-1 0,0-20 16,1 21-16,-22 0 0,0 0 16,21 21-16,-21-22 0,-21 22 15,-1 0 1,1 0-16,0 22 0,-21-1 0,21 0 15,-1 0-15,22 0 0,-21 0 16,0 1-16,21-1 0,-21 0 16,21 0-16,0 0 0,0 0 15,0 1-15,0-1 16,21-21-16,0 0 0,0 0 0,1 0 16,-1 0-16,0 0 15,0 0-15,0 0 0,0 0 0,1 0 16,-1 0-1,0 0-15,-21-21 0,21-1 16,0 1 0</inkml:trace>
  <inkml:trace contextRef="#ctx0" brushRef="#br1" timeOffset="145545.24">30840 16362 0,'0'21'15,"-21"-21"-15</inkml:trace>
  <inkml:trace contextRef="#ctx0" brushRef="#br1" timeOffset="149797.73">1291 17124 0,'0'0'16,"0"-21"-16,-21 0 15,0 21-15,0-22 0,21 1 16,-22 0-16,1 21 0,0-21 0,0 0 16,0 0-16,0-1 0,-1 22 15,1 0-15,0 0 0,0 0 16,0 0-16,0 0 0,-1 0 15,1 22-15,0-1 0,0 21 0,0-21 16,21 22-16,-21-1 16,21 0-16,0-21 0,0 22 0,0-1 15,0-21-15,0 22 0,0-22 16,0 0-16,0 0 0,21 0 16,0 0-16,0-21 0,0 0 15,0 0-15,1-21 16,-1 21-16,21-21 0,-21 0 15,22 0-15,-22-22 0,21 22 16,0-21-16,-20 21 0,20-22 0,-21 1 16,21 0-16,-20-22 0,-1 22 15,0-22-15,0 22 0,0-21 0,-21 20 16,0 1-16,0 0 16,0-1-16,0 22 0,0-21 15,0 21-15,-21 21 16,0 21-16,0 0 15,21 21-15,-21 1 0,21-1 16,-22 0-16,1 22 0,21-22 0,0 22 16,0-22-16,0 0 0,0 1 15,0-1-15,0 0 0,0 1 16,0-22-16,21 0 0,-21 0 0,22 0 16,20-21-16,-21 0 0,0 0 15,22 0-15,-22 0 0,21 0 16,-21 0-16,22 0 0,-22-21 15,21 0-15,-21 0 0,22 0 16,-22-1-16,0 1 0,0 0 0,0 0 16,0 0-16,-21 0 0,0-22 15,0 22-15,0 0 16,0 0-16,-21 42 16,21 0-1,-21 0-15,21 0 0,-21 1 0,21-1 16,0 0-16,0 21 0,0-21 15,0 1-15,0-1 0,0 0 16,0 0-16,21-21 0,0 21 0,0 0 16,1-21-1,-1 0-15,0 0 0,21 0 0,-21-21 16,1 0-16,-1 21 0,21-21 16,-21 0-16,22 0 0,-22-1 15,0-20-15,21 21 0,-21 0 0,1-22 16,-1 22-16,0-21 0,0 21 15,-21-22-15,0 1 0,0 21 0,0-21 16,0-1-16,0 22 0,0 0 16,0 0-16,-21 0 0,21-1 15,-21 22-15,0 0 0,21 22 16,0-1-16,0 0 16,0 0-16,0 21 0,0 1 0,0-1 15,0 22-15,0-22 0,0 0 16,0 22-16,0-22 0,0 22 15,0-22-15,0 21 0,0-20 0,0 20 16,0 1-16,0-1 0,0 1 16,0-22-16,0 22 0,0-22 15,0 21-15,0-41 0,21 20 0,0-21 16,-21 0-16,21 0 0,0-21 16,0 0-16,1 0 0,-1 0 0,21-21 15,-21 0-15,22 0 16,-22 0-16,0-22 0,21 22 15,-21-21-15,1 0 0,-1-1 0,0 1 16,-21 0-16,0-1 0,0 1 16,0 0-16,-21-1 0,-22 22 0,22-21 15,-21 21-15,0-1 0,-1 1 16,-20 0-16,20 0 0,1 21 16,0 0-16,-1 0 0,1 0 0,21 0 15,-21 0-15,20 0 16,44 0-1,20 0 1,-21 0 0,21 0-16,1-21 0,-1 21 0,0-21 15,1-1-15</inkml:trace>
  <inkml:trace contextRef="#ctx0" brushRef="#br1" timeOffset="151205.04">2942 16870 0,'0'-21'15,"0"42"-15,0-63 0,0 20 0,0 1 16,0 0-16,-21 0 0,0 21 16,0 0-16,-1 0 0,1 0 15,0 0-15,0 21 0,0 0 16,0 0-16,-1 22 0,1-22 16,0 21-16,21 1 0,0-1 15,-21 0-15,21 1 0,0-1 16,0 0-16,0-21 0,0 22 0,0-22 15,0 0-15,0 0 0,21-21 16,0 0-16,0 0 0,1 0 16,-1 0-16,0 0 0,0-21 15,0 21-15,0-21 0,1 0 16,-1 0-16,0-1 0,0 1 0,-21 0 16,0-21-16,21 21 0,-21-1 15,0 1-15,0-21 0,0 21 16,0 0-16,0-1 0,0 1 15,0 42 1,0 1 0,0-1-16,0 21 0,0-21 0,0 22 15,0-22-15,0 21 0,21-21 16,-21 0-16,0 22 0,0-22 16,22 0-16,-1-21 0,-21 21 0,0 0 15,21-21-15,0 0 0,0 0 16,0 0-16,1 0 15,-1-21-15,0 0 16,0 0-16,0 0 0,0 0 16,1-1-16,-1 1 0,0 0 15,-21-21-15,21 21 0,-21-22 0,21 22 16,-21-21-16,0 21 0,0-1 16,0 1-16,0 0 0,0 42 15,0 0 1,-21 1-16,21 20 15,-21-21-15,21 0 0,0 22 0,-21-22 16,21 0-16,0 0 0,0 0 16,0 0-16,0 1 0,0-1 0,21 0 15,0-21-15,0 21 16,0-21-16,1 0 0,-1 0 16,0 0-16,0-21 15,0 0-15,0 21 0,-21-21 16,22 21-16,-1-22 0,0 1 15,0 0-15,0 0 0,-21 0 0,0 0 16,21-1-16,-21 1 0,22 0 16,-22-21-16,0 21 0,21-1 0,-21 1 15,0 42 1,0 1 0,0-1-16,-21 0 0,21 21 15,0-21-15,0 22 0,0-22 16,0 0-16,0 21 0,0-20 15,0-1-15,0 0 0,0 0 16,21-21-16,0 0 0,0 0 16,0 0-16,22 0 0,-22 0 15,0 0-15,21 0 0,1 0 0,-22 0 16,21-21-16,0 0 0,-20 0 16,20-1-16,-21 1 0,0-21 0,0 21 15,1-22-15,-22 1 0,0 21 16,21-43-16,-21 22 0,0 0 0,0-1 15,0 1-15,0 0 0,0 21 16,0-22-16,0 22 0,0 0 16,-21 0-16,21 0 0,-22 21 15,22 21 1,-21 0-16,21 0 0,0 21 16,0 1-16,0-1 0,0 0 0,0 1 15,0-1-15,0 0 0,0 1 16,0-1-16,0 0 0,0-20 0,0 20 15,0-21-15,0 0 0,21 0 16,-21 1-16,22-1 0,-1-21 16,0 0-16,0 0 0,0 0 15,0 0-15,1 0 0,-1 0 0,21 0 16,0-21-16,-20-1 16,20 1-16,0 0 0,1-21 0,-22 21 15,21-22-15,-21 22 0,0-21 16,1-1-16,-1 1 0,0-21 0,-21 20 15,0 1-15,0 0 0,0 20 16,0-20-16,0 21 0,0 0 16,0 0-16,0-1 0,-21 22 15,0 22-15,21-1 16,0 0-16,-22 21 0,1 1 16,21-1-16,-21 0 0,21 22 0,0-22 15,0 22-15,0-22 0,0 0 16,0 1-16,0-22 0,0 21 15,0-21-15,0 22 0,0-22 0,0 0 16,21 0-16,0-21 16,1 0-16,-1 0 0,0 0 15,0 0-15,21 0 0,-20 0 16,-1-21-16,0 0 0,0 21 0,-21-21 16</inkml:trace>
  <inkml:trace contextRef="#ctx0" brushRef="#br1" timeOffset="151432.44">4508 16870 0,'0'0'0,"-21"0"0,0 0 16,21 21-1,21-21 1,0 0-16,1 0 0,-1 0 15,0 0-15,0 0 0,0-21 16,0 21-16,1 0 0,-1 0 0,-21-21 16,21 21-1,-21-21-15</inkml:trace>
  <inkml:trace contextRef="#ctx0" brushRef="#br1" timeOffset="152377.84">6202 16891 0,'21'-21'15,"0"0"1,0 0-16,0-1 0,22 1 16,-22 0-16,0-21 0,0 21 0,0-1 15,1 1-15,-22 0 0,0 0 16,0 0-16,0-22 0,-22 43 15,1 0-15,0-21 0,-21 21 16,21 0-16,-22 0 0,1 21 16,0-21-16,-1 22 0,22-1 0,-21 0 15,-1 21-15,22 1 0,-21 20 16,42-21-16,0 1 0,0-1 16,0-21-16,0 22 0,21-22 15,21 0-15,-20 0 0,20 0 0,-21 0 16,21 1-16,-20-1 0,20 0 15,-21-21-15,0 21 0,0-21 16,1 0-16,-22 21 0,0 0 16,-22-21-1,1 0-15,0 0 0,-21 0 16,21 0-16,-1 0 0,-20-21 16,21 21-16,-21-21 0,20 0 15,-20 21-15,21-21 0,0 0 0,0 21 16,-1-22-16,1 22 0,21 22 31,0-1-31,21 0 16,1 0-16,-1 0 0,0 0 15,0 1-15,0-1 0,0-21 0,22 21 16,-22-21-16,0 0 0,21 21 16,-20-21-16,-1 0 0,21 0 0,-21 0 15,22 0-15,-22-21 0,21 0 16,0 21-16,1-21 0,-1-1 15,0-20-15,1 21 0,20 0 0,-20-22 16,-1 1-16,0 0 0,1-1 16,-1-20-16,-21 21 0,21-1 0,-20 1 15,-1 0-15,0-1 0,0 1 16,-21 0-16,0 20 0,0 1 0,0 0 16,0 63 15,0-20-31,-21 20 0,0 0 15,21 1-15,0 20 0,-21-21 16,-1 1-16,1 20 0,21-20 16,0-1-16,0 0 0,-21 1 0,21 20 15,0-42-15,0 0 16,21-21-16,-21 22 0,21-22 16,1 0-16,-1 0 0,21 0 15,-21-22-15,0 1 0,1 0 0,-1 0 16,0 0-16,0 0 0,0-1 15,-21-20-15</inkml:trace>
  <inkml:trace contextRef="#ctx0" brushRef="#br1" timeOffset="152557.76">6837 16828 0,'0'0'15,"-21"21"-15,-1-21 0,1 0 0,0 21 0,0-21 16,42 0 15,0 0-31,22 0 0,-1 0 0,0-21 16,1 0-16,20 21 0,-21-22 15,1 1-15,-1 21 0,0-21 0</inkml:trace>
  <inkml:trace contextRef="#ctx0" brushRef="#br1" timeOffset="153377.29">7556 16933 0,'0'0'0,"0"22"15,22-22-15,-1 0 16,-21-22 0,21 22-16,-21-21 0,0 0 15,0 0-15,0 0 0,0 0 16,0-1-16,0 1 0,-21 0 0,0 0 15,-1 0-15,1 0 16,0 21-16,0 0 0,0 0 0,0 0 16,-1 0-16,1 0 0,0 0 15,0 21-15,0 21 0,0-21 0,-1 22 16,1-1-16,0-21 0,21 21 16,0 1-16,0-1 0,-21 0 0,21-20 15,0 20-15,0-21 0,0 0 16,0 0-16,21 1 0,-21-1 0,21 0 15,22-21-15,-22 0 0,0 0 16,21 0-16,-21 0 0,22 0 0,-1-21 16,-21 0-16,22 21 0,-22-22 15,0 1-15,0 0 0,0 0 16,0 0-16,1 0 0,-22-22 0,21 22 16,-21 0-16,0-21 0,0 20 15,0 1-15,0 0 0,0 0 0,0 0 16,0 42-1,0 0 1,0 0-16,0 0 0,0 1 16,0-1-16,0 0 0,0 0 0,0 21 15,0-20-15,0-1 0,0 0 16,0 0-16,0 0 0,0 0 16,21-21-16,0 0 15,0 22-15,0-22 0,1 0 16,-1 0-16,0 0 0,0-22 15,21 1-15,-20 21 0,-1-21 0,0 0 16,0 0-16,21 0 0,-20-22 16,-1 22-16,0-21 0,0-1 0,0 1 15,0 0-15,-21-1 0,0-20 0,22 21 16,-22 20-16,0-20 0,0 21 16,0 0-16,0 0 0,0-1 0,-22 22 15,1 0 1,21 22-16,0-1 0,0 0 0,-21 21 15,21-21-15,-21 22 0,0-1 16,21 0-16,-21 1 0,21-1 16,0 0-16,0 1 0,-22-1 0,22-21 15,0 22-15,0-22 0,0 0 16,0 0-16,0 0 0,0 0 0,22-21 16,-1 0-16,0 0 15,0 0-15,0 0 0,0 0 0,1 0 16,-1-21-16,0 0 0,0 0 15,-21 0-15</inkml:trace>
  <inkml:trace contextRef="#ctx0" brushRef="#br1" timeOffset="153585.17">8064 16764 0,'0'0'0,"-21"0"15,21 21-15,0 0 0,0 1 16,21-22-16,1 0 16,-1 0-16,0 0 0,0 0 15,21 0-15,-20-22 0,-1 1 0,21 21 16,-21-21-16,22 0 0,-22 0 16,0 21-16,0-21 0</inkml:trace>
  <inkml:trace contextRef="#ctx0" brushRef="#br1" timeOffset="155596.51">8445 17060 0,'-42'0'31,"42"-21"-16,21 0 1,0 21-16,1-21 0,-1 0 0,0 0 16,21-1-16,-21 1 0,1 21 15,-1-21-15,0 0 0,0 0 0,-21 0 16,0-1-16,0 1 16,0 0-16,-21 21 31,0 21-31,0 0 15,-1 22-15,1-22 0,0 21 16,21 1-16,0-22 0,-21 21 0,21-21 16,0 22-16,0-22 0,0 0 15,0 0-15,0 0 0,0 0 0,21-21 16,0 0-16,0 0 0,1 0 16,20 0-16,0 0 0,1 0 0,-1 0 15,0-21-15,22 0 0,-22 0 16,22 0-16,-22 0 0,0-1 15,1 1-15,-22 0 0,21-21 0,-21 21 16,0-1-16,1-20 0,-22 21 16,0-21-16,0 20 0,21 1 0,-21 0 15,0 42 1,-21 0 0,21 1-16,0 20 15,0-21-15,-22 0 0,22 22 0,-21-22 16,21 0-16,0 21 0,-21-21 15,21 1-15,0-1 0,0 0 16,0 0-16,0-42 47,0 0-47,0 0 16,0-1-16,21 1 0,0 0 0,-21-21 15,22 21-15,-22-1 0,21-20 16,-21 21-16,21 0 0,0 0 0,-21-1 15,21 1-15,0 21 16,1 0-16,-1 0 16,0 21-16,-21 1 0,0-1 15,21 0-15,-21 0 0,21 0 0,-21 22 16,0-22-16,0 0 16,0 0-16,0 0 0,21 0 0,-21 1 15,22-1-15,-1-21 31,0 0-15,-21-21-16,21 21 16,0-22-16,0 1 0,-21 0 15,22 0-15,-1-21 0,0 20 0,0 1 16,0-21-16,0 21 0,1-22 16,-1 22-16,0 0 0,21 21 0,-21-21 15,1 21-15,-1 0 16,0 0-16,-21 21 0,0 0 15,0 0-15,21 1 0,-21-1 0,21 21 16,-21-21-16,0 0 0,0 22 16,0-22-16,0 0 0,21 0 0,-21 0 15,22 1-15,-1-1 0,0 0 16,0-21-16,0 0 0,0 0 16,22 0-16,-22 0 0,21 0 15,-21 0-15,22 0 0,-22-21 0,21 21 16,1-21-16,-22-1 15,0 1-15,21 21 0,-21-42 0,1 21 0,-1 0 16,-21-1-16,0-20 16,0 21-16,0-21 0,0 20 0,0 1 15,0 0-15,0 0 0,0 0 16,-21 21-16,-1 0 0,1 0 16,0 0-16,0 21 0,0 0 15,21 21-15,-21-20 0,21-1 0,-22 21 16,22-21-16,0 22 0,0-22 15,0 0-15,0 0 0,0 0 0,22 0 16,-1 1-16,0-22 0,0 0 16,0 0-16,0 0 0,22 0 15,-22 0-15,0 0 0,21 0 0,1 0 16,-22-22-16,21 22 0,-21-21 0,22 0 16,-22 0-16,0 0 15,0 0-15,-21-22 0,0 22 0,21 0 16,-21-21-16,0 20 0,0 1 15,0 0-15,0 0 0,0 0 0,0 42 32,0 0-32,0 0 0,0 22 15,-21-22-15,21 0 0,0 21 16,0-21-16,-21 1 0,21-1 0,0 0 16,-21 0-16,21 0 0,0 0 15,0 1-15,0-44 47,0 1-31,0 0-16,0 0 0,21 0 15,0-22-15,0 22 0,1-21 0,-1 21 16,21-22-16,-21 1 0,22 21 16,-22-21-16,21 20 0,0 1 0,-20 21 15,20 0-15,-21 0 0,0 0 16,0 0-16,1 0 0,-1 21 0,-21 1 15,0 20-15,21-21 0,-21 21 16,21-20-16,-21-1 0,0 21 16,0-21-16,0 0 0,21 1 0,-21-1 15,21-21-15,-21 21 0,22 0 16,-1-21-16,0 0 0,0 0 16,0 0-16,0 0 0,1 0 15,-1 0-15,21-21 0,-21 21 0,0-21 16,1 0-16,-1-1 0,0-20 15,0 21-15,-21-21 0,21-1 16,0 1-16,-21 0 0,0-1 0,0 1 16,0 0-16,0 20 0,0-20 0,0 21 15,0 0-15,0 0 0,-21 42 32,0 21-17,21-21-15,-21 22 0,21-22 16,-21 21-16,21 0 0,0 1 0,-21-1 15,21 0-15,-22-20 0,22 20 16,0 0-16,0-21 0,0 1 0,0-1 16,0 0-16,0 0 0,0 0 15,22-21-15,-1 0 0,0 0 16,0 0-16,0 0 16,0 0-16,-21-21 0,22 21 0,-1-21 15,0 0-15</inkml:trace>
  <inkml:trace contextRef="#ctx0" brushRef="#br1" timeOffset="155780.41">11642 16743 0,'0'0'16,"-22"0"-16,22 21 16,22-21-1,-1 0 1,0 0-16,0 0 0,0 0 15,0 0-15,1 0 0,-1 0 0,0 0 16,0-21-16,0 21 0</inkml:trace>
  <inkml:trace contextRef="#ctx0" brushRef="#br1" timeOffset="156220.17">13102 16616 0,'21'-21'0,"-42"42"0,63-63 0,-20-1 16,-1 22-16,0 0 0,-21 0 15,21 0-15,-21-1 0,0 44 32,-21-1-32,0 21 15,0-21-15,21 0 0,-22 22 16,22-1-16,0 0 0,-21 1 15,0-1-15,0 0 0,21 1 0,0-1 16,0 0-16,-21-20 0,21 20 16,0-21-16,0 0 0,0 0 0,0 1 15,0-1-15,0-42 47</inkml:trace>
  <inkml:trace contextRef="#ctx0" brushRef="#br1" timeOffset="156673.91">12890 16912 0,'-42'0'47,"233"43"-47,-361-86 0,191 43 0,1 0 0,-1 0 0,21 0 15,0 0-15,22 0 0,-22 0 0,22 0 16,-22-21-16,22 21 0,-22 0 15,0-21-15,1 21 0,-22 0 0,21-21 16,-21 21-16,0 0 0,-21 21 31,-21-21-31,21 21 16,-21 0-16,21 22 0,-21-22 16,0 0-16,21 0 0,0 21 15,0-20-15,0-1 0,0 0 0,0 0 16,0 0-16,0 0 0,21 1 15,0-22-15,0 0 0,0 0 16,1 0-16,-1 0 0,0 0 0,21 0 16,-21 0-16,1-22 0,-1 22 15,0-21-15,0 0 0,-21 0 0,0 0 16,0 0-16,0-22 0,0 22 16,0-21-16,0-1 0,0 22 0,0-21 15,-21 21-15,0 0 0,0-1 16,-1 1-16,22 0 0,-21 21 15,0 0-15,0 0 0,0 0 16,0 0-16,-1 0 0,22 21 16,0 0-1</inkml:trace>
  <inkml:trace contextRef="#ctx0" brushRef="#br1" timeOffset="157513.41">15176 16806 0,'0'0'0,"0"-21"0,0 0 16,-21 0-16,21 0 0,-21 0 15,0-1-15,0 1 0,0 0 16,-1 21-16,1 0 16,0 0-16,0 0 0,0 0 0,0 21 15,-1 22-15,1-1 0,0 0 0,0 1 16,0-1-16,0 0 0,-1 22 15,22-22-15,0 0 0,-21 1 16,21-1-16,0-21 0,0 22 16,0-22-16,0 0 0,0 0 0,21-21 15,1 21-15,-1-21 0,0 0 16,21 0-16,-21 0 0,22 0 0,-1 0 16,0-21-16,22 0 0,-22 0 15,22 0-15,-22-1 0,0 1 0,1 0 16,-1-21-16,-21 21 0,0-22 15,1 22-15,-22-21 0,0-1 0,0 1 16,0 0-16,-22 21 0,1-22 16,-21 22-16,0 0 0,20 0 0,-20 21 15,0 0-15,-1 0 16,1 0-16,0 21 0,-1 0 0,22 0 16,0 0-16,0 22 0,0-22 15,21 21-15,0-21 0,0 22 0,0-22 16,0 0-16,0 0 0,21 0 15,0 1-15,21-22 0,1 0 0,-1 0 16</inkml:trace>
  <inkml:trace contextRef="#ctx0" brushRef="#br1" timeOffset="157820.25">15790 16870 0,'0'0'16,"-21"21"-1,21 0-15,-21 0 16,21 1-16,-21-1 0,0 21 16,21 0-16,0-20 0,0 20 0,-22 0 15,22 22-15,-21-22 0,21 0 16,-21 22-16,21-22 0,-21 22 0,21-1 16,-21 1-16,21-1 0,0-20 15,-21 20-15,21-21 0,0 1 0,0-1 16,0 0-16,0 1 0,0-22 15,0 0-15,0 0 0,0 0 0,0-42 47,0 0-47,21-21 16,-21 21-16,0-22 0,0 1 0</inkml:trace>
  <inkml:trace contextRef="#ctx0" brushRef="#br1" timeOffset="158109.09">15706 17293 0,'0'-42'0,"-43"296"0,86-550 0,-43 380 0,21-190 0,-21 64 16,21 21-16,-21-21 0,21 20 16,-21 1-16,21 0 0,0 21 0,-21-21 15,22 21-15,-1 0 0,0 0 16,0-21-16,0 21 0,0 0 16,1 0-16,-1 21 0,-21 0 15,21 0-15,-21 0 16,0 1-16,0-1 0,-21 0 15,0 0-15,-1 0 16,1-21-16,0 21 0,0-21 0,0 0 16,21 22-16,-21-22 15,-1 0-15,44 0 32,-1 0-17,0 0-15,0 0 0,0 0 16</inkml:trace>
  <inkml:trace contextRef="#ctx0" brushRef="#br1" timeOffset="158857.66">16065 17187 0,'22'0'0,"-86"0"0,106 0 16,1 0-16,-22 0 0,0 0 16,0-21-16,0 21 0,-21-21 15,22 21-15,20-21 0,-21 0 0,0 21 16,0-21-16,1-1 0,-1 1 15,-21 0-15,0 0 0,21 0 16,-42 21 15,0 0-31,-1 0 0,1 21 0,21 0 16,-21 0-16,0 0 0,0 1 16,21-1-16,-21 21 0,21-21 0,0 0 15,0 1-15,0-1 0,0 0 16,0 0-16,21 0 0,0-21 0,21 0 15,-21 21-15,1-21 0,20 0 16,-21 0-16,21 0 0,-20 0 0,20 0 16,0-21-16,-21 21 0,22-21 15,-22 0-15,21 21 0,-21-21 0,-21 0 16,22-1-16,-22 1 0,21 0 16,-21-21-16,0 21 0,0-1 15,0 1-15,0 0 0,0 0 0,-21 21 31,-1 21-15,22 0-16,0 0 0,0 1 16,-21-1-16,21 0 0,-21 21 0,21-21 15,0 1-15,0-1 0,0 0 16,0 0-16,0 0 0,0 0 16,-21-21-1,21-21 16,0 0-15,0 0-16,21 0 0,-21 0 16,21-1-16,0-20 0,1 21 15,-1 0-15,0-22 0,21 22 0,-21-21 16,22 21-16,-1 0 0,-21-1 16,22 1-16,-1 21 0,0 0 0,1 0 15,-1 0-15,0 21 0,-21 1 16,1-1-16,-1 21 0,-21-21 0,0 0 15,0 22-15,-21-22 0,-1 0 16,1 0-16,0 22 0,0-22 0,-21 0 16,20 0-16,1 0 0,-21-21 15,21 21-15,0 1 0,-1-22 16,44 0 15,-1-22-31,0 22 0,0-21 0,0 0 16</inkml:trace>
  <inkml:trace contextRef="#ctx0" brushRef="#br1" timeOffset="159128.5">17759 16891 0,'0'21'0,"-21"0"0,21 22 16,-22-22-16,1 21 0,0 1 16,0-1-16,0-21 0,-22 21 0,22 1 15,-21-1-15,21-21 0,-22 22 0,22-1 16,0-21-16,0 21 16,0-20-16,0-1 0,21 0 0,-22 0 0,22 0 15,22-21 1,-1 0-16,0 0 15,0-21-15,21 0 0</inkml:trace>
  <inkml:trace contextRef="#ctx0" brushRef="#br1" timeOffset="161060.41">18521 16849 0,'0'0'15,"21"-21"-15,-21-1 0,0 1 16,0 0-16,0 0 0,0 0 16,0 0-1,-21 21-15,21 21 16,-21 0-16,21 0 15,-22 0-15,22 22 0,-21-1 0,21-21 16,0 21-16,-21 1 0,0-1 16,0 0-16,0 1 0,-1-22 15,1 21-15,0-21 0,0 22 0,0-22 0,0 0 16,-1-21-16,-20 42 16,21-42-16,0 0 0,0 0 15,-1-21 1,22 0-16,0 0 15,0 0-15,0 0 16,0-1-16,0 1 0,0 0 0,0-21 16,0 21-16,0-1 0,0 1 15,22 0-15,-1 0 0,0 21 16,-21 21-16,21-21 16,0 21-16,0 22 0,-21-22 15,22 0-15,-22 21 0,21-21 0,0 1 16,-21-1-16,21 21 0,0-21 15,0 0-15,1-21 0,-1 22 16,21-1-16,-21-21 0,22 0 16,-22 0-16,21 21 0,0-21 0,-20 0 15,20 0-15,0 0 0,-21 0 0,22-21 16,-1 21-16,0-21 0,-20-1 16,20 1-16,-21 0 0,0 0 0,0 0 15,1 0-15,-22-22 0,0 22 16,21-21-16,-21 21 0,0-22 0,0 22 15,0 0-15,0 0 0,0 0 16,-21-1-16,-1 22 0,1 0 16,0 0-16,-21 0 0,21 0 15,-1 0-15,-20 22 0,21 20 16,0-21-16,0 0 0,-1 0 0,1 22 16,0-22-16,21 0 0,-21 21 15,21-20-15,0-1 0,0 0 0,0 0 16,0 0-16,21 0 15,0-21-15,0 0 0,1 0 0,-1 0 16,0 0-16,21 0 16,-21 0-16,1 0 0,-1-21 0,0 21 15,0-21-15,0 0 0,0 21 16,-21-21-16,22 0 0,-22-1 0,21 1 16,0-21-16,-21 21 0,0 0 0,0-1 15,0 1-15,0 42 47,0 1-47,-21-1 0,21 0 0,0 0 16,0 0-16,0 0 0,0 1 15,0-1-15,0 0 0,0 0 0,0 0 16,0 0-16,21 1 16,0-22-16,0 0 0,22 0 15,-22 0-15,0 0 16,0 0-16,0 0 0,0-22 0,1 1 15,-1 21-15,0-21 0,0 0 16,0 0-16,0 0 0,-21-1 0,0 1 16,22-21-16,-22 21 0,21 0 15,-21-1-15,0 1 0,0 0 16,0 0-16,0 42 31,0 0-31,-21 0 0,21 1 0,-22-1 16,22 0-16,-21 0 0,21 21 0,0-20 15,0-1-15,0 0 0,0 0 16,0 0-16,0 0 0,21-21 16,1 0-16,-1 0 15,0 0-15,21 0 0,-21 0 0,1 0 16,-1 0-16,0 0 16,0-21-16,0 21 0,0-21 0,22 0 15,-22 0-15,0 0 0,0-1 0,-21 1 16,21-21-16,1 21 0,-1 0 15,-21-1-15,0 1 0,0 0 0,21 21 16,-21 21 0,0 0-16,0 1 15,-21-1-15,21 0 0,0 0 16,-21 0-16,21 0 0,0 1 0,0-1 16,0 0-16,0 0 15,0 0-15,21-21 0,0 0 16,0 21-16,21-21 0,-20 0 15,20 0-15,-21 0 0,21 0 16,-20 0-16,20 0 0,-21-21 0,0 21 16,0-21-16,1 0 0,-1 0 15,0 0-15,0-1 0,-21 1 0,0 0 16,21 0-16,-21 0 0,0 0 16,0-1-16,0 44 31,-21-1-31,21 0 0,-21 0 15,21 0-15,0 0 0,-21 1 16,21-1-16,-21 0 0,21 0 16,-22 0-16,22 0 0,0 1 15,-21-22-15,21-22 47,0 1-31,21 0-16,-21 0 15,22 0-15,-1-22 0,0 22 0,21 0 16,-21 0-16,1-21 0,20 20 16,-21 22-16,21-21 0,-20 21 15,20 0-15,-21 0 0,0 0 0,22 21 16,-22 1-16,-21-1 0,0 0 16,21 0-16,-21 0 0,0 0 0,0 1 15,0-1-15,0 0 16,0 0-16,0 0 15,-21-21 1,21 21-16</inkml:trace>
  <inkml:trace contextRef="#ctx0" brushRef="#br1" timeOffset="161764.57">21018 17103 0,'0'-64'16,"-254"297"-16,508-487 0,-254 339 0,0-191 15,0 85-15,-21 21 16,0 0-16,0 0 16,0 0-16,0 21 0,-1 0 15,1 0-15,21 22 0,0-22 16,-21 0-16,21 0 0,-21 21 0,21-20 15,0-1-15,0 0 0,0 0 16,0 0-16,0 0 0,0 1 16,21-1-16,0-21 0,0 0 0,1 21 15,-1-21-15,0 0 0,21 0 16,-21 0-16,22 0 0,-22 0 0,21-21 16,-21 0-16,1 21 0,20-22 15,-21 1-15,0 0 0,0 0 0,1-21 16,-1 20-16,0-20 0,-21 0 15,0-1-15,21 1 0,-21 0 0,21-1 16,-21 22-16,21-21 0,-21 0 16,0 20-16,0 1 0,0 0 0,0 42 31,-21 0-31,0 22 16,21-22-16,-21 21 0,0 1 15,0-1-15,21-21 0,-22 21 0,22 1 16,-21-22-16,21 21 0,-21-21 15,21 1-15,0-1 0,0 0 0,-21 0 16,21 0-16,-21 0 16,21-42 15,0 0-15,21 0-16,0 0 0,0 0 15,0-1-15,1 1 0,-1-21 16,21 21-16,-21 0 0,22-1 0,-22 1 15,21 21-15,-21 0 16,0 0-16,1 0 0,-1 0 0,0 0 16,-21 21-16,21 1 0,-21-1 15,0 0-15,0 0 0,0 0 0,0 0 16,-21 1-16,0-1 0,21 0 16,-21 0-16,21 0 0,-22-21 0,1 21 15,21 1 1,0-44 15</inkml:trace>
  <inkml:trace contextRef="#ctx0" brushRef="#br1" timeOffset="162364.78">22648 16933 0,'0'0'0,"0"-21"0,0 0 0,0 0 15,0 0-15,0 0 16,0-1-16,0 1 0,0 0 0,0 0 16,0 0-16,-21 21 15,0 0-15,21 21 16,-21 0-16,0 21 0,21-20 15,-22 20-15,1 0 0,0 1 16,21-1-16,-21 0 0,21-21 0,-21 22 0,21-1 16,0-21-16,-21 0 15,21 1-15,-22-1 0,22 0 0,0 0 16,0-42 31,0 0-47</inkml:trace>
  <inkml:trace contextRef="#ctx0" brushRef="#br1" timeOffset="163141.87">22056 17060 0,'190'43'0,"-380"-86"0,190 65 0,-22-22 16,22 21-1,22-21-15,-1 0 0,0 0 16,21 0-16,-21 0 0,22 0 15,20 0-15,-20 0 0,20 0 0,1 0 16,-1-21-16,-21 21 0,22-22 16,-1 22-16,-20-21 0,20 0 0,-20 0 15,-1 21-15,-21-21 0,21 0 16,-20-1-16,-1 1 0,-21-21 16,0 21-16,0 0 0,0-1 0,0 1 15,0 0-15,0 0 0,-21 0 16,-1 21-16,1 0 0,0 0 15,0 42 1,0-21-16,21 0 0,0 22 16,0-1-16,-21-21 0,21 22 15,-22-1-15,22-21 0,0 21 0,-21-20 16,21 20-16,0-21 0,0 0 0,0 0 16,0 1-16,0-1 15,21-21 1,1 0-1,-1 0-15,0 0 0,-21-21 16,21-1 0,0 1-16,0 21 0,-21-21 0,22 0 15,-1 21-15,0-21 0,0 21 0,0 0 16,0 0-16,1 0 16,-1 21-1,-21 0-15,21 0 0,-21 0 16,0 1-16,0-1 15,21 0-15,0-21 0,0 0 16,1 0-16,-1 0 16,0 0-16,0 0 15,0 0-15,0 0 0,1 0 16,20-21-16,-21 21 0,0-21 0,22-1 16,-22 22-16,21-21 0,-21-21 15,0 21-15,1 0 0,-1-1 0,0 1 16,-21-21-16,0 21 0,0 0 15,0-1-15,-21 22 16,0 22 0,-1-1-16,1 0 0,0 0 0,21 21 15,-21-20-15,21-1 0,-21 21 16,21-21-16,0 0 0,0 1 0,0-1 16,0 0-16,21-21 0,0 0 15,0 0-15,0 21 0,22-21 16,-1 0-16,0 0 0,1 0 15,-1 0-15,22 0 0,-22-21 0,21 21 16</inkml:trace>
  <inkml:trace contextRef="#ctx0" brushRef="#br1" timeOffset="164653.46">25231 16912 0,'0'0'15,"-22"0"-15,1 0 0,0 0 16,0 0-16,42 0 31,0 0-15,0 0-16,1 0 0,20 0 15,-21 0-15,0 0 0,0 0 0,1-21 16,-1 0-16,-21 0 0,0 0 16,0-1-16,0 1 0,0 0 15,0 0-15,-21 21 0,-1-21 16,1 0-16,0 21 0,-21 0 0,21 0 16,-22 0-16,22 0 0,-21 21 15,21 0-15,-1 0 0,1 0 16,0 22-16,0-22 0,21 0 0,0 21 15,0-21-15,0 1 0,0-1 0,0 0 16,0 0-16,21-21 0,0 21 16,0-21-16,1 0 0,20 21 0,-21-21 15,0 0-15,0 0 0,1 0 16,-1 0-16,0 0 0,-42-21 31,0 21-31,-1 0 16,-20 0-16,0 0 0,-1 0 15,1 0-15,0 0 0,-1 21 0,22 1 16,-21-1-16,21 0 0,0 0 0,-1 0 16,1 0-16,21 1 0,0 20 15,0-21-15,0 0 0,21 0 16,1 1-16,-1-1 0,21-21 16,-21 0-16,22 21 0,-1-21 0,0 0 15,1 0-15,-1 0 0,21 0 16,-20 0-16,-1-21 0,0 0 0,1 21 15,-1-22-15,-21 1 0,22 0 16,-22 0-16,21 0 0,-21 0 16,0-22-16,-21 22 0,0 0 0,22 0 15,-22 0-15,0-1 0,0 1 16,-22 21-16,1 0 16,0 0-16,0 21 15,21 1-15,-21-1 0,0 0 0,21 0 16,0 0-16,0 0 0,-22 1 0,22-1 15,0 0-15,0 0 0,-21 0 16,21 0-16,21-21 47,1 0-31,-22-21-16,0 0 0,21 21 15,0-21-15,0 0 0,-21 0 0,21-1 16,0 1-16,1 0 0,-1 0 15,0 0-15,0 0 0,0 21 16,0 0-16,-21 21 16,22-21-16,-22 21 15,0 0-15,0 0 0,0 0 16,0 1-16,0-1 0,0 0 0,0 0 16,21 0-16,-21 0 15,21-21 1,0 0-16,0 0 15,0 0-15,1 0 16,-1 0-16,0 0 0,0-21 0,-21 0 16,21 21-16,0-21 0,1 0 15,-1 0-15,0-1 0,0 1 0,0 0 16,0 0-16,1 21 0,-22-21 16,0 0-16,21 21 0,-21 21 15,0 0 1,0 0-16,0 0 15,0 0-15,0 1 0,0-1 0,0 0 16,0 0-16,0 0 16,0 0-16,0 1 15,21-22-15,0 0 0,0 0 16,0 0-16,1 0 0,-1 0 0,0 0 16,0 0-16,21 0 0,-20 0 15,-1 0-15,0 0 0,0-22 0,0 1 16,0 0-16,1 0 0,-1 0 0,0 0 15,-21-1-15,0 1 0,0 0 16,21 0-16,-21 0 0,0 0 16,0-1-16,0 44 15,-21-1 1,0 0-16,21 0 16,-21 21-16,-1-20 0,22 20 0,-21-21 15,0 21-15,21-20 0,0 20 16,-21-21-16,0 21 0,21 1 0,-21-22 15,21 21-15,0 1 0,0-1 0,0-21 16,0 21-16,0 1 16,0-22-16,-22 21 0,22-21 0,0 1 0,0 20 15,-21-21-15,21 0 0,0 0 16,-21-21-16,21-21 31,0 0-31,0 0 16,0 0-16,0 0 15,0-22-15,0 22 0,21-21 0,-21-1 16,0-20-16,21 21 0,-21-1 16</inkml:trace>
  <inkml:trace contextRef="#ctx0" brushRef="#br1" timeOffset="164929.09">26374 17463 0,'42'-233'31,"0"127"-15,-21 106-16,-126 339 15,232-699-15,-106 339 0,0 21 0,0 0 16,0-22-16,0 22 0,1 0 15,-1 0-15,0 0 0,0 0 0,21 0 16,-20 22-16,-22-1 0,0 0 0,0 0 16,0 0-16,0 0 0,0 1 15,-22-1-15,-20 0 0,21 0 0,0 0 16,-22 0-16,22-21 0,-21 22 16,21-22-16,0 0 0,-1 21 0,1-21 15,0 0-15,42 0 47,0 0-47,1 0 0,-1-21 0,0 21 16,21-22-16,-21 1 0,22 21 0,-22-21 15,21 0-15</inkml:trace>
  <inkml:trace contextRef="#ctx0" brushRef="#br1" timeOffset="165746.63">27030 17018 0,'63'-106'16,"-190"276"-16,275-361 0,-232 318 0,168-275 0,-62 127 15,-22 0-15,0-1 0,-22 44 32,1-1-32,0 0 0,21 0 15,-21 21-15,0 1 0,0-1 0,-1-21 16,22 22-16,0-1 0,0 0 16,0-21-16,-21 22 0,21-22 0,0 0 15,0 0-15,0 0 0,21 1 16,1-1-16,-1-21 0,0 0 15,0 21-15,21-21 0,-20 0 0,20 0 16,-21 0-16,0 0 0,22 0 16,-22 0-16,21-21 0,-21 21 0,0-21 15,22-1-15,-22 1 0,0 0 16,0 0-16,-21 0 0,21 0 0,1 21 16,-22-22-16,-22 44 31,22-1-31,-21-21 0,0 21 15,21 0-15,-21 0 0,21 0 0,-21 1 16,21-1-16,0 0 16,21-21-1,0 0-15,0 0 16,0 0-16,22 0 0,-22 0 16,0 0-16,21 0 0,1 0 0,-22-21 15,0 0-15,0 21 0,0-22 0,1 1 16,-1 0-16,0 0 0,-21 0 15,21 0-15,0-1 0,-21 1 16,-21 42 15,0-21-15,21 22-16,-21-1 0,0 0 0,-1 0 16,22 21-16,-21-20 0,0 20 15,0-21-15,21 21 0,0-20 0,-21 20 16,0 0-16,21 1 0,-22-1 15,22 0-15,0 22 0,0-22 0,0 0 16,-21 22-16,21-22 0,-21 1 16,21-1-16,0 0 0,0 1 15,-21-1-15,0-21 0,0 0 0,21 22 16,-22-22-16,22 0 0,-21-21 0,0 0 16,0 0-1,21-21-15,-21 21 0,0-43 0,21 22 16,0 0-16,-22-21 15,22-1-15,0 1 0,0 0 0,0-1 16,22 1-16,-1 0 0,0-22 16,0 22-16,0 0 0,0-1 0,1 1 15,41-43-15,-42 64 0,0-21 16,1 21-16,20-1 0,-21 1 16,0 0-16,0 0 0,1 0 0,-1 21 15,0-21-15,0-1 0,0 1 16,-21 0-16,0 0 0,0 0 0</inkml:trace>
  <inkml:trace contextRef="#ctx0" brushRef="#br1" timeOffset="165976.72">26945 16912 0,'0'0'0,"-42"0"0,-1 0 15,65 21 1,-1-21-16,21 0 16,-21 0-16,22 22 0,-1-22 15,0 0-15,1 0 0,-1 0 0,21 0 16,-20 0-16,-22 0 0,21 0 16,1 0-16,-22 0 0,0 0 15,0 0-15,0-22 0,22 22 0</inkml:trace>
  <inkml:trace contextRef="#ctx0" brushRef="#br1" timeOffset="166321.22">28617 17187 0,'-42'0'0,"84"0"0,-126 22 0,62-22 16,1 0-16,0 0 0,21 21 31,21-21-31,0 0 0,1 0 0</inkml:trace>
  <inkml:trace contextRef="#ctx0" brushRef="#br1" timeOffset="166760.91">28765 17230 0,'0'-64'32,"0"43"-32,-21 0 15,21 0-15,0 0 0,0-1 16,0 1-16,0 0 0,0 0 15,0 0-15,0 0 0,21-1 0,-21 1 16,22 21-16,-22-21 0,21 21 16,-21 21-1,0 0 1,0 1-16,-21-1 0,21 0 0,-22 21 16,1 1-16,-21-22 15,42 21-15,0 0 0,-21 1 0,21-1 0,0 0 16,-21 1-16,-1-22 0,1 21 15,0 1-15,0-1 0,0-21 16,21 21-16,0-20 0,-21-1 0,-1 0 16,22 0-16,-21 0 15,21-42 17,0 0-32,0 0 15,21 0-15,-21-1 0,22 1 0,-1 0 16,-21 0-16,21 0 0,0 0 15,0-1-15,-21 1 0</inkml:trace>
  <inkml:trace contextRef="#ctx0" brushRef="#br1" timeOffset="166985.9">28787 17336 0,'21'0'15,"21"21"1,-105-42-16,147 63 0,-84-21 16,0 0-16,0 0 0,0 1 15,-21-1-15,21 0 16,-21-21-16,0 21 0,0-21 0,-1 21 15,1 0-15,0-21 0,0 0 16,0 0-16,0 0 0,-1 22 16,1-22-16,0 0 0,0 0 15,21 21-15,-21-21 16,42-21 31,0 21-47</inkml:trace>
  <inkml:trace contextRef="#ctx0" brushRef="#br1" timeOffset="167412.76">28956 17357 0,'0'0'0,"0"-21"0,0-1 15,21 22-15,-21-21 0,0 0 16,21 21-16,0-21 15,1 21-15,-1-21 16,0 21-16,0 0 0,0 0 0,0 0 16,22 0-16,-22 0 0,0 0 15,0 0-15,0 21 0,1 0 0,-1 0 16,0 0-16,0 1 0,-21-1 0,0 0 16,21 0-16,-21 0 0,0 0 15,0 22-15,0-22 0,0 0 0,0 0 16,0 0-16,-21 1 0,0-1 15,0-21-15,0 0 16,-1 0 0,1 0-16,0-21 15,21-1-15,0 1 0,0 0 16,0 0-16,0 0 0,21 0 16,0-1-16,1 1 0,-1 0 0,-21 0 15,21 0-15,0 21 0,0-21 16,0 21-16,1 0 0,-1 0 0,0-22 15,0 22-15,0 0 16,0-21-16,-21 0 16,22 21-16,-1 0 0</inkml:trace>
  <inkml:trace contextRef="#ctx0" brushRef="#br1" timeOffset="167876.52">29887 17209 0,'0'21'31,"-21"-21"-15,0 0-16,0 21 15,0 0-15,-1-21 0,22 21 16,-21 0-16,0 1 0,0-1 0,0 0 16,0 0-16,21 0 0,-22 0 0,22 1 15,0 20-15,0-21 16,0 0-16,0 0 0,0 1 0,0-1 15,22 0-15,-1-21 0,0 0 16,21 0-16,-21 0 0,22 0 16,-22 0-16,21 0 0,-21 0 0,22 0 15,-22-21-15,21 0 0,-21-1 0,1 1 16,-1 0-16,0 0 0,0-21 16,-21 20-16,0-20 0,0 0 0,0 21 15,0-22-15,0 22 0,-21 0 16,0 0-16,0 0 0,-1-1 0,1 22 15,-21 0-15,84 0 0,-84 0 16,0 0-16,-1 22 0,1-1 16,0-21-16,20 21 0,-20 0 15,21 0-15,0 22 0,0-22 0,-1 0 16,1 0-16,21 0 0,0 0 16,0 22-16,0-22 0,0 0 0,43 0 15,-22 0-15,0-21 16,0 0-16,21 0 0,-20 0 0,20 0 15,0 0-15</inkml:trace>
  <inkml:trace contextRef="#ctx0" brushRef="#br1" timeOffset="168500.87">30416 17272 0,'0'0'0,"22"-21"15,-1 0-15,0 0 0,0-1 0,-21 1 16,0 42 15,-21-21-31,0 22 0,0-1 0,-1 0 16,22 0-16,-21 0 15,0 22-15,0-22 0,21 0 0,-21 0 16,21 0-16,0 0 0,0 1 16,0-1-16,0 0 15,21-21 1,0 0-16,0 0 0,0 0 15,1 0-15,-1-21 0,0 0 16,0 21-16,0-22 0,0 1 0,1 21 16,-1-21-16,0 0 0,0 0 15,0 0-15,-21-1 0,21 1 16,-21 0 0,0 42-1,0 0-15,0 1 0,0-1 16,0 0-16,-21 0 0,21 0 0,-21 0 15,21 22-15,0-22 0,0 0 16,0 0-16,0 0 0,0 1 16,0-1-16,64-21 0,-43 0 15,0 0-15,0 0 0,0 0 16,0 0-16,1 0 0,20 0 16,0 0-16,1-21 0,-1-1 15,-21 1-15,21 0 0,-20-21 0,20 21 16,-21-1-16,-21-20 0,0 0 0,21 21 15,-21-1-15,0 1 0,0 0 16,0 0-16,0 0 0,0 0 16,-21 21-16,0 0 0,0 0 15,-22 0-15,22 0 0,0 0 0,0 0 0,0 21 16,0-21-16,21 21 16,0 0-16,0 0 15,21-21 1,21 0-16,-21 0 0,22 0 15,-22 0-15</inkml:trace>
  <inkml:trace contextRef="#ctx0" brushRef="#br1" timeOffset="168901.01">31538 17272 0,'21'0'0,"-42"0"0,64 0 0,-22-21 16,0 21-16,-21-21 15,21 21-15,-21-21 0,0-1 16,-21 22-1,0 0 1,0 0-16,-1 0 0,1 0 16,0 22-16,0-1 0,0-21 0,0 21 15,-1 0-15,1 0 0,21 0 16,0 1-16,0-1 0,0 0 16,21 0-16,1-21 15,-1 21-15,0 0 0,0 1 0,0-22 16,0 21-16,1 0 0,-1 0 15,-21 0-15,0 0 16,-21-21 0,-22 0-16,22 0 15,-21 0-15,21 0 0,-22 0 16,1 0-16,0 0 0,20-21 0,1 21 16,-21 0-16,21 0 0,21-21 15,-21 21-15,21-21 16,21 21-1,0 0-15,0-21 0,0 21 0,0 0 16,1-21-16,-1-1 0</inkml:trace>
  <inkml:trace contextRef="#ctx0" brushRef="#br1" timeOffset="169585.18">31729 17399 0,'42'0'31,"-21"0"-31,0 0 16,1 0-16,-1 0 0,0 0 15,-21-21-15,0 0 0,21 21 0,0-21 0,0-1 16,1 1-16,-1 21 0,0-21 16,-21 0-16,-21 42 46,0 0-46,-1 0 16,1 1-16,0-1 0,0 0 0,0 0 16,21 0-16,-21 0 0,21 1 15,0-1-15,0 0 0,0 0 0,0 0 16,21-21-16,0 21 16,0 1-16,0-22 0,0 0 0,22 0 15,-22 0-15,0 0 0,0 0 16,0-22-16,1 1 0,-1 21 15,-21-21-15,0 0 0,21 0 0,-21 0 16,0-1-16,0-20 0,21 21 16,0 0-16,-21 0 0,21-1 15,1 1-15,20 0 0,-21 0 16,0 0-16,22 21 0,-1-21 0,-21 21 16,21 0-16,-20 0 0,20 0 15,-21 0-15,21 0 0,-20 0 16,-1 21-16,0 0 0,-21 0 0,0 0 15,0 0-15,0 22 0,0-22 16,-21 21-16,0-21 0,-1 1 0,1 20 16,0-21-16,0 0 0,0 0 15,0-21-15,-1 22 0,1-22 16,21-22 0,0 1-1,0 0-15,21 0 0,1 0 16,-1 0-16,21-22 0,-21 22 15,22 0-15,-1-21 0,0 20 0,1 1 16,-22 0-16,21 0 0,0 0 16,-20 0-16,20-1 0,-21 22 15,0 0-15,-42 0 32,-21 0-32</inkml:trace>
  <inkml:trace contextRef="#ctx0" brushRef="#br1" timeOffset="171144.58">3323 17780 0,'-21'0'0,"42"0"0,-63 0 16,42 21-16,0 0 16,0 1-16,0-1 0,0 0 15,0 0-15,0 0 0,0 0 16,0 1-16,0-1 15,21-21-15,0 0 16,0 0-16,0 0 16,1 0-16,-1-21 15,0-1-15,0 1 16,-21 0-16,0 0 0,0 0 16,0 0-16,-21-1 15,0 1-15,0 21 0,-1 0 16,1 0-16,0 0 0,0 0 15,0 0-15,0 21 16,21 1-16,0-1 0,-22 0 0,22 0 16,0 0-16,0 0 15,0 1-15,0-1 16,22-21-16,-1 0 0,0 0 16,0 0-1,0 0-15,0 0 0,1-21 16,-22-1-16,21 1 15,-21 0-15,0 0 16,0 0-16,0 0 0,-21-1 16,21 1-16,-22 21 15,1 0 1,21 21 0,-21-21-16,21 22 0,0-1 15,0 0-15,0 0 0,0 0 16,-21 0-16,21 1 15,0-1 1</inkml:trace>
  <inkml:trace contextRef="#ctx0" brushRef="#br1" timeOffset="172621.06">3387 18203 0,'-22'0'47,"1"22"-16,21-1-15</inkml:trace>
  <inkml:trace contextRef="#ctx0" brushRef="#br1" timeOffset="172842.05">3344 18225 0,'0'0'0,"0"21"47,0 0-31,0 0-16,0 0 15,0 0 1,0-42 31,0 0-31,21 21-16,-21-21 15</inkml:trace>
  <inkml:trace contextRef="#ctx0" brushRef="#br1" timeOffset="173037.34">3302 18203 0,'0'0'0,"0"22"0,-21-22 16,21 21-16,0 0 0,0 0 16,0 0-16,0 0 15,21-21 16,0 0-15,-21-21-16,21 21 16,-21-21-16</inkml:trace>
  <inkml:trace contextRef="#ctx0" brushRef="#br1" timeOffset="173432.54">3365 18203 0,'-21'0'31,"21"22"-31,0-1 16,-21 0-16,21 0 16,0 0-16,21-21 47,0 0-47,-21-21 0,0 0 15,22 0-15,-1 0 16,-21-1-1,0 1 17,21 21-17,0 0-15,0 0 16,0 0-16,1 21 0,-1 1 16,0-22-16,21 21 0,-21 0 15,1 0-15,-22 0 0,0 22 0,0-22 16,0 21-16,-43 0 0,1 1 15,0-1-15,-1 0 0,-20 1 16,-1-1-16,1 0 0,20 1 0,-20-22 16,21 0-16,-1 0 0,22-21 15,-21 0-15,21 0 0</inkml:trace>
  <inkml:trace contextRef="#ctx0" brushRef="#br1" timeOffset="174150.55">4508 17928 0,'-21'0'16,"42"0"-16,-63 0 0,21 0 0,0 0 15,0 0-15,42 21 32,0-21-17,0 0-15,21 22 0,-20-22 16,20 0-16,0 0 0,1 21 0,-1-21 16,0 0-16,22 0 0,-1 0 15,-20 0-15,20 0 0,1 0 0,-1 0 16,-21 0-16,22 0 0,-22 0 15,1-21-15,-22 21 0,21 0 16,-21-22-16,0 22 0,-21-21 16,0 0-1,-21 21-15,0-21 0,0 21 16,0-21-16,0 21 0,-1 0 0,1-21 16,-21 21-16,21 0 0,0 0 15,-1-22-15,1 22 16,42 0 31,1 22-47,-1-22 0,0 21 0,0-21 15,-21 21-15,21 0 0,0 0 16,-21 0-16,22 1 0,-22-1 0,0 0 16,0 0-16,0 21 0,-22-20 15,1-1-15,0 21 16,0-21-16,0 0 0,-22 22 0,22-22 15,0 0-15,-21 0 0,21 0 16,-1-21-16</inkml:trace>
  <inkml:trace contextRef="#ctx0" brushRef="#br1" timeOffset="175725.29">6413 17822 0,'0'0'0,"-21"22"0,0-22 16,0 0-16,0 0 0,0 0 0,42-22 47,21 1-32,-21 0-15,0 0 0,22 0 16,-1 0-16,-21-1 0,22 1 0,-22 0 15,0 21-15,0-21 0,-21 0 16,21 0-16,-21-1 0,0 1 16,-21 21-16,0 0 0,0 0 15,-22 0-15,22 0 0,0 0 16,-21 21-16,21 1 0,-22-1 16,22 21-16,0 0 0,0-20 0,21 20 15,0 0-15,-21-21 0,21 22 16,0-22-16,0 0 0,0 0 15,0 0-15,21-21 0,0 22 16,0-22-16,0 0 0,0 0 0,22 0 16,-22 0-16,0 0 0,21 0 15,-20 0-15,-1-22 0,0 22 0,-21-21 16,-21 21 0,0 0-1,-1 0-15,1 0 0,-21 0 16,21 0-16,0 21 0,-22 1 15,22-1-15,0 0 0,0 0 0,21 0 16,0 0-16,0 1 0,0 20 16,0-21-16,0 0 0,0 0 15,0 1-15,21-1 16,21-21-16,-21 0 0,1 0 16,20 0-16,-21 0 0,21 0 0,1-21 15,-1 21-15,22-22 0,-22 1 16,0 0-16,1 0 0,-1 0 0,-21 0 15,21-1-15,-20 1 16,-1 0-16,0 0 0,-21 0 0,21-22 0,-21 22 16,0 0-16,0 0 15,-21 21 1,21 21-16,-21-21 16,21 21-16,0 0 0,0 1 15,0 20-15,0-21 0,-21 0 0,21 0 16,-22 1-16,22-1 0,0 0 15,0 0-15,-21 0 0,21 0 0,-21-21 16,42 0 15,0 0-31,1-21 0,-1 0 16,0 0-16,0 0 0,0 0 16,0-1-16,1 1 0,20 0 15,-21 0-15,0 0 0,0 0 16,22 21-16,-22-22 0,0 22 15,0 0-15,-21 22 16,21-1-16,-21 0 0,22 0 16,-1 0-16,-21 0 0,21 1 15,-21-1-15,0 21 0,21-21 16,0 0-16,0 1 0,1-1 16,-1-21-16,0 0 0,0 0 15,21 0-15,-20 0 0,20 0 0,0 0 16,1 0-16,-1-21 0,0 21 15,1-22-15,-1 1 0,0 0 16,1 0-16,-1 0 0,0 0 16,-21-1-16,1 1 0,-22 0 15,0-21-15,0 21 0,0-1 0,0 1 16,0 0-16,-22 0 0,-20 0 16,21 21-16,0 0 0,-22 0 0,22 0 15,-21 0-15,0 0 0,-1 0 16,22 21-16,-21 0 0,-1 0 0,22 22 15,-21-22-15,21 0 0,0 21 16,-22-21-16,43 22 0,-21-22 0,21 0 16,0 0-16,0 0 0,0 1 15,0-1-15,21-21 16,0 0-16,1 0 0,-1 0 16,21 0-16,-21 0 0,22-21 15,-1 21-15,-21-22 0,21 1 0,1 0 16,-1 0-16,-21 0 0,22-22 15,-22 22-15,0 0 0,0-21 0,0-1 16,-21 22-16,21-21 0,-21 0 16,0-1-16,0 1 0,0 0 0,0-1 15,0 22-15,22-21 0,-22 21 16,0-1-16,21 22 16,-21 22-1,0 20-15,0-21 0,0 21 16,0 1-16,0-1 0,0 22 15,0-22-15,0 0 0,-21 1 16,21-1-16,0 0 0,-22-21 0,22 22 16,0-22-16,0 0 0,0 21 15,0-20-15,0-1 0,22-21 16,-1 0 0,0 0-16,0 0 0,0-21 0,22 21 15,-22-22-15</inkml:trace>
  <inkml:trace contextRef="#ctx0" brushRef="#br1" timeOffset="176590.42">9546 17822 0,'0'0'0,"-21"0"0,21-21 0,-21 0 16,0 21-16,-1 0 0,1 0 15,0 0-15,0 0 16,0 21-16,21 0 0,-21 1 15,21 20-15,-22-21 0,22 21 16,-21-20-16,21 20 0,0-21 0,0 0 16,0 0-16,0 1 0,0-1 15,0 0-15,0 0 0,21-21 16,1 0-16,-1 0 0,0 0 16,0 0-16,0 0 15,0 0-15,1-21 0,-1 21 16,-21-21-16,0 0 15,0-1-15,0 1 0,0 0 0,0 0 16,0 0-16,0 0 0,0-22 16,0 22-16,-21 0 0,21 0 0,-22 0 15,22-1-15,0 1 0,0 0 16,0 0-16,22 21 16,-1-21-16,0 21 0,0 0 15,0-21-15,22 21 0,-22 0 16,0-22-16,21 22 0,-21 0 0,1 0 15,-1 0-15,0 0 16,0 22-16,0-1 0,-21 0 0,0 0 0,0 0 16,0 22-16,0-22 15,0 0-15,0 21 0,0 1 0,-21-22 16,21 21-16,-21-21 0,0 22 16,0-1-16,21 0 0,0 1 0,-22 20 15,1-21-15,21 22 0,0-22 16,0 22-16,0-22 0,0 22 15,0-22-15,0 21 0,0-20 0,0-1 16,0 0-16,0 1 0,0-1 16,0 0-16,0 1 0,0-22 0,-21-21 15,0 0 17,0 0-32,21-21 15,0 0-15,0-22 0,-21 22 0,21-42 16,-22 20-16,22-20 0,0 20 15,0-20-15,0-1 0,0 1 16,0-1-16,0 1 0,22-1 0,-1 22 16,0 0-16,21-1 0,-21 1 15,22 21-15,-1-21 0,22 20 0,-22 1 16,0 0-16,22 0 16,-22 21-16,0-21 0,22 0 0,-22 21 0</inkml:trace>
  <inkml:trace contextRef="#ctx0" brushRef="#br1" timeOffset="176877.24">10901 17717 0,'0'0'0,"21"-22"0,-21 1 0,0 0 16,-21 42 15,21 0-16,-21 1-15,21 20 0,0-21 16,-22 21-16,22 1 0,-21-1 16,21 0-16,0-20 0,-21 20 15,21 0-15,-21-21 0,21 1 0,0-1 16,-21 21-16,21-21 16,0 0-16,21-21 15,0 0 1,0-21-16,0 21 0,1-21 15,-1 0-15</inkml:trace>
  <inkml:trace contextRef="#ctx0" brushRef="#br1" timeOffset="177522.15">11218 17695 0,'0'0'0,"21"-21"0,-21 0 16,0 0-16,0 0 0,0 42 31,0 0-31,-21 21 0,21-20 15,-21 20-15,21-21 0,0 21 0,-21 1 16,21-1-16,-21-21 16,21 22-16,-21-22 0,21 21 0,0-21 0,-22 0 15,22 1-15,0-1 0,0 0 16,-21-21-16,42 0 31,1-21-31,-1 21 16,-21-21-16,21-1 0,0 1 15,0 0-15,0 21 0,-21-21 16,22 0-16,-1 0 0,-21-1 0,21 22 16,0 0-16,-21 22 31,0-1-31,0 0 0,21-21 16,-21 21-16,0 0 0,0 0 15,21 1-15,1-1 0,-1-21 16,0 21-16,0-21 15,0 0-15,0 0 0,22 0 16,-22 0-16,0 0 16,0-21-16,0 21 0,22-21 0,-22-1 15,0 1-15,0 0 16,0 0-16,1 0 0,-1 0 0,-21-22 0,21 22 16,-21-21-16,0 21 0,0-1 15,0 1-15,0 0 0,0 0 0,-21 21 16,0 0-16,-1 0 15,22 21-15,-21 0 0,0 0 16,0 1-16,21-1 0,0 21 0,-21-21 16,21 0-16,0 22 0,0-22 15,0 0-15,0 0 0,0 0 0,0 1 16,21-1-16,0 0 16,0-21-16,0 0 0,1 0 15,-1 0-15,21 0 0,-21 0 16,0 0-16,22 0 0,-22-21 0,21 21 15,-21-21-15,1-1 0,-1 22 16,-21-21-16,0 0 0</inkml:trace>
  <inkml:trace contextRef="#ctx0" brushRef="#br1" timeOffset="177741.73">10837 17738 0,'-21'0'16,"42"0"-16,-63 0 0,21 0 0,21 21 15,21-21 1,21 0 0,-21 0-16,22 0 0,-1-21 15,22 21-15,-22-21 0,21-1 0,-20 22 16,20-21-16,1 21 0</inkml:trace>
  <inkml:trace contextRef="#ctx0" brushRef="#br1" timeOffset="178390.18">13779 17907 0,'0'0'0,"-21"-21"15,21 0 1,21 0-16,1-1 0,-1 1 0,0 21 16,0-21-16,0 0 0,0 0 15,1-22-15,-1 22 0,-21 0 0,21 0 16,-21 0-16,0 0 16,-21 21-16,0 0 0,-1 0 15,-20 0-15,21 0 0,-21 21 0,20-21 16,-20 21-16,21 0 0,0 0 15,-22 0-15,43 22 0,-21-22 16,21 0-16,0 0 0,0 0 16,0 1-16,0-1 0,21 0 0,1 0 15,-1 0-15,0 0 0,21 1 16,-21-1-16,22 0 0,-1 0 0,-21 0 16,22 0-16,-22-21 0,0 22 15,-21-1-15,0 0 0,0 0 16,-21-21-16,0 21 0,-22-21 15,1 0-15,0 21 0,-1-21 16,-20 0-16,20 0 0,-20 0 16,21 0-16,-22 0 0,22 0 15,-22-21-15,22 21 0,0-21 0,-1 0 16,22 0-16,0 0 0,0-1 16,0 1-16,21 0 0,0-21 0,0 21 15,0-1-15,21 1 0,21 0 16,-21-21-16,22 21 0,-1 21 0,0-22 15,1 1-15,20 0 0,-21 0 16</inkml:trace>
  <inkml:trace contextRef="#ctx0" brushRef="#br1" timeOffset="178653.33">14372 17590 0,'0'0'0,"0"21"16,0 0-16,0 0 0,0 21 16,0-20-16,0-1 0,-21 21 0,21-21 15,0 22-15,-21-22 0,21 21 16,-21-21-16,21 0 0,-22 22 0,22-22 16,0 0-16,0 0 0,0 0 15,0 1-15,0-1 16,0 0-1,22-21 1,-22-21-16,21 21 16</inkml:trace>
  <inkml:trace contextRef="#ctx0" brushRef="#br1" timeOffset="178849.15">14139 17907 0,'21'0'47,"1"0"-47,-1 0 0,0 0 16,21 0-16,1 0 0,-1 0 0,-21 0 16,21 0-16,1 0 0,-1 0 15,-21 0-15,22 0 0</inkml:trace>
  <inkml:trace contextRef="#ctx0" brushRef="#br1" timeOffset="179632.95">14817 18013 0,'0'0'0,"21"0"31,0 0-15,-21-21-16,0 0 0,0-1 15,0 1-15,0 0 16,0 0-16,0 0 16,0 0-16,0-1 0,-21 22 0,21-21 15,-21 21-15,-1 0 16,1 21-16,0 1 0,21-1 16,-21 0-16,21 21 0,-21-21 15,0 1-15,21 20 0,0-21 16,-22 0-16,22 0 0,0 1 15,0-1-15,0 0 0,0 0 0,0 0 16,22-21 0,-1 0-1,0 0-15,-21-21 0,21 21 0,0-21 16,0 21-16,1-21 0,-1 0 16,-21-1-16,21 1 0,0 0 0,0 0 15,0-21-15,-21 20 0,22 1 16,-22 0-16,21 0 0,-21 42 31,0 0-15,0 0-16,0 1 0,0-1 15,0 0-15,0 0 0,0 0 0,0 0 16,0 1-16,0-1 16,21 0-16,0-21 0,0 21 15,0-21-15,1 0 0,-1 0 0,0 0 16,21 0-16,-21 0 0,22 0 15,-22 0-15,21-21 0,-21 21 0,1-21 16,20 0-16,-21-1 0,21 1 16,-20-21-16,-1 21 0,0-22 0,0 1 15,0 21-15,0-21 0,1-22 16,-1 22-16,-21-1 0,0 1 16,21 0-16,-21 21 0,0-1 15,0 1-15,0 0 0,0 42 16,0 0-16,-21 1 15,0-1-15,-1 21 0,1 0 0,0 1 16,0-1-16,0 0 0,0 1 16,21-1-16,0-21 0,-22 22 15,22-1-15,0-21 0,0 0 0,0 0 16,0 1-16,0-1 0,0 0 16,22-21-16,-1 0 0,0 0 15,0 0 1,21 0-16,-20 0 0,-1 0 0,0-21 15,0 21-15,0-21 0</inkml:trace>
  <inkml:trace contextRef="#ctx0" brushRef="#br1" timeOffset="179849.15">15346 17822 0,'0'0'0,"-43"22"0,22-22 0,0 0 15,0 0-15,21 21 16,21-21-16,0 21 16,0-21-16,1 0 0,-1 0 15,21 0-15,-21 0 0,0 0 16,22 0-16,-1-21 0,-21 0 16,22 21-16,-22-22 0,21 22 0,0-21 15,1 0-15,-22 0 0</inkml:trace>
  <inkml:trace contextRef="#ctx0" brushRef="#br1" timeOffset="180294.28">15960 18055 0,'0'0'16,"-22"0"-16,22 21 0,22-21 31,-1-21-15,0 0-16,21 0 0,-42 0 16,21 0-16,1-1 0,-1 1 15,-21 0-15,21 0 0,-21 0 0,0 0 16,0-1-1,-21 22-15,0 0 0,-1 0 16,-20 22-16,21-1 0,0 0 16,0 0-16,-1 0 0,1 0 0,0 22 15,0-22-15,0 0 0,21 21 16,-21-20-16,21-1 0,0 0 16,0 0-16,0 0 0,0 0 15,21-21-15,0 0 0,21 0 16,-21 0-16,22 0 0,-1 0 0,0 0 15,22-21-15,-22 0 0,22 21 16,-22-21-16,22 0 0,-22 0 16,0-1-16,1 1 0,-1-21 15</inkml:trace>
  <inkml:trace contextRef="#ctx0" brushRef="#br1" timeOffset="180893.53">16616 17801 0,'0'43'15,"0"-86"-15,-21 43 0,-1 21 16,22 1-16,-21-1 0,0 0 15,0 0-15,0 21 0,21-20 0,-21-1 16,21 0-16,-22 0 0,22 0 16,0 0-16,0 1 0,0-1 0,0 0 15,0 0 1,0-42 15,22 0-15,-1 0-16,0-1 0,-21 1 15,21 0-15,0 0 0,-21 0 16,21 0-16,1-1 0,-1 1 0,0 0 16,-21 0-16,21 0 0,0 21 15,0 0-15,1 0 16,-1 0-16,-21 21 0,0 0 16,0 0-16,21 0 0,-21 1 15,0-1-15,0 0 0,0 0 16,0 0-16,0 0 15,0 1-15,0-1 0,0 0 16,0-42 31,0 0-31,21 21-16,0-22 0,0 1 0,1-21 15,-1 21-15,0 0 0,0-1 16,21-20-16,-20 21 0,-1 0 15,21 21-15,-21-21 0,0 21 16,1 0-16,-1 0 0,0 0 0,-21 21 0,0 0 16,0 0-16,0 0 15,0 22-15,0-22 0,0 0 0,0 0 16,0 0-16,-21 0 0,21 1 16,-21-1-16,21 0 0,-22 0 0,1 0 15,21 0-15,21-42 47</inkml:trace>
  <inkml:trace contextRef="#ctx0" brushRef="#br1" timeOffset="181306.09">17420 18098 0,'0'0'0,"-21"21"16,42-21-1,0-21 1,0 21-16,1-22 0,-1 22 16,0-21-16,0 0 0,21 21 0,-20-21 15,-1 0-15,-21 0 16,21-1-16,-21 1 0,-21 21 31,0 0-31,-1 0 16,1 21-16,-21 1 0,21-1 15,0 0-15,-1 0 0,1 0 16,0 0-16,0 1 0,21-1 0,0 0 16,0 0-16,0 0 0,0 0 15,21 1-15,0-22 0,0 0 16,1 0-16,20 0 0,-21 0 15,21 0-15,-20 0 0,20 0 0,-21 0 16,21 0-16,-20 0 16,20-22-16,-21 22 0,21-21 0,-20 0 15,-1 0-15,21 0 0</inkml:trace>
  <inkml:trace contextRef="#ctx0" brushRef="#br1" timeOffset="182008.55">17970 18055 0,'85'-127'31,"-170"254"-15,170-233-1,-85 128-15,-21-1 16,21 21-16,-21-21 0,0 0 0,21 1 16,0-1-16,-22 0 0,22 0 15,-21 0-15,21 0 0,0 1 0,-21-22 16,21 21 0,0-42 15,0-1-16,21 22-15,-21-21 0,21 0 16,1 0-16,-1 0 0,0-22 16,21 22-16,-21 0 0,1-21 0,20 21 15,-21-1-15,0 1 0,22 21 16,-22 0-16,0 0 0,-21 21 0,21-21 16,-21 22-16,0-1 0,0 0 15,0 0-15,0 0 0,0 0 0,0 1 16,0-1-16,-21 0 15,21 0-15,0 0 0,0 0 0,0 1 16,0-1-16,21-21 16,0 21-16,0-21 0,1 0 15,-1 0-15,0 0 0,0 0 16,21 0-16,-20-21 0,20 0 0,-21 21 16,21-22-16,-20 1 0,-1 0 15,21 0-15,-21-21 0,0 20 0,1-20 16,-1 0-16,0-1 0,0 1 15,-21 0-15,0-1 0,0 1 0,21 0 16,-21 21-16,0-1 16,0 1-16,0 0 0,-21 42 31,0 0-31,0 1 0,0-1 0,-1 21 16,1-21-16,0 22 0,0-22 15,0 21-15,0 0 0,21-20 0,-22 20 16,22-21-16,0 21 0,0-20 15,0-1-15,0 0 0,0 0 0,0 0 16,0 0-16,0 1 0,22-1 16,-1-21-1,0 0-15,0 0 16,0 0-16,0 0 16,1-21-1,-1-1-15,0 22 0,-21-21 0,21 0 16,0 21-16,-21-21 15,21 21-15</inkml:trace>
  <inkml:trace contextRef="#ctx0" brushRef="#br1" timeOffset="182269.72">18500 17992 0,'0'0'0,"21"0"31,0 0-31,0 0 16,0 0-16,0 0 0,1 0 15,-1 0-15,0 0 0,21 0 0,-21 0 16,1-21-16,-1 21 0,21 0 16,-21 0-16,0 0 0,1 0 15,-1 0-15,0 0 47</inkml:trace>
  <inkml:trace contextRef="#ctx0" brushRef="#br1" timeOffset="182541.2">19494 18309 0,'0'-21'46,"-21"21"-14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CF90-6EBC-4D36-20C2-EC8757231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C90E5-3539-53F3-DE6B-2869AED7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7046-EE89-F77F-595C-7ADCA554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8DA9-B533-8B4F-1202-B409ADF3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E0A9-9CAC-9808-7B0D-9C8A1C17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773A-7079-617D-C716-14A93024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A8413-9899-5851-B251-81176D6E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9104-B6CB-0855-87FC-FFD04DDF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38D1-4E2D-63DE-BB35-8E64C54D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4CB8-C6E3-ACC9-77C7-79B8487F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1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2AF21-9FF3-8B36-6AAB-474C4351E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84EFF-3B33-DE82-5265-8F2B55392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23B6-67A0-E407-5432-1B955F9A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AB98-8951-0C6D-4872-D310152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84CF-998A-11C3-F38D-A539B21F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5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E02C-3C65-13F1-F0DA-987E07D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793C-3E63-0353-7A03-51F177F3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CE8B-BF29-520B-3B92-6CF7513C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ABE3-45F7-82A5-3FC5-9456AE5D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6B05E-F9A0-54AC-DAE7-BD6151CA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EAAD-0694-E48D-F4F2-6EC8C81B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3541-F71B-CF62-736C-FEAF4101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8353-E3E2-6D31-3BEC-4A3FB10E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FBAE-02F3-6598-350F-D1222024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AC8D-275C-B049-EE72-9A84EBA1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97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8C61-CEC7-EC8F-9ADC-C18EED12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320A-19F9-6EC1-7BD8-A85AA3C83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51364-143F-3150-8A70-57A279834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10377-7D3C-22E5-CCF9-2C8708FB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556C7-823D-1223-8F7A-15BE2A91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4D9EE-195E-B94A-990C-535B7AD8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F621-1342-497F-409C-FF8D55DD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B52E-482E-DB32-08E9-C80EDF77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D3031-379C-6397-5399-D8E675D32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F9B12-B2BF-82E5-423D-A85B71E2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3A964-6C7D-9C58-F7DD-BAB2A1FD1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F8D8A-ECFA-731B-711F-3C4304BD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C9915-44EA-70A4-3D74-2B0D8FA4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CA9F9-9829-AE61-2C81-15A78352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1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E752-17CF-FF9F-BA08-85D16D10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C178E-B8DB-838C-3832-3858BC1D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0A59F-EC1E-D42B-5FB1-025027A9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EB6D5-D734-D6CD-0CF6-E2226A0B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85727-8FA6-3DBB-2C79-D5ADEFA2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969CC-BEEB-808E-9C03-56C9E89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87F75-B5C0-B201-4A52-F0F97B17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8B42-CC1F-FCD1-6E79-965DC10E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499E-86F3-DCDB-DCBE-7BE86C93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9176-6B77-2EF7-BAA3-25AB0E50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2586-ED12-CC3E-0A76-151B1F87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ACC6-7A91-0CF8-6911-30396D71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BF649-7B91-A0DC-6BB2-1D0981EE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5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F7AA-8144-4BA0-5262-77C101BC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BF256-3936-1D22-3EC1-C640FE026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CB691-24C8-2F9C-4DDA-117E7CB0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41D7B-3D3D-BB57-7560-3C06E8A6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6326-5E1A-A630-C74D-A256D21B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67EA-F3AC-A825-7667-706F2428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53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B9FD6-AB9E-2971-4936-FDD96B29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8AAD7-1A0B-6D21-0D1C-26FDD86A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9384-B8CB-BC6A-F40B-EE5EC0B8A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AB2B-3C57-42AA-8F58-D73D194397B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2ED72-2BC9-E0D7-F59D-134F54507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90952-285D-9132-6A58-C087F46C5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6EE0-7835-4C93-B15A-A1788D6EB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1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image" Target="../media/image15.png"/><Relationship Id="rId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7A9-A88F-BECE-AD73-16EE3E9C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7F57-3795-83B7-5E56-4417C69F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426B1C-4C32-346C-A1A4-F1E961B7D684}"/>
                  </a:ext>
                </a:extLst>
              </p14:cNvPr>
              <p14:cNvContentPartPr/>
              <p14:nvPr/>
            </p14:nvContentPartPr>
            <p14:xfrm>
              <a:off x="876240" y="137160"/>
              <a:ext cx="6736320" cy="342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426B1C-4C32-346C-A1A4-F1E961B7D6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127800"/>
                <a:ext cx="67550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62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7A9-A88F-BECE-AD73-16EE3E9C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7F57-3795-83B7-5E56-4417C69F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8FFED9-87C3-C35A-AFAC-90A7F8A3B3D5}"/>
                  </a:ext>
                </a:extLst>
              </p14:cNvPr>
              <p14:cNvContentPartPr/>
              <p14:nvPr/>
            </p14:nvContentPartPr>
            <p14:xfrm>
              <a:off x="45720" y="106560"/>
              <a:ext cx="12009600" cy="596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8FFED9-87C3-C35A-AFAC-90A7F8A3B3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97200"/>
                <a:ext cx="12028320" cy="59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34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7A9-A88F-BECE-AD73-16EE3E9C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7F57-3795-83B7-5E56-4417C69F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0D3ED6-0C9E-220C-0953-EF8B82843C22}"/>
                  </a:ext>
                </a:extLst>
              </p14:cNvPr>
              <p14:cNvContentPartPr/>
              <p14:nvPr/>
            </p14:nvContentPartPr>
            <p14:xfrm>
              <a:off x="297000" y="152280"/>
              <a:ext cx="11194200" cy="381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0D3ED6-0C9E-220C-0953-EF8B82843C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42920"/>
                <a:ext cx="1121292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74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000456-9668-E643-8A22-9E4A57167437}"/>
                  </a:ext>
                </a:extLst>
              </p14:cNvPr>
              <p14:cNvContentPartPr/>
              <p14:nvPr/>
            </p14:nvContentPartPr>
            <p14:xfrm>
              <a:off x="0" y="30600"/>
              <a:ext cx="8245080" cy="584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000456-9668-E643-8A22-9E4A571674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826380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30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84E85B-38C3-BA1B-5471-C6DCE80189F0}"/>
                  </a:ext>
                </a:extLst>
              </p14:cNvPr>
              <p14:cNvContentPartPr/>
              <p14:nvPr/>
            </p14:nvContentPartPr>
            <p14:xfrm>
              <a:off x="137160" y="122040"/>
              <a:ext cx="9974880" cy="672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84E85B-38C3-BA1B-5471-C6DCE8018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12680"/>
                <a:ext cx="999360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24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1DF540-B816-36FD-45D8-A2316C601BA5}"/>
                  </a:ext>
                </a:extLst>
              </p14:cNvPr>
              <p14:cNvContentPartPr/>
              <p14:nvPr/>
            </p14:nvContentPartPr>
            <p14:xfrm>
              <a:off x="167760" y="160200"/>
              <a:ext cx="7574400" cy="334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1DF540-B816-36FD-45D8-A2316C601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50840"/>
                <a:ext cx="7593120" cy="33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10D73C-E099-0463-9623-FF38712034D7}"/>
                  </a:ext>
                </a:extLst>
              </p14:cNvPr>
              <p14:cNvContentPartPr/>
              <p14:nvPr/>
            </p14:nvContentPartPr>
            <p14:xfrm>
              <a:off x="0" y="1668960"/>
              <a:ext cx="7437600" cy="381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10D73C-E099-0463-9623-FF38712034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659600"/>
                <a:ext cx="7456320" cy="38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588C35-B16B-1956-795D-3B6B2F7FDCB6}"/>
                  </a:ext>
                </a:extLst>
              </p14:cNvPr>
              <p14:cNvContentPartPr/>
              <p14:nvPr/>
            </p14:nvContentPartPr>
            <p14:xfrm>
              <a:off x="449640" y="4716720"/>
              <a:ext cx="7445160" cy="182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588C35-B16B-1956-795D-3B6B2F7FDC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280" y="4707360"/>
                <a:ext cx="7463880" cy="18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29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5D3BEC-BB07-9DCF-7028-0FC0DB74F015}"/>
                  </a:ext>
                </a:extLst>
              </p14:cNvPr>
              <p14:cNvContentPartPr/>
              <p14:nvPr/>
            </p14:nvContentPartPr>
            <p14:xfrm>
              <a:off x="221040" y="53280"/>
              <a:ext cx="5943960" cy="218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5D3BEC-BB07-9DCF-7028-0FC0DB74F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43920"/>
                <a:ext cx="5962680" cy="22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7E9082-2827-D5D4-1A18-D65286586981}"/>
                  </a:ext>
                </a:extLst>
              </p14:cNvPr>
              <p14:cNvContentPartPr/>
              <p14:nvPr/>
            </p14:nvContentPartPr>
            <p14:xfrm>
              <a:off x="129600" y="1645920"/>
              <a:ext cx="12017160" cy="269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7E9082-2827-D5D4-1A18-D652865869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40" y="1636560"/>
                <a:ext cx="12035880" cy="27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36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32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46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51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92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7A9-A88F-BECE-AD73-16EE3E9C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7F57-3795-83B7-5E56-4417C69F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AD8C0E-0FE1-73BA-92EF-4EA9A48D9631}"/>
                  </a:ext>
                </a:extLst>
              </p14:cNvPr>
              <p14:cNvContentPartPr/>
              <p14:nvPr/>
            </p14:nvContentPartPr>
            <p14:xfrm>
              <a:off x="510480" y="0"/>
              <a:ext cx="5395320" cy="111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AD8C0E-0FE1-73BA-92EF-4EA9A48D96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-9360"/>
                <a:ext cx="5414040" cy="11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F76D1B-4C6F-2648-CC97-E8A9DDCFB96F}"/>
                  </a:ext>
                </a:extLst>
              </p14:cNvPr>
              <p14:cNvContentPartPr/>
              <p14:nvPr/>
            </p14:nvContentPartPr>
            <p14:xfrm>
              <a:off x="129600" y="1234440"/>
              <a:ext cx="7582320" cy="465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F76D1B-4C6F-2648-CC97-E8A9DDCFB9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40" y="1225080"/>
                <a:ext cx="760104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37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55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7A9-A88F-BECE-AD73-16EE3E9C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7F57-3795-83B7-5E56-4417C69F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E10D27-273C-9E5A-308E-27AAB3901496}"/>
                  </a:ext>
                </a:extLst>
              </p14:cNvPr>
              <p14:cNvContentPartPr/>
              <p14:nvPr/>
            </p14:nvContentPartPr>
            <p14:xfrm>
              <a:off x="373320" y="68760"/>
              <a:ext cx="7216560" cy="159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E10D27-273C-9E5A-308E-27AAB3901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59400"/>
                <a:ext cx="7235280" cy="16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40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7A9-A88F-BECE-AD73-16EE3E9C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7F57-3795-83B7-5E56-4417C69F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14D157-43C4-5FC3-01E2-44367FC4533C}"/>
                  </a:ext>
                </a:extLst>
              </p14:cNvPr>
              <p14:cNvContentPartPr/>
              <p14:nvPr/>
            </p14:nvContentPartPr>
            <p14:xfrm>
              <a:off x="45720" y="114480"/>
              <a:ext cx="7445160" cy="217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14D157-43C4-5FC3-01E2-44367FC45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05120"/>
                <a:ext cx="7463880" cy="21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7A9-A88F-BECE-AD73-16EE3E9C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7F57-3795-83B7-5E56-4417C69F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6ADA5E-D8D8-4067-DA1F-466ACC0562AE}"/>
                  </a:ext>
                </a:extLst>
              </p14:cNvPr>
              <p14:cNvContentPartPr/>
              <p14:nvPr/>
            </p14:nvContentPartPr>
            <p14:xfrm>
              <a:off x="708480" y="175320"/>
              <a:ext cx="72241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6ADA5E-D8D8-4067-DA1F-466ACC056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165960"/>
                <a:ext cx="7242840" cy="22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62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7A9-A88F-BECE-AD73-16EE3E9C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7F57-3795-83B7-5E56-4417C69F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B06CCF-D5EF-DD43-2FE5-6D4CBA6488D6}"/>
                  </a:ext>
                </a:extLst>
              </p14:cNvPr>
              <p14:cNvContentPartPr/>
              <p14:nvPr/>
            </p14:nvContentPartPr>
            <p14:xfrm>
              <a:off x="60840" y="175320"/>
              <a:ext cx="7331040" cy="430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B06CCF-D5EF-DD43-2FE5-6D4CBA6488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65960"/>
                <a:ext cx="734976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6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7A9-A88F-BECE-AD73-16EE3E9C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7F57-3795-83B7-5E56-4417C69F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CB03DC-97DE-05DE-2744-CD54747B8EFD}"/>
                  </a:ext>
                </a:extLst>
              </p14:cNvPr>
              <p14:cNvContentPartPr/>
              <p14:nvPr/>
            </p14:nvContentPartPr>
            <p14:xfrm>
              <a:off x="0" y="91440"/>
              <a:ext cx="9136800" cy="550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CB03DC-97DE-05DE-2744-CD54747B8E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9155520" cy="55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20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7A9-A88F-BECE-AD73-16EE3E9C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7F57-3795-83B7-5E56-4417C69F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62EEE4-48F6-2022-D1C3-6DA306631E77}"/>
                  </a:ext>
                </a:extLst>
              </p14:cNvPr>
              <p14:cNvContentPartPr/>
              <p14:nvPr/>
            </p14:nvContentPartPr>
            <p14:xfrm>
              <a:off x="60840" y="91440"/>
              <a:ext cx="11796120" cy="675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62EEE4-48F6-2022-D1C3-6DA306631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82080"/>
                <a:ext cx="1181484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82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7A9-A88F-BECE-AD73-16EE3E9C5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97F57-3795-83B7-5E56-4417C69F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C6E33A-22BF-1666-E978-85E535B87911}"/>
                  </a:ext>
                </a:extLst>
              </p14:cNvPr>
              <p14:cNvContentPartPr/>
              <p14:nvPr/>
            </p14:nvContentPartPr>
            <p14:xfrm>
              <a:off x="30600" y="15120"/>
              <a:ext cx="12153960" cy="576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C6E33A-22BF-1666-E978-85E535B879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5760"/>
                <a:ext cx="12172680" cy="57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26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2022-06-24T13:29:42Z</dcterms:created>
  <dcterms:modified xsi:type="dcterms:W3CDTF">2022-06-27T13:04:46Z</dcterms:modified>
</cp:coreProperties>
</file>