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07:39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3545 2205 0,'0'-18'31,"0"1"-31,71 17 0,-53 0 16,17-36-1,0 19-15</inkml:trace>
  <inkml:trace contextRef="#ctx0" brushRef="#br0" timeOffset="3700.1">3810 1587 0,'18'0'47,"-18"-17"-47,17-1 16,1 1 0,-18-1-16,18-17 15,-18-1 1,0 1-1,17 0 17,-17 52-1,-17 1-15,-72 70-1,36 106 1,18-88-1,18-53-15,-54 159 16,18-89 0,-18 18-1,36-52 1,35-54 0,-35-18-1,17-34 1,1-54-1,-1-17 1,0-35 15,18 34-15,0 19 0,0 52-1,18 18 1,17 35-1,18 36 1,0 17 0,0 0-1,18-52 1,17-1 0,0-35-1,18 0 1,-36-35-1,36-54 17,-71 1-17</inkml:trace>
  <inkml:trace contextRef="#ctx0" brushRef="#br0" timeOffset="3915.79">4180 1993 0,'-53'71'31,"53"-1"-15,-17-17 0,-1 35-1,1-52 1,17-19 0,0-34 30,0-19-46,0 1 16</inkml:trace>
  <inkml:trace contextRef="#ctx0" brushRef="#br0" timeOffset="4316.43">4304 1834 0,'18'0'15,"-1"0"-15,18-35 16,-17 0-1,0 35-15,-1-88 32,-17 35-17,0 17 1,-35 36 0,-18 0-1,18 36 1,35-19-16,-35 36 15,35-17 1,0-1 0,17 0-1</inkml:trace>
  <inkml:trace contextRef="#ctx0" brushRef="#br0" timeOffset="4949.14">4692 1923 0,'0'0'16,"18"0"-16,17 0 16,-18 0-16,1-18 15,17-17 1,-17 17-1,-18 0 1,-53 18 0,-53 53-1,0 0 1,54 0 0,-1 0-1,53-35 1,0-1-1,70 1 1,-17 0 15,18-1-15,-18 1 0,-1 17-1,-34-17 1,-18 17-1,-35 0 1,-53-17 0,-1 0-1,1-18 1,18 0 0,52 0-16,-52-18 15,52 18 1,0 0-1,18-18 32,71-17-47</inkml:trace>
  <inkml:trace contextRef="#ctx0" brushRef="#br0" timeOffset="5384.45">5239 1429 0,'0'-18'16,"-18"36"15,18-1-31,-18 1 16,1 53-1,17 34 1,-35 72 0,-1-54-1,-17 18 1,53-105-16,-17 34 15,17 1 1,0-54 0,0 19-1,17-36 17,36-36-17,-17-17 1</inkml:trace>
  <inkml:trace contextRef="#ctx0" brushRef="#br0" timeOffset="5682.51">5027 1958 0,'-35'18'16,"35"-1"0,17-17-1,19 0 1,52 0 0,-35-35-1,17 17 1,-52 18-1,0-17-15,-1-1 16,1 18 0</inkml:trace>
  <inkml:trace contextRef="#ctx0" brushRef="#br0" timeOffset="6865.82">5397 2028 0,'18'0'32,"0"0"-17,-1 0-15,36 0 16,-17-35-1,-1 0 1,-35 17 0,0 1-1,0-19 1,0 19 0,-18 17-1,-35 17 1,-17 36-1,34 18 1,19 17 0,17-35-1,-18-35-15,18 34 16,0 1 0,53-35-1,0-18 1,18 0-1,-54 0 1,71 0-16,18-53 31,-18-17-15,-35-1 0,0-35-1,-17 36 1,-36-19-1,0 72 1,0 34 15,-18 36-15,18 18 0,-18 17-1,-17-17 1,17-1-1,18-35 1,0-17 0,0 0 15,0-36 16,0 0-47,0-17 15,0-18 1,0-35 0,71 0-1,-1 0 1,1 35 0,35-18-1,-53 71 1,17 0-1,-34 53 1,-19-35-16,1 88 31,0-36-15,-18 18 0,0-35-1,-53 18 1,35-36-1,-17 0 1,17-35 0,0 0-1,1-17 17,17-1-17</inkml:trace>
  <inkml:trace contextRef="#ctx0" brushRef="#br0" timeOffset="7648.58">794 1852 0,'-18'0'0,"36"0"0,-54 0 15,-34 0 1,52 0 0,1 0-1,34 0 1,36 0 0,106 0-1,17 0 1,18-18-1,53 1 1,-106 17 0,-17 0-1,-71 0 1,-53-18 31,0 1-47,-35 17 15</inkml:trace>
  <inkml:trace contextRef="#ctx0" brushRef="#br0" timeOffset="8083.08">1605 1552 0,'0'0'0,"-18"0"0,1 0 16,-1 0-1,18 18 1,18 17 0,52 18-1,1 0 1,35-18 0,-36-17-1,-52-18-15,35 0 16,0 0-1,-53 35 17,-18 18-1,-70 18-15,70-36-16,-105 71 15,35-53 1,35 0-1,17-36 1,19 18 0,-1-35-1</inkml:trace>
  <inkml:trace contextRef="#ctx0" brushRef="#br0" timeOffset="8765.32">441 3898 0,'0'0'0,"-18"0"0,-70 0 32,70 0-32,36 0 31,17 0-31,124 0 16,88 0-1,-53 0 1,18 0-1,17-17 1,-176 17 0,53-18-16,-36 18 31,-52 0-15,-18-35 15,-35 35-31</inkml:trace>
  <inkml:trace contextRef="#ctx0" brushRef="#br0" timeOffset="9164.95">1446 3651 0,'0'0'0,"-17"0"31,17 18-16,0 17-15,53-17 16,35-1 15,0 1-31,0-18 32,-70 0-32,70 0 15,-70 0 1,-36 53 15,-35 0-15,-70 53-1,105-71-15,-88 53 16,18 18 0,35-35-1,35-36 1,36-17-1,35-36 1</inkml:trace>
  <inkml:trace contextRef="#ctx0" brushRef="#br0" timeOffset="10181.91">3122 3616 0,'0'0'0,"0"-18"0,18-17 15,-18-18 1,17 18-1,1 17 1,0 1 0,-18 34 15,0 1-31,0 70 16,0 53-1,0-17 1,0-1-1,0-88 1,-18 71-16,18-18 16,0-70 15,53-71 0,0-17-15,0-19-1,-36 54-15,54-88 16,-18 70 0,0 17-1,-36 36 1,19 53 0,-19 0-1,-17 71 1,53-18-1,-17-36 1,34 1 0,1-71 15,34-36-15,1-52-1,-35-35 1,-54 17-1,-17-53 1,0 53 0,0 18-1,0 70-15,-35 1 16,0 17 0,17 0-1,-17 53 1,17-18-1,1 18 1</inkml:trace>
  <inkml:trace contextRef="#ctx0" brushRef="#br0" timeOffset="12848.26">4339 3969 0,'0'0'0,"-17"0"0,-19 17 0,-34-17 31,52-17-15,18-1-16,0 0 16,0-17-1,35 35 1,36-17 0,17-36-1,-70 53-15,17-18 16,-17 18-16,70 35 15,-53 18 1,-17 35 15,-18 36-15,-18-36 0,-35 0-1,36-70 1,17-36 31,0 1-47,35-36 15,53-36 1,-70 54-16,70-35 16,35-19-1,-52 37 1,-36 34-1,-17 18 1,-18 53 15,0 0-15,0 53 0,0-36-1,0 1 1,0-36-1,0-17 1,0-1-16,0-34 47,0-19-31</inkml:trace>
  <inkml:trace contextRef="#ctx0" brushRef="#br0" timeOffset="13298.81">5133 3563 0,'-88'0'31,"70"18"-15,18-1-1,-18 19 1,1-1 0,52-35-1,36 0 1,-54 0-16,36-18 16,-18-17-1,-17-18 1,-18 18-1,0-36 1,-35 54 15,17 17-31,-17 0 0,-18 35 32,18 53-17,35-35 1,-18 18-1,89-54 1,-1-17 0</inkml:trace>
  <inkml:trace contextRef="#ctx0" brushRef="#br0" timeOffset="13664.79">5644 3387 0,'18'-18'0,"-36"36"0,36-54 16,0 19-16,-18-1 16,0 36 15,0 17-15,0 53-1,-18-53-15,0 71 16,1 35-1,-1-17 1,18-36 0,0 18-1,0-53 1,0-18 0,18-35 15,17-35-16,0-18 1</inkml:trace>
  <inkml:trace contextRef="#ctx0" brushRef="#br0" timeOffset="14149.77">5891 3898 0,'0'18'16,"18"-18"0,0 0-16,-1 0 15,1 0-15,35 0 16,17-53 0,-34 35-1,-19-35 1,-17 36-1,0-1 1,-17 18 0,-54 35-1,1 18 17,17 53-17,53-88-15,-18 70 16,18 0-1,35-35 1,53-35 0,1-18-1,17 0 1,-71 0-16,35-36 16,1-17-1,-36 1 1,0-37-1</inkml:trace>
  <inkml:trace contextRef="#ctx0" brushRef="#br0" timeOffset="14559.01">5750 3563 0,'0'0'0,"-17"18"0,-1-18 16,0 0-1,71 0 1,106-18-1,17-17 1,-52 17 0,-18 0 15,-18 1-15,-53 17-1,-35-18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21:12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1305 0,'0'0'0,"-18"0"15,0 0-15,1-35 16,-1 35 15,18 18 1,0 17-17,0 53 1,0 18-1,35-36 1,54 1 0,-1-71-1,18-18 1,-71 1-16,106-71 16,-53 17-1,-35 18 1,-35-53-1,-18 36 1,-18 52 0,-35 36-1,18 70 1,0 53 15,35 0-15,0 53-1,0-53 1,0-105-16,17 52 16,1 0-1,0-70 1,-18-1 0,-18-17-1,-70-35 1,-53-36-1,17 36 1,1 17 15,105 18-31,18 53 16,18 53 15,52-53-15,36-18-1,53-35 1,-18 0 0,18-70-1,-36-1 1,1-70 0,-107 35-1,-17 1 1,-35 34-1,17 71 1,1 106 0,-1 17-1,18-17 17,0 0-17,0-71 1,0-17-1,0-36 17,0 1-32,35-54 15,-17-17 1,53-36 0,-18 54-1,17 52 1,-17 106-1,-53 1 1,18 34 0,17-52-1,35-19 1,36-52 15,35-17-15,-35-36-1,0-53 1,-53-17 0,-35-71-1,-18 0 1,0 105 0,-18 72-1,-17 17 1,17 106-1,18 17 1,0 53 0,0-17-1,-18-53 1,18-53 15,-17-35-15,17-36 15,0-17-15,0 17-16,17-53 15,54-34 1,-18 34 0,17 53-1,-34 36 1,-19 0-16,-17 52 15,0 1 1,0 17 0,18-35-1,35-18 1,35-35 15,-70 0-31,123-17 16,-35-36-1,0-18 1,-54-17 0,-34-36-1,-18 54 1,-53 35 0,0 35-1,0 88 1,18-18-1,17 36 1,18-35 0,0-54-16,0 36 15,36-35 1,52-18 15,-18 0-15,36-53-1,-18-18 1,-70 54-16,35-71 16,-18-1-1,-35 54 1,-17 35 0,-1 35-1,-17 36 1,35-53-16,0 52 15,0-17 1,17 0 0,54-35-1,-36-1 1,36-17 15,-54 0-31,54 0 16,0-35-1,-1-18 1,1-53 0,-36 18-1,-17 0 1,-18 123 15,-53 18-15,35 53-1,0-53 1,1-36-16,17 54 16,35-53-1,53-1 1,18-17 0,35-17 15,-35-19-16,0-105 1,-53 53 0,-36 53-16,19-177 15,-19 71 1,-17 18 0,-35 87-1,0 36 1,17 71-1,18 70 1,0-18 0,0 36-1,18-53 1,-1 0 15,36-36-15,0-52-1,18-18 1,17 0 0,-35-35-1,17-36 1,-17-35 0,-35 36-1</inkml:trace>
  <inkml:trace contextRef="#ctx0" brushRef="#br0" timeOffset="232.63">5256 1570 0,'0'0'0,"36"0"31,-19 0-15,1 0-16,17 0 15,89-35 1,-36 35 0,-53-18-16,18 0 15,-53 1 1</inkml:trace>
  <inkml:trace contextRef="#ctx0" brushRef="#br0" timeOffset="440.96">4762 1499 0,'-17'0'0,"34"0"0,-52 0 16,18 0-16,-1 0 15,18 18 16,35-18 1</inkml:trace>
  <inkml:trace contextRef="#ctx0" brushRef="#br0" timeOffset="2748.94">6315 2081 0,'0'-17'31,"17"-1"-31,-17 0 0,18 18 16,17-52-1,1-19 1,-36 53-16,0-87 15,-18 16 1,-53 19 0,1 52-1,-36 53 1,18 54 15,-18 105-15,106-71-1,0-17 1,53-53 0,17-36-1,19-17 1,-1-35 0,-18-18-1,1-35 1,-71-53-1,0 35 1,0 36 0,0 52-16,0 71 31,0 88-15,35-35 15,0 0-16,-17-89-15,35 36 16,35-53 0,18 0-1,-18-35 1,18-36 0,-53-17-1,-53-53 1,0 53-1,0 70 1,-18 71 0,-17 71-1,17-36 1,18 18 0,0-53 15,0-36-16,18-34 17,0-36-17,35-36 1,0 1 0,-36 53-16,54-36 15,-36 71 1,18 89-1,-18-19 1,0 36 0,18-53-1,-17-35 1,-1-18 15,18 0-15,-18-36-1,53-70 1,18-35 0,18 0-1,-36 53 1,-35 88 0,-36 35-1,-17 36 1,0-18-1,0-18 1,0-53 47,0-17-63,0-35 31,0 52-31,-17-35 15,-19 35 1,-34 36 0,17 53-1,-35 34 1,70-16 0,1 34-1,17-70 1,88-18-1,-18-17 1,89-18 0,-35 0-1,-89-18-15,35-17 32,19-71-17,-54 18 1,-18-35-1,-17 52 1,0 53 0,-52 71-1,16 35 1,19 1 0,17-1-1,0-35 1,35 0-1,0-36 1,53-17 0,-17 0-1,17-17 1,0-19 0,36-69 15,-54-1-16,1-35 1,-53 70 0,-18 36-1,-53 52 17,35 1-32,-17 53 15,17 17 1,0-18-1,18 19 1,18-54 0,17 18-1,-35-36-15,36 1 16,-19 0 0,-17-1 15,-53 1 0,18-18-15,17 0-1,1 0-15,-1 0 32,18-35-17</inkml:trace>
  <inkml:trace contextRef="#ctx0" brushRef="#br0" timeOffset="3717.4">1782 2699 0,'-36'0'0,"72"0"0,-89 0 15,-53 0 1,70 17-16,1-17 16,-18 18-1,36 0 1,105-1 15,0-17-15,124 0-1,-36 0 1,177 0 0,-18 18-1,-229-18 1,370 0-1,-70 18 1,194-18 0,-54 0-1,213 0 1,-195 0 0,371-18-1,-423 18 1,52-18-1,-158 1 1,-247-1 0,-124 18-16,18 0 15,-53-18 1,-18 18 31,0 0-32,18-17 17,0-1-17</inkml:trace>
  <inkml:trace contextRef="#ctx0" brushRef="#br0" timeOffset="3865.77">8837 2663 0,'0'18'0,"0"0"16,-18-18 15,1 0-15,-1 0 0,1 17-16</inkml:trace>
  <inkml:trace contextRef="#ctx0" brushRef="#br0" timeOffset="5182.35">1005 4233 0,'0'0'0,"18"-17"16,0-1-16,-1-35 15,-17 35-15,0 1 0,0-36 16,0-18-1,0 54 1,0 70 15,0-36-31,0 89 16,0 18 15,0 17-15,0-53-1,0-18 1,0-52 0,18-53 15,17-18-15,1-35-1,16 0 1,1-1-1,-35 72-15,53-36 16,-36 53 0,0 35-1,0 71 1,1 0 0,-1 0-1,35-36 16,1-52-15,53-18 0,-36-18-1,18-52 1,-36-36 0,-52-35-1,-18-1 1,-88 1-1,35 106 1,-18 35 0,-17 18-1,17 70 1,54-18 0,17-17 15,53-53-16,35 0 1,-18-17-16</inkml:trace>
  <inkml:trace contextRef="#ctx0" brushRef="#br0" timeOffset="5782.24">2364 3757 0,'0'-18'0,"0"36"0,0-53 15,0 52 17,0 1-32,-18 53 15,18 17 1,0 71 0,0-54 15,0-52-31,0 53 15,0-35 1,-18-18 0,18-36-1,-17-17 1,-1-17 0,0-72-1,18 19 1,53-54-1,36 19 1,52 16 0,-36 72-1,19 52 1,-36 71 0,-88-18 15,0 18-16,-18-36 1,1 1 0,-1-53-1,18-1 1,0-52 15,0-18-15,18 35-16</inkml:trace>
  <inkml:trace contextRef="#ctx0" brushRef="#br0" timeOffset="6682.35">3087 4075 0,'0'0'0,"35"-53"16,-17 17 0,-18 54 30,-18 53-30,0-1 0,1 36-1,-1-35 1,18-19 0,0-34-16,18 0 15,52-18 1,1-18-1,17-35 1,-35-53 0,-18 18-1,-17 0 1,17 35 0,-35 35 15,0 36 16,0 0-47,0 52 15,-35 18 1,17 1 0,1 52-1,17 0 1,0-18-1,0-70-15,17 159 16,1-18 0,35 53-1,-36-53 1,1 18 0,-18-36 15,-35-88-16,0-70 1,17-18 0,-35-71-1,-18-70 1,1 0 0,17-106-1,53-35 1,53 17-1,0 106 1,35 1 0,-35 87-1,0 18 1,-36 18 0,1 35 30,0 0-30,-1 0-16</inkml:trace>
  <inkml:trace contextRef="#ctx0" brushRef="#br0" timeOffset="7234.97">4833 4163 0,'0'-18'16,"-18"18"15,1 0-16,-1 0-15,18 18 16,18-18 0,141 17-1,-107-17-15,72 0 16,211 0 0,-123-17 15,35-1-16,-124 18 1,-52 0 0,-71-18-1,0 1 1,-18-18 0</inkml:trace>
  <inkml:trace contextRef="#ctx0" brushRef="#br0" timeOffset="7734.21">5891 3828 0,'-17'0'16,"-1"0"-16,0 0 0,1 0 15,-1 0 1,18 17-1,0 1-15,18 52 16,70 19 0,35-36-1,-34-36 1,34 1 0,-52-36-1,-54 18-15,36-53 16,-35 36-1,-18-1 1,-53 18 0,-35 35-1,-18 71 1,-18 35 0,54-53 15,-18 1-16,88-19 1,-18-52 0,18-36 31,18 1-47</inkml:trace>
  <inkml:trace contextRef="#ctx0" brushRef="#br0" timeOffset="11364.67">7426 3616 0,'0'0'0,"0"-18"16,-18 1-16,1-19 16,17 19-16,-36-19 15,19 54 16,17 0-15,-18 70 0,18 71-1,0-106-15,0 88 16,0 35 0,0-70-1,0 0 1,-18-71-1,18-17 1,0-36 0,0-35-1,0-53 1,0 71 0</inkml:trace>
  <inkml:trace contextRef="#ctx0" brushRef="#br0" timeOffset="13564.41">7302 3810 0,'0'0'16,"0"-18"-16,0-35 16,0 36-16,-17-36 15,17-35 1,53 52 0,53-17-1,-1 36 1,-69 17-16,122 35 15,-69 36 1,-72 70 0,-87-35-1,-89-1 1,124-87-16,-71 35 16,18-35 15,70-18-16,0-53 1,18 17 0,0 19-1,36 70 17,-36-36-32,17 19 0,1 17 15,53 52 1,-1 1-1,18-70 1,106-1 0,-70-53-1,52-35 1,-88-17 0,-35-36-1,-53 18 16,-17-18-15,-19 106 0,-34 0-1,17 70 1,18 1 0,17 52-1,18-17 1,35-35-1,36-36 1,35-35 0,-18-18-1,53-52 1,35-54 0,-35-17-1,-70 18 16,-71 88-15,-35 35 0,-53 17-1,17 71 1,71 18 0,18-18-1,52 1 1,-17-54-1,-35-17 1,-54-18 15,1 0-15,-18-53 0,18 17-1,35 19 1,0 34 15,0 19-15,18 34-1,35-35 1,52-35 0,-16 0-1,52 0 1,-106-17-16,71-54 15,-36 1 1,-52-54 0,0 36-1,-18 17 1,0 54 0,-18 34-1,18 54 16,-18 35-15,18 0 0,0-53-1,18 0 1,0-53-16,35 17 16,17-17-1,1-17 1,17-54-1,-18-35 1,-34 0 0,-19 71-16,19-53 15,-19 53 1,-34 52 15,-1 1-15,-17 52-1,17 54 1,18-107-16,0 54 16,18 0-1,52-18 1,54-18 0,-1-35-1,54 0 1,-1-88-1,-123 17 1,-18-52 0,-35 17-1,0 18 1,-53 70 0,18 18-16,-106 18 15,-18 70 16,71 0-15,53 35 0,35-34-1,88-19 1,-18-52 0,19-18-1,16-18 1,-52-35-1,0-35 1,-18-18 0,-35 71-16,0-53 15,0 52-15,0-16 16,0 34 0,-17 18-1,-1 53 1,-17 70 15,35-87-31,0 34 16,0 36-1,35-53 1,36-35 0,-1-1-1,-17-17 1,0-17-1,0-19 1,-18 1 0</inkml:trace>
  <inkml:trace contextRef="#ctx0" brushRef="#br0" timeOffset="16631.64">10883 3916 0,'0'-18'16,"18"18"-16,35-70 31,-36 52-31,1-53 16,0 1 0,-18-18-1,-18 70 1,-17 18-1,-1 106 1,19 0 0,-1 70-1,18-35 1,0 18 0,0-53-1,0-71 1,0-88 31,0 0-32,0-17 1,0 34-16,53-87 16,18 35-1,34 52 1,19 54-1,-36 35 1,-17 70 0,-71-105-16,17 70 15,-17 1 1,-35-37 0,-35-34-1,-19-18 16,1-18-15,35-52 0,36 17-1,-1 35 1,18 54 15,18-19-31,17 19 16,-35-19-16,35 18 15,36 1 1,-18-19 0,52-17-1,19-53 1,-1-17 0,-52-36-1,-53 18 16,-18-18-15,0 71 0,-18 52 15,18 1-31,-35 88 16,17 17-1,18-52 1,35-18-1,1-18 1,52-35 0,18-18-1,-1-52 1,-34-36 0,-36-17-1,1-1 16,-19 54-15,-17 17 0,0 0 15,0 35-15,0 0-1,0 1 1,0-1 109,0 1-110,0-1 1,0 0 0,0-17-1,18 0 1,-18 17-16,0 0 16,0 36 15,-35 53-16,-1 70 1,19-35 0,17 88-1,0-71 1,0-52 0,70-36-1,18-17 1,18-36 15,-18-35-15,-70 35-16,70-88 15,-70 18 1,0 0 0,-18 35-1,0 88 16,0-17-31,-36 53 16,36 17 0,0-18-1,18 19 1,35-72 0,-53 1-16,53-18 15,-36 0-15,54 0 31,17-35-15,0-89 0,0 1-1,1-71 1,-36 53 0,-36-54-1,-17 125 1,-17 70-1,-19 18 1,1 105 0,0 71-1,35-70 1,0 34 0,0-52-1,0 0 1,35-53 15,-17-53-31,52 0 16,-52 0-16,70 0 15,18-53 1,-36-35 0,-17 17-1,-35-17 1,-18 70-1,0 36 1,-18 35 0,-17 35-1,35-17 1,0-54 0,53 19-1,35-36 1,0-36 15,-17-17-15,-36-35-1,1 18 1,-36-19 0,0 72-16,0-18 15,0 87 16,0 19-15,0-53-16,-18 70 16,-17 35-1,17 1 1,0 17 0,1-35-1,-19 88 1,1 35 15,0-53-15,35-140-16,-53 140 15,0-70 1,-35-18 0,-18-35-1,35-35 1,1-18-1,52 0-15,-52 0 16,34-36 0,19-34-1,17-36 1,0-17 0,0 87-16</inkml:trace>
  <inkml:trace contextRef="#ctx0" brushRef="#br0" timeOffset="16913.95">12841 3810 0,'0'0'0,"18"0"15,-1 0-15,89-18 16,106 1 0,-159-1-16,35 18 15,-35 0-15,88-35 16,-106 35 0,-35-18-1,-53 1 1,36 17-1</inkml:trace>
  <inkml:trace contextRef="#ctx0" brushRef="#br0" timeOffset="17124.64">12700 3598 0,'-18'0'79,"1"0"-64,-1 0-15</inkml:trace>
  <inkml:trace contextRef="#ctx0" brushRef="#br0" timeOffset="17304.09">11800 3616 0,'0'0'15,"-17"0"-15,-1 0 0</inkml:trace>
  <inkml:trace contextRef="#ctx0" brushRef="#br0" timeOffset="18447.75">14605 3722 0,'0'0'16,"18"-18"-16,-1 1 0,-17-1 0,18-35 31,-18 71 0,-18 17-15,1 53-1,-1-53-15,0 54 16,18 34 0,0-52-1,18-54-15,53 18 16,-1-35-1,36-52 1,-18-1 0,-35-36-1,-35 54-15,-18-35 16,-89-36 0,-34 71-1,35 35 16,70 0-31,-17 17 16,35 18 0,70-17-1,19-18 1,87-18 0,0-17-1,18-35 1,-88-36-1,-88 0 1,-36 18 0,-52 52-1,-1 36 1,18 89 0,18 69-1,17 19 16,1 34-15,17-34 0,0 52-1,17 18 1,1-53 0,-18-123-16,0 193 15,-35-87 1,-36-1-1,18-52 1,18-107 0,17-17-1,1 0-15,-19-35 16,-17-18 0,-17 0-1,35 0 1,35 0 15,0-35-15,35 0-16</inkml:trace>
  <inkml:trace contextRef="#ctx0" brushRef="#br0" timeOffset="19415.08">16545 3651 0,'0'-35'0,"0"70"0,0-88 0,0 36 16,0-1-16,0-53 15,0 36 1,-53 35-1,0 35 1,-35 71 0,0 53-1,35 0 1,53 0 0,0-89-1,88 1 1,18-54 15,71-34-15,-19-36-1,-52-53 1,-35-18 0,-54 54-1,-17 35 1,0 17-1,-17 36 1,-19 35 0,19 35-1,17 0 1,17 0 0,54-53-1,0-17 1,17-36 15,0-17-15,-18-53-1,-34 0 1,-36-36 0,0 89-16,-18-36 15,-70 54 1,17 17-1,-52 35 1,35 18 0,35 0-1,53 0 1,17-18 0,89-17-1,0-18 1,-53 0-1</inkml:trace>
  <inkml:trace contextRef="#ctx0" brushRef="#br0" timeOffset="20030.52">17939 3845 0,'0'0'0,"17"-17"15,-17-1-15,0-53 16,0 36-1,-70 0 1,17 35 0,-35 35-1,17 18 1,1 53 0,34-18-1,36 0 1,0-70-1,36 52 1,17-70 0,52 0-1,-16-52 1,-19-19 0,-52 36-16,35-71 15,-36-53 1,1 18-1,0 18 1,-18 70 0,0 88 15,-36 88-15,19 19-1,-1-37 1,18 19-1,0-36 17,0-53-32,0 36 15,0-36 1,35-17 0,1-18-1,16-36 1,1-34-1</inkml:trace>
  <inkml:trace contextRef="#ctx0" brushRef="#br0" timeOffset="20514.16">18362 3898 0,'18'0'62,"-1"0"-62,1 0 0,0 0 16,70-35-1,-53 0 1,-17-36 0,-18 53-16,0-17 15,-36 0 1,-16 35-1,-54 35 1,35 18 0,18 18-1,36 17 1,17 0 0,53-17-1,17-54 16,18-17-15,0 0 0,-17-17-1,-53-19 1,-1 19 0,1 17-1,-18-18-15</inkml:trace>
  <inkml:trace contextRef="#ctx0" brushRef="#br0" timeOffset="20676.43">19103 4075 0,'0'17'16</inkml:trace>
  <inkml:trace contextRef="#ctx0" brushRef="#br0" timeOffset="27296.24">706 6579 0,'0'-17'0,"0"-1"15,0-53 1,0 54-1,0-18-15,0 17 16,0-35 0,0 18-1,0 52 17,0 72-17,0-54-15,0 88 16,-18 54-1,18-54 1,0-52 0,0-18-1,35-71 17,-35 0-32,53-17 15,-18-35 1,18-54-1,0 36 17,-18 35-17,18 53 1,-35 0-16,0 70 16,35 36-1,-18-17 1,18-1-1,0-53 1,53-35 0,-1-18-1,-16-35 1,-1-52 0,-53-1-1,-35-53 1,-18 124-1,-52-53 1,-1 35 0,-35 53-1,36 35 1,-1 35 0,54-17-1,70 0 1,88-70-1,-88-1-15</inkml:trace>
  <inkml:trace contextRef="#ctx0" brushRef="#br0" timeOffset="27846.06">1940 6227 0,'0'-18'15,"0"36"-15,0-54 0,0 19 16,0 34 15,0 1-31,0 88 31,0 17-15,0-88-16,0 89 16,-17 35-1,-1-71 1,18-18-1,-18-34 1,18-72 15,0 19-31,0-54 16,18-17 0,35-71-1,0 71 1,53 35 15,-18 53-15,-35 71-1,-36 52 1,-17-17 0,0-18-1,0-35 1,-17-35-1,-1-18 1,0 17 0,18-34 15</inkml:trace>
  <inkml:trace contextRef="#ctx0" brushRef="#br0" timeOffset="28795.82">3104 6632 0,'0'0'16,"0"-17"-16,0-1 15,-17 0-15,-36-52 16,0-1-1,-35 1 1,17 52 0,-35 18-1,36 71 1,-1 70 0,36 0-1,17-106-15,-17 71 16,35-36-1,0-52 1,53 17 0,18-35-1,34-35 1,-16-18 0,-1-53-1,-35 0 1,-53 71-16,17-88 15,-17 70 1,0 106 15,0-36-31,0 72 16,0-1 0,18 35-1,35-70 1,17-35-1,-17-18 17,53 0-17,-18-53 1,18-53 0,-53 0-1,0-88 1,-53 35-1,0 71 1,0 18 0,-18 70-1,1 70 1,-1 18 0,18 71-1,-18-35 1,18 17-1,0-106 1,0 36 0,36-18-1,17-36 1,35-17 0,0-17-1,-35-19 1,-35 19-16,35-72 15,-36 72-15</inkml:trace>
  <inkml:trace contextRef="#ctx0" brushRef="#br0" timeOffset="29078.6">3528 6438 0,'0'0'15,"-18"0"-15,0 0 0,18 18 16,18-1 0,0-17-1,52 0 1,-34 0-16,87 0 16,-52 0-1,-18-17 1,-36 17 15,-17-18-15</inkml:trace>
  <inkml:trace contextRef="#ctx0" brushRef="#br0" timeOffset="29579.14">4762 6509 0,'0'0'0,"-17"0"16,-54-36-1,54 36 1,-1 0 0,36 0 15,52 0-31,71 0 15,89 0 1,17-17 15,-89 17-15,-105-18-16,124 1 16,-107 17-1,-35 0 1,-35-18-1,0 0 1,-35 1 0,18-19-16</inkml:trace>
  <inkml:trace contextRef="#ctx0" brushRef="#br0" timeOffset="30046.14">5627 6156 0,'0'0'15,"-18"-18"-15,1 18 0,-19-17 32,36 52-17,0 0 1,18 53 0,52-17-1,36-18 1,-70-35-16,69-18 15,19 0 1,-36 0 0,-53-53-1,-35 17 1,-17 36 0,-142 0-1,35 71 1,-34 52-1,34 1 17,71-36-17,18-17 1,17-36 0,18-53 30,18 18-30</inkml:trace>
  <inkml:trace contextRef="#ctx0" brushRef="#br0" timeOffset="43678.92">1940 8237 0,'0'0'0,"-106"0"32,71 0-32,-18 0 0,-53-17 31,53 17-15,36 0-1,52 0 1,36 0-1,-18 0-15,141-18 16,-18 0 0,71 18-1,-88 0 1,-1 0 0,-122 0-1,-36 18 1,0 0-1,-88-1 1</inkml:trace>
  <inkml:trace contextRef="#ctx0" brushRef="#br0" timeOffset="44011.37">2293 8290 0,'-18'0'0,"36"0"0,-53 0 15,17-17 1,0 17 0,1 0-16,-1 17 15,-17 71 1,0 1 0,35 69-1,-18 19 1,18-71-1,0-71-15,0 35 16,0-17 15,0-35-15,18-18 0,17-53-1,35-35 1</inkml:trace>
  <inkml:trace contextRef="#ctx0" brushRef="#br0" timeOffset="44710.3">2469 8678 0,'0'0'0,"18"-17"0,17 17 15,-17-18 1,-18 36 15,0 52-15,-18 1-1,18 17 1,0-35 0,0-35-1,53-18 1,35 0 0,-35-36-1,36-34 1,-19-36-1,-35 35 1,-17 18 0,-18 36-1,0 34 17,0 54-17,-18 35 1,-17 88-1,35-124 1,0-34-16,0 122 16,18-34 15,35 35-15,-36-18-1,1-35 1,-18-89-16,-53 71 15,-53-35 1,-88-53 0,0 0-1,-18-70 1,107-1 0,69 54-16,1-107 15,35 54 1,35-36-1,54 35 1,69-17 0,-105 70-1</inkml:trace>
  <inkml:trace contextRef="#ctx0" brushRef="#br0" timeOffset="45061.4">3193 8678 0,'0'0'0,"0"-17"0,-18 17 31,18 88-15,0 35-1,18 71 1,-18-35-1,17 53 1,1-71 0,-18 35 15,0-52-15,0-89-1,0-53 16,0-17-31,0-35 16,0-1-16</inkml:trace>
  <inkml:trace contextRef="#ctx0" brushRef="#br0" timeOffset="45427.66">3263 8925 0,'0'-35'0,"0"70"0,0-88 0,-35-52 15,35 16 1,18 54 0,-1 17-1,124-35 1,-17 53 0,35 18-1,-89 35 1,-70 53-1,-70-18 1,-107 18 0,142-88-16,-71 34 15,0-16 1,89-19 15,52-34-15,18-19-1,-18 19 1,-17-1-16</inkml:trace>
  <inkml:trace contextRef="#ctx0" brushRef="#br0" timeOffset="46176.94">3916 8819 0,'0'0'0,"17"0"31,1 0-31,17-35 16,1 0-1,34-36 1,-52 1 0,-1 52-16,1-17 15,-18 17 1,-18 18-1,-34 35 1,16 18 0,1 53 15,35-88-31,0 70 16,0-17-1,18-18 1,17-36-1,35-17 1,-17-35 0,-35 17-16,70-52 15,18-18 1,18-36 0,-36 36-1,-35 17 1,-71 71 15,0 0-31,-52 53 16,70-35-1,-18-1 1,1 54 0,17-18-1,0-18 1,70 18-1,-17-18 1,-18-17 0,-35 17-1,0 1 1,0-19-16,-35 1 16,-18 0-1,-17-18 1,34 0-1,-17 0 1</inkml:trace>
  <inkml:trace contextRef="#ctx0" brushRef="#br0" timeOffset="46644.32">2099 9243 0,'-35'17'0,"70"-34"0,-106 34 0,36 1 0,18-18 15,-1 0-15,18 35 16,53-35-1,-18 0-15,230 0 16,52 0 15,159-35-15,71 17 0,-194 1-1,35-1 1,-106 18-1,-123 0 1,-124 0 0,-17 0-1,-36 0 32,18-18-47,-17 18 16</inkml:trace>
  <inkml:trace contextRef="#ctx0" brushRef="#br0" timeOffset="47276.44">6138 8978 0,'0'-35'0,"0"70"0,0-88 16,18-35-1,-18 53 1,0 52 15,0 1-31,0 17 0,0 89 16,0 35-1,0-36 1,0-17 0,-18-36-1,18-34 17,36-54-1,-19-17-31</inkml:trace>
  <inkml:trace contextRef="#ctx0" brushRef="#br0" timeOffset="47476.4">6526 9225 0,'18'0'0,"0"0"47,-1 0-31,1 0-16,0 0 15,17-18-15,-18 1 16</inkml:trace>
  <inkml:trace contextRef="#ctx0" brushRef="#br0" timeOffset="48226.72">8484 8661 0,'0'0'16,"-17"0"-16,-1 0 16,0-18-1,36-17 1,70-36-1,53-17 1,-35 17 0,-35-17-1,-107 88 1,-69 0 0,-19 53-1,-17 18 1,70-18-1,54-18 1,17-17-16,70 34 16,1 1 15,70 0-15,0 36-1,-70-1 1,-71 18-1,-18-89-15,-88 54 16,-88-1 0,18-34-1,52-36 1,36-71 0,88 53-16,-17-87 15,17-72 1,52 71-1,19 0 1,0 71 0,-36 35-1,-18 0 1</inkml:trace>
  <inkml:trace contextRef="#ctx0" brushRef="#br0" timeOffset="48493.92">9013 8608 0,'18'17'15,"0"36"1,-18-35-16,0 35 16,0 35-1,-36-17 1,1-1-1,0-52 1,35-1-16,0-34 47,0-18-31,0-1-16</inkml:trace>
  <inkml:trace contextRef="#ctx0" brushRef="#br0" timeOffset="48661.42">9084 8484 0,'0'-17'16,"0"34"-16,-18-34 15,-52-1 1,52 18 0,18 18-1,18 17 1,35-17-1</inkml:trace>
  <inkml:trace contextRef="#ctx0" brushRef="#br0" timeOffset="49160.76">9366 8643 0,'0'0'16,"0"18"-16,0 35 15,0-36-15,-17 36 16,-1 18 0,18-1-1,0-52-15,-18 35 16,1-53 15,17-18-15,-18-35-1,18 36-15,0-54 16,53-52 0,53 34 15,0 36-15,35 53-1,-18 36 1,-70 52-1,-53 35 1,-35-52 0,-36 17-1,36-35 1,17-53 0,71-18 15,-35 1-16</inkml:trace>
  <inkml:trace contextRef="#ctx0" brushRef="#br0" timeOffset="49960.1">10389 8802 0,'18'-35'16,"-36"70"-16,89-123 15,-71 70-15,0-35 16,-18 53-1,-52 0 1,-36 0 0,18 53-1,70-35-15,-70 87 16,53-52 0,35 0-1,35-35 1,53-18-1,18-53 1,-18 0 0,-35 0-1,-53 71 48,0-1-48,0 54 1,-35 35 0,35 0-1,-18 70 1,0 18 0,18 0-1,0 106 1,0-212-16,0 247 15,18-70 1,17 35 0,-35-36 15,-35-211-15,17-17-16,-105 16 15,-53-52 1,-1-70-1,-52-71 1,70-106 0,106-106-1,71 36 1,88 17 0,-1 123-1,54-17 1,0 53-1,-53 53 1,-71 53-16,89-54 16,-54 19-1</inkml:trace>
  <inkml:trace contextRef="#ctx0" brushRef="#br0" timeOffset="50260.9">11007 8431 0,'0'0'0,"0"-17"0,0 34 47,0 1-47,-18 0 0,-53 87 16,36 1-1,-18 35 1,18-70 0,35 0 15,35-71 0,-17 0-31,52-53 16</inkml:trace>
  <inkml:trace contextRef="#ctx0" brushRef="#br0" timeOffset="50626.36">11112 8802 0,'0'0'0,"0"17"32,18-17-17,0 0-15,70-17 16,0-36-1,0 0 1,-52 0 0,-36 35-16,0-35 15,-89 53 17,1 18-17,-35 88 1,87 17-1,36-34 1,0-72-16,18 71 16,35-70-1,53 0 1,0-36 0,-18-17-1</inkml:trace>
  <inkml:trace contextRef="#ctx0" brushRef="#br0" timeOffset="52361.19">12488 8996 0,'0'0'0,"0"-18"32,0 1-32,36-19 15,52-70 1,18-35-1,-1 18 1,-87 70-16,106-141 16,-107 53 15,-17 0-15,-35 105-1,-89 54 1,19 123-1,16 36 1,72 17 0,-1-53-1,18 35 1,0-141-16,35 18 16,71 53-1,0-106 1,70-18-1,19-52 1,-90-18 0,-34-53-1,-71 52 17,0 72-32,-53-36 15,-35 35 1,35 53-1,0 54 1,35-1 0,18 35-1,53-17 1,35-88 0,36-18-1,-36-18 1,18-52-1,-18-19 1,-53 1 0,1 88 15,-19 0-15,-17 53-1,0 18 1,0-18-1,0 17 1,18-52 0,35-18-1,0-18 1,0-17 0,35-71-1,-70 88-15,34-70 16,-16 18-1,-19 70 1,-17 70 15,-17-52-15,17 17 0,0 89-1,0-71 1,35-18-1,71-35 1,0 0 0,52-53-1,-140 35-15,70-52 16,0-36 0,-88 18-1,0 52 1,-35 36-1,-53 53 1,0 36 0,70 16 15,18-34-15,35-1-1,36-52 1,17-18-1,-53 0-15,71-35 16,-88 17-16,70-52 16,18-71-1,-35-1 1,-1-52 0,-35 18-1,-35 105 1,-17 71-1,-36 71 1,-18 105 0,36-35-1,35 54 17,0-37-17,0-122-15,53 34 16,88-52-1,-18-18 1,36-36 0,-35-52-1,-71 18 1,-53 52-16,0-35 16</inkml:trace>
  <inkml:trace contextRef="#ctx0" brushRef="#br0" timeOffset="53326.33">6068 10619 0,'17'0'0,"1"-18"15,-18 0 1,18 1-16,35-72 15,0 37 1,52-37 0,-87 89-16,70 0 15,0 71 17,-70 105-17,-36-17 1,-123 17-1,0-52 1,53-54 0,35-70-1,35-17 1,18-54 0,0-17-1,18 18 1,0 52-16,35 0 15,0 54 1,-1 34 0,1 1-1,-35-36 17,0-17-32,-1 17 15,-17-18 16,0-34-15,0-1 0,0 1-16</inkml:trace>
  <inkml:trace contextRef="#ctx0" brushRef="#br0" timeOffset="53485.47">6862 10848 0,'0'0'0,"17"0"0,1 0 79</inkml:trace>
  <inkml:trace contextRef="#ctx0" brushRef="#br0" timeOffset="55643.3">8114 10654 0,'0'0'0,"0"-18"15,0 1-15,0-1 16,0 36 15,0 87-15,-18 1-1,18-88-15,-35 70 16,0 18 0,17-71-1,18-52 16,0-19-15,0 19-16,0-36 16,0 17-16,0-34 15,88-36 17,-17 36-17,52 52 1,-17 71-1,-18 53 1,-88-18 0,0-18-1,0 1 1,0-53 0,-17-18-1,-19-18 1,36-53-1,0 18 1,53-70 0,35 52-1,54 36 17,-1 35-17,-71 71 1,-52 52-1,-18-52 1,0 17 0,53-18-1,0-70 1,-36 0-16,89 0 16,-18-35-1,18-53 1,-53-18-1,-35 18 1,-18-35 0,0 105-1,0 36 17,-35 70-17,17-18 1,18-34-16,0 34 15,0 1 1,18-71-16,17 35 16,18-35-1,35 0 1,-18-35 0,19-36-1,-72 53-15,36-70 16,0-18-1,-35 54 1,-18 69 15,-18 1-15,-17 52 0,17 19-1,1 16 1,17-52-1,35 18 1,53-54 0,18-17-1,35-35 1,-123 18-16,87-54 16,-16-35-1,-19-53 1,-35 18-1,-35 18 1,0 70 0,-17 53-1,-36 106 17,18 17-17,-1 36 1,36-53-1,18-36 1,70 1 0,-17-53-1,17-18 1,53-36 0,-35-52-1,-18 0 1,-70 53-16,70-159 15,-53 52 1,-17 1 0,-18 88-1,-71 142 32,36 16-31,35-52-16,-35 106 15,35-53 1,0 0 0,53-36-1,0-17 1,-18-53-16,53 18 16,36-18-1,-54-18 1,18-52-1,-17-36 1,-54 18 0,-17 52-16,18 1 15,0 35 17,-18 53-17,-36 35 1,1-17-1,35-1 1,0-17 0,71-53-1,17 0 1,-18-17 0,-52 17-16,53-53 15,-36 0 1</inkml:trace>
  <inkml:trace contextRef="#ctx0" brushRef="#br0" timeOffset="55844.37">11783 10477 0,'-18'0'15,"36"0"-15,-54 0 0,19-35 16,-1 35-1,1 0 17,-1 0-17,0 0 1</inkml:trace>
  <inkml:trace contextRef="#ctx0" brushRef="#br0" timeOffset="56028.15">10901 10672 0,'0'0'0,"-18"17"0,1-17 16,17 18-16,17-18 31,89 0-15,-18-18-1</inkml:trace>
  <inkml:trace contextRef="#ctx0" brushRef="#br0" timeOffset="57759.18">12647 11060 0,'-18'0'0,"36"0"0,-53 0 16,35-18-1,17-35 1,72-35 0,34-18-1,-88 53-15,106-88 16,-17-88 0,-106 70-1,-54 88 1,-52 71-1,-53 36 1,106-1-16,-1 35 16,-34 177-1,70-88 17,0 0-17,88-18 1,18-88-1,53 0 1,70-53 0,-106-35-1,19-54 1,-90 1 0,-34-53-1,-36 18 1,-70 105-1,0 53 1,35 71 0,36-18-1,17 18 17,17-53-17,89 0 1,0-53-1,-18 0 1,18-35 0,0-54-1,-53 19 1,0-36 0,-53 88-1,0 36 1,0 70-1,0-35 1,0 35 0,17-35-1,18-35 1,54-18 15,-1-18-15,-18-17-1,19-36 1,-19-34 0,-17 34-1,-53 53 1,0 36 0,0 70-1,0-35 1,0 35-1,35-52 1,36-19 0,35-17-1,17-35 1,-35 0 15,18-106-15,-88 52-1,-18 19 1,-53 70 0,-35 35-1,35 53 1,35 1 0,18-1-1,53-35 1,18-36-1,70-17 1,-35 0 0,70-88-1,-53-35 1,-52-18 15,0-106-15,-36 88-1,-35 53 1,-35 106 0,-36 123-1,-35 71 1,36-35 0,34 35-1,36-88 1,71 0-1,52-71 1,1-35 0,17-53-1,0-35 17,-53 0-17,-70 53-15,0-18 0</inkml:trace>
  <inkml:trace contextRef="#ctx0" brushRef="#br0" timeOffset="58741.1">6121 12594 0,'-18'0'31,"18"-35"-16,0 17-15,0-17 16,71-18 0,17 35-1,-71 18-15,89 0 16,18 36 0,-107 34-1,-52 1 1,-53-1-1,-18-17 1,88-53-16,-17 18 16,18-36-1,17 1 1,52-19 15,37 36-15,-19 18-1,18 53 1,-52 17 0,-54 0-1,-70-18 1,-53 1 0,0-53-1,35-18 1,-35-18-1,105-17 1,19-1 0,17 1-1,88 0 17,18-36-32</inkml:trace>
  <inkml:trace contextRef="#ctx0" brushRef="#br0" timeOffset="58924.83">7091 12700 0,'17'0'0,"-34"0"0,17 0 31,-18 0-15</inkml:trace>
  <inkml:trace contextRef="#ctx0" brushRef="#br0" timeOffset="59841.65">8202 12965 0,'0'0'0,"-194"52"16,141-52-1,53-17 1,88-54-1,71-52 1,17-54 0,-52-17-1,-89 18 1,-35-18 15,-35 159-31,-18-18 16,-18 70-1,36 89 1,18 106 0,17-71-1,-18 35 1,18-123-16,-18 53 16,18-71-16,-17 36 15,17-36 1,0-88 15,0 36-31,35-71 16,35-18-1,54-35 17,-54 123-17,19 36 1,-36 35-1,-53 52 1,17 19 0,1-107-16,17 36 15,18-35 1,35-18 0,18-53-1,-18-17 1,18-72-1,-88 54 1,-1 71 0,-17 34-1,0 36 1,-35 53 15,17-18-15,18-35-1,0-35 1,0-89 15,0 54-31,0-19 0</inkml:trace>
  <inkml:trace contextRef="#ctx0" brushRef="#br0" timeOffset="59992.59">9278 12382 0,'-18'0'32,"18"18"-17,0 0 1,18-18 0,17 0-16</inkml:trace>
  <inkml:trace contextRef="#ctx0" brushRef="#br0" timeOffset="60458.51">9596 12524 0,'0'0'16,"-18"0"-16,0 0 0,-35 0 15,53-36 1,0 1-1,18 17-15,53 18 16,34 0 0,1 18-1,-18 70 1,-70 18 0,-36 0 15,-52-36-16,52-52 1,1-18 0,17-35-1,0-18 1,70-71 0,-17 54-1,18 17 1,-1 35-1,36 18 1,0 0 0,-53 0-1</inkml:trace>
  <inkml:trace contextRef="#ctx0" brushRef="#br0" timeOffset="61325.71">10566 12577 0,'70'17'16,"-140"-34"-16,158 34 0,-35-17 15,0-35 1,-36-18 0,-17-35-1,-53 17 1,-52 54 0,16 17-1,-16 70 1,16 36-1,54 17 1,35-34 0,35-36-1,36-36 1,-1-17 15,19-53-15,-72 36-16,72-54 15,-37 1 1,-34-36 0,0 70-1,-36 125 17,18-72-32,-18 54 15,18 17 1,18-35-1,70 0 1,0-53 0,-35 0-1,-17 0-15,-1-35 16,0-36 15,-17-17-15,35-18-1,0 35 1,53 36 0,-1 35-1,-16 71 1,-54-18 0,-18 35-1,-17 0 1,-17-35-1,-1-53 1,1 0 0,17-53 15,0 35-15,0-35-1,52-52 1,-34 52-1,0 0 1,35 0 0,17 18-16</inkml:trace>
  <inkml:trace contextRef="#ctx0" brushRef="#br0" timeOffset="62424.81">12188 12418 0,'0'0'0,"18"-18"0,0 0 16,-1 1-16,19-54 15,-36 1 1,0 52 0,-53 18-1,-35 71 1,17 17-1,36 71 1,35-71 0,35 18-1,36-71 1,70-35 15,-88 0-31,70-35 16,18-36-1,-17-52 1,-71-1 0,-36-52-1,-17 35 1,0 70 0,-17 71-16,-19 35 15,1 124 1,-18 17-1,18-70 1,0 35 0,17-52-1,18-54 1,53-70 31,17-36-32,-17 18 1,-35 36-16,35-36 16,-36 53-16,36 0 15,-35 17 1,0 54 0,-1-18-1,1 0 1,0-36-1,-18 1-15,70-18 16,36-18 0,-18-35-1,18-35 1,-35 18 15,-36 34-15,-35 107 15,-18-1-15,18-34-1,0-1 1,0-17 0,35-18-1,-17 0-15,17-18 16,-17-35-1,-18 18-15</inkml:trace>
  <inkml:trace contextRef="#ctx0" brushRef="#br0" timeOffset="62574.73">13617 12259 0,'-35'0'15,"70"0"-15,-123 0 16,70 0-1,1 18 1,17-1 0,0 1-16,53 0 15</inkml:trace>
  <inkml:trace contextRef="#ctx0" brushRef="#br0" timeOffset="63441.01">14235 12471 0,'17'0'0,"-34"0"0,52 0 0,-18-36 16,-17-34-1,-35 17 1,-53 0 0,0 53 15,-18 53-16,88-35-15,-105 123 16,88-53 0,17 18-1,53-53 1,53-36 0,18-17-1,18-53 1,-18-17-1,-36-1 1,1-52 0,-54 52-1,-17 36 1,0 70 15,-35 53-15,0 18-1,35-53 1,17 35 0,54-52-1,-36-36-15,71 0 16,0 0 0,0-71-1,-18-35 1,-18-17-1,1-89 1,-71 159-16,0-88 16,0 53-1,-71 194 17,36 52-17,35-105 1,-17 71-1,17 17 1,0-70 0,70-1-1,18-52 1,1-18 0,16 0-1,-69 0-15,34-36 16,-17 1-1,-53 0 1</inkml:trace>
  <inkml:trace contextRef="#ctx0" brushRef="#br0" timeOffset="63591.87">15328 12629 0,'0'0'0,"-17"0"31,-1 0 1,0 0-32,1 0 15,-36 0-15</inkml:trace>
  <inkml:trace contextRef="#ctx0" brushRef="#br0" timeOffset="64641.82">6085 14093 0,'0'0'16,"18"-17"-16,17-36 15,-35 35-15,0-17 16,0 17-1,0 36 1,0 35 0,0-18-16,-35 142 15,-36-54 1,-17 18 0,53-88 15,35-71-16,0-34 1,71-37 0,-1 1-1,-17 53 1,35 17 0,-17 18-1,-18 0 1,0 0-1,-18-35 1,-17-18 0,-18 18-1,-18 35 17,-35 70-1,18 18-16,-18 36 1,53-89-16,-35 18 16,35 53-1,0-71 1,17-52 15,18-1-31</inkml:trace>
  <inkml:trace contextRef="#ctx0" brushRef="#br0" timeOffset="64808.6">6791 14340 0,'0'0'0,"18"-17"0,-1 17 0,-17-18 16,0 0-1,18 18 16,0 0-15,-1-17-16</inkml:trace>
  <inkml:trace contextRef="#ctx0" brushRef="#br0" timeOffset="65257.86">8502 14146 0,'0'-35'0,"0"70"0,-18-123 16,18 53-16,-17-53 15,17 35 1,-36 70 0,19 72-1,17 69 1,0 36-1,-18-52 1,0-37 0,18-34-1,0-89 17,0 1-17</inkml:trace>
  <inkml:trace contextRef="#ctx0" brushRef="#br0" timeOffset="67007.64">8184 14340 0,'-52'-53'16,"104"106"-16,-140-123 0,18-18 15,34 17 1,54-52 0,123 17-1,53 18 1,-35 88-1,53 105 1,-54 37 0,-122-37-1,-36 36 1,0-105-16,-53 34 31,-18-34-15,18-36-1,36-36 1,-1-34 0,18-71-1,0 105-15,71-87 16,105-18 0,-17 88-1,17 88 1,-70 89-1,-88-19 1,-18-69-16,0 122 16,0-69-1,0 17 1,35-89 15,53-17-15,-17-35-1,-36 17-15,71-52 16,-36-54 0,-52 36-1,-1 0 1,-17 53 0,-35 52-1,0 36 1,17 53-1,18-18 1,0 36 0,36-54-1,34-70 1,54-17 15,-36-36-15,18-53-1,-36 18 1,-17-18 0,-35 70-16,-1 1 15,-34 70 17,-19 36-17,19 52 1,17-105-16,0 35 15,17 35 1,54-52 0,17-36-1,18-36 1,-35-34 0,-1-54 15,-35 18-16,1-105 1,-36 105 0,0 53-1,-36 88 1,1 53 0,18 54-1,17-1 1,0-18-1,17-35 1,54-35 0,35-53-1,-18-17 1,88-72 15,-105-16-15,17-54-1,-53 35 1,0-52 0,-35 158-16,0-35 15,0 36 1,-17 52 0,-18 89-1,-1 34 1,1-34-1,35 17 1,0-53 0,71-35-1,-1-53 1,54 0 15,-54-53-15,36-35-1,-53-36 1,-36 71 0,-17 71 15,-17 0-31,-1 52 16,1 18-1,17 1 1,35-54-1,35-17 1,72-18 0,-54-36-1,18-34 1,-54-18 0,-52 17-1</inkml:trace>
  <inkml:trace contextRef="#ctx0" brushRef="#br0" timeOffset="67188.47">12065 13811 0,'0'0'16,"-35"0"-16,17-17 0,-35-1 16,36 36 62</inkml:trace>
  <inkml:trace contextRef="#ctx0" brushRef="#br0" timeOffset="67391.57">11165 14041 0,'0'0'0,"-17"0"0,17 17 16,17-17-1,89 0 1,0 0 0,53-35-1,-124 17-15,0 18 0</inkml:trace>
  <inkml:trace contextRef="#ctx0" brushRef="#br0" timeOffset="67873.63">12471 14005 0,'0'-17'16,"0"34"-16,0-52 0,0 17 0,0 1 16,17-36-1,-17 18 1,0 52-1,0 71 1,-17 53 0,17-105-16,-36 211 15,-34 17 1,17-70 0,-35 53 15,35-88-16,0 17 1,53-158 0,18-106 15,17-18-15,18-35-1</inkml:trace>
  <inkml:trace contextRef="#ctx0" brushRef="#br0" timeOffset="68226.34">12453 14199 0,'0'-35'15,"0"70"-15,18-105 0,-1 17 0,19 0 16,87-35 15,-17 70-15,88 18-1,-71 53 1,-34 53 0,-107-36-1,-176 36 1,53-53 0,-18-18-1,71-17 1,70-18-1,36-35 17,17 35-32,53-71 15,1 18 1</inkml:trace>
  <inkml:trace contextRef="#ctx0" brushRef="#br0" timeOffset="68524.22">13547 13723 0,'17'-18'16,"-34"36"-16,34-53 15,-17 17-15,-17 18 16,-1 35 0,-17 89-1,17-89-15,0 71 16,-17 53-1,35-71 1,0-18 0,0-17-1,18-53 1,70-35 15,-17-18-15,-19 18-16</inkml:trace>
  <inkml:trace contextRef="#ctx0" brushRef="#br0" timeOffset="68940.12">13829 14058 0,'18'0'62,"-1"0"-62,18 0 16,36 0-1,0-17 1,-54 17-16,36-36 16,-53-34-1,0 34 1,-88 36 0,-18 53 15,18 36-16,53 52 1,35-71 0,53 1-1,17-54 1,54-17 0,-36-17-1,53-36 1,-124 35-1,1-17 1</inkml:trace>
  <inkml:trace contextRef="#ctx0" brushRef="#br0" timeOffset="69574.61">6438 15734 0,'0'0'16,"-17"0"-16,34 0 31,1-18-31,70 18 16,-53 0-16,71 0 16,18 0 15,-71 0-16,-106 0 17,0 0-32</inkml:trace>
  <inkml:trace contextRef="#ctx0" brushRef="#br0" timeOffset="70057.21">6473 15716 0,'-17'0'16,"34"0"-16,-52 18 15,35 17 1,-17 18 0,-1-35-16,18 17 15,0-17 1,18-36 31,17 0-32,-18 18-15,19-35 16,-19 35-16,54 0 16,-18 0-1,17 88 1,-52-17 0,-18 17-1,0-35 1,-18-35-16,-70 17 15,35-35 1,-35 0 0,35-18-1,18-17 1,17 17 0,1 1-16,-1 17 15,18-18 1,18 18 15,35-18-31</inkml:trace>
  <inkml:trace contextRef="#ctx0" brushRef="#br0" timeOffset="70218.44">7302 15998 0,'0'18'0,"18"-18"63</inkml:trace>
  <inkml:trace contextRef="#ctx0" brushRef="#br0" timeOffset="71607.74">8678 16228 0,'0'0'0,"-53"0"0,-35 0 16,53 0-1,35-53 1,88-53 0,18-35 15,-35 0-16,-71 35 1,0-35 0,-36 70-1,-34 71 1,34 71 0,36 88-1,-17-36 1,-19 71-1,19-70 1,-1-1 0,1-123-1,17-18 1,0-35 0,17-52 15,36-36-16,0 52 1,-35 89-16,52-17 16,-34 70-1,-1 52 1,0-16 0,0-1-1,36-53 1,-53-35-16,105 0 15,-17-18 1,35-52 0,-53-1-1,-35-52 1,-35 52 0,-18 124 30,-36 18-30,19 52 0,17-52-1,0-18 1,17-53-16,72 0 16,52-36-1,-18-16 1,18-54-1,-88 0 1,-53 53 0,-35 53 15,-18 88-15,18 0-1,17 53 16,18-105-31,-18 87 16,1 54 0,-1 52-1,18-53 1,0 54 0,0-89-1,-53 70 1,-17-140-1,-36-53 1,0-18 0,-53-106-1,53-18 1,-17-105 0,88-18 15,35 18-16,70 105 1,54 1 0,35 35-1,35 17 1,-142 53-16</inkml:trace>
  <inkml:trace contextRef="#ctx0" brushRef="#br0" timeOffset="72223.48">10601 15557 0,'0'0'0,"-88"0"15,52 0-15,1 71 31,0 35-15,35-71-16,-35 71 16,17 35-1,0-35 1,18-71 0,0-17-1,0-89 16,0-17-15,18-18 0,35 53-1,35 0 1,0 53 0,-52 0-16,69 53 15,-69 18 16,-36 35-15,-53-18 0,-18-35-1,-17-18 1,70-35-16,-52 0 16,-1 0-1,18 0 1,0 0-1,36 0 1,52 18 0,-17-18-16,52 0 15,1-36 1</inkml:trace>
  <inkml:trace contextRef="#ctx0" brushRef="#br0" timeOffset="72807.63">10901 16016 0,'0'0'0,"-18"-53"32,18 36-32,0-54 15,71 36 1,17 17-1,18 18 1,-36 53 0,-17 53-1,-53-18 1,-35 0 0,-36-35-1,36-35 16,35-36-15,0 0 0,18-17-1,52-53 1,36 0 0,18 17-1,-54 54 1,-17 34-1,-35 54 1,-18-18 0,0 35-1,0-70-15,-18 34 16,0-16 0,18-19 15,0-34 0,0-19-31</inkml:trace>
  <inkml:trace contextRef="#ctx0" brushRef="#br0" timeOffset="73016.08">11677 15663 0,'0'0'0,"-53"-17"15,53 34 79,0 1-78,0 0-16</inkml:trace>
  <inkml:trace contextRef="#ctx0" brushRef="#br0" timeOffset="73689.73">12541 15840 0,'0'0'16,"0"-71"-16,-17 54 15,-1 17-15,0-18 0,-52 18 16,-18 0 0,-1 35-1,-52 36 16,71 17-15,34 18 0,36-89-16,0 54 15,89-36 1,16-17 0,-16-18-1,34-53 1,-105 35-16,52-70 15,19-71 1,-54 36 0,0-36-1,-35 124-15,18-18 16,-18 0 15,-36 88-15,-16 71-1,34-18 1,0 53 0,18-35-1,0-35 1,53-1 0,-18-52-1,36-18 1,-18 0-1,0-35 1,-36 17 0</inkml:trace>
  <inkml:trace contextRef="#ctx0" brushRef="#br0" timeOffset="73889.97">13282 15981 0,'-18'0'0,"36"0"0,-53 0 0,17 0 16,-17 0 0,17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22:48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847 0,'0'0'15,"0"-18"-15,35 0 16,-35-17 0,0 17-16,0 1 15,-17 17 1,17-35-1,0 87 1,0-16-16,0 87 16,0 71-1,17-35 1,-17 106 0,0-89-1,0 0 1,0-70-1,0-88 17,0-71-1,-35-35-15,35-36-1</inkml:trace>
  <inkml:trace contextRef="#ctx0" brushRef="#br0" timeOffset="450.45">2081 1005 0,'-35'-17'16,"70"34"-16,-88-52 0,-17-18 15,52 18 1,1-18-1,52 0 1,35 0 15,-17 36-31,124-19 16,123 36 0,-106 36-1,-53 52 1,-88 106-1,-142-53 1,37-106-16,-213 106 16,71-53-1,0-17 1,106-36 0,52-35-1,54 0 32,53-35-47,17 17 31</inkml:trace>
  <inkml:trace contextRef="#ctx0" brushRef="#br0" timeOffset="1099.33">2999 1446 0,'17'-17'0,"-34"34"0,52-52 0,-35 17 16,0 1-1,0-18 1,0 52 15,-18 36-15,-17 35-1,0 53 1,-1-35 0,36-70-16,0 69 15,53-52 1,18-35 0,35-36-1,0-35 1,-89 36-16,124-89 15,-70 0 17,-36-35-17,-35 53 1,-70-18 0,-54 71-1,18 35 1,-35 70-1,88-17 1,36 18 0,17-36-1,35-35-15</inkml:trace>
  <inkml:trace contextRef="#ctx0" brushRef="#br0" timeOffset="2432.71">3739 1729 0,'-17'0'16,"-1"0"-1,1 0-15,17 17 16,17-17 15,54-70 0,-1 17-15,18-53 0,-35 18-1,-17 52-15,-1-69 16,-17-54-1,-18 71 1,0 35 0,-36 106 15,19-18-31,-1 124 16,-17-36-1,-1 36 1,36-36-1,0 1 1,18-71 15,53-36-15,-18-17 0,17-70-1,1 17 1,-18-18-1,-36 36-15,1-18 16,17 18 0,-17 35-1,-18 35 1,0 53 0,-35-17-1,35 52 1,0-70-1,52-35 17,19-18-17,52-35 1,-17-18 0,-35-18-1,-54 36-15,1-36 16,0 36-16,-1-18 15,-17 36 1,0-1 0,0 71 15,0-18-31,-35 89 16,17-1-1,-34 36 1,34-18-1,0 71 1,1-1 15,17 36-15,0-17 0,-71-72-1,-17-52 1,-18-88-1,-70-18 1,123-18-16,-141-35 16,-71-53-1,142 18 1,52 0 0,71 17-1,53-34 1,88-37-1,-70 54 1</inkml:trace>
  <inkml:trace contextRef="#ctx0" brushRef="#br0" timeOffset="3498.71">5133 1464 0,'0'0'0,"18"-18"16,-18 1-1,17-1 1,-17 0 0,0 36 15,0 0-31,0 70 16,-17-18-1,-1 54 1,18-106-16,-18 52 15,1-17 17,17-71 15,0-17-32,0 18-15,0-54 16,17-35-1,36 36 1,18-1 0,-18 36-1,17 35 1,18 53 0,-70 17-1,0 36 1,-18-53-1,0 18 1,-18-36 15,-17-35-15,17 0 0,0-35-1,18-36 1,18-35-1,53 18 1,52 0 0,36 52-1,-71 36 1,0 53 0,-88 18-1,-17 35 1,-36-18-1,-18 0 17,54-70-17,-1-18 1,53-35 15</inkml:trace>
  <inkml:trace contextRef="#ctx0" brushRef="#br0" timeOffset="3983.36">6209 1446 0,'0'0'0,"18"-35"32,-36 35-17,-17 35 1,-1 36-1,1 17 1,17 18 15,18-71-31,0 18 16,18-18 0,35-35-1,18 0 1,-19-52-1,19-54 1,-53 35 0,-18-52-1,0 52 1,-53 36 0,0 35-1,-18 17 1,18 54-1,36-18 1,17-18 15,53-17-15,0-18 0</inkml:trace>
  <inkml:trace contextRef="#ctx0" brushRef="#br0" timeOffset="4432.71">6632 1499 0,'0'0'0,"-17"0"0,-19-17 16,19-19 0,17 19-1,17-19 1,89 19-1,-18 17 1,36 17 0,-54 36 15,-52-17-31,-18 69 16,-18-34-1,-52 35 1,17-71-1,18-17 1,17-18 0,18-71-1,18 1 1,35-54 0,-1 54-1,19-1 1,0 36-1,-1 0 1</inkml:trace>
  <inkml:trace contextRef="#ctx0" brushRef="#br0" timeOffset="4999.07">7638 1429 0,'0'-18'0,"0"36"0,-18-36 0,18 0 0,-35 1 31,35-18-15,0 87 15,0 1-15,17 124-1,-17-36 1,0 106 0,0-194-16,0 158 15,-17 89 1,-36 0 0,0-123-1,-18-1 1,36-106-1,35-52 17,0-36-17,0-70 1,53-53 0,0-18-1</inkml:trace>
  <inkml:trace contextRef="#ctx0" brushRef="#br0" timeOffset="5416.26">7461 1552 0,'-17'-17'0,"34"34"0,-70-52 16,36 0-16,-1 17 0,-35-53 15,35 19 1,18-1-1,89 0 1,34 35 15,177 18-15,-141 53 0,-36 35-1,-105-17 1,-106 17-1,-36-18 1,-70 1 0,159-71-16,-36 35 15,36-35 1,53 0 15,-1 0-31,36-35 16,35-18-1</inkml:trace>
  <inkml:trace contextRef="#ctx0" brushRef="#br0" timeOffset="6015.45">8467 900 0,'-18'0'0,"36"0"0,-54-18 0,1 18 16,0 0 0,-18 53-1,18 35 1,35 36 0,0-89-16,-18 141 15,18-52 1,-18-1-1,1-52 1,-1-36 0,0-35 15,-17-18-15,35-35-1,18-52 1,35 34-1,53-35 1,-1 71 0,-69 17-16,105 18 15,-53 18 1,-35 52 0,-53 19-1,-35 16 1,-18-16-1,35-19 1,0-52 15,54-36 1,17-35-17,-18 0-15</inkml:trace>
  <inkml:trace contextRef="#ctx0" brushRef="#br0" timeOffset="6231.75">8996 1393 0,'17'0'0,"-34"0"0,52-17 15,-35 34 17,0 36-17,-35 0 1,0 18-1,17-36 1,0-17 15,18-36-15,0-17-16</inkml:trace>
  <inkml:trace contextRef="#ctx0" brushRef="#br0" timeOffset="6598.74">9084 1129 0,'0'-18'16,"0"36"-16,0-53 0,0 17 0,-18 18 15,-17 0 1,0 35 0,17-17-1,36-18 1,52 0-1,1-35 17,-53 17-17,-1-35 1,-17 35 0,-53 18-1,0 0 1,18 0-16,17 36 15,1 17 1,17-18 0,70 0-1</inkml:trace>
  <inkml:trace contextRef="#ctx0" brushRef="#br0" timeOffset="7132.22">9631 1393 0,'17'0'0,"-34"0"0,34-17 0,-17-1 16,0 1 0,-17-1-1,-36 18 1,-35 0-1,35 18 1,0 17 0,35-18-1,1-17-15,17 36 16,17-19 0,54-17-1,-1 18 1,19 0-1,-37 17 1,-34 0 15,-18 0-15,-35 1 0,-53-19-1,-18 1 1,-18-18-1,71 0 1,18 0 0,17-35-1,18-18 1,89 18 0,-36-1-1</inkml:trace>
  <inkml:trace contextRef="#ctx0" brushRef="#br0" timeOffset="8031.52">10037 1270 0,'-36'0'16,"19"0"0,-1 18-1,18 35 1,0 17 0,-18 1-1,1-36 1,-1 18-1,18-36 1,-18-17 0,1 0-1,-1-17 17,18-36-17,0 35-15,18-52 16,70-18-1,0 17 1,36 0 0,-36 54-1,0 17 1,-35 53 0,-18 53-1,-35-54 1,0 37-1,-17-54 1,-19 0 15,36-17-31,-17-18 16,-19 0 0,19 0-1,17-53 1,0-18-1,35-34 1,18 16 0,70-34-1,-87 105-15,87-35 16,71 36 0,-70 70-1,-54 70 1,-70-35-1,-35 53 1,-53-17 15,17-36-15,36-53 0,17-35-1,18-17 1</inkml:trace>
  <inkml:trace contextRef="#ctx0" brushRef="#br0" timeOffset="9209.24">2293 2222 0,'-53'0'0,"106"0"0,-141 0 0,35 0 16,18 0-16,-71 18 15,35 0 1,36-18 0,70 17 31,53-17-32,54 0 1,175 18-1,-35-18 1,124 0 0,-53 18-1,-230-18-15,406 0 16,-52 17 0,211 1-1,-159 0 1,264-18-1,1 0 1,-194 0 0,158 0 15,-228 0-15,122 0-1,-158 0 1,-229 0-1,-71 0 1,-159 0 0,-53 0 31,18-18 15,18 18-46,0 0-16,-1 0 15</inkml:trace>
  <inkml:trace contextRef="#ctx0" brushRef="#br0" timeOffset="9324.56">11060 2346 0,'-18'0'32,"0"0"-17</inkml:trace>
  <inkml:trace contextRef="#ctx0" brushRef="#br0" timeOffset="14081.29">1058 4304 0,'0'-18'110,"0"1"-95,0-1 1,0 0 0,0 1-16,0-1 0,0 0 15</inkml:trace>
  <inkml:trace contextRef="#ctx0" brushRef="#br0" timeOffset="14781.67">1094 3986 0,'0'0'0,"0"-17"15,0 34 17,0 1-32,0 70 15,0 36 17,0-89-32,0 141 15,0-70 1,-18-18-1,0-17 1,18-53 0,0-36 15,0 0-31,36-35 16,-1-35-1,53-35 1,-35 35-1,18 52 1,-19 54 0,-34 52 15,0 36-15,-1-35-1,36-1 1,18-34-1,70-36 1,0-36 0,-53-17-1,-17-52 1,-71-1 0,0 0-1,-53-88 1,-18 123-1,-17 54 1,35 52 0,18 36 15,17 34-15,18-87-16,0 35 15,53-35 1,53-18-1</inkml:trace>
  <inkml:trace contextRef="#ctx0" brushRef="#br0" timeOffset="15348.02">2364 3792 0,'0'0'16,"0"-17"-16,-18 17 0,-17-18 15,17 36 1,18 35 0,0-36-1,0 71 1,0 71 0,18-35-1,-18 17 1,0-53-1,0-17 1,-18-54 0,-17-34 15,35-36-15,0-53-1,70-18 1,-52 71-16,123-70 15,-17 70 1,-19 53 0,1 71 15,-88 70-15,-18 0-1,-35-71 1,17 1-1,0-53 1,18-36 15,18 0-15</inkml:trace>
  <inkml:trace contextRef="#ctx0" brushRef="#br0" timeOffset="16165.98">3104 4145 0,'0'-18'16,"0"36"-16,0-53 0,0 17 0,0 1 16,0-1-16,0 0 31,0 54-15,-17 34-1,-1 36 1,18-35-1,0-1 1,35-35 0,18-35-1,53 0 1,-35-53 0,17-17-1,-53-54 1,0 1-1,-17 70 1,-18 18 0,18 52 31,-18 19-32,0-1-15,0 71 16,0 0-1,0 35 1,0-18 0,17 54-1,1-36 1,-18-88-16,35 194 16,-17-53-1,0 53 1,-18-18-1,-36-106 1,-34-52 15,17-54-15,-18-87 0,18-36-1,-35-106 1,71-70-1,17 53 1,17 141-16,54-124 16,35-17-1,-1 123 1,19 0 0,-54 71-1,-34 17 1,-36 1-16,53-19 15</inkml:trace>
  <inkml:trace contextRef="#ctx0" brushRef="#br0" timeOffset="16664.77">5027 4075 0,'-35'0'0,"70"0"16,-88 0-16,36-18 0,-1 0 0,0 18 0,-17 0 16,35-17-1,-18 17 1,142 0 15,35 0-15,-89 0-16,159 0 15,18 0 1,124-18 0,-230 18-1,-18-18 1,-105 1 15,-18-1-15,-18 18-16,-17-18 15</inkml:trace>
  <inkml:trace contextRef="#ctx0" brushRef="#br0" timeOffset="17164.11">6121 3739 0,'-18'0'15,"36"0"-15,-71 0 16,17 0-1,19 18 1,17 17 0,70 18-1,19-17 1,-54-36-16,88 17 16,-34-17-1,16 0 1,-52 0-1,-70 0 17,-1 0-32,-53 18 31,-52 52-15,17 36-1,0 53 1,18-36-1,53-34 1,35-72-16,-18 19 16,18-19-1,0-34 32,0-19-31,18 1-1</inkml:trace>
  <inkml:trace contextRef="#ctx0" brushRef="#br0" timeOffset="20081.16">8096 3828 0,'0'0'16,"18"0"-16,-18-18 0,18-17 16,-1 17-16,-17 0 15,0-34 1,0 16-1,0 19-15,-53 17 16,-17 17 0,-54 71-1,36 36 17,-18 70-17,89-71 1,17-87-16,70 52 15,36-70 1,70-18 0,-35-53-1,18-36 1,-88 19 0,-36-89-1,-35 89 1,-53-36-1,-35 53 1,-53 53 0,106 0-1,-36 35-15,36-17 16,-71 70 0,88 0-1,18 18 1,71-53-1,88-53 1,-54-35 0,-52 17-16</inkml:trace>
  <inkml:trace contextRef="#ctx0" brushRef="#br0" timeOffset="20646.68">8908 3581 0,'0'0'0,"0"-18"0,0 0 0,0-35 16,-36 53 0,1 71-1,17 35 17,18 35-17,-17-18 1,17-87-16,0 105 15,0-53 1,0-35 0,0-35-1,0-54 17,0 19-32,0-89 15,0 18 1,88-36-1,18 54 1,0 70 0,35 35 15,-71 35-15,-52 36-1,-53-35 1,-71-1-1,-18-17 1,-34 0 0,105-53-1,35 0 1,53-35 15,-17 35-31,53-35 16</inkml:trace>
  <inkml:trace contextRef="#ctx0" brushRef="#br0" timeOffset="21163.2">9366 4216 0,'18'-18'0,"-36"36"0,54-36 16,-19-17-1,1 17-15,17-35 16,0-53-1,-17 36 1,17 35 0,-35 17-1,0 36 1,0 34 0,0 72-1,0 35 1,0-18-1,0 53 1,-17 35 0,17-52-1,0-107 1,0 142 0,0-89-1,0 1 1,-36-71-1,-17-36 1,1-17 0,34 0-16,-35-17 15,0-36 1,0-36 0,35 19-1,18-71 1,0 106-16,18-71 15</inkml:trace>
  <inkml:trace contextRef="#ctx0" brushRef="#br0" timeOffset="21414.56">9631 3739 0,'0'0'0,"-18"-17"0,18-1 16,-35-17 0,35 17-1,18 18 32,-18 18-47,52-18 16,-34 18-1</inkml:trace>
  <inkml:trace contextRef="#ctx0" brushRef="#br0" timeOffset="21779.73">9931 3828 0,'0'0'0,"0"17"31,35-17-16,18-17 1,-35 17-16,70-53 16,-35 17-1,-36 19 1,-17-1 0,-88 18-1,0 18 1,70-1-16,-70 36 15,70-17-15,-17 34 16,35 18 0,35-17-1,54-53 17,34-1-17,-17-17 1,-71-17-16,36-1 0</inkml:trace>
  <inkml:trace contextRef="#ctx0" brushRef="#br0" timeOffset="22363.06">10707 3757 0,'0'-18'0,"0"36"0,0-53 0,0 0 16,0 17-1,-71 18 1,36 35-1,-18 53 1,35 1 0,18 16-1,0-69 1,18 34 0,53-35-1,17-35 1,0-17-1,35-54 1,-17-17 0,0-88-1,-71 52 1,-17-17 0,-18 71-1,0 52 1,-18 18-16,-17 70 15,0 54 1,0-18 0,-1 35-1,36-35 17,0 0-17,71-36 1,-1-70-1,36 0 1,-53-53 0,18-35-1,-54 0 1,1 70-16</inkml:trace>
  <inkml:trace contextRef="#ctx0" brushRef="#br0" timeOffset="22579.7">11060 3687 0,'0'0'0,"-18"0"15,18 17-15,18-17 32,87 0-17,1 0 1,-18 0-1,-17 0 1,-53-17 0,-1-1-16</inkml:trace>
  <inkml:trace contextRef="#ctx0" brushRef="#br0" timeOffset="23312.95">13070 3616 0,'-17'0'16,"34"0"-16,-34 18 0,-1-18 0,0 0 15,71-18 17,-35 0-32,70-17 15,53-18 1,-70 0-1,-53-35 1,-71 53 0,-124 17-1,142 18 1,-106 18 0,0 52-1,105-17 1,54 35-1,53-35 1,87 36 0,1-1-1,-35 0 1,-107 0 0,-70-17-1,-123-1 1,35-52-1,88-18-15,-106-18 16,71-35 0,17-35-1,54 0 17,17-18-17,35 18 1,-17 70-16,88-35 15,17 36 1,18 17-16</inkml:trace>
  <inkml:trace contextRef="#ctx0" brushRef="#br0" timeOffset="23847.87">13705 3298 0,'0'-17'0,"0"-1"0,0 53 0,0-87 0,0 34 16,0 0-16,0 89 31,0-36-15,0 71 0,0 70-1,0-70 1,0 18-1,-17-71 1,-1-36-16,18 18 16,-18-17-1,18-53 17,0-36-17,36-17 1,17-18-1,-18 71-15,88-53 16,-34 70 0,34 71-1,-70 35 1,-53 18 15,-35-35-15,-36 17-1,54-71 1,-1 1 0,53-71 15</inkml:trace>
  <inkml:trace contextRef="#ctx0" brushRef="#br0" timeOffset="24380.09">14587 3563 0,'0'0'0,"0"-18"0,0 1 16,0-1-16,0 0 15,-53 18 17,1 53-17,-19 36 1,36-1-1,17 18 1,18-18 0,18-35-1,-1-53-15,89 17 16,0-17 0,17-35-1,-34-18 1,-36-53-1,-36 71-15,-17-106 16,-17-18 0,-54 71-1,-35 70 1,18 36 15,-35 105-15,34 36-1,72-35 1,34-36 0,36-18-1,53-52 1,18-18 0,-89 0-16</inkml:trace>
  <inkml:trace contextRef="#ctx0" brushRef="#br0" timeOffset="25362.32">15240 3634 0,'0'-36'0,"0"72"0,0-107 16,0 0-1,-18 71 17,-35 53-17,18 18 1,0 35-1,17-36 1,18 1 0,36-1-1,16-70 1,37 0 0,-19-17-1,18-54 1,-17-17-1,-18-71 1,-36 106 0,-17 18-1,0 53 17,0 70-17,-17 0 1,-1 36-1,18-89 1,35 0 0,36-35-1,0 0 1,17-17 0,-18-54-1,-17-35 1,-35 36-1,0-1 1,-18 53 0,-18 71 15,0-35-15,18 70-1,0-17 1,0-18-1,36-18 1,-1-17 0,53-18-1,-35-18 1,17-35 0,-17-18-1,0-34 1,-17 16-1,-1 36 1,-35 71 0,0 70-1,-18 1 17,18-1-17,0-35 1,53-18-1,0-35 1,-18 0 0,36-18-1,-36-35 1,-17 0 0</inkml:trace>
  <inkml:trace contextRef="#ctx0" brushRef="#br0" timeOffset="25563.16">16633 3316 0,'0'0'0,"-17"0"0,-18-18 0,17 18 16,-35 0-16,35 0 31,18 18 0,0 0-15,18-18-16</inkml:trace>
  <inkml:trace contextRef="#ctx0" brushRef="#br0" timeOffset="26112.75">16757 3510 0,'0'35'16,"0"-17"-16,0 0 16,0-1-16,0 54 15,0-18 17,0 17-17,0-34 1,0-54 46,0 0-62,0-17 16,0-53 0,53-18-1,-36 71-15,107-106 16,-18 70-1,70 53 1,-70 71 0,-35 88-1,-71 1 17,-89-37-17,19-52 1,-1 0-1,54-35 1,-1 0 0,53-18-1,53-36 1,-70 19-16</inkml:trace>
  <inkml:trace contextRef="#ctx0" brushRef="#br0" timeOffset="26845.94">18274 3581 0,'0'-18'15,"0"36"-15,0-71 0,0 17 0,-18-52 16,-52 35 15,-19 53-15,-52 36-1,106-19-15,-88 54 16,-18 35 0,105-18-1,72-18 1,52-34 0,53-19-1,-106-17-15,53 0 16,18-35-1,-53-18 1,-18-53 0,-17 18-1,0 0 17,-18 123-1,0-17-31,-18 17 15,-17 71 1,-18 0 0,0 35-1,35 53 1,1-18 0,17 71-1,0-35 1,35 53-1,18-1 1,-53-158 0,-18-53-1,-52-53 1,-72 0 15,1-35-15,53 17-1,53-35 1,35 18 0,70-36-1,19 1 1</inkml:trace>
  <inkml:trace contextRef="#ctx0" brushRef="#br0" timeOffset="26996.05">18150 4921 0,'-17'0'0,"34"0"0,-52-17 0,-18 17 16,0 0-1,36-18 1,-36 0 0</inkml:trace>
  <inkml:trace contextRef="#ctx0" brushRef="#br0" timeOffset="28432.15">10866 5062 0,'17'0'16,"1"0"-16,-18-17 16,0-1-1,0 0-15,0-52 16,-18 52 0,-35-52-1,-53-19 1,36 72-1,-36 34 1,18 54 0,-18 88-1,53 0 1,53-36 0,35-52-1,54-54 1,16-17-1,19-53 1,-36-17 0,-53 34-16,36-69 15,17-125 17,-88 36-17,0 53 1,0 35-1,0 89-15,0 70 32,18 52-17,-18 72 1,0-18 0,0-1-1,0-122-15,0 34 16,53 1-1,0-54 1,52-17 0,19-35-1,-18-35 1,0-89 15,-89 53-15,-17 18-1,-17 88 1,-54 17 0,53 54-1,1 35 1,17-36 0,0 19-1,35-37 1,0-16-1,18-1 1,0-35 0,18-18-1,-18-17 17,17-53-17,1 17 1,-36-34-1,-35 140 17,-18 35-17,-35 19 1,53-19 0,0-35-1,0-52 16,53-36-15</inkml:trace>
  <inkml:trace contextRef="#ctx0" brushRef="#br0" timeOffset="28595.88">11906 4710 0,'0'0'0,"-35"-18"16,0 18-1,17 0 1,36 0 15,35 0-15</inkml:trace>
  <inkml:trace contextRef="#ctx0" brushRef="#br0" timeOffset="31694.99">12188 5080 0,'0'0'0,"0"18"0,18-18 47,0 0-47,70-36 16,53-52-1,-123 71-15,70-72 16,0-34-1,-70 52 1,-1-17 0,-87 88 15,17 53 0,18-18-31,-36 142 16,36-1-1,-1 71 1,-16 0 0,16-35-1,19 105 1,-1-123 0,18-106-1,71-70 1,-1-36-1,54-70 1,17-71 0,-106 54-1,-17-107 1,-71 53 15,-71-17-15,-17 70-1,35 71 1,106 17 0,18 18-1,123-35 1,18-18 0,105-53-1,1-35 1,-106 0-1,-142 53 1,-52-1 0,-18 89-1,-17 0 1,17 89 15,35 87-15,18 53-1,0-70 1,-18 70 0,-17-52-1,-35 87 1,52-105 0,18-88-1,53-18 1,53-53-1,0-36 1,88-52 0,-89-18-1,-52-70 1,-53-1 15,-53-34-15,-88 52-1,0 88 1,18 71 0,87 0-1,107 0 17,70 0-17,-35-35 1,-53 18-16,70-36 15,-35 17 1,-17 1 0,-36 35-1,-17 0 1,-18 35 15,0 54-15,0-1-1,0-18 1,53-34 0,0-36-1,53 0 1,-36-36 0,36-34-1,-53-1 1,0-35-1,-36 36 1,-17 52 0,0 36-1,-35 52 1,18 19 15,17-19-15,0 18-1,70-52 1,36-19 0,0-17-1,35-17 1,0-54 0,-70 0-1,-1-70 1,-70 71-1,-18 70 1,-34 0 0,-19 35-1,71 18 1,0 0 15,0-35-15,35-18-1,1 0 1,-19 0 0,-34 0 218,-1 17-218,18 1-1,0-1 1,0 1-16,0 0 16,0-1-1,0 1-15,0 0 31,18-18 1,-1 0-32,1 0 15,52-36 1,-52 19 0,35-19-1,0-34 1,-18 35-1,-17 17 1,-18 36 15,-35 35-15,-1-1 0,19-16-1,17-19 1,0-34 31,17-1-32,19 0-15,-1-34 16,0-1 15,0 53-15,-35 35-1,0 0 1,0-17-16,36 52 16,-1-34-1,35-19 1,1-17 0,35 0-1,-18-53 1,-17-52-1,-18-19 1,17-70 0,-35 71-1,1 52 1,-107 159 31,18 18-32,-17 53 1,34-18 0,36-71-1,0-52-15,0 35 16,0-35-16,53-18 16,18 0-1,-1 0 1,1-53-1,-18-18 1,-36 36 0</inkml:trace>
  <inkml:trace contextRef="#ctx0" brushRef="#br0" timeOffset="31918.07">15716 4921 0,'-17'0'0,"34"0"0,-52 0 0,35 18 31,18-18-15,-1 0-16,54 18 15,17-18 1,-35 0 0,-18 0-1</inkml:trace>
  <inkml:trace contextRef="#ctx0" brushRef="#br0" timeOffset="40095.18">16739 5239 0,'-17'17'31,"17"1"-15,17-36 31,1 1-47,17-1 15,-17 0-15,88-87 16,0 16 0,17-69-1,-70 52 1,-53 71-16,18-36 15,-18 53-15,-18 1 16,-70 34 0,35 72-1,-35 87 1,70-35 0,18 18 15,0-124-31,0 53 15,88-17 1,0-54 0,71-17-1,-53-52 1,0-19 0,-71-17-1,-35 0 1,0 52-1,-18 36 1,-17 36 0,35-1-1,35-17 1,71-18 15,18-36-15,-18-17-1,-1-17 1,-69-1 0,-36 1-1,-53 52 1,0 18 0,-18 88-1,1 53 1,52-52-1,18-54-15,18 71 16,35-71 0,35-17-1,0-18 1,88-71 0,-52 18 15,-1-88-16,-70-35 1,-53 17 0,-17 53-1,-1 88 1,-17 54 0,17-19-16,-17 142 15,0-35 1,17 34-1,0-17 1,18-88 0,-17-17-1,70-54 17,17-35-17,1-35 16,-18 35-15,-36 53-16,1 0 16,-1 35-1,-17 36 1,0-1 0,36-17-1,52-18 1,18-35-1,88 0 1,-88-52 0,17-19-1,-52-17 1,-71-36 0,-36 19 15,-52 87-16,0 36 1,-18 70 0,18 35-1,53-35 1,35 1 0,0-72-16,35 18 15,18-17 1,17-18-1,19-53 1,-19-17 0,-17-1-1,0-52 1,-53 87 15,-18 72 0,-17 52-15,35-71-16,-18 36 16,18-35-16,0 53 15,0-36 1,71-18 0,17 1-1,0-18 1,36-70-1,-71 17 1,17-53 0,-34 53-1,-36 18 1,-36 105 15,36-52-15,-35 35-1,35-36-15,-18 36 16,18 0 0,0-35-1,36-1 1,17-17 0,-36 0-16,54 0 15,17-70 1,-17 17-1,-1-53 1,-35 53 0,-17 53-1,-18 36 1,-18 34 0,-17-17 15,35 0-16,0-35 1,35-18 0,1 0-1,34 0 1,1-71 0,-36 18-1,18 0 1,-35 53-1,-18 53 1,-18 0 0,18 0-1,0-18 1,18-35 0,52 0-1,1 0 16,-1-35-15,-70 0 0,36-54-1,-19 72-15</inkml:trace>
  <inkml:trace contextRef="#ctx0" brushRef="#br0" timeOffset="40278.44">20637 4921 0,'-17'0'0,"34"0"0,-69-17 16,16-1 0,19 18-16,-1 0 15,0 0 1,18 35 0,36-35-1,-1 18 1</inkml:trace>
  <inkml:trace contextRef="#ctx0" brushRef="#br0" timeOffset="40745.17">20990 5027 0,'-17'0'15,"-1"0"-15,0 0 16,1 0-16,-1 18 0,-35 17 15,-35 36 1,17 17 0,36-18-1,17 1 1,36-36 0,88-17 15,-18-18-16,71-18 1,-106-17 0,-18-36-1,-35-35 1,0 18 0,-18 71-16,-52-19 15,-36 36 1,18 71-1,70-1 1,18-17 0,53-17-1,-18-36-15,54 0 16,-54 0-16,-17 0 16</inkml:trace>
  <inkml:trace contextRef="#ctx0" brushRef="#br0" timeOffset="41178.39">21308 5203 0,'0'-17'0,"0"34"0,0-69 16,0-19-1,0 0 1,17 54 0,19-1-1,17 53 1,-36 18-1,1 71 1,-18-54 0,0 1-1,-18-36 1,1-17 0,-19-1 15,19-17-16,-1-35 1,18-18 0,71-35-1,-54 53-15,36-53 16,53-18 0,-35 71-1,17-1 1,-18 19-1</inkml:trace>
  <inkml:trace contextRef="#ctx0" brushRef="#br0" timeOffset="60275.18">1005 7497 0,'0'-18'0,"0"0"16,0-17-1,-17 0 1,-1-1-1,0 19 1,18 34 0,-17 19-1,-1 105 1,18-18 0,-35 18-1,35-35 1,0 18-1,0-89 17,0-53-17,0-17 1,35-36 0,18-34-1,-35 34 1,-1 53-16,19-34 15,17 52 1,-36 0 0,19 52-1,-1 54 1,-35-88-16,17 35 16,1-18-16,17 36 15,36-1 1,-1-70 15,-34 0-31,52-17 16,18-72-1,-36 1 1,-17-35 0,-53 17-1,-17-35 1,-36 70-1,-18 36 1,1 35 0,34 18-1,19 35 1,17-36 0,88-17-1,-18-17 1</inkml:trace>
  <inkml:trace contextRef="#ctx0" brushRef="#br0" timeOffset="60842.16">2099 7161 0,'0'-17'0,"0"34"0,0-52 16,-18 17-1,-17 1 1,0 52-1,35 53 1,-18 71 0,18-35-1,0 34 1,18-17 0,-18-70-1,0-36 1,-18-52 31,18-19-32,0-34 1,0 34-16,0-52 16,71-53-1,17 71 1,35 34-1,-105 36-15,35 18 16,35 123 0,-88-35-1,0 0 1,-17-53 0,-36 17-1,35-52 1,18-1-1,-18-17-15,18-70 47,0 52-47</inkml:trace>
  <inkml:trace contextRef="#ctx0" brushRef="#br0" timeOffset="61808.99">3104 7655 0,'0'-17'0,"0"34"0,0-52 0,0 17 16,0 1-16,0-1 0,-17-70 15,-36 17 1,-35 18 15,17 53-15,-88 71-1,71 35 1,0 35 0,88-35-1,18 0 1,35-54-1,17-34 1,-35-18-16,54 0 16,16-53-1,-16-35 1,-54-53 0,0 35-1,-17-35 1,-18 88-1,0 35 17,0 71-17,0 36 1,-18 34 0,18-35-1,35 0 1,1-52-1,34-19 1,1-17 0,-1-35-1,36-53 1,-88 53-16,17-18 16,-17 0-16,52-141 15,-34 35 1,-19 0-1,-17 89 17,0 52-17,-17 71 1,-19 88 0,19 0-1,-1 36 1,18-72-1,0 1 1,53-53 0,0-35-1,0-18 1,17 0 0,-17-36-1,0 1 1,-18-53-1,-35 70 1</inkml:trace>
  <inkml:trace contextRef="#ctx0" brushRef="#br0" timeOffset="62091.75">3616 7320 0,'0'0'0,"-35"0"0,17 0 0,0 0 16,36 0 0,35 0-1,70 0 1,-17 0 0,-88 0-16,88 0 15,-53-18 1,-36 18-1</inkml:trace>
  <inkml:trace contextRef="#ctx0" brushRef="#br0" timeOffset="62642.08">5380 7514 0,'0'0'0,"-71"-17"31,54 17-31,-19 0 16,19 0-1,34 0 1,124-18 0,36 18-1,123-18 1,-230 18-16,107 0 16,-1 0-1,-35-17 1,-88 17-1,-18 0 1,-52 0 31,17-18-31,-18 18-1,18-18-15</inkml:trace>
  <inkml:trace contextRef="#ctx0" brushRef="#br0" timeOffset="63174.62">6350 7073 0,'0'0'16,"-53"-17"-1,35 17 1,1 0-16,-1 17 15,18 54 17,0-54-32,35 89 15,71-18 1,-18-52 0,54-19-1,-37-17 1,19 0-1,-89 0 1,-35-35 0,-88 35 15,-53 53-15,35 18-1,71-54-15,-89 89 16,71-35-1,36-1 17,-1-35-17,18-17 1,0 0-16,0-36 62,0 0-62,18 18 16</inkml:trace>
  <inkml:trace contextRef="#ctx0" brushRef="#br0" timeOffset="76222.58">2381 9243 0,'0'0'0,"-17"-18"16,17 0 0,-18 18-16,0 0 15,1 0 1,34 0 15,89 0-15,123 0 15,-52 0-15,17 0-1,-141 0-15,53 0 16,-1 0-1,-87 0 1,-18 18 0,-53 0-1,36-18-15</inkml:trace>
  <inkml:trace contextRef="#ctx0" brushRef="#br0" timeOffset="76523.28">3016 9260 0,'-17'0'0,"34"0"0,-52 0 0,0 0 16,17 0 15,18 36 0,0 34-15,0 36-1,0 70 1,-18-34 0,18-107-16,-17 88 15,17-70 1,0-17 0,35-72 15</inkml:trace>
  <inkml:trace contextRef="#ctx0" brushRef="#br0" timeOffset="77222.58">3263 9701 0,'0'-17'16,"0"34"-16,18-70 16,-18 36-1,0 34 1,-18 19-1,1 34 1,-1 36 0,18-18-1,0-35 1,0-35-16,53 0 16,-36-18-16,54 0 15,52-71 1,-34 0-1,17-34 1,-71-1 0,-35-18 15,0 107-15,0 34 15,-35 71-16,35 18 1,-36 53 0,36-124-16,-17 89 15,17 17 1,0 18 0,0-36-1,-36 18 1,-17-35-1,-17-71 1,-36-35 0,18-17 15,-89-36-15,72 0-1,87 35-15,-53-35 16,54 0-1,34-17 1,89-18 0,-18 17-1,-52 53-15</inkml:trace>
  <inkml:trace contextRef="#ctx0" brushRef="#br0" timeOffset="77575.3">4022 9719 0,'0'-18'0,"0"36"0,17-53 15,-17-18 1,0 35 0,0 36-1,0 70 1,0 18-1,18 53 1,-18-124-16,0 88 16,0 36-1,-18-35 1,-35 17 0,36-18-1,17-70 1,0-88 15,0-36-15</inkml:trace>
  <inkml:trace contextRef="#ctx0" brushRef="#br0" timeOffset="77956.14">4022 9931 0,'0'0'0,"0"-18"15,-18-17-15,0-18 16,1-35 0,17 35-1,88-35 1,18 52 0,-71 36-16,106 18 15,-53 35 1,-52 35-1,-54 18 1,-53-36 0,-70 19 15,124-72-31,-72 19 16,54-19-1,18-17 1,34 0 15,1 0-31,35-35 16,-18 17-16</inkml:trace>
  <inkml:trace contextRef="#ctx0" brushRef="#br0" timeOffset="78690.5">4586 9860 0,'18'0'32,"-1"0"-17,1-35-15,35-18 32,-18 0-17,-17-18 1,-18 54-16,0-18 15,-53 70 17,18 18-17,17 53 1,0-71-16,1 35 16,17 1-1,0-18 1,53-35-1,52-18 1,-16-18 0,69-53 15,-87 1-15,35-54-1,-53 18 1,-36 18-1,-17 71 1,-35 34 0,17 1-16,-17 70 15,18-17 1,17 17 0,17-35-1,36-36 1,0 19-1,-35-1 1,-18-17 0,-71 17 15,-17 0-15,0-17-1,52-18 1,36-18 15,36-35-15</inkml:trace>
  <inkml:trace contextRef="#ctx0" brushRef="#br0" timeOffset="79639.25">6791 10001 0,'-18'0'15,"36"0"-15,-53 18 0,-36-18 16,53 0 0,36 0-1,0 0-15,88-18 32,123-52-17,-159 52-15,89-35 16,353-106-1,-177 54 1,35-1 0,-52 18-1,-159 52 1,-71 19 0,-88-19-1,-53 36 1,-88 0-1,17 0 1,-52 0 0,88 36-1,52-36 1,1 17 0,106-17 15,52-17-16,-17-19 1,-71 36-16,71-17 16,-71-1-16,18 18 15,-35 0 1,-36 53 0,-35 35-1,-35 71 1,71-124-16,-19 36 15,1 87 1,17-105 0,1-35 15,17-36 0,17 1-31,19-19 0</inkml:trace>
  <inkml:trace contextRef="#ctx0" brushRef="#br0" timeOffset="80414.08">10354 8290 0,'0'-17'16,"0"-1"15,0 0 32,-18 18 15</inkml:trace>
  <inkml:trace contextRef="#ctx0" brushRef="#br0" timeOffset="81824.02">10372 8273 0,'35'-18'32,"-35"0"-32,0 1 15,0-19 17,-35 19-17,17 17-15,-35 0 16,-53 53-1,0 70 1,18 1 0,35 70-1,36-53 1,34 0 0,89-71-1,18-70 1,-19-17-1,37-71 1,-54-36 0,-35 36 15,-53 70-31,17-88 16,1 89-1,-53 87 16,17 19-15,0-54-16,18 88 16,0-70-1,0-35-15,71 35 16,0-36 0,34-34-1,-34-36 1,-36-35-1,-35-18 1,-17 88-16,-54-52 16,-35 34-1,53 19 17,36-1-17,70 0 16,-18 18-31,124-35 16,-36 18 0,36 17-1,-71 35 1,-53 53 0,-35 0-1,0-52-15,0 34 16,-17 18-1,-1-52 1,0-1 0,1-35 15,-1-35-15,0-54-1,36-16 1,70-19-1,0 71 1,36 0 0,-1 88-1,-70 18 1,-35 53 0,-18-18-1,0 1 1,0-36-1,-18-53 1,1 0 0,17-53 15,0-53-15,35-18-1,35 36 1,-34 70-16,123-17 15,-36 35 1,0 88 0,-87 18-1,-36-18 1,-88 18 0,70-88-16,-17 35 15,-1-18 1,54-35 15,53-70-15</inkml:trace>
  <inkml:trace contextRef="#ctx0" brushRef="#br0" timeOffset="82173.42">12577 8590 0,'0'0'0,"0"-18"32,-18 18-32,0 18 15,1 35 1,-1 88 0,0 18-1,18-18 1,-17 35-1,-1-34 1,18-90-16,-35 125 16,-1-18 15,36-89-15,-17-52-1,17-54 16,17 19-31,36-124 16</inkml:trace>
  <inkml:trace contextRef="#ctx0" brushRef="#br0" timeOffset="82521.64">12506 8819 0,'-18'-35'0,"36"70"0,-36-105 0,1-36 16,17 35-1,70 19 1,71 16 0,-17 36-1,35 36 1,-124 69 15,-88 1-15,-88 0-1,17-53 1,36-18 0,53-17-1,35-36 17,18 18-32,87-53 15,-69 53-15</inkml:trace>
  <inkml:trace contextRef="#ctx0" brushRef="#br0" timeOffset="83405.73">13070 8855 0,'0'0'16,"18"0"-16,35 0 31,18-71-15,-19 1-1,-34 52-15,53-123 16,-54 35 0,1-17-1,-18 87 1,0 72 15,-18-1-31,1 53 16,-19 35-1,19-17 1,17 18 0,53-36 15,0-53-15,-36-35-16,71 0 15,-35-35 1,35-36-1,-17-17 1,-18-18 0,-18 36-1,-35 105 17,0 18-17,-17 53 1,17 17-1,0-70 1,0-35-16,88 17 16,18-35 15,52 0-15,-17-53-1,18-53 1,-53-35-1,-53 18 1,-53 52 0,-18 54-1,-70 52 1,35 35 0,36 54-1,34 17 1,54-88-1,35-18 1,-18-35 0,35-17 15,-17-36-15,-35-18-1,-54-17 1,-17 53-16</inkml:trace>
  <inkml:trace contextRef="#ctx0" brushRef="#br0" timeOffset="83605.3">14217 8273 0,'0'0'0,"-18"0"0,1 0 0,-1 0 15,0 0 1,36 0 31</inkml:trace>
  <inkml:trace contextRef="#ctx0" brushRef="#br0" timeOffset="85321.75">15893 8731 0,'53'0'16,"-36"0"0,36-17-1,35-36 1,18-18-1,-18 1 1,1-72 0,-54 1-1,-18 106-15,-17-141 16,-17 105 0,-54 53-1,18 71 1,-17 106-1,34-18 1,36-88-16,-35 124 16,53-36 15,52-71-15,89-17-1,-18-53 1,36-53-1,-36-35 1,-53-35 0,-70 17-1,-18 35 1,-36 142 15,19-54-31,-19 89 16,36-18-1,18 1 1,35-54 0,53-35-1,17-18 17,-17-52-17,-18-19 1,-35 1-1,-53 0 1,-17 123 15,-1-17-31,-35 53 16,0 17 0,18 0-1,17-35 1,1-18-1,17-17 1,0-36 0,35-35-1,35-35 17,19-18-17,-19 36 1,18 17-1,1 70 1,-54 54 0,-18-1-1,-17 19 1,0-1 0,0-70-1,0-1 1,0-70 15,53 0-15,36-53-1,34-17 1,-17 52 15,-71 54-31,89-1 16,-71 36-1,-53 70 1,-18 0 0,-17 18-1,35-18 1,35-17 0,71-71-1,-18 0 1,53-35-1,-35-18 1,17-106 0,-105 71 15,-18-18-15,-35 88-1,-71 53 1,18 71-1,70 0 1,36 0 0,35-53-1,52-18 1,-16-35 0,-72 0-16,71 0 15,1-53 1,-19-17-1,-17-19 1,-53 37 0</inkml:trace>
  <inkml:trace contextRef="#ctx0" brushRef="#br0" timeOffset="85605.83">18097 7920 0,'0'0'0,"-17"0"0,-1 0 31,1 0-16,-1 0 1,18 17 0,-18-17-16,1 18 15,-1-18 1</inkml:trace>
  <inkml:trace contextRef="#ctx0" brushRef="#br0" timeOffset="85953.46">16281 8273 0,'0'0'0,"0"17"16,17-17 0,19 0-16,69 0 15,37 0 1,-37 0 15,-87 0-31,70 0 16,-70-17-1,-36 17 32</inkml:trace>
  <inkml:trace contextRef="#ctx0" brushRef="#br0" timeOffset="90056.66">7038 10354 0,'-35'-18'0,"70"36"0,-88-53 0,35 17 0,-35-17 15,36 17-15,-1 1 16,1 17-1,122 88 17,-69-53-17,17 0-15,35 53 0,194 107 32,88-19-17,-70-70 1,53 35-1,-106-35 1,-176-89-16,193 89 16,-140-71-1,-19-35 1,-87-17 0,-18-36-1,-35-18 1,-71-17-1,-18 35 1,1 36 0,88 17-1,88 0 32,-18 0-47,106 17 16,-35 18-1,0 18 1,-89 18 0,-17-18-1,-88 53 1,-35 0 0,-1-36-1,71-35 1,106-88 15</inkml:trace>
  <inkml:trace contextRef="#ctx0" brushRef="#br0" timeOffset="90538.84">10354 10777 0,'0'-17'16,"0"34"-16,0-52 0,18 0 0,-1-53 16,1 17-1,-18 53 1,0 71 15,0 53-15,0-53-16,0 123 15,-18-17 1,1 53 0,17-106-1,0 17 1,0-105 0,35-71 15,0-35-16</inkml:trace>
  <inkml:trace contextRef="#ctx0" brushRef="#br0" timeOffset="92006.22">10460 11024 0,'-18'-35'0,"36"70"16,-124-176 0,18 53-1,53 35 1,52-35-1,71 17 1,-52 54-16,158-36 16,0 53-1,17 70 1,-140 36 0,-106 53-1,-142-18 1,124-123-16,-88 70 15,0-53 1,71-35 0,34-35-1,19-18 1,17 18 15,17 17-15,19 53-1,-1 53 1,0 18 0,18-17-1,0 16 1,35-52 0,0-35-1,-17-18 1,52-71-1,1-34 1,-54-1 0,-52 70-16,17-105 15,-17 88 1,-18 18 15,0 53-15,-18 35-1,-17 70 1,35 1 0,0-19-1,71-52 1,-18-53 0,52 0-1,-34-17 1,-53-1-16,52-52 15,-35-72 1,1 19 0,-19 35-1,-17 105 32,-17 54-31,-19 52-1,36-34 1,0-1 0,53-53-1,0-17 1,71-18 0,-89-18-16,71-17 15,17-71 1,-52-18-1,-54 36 1,-17 18 0,-35 105 15,-18 53-15,36 0 15,17 18-16,0-35 1,-18-54 0,18 1-16,0-36 31,0-52-15,35-1-1,36-70 1,35 35-1,-71 89-15,53-19 16,36 19 0,-36 105-1,-71 0 1,-17 36 15,0-54-15,18 18-1,35-88 1,35 0 0,0-52-1,-35-1 1,-35-18 0,0 18-1</inkml:trace>
  <inkml:trace contextRef="#ctx0" brushRef="#br0" timeOffset="93788.81">13582 11165 0,'-18'18'0,"36"-36"0,-36 54 15,1-36-15,17 35 16,0 0 0,17 1-1,71-36 1,-70 0-16,70-18 15,18-53 1,18-17 0,-36 0-1,-18-53 17,-52 35-17,-18-53 1,-35 124-1,-18 35 1,18 106 0,-1 0-1,19 70 1,17-141-16,0 89 16,70-1-1,71-35 1,-17-88-1,52-17 1,-70-36 0,17-88 15,-87 35-15,-19 0-1,-17 53 1,-70 141 15,70-52-31,-53 69 16,18 19-1,35-53 1,53-1 0,35-70-1,-18 0 1,-34 0-16,69-53 15,19-53 1,-18-17 0,-53 35-1,-18 35 1,-35 70 31,0 1-47,-53 70 15,35-17 1,1 35 0,17-36-1,0-52 1,0-1-16,17-34 47,1-18-47,35-36 15,0-53 1,17 19 0,-17 52-1,-35 35-15,52 0 32,-34 36-17,-19 70 1,1 18-1,0-18 1,-1 1 0,1-54-1,35-35 1,-18 0 0,36-53-1,-1-53 1,1 18-1,-54 70-15,72-70 16,-36 35 0,-18 53-1,-35 18 1,0 35 15,0 70-15,-18-52-1,18 17 1,18-53 0,70 0-1,36-35 1,34-35 0,-34-35-1,-54-36 1,1-18-1,-54 54 1,-17-1 0,-70 71-1,52 0-15,-70 53 32,18 35-17,52 18 1,18 0-1,53-53 1,70-18 0,-105-35-16,123 0 15,-53 0 1,36-70 0,-54 17-1,-34-53 1,-19 35-1</inkml:trace>
  <inkml:trace contextRef="#ctx0" brushRef="#br0" timeOffset="94236.91">15434 10266 0,'0'0'0,"-18"0"0,18 17 0,-17 1 16,17 17-1,35-17 1,36-18 0,-19-53-1,-34 18 1,-18 17 15,-53 1-15,-17 17-1,52 0 1,-17 35 0,17-18-1,0 19 1,1-19-16</inkml:trace>
  <inkml:trace contextRef="#ctx0" brushRef="#br0" timeOffset="94589.65">14076 10848 0,'0'0'0,"-18"18"16,-17-18 0,70 0-1,71 0 1,70-18 0,-17-17-1,-106 35 1,-35 0-1,-36 0 17,0 0-32,1-18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24:57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900 0,'0'-18'0,"0"0"16,-17 18 0,17-17-16,-18 17 15,0 17 1,1 71-1,-1 36 1,0-71-16,-17 123 16,0-52-1,-18 34 1,35-87 0,1-18-1,17-35 1,0-89-1</inkml:trace>
  <inkml:trace contextRef="#ctx0" brushRef="#br0" timeOffset="365.63">4780 1164 0,'0'-17'16,"0"34"-16,0-52 0,0 17 0,0-17 15,53-53 1,35 17 0,36 36-1,17 35 1,-106 0-16,53 88 16,-17 71-1,-54-18 1,-17 0-1,-17-35 17,-36-18-17,35-35 1,1-35 0,-19-36-1,19-35 1,-1 18-16</inkml:trace>
  <inkml:trace contextRef="#ctx0" brushRef="#br0" timeOffset="599.08">4727 1429 0,'-35'0'0,"70"0"0,-105 0 0,52 0 0,-17 0 15,35 17 1,17-17-16,107 0 15,70-35 1,-35 0 15,-1 0-15,-52 17 0,0-35-1,-88 53-15</inkml:trace>
  <inkml:trace contextRef="#ctx0" brushRef="#br0" timeOffset="1215.16">5803 829 0,'-17'-18'0,"34"36"0,-52-53 16,17 35-16,1-18 15,17 36 1,-18 88-1,18 17 1,0 53 15,0-34-15,0-37 0,-18-52-1,1-17 1,-1-36 15,0-18-15,18 0-16,0-35 15,18-35 1,70-18 0,18 53-1,53 18 1,-124 35-16,89 35 15,-19 36 17,-87 0-17,-36 34 1,-52-52 0,-71 35-1,0-35 1,35-35-1,18-18 1,52 0 0,19-35-1,34-18 1,89 0 0,-53 18-1</inkml:trace>
  <inkml:trace contextRef="#ctx0" brushRef="#br0" timeOffset="1732.46">6914 1252 0,'18'-17'0,"-36"34"0,54-52 0,-19 35 15,1-70 1,-18 34-1,-123 19 1,17 17 0,-35 70-1,52 1 1,36-18 0,53 0-1,53-36 1,36 1-1,-54-1-15,141 1 32,-70 0-17,0-1 1,-88 19 0,-54-1-1,-87 0 1,-1-17-1,-34-1 1,69 1 0,36-18-1,36 0 1,17-35 0,35 0-1,53-18 1</inkml:trace>
  <inkml:trace contextRef="#ctx0" brushRef="#br0" timeOffset="2065.51">7408 706 0,'0'-18'0,"0"36"0,0-54 0,0 19 16,-17 17 15,17 17-31,-36 54 16,19 88-1,17-18 1,-36 35 0,19-70-1,-1-18 1,18-70-16,0 35 15,35-36 1,1-17 15,34-17-15,1-36 0</inkml:trace>
  <inkml:trace contextRef="#ctx0" brushRef="#br0" timeOffset="2315.71">7197 1199 0,'0'0'16,"-18"0"-16,18 18 16,18-18-1,52 0 1,18 0-1,-17-18 1,0 1 0,-36-1 15,-35 1-31,17 17 0</inkml:trace>
  <inkml:trace contextRef="#ctx0" brushRef="#br0" timeOffset="3031.59">7743 1323 0,'0'0'0,"-17"-18"0,-36 1 16,35-19 0,1-17-1,17 18 1,0 18-16,35-19 16,-17 19-16,52 17 15,36 0 1,-36 70-1,19 36 1,-72 35 15,-17-35-15,-53-53 0,18-36-1,17 1 1,18-71 15,0 18-31,18 0 16,70-106-1,-35 70 1,35 18 0,-52 35-1,17 18 1,-36 0-1,36 36 17,-18-1-32</inkml:trace>
  <inkml:trace contextRef="#ctx0" brushRef="#br0" timeOffset="3631.7">8872 1341 0,'0'0'0,"18"0"0,35 0 16,0-53 0,-53 0-1,-18 0 1,-17 35-16,-53-17 16,-53 35-1,52 0 1,-16 70-1,69 19 17,1 16-17,35 1 1,0-35 0,35-36-1,1-35 1,52 0-1,35-53 1,-17-35 0,-35 0-1,-54-36 1,-17 54 0,0 52-1,-35 89 16,35-36-31,0 36 16,0 34 15,0-52-15,35 18 0,18-54-1,35-17 1,1-17-1,-1-18 1</inkml:trace>
  <inkml:trace contextRef="#ctx0" brushRef="#br0" timeOffset="5548.63">9543 1199 0,'0'-17'0,"0"34"0,0-52 0,-36-18 16,1 36-1,-35 17 1,17 53 0,0 52 15,53-69-31,-18 52 16,18 0-1,35-35 1,36 0-1,-1-36 1,-34-17-16,87 0 16,-17-35-1,35-53 1,-70 0 0,17-89-1,-35 19 1,-18-36-1,-17 70 17,-18 71-17,-36 106 17,-69 124-17,34-19 1,53-105-16,-17 124 15,35-72 1,0 1 0,53-53-1,35-18 1,0-35 0,-70 0-16,123-35 15,-35-18 1,0-53-1,-36 18 1,-17 0 15,-53 70-15,-35 71 15,0 36-15,17-19-1,0 1 1,18-36 0,18-17-16,53-18 15,-1 0 1,36 0 0,-18-36-1,0-52 1,-70 70-16,0-70 15,-1-18 17,-17 71-17,-17 70 17,-36 54-17,35-36 1,1 52-1,17-52 1,35-17 0,18-19-1,53-17 1,-71 0-16,18 0 16,70-70-1,-70-1 1,-35-70-1,-18 53 1,-71-18 15,-17 88-15,53 18-16,-106 18 16,35 35-1,35 70 1,71-34-1,0-1 1,18-71-16,70 36 16,36-35-1,-1-18 1,36 0 0,-71-53-1,35-35 1,-70 0-1,-35 70-15,17-70 32,-35 53-32,-35 105 47,35-52-47,-35 52 15,-18 18 1,18-17-1,35-36 1,0 1 0,0-19-1,0-34 17,17-36-17,1 35-15,17-53 16,53-52-1,18 35 1,18 0 15,-19 70-15,-52 71 0,-53 17-1,0 54 1,-17-36-1,17 0 1,17-35 0,54-53-1,-1 0 1,19-17 0,-1-36-1,-18-18 1,-17-35-1,-35 36 1,-18-1 15,-124-17-31</inkml:trace>
  <inkml:trace contextRef="#ctx0" brushRef="#br0" timeOffset="5964.5">11236 512 0,'-18'17'0,"36"-34"0,-53 34 16,-36 36-16,36-18 15,17 1 1,36-19 0,52-17 15,-52 0-31,35-17 16,-18-36-1,-35 17 1,0-16-1,-53 52 1,0 0 0,0 35-1,18 0 1,0 0 0</inkml:trace>
  <inkml:trace contextRef="#ctx0" brushRef="#br0" timeOffset="6232.49">9825 829 0,'-35'0'15,"70"0"-15,-106 18 0,54-18 0,-1 17 16,18 1-1,88-18 1,18 0 0,70 0-1,-70 0 1,-18-18 0,-70 18-1,-71 0 1</inkml:trace>
  <inkml:trace contextRef="#ctx0" brushRef="#br0" timeOffset="7032.12">4727 2364 0,'-17'-18'0,"-1"18"16,-53 0-1,54 0-15,-36 0 16,35 0 0,1 0-1,211 0 32,-142 0-47,1 0 0,177 0 16,140 0-1,1 0 17,-248 0-32,300 0 15,265 18 1,-141-1 0,229 1-1,-176 0 1,158-18-1,-228 0 1,87 0 0,-476 0-16,212 0 15,-36 0 1,-193 0 0,-54 0-1,-87 0 16,-1 0-15,-17 0-16</inkml:trace>
  <inkml:trace contextRef="#ctx0" brushRef="#br0" timeOffset="7166.9">11800 2452 0,'0'0'15,"0"17"1,-17-17 15,-1 18-15,18 0-1</inkml:trace>
  <inkml:trace contextRef="#ctx0" brushRef="#br0" timeOffset="37427.6">1023 3598 0,'0'-17'16,"0"-1"0,0 0-16,0 1 15,0-19 1,0-16-1,0-1 1,0 17 0,0 54 15,0 70-15,0 18-1,0 88 16,0-53-15,0-106-16,0 107 16,0-19-1,0-70 1,0-35 0,18-36-1,17-53 1,-17 36-16,-1-71 15,19-17 1,16 35 0,1 17-1,0 53 1,0 18 15,-35 0-31,35 53 16,-18 36-1,0 16 1,1 19 0,-1-54-1,18-17 1,0-53 0,53-53-1,-18-52 1,-53-19-1,-17-35 1,-18 36 0,0 88-16,-36-54 15,-52 36 1,18 53 15,-1 36-15,53 17-1,18-18 1,18 0 0,106-35-1,-54-35-15</inkml:trace>
  <inkml:trace contextRef="#ctx0" brushRef="#br0" timeOffset="37981.43">2293 3281 0,'0'0'16,"0"-18"-16,-18 1 16,1 17-1,-1 70 1,18 71 0,0-17-1,0 34 16,0-34-15,0-54 0,0 1-1,0-36 1,-18-17 0,-17-36-1,35-52 1,0-54-1,35 36 1,71-35 0,0 70-1,18 53 1,-19 53 0,-69 17 15,-36 36-16,0-53 1,-36 17 0,19-52-16,-1 17 15,1-17 1,17 0 0,0-36 15,17 0-31</inkml:trace>
  <inkml:trace contextRef="#ctx0" brushRef="#br0" timeOffset="38877.16">3122 3651 0,'0'0'0,"0"-17"16,0-1 15,-18 36-31,18-1 16,0 19-1,0-1-15,-17 35 16,-1 1 0,18-53-16,0 52 15,18 1 1,52-71-1,36 0 1,0-36 0,-18-52-1,-70 53-15,17-36 16,-35-52 15,0 70-15,0 35-1,0 71 17,0-35-32,0 52 15,-18 36 1,18 18 0,-17 70-1,-1-18 1,-17 71-1,35 35 1,0 36 0,0-54-1,18-105 1,-18 0 0,0-71 15,0-70-16,0-54 1,-18-16 0,-17-107-1,-1 0 1,1-70 0,17-36-1,36 18 1,35 106-1,35-35 1,-35 105 0,0 1-1,-53 52 1,18 18 46,-1-18-62</inkml:trace>
  <inkml:trace contextRef="#ctx0" brushRef="#br0" timeOffset="39427.22">4815 3828 0,'0'-18'16,"-70"0"0,35 1-1,-1 17 1,54 0 15,176 0-15,-53 0-1,88 0 1,-35 0 0,18 0-1,-159 0-15,53 0 16,-18-18 0,-70 18 15,-1 0-16,-34-18 17,17 1-17</inkml:trace>
  <inkml:trace contextRef="#ctx0" brushRef="#br0" timeOffset="39946.08">5856 3492 0,'-18'-17'0,"36"34"0,-53-34 15,0 17-15,17 0 16,-17 17 0,35 19 15,0-19-31,17 54 15,36-18 1,53 0 0,-18-36-1,18-17 1,-35 0 0,-1 0-1,-87 0 32,-1 18-47,-53 17 16,54-17-16,-72 17 15,54 1-15,-71 34 16,-17 36 15,35-36-15,17-17-1,54-17 1,17-19 0,17-34 15,36-36-15</inkml:trace>
  <inkml:trace contextRef="#ctx0" brushRef="#br0" timeOffset="45192.57">7426 3898 0,'-18'0'16,"-17"53"0,53-53 15,-1-18-31,19 1 16,52-36-1,0 18 1,-53 17-1,89-70 1,-71 17 0,-36-35-1,-17 36 1,-35 17 0,-18 53-1,-17 106 1,52-18-1,18 18 1,18-36 0,52 1-1,1-53 1,52-18 0,-70 0-1,18-36 16,-18-34-15,17-1 0,18-35-1,-52 71-15,52 0 16,0 17 0,-35 36-1,-36 70 1,-17 18-1,-17-53 1,-36 17 0,18-52-1,35-36 32,17 1-47,1-1 16,35-35-1,-36 35-15,36-52 16,53-18 0,-70 52-1,-19 36 1,-34 18 0,-54 53-1,36 17 1,35 0-1,-18-53 1,53 1 0,54-36-1,-1 0 1,-53-18-16,124-35 16,-53-18 15,-54-17-16,-34 0 1,-18 35 0,-18 88 15,18-17-31,-17 70 16,-1 18-1,18 35 1,0 18-1,0 70 1,0 18 0,-17-35-1,17 17 1,-18-123 0,18-35 15,0-107 0,0 1-31,18-71 16,-1-17-1,1-54 1,-18 124-16</inkml:trace>
  <inkml:trace contextRef="#ctx0" brushRef="#br0" timeOffset="45542.97">9190 3916 0,'0'-35'0,"0"70"0,0-176 16,0 53 0,17-1-1,36 36 1,-35 36-16,70-54 16,0 54 15,-17 17-16,-53 52 1,-18 54 0,-89-17-1,-16-1 1,16-35 0,72-36-1,34-34 16,19-1-15,-19 18-16,36-53 16,-17 35-16</inkml:trace>
  <inkml:trace contextRef="#ctx0" brushRef="#br0" timeOffset="45992.66">9895 3440 0,'0'0'0,"18"-18"16,17 0-1,-52 1 1,-54 17 0,-17 53-1,17 17 1,1 36 0,52-18-1,36 18 1,35-53-1,53-53 1,17 0 0,-35-35-1,0-18 1,-35-53 15,-53-53-15,-53 71-1,-52 53 1,-1 35 0,-18 35-1,36 53 1,70-17 0,36-18-1,70-53 1,18 0-1</inkml:trace>
  <inkml:trace contextRef="#ctx0" brushRef="#br0" timeOffset="46460.1">10513 3457 0,'35'0'0,"-70"0"0,88-17 16,-36-1-16,-87 18 46,34 0-46,-52 35 16,0 36 0,53-36-1,35-17 1,35-1 0,106-17-1,-106 18-15,71 0 16,-53 17-1,-17 0 1,-19 18 0,-17-18-1,-70 1 1,52-36-16,-53 35 16,-52-35-1,35 0 16,35 0-15,0-35 0,35-1-1,18-17 1,18 36-16,35-18 16,0-1-16</inkml:trace>
  <inkml:trace contextRef="#ctx0" brushRef="#br0" timeOffset="46726.53">11007 3492 0,'0'0'0,"0"18"31,0 0-31,0-1 0,-18 36 16,0 36 15,18-72-31,-17 18 16,-1 18-1,18-70 32,0-1-47</inkml:trace>
  <inkml:trace contextRef="#ctx0" brushRef="#br0" timeOffset="46925.84">10971 3281 0,'-17'0'16,"34"0"-16,-52 0 0,17 0 0,1 0 15,-1 0 1,18 35 15,18-17-15,35-1-1</inkml:trace>
  <inkml:trace contextRef="#ctx0" brushRef="#br0" timeOffset="47542.69">11501 3440 0,'0'0'0,"-18"0"16,18 17-16,-18-17 0,-17 35 16,35 1-1,0 17 1,-18-53-1,18 35 1,0 18 0,0-18-1,-17-17 1,17-1 0,-18-17-1,0 0 1,18-17-1,0-54 1,18-35 0,35 18-1,35-18 1,-53 89-16,36-36 16,17 53-1,-17 53 16,-36 35-15,-35 0 0,0 0-1,-18-35 1,18-35-16,-35 35 16,17-36-1,1-17 1,-1 0-1,18-35 17,0 18-32,18 17 0</inkml:trace>
  <inkml:trace contextRef="#ctx0" brushRef="#br0" timeOffset="48552.93">12665 3528 0,'0'0'0,"0"-18"16,-18-17 0,-35-18-1,0 18 1,-35 17-1,0 18 1,-36 53 0,36 0-1,0 35 1,70-70-16,18 17 16,0-17-16,18 17 15,53-17 16,70-1-15,17-52 0,-69 0-1,16-54 1,-87 36 0,-18 18-1,0 18 1,0 34-1,0 18 1,-35 71 0,17 0-1,18-53 1,18 88 0,17 88-1,0-52 1,1 87 15,-19-193-31,36 247 16,0-89-1,0 35 1,-35-70 0,-18-88-1,-53-35 1,35-54-16,-52-17 15,17 0 1,-18-52 0,-17-54-1,17-18 1,36-87 0,35 140-16,0-158 15,18-54 16,52 19-15,-17 88 0,35-36-1,-17 88 1,17-17 0,-70 124-1,-1-1 1,1 18 62</inkml:trace>
  <inkml:trace contextRef="#ctx0" brushRef="#br0" timeOffset="48704.41">12965 3916 0,'0'0'0,"-36"35"32,36-53-1,18 18-15,-18-17-16</inkml:trace>
  <inkml:trace contextRef="#ctx0" brushRef="#br0" timeOffset="49725.73">13952 3422 0,'-17'0'0,"-1"-35"32,18 17-32,0 0 15,0 1 1,0-54-1,0 36 1,18 0 0,70 35-1,35 53 1,-70-36-16,106 71 16,-35 53-1,-107-52 1,-52 17-1,-36-54 1,-17-52 0,53-17-1,35-36 1,35-71 0,53 1-1,53-36 16,-35 89-15,-70 52-16,34-17 16,-52 70 15,-18 0-15,0-17-16,17 17 15,-17-17-15</inkml:trace>
  <inkml:trace contextRef="#ctx0" brushRef="#br0" timeOffset="50025.43">14958 3422 0,'35'18'15,"-17"-18"1,52 0 0,18-53-1,18-36 1,-88 37 15,-18-1-15,-71 53-1,-34 0 1,69 17-16,-87 71 16,52 18-1,54 0 1,17-53-1,-18 18 1</inkml:trace>
  <inkml:trace contextRef="#ctx0" brushRef="#br0" timeOffset="50075.95">15134 3687 0,'71'0'15,"35"-18"1,70-17 0</inkml:trace>
  <inkml:trace contextRef="#ctx0" brushRef="#br0" timeOffset="51442.11">16122 3404 0,'18'-17'16,"-36"34"-16,53-140 15,-35 105-15,-53-52 16,-17 34 0,-36 36-1,-18 53 1,19 71-1,34-1 1,18 1 0,53-54-1,18-17 1,52-53 0,71 0-1,-52-53 16,-1-17-15,-53-1 0,0 1-1,-17 17 1,-18 35 0,0 0-1,0 36 1,0 53-1,0 34 1,0 37 0,-35 34-1,-1 53 1,1-35 0,-35 36-1,17-54 16,17 18-15,19-159-16,34 53 16,-34-70-16,-1 35 15,36-106 1,70-53 0,18-53-1,0-17 1,-71 106-16,177-177 15,-177 158-15,35-140 16,1-35 0,-36 105-1,-35 18 1,0 88 0,-70 88 30,34 36-30,36-54-16,0 54 16,0-1-1,18-17 1,0-35-16,17 17 16,-17-35-16,70 0 15,-18 0 1,19-35-1,-19-36 1,-17-35 0,-35 18-1,-1 0 1,-17 70 0,0 107 15,0-72-16,0 36 1,0-18-16,0 36 16,0-53-16,0 35 15,71-18 1,-36-35 0,36 0-1,17-53 1,-18-35-1,-34-36 1,-1 54 0,-35 52-1,0 53 1,0-17-16,0 53 16,-18 34-1,1-34 16,17-36-15,0-17 0,0-36 15,17 1-31,1-1 0</inkml:trace>
  <inkml:trace contextRef="#ctx0" brushRef="#br0" timeOffset="51643.56">17515 3157 0,'-17'0'0,"34"0"0,-52 0 0,0 0 16,-18 0 0,35 0-1,36 0 16,17 0-15,0 0-16</inkml:trace>
  <inkml:trace contextRef="#ctx0" brushRef="#br0" timeOffset="52125.36">17851 3457 0,'0'0'0,"-18"0"0,-17 0 16,17 0-16,0 0 0,1-17 16,17-19-1,17-17 1,36 0 0,35 36-1,18 17 16,-35 70-15,-54 19 0,-17 16-1,-17-16 1,-1-72-16,1 19 16,-19-19-1,19-17 1,17-35 15,17 17-31,19-52 16,-19 52-16,18-35 15,-17 35-15,53-70 16,-18 35 0,17 36-1,-17 17 16,0 17-31</inkml:trace>
  <inkml:trace contextRef="#ctx0" brushRef="#br0" timeOffset="52475.86">18450 3510 0,'0'0'16,"0"18"-16,18-18 0,0 0 15,34 17 1,37-34-1,16-36 1,-34-18 0,-71 18-1,-35 36 1,-36-1 0,1 36-1,34-1 1,-52 89-1,53-35 1,17 17 0,18-53-1,88-17 1,18 0 0,124-18-1,-177-18-15</inkml:trace>
  <inkml:trace contextRef="#ctx0" brushRef="#br0" timeOffset="53058.97">19456 3492 0,'0'-17'15,"0"34"-15,17-69 0,-17 16 0,-35-17 16,-53 18 0,17 17-1,-17 18 16,0 53-15,0 53 0,88-35-1,0 17 1,0-53 0,70-17-1,-17-18 1,35 0-1,-52-18-15,17-35 16,35-88 0,-35-18-1,17 1 1,-17-1 0,-18 88-1,-87 142 32,-19 123-31,36-35-1,35 17 1,17-88 0,1-52-16,88-1 15,0-17 1,52-18-1,-52-36 1,-88 36-16,52-53 16,-52 18-1,-18 17-15</inkml:trace>
  <inkml:trace contextRef="#ctx0" brushRef="#br0" timeOffset="53709.77">16334 5133 0,'17'0'15,"1"0"-15,0 0 16,-1 0-16,71 0 31,18-18-15,53-70-1,-71-18 1,18-70 0,-71 17-1,-35 53 1,0 53-1,-17 53 1,-1 53 0,-17 88-1,35-88-15,0 124 16,0 70 0,-18 0-1,0-36 1,-35 54 15,18 17-15,-35-106-1,34-17 1,36-141 0,18-18-1</inkml:trace>
  <inkml:trace contextRef="#ctx0" brushRef="#br0" timeOffset="54175.46">17145 6085 0,'53'-88'16,"0"-71"0,-18-105-1,-88 52 1,-35 106 0,-35 36-1,52 35 1,53 17 15,36 0-15,35 1-1,70-36 1,36-35 0,0-36-1,-89 18 1,-70 53-1,-35 18 1,-18 35 0,0 53-1,18 35 1,35 36 0,0-19-1,35-52 16,36-17-31,70-19 32,0-17-17,0-35-15</inkml:trace>
  <inkml:trace contextRef="#ctx0" brushRef="#br0" timeOffset="54358.05">18256 4921 0,'0'0'0,"18"-17"0,0-36 15,-18 17-15,0-17 16,-18-17 0,-53 35-1,1 35 1,-36 17 0,35 54-1,54-54-15,-36 36 16</inkml:trace>
  <inkml:trace contextRef="#ctx0" brushRef="#br0" timeOffset="55841.9">17798 5062 0,'0'36'32,"0"-19"-32,53-17 15,-1 0 1,54-17 0,-317-19-16,493 19 15,-212-89 1,1-18-1,-53 54 1,-1 35 0,-17 52-1,0 54 1,-17 17 0,17 35-1,0-52 1,53 0-1,17-71 17,-52 0-32,88 0 15,-36-18 1,54-88 0,-54 0-1,1-53 1,-54 124-16,1-35 15,0 34-15,-1-52 16,-17 53 0,-35 53 15,0 87-15,17-87-16,0 88 15,1 53 16,-1-36-15,18-52 0,18-1-1,35-70 1,53 0 0,-89 0-16,54-35 15,-1-36 1,-17-34-1,-18-19 1,-17 71 0,-18 35-16,-18 36 15,-17-18 1,35 53 0,0 53-1,0-18 1,0 0 15,0-52-15,18-19-16,35 1 15,53-18 1,-36-18 0,36-52-1,-35-36 1,-36-18-1,-35 54 1,-18 87 15,-17 54-15,0 35 0,17-36-1,18-52-15,0 53 16,0-36 15,71-18-15,-1-17-1,18 0 1,-35-35 0,-53 18-16,35-89 15,-17 18 1,35-18-1,18 17 1,-19 54 0,37 35-1,-72 0-15,36 53 16,-35 53 0,17 0-1,-70-18 1,0-17-1,35-89 48,0-17-47,0-18-1,70-53 1,1-18-1,-36 89 1,-17 35-16,17-18 16,0 18-1,0 0 1,1 18 0,-1 0-1</inkml:trace>
  <inkml:trace contextRef="#ctx0" brushRef="#br0" timeOffset="55941.83">20690 4974 0,'0'0'0</inkml:trace>
  <inkml:trace contextRef="#ctx0" brushRef="#br0" timeOffset="56276.1">20708 4992 0,'18'0'15,"-36"0"-15,53 0 0,36-35 16,-1-18-1,1-18 1,-36 18 0,-35-17-1,0 52-15,-17 18 16,-89 0 0,35 53-1,-35 53 1,71 0 15,35-1-15,18-34-1,105-36 1,18-17 0,-52-18-1,34-35 1,-52-1-1,-19-52 1,-52 70-16</inkml:trace>
  <inkml:trace contextRef="#ctx0" brushRef="#br0" timeOffset="56892.25">18821 4463 0,'-18'0'0,"36"0"0,-54 0 0,-52 0 31,88 17-16,53-17 1,-18 0-16,107 0 16,52 0-1,-36 0 1,19 18 0,-107-18-1,-158 18 32,53-18-47</inkml:trace>
  <inkml:trace contextRef="#ctx0" brushRef="#br0" timeOffset="57774.64">17868 4780 0,'18'0'31,"-1"0"-31,1 0 31,0 0 1,-18-18-17,-18 18 79,18 18-94,-18-18 0,1 18 16,-36 35-1,18 17 1,17 1 0,18 17-1,0-35 1,18-18-1,-1-35-15,1 0 16,17 0 0</inkml:trace>
  <inkml:trace contextRef="#ctx0" brushRef="#br0" timeOffset="59359.83">17198 6032 0,'-18'0'46,"18"18"-30,-17-18 0,-1 18-16,18-1 15,-35 19 1,17-1 0,0 0-1,-34 1 1,16-1-1,-17-18 1,36 1-16,-54-18 16,18 18-1,18-18 1,17 0 15</inkml:trace>
  <inkml:trace contextRef="#ctx0" brushRef="#br0" timeOffset="63307.83">582 7302 0,'0'-17'16,"0"-1"0,0 1-1</inkml:trace>
  <inkml:trace contextRef="#ctx0" brushRef="#br0" timeOffset="63565.98">635 7144 0,'0'-18'0,"18"18"16,-1-18 0,1 18 62</inkml:trace>
  <inkml:trace contextRef="#ctx0" brushRef="#br0" timeOffset="64131.87">600 7108 0,'17'-17'31,"-17"-1"-16,0 1 1,-17 34 109</inkml:trace>
  <inkml:trace contextRef="#ctx0" brushRef="#br0" timeOffset="67040.2">2117 6350 0,'0'0'0,"0"-18"0,0 1 15,-36-71 1,19 70-1,-36 0-15,18 1 16,17 17 0,-53 17-1,54 36 1,-19 71 0,36-19-1,36 1 1,-19-70-16,89 34 15,18-70 1,52-18 0,-35-17-1,0-71 1,-70 36 0,-71-36-1,-35 53 1,-18 53-1,17 0 17,-34 106-17,17 17 1,53-87-16,-18 158 16,18-71-1,36 18 1,-1-35-1,-18 18 1,-17-72 0,-105 19-1,34-71 1,-17-18 0,17-52-1,-17-36 1,35 35-1,36 54 1,-19-18 0,36 52-1,18 54 1,35-1 0,-36-34-16,36 16 15,36-16 1,122-19-1,-52-70 1,17-35 0,-70 18-1,-53-36 1,-53 35 0,0 36-16,0-18 15,-18 71 16,18-1-15,0 19 0,0 52-1,0-35 1,-17 53 0,17-53-1,-18-36 1,1-17-1,-1-17 1,0-36 0,1 35-16,17-88 15,35 18 1,88-18 0,-17 53-1,35 36 1,-52 52-1,-1 71 1,-88-18 15,0 18-15,-36-18 0,36-35-1,-17-53 1,-1-18 15,18-35-15,0 18-16</inkml:trace>
  <inkml:trace contextRef="#ctx0" brushRef="#br0" timeOffset="67356.89">3775 6544 0,'0'-18'0,"0"36"0,0-53 16,0 17-16,0 36 31,-18 17-15,18 88 0,-18-17-1,-17 35 1,0 1-1,17-72 1,18-52-16,0 35 16,0-36-1,53-17 1,-18-35 0,1-36-1,-19 54-15</inkml:trace>
  <inkml:trace contextRef="#ctx0" brushRef="#br0" timeOffset="67590.45">3634 6897 0,'-18'0'0,"36"0"0,-54 0 0,19 0 16,-1 0-1,36 0 16,35 0-15,0-18 0,35 1-1,-35 17 1,-18-18 0</inkml:trace>
  <inkml:trace contextRef="#ctx0" brushRef="#br0" timeOffset="67992.5">4004 6914 0,'0'18'0,"18"-18"0,-1 0 31,1 0-16,0 0-15,34-18 16,-16-34 0,-1-19-1,-35 36 1,0 17 0,-35 18-1,-18 53 1,18 35-1,-1 36 17,36-54-17,0 1 1,88-36 0,1-35-1,34-18 1,18-35-1</inkml:trace>
  <inkml:trace contextRef="#ctx0" brushRef="#br0" timeOffset="68440.5">4657 6932 0,'-18'0'0,"18"-18"0,-35 1 15,17-18 1,18-1-1,71 1 1,17 35 15,-18 0-15,54 53 0,-106 35-1,-1-35 1,-17 18-1,-53-19 1,18 1 0,17-35-1,1-36 17,17-35-17,0-17 1,17 52-16,1-17 15,53-53 17,-19 53-17,37-36 1,-19 18-16</inkml:trace>
  <inkml:trace contextRef="#ctx0" brushRef="#br0" timeOffset="69457.02">5627 7073 0,'-18'0'0,"36"0"0,-71 0 0,35 18 16,-35-18-1,36 0 1,52 0-1,53 0 1,89-53 0,-125 35-16,37-17 15,-36 17-15,105-70 16,-69 18 0,-54-72-1,-35 1 1,-35 53-1,-36 0 1,18 70 15,0 54-15,18 52 0,17 106-1,-17 35 1,17-52-1,18-107-15,-17 212 16,-1-70 0,-17 88-1,-36 17 1,54-105 0,-19 35-1,36 0 1,36-177-1,34-34 1,36-54 15,17-70-15,71-106 0,-70 53-1,35-89 1,-71-52-1,-88 71 1,-53-36 0,-123-53-1,70 176 1,-53 36 0,53 88-1,-17 0 1,105 0-1,0 0 1,71 18 15,35-18-15,54 0 0,-19-18-16</inkml:trace>
  <inkml:trace contextRef="#ctx0" brushRef="#br0" timeOffset="70023.17">6950 6879 0,'0'0'0,"17"-17"0,19-54 15,-36 53-15,0-35 16,-18-35 0,-53 53-1,-52 35 1,35 53-1,-18 53 1,35 35 15,54-53-15,17 53 0,17-70-1,72-54 1,-19-17-1,54-53 1,-19-35 0,-52 18-1,-35-71 1,-18 88 0,0 0-1,-18 53 1,-17 53-1,35 35 17,0 18-17,0-36 1,18-17 0,35 0-1,0-53 1,17 0-1,-35 0-15,18-35 16,-35 17-16</inkml:trace>
  <inkml:trace contextRef="#ctx0" brushRef="#br0" timeOffset="70339.48">7673 6791 0,'0'-18'16,"0"36"-16,0-53 0,0-18 15,-53 53 17,-18 0-32,36 0 31,-18 88-15,36-70-16,-1 52 15,18 36 1,0-53-1,0 17 1,53-34 0,-18-36-1,71 0 1,-53-36 0,-18 19-16</inkml:trace>
  <inkml:trace contextRef="#ctx0" brushRef="#br0" timeOffset="70806.98">8026 6985 0,'-18'0'16,"0"0"-16,36 0 31,0 0-15,-1 0-16,54 0 15,35-53 1,-18 0 0,-35-17-1,-36-1 1,-17 18 0,-35 35-1,18 18-15,-54 0 16,-52 71-1,17 17 1,70 0 15,19 18-15,17-88-16,17 35 16,72 17-1,16-52 1,-16-18-1,34-18 1,-35-17 0,18-18-1,-88 36-15,17-1 16</inkml:trace>
  <inkml:trace contextRef="#ctx0" brushRef="#br0" timeOffset="71573.46">2963 7796 0,'-17'0'0,"34"0"0,-52 0 16,-88 0 15,105 0-31,-17 0 0,-1 0 16,-17 0-1,36 0 1,105 0 15,88 0-15,-123 0-16,177 0 16,228 0-1,107 0 1,-71 0-1,193 0 1,-492 0 0,334 0-1,194 18 1,-265-18 0,125 35-1,-54-17 1,-406-18-1,-70 0-15,71 0 16,-142 0 15,-70 0-15,52 0-16</inkml:trace>
  <inkml:trace contextRef="#ctx0" brushRef="#br0" timeOffset="72341.5">3140 8026 0,'0'0'15,"-18"0"-15,0-18 0,1 18 16,-36-18-16,0 1 31,-18 17-15,18 0 0,-17 0-1,35 0 1,17 0-1,53 0 1,71 0 0,106 0-1,-1 0 1,195 0 0,35 17-1,-70-17 1,193 0-1,53 0 1,-176 0 15,124 0-15,-195 0 0,-264-17-16,176-1 15,-194 18-15,159 0 16,0-18-1,-123 18 1,-107 0 0,-34 0 15,-1 0-15,1-17-1</inkml:trace>
  <inkml:trace contextRef="#ctx0" brushRef="#br0" timeOffset="72490.12">8184 7920 0,'0'-18'31,"-17"18"0,-1 0-15,-70 18-1</inkml:trace>
  <inkml:trace contextRef="#ctx0" brushRef="#br0" timeOffset="79556">1552 9613 0,'0'18'16,"0"-1"-16,-17-17 15,17-17 17,0-1-17,52-35 1,1-35-1,-35 18 1,-18 52-16,18-17 16,-18-54-1,0 72 1,0 70 15,0 35-15,-18 18-1,0 52 1,18 19 0,0-71-1,0-18 17,0-35-17,0-36-15,-17-17 16,-1 18-16,-17-18 15,-36 0 1,-35 0 0,18 0-1,-18 0 1,18 18 0,71-18-16,-1 0 15,18 17 1,123-17 15,-17 0-15,-53 0-1,71-17 1,-71 17-16,52-18 16,1 18-1,-70-18 1,-19 18-1,-17-17 48</inkml:trace>
  <inkml:trace contextRef="#ctx0" brushRef="#br0" timeOffset="80004.92">2117 9772 0,'0'18'31,"0"-1"-31,0 1 16,0-1 0,17-17-16,1 0 15,0 0 1,17 0 0,-35-17-16,0-18 15,0 17 1,-18-17-1,1 17 1,-19 18 0,19 18-1,17 17 17,0-17-17,0 17 1</inkml:trace>
  <inkml:trace contextRef="#ctx0" brushRef="#br0" timeOffset="80705.49">3916 9137 0,'0'0'0,"-18"0"0,-52 0 32,52 0-32,0 0 15,36 0 17,88 0-17,0 0 1,-71 0-16,88-18 15,36 18 1,-53 0 0,-71 0 15,-70 0-15</inkml:trace>
  <inkml:trace contextRef="#ctx0" brushRef="#br0" timeOffset="81122.08">4233 9137 0,'-17'0'31,"17"18"-31,-18-18 16,18 17-16,0 18 15,0 54 1,0-1-1,18 35 1,17 1 15,-17-36-15,-18-53-16,0 36 16,-18-1-1,-35-34 1,-35-36-1,-36 0 1,19 0 0,69 0-16,-87-53 15,105 35 1,1 18 0,17-35-1,70 0 1,36 17-1</inkml:trace>
  <inkml:trace contextRef="#ctx0" brushRef="#br0" timeOffset="81704.82">4939 9578 0,'0'0'15,"18"0"-15,-1-18 0,18-17 16,-35 0 0,0-1-1,-70 1 1,17 18 0,18 17-16,-54 0 15,19 35 1,-1 71-1,18 52 1,53-69 0,0-1 15,0-71-31,36-17 16,-19 0-16,89-35 15,-35-18 1,35-53-1,-36 1 1,-52 34 0,-18 36-16,0-1 15,17 89 17,1 36-17,17 34 1,-35-105-16,36 52 15,17-35 1,-18-17 0,-18-18-1,19-53 17,-1-17-32</inkml:trace>
  <inkml:trace contextRef="#ctx0" brushRef="#br0" timeOffset="81955.37">5345 9366 0,'0'0'0,"0"-17"15,17 17 1,1 53 0,35 35-1,0 35 1,-53-52-1,35-1 1,0-34 0,-35-19 15,18-52-15</inkml:trace>
  <inkml:trace contextRef="#ctx0" brushRef="#br0" timeOffset="82189.14">5856 9366 0,'0'0'0,"0"-17"15,0 34 1,-35 36 0,-18 0-1,-18 71 1,1-19-1,52-34 1,1-53-16,17 17 16,52-53 31</inkml:trace>
  <inkml:trace contextRef="#ctx0" brushRef="#br0" timeOffset="82771.83">6491 9490 0,'0'-18'0,"0"0"16,0 1-16,0-18 16,-53-18-1,36 35-15,-54 0 16,18 18-1,-35 36 1,17 34 0,-17 71 15,70-105-31,-17 69 16,35 1-1,53-53 1,0-53-1,35 0 1,18-70 0,-35-54-1,17 1 1,-88 17 0,17 18-1,-17 52 1,0 107 15,0-53-31,0 70 16,0 53-1,36-53 17,-1-35-17,36-53 1,17 0-1,18-71 1,-53 1 0</inkml:trace>
  <inkml:trace contextRef="#ctx0" brushRef="#br0" timeOffset="83271.48">7867 8890 0,'0'0'0,"-18"-18"0,1 18 0,-1 0 0,0-17 16,-17 17-16,17 0 15,89 0 1,70 0 0,106 0 15,-71 0-15,36 0-1,-106 0 1,-71 0-1,-88 17 1,36-17-16</inkml:trace>
  <inkml:trace contextRef="#ctx0" brushRef="#br0" timeOffset="83571.44">8378 8925 0,'0'0'0,"-17"0"47,17 18-31,-18 17-16,1 89 15,17-36 1,0-53 0,-18 106-1,0-53 1,18 1-1,0-19 1,0-52 0,18-18-1,17-35 1,0-1 0</inkml:trace>
  <inkml:trace contextRef="#ctx0" brushRef="#br0" timeOffset="84271.68">8819 9278 0,'0'-18'0,"0"36"0,0-18 47,-17 18-31,-18 35-1,-1 17 1,36-52-16,0 17 15,0-17-15,0 35 16,0-18 0,53-35-1,35-18 1,18-52 0,-71 52-16,36-35 15,-36-35 1,-17 35-1,-18 35 1,0 36 31,0 0-47,0-1 16,0 36-1,0 18 1,35 35-1,-17 35 1,17-18 0,0 54-1,-35 17 1,0-71 0,-35 1-1,-35-54 1,-19-52-1,-105-36 1,124 0-16,-107-34 16,1-37 15,88 1-15,70 18-1,18-1 1,18 53-16,52-34 15,-34 34-15,69-53 16,90-35 0</inkml:trace>
  <inkml:trace contextRef="#ctx0" brushRef="#br0" timeOffset="84671.75">9631 9225 0,'0'0'0,"0"-18"16,-18 18 15,18 18-15,0 35-1,0 88 1,0 0-1,0 53 1,0 0 0,0-70-1,-17-89-15,-1 71 16,0-53 0,18 0-1,0-71 16,0-35-15,0 36-16,0-107 16,0 36-1</inkml:trace>
  <inkml:trace contextRef="#ctx0" brushRef="#br0" timeOffset="85021.7">9596 9543 0,'0'-106'16,"0"71"-16,0 176 0,-18-353 15,0 194-15,18-17 16,0-18 0,18 18-1,105 0 1,54 35 0,-54 17-1,-17 89 1,-106-35-1,-141 17 1,-18-35 0,36 0 15,35-18-15,70-17-1,53-18 16,71-71-15,-71 53-16,36-17 0</inkml:trace>
  <inkml:trace contextRef="#ctx0" brushRef="#br0" timeOffset="85522.66">10301 9349 0,'18'0'15,"-1"0"1,1 0 15,35 0-31,0-53 32,0 17-17,-36-52 1,-17 35-1,0 0 1,-53 53 0,-35 18-1,0 53 1,53 17 0,17 18-1,18-71-15,0 35 16,18 19-1,35-36 1,0-36 0,17-17-1,-35 0 17,-17-17-32,35-19 15,-35 1 1,-1 17-1,19 1 1,-36-1 0</inkml:trace>
  <inkml:trace contextRef="#ctx0" brushRef="#br0" timeOffset="85720.74">10795 9543 0,'0'0'0,"-35"0"0,35 17 31,-18-17 32,0 0-63</inkml:trace>
  <inkml:trace contextRef="#ctx0" brushRef="#br0" timeOffset="89304.34">1817 11060 0,'17'0'16,"-17"-18"-1,0 0 1,0 1 0,-17 17-1,-1-36 1,18 1-1,0 17-15,53-34 16,0 16 0,53 36-1,-36 36 1,-17 69 15,-70 72-15,-72-36-1,-69 35 1,34-70 0,-35-53-1,124-53-15,-35 0 16,17-53 0,35-35-1,18-18 1,53-35-1,0 70 1,53 71 0,-89 18-16,54 53 15,0 52 17,-36-35-17,0 0 1,-17-52-1,-18-19 1,17-17 0,19-17-1,-1-19 1</inkml:trace>
  <inkml:trace contextRef="#ctx0" brushRef="#br0" timeOffset="89507.52">2417 11342 0,'0'0'0,"0"-18"15,17 18 1,-17-17 46,0-1-46,0 0-16</inkml:trace>
  <inkml:trace contextRef="#ctx0" brushRef="#br0" timeOffset="90854.31">4374 10918 0,'0'0'0,"0"-17"16,18-1-16,-18-52 16,0 52-1,0 0-15,0-17 0,-18 70 47,18 36-31,0 70-1,0-106-15,0 89 16,0-71-16,-35 53 16,0-1-1,35-52 1,0-35 0,-35-18-1,17-35-15</inkml:trace>
  <inkml:trace contextRef="#ctx0" brushRef="#br0" timeOffset="91453.98">4004 11130 0,'-18'-18'0,"36"36"0,-89-71 0,1-17 32,52-1-17,18 1 1,88-1-1,54 36 1,-1 35 0,141 70-1,-141 18 1,-35 54 0,-89-1-1,-34-35 1,-54-18-1,54-71 1,-19 1 0,19-18-16,-1-71 15,18-34 17,18-54-17,70 35 1,53 1-1,71 70 1,-106 88 0,-18 71-1,-71-18 1,-17 71 0,-17-18-1,-19-70 1,36-54-16,-35 54 15,35-53 1,0-36 15,0 0-15,0-17 0,0 17-16</inkml:trace>
  <inkml:trace contextRef="#ctx0" brushRef="#br0" timeOffset="91870.08">5486 11289 0,'0'0'0,"0"18"15,0-1 1,0 1 0,17-18-16,36-18 15,0-17 1,18-53-1,-36 17 1,-35-35 0,-53 89-1,0 17 1,-53 70 15,53 18-15,36 54-1,17-37 1,17-87-16,54 35 16,35-53-1,0 0 1,70-71 0,-17-17-1,-89 18 1,-52-19-1</inkml:trace>
  <inkml:trace contextRef="#ctx0" brushRef="#br0" timeOffset="92521.84">6174 11077 0,'0'-17'0,"0"-1"16,-18 36-1,36-1-15,-54 18 16,36-17 0,0 70-1,0 18 1,0 0-1,0-53 1,0-35 0,-17-18 15,17-18-31,0-35 16,0-70-1,53-36 1,17 71-1,36 35 1,0 53 0,-71 0-16,89 88 15,-72 53 1,-52-53 15,-17 18-15,-18-53-1,-1-35 1,36-71 15,53-53-15,18 0 0,52-53-1,-87 124-15,87-18 16,0 53-1,-70 71 1,-53 52 0,-17-35-1,-19 36 17,1-71-17,35-18 1,18-35-1,35-35 1,17-71 0</inkml:trace>
  <inkml:trace contextRef="#ctx0" brushRef="#br0" timeOffset="93070.15">7444 10848 0,'0'0'0,"0"-35"15,0-18-15,0 0 16,-18 35-1,18 124 17,0-71-17,0 71-15,0 53 16,-35 0 15,17-71-15,0-18-1,1-34 1,17-72 15,0-34-15,53-71 0,17 17-1,1 71 1,-36 36-16,89-1 15,-19 18 1,1 71 0,-71 52-1,-52-35 1,-89 18 15,-17-35-15,17-36-1,18-35 1,52 0 0,19 0-1,17-53 1,0-18 0</inkml:trace>
  <inkml:trace contextRef="#ctx0" brushRef="#br0" timeOffset="93537.05">8220 11324 0,'-18'18'16,"36"-36"-16,-54 36 0,19-18 15,17-18 1,53-35 0,17-17-1,18-36 1,-70 18 0,-18 52-1,-35 19 1,0 17-16,-36 35 15,-35 53 1,53 36 0,36-36-1,34 18 1,71-36 15,18-52-15,35-18-1,-52-18 1,16-35 0,-87 36-16</inkml:trace>
  <inkml:trace contextRef="#ctx0" brushRef="#br0" timeOffset="93969.34">8696 11148 0,'0'-36'15,"0"72"-15,0-124 16,0 70-16,0-17 15,71 17 1,34 0 0,54 36-1,-71 17 1,-35 71 15,-35-35-15,-36 17-1,-70-18 1,35-34 0,35-36-16,1 0 15,17-53 17,70-53-17,-17 18 1,35-18-1,-70 88-15,35 1 16,-18-1 0,-17 18-1,0 0 17</inkml:trace>
  <inkml:trace contextRef="#ctx0" brushRef="#br0" timeOffset="94453.49">9684 10989 0,'0'0'0,"17"0"0,19 0 0,-19 0 16,71-35 0,-70 17-16,35-17 15,-53 17 1,0 1-1,-71 17 1,1 0 0,-54 70-1,89-17 1,18 0 0,69-18 15,19-17-16,70 17 1,-17 0 0,-71 1-1,-36 17 1,-70-18 0,-53 18-1,-17 0 1,17-36-1,53 1 1,36-18 0,-1 0-1,0-18 1</inkml:trace>
  <inkml:trace contextRef="#ctx0" brushRef="#br0" timeOffset="95253.32">4745 11818 0,'-18'0'0,"36"0"0,-36-18 0,-35 18 32,18-17-17,17 17 1,1 0-1,34 0 32,54 0-47,158 0 16,18 0 0,194 0 15,-300 0-31,300 0 15,265 0 1,52 0 0,-211 0-1,106 0 1,-124 0 0,-194 0-1,-123 0 1,-124 0-1,-53 0 1,-17 0 0,-1 0 31,1 0-32,0 0 1,-18-36-1</inkml:trace>
  <inkml:trace contextRef="#ctx0" brushRef="#br0" timeOffset="95403.39">10125 11747 0,'0'0'0,"-18"0"0,0 0 0,1 0 15,-1 18 1,1-18-1,-1 0-15,-17 18 16,17-18 0</inkml:trace>
  <inkml:trace contextRef="#ctx0" brushRef="#br0" timeOffset="96403.03">6615 13159 0,'0'-18'31,"0"0"-16,17 18-15,1-17 16,-1-1-16,36-35 16,-17-35-1,-1 17 1,-35 54 0,0-1 15,-18 53-16,18-17-15,-17 88 16,17-18 0,0 36-1,0-54 1,0 36 0,0-71-1,-18-17 1,-53-1-1,-17-17 1,-35 18 0,17-18-1,71 0 1,35 18 15,17-18-15,72 0-1,16 0 1,72-18 0,-124 18-16,70 0 15,18 0 1,-88 0 0,-35 0-1,-18-18 48</inkml:trace>
  <inkml:trace contextRef="#ctx0" brushRef="#br0" timeOffset="96727.93">7461 13300 0,'18'0'63,"0"0"-63,-1 0 16,1 0-16,-1 0 15,-17-18-15,18 0 16,-18 1-1,-35 17 1,-18 0 0,35 0-1,1 17-15,17 1 47</inkml:trace>
  <inkml:trace contextRef="#ctx0" brushRef="#br0" timeOffset="97304.73">8625 12912 0,'-17'-18'16,"34"36"-16,-34-54 0,17 1 0,0-71 31,0 89-31,0-19 16,70 19-1,1 34 1,52 107 0,-34 52-1,-54 1 1,-35-54 0,0-52 15,0-36-16,0-53 17,17-17-17,19-36 1</inkml:trace>
  <inkml:trace contextRef="#ctx0" brushRef="#br0" timeOffset="97586.37">9437 12665 0,'35'-18'0,"-70"36"0,105-71 16,-70 35 0,0 1-16,-17 17 15,-71 105 1,17 1 0,53-53-1,-88 141 1,54-88-1,16-18 1,19-35 0,34-53 15,36 0-15,-35 0-16,17 0 15</inkml:trace>
  <inkml:trace contextRef="#ctx0" brushRef="#br0" timeOffset="99152.52">9948 13106 0,'18'-18'0,"-36"36"0,54-54 16,-36 1-1,0-35-15,-36-19 31,-17 19-15,-52 35 0,34 35-1,36 17-15,-71 89 16,35 0 0,18 53-1,36-71 1,17-18-1,0-52-15,35 0 16,36-18 0,52-18-1,-35-35 1,0-53 0,-35 36 15,-53 34-31,36-69 15,-19 52 1,-17 35 0,0 36-1,0 52 1,0 36 0,0-35-1,0-54-15,36 54 16,17-54-1,-1-17 1,19 0 0,35-35-1,-18-35 1,-35-36 15,-35 18-15,-18 35-1,-36 53 1,19 17 0,-1 1-16,18 70 15,0-35 1,53 18 0,-18-1-1,0-17 1,1 0-1,70-35 1,52-1 0,-34-17-1,70-17 1,-35-54 15,-89 18-15,-35-88-1,-35 53 1,-70 35 0,17 53-1,-71 35 1,1 53 0,52 1-1,54-72-15,17 71 16,0-35-1,0-17 1,88-36 0,0 0-1,-17-36 1,17-34 15,0-36-15,-53 18-1,1-18 1,-19 71 0,-17 52-1,0 71 1,0 1 0,0 17-1,0-54 1,71 1-1,-53-53-15,52 18 16,18-18 0,18-35-1,-35-18 1,-1-35 0,-34 17 15,-19 53-16,-17 54 1,0 17 0,0 17-1,0-35 1,0 1 0,35-36 15,1-18-16,-1-17 1,-35 17 0,35-17-16</inkml:trace>
  <inkml:trace contextRef="#ctx0" brushRef="#br0" timeOffset="99319.19">12136 12894 0,'-18'-35'15,"36"70"-15,-89-123 16,36 70-1,-1 18 1,19 18 0,17-1-16,0 1 15,88-18 1,-35 0-16</inkml:trace>
  <inkml:trace contextRef="#ctx0" brushRef="#br0" timeOffset="99935.86">12612 12559 0,'0'0'0,"0"-18"0,-35 1 0,-1 17 16,-17 0 0,18 53 15,35 35-16,0-53-15,0 124 16,-18-36 0,-35-17-1,18-35 1,0-18 0,35-36-1,0-52 16,53 0-15,35-71 0,0 35-1,36-17 1,-89 70-16,71 18 31,-18 36-15,-53 52-1,-35 0 1,-53 0 0,-52-17-1,-1-36 1,0-17 0,35-18-1,1 0 1,34 0-1,19-18 1,17-17 15,53 0-15</inkml:trace>
  <inkml:trace contextRef="#ctx0" brushRef="#br0" timeOffset="100236.09">13317 12612 0,'0'-18'0,"0"36"0,18-53 0,-18 17 16,0 0 0,0 36-1,-18 52 1,-17 72-1,17-19 1,-52 18 0,35-35-1,-1-35 1,36-54-16,0 18 31,18-35-15,35 0-16</inkml:trace>
  <inkml:trace contextRef="#ctx0" brushRef="#br0" timeOffset="100686.15">13476 13088 0,'18'0'16,"-1"0"-1,1-18-15,0 18 16,-1-17-16,19 17 0,34-36 16,18-16-1,-35 16 1,-35-52 0,-36 53 15,-52 35-16,-71 53 1,17 53 0,71 17-1,53-70 1,35 18 0,36-54-1,-36-17-15,89 0 16,-54 0-1,19-17 1,-19-19 0,-35 19-1,-17-1 1</inkml:trace>
  <inkml:trace contextRef="#ctx0" brushRef="#br0" timeOffset="100892.06">14111 13159 0,'0'0'0,"-35"0"16,35 17 15</inkml:trace>
  <inkml:trace contextRef="#ctx0" brushRef="#br0" timeOffset="102602.65">14975 12771 0,'0'0'16,"-35"17"-16,-35 1 16,52-18-1,18 17 1,18 1 0,-1-18-16,177 18 31,-123-18-31,88 0 15,246 17 1,-211-17 0,0 0-1,-123-17 1,-71-19 0,-18-16-1,-17 34 1</inkml:trace>
  <inkml:trace contextRef="#ctx0" brushRef="#br0" timeOffset="102935.77">15875 12577 0,'-18'0'0,"36"17"47,35 1-47,70 17 31,18 0-15,-70-35 0,-36 36-1,-35-19-15,-17 19 16,-107 69 0,18-16-1,-35 52 1,53-71-1,-18 18 1,106-70-16,0 0 16,18-18-1,70-18 1</inkml:trace>
  <inkml:trace contextRef="#ctx0" brushRef="#br0" timeOffset="103235.74">17127 12488 0,'0'-17'0,"0"34"0,-17-34 16,-19 52-1,19 0-15,-18 53 16,17 106-1,0-70 1,1 17 0,17-35-1,-18-71 1,18-17 15,18-53-15</inkml:trace>
  <inkml:trace contextRef="#ctx0" brushRef="#br0" timeOffset="103569.58">16986 12753 0,'-17'-35'0,"34"70"0,-52-141 16,35 36-1,18 34 1,87 1-1,54 17 1,0 18 0,-89 71-1,-70-1 1,-105 19 0,-19-19 15,-52 18-16,88-35 1,70-53 0,36 0-1,105-35 1,-88 17-16</inkml:trace>
  <inkml:trace contextRef="#ctx0" brushRef="#br0" timeOffset="103985.13">17815 12700 0,'0'0'16,"88"-53"-16,-17 18 16,-53 0-1,-36 35 1,-88 0 0,-35 35-1,53 0 16,35 36-15,53-18 0,88-1-1,36 1 1,-19 0 0,-34 18-1,-53-36 1,-36 18-1,-53-35 1,-123 35 0,71-36-1,17-17 1,53 0 0,53-17 15,35-36-31</inkml:trace>
  <inkml:trace contextRef="#ctx0" brushRef="#br0" timeOffset="104518.75">18309 12524 0,'0'0'16,"0"-18"-16,18 18 31,-18 18-15,-18 52-1,1 18 1,-1-35-16,0 71 16,18-89-16,-17 71 15,-1 0 1,18-53 0,0-36-1,18-17 16,35-35-15,-53 0-16</inkml:trace>
  <inkml:trace contextRef="#ctx0" brushRef="#br0" timeOffset="104768.9">18468 12559 0,'-18'-18'0,"1"18"15,17-17-15,70 17 32,54 0-17,-19 0 1,19 0 0,-89 0-1,-35 35 1,-70-17 15,34-1-31</inkml:trace>
  <inkml:trace contextRef="#ctx0" brushRef="#br0" timeOffset="104936.08">18274 12841 0,'0'0'0,"0"35"16,18-35-1,34 0 1,125 0 0,-1 0-1,-52 0 1</inkml:trace>
  <inkml:trace contextRef="#ctx0" brushRef="#br0" timeOffset="105252.37">19262 12629 0,'0'0'0,"0"-17"0,0-1 16,0 1 0,53 17-1,17 35 1,-35-18-16,18 72 15,0 69 1,-53-69 0,0 16-1,-35-52 1,17-17 0,54-72 30,-19 36-46</inkml:trace>
  <inkml:trace contextRef="#ctx0" brushRef="#br0" timeOffset="105470.08">19985 12629 0,'17'-35'16,"-34"70"-16,52-87 15,-35 69 1,-35 54-1,-36 35 1,-52 52 0,88-140-16,-18 70 15,0-17 1,35-36 0,-35-35-1</inkml:trace>
  <inkml:trace contextRef="#ctx0" brushRef="#br0" timeOffset="113384.08">6368 14552 0,'0'0'0,"-18"-18"16,18 1-16,0-1 0,-35-35 16,17-35-1,18 17 1,0 1 15,88 35-15,53 17-1,-88 18-15,177 71 16,-125 34 0,-87 89-1,-88-52 1,-125 16-1,143-122-15,-90 34 16,1-17 0,71-53-1,35-53 1,35-53 0,52 0 15,37 71-16,-1 35 1,0 88 0,-35-17-1,-18-1 1,-17-17 0,17-35-1,-17-18 1,17-18-1,0 1 1</inkml:trace>
  <inkml:trace contextRef="#ctx0" brushRef="#br0" timeOffset="113601.47">7197 14764 0,'17'0'0,"-34"0"0,52 0 31,-17 0 1,-1 0-17,-17-18 17,0 0-32,0 1 15</inkml:trace>
  <inkml:trace contextRef="#ctx0" brushRef="#br0" timeOffset="114083.63">8961 14623 0,'0'0'0,"-18"-36"0,0-17 16,-52-52 0,17 34-1,53 53 1,0 89 0,0-36-16,0 89 15,0 34 1,0-34 15,-35-18-15,17-18-1,0-53 1</inkml:trace>
  <inkml:trace contextRef="#ctx0" brushRef="#br0" timeOffset="114617.85">8537 14781 0,'0'0'0,"-17"-35"0,-36-18 16,-18-70-1,71 52 1,0-52 0,88 52-1,177 18 16,-71 71-15,18 123 0,-124 0-1,-53 35 1,-53-52 0,-52-54-1,52-70 1,1 0-1,17-52 1,0-19 0,70-105-1,1 52 1,105 1 0,-52 140-1,-19 124 16,-69-17-15,-36 35 0,-36-71-1,36-71-15,-17 54 16,-19-53 0,19-18 15,17-18-31</inkml:trace>
  <inkml:trace contextRef="#ctx0" brushRef="#br0" timeOffset="114983.42">10019 14852 0,'0'0'0,"18"18"47,17-18-47,-18 0 15,89-36 1,-18-17 0,1-35-1,-89 18 1,-36-1 0,-69 71-1,-19 71 1,54 17-1,34 18 1,36-1 0,53-52-1,53-17 1,17-36 0,1-18-1,-54-17 1</inkml:trace>
  <inkml:trace contextRef="#ctx0" brushRef="#br0" timeOffset="115234.28">10883 14393 0,'0'0'0,"0"-17"16,-53 34-1,-17 89 1,34 18-1,19 34 1,-1-140-16,18 70 16,0-17-1,18-54 1,35-17 0,35-35-1,-53 17-15</inkml:trace>
  <inkml:trace contextRef="#ctx0" brushRef="#br0" timeOffset="115700.39">11201 14517 0,'17'-35'15,"-34"70"-15,34-106 0,-17-35 16,0 71 0,0 53-1,0-1-15,0 72 16,0 87-1,0-53 1,-35-17 0,17-35-1,18-36 1,0-53 15,0-52-15,53-1 15,-35 36-31,53-53 16,17 17-1,-71 54-15,107 17 16,-36 70 0,-17 18-1,-71-17 1,0 0-1,-36-19 1,1-34 0,0-18-1,17 0 1,-35-35 0</inkml:trace>
  <inkml:trace contextRef="#ctx0" brushRef="#br0" timeOffset="115900.78">10795 14676 0,'0'0'0,"-18"0"0,36 0 32,35 0-17,-18 0-15,142 0 16,-54 0-1,36-18 1,-106 0 0</inkml:trace>
  <inkml:trace contextRef="#ctx0" brushRef="#br0" timeOffset="116350.85">12206 14587 0,'-18'0'0,"-87"0"31,87 18-31,-53 17 16,1 36 0,-1 17-1,71-70-15,-17 17 16,17 18-1,70-36 1,107-17 0,-19-17-1,-52-36 1,-35 0 0,-71-18-1,-36-34 1,19 69-1,-71-17 1,-53 53 0,35 18-1,35 70 1,71-17 0,71-18-1,-36-53-15,0 0 0</inkml:trace>
  <inkml:trace contextRef="#ctx0" brushRef="#br0" timeOffset="117218.28">12771 14676 0,'0'0'16,"17"-53"-16,-17 35 0,0-35 16,0-17-1,-35 70 16,-36 17-31,1 54 32,-1 35-17,18-1 1,53-16 0,18-37-1,35-52 1,35 0-1,0-17 1,-17-54 0,-18-17-1,-18-88 1,-35-36 0,0 89-1,0 52 1,0 159 31,-18 36-32,18 52 1,-17-52 0,17-19-1,17-16 1,36-72-1,53-17 1,-18-17 0,71-36-1,-53-18 1,0-70 0,-106 70-1,-36 71 1,-69 53-1,34 0 17,53 35-17,18-70-15,0 35 16,53 18 0,0-54-1,-53 18 1,0-17-1,-35 0 1,17-18-16,-70 17 16,35-17-1,0 0 1,71-70 15</inkml:trace>
  <inkml:trace contextRef="#ctx0" brushRef="#br0" timeOffset="117767.34">14023 14623 0,'-18'0'15,"36"0"-15,-53 0 0,17 0 0,0 0 0,-17 0 16,17 0 0,71 0-1,124 17 1,140 19-1,71-19 1,-123 1 0,17-18-1,-141 0 1,-123-18 0,-53-17-1,-54-53 16,19 35-15,52 35-16</inkml:trace>
  <inkml:trace contextRef="#ctx0" brushRef="#br0" timeOffset="118083.78">15187 14411 0,'-35'0'16,"70"0"-16,-88 0 16,53 18-1,0-1-15,0 1 16,106 17-1,-18-17 1,36 35 0,-36-36-1,-71 19 1,-17 17 0,-70 17-1,-71 18 1,17-35 15,1 18-15,17-36-1,88-17 1,36-36 0,0 18-16</inkml:trace>
  <inkml:trace contextRef="#ctx0" brushRef="#br0" timeOffset="118983.79">16369 14658 0,'18'0'0,"-36"0"0,53-35 32,-17 17-32,17-17 15,-17-18 1,-18 35-16,0-52 16,-53-19-1,-71 36 1,-52 53-1,52 36 1,-34 123 0,70 17-1,70-53 1,36-17 0,34-71-1,72-35 1,52-35 15,18-53-15,-70 0-1,-18-89 1,-71 54 0,-35 88-16,0-18 15,-53 159 16,35 17-15,1 18 0,17-35-1,17-88-15,19 17 16,69-17 0,-34-18-1,17-71 1</inkml:trace>
  <inkml:trace contextRef="#ctx0" brushRef="#br0" timeOffset="119517.47">17110 14270 0,'0'-18'0,"0"36"0,0-53 16,0 17-16,0 0 15,-36 18 1,19 106-1,-1 0 1,18 88 0,0-88-1,0-18 1,0-35 0,0-35-1,-17-18 32,-1-18-47,18-17 16,0-54-1,70-16 1,36 52 0,53 17-1,-36 54 1,-87 0-16,34 70 15,-70-18 1,-123 1 0,-54-18-1,54-18 1,0-35 0,123-17 15,88-19-16,53-34 17</inkml:trace>
  <inkml:trace contextRef="#ctx0" brushRef="#br0" timeOffset="119900.58">17903 14605 0,'71'-35'15,"-142"70"-15,160-70 0,-54-1 16,-35 19-1,-53 17 1,-35 17 0,-18 36-1,88 0 1,18-35 0,53 17-1,35 0 1,18 18 15,-70-17-15,-36-1-1,-53 0 1,-36-17 0,54-18-16,-71 17 15,18-17 1,71 0-1,34-17 1,89-71 0</inkml:trace>
  <inkml:trace contextRef="#ctx0" brushRef="#br0" timeOffset="120167.13">18239 14323 0,'17'-36'0,"-34"72"0,52-160 16,-35 107-1,0 34 17,0 71-17,-18-52-15,1 52 16,17-35-16,-36 123 16,1-70-1,17-18 1,18-17-1,53-71 17,-35 0-32,17-35 15</inkml:trace>
  <inkml:trace contextRef="#ctx0" brushRef="#br0" timeOffset="120366.77">18150 14605 0,'-35'0'16,"70"0"-16,-88 0 0,18 0 16,53 0 15,70 0-15,36 0-1,-1-18 1,-88 1-16,89 17 15</inkml:trace>
  <inkml:trace contextRef="#ctx0" brushRef="#br0" timeOffset="120816.91">18680 14640 0,'0'0'0,"-18"0"15,0 0-15,1 0 16,17-53-1,35 0 17,53 36-17,-53-1-15,36 18 16,35 18 0,-53 52-1,-36 19 1,-17-19-1,-17 1 1,-36-18 0,35-53-1,1 0 1,17-71 15,35 18-15,0-35 15,-17 70-31,17-17 16,36 17-1,-19 1 1,1-1-16</inkml:trace>
  <inkml:trace contextRef="#ctx0" brushRef="#br0" timeOffset="121317.73">19632 14587 0,'53'0'16,"35"0"0,-229 0-16,300-17 15,-159-54 1,-53 1 0,35 52-16,-105-17 15,-1 35 1,1 53 15,35 70-15,52-35-1,36 36 1,36-71 0,52-53-1,0 0 1,18-18-1,-18-53 1,-35-17 0,-35 71-16,17-89 15,-35 71 1,0 52 0,-53 54-1,18 17 1,17-18-1,18-52 1,0 35 0,35-35-1,36-18 1,52 0 0</inkml:trace>
  <inkml:trace contextRef="#ctx0" brushRef="#br0" timeOffset="121866.54">20179 14605 0,'0'0'0,"35"-123"16,-35 70 0,-35 35-1,-18 53 1,0 53 0,35-52-16,1 34 15,17 18 16,17-35-15,54-17 0,17-36-1,18 0 1,-18-71 0,-17-35-1,-1-70 1,-17 17-1,-35 18 1,-1 106 0,-34 88 15,-54 70-15,54-70-1,-19 18-15,-17 87 16,36-52 15,17-35-15,88-36-1,-17-35 1,52 0 0,-17-53-1,0-53 1</inkml:trace>
  <inkml:trace contextRef="#ctx0" brushRef="#br0" timeOffset="122083.42">20637 14358 0,'-52'0'0,"104"0"0,-122 0 0,52 0 16,18 18-16,18-1 15,52 1 1,72 0-1,-72-18 17,71 0-17,-88 0 1,-53-18-16,0 0 16</inkml:trace>
  <inkml:trace contextRef="#ctx0" brushRef="#br0" timeOffset="122982.25">17903 15152 0,'0'-18'0,"0"-70"31,0 70-15,0 36-1,0 35 1,-17 106 0,17-54-1,0-69-15,0 52 16,0-35 15,0-71 0,0 1-15,0-1-16,0-53 16,35-52-1,53-1 1,-17 54-1,52 52 1,-34 36 0,16 88-1,-87-36 1,-18 18 0,-18-35-1,-17-53 1,17 0 15,18-35-15,0-35-1,89-54 1,52 18 0,-18 89-1,1 34 1,-89 107-1,-35-18 1,-18-18 0,1-35-1,-1-36 1,36-17 15</inkml:trace>
  <inkml:trace contextRef="#ctx0" brushRef="#br0" timeOffset="123349.72">19138 15381 0,'-17'18'0,"34"-18"46,1 0-30,-1-18-16,1 0 0,17-17 16,-17 18-16,17-36 15,-35 35-15,0-35 16,-17 53 0,-54 0-1,-17 88 1,17 18 15,36-35-31,35-54 16,0 54-1,35-54 1,36 1 0,17-18-1,53-35 1</inkml:trace>
  <inkml:trace contextRef="#ctx0" brushRef="#br0" timeOffset="123616.15">19826 15099 0,'0'-18'0,"0"36"0,0-53 0,0 17 0,-18 18 31,1 18-31,-18 70 16,-1 53-1,1-35 17,0-18-17,35-35 1,0-36 0,70-17-1,1-35 1,-54 18-16</inkml:trace>
  <inkml:trace contextRef="#ctx0" brushRef="#br0" timeOffset="124068.16">20108 15099 0,'0'0'16,"0"-71"-16,0 89 31,0 0-31,0 87 16,-17 37-1,-1-125 1,0 71 0,-17 1-1,35-72 1,0 1 0,0-36 15,0 1-31,0-54 15,35 0 1,54-34 0,-19 69-1,18 36 1,-35 53 0,-35 35-1,-18 1 16,-53-19-15,18-35 0,35-17-1,-18-18 1,0-18 0</inkml:trace>
  <inkml:trace contextRef="#ctx0" brushRef="#br0" timeOffset="124266.09">19703 15275 0,'0'0'15,"-36"0"-15,1 0 0,-71 0 16,124 0 15,35 0-31,88 18 16,35-18-1,-105 0 1</inkml:trace>
  <inkml:trace contextRef="#ctx0" brushRef="#br0" timeOffset="124683.14">20690 15240 0,'-35'0'31,"17"0"-31,-70 53 16,18-18-1,-1 53 1,71-35 0,0 0-1,71-35 1,17-18-1,-18 0 17,19-35-17,-54-36 1,-35 0 0,0 36-16,0-18 15,-71 36 1,-17 17-1,35 35 1,53 0 0,18-17-1,17-18-15</inkml:trace>
  <inkml:trace contextRef="#ctx0" brushRef="#br0" timeOffset="125249.19">21184 15311 0,'0'0'16,"18"-36"0,-18 19-16,0-1 15,-53 18 1,-18 0 0,-17 53-1,18 17 1,52 19-1,0-72-15,18 19 16,53-1 0,0-18-1,35-17 1,1-35 0,-36-53-1,-18-71 1,0 18-1,0-18 17,-17 71-17,-18 53 1,-18 53 0,-17 105-1,-18 53 1,18-34-1,35-1 1,0-88 0,53 17-1,17-70 1,19 0 0,-1 0-1,-35-35 1,-36 0-1</inkml:trace>
  <inkml:trace contextRef="#ctx0" brushRef="#br0" timeOffset="141314.5">6403 16192 0,'0'0'16,"-18"0"-16,1 0 0,-19-52 15,36 34 1,0 0 0,36-52-1,69 34 1,1 19-1,18 70 1,-89 35 0,-70 35-1,-1-105-15,-52 70 16,-53 0 0,71-52-1,52-36 1,18-36 15,53 1-15,35 35 15,0 0-15,36 18-1,-54 17 1,-17 36-1,-53-54-15,0 36 16,-88 18 0,-18-18-1,-35-36 1,71 1 0,-19-53-1,36-18 1,36 17-1,17 19 1,17-1 31,1 18-47,17-17 0</inkml:trace>
  <inkml:trace contextRef="#ctx0" brushRef="#br0" timeOffset="141533.93">7267 16422 0,'0'0'0,"18"0"110,-18-18-110</inkml:trace>
  <inkml:trace contextRef="#ctx0" brushRef="#br0" timeOffset="143730.1">8449 16210 0,'0'-18'16,"0"36"-16,0-53 0,0 17 0,0-17 15,0-18 1,-35-18 0,17 54-16,-35 17 15,-53 17 1,18 54 0,-35 88-1,52-18 1,36 35-1,35-52 1,0-89-16,88 88 16,0-52 15,53-71-15,-35 0-1,18-71 1,-71 54-16,52-54 15,-69 36-15,17-36 16,-53-34 0,0 69-1,-18 36 1,-17 18 0,35 0-16,-36 35 15,36-18-15,0 35 16,0 36-1,36-53 1,87-35 15,-17-18-15,-53-18-16,70-35 16,-87 36-16,52-54 15,-53-35 1,-53 36-1,-105-19 1,17 54 0,53 35-16,-88 18 15,71 52 1,52 36 0,18-18-1,106 1 1,0-54-1,70-35 1,-17-53 15,-53 0-15,-36-35 0,-70 17-1,0 18 1,0 89 15,0-19-31,0 19 0,0-1 16,-17 71-1,17-36 1,-36-35 0,19-17-1,17-71 16,0-35-15,17 0 0,54-18 15,-54 88-31,72-35 16,52 53-1,-71 36 1,-34 34-1,-36 18 1,0 18 0,0-88-16,0 35 15,0-18 1,35-35 0,71-35-1,17-18 1,36-35-1,-71 0 1,-70 70-16,17-70 16,-106 88 31,1 17-32,35 54 1,35-53-16,0 17 15,0 35 1,35-17 0,0-17-1,-17-1 1,-18-70 31,-53-18-32,35 35 1,1 18 0,-1 53 15,18-35-31,0 34 16,35 1-1,18-53 1,35 0-1,-17 0 1,35-53 0,-36-17-1,19-54 1,-1 1 0,-53-18-1,-17 53 1,-18 17-1,0 53 1,-18 36 15,-17 88-15,35 0 0,-36 17-1,36-35 1,0-52-16,0 34 15,0 1 1,36-36 0,17-35-1,17 0 1,-17-35 0,-18-53-1,-17 70-15,-18 0 16</inkml:trace>
  <inkml:trace contextRef="#ctx0" brushRef="#br0" timeOffset="143964.63">10689 16510 0,'0'0'16,"-17"0"-16,-1 0 0,53 0 31,0 0-16,71 0 1,0 0 0,-71 0-16,18 0 15,-35-18 1,-18-17 0,0 17-1</inkml:trace>
  <inkml:trace contextRef="#ctx0" brushRef="#br0" timeOffset="144613.51">11042 16616 0,'0'0'16,"0"-18"-16,0-17 0,0 17 16,53-17-1,35 0 17,-53 35-32,89 0 15,-54 53 1,1 35-1,-53 0 1,-18 18 0,-53-53-1,0-18 1,53-70 15,0-36-15,53-17-1,17 0 1,-35 70 0,18-17-16,-17 17 31,-19 18-15,-17 18 15,18-18-16</inkml:trace>
  <inkml:trace contextRef="#ctx0" brushRef="#br0" timeOffset="145113.66">11853 16545 0,'0'0'0,"0"-17"0,0-1 0,-17 18 46,-1 18-30,0 17-16,1 35 16,-19 36 15,36-70-31,0 16 16,0-34-16,36 53 15,34-71 1,36 0-1,0-18 1,0-53 0,-36-17-1,-52-18 1,-18 36 0,0 52-1,-18 71 16,18 18-15,0-36-16,-17 36 31,17-1-15,0-35 0,70-17-1,1-18 1,-1-35-16</inkml:trace>
  <inkml:trace contextRef="#ctx0" brushRef="#br0" timeOffset="145430.48">12788 16581 0,'0'-18'16,"0"36"-16,0-54 0,0 19 0,0-1 15,-17 0-15,-36 18 16,17 0-1,-17 36 1,36 34 15,-18 18-15,35 18 0,0-53-1,35 18 1,0-54-1,36-17 1,-36 0 0,53-70-1,-70 52-15,35-52 16</inkml:trace>
  <inkml:trace contextRef="#ctx0" brushRef="#br0" timeOffset="145731.59">13141 16475 0,'0'-36'16,"0"72"-16,0-124 0,0 70 0,0-17 15,0-36 1,-18 53 0,-17 18 15,17 71-15,1 35-1,-1-18 1,18 53-1,0-35 1,0-36 0,35 1-1,18-53 1,0-18 0,-35 0-16,17-36 15,36-17 1</inkml:trace>
  <inkml:trace contextRef="#ctx0" brushRef="#br0" timeOffset="146147.76">13511 16598 0,'0'-17'15,"0"34"-15,18-34 0,-18-19 16,-18 54 15,18 17-15,-53 71-1,18-35 1,35 17 0,18-53-1,-1-35-15,72 18 16,-1-18 0,35-36-1,-70-17 1,-35-70-1,-18 52 1,-53-17 0,0 88 15,-35 18-15,17 17-1,54 53 1,17-35-1,17-35 1,54-18 0</inkml:trace>
  <inkml:trace contextRef="#ctx0" brushRef="#br0" timeOffset="146632.9">14041 16616 0,'0'0'0,"0"-35"16,0 17-16,0 0 31,0 1-31,35-1 32,35 18-17,-52 0-15,35 0 16,17 35-1,-17 18 1,0 35 0,-53-17-1,0 35 1,-53-71 0,36-17-1,-19-18 1,36-18-1,0-35 1,0 35-16,36-87 31,17 16-15,53 1 0,-54 53-1,1 17 1,-35 1-1,-53 17 1</inkml:trace>
  <inkml:trace contextRef="#ctx0" brushRef="#br0" timeOffset="146963.66">13017 16387 0,'0'0'0,"-17"0"0,-1 0 0,1 0 32,34 0-17,18 0-15,142-18 16,-1 0-1,18 18 1,-70 0 0,-71 0-1,-36 0 1</inkml:trace>
  <inkml:trace contextRef="#ctx0" brushRef="#br0" timeOffset="147462.96">15099 16651 0,'-53'-18'31,"35"18"-31,1 0 16,52 0 15,88 0-15,-70 0-16,71 0 16,211 0-1,-159 18 1,-17-18-1,-35 0 1,-89 0 0,-88 0 15,0-18-15,18 18-1</inkml:trace>
  <inkml:trace contextRef="#ctx0" brushRef="#br0" timeOffset="147867.72">15981 16510 0,'0'0'0,"-18"0"47,36 0-32,-1 18 1,1-1-16,53-17 15,-54 18-15,54 0 16,52-18 0,-52 0-1,-36 0 1,-123 35 15,53-18-31,-36 19 16,36-1-16,-106 71 15,35-18 1,0-17 0,18-18 15,53-18-15,17-35-16,18 17 15,88-52 16</inkml:trace>
  <inkml:trace contextRef="#ctx0" brushRef="#br0" timeOffset="148397.17">17145 16404 0,'0'-35'0,"18"17"0,-36 71 0,36-123 16,-1 34 0,1 19-1,70 70 1,-70-36-16,35 54 16,141 176-1,-53-71 1,35 36-1,-70-71 1,35 18 0,-70-71 15,-1-18-15,-52-52-1,0-18 1,-18-35-1,0-36 1,-36-17 0</inkml:trace>
  <inkml:trace contextRef="#ctx0" brushRef="#br0" timeOffset="148830.42">18521 16475 0,'17'-36'16,"-34"72"-16,52-89 0,-35 35 15,35-17-15,-52 35 47,-71 53-31,-54 53-1,1 35 1,88-71-16,-211 177 16,17-53-1,-106 53 1,124-70 0,35-36-1,141-88-15,-71 35 16,89-71-16,-18 19 15,36-36 1,17-18 0,17-17-1,54-36 17,-54 54-32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27:37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600 0,'0'-18'15,"0"0"-15,0 1 32,0-1-17,0 1 1,-53 17-1,-35 0 1,52 0-16,-87 17 16,35 36-1,-1 0 1,-16 53 15,69-18-15,19 124-1,52-106 1,18-18 0,53-18-1,0-52 1,-1-18 0,-69 0-16,34-35 15,18-18 1,-17-18-1,-36 54 1,-17-1 0,-18 36 15,0-1-15,-18 18-16</inkml:trace>
  <inkml:trace contextRef="#ctx0" brushRef="#br0" timeOffset="566.52">1464 2064 0,'0'0'0,"0"-18"0,18 0 15,-18-17-15,0-18 16,0-35 0,-18 35-1,-17 36 1,35 34 0,0 1-16,0 52 15,0-34-15,0 158 16,17-36-1,19 19 1,-19 34 0,-17-87-1,0-89 1,0 36 0,0-54-16,0 19 15,0-54 16,0 0-31,0-87 16,0 34-16</inkml:trace>
  <inkml:trace contextRef="#ctx0" brushRef="#br0" timeOffset="1123.33">1623 1782 0,'0'0'0,"-18"-18"0,0 18 0,-34-18 16,-1 18 0,35 18-16,-70 35 15,-18 88 1,18-18 15,-18 18-15,71-52-1,35-72-15,-18 36 16,18-70 15,35-19-15,36-70 0,17 1-1,36-54 1,-19 53-1,-34 71 1,-1 70 0,1 36-1,-18 70 1,-35-35 0,-1-71-1,1 53 1,-18 0-1,0-52 1,0-1 0,18-35-1,-36 17 17</inkml:trace>
  <inkml:trace contextRef="#ctx0" brushRef="#br0" timeOffset="1918.2">1676 3492 0,'0'-17'16,"0"34"-16,0-52 0,0-35 31,-18 52-31,-17 18 16,-18 0-1,18 0-15,-89 53 16,18 17 0,0 89-1,54-35 1,16 17-1,36 35 1,36-88 0,-1-70-16,53 17 15,88-35 1,-35-35 15,18-36-15,-71 19-1,-70 52-15,53-53 16,-36 35 0,-35 0 31,-18 18-16,1 0-31,-19-17 15</inkml:trace>
  <inkml:trace contextRef="#ctx0" brushRef="#br0" timeOffset="4665.6">176 6068 0,'-17'0'0,"-1"17"15,36-17 64,-1-17-79,1-1 0,35-17 15,35-53 1,-35-1-1,-53-16 1,0 52 0,-18 53-16,-52 0 15,-1 35 1,-17 71 15,88 0-15,0-18-1,53 0 1,35-17 0,0-54-1,1-17 1,-54 0 0,0-17-1,0-54 1,18-17-1,0-18 1,53 0 0,-35 36-1,34 70 1,-52 17 15,-35 1-31,0 52 16,-18 54-1,0-54 1,-53 19 0,35-72-1,18 1 1,0-71 15,18-35-15,35 0-1,-18-1 1,0 37 0,-17 52-16,-18-18 15,0 36 17,0 52-17,0 1 1,-18 34-1,18-52 1,18 18 0,35-71-1,17 0 1,19-18 0,-19-17-1,-35 17-15,1-35 16,69-123-1,-87 35 1,17-18 0,-35 106-1,0 36 1,0 52 15,-35 88-15,17 54-1,1-71 1,-1-36 0,18 18-1,0-70 1,53-18 0,-18 0-1,18-53 1,-35 35-1</inkml:trace>
  <inkml:trace contextRef="#ctx0" brushRef="#br0" timeOffset="4915.33">1552 5838 0,'0'0'16,"-17"0"-16,-1 0 15,0 18-15,18 0 32,71-18-17,17 0 1,-17-18 0,-1 0-1,-52 1 1,-1 17-1</inkml:trace>
  <inkml:trace contextRef="#ctx0" brushRef="#br0" timeOffset="5848.75">1887 5891 0,'0'18'0,"0"-36"0,18 36 31,0-18-15,35-18 0,-1-35-1,1 1 1,-53 34-16,0-35 16,0 35-1,-70 18 1,17 18-1,-18 70 1,54 18 0,17-18-1,35-35 1,36-35 0,-19-18 15,37 0-16,-19-18 1,-35 0-16,36-17 16,0-71-1,-36 18 1,-17-18 0,-18 89-1,0 52 16,0-17-31,-18 70 16,18-18 0,-18 19-1,18-54 1,-17 18 15,17-36-15,-18-17 15,18-35-15,0 0-1,18-71 1,-1 88-16,19-70 16,34 0-1,54 35 1,-19 53-1,-16 53 1,-54 18 0,-35-54-16,0 71 15,0-17 1,-18-18 0,1-36 15,-1 19-16,0-36 1,18-36 15,18 19-31</inkml:trace>
  <inkml:trace contextRef="#ctx0" brushRef="#br0" timeOffset="6482.48">3369 5838 0,'0'-17'0,"0"-1"15,-18 1-15,-17-36 16,0-18 0,-18 36 15,0 35-16,0 17 1,0 54 0,0 35-1,18-18 1,35-53-16,0 53 16,0-52-1,71-1 1,-1-35-1,18-18 1,0-35 0,-17-52-1,-36-72 1,1 36 0,-36-18 15,0 89-16,0 52 1,-18 71 0,0 53-1,1 17 1,17 19 0,0-54-1,0 0 1,0-70-16,0 17 15,0-18 1,17-17 0,36-17-1,-35 17-15</inkml:trace>
  <inkml:trace contextRef="#ctx0" brushRef="#br0" timeOffset="7015.17">4075 5609 0,'0'0'0,"0"-17"0,0-1 0,17-17 16,-17 17-16,0-17 16,0 17-1,-35 18 1,-36 53-1,1 0 1,35 17 0,35-52-16,0 17 15,70-17 1,-17 17 0,35-17 15,-53-18-16,-17 0-15,17 35 16,1-17 0,-36-1-1,-18 19 1,-70-1 0,0 0-1,-18 1 1,71-36-16,-36 17 15,0 1 1,36-18 0,18 0-1,17-18 1,0-17 15,0 17-31</inkml:trace>
  <inkml:trace contextRef="#ctx0" brushRef="#br0" timeOffset="7982.19">6138 670 0,'0'0'0,"0"-17"15,36-36 1,-19 35 0,1 18-16,0-35 31,-18 52 0,0 1-15,0 17-16,0 36 15,0 70 1,0-18 0,0 1-1,0-71 1,0-35-16,0 17 15,-18-53 48</inkml:trace>
  <inkml:trace contextRef="#ctx0" brushRef="#br0" timeOffset="8299.27">5891 1217 0,'0'18'15,"0"-36"-15,0 53 0,18-17 16,70-18-1,0 18 1,36-18 0,-18 0-1,-89 0-15,89-18 16,-53 0 15,-35 1-15,-18-19-1,0 19-15</inkml:trace>
  <inkml:trace contextRef="#ctx0" brushRef="#br0" timeOffset="8664.56">6174 600 0,'0'-18'0,"0"36"0,-18-36 0,18 0 16,35 18 31,-17-17-47,35 17 15,-18 0-15,71-18 16,35 1 0,-35 17-1,-53 0 1,-36 0 0,-17 35-1,-70 0 1,52-17-16</inkml:trace>
  <inkml:trace contextRef="#ctx0" brushRef="#br0" timeOffset="9217.19">6121 2134 0,'0'0'15,"17"0"-15,-17-17 0,0-1 0,0-17 16,18 35 31,-18 53-32,0 70 1,0-17 0,0 70-1,-18-52 1,18-89-16,0 53 16,0-70-16,0 35 15,0-18 1,0-53 31,0 1-47,0-54 15,0 36-15</inkml:trace>
  <inkml:trace contextRef="#ctx0" brushRef="#br0" timeOffset="9732.62">6209 2117 0,'0'0'0,"0"-18"16,0-35 0,-18 53 15,1 18-31,-19 35 16,-34 35-1,17-18 1,0 36-1,53-88-15,-35 35 16,52-71 31,1 1-47,35-54 16,35-35-1,-70 71 1,52-53-1,-17-1 1,-35 54 0,17 35-1,-17 18-15,-18 35 16,17 53 0,-17-71-16,18 71 15,0 35 1,-18-71-1,0 1 1,0-36 0,0-17-1</inkml:trace>
  <inkml:trace contextRef="#ctx0" brushRef="#br0" timeOffset="10281.83">6262 3422 0,'0'-18'0,"0"36"0,0-53 15,17-1 1,-17 54 15,0 0-15,0 17-16,-17 35 16,-36 72-1,-18-37 1,36 1-1,17-53 1,1 0 0,17-35-1,0-1-15,17-17 32,1-17-1</inkml:trace>
  <inkml:trace contextRef="#ctx0" brushRef="#br0" timeOffset="10599.02">5838 3881 0,'-17'17'0,"34"-34"0,-52 52 0,18-18 16,17 54-1,0-53-15,17 35 16,89-18 0,35 0-1,-35-35 1,53-18 0,-18-17 15,-53-18-16,-53 36 1,-17-36 0,-18 17-1,0 1-15</inkml:trace>
  <inkml:trace contextRef="#ctx0" brushRef="#br0" timeOffset="10932.24">5944 3528 0,'-17'-18'16,"34"36"-16,-52-36 0,17 18 16,54-18-1,-19 18-15,124-17 31,18-1-15,-35 1 0,-89 17-16,71 0 15,0 0 1,-89 0 0,-17 17 15,-17 1-16,-1-18-15,0 35 16</inkml:trace>
  <inkml:trace contextRef="#ctx0" brushRef="#br0" timeOffset="12348.26">5221 5468 0,'0'0'0,"0"18"16,0-1 15,18-17-31,35 0 16,52-53 0,-16 0-1,-54 1 1,-17 52-16,-18-53 15,-71 53 1,-17 17 0,35 36-1,18 53 1,35 0 0,0 35 15,17-123-31,36 52 15,35-35 1,1-35 0,-54 0-1,18-70 1,0-36 0,17-17-1,18 52 1,36 0-1,-1 71 1,-70 18 0,-35 70-1,-18-70-15,0 70 16,-53 18 0,18-35-1,17-71 16,18-36 1,18 19-32,35-72 15,0 1 1,17-18 0,-35 36-1,-17 70 1,-71 53 15,36-36-31,-19 72 16,36 16-1,0-34 1,53-36 0,35-17 15,1-36-16,-72 1-15,71-19 16,18-52 0,-18-35-1,-52-1 1,-19-17 0,-17 106-16,0-36 15,0 36 1,0 53-1,-35 70 1,17 18 0,1 35-1,17 18 1,0-89 0,35 1 15,0-71-16,18 0 1,18-18 0,-54-70-1,1 53-15</inkml:trace>
  <inkml:trace contextRef="#ctx0" brushRef="#br0" timeOffset="12566.06">6615 5433 0,'0'0'0,"-18"0"0,36 0 31,-1 0-15,54 0-16,52 0 15,-35 0 16,-70-18-31,53-17 16,-18 35 0</inkml:trace>
  <inkml:trace contextRef="#ctx0" brushRef="#br0" timeOffset="13448.73">7197 5486 0,'0'17'15,"17"-17"1,1 0-16,52-17 16,-17-1-1,18-35 1,-71 35-16,18-17 16,-1-18 15,-52 36-16,-18 17 1,-35 70 0,70-52-16,1 35 15,17 53 1,0-18 0,35-53-1,53-17 1,0-18-1,18-18 1,0-35 0,-71-17-1,0-19 1,-35 36 0,0 1 15,0 87 0,-17 35-15,17-17-1,-18 18 1,1-18 0,-1-18-1,0-35 16,18-18-15,0-17 0,18-53-1,35 17 1,70-17 0,-87 71-16,158-19 15,-89 36 16,1 36-15,-106 16 0,0 19-1,-53 0 1,18-1 0,0-17-1,17-53 1,18 18-1,71-54 17</inkml:trace>
  <inkml:trace contextRef="#ctx0" brushRef="#br0" timeOffset="14081.33">8925 5503 0,'0'-17'16,"0"34"-16,0-52 0,0 0 16,-53-36-1,0 36 1,-35 17 0,-18 18-1,89 18-15,-36 0 16,35-1-16,-70 71 15,35 1 1,35-1 0,18-35-1,36 0 1,-19-53-16,36 0 16,-17 0-16,16 0 15,54-71 16,-35 1-15,17-54 0,0-35-1,-70 124-15,0-88 16,-18 17 0,0 70-1,-71 36 1,36 71-1,17 105 1,0-52 0,1-36-1,17 18 1,-18-53 0,18-18-1,18-17 16,35-18-15,35-36 0,-70 19-16</inkml:trace>
  <inkml:trace contextRef="#ctx0" brushRef="#br0" timeOffset="14613.89">9507 5327 0,'0'0'0,"0"-18"0,18 1 0,-18-19 16,0 1 0,0 17-1,-35 18 1,17 0-16,-70 53 16,35 0-1,18-17 16,35-1-15,0-18 0,88 1-1,-35-18 1,17 18 0,-34-1-1,-19 1 1,-17 0-1,-17-1 1,-54 36 0,1-35-1,-19 17 1,19-35 0,52 0-1,-35 0 16,18 0-15,-18 0 0,35 0-1,1-35 1,17 17-16</inkml:trace>
  <inkml:trace contextRef="#ctx0" brushRef="#br0" timeOffset="15514.75">11024 547 0,'0'-18'0,"0"36"0,18-53 16,-18 17-16,18 0 15,-1-35 16,-17 36-15,0-1 0,0 36-1,0 35 1,-17 35 0,-19 53-1,19-35 1,-1 17-1,18-88-15,0 1 16,0-19-16,0 1 16,0-36 31,0 1-32,0-19-15</inkml:trace>
  <inkml:trace contextRef="#ctx0" brushRef="#br0" timeOffset="15916.08">10742 952 0,'-18'0'0,"36"0"0,-53 18 0,0 0 16,-18 35-1,53-18 1,0-17-16,35 17 16,35-17 15,107-18-16,-1 0 1,36 0 0,-89-36-1,-87 36-15,17-17 16,-36-1 0,-17-35-1,-17 0 1,-19 18-16</inkml:trace>
  <inkml:trace contextRef="#ctx0" brushRef="#br0" timeOffset="16231.14">10918 441 0,'0'0'0,"-17"0"0,17-18 15,35 18 17,53 0-17,89-17 1,-19-1 0,-34 18-1,-71 0-15,35-18 16,-53 18-1,-35 18 17,-35 17-17,0 1 1</inkml:trace>
  <inkml:trace contextRef="#ctx0" brushRef="#br0" timeOffset="16797.31">10830 2258 0,'0'-18'0,"0"36"0,18-54 0,-18 1 16,0 18-16,18-19 16,-18 54 15,0 0-15,17 87-1,-17 37 1,0-90-16,-17 160 15,-19-88 1,1-1 0,35-52-1,0-54 1,0 1 0,0-89 30,0 36-46</inkml:trace>
  <inkml:trace contextRef="#ctx0" brushRef="#br0" timeOffset="17297.8">10848 2381 0,'0'0'16,"0"-53"-16,-18 36 0,-17-19 15,-18 19 1,0 17-1,0 17 1,-17 107 0,17-54-1,17 19 1,36-54 0,-17-35-1,52-53 32,-17 18-47,35-53 16,53-36-1,-18 36 1,18-18 0,-1 88-1,-34 36 1,-36 88-1,0-18 1,-35 71 0,18-53-1,-18-89-15,0 54 16,0-36-16,0 0 16,0-17-1,0 0 16,-18-18-15</inkml:trace>
  <inkml:trace contextRef="#ctx0" brushRef="#br0" timeOffset="17847.07">10989 3704 0,'0'-88'31,"-18"70"-15,-35 18-1,1 0 1,-54 0 0,35 71-1,-52 52 1,70-34-1,53 16 1,35 1 0,36-71-1,34-17 1,-69-18-16,52 0 16,35-18 15,-34 1-16,-37-18 1,-34-1 15</inkml:trace>
  <inkml:trace contextRef="#ctx0" brushRef="#br0" timeOffset="18598.06">10636 5133 0,'18'0'16,"0"0"-1,-1 0-15,1 0 0,17 0 16,71-53 0,0-18-1,-18-17 1,-88 18 15,-18-1-15,-52 71-1,17 53 1,35-18-16,-35 106 16,36-17-1,17 35 1,0-36-1,0-52 1,0 17 0,-18-53-1,-35-35 1,-17 0 0,-19-53-1,1-17 16,88 34-15,18 1 0,52 0-1,71 0 1</inkml:trace>
  <inkml:trace contextRef="#ctx0" brushRef="#br0" timeOffset="19280.96">11236 5239 0,'18'0'0,"-36"0"0,36 17 16,-18 1 0,0 53-1,-36 17 1,19-35 0,-36 17-1,35-52 1,0-18-1,18-18 17,0-17-17,0-36 1,0 54-16,36-54 16,52-35-1,0 71 1,0 35-1,1 53 1,-72 18 0,-17 17-1,0-35 1,0 0 0,-17-53-1,-1 0 32,18-53-31,35-36-1,18 1 1,53 0 0,-36 88-1,1 35 1,-53 71-1,-18-35 1,-36-18 0,1 0-1,35-36 1,35-34 15,1-1-31,-1 18 16</inkml:trace>
  <inkml:trace contextRef="#ctx0" brushRef="#br0" timeOffset="19647.43">12241 5256 0,'0'0'0,"-17"0"16,-19 0-1,1 53 1,0 18-1,0 17 1,17 18 0,-17 70-1,35-105-15,-18 140 16,-35 142 0,18 18-1,17-160 1,18-17 15,0-123-15,0-106-1,0-36 1,18-35 0,35-70-1,-36 52-15</inkml:trace>
  <inkml:trace contextRef="#ctx0" brushRef="#br0" timeOffset="19980.59">12118 5486 0,'0'0'0,"-18"-36"0,18-105 16,18 53-1,105 18 16,-17 70-15,35 17 0,-52 54-1,-89-1 1,0-52-16,-53 52 16,-53-17-1,-35-17 1,52-19-1,72-17-15,-1 0 16,71-53 15,-35 36-31,17 17 16</inkml:trace>
  <inkml:trace contextRef="#ctx0" brushRef="#br0" timeOffset="20264.34">12788 4674 0,'0'-17'16,"0"34"-16,0-52 0,0 17 15,0 36 1,0 35 0,0 70-1,-35 71 1,0-52-1,35-90-15,-36 72 16,19-54 0,17-52-1,53-36 17,-53 1-32,35-1 15</inkml:trace>
  <inkml:trace contextRef="#ctx0" brushRef="#br0" timeOffset="21246.66">12859 5274 0,'0'0'0,"17"0"31,36-18-15,18-17-1,-1-18 1,-34 18-1,-36-36 1,-36 71 0,-69 18-1,16 70 1,54-17 0,17 17-1,54-18 16,17-52-15,-18-18-16,88 0 16,-17 0-1,35-53 1,-52-35 0,-54-18-1,-35 89 1,0-1-1,-35 88 1,17 1 0,-17 17-1,17-17 1,18-18 0,0-36-1,0-34 16,35-54 1,18 1-17,35-36 1,-17 53 0,-53 35-16,52 18 15,-35 0 1,-35 88-1,0-17 1,0-53-16,0 34 16,-17 1-1,17-70 48,17-1-63,54-70 31,-53 70-31,52-70 16,36 18-1,-53 70 1,-18 35 0,-35 35-1,-17 19 1,-19-19-1,36-35 1,71-35 15,-1 0-15,-52 0-16,53-35 16</inkml:trace>
  <inkml:trace contextRef="#ctx0" brushRef="#br0" timeOffset="22080.48">14340 5292 0,'-35'0'32,"53"0"-1,-1 0-15,1 0-16,53 0 15,-1-36 1,-17-17-1,-35 1 1,-18 16 0,-53 19-1,-53 87 1,35 1 0,54 17-1,17-18 16,35-17-15,141-35 0,-70-18-1,18-35 1,-71-1 0,0-87-1,-18 17 1,-35 53-1,0 71 1,-18 35 0,-35 35-1,36 0 1,-1-35 0,18 0-1,0-71 48,18-35-48,-18 36-15,70-71 16,-52 70-16,70-88 16,71 18-1,-53 70 1,-36 71-1,-70 18 1,-35 35 0,17-71-16,-35 53 15,36-53 1,-1 1 0,0-36-1,54-53 32,-19 35-47,36-35 16</inkml:trace>
  <inkml:trace contextRef="#ctx0" brushRef="#br0" timeOffset="22346.84">15946 4745 0,'0'0'0,"-53"17"31,35 19-31,-17 70 16,-18 52-1,18-17 1,-1-17 0,-17-18-1,53-89 16,0 19-15,18-36 0,88-36-1,-36 19-15</inkml:trace>
  <inkml:trace contextRef="#ctx0" brushRef="#br0" timeOffset="22730.72">16351 5221 0,'0'0'0,"53"-35"0,0-18 16,-18-35-1,-52 88 1,-107 17 0,89 1-16,-71 35 15,18 17 1,88-17 0,35-35-1,71 0 1,0 17 15,0 18-15,-89-36-1,-17 19 1,-88-19 0,18 19-1,52-36-15,-53 0 16,54 0-16,-1 0 15,-35 0 1,36-36 0,-1 1-1,18 17-15</inkml:trace>
  <inkml:trace contextRef="#ctx0" brushRef="#br0" timeOffset="22963.31">15522 4974 0,'-17'-17'16,"34"34"-16,-70-34 0,53-1 0,36 0 31,-1 18-31,141-17 16,-17 17-1,-18-18 1,-53 18-1,-70 0 1,-18-18 0,-18 1-1</inkml:trace>
  <inkml:trace contextRef="#ctx0" brushRef="#br0" timeOffset="23965.53">19209 459 0,'0'-18'0,"0"36"0,0-54 0,0-34 31,0 52-31,-18 0 15,-35-17 1,0 35 0,-53 53-1,-35 53 1,-53 35 0,141-106-16,-35 89 15,71-18 1,69 35 15,72-88-15,70-18-1,-53-35 1,53-18 0,-123 1-1,-54 17 1,-17 17 31,0 1-47,0 17 15,0 1-15</inkml:trace>
  <inkml:trace contextRef="#ctx0" brushRef="#br0" timeOffset="24464.05">18838 1940 0,'0'0'0,"18"-17"16,0-1-16,-1 0 0,1-35 16,-18 18-1,0 106 17,0 52-17,0-88-15,-35 159 31,-1-35-31,-17 71 32,0-36-17,18-71 1,0-35 0,35-70-16,0 0 15,0-54 16,35-34-15,18-36 0,-53 53-1</inkml:trace>
  <inkml:trace contextRef="#ctx0" brushRef="#br0" timeOffset="24946.17">19032 2011 0,'0'-35'0,"0"70"0,0-106 16,-53 36 0,36 35-16,-36-18 15,-53 54 1,0 52 0,18-18-1,-18 1 1,71-53-1,17-1-15,89-17 32,52-70-17,-87 52-15,34-35 16,89-70 0,-71 34-1,-53 72-15,54-18 16,-54 70 15,-18 106-15,-17-35-1,18 35 1,17-35 0,1-18-1,-1-53 1,-35 0-1</inkml:trace>
  <inkml:trace contextRef="#ctx0" brushRef="#br0" timeOffset="25447.04">18944 3881 0,'0'0'0,"18"-18"16,-1-35-16,1-18 16,-18 54-1,0 34 1,-18 36-1,-34 71 17,-1-1-17,-18 54 1,53-142-16,1 18 16,17-18-16,-18 36 15,18-54 1,0 1-1,18-36 1,-18-17 0</inkml:trace>
  <inkml:trace contextRef="#ctx0" brushRef="#br0" timeOffset="25729.24">18556 4322 0,'-35'17'16,"70"-34"-16,-123 52 0,35 18 31,35-36-31,18 19 16,71 52-1,105-71 1,-17-17 0,17 0-1,-52-35 1,-1 0-1,-123 17-15,18-35 16,-18-35 0,-18 0-1,-35-36 1</inkml:trace>
  <inkml:trace contextRef="#ctx0" brushRef="#br0" timeOffset="25981.98">18591 3775 0,'-17'0'0,"34"0"0,-52-18 0,53 18 31,70-18-15,-53 18-16,89-17 15,34-1 1,-52 18-1,-53-17 1,-35 17 15,35 0-15,-36 0-16</inkml:trace>
  <inkml:trace contextRef="#ctx0" brushRef="#br0" timeOffset="26346.08">20655 3316 0,'0'0'0,"18"-18"31,-1 18-31,54 71 16,35 88 0,-18 17-1,-17-70 1,-1 0 0,-35-36-1,-35-17 1,0-35-1,0-36 17,0-17-17,0-18-15</inkml:trace>
  <inkml:trace contextRef="#ctx0" brushRef="#br0" timeOffset="26653.07">21396 3387 0,'0'-36'0,"0"72"0,0-142 16,0 18 0,-18 88-1,-52 35 1,52 0-16,-70 106 16,-88 89-1,-1-72 1,-87 89 15,122-106-15,-16 18-1,122-88 1,1-36 0</inkml:trace>
  <inkml:trace contextRef="#ctx0" brushRef="#br0" timeOffset="28229.12">17798 6032 0,'0'-17'15,"0"-18"17,0 17-32,17-17 15,1 17-15,17-53 16,-17-17-1,-1 35 1,-17 36 0,0 52-1,-35 124 1,18-53 0,-19 35-1,36-71 1,-17 18-1,-19-17 17,-17-53-17,-35-18 1,0-18 0,-35-35-1,70 35 1,17 1-1,89 17 17,88 0-17,-88-18-15</inkml:trace>
  <inkml:trace contextRef="#ctx0" brushRef="#br0" timeOffset="28681.5">18150 6085 0,'0'0'16,"-17"0"15,-1 0-31,-17 36 16,35-19-16,-18 36 16,1-35-16,17 70 15,-36-35 1,19 0-1,17-71 17,17-17-17,19-18 1,-19 35-16,36-70 16,18 18-1,52-1 1,-35 71 15,1 53-15,-54 35-1,-53 0 1,-35 1 0,18-36-1,17-53 1,36-18 15,0 0-31</inkml:trace>
  <inkml:trace contextRef="#ctx0" brushRef="#br0" timeOffset="28929.12">18803 5909 0,'0'0'0,"0"18"31,0-1-31,-18 19 16,18 52-1,-35 18 1,17-18 0,18-71-16,0 54 15,0-36 1,18-35-1,17 0 1</inkml:trace>
  <inkml:trace contextRef="#ctx0" brushRef="#br0" timeOffset="29129.46">18662 6191 0,'-18'0'0,"36"0"0,-53 0 0,17 0 15,36 0 1,17 0 0,-17 0-16,52 0 15,54 0 1,-54-35 0,-35 35-16</inkml:trace>
  <inkml:trace contextRef="#ctx0" brushRef="#br0" timeOffset="29481.67">19032 6191 0,'0'0'15,"0"18"-15,18-18 32,0 0-32,35 0 15,17-35 1,-52 35-1,17-36-15,-35 19 32,-18-1-17,-35 18 1,-17 53 0,17 35-1,35-17 1,18-18-1,18-18 1,35-17 0,53-18-1,-71 0-15</inkml:trace>
  <inkml:trace contextRef="#ctx0" brushRef="#br0" timeOffset="29828.96">19509 6209 0,'0'0'16,"-18"-18"-16,18-17 16,0 17-1,53 1 1,53 17 0,-36 0-1,-17 53 1,-53 17-1,0-52-15,-53 52 16,-17-17 0,17-35-1,35-18 1,18-18 0,0-35-1,71-17 1,17-1 15,18 1-15,0 17-16</inkml:trace>
  <inkml:trace contextRef="#ctx0" brushRef="#br0" timeOffset="30346.35">20232 5856 0,'17'-18'0,"-34"36"0,34-88 15,-17 52-15,0 0 16,-52 18-1,16 53 1,-34 71 0,17-1-1,-53 89 1,18-71 0,-36 88-1,1 36 16,52-36-31,-17 89 32,70-248-32,18 124 15,36-123 1,87-71 0,71-71-1,-53-35 1,18-52-1,-124-36 1,-35-18 0,-106 18-1,1 70 1,34 19 0,71 69-1,0 19 1,88-1-1,18-35 17,53-35-17,-124 70-15</inkml:trace>
  <inkml:trace contextRef="#ctx0" brushRef="#br0" timeOffset="30762.27">20585 6156 0,'0'0'16,"17"-53"-16,-17 18 15,-35 17 1,-36 18 0,1 0-1,-18 53 1,70-35-16,-35 35 16,53 0-1,0-18 1,18-35-1,70 0 17,-18-18-17,-52 18-15,88-53 16,-88 0 0,17 18-1,-35 17 1,0 36-1,-35 35 1,17-35-16,18 52 16,-18 1-1,36-36 1,70-17 0,-53-18-16</inkml:trace>
  <inkml:trace contextRef="#ctx0" brushRef="#br0" timeOffset="31045.87">21184 6068 0,'0'0'0,"0"-18"0,-17 18 32,-36 0-17,0 53 1,18-35-16,-36 70 15,36-18 1,17 19 0,36-54-1,70-17 1,-70-18-16,70 0 16,35-71-1,-35 0 1,-52 36-1</inkml:trace>
  <inkml:trace contextRef="#ctx0" brushRef="#br0" timeOffset="31412.24">21361 6227 0,'17'-18'16,"-17"0"0,-17 1-1,-19 17 1,19 0 0,70 53-16,-89-106 15,54 53 1,70 0-1,-35 0 1,-35-18-16,17-17 16,-35 17-1,-53 18 1,-35 0 0,-18 71-1,53-1 1,53 18-1,35-17 17,36-53-17,53-18 1,-1 0 0,0-53-1,-105 35-15,17-35 16,-35 18-16</inkml:trace>
  <inkml:trace contextRef="#ctx0" brushRef="#br0" timeOffset="32111.52">16651 7250 0,'0'0'16,"18"-18"-16,-1 18 0,89-71 15,-18 18 1,-35-17 0,-35 52-1,-89 18 1,-105 0-1,141 18 1,-124 35 0,53 35-1,106 0 1,53-17 0,159 17-1,-89-17 1,-17 17-1,-106-35 1,-106 0 0,-123-36-1,-18-17 1,88-17 0,106-19-1,53-52 1,141-18-1,36 36 17,87-1-17,-193 53-15,105-34 16</inkml:trace>
  <inkml:trace contextRef="#ctx0" brushRef="#br0" timeOffset="32478.49">17163 7214 0,'0'18'16,"-18"35"-1,0 17 1,1-34-16,-19 52 16,19-18-1,17-17 1,35-35 0,18-18-1,53-18 1,0-52 15,-18-1-15,-71 1-1,-17-1 1,-17 89 15,-1-1-31,1 54 16,-19 0-1,36-19 1,0-34 0,71-18-1,35 0 1</inkml:trace>
  <inkml:trace contextRef="#ctx0" brushRef="#br0" timeOffset="32813.03">17868 7373 0,'35'-53'16,"-70"106"-16,70-124 0,-17 71 16,-18 36 15,0-1-31,-18 53 16,-17 36-1,18-1 1,-54 71-1,-35 53 1,71-194-16,-36 106 16,18-18-1,36-71 1,34-70 15,36-70-15,-35 35-16,35-54 31,17-87-15</inkml:trace>
  <inkml:trace contextRef="#ctx0" brushRef="#br0" timeOffset="33112.54">17868 7638 0,'18'-36'16,"-36"72"-16,36-125 0,-1 19 15,54-71 1,-18 88-1,53 18 1,-18 17 0,-17 88-1,-107 19 1,-70 17 0,-35-36-1,53-35 1,18-17-1,105-36 32,-18 1-47,72-36 16,-54 35-16</inkml:trace>
  <inkml:trace contextRef="#ctx0" brushRef="#br0" timeOffset="33429.12">18309 7444 0,'0'0'16,"18"-36"15,-1 36-31,19-17 0,34-36 16,1 17 0,-36 1-1,-88 53 16,36-1-15,-72 36 0,1 36-1,71-1 1,17-53 0,17 0-1,54-35 1,35 0-1,-54 0-15</inkml:trace>
  <inkml:trace contextRef="#ctx0" brushRef="#br0" timeOffset="33797.57">18750 7426 0,'0'0'0,"0"-35"15,0-1 1,53 19-1,0-1 17,0 18-17,-35 53 1,-18 35 0,-18-17-1,-17-18 1,17-36-1,0-17 17,18-35-17,36-18 1,-1 0 0,0 18-1,18 0 1,0 17-1,-35 0-15</inkml:trace>
  <inkml:trace contextRef="#ctx0" brushRef="#br0" timeOffset="34495">19244 7320 0,'0'0'0,"18"0"16,-18 35 15,0-17-31,-53 70 16,35-35-1,-17 35 1,17-35 0,1-35-1,-19-18 1,19 0 0,17-18-1,0-35 1,35-35-1,53-18 17,0 36-17,53 34 1,-52 72 0,-72 17-1,-17 35 1,-17-35-1,-36 17 1,17-52 0,19-18-1,-1 0 1,18-18 0,18-52-1,52-1 1,71-52-1,-105 105 1,122-17 0,-87 52-1,-36 72 1,-35-1 0,-70-18-1,17 1 1,18-36-1,17-17 1,53-36 15,36-17-15,-54 17-16</inkml:trace>
  <inkml:trace contextRef="#ctx0" brushRef="#br0" timeOffset="34911.04">20161 7391 0,'18'-36'0,"-36"72"0,36-89 32,-36 53-17,-35 35 1,18-17-16,-18 52 16,0 18-1,53-35 1,0 0-1,35-53 1,36 0 0,-53 0-16,70 0 15,-35-35 1,0-53 0,-53 17-1,0-35 1,-71 89-1,1 34 17,-19 36-17,54 0 1,35 0 0,0-35-1,124-18 1</inkml:trace>
  <inkml:trace contextRef="#ctx0" brushRef="#br0" timeOffset="35312.64">20708 7391 0,'0'0'0,"18"-18"0,-1 0 16,-17-35 0,-53 53-1,-35 36 1,0-1-1,53 36 17,35-36-17,53-17 1,-18-1-16,71 1 16,0 17-1,-18-17 1,-88-1-1,0 19 1,-88-19 0,-36 1-1,1-18 1,34 0 0,37 0-1,34 0 1,36-18-1,70-17 17</inkml:trace>
  <inkml:trace contextRef="#ctx0" brushRef="#br0" timeOffset="35679.29">21255 7091 0,'0'-18'15,"0"36"-15,0-53 0,0 17 0,0 0 16,0 36 15,-18 35-15,-35 70 0,36-87-16,-19 52 15,-17 35 1,36-35-1,17-35 17,0-17-17,17-19 1,1-17-16,35 0 16,0 0-1,0-53 1,0 0-1,-36 1 1</inkml:trace>
  <inkml:trace contextRef="#ctx0" brushRef="#br0" timeOffset="35912.03">21096 7214 0,'-18'0'0,"36"0"0,-18 0 31,18 0-31,-1 0 16,54 0-1,17 0 1,-53 18 0,1-18-1,-19 0 1,1 0-16,0 18 15</inkml:trace>
  <inkml:trace contextRef="#ctx0" brushRef="#br0" timeOffset="36161.21">21766 7708 0,'0'0'0,"-53"0"31,36 0 0</inkml:trace>
  <inkml:trace contextRef="#ctx0" brushRef="#br0" timeOffset="39128.82">0 9966 0,'0'0'0,"0"-18"0,0 1 31,0 34 32,0 1-63,0 0 15,53-18 1,35 0-16,194 17 16,89-17-1,-89 0 1,35-17 0,-158-1-1,-106 18-15,35-18 16,-70 18-1,-36 0 32,-17-35-31,17 35-16,-17-18 16,35 1-16</inkml:trace>
  <inkml:trace contextRef="#ctx0" brushRef="#br0" timeOffset="39595.41">1393 9613 0,'0'0'0,"-17"-17"15,-1 17-15,-17-18 16,17 18 0,1 35-1,17 18 1,70 35-1,1-35 1,-36-35 0,53 17-1,53 0 1,-17-35 0,-71 0-1,-36 0 1,-87 36 15,-54 17-15,18 0-1,-70 52 1,53-16 0,87-54-16,-87 71 15,88-53 16,17-53-31,36-36 47,35-34-47</inkml:trace>
  <inkml:trace contextRef="#ctx0" brushRef="#br0" timeOffset="62458.85">3281 9437 0,'0'0'0,"0"-18"0,0 1 16,-18-54 0,1 53-16,-1-35 15,-17 18 1,17 35 0,0 53-1,18 18 1,-17 105-1,17-53 1,0 36 0,-18-71-1,18-17 1,0-53 0,0-36 15,0-17-16,0-36 1,0-52 0,0 87-16</inkml:trace>
  <inkml:trace contextRef="#ctx0" brushRef="#br0" timeOffset="63092.23">3104 9402 0,'0'0'0,"-17"-18"15,17 0 1,0 1 0,17-36-1,54 0 1,88-18 15,-18 71-15,0 18-1,-70 35 1,-89 70 0,-17-87-16,-54 69 15,-69 19 1,52-54 0,35-17-1,54-53-15,34-35 31,1 17-31,70-17 16,53 0 0,-17 35-1,-1 35 1,-52 36 15,-71-54-31,0 107 16,-71-36-1,-70 0 1,0-53 0,35-35-1,0 0 1,18-52 0,53-19-1,35 18 1,0 18-1,35 35 1,71-18 0,-71 18-1,0 0-15</inkml:trace>
  <inkml:trace contextRef="#ctx0" brushRef="#br0" timeOffset="64069.09">4075 9666 0,'0'-18'0,"0"36"47,0 0-47,0-1 0,0 1 16,0 0-16,17 70 15,-17-18 1,18-17 0,17-17-1,-17-19 17,35-17-17,0-53 1,0-17-1,-18-18 1,0 17 0,0 0-1,-35 54 1,0 52 15,0 53-15,0 0-1,0 36 1,18 35 0,0-1-1,-18-87-15,35 211 32,-17-52-17,-18 105 1,17-18-1,1-105 1,-18 35 0,-18-159-1,-17-88 1,-36-53 0,-17-88-1,0-35 1,35-301-1,53 160 1,35-36 0,54 141-1,-19 124 1,1 35 15,-36 36-15,-17-1-1,-36 18 95</inkml:trace>
  <inkml:trace contextRef="#ctx0" brushRef="#br0" timeOffset="66691.38">7179 9631 0,'18'0'0,"-1"-53"16,1 35-1,0-35-15,-18 18 16,-36-35 15,19 52-31,-72-17 16,-52 35-1,36 0 1,-37 70 0,54 54-1,53-19 1,35 37 0,0-107-16,0 35 15,70 1 1,-17-53-1,71-18 1,-1-53 0,18-71-1,1-70 17,-72 53-17,-52-35 1,-18 70-1,0 0 1,0 88-16,-36 18 16,-34 36-1,52 105 1,18-35 0,0 52-1,36-52 1,16 35-1,-34-105-15,17 34 16,18-17 0,18-53-1,17 0 1,18-53 0,0-35 15,-71-18-16,-17 36 1,-1 17 0,-87 88 15,52-17-31,0 52 16,-17 36-1,35 0 1,53-71-1,53 0 1,0-35 0,70-53-1,-52-17 17,-54-18-17,-17-53 1,-53 35-1,0 35 1,0 18 0,0 89 15,0 34-15,-18 71-1,-34 18 1,-1 70-1,35-176-15,-53 212 16,19-18 0,-19 88-1,-17-18 1,70-140 0,36-1 15,35-141-16,70-52 1,36-89 0,-36-18-1,36-105 1,-35-35 0,-107 193-16,-17-158 15,-88-18 1,-18 106-1,-53 35 1,-35 88 0,89 18-1,34 18 1,71-1 0,53-17 15,70 0-16,-17 0 1,18-35-16</inkml:trace>
  <inkml:trace contextRef="#ctx0" brushRef="#br0" timeOffset="68324.67">9225 9860 0,'18'0'15,"-36"0"-15,53 0 0,-35-35 16,0 0 0,0-36-1,-17 0 1,-54-17 0,1 18 15,-19 70-16,54 0-15,-88 53 16,35 35 0,17 88-1,53-70 1,18-18 0,0-70-16,71 17 15,17-35 1,53-35-1,-35-36 1,17-17 0,-34-35-1,-72 17 1,-17 88 15,0 36-15,-35 70-1,0 0 1,35 36 0,0-107-16,17 72 15,36-72 1,0 1 0,18-18-1,-1-53 1,54-71-1,-89 19 1,0-37 0,-35 90-1,-17 69 17,-19 89-1,36-88-31,0 70 15,0 18 1,36-36 0,17-34-1,35-36 1,18 0 0,-71-18-16,53-35 15,0-53 1,-35 18-1,-35-18 1,-18 71 0,0 52-1,-35 54 1,17 17 0,0 36 15,18-71-16,36 17 1,34-70 0,-52 0-16,52 0 15,54-35 1,-54-36 0,36-87-1,-35-1 1,-1-18-1,-70 142-15,18-88 16,-18 87 0,-35 36-1,-18 71 1,-18 52 15,54 1-15,17 88-1,0-107 1,70-16 0,1-54-1,-1-17 1,54-36 0,-89 0-16,88-35 15,1-105 1,-18-54-1,-53 71 1,0 0 0,-53 88-1,-36 106 17,36-36-17,-17 89 1,-19 71-1,19-36 1,17-106-16,0 71 16,0 0-1,53-53 1,-18-53 0,36 0-1,-19 0 1,1-71-1,-35 0 1,-18 1 0</inkml:trace>
  <inkml:trace contextRef="#ctx0" brushRef="#br0" timeOffset="68574.48">11342 9596 0,'17'0'31,"1"0"-31,0 0 16,-1 0-16,54 0 16,-53 0-16,34 0 15,-16 0 1,-19 0-1,-17-18 1</inkml:trace>
  <inkml:trace contextRef="#ctx0" brushRef="#br0" timeOffset="69924.92">13088 9596 0,'18'-18'0,"-36"36"0,36-54 0,-1-87 31,-17 105-31,0 1 16,0 34 15,0 1-31,0 17 0,-17 71 16,-19 88 15,19-35-15,17-71-1,0-18 1,53-70 0,-36 0-16,54-17 15,-1-71 1,-17-1 0,-17-69-1,-1 69 1,-17 54-1,-1 53 1,-17 105 0,0 1-1,35-18 1,18-18 15,-17-35-15,87-36-1,-17-52 1,-18-35 0,18-36-1,-35 0 1,-54-71 0,18 54-1,-35 88 1,0 70-1,-17 71 1,-36 35 0,53-18-1,-18 19 1,36-72 0,35-35 15,53-35-16,-1 0 1,54-53 0,0-52-1,-88 16 1,-71-52 0,0 88-1,-53 53 1,-18 53-1,18 106 1,53-53 0,0-53-1,53-18 17,0-17-32,35-18 31,36-53-16,-36-18 1</inkml:trace>
  <inkml:trace contextRef="#ctx0" brushRef="#br0" timeOffset="71408.99">16457 10089 0,'0'0'16,"0"-35"0,0 18-1,0-1-15,53-53 16,0-17 0,35-88-1,-53 35 1,1-18-1,-36 141-15,0-35 16,0 71 0,-53 70-1,0 36 1,18 87 0,17-87 15,18-89-31,0 53 15,0-52-15,70 16 16,-17-34 0,53-18-1,-35-35 1,52-71 0,-105 53-16,70-88 15,-17-71 1,-36 89-1,-35 70 1,-35 123 15,17-52-31,-53 141 16,54-18 0,17 18 15,0-53-16,53-54 1,35-34 0,53-18-1,18-70 1,-18-36 0,18-71-1,-89 19 1,-52 105-1,-89 88 1,-17 53 0,18 53-1,70-53 1,35 18 0,35-35 15,1-18-16,-18-53 1,-53-18 15,-53-35-15,0 0 0,0 18-1,35 35-15,1 0 16,-1 18-1,18 35 1,35-1 0,54-16-1,-1-36 1,123 0 15,-34-18-15,52-35-1,-52-53 1,-107 0 0,-52 71-16,-18-53 15,-36 88 1,-105 53 0,53 53-1,35 17 1,53-17-1,106-35 1,53-54 0,0-17-1,-71-17 1,18-36 0,-71 17 15,-35-16-16</inkml:trace>
  <inkml:trace contextRef="#ctx0" brushRef="#br0" timeOffset="71557.78">18997 10037 0,'0'17'0,"0"-34"0,-18 34 16,18 1-1,-52-18 1,-1 17-1,0-17 1</inkml:trace>
  <inkml:trace contextRef="#ctx0" brushRef="#br0" timeOffset="72356.8">7126 11677 0,'0'0'15,"0"-18"-15,0 1 0,0-1 0,-18-35 16,18 35-16,0-34 16,-17-19-1,-1 0 1,1 71 0,-1 0-1,18 71 1,0 88-1,0-1 1,0 125 0,0-213-16,18 212 15,-1-70 1,-17 53 0,18-124-1,-18-53 1,0-70-1,0-54 1,-18-87 0,18-53-1,-17 70 1</inkml:trace>
  <inkml:trace contextRef="#ctx0" brushRef="#br0" timeOffset="72712.08">6985 11747 0,'-18'-17'0,"36"34"0,-36-69 16,1 34-16,17-70 15,0-18 1,35 35 0,-17 36-16,87-53 15,-69 70-15,122-17 16,-34 106-1,-36 70 1,-88-18 0,-53 1-1,-53-36 1,18-35 15,35-53-15,36 0 15,17-53-15,35 17-1,-17 36-15</inkml:trace>
  <inkml:trace contextRef="#ctx0" brushRef="#br0" timeOffset="74740.73">7849 11483 0,'0'0'0,"0"-18"16,-17 36 15,-1 17-31,-17 53 16,17 18 15,18-71-31,0 1 15,0-19-15,35 19 16,18-19 0,53-34-1,18-36 1,-54-18 0,-35-35-1,-17 1 1,-18 87-1,0 36 1,-18 34 0,1 54-1,17-18 1,17-17 0,72-36 15,-19-35-16,71-53 1,36-35 0,-71 0-1,-89 53-15,36-124 16,-53 53 0,0 36-1,-35 87 1,0 71-1,-1 71 1,1-18 0,35-35-1,0-53 1,0-35 15,0-36 0,18-35-15,-18 35-16,53-52 16,-1 17-1,54 18 1,0 35 0,0 17-1,17 72 1,-123-37-1,-35 19 1,-53-18 0,0-35-1,0-18 1,-1-36 15,36-34-15,18 34-1,35 19 1,18 52 15,52 0-15,36-17 0,0-18-1,17-18 1,-17-35-1,-35-17 1,17-54 0,-70 89-16,52-159 15,-52 71 1,0 34 0,-71 160 30,-18 105-30,36 1 0,17-18-1,36-71 1,52-35 0,-52-53-16,70 0 15,-53 0-15,54-18 16,52-35-1,-35-35 1,-53 17 0,-36 1-1,-17 52 1,0 36 0,-17-1-16,-19 72 31,36-19-16,-17 1 1,17-18 0,35-53-1,-17 0-15,52 0 16,-52 0-16,70-36 16,-18 1-1,19-53 1,-1 0-1,0-18 1,-35 53 0,-35 53-1,-18 35 1,0 1 0,0-19 15,0-34 0,0-1-15,0-17-1,0-1 1,-18 19 0,-17 17-1,17 17 1,0 1-16,-17 70 15,0 0 1,35-17 0,0-1-1,35-52 1,-17-18-16,52 0 16,1 0 15,17-35-16,-17-18 1,-36 0 0,-35-35-1,-18 35 1,1 35-16</inkml:trace>
  <inkml:trace contextRef="#ctx0" brushRef="#br0" timeOffset="74952.97">10125 11130 0</inkml:trace>
  <inkml:trace contextRef="#ctx0" brushRef="#br0" timeOffset="77456.82">12206 11712 0,'35'0'15,"-17"-17"1,0 17-16,35-53 16,-18 35-16,18-35 15,-18-53 1,-35-35-1,-53 18 1,-53 34 0,71 72-16,-71 17 15,-53 88 1,54 18 0,34 88 15,71-53-16,18-70 1,-1-54-16,89 18 16,0-35-1,35-35 1,-17-35 0,-54-1-1,-52-35 1,-1-17-1,-17 88 1,0 87 0,0 37-1,0 52 1,18-53 0,53-53-1,-1-35 16,1-17-15,17-54 0,-35 0-1,17-70 1,-52 106-16,35-71 16,35 53-1,-53 89 1,1 17-1,-19 35 1,-17-53 0,0-17-16,18-18 15,17 0 1,-17-18 0,-18-53 15,0 1-16,-53-18 1,18 88 0,-54 70-1,19 71 1,17-35 0,53 53-1,35-106 1,71-18-1,35-35 1,-35 0 0,18-53-1,-54 0 1,1-70 0,-54 88-1,54-89 1,-1 54-1,1 52 1,-53 71 15,-18-36-31,0 19 16,0-19 0,0 1-1,0-53 16,0 17-31,0-17 16,-18 0 0,0 17-1,-17 18 1,-18 70 0,0 19 15,18-1-16,35 0 1,0-53-16,18 18 16,70-18-1,18-17 1,-1-18 0,19 0-1,-89-18-15,71-52 16,-35-18-1,-36-53 1,-18 52 0,-17 37-1,-88 140 17,35-18-1,36-34-31,-1 34 15,18 18 1,0-52 0,0-19-16,35 1 15,89-18 1,-54-35 0,89-18-1,-71-36 1,18-16-1,-71 34 1,-52 71 0,-54 35-1,36 18 1,35 35 0,0-35 15,18 0-16,17 0 1,-17-35 0,-36-18 15,0 0-15,-35-53-1,18 35 1,35 1-16,-35 17 15,17 35 17,18 0-17,0-17 1,53 17 0,-35-35-16,52 0 31,18 0-16,1-18 1,52-52 0,0-36-1,-71-17 1,-70 52 0,-17 71-1,-54 53 1,54 18-1,17-19 1,35 19 0,-17-71-16,17 35 15,-18-17 1,-17 17 0,-17-17 15,-54-1-16,18-17 1,18-17 0,35-18-16</inkml:trace>
  <inkml:trace contextRef="#ctx0" brushRef="#br0" timeOffset="78206.07">16175 11324 0,'0'0'16,"17"18"-16,1-18 0,35 0 15,18 0 1,-18-35-1,35-18 1,-53 35-16,0-35 16,-17 35-16,17-70 15,-70 18 1,-71 52 0,-123 36 15,88 35-16,70 52 1,71-87-16,71 70 16,87 0-1,36 18 1,-70-35 0,-36 35-1,-123-36 1,-124-35-1,-53-35 1,54 0 0,-1-52-1,106-19 1,35-17 0,36-36 15,35 89-16,70 35 1,18 0 0,-105 0-16</inkml:trace>
  <inkml:trace contextRef="#ctx0" brushRef="#br0" timeOffset="81121.67">16863 11359 0,'17'0'0,"-17"18"32,-17 0-32,17-1 0,-53 54 15,0 52 1,18 36 0,-18 18-1,-18 122 16,-17 19-15,-18 17 0,18-88-1,0-106 1,70-88 0,-17-53-1,35-53 1,35-106-1,71-141 1,17 18 0,54-159-1,-36 106 1,-71 159 0,36-18-1,-53 141 16,18 35-15,-1 18 0,1 53-1,-53 35 1,-18 0 0,-71-35-1,18-35 1,0-18-1,18-18 1,0 18 0,17 0-16,18 36 31,0-1-15,35-17-1,53-18 1,-52 0-1,87 0 1,36-36 0,-18-34-1,-70-18 1,-36-36 0,-35 71-1,-71 88 16,54 71-15,17 0 0,0-35-1,53-18 1,17-36 0,-17-17-1,-35 0 1,70-53-1,-35-17 1,35-54 0,-35 54-1,-18-1 1,-17 71-16,-1 0 16,-17 35-1,0 36 1,0-53-1,0-1 1,0-34 15,0-19-15,0-17 0,0 36-1,-35 17 16,0 0-15,0 70 0,-1 36-1,36-18 1,0-35 0,36 0-1,17-53 1,35 0-1,-71 0-15,89-35 16,-18-18 0,-17-35-1,-36 0 1,1-1 0,-36 72 15,0 34-16,-71 72 1,53-19 0,18 18-1,0-35 1,71-17 0,35-36-1,17 0 1,18-53-1,-70 0 1,17-88 0,-53-18-1,-17 53 1,-18 53 15,0 35-31,-18 18 31,-17 36-15,-35 123 0,52-54-1,-70 54 1,17 17 0,1-17-1,-19 106 1,54-212-16,-18 158 15,18 89 1,17-35 0,18-124-1,53-53 1,35-105 0,-52-1-1,69-53-15,19-87 31,-18 16-15,-18-87 0,-88 0-1,-35 52 1,-53-69 0,35 140-1,35 17 1,18 54-1,18 35 1,70-17 0,35-19-1,54-17 1,-54 18 0,1-53 15,-107-18-16,-17 71 1,0 17-16,-17 1 16,-19 17-1,1 52 1,17 1 0,18-35-16,0 53 15,0 34 1,0-87-1,18 0-15,53 17 16,-1-35 0,36 0-1,17-18 1,-34-35 0,-1-17-1,-71 35 1,1-36-1,17 0 1,-35 54 0,0-1-1,-35 36 1,-18 70 0,18-17-1,35-1 1,0-17-1,18-18 1,52-35 0,1 0-1,-1-35 1,18-36 0,-17 19 15,-18-1-16,-35 35 1,-18 53 0,0 18-1,0 18 1,0-1 0,17-52-1,36 0 1,0-18-1,18-18 1,-1-35 0,-17 0-1,-35-35 1,-18 70 0,0-17-16</inkml:trace>
  <inkml:trace contextRef="#ctx0" brushRef="#br0" timeOffset="81373.17">20144 11130 0,'0'-18'0,"0"36"0,-18-36 0,0 18 16,18-17-1,-17 17 48,-19 0-63,-34 0 16</inkml:trace>
  <inkml:trace contextRef="#ctx0" brushRef="#br0" timeOffset="81589">18538 11095 0,'0'0'0,"-17"-18"0,-71 1 16,-1-1-1,72 18-15,-54 0 16,1 18 0,52-1-16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29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4004 758 0,'-18'-17'0,"1"17"16,-1 0-16,0 0 15,1-18 1,-1 18 0,1 18-1,17 17 1,0 0-1,52 1 1,1-36 0,-17 0-16,52-36 15,53-17 1,-35 1 0,-18-19-1,-70 36 1,-18-36-1,-18 54-15,-53 17 16,-52 0 15,17 52-15,-35 19 0,0 70-1,70-35 1,71 35-1,36-70 1,69-1 0,-16-70-1,-1 0 1,35 0 0,-105-17-16,17-19 15,-35 1 1,-17 35-1,-107 0 1,18 53 0,-35 35 15,0 18-15,71-18-1,52 36 1,18-36-1,88 0 1,18-70 0,-71-18-16,142-18 15,-54-35 1,18-18 0,18-17-1,-71 0 1,-35 0-1,-53 53 1,0 52 31,-35 36-31,35-35-16,-36 17 15,1 53 1,18-17-1,17-1 1,0-34 0,0-54 31,0 0-47,0-35 15,0 36-15,0-54 16,52-35-1,1 36 1,88-18 15,-17 70-15,-89 18-16,124 18 16,-71 35-1,-35 35 1,-53-18-1,-35 19 1,0-37 0,-18 1-1,53-35 1,-18 0 0,0-18-1,18-18 1,0-17-1,36-1 1</inkml:trace>
  <inkml:trace contextRef="#ctx0" brushRef="#br0" timeOffset="350.09">5927 1305 0,'17'0'0,"-34"0"0,34-17 0,1-1 16,-18-17 0,-53-1-1,-35 36 1,-18 18 0,71 0-16,-53 35 15,-18 52 1,70-34-1,19 35 1,17-36 0,35 19 15,-17-89-31,70 17 16,71-17-1,-18-35 1,0 0-16</inkml:trace>
  <inkml:trace contextRef="#ctx0" brushRef="#br0" timeOffset="1300.53">6403 1446 0,'18'-17'0,"-36"34"0,53-105 16,-35 35 0,-35 18-1,-36 35 1,-34 35-1,34 18 1,53-35-16,-52 35 16,52 35 15,0-18-15,36 1-1,17-53 1,54-18-1,-36-18 1,17-53 0,-17 1-1,-35-18 1,17 52 0,-35 19-1,-18 70 16,-17 0-15,35 17 0,0-35-1,0-17 1,0 35 0,18-35-1,70-18 1,18-18-1,-1-53 1,-34 19 0,0-54-1,-54 70 1,-17 1 0,0 18-1,0 34 16,-17 1-15,17-1-16,-71 72 31,36-1-15,-36 88 0,36 1-1,17 70 1,1 70-1,-1 36 1,-17-36 0,17-105-1,-35 17 1,18-123 0,0-71-1,35-87 16,35-72-15,18-17 0,35-88 15,-70 158-31</inkml:trace>
  <inkml:trace contextRef="#ctx0" brushRef="#br0" timeOffset="1686.64">6756 1834 0,'0'0'0,"-18"-35"0,-17-18 15,17 18-15,-35-36 16,18 1 0,35 17-1,106-18 1,35 36-1,-88 17-15,106 18 16,-18 36 0,-106 34-1,-53 54 17,-105-36-17,-71 18 1,141-89-16,-88 36 15,17-35 1,89-18 0,17 0-1,36-35 17,-18 17-32</inkml:trace>
  <inkml:trace contextRef="#ctx0" brushRef="#br0" timeOffset="5316.34">7638 1605 0,'0'-18'0,"0"36"15,17-36-15,1 1 0,0-18 16,52-18-1,-17 17 1,35-52 15,-88 71-15,-35-1 0,-36 36-1,-70 34 1,35-16-1,89-1 1,17 0 0,35 1-1,53-1 1,36 18 0,-18 17-1,-89 19 1,-52-54-1,-106 18 1,17-36 0,-17-17 15,35-35-15,53-71-1,36 18 1,17-18-1,17 89 1,19 17 0,-19 52-1,-17-34-15,36 88 16,17-18 0,0 0-1,17-52 1,54-36-1,52-18 1,18-53 0,-106-17 15,0-35-15,-70 35-1,-18 70-15,0-17 16,-35 70 15,-1 35-15,1 36-1,35-17 1,0-72-16,18 36 16,-1-35-16,1-18 15,88 0 1,-36-18-1,36-52 1,-53-19 0,18-34 15,-71 88-31,17-1 16,1 1-1,-18 88 16,-18-18-31,18 18 16,-17 53 0,17-18-1,35-53 1,53-17 0,-17-18-1,35-53 1,-36-35-1,1-53 1,-36-18 0,-35 0 15,0 71-15,-35 53-1,-1 35 1,19 18-16,-18 70 15,-18 53 1,35-18 0,18 54-1,35-36 1,36-53 0,70-35-1,-106-53-15,71 0 16,35 0-1,-35-53 1,0-70 0,-53-1 15,-36-52-15,-34 123-1,-71 35 1,17 18-1,-35 71 1,18 34 0,53-16-1,35-54-15,0 71 16,17-53 0,54-18-1,-1-35 1,19-18-1,-72 1-15,19-19 16,-19 1-16,36-106 16,-18 35 15,-35 0-15,0 71-1,-17 106 16,-1 17-15,18 0 0,0 18-1,0-88-15,35 34 16,36-34 0,17-18-1,-70 0-15,70-53 16,18-53-1,-36-17 1,19-71 0,-54 53 15,-35-18-15,0 88-1,-53 71 1,0 89-1,0 52 1,53-88-16,0 35 16,0 71-1,53-1 1,18-52 0,-1-53-1,18-53 1,-17 0-1,17-53 1,0-53 15,-17-35-15,-18 53 0,-36 17-1,-17 107 16,0-19-31,0 72 16,0-1 0,0 18-1,0-36 1,36-35 0,-19-17-16,19-18 15,69-18 1,-34-17-1,35-88 1,-36 34 0,1 1 15,-53 53-15,-18 17-1,-18 71 1,-17 18-1,35-1 1,0 1 0,35-18-1,53-35 1,36-18 0,-36 0-1,-18-53 1,-34-36-1,-36-34 1,0-1 15,-89 19-15,-16 87 0,-72 36-1,71 35 1,71-36-16,0 54 15,35-36-15,17 53 16,89 18 0,0-53-1,53-18 1,-53-35 0,17 0-1,-88-17-15,36-54 16,17-35-1,-53 18 1,1-18 0,-36 71 15,-18 70 0,-17 53-15,0 1-1,17-19 1,-17 18 0,35-52-1,0-54 32,0 0-47,17-35 16,54-52-1,-1-1 1,71-18 0,-105 107-1,70-36 1,-1 35 0,-52 71-1,-53 53 1,0-71-16,0 18 15,0-18-15,0 89 16,0-54 0,53-17-1,18-35 1,35-18 0,-1-53-1,1-35 1,-18-18-1,-35 35 1,-35-17 0,-18 53 15,-18-18-15,1 35-16,-1 1 0</inkml:trace>
  <inkml:trace contextRef="#ctx0" brushRef="#br0" timeOffset="5582.89">11677 864 0,'0'0'15,"-18"-17"-15,1 17 0,-1-18 16,0 18 0,1 0 31,-1 0-32,-17 18-15</inkml:trace>
  <inkml:trace contextRef="#ctx0" brushRef="#br0" timeOffset="5832.25">10566 1217 0,'0'18'16,"35"-18"-1,-17 0-15,105 0 16,-17 0 0,0 0 15,-89 0-15</inkml:trace>
  <inkml:trace contextRef="#ctx0" brushRef="#br0" timeOffset="6749.69">4357 2240 0,'0'0'0,"-35"0"0,-36 0 0,18 18 16,-35-18-16,-53 0 31,70 0-15,36 17-1,141-17 16,17 0-15,142 0 0,17 0-1,-176 0-15,388 0 16,-53 0 0,194 0-1,106 0 1,-124 18-1,247 0 1,1-18 0,-36 0 15,-230 0-15,142 0-1,-212 0 1,89 0-1,-107 0 1,-158 0 0,-194 0-1,-124 0 1,-17 0 0,-36 0 46</inkml:trace>
  <inkml:trace contextRef="#ctx0" brushRef="#br0" timeOffset="6882.15">13758 2364 0,'-17'0'31,"-1"0"-15</inkml:trace>
  <inkml:trace contextRef="#ctx0" brushRef="#br0" timeOffset="8100.52">1270 4762 0,'0'0'0,"0"-35"0,35-35 16,-17 34-1,-18 1 1,0 17 0,0 1-16,0 52 47,0 124-32,0 0 1,-18 70-1,18-123 1,0-71-16,0 18 16,0-35-1,36-18 1,16-71 0,19-52-1,0-1 1,-1-35-1,-35 89 1,-17 70 0,-18 106 15,18-1-15,-1-69-16,36 105 15,0-53 1,35-35-1,1-53 1,34-18 0,-17-35-1,0-52 1,-71-54 0,-35 18-1,-106-18 1,18 88-1,-18 54 1,36 34 15,52 36-31,18 35 32,0-35-17,106-35 1,17-18-1</inkml:trace>
  <inkml:trace contextRef="#ctx0" brushRef="#br0" timeOffset="8650.26">2875 4410 0,'0'-18'0,"0"36"0,0-54 0,0-16 15,-18 34 1,1 18-16,-18 35 15,17 89 1,18-19 0,0 72 15,0-36-15,-18 71-1,1-142 1,-19 1-1,36-54 1,0-70 15,36-70-15,-36 88-16,53-106 16,52-18-1,1 88 1,-18 54-1,-35 52 1,-35 106 0,-18-106-1,0 71 1,0 18 0,-18-54-1,18-35 1,0-17-1,0-36 17,36-34-17</inkml:trace>
  <inkml:trace contextRef="#ctx0" brushRef="#br0" timeOffset="9583.95">3616 4833 0,'18'-18'0,"-36"36"0,36-53 15,-18-1-15,0 19 16,-53 34 15,53 1-15,-18 35 0,-17 53-1,35-71-15,-18 36 16,18 17-1,0-35 1,53-36 0,35-17-1,-52-17-15,34-18 16,18-36 0,-70 0-1,35-34 1,-36 16-1,1 36 1,-18 36 0,0 34 31,0 72-32,0 17 1,0-71-16,0 35 15,0 107 1,0-54 0,0 71-1,0 53 1,0-53 0,0 106-1,0 0 1,35-35-1,-35-89 1,-17-70 0,-54-36-1,-17-70 17,0-35-17,53 17-15,-124-123 16,35-53-1,18-141 1,71-18 0,35 71-1,88 0 1,53 88 0,-17 70-1,-53 71 1,-19 36-1,-52 34 48,18 1-47,17-18-1,36 0 1</inkml:trace>
  <inkml:trace contextRef="#ctx0" brushRef="#br0" timeOffset="10166.34">5115 4974 0,'0'0'0,"-17"0"0,-1 0 15,-35 0 1,35 0-16,1-17 16,105 17 15,53 0-16,159 0 1,-18-18 0,177-17 15,-248 35-15,-17-18-1,-141 0 1,-70 18 15,-1 0-31,-35-17 16,0-1-1,36 0-15</inkml:trace>
  <inkml:trace contextRef="#ctx0" brushRef="#br0" timeOffset="10648.54">6473 4586 0,'0'0'0,"0"-18"0,-35 18 16,18 0-1,17 18 17,0 35-17,70 18 1,18-19-1,53 1 1,-35-35 0,18-18-1,-107 0-15,36 0 16,-35 0-16,17-18 16,-35 1-1,-35-1 1,-53 53-1,-18 54 1,0-1 0,-35 88-1,70-88 17,54-35-17,-1-17 1,36-36 31,-1-18-32</inkml:trace>
  <inkml:trace contextRef="#ctx0" brushRef="#br0" timeOffset="11349.48">8908 4322 0,'0'-18'0,"0"36"0,0-54 0,0 1 15,0-36 1,0 54-16,0-54 16,0 54-1,-18 52 1,18 88 0,0 89-1,-18 17 1,1-70-1,-1 35 1,18-123 0,0-54-1,0-34 32,0-1-47,0-105 16,0 87-16</inkml:trace>
  <inkml:trace contextRef="#ctx0" brushRef="#br0" timeOffset="11716.17">8731 4339 0,'-53'-106'16,"106"212"-16,-141-265 16,88 124-16,-18-53 15,18 17 1,89 1-1,34 52 1,71 1 0,-141 17-1,106 123 1,-106 18 0,-71 53-1,-105-88 1,-54 0-1,54-71 1,70-17 0,70-18 31,19 0-47,34 0 15,36-18 1</inkml:trace>
  <inkml:trace contextRef="#ctx0" brushRef="#br0" timeOffset="12165.93">9278 4762 0,'-71'0'31,"71"-17"-31,0-18 15,0-18 1,89-18 0,-1 53-1,18 18 1,-18 18 0,-53 0-16,36 70 15,-71 35 1,-18-34-1,-17-1 1,17-71 0,1-17-1,17-35 17,0-53-17,0-18 1,17 36-1,36 17 1,0 35 0,35 0-1,0 1 1</inkml:trace>
  <inkml:trace contextRef="#ctx0" brushRef="#br0" timeOffset="12631.95">10301 4516 0,'0'0'0,"18"0"0,-36 0 16,-35 0 0,-53 52-1,18 37 1,18 16 15,52-69-31,-17 105 16,35-53-1,106 0 1,52-88 0,-34 0-1,34-53 1,-52-52 0,-70-37-1,-72 1 1,-52 35-1,-71 54 1,36 52 0,-53 70-1,87 36 17,89-18-17,0 18 1,71-71-1,70-35 1,-106 0-16</inkml:trace>
  <inkml:trace contextRef="#ctx0" brushRef="#br0" timeOffset="12948.87">10866 4445 0,'0'-35'0,"0"70"0,0-106 0,17 1 16,-17-18-1,0 141 17,0 52-17,0-69 1,-17 70 0,-1 52-1,0-17 1,18-17-1,0-71 1,53-36 0,0-17-1,0-17 1,0-89 0,-53 88-16</inkml:trace>
  <inkml:trace contextRef="#ctx0" brushRef="#br0" timeOffset="13148.89">10795 4586 0,'-18'0'15,"36"0"-15,-71 0 0,18 0 0,17 0 16,1 0 0,105 0 15,0 0-16,-53 0-15,71 0 16,-18-18 0,-70 18-16</inkml:trace>
  <inkml:trace contextRef="#ctx0" brushRef="#br0" timeOffset="13532.29">11289 4657 0,'0'0'0,"-18"17"0,1 1 15,17 0 1,70-18 0,-17 0-1,53-53 17,-53 17-17,-36-34 1,-17 52-1,-70 18 1,-36 0 0,53 71-1,0 35 1,53 17 0,0-17-1,36-36 1,34-52-1,36-18 1,-18-35 0,-53 35-16,1-18 15</inkml:trace>
  <inkml:trace contextRef="#ctx0" brushRef="#br0" timeOffset="14131.45">12083 4657 0,'0'-18'0,"0"36"0,0-89 15,0 36 1,-53 35 0,0 0-1,-18 88 1,36 18 0,17-18-1,18 18 1,36-53-1,-19-36-15,89 1 16,18-18 0,-36-18-1,18-70 17,-36-18-17,36-123 1,-53 70-1,-18-35 1,-35 71 0,0 105-1,-17 53 1,-36 107 0,35 16-1,0-17 1,18 1-1,0-1 1,0-71 0,18-52-1,35 17-15,-35-35 16,34 0 0,19 0-1,-18-35 1,17-36-1,-34-17 1,-19 35-16</inkml:trace>
  <inkml:trace contextRef="#ctx0" brushRef="#br0" timeOffset="14331.3">12594 4516 0,'0'0'16,"0"17"-1,0 1 1,35-18-16,-17 0 0,53 0 16,-18 0-1,17 0 17,-35-18-17,-17-17-15</inkml:trace>
  <inkml:trace contextRef="#ctx0" brushRef="#br0" timeOffset="15531.22">13776 4921 0,'-18'18'15,"36"-18"17,0-18-32,17-35 15,53-17 1,36-54-1,-36-17 1,-18 0 0,-70-71-1,0 159-15,0-35 16,-53 88 0,-17 106-1,-36 123 1,53-70-1,53 88 1,35-106 0,54-88-1,69-35 17,-34-36-17,70-70 1,-35-71-1,-71-35 1,-53 18 0,-17-18-1,-18 123 1,-36 89 0,19 17-16,-36 71 15,18 88 1,17-18-1,0-70 1,18 18 0,0-107-16,0 19 15,0-19 17,0-34-17,36-72 1,34-16-1,-35 34 1,36 18 0,-53 53-16,-1 0 15,1 53 1,-1 0 0,1 53-1,35-36 1,35-34-1,53-19 1,-35-17 0,35-70-1,-53-1 1,-35-52 15,-35-1-15,-36 107-1,-52 52 1,-1 35 0,1 54-1,70-36 1,0 0 0,106-35-1,-18-53 1,35-17-1,-52-19 1,-18-52 0,-36 17-1</inkml:trace>
  <inkml:trace contextRef="#ctx0" brushRef="#br0" timeOffset="15782.17">13952 4498 0,'0'0'0,"-35"0"0,-18 0 16,36 18-1,52-18 1,88 0-1,-70 0-15,88 0 16,53 0 0,-53-36-1</inkml:trace>
  <inkml:trace contextRef="#ctx0" brushRef="#br0" timeOffset="17765.06">17233 4868 0,'18'0'0,"-36"0"0,71-17 0,18-1 16,34-35-1,1-35 1,-70 0 0,-72-106-1,-52 88 1,-71 53 0,36 71-1,-36 87 1,71 19-1,53 88 1,35-107 0,70 1-1,54-88 17,-36-36-17,71-70 1,-18-35-1,-35-54 1,-71 1 0,-17-71-1,-18 123 1,0 71 0,-71 124-1,0 123 1,54-35-1,17 35 1,35-71 0,71 18-1,17-70 1,18-71 15,-17-18-15,17-70-1,-53 0 1,-17-53 0,-71 17-1,-88 71 1,-54 89 0,37 34-1,-19 54 1,107-36-1,17 35 1,0-105-16,52 35 16,37-35-1,-19-36 1,18-53 15,-35-17-15,18-88-1,-53 88 1,-18 52 0,0 54-1,0 88 1,0-71-16,0 53 16,0 0-1,52-17 1,1-53-1,88-18 1,-35-36 0,18-69-1,-18-54 17,-53-88-17,-36 70 1,1 36-1,-18 106 1,-71 106 0,1 105-1,52 36 1,18-71 0,18 0-1,35-53 1,70 0-1,1-88 1,34 0 0,-34-70-1,35-36 1,-89 0 15,-52-35-15,-18 123-16,-18-35 15,-105 71 1,17 35 0,-18 53-1,71 17 1,53-52 0,18 17-1,35-70 1,35-18-1,-17-36 1,17-52 0,-18 18-1,1-71 17,-71 105-17,0 54 1,-35 35-1,-18 53 1,53-18 0,0 0-1,70-35 1,36-35 0,35-18-1,-53-18 1,1-53-1,-36-17 1,-53 18 0</inkml:trace>
  <inkml:trace contextRef="#ctx0" brushRef="#br0" timeOffset="18065.28">19015 4304 0,'0'0'0,"-18"0"0,0 0 0,18-18 16,36 1 0,70 17-1,-71-18-15,159 0 16,70 18-1,-122 0 1,-19 0 0,-105 0-1,-54 18 1,1 0 0,0-18-16</inkml:trace>
  <inkml:trace contextRef="#ctx0" brushRef="#br0" timeOffset="19084.48">9049 5803 0,'-18'-17'0,"36"34"0,-54-52 0,-16-18 16,34 35-16,0 1 15,1-1-15,-1 18 16,0 53 0,1 70-1,-19 19 17,19-37-17,-1-34 1,1-36-1,17-52 17,0-36-17,0 35-15,0-88 16,52 0 0,54-35-1,-18 106 1,36 35-1,-54 71 1,-34-36-16,-1 71 16,-35-36-1,0 18 1,0-52 15,-18-36-15,1 0-1,-1-53 1,18-35 0,53-54-1,53 1 1,-18 88 0,71 89-1,-71 87 1,-88-17-1,-35 35 1,-36-53 0,36-35-1,17-35 1,36-71 31</inkml:trace>
  <inkml:trace contextRef="#ctx0" brushRef="#br0" timeOffset="20147.68">9931 5980 0,'17'17'31,"1"-17"-31,0 0 0,17 0 16,53-17-1,-53 17-15,36-36 16,-1-34 0,-70-1-1,-17 54 1,-71 17 15,-18 70-15,-18 71-1,107-53 1,34-17 0,89-36-1,0-17 1,70-18 0,-17-53-1,-35-18 1,-71-34-1,-53 16 1,0 19 0,0 123 15,-18-18-31,-17 71 31,17-18-15,18-17-1,-18-36 1,18 0 0,0-52 15,0-54-15,0 0-1,53-52 1,35 17-1,-17 88 1,-36 18-16,106 18 16,-70 53-1,-18 34 1,-53-34 15,-35 0-15,-36-18-1,53-36 1,1-17 0,17-17-1,53-54 1,35-35 0,35-17-1,18 52 1,-35 71-1,-18 71 1,-70 17 0,-18 18-1,-18-18 1,-17-18 15,18-34-15,34-54 15,54-17-15,-18-18-16</inkml:trace>
  <inkml:trace contextRef="#ctx0" brushRef="#br0" timeOffset="20680.73">11994 5768 0,'18'-53'0,"-36"106"0,54-247 16,-36 123-1,-36 71 1,19 18-16,-18 53 16,17 105-1,18-53 1,0 18 15,-35-17-15,17-71-1,0-18 1,18-52 15,0-19-15,0-17 0,71-53-1,-53 71-15,70-18 16,53-17-1,35 70 1,-88 35 0,-70 71-1,-36 0 1,-123-18 15,-17-18-15,52-34-1,18-36 1,52 0 0,36-18-1,0 0-15,71-52 16,-18 35-16</inkml:trace>
  <inkml:trace contextRef="#ctx0" brushRef="#br0" timeOffset="21447.89">12665 6121 0,'0'17'0,"0"-34"0,17 34 16,1-17 0,17 0-1,18-35 1,18-36-1,-71 19 1,0 34-16,0-35 16,-18 53-1,-52 35 1,-19 53 0,54 1-1,35-19 1,0-34-1,53-1 1,35-35 0,-17 0-1,-1 0 1,-52-53 15,0-18-15,17-17-1,18 18 1,17 17 0,19 35-1,16 18 1,-34 71 0,-53-19-1,-18 37 1,0-19-1,0-17 1,-18-35 0,18-1-1,-18-17 17,18-17-17,0-36 1,53-18-1,-35 54-15,35-36 16,17 0 0,18 18-1,1 17 1,-1 0 0,-70 18-16</inkml:trace>
  <inkml:trace contextRef="#ctx0" brushRef="#br0" timeOffset="21914.39">14287 5962 0,'0'0'16,"18"0"-16,17-18 0,1-35 31,-36 18-15,-71 35-1,-17 0 1,-36 53 0,36 0-1,35 17 1,71-17 0,35-35-1,53 17 1,-18-17-1,-53 0 1,0 17 0,-52-17-1,-71-1 17,-1 1-17,37-18 1,-19 0-1,36 0 1,-1 0 0,1-18-1,35 1-15</inkml:trace>
  <inkml:trace contextRef="#ctx0" brushRef="#br0" timeOffset="23063.69">15346 5927 0,'17'-36'0,"-34"72"0,34-89 15,-17 17-15,0 1 0,0-35 16,-35-1-1,-18 71 1,36 0-16,-72 53 16,72-18-16,-36 71 15,0 35 1,35-35 15,18-18-15,124-52-1,-1-36 1,107-36 0,-107-17-1,-17-35 1,-106 0 0,-35-53-1,-54 70 1,54 54-16,-106-1 15,88 18 1,53 18 0,53-18-1,88 17 1,36-52 15,17 0-15,-106-1-1,-53 1 1,-106 70 15,19 36-15,-1 70 0,17 35-1,19-34 1,-1 69-1,18-17 1,0 36 0,0-177-16,0 176 15,0-53 1,0 1 15,-18-54-15,18-88-1,-17-35 1,-36-35 0,-18-53-1,-17-89 1,88 36 0,0-88-1,53-18 1,71 0-1,-1 106 1,-52 71 0,34-1-1,-34 36 1,52-1 0</inkml:trace>
  <inkml:trace contextRef="#ctx0" brushRef="#br0" timeOffset="24881.2">17251 5891 0,'0'0'0,"0"-17"0,0-19 16,0-16-1,-35 16 1,-18 36-1,-36 36 1,37 16 0,16-16-16,-17 87 15,53 1 1,0-54 15,36 1-15,52-71-1,106 0 1,-71-53 0,36-35-1,-53-53 1,-71-18 0,-17-18-1,-18 72 1,0 87-1,-53 89 1,0 87 0,35-17-1,18 0 1,53-35 0,71-53 15,52-35-16,-35-18 1,53-18 0,-70-52-1,-54-19 1,-70 54-16,0-88 16,-53 17-1,-35 71 1,0 52-1,0 89 1,35-18 0,53-52-16,-18 69 15,18-52 1,35 0 0,36-35 15,-18-18-16,53-53 1,-53 0 0,0-88-1,-36 17 1,1 72 0,-18 87 15,-18 0-31,-17 71 15,17-18 1,18 18 0,0-53-1,71-18 1,88-35 15,-54 0-15,54-35-1,-53-36 1,-18-35 0,-52 18-1,-36 0 1,-53 88 0,17 53-1,36 18 1,0-1-1,18 1 1,17-18 0,-17-36-1,-18 1 1,0-36 31,-18 1-32,1 17-15,-36-53 16,35 53 0,18 17 15,0 36-15,0-35-1,0 0-15,18-1 16,-1-17-16,36 18 15,53-18 1,53 0 0,-18-53-1,53-35 1,-53-53 15,-106-1-15,-70 72-1,-88 52 1,17 36 0,71 105-1,52-34 1,1-72-16,70 89 16,-17-53-1,-19 0 1,-52-35-1,-35-1 1,-53-17 0,70 0-16,-35 0 15,36 0 1,-1 0 0,89 0 30,-18-17-30,-36-1-16,1 18 0</inkml:trace>
  <inkml:trace contextRef="#ctx0" brushRef="#br0" timeOffset="25051.56">20214 6279 0,'18'0'62</inkml:trace>
  <inkml:trace contextRef="#ctx0" brushRef="#br0" timeOffset="42074.88">1482 8414 0,'0'0'0,"0"17"31</inkml:trace>
  <inkml:trace contextRef="#ctx0" brushRef="#br0" timeOffset="42995.54">1499 8449 0,'0'-18'47,"0"1"-32,0-1-15,0 0 16,0-17-16,0-18 16,0 36-16,0-19 15,0 19 16,0 52 1,0 36-17,0 52 1,0-35 0,0-53-16,0 71 15,0 0 1,0-35-1,0-36 1,36-53 15,-19-17-31,18-18 16,36-70 0,-18 52-1,18-35 1,-36 71 15,0 17-15,-17 36-1,-1 53 1,-17-19 0,18 37-1,0-19 1,-18-52-16,35 35 15,18-36 1,17-17 0,1-35-1,17-35 1,-17-1 0,-54 36-16,-17-89 15,0 18 16,-88-17-15,18 105 0,-19 18-1,72 0 1,17 18-16,-18 35 16,18 0-1,0-36 1,53 1-1,35-18 1</inkml:trace>
  <inkml:trace contextRef="#ctx0" brushRef="#br0" timeOffset="43803.6">2840 8096 0,'-18'-17'0,"36"34"0,-53-52 0,17 17 16,-17-17-1,35 17 1,-18 18 0,0 36-1,18 70 1,0-54-16,0 19 15,0-36-15,0 124 16,0-71 0,-35 18-1,0-53 1,17-18 0,18-52 30,0-19-46,53-34 32,18-54-17,-1 18 1,-35 89-16,71-54 16,-35 71-1,-1 53 1,-52 18-1,0 17 1,-18-53 0,0 18-1,0-35 1,-18-18 46,0 0 95,18-18-126,0 0-15</inkml:trace>
  <inkml:trace contextRef="#ctx0" brushRef="#br0" timeOffset="44661.9">3157 8484 0,'0'0'0,"0"-17"31,0 34 31,0 1-62,0 0 0,0-1 16,0 18-16,0 18 16,0-17-1,0-19 1,18-17 15,0 0-15,35-35-1,-36 17-15</inkml:trace>
  <inkml:trace contextRef="#ctx0" brushRef="#br0" timeOffset="45660.95">3898 8467 0,'0'0'0,"53"-36"31,-35 19-31,-18-1 0,17-35 16,-17-35-1,0 70-15,0-70 31,-70 18-15,-18 52 0,-53 53-1,35 18 1,-18 88 0,107-105-16,-19 69 15,36 19 1,0-54-1,71 1 1,-18-71 0,53 0-1,-89 0-15,71-35 16,18-54 0,-53 19-1,0-89 1,-18 53 15,-35 36-15,0 52-1,0 89 1,-17 52 0,-1-35-1,18 18 1,18-53-1,-1-35-15,54 17 16,-1-35 0,54 0-1,-36-35 1,36-53 0,-36-36-1,-18-70 1,-34-18 15,-1 89-15,-35 52-1,0 54 1,-18 87 0,-35 36-1,-17 106 1,35-71-1,35 0 1,0-53 0,17-17-1,1-54-15,52 1 16,1 0 0,-1-18-1,-17-18 16,0-17-15,-17-36 0,-19 1-1,-17 34-15</inkml:trace>
  <inkml:trace contextRef="#ctx0" brushRef="#br0" timeOffset="45977.54">4410 8167 0,'0'0'0,"0"17"16,17-17 0,36 0-16,88 0 15,-105 0-15,105-17 16,-18-1 15,-52 1-15,-36 17-1,-35 17 17,-35 1-17,17-1 1</inkml:trace>
  <inkml:trace contextRef="#ctx0" brushRef="#br0" timeOffset="60142.85">5627 8378 0,'0'18'16,"-18"0"-16,18-1 16,-35 1-1,17 0 1,18-36 31,0 0-32,0 1-15,0-1 0,53-35 16,18-35 0,52-71-1,-17 36 1,70-54-1,18 1 1,89-36 15,-36 36-15,88-36 0,-71 54-1,124-54 1,-141 71-1,-194 105-15,141-105 16,-106 88 0,-35 18-1,-53 18 1,18 17 0,-36 0 30,1 0-46,-1-18 16,-17 18 0</inkml:trace>
  <inkml:trace contextRef="#ctx0" brushRef="#br0" timeOffset="60642.62">8043 6068 0,'0'0'0,"-17"0"0,17 17 32,0 1-17,0 0-15,35 17 16,53-17-1,0 17 1,-70-35 0,88 0-1,-36 0 1,1 0 0,-53-18-1,-54 18 16,-17 53-15,18-18-16,-53 124 16,0-18-1,-18 36 1,35-71 0,1-36-1,52-52-15,0-1 16,-34-17-1,16-17 1,19-19 0</inkml:trace>
  <inkml:trace contextRef="#ctx0" brushRef="#br0" timeOffset="62808.1">8731 3475 0,'0'0'0,"-35"35"31,53-53 0,17 1-31,53-36 16,71-88 15,-18 17-15,-106 89-16,53-106 16,-70 88-16,0-88 15,-18 0 1,-53 123-1,-18 18 1,-17 124 0,35 17-1,-53 123 1,89-105 0,-1-18-1,18-88 1,0-35-1,18-54 17,35-52-17,-1 0 1,37-18 0,-19 53-1,1 36 1,-36 34-1,-17 1-15,17 70 16,-35 0 0,18 1-1,35-37 1,17-34 0,36-36-1,70-70 1,-88 0-1,1-18 17,-72 53-32,-17 36 31,-17 52-15,-54 71-1,71-18 1,0-17-1,35-36 1,36-18 0,-18-17-1,17-70 1,-17-1 0</inkml:trace>
  <inkml:trace contextRef="#ctx0" brushRef="#br0" timeOffset="62993.17">10213 3016 0,'0'0'0,"-35"0"15,17-17 1,-17 17 0,35 17 15,0 1-16,17-18-15,54 18 16</inkml:trace>
  <inkml:trace contextRef="#ctx0" brushRef="#br0" timeOffset="64891.47">10813 3298 0,'17'18'0,"-34"-36"0,52 36 15,0-18-15,0-35 16,1-18 0,-36-18 15,0 54-31,-18-54 16,-70 36-1,-18 35 1,0 18-1,0 70 1,53 0 0,36 35-1,34-34 1,54-37 0,0-52-1,52-35 1,-17-18-1,17-70 1,-52-36 15,-71 0-15,0 53 0,0 18-1,0 71 1,-35 34-1,17 89 1,18 18 0,0-36-1,18 35 1,35-52 0,17-18-1,-52-36-15,52-17 16,19-53-1,-19 1 1,-17-37 15,-18 1-15,1 53 0,-36 70 15,-18 89-16,18-54 1,0-17 0,35-35-1,36-18 1,-54 0-16,72-18 16,16-52-1,-34-1 1,-18-17-1,-35 53 1,-1-1 15,-52 89 1,0 0-17,17 35 1,-17-17-1,17-36 1,18-17 0,0-36 15,0 0-15,0-34-16,18-37 15,35 36 1,-36 36-16,71-36 15,1 53 1,16 0 0,-87 18 15,0 52-15,-18 1-1,35-1 1,18-17-1,53-35 1,-18-18 0,53 0-1,-17-53 1,-1-35 0,-70-1-1,-18 1 1,-35 18-1,-53 70 1,-88 17 15,71 36-15,17 35 0,35-35-1,18 18 1,18-71-1,-1 18-15,36-18 16,0-36 0,0 1-1,-53-18 1,18 18 0,-18 52 46,0 19-62,0 17 16,0 52 15,-36 19-15,36-18-1,0-71-15,-17 124 16,17-36-1,0 1 1,0-54 0,-18-34-1,-35-36 1,36 0 0,-19 0-1,1-18 1,0-35-1,17-18 1,1 54 0,-1-54-16</inkml:trace>
  <inkml:trace contextRef="#ctx0" brushRef="#br0" timeOffset="65109">12047 2840 0,'-17'0'0,"34"0"0,-52-18 0,0 18 15,17-17 1,36 17 15,35 17-15,0-17-1</inkml:trace>
  <inkml:trace contextRef="#ctx0" brushRef="#br0" timeOffset="65526.05">13776 2787 0,'0'-18'0,"0"36"0,0-53 0,0 17 16,0 0-16,0 1 15,0-36-15,0 18 16,0-1-1,0 124 17,-18-35-17,18 53 1,-35 53 0,35-53-1,-18-18 1,18-35-1,0-35 1,0-54 0,0-17-1</inkml:trace>
  <inkml:trace contextRef="#ctx0" brushRef="#br0" timeOffset="66326.24">13476 2946 0,'0'0'16,"-35"0"-16,17 0 15,18 17-15,0 1 16,106 0 0,0-18 15,106-53-15,17-18-1,-70-35 1,-124 0-1,-35 18 1,-35 71 0,-54 52-1,1 71 1,71 0 0,17-71-16,-18 88 15,18-34 1,0-1-1,0-53 1,0-17 0,35-18 15,18-71-15,0 36-1,18-18 1,-19 35-1,-16 18 1,-19 0-16,1 18 16,17 35-1,-17 0 1,53 0 0,17-53-1,18 0 1,-18-36-1,18-17 1,-54-35 15,-52 18-15,0 17 0,-52 53-1,34 0-15,-70 70 16,52-17-1,36 35 1,0-35 0,53-17-1,36-36 1,-1-18 0,18-35-1</inkml:trace>
  <inkml:trace contextRef="#ctx0" brushRef="#br0" timeOffset="67091.5">16069 3140 0,'18'0'31,"17"0"-31,-17 0 0,70 0 16,0-36-1,-53 19-15,53-18 16,-70-36 0,-18 0 15,-106 1-15,-35 52-1,-35 53 1,52 36-1,18 53 1,89-54 0,34 18-1,54-52 1,-53-36-16,123 0 16,0-53-1,53-36 1,-71 1-1,-34-88 1,-72-1 0,-17 142-1,0-106 1,-53 123 0,-35 142-1,35-1 1,18 54-1,35-71 1,0-71-16,53 53 16,17-17-1,36-36 1,-18-35 0,36-53-1,-89 53-15</inkml:trace>
  <inkml:trace contextRef="#ctx0" brushRef="#br0" timeOffset="67575.6">17163 2875 0,'0'0'0,"0"-35"16,0 17-16,-36 1 16,-34-19-1,52 19-15,-35 17 16,-35 53-1,35 17 1,-17 36 0,52-35-1,18 17 1,53-71 0,35-17-1,-35 0 1,35-70-1,-35-1 1,-18-35 15,-35 71-31,18 17 16,-71 89 15,35 0-15,18-36-16,0 53 15,0-53 1,18-17-16,53 17 16,-18-35-1,35 0 1,-18-53 0,-34 18-1</inkml:trace>
  <inkml:trace contextRef="#ctx0" brushRef="#br0" timeOffset="67857.88">17674 2505 0,'0'-53'0,"0"0"0,0 159 0,0-265 31,-17 159-15,-19 88-1,36-53-15,-53 142 16,36-36-1,-1 18 1,18-71 0,0 0-1,18-35 1,35-53 0,-36 0-16,36 0 15,53-53 1,-88 35-16</inkml:trace>
  <inkml:trace contextRef="#ctx0" brushRef="#br0" timeOffset="68308.5">17903 2981 0,'18'-18'0,"35"-88"31,-35 36-15,-18 52 0,-18 18-1,-35 18 1,-17 70-1,87 71-15,18-212 16,-105 18-16,52 70 0,1 36 16,17-19-1,17-34 1,19-18 0,34-18-1,-35-17 1,36-88-1,-53 52 17,-1 53-32,-17 54 31,-17 70-15,17-36-1,0-52-15,0 52 16,0-52-1,52 0 1,1-18 0,18-53-1,-53-18 1,-1 54-16,1-36 16</inkml:trace>
  <inkml:trace contextRef="#ctx0" brushRef="#br0" timeOffset="68540.99">17604 2611 0,'-36'0'0,"72"0"0,-107 17 16,0 1 0,71-1-1,36 19 1,70-36-1,-1 0 1,-69 0-16,70 0 16,-54 0-1</inkml:trace>
  <inkml:trace contextRef="#ctx0" brushRef="#br0" timeOffset="69457.49">18556 2840 0,'18'-18'0,"-36"36"0,36-53 0,-1 17 0,-17 0 16,0 1-16,0-19 15,0 72 16,-35 52-15,17-18 0,-17 19 15,18-19-15,-1-52-1,18-36 16,0 1-15,0-1-16,0-53 16,53-35-1,17 18 1,36 35 0,-18 53-1,18 71 1,-88 17-1,-18 18 1,0-53 15,0 0-15,0-71 31,0-35-32,0-17 1,70-54 0,1 36-1,17 53 1,-53 35-16,18 35 16,0 71-1,-53-18 1,0 0-1,-17-35 1,-1 0 15,36-71 16,-1 1-47</inkml:trace>
  <inkml:trace contextRef="#ctx0" brushRef="#br0" timeOffset="70491.46">19420 2946 0,'18'0'47,"35"0"-32,35-36 1,-17 1-1,-54 17-15,1-17 16,-18-18 0,-71 53 15,-52 18-15,52 35-1,18 70 1,53-52-1,36-1 1,52-34 0,35-19-1,19-17 1,-1-35 0,-106 17-16,35-52 15,1-36 1,-71 35-1,0 54 1,-18 52 31,18 0-47,-35 18 16,17 36-1,18-37 1,-17-16-1,17-54 32,0-52-31,53-19 0,0 1-1,0 35 1,17 53-1,-35 35 1,-35-17-16,36 70 16,-36-17 15,0-1-15,0-34-1,-18-36 16,18-18-15,0-35 0,71-35-1,17-18 1,71 18 0,-124 88-16,53 0 15,-35 70 1,-53 1-1,0 35 1,-35-36 15,35-52-31,-18 53 16,18-54 0,18-34 15,-1-1-16,54-70 1</inkml:trace>
  <inkml:trace contextRef="#ctx0" brushRef="#br0" timeOffset="71024.82">21043 2469 0,'0'-17'0,"0"34"0,0-52 15,-17 70 1,17-17-16,-18 53 15,0 105 1,18-70 0,-35 17 15,17-52-15,-17-1-1,35-52 1,-18-18-1,18-53 17,53 0-17,18-35 1,-53 70-16,52-17 16,1 35-1,-18 18 1,-36 52-1,-17-17 1,-17 18 0,-54-18 15,-35 0-15,36-36-1,34 1 1,54-36 15,53-17-15,-54 17-16,18 1 0</inkml:trace>
  <inkml:trace contextRef="#ctx0" brushRef="#br0" timeOffset="71374.67">21325 3052 0,'0'0'15,"18"-18"-15,0 18 0,17 0 16,0-35 0,-35-1 15,18 19-15,-18-1-1,-35 53 16,-1 36-15,19-36 0,-1 18-1,18-18 1,0 1 0,53-36-1,35 0 1,0 0-1,-52-18-15</inkml:trace>
  <inkml:trace contextRef="#ctx0" brushRef="#br0" timeOffset="71807.82">21784 3087 0,'0'-53'31,"0"35"-15,0 1-1,71-19 1,-1 36 0,-52 0-16,35 0 15,-18 36 1,-35 17 0,0 17-1,-35-17 1,-1 0-1,19-53 1,-1 18 0,18-71 31,18 0-32,52 0 1,-52 35-16,17-17 15,1 17 1,-1 1 0,-18 17-1,1 0 1</inkml:trace>
  <inkml:trace contextRef="#ctx0" brushRef="#br0" timeOffset="72257.5">22401 2999 0,'18'-18'0,"-18"-17"32,-18 35-1,1 0-31,-1 0 15,-35 35 1,36-17 0,17-1-16,0 19 15,0-19 1,35 1 0,18-1-1,-18 19 1,-17-19-1,-1 1-15,-17 17 16,-17-35 0,-54 36-1,18-36 17,18 17-17,0-17 1,35-35 15,-18 35-31</inkml:trace>
  <inkml:trace contextRef="#ctx0" brushRef="#br0" timeOffset="78375.92">11060 8749 0,'0'0'0,"0"-18"0,17 1 0,1-19 15,-18 19 1,0-1 0,0 36 15,-35 105-16,-1-35 1,19-35-16,-36 141 16,-35-53-1,70-70 1,18-36 0,0-52 15,35-19-16,0-70 1</inkml:trace>
  <inkml:trace contextRef="#ctx0" brushRef="#br0" timeOffset="78673.08">10989 8961 0,'35'-124'16,"-70"248"-16,88-301 15,-35 142-15,52-53 16,-17 70-1,71 0 1,-1 107 0,-35 34-1,-53 106 1,-35-123 0,-17 0-1,-54-35 1,36-36-1,0-35 1,17 0 0,18-35 15,0 17-31</inkml:trace>
  <inkml:trace contextRef="#ctx0" brushRef="#br0" timeOffset="78874.32">10954 9137 0,'-18'0'0,"36"0"0,-54 0 15,54 0 17,0 0-32,70 0 15,-53 0-15,124 0 16,-36-18-1,-17 1 1</inkml:trace>
  <inkml:trace contextRef="#ctx0" brushRef="#br0" timeOffset="79189.86">12330 8890 0,'0'0'15,"0"-18"-15,0 1 16,-36-19 0,-87 36-1,88 18-15,-71 35 16,-18 53 0,54-18-1,34 0 1,36-17-1,53-18 1,-35-53-16,105 17 16,-17-17-1,53 0 17,-88-17-32</inkml:trace>
  <inkml:trace contextRef="#ctx0" brushRef="#br0" timeOffset="79474.64">12912 8961 0,'0'-18'15,"0"36"-15,0-54 0,0 19 0,-53-19 16,-18 19 0,1 34-1,34 1-15,-34 88 16,35-18-1,17 35 1,18-52 0,0-53-1,18 17-15,34 0 32,-34-35-32,35 0 15,53 0 1,70-70-1</inkml:trace>
  <inkml:trace contextRef="#ctx0" brushRef="#br0" timeOffset="80623.33">13282 9031 0,'0'0'0,"-18"0"0,1 0 0,-18 0 15,17 0 1,71 0 15,-36 0-31,54-35 16,17-18 15,-88-18-15,0 54-1,-53-1 1,-17 53-1,-89 89 1,106-36 0,18 18-1,35-36 1,53-17 0,53-17-1,-71-36-15,71 17 16,52-34-1,-52-36 1,35-36 0,-52-52-1,-72 53 17,-17 35-17,-17 53 1,-19 71-1,36-18 1,0 70 0,18-70-1,0 0 1,-1-18 0,-17-52 46,0-1-62,0-17 16,-17 17-16,-19 0 15,19 18 17,-1 0-17,0 36 1,18-1-1,53 0 1,18-35 0,-1 18-1,54-18 1,17-35 0,-35-18-1,53-71 1,-54 1-1,-105 35 1,0 70 0,-105 71-1,34 35 1,36 36 15,35-54-15,53-17-1,17 0 1,-35-35 0,-35-1-1,0 19 1,-35-36 0,-18 17-1,18-17 1,-36 0-1,1 0 1</inkml:trace>
  <inkml:trace contextRef="#ctx0" brushRef="#br0" timeOffset="81139.88">10760 9737 0,'0'0'0,"-36"0"0,19 17 16,-18-17-16,17 0 0,0 18 15,89 0 17,211-18-17,159 0 1,-53 0 15,371-18-15,-248 18-1,89 0 1,-195-35 0,54 17-1,-265 18 1,-18-35 0,-140 35-1,-54 0 32,0 0-31,-17 0-16</inkml:trace>
  <inkml:trace contextRef="#ctx0" brushRef="#br0" timeOffset="81673.42">10813 10266 0,'35'-18'0,"-70"36"0,88-53 15,-36 17-15,1 0 16,-36 36 15,-35 17-15,-105 106-1,16-17 1,89-71-16,-158 123 16,87-88-1,36 0 1,53-35-1,53-70 17,-1-19-17,-17 19-15,35-36 16</inkml:trace>
  <inkml:trace contextRef="#ctx0" brushRef="#br0" timeOffset="81925.33">10160 10689 0,'0'0'0,"18"-17"0,-18-1 15,-36 71 17,19-36-32,17 19 0,-36-1 15,1 36 1,18-36 0,17-18-1,105 1 1,-69-18-16,69 0 15,37 0 1,-72 0 0,-123 0 31</inkml:trace>
  <inkml:trace contextRef="#ctx0" brushRef="#br0" timeOffset="82857.09">5856 11853 0,'0'0'0,"18"-17"0,-1 17 0,54-53 16,-36 0 0,18 0 15,-53-18-16,0 54-15,-18-71 16,-70 35 0,-123 35-1,-19 71 1,89 17 0,18 36-1,123-35 1,0-54-16,53 36 15,52-53 1,107-35 0,17-35-1,-105 34 1,-36-34 15,-70 52-31,-1 0 16,-17 1-1,0 34 1,-17 72 0,17 69-1,0-122-15,0 122 16,17 89 0,19-53-1,17 106 1,-18 0-1,-35-123 1,-35 52 0,-36-141-1,18-70 17,-70-71-17,-18-71 1,52-34-1,19-195 1,70 123 0,35-34-1,71 70 1,17 0 0,18 70-1,-52 71 1,-54 36-16,53-1 15</inkml:trace>
  <inkml:trace contextRef="#ctx0" brushRef="#br0" timeOffset="83689.97">6421 11747 0,'35'0'0,"-18"0"16,19 0 15,17-35-15,35-18-1,0-35 1,-88 18 0,-35-1-1,-71 53 1,-18 54 0,36 87-1,88-35 1,0 36-1,18-54 1,88-17 0,52-53-1,37-53 1,16-35 15,-87 0-15,-36-106-1,-53 0 1,-35 70 0,-18 107-1,-17 70 1,-18 105 0,53-16-1,0 34 1,0-141-16,18 71 15,17-53 1,36-18 0,-18-35-1,35-53 1,35-70 15,-52 17-15,-18-70-1,-36 17 1,1 53 0,-18 88-1,-18 124 1,-17 71 0,18-54-1,-19 18 1,36-70-1,0-18 1,36-53 0,-19 0-16,18 0 15,-17 0-15,17-71 16</inkml:trace>
  <inkml:trace contextRef="#ctx0" brushRef="#br0" timeOffset="83922.61">7338 11536 0,'0'0'15,"-18"17"-15,-17 1 16,35 0 0,53-18-1,88 0 1,-71 0-1,-17 0-15,71-36 16,-36 19 0,-35-1-1,-35 18 1</inkml:trace>
  <inkml:trace contextRef="#ctx0" brushRef="#br0" timeOffset="84273.19">7990 11624 0,'0'0'0,"0"18"0,18-18 16,17 0-1,18 0 1,35-71 0,-52 36-1,-36-36 1,-36 36-1,-16 35 1,-19 35 0,53-17-16,-35 52 15,36 36 1,17-18 0,35-52 15,53-1-16,18-17 1,0-18 0,-36-36-1</inkml:trace>
  <inkml:trace contextRef="#ctx0" brushRef="#br0" timeOffset="84673.12">8484 11624 0,'0'-18'0,"0"36"0,0-71 15,0 0 1,18 18 0,52 0-1,-17 17 17,18 18-17,-53 18-15,-1 70 16,-17-18-1,0 19 1,-17-37 0,-36 1-1,35-53 1,18-17 31,18-19-47,17-16 15,36-37 1,-36 36 0,35 18-1,-52 35-15,35-35 16</inkml:trace>
  <inkml:trace contextRef="#ctx0" brushRef="#br0" timeOffset="85074.86">9225 11448 0,'0'-18'0,"0"36"0,18-36 32,-54 18-17,1 18 1,-35 17 0,-19 18-1,37 0 1,52-18-1,35-17 1,53-1 0,18 1-1,0 0 1,-89-1 0,1 18 15,-71-17-16,-35 0 1,-36 17 0,54-35-1,17 0 1,35 0 0,18-18-16,18-35 15</inkml:trace>
  <inkml:trace contextRef="#ctx0" brushRef="#br0" timeOffset="85756.01">13317 9948 0,'0'0'0,"-17"0"0,-1-17 31,18 34-15,0 19-1,71 87 1,17 1 0,123 158-1,-69-123 1,52 17-1,-18-17 1,-70-54 0,-53 37-1,-53-72 1,0-35 15,-18-35-15,0 0-1,-52-70 1,52 52-16,1 1 0</inkml:trace>
  <inkml:trace contextRef="#ctx0" brushRef="#br0" timeOffset="86138.69">13917 11112 0,'-35'-17'15,"70"34"-15,-88-34 16,53 34 15,0 19-31,71 34 16,-1-17-1,-17-17 1,0-19 15,-35-17-31,35 0 16,0-17-1,17-54 1,-17-17 0,35-18-1,-17 35 1,-36 36 0,-17 35-1,-18 18 16,0-1-15</inkml:trace>
  <inkml:trace contextRef="#ctx0" brushRef="#br0" timeOffset="87106.18">15346 11377 0,'0'0'0,"17"-18"16,125 1 0,-125-1-16,107-17 31,-1-36-16,-70-17 1,-53 53 0,-123 17-1,-36 53 1,-35 54 0,106-1-1,88-70-15,17 52 16,124 18-1,36-17 1,-1-1 0,-70-17-1,-71 0 1,-88 18 15,-105-36-15,-72-35-1,72 0 1,16-18 0,125-52-1,17 17 1,70-18 0,-34 54-16,52-36 15,53 18 1,-35 35-1</inkml:trace>
  <inkml:trace contextRef="#ctx0" brushRef="#br0" timeOffset="87956.09">15875 11606 0,'0'0'0,"35"36"0,36-36 31,-1 0-15,71-36-1,-52 1 1,-36-35 0,-53 52-16,-18-35 15,-88 18 1,-17 35 0,52 70-1,-17 36 1,70-35-1,18-36-15,18 35 16,70-17 0,18-53-1,88 0 1,-18-70 15,-17-18-15,-53-71-1,-53 18 1,-36-18 0,-17 88-1,-35 142 17,18-18-32,-54 106 15,36-1 1,35-69-1,0-1 1,70-53 0,36-17-1,-71-18-15,107 0 16,-54-53 15,35-53-15,-70 0-1,0-88 1,-53 18 0,0 105-1,0 89 1,-18 70 0,-35 88-1,18-52 1,0-1-1,35-87-15,-18 34 16,18-35 0,0-17-1,53-18 1,0-35 15,0-36-31</inkml:trace>
  <inkml:trace contextRef="#ctx0" brushRef="#br0" timeOffset="88206.01">16845 11359 0,'0'0'0,"-53"0"16,18 0-16,17 0 0,-52 0 15,87 0 1,72 18-1,16-18 1,89 0 0,-17 0-1,-89-18 1,-70 18 0,35 0-16</inkml:trace>
  <inkml:trace contextRef="#ctx0" brushRef="#br0" timeOffset="88922.6">17427 11465 0,'18'18'0,"-36"-36"0,53 36 15,36-18 1,17 0 0,-17-18-1,-1-35 1,-70 36-16,18-1 15,-18 0-15,0-17 16,-53 35 0,-35 35-1,0 54 1,52-1 0,19 18 15,34-53-16,89-18 1,18 0 0,-36-35-1,18-18 1,-71-34 0,-35 34-16,35-70 15,-17 17 1,52-17-1,1 35 1,35 53 0,-36 18-1,-52-1-15,35 54 16,-35 17 15,-18-35-15,-36 18-1,-17-36 1,36-35 0,-1 0-16,1 0 15,17-18 1,0-17 0,35-36-1,18 1 1,17-1-1,1 18 1,-1 36 0,1 17-1,-36 0 1</inkml:trace>
  <inkml:trace contextRef="#ctx0" brushRef="#br0" timeOffset="89371.57">19103 11448 0,'18'0'0,"-36"0"0,71 0 16,-18-18-1,-35 0-15,0-17 16,-18 17 0,-87 18-1,16 18 1,-16 53-1,52-36 1,53 18 0,35 0-1,-17-53-15,52 35 16,18-17 15,-35 17-15,-53-17-1,0-1 1,-53 1 0,18-1-16,-71-17 15,53 0 1,-17 0 0,34 0-1,1 0 1,-35 0-1,34 0-15,-17 0 16</inkml:trace>
  <inkml:trace contextRef="#ctx0" brushRef="#br0" timeOffset="90155.64">3792 13035 0,'0'0'15,"71"-70"1,-53 52-16,87-70 16,1-36-1,-88 89 1,-18 17 0,-71 54 15,-70 105-16,88-88-15,-88 123 16,-35 71 0,88-18-1,52 18 1,89-53 0,124-70-1,-36-71 1,17 0-1,-16-53 1,-72 0 0,1-53-1</inkml:trace>
  <inkml:trace contextRef="#ctx0" brushRef="#br0" timeOffset="90838.97">4304 13741 0,'0'0'16,"0"-18"-16,0 0 0,0-17 16,-18 0-1,18-36 1,0 54 0,18 17-16,88 0 15,0 88 1,-18 53-1,-71-18 1,-34-17 0,-19-35-1,19-54 1,-1-17 0,18-52 15,0-19-16,18-35 1,35 18 0,-36 70-16,36-35 15,-35 36-15,52 17 16,36 0 0,-35 0-1,-53 0-15</inkml:trace>
  <inkml:trace contextRef="#ctx0" brushRef="#br0" timeOffset="92106.31">5062 13864 0,'0'0'0,"18"35"0,-18 1 15,35-36 1,1 0 0,16-36 15,19-34-16,-53-1 1,-18 18 0,-53 36-1,0 17 1,-18 53 0,18 70-1,18-17 1,35-35-1,35-1 1,54-70 0,16 0-1,125-35 1,-72 0 15,36-54-15,-88 19-1,-18-18 1,-88 17 0,-52 36-1,-19 35 1,-35 53 0,-35 53-1,53-18 1,70-53-16,-17 18 15,35 0 1,71-53 0,-1 0-1,71-71 1,-35 1 15,-53-1-15,-18 18-1,-17 36 1,-18 52 0,0 18-1,0 35 1,0-17 0,0-54-16,70 36 15,19-35 1,34-18-1,71-53 1,-53 0 0,36-18-1,-124-52 1,-53 17 0,-71 53 15,0 53-16,-70 53 1,53 35 0,0 18-1,88-88-15,-18 52 16,54-52 0,52-18-1,35-18 1,36-52-1,-53-36 1,-53-35 0,-36 17-1,-17-17 1,0 88 0,-17 141 30,17-52-46,-36 87 16,1 54 0,35-72-1,0-16 1,53-54 0,-35-35-16,88 18 15,17-36 1,-17-17-1</inkml:trace>
  <inkml:trace contextRef="#ctx0" brushRef="#br0" timeOffset="92388.14">7849 13388 0,'0'0'0,"0"-35"0,0-18 31,-35 35-16,-18 18 1,18 53 0,17 53-1,18-71-15,-17 89 16,-1 17 0,18-71-1,0 1 1,0-36-1,70-53 1,-52 1 0</inkml:trace>
  <inkml:trace contextRef="#ctx0" brushRef="#br0" timeOffset="93071.36">8149 13388 0,'18'-18'0,"-36"36"0,36-106 31,-36 70-15,-17 53 0,17 71-1,1 18 1,-19 17 0,19-71-1,-1-34-15,0 17 16,54-71 15,34-35-15,-17-18-1,-18 1 1,-17 52-16,17 18 16,-35 18 15,0 35-16,0 17 1,0 1 0,18-36-1,88-35 1,-18 0 0,35-17-1,-34-36 1,-36-53-1,-53 0 1,0 18 0,-71 88-1,53 53 1,-17 70 15,17-52-15,18 17-1,0-70-15,53 17 16,18-35 0,35-18-1,0-17 1,-18-36 0,-71 54-16</inkml:trace>
  <inkml:trace contextRef="#ctx0" brushRef="#br0" timeOffset="93305.95">7638 13600 0,'-36'17'0,"72"-34"0,-89 34 0,35-17 16,36 0-1,70 0 1,53-35 0,53 0-1,-88 35 1,-88 0-16</inkml:trace>
  <inkml:trace contextRef="#ctx0" brushRef="#br0" timeOffset="95171.12">7108 15628 0,'0'0'0,"18"0"0,35-53 15,-35 53-15,35-70 16,-18-1-1,-18-17 1,-17 17 0,-70-17-1,52 88-15,-52 0 16,-107 18 15,54 52-15,-18 54-1,53-18 1,88-36 0,52-35-1,-16-35-15,87 0 16,71-70 0,-53-1-1,0-52 1,-88-1-1,0-87 1,-53 122 0,0 37-1,0 87 1,-35 71 0,-18 105 15,35-52-16,18 35 1,71-123 0,70-71-1,0 0 1,71-71 0,-36-35-1,-140 71-15,17-71 16,-53-35-1,-36 53 1,-52 88 0,-18 35-1,-17 106 1,87-105-16,-52 69 16,53 19 15,35-54-16,53-70 1,35-17 0,0-19-1,36-105 1,-71 36 0,0-19-1,-53 89 1,0 70-1,-18 89 1,-17-1 0,17-17-1,18-53 1,71-36 0,17-17 15,35-35-16,-87 17-15,34-52 16,18-71 0,-35-53-1,-53 53 1,0 35 0,-17 88-1,-54 53 1,53 36-1,1 88 1,17-36 0,35 18-1,18-70 1,-35-53-16,87 34 31,54-52-15,-18-17-1,71-36 1,-106-18 0,-18-52-1,-88 70-15,0-53 16,-35 18 0,-54 88-1,1 35 1,-53 71-1,71-18 1,52-52-16,0 34 16,18-17-1,71-53 1,35-18 0,-36-17 15,18-53-16,-70 53-15,0-1 16,-1-17 0,-17 71-1,0 70 1,0 18 0,0-35-1,36-36 1,34-35-1,18 0 1,-17-53 0,-53 0-1,17-35 1</inkml:trace>
  <inkml:trace contextRef="#ctx0" brushRef="#br0" timeOffset="95425.72">8537 14958 0,'0'0'16,"-53"17"-16,18 1 0,-53 0 16,88-1-1,0 1 1,141-18-1,-18 0 1,-70 0-16,141-18 16,-70-17-1,52-18 1</inkml:trace>
  <inkml:trace contextRef="#ctx0" brushRef="#br0" timeOffset="95805.65">9948 14623 0,'0'17'47,"18"-17"-47,70 88 16,-17 1-1,-1 16 1,-17 19 0,-35-1-1,-18 71 1,-53-52 0,35-90-1,-123 125 1,-35-36-1,52-70 1,1-19 0,88-69-1,35-71 1,17 35-16</inkml:trace>
  <inkml:trace contextRef="#ctx0" brushRef="#br0" timeOffset="96520.86">14693 12665 0,'0'0'0,"0"-36"32,0 19-32,0-1 15,-17 1 1,-54 52-1,0 53 1,-17 124 0,71-159-16,-36 123 15,17 36 1,36-89 0,36 18-1,52-70 16,-70-71-31,123 17 16,35-34 0,-88-1-16</inkml:trace>
  <inkml:trace contextRef="#ctx0" brushRef="#br0" timeOffset="98387.8">15258 13141 0,'-18'-18'0,"36"36"0,-54-53 16,36-1-16,-53-17 15,18 36 1,0 70 0,35 17-1,0 54 1,-18-1-1,-17-70 1,0 0 0,-1-53-1,36-18 1,0-34 0,36-37 15,-1 19-16,53-36 1,-17 106 0,17 35-1,-18 71 1,-34-35 0,-36 17-1,17-35 1,19-53-1,-1-18 1,35-35 0,-17-17-1,0-54 1,-17 36 0,-1 35 15,0 53-16,-17 88 1,-18 36 0,0-36-1,17 0 1,19-53 0,52-35-1,-18-35 1,19-35-1,-19 17 1,-52 17-16,52-34 16,-52 52-16,17-35 15,-17 36 1,-18 70 0,0 17 15,-18 36-16,18-53 1,0-36-16,36 36 16,34-35-1,36-36 1,-35-17 0,-1-35-1,-70-19 1,-88 1-1,-53 35 1,53 53 0,52 0-1,72 0 1,122 0 0,36 0 15,36-17-16,-72-1 1,-16-17 0,-125 35-1,-34 0 1,-1 0-16,-88 35 16,18 36-1,0 34 1,52-34-1,36 35 1,0-53 0,18-53-16,70 0 15,0-18 1,18-35 0,0-53 15,-18-35-16,-70 0 1,-18-18 0,0 71-1,-18 88 1,-35 53 0,36 70-1,-1 19 1,18-19-1,0-35 1,71-35 0,-1-53-1,36 0 1,0-35 0,-88 17-1,52-35 1,-52 0-1,-1 36 1,-17 34 0,-17 36-1,-19 18 1,36-53-16,0 17 16,0-18-1,0 1 1,0-71 15,0 36-31,0-1 16</inkml:trace>
  <inkml:trace contextRef="#ctx0" brushRef="#br0" timeOffset="98554.59">17833 13123 0,'-35'0'15,"17"0"-15,0 0 16,54 0 31,-1 0-47</inkml:trace>
  <inkml:trace contextRef="#ctx0" brushRef="#br0" timeOffset="99686.86">18486 13088 0,'17'-18'0,"-34"36"0,52-71 0,-18 0 15,1-53 1,-18 36 0,-53 35 15,-17 52-16,-19 124 1,19 0 0,-1 53-1,54-141-15,-54 88 16,53-88-16,-34 124 16,-1 17-1,53-71 1,0-17-1,53-88 1,17-36 0,107-70-1,-89-18 1,-53-70 0,-88 17-1,-53 71 16,-70 35-15,35 53 0,88 0-1,141 0 17,88 0-17,-123-18-15,71 1 16,-71-1-16,176-35 15,-123 0 1,-36-17 0,-52 70-1,-71 35 17,18 18-17,35-36 1,0 36-1,0-17 1,70-19 0,-17-17-1,53 0 1,-18-70 0,-70 34-1,0-34 1,-1 35-1,-17 52 17,-35 54-17,0 35 1,-1-18 0,-16 35 15,-1-17-16,35 123 1,18-17 0,35-36-1,-35 18 1,0-105 0,-70-72-1,-19-34 1,1-36-1,18-18 1,34 1 0,36-19-1,36-34 1,70-1 0</inkml:trace>
  <inkml:trace contextRef="#ctx0" brushRef="#br0" timeOffset="99986.99">19879 12876 0,'0'0'0,"-18"0"0,-17 0 15,0 36 1,0 52-1,-1 88 1,19-70 0,17 18-1,-18-107-15,18 36 16,-18-18 0,36-35-1,53-53 16,-19 18-31</inkml:trace>
  <inkml:trace contextRef="#ctx0" brushRef="#br0" timeOffset="100654.94">20073 13070 0,'18'-35'0,"-36"70"0,53-140 16,-35 16 0,0 107 15,0 17-31,-35 89 15,0 35 1,-1-36 0,19-70-1,-1 0 1,53-53 15,-17 0-15,17-35-16,36-36 31,-18 36-15,-35 35-1,-1 17 1,-17 19 0,0-19-16,0 36 15,35-18 1,1-17-1,52 0 1,0-18 0,-53 0-16,89-53 15,-54 0 1,1-18 0,-71 1-1,-18 52 16,-70 36-15,70-1-16,-52 36 16,35 18-1,35-1 1,35-17 0,53-17-1,0-36 1,36 0-1,-89-36 1,0-34 0,-35 17-1</inkml:trace>
  <inkml:trace contextRef="#ctx0" brushRef="#br0" timeOffset="100921.02">19632 13159 0,'-18'0'16,"36"0"-16,-18 0 16,53 0-1,106 0 1,-36 0-1,1 17 1,-89-17 0,-35 18-1,-35-18 1</inkml:trace>
  <inkml:trace contextRef="#ctx0" brushRef="#br0" timeOffset="102820.16">16633 15134 0,'18'-17'31,"-18"-1"-31,18 0 0,35-17 16,-18-18 0,-17-35-1,-18 0 1,-53 35 0,-71 53-1,1 17 1,-36 89-1,53-18 1,53 54 0,71-37-1,88-105 1,70-35 0,-17-35-1,17-54 16,-88 1-15,-17-124 0,-71 123-1,0 36 1,-35 88 0,-36 106-1,36 88 1,0-35-1,35-1 1,52-69 0,72-1-1,-1-88 1,71-18 0,-35-52-1,-53-36 16,-88-35-15,-18 35 0,-71 35-1,1 71 1,-72 106 0,72-18-1,17 36 1,53-18-1,0-71 1,71-35 0,17-35-1,0-36 1,-35 0 0,-18-34-1,-17 34 16,-18 124 1,0-35-32,0 52 15,0 36 1,17-35 0,36-1-1,18-70 1,17 0-1,18-70 1,-36-19 0,1-52-1,-53 18 1,-1-54 0,-17 160-16,0-54 15,-17 159 32,17 18-31,-36 53-1,36-36 1,0 1 0,0-89-16,36 36 15,52-1 1,53-70-1,-18-17 1,36-54 0,-53-35-1,-71-35 1,-35 71 0,-35 34-1,-36 54 16,1 35-15,-18 35 0,70-53-16,0 18 15,18 18 1,36-71 0,34 17-1,18-52 1,-17-18-1,-36 18-15,36-53 16,-36 35 0,-35 35-1,0 53 1,-35 36 0,-18 35 15,53-53-16,0 0 1,53-36 0,17-17-1,36 0 1,-35-53 0,-36 1-1</inkml:trace>
  <inkml:trace contextRef="#ctx0" brushRef="#br0" timeOffset="103103.4">17833 14711 0,'-18'17'0,"36"-34"0,-71 52 15,35-35-15,1 0 16,17 18 0,70-18-1,1 0 1,52 0 0,-35 0-1,-17 0 1,-36 0-16,36-18 15</inkml:trace>
  <inkml:trace contextRef="#ctx0" brushRef="#br0" timeOffset="103603.4">19350 14358 0,'-18'0'0,"36"0"0,-18 0 47,17 0-47,19 35 15,87 54 1,1 34-1,-71-17 1,-18 35 0,-35-35-1,0-71-15,-53 141 16,-35-52 0,-53-1 15,17-34-16,54-37 1,17-34 0,35-18-16,0 0 15,1 0 1,34-18 15,36 1-15,-35 17-16</inkml:trace>
  <inkml:trace contextRef="#ctx0" brushRef="#br0" timeOffset="103787.03">19650 15557 0,'-18'0'15,"36"0"-15,-54 0 0,19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31:46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1499 0,'0'0'0,"0"-17"0,0-1 15,0 0 1,0-17-1,0 0 1,-18 35 15,18 17-15,-17 54 0,-1 35-1,18-71-15,0 106 16,-35 36-1,17-54 1,18-17 0,-18-71-1,18-17 17,0-36-1,0 1-31,0-72 15,0 54-15</inkml:trace>
  <inkml:trace contextRef="#ctx0" brushRef="#br0" timeOffset="351.06">1958 1535 0,'0'0'0,"0"-18"16,18 0-16,34-35 15,19 0 1,17 18 0,-70 35-16,88 18 31,-36 52-15,-17 71-1,-35-17 1,-18-1-1,-35 36 1,17-106 0,0-18-1,1-35 17,-19-17-17,1-54 1</inkml:trace>
  <inkml:trace contextRef="#ctx0" brushRef="#br0" timeOffset="600.21">1958 1905 0,'0'0'0,"0"18"31,18-18-31,-1 0 15,36 0 1,53-36 0,-18 19-1,0 17 1,-52 0 0,-36-18-1,17 18 1</inkml:trace>
  <inkml:trace contextRef="#ctx0" brushRef="#br0" timeOffset="983.53">3069 1711 0,'18'-18'0,"-36"36"0,53-36 16,-17-17-1,0 0 1,-18-1 0,-71 36-1,-17 18 1,17 35 0,-34 71-1,34-19 1,71-69-16,0 87 15,0-52 1,71-18 0,-1-36-1,54-17 17,-36 0-17,-53 0-15,71-53 16,-53 18-16</inkml:trace>
  <inkml:trace contextRef="#ctx0" brushRef="#br0" timeOffset="1300.46">3563 1764 0,'0'0'0,"18"-53"0,-18-18 16,0 54-1,-36-1 1,-34 36-1,-1 35 1,1 70 0,52-88-1,0 71-15,18 0 32,0-35-17,71-36 1,0-17-1,-54-18-15,71 0 16,1-36 0,-1-34-1,-18-1 1</inkml:trace>
  <inkml:trace contextRef="#ctx0" brushRef="#br0" timeOffset="2566.21">3898 1852 0,'0'0'0,"0"18"16,0-1-16,0 1 15,35-18 1,36 0 15,-53-18-31,52-17 16,18-35-1,-52 17 1,-36-18 0,-18 53-1,-88 18 1,53 36 0,36-19-16,-54 89 15,53-18 1,18 18-1,0-53 1,53 0 0,36-53-1,16 0 17,1-18-17,53-52 1,-36-18-1,36-53 1,-71 17 0,-70 71-1,-106 106 17,0 0-17,35 53 1,35-53-1,18-36-15,18 19 16,35-1 0,35-17-1,-35-1 17,-18 1-17,-35-1 1,-53 1-1,-17-18 1,-1 0 0,36-18-1,-18 1 1,35 17 0,1 35-1,17 0 1,0-17-1,52 0 1,19-18 0,52 0 15,36-18-15,-35-35-1,34-53 1,-69 0-1,-19-17 1,-70 52 0,-17 71-1,-36 18 1,-18 53 0,53-18-1,18 35 1,71-35-1,17-36 1,-17 19 0,35-1-1,-106-18 17,-53 19-17,-53-19 1,0 1-1,35-18 1,54 0 0,17-18 15,0 1-31</inkml:trace>
  <inkml:trace contextRef="#ctx0" brushRef="#br0" timeOffset="3366.02">6826 1693 0,'0'0'16,"18"0"-16,17 0 0,-17-17 0,123-36 15,-53 0 17,18-35-17,-88 70-15,34-53 16,-52 1-1,-17 17 1,-107 53 0,-17 35-1,-17 36 1,87-1 0,71 19-1,88-37 1,53 54-1,-35-35 1,18 17 0,-89 18 15,-88-36-15,-35-17-1,-106-35 1,53-18-1,52-35 1,1-53 0,71 17-1,-1 0 1,18 19 0,53 16-1,17 19 1,-52 17-16</inkml:trace>
  <inkml:trace contextRef="#ctx0" brushRef="#br0" timeOffset="3749.97">7408 1658 0,'0'0'15,"18"-18"-15,-18 1 16,0-1-1,0 53 17,0 54-17,-18 52 1,18-18 0,0-70-16,0 176 15,0-17 1,-17 70-1,-19-52 1,36-125 0,0-16-1,0-125 32,0-34-31,0-18-1,0 52-15,0-52 0</inkml:trace>
  <inkml:trace contextRef="#ctx0" brushRef="#br0" timeOffset="5082.06">7426 1993 0,'0'-35'0,"0"70"0,0-158 15,0 87-15,0-16 16,0-19-1,53 18 1,35 0 0,-17 53-1,52 35 17,-35 71-17,-88-35 1,0-36-16,-70 36 15,-1-54 1,-35-17 0,36 0-1,-1-35 1,54 17 0,17 54 15,35 17-16,-17-36-15,17 1 16,88-1 0,-87-17-16,69 0 31,72-17-31,-54-54 31,-17-35-15,-71 1-1,-35-19 1,0 89 0,-53 35-1,36 70 1,17 19 0,0 34-1,35-52 1,18-1-1,-35-70-15,35 0 16,35 0 0,-18-17-1,18-54 1,-35-17 15,18-53-15,-53 88-1,-1 53-15,-17-18 16,18 53 15,0-17-15,-18 0 0,0-36 15,0 0-16,0 1 1,0-1 0,-18 18-1,-17 35 1,17-17-16,18 35 31,-35 35-15,17 0-1,18 1 1,0-54 0,35 0-1,36-35 1,35-18 0,17-34-1,-52-19 1,-1-35-1,-52 0 1,-18 89 0,0 105 15,-35-18-15,17 36 15,18-18-16,0-52 1,35-19 0,18-17-1,0-17 1,0-54 0,-53 54-16,53-72 15</inkml:trace>
  <inkml:trace contextRef="#ctx0" brushRef="#br0" timeOffset="5283.59">9260 1358 0,'0'0'0,"-17"0"16,-1 0-1,0 18 1,1-1-1,17 1 1,17-18 0,19 0-1</inkml:trace>
  <inkml:trace contextRef="#ctx0" brushRef="#br0" timeOffset="7282.28">9648 1958 0,'0'0'0,"-17"0"0,34 0 47,1-18-47,0 1 0,70-19 15,0-34 1,53-36 0,-70 0-1,-54 88-15,19-105 32,-36 70-17,-36 0 1,-16 53-1,-1 18 1,17 70 0,1 71-1,17 35 1,-17-35 0,-18 70-1,36-17 1,-1 140-1,0-122 1,18-107 0,0-17-1,18-88 17,52-36-17,54-70 1,-89 52-16,36-16 15,-36 16-15,71-123 16,-88-35 0,-36 36-1,-106-19 1,19 71 0,69 89-16,-105-18 15,71 17 1,105 0 15,53-17-15,106-18-1,-141 35-15,106-34 16,0-54 15,-107 35-15,-34 1-1,-18 17 1,-18 70 31,18 1-47,0 35 16,0 35-1,0-17 1,36-1-1,-19-52-15,19 17 16,17-17 0,17-18-1,1-18 1,17-52 15,0-1-15,18-70-1,-106 88 1,0 18 0,-18 35-1,-17 0 1,-18 70 0,53 18-1,0 1 1,0-36-1,35-1 1,18-52 0,18 0-1,-54 0 1,36 0 0,36-35-1,-1-53 1,-18 0-1,-17-36 1,-53 54 0,0 52-1,0 36 1,-17 52 0,17 1-1,0 35 1,0-53-1,0 35 1,35-71 0,18 1-1,17-18 17,1 0-17,35-70 1,0-19-1,-18-16 1,-71 16 0,1 36-1,-36 53 1,-52 36 0,52 52-1,18 0 1,0-35-1,36 18 1,-19-19 0,-17-34-1,0 0 1,0-1 0,-53-17-1,18 0 1,0 0-1,-1 0 1,19-70 0,-1 35-16</inkml:trace>
  <inkml:trace contextRef="#ctx0" brushRef="#br0" timeOffset="7516.09">11307 1341 0,'-18'0'0,"36"0"0,-54-18 0,19 18 15,-1 0-15,0 0 16,1 0 15,-1 0-15,0 0-1,-35 18 1,36-1-16</inkml:trace>
  <inkml:trace contextRef="#ctx0" brushRef="#br0" timeOffset="8664.99">2505 2558 0,'-18'17'0,"36"-34"0,-71 34 0,0 1 31,53 0-16,0-1-15,0 1 16,18-1 0,87 1-1,36-18 1,-88 0-16,159 0 31,-36 0-15,142 0-1,-18 0 1,141 0 0,88-18-1,18 1 1,-124 17 0,124 0-1,-106 0 1,141 0-1,35 0 1,-17 0 0,-141 0-1,105 0 1,-123 0 15,88 0-15,-35 0-1,-53-18 1,-176 18 0,-18-17-1,-71-1 1,-123 18 0,-35 0 15,-18-18 16</inkml:trace>
  <inkml:trace contextRef="#ctx0" brushRef="#br0" timeOffset="8800.31">12171 2558 0,'-18'0'78,"1"0"-62,-1 0-16</inkml:trace>
  <inkml:trace contextRef="#ctx0" brushRef="#br0" timeOffset="19748.41">1729 4233 0,'0'0'0,"0"-17"16,35-19-1,-35 19-15,18-1 16,-18 0 0,0 36 15,0 53-15,0 70-1,-18-106 1,18 71-1,-18 35 1,18-53 0,0-17-1,0-54 1,53-70 15,-35 36-31,17-36 16,0-18-1,-17 1 1,17 52 0,1 18-1,-19 53 1,18 18 0,1-1 15,17 1-16,35-18 1,35-53 0,1-53-1,-36 0 1,-17-53 0,-71 18-1,0-53 1,-71 17-1,18 107 1,-53-1 0,53 53-1,18 36 1,35-18 0,35 0 15,71-53-16,-71 0-15</inkml:trace>
  <inkml:trace contextRef="#ctx0" brushRef="#br0" timeOffset="20314.06">3052 4075 0,'-18'0'0,"36"0"0,-71 0 15,35 35 1,0 71 0,18-71-16,0 71 15,0 17 1,0-35 0,0 1 15,0-54-16,0-17 1,0-1 0,0-52 15,0-18-15,0-35-1,36 35 1,-19 35-16,36-52 15,35 52 1,1 36 0,-54 35-1,0 17 1,-35 1 0,0-1 15,-35-17-16,35-35 1,0-36 15,53-17-15,-36 17-16</inkml:trace>
  <inkml:trace contextRef="#ctx0" brushRef="#br0" timeOffset="21114.14">3669 4463 0,'0'0'0,"0"17"63,0 1-63,-18 52 16,18-17 15,0-17-31,53-19 31,0 1-15,-35-18-16,70 0 15,-35-35 1,17-36 0,-34 18-1,-36-17 1,0 17-1,0 35 17,0 36-17,0 35 1,0 17 0,0 1-1,0-36 1,0 106-1,17-17 1,36 87 0,-35 1-1,-18-18 1,0-141-16,0 141 16,-35 18-1,-18-54 1,0-69-1,35-37 1,-17-52 0,17 0-16,-17 0 15,0-70 1,35-142 0,0 1 15,35-89-16,0 106 1,18-53 0,-35 194-16,35-71 15,0 36 1,-18 35 0,0 36-1,18-19 1,-35 36-16</inkml:trace>
  <inkml:trace contextRef="#ctx0" brushRef="#br0" timeOffset="22563.93">5927 4357 0,'0'0'0,"-18"0"16,-88 35-1,71-35-15,-36 18 16,36 17-1,70-35 1,71 18 0,123-18-1,-34 0 1,-125 0-16,212 0 16,-105-18-1,-1 18 16,-105 0-15,-54 0 0,-17-18-1,-53-17 1,53-18 0</inkml:trace>
  <inkml:trace contextRef="#ctx0" brushRef="#br0" timeOffset="22947.41">6844 4163 0,'-18'0'16,"1"0"-16,-1 0 15,18 53 1,35-18 0,106-17 15,-35-18-16,18 0 1,-54 0 0,-52 0-1,-18 70 1,-53 1 0,18-54-16,-106 124 15,35-52 1,-18 16-1,71-52 1,53-17 0,53-72 15,-17 19-31,16-36 16</inkml:trace>
  <inkml:trace contextRef="#ctx0" brushRef="#br0" timeOffset="23630.38">8643 4374 0,'0'0'16,"-18"-17"-16,18-1 15,-17-35 1,-1 18 0,18-18-1,18 18 1,70-1 0,18 36-1,35 71 1,-35 35-1,-71 0 1,-17 0 0,-18-89-16,-18 18 15,-35 18 1,18-53 0,17-17 15,18-54-16,0 1 1,35-54 0,-17 107-16,35-54 15,18 36 1,-19-1 0,19 36-1,0 0 1,-36 0-1</inkml:trace>
  <inkml:trace contextRef="#ctx0" brushRef="#br0" timeOffset="25230.28">9472 4339 0,'0'0'16,"0"35"-16,0-17 0,18 0 16,-1-18 30,54-18-30,-18-17 0,-18-53-1,-17 35 1,-18-18 0,0 53-16,-53 36 31,-18 35-16,36 53 1,-18 0 0,53-36-1,0 1 1,53-71 0,53 0-1,0-35 16,70-36-15,-17-17 0,-124 53-16,36-18 15,-71 17 1,-53 89 15,17 0-15,36 18-1,0-1 1,18-52-16,35 17 16,-35 0-1,-1-17 1,-52-18 15,-18-18 0,35 1-31,-52-18 16,17 17 0,35 18-1,18 53 17,53 0-17,-35-36-15,52 1 16,36-18-1,0 0 1,53-35 0,-36-36-1,-34-70 1,-54-53 0,0 18-1,-17-18 16,-18 105-15,0 37 0,0 140 15,-36 70-15,19-16-1,-1 52 1,18-89-1,0 1 1,0-88-16,35 35 16,36-36-1,35-17 1,-18-17 0,35-71-1,-17-36 16,-53 18-15,-53 53 0,-53 53-1,-17 36 1,34 17 0,36 35-1,36-35 1,-1 17-1,-17-17 1,17-18 0,18-17-1,0-18 1,-36 0-16,72 0 16,-19-18-1,1-52 16,-1-36-15,-34 18 0,-19 0-1,-17 70-15,0 53 32,0 36-17,-17-36-15,17 36 16,0-1-1,0-17 1,35-18 0,0-35-1,36 0 1,-36 0 0,0-52 15,1-37-31</inkml:trace>
  <inkml:trace contextRef="#ctx0" brushRef="#br0" timeOffset="25547.84">11889 3951 0,'-18'0'0,"36"0"0,-54 0 0,1 0 16,17 0-16,1 18 15,17-1 1,0 1 0,53-18-1,-36 0-15,19-18 16,-19-17 0,-17 17 15,0-17-16,-17 35 1,-19 0 0,-17 0-1,18 0 1</inkml:trace>
  <inkml:trace contextRef="#ctx0" brushRef="#br0" timeOffset="25779.57">10654 3986 0,'0'0'0,"0"18"0,-18-18 0,18 18 16,18-18-1,52 0 16,-52 0-31,88-18 16,0 0 0,-71 18-16</inkml:trace>
  <inkml:trace contextRef="#ctx0" brushRef="#br0" timeOffset="26681.26">12312 4269 0,'0'0'16,"0"-18"-16,53 0 16,-18-35-1,-35 36 1,0-1 0,-53 18-1,-35 18 1,0 70 15,0 18-15,70 0-1,36-36 1,87-17 0,-69-53-16,17 0 15,123 0 1,-88-35-1,18-53 1,18-71 0,-36 0-1,-18-35 1,-70 159-16,18-36 16,-18 36-1,-71 106 32,54-36-47,-19 53 16,-16 71-1,34 0 1,18-36 0,18-52-1,34-54 1,1 1-1,0-18 1,-35 0-16,70-71 16,-17-17-1,-54 53 1</inkml:trace>
  <inkml:trace contextRef="#ctx0" brushRef="#br0" timeOffset="26863.22">12788 4145 0,'-17'0'0,"34"0"0,-17 0 31,18 0-15,52 0-1,-34 0-15,69-35 16,-52 17-16</inkml:trace>
  <inkml:trace contextRef="#ctx0" brushRef="#br0" timeOffset="28113.2">14023 4410 0,'18'0'31,"-1"0"-31,1 0 0,35-36 16,-36 19-16,107-71 16,-36-1-1,18-87 1,-71 17 0,-17 89-1,-18 17 16,-53 53-15,-35 88 0,17 18-1,1 88 1,70-71 0,17 18-1,54-88 1,70-53-1,-18-35 1,-34-35 0,-19-89-1,-35 18 1,1-36 0,-36 107-1,-18 123 16,-17 105 1,-1 19-17,1-36 1,35-35 0,0-53-1,0-36 1,0-34 15,0-1-31,71-70 16,-1-53-1,1 35 1,-18 88 0,-36 18-1,1 71 1,-18 17 15,0-53-31,0 36 16,53-18-1,0-18 1,53-35 0,17 0-1,18-71 1,-35-34-1,-35-1 1,-71-18 0,0 71-1,-36 53 1,-52 71 0,0 70-1,70-53 16,18 0-15,89-35 0,-19-53-1,36 0 1,-53-35 0,0-18-1,-53-17 1,0 34-16</inkml:trace>
  <inkml:trace contextRef="#ctx0" brushRef="#br0" timeOffset="28363.02">14129 3969 0,'-36'0'0,"72"0"0,-89 17 0,18-17 16,35 18 0,70-18-1,54 0 1,87 0 0,-87-18-1,17 1 1,-88-1-1</inkml:trace>
  <inkml:trace contextRef="#ctx0" brushRef="#br0" timeOffset="31080.23">17145 4198 0,'0'-18'15,"0"1"-15,18-54 16,17 1 0,0-54-1,-35 89 1,0-18-16,-35-35 31,-36 70-15,-34 36-1,-19 52 1,53 19 0,19 52-1,34 0 1,36-71-1,34-70 1,54-17 0,-35-54-1,17-35 1,-35 0 0,-53 18-1,0 106 32,0 52-31,0 54-1,0-89-15,53 36 16,35-1 0,18-52-1,-18-36 1,0-70-1,-35-18 1,35-52 0,-35 69-1,0 36 1,-17 53 0,-19 36 15,-17-1-16,18 18 1,-18-35 15,17-18-15,-17-36 0,0-17-1,-17 36 1,-1 17-1,-35 0 1,0 35 0,18 36-1,17 52 1,18-88-16,0 53 16,71 18-1,0-70 16,34-36-15,-34-18 0,52-88-1,-34 18 1,34-53 0,-17 70-1,17 1 1,-52 52-1,-36 18 1,-35 18-16,0 17 16,0 18-1,0-35 1,0-36 46,0-35-46,0 0 0,-35 0-1,17 53 1,-52 0 0,17 18-1,-18 70 1,54-70-16,-19 52 15,19 36 1,17-35 0,53 17-1,35-53 1,71-17 0,-54-36-1,37-35 1,-54-17 15,-35-54-15,-36 36-1,-17 0 1,-17 88 0,-36 0-1,0 35 1,18 53-1,35 0 1,0-70-16,0 88 16,35-53-1,18-36 1,0-17 0,52-35-1,37-53 1,-1-36 15,-53 36-15,-35 0-1,-53 53 1,-18 35 0,-52 53-1,52 0 1,18 17-1,0 1 1,71 17 0,-54-18-1,18-34 1,-35-54 31,-52-35-32,16 0 17,19 36-17,-1 17 1,0 35 0,1 18-1,17 0 1,0-18-1,88-17 1,-18-1 0,-34-17-16,87-17 15,-35-36 1,36-35 0,-18-18-1,0-18 16,-54 36-15,-52 70-16,18 1 16,-36 17-1,-52 35 1,70 36 0,0-36-1,0-17-15,0 52 16,18 1-1,34-1 1,-16-35 0,-36-17-1,0 17 1,-18-35 0,0 0-1,-17 18 1,18-18 15,-1 0-15,0-18 15,18 1-31,-17-1 16</inkml:trace>
  <inkml:trace contextRef="#ctx0" brushRef="#br0" timeOffset="48494.27">6685 5838 0,'0'0'0,"-18"0"16,1-17-16,-89-1 15,88 18 1,-70-17-16,18 17 15,17 0 1,35 17 15,18 1-15,18-18-16,88 0 16,158 0-1,-35-18 1,18 1-1,-123-1 1,-18 18 0,-124 0 31,-53 0-32,-17 18 1,-35 17-1</inkml:trace>
  <inkml:trace contextRef="#ctx0" brushRef="#br0" timeOffset="48793.51">6914 5891 0,'-17'0'63,"17"18"-48,-18 17 1,18 36 0,0 35-1,0 35 1,-17-35 0,17-71-16,-18 71 15,18-89-15,0 54 16,0-36-1,53-88 17,0-17-17</inkml:trace>
  <inkml:trace contextRef="#ctx0" brushRef="#br0" timeOffset="49460.9">7214 6209 0,'0'-18'0,"0"36"0,18-53 15,0 17 1,-18 36 15,0-1-31,0 54 16,-18 17 0,18 35-1,0-52 1,18-36-1,-1-35-15,54 0 16,35-70 15,-18-1-15,18-52 0,-71 35-1,-35 52 1,0 19-1,0 34 1,-18 54 0,1-1-1,17 71 1,0-17 0,0-71-16,17 70 15,1-70-15,0 71 16,17 70-1,0-88 1,-35 17 15,-53-52-15,-53-54 0,-52-17-1,34-53 1,-17-17-1,53-1 1,88 18 0,0-17-1,53 34 1,53-52 0,-89 71-16</inkml:trace>
  <inkml:trace contextRef="#ctx0" brushRef="#br0" timeOffset="49827.35">8043 6191 0,'0'0'0,"0"-17"0,0 34 31,0 1-16,0 0-15,0 105 16,0 18 0,18 71-1,0-71 1,-18 35 0,-18-35-1,0-35 1,1-71-1,17-52 32,0-54-31,0 1 0,0 34-16,17-69 0</inkml:trace>
  <inkml:trace contextRef="#ctx0" brushRef="#br0" timeOffset="50178.05">8079 6562 0,'0'-71'16,"0"142"-16,0-230 16,-18 141-16,18-70 15,0 35 1,71 0 0,17 18-1,18 35 1,-18 0-1,-53 71 17,-53-1-17,-52 1 1,-36-1 0,35-35-1,19 1 1,34-19-1,0-17 1,54-17 15,34-36-15</inkml:trace>
  <inkml:trace contextRef="#ctx0" brushRef="#br0" timeOffset="50928.03">8643 6368 0,'18'0'0,"-1"0"16,1 0-16,0-18 16,-1 0-1,1 1-15,52-36 16,-17 0-1,0-18 1,-35 18 0,-53 53 15,-18 18-15,0 53-1,18-18 1,35 35-1,0 0 1,17-35 15,71-36-15,1-17 0,34-52-1,-35-19 1,18-17-1,-71 70-15,18-70 16,-17 17 0,-36 36-1,-36 35 1,-34 35 0,34 18-1,19 53 1,17-71-1,53 18 17,0-17-17,-36-1 1,-17-17 0,0-1-1,-53 18 1,36-35-1,-1 0 1,-17 0 0,17 0-16,-35-17 15,18 17-15</inkml:trace>
  <inkml:trace contextRef="#ctx0" brushRef="#br0" timeOffset="51493.19">6138 6950 0,'0'0'0,"0"17"16,0 1-16,18-18 15,105 0 1,36 0-1,176 0 1,-17-35 0,123 17 15,-318 18-31,265-35 16,89 17-1,-160 1 1,53-19-1,-193 36 1,-71-17 0,-71 17-1,-17-18 1,-36 18 31,0-18-47,1 18 0</inkml:trace>
  <inkml:trace contextRef="#ctx0" brushRef="#br0" timeOffset="52310.53">1199 8590 0,'0'0'0,"-17"-18"0,-1-70 32,1 35-17,-1 18 1,0 17-1,18 36 1,-17 0-16,17 105 16,0 36-1,17 17 1,1 54 0,-18-89-1,0-106-15,-35 36 16,17-18-1,0-71 32,18-53-31,0 54-16,0-54 0</inkml:trace>
  <inkml:trace contextRef="#ctx0" brushRef="#br0" timeOffset="52676.72">970 8590 0,'-18'0'0,"36"0"0,-53-18 0,0-17 15,17 0 1,18 17-16,18-35 16,17 36-16,53-54 15,71 18 1,35 53-1,0 18 1,-159 17 0,0 36-1,-105 52 1,-54-17 0,-17-18-1,0 0 1,106-52-1,17-36-15,18 17 16,36-17 0,52-17-1,-71 17-15</inkml:trace>
  <inkml:trace contextRef="#ctx0" brushRef="#br0" timeOffset="53177.61">1764 8678 0,'18'-17'0,"-36"34"0,36-17 47,-18 18-31,-36 17 0,36-17-16,-35 105 15,17-34 1,18-1-1,18-18 1,35-70 0,70-35-1,-52-18 1,17-70 0,-53 17-1,-17-35 1,-18 88-1,0 35 1,-35 71 15,-1 35-15,36 71 0,0-53-1,53-18 1,0-70-1,-17-18-15,69-18 16,19-53 0,-1-70-1,-34 18 1</inkml:trace>
  <inkml:trace contextRef="#ctx0" brushRef="#br0" timeOffset="53726.51">2699 8308 0,'-18'-35'0,"36"70"0,-89-88 15,18 88 1,36 53 0,-1 18 15,18 71-15,0-142-16,0 71 15,0 17 1,0-70-1,0-35 1,0-53 15,0 17-31,0-70 16,18-18 0,52 18-1,36 17 1,-18 71-1,53 0 1,-123 18 0,70 35-1,-53 35 1,-35 0 0,-52 18-1,-19-53 1,-17 0-1,52-53-15,-34 0 16,-1 0 0,54 0-1,-1-18 1,18-17 0,71-18-1,-18 0 1</inkml:trace>
  <inkml:trace contextRef="#ctx0" brushRef="#br0" timeOffset="54709.54">3422 8149 0,'0'0'15,"0"-17"-15,-18 17 16,1 35-1,-19 35 1,19 107 0,17-54-1,0 54 1,0-142-16,0 71 16,35 0-1,18-89 1,53-17-1,-18-35 1,-70 17 0,87-105-1,-34 17 1,-18-18 0,-53 72-1,0 87 16,0-18-31,0 72 16,0-1 0,18 0-1,52-35 1,-17-35 0,35-18-1,18-36 1,-18-69-1,-17-1 1,17-18 15,-35 71-15,-18 18 0,-35 53 15,18-1-16,-1 1 1,1-18 0,0 0-1,-18-53 1,0 35 0,-18 1-1,-35 17 1,-17 53-1,-1 52 1,18-34 0,36-36-1,-19 71 1,36-35 0,0-1-1,53-52 1,53-18-1,-88 0-15,70-53 16,18-18 0,-18-17-1,-18 18 1,-52-1 0,-18 18-1</inkml:trace>
  <inkml:trace contextRef="#ctx0" brushRef="#br0" timeOffset="55044.29">4092 7990 0,'-17'18'16,"34"-36"-16,-34 54 0,34-36 31,1 0-31,17-18 16,-17-35 0,-18 18-1,0 17 1,-18 18-1,18 18 1,-18 35 15,-17 0-15,35-36-16</inkml:trace>
  <inkml:trace contextRef="#ctx0" brushRef="#br0" timeOffset="55945.21">1288 10266 0,'0'0'0,"0"-88"16,0 70-16,-18-35 15,18 35 1,-18 18 0,18 53 15,18 124-15,0-124-16,-18 123 15,0-17 1,0 0-1,-18-89 1,18-35 0,0-70 15,0 0-31,18-53 16</inkml:trace>
  <inkml:trace contextRef="#ctx0" brushRef="#br0" timeOffset="56275.63">1235 10213 0,'-18'-18'0,"36"36"0,-71-53 15,-18-18 1,36 17 0,35 1-1,71 0 1,105 17-1,-35 18 1,-106 18-16,106 52 16,-141 19-1,-105 34 1,-37-17 0,54-18-1,53-70-15,0 35 16,35-36-1,17-17 1,1-17 0</inkml:trace>
  <inkml:trace contextRef="#ctx0" brushRef="#br0" timeOffset="57126.56">1587 10672 0,'18'-18'47,"0"0"-47,35-35 15,17 0 1,18-17 0,-17 70-1,-53 0-15,35 53 16,-36-18-16,18 71 15,-35 35 1,0-53 15,-35 0-15,18-70 0,-1-53 15,18 17-31,0-52 15,0-19 1,53-34 0,0 52-1,35 36 1,0 35 0,-35 18-1,18 35 1,-71 17-1,0 1 1,0-1 15,0-17-15,-18-18 0,-17-17-1,17-18 16,18-18-31,0-17 0</inkml:trace>
  <inkml:trace contextRef="#ctx0" brushRef="#br0" timeOffset="57309.32">2364 10442 0,'0'0'15,"-18"-17"1,0 17-16,18-18 0,-17 18 15,17 18 48</inkml:trace>
  <inkml:trace contextRef="#ctx0" brushRef="#br0" timeOffset="57725.71">2734 10495 0,'0'18'32,"0"-1"-32,18-17 15,-18 18-15,53 70 16,-1-17-1,1 52 1,-53-52 0,0-54-1,18 36 1,0-53 15,35-70-15,-36-1-1,-17 36-15,53-53 16,0-36 0,-18 54-1,-17 52 1,17 18 0,-17 35-1,-18-17-15,18 17 16</inkml:trace>
  <inkml:trace contextRef="#ctx0" brushRef="#br0" timeOffset="58791.9">3828 10689 0,'0'0'0,"17"-17"0,1 17 15,0-18-15,-1-53 16,-17 1-1,-70-18 1,-19 52 0,-52 54-1,18 52 1,-1 107 0,124-54-1,18-17 1,35-53-1,53-53 1,-71 0 0,53 0-16,36-70 31,-36-36-15,-70 0-1,-1-35 1,-17 70-1,0 54 1,0 69 0,-17 72-1,17-36 1,0 18 0,52-53-1,-34-35-15,35 17 16,-35-35-16,87 0 15,-34-53 1,17-53 0,-17 0 15,-36-88-15,-17 159-16,-1-53 15,-17 35-15,0-53 16,0 53-1,-35 124 17,17 17-17,1-35-15,-1 70 16,18-70-16,0 71 16,35-1-1,18-70 1,53-18-1,-18-35 1,71-53 0,0-52 15,-89 16-15,-52-34-1,-18 52 1,-18 71-1,1 0-15,-18 36 16,-36 105 0,53-35-1,18-18 1,71-18 0,-1-70-1,36 0 1,0-35-1,-35-36 1,-36 1 0,-17-18-1</inkml:trace>
  <inkml:trace contextRef="#ctx0" brushRef="#br0" timeOffset="59042.73">4427 10231 0,'-17'0'0,"34"0"0,-52 0 0,17 17 16,54-17 0,-19 0-16,142-17 15,0-19 1,35 19-1,-71 17 1,-105 0 0</inkml:trace>
  <inkml:trace contextRef="#ctx0" brushRef="#br0" timeOffset="62241.87">1711 13070 0,'18'-17'0,"-36"34"16,53-87-1,-35 52-15,0-17 0,0 0 16,-53-71 0,-53 18-1,-17 52 1,-36 36 0,36 71-1,35 35 1,52-71-16,19 141 15,17-70 1,35-35 0,71-71 15,17-18-15,36-88-1,35-70 1,-88 17-1,-36-52 1,-70 69 0,-17 19-1,-54 105 1,1 89 0,17 88-1,53 35 1,17 35-1,36-88 1,36-70 0,-54-71-1,88 0 1,-87 0-16,87-53 16,71-71-1,-106 18 1,-52-35-1,-36 88 1,-89 36 0,-17 70-1,36 35 1,35 53 0,35-53-1,17-70-15,71 35 16,18-53-1,-53 0-15,106-53 16,53-71 15,-71 18-15,-18-52 0,-87 70-1,-36-36 1,-18 89-1,-35 35 1,18 53 0,-1 70-1,19 36 1,-19 88 0,1 0-1,18 53 1,17-71-1,0 71 1,0-124 0,17-35-1,71-123 17,36-106-17,-18 0 1,35-89-1,-71 1 1,-70-89 0,-123 36-1,-53 53 1,52 123 0,1 17-1,105 36 1,124 0 15,70-70-15,1-1-1,69-52 17,-87 35-17,-106 52-15,53-70 16,-106 54-1,-35-19 1,-36 36 0,-35 35-1,36 17 1,-36 89 0,88-88-16,18 88 15,0 35 1,0-71-1,71-17 1,17-53 0,53-88-1,-70 17 17,-18-52-17,-53 35 1,0 17-1,0 54 1,-18 34 0,18 54-1,-18 52 1,18-35 0,71 1-1,-1-72 1,54-34-1,-71-36 1,17-53 0,-52 18 15,-18-18-15,0 53-1,0 88 16,0 53-15,0-70-16,0 35 16,0 53-1,53-53 1,0-53 0,-35 0-16,52 0 15,18-71 1,-17 1-1,-36-36 1,-35 35 0,18 18 15,-54 106 0,1 53-15,35-18-1,35 0 1,18-35 0,-17-53-16,87 0 15,-17-17 1,0-71 0,-36-18-1,-17-35 1,-35 35-1,0 70-15,-18-87 16,0 105 0,-18 36 15,0 53-15,1 70-1,17 0 1,0 0-1,35-88 1,53 0 0,0-53-1,0-53 1,18-35 0,-17-53-1,-54-36 1,-18 36-1,-17 35 1,0 71 0,-35 35-1,18 106 17,-19 35-17,36-18 1,0 1-1,0-36 1,0-70-16,36 52 16,34-35-1,18-35 1,18-35 0,-35-18-1,-18-35 1,-36 70-16</inkml:trace>
  <inkml:trace contextRef="#ctx0" brushRef="#br0" timeOffset="62475.6">5503 12365 0,'-17'17'0,"34"-34"0,-17 34 31,89-17-15,69 0 0,-34-17-1,-1-1 1,-105 18-16,-1 0 16,1 0-16,-36 0 15</inkml:trace>
  <inkml:trace contextRef="#ctx0" brushRef="#br0" timeOffset="63109.72">1711 14534 0,'0'0'0,"0"-35"0,0-71 15,0 36 1,0 34 0,0 89-1,0-35-15,-18 123 16,18 71-1,0-53 1,-17-1 0,-1 19-1,0-142 1,18 36 0,0-107 15,18-17-31</inkml:trace>
  <inkml:trace contextRef="#ctx0" brushRef="#br0" timeOffset="63444.28">1587 14587 0,'-17'-17'0,"34"34"0,-52-70 0,18 18 15,17-71 1,17 71-16,54-18 15,-18 35-15,141-52 16,-53 52 0,0 54-1,-53 87 17,-106 1-17,-87 17 1,87-106-16,-70 35 15,17-17 1,36-17 0,35-19-1</inkml:trace>
  <inkml:trace contextRef="#ctx0" brushRef="#br0" timeOffset="63892.8">2117 14958 0,'0'0'0,"0"-18"31,0 0-31,0 1 15,35-36 1,35 18 0,-52 35-16,88 0 15,17 17 1,-52 54 0,-53 17-1,-18 36 1,-36-72-1,36-34 1,-17-18 0,17-70-1,0-1 17,53-17-17,0 35 1,17 18-1,-70 17-15,53 0 16,0 18 0</inkml:trace>
  <inkml:trace contextRef="#ctx0" brushRef="#br0" timeOffset="64325.43">3087 14817 0,'-35'17'31,"17"1"-15,-17 35-16,-1 0 15,36-18 1,0 36 0,-17 52-1,17-52 1,53-36-1,17-35 1,54-71 0,-19-17-1,-34-35 1,-71 52 0,-71-35-1,-17 89 1,-35 34-1,70 19 1,18 34 15,35-52-15,53-18 0,17-18-16</inkml:trace>
  <inkml:trace contextRef="#ctx0" brushRef="#br0" timeOffset="64592.15">3757 14570 0,'0'-18'0,"0"36"0,18-71 15,-18 70 1,-18 54 0,0-53-16,-17 87 15,-35 54 1,52-53-1,0 18 1,18-72 0,18-34-1,53-36 17,-36-52-17,-35 35-15</inkml:trace>
  <inkml:trace contextRef="#ctx0" brushRef="#br0" timeOffset="64791.33">3440 14870 0,'0'0'16,"-18"17"-16,0-17 16,36 0-1,70 0 1,18 0-1,17-35 1,-87 35-16,17-35 16,-18 17-1</inkml:trace>
  <inkml:trace contextRef="#ctx0" brushRef="#br0" timeOffset="65392.02">4039 14975 0,'0'0'0,"-17"0"16,17-17 15,35-1-15,-17 18-16,34-53 15,19-17 1,-36 17 0,-35-18-1,-17 54 1,-54 17-1,18 52 1,36 54 0,17-18-1,0 1 17,17-36-17,54 0 1,-1-53-1,54-53 1,-89 53-16</inkml:trace>
  <inkml:trace contextRef="#ctx0" brushRef="#br0" timeOffset="66174.64">4851 14746 0,'17'-35'15,"-34"70"-15,34-88 16,-34 53-16,-1 0 15,-35 0-15,-17 0 16,-1 53 0,0 18-1,54 52 17,17-52-17,35-1 1,53-52-1,53-18 1,-35-35 0,53-54-1,-88 19 1,-19-71 0,-52 35-1,0-35 1,0 88-1,0 35 1,0 54 0,-35 69-1,18 1 1,17 35 15,0-53-15,17 36-1,36-89 1,18-35 0,-1 0-1,54-53 1,-36 0 0,-53-52-1,-35 34 1,-17 36-1,-36 35 1,17 35 0,19 53-1,17 0 17,0-17-17,17-36 1,54-17-1,-18-18 1,53 0 0,52-53-1,-122 35-15</inkml:trace>
  <inkml:trace contextRef="#ctx0" brushRef="#br0" timeOffset="66791.62">6332 14693 0,'0'-17'0,"0"34"0,-17-52 16,17 17-16,-18 1 0,-52-19 16,-1 19 15,-17 34-31,17 36 31,1 35-15,52 18-1,18-18 1,35-17 0,18-71-1,53 0 1,-35-18 0,17-52-1,-71 52-15,36-52 16,0-89-1,-35 0 1,-18-35 0,0 71-1,0 87 17,-35 125-1,35-54-31,-36 106 15,19 0 1,17 35 0,0-70-1,0-88-15,35 70 16,18-35 0,0-35-1,17-18 1,-17 0-1,0-36 1,-35 19-16,-1-36 16,1 18-1</inkml:trace>
  <inkml:trace contextRef="#ctx0" brushRef="#br0" timeOffset="67157.7">5274 14587 0,'-18'18'0,"36"-36"0,-18 36 47,35-18-47,36-18 15,17-17 17,-70 35-32,17 0 15,0 0 1,-17 0-1,-18-35 17</inkml:trace>
  <inkml:trace contextRef="#ctx0" brushRef="#br0" timeOffset="68374.36">6068 8484 0,'0'0'0,"-18"0"0,0 0 0,-52 0 31,52 0-31,1 0 0,-1 0 16,0 0-1,54 36 17,-1-36-32,18 0 15,0 17-15,158-17 16,1 18 0,123-18-1,-53 0 1,-140 0-1,-19 0 1,-105 0 0,-18-18 31,0 1-32,0-1 1,0 0-1,-18-17 1</inkml:trace>
  <inkml:trace contextRef="#ctx0" brushRef="#br0" timeOffset="68841.74">7302 8220 0,'-17'0'0,"34"0"0,-52 0 15,18 0 1,17 35-1,0 18 1,70 0 0,1-18-1,35-17 1,-36-18 15,-52 0-31,52 0 16,-52 0-1,0 0 1,-89 17 15,-17 54-15,70-53-16,-52 34 16,-36 54-1,35-35 1,18 17-1,18-53 1,35-52 62,18-1-78,-1 0 16</inkml:trace>
  <inkml:trace contextRef="#ctx0" brushRef="#br0" timeOffset="70824.94">9578 8343 0,'18'0'0,"-1"0"16,1 0-1,-1 0 1,1-17 0,0-1-1,-18-35 1,0-18-1,-36 1 1,19 52-16,-71-35 16,-36 36-1,-17 87 1,70 18 0,1 71-1,70-124-15,0 36 16,0-36-16,18 71 15,52-71 1,1-35 0,35-17-1,-18-54 17,-53 54-32,53-107 15,-53 18 1,-35-17-1,0 70 1,-35 71 0,18 87-1,17 36 1,35-17 0,35-71-1,54-18 1,-18-35-1,35-35 1,-18-36 0,-105 54-16,17-54 15,-35-52 17,0 52-17,-35 124 16,17-35-31,1 52 16,-19 36 0,36-35-1,0-19 1,0-69 31,18-1-47,0 1 0,35-36 15,-1-71 1,1 36 0,-17 53-1,17 52 1,-36 72 15,1 16-15,17-16-1,0-54 1,18-18 0,53-17-1,35-52 1,0-19 0,-70 0-1,-18-34 1,-18 69-1,-35 19 1,0 70 0,-35 17-1,0 18 17,35-17-17,17-53 1,89-18-1,35-36 1,-17-34 0,-36-18-1,-53 17 1,-17-17 0,-18 53-1,17 35 1,-17 70-1,-17 36 1,-1 35 0,0-18-1,18 89 1,0 106 15,0-142-15,0 53-1,0-35 1,0-70 0,-52-89-1,-19-17 1,-52-54 0,17-87-1,0-89 1,71 1-1,35-54 1,88 53 0,-53 177-16,89-53 15,17 17 17,35-17-17</inkml:trace>
  <inkml:trace contextRef="#ctx0" brushRef="#br0" timeOffset="71457.66">12171 8096 0,'0'-17'16,"0"34"-16,0-52 0,-18 35 0,1 0 16,-19 18-1,-34 87 1,70-87-16,-53 88 15,35 17 1,1-70 0,17-35-1,35 0 17,18-36-17,53-70 1,-18 0-1,-35 52 1,-36 36 0,1 36-1,-18 34 1,35 18 0,0-35-1,54-35 1,-19-18-1,36 0 1,0-71 0,-36-35-1,-70-52 17,-17 34-17,-54 18 1,18 106-1,-35 53 1,71 18 0,17 17-1,35-70 1,18-18 0,-36-18-16</inkml:trace>
  <inkml:trace contextRef="#ctx0" brushRef="#br0" timeOffset="71957.17">13123 7743 0,'-17'0'0,"34"0"0,-52 0 16,0 0-16,17 0 16,-17 53-1,17 71 1,1 35-1,-1-36 1,0 1 0,18-54-1,-17-17 1,17-71 31,0 1-47,0-54 15,17-52 1,71-1 0,18 36-1,-70 70-15,87 18 32,-35 53-32,-70 71 31,-18-36-16,0 0 1,-53-17 0,18-54-1,35-34 17,53-54-17</inkml:trace>
  <inkml:trace contextRef="#ctx0" brushRef="#br0" timeOffset="72741.03">13582 8237 0,'18'0'16,"-1"-17"15,18-1-15,-17 0-16,35-34 15,-35-1 1,-1-18 0,-17 53-1,-17 18 1,-1 18-16,-53 70 16,36-17-1,35 35 1,0-53-1,0-1 1,53-52 0,18 0-1,-18 0 1,0-35 15,-1-18-15,-34-35-1,0 35 1,-1-35 0,1 53-1,17 17 1,18 18 0,35 0-1,-35 35 1,-17 89-1,-36-54 1,0 19 0,0-19-1,-18-70 1,-17 18 15,35-71 0,17-35-15,36-1 0,18-16-1,-18 52 1,17 17 0,-52 19-16,35 17 15,0 0 1,-53 35-1</inkml:trace>
  <inkml:trace contextRef="#ctx0" brushRef="#br0" timeOffset="73140.77">14623 8149 0,'35'18'16,"-70"-36"-16,105 36 0,-17-36 31,0-17-16,0-36 1,-35-17 0,-18 18-1,-18 70 1,-35 17 0,-18 71-1,19 1 1,-1 69-1,53-87 1,70-18 0,18-53-1,-17 0 1,35 0 15,-53-35-15,-36 35-16,1-36 15,-18 19 1</inkml:trace>
  <inkml:trace contextRef="#ctx0" brushRef="#br0" timeOffset="73974.23">7038 10425 0,'0'0'15,"-35"0"-15,-1 0 0,-52 0 16,71 0-16,-1 0 16,36 0-1,105 0 1,124 0 15,35 0-15,89 17-1,-283-17-15,106 18 16,-35-1 0,-107-17-1,-34 0 1,-18-35 0,-18 18-1,-34-36 1</inkml:trace>
  <inkml:trace contextRef="#ctx0" brushRef="#br0" timeOffset="74407.64">8167 10125 0,'0'-18'16,"0"36"-16,-18-36 0,1 18 15,-1 0 1,0 35-1,18 18 1,36 0 0,105-18-1,-71-17 1,89-18 0,-71-18-1,-53 18 1,-88 0 15,36 0-31,-54 53 16,36-17-16,-53 69 15,-36 37 17,54-37-17,52-52 1,18-17-1,35-36 1,54-36 0,-54 36-16</inkml:trace>
  <inkml:trace contextRef="#ctx0" brushRef="#br0" timeOffset="74557.27">10054 10354 0,'-35'0'0,"70"0"0,-123 0 16</inkml:trace>
  <inkml:trace contextRef="#ctx0" brushRef="#br0" timeOffset="75523.66">9560 10301 0,'0'0'0,"0"-18"0,0 1 0,0-1 0,0-17 15,0-18 1,0 35-1,-17 18 1,17 53 0,0 71-1,0-89-15,0 141 32,0-70-17,0-18 1,0-70-1,70-71 17,1-53-17,-1-35 1,-34 53 0,-1 35-1,0 53 1,-17 88-1,-1-52-15,19 69 16,17 19 0,17-18-1,-17-89 1,71-17 15,-19-53-15,1-52-1,-71-54 1,-35 18 0,0 0-1,0 70 1,0 53 0,-35 107-1,18 16 1,17 72-1,0-71 1,52 0 0,37-71-1,34-53 1,1-52 15,-36-19-15,-35-34-1,-36 105-15,-17-17 16,0 17 0,0 89-1,-35-1 1,17 19 0,18-54-1,0 0 1,18-88 15,0-17-15</inkml:trace>
  <inkml:trace contextRef="#ctx0" brushRef="#br0" timeOffset="75690.67">10989 10125 0,'-18'0'16,"36"0"-16,-71 0 15,35 0-15,-17 0 16,18 0 0,17 17-1,17 1 1,1-18-16,35 0 16</inkml:trace>
  <inkml:trace contextRef="#ctx0" brushRef="#br0" timeOffset="75973.25">11571 10072 0,'18'-18'31,"-36"36"-15,18-1-1,-35 54 1,35 35-1,-18 0 1,18-71-16,-17 71 16,17-36-1,0-34 1,0-19 0,0-34-1,0-19-15</inkml:trace>
  <inkml:trace contextRef="#ctx0" brushRef="#br0" timeOffset="76807.19">11254 10407 0,'-18'0'0,"36"0"16,-54 0-16,36 18 16,18-18-1,105 0 1,19-18-1,52-35 1,-36-18 0,-17 1-1,-105-36 1,-36 36 0,-71 52-1,18 36 1,0 70-1,36 0 1,17-53-16,0 71 16,0 35-1,0-53 17,0-17-17,17-71 16,19-35-15,34-71 0,18-35-1,-17 70 1,35 36 0,-18 35-1,-53 35 1,-17 89-1,-18-36 1,0 0 0,0-53-1,17-35 1,36 0 0,0-70 15,18-19-16,-1-34 1,-17 52 0,-17 54-1,-36 87 17,0-34-32,0 52 15,-18-35 1,0-18-1,18-17 1,-17-18 0,17-36-1,0-17 1</inkml:trace>
  <inkml:trace contextRef="#ctx0" brushRef="#br0" timeOffset="76973.61">12753 10125 0,'-18'0'16,"1"0"-1,-1 0 1,36 0 15,-1 0-31</inkml:trace>
  <inkml:trace contextRef="#ctx0" brushRef="#br0" timeOffset="77473.97">13176 10142 0,'0'0'0,"-17"0"15,17 18 1,-36 35-1,19 17 1,-1 19 0,18 16-1,-18-52 1,18-35-16,-17 17 16,17-52 30,0-19-46,0-34 16,35-54 0,-17 89-16,88-53 15,70 0 17,18 88-17,-106 17 1,-17 72-1,-71-1 1,-18 18 0,-35-36-1,35-35 1,-34-17 0,16-18-1,36-18-15</inkml:trace>
  <inkml:trace contextRef="#ctx0" brushRef="#br0" timeOffset="79374.2">14658 10231 0,'18'0'0,"-36"0"0,88-36 15,-70 19-15,0-36 16,0 35 0,-17 0-1,-1 18-15,-35 18 16,-35 70 15,35 36-15,53-18-1,0 17 1,71-70 0,-54-35-16,124-18 15,36-18 1,-18-53 0,17-87-1,-88 34 1,-35-52-1,-53 123-15,0-71 16,0 19 0,-35 87-1,17 88 1,-17 89 15,17-53-15,18 88-1,18-88 1,70 17 0,18-87-1,53-19 1,-1-52 0,-122 17-16,87-35 15,1-70 1,-89 17-1,-17-17 1,-71 35 0,-18 88-1,-17 0 1,17 70 15,1 36-15,52-18-1,18 36 1,18-54 0,70-52-1,0-36 1,-35-35 0,18-53-1,-36 18 1,-17-35-1,-18 105-15,0-35 16,0 88 15,-18 36-15,18-36 0,-18 53-16,1 1 31,17-72-31,17 71 15,54-52 1,17-36 0,53-36-1,-17-16 1,17-72 0,-35-17-1,-54 35 1,-69 124 15,-36 70-15,35-17-1,1-36-15,17 71 16,0-53 0,0 17 15,0-88 0,0 1-15,-36-54-1,1 18 1,35 36 0,-35 34-1,35 19 1,0 17-1,35 17 1,71-52 0,-18-1-1,53-17 1,18-53 0,-36-17 15,54-54-16,-142 89-15,36-53 16,-54 17 0,-34 54-1,-89 52 1,35 18 0,36 88-1,35-70 1,0 34-1,35-34 1,-17-53 0,-18-1-1,-18-17 32,-17 0-31,-36-35-1,-34 35 1</inkml:trace>
  <inkml:trace contextRef="#ctx0" brushRef="#br0" timeOffset="80105.86">7567 12488 0,'0'0'16,"-18"0"-16,-52 0 15,52 0-15,1 0 16,70 18 0,193 0-1,107-1 1,-123-17-1,-142 0-15,194 0 16,-123 0 0,-36-17-1,-105-1 1,-18-17 0,-71-18 15,36 17-31</inkml:trace>
  <inkml:trace contextRef="#ctx0" brushRef="#br0" timeOffset="80473.08">8714 12224 0,'-18'0'0,"0"0"16,18 35-1,71-17 1,17 17-1,53-35 1,-53 0 0,-17 0-1,-53 0 1,-54 18 15,-70 52 0,71-52-31,-71 70 16,18-35 0,-18 53-1,106-89 1,0 1 0,18-18-1</inkml:trace>
  <inkml:trace contextRef="#ctx0" brushRef="#br0" timeOffset="81572.44">10477 12347 0,'0'-35'0,"0"70"0,0-88 15,0 0-15,0-17 16,-17 17 0,-1 159 15,18-71-31,0 124 16,-17-53-1,-1-1 16,0-69-15,18-54 15,36-35-15,16-35 0,-34 35-1,17-18 1,1 71-1,-1 36 1,-17-1-16,17 36 16,18 34-1,17-34 1,36 0 0,0-71 15,-71 0-31,89-53 15,-1-36 1,-52 19 0,-36-71-1,-35 17 1,0-34 0,-53 87-1,0 124 1,18 53-1,0 52 1,-1-16 0,36-72-1,71 18 1,-53-88-16,70 0 16,35 0 15,-52-53-16,17 1 1,-53-37 0,-35 54-1,0 70 17,-17 36-17,17-53-15,-18 17 16,0 18-1,18-18 1,0-53 31,0-17-47,0 17 16</inkml:trace>
  <inkml:trace contextRef="#ctx0" brushRef="#br0" timeOffset="81739.64">11677 12294 0,'0'0'16,"0"-53"-16,0 36 0,-18-1 31,1 18-15,17 18 0,0-1-1,35-17 1,53 0-1</inkml:trace>
  <inkml:trace contextRef="#ctx0" brushRef="#br0" timeOffset="82009.25">12171 12136 0,'17'-18'0,"-34"36"0,34-54 0,1-34 16,-18 52 15,0 36-16,0 88 1,0 52 0,-18 1-1,1-35 1,17-54 0,0-17-1,0-35 1,0-89 15</inkml:trace>
  <inkml:trace contextRef="#ctx0" brushRef="#br0" timeOffset="83322.67">11942 12524 0,'-18'0'0,"36"0"0,-54 0 0,19 0 31,34-18-16,124-17 1,36-1 0,-19-34-1,19-18 1,-124-1 0,-53 1-1,0 53 1,-71 53-1,54 52 1,-1 71 0,18-17-1,18-36 1,-18 35 15,0-87-15,0-19-1,0-34 17,0-1-32,35-35 15,18-35 1,35-18 0,-35 53-1,35 53 1,-53 35-1,-35 54 1,0-72-16,0 36 16,18 18-1,35-54 1,-18-17 0,53 0 15,1-17-16,-72 17-15,71-71 16,-52-17 0,-19 17-1,1 19 1,-53 104 15,17-34-31,0 35 16,1 35-1,17-35 1,35-18 0,71-35-1,-71 0-15,36 0 16,-36 0-16,88-17 16,-52-36 15,-18-18-16,-53 1 1,18 17 0,-18 35-1,-18 53 1,0 54 0,1-36-1,-1 0 1,0-18-1,18 0 1,0-70 31,0-36-31,53-17-1,18-53 16,-36 106-31,53-36 16,53 53 0,-35 71-1,-53 18 1,-53 52 0,0-52-1,-17-53-15,-19 35 16,1-18-1,17-35 1,18 17 0,0-34-1,-35-36 1,35 35-16</inkml:trace>
  <inkml:trace contextRef="#ctx0" brushRef="#br0" timeOffset="83490.11">13458 12047 0,'-17'0'15,"34"0"-15,-52-17 0,0 17 16,35-18-16,-35 18 16,52 0 15,19 0-16</inkml:trace>
  <inkml:trace contextRef="#ctx0" brushRef="#br0" timeOffset="83990.7">14905 12047 0,'0'0'15,"0"-35"-15,0 0 0,0 0 0,0-18 16,0 35 0,-18 36 15,18 87-16,0 107 1,0-53 0,0 0-1,0-18 1,0-71 0,0-87 15,18-72-16</inkml:trace>
  <inkml:trace contextRef="#ctx0" brushRef="#br0" timeOffset="84322.75">14940 12241 0,'-18'-53'0,"36"106"0,-36-247 16,18 177-1,18-71 1,53 35-1,140 17 1,-70 36 0,1 89-1,-125-1 1,-70 88 0,-70-105-1,-36-1 1,18-35-1,88-17 1,35-18 0,36 0 15,35 0-15</inkml:trace>
  <inkml:trace contextRef="#ctx0" brushRef="#br0" timeOffset="84872.14">16034 12435 0,'35'0'0,"-70"0"0,88 0 0,17-17 16,-70-19-1,0-34 1,-53 17-1,-53-18 1,89 71-16,-71 0 16,-18 53-1,0 53 1,35 0 0,71 0 15,0-53-16,0-36-15,71 1 16,17-18 0,0-35-1,18-36 1,-35-17 0,-1-35-1,-70 105-15,18-53 16,-18 124 15,-18 18-15,18-36-16,0 36 15,0-18 1,0-36-16,0 19 16,0-19-1,36-17 1,69 0-1,1-35-15</inkml:trace>
  <inkml:trace contextRef="#ctx0" brushRef="#br0" timeOffset="86888.91">16845 12206 0,'0'-35'0,"0"70"0,0-141 15,-18 106 1,-34 36-1,-19 34 1,53-35-16,-17 89 16,35-36-1,0 0 1,53-17 0,18-54 15,34-17-16,1-17 1,-18-54 0,-52-52-1,-1-18 1,-17-71 0,-18 89-1,0 52 1,0 177 15,-36 17-15,36 54-1,0-54 1,-17-70 0,17-35-16,0-1 31,0-34 0,35-36-15,36-35-1,-36 70-15,35-35 16,19 18 0,-37 35-1,-34 0 1,-36 53-1,-34-36 1,-72 19 0,71-19-1,0 1 1,36 17 0,-1 18 15,18 0-16,88 0 1,36-35 0,-1 17-1,89-35 1,-71 0 0,18-35-1,-36-36 1,-52-35-1,-71-35 1,0 88 0,-71 35-1,-17 36 1,70 0-16,-70 70 16,53-70-1,-36 70 1,36 0-1,35-35 1,53-18 0,35-35-1,-35 0 1,-35 0-16,70-53 16,-35 0-1,-18-53 1,-17 36-1,-18 35 1,-18 70 15,0-17-15,18 34-16,0 1 16,0 0 15,36-17-16,-1-36-15,36 17 16,-36-17-16,106 0 16,35 0-1,-35-70 1,-70-1 0,-36-52-1,-35 70 1,-70 35-1,-1 36 1,-35 52 0,53 1-1,18-1 1,35-17 0,71-35 15,17-18-16,-18 0 1,1-35 0,-53-18-1,-1 0 1,-17 35 15,0 36-15,-17 35-1,17-36-15,-18 19 16,-17 70 0,35-89-16,0 107 15,0 105 1,53 0 0,0-35-1,35 53 16,0-17-15,-88-89 0,-35-71-1,-36-70 1,-52-17 0,17-72-1,35-34 1,54 70-16,-1-176 15,36 35 1,87-71 0,-16 89-1,16 17 1,-87 124-16,35-36 16,18 18 15,-1 0-16,-17 18 1,-35 17-16</inkml:trace>
  <inkml:trace contextRef="#ctx0" brushRef="#br0" timeOffset="87305.28">19403 12453 0,'17'0'46,"1"0"-46,17-35 16,-17 35-16,70-53 16,-35 0-1,-18-18 1,-35 36 0,-35 35-1,-18 0 16,-53 106-15,71 0 0,35-18-1,18-17 1,70-36 0,18-35-1,-18 0 1,-70 0-16,52-18 15,-35 1 1,-17-1 0,0 0-1</inkml:trace>
  <inkml:trace contextRef="#ctx0" brushRef="#br0" timeOffset="87422.35">19914 12559 0,'0'18'15,"-35"-18"1,17 0 0,-17 0-1,0 17 1</inkml:trace>
  <inkml:trace contextRef="#ctx0" brushRef="#br0" timeOffset="88722.48">8255 14623 0,'0'0'0,"-18"0"0,1 0 0,-71 0 32,70 0-17,18 17-15,35 1 16,53 0 0,124-1-1,17-17 1,89 0 15,-248 0-31,107-17 16,-54 17-1,-87-18 1,-36 0 0,0-35-1,-71 0 1</inkml:trace>
  <inkml:trace contextRef="#ctx0" brushRef="#br0" timeOffset="89022.22">9084 14376 0,'0'0'0,"-18"0"16,18 17 0,53 1-1,71 17 16,-18-17-15,-36 0 0,-35 17-1,-35 0 1,0-17-16,-52 88 16,-37-36-1,-52 36 1,53-36-1,17-17 1,54-35 0</inkml:trace>
  <inkml:trace contextRef="#ctx0" brushRef="#br0" timeOffset="90121.66">10548 14464 0,'0'0'0,"0"-35"0,0 17 15,0-35-15,0-18 16,0 36 0,0 18-16,-18 105 46,18 53-30,-35 71 0,-18-71-1,18-18 1,35-105-16,0 17 16,35-88 15,18-17-16,18-54 1,-18 1 0,-36 70-16,54-71 15,-54 107 1,19 87 0,-36 36-1,35 35 16,0-53-15,18 18 0,18-88-1,70-36 1,18-52 0,-54-19-1,-16-69 1,-54-36-1,-35 52 1,0 90 0,-35 69-1,17 71 1,-53 106 0,71-141-1,-35 71 1,35 17-1,35-88 1,36-53 0,17 0-1,36-35 1,-107-1-16,54-17 16,-1-52-1,-52 52 1,-18 106 15,0-36-31,0 18 16,-18-17-16,1 53 15,-1-36 1,18-53 31,18 1-32,-1-36-15</inkml:trace>
  <inkml:trace contextRef="#ctx0" brushRef="#br0" timeOffset="90272.18">11906 14393 0,'0'0'16,"0"-17"-16,-17-19 16,-1 19-1,0 17 1,18 17-1,53 1 1,18-18 0</inkml:trace>
  <inkml:trace contextRef="#ctx0" brushRef="#br0" timeOffset="90521.81">12559 14235 0,'18'0'0,"-36"0"0,36-18 15,-18 36 1,0 17 0,-36 53-1,1 88 1,35-123-16,-35 18 16,35-36-16,-36 89 15,36-89 1,0-17-1,71-36 1,0-53 0</inkml:trace>
  <inkml:trace contextRef="#ctx0" brushRef="#br0" timeOffset="91622.26">12841 14305 0,'0'0'0,"0"-35"0,0 17 0,0 89 47,-18 35-31,18-53-16,-52 105 15,-1-52 1,35 0 0,0-88-1,36-36 16,0 18-31,52-88 16,-17 0 0,53-18-1,-53 70 1,17 36 0,-52 71-1,-18 52 16,0-34-15,0-36 0,71-18-1,17-35 1,88-35 0,-70-1-1,-35-70 1,-36 36-1,-35-18 1,0 123 15,-18-17-31,-17 52 16,17 18 0,18-35-1,36-17 16,69-19-15,37-17 0,-19-17-1,-70-36 1,-18-53 0,-17 53-1,-18 18 1,-53 105 15,35-17-15,-35 35-1,53-35 1,-17-35 0,17-1-1,0-34 16,0-1-15,17-52 0,19-36-1,52-35 1,-18 70 0,-34 54-16,52 17 15,18 35 1,-53 71-1,-53-18 1,0 0 0,-18-70-16,-17 35 15,-1-36 1,19-17 15,17-17 0,0-19-31</inkml:trace>
  <inkml:trace contextRef="#ctx0" brushRef="#br0" timeOffset="91805.55">14252 14182 0,'-35'-18'0,"70"36"0,-88-54 0,18 19 16,0 17-1,17 0-15,-17 0 16,0 35 0,-1-35-1,-17 0 1</inkml:trace>
  <inkml:trace contextRef="#ctx0" brushRef="#br0" timeOffset="92037.86">12382 14446 0,'-52'18'0,"104"-36"0,-157 54 0,52-19 16,35-17-1,71 0 1,70 0-1,89-53 1,-53 18 0,-106 17-16</inkml:trace>
  <inkml:trace contextRef="#ctx0" brushRef="#br0" timeOffset="92504.6">15646 14252 0,'0'0'0,"0"-17"0,17 17 0,1-36 16,-18-17 0,18 53-16,-18 106 46,0 18-30,0 105 0,-18-88-1,-35 0 1,53-106-16,0 18 16,0-35-1,18-53 16,-18-1-31</inkml:trace>
  <inkml:trace contextRef="#ctx0" brushRef="#br0" timeOffset="92838.05">15628 14605 0,'0'-123'16,"0"246"-16,-18-441 16,71 177-1,18 53 1,70 53 15,0 53-15,-106-1-16,106 71 15,-105 18 1,-72 18 0,-52-36-1,71-70-15,-89 34 16,18-34-1,52 0-15,-34-18 16,35 17 0,52-17 15,54 0-15,-36 0-16</inkml:trace>
  <inkml:trace contextRef="#ctx0" brushRef="#br0" timeOffset="93321.65">16457 14605 0,'141'0'16,"-282"0"-16,335 0 15,-141-53 1,-53 35-16,0-52 16,-88-18-1,0 35 1,-36 70-1,18 54 1,0 88 0,89-124-16,-18 88 15,35-17 1,70-70 0,36-36 15,35 0-16,-35-53 1,-71 35-16,36-53 16,-36-34-1,-35 16 1,0 160 15,0 35-15,0-36-1,0-52-15,0 35 16,0-35 0,88-18-1,0-36 1,-17 1 0</inkml:trace>
  <inkml:trace contextRef="#ctx0" brushRef="#br0" timeOffset="95037.34">17216 14534 0,'0'0'0,"0"-35"0,17-35 16,-17-19 0,-35 89-1,-36 53 1,18 36 0,36-37-16,-18 90 15,35-37 1,17-34-1,71-53 1,18-18 0,-71 0-16,124-36 15,-53-34 1,-18-71 0,-52 0-1,-19-18 16,1 123-15,-18 72 0,0-1-16,-35 71 15,-18 53 1,0-71 0,17-18-1,36-52 1,18-53 15,70-36-15,18-17-1,-35 53 1,-1 17 0,-35 18-1,-35 18 1,-17-18 15,-71 17-15,17-17-1,1 18 1,34 0 0,19-1-16,17 54 15,0-36 1,70 18-1,1-18 1,52-35 0,1 0-1,-89 0-15,124-17 16,-36-36 0,-17-53-1,-88-18 1,-18 54 15,-71 35-15,-17 70-1,-18 88 1,35-34 0,54 16-1,17-52 1,0-35-16,53 0 15,35-18 1,18-36 0,-36-17-1,-34-70 1,-1 35 0,-17-18-1,-18 88 16,-18 106-15,-17-17 0,17 52-1,18-34 1,71-36 0,123-18-1,-53-35 1,17-18-1,-52-17 1,-18-71 0,-52 18-1,-36 53-15,0-36 16,-53 71 0,-53 35-1,35 18 16,1 53-15,52-35 0,71-54-1,0-17 1,35 0 0,-17-53-1,-54 36 1,1 17-1,-18 17 1,-35 54 0,-18 17-1,0 53 1,18 53 0,35-35-1,53 123 1,0-141 15,-53-17-15,-18-89-1,-35-35 1,-53-70 0,36-19-1,17 1 1,35 18-1,18-54 1,53-52 0,-18 140-16</inkml:trace>
  <inkml:trace contextRef="#ctx0" brushRef="#br0" timeOffset="95387.6">19420 14799 0,'0'-18'15,"18"1"17,0 17-32,52-18 15,54-35 1,-36 18 0,-35-36-1,-36 36 1,-52 0-1,-35 35 1,-19 53 0,54 17-1,35 36 1,0-53 0,53 0-1,53-53 16,0 0-15,-36-18-16</inkml:trace>
  <inkml:trace contextRef="#ctx0" brushRef="#br0" timeOffset="95989.43">20832 14464 0,'0'-18'15,"0"36"-15,0-53 0,-18 17 0,-35-17 16,-53 35 0,0 0-1,-35 106 1,124-36 0,17 1-1,35-18 1,71-36 15,-36-17-15,-35 0-1,-35 18-15,0-1 16,-88 1 0,18 0-1,-1 17 1,54-17-1,52-1 17,35-17-17,19 0 1,-37 0 0,-52 18-1,0 17 1,-88 71 15,18-35-15,-1 34-1,36-52 1,35-17 0,0-19-1,-18-17 1,1 0-16</inkml:trace>
  <inkml:trace contextRef="#ctx0" brushRef="#br0" timeOffset="96988.19">5891 16404 0,'0'-17'31,"18"-1"-31,0 0 0,17-17 16,-17 17-16,70-105 16,-53 35-1,-53-36 1,-87 54 15,-107 70-15,-35 88-1,106 35 1,35 54 0,106-71-1,18-36 1,70-70-1,-35 0-15,158-53 16,-34-17 0,-36-36-1,-71 35 1,-70-17 0,0 70-1,-17 71 1,17 35 15,17 54-15,-17-72-1,53 1 1,-17-54 0,52-17-1,-35-53 1,-18 1-16</inkml:trace>
  <inkml:trace contextRef="#ctx0" brushRef="#br0" timeOffset="97237.75">6509 15981 0,'0'-35'0,"0"70"0,17-106 0,-17-17 16,0 70-16,0 1 16,0 70-1,-17 53 1,17 70 15,-18-53-15,18 1-1,-18-89-15,18 18 16,0-35 0,18-18-1,53-36 1,-36-16-16</inkml:trace>
  <inkml:trace contextRef="#ctx0" brushRef="#br0" timeOffset="97621.95">6967 16140 0,'18'-18'0,"-36"36"0,54-54 16,-54 36 0,-35 0-1,-70 53 16,52-18-31,53 1 32,18-1-17,71 0 1,0-17 0,52 17-1,-105-17-15,17 17 16,-35 18-1,-53-18 1,-70 1 0,-1-36-1,36 0 1,53-36 0,35 1-1,35-18 16,53 0-31</inkml:trace>
  <inkml:trace contextRef="#ctx0" brushRef="#br0" timeOffset="98039.2">7479 16069 0,'0'0'0,"0"18"31,-18-18-31,-35 70 16,36-35-16,-36 54 16,17 17-1,36-36 1,36-17 0,17-53-1,-18 0-15,53 0 16,-70-18-1,88-35 1,17-17 0,-105-18-1,-18-18 1,-53 35 0,-53 54-1,35 34 1,-17 36-1,71 0 1,17-35 0,53-18-1</inkml:trace>
  <inkml:trace contextRef="#ctx0" brushRef="#br0" timeOffset="99354.01">9331 15998 0,'35'-17'0,"-70"34"0,88-69 16,-18 34-16,36-88 15,-54 53 1,-17 18 0,-17 35-1,-54 53 1,54-18-1,-36 89 1,-36 70 0,72-53-1,17-18 1,70-70 0,124-35-1,-70-36 1,35-52-1,-36-54 1,-88-17 0,-52-53-1,-54 70 1,36 89-16,-106-18 16,17 71-1,-17 105 1,88 18 15,36 53-15,34-88-1,124 0 1,-17-88 0,70-18-1,-71-35 1,1-36-1,-71 0 1,-53 54-16,35-89 16,-35 88-1,0 71 17,0-35-17,0 70-15,0-17 16,0-18 15,18-36-15,52-17-1,18-70 1,-35 17 0,0-36-1,-18-16 1,-35 87-1,0 53 1,0 53 0,0 18-1,0-17 1,0-37 0,53-52-1,53 0 16,-18-52-15,18-19 0,-88 36-16,35-89 15,0-70 1,-53 53 0,17 106-1,-34 52 1,-36 54-1,-18 105 1,54-123-16,-1 53 16,18 18-1,18-89 1,52-17 0,1-18-1,-1-36 1</inkml:trace>
  <inkml:trace contextRef="#ctx0" brushRef="#br0" timeOffset="99570.56">10777 16034 0,'0'17'31,"36"-17"-31,34 0 16,54 0-1,17-17 1,-53-19 0</inkml:trace>
  <inkml:trace contextRef="#ctx0" brushRef="#br0" timeOffset="101237.5">11395 16122 0,'17'0'0,"1"0"16,17-18-16,53-17 16,-17-18-1,-36 0 1,-35 0-1,0 36 1,-17 17 0,-72 0-1,19 35 1,17 35 0,53 1-1,53 17 1,35-17-1,-17-36 1,-18 36 0,-53-54-1,-53 1 1,-53 0 0,-35-54-1,53 1 1,-1-36 15,72 36-15,52 35 15,-17 0-31,52 71 16,-35-36-1,36 0 1,0-35-1,34 0 1,-69 0-16,69-35 16,19-18-1,-36-35 1,-70 17 0,-18 18-1,-18 106 32,1 18-31,17 35-1,0-36 1,70-17 0,18-35-1,-35-18-15,124 0 16,-36-18-1,17-35 1,-87 0 0,-53-70-1,-18 52 1,0 36-16,-53 0 16,35 35-16,-70 0 15,-18 88 1,35 0 15,36 0-15,35-35-1,0-35-15,35 0 16,-17-18-16,53 0 16,35-18-1,-18-35 1,0-53-1,-35-17 1,-36 70-16,1-71 16,-18 71-16,0-35 15,0 18 1,-53 123 15,18 88-15,17-106-1,1 53-15,17 106 32,0-123-17,88-1 1,0-52 0,124-18-1,-124-18 1,-53 18-16,106-70 15,-88-1 1,-18-52 0,-35 52-1,0 53 1,-70 71 0,-1 53-1,71-35 1,0-1-1,18-17 17,70-17-17,53-19 1,0-17 0,-70-35-1,0-18 1,-71-35-1</inkml:trace>
  <inkml:trace contextRef="#ctx0" brushRef="#br0" timeOffset="101437.87">12647 15734 0,'-18'0'0,"36"0"0,-71 0 0,36 0 0,-1 0 16,-17 0 0,52 0 15,19 0-15</inkml:trace>
  <inkml:trace contextRef="#ctx0" brushRef="#br0" timeOffset="101887.25">14728 15804 0,'0'0'0,"0"-35"0,0 18 0,0-54 16,0 18-1,0 0 1,0 141 15,0-52-31,0 105 16,0 88-1,0-70 1,0-18 0,18-88-1,0-36 1,17-17-1,-35-52 1</inkml:trace>
  <inkml:trace contextRef="#ctx0" brushRef="#br0" timeOffset="102203.66">14746 15981 0,'-18'-106'15,"36"212"-15,-36-300 16,18 176-16,18-52 15,88-1 1,17 71 0,71 0-1,-88 71 1,-106 70 0,-88-53-1,-106 0 1,71-35 15,34-18-15,72-17-1,34-18 1,1 0-16,70 0 16,0-18-16</inkml:trace>
  <inkml:trace contextRef="#ctx0" brushRef="#br0" timeOffset="102703">15787 15998 0,'17'-17'0,"-34"34"0,87-69 15,-70 34-15,0-35 16,-17 0 0,-54 53-1,-35 0 1,-17 71 15,-1 52-15,54-17-1,35 17 1,52-34 0,89-72-1,35-17 1,-35-17-1,17-72 1,-70 1 0,-35-71-1,-18 89 1,0 35 0,-18 105-1,-17 54 1,35-36-1,0 0 17,18-53-17,70-17 1,-18-36 0,1 1-16</inkml:trace>
  <inkml:trace contextRef="#ctx0" brushRef="#br0" timeOffset="104519.49">16563 15928 0,'0'-35'16,"0"70"-16,0-88 0,0 0 15,-71 53 1,-17 53 0,18 53-1,17 35 1,53-35 15,0-89-31,35 72 16,53-54-1,71-35 1,-18-35 0,-53-36-1,-35-88 1,-35-35-1,-1 36 1,1 122 0,-18 54-1,-18 52 1,-17 72 0,-18 16-1,18-52 1,17-53 15,18-18-15,18-70 15,0 17-31,34-52 16,37-36-1,-1 35 1,35 36-1,-70 35 1,-53 53 0,-53-35-1,-35 17 1,18-35 0,34 0-1,19 18 1,-1 17 15,18 18-15,0 17-1,0-34 1,53 17 0,18-53-1,87 0 1,-105 0-16,106 0 15,53-36 1,-107-34 0,-16-54-1,-89 36 1,0 0 0,-18 88-16,-70 0 15,-53 70 1,35 19 15,18 52-15,88-71-1,0-52-15,53 17 16,70-17 0,1-36-1,-36-17 1,0-53-1,-53-36 1,-17 54 0,-18 52-16,-71 53 31,18 36-15,36 35-1,17-36 1,35-17-1,0-35 1,89 0 0,-18-18-1,35-18 1,-18-17 0,-17-54-1,-53-16 1,-53 16-1,0 72-15,-35 17 16,-71 0 0,53 70-1,0 1 1,53-36 0,0-17-16,18-1 15,35-17 1,17 0 15,-35-35-15,1-18-1,-36 18 1,17 35-16,-17-18 16,0 36-1,-35 35 1,-36 53-1,19-36 1,-37 54 0,72-18-1,17 52 1,0-17 0,17 18-1,-17-53 1,0-35 15,-53-71-15,0-18-1,-35-53 1,35-17 0,18-18-1,35 18 1,71 0-1,17 0 1,35 17 0</inkml:trace>
  <inkml:trace contextRef="#ctx0" brushRef="#br0" timeOffset="104919.37">18874 16334 0,'53'-18'31,"-53"0"-31,17 18 16,36-35-1,-35 17-15,35-17 16,-36 17-16,36-70 16,-18 0-1,-35 53 1,-52 52-1,-19 54 1,0 35 0,71-71-16,-17 36 15,17 17 1,70-53 0,19-17-1,-19-18 1,18 0 15,-70 0-31,-18-18 16,0-17-1</inkml:trace>
  <inkml:trace contextRef="#ctx0" brushRef="#br0" timeOffset="105902.95">8167 17198 0,'0'0'0,"-35"0"31,17 0-31,-17 0 16,17 53 0,-17 70-1,17 1 1,0-71-16,1 70 15,17-105-15,0 52 16,70-105 15,-34 0-31,-1-18 16,53-71 0,-70 89-16,-1-18 15,36 18 1,-35 53 15,17 70-15,18-18-1,0 19 1,35-54 0,0-35-1,54-53 1,-54-35-1,-35-18 1,-53 0 0,0 71-16,-53-71 15,17 71 1,1 35 0,0 17-1,35 54 1,0-18-1,0-36 1,18 19 0,17-19-16,-18-17 0</inkml:trace>
  <inkml:trace contextRef="#ctx0" brushRef="#br0" timeOffset="106136.04">9155 17321 0,'0'-17'0,"0"34"0,17-34 16,-17 34 15,0 54-15,0-18-1,-35 35 1,0-35 0,35-35-1,-18-18 1,0-53-1,18 17 1</inkml:trace>
  <inkml:trace contextRef="#ctx0" brushRef="#br0" timeOffset="106319.89">9102 17110 0,'0'0'0,"0"17"47,0 1-31,0 17-1,53-17 1,-18-18 0</inkml:trace>
  <inkml:trace contextRef="#ctx0" brushRef="#br0" timeOffset="106585.72">9684 17039 0,'0'0'0,"17"-17"15,-52 69 17,35-34-32,0 17 15,-35 89 1,35-89-16,-18 53 15,1 53 1,-1-70 0,18-18-1,-18-88 17,18-1-17</inkml:trace>
  <inkml:trace contextRef="#ctx0" brushRef="#br0" timeOffset="107202.93">9366 17445 0,'-17'0'16,"34"0"-16,-34 17 15,34-17 1,36 0 0,88 0-1,53-70 1,-70 17-1,17 0 1,-88 0 0,-53-17-1,0 34-15,0 1 16,-18 35 0,1 35-1,-19 54 1,36-1-1,-17 35 1,-1-17 15,18-35-15,0-54 0,0-34-1,0-36 1,0 35-16,71-88 15,-19 18 1,72 17 0,-1 71-1,1 0 1,-54 53 0,-70-35-16,0 17 15,0 1-15,0 52 16,-35-18-1,0-17 17,17-53-17,18-53 17,0 36-32,0-1 0</inkml:trace>
  <inkml:trace contextRef="#ctx0" brushRef="#br0" timeOffset="107686.69">11871 17198 0,'0'0'0,"35"-35"31,-35 52 0,0 1-15,0 0-16,-17 70 16,-1 0-1,0-70-15,-35 87 16,18-52 15,17-17-15,89-89 15,-36 35-31</inkml:trace>
  <inkml:trace contextRef="#ctx0" brushRef="#br0" timeOffset="108086.36">12453 17251 0,'18'-18'0,"-36"36"0,53-53 16,-35 17 0,-17 18-1,-54 18 1,53-1-16,-34 18 16,34 18-1,18-35 1,35-18-1,71 18 17,-18-1-17,-35 19 1,-53-1 0,0 0-1,-70 18 1,34-53-16,1 18 15,0-18-15,-36 0 16,18 0 0,0 0-1,36-18 1,-1-35 0,18 35-16</inkml:trace>
  <inkml:trace contextRef="#ctx0" brushRef="#br0" timeOffset="108269.03">12171 17004 0,'0'-18'0,"0"36"0,0-53 16,17 35 15,1 0-16,35 0 1,-35 0-16</inkml:trace>
  <inkml:trace contextRef="#ctx0" brushRef="#br0" timeOffset="108919.16">13741 17462 0,'35'18'31,"-17"-36"-31,87-34 16,-34 16-1,-36-34 1,-35 17 0,0 35-16,-70 1 15,-1 17 1,-17 17 15,17 54-15,-17 17-1,53-18 1,35-34 0,53-19-1,17-52 1,54-18-1,-54 0 1,-17-17 0,-35 34-1,-18 72 1,18 34 0,17 36-1,18-35 1,70-54-1,1-17 17,-89 0-32,89-53 15,-89 18-15</inkml:trace>
  <inkml:trace contextRef="#ctx0" brushRef="#br0" timeOffset="109502.6">15240 17374 0,'-18'-17'0,"36"34"0,-53-52 0,17 17 16,0 1-16,18-36 15,53-18 1,53 71-1,71 18 1,-72 52 0,-52 89-1,-35-18 1,-18-70 0,-53-53-1,35-18 1,-17-71-1,35 0 17,0 36-32,35-88 15,18 34 1,36 19 0,-19 70-1,36 18 1,-36 17-1,-34-18-15</inkml:trace>
  <inkml:trace contextRef="#ctx0" brushRef="#br0" timeOffset="110053.76">16069 17374 0,'0'36'0,"0"-72"0,0 89 16,18-53 0,-1 0-1,71-35 1,-52 17-16,17-17 15,-36-18 17,-17 35-17,-88 18 1,0 36 0,53-19-16,-36 36 15,18 53 1,36-35-1,52-1 1,53-70 0,106-17-1,-141-1-15,123-53 16,1-34 0,-107 16-1,-34-52 1,-36 71-1,0 52 17,-18 18-32,0 18 15,1-1-15,-19 89 16,36-18 0,0 36-1,0-36 1,0 18-1,53-53 1,35-53 0,54-35-1,-19-18 1</inkml:trace>
  <inkml:trace contextRef="#ctx0" brushRef="#br0" timeOffset="112035.6">17233 17462 0,'0'-17'0,"0"34"0,18-52 0,-18-53 16,-53 35-1,-35 53 17,17 0-17,-17 88 1,35-17 0,53-36-16,-18 71 15,18-35 1,0-54-1,89-17 1,-19-17 0,54-107-1,-71 36 1,-53 0 0,17 88-1,-17 17 1,0 54-1,-17 35 17,-1-71-32,18 36 15,53-19 1,17-52 0,71-17-1,1-36 1,-19-71-1,-35-17 1,-70 0 0,17 0-1,-35 88 1,-53 141 15,36-70-31,-36 123 16,17-35-1,19 35 17,17-70-17,53-1 1,17-70 0,-52 0-16,70-17 15,0-36 1,-17-18-1,-1-17 1,-52 53 0,-18 52 15,0 1-31,-35 52 16,17 1-1,18-18 1,0-18-1,53-35 17,35 0-17,0-35 1,1-36 0,-54 1-1,18-1 1,-36 36-1,-17 70 1,-17 18 0,-18 35-1,17-17 1,18-18 0,18-53-1,-1 0-15,107 0 16,-36-18 15,-18-35-15,-17-35-1,-53-18 1,0 0 0,0 89-16,-53 17 15,36 0-15,-89 17 16,35 36-1,18 71 1,53-36 0,36-17-1,34-36 1,-52-35-16,70 0 16,0-53-1,-17 0 1,-1-35-1,-52 17 17,17 18-17,-35 124 17,-17-1-17,17-52-15,-18 17 16,-17 18-1,17-53 1,18 18 0,35-89 15,18 1-15,-35 52-16,70-52 15,-17 52 1,-54 0-16,19 18 15,-19 36 1,-17 34 15,-35 1-15,17-18 0,18-36-16,0 19 15,36-36 1,52 0-1,0-36 1,18-34 0,-18-1-1,-53-35 1,-35 89 0,-53 17-1,18 35 1,18 18-1,17 0 1,0 0 15,0-36-31,17 36 16,-17-35 0,0 0-1,-35-18 1,-36 0-1,18 0 1,36 0-16,17-53 16,17 35-16</inkml:trace>
  <inkml:trace contextRef="#ctx0" brushRef="#br0" timeOffset="113135.5">20002 17180 0,'0'-17'0,"0"34"0,0-52 0,18 17 16,0-52 0,-1 52-1,-17 36 17,-17 17-32,-1-17 0,-17 88 15,-36 35 1,36-53-1,0 18 1,17-71 15,18-70 1,35-18-17,36-35 1,-18 35-1,-18 53 1,-17 0-16,-1 35 16,-17 18-1,0 35 1,18-35 0,53-35-1,-18-18 1,-36 0-16,71-36 15,-35-17 1,-35 0 15,17 18-15,-35 53 15,0-1-31,-17 36 16,17 18-1,17-71 1,54 0 0,-1 0-1,-17-35 1,-35 17-16,-1-35 16,19 0-1,-36 18 1,0 70 15,-18-17-15,-35 52-1,0 36 1,0 18 0,0-18-1,1 17 1,-1 0-1,0 72 1,35-72 0,18-17-1,18-18 1,-1-70 0,19-18-1,-1-89 1,35-69-1,-52 105 1</inkml:trace>
  <inkml:trace contextRef="#ctx0" brushRef="#br0" timeOffset="113469.36">20761 17427 0,'0'-17'15,"0"34"-15,0-52 0,0 17 0,0-17 16,35 0 0,71-1-1,-88 36-15,70 18 16,-18 53 0,-70 17-1,0-18 1,-105 1-1,16-53 1,-52-1 15,106-17-15,17-17 0,1-19-1,17-17 1</inkml:trace>
  <inkml:trace contextRef="#ctx0" brushRef="#br0" timeOffset="113701.97">20708 17092 0,'0'0'0,"0"-18"31,-18 18 0,1 0 1,-1 0-32,-17 0 0</inkml:trace>
  <inkml:trace contextRef="#ctx0" brushRef="#br0" timeOffset="114002.33">19015 16827 0,'0'18'15,"0"0"17,0-1-1,-18-17-31,0 0 15,1 0-15,-1 0 0</inkml:trace>
  <inkml:trace contextRef="#ctx0" brushRef="#br0" timeOffset="114335.69">18027 17145 0,'-18'0'0,"36"0"0,-36 18 0,36-18 31,35 0-15,35-36-1,-35 36 1,-18 0 0,-35-17 15,-35 17-15,17 0-1</inkml:trace>
  <inkml:trace contextRef="#ctx0" brushRef="#br0" timeOffset="124484.84">13247 512 0,'17'0'0,"1"-18"16,17-35 15,-17 53-31,-18-18 16,0 1-1,-71 17 1,1 70 0,-18 54-1,-1 158 1,19-17 0,-18 105-1,17 18 1,1-71-1,34-122 1,1-37 0,35-105 15,0-70-15,0-19-1,0-34 1,35-36-16</inkml:trace>
  <inkml:trace contextRef="#ctx0" brushRef="#br0" timeOffset="127033.06">14270 1570 0,'17'0'31,"1"0"-31,17-35 16,1-18 0,-19-18-1,-17 36 17,-123-18-17,-71 53 1,53 18-1,0 87 1,105 36 0,36 71-1,71-53 1,35-124 0,0-35-1,35-70 1,-36-71-1,-52 35 1,-53-53 0,0 35 15,-17 72-15,17 69-1,0 71 1,70 53-1,1-52 1,17-1 0,-17-70-1,-1-36 1,1-70 0,-36-1-1,18-34 1,-35 17-1,-1 36 1,18 70 0,-17 17-1,17 36 17,-35-18-17,18-35 1,0 0-1,-18-35 1,0 0 0,-71-18-1,18 35 1,0 18 0,36 53-1,17 53 1,0 0-1,53 35 1,17-70 0,-35-54-1,71 19 1,0-54 0,18-53-1,-36 1 1,-18-36-1,-34-18 1,16 19 0,-16 69-1,-19 36 1,19 18 0,-19 17-1,-17 1 1,18-36-1,-18-36 17,0 1-17,0 0 1,-18 17 15,1 18-31,-19 0 16,1 35-1,0 71 1,17 0 0,18 35-1,0-106-15,18 36 16,52-36 0,1-35-1,52-53 1,-34-17-1,52-36 1,-106 71-16,18-54 16,-53-16 15,0 52-15,-35 53-1,-18 35 1,0 53-1,18 36 1,35-19 0,35-52-1,35-17 1,19-54 0,69-53-1,-17-17 1,-35-35-1,-70 52 1,-19 1 15,-34 123 1,17-36-32,-18 71 15,18-17 1,0 0-1,53-19 1,-53-34 0,0 0-1,-18-54 17,1 36-32,-36-35 15,-18 18 1,53-1-1,-17 18 1,35 53 0,0 0-1,0-36-15,18 36 32,70-35-17,-17-18 1,70-35-1,-18-36 1,-35 18 0,18-53-1,-35 1 1,-36 16 0,-35 54-1,-106 70 1,53 54-1,53-1 1,0-18 0,71-17 15,-36-35-31,-17 17 31,-54-35 0,1 0-15,-18 0 0,36-53-1</inkml:trace>
  <inkml:trace contextRef="#ctx0" brushRef="#br0" timeOffset="127516.79">18045 1094 0,'0'0'0,"0"-142"15,0 125-15,0-36 16,0 71 15,-18 87-31,0 37 16,1 69-1,17-52 17,0 0-17,0-142-15,0 54 16,0-89 15,0-52-15</inkml:trace>
  <inkml:trace contextRef="#ctx0" brushRef="#br0" timeOffset="128100.09">17745 1252 0,'0'0'0,"0"-17"0,0-1 0,-18-52 15,18-1 1,71-17 0,-54 52-16,71 1 15,71 53 17,0 88-17,0 70 1,-106-35-1,-53-106-15,0 89 16,0-18 0,-18-53-1,0-53 1,18-18 0,-17-70-1,17-53 1,17-53-1,36 35 1,35 53 0,36 53 15,-18 106-15,0 176-1,-89-87 1,-17 16-1,0-52 1,-17-18 0,17-70-1,-18 0 1,36-89 15,17 18-15</inkml:trace>
  <inkml:trace contextRef="#ctx0" brushRef="#br0" timeOffset="128500.27">19068 1393 0,'53'-70'16,"-106"140"-16,123-158 15,-70 71 17,0 52-17,-53 53 1,36-17-1,-1 52 1,18-70 0,35-53-1,18 0 1,35-53 0,-35 0-1,-17-35 1,-36 70-16,-18-52 15,-70 17 1,35 53 0,-18 0 15,54 35-15,34 0-1,71-35 1,71 0-1,-106 0-15</inkml:trace>
  <inkml:trace contextRef="#ctx0" brushRef="#br0" timeOffset="129200.35">19685 1341 0,'123'-36'15,"-281"89"-15,193-70 0,124-36 0,-124 17 16,-17-17 0,-36 36-1,-70 17 1,0 53-1,-1 53 1,72-71-16,-36 18 16,18 88 15,35-88-15,35 0-1,35-53 1,36-36-1,-35-34 1,-36 52-16,53-105 16,-70-1-1,17-70 1,-35 71 0,0 52-1,-17 54 1,-19 105-1,19 88 1,17-35 0,0 0-1,0-52 17,70-37-17,18-52 1,18-17-1,-35-36 1,-1-35 0,-52 35-1,-18 18 1,0 52 0,-18 54-1,18-18 1,-17 0-1,17-36 1,0 1 0,0-53 31,35-18-47</inkml:trace>
  <inkml:trace contextRef="#ctx0" brushRef="#br0" timeOffset="129383.55">20338 1147 0,'-18'0'0,"36"0"0,-36 17 16,0-17-16,18 35 16,0-17-1,18-18 16,0 0-31,17 0 16</inkml:trace>
  <inkml:trace contextRef="#ctx0" brushRef="#br0" timeOffset="130199.81">20602 1217 0,'0'0'0,"35"0"0,-17 0 15,70-35 1,18 0-1,-88-1 1,17-17 0,-35 0-1,0 36-15,0-54 16,-70 54 0,17 34-1,0 89 1,35 18-1,18 70 1,-18 0 0,1 17-1,-19-34 17,19 34-17,17-87 1,17-1-1,36-70 1,18-53 0,17-70-1,0-1 1,18-52 0,-53-1-1,-53-52 1,-88 17-1,-18 106 1,18 35 0,35 18-1,53-17 17,35-1-17,106-52 1,-52 17-1,34-18 1,-52 18 0,-36 18-1,-35 53 17,-18 34-17,1 19 1,17-36-1,0-17 1,0 0 0,0-36-1,17-17 17,1-1-32</inkml:trace>
  <inkml:trace contextRef="#ctx0" brushRef="#br0" timeOffset="130369.8">21343 1164 0,'-18'0'0,"-17"0"15,17 0 1,1 0 0,17 18 30,17-18-46</inkml:trace>
  <inkml:trace contextRef="#ctx0" brushRef="#br0" timeOffset="130699.7">21449 1323 0,'18'0'15,"-36"0"-15,53 0 0,-17 0 16,-1 0-16,19 0 15,17-53 1,-53 18 0,0-1-1,-71 54 17,53 53-17,1-1 1,17 1-1,0-18 1,35-18 0,36-35-1,-1 0 17,1-35-32</inkml:trace>
  <inkml:trace contextRef="#ctx0" brushRef="#br0" timeOffset="131149.74">21819 1323 0,'0'-35'15,"18"-1"1,17 19 0,-17 17-1,35 0 1,-18 35-1,-35-17-15,18 35 16,-18 35 0,0-35-1,0 17 17,0-17-17,0-35 1,-18-18-1,18-18 1,0-17 0,0-53-1,0 17 1,88-52 0,-52 70-1,-1 17 1,0 19-1,-17-1 1,-18 1 0</inkml:trace>
  <inkml:trace contextRef="#ctx0" brushRef="#br0" timeOffset="132520.12">14182 2311 0,'0'0'0,"-36"-18"16,-69 0-1,69 18-15,1-17 16,-18 17-1,35 0-15,1 0 16,34 0 31,36 0-47,106 0 31,0 0-15,-106 0-16,211 0 15,-17-18 1,212-17 0,-89 0-1,212-1 1,-141-17 0,194 0-1,36 1 1,-160 16-1,142 1 1,-195 0 0,248-1-1,-336 19 17,18-1-17,-194 1 1,-17-1-1,-71 18 1,0 0 0,-36-18-1,-17 1 1,18 17 0,-36 0-1,0 0 1,-17-18-1,-36 18 126,0 0-141,1 0 16,-1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34:34.3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9137 688 0,'0'0'0,"0"-18"15,0 1-15,-18 17 16,18-18-16,-17 18 0,-19-18 16,1 1-1,-18 17 1,-17 0 0,17 0-1,17 0 1,19 0-1,70 0 17,53 0-17,105 0 1,-52 0 0,-106 0-16,141 0 15,88-18 1,-123 0-1,-36 18 1,-87 0 0,-19 0-1,-70 0 17,-35 18-17</inkml:trace>
  <inkml:trace contextRef="#ctx0" brushRef="#br0" timeOffset="380.06">9472 706 0,'0'0'0,"-18"0"0,18-18 16,-17 18 0,-1 0-1,18 18 1,0 17 0,-17 106-1,17-88-15,-18 53 16,18-71-16,-18 141 31,18-87-15,-17-1-1,17-53 1,0-17 0,35-54 15</inkml:trace>
  <inkml:trace contextRef="#ctx0" brushRef="#br0" timeOffset="1113.32">9754 1076 0,'0'-18'0,"18"1"0,-18-19 15,0 54 32,0 17-31,-18 18-1,18-17-15,-17 34 16,17 18 0,0-35-1,70-35 1,1-18-1,52-18 1,-87 1-16,52-54 16,0-35-1,-70 18 1,-1 0 0,-17 70-1,-17 71 16,-1 35 1,18 0-17,0 36 1,0-36 0,0 71-1,0-106-15,35 88 16,-17 53-1,-18-88 1,0 0 0,-88-36-1,-71-52 1,-70-36 0,52-17-1,1-71 1,70 35-1,71 1 17,35 17-17,70 0 1,18 0 0,-35 36-16</inkml:trace>
  <inkml:trace contextRef="#ctx0" brushRef="#br0" timeOffset="1530.62">10530 1058 0,'0'-17'16,"0"34"-16,-17-52 0,-1 35 15,18 18 17,0 52-17,0 54 1,0-89-16,0 106 16,0 53-1,35 18 1,-35-89-1,0 1 1,0-54 0,0-34-1,0-19 1,0-87 15,-17-36-15,17 18-1</inkml:trace>
  <inkml:trace contextRef="#ctx0" brushRef="#br0" timeOffset="1880.84">10495 1235 0,'-18'-18'15,"36"36"-15,-36-54 0,1 1 16,17 18-16,0-36 15,17 0 1,1 35-16,88-53 16,0 54-1,17 17 1,-52 53 0,-71 53-1,-53-18 1,35-53-16,-105 36 31,-1-1-15,54-35-1,17-17 1,35-18 0,53-53-1</inkml:trace>
  <inkml:trace contextRef="#ctx0" brushRef="#br0" timeOffset="2430.83">11042 1235 0,'18'0'31,"-1"-18"-15,1 18-16,-1-18 0,54-17 15,0-35 1,-18 34 0,-36-34-1,-17 52 1,-17 18-16,-36 0 31,-71 53-15,54 18-1,34 52 1,36-70 0,36 18-1,-19-54-15,54-17 16,52 0-1,-35 0 1,-35-17-16</inkml:trace>
  <inkml:trace contextRef="#ctx0" brushRef="#br0" timeOffset="3079.56">12153 1005 0,'0'0'0,"0"-17"0,18-36 32,-18 35-32,0 1 15,0-1-15,-71-17 16,18 35-1,-52 0 1,16 53 0,1 52-1,18 72 1,70-89 0,0 0-1,35-35 1,71-35-1,35-18 17,-18-18-17,54-52-15</inkml:trace>
  <inkml:trace contextRef="#ctx0" brushRef="#br0" timeOffset="3614.56">12682 1058 0,'0'-17'0,"0"34"0,0-105 16,0 70-16,-53-17 16,1 0-1,-19 35 1,0 35 0,18 36-1,1 52 1,52-87-1,-18 52 1,18 0 0,18-53-1,52-17 1,-17-18 0,-35 0-16,35-35 15,17-36 1,-35-52-1,-17 34 1,-18-17 0,18 54-1,-18 104 17,0-34-17,0 17-15,0 54 0,0-1 16,0 0-1,0-53 17,17 1-17,1-36-15,17 0 16,36-36 0,-18-17-1</inkml:trace>
  <inkml:trace contextRef="#ctx0" brushRef="#br0" timeOffset="4746.71">13370 917 0,'18'-17'15,"-36"34"-15,36-52 0,-18 17 16,0 1 0,-53 17-1,-53 53 1,36-18-1,34-18 1,-17 36 0,53 0-1,0-35 1,18 0 0,88-1-1,0 1 1,-36 0-1,-17 17 1,-35 0 0,-18 0-1,-88 18 1,70-53-16,-53 18 16,-34 0-1,52-18 1,-18-36-1,36 1 17,17-18-17,18 35 1,0 54 15,71 17-15,-18-18-1,35 0 1,-70-35-16,70 18 16,53-18-1,-53-35 1,18-36 0,-18-52-1,-35-1 1,-35 71-1,-1-70-15,1-18 16,-18 70 15,0 53-15,-53 36 0,18 35-1,35 70 1,0 36-1,0-53 1,0 0 0,35-53-1,-17-36-15,17 1 16,18-18 0,17 0-1,19-71 1,-19 1-1,-35-18 17,-17 35-17,-18 106 17,0 35-17,0-18 1,0 1-1,0-53 1,18-18-16,17 0 16,-17 0-16,34 0 15,19-36 1,-36-17 0,1-17-1</inkml:trace>
  <inkml:trace contextRef="#ctx0" brushRef="#br0" timeOffset="4945.85">14376 582 0,'-18'0'16,"36"0"-16,-71 0 0,35 0 0,0 0 15,-17 0 1,18 0-16,-1 18 15,18-1 1,18-17 15</inkml:trace>
  <inkml:trace contextRef="#ctx0" brushRef="#br0" timeOffset="5196.88">13688 847 0,'-18'0'0,"36"0"0,-36 17 16,36-17 0,17 0-1,36 0 1,34-17-1,-34 17 1,-53 0-16,17-18 16,-17 18-1</inkml:trace>
  <inkml:trace contextRef="#ctx0" brushRef="#br0" timeOffset="6066.12">14799 935 0,'0'0'0,"0"-53"31,-18 53-15,18 18 15,-17 34-15,17-34-16,-18 88 15,0 0 1,1-36 0,17-17-1,0-35 1,-18-18 15,1-35 0,17-18-15,0-53 0,0 71-16,17-18 15,1 17-15,105-105 16,1 88-1,35 53 1,-54 71 0,-34 52-1,-71-34 1,-18-1 0,-17-18-1,0-52 1,17 0-1,18-36 32</inkml:trace>
  <inkml:trace contextRef="#ctx0" brushRef="#br0" timeOffset="7013.43">15875 970 0,'18'-18'0,"-36"36"0,36-53 16,-1 17-16,1-70 15,-18 35 1,-35 35 0,-36 18-1,-52 89 1,17 16-1,70-69-15,-87 105 32,88-71-17,35 1 1,53-71 0,70 0-1,1-53 1,-19-35-1,-52 0 1,-17-18 0,-36 53-1,0 18 1,0 52 31,17 54-47,-17 17 15,0-53 1,0 71 0,0 53-1,18-36 1,-18-70-16,35 106 16,-17 70-1,52 18 1,-17-53-1,-17 53 1,-36-70 0,0-72-1,-71-52 1,18-35 0,-17-18-1,17-53 1,-18-70-1,71 87 1,-35-122-16,17-54 31,18-17-15,0 35 0,71-71-1,-71 212-15,35-53 16,-17 71-16,52-71 15,-17 53 1,-35 36 0,-18-1-1,17 18 1,-34 0 15,-19 0-15</inkml:trace>
  <inkml:trace contextRef="#ctx0" brushRef="#br0" timeOffset="7986">9560 1923 0,'0'0'0,"-247"-36"31,212 19-31,0 17 0,-71 0 16,35 0 0,54-18 15,52 18-15,-17 0-1,87 18 1,90-1-1,34-17 1,194 0 0,-317 0-16,282-17 15,229-1 1,-87 0 0,228-17-1,-176 0 1,0 0-1,-388 35-15,547-36 32,-194 1-17,70 0 1,-246 17 0,-1 0-1,-211 1 1,-124 17-16,18-18 15</inkml:trace>
  <inkml:trace contextRef="#ctx0" brushRef="#br0" timeOffset="8146.11">16722 1623 0,'17'0'0,"-34"0"0,34 17 31,-52-17-15,17 18-16,-52 17 16,-18 1-1,-18-1 1,71-35-16</inkml:trace>
  <inkml:trace contextRef="#ctx0" brushRef="#br0" timeOffset="10546.47">706 3334 0,'0'0'0,"0"-18"16,17 18-16,1-70 31,-18 52-31,17-17 16,-17 52 31,0 1-47,0 88 15,0-53-15,0 70 16,-17 54-1,-1-89 1,1 0 15,17-53-15,0-52 15,52-72-15,-16 19-1,17-36 1,0 18 0,-36 70-16,18 0 15,1 18 1,-1 53 0,-17 18-1,-1 52 1,19-34-1,17-19 17,35-52-17,-18-18 1,36-53 0,0-35-1,-53 0 1,-36 70-16,-17-106 15,-17-17 1,-71 71 0,17 34-1,-35 36 1,53 36 0,36 17-1,17 0 1,70-36-1,1-17 1</inkml:trace>
  <inkml:trace contextRef="#ctx0" brushRef="#br0" timeOffset="11111.9">1923 3087 0,'-18'17'16,"0"1"-16,1 35 15,17-18-15,0 89 16,0 52 0,0-70-1,0 17 1,0-70-1,0 0 1,0-35 0,0-36 31,0-35-32,0 36-15,0-54 16,53-88-1,17 54 1,36 52 0,0 53-1,0 53 1,0 52 0,-71 19-1,-35-18 1,-35-53-1,-18-18 1,35 0 15,18-52 1,0-19-32</inkml:trace>
  <inkml:trace contextRef="#ctx0" brushRef="#br0" timeOffset="12078.78">3140 3598 0,'0'0'0,"0"-17"0,0-1 15,0 0-15,0-35 16,0 1-1,0 34 1,-36-35-16,-34 35 31,-1 18-15,-35 71 0,18 17-1,0 53 1,88-105-16,0 34 15,0 18 1,53-70 0,35 0-1,-17-36 1,35-53 0,-36-17-1,-35 0 1,-17-71-1,0 89 1,-18 17 15,0 141 1,0-53-32,0 53 15,0 18 1,0-35-1,0-18 1,53-18 0,17-35-1,-52 0-15,105-18 16,-17-17 0,0-71-1,-35 0 1,-54-88-1,-17 141 1,0-35-16,0 53 16,-17-88-1,-1 70 1,0 35 0,18 36-1,0 105 1,0 1-1,0-72-15,-17 90 16,17 16 0,0-87-1,0 17 1,0-53 0,35-35-1,-17 0-15,34 0 16,19-17-1,-18-19 1,0-52 15,-36 35-31</inkml:trace>
  <inkml:trace contextRef="#ctx0" brushRef="#br0" timeOffset="12361.81">3598 3316 0,'-17'0'0,"17"18"32,17-18-32,19 0 0,52 0 15,53 0 1,-71-18-1,-34 18 1,17-18-16,-53 1 47</inkml:trace>
  <inkml:trace contextRef="#ctx0" brushRef="#br0" timeOffset="13029.73">5080 3457 0,'-18'0'0,"1"0"16,-71 0-1,88 18 17,0-1-17,52-17 1,107 36 0,18-36-1,70 0 1,-1 0-1,-104 0 1,-90 0-16,37 0 16,-19 0-1,-52 0 1,-18-18 0,0 0-1,-35-34 1</inkml:trace>
  <inkml:trace contextRef="#ctx0" brushRef="#br0" timeOffset="13506.23">6032 3157 0,'0'0'0,"-17"0"0,-1 0 16,-17 0-1,35 18 1,0 35 0,18 0-1,-1-36-15,36 36 16,71 0 0,-19-53-1,19 0 1,-54 0-1,-34 0-15,-19-17 16,1 17 0,-18-18-1,-35 18 1,-36 0 0,-52 71-1,17 17 1,0 53-1,88-123-15,-35 52 16,36 1 0,-1-54-1,18-34 48</inkml:trace>
  <inkml:trace contextRef="#ctx0" brushRef="#br0" timeOffset="22810.83">1217 5151 0,'0'0'0,"0"-18"16,0-17-1,0 17 1,0 0 0,0 1-1,-18-1 1,1-17-1,17 17 1,-18 18 15,18 18-31,0 17 16,0 53 0,0-52-16,0 52 15,0 18 1,0-1-1,0-52 1,0-35 0,0 0 15,18-71 0,17-36-15,0 1-1,18 18 1,-17 52-16,34-35 16,-17 53-1,18 35 1,-19 36 0,-16 0-1,17 17 1,17-35-1,-17-18 1,35-35 0,-35-35 15,0-1-15,0-52-1,-53 0 1,0-53-1,-35 70 1,0 36 0,-1 35-1,19 18 1,-19 17 0,19 0-1,17-17 1,0 0-1,53-18 1,-18-18-16</inkml:trace>
  <inkml:trace contextRef="#ctx0" brushRef="#br0" timeOffset="23429.86">2452 4833 0,'0'-18'0,"-53"18"16,35 0 0,-17 0-1,0 36 1,17 52 0,18 18-1,0 0 1,0 17-1,0-88-15,0 36 16,0 17 0,0-53 15,0-17-15,0-36 15,0-70-16,0 18 1,71-54 0,-1 54-1,36-1 1,-88 71-16,70 0 16,-71 0-16,54 18 15,-18 70 1,-35-18-1,-18 19 1,0-37 0,0-16 15,-18-1-15,0-35 15,18-18 0,0 1-31,0-19 16,18 19-16</inkml:trace>
  <inkml:trace contextRef="#ctx0" brushRef="#br0" timeOffset="24444.76">3104 5098 0,'0'-18'0,"18"18"0,-18-18 0,0 36 63,0 0-63,0-1 16,-18 54-1,18-54-15,0 19 16,0-19-16,0 54 15,0-36 1,53-17 0,18-18-1,35-18 1,0-35 0,-36-35-1,-35 18 1,-17-36-1,-18 70 1,18 19 0,-18 34 31,0 36-32,-18 0 1,18 35-1,0 36 1,35-18 0,-17-71-16,0 89 15,17 87 1,-17 1 0,-18-71-1,0 35 1,0-35-1,0-105-15,-18 105 16,0-53 0,1-35 15,-1-53 0,-17 0-15,17-18-16,-17-17 15,-53-36 1,17-17 0,0-88-1,54-36 1,17 36 0,53-71-1,53 53 1,-36 106-1,18 17 1,-35 53 0,-35 18-1,0 0 48,-1 0-48,1-17 1,17-1 0,-17 18-16</inkml:trace>
  <inkml:trace contextRef="#ctx0" brushRef="#br0" timeOffset="24977.24">4621 5098 0,'-17'0'16,"34"0"-16,-52 0 0,-18-18 15,18 18 1,53 0 31,17 0-47,106 0 15,106 0 1,-53 0 0,18-18-1,-36 1 17,-70 17-17,-18 0 1,-88-18-1,18 18 1,-18-18 0,-18 1-1,0-1 1,18 1-16</inkml:trace>
  <inkml:trace contextRef="#ctx0" brushRef="#br0" timeOffset="25477.5">5609 4657 0,'0'0'16,"-17"0"-16,-1-18 16,0 18-1,18 18 1,0-1-16,0 36 15,18 0 1,88 18 0,35-36-1,-35-17 1,-1-18 0,-87 0-16,70 0 15,-52 0 1,-19-18-1,-70 53 17,18-17-17,-18 17-15,-70 71 32,87-88-32,-52 70 15,0 0 1,35-35-1,18 0 1,17-53 0,18 17-16,-17-17 15,-19 0 1</inkml:trace>
  <inkml:trace contextRef="#ctx0" brushRef="#br0" timeOffset="33126.75">10231 4674 0,'0'0'0,"-124"-17"15,106 17 1,-52 0-1,17 0 1,35 0 0,54 0-1,175 0 1,54 0 0,-71 0-1,53 0 1,-71 0-1,-88 0 1,-70 0-16,0 0 16,-107 17 15,-16-17-15,16 18-1</inkml:trace>
  <inkml:trace contextRef="#ctx0" brushRef="#br0" timeOffset="33443.68">10689 4727 0,'0'-17'16,"-17"17"-1,-1 0-15,0 17 16,18 1-1,0 17-15,0 71 16,0 53 0,-17-36-1,-19 18 1,36-123 0,0 35-1,0-18-15,0 18 16,0-35-1,18-36 17,17-17-32</inkml:trace>
  <inkml:trace contextRef="#ctx0" brushRef="#br0" timeOffset="34126.33">10971 5133 0,'0'0'0,"0"-18"0,0 36 47,-35 17-47,35-17 0,-35 52 16,35 1 15,0-1-15,0-17-1,70-35 1,19-18 0,34-35-1,-52-18 1,17-35 0,-53 17-1,-17 1 1,-18 52-16,0 0 15,0 36 17,-18 52-17,18-52 1,-35 53-16,0 52 31,17 18-15,18-17-1,0 70 1,0-88 0,0 17-1,-35-52 1,17-54-16,-70-17 16,-53 0-1,-36-17 1,71-19-1,1-17 1,69 18 0,36-18-1,18 18 1,88-36 15,-71 54-31</inkml:trace>
  <inkml:trace contextRef="#ctx0" brushRef="#br0" timeOffset="34509.19">11695 5168 0,'0'-17'0,"0"34"0,-18-34 16,18-1-16,-18 18 0,1 0 15,-1 18 1,0 70 0,18 0-1,0 71 1,0-18 15,18 70-15,-18-87-1,0-1 1,-18-52 0,18-53 15,0-54-15,0 19-16,18-107 15,0 54 1</inkml:trace>
  <inkml:trace contextRef="#ctx0" brushRef="#br0" timeOffset="34843.65">11695 5380 0,'0'-18'15,"0"-52"-15,0 158 16,0-247-16,0 89 16,35 34 15,71 1-16,-71 35-15,18 0 16,88 53 0,-106 0-1,-35 53 1,-88-36 0,0-17-1,-18 0 1,18-35-1,70-18 17,36 0-1,52-18-31</inkml:trace>
  <inkml:trace contextRef="#ctx0" brushRef="#br0" timeOffset="35592.9">12382 5380 0,'0'0'0,"53"-18"16,-35 1 0,0 17-16,-1-36 15,36-34 1,-53 17-1,0 18 1,0 17-16,-53 18 31,36 18-15,-36 34-16,17 19 31,1 35-15,18-36-1,17-17 1,0-35-16,52 0 16,54-1-1,-35-17 1,70-17 0,0-54-1,-53 0 1,-52 54-16,52-71 15,-71 52-15,36-52 16,-53 18 0,-35 70-1,-53 35 1,17 35 15,36 54-15,35-54-1,53-17 1,17-17 0,-17-1-1,-35-17 1,-18-1-16,0 1 16,-53 17-1,0-17 1,-35 17-1,53-35 1,-18 0 0,35 0-16,1 0 15,17-18 1</inkml:trace>
  <inkml:trace contextRef="#ctx0" brushRef="#br0" timeOffset="36343.83">9596 6032 0,'-36'0'0,"72"0"0,-89 0 0,0 0 16,35 0-16,-17 0 15,17 0 1,1 0-1,52 18 1,106-18 0,53 0-1,-124 18-15,319-18 16,-72 0 15,230 0-15,-89-18-1,142 18 1,-35-18 0,-89 18-1,-194 0 1,-70-17 0,-124 17-1,-53 0 1,-52 0 15,-1 0-15,-17 0-1,17-18 1</inkml:trace>
  <inkml:trace contextRef="#ctx0" brushRef="#br0" timeOffset="36509.25">13776 5997 0,'-18'0'16,"1"18"0,-1-18-1,0 0 17,1 0-17,-1 0 1</inkml:trace>
  <inkml:trace contextRef="#ctx0" brushRef="#br0" timeOffset="37342.37">9313 6350 0,'0'0'0,"18"-18"0,0 18 0,35-35 16,-53 17-16,35 1 15,-18-18 1,-17 52 31,-35 18-47,-53 71 16,-18 18-1,-106 52 16,18-35-15,142-105-16,-125 87 16,124-88-16,-70 71 15,-1 35 1,54-53 0,34-35-1,-16 0 1,34-35-1,0-18 1,1 0 0,17-71-1,0 36 1</inkml:trace>
  <inkml:trace contextRef="#ctx0" brushRef="#br0" timeOffset="37843.16">8290 6985 0,'18'-18'0,"-36"18"47,1 0-47,-19 36 15,-17 34 1,-17 18-1,17-17 1,18-1 0,17-52-16,0 0 15,18-36 32,18 18-31,17-18-1,18 18 1,35 36 0,-52-19-16,17 19 15,35 17 1,-35-18 0,17-17-1,-34-1 1,-1-17-1,-35-17 32,0-19-47,17 19 16</inkml:trace>
  <inkml:trace contextRef="#ctx0" brushRef="#br0" timeOffset="38658.69">13547 6526 0,'0'0'16,"0"-17"-16,-53-36 16,53 35-1,-18 1-15,-17-19 16,17 19 0,18 34 30,71 89-30,-1 0 0,54 35-1,-1-35 1,89 0 0,-159-71-16,158 53 15,-69-17 1,-1-18-1,-71-18 1,-17-35 0,-35 0-1,-18-18 32,0-17-31,0 0-1,0 17-15</inkml:trace>
  <inkml:trace contextRef="#ctx0" brushRef="#br0" timeOffset="39175.89">14711 6879 0,'0'0'0,"-18"-17"0,18 34 63,0 1-63,0-1 15,0 36-15,35 0 16,18 0 0,18 0 15,-53-35-31,52-1 15,18-17 1,-52 18 0,-19-18-1,-34 18 17,-1-1-32,-53 19 15,-17 34 1,0-17-1,-18 18 1,36-36 0,17 0-1,35-35 1,0 0 31,18-17-32,0-1 1,0-35-16</inkml:trace>
  <inkml:trace contextRef="#ctx0" brushRef="#br0" timeOffset="40277.46">1834 7849 0,'0'0'0,"0"-17"0,18-19 15,-18 54 17,0 0-32,0 105 31,-18 54-16,-17 69 1,0-104 0,35-90-16,-53 72 15,35-71 1,1-35 0,-1-71 15,18 17-31</inkml:trace>
  <inkml:trace contextRef="#ctx0" brushRef="#br0" timeOffset="40641.93">1552 7990 0,'-17'-17'0,"34"34"0,-52-52 15,35-18 1,-18 36-16,18-54 15,71 0 1,52 1 0,71 35-1,-88 52 1,0 71 0,-106 71-1,-53-18 1,-53 18-1,36-71 1,17-17 0,35-54-1,36-17 1,35 0 15,17-35-15,-52 35-16</inkml:trace>
  <inkml:trace contextRef="#ctx0" brushRef="#br0" timeOffset="41293.19">2258 8555 0,'0'0'16,"0"17"-16,17-17 15,1 0 1,35-35-1,18-35 1,-36 52-16,53-158 16,-35 52-1,-53 1 1,-53 105 15,-35 53-15,-36 71-1,89-18 1,35-17 0,71-36-1,52 0 1,-35 1 0,18 17-1,-88-18 1,-18 18-1,0-36 1,53-17 0,0 0-1,-36-17-15,54-36 16,-1-18 0,-17-34 15,-35 34-16,0 18 1,-18 124 15,0-36-31,0 35 16,-18 1 0,18-36-1,0-17 1,18-18-1,-18-18-15</inkml:trace>
  <inkml:trace contextRef="#ctx0" brushRef="#br0" timeOffset="41491.9">3140 7990 0,'0'0'15,"-18"0"-15,0 0 0,1 0 16,-1 0 0,18 18-1,0 0 1,0-1 0,18 1-16</inkml:trace>
  <inkml:trace contextRef="#ctx0" brushRef="#br0" timeOffset="42242.49">3528 8132 0,'0'17'15,"-18"-17"1,0 53-1,18 18 1,0 17 0,0-71-16,0 54 15,-35-18 1,35-35 0,-17-18-1,-1 0 1,18-36-1,0-52 1,18-35 0,34 34-1,37 1 1,-1 71 0,35 52 15,-34 53-16,-89 36 1,0-72 0,0 19-1,0-53 1,-18-18 0,0 0-16,1-36 15,17-17 1,17-88-1,54 36 1,52-1 0,-17 70-1,-71 36-15,54 71 16,-54 17 15,-35 36-15,-18-36-1,-17 0 1,17-70 0,18-1-1,0-52 17,36-18-17</inkml:trace>
  <inkml:trace contextRef="#ctx0" brushRef="#br0" timeOffset="42478.96">4604 8096 0,'0'-17'0,"0"34"0,17-52 15,1 35 1,-18 35 0,0 53 15,-18 1-16,1-1 1,-19-35 0,36-36-1,0-52 17,18 17-32</inkml:trace>
  <inkml:trace contextRef="#ctx0" brushRef="#br0" timeOffset="42825.95">4727 7832 0,'0'0'15,"-17"0"-15,-1 0 0,-17 17 16,17-17-16,0 36 31,36-36 0,53 0-15,-1-36 0,-52 1-1,-18 17-15,0-35 16,-18 53 0,-52 0-1,-1 18 1,36 53-1,35-18 1,17-18 0,19-35-1</inkml:trace>
  <inkml:trace contextRef="#ctx0" brushRef="#br0" timeOffset="44125.21">5345 7726 0,'0'0'0,"0"-18"0,-18 18 15,0-17 1,-17 17 0,0 17-1,17 36 1,18-18-16,-18 54 15,1 69 1,-1-17 0,18 18-1,0-53 1,35-71 0,36-17 15,0-36-16,17-52 1,-18-18 0,36-71-1,-71 71 1,-17 52 0,-18 72 15,0 52-16,0-18 1,0-52-16,0 70 16,0-35-1,71-35 1,17-18 0,-18 0 15,-52-18-31,53-35 15,-54 36-15,36-72 16,-18-34 0,1 52-1,-19 36 1,-17 88 15,0-35-31,0 52 16,0 36-1,0-35 1,0-36 0,53 0-1,0-35 1,-35 0-16,70-35 16,-35-18 15,17-35-16,1-18 1,-53 71 0,-1-1-1,-17 107 17,0-18-17,0-36-15,0 54 16,0-18-1,36-18 1,52 0 0,0-35-1,71 0 1,-53-35 0,-1-35 15,-34-54-16,-71 1 1,0 52 0,-53 71-1,0 71 1,18 17 0,0 18-1,35-71-15,0 18 16,52 0-1,37-53 1,-1 0 0,0-35-1,-35-1 1,-35 19-16,52-72 31,-52 19-31</inkml:trace>
  <inkml:trace contextRef="#ctx0" brushRef="#br0" timeOffset="44498.95">6473 7567 0,'-17'0'16,"34"0"-16,-52 18 0,35-1 0,-17 1 15,17 0 1,0-36 31,0 0-32,0 1 1,-18 17 0</inkml:trace>
  <inkml:trace contextRef="#ctx0" brushRef="#br0" timeOffset="44791.56">5380 7885 0,'0'0'0,"-35"17"0,-1 1 0,-34-1 16,34 1-1,54-18 1,17 0 0,106-35-1,-105 35-15,87-18 16,18 1 0,-88 17-1,-17 0 1,-1 0-1</inkml:trace>
  <inkml:trace contextRef="#ctx0" brushRef="#br0" timeOffset="45474.87">13670 7796 0,'0'0'0,"-18"0"15,1 0-15,-36 71 16,53 88 0,-18-1-1,18-52 16,0-88-31,0 70 16,0-70 0,0-1-1,-17-52 1</inkml:trace>
  <inkml:trace contextRef="#ctx0" brushRef="#br0" timeOffset="45958.01">13335 8026 0,'-18'-18'0,"36"36"0,-89-107 16,71 54-16,-17-18 15,17 18 1,106-53 0,-1 88 15,37 17-16,-37 54 1,37 88 0,-54 35-1,-35-88 1,-53-71-16,35 71 16,-35-89-1,0-34 16,0-1-31,0-52 16,18-89 0,17-53-1,-18 89 1,36 34 0,-53 54 15,36 88 0,-36-35-31,35 35 16,0 17-1,-17-52-15</inkml:trace>
  <inkml:trace contextRef="#ctx0" brushRef="#br0" timeOffset="46707.92">14587 7973 0,'0'-18'15,"-17"36"32,-1 17-47,-17 71 16,17-18 0,1-53-1,17 71 1,0-71-1,52-17 1,1-18 0,-17 0-1,-36-70 1,0-1 0,-18-52-1,18 17 1,35 17-1,36 54 1,52 35 0,-35 18-1,1 88 1,-36-18 0,-53 53 15,0-88-16,0-18 1,-36-17 0,1-18-1,0-35 1,35-18 0,0-88-1,0 105-15,53-52 16,-36 53-16,142-71 15,-18 71 1,71 35 0,-71 88-1,-88 18 1,-53 17 0,0-88-16,-53 18 31,-18 18-31,36-53 31,17-18-15,54-53 15</inkml:trace>
  <inkml:trace contextRef="#ctx0" brushRef="#br0" timeOffset="46941.32">16051 8132 0,'0'0'0,"-17"0"16,34 0 15,1 0-31,53 0 31,-54 0-31,1 0 16,-1 0 0,-17-18-16</inkml:trace>
  <inkml:trace contextRef="#ctx0" brushRef="#br0" timeOffset="47490.97">17057 7743 0,'-18'-17'0,"36"34"0,-53-52 16,17-35-1,18 17 1,0 17-16,-18 1 16,1 123 15,17 36-15,0 70-1,0-53 16,0-106-31,-18 106 16,18-88 0,0-35-1,0-71 17,0-53-17</inkml:trace>
  <inkml:trace contextRef="#ctx0" brushRef="#br0" timeOffset="47824.83">16898 7708 0,'-18'-70'0,"36"140"0,-36-158 0,18 17 15,0-34 1,71 52 0,-36 35-1,124-35-15,0 71 31,-1 88-15,-105 17 0,-106 18-1,-70-17 1,0-36 0,52-35-1,53-18 1,18-17-1,18-1 17,35-17-17</inkml:trace>
  <inkml:trace contextRef="#ctx0" brushRef="#br0" timeOffset="48458.49">17410 8220 0,'0'0'15,"0"17"1,0 1-16,52-18 31,37-53-15,-1-35 0,35-36-1,-105 89-15,17-71 16,-35 36-1,-70 52 1,-1 36 0,18 35-1,53 0 1,0 35 0,18-53-16,35 36 31,-36 17-16,19-35 1,34 0 0,1-53-1,35 0 1,-71-18-16,53-17 16,36-53-1,-54-18 1,-70 17-1,0 19 1,-17 105 15,-19 18-15,19 53 0,17-53-1,0 0 16,0-36-15,0-34 0,17-1-1,-17-52 1</inkml:trace>
  <inkml:trace contextRef="#ctx0" brushRef="#br0" timeOffset="48626.48">18256 7779 0,'0'0'0,"-17"-18"0,-1 18 16,18-18 0,-18 18-1,18 18 1,36 17 0,34-17 15</inkml:trace>
  <inkml:trace contextRef="#ctx0" brushRef="#br0" timeOffset="49374.78">18521 7849 0,'0'18'16,"-18"0"0,1 17-1,17 35 1,0 1-1,0 0 1,-18-19 0,18-34-16,-35 17 15,35-17 1,-36-18 0,36-35 15,0-18-16,0-71 1,0 107-16,71-72 16,17 19-1,-17 52 1,17 18 0,-35 36-1,-18 52 1,-35-53-16,0 36 15,0-1 1,-18-35 0,1-17-1,-1-18 1,18-18 0,0-70 15,18 0-16,35-18 1,17 36 0,36 34-1,-35 36 1,-1 53 0,-52 35-1,-18 18 1,0-35-1,0-18 1,-18-53 0,1 0-1,17-18 17,0 1-17</inkml:trace>
  <inkml:trace contextRef="#ctx0" brushRef="#br0" timeOffset="49626.26">19456 7885 0,'17'-18'16,"-17"0"0,0 36 15,0 0-31,-35 34 15,17 37 1,1-36 0,17-18-1,0-53 32,0 1-47,0-1 0</inkml:trace>
  <inkml:trace contextRef="#ctx0" brushRef="#br0" timeOffset="49824.89">19438 7638 0,'0'-18'0,"0"36"0,-18-36 0,18 0 31,-17 18-15,-1 0-1,18 36 1,18-36 15,-1 0-31</inkml:trace>
  <inkml:trace contextRef="#ctx0" brushRef="#br0" timeOffset="51107.56">19950 7497 0,'0'0'0,"0"-18"31,-18 18-31,-17 0 16,-1 70-1,19 36 1,-19-18-1,36-52-15,-17 70 16,-1 17 0,18-35-1,35-17 1,18-54 0,53-17 15,-53-17-16,18-71 1,-18-1 0,-18-34-1,-17 70 1,-18 71 15,-36 35-15,19 35-1,17-18 1,0-52-16,0 53 16,17-36-1,54-18 1,-18-17 0,17-35-1,-17-35 16,18-36-15,-54 88-16,1-52 16,0 34-1,-18 54 17,0 52-17,0-17 1,0-35-16,0 53 15,0-36 1,35-35 0,18 0-1,17 0 1,-17-35 0,-35-1-16,70-52 31,-35 35-16,-18 18 1,-17 17 0,-18 54 15,0 34-15,0-52-16,0 35 15,0 35 1,53-53-1,0-17 1,35-18 0,0-18-1,18-52 1,-53-1 0,0-52 15,-53 70-16,0 35 1,-71 18 0,1 71-1,52 17 1,18 18 0,0-36-1,35-52 1,54-1-1,-36-17 1,35-35 0,-18-18-1,-17-35 1,-53 35 0</inkml:trace>
  <inkml:trace contextRef="#ctx0" brushRef="#br0" timeOffset="51323.68">21325 7532 0,'0'0'16,"-17"0"-16,-36-18 15,35 18 1,1 0-1,-1 0 17,0 0-17</inkml:trace>
  <inkml:trace contextRef="#ctx0" brushRef="#br0" timeOffset="51607.7">20126 7726 0,'0'0'0,"0"17"32,18-17-17,-1 0-15,54 0 16,-54 0-16,54 0 15,-18 0 1,-18-17 0,-35-1 15,-17 18-15</inkml:trace>
  <inkml:trace contextRef="#ctx0" brushRef="#br0" timeOffset="52806.88">2081 9066 0,'0'0'0,"-70"0"16,52 0-16,1 0 15,-36 0 1,17 0 15,19 0-31,17 18 16,0 0-1,88-18 17,35 0-17,124 0 1,-176 0-16,105 0 15,-70 0-15,300 0 16,-36 0 0,142-18-1,-89 0 1,124 18 0,-159 0-1,-265-17 1,371-1-1,-194 0 1,0 1 0,-106 17-1,-141 0 1,-35 0 0,-18-18-16,-18 18 31,0 0-16,18-17 1,-17-1 0</inkml:trace>
  <inkml:trace contextRef="#ctx0" brushRef="#br0" timeOffset="54157.42">13847 8643 0,'-36'0'0,"72"0"0,-107 0 0,-70 0 31,123 0-31,-70 0 16,35 0-1,35 0-15,-34 0 16,34 0 0,18 18 15,53-18-15,-18 0-16,71 0 15,70 0 16,71 0-15,-35 0 0,88 0-1,17 0 1,-17 0 0,123 0-1,-52 0 1,35 0-1,-107-18 1,107 0 0,-53 18-1,-247 0-15,299 0 16,-105 0 0,88 18-1,-123-18 16,52 0-15,1 0 0,-18 0-1,-71 0 1,-88 0 0,18 0-1,-53 0 1,0 0-1,-36 0 1,-35 0 0,-52 0 46,-18 0-62,-1 0 16</inkml:trace>
  <inkml:trace contextRef="#ctx0" brushRef="#br0" timeOffset="58223.25">3492 9842 0,'0'0'0,"18"-17"0,0-1 0,-1 1 16,1-36 0,17 17-1,-52 54 17,-19 35-17,-87 70 1,-18 19-1,-53 87 1,0-35 0,123-124-16,-140 107 15,-1-1 1,106-70 0,0-35-1,89-36 1,-1-35-1,0 0 1,1 0 0,17-71-1,0 18 1,0 0-16</inkml:trace>
  <inkml:trace contextRef="#ctx0" brushRef="#br0" timeOffset="58622.98">2275 10672 0,'0'17'15,"0"1"-15,0-1 0,-17 1 0,-19 17 16,19-17-16,-54 70 16,18-35-1,18 0 1,17-35 15,36-18 0,0 0-15,52 0 0,18 0-1,36 0 1,-53 17-1,34-17 1,-87 0-16,17 0 16,1 0-1,-19 0 1,18-35 0,-17 17-16</inkml:trace>
  <inkml:trace contextRef="#ctx0" brushRef="#br0" timeOffset="72521.46">5609 9507 0,'0'0'0,"0"-17"0,0-1 15,-17 0 1,-19 1 0,19-1-1,17 36 1,0 17-1,70 71 1,-52-53-16,123 158 16,-35-34-1,35 35 1,-53-54 0,0 36-1,-70-158-15,0 69 16,-18-69-16,0 52 31,0-18-15,0-34-1,0-19 1,-18-34 15,0 17-31,-70-53 16,53 35-16</inkml:trace>
  <inkml:trace contextRef="#ctx0" brushRef="#br0" timeOffset="72821.36">5609 10707 0,'0'0'16,"-17"-18"-16,17 1 16,17 17-1,89 35 1,53 18-1,-53 0 1,-71-36 0,53 54-1,-53-18 1,1-18 0,-36-53 15,17 1-16,-17-1-15,18-88 16,17 18 0</inkml:trace>
  <inkml:trace contextRef="#ctx0" brushRef="#br0" timeOffset="72987.86">6350 10566 0,'35'-18'16,"-105"71"-16,105-88 15,-17 70 1,-36-17-1,-35 70-15,0-18 32,18 19-17,0-37 1,-1-34 0,-17-18-1</inkml:trace>
  <inkml:trace contextRef="#ctx0" brushRef="#br0" timeOffset="77820.85">16827 9366 0,'18'0'0,"-18"-17"0,35-36 31,-35 35-31,18 0 16,-18 1-16,18-19 16,-1 1-1,-34 53 48,-36 17-63,-141 71 31,123-71-31,-158 124 16,-142 106-1,89-54 1,-123 36-1,158-70 1,0-1 0,194-141-1,35-17 1,18-89 15,18 1-15,52-36-1,-52 71-15,35-36 16,35-35 0,-17 53 15,-36 18-15,-35 17-1,-35 36 1,-71 35-1,35 0 1,-17 17 0,17-34-1,36-1 1,18-17 0,34-18 15,54-18-16,-1 18 1,54 71 0,-18-19 15,-71-34-31,88 35 16,-52-18-1,17-17 1,-53-18-1,1 0 1,-19-35 0,1 17-16</inkml:trace>
  <inkml:trace contextRef="#ctx0" brushRef="#br0" timeOffset="78453.75">18274 9419 0,'0'-17'0,"0"34"0,0-52 16,0 17-16,53 18 31,0 0-15,17 71-1,-34 52 1,52 89 0,18-36 15,-71-123-31,124 177 16,-54-36-1,37 17 1,-72-87-1,-17-36 1,-35-35 0,-18-36-16,17 1 15,-17 0 1,-17-18 15,-36 0-15,53-18-16,-53 0 15,35 18-15,-35-35 32,-35-18-32,53 36 15</inkml:trace>
  <inkml:trace contextRef="#ctx0" brushRef="#br0" timeOffset="78920.84">18874 10760 0,'0'0'15,"-18"0"1,18 17 15,35 19-15,18-1-1,18 35 1,-36-34 0,-35-19-16,35 19 15,1-1 1,-19-17-1,1-18 1,17 0 15,89-71-15,-36 0 0,88-34-1,-70 34 1,0 1-1,-71 70 1,-17 0 0,-18 17 46,-18-17-46,0 0-1,1 0-15,-1 0 0,1 0 16</inkml:trace>
  <inkml:trace contextRef="#ctx0" brushRef="#br0" timeOffset="85036.84">617 11765 0,'-17'0'0,"17"-18"0,0 1 31,0-1-31,0 1 16,0-36 0,0 17-1,0 1 1,0 17 46,0 1-30,0-1-32,-18 18 15,18-17 1,0-1-1,0 0 1,0 1 0,0-1-16,0 0 15,-18 54 17,-34 52-17,-1 53 1,-18 0-1,53-88-15,-52 88 16,17 0 0,35-88 15,1-18-15,17-70 15,0 0-31,0-36 15,0 36-15</inkml:trace>
  <inkml:trace contextRef="#ctx0" brushRef="#br0" timeOffset="85469.94">282 11695 0,'0'-18'0,"0"36"0,0-89 16,0 53-1,53-17 1,71 35-1,-19 35 1,19 36 0,-18 88 15,-89-106-31,-17 35 16,0-35-16,0 105 15,0-105 1,0-35-1,0-36 1,36-70 0,-36 53-16,35-106 15,0-53 1,-17 53 0,-1 0-1,-17 105 1,18 36-1,-18 36 1,0 69 0,18-16 15,-1-37-31</inkml:trace>
  <inkml:trace contextRef="#ctx0" brushRef="#br0" timeOffset="87003.09">1376 12030 0,'17'0'15,"-34"0"-15,52-18 0,-17-17 16,-1-53 0,-17 70-16,0-35 15,0 35-15,-53-52 16,-35 52-1,35 18 1,-35 88 0,35 18 15,18 0-15,35-71-16,0 54 15,18-37 1,35-52-1,52-17 1,-34-36 0,-1-35-1,-52 52-15,35-87 16,-35 70 0,-1 18-1,-17 88 16,0-36-15,0 107-16,0-36 16,0 0 15,18-70-15,70-18-1,0-18 1,1-52-1,-54 34-15,71-87 16,-71 35 0,-17-1-1,-36 89 1,-70 0 0,35 53-1,35 0 1,36 0-1,35 0 1,17 18 0,-34-36-1,-36 36 17,17-36-17,1-35 1,52 0-1,-17-35 1,71-54 0,-54 1-1,-17-35 1,-53 34 0,-35 89-1,-53 0 1,52 18-1,36 0-15,0 17 16,53 18 0,18 0 15,-53 17-15,17 1-1,-17-18 1,-18-18-1,70-17 1,-17-18 0,35-18-1,0-52 1,18-36 0,-35 35-1,-18-17 1,-53 106 31,-18-1-47,-17 89 15,17-35 17,18-54-32,0 54 15,53-53 1,53-18-1,-36-36 1,54-52 0,-71 18-1,-36-54 1,-34 53 0,-71 19-1,-1 52 1,1 52-1,18 1 1,52-35-16,-17 53 16,35-54-1,0 54 1,35-36 0,36-35-1,17-18-15</inkml:trace>
  <inkml:trace contextRef="#ctx0" brushRef="#br0" timeOffset="88453.65">3528 11800 0,'0'0'0,"0"-17"16,0-1-16,-18 18 31,18 18 0,0 52-31,-18-17 16,18 35 0,0-35-1,0-17 17,18-36-17,17-18 1,18-53-1,0-17 1,-17 35 0,-1 36-1,-18 17 1,1 53 0,-18 0-1,18 17 1,35-35-1,0-17 1,-36-18-16,54 0 16,-1-35 15,-34-36-15,-19 1-1,1-1 1,-18 18-1,0 35 1,0 36 0,-18 53-1,1-18 1,17 35 0,0-53-1,52-17 1,-16-18-1,34-36 1,-17 1 0,0-35 15,-53 17-15,18 53-1,-18 53 16,-18 0-15,18-1 0,0-34-1,0 0 1,35-18 0,18-53-1,36 0 1,-37 35-1,-16 18 1,-19 0 0,-17 18-16,0 35 31,0-18-15,0-17-1,89-18 1,-19 0-1,36-36 1,-71 36-16,18-52 16,-35-19-1,-18 0 1,-35 36 0,-18 35-1,-53 18 1,70 17-1,19 36 1,-1-36 0,18 35-1,53 36 17,0 18-17,-18 52 1,-35-52-1,-53 105 1,0-88 0,-52 18-1,-1-89 1,-18-34 0,36-36-1,53-36 1,17-52-1,18-18 1,36-123 0,-19 176-1</inkml:trace>
  <inkml:trace contextRef="#ctx0" brushRef="#br0" timeOffset="88636.19">4427 11624 0,'-17'-18'0,"34"36"0,-52-36 16,17 1-1,36 17 32,0 0-47,-1-18 0</inkml:trace>
  <inkml:trace contextRef="#ctx0" brushRef="#br0" timeOffset="89168.81">6526 11342 0,'0'-35'0,"0"70"0,0-88 0,0 35 16,0-17-1,-17 70 16,-1-17-31,0 141 16,1-18 0,-18 35-1,-1-70 1,1 17 0,35-105-1,18-36 1,52-52-1,-35 52 1</inkml:trace>
  <inkml:trace contextRef="#ctx0" brushRef="#br0" timeOffset="89619.26">6879 11642 0,'18'-18'16,"-36"36"-16,-52-18 31,-72 70-16,54-17 1,0 18 0,53-54-1,35 1-15,17-36 32,36-17-17,53-36 1,-35 1-1,17-18 1,-35 52 0,-35 36-16,52 36 31,-17 34-15,0 36-1,-18-18 1,18-17-1,0-36 1,18-52 0,-19-54-1,19-35 1,0-70 0,-71 123-16</inkml:trace>
  <inkml:trace contextRef="#ctx0" brushRef="#br0" timeOffset="89852.61">7479 11324 0,'0'-88'16,"0"53"-16,0-18 15,-18 282 1,1-423-16,52 335 0,-88-176 16,0 229-1,18-35 17,-1-54-17,36 1 1,0-53-1,89-53 17,-72-17-32,54-54 15,-1 0 1,-34 36-16,-19 18 0</inkml:trace>
  <inkml:trace contextRef="#ctx0" brushRef="#br0" timeOffset="90036.02">7708 11589 0,'18'0'16,"-18"17"-1,0 1 1,-18 53-16,-17-1 16,35-52-16,-35 52 31,52-317-31,-52 530 16,123-583-16,-176 617 15,88-334 1,0-1-16,35-35 15,1 0-15</inkml:trace>
  <inkml:trace contextRef="#ctx0" brushRef="#br0" timeOffset="90186">7867 11342 0,'0'0'0,"-18"0"31,1 17-15,17 1-1,0 0-15,0 17 16</inkml:trace>
  <inkml:trace contextRef="#ctx0" brushRef="#br0" timeOffset="92451.67">8378 11659 0,'0'0'15,"18"0"-15,0 0 16,-1-53 0,-17-17-1,0 17 1,-17 53-16,-71 0 16,-1 18-1,1 52 1,18 18-1,52 0 1,18-35 0,71-35-1,52-18 17,-35-35-17,18-53 1,-35-1-1,-1-122 1,-52 87 0,-18 36-1,-36 88 1,-16 71 0,16 34-1,19 89 1,17-105-1,53-1 1,70-18 0,1-70-1,70 0 17,-71-17-17,18-89 1,-123 18-1,-36-18 1,-70 88 0,0 36-1,-18 70 1,53 18 0,35-18-1,36-35 1,70-35-1,36-18 1,-1-36 0,-17-52 15,-53-18-15,-18-105-1,-35 52 1,0 35-1,0 89 1,-70 53 0,34 70-1,36 71 1,-17 17 0,17-70-1,35-18 1,-17-70-16,35 35 15,35-53 1,-35 0 0,52-18 15,-16-52-15,-54-1-1,-35 36-15,0-36 16,-18 71-1,-52 18 1,34 35 0,1 35-1,35-35 1,0-36-16,0 36 16,71-35-1,-1-18 1,18 0-1,-17-35 1,17-36 0,-70 54-16,35-54 15,-36 53 17,-17 36-17,0 35 1,0 0-1,0-36 1,0 1-16,0 0 16,18-18-1,35 0 1,0-36 0,17-16-1,-34-19 1,-19 71-16,1 0 15,0 18 1,-18 17 0,0 0-1,0 0 17,17-35-17,54 18 1,-18-18-1,0-35 1,0 0 0,-18-18-1,-17 35 1,-18 53 15,0 18-15,0-18-1,17-17 1,71-18 0,-35 0-1,-17 0 1,87-18 0,-17-17-1,17-53 1,-70 17-1,-53-17 1,-35 88-16,-53-17 16,-71 52-1,18 35 1,106-17 0,17 0-1,36-35 1,-1 0-16,36-1 15,-35 18 1,17 1 0,-17 34-1,-1 54 17,1 70-17,0 35 1,-1-17-1,1-18 1,-18-53 0,-106-35-1,0-71 1,71-35-16,-71 0 16,36-71-1,34 1 1,36-54-1,0 36 1,0-35 0,0 52-1</inkml:trace>
  <inkml:trace contextRef="#ctx0" brushRef="#br0" timeOffset="92709.75">10601 11148 0,'0'0'0,"0"-18"0,-18 0 16,18 1 0,0-1-1,0 1 32</inkml:trace>
  <inkml:trace contextRef="#ctx0" brushRef="#br0" timeOffset="93585.39">13406 11359 0,'0'-35'0,"0"70"0,17-87 0,18-54 15,-17 70 1,-18 1 0,0 17-16,0-34 15,-53 104 16,0 72-15,0 88 0,36-54-1,-1-17 1,18-105-16,35 17 16,71-36-1,35-34 1,-17-36-1,-1-35 1,-35-36 0,-70-70-1,-18 106 17,-18 35-17,1 35 1,-1 36-1,18 35 1,0 35 0,35-53-1,-17-17-15</inkml:trace>
  <inkml:trace contextRef="#ctx0" brushRef="#br0" timeOffset="93953.26">14305 11483 0,'0'0'0,"-35"0"32,0 88-17,-1 0 17,36-52-32,-35 87 15,0 106 1,-1 36-1,-34 17 1,17-35 0,0 35-1,18-123 1,17-18 0,1-123-16,17 35 15,0-36 1,0-52-1,35-35 1,53-72 0,-35 19-1</inkml:trace>
  <inkml:trace contextRef="#ctx0" brushRef="#br0" timeOffset="94268.84">14270 11994 0,'0'0'15,"-18"-141"1,18 18 0,35 35-1,71 35 1,-17 53 0,16 0-1,-69 53 1,-36 35-1,-18-71-15,-70 36 16,-71 0 0,53-35-1,53 0 1,36-18 15,87-18-15</inkml:trace>
  <inkml:trace contextRef="#ctx0" brushRef="#br0" timeOffset="94818.26">15205 11501 0,'0'-18'0,"0"36"0,17-36 0,1-17 16,0-1-1,-18 1 1,-36 35-1,-122 18 1,52 52 0,0 54-1,53-1 17,53-52-17,35-1 1,36-52-1,88-18 1,-18-18 0,0-35-16</inkml:trace>
  <inkml:trace contextRef="#ctx0" brushRef="#br0" timeOffset="96785.13">15699 11606 0,'0'-53'15,"0"1"1,0 157-16,-36-228 15,-17 123 1,18 18-16,-35 34 16,-19 37-1,19-1 1,52-35 15,18-36-15,53-17-1,18-17 1,34-36 0,-87 35-16,17-35 15,-17-17 1,0 70 0,-36 35 15,-17 18-16,17-35-15,18 52 16,0-17 0,35-35-1,18-18 1,53 0 15,-18-53-15,53-35-1,-52-1 1,-89 36 0,-18 36-1,-35 34 1,0 36 0,36 18-1,17-1 1,17-34-1,18-1 1,-17-35 0,-53-18 15,0 1 0,-1-1-15,19 18-1,-1 35 1,18-17-16,0 0 16,35-1-1,-17-17-15,105 0 16,-17 0 0,71-53-1,-72-17 1,-16-54-1,-36-52 1,-36-18 0,-17 106-1,0 52 17,0 89-17,-70 89 1,-1 16-1,1 1 1,52-71 0,18 18-1,53-53 1,53-18 0,35-35-1,0-53 1,-53 0-1,-17-52 1,-54 69 0,-17 19-1,-35 70 17,0-1-17,-18 1 1,53-17-1,0-19 1,53-17 0,0 0-1,0 0 1,-1-17 0,1-36-1,-17 35 1,-19 0-1,-17 36 17,0 0-17,0 17 1,18-35 15,17 0-15,-17 0-16,70 0 15,0 0 1,36 0 0,-36 0-1,-18 0 1,-52-18 0,-18-35-1,0 1 1,-18-1-1,-34 35 1,-19 18 0,0 53-1,-17 17 1,53 1 15,35-18-15,0 35-1,35 0 1,36 36 0,-54 17-1,-17 18 1,-70-36 0,-71 36-1,0-53 1,105-89-16,-34 1 15,35-18-15,-89 0 16,53-18 0,19-87-1,34-1 1,18 35 15,0-35-15,18 71-16,17-71 15,0 36-15</inkml:trace>
  <inkml:trace contextRef="#ctx0" brushRef="#br0" timeOffset="97014.27">17392 11236 0,'0'0'0,"0"-18"0,0 1 15,-18-1-15,1-35 16,-1 35 0,18 36 46</inkml:trace>
  <inkml:trace contextRef="#ctx0" brushRef="#br0" timeOffset="97268.89">16475 11395 0,'0'0'0,"0"17"15,53-17 1,-36 0-16,71 0 16,36 0-1,-54 0 1,1 0 15,-53-17-15,-1-1-16</inkml:trace>
  <inkml:trace contextRef="#ctx0" brushRef="#br0" timeOffset="99584.98">18909 11730 0,'0'0'0,"18"0"0,-1 0 0,54-35 31,-71 17-31,0 0 16,-106-17 0,0 35-1,-17 0 1,34 53 0,1 53 15,88-18-16,0-53-15,0 53 16,71-70 0,35-18-1,-18-70 1,53-19 0,-53 1-1,-70 53-15,52-106 16,-52 17-1,-18 18 1,-53 142 15,53-1-31,-18 36 16,-17 123 15,35-106-15,0-18-1,0-17 1,35-53 0,18 0-1,-35 0-15,70-53 16</inkml:trace>
  <inkml:trace contextRef="#ctx0" brushRef="#br0" timeOffset="100017.11">19579 11642 0,'18'0'0,"-36"0"0,71-36 15,-53 19 1,-70 17 0,-36 70-1,35-17 1,18 35 15,36-17-15,34-36-1,1-17-15,70-18 16,53-35 0,-35-1-1,0-52 1,-106 0 0,-35 35-1,17 35-15,-88 1 16,-53 17-1,53 53 1,71 17 0,18 18-1,17-52 1,17-19 0,89 1-1,-18-18 1,53-18-1</inkml:trace>
  <inkml:trace contextRef="#ctx0" brushRef="#br0" timeOffset="100984.56">20020 11642 0,'18'-36'16,"-36"72"-16,53-107 16,-35 53-1,0 36 16,0 0-31,0 17 0,-17 36 16,-1-54-16,18 36 16,0 18-1,0-54 1,71-17 31,-18-35-32,-53 17-15,70-52 16,-52 17 0,-1 18-1,1 35 1,-18 35 0,0 18-1,0-36-15,-18 54 16,18-36-1,36 1 1,17-36 0,35 0-1,0-53 1,-70 0 15,-18-18-15,-53 36-1,17 17 1,36 1 0,36-19-1,-19 19-15,72-1 16,52 18 0,-53 0-1,0 35 1,-88 18-1,0 35 1,0-17 0,-18-18-1,1-35 1,-1-18 15,18-36 0,0 19-31,35-72 16,18 1 0,53-18-1,0 71 1,35 53 0,-70 52-1,-71-52-15,0 88 16,-36-36-1,-34 1 1,35-18 0,17-35-1,0-18 17,1 0-32</inkml:trace>
  <inkml:trace contextRef="#ctx0" brushRef="#br0" timeOffset="101501.27">19491 12594 0,'0'-17'15,"0"34"-15,18-52 0,17 0 16,-35-18 0,-35 17-1,-36 36 1,-70 18 0,0 70-1,35 36 1,88 17-1,18-53 1,36 0 0,52-53-1,88-35 1,18-35 15,-88-18-31</inkml:trace>
  <inkml:trace contextRef="#ctx0" brushRef="#br0" timeOffset="103552.15">19897 12718 0,'0'-18'16,"0"36"-16,0-54 0,0 1 16,-36 0-1,19 35-15,-54 0 16,-52 35 0,17 36-1,53-1 1,53 1-1,0-36 1,106-35 0,-36-53-1,36-17 1,-53 17 15,-18-18-15,-35 53-1,-17 71 17,-1 36-17,18-19 1,0-35-16,0 18 16,18-35-1,70 0 1,0-36-1,36-53 1,-36 1 0,18-18-1,-106-1 1,-71 107 31,36 35-32,17 18 1,18-1 0,0-52-16,35 17 15,1 0 1,-19-17 0,-17-36 15,-35-35-16,0 18 1,-18 35 0,18 35-1,17 36 1,18-36 0,35 18 15,-17-53-31,35 0 15,-36 0-15,125-35 16,-37-18 0,36-35-1,-52-18 1,-1-53 0,-70 36-1,-1-1 1,-17 107-1,-53 69 1,0 19 0,-17 53-1,52-36 1,0 53 0,18-124-1,0 54 1,71-18-1,-18-53 1,53 0 0,0-35-1,-1-71 1,-69 53 0,-19 18-1,-34 88 16,-36-1-15,53-34-16,-35 53 16,35-36-1,17 0 1,36-35 15,35-17-15,0-36-1,-35 0 1,-35 35-16,-18-35 16,18 36-1,-18 34 1,-18 18 0,-17 1-1,35-19 1,0-34 15,53-19-15,-18 19-1,-17 17 1,-18 17 15,0 19-15,0 17-1,17 0 1,36-53 0,53 17-1,-71-17-15,71-17 16,35-36 0,-70 0-1,-36-35 1,-35 35-1,-35 17 1,-53 54 0,-1 35-1,36 0 1,36 0 0,70-18 30,-36-17-46,1 17 16,0 35 0,-18 1-1,0 105 1,0 36 0,0-141-16,-18 52 15,-35 124 1,-17-71-1,-54-70 1,-35-53 0,36-53-1,-1-17 1,71-36 0,53-18 15,0-35-16,0-17 1,53-89 0</inkml:trace>
  <inkml:trace contextRef="#ctx0" brushRef="#br0" timeOffset="103841.57">21819 12418 0,'-106'0'32,"89"0"-32,-18 0 109,17 0-109</inkml:trace>
  <inkml:trace contextRef="#ctx0" brushRef="#br0" timeOffset="104167.41">20637 12506 0,'0'0'0,"-35"0"0,0 0 15,0 0 1,70 0-1,18 0 1,53 0 0,17 0-1,-70 0 1,-71 0 15,-17 0-15,-35 0-1,52 0-15</inkml:trace>
  <inkml:trace contextRef="#ctx0" brushRef="#br1" timeOffset="115167.19">12471 10866 0,'0'0'0,"0"-18"0,0 0 0,0-105 31,17 105-31,1-17 16,0 0-1,-18 52 32,-18 1-47,18 0 0,-35 70 16,35 53-1,0 53 1,-18-35 0,-17 105-1,-18-87 16,35-125-31,-70 213 16,0-36 0,53-88-1,-1-17 1,36-71 0,0-35-1,18-36 1,35-35-1,53-88 1</inkml:trace>
  <inkml:trace contextRef="#ctx0" brushRef="#br1" timeOffset="117683.37">12823 10742 0,'-17'0'15,"34"0"-15,-52 0 0,-53 18 16,70-1-16,-17-17 16,35 18-1,0 0 16,18-18-15,35 17 0,-18-17-16,141 0 15,18 0 1,71 18 0,-89-18-1,71 18 1,53-18-1,-53 0 1,-176 0-16,158 0 16,88 0-1,-17 0 1,-88 0 0,53-18 15,-54 18-31,160 0 31,-160 0-15,1 0-1,-71 0 1,71 0 0,-1 0-1,1 18 1,-36-18-1,-87 0 1,16 0 0,-34 0-1,17 0 1,-70 0-16,35 0 16,-36 0-1,19 0 16,-19 0-15,1 0 0,0 0 15,-18 17-15,0 1-1,0-1 1,0 36-1,-18 0 1,-35 18 0,-18 52-1,19-17 1,16 35 0,1-35-1,35-88 1,-18 88-1,18-89-15,0 54 16,-17 35 0,-1 17-1,0-35 1,1 18 0,-1-18-1,18-17 1,0-1-1,-17-34 1,17-1 0,0-17-1,0-1 1,0 1 0,-18 0 15,-17-18 0,-1 0-15,-17 17-1,-35-17 1,-53 0 0,-18 0-1,1 0 1,-36 0-1,-18 0 1,159 0-16,-106-17 16,-88 17-1,89 0 1,-54-18 15,159 18-31,-88 0 0,-71 0 31,1 0-15,17 0 0,52 0-1,1-18 1,18 1 0,-18-1-1,105 18-15,-87 0 16,-18 0-1,17 0 1,36 0 0,-35 0-1,35 0 1,70 0-16,-88 0 16,-17 0 15,17 0-16,-18 0 1,18-18 0,-35 18-1,106 0-15,-88 0 16,52-17 0,-17 17-1,35 0 1,0 0-1,18 0 1,-18 0 0,0 0-1,18 0 1,-1 0 0,1-18-1,-18 18 1,0 0 15,18 0-15,0 0-1,17 0 17,36 0 30,-1 0-46,1 0-16,17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38:21.48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6985 2381 0,'0'18'15,"35"-18"1,-35 18 15,18-18 47,-18-18-78,18 18 16</inkml:trace>
  <inkml:trace contextRef="#ctx0" brushRef="#br1" timeOffset="8309.84">8184 476 0,'0'0'0,"0"-17"15,18 17 1,-18-18 0,0 0-1,0 1 1,0-1 0,-53-17-1,0 35 1,-70 0-1,35 17 1,52 1-16,-122 70 16,16 53-1,72-35 1,17 88 0,53-35 15,0 0-16,18-71 1,-1-53-16,71 36 16,1-54-1,34-17 1,18-17 0,-35-19-1,88-69 1,-123 52-1</inkml:trace>
  <inkml:trace contextRef="#ctx0" brushRef="#br1" timeOffset="8775.94">8414 1094 0,'35'-53'16,"-70"106"-16,105-195 15,-70 90 1,0 16 0,-17 36 15,-36 36-16,17 16 1,-16 72 0,34-1-1,0-34 1,18-72-16,0 54 16,53-54-1,35-17 1,18-35-1,-18-18 1,36-53 0,-106-35-1,-18 0 1,-36 71 0,-52 34 15,0 54-16,0 70 1,70-70-16,-35 52 16,35 19-1,18-36 1,18-53 0,88-18-1</inkml:trace>
  <inkml:trace contextRef="#ctx0" brushRef="#br1" timeOffset="9159.24">9172 653 0,'0'0'0,"0"-18"0,-17 18 15,-1-35-15,18 17 16,-18 0-1,1 1 1,-1 17 0,18 35-1,0 36 1,-18-36-16,-17 124 16,17-36-1,-17 36 1,18-71-1,17-17 1,0-54 0,52-17-1,-16-17 1,17-36 0,0-18-1</inkml:trace>
  <inkml:trace contextRef="#ctx0" brushRef="#br1" timeOffset="9510.62">9402 617 0,'0'-17'0,"0"34"0,0-52 0,0 17 15,0-17 1,0 53 15,0-1-31,-18 54 16,0 17-1,1 53 1,-19-17 0,36-89-1,-17 89 1,17-36-1,0-53 1,53-17 0,-18-18-1,18 0 1,17-71 0</inkml:trace>
  <inkml:trace contextRef="#ctx0" brushRef="#br1" timeOffset="10709.39">9666 1041 0,'0'17'0,"0"1"32,18-18-17,-1 0 1,36-18-1,0-35 1,-18 18 0,-17 0-1,-18 0 1,-53 35 0,36 0-16,-54 17 15,-17 54 1,53-1-1,17 19 1,18-37 0,53 37-1,0-72 1,35-17 0,18 0 15,-36 0-16,54-53 1,-89 36-16</inkml:trace>
  <inkml:trace contextRef="#ctx0" brushRef="#br1" timeOffset="11592.6">10389 935 0,'0'-18'0,"0"36"0,0-53 16,0 17-1,-35 18 1,-18 18 0,0 34-1,36-34-15,-19 53 16,19 35 15,17-18-15,17-35-1,71-18 1,1-35 0,-19 0-1,36-53 1,-88 35-16,52-52 16,1-54-1,-36 1 1,0-54-1,-35 89 1,0 18 0,0 34-1,-35 72 17,17 34-17,18 54 16,0-1-15,0 18 0,0-105-16,0 52 15,53-18 1,0-34 0,0-36-1,35-18 1,-70 0-16,53-17 15,17-71 1,-35 36 0,-18-36-1,-35 71 1,0 17 0,0 53 15,0 36-16,0 35 1,0-36 0,18-17-1,17-18 1,18-17 0,0-18-1,-18-18 1,0-35-1,-17-17 1</inkml:trace>
  <inkml:trace contextRef="#ctx0" brushRef="#br1" timeOffset="11958.61">11465 564 0,'0'0'16,"-17"0"-16,-54 0 16,53 18-16,18 0 15,-35 17 1,35-17 0,35-1-1,18-17 1,-17 0-1,-36-17-15,17-1 16,-17-17 0,-35 17-1,0 18 1,-1 0 0,1 18 15,18-1-16,-1 1 1</inkml:trace>
  <inkml:trace contextRef="#ctx0" brushRef="#br1" timeOffset="12242.02">10636 794 0,'-17'0'15,"34"0"-15,-52 0 0,35 17 16,18-17 0,70 0-1,0-17 16,0 17-15,-70 0-16,-1 0 16,1 0 15</inkml:trace>
  <inkml:trace contextRef="#ctx0" brushRef="#br1" timeOffset="13059.43">11959 794 0,'18'0'0,"-36"0"0,36-18 16,-18 0 0,-18 18-1,-35 0 1,0 36-1,-35 34 1,18 18 0,52-52-16,0 87 15,18-52 1,0-1 0,53-52-1,71-18 1,52-35-1,-52-18 1,-19-35 0,-87-1-1,-36-34 1,-52 52 0,-71 36 15,105 35-31,-69 0 15,-19 53 1,71 35 0,36 0-1,34 1 1,36-36 0,71-36-1,-36-17 1,53-53-1</inkml:trace>
  <inkml:trace contextRef="#ctx0" brushRef="#br1" timeOffset="13642.26">12453 811 0,'0'0'0,"18"0"0,-18-17 0,0-1 15,0 36 32,0 17-31,-18-17-16,18 87 15,0-16 1,0 17 0,0-54-1,0 1 1,0-35-1,0-36 17,0-17-17,0-53 1,0 0 0,53-53-1,-35 123 1,52-70-1,36 35 1,17 53 0,-52 35-1,-18 71 1,-35 17 0,-36-17-1,-17-35 1,17-1-1,-17-34 1,17-36 0,18-18 15,18 0-15,-1 1-16</inkml:trace>
  <inkml:trace contextRef="#ctx0" brushRef="#br1" timeOffset="14194.78">13529 900 0,'0'-18'16,"0"36"-16,0-54 0,53-17 16,-35 18-1,-18 0 1,-18 35-1,0 0-15,-70 0 16,0 35 0,0 36-1,17 17 1,54-35 0,52-18 15,-18-17-31,54-18 15,52 17 1,-52-17 0,0 0-1,-36 36 1,-18-19 0,-17 1-16,0 17 15,-35 0 1,-35 1-1,-1-1 1,-17-17 0,0-18-1,35 0 1,18 0 0,35-18 30</inkml:trace>
  <inkml:trace contextRef="#ctx0" brushRef="#br1" timeOffset="15842">7849 1817 0,'-17'0'15,"34"0"-15,-52 17 0,-36-17 16,54 0-16,-54 0 16,36 0-1,17 0 1,18 18 15,18-18 0,53 0-15,-1 0 0,36 0-1,17 0 1,1-18 0,-89 18-16,106 0 15,-17-17 1,70-1-1,-35 18 1,87-17 0,-16 17-1,-1 0 1,36-36 0,-54 36-1,72-17 16,-89 17-15,35-18 0,-176 0-16,106 18 15,70-35 1,-88 35 0,53-18-1,-18 1 1,-35-1-1,89 18 1,-89-18 0,53 18-1,-71 0 1,36 0 0,0-17-1,-124 17 1,89 0-1,17-18 1,0 18 0,-53 0-1,0-17 1,-35 17 0,18 0-1,-18 0 1,-18-18-1,0 18 1,0 0 0,1 0-1,-54 0 63,0 0-62,1 0 31,-1 0 0,1 0-16,-1 0-31,0 0 16,1 0-16</inkml:trace>
  <inkml:trace contextRef="#ctx0" brushRef="#br1" timeOffset="32806.94">670 670 0,'0'0'0,"0"-17"16,0-1-16,0 0 15,18-17 1,-18 17 0,0 1-1,0 34 17,0 54-17,-18 52 1,1 71-1,-1-35 1,18-123 0,0 52-1,0-35 1,-18-36 0,1-52 15,17-36-16,0 54-15,0-71 16,70-18 0,18 18-1,-17 52 1,0 36 0,-36 53-1,-18 71 1,-17-18 15,0-54-15,-17 1-1,-1-35 1,18-36 15,18-52-15,-1 35-1</inkml:trace>
  <inkml:trace contextRef="#ctx0" brushRef="#br1" timeOffset="33457.31">1094 1005 0,'0'0'16,"17"0"-16,19 0 15,16-35 1,1-18-1,36-17 1,-37 17 15,-16 0-15,-36 18 0,-53 35-1,-18 52 1,1 37-1,34 16 1,36 54 0,0-88-1,71-54 1,35-17 0,0-17-1,-71-1-15,71-52 16,-89 52-16,72-70 15,-36-18 17,-36-35-17,-17 53 1,0 17 0,0 53-1,0 54 1,0 34-1,0 36 1,-17 53 0,17-53-1,0-18 1,0-70-16,0 17 16,35-35-1,0 0 1,-17-71-1,-18 36 1</inkml:trace>
  <inkml:trace contextRef="#ctx0" brushRef="#br1" timeOffset="33673.11">1676 952 0,'0'18'15,"0"-36"-15,17 36 32,1-18-32,35 0 15,17-35 1,-17 0 0,18-1-1,-53 36 1</inkml:trace>
  <inkml:trace contextRef="#ctx0" brushRef="#br1" timeOffset="34155.89">2152 917 0,'-18'0'0,"36"0"0,-53 0 15,17-17 1,18-36 0,0 17-1,53 36 1,17 0 0,-17 36-1,-17 52 1,-19-18-1,-17 36 1,-17-53 15,-1-35-15,0-18 0,18-18-1,0-35 1,0 0-1,0 18-15,0-36 16,18 19 0,35 16-1,-18 36 1,18 0 0,-35 0-1</inkml:trace>
  <inkml:trace contextRef="#ctx0" brushRef="#br1" timeOffset="34607.62">2805 847 0,'0'-36'16,"-18"36"15,-53 0-15,18 53-1,1 18 1,16 35 0,36-71-16,-17 18 15,17-35-15,0 34 16,0-34-16,53 0 16,35-18-1,0 0 1,18-71-1,-53 18 17,-36-53-17,-34 1 1,-54 34 0,1 71-1,-19 0 1,-16 71-1,69-19 1,36-34-16,18 35 16,52-53-1</inkml:trace>
  <inkml:trace contextRef="#ctx0" brushRef="#br1" timeOffset="36672.4">3246 1058 0,'17'0'31,"1"0"-31,-18-17 16,0-1 0,35 0-16,-17-17 15,-1-18 1,-17 18 0,-53 17-1,-35 36 1,18 17-1,17 36 1,35-54-16,-17 72 16,17-54-1,54-17 1,34-18 0,36-71-1,0 0 1,-53 18-1,-36 36 17,-17-1-17,0 36 17,0-1-32,-17 36 15,17-35-15,0 70 16,0 36-1,0-18 1,0 52 0,0 72-1,0-54 1,17 159 0,-17-141-1,0 35 1,-70-87-1,17-90 17,-35-34-17,52-18-15,-52-70 16,-18-89 0,36-53-1,-1-88 1,71 53-1,53-17 1,-35 211-16,70-71 16,35 1-1,-17 52 1,0 1 0,-35 35-1,-54 35-15</inkml:trace>
  <inkml:trace contextRef="#ctx0" brushRef="#br1" timeOffset="37523.16">3704 1041 0,'-17'0'0,"34"0"0,-34 17 16,-1-17-16,36 0 31,34-35-15,1-18-1,-35 35-15,17-17 16,-35-18 0,-17 36-1,-54 17 1,-17 70-1,53 1 17,17 35-17,36-36 1,70-35 0,0-17-1,35-18 1,-52-53-1,-18-17 1,-35-1 0,-18 0-1,0 54 1,-18 34 15,18 1-31,0 35 16,0 18-1,0 52 17,18-70-17,-18-18 1,0-52 31,0-1-47,0-70 15,0 0 1,17-36 0,36 36-1,53 35 1,-18 53 0,-53 18-16,36 35 15,-36 70 1,-35-17-1,-17-18 1,-1-53 15,18-17-15,0-71 15</inkml:trace>
  <inkml:trace contextRef="#ctx0" brushRef="#br1" timeOffset="38038.94">5009 882 0,'0'0'0,"0"-18"0,-17 18 0,-1 0 16,-17-35-16,17 35 0,1-18 15,-1 18 1,-53 0 0,1 53-1,-18 71 1,52-18 0,36 35-1,18-71 1,70-52-1,0-18 1,36-35 0,-18-36-1,-89 1 1,-17-72 0,-53 54-1,-52 53 1,-1 35-1,0 53 17,53 17-17,35 36 1,18-35 0,71-54-1,-1-17-15</inkml:trace>
  <inkml:trace contextRef="#ctx0" brushRef="#br1" timeOffset="38491.03">5274 935 0,'0'-18'0,"0"36"0,0-53 15,0 17-15,0 0 16,-18 36 15,18 0-15,0 70-16,-17 0 31,17 18-15,0-36-1,0 1 1,35-71-1,18 0 1,0-35 0,0-36-1,-36 1 1,-17 34-16,0-70 16,0 36-1,0 52 1,0 36 15,0 17 0,0-17-31,0-1 16</inkml:trace>
  <inkml:trace contextRef="#ctx0" brushRef="#br1" timeOffset="39031.07">6032 988 0,'0'-18'0,"0"36"0,0-54 0,0 19 16,-17-1 0,-18 18-1,-36 0 1,53 18-16,1-1 15,-1 1 1,-17 53 0,17-18-1,18 0 1,53-36 0,0 1-1,-35-1-15,35-17 16,-1 36-1,-16-19 1,-36 1 0,0 0-1,-53-1 1,-35 1 0,52 0-16,-34-18 15,-1 0 1,36 0-1</inkml:trace>
  <inkml:trace contextRef="#ctx0" brushRef="#br1" timeOffset="42340.38">811 2311 0,'18'17'15,"0"-34"17,-18-1-17,0 0-15,17 18 16,-17-53 0,-17 18-1,-54 18 1,36 17-16,-89-18 15,19 18 1,-1 53 0,17 35-1,89-17 1,36 17 0,70-18-1,-18-70 1,18-35-1,-36-18 1,1-17 15,-1-54-15,-34-17 0,-19 0-1,-17 70 1,-17 36-1,-19 35 1,19 71 0,17 87-1,0-34 1,0-1 0,53-70-1,-1-17 1,19-36-1,17-71 1,-35 0 15,18-17-15,-54 35 0,-17 18-1,0 88 16,-17-18-31,17 71 16,0-18 0,17-17-1,72-36 1,16-53 0,89-87-1,-88 16 1,-18-16-1,-70 52 1,-18 17 15,-53 54 1,18 53-17,35-1 1,0 54-1,0-19 1,0-52-16,35 88 16,-17-88-16,35 88 15,17 36 1,-17-36 0,-18 35-1,-35-87 1,-35-19-1,18-70-15,-72 0 32,-105 0-17,18-53 1,17-53 0,0-35-1,89 53 1,70 70-16,0-52 15,0 35-15,53-36 16,106-52 0</inkml:trace>
  <inkml:trace contextRef="#ctx0" brushRef="#br1" timeOffset="45040.93">2170 2187 0,'0'0'0,"0"-17"0,0-1 0,-36 18 15,1-18 1,0 18 0,17 53 15,18-35-31,0 35 15,0-36 1,0 89 0,0-35-1,-18-18 1,18-71 15,0-52-15,0 34-1,0-87 1,36 70 0,17 18-1,-18 35 1,35 52 0,1 19-1,0 17 1,-18-35-1,-1-35 1,1-18 15,0-35-15,35-54 0,-17 1-1,35-35 1,-36 52-1,36 36 1,-18 35 0,-17 70-1,-53-17 1,-1 18 0,-17-36-1,0-53 32,0 1-47,0-36 31,-35 0-15,-36-18 0,19 71-1,-19 0 1,-17 71-1,17 17 1,36 0 0,35 18-1,0-35 1,70-36 0,-17-35-1,-17 0-15,52-35 16,-18-36-1,19-35 1,-72 36 15,-17-1-15,0 54 0,-17 70 15,17 35-16,0-35 1,17 35 0,54-53-1,35-35 1,-18-17 0,35-54-1,-34-17 1,-54 17-1,-35 54-15,0-54 16,0 53 15,0 71 1,0 18-17,0-36-15,0 0 16,0-17-16,0 53 15,0-18 1,0-36 0,0-52 15,0-36-15,0 54-16,35-54 15,18-35 1,0 53-1,0 36 1,-18 17 15,0 70-15,-17 1 0,0-1-1,17-17 1,-17-35-1,34-18 1,-16 0 0,34-71-1,-34 1 1,17-18 0,-36 17-1,18 36 1,-17 35-1,-18 53 17,0 17-17,0 1 1,-18-1 0,18-17-1,71-17 1,17-19-1,0-52 1,-17 0 0,-1-54-1,-52-16 1,0 52 0,-1 53-1,-17 17 1,0 72-1,0-19 1,-17 18 15,17-70-31,17 17 16,54-17 0,17-18-1,-17-35 1,-1-18-1,1-18 1,17-35 0,-53 36-1,-17 52-15,17 0 16,-17 54 15,-18-19-15,0 19-1,17-36 1,1 0 15,0-36-15,-18 1 0,0 0-1,0 17 1,-18 18-1,0 0-15,-17 0 16,-18 71 0,0 17-1,36-18 1,17 19 0,0-36-1,70-18 1,-17-35-1,35-18 1,-17-17 15,17 0-15,-35-54 0,-53 37-1,0-19 1</inkml:trace>
  <inkml:trace contextRef="#ctx0" brushRef="#br1" timeOffset="45523.29">4657 1729 0,'0'0'16,"-36"70"-1,36-52-15,0-1 16,36 1 0,34-18-1,-17-18 1,-18-34 0,-35 16-1,0 19-15,-53-36 16,-17 53-1,35 0 1,-1 17 15,1 36-15,35 0 0,-18-18-1</inkml:trace>
  <inkml:trace contextRef="#ctx0" brushRef="#br1" timeOffset="51471.06">8890 2346 0,'0'-18'125</inkml:trace>
  <inkml:trace contextRef="#ctx0" brushRef="#br1" timeOffset="63602.12">7814 2540 0,'0'0'16,"0"-18"-16,18 18 0,35-70 31,-36 35-15,36-18-1,-53 35-15,53-17 16,0-36 0,18 18-1,-36 36 1,-53 34 31,-35 18-32,-53 36 1,18 17 0,-53 71-1,106-106 1,-71 70-16,18 1 31,53-89-31,-89 106 16,18-17-1,-53 52 1,-70 0 0,53-34-1,123-107-15,-141 88 16,106-34 0,-36 16-1,1 1 1,34-35-1,-16 17 1,87-88-16,-35 35 16,18-17-1,17 0 17,36-18 14,-1-18-30,-17 0-16,36-35 16,-36 36-16</inkml:trace>
  <inkml:trace contextRef="#ctx0" brushRef="#br1" timeOffset="64219.57">6068 3845 0,'0'-17'31,"0"34"0,0 1-31,-18 0 16,-35 34-1,0 37 1,18-19 0,-36 36-1,54-88-15,-18 35 16,-1-18 0,19-17-1,34-18 48,1 0-48,35 0-15,0 0 16,53 0 0,-36-36 15,18 36-16,-70 0-15,53 0 16,-54 0 0,1 0-1,-1 0 63,-17-17-62,18-1-16,0 0 0</inkml:trace>
  <inkml:trace contextRef="#ctx0" brushRef="#br1" timeOffset="66068.44">14199 2011 0,'0'0'0,"-35"-53"31,35 35-31,-18 18 15,1-35-15,-19 0 16,19-1 0,-1 19-16,-17-1 15,17 1 1,18-1 15,0 36 16,36 34-31,52 54-1,53 0 1,-18-18 0,71 36-1,-141-107-15,88 89 16,89 71-1,34-19 1,-70-52 0,36 35-1,-72-70 1,107 52 15,-36-52-15,-88-36-1,0 0 1,-88 1 0,-17-36-1,-36 17 1,17-17 0,-17 18 15,0 0 63,-17-18-94,-1 0 15,0 0-15,1 17 16,-19-17-1,19 0-15</inkml:trace>
  <inkml:trace contextRef="#ctx0" brushRef="#br1" timeOffset="66798.58">16616 3069 0,'0'0'0,"0"-17"15,0-1 1,17 18-1,-17-18 1,18 18 15,-18 18-15,0 0-16,18 17 16,-1 35-1,19-17 1,17 18-1,17-1 1,-35-17 0,-17-35-16,53 35 15,-18 0 1,-1 0 15,-34-18-15,-18-17-1,0-1 1,-18-17 0,-17 18-1,-53-18 1,17 35 0,-87 0-1,-19 18 1,1 0-1,17-17 1,71-19 0,53 1-1,35-36 48</inkml:trace>
  <inkml:trace contextRef="#ctx0" brushRef="#br1" timeOffset="88032.65">3951 5133 0,'0'18'15,"18"-18"48,-1 0-63,1-18 15,-18 0-15,18 1 0,-1-36 16,-17 35-16,18-52 16,0-36-1,-1 53 1,-17 17 15,0 72 0,-17 70-15,-19 52 0,19 19-1,-19-54 1,-17 54-1,53-142-15,-52 71 16,34 17 0,-17-70-1,-1-35 1,1-18 0,0-71-1,17 54-15,-17-72 16,17-52 15,18 35-15,0 53-1,18 36 1,0 17 0,52 35-1,-35 18 1,36 53-1,-18-18 1,17 0 0,-17-70-1,71-18 1,-36-71 0,0 1-1,0-54 1,-70 36 15,0 53-31,-1-18 16,-17 71 15,0 34-15,0-34-16,-17 35 15,-1 35 1,18-17-1,0-54-15,-18 36 16,18-35 0,0-53 15,36-36-15,-19 36-16</inkml:trace>
  <inkml:trace contextRef="#ctx0" brushRef="#br1" timeOffset="88381.91">4586 4992 0,'0'0'0,"-18"0"0,-17 17 16,35 1-16,-17 17 15,17 18 1,17-53-1,54 0 1,-18-17 0,-18-36-1,-35 0 1,-53 18 0,0 35-1,18 35 1,0 18 15,35-18-15,52 36-1,19-36 1,-36-35-16</inkml:trace>
  <inkml:trace contextRef="#ctx0" brushRef="#br1" timeOffset="88932.27">5221 5345 0,'18'0'16,"-1"-18"0,-17 0-16,18 1 0,0-19 15,-18 19-15,0-54 31,0 54-15,-71 17 0,1 17-1,-36 54 1,53-1 0,35-52-16,1 52 15,34-34 1,36-1-1,35-17 1,-35-1 0,18 1-1,-71 0-15,17-1 16,-17 36 0,-53-18-1,1-17 1,-54 0 15,35-18-15,-52 0-1,87-36 1,19 19 0,17-1-1,70-17 1,54-18-1</inkml:trace>
  <inkml:trace contextRef="#ctx0" brushRef="#br1" timeOffset="89316.28">5733 5027 0,'0'-18'16,"0"36"-16,0-53 0,-18 35 47,18 17-47,0 1 16,-18 17-16,-17 71 15,17 0 1,-34 35-1,16-35 1,19 0 0,17-18-1,17-53 1,36-35 0,0-17-1,18-36 1,-1-18-1</inkml:trace>
  <inkml:trace contextRef="#ctx0" brushRef="#br1" timeOffset="89582.48">5556 5380 0,'-17'0'0,"34"0"0,-52 0 0,53 0 32,87 0-17,-34 0 1,17 0 0,-17 0-1,-54 0 1,1 0-1,0-18 1,-18 1-16</inkml:trace>
  <inkml:trace contextRef="#ctx0" brushRef="#br1" timeOffset="90132.95">7250 4551 0,'0'0'0,"0"-18"0,0 1 0,0-1 15,0 0 1,0 36 0,0 0-1,-18 70 1,-17 18 0,-1-1-1,19 1 1,17-88-1,0 17 1,0-17 0,0-36 15,0-17-31</inkml:trace>
  <inkml:trace contextRef="#ctx0" brushRef="#br1" timeOffset="90416.03">6985 4904 0,'0'0'0,"-18"17"0,18 19 16,0-19 0,36 1-1,34-18 1,36 0-1,-53-18 17,17 1-17,-34-1 1,-36 0 0,0-35-1,0 18 1</inkml:trace>
  <inkml:trace contextRef="#ctx0" brushRef="#br1" timeOffset="90732.03">7144 4498 0,'17'0'15,"1"0"1,0 0-16,17 0 16,-17 0-16,17 0 15,18 0 1,-18 0-1,-35-18 1,0 1 0</inkml:trace>
  <inkml:trace contextRef="#ctx0" brushRef="#br1" timeOffset="91400.15">7426 4286 0,'-18'0'16,"36"0"-16,-53-17 0,-1-1 16,-17-17-1,-17 35 1,-1 0-1,54 0-15,-89 53 16,35 17 0,-34 36-1,52-18 1,0 36 0,35-1-1,18-17 1,0-71-1,35 71 1,18-35 0,35-1-1,18-52 1,0-18 0,53-35-1,-124 17-15,71-17 16,53-71-1,-36 0 1,-52 0 0,-36-17-1,-35-18 1,-71 17 0,-17 18-1,-53 0 1,18 53 15,34 53-15,1 53-1,71-35-15,-19 70 16,1 0 0,35-52-1</inkml:trace>
  <inkml:trace contextRef="#ctx0" brushRef="#br1" timeOffset="92582.23">15716 4710 0,'18'0'47,"0"0"-47,-1-18 0,1 18 15,35-35 1,35-1 0,-53-17-1,-17 36-15,-18-36 16,-35 18-1,-54 35 1,-52 17 0,18 54-1,87-18 1,36 53 0,71-54-1,17 19 1,0 0 15,1-1-15,-72-35-16,19 18 15,-19 36 1,-87-19 0,-19-35-1,-69-17 1,17-18-1,35-18 1,35-52 0,71-1-1,-17-35 1,17 54 0,52 16-1,54 36 1,35 0 15,-105 0-31</inkml:trace>
  <inkml:trace contextRef="#ctx0" brushRef="#br1" timeOffset="93315.57">16069 5045 0,'0'0'15,"18"17"-15,-1 1 16,36-18-1,0 0 1,71-53 0,-36 0-1,-35-35 1,-53 70-16,0-35 16,-53 18-1,-35 35 1,17 35 15,-17 71-15,53-18-1,35-52-15,0 70 16,17-36 0,71 1-1,36-54 1,-18-17-1,52-17 1,-122-1-16,52-35 16,0-88-1,-35-35 1,-18 52 0,-17-35-1,0 89 1,-1 35 15,-34 105 0,-19 36-15,19 17 0,-1-70-16,18 71 15,-18 35 1,18-54-1,0-52 1,36-35 0,17 0-1,0-18 1,35-71 0,-35 18-1,-18-17 1,-35 34-1</inkml:trace>
  <inkml:trace contextRef="#ctx0" brushRef="#br1" timeOffset="93548.94">16775 4868 0,'0'0'0,"17"0"15,36 0 1,-35 0-16,105 0 16,-52 0-1,17 0 1,-53 0 0,-17-35-1,17 17 1</inkml:trace>
  <inkml:trace contextRef="#ctx0" brushRef="#br1" timeOffset="94048.41">18450 4092 0,'0'-17'0,"0"34"0,0-17 47,0 18-32,-17-1-15,-1 89 16,0-17-1,1-72-15,-19 71 16,36-52 0,-17-1-1,34-35 32,1 0-47,0 0 0</inkml:trace>
  <inkml:trace contextRef="#ctx0" brushRef="#br1" timeOffset="94314.79">18221 4498 0,'-18'0'0,"18"18"16,18-18-1,53 0 1,34 0 0,-16 0-1,-1 0 1,-71 0-16,-17-18 31,0-35-15,0 35-1</inkml:trace>
  <inkml:trace contextRef="#ctx0" brushRef="#br1" timeOffset="94581.96">18309 4110 0,'18'0'15,"-1"0"-15,1 0 0,106 0 16,-19 0 0,1-18-1,-88 18 1,-1-17-16,1-1 31</inkml:trace>
  <inkml:trace contextRef="#ctx0" brushRef="#br1" timeOffset="95232.19">18715 3792 0,'0'0'0,"-35"0"0,17-17 0,-53 17 16,-70-18-1,35 18 1,71 0-16,-71 18 16,18 35-1,35 17 1,18 71 15,17-17-15,1 35-1,17-124-15,0 35 16,0-34-16,0 69 16,53-16-1,-1-36 1,72-36-1,-1-17 1,89 0 0,-88-53-1,17 0 1,-53-35 0,-70 0-1,17-71 1,-35-17 15,-18 17-15,-35 89-1,-35-19 1,-18 72 0,-35-1-1,0 18 1,18 0-1,34 35 1,54 1 0,-18-19-1</inkml:trace>
  <inkml:trace contextRef="#ctx0" brushRef="#br1" timeOffset="99815.17">3863 6209 0,'0'0'0,"-35"0"0,17 0 16,-123 0-1,106 0-15,-36 18 16,0-18 0,107 0 31,-19 0-47,36 17 15,106-17 1,-35 0-1,122 0 17,-175 0-32,299 0 15,-87 0 1,69-17 0,-52 17-1,71 0 1,-54 0-1,-211 0 1,-53-18 0,-53 0 15,18 18 16,17-17-32</inkml:trace>
  <inkml:trace contextRef="#ctx0" brushRef="#br1" timeOffset="100897.36">15646 5909 0,'-18'0'0,"36"0"0,-54 0 0,-17 0 16,36 0-16,-18 0 0,-18-18 15,17 18-15,-52 0 16,0 0 0,53 0-1,52 0 32,19 0-47,-19 0 16,71 0-1,1 0 1,52 0 0,0 0-1,141 0 1,0 0-1,-193 0-15,281 0 16,-53 0 0,-105 0-1,17 0 1,-123 0 0,-18 0-1,-105 0 63,-1 0-62,1 0-16,-1 0 16,-17 0-16</inkml:trace>
  <inkml:trace contextRef="#ctx0" brushRef="#br1" timeOffset="101064.12">17621 5891 0,'-17'0'15,"-1"0"1,0 0 0,1 0-1,-36 0 1,17 18-1</inkml:trace>
  <inkml:trace contextRef="#ctx0" brushRef="#br1" timeOffset="109013">1076 6932 0,'0'0'0,"0"-18"16,-35-17 0,35 18-16,-18-1 15,0-35 1,1 35 0,-1 18-1,18 18 16,0 0-15,0 35-16,0 35 16,0 35 15,0 1-15,0-89-16,0 88 15,0-87-15,0 52 16,0-18-1,0-87 32,0-18-31,0 17-16,0 0 0</inkml:trace>
  <inkml:trace contextRef="#ctx0" brushRef="#br1" timeOffset="109396.51">1446 7126 0,'0'35'31,"0"-17"-31,0 0 16,18-1-1,-18 1-15,35-18 16,18 0 0,-35-35-1,-18 17 1,0-17 0,-71 35-1,36 0 1,0 0-1,17 17 1,18 1 15,71-18 1,-36 0-32</inkml:trace>
  <inkml:trace contextRef="#ctx0" brushRef="#br1" timeOffset="110763.22">2240 7391 0,'0'17'0,"0"-34"0,-18 34 0,-34 19 31,52-19-15,17-34 15,36-36-15,35-36 0,1-52-1,-72 36 1,-17-1-1,0 70-15,-17 1 16,-36 18 15,17 34-15,19 54 0,-1 35-1,18 88 1,0-89-1,18 19 1,-18-89 0,17-17-1,1-18 1,-18-53 0,18-53-1,-1 18 1,54 0-1,-18 70 1,17 18 15,-34 35-15,-1 53 0,0-17-1,18 0 1,0-18-1,53-53 1,-89 0-16,72-18 16,-1-53-1,-35 18 1,-18-52 0,-35-19-1,0 71 1,-35 36-1,-1 17 1,1 52 0,35 19 15,0 35-15,0-36-1,0-34-15,35 17 16,1-53-16,52 17 15,-18-17 1,54-53 0,-36-17-1,-17-54 1,-54 89-16,1-71 16,0-35-1,-18 71 1,0 34-1,-18 107 17,0-54-17,18 107 1,0-18 0,0 17-1,36-52 1,34-1-1,-35-52 1,18-18 0,0-71-1,-35 1 1,0-1 0</inkml:trace>
  <inkml:trace contextRef="#ctx0" brushRef="#br1" timeOffset="110996.11">3492 7020 0,'-35'0'0,"70"0"0,-87 18 0,34-18 16,18 18 0,0-1-1,35-17 1,-17 0-16,35 0 15,35-17 1,-17 17 0,-19-18-1,-16 0-15</inkml:trace>
  <inkml:trace contextRef="#ctx0" brushRef="#br1" timeOffset="111480.65">4022 7073 0,'-18'0'0,"0"0"16,1 0-1,17-17 1,0-1-1,0 0 1,0 1-16,35 17 16,-17 0-16,17 0 15,35 35 1,-17 35 0,-35 1-1,-18 17 1,0-17-1,0-18 1,-18-53 0,1 0 15,17-53-15,0 0-1,0 18-15,0-54 16,35 19-1,18 35 1,18 17 0,17 0-1</inkml:trace>
  <inkml:trace contextRef="#ctx0" brushRef="#br1" timeOffset="111912.66">4798 7003 0,'-18'0'31,"0"0"-31,1 0 16,-1 0-16,-35 35 16,0 18-1,0 35 1,18-17-1,35 17 1,53-35 0,18-36-1,34-17 1,-16-53 0,17-17-1,-54-36 1,-52 18-1,-17 17 1,-71 71 15,17 0-15,-17 0 0,70 18-1</inkml:trace>
  <inkml:trace contextRef="#ctx0" brushRef="#br1" timeOffset="112963.2">5697 7161 0,'0'0'0,"-17"0"15,34 0 32,19-17-47,17-36 16,-36 53-16,1-35 15,-1 35-15,-17-53 32,0 0-17,-52 17 1,-72 36 0,1 18-1,-36 70 1,106-35-1,35 35 1,36-35 0,52-53-1,36 0 1,-17-17 0,-54-1-16,53-35 15,-53 18 1,-35 17-1,0 1 1,0 34 31,0 54-31,18 52-1,17 36 1,-17 17-1,-1-35 1,1 53 0,0-141-16,-18 141 15,0-88 1,0 0 0,0-71-1,-88-35 1,-36-53-1,-35-52 1,1-89 0,87 52 15,53 1-15,18 36-1,106 16 1,53-16-1,-36 16 1,54-17 0</inkml:trace>
  <inkml:trace contextRef="#ctx0" brushRef="#br1" timeOffset="113746.29">6138 7126 0,'0'-18'31,"0"1"-15,36-1-16,-19 1 15,1-1 1,0 0-16,-1-17 16,-17 0-1,-35 35 16,17 17-31,1 19 16,-1 52 0,18 0-1,18-35 1,52-53 0,18 0-1,-17-35 1,35-36-1,-89 53-15,19-34 16,-36-19 15,0 53-15,0 1 0,0 52-1,0 18 1,0 35-1,0 0 1,0-35 0,0-35-1,0-53 17,0-36-17,53-35 1,-1 36-1,72-19 1,17 72 0,-53 17 15,-70 17-31,52 36 16,-70 36-1,0-37 1,-17 19-1,-1-53 1,18-1 0,35-17-1,-17-17-15</inkml:trace>
  <inkml:trace contextRef="#ctx0" brushRef="#br1" timeOffset="115095.69">7602 6844 0,'0'0'0,"0"-18"0,-17 18 15,-1 0-15,-52 0 32,17 0-17,-18 53 1,53-35-16,-52 88 15,52-36 1,18 36 0,35-53-1,36-18 1,35-35 0,17-35-1,-34-36 1,-37-17-1,-52 0 1,0 0 0,-70 0-1,-36 88 17,18 17-17,17 36 1,18 35-1,53-52-15,0 34 16,36 1 0,-19-54-16,72 54 15,-1-71 1,35 0 0,18-53-1,-35 0 1,-35-35-1,-54-36 1,-17 89 0,0 0 15,-17 53 0,17-1-31,-18 36 16,18 35-1,18-17 1,35-18 0,-18-36-1,18-17 1,35-17 0,-35-36-1,-18-18 1,18-35-1,-35 54 1,-18-1 0,0 35 15,0 89 0,0 17-15,0-35-1,0 17 1,17-35 0,36-17-1,-17-18-15,52 0 16,-18-18 0,54-52-1,-18-36 1,-36 0-1,-52-35 1,-36 106 0,-35 35 15,-35 70-15,88 36-1,0-53 1,18-35-16,52 52 15,18-34 1,-70-19 0,0 19-1,-36-19 1,-17 1 0,-53-1-1,35-17 1,17 0-1,1-17 1,0-1 0</inkml:trace>
  <inkml:trace contextRef="#ctx0" brushRef="#br1" timeOffset="116312.27">829 8484 0,'-18'0'15,"1"0"1,-1 0 0,0 0-1,18-17-15,0-1 32,0-53-17,18 36 1,0 18-16,17-1 15,-17 18-15,52-18 16,-17 54 0,0 69-1,-53 1 1,-18 35 0,-17-105-16,-18 34 15,36-35-15,-107 54 16,36-72-1,17-17 1,36-53 15,35-35-15,-18-53 0,18 106-1,53 35 1,0 35-1,18 18 1,-1 53 0,-17-36-1,-17-34 1,-19-19 0,18-17-1,-17-53 1,0 18-1</inkml:trace>
  <inkml:trace contextRef="#ctx0" brushRef="#br1" timeOffset="116478.94">1235 8643 0,'17'0'46,"1"0"1</inkml:trace>
  <inkml:trace contextRef="#ctx0" brushRef="#br1" timeOffset="117928.71">2840 8590 0,'0'-18'31,"0"1"-31,17 17 0,1-18 16,17-17-1,-35 17-15,0-17 16,0-36 0,-53 36 15,-88 18-15,18 17-1,-36 88 1,36 18-1,87 17 1,36-52 0,106-36-1,-18-35 1,54-35 0,34-71-1,-88 18 1,0-71-1,-70 35 1,-18-34 0,0 69 15,-18 89-15,1 53-1,-1 106 1,18 17-1,0-70 1,35 18 0,18-54-1,-35-70-15,52 18 16,1-36 0,35-35-1,-18-35 1,-53 18-1,-17-19 1,-18 72-16,0-1 16,-18 53 31,1 54-32,17-72-15,0 36 16,17 18-1,54-36 1,-1-35 0,54 0-1,-1-71 1,-70 36 0,-35-35-1,-18 52-15,0-53 16,0 54-1,-18 34 17,1 36-17,17 53 17,0-88-32,0 70 15,0 36 1,0-1-1,35 36 1,0-18 0,-17-106-16,-18 36 15,0 35 1,-53-71 0,-35-35-1,-89-18 1,-52-70-1,106 0 1,70 52-16,-53-87 16,71 35 15,35 17-15,52 18-1,19 0 1,52 1-16</inkml:trace>
  <inkml:trace contextRef="#ctx0" brushRef="#br1" timeOffset="120462.53">4233 8343 0,'-17'0'31,"-1"0"-31,0 18 0,1 35 16,17 0 0,0 35-1,0-18 17,0-52-17,0 0-15,0-36 31,35-35-15,0-17 0,1-1-1,-19 53-15,1-17 16,52 35 0,-34 18-1,17 52 1,0 18-1,-1-35 1,-16-53 0,-1 0 15,36-17-15,-1-36-1,1-18 1,35-52-1,-71 88-15,88-89 16,-35 89 0,-17 52-1,-71 89 1,0-35 0,0 17-1,0-53 1,18-35-1,-1 0 1,-17-17 0,0-36-1,-17-35 17,-1 70-32,-17-53 15,-36 18 1,1 53-1,-1 53 1,-17 53 0,35 0-1,53-71-15,0 53 16,18-17 0,52-36-1,18-35 1,18-17-1,-35-19 1,-54 19-16,36-89 16,-17 0-1,-36 18 17,0 53-17,-18 52 16,18 19-31,-18 52 16,18 0 0,0-35-1,71-18 1,35-17 0,0-18-1,70-36 1,-53-34-1,-87-18 1,-19-18 0,-17 35 15,-17 89 0,-1 53-15,0 17-1,1 0 1,17-53 0,0-17-16,0-1 15,0 1-15,0 0 16,0-54 15,35-16-15,0-19-1,1-35 1,-19 71-16,36-36 16,-35 71-1,17 0 17,-17 89-17,-1-19 1,19 1-1,-1-18 1,18-36 0,0-17-1,17-35 1,-17 0 0,0-71-1,0-35 1,-35 88-1,-1 18 1,-17 52 0,0 54 15,0 17-15,0-70-16,0 52 15,0-52-15,0 17 16,53 0-1,18-17 1,-1-18 0,19-18-1,-72 1-15,71-54 16,-52 1 0,-1-19-1,-17 54 1,-1 35-1,-17 18 1,-17 88 0,17-54-1,0 19 17,35-36-17,18-35 1,35 18-1,35-36 1,-70-17 0,18-71-1,-1-17 1,-34 35 0,17 17-1,-53 53-15,17 36 31,-17 35-15,0 0 0,18-36-1,0-17 17,-18-17-17,0-1 1,0-35-1,0 0 1,0 18 0,-18 35-1,0 0-15,-17 35 16,-18 71 0,18 0-1,17-18 1,18-17-1,18-18 1,-1-53-16,36 17 16,36-17-1,-1 0 17,-18-35-17,18-18 1,-17-35-1,-53 0 1,-18 35 0</inkml:trace>
  <inkml:trace contextRef="#ctx0" brushRef="#br1" timeOffset="120911.48">7126 7796 0,'-18'0'0,"36"0"0,-53 0 16,-18 18-1,18 17 1,35-17 0,17 0-1,1-18-15,52 0 16,-34 0 0,-1-36-1,-35 1 1,0 17-1,-35 18 1,17 0-16,-17 0 16,0 18 15,17 17-15,0-35-1,18 18-15</inkml:trace>
  <inkml:trace contextRef="#ctx0" brushRef="#br1" timeOffset="122095.38">706 9684 0,'-18'0'0,"0"0"31,18-18-31,18 0 16,52-17 0,1 35-1,17 0 1,-70 18 0,-1 35-1,-17 17 1,-70 1-1,-18-1 1,17-52 0,36 0-1,53-36 17,17 18-17,35-35 1,19 35-1,-1 0 1,-71 0-16,36 17 31,-35 36-15,-18 0 0,-35 0-1,-36 0 1,-17-35-1,0-1 1,17-17 0,1-17-1,-1-19 1,53 19 0,1 17-1,34-18 32,54 1-31</inkml:trace>
  <inkml:trace contextRef="#ctx0" brushRef="#br1" timeOffset="122383.88">1499 9895 0,'-17'0'32</inkml:trace>
  <inkml:trace contextRef="#ctx0" brushRef="#br1" timeOffset="127366.56">1517 9966 0,'-18'0'63,"1"0"-48,-1 0 1,18 18 15,0-36 47,18 18-78,-18-18 16,0 1-16,-18 17 47,0 0-32,1 0 1</inkml:trace>
  <inkml:trace contextRef="#ctx0" brushRef="#br1" timeOffset="128875.35">1288 8625 0,'-18'0'31,"18"18"-15,-18-18-1,18 18 1,0-1-16,18-17 63,0 0-48,-1 0-15,1-17 31,-18-1-31,0 0 16,-18 18 15,1 0-15,-1 0-16,0 0 31,18 18-15,0 0-1,18-18 1,0 0 0,17 0-1,-35-18 1,0 0 0,0 1-1</inkml:trace>
  <inkml:trace contextRef="#ctx0" brushRef="#br1" timeOffset="132327.01">2663 10019 0,'18'0'15,"0"0"-15,17 0 16,-17 0 0,-1 0-16,19-53 15,-36 18 1,0-18 15,-18 53-31,-35-18 16,35 18-16,-140-18 15,34 18 1,-17 53 0,35 36-1,71-19 1,35 1 0,35-36-1,53-17 1,1-18-1,69-36 1,-52-17 0,18-35-1,-19-71 17,-87 36-17,-18-18 1,0 88-1,0 35 1,0 36 0,0 105-1,0-87-15,-18 70 16,18 35 0,18-18-1,35-70 1,35-18-1,36-35 1,17 0 0,0-53-1,-53-17 1,-53-18 15,-35-1-15,-88 19-1,0 70 1,0 18 0,0 70-1,70 0 1,18 0 0,0-17-1,18-54-15,35-17 16,35 0-1,18-17 1,-54-36 0,1-53-1,-53 71 1,0-89 15,0 107-15,0 87 15,0-52-31,0 35 16,0 53-1,36-36 1,-1-52 0,53-1-1,-17-17 1,17-53-1,35-52 1,-70-1 0,-35-53-1,0 0 1,-18 89 15,0 34-15,-18 54-1,-35 106 1,18 34 0,35-34-1,0-1 1,70-35 0,36-35-1,18-53 1,-1 0-1,53-35 1,-52-35 0,-89-1-1,-17-35 1,-18 88 0,-53-70-16,0 88 31,-53 0-16,0 88 1,71-17 0,17 53-1,18-54 1,53-35 0,36-35-1,-19 0 1,36-53-1,-53-17 1,-53 52-16,17-70 16,1 0-1,-18 70 1,-18 18 15,-17 71-15,18-1-1,17 36 1,0-53 0,52-35-1,1-18 1,18 0 0,-36-18-1,-17 0-15,-18-34 16,0-19-1,0 36-15</inkml:trace>
  <inkml:trace contextRef="#ctx0" brushRef="#br1" timeOffset="132594.6">3898 9772 0,'0'0'15,"0"18"-15,18-18 32,-1 0-32,54-18 15,35-17 1,0 17-1,-36 0 1,18 1 0</inkml:trace>
  <inkml:trace contextRef="#ctx0" brushRef="#br1" timeOffset="133294.65">5468 9560 0,'0'0'0,"0"-17"0,18 17 15,-18-53 1,0 0-1,0 35 1,0 1 0,-18 17-1,0 17-15,1 36 16,-1 71 0,0-1-1,18 18 1,18-35-1,35-53 1,-18-53-16,89 0 16,17-18-1,-53-35 1,18-53 15,-71-35-15,-35 36-1,0 69-15,-17-52 16,-19 70 0,1 18-1,35 53 17,18 0-17,-1-53-15,54 36 16</inkml:trace>
  <inkml:trace contextRef="#ctx0" brushRef="#br1" timeOffset="133676.71">6262 9613 0,'-18'18'31,"18"-1"-31,-17 1 15,17 53 1,0 34 0,0 19-1,0 17 1,0 53 0,-18 53-1,0-88 1,1 0-1,17-89 1,0-52-16,0-1 16,0-70 15,0-35-15,0-35 15,17-71-31</inkml:trace>
  <inkml:trace contextRef="#ctx0" brushRef="#br1" timeOffset="134027.35">6191 9931 0,'0'-36'0,"0"72"0,0-107 0,0 18 16,0-35 0,0 35-1,106-35 1,0 70-1,70 18 1,-70 53 0,-88 18-1,-71 17 1,18-70 0,-124 52-1,53-17 1,0-18-1,53-17 1,71-18 15,52-18-15,19-17 0,-19 0-16</inkml:trace>
  <inkml:trace contextRef="#ctx0" brushRef="#br1" timeOffset="134776.07">7003 9648 0,'17'-17'0,"-34"34"0,34-69 15,-34 52 1,-54 0 0,1 35 15,52-18-31,-53 36 15,18 71 1,53-71 0,36 0-1,34-53 1,-17 0 0,0 0-1,-35-18-15,-18-35 16,0 0-1,-18-35 1,18 0 0,35 35-1,54 35 1,16 18 15,-34 53-15,-18 35-1,-36-17 1,-17 17 0,-35-17-1,35-54-15,-35 1 16,17-18 0,18-53 15,0-35-16,0 70-15,36-88 16,52 1 0,18 52-1,-1 53 1,-34 70 15,-36 36-15,-35 0-1,0-89-15,-17 54 16,-36-36 0,35-17-1,18-53 17,0 17-32</inkml:trace>
  <inkml:trace contextRef="#ctx0" brushRef="#br1" timeOffset="137276.32">8184 9366 0,'0'18'47,"0"0"-47,18-18 0,17 35 16,18-18-1,35-17 1,36-35 0,-18 0 15,-71 17-31,53-35 15,-70 36-15,0-54 16,-18 18 0,-18 18-1,-53 53 1,36 34 0,17 72-1,1-89-15,17 106 16,0-17-1,0 17 1,0-35 0,0-71-1,-18-17 1,-52-36 15,-1-17-15,-17-53-1,0-1 1,52 72 0,19 17-1,17 70 1,53 1 0,17-1-1,18-34 1,18-36-1,35 0 1,-105 0-16,105-36 16,-53-17-1,-35-52 1,-36-19 0,-17 71-1,0 18 16,0 53-15,0 70 0,-17 18-1,-1-18 1,18-35 0,18-53 15,35-18-16,0-70 1,0 17 0,-1-17-1,1 71 1,-35 34 15,0 54-15,-1 17-1,1-35 1,35 0 0,17-36-1,-34-17-15,34 0 16,36-35 0,18-35-1,-89-19 1,-35-16-1,-18 16 1,-52 54 0,-19 35-1,1 71 1,53 17 0,17 18 15,18-18-16,0-71-15,36 1 16,34 0 0,1-18-1,17-71 1,-18 1 0,1-89-1,0 0 1,-36 36-1,-35 52 1,-35 71 15,17 0-31,-35 53 16,35 71 15,1-1-15,17 18-1,17-53 1,36-35 0,53-53-1,0 0 1,0-70 0,-18-19-1,-70-16 1,-18 52-1,-18 17 1,-70 54 0,53 35-1,35 35 17,0 18-17,0-53 1,52 0-1,-34-53-15,53 17 16,-18-17 0,-1-35-1,-34-35 1,35-19 0,0-16-1,53 16 1,-36 72-1,19 17 1,-37 70 0,-34 1-1,-36 17 1,-34 0 0,52-70-1,-36 17 1,36-17-1,0-36 17,18-35-17,0 36-15,34-54 16,-34 36-16,53-53 16,-1-18-1,-35 53 1,-70 71 15,18-1-31,-54 89 16,36-35-1,17 34 1,36-34 15,52-36-15,18-17-1,1-1 1,-54-17-16,18 0 16,0-35-1,-36 0 1,-17 0 0</inkml:trace>
  <inkml:trace contextRef="#ctx0" brushRef="#br1" timeOffset="137443.2">11289 9772 0,'-18'0'0,"36"0"0,-36 18 0,-17-18 16,17 0 0,1 0-1,-1 0 1,0 0-1,1 0-15</inkml:trace>
  <inkml:trace contextRef="#ctx0" brushRef="#br1" timeOffset="143541.96">864 10830 0,'0'0'0,"0"-17"15,0-1 1,0 0 0,0 36 30,0 0-46,-17-1 0,17 19 16,-36 87 0,-17-17-1,36-71-15,-36 89 16,35-71 0,1-36-1,17-87 32,35 17-31,-17 35-16,34-35 15,19 18 1,0 17 0,17-17-1,-53 17 1,-17 1-1,-1 17-15,-17-18 16,0 0 0,-17 18-1,-1 0 1,0 36 0,18 34-1,0-52 1,0 70-1,-17 0 1,17-17 0,-18-36-1,18-17 17,0-36-17</inkml:trace>
  <inkml:trace contextRef="#ctx0" brushRef="#br1" timeOffset="143762.89">1376 11165 0</inkml:trace>
  <inkml:trace contextRef="#ctx0" brushRef="#br1" timeOffset="145391.6">3545 11007 0,'-17'0'16,"17"-18"-1,0 0 1,0 1-1,0-1-15,0-17 16,-18-36 0,0 54-16,-52-19 15,-36 1 1,0 35 0,0 18-1,18 52 1,53 18-1,35 71 1,18-88 0,52-1-1,-17-70 1,53-35 0,17-53 15,1-18-16,-36-17 1,-70 17 0,-18-18-1,0 36 1,-36 123 15,19-17-31,17 17 0,0 36 16,0 70-1,0-18 1,0-34 0,70-19-1,1-70 1,35-35 0,-18-18-1,-35-18 16,-18-17-15,-35 35 0,0 36-1,0 70 17,0 17-17,0 18 1,0-70-16,0 17 15,0-17-15,71-1 16,-18-17 0,17 0-1,1-52 1,-18 16 0,-36-52-1,-17 0 16,0 35-15,0 71 15,0 35-15,0 17 0,0-17-1,0-35-15,53 17 16,18-17-1,35-18 1,35-36 0,-18-52-1,-88 18 1,-17 17 0,-18 17-1,-18 36 16,-35 53-15,18 35 0,18 36-1,-19 70 1,36-53 0,0 53-1,0-53 1,0-70-1,0-54 1,18-17 0,-18-70-1,18-1 1,-1-17 0</inkml:trace>
  <inkml:trace contextRef="#ctx0" brushRef="#br1" timeOffset="145708.12">4815 10954 0,'0'0'16,"0"-18"-16,0-35 15,0 18 1,106 0 0,18 35-1,-54 0 1,-34 70-1,-54 18 1,-70-35 0,-36 18-1,107-71-15,-72 35 16,72-35 0,34-18 30,1 1-46,53-18 16,-36 17-16</inkml:trace>
  <inkml:trace contextRef="#ctx0" brushRef="#br1" timeOffset="146175.63">5362 10601 0,'0'-18'0,"0"36"0,0-71 16,0 71 15,-17 88-15,17-1-1,-18 1 1,18-18 0,18-35-1,-1-35 1,36-18-1,35 0 1,-35-18 0,18-52-1,-36-1 1,-35 36 0,0 17-1,0 54 1,0 16-1,-18 19 1,1-18 0,34-53 31,1-18-32,0-17-15,-18 0 16</inkml:trace>
  <inkml:trace contextRef="#ctx0" brushRef="#br1" timeOffset="146335.35">5733 10742 0,'0'0'0,"0"-18"16,-36 18 0,36 18 30,18-18-30,0 18 0</inkml:trace>
  <inkml:trace contextRef="#ctx0" brushRef="#br1" timeOffset="146658.49">6315 10689 0,'0'-17'16,"0"-1"0,-18 18-16,0 0 15,-52 0 1,52 0-16,-17 18 16,0 70-1,-1 18 1,36-18-1,0-35 1,53-18 0,36-17-1,-1-18 1,-53 0-16,88-18 16,19-17-1</inkml:trace>
  <inkml:trace contextRef="#ctx0" brushRef="#br1" timeOffset="147673.98">6738 10971 0,'35'-17'15,"54"-54"1,-89-35 0,-177 300-1,354-458-15,-301 528 0,177-563 16,-141 299 0,17 35-1,54-18-15,-54 54 16,36 17-1,17-17 1,18-1 0,35-70-1,54 0 1,-19-17 0,36-36-1,-88 35 1,35-70-1,-18 17 1,-35-17 0,-18 88 15,18 18-31,-17 17 16,-1 71-1,18-53 1,0 17-1,70-17 1,19-53 0,34 18-1,1-53 1,-72-18 0,-16-35-1,-19-54 16,-17 19-15,0-1 0,0 72-1,0 140 17,0 35-17,-17-17 1,17-88-16,0 70 15,0 18 1,17-71 0,54-35-1,0 0 1,-1 0 0,54-53-1,-1-35 16,-88 70-31,18-52 16,-53-1 0,0 36-1,-35 53 1,17-1-16,-35 36 16,0 35-1,36-70-15,-1 35 16,18 17-1,71-70 1,17 0 0,18 0-1,-89 0-15,107-53 16,-36 1 0,-70-1 15,-18 35-31</inkml:trace>
  <inkml:trace contextRef="#ctx0" brushRef="#br1" timeOffset="147974.72">7532 10548 0,'-18'18'0,"36"-36"0,-53 36 0,17-18 15,0 0-15,54 0 32,-19 0-32,89-18 15,0 0 1,-71 18-16,71-35 16,-18 35-1,-53 0 16,-105 18 1,35-1-32</inkml:trace>
  <inkml:trace contextRef="#ctx0" brushRef="#br1" timeOffset="148660.06">1217 12012 0,'-18'0'0,"36"0"0,-36-18 31,36 18-31,0 0 0,17-17 16,71-1 0,-89 18-16,36-17 15,-17 17 1,-72 0 15</inkml:trace>
  <inkml:trace contextRef="#ctx0" brushRef="#br1" timeOffset="149108.28">1270 11959 0,'0'0'0,"-53"18"16,18 17 0,-18 0-1,18 1 1,17-19-1,36-17 32,-1 0-31,19 0-16,69 0 16,-16 18-1,16 17 16,-87-17-31,0 17 16,-18 36 0,-53-18-1,-53-18 1,35-18 0,1-17-1,17-17 1,35-1-1,18-17 17,36 35-32,-1-18 15</inkml:trace>
  <inkml:trace contextRef="#ctx0" brushRef="#br1" timeOffset="149279.85">1764 12188 0,'0'0'0,"18"-17"0,-1 17 16,1 0 15,-1 0 0,1 0-31</inkml:trace>
  <inkml:trace contextRef="#ctx0" brushRef="#br1" timeOffset="149791.21">4022 11730 0,'17'0'16,"-17"-18"-16,0 36 16,0 52-1,0 1 1,-17 70-1,-1-35 17,18-71-32,0 0 15,0 1 1,0-19 0,0-52-1</inkml:trace>
  <inkml:trace contextRef="#ctx0" brushRef="#br1" timeOffset="150258.03">3863 11942 0,'-18'-18'0,"36"36"0,-71-71 15,35-18 1,18 36 0,18-18-1,88 35 16,-89 1-31,72 17 16,34 52 0,1 54-1,-36 0 1,-35 35 0,-53-70-1,0-54-15,0 36 16,0-35-1,0-36 1,0-52 0,0-36-1,17-53 1,1 124-16,0-71 16,-18 71-16,35-18 15,0 18 1,0 35 15,1 17-15,-1 36-1,0 0 1,-17-35-16</inkml:trace>
  <inkml:trace contextRef="#ctx0" brushRef="#br1" timeOffset="151308.2">4886 11853 0,'0'0'0,"0"18"47,0 17-31,0 18-1,0 53 1,0-88-1,0 52 1,0 1 0,53-54-1,0-17 1,17-35 0,19-35-1,-19-36 1,-52-18-1,-18 71 1,17 18 0,-17 53 15,0-1-31,0 54 16,0 35-1,0-36 16,0 1-15,89-36 0,-1-35-1,-71 0-15,125-35 16,-54-18 0,35-71-1,-70 1 1,-35 35-1,-18 52-15,0-34 16,0 52-16,0-35 16,-18 89 15,0 52-15,1 0-1,17-53 1,0 71-16,0-88 15,0 70 1,35-17 0,71-71-1,0 0 1,17-36 0,1-34-1,-107 34-15,36-34 16,-17-54-1,-19-17 1,-17 53 0,0 53-1,0 17 1,-53 89 0,0 35-1,18 35 16,35-35-15,0 17 0,53-52-1,35-71 1,18 0 0,0-36-1,-53 1 1,17-36-1</inkml:trace>
  <inkml:trace contextRef="#ctx0" brushRef="#br1" timeOffset="151491.39">6756 12012 0,'-18'0'0,"36"0"0,-54 18 16,19-18-1,-1 0-15,-17 0 16,17 0 0,1 0-1,-1 17-15</inkml:trace>
  <inkml:trace contextRef="#ctx0" brushRef="#br1" timeOffset="152608.87">2487 12771 0,'-53'0'16,"106"0"-16,-159 0 0,-176 0 31,229 0-31,18 0 0,-89 0 15,1 0 1,17 0 0,71 0-1,52 0 17,1 0-32,53 0 15,52 0 1,36 0 15,0 0-15,140 0-1,1-18 1,-194 18-16,370-35 16,-35 17-1,194-17 1,18 35-1,-124-18 1,194 0 0,230-17-1,-353 35 1,193-35 0,-17 17-1,-211 18 16,-389 0-31,495-17 16,-107-1 0,-194-17-1,36 17 1,-124 0 0,-176 18-1,-53 0 1,-71 0 15,1 0-15,-18 0-1</inkml:trace>
  <inkml:trace contextRef="#ctx0" brushRef="#br1" timeOffset="152759.35">12559 12471 0,'0'0'0,"-18"0"16,1 0 0,-1 0-1,18 17 1,-18-17 0</inkml:trace>
  <inkml:trace contextRef="#ctx0" brushRef="#br1" timeOffset="153826.66">7655 12806 0,'0'0'0,"0"-18"16,-17 1-1,17-1-15,0 0 16,0 36 31,-18 0-47,18 70 16,0-53-16,-18 88 15,18 54 1,0-18 15,0-54-15,36 19-1,-1-18 1,-17-36 0,-18-52-1,0-36 16,0 1-15,0-1-16</inkml:trace>
  <inkml:trace contextRef="#ctx0" brushRef="#br1" timeOffset="154140.88">7355 13511 0,'0'0'0,"0"-17"0,0-1 32,18 18-17,17 18 1,18 35 0,18 17-1,-1 18 1,-52-70-16,35 17 15,-18 1 1,0-36 0,-17 0-1,17-53 1,-17 17 0</inkml:trace>
  <inkml:trace contextRef="#ctx0" brushRef="#br1" timeOffset="154359.12">8114 13406 0,'-18'0'31,"1"0"-31,-19 17 16,19 1-16,-72 52 15,19 1 1,-1 17-1,18-17 1,18-71 0,18 0-1</inkml:trace>
  <inkml:trace contextRef="#ctx0" brushRef="#br1" timeOffset="155174.26">2028 12947 0,'0'-18'16,"0"36"-16,0-53 0,0 17 31,0 36-15,0 17-1,0 88 1,0 54-1,-17-71 1,-1 52 0,18-69-1,0-19 1,-17-70 15,17-18-31,-53-17 16</inkml:trace>
  <inkml:trace contextRef="#ctx0" brushRef="#br1" timeOffset="155407.54">1799 13335 0,'0'0'0,"0"35"31,18 1-15,17 16-1,0 19 1,1 0 0,-19-36-1,1-18 1,0-17 0,-1 0-16,1-35 15</inkml:trace>
  <inkml:trace contextRef="#ctx0" brushRef="#br1" timeOffset="155589.84">2222 13406 0,'0'0'0,"-105"123"32,87-88-17,-35 53 1,35-70-16,18 35 15,0-35 1,18-18-16</inkml:trace>
  <inkml:trace contextRef="#ctx0" brushRef="#br1" timeOffset="156140.53">1164 13899 0,'0'0'16,"0"-35"15,0 53-31,-17-1 16,-1 54-1,-17 52 1,17-34-1,18-54-15,-18 53 16,18-17 0,53-89 15,-17-17-15</inkml:trace>
  <inkml:trace contextRef="#ctx0" brushRef="#br1" timeOffset="156439.84">1235 13864 0,'0'-17'0,"0"34"0,-18-52 0,18-36 31,0 54-15,106 34-1,0 72 1,17 34-1,-88-17 1,-35 0 0,0-18-1,0-71-15,0 36 16,-17-35 0,-36-36 15,53 1-16</inkml:trace>
  <inkml:trace contextRef="#ctx0" brushRef="#br1" timeOffset="156640.13">1111 14199 0,'0'0'15,"-17"0"1,34 0 15,1-17-31,105-1 16,-17 0-1,35-17 1,-105 35-16</inkml:trace>
  <inkml:trace contextRef="#ctx0" brushRef="#br1" timeOffset="157073.85">1834 14076 0,'0'-18'47,"0"1"-47,18 17 16,17 0-1,18 35 1,0 18 0,-35 35-1,-1-18 1,-17-17 0,0-17-1,0-54 16,0 0-15,0-35 0,0-17-1,18 17 1,17 18 0,-17 17-1,17 0 1,-17 18-16,35 0 15,-18 0 1</inkml:trace>
  <inkml:trace contextRef="#ctx0" brushRef="#br1" timeOffset="157490.21">2452 14076 0,'-18'0'15,"1"-18"1,17 1 0,17 17-1,1 0 1,-1 0-16,54 70 16,-36-35-1,1 54 1,-36-37-1,0 37 1,-36-54 0,19-35-1,17-18 1,0-52 0,0-1-1,35-17 1,0 53 15,0 35-15,-17-18-1,17 18-15</inkml:trace>
  <inkml:trace contextRef="#ctx0" brushRef="#br1" timeOffset="158723.34">3246 14129 0,'0'0'0,"0"-18"0,0 0 16,0 1-1,0-1-15,-36-17 16,-34 17-1,-18 18 1,35 53 15,-53 18-15,53 17 0,53-70-16,-18 87 15,18-69 1,88-19-1,-17-34 1,35-36 0,-36-18-1,-34-17 1,-36 17 0,0 54-1,0 34 32,0 19-31,0-19-16,0 36 15,0 18 1,0-36 0,35 0-1,53-35 1,-17-35-1,-54 35-15,71-70 16,-35 17 0,-17-18-1,-36 36 1,0 17 0,-18 71 15,18 18-16,0-18 1,35-1 15,71-52-15,-18 0 0,-52 0-16,87-52 15,-52 16 1,-54-34-1,-17-1 1,0 54 0,0-1-1,0 36 1,-17 34 0,17 19-1,0 17 1,0 36 15,0-71-31,0 88 16,17 53-1,36 35 1,-18-53 0,-35 54-1,-17-107 1,-18-70-1,17-53-15,-70 0 16,-36-88 0,36-18-1,-18-88 1,71-35 0,35 70-1,0 106-15,88-141 16,18 71 15,35-36-15,-70 106-16</inkml:trace>
  <inkml:trace contextRef="#ctx0" brushRef="#br1" timeOffset="159574.26">4198 13847 0,'18'0'0,"-36"0"0,36-18 0,-18-17 15,17-1 1,-17 19 0,0 34-1,0 54 1,-17 52-1,-1-87-15,0 52 16,1 18 0,-19-36-1,19-35 1,17-52 15,0-1-31,0-52 16,0-1-1,35 1 17,-17 70-17,-1 0 1,36 52 0,-53-34-16,18 35 15,35 0 1,0-35-1,-18-18 1,53-18 0,-17-35-1,-1-18 1,-52 1 0,-18 35-1,0 70 16,0 18 1,0-36-32,0 54 15,0-53 1,0 17 0,0-53 15,18-17-16,-18 17-15,0 1 0</inkml:trace>
  <inkml:trace contextRef="#ctx0" brushRef="#br1" timeOffset="159740.79">4710 13847 0,'0'0'16,"0"17"46,17-17-46,1 0-16,-1 0 15,19 18-15</inkml:trace>
  <inkml:trace contextRef="#ctx0" brushRef="#br1" timeOffset="160139.81">5080 13917 0,'18'0'0,"-36"0"0,89 0 15,-54 0 1,-34 0 15,-1 0-31,-53 35 16,18 1 0,36 17-1,17-18 1,53-18-1,-18-17 1,53 36 0,-35-19-1,-18 19 1,-35-1 0,-53 0-1,-35-17 1,0-1-1,53-17-15,-18 0 16,18 0 0,35-35-1,35-35 1,35 17 0</inkml:trace>
  <inkml:trace contextRef="#ctx0" brushRef="#br1" timeOffset="160406.21">5486 13688 0,'17'0'0,"-34"0"0,17 0 47,-18 53-32,18 70 1,0-17-1,0-18 1,0-17 0,0-54-16,0 19 15,0-19 1,35-17 0,-17-17-1</inkml:trace>
  <inkml:trace contextRef="#ctx0" brushRef="#br1" timeOffset="160589.57">5468 14023 0,'0'0'16,"-18"0"-16,1 0 16,34 0 15,19 0-16,-1 0-15,71-35 16,-71 35 0</inkml:trace>
  <inkml:trace contextRef="#ctx0" brushRef="#br1" timeOffset="161174.23">7126 14041 0,'0'0'0,"0"-18"0,0 0 31,0 1-31,18 17 16,-18 17-1,53 54 1,-18-1-1,-35-34-15,0 69 16,0-34 0,18 0-1,-1-54 1,18-17 0,18-53-1,-35 36-15,0-1 16</inkml:trace>
  <inkml:trace contextRef="#ctx0" brushRef="#br1" timeOffset="161408.31">7673 14023 0,'0'-35'15,"0"70"-15,-18-70 32,1 35-32,-54 35 15,53-17-15,-52 34 16,35 37-1,-18 16 1,35-34 0,0 0-1,36-71 17,53-53-17</inkml:trace>
  <inkml:trace contextRef="#ctx0" brushRef="#br1" timeOffset="161789.26">7761 14252 0,'0'0'16,"18"0"0,-1 18-16,1-18 15,35 0 1,17-18-1,-34 18-15,52-53 16,-70 18 0,-18 0-1,-36-1 1,-34 36 0,-36 18-1,88 0-15,-70 52 16,53 18-1,35 1 17,0-36-17,70-36 1,54-17 0,17-35-1,-35 0 1</inkml:trace>
  <inkml:trace contextRef="#ctx0" brushRef="#br1" timeOffset="162056.29">8555 14111 0,'0'0'0,"0"-18"0,0 1 0,-53-18 16,18 35-1,-18 17 1,35 36-1,0-35 1,1 52 0,17-52-16,0 52 15,0 1 1,53-18 0,0-53-1,17-18 1,-17 1-16</inkml:trace>
  <inkml:trace contextRef="#ctx0" brushRef="#br1" timeOffset="162339.53">9031 13882 0,'0'0'0,"0"-18"0,0-35 15,-53 53 16,36 36-15,-19 52 0,19 35-1,-1-35 1,18 1 0,-18-19-1,18-52 1,18-18-1,35-18 1,-35-17 0</inkml:trace>
  <inkml:trace contextRef="#ctx0" brushRef="#br1" timeOffset="162873.04">8802 14111 0,'-18'0'16,"36"0"-16,-53 0 0,52 0 31,18-18-15,71 1-1,-18-1 1,36 1 0,-36-19-1,-53 36 1,-35 36 15,0 34-15,0 1-1,-17-1 1,17 1 0,17-18-1,1-53-15,53 17 16,17-17 15,0-70-15,-35 17-1,-53-18 1,-18 1 0,1 52-16,-36 0 15,-18 1 1,36 17-1,17 0 1,18 17 0,53-17-1,-18 0 1</inkml:trace>
  <inkml:trace contextRef="#ctx0" brushRef="#br1" timeOffset="163290.19">9719 14093 0,'0'-17'31,"0"-1"-31,0 1 16,18 17 0,52 0-1,-17 0 1,18 35-1,-18 35 1,-53 1 0,-53 17-1,-18-35 1,53-18 0,18-52 15,0-1-31,0-35 15,36-35 1,-1 17 15,0 36-15,1 17 0,-1 1-1,35-1-15</inkml:trace>
  <inkml:trace contextRef="#ctx0" brushRef="#br1" timeOffset="164007.17">12665 12823 0,'17'-17'0,"-34"34"0,52-52 16,0-18-1,-17 36-15,35-36 16,-18 17-1,-17 19 1,-18 70 15,-18 70-15,18-70-16,-18 159 16,1-89-1,-18 18 1,-1-70-1,36-36 17,-17-35-17,-1-17 17</inkml:trace>
  <inkml:trace contextRef="#ctx0" brushRef="#br1" timeOffset="164272.6">12559 13264 0,'0'0'0,"0"-17"16,0 34 31,35 1-47,18 35 15,-35-18 1,-1-17-16,19 17 15,-19-17 1,19-18 15,34-18-15,18-35 0,-35 18-16</inkml:trace>
  <inkml:trace contextRef="#ctx0" brushRef="#br1" timeOffset="164423.18">13070 13264 0,'18'-35'16,"0"18"-1,-71 87 1,70-88-16,-52 18 16,-35 89-1,17-36 1,35-36-16,-17 71 16,35-35-1,0-35 1</inkml:trace>
  <inkml:trace contextRef="#ctx0" brushRef="#br1" timeOffset="164923.78">12259 13670 0,'0'0'0,"-35"0"15,-18 0 1,70 0-1,19 0 1,122-18 0,-34 1-1,35-1 1,-71 18 0,-70 0-1,-54 0 1</inkml:trace>
  <inkml:trace contextRef="#ctx0" brushRef="#br1" timeOffset="165223.18">12577 13617 0,'0'0'0,"-18"0"0,0 0 16,18 18-1,0 35 1,0-36-16,0 72 16,0-72-16,0 71 15,0 36 1,-35-36 0,17-35-1,18-18 1,36-52 15,-1-36 0</inkml:trace>
  <inkml:trace contextRef="#ctx0" brushRef="#br1" timeOffset="165655.93">12700 14041 0,'0'-18'15,"0"0"1,0 1 0,0-19-1,35 19 1,-17 17-16,52-18 16,36 36-1,-35 17 1,-18 36-1,-36 17 17,-17-35-17,-17-36-15,-36 19 16,35-36 0,1 0-1,17-53 1,0-18-1,17 18 1,1 36-16,35-54 16,17 53-1,1 18 1,-1-17 0,1-1-1</inkml:trace>
  <inkml:trace contextRef="#ctx0" brushRef="#br1" timeOffset="166495.64">13476 14023 0,'18'0'16,"-1"0"-16,1 0 0,0 0 16,-1 0-1,54 0 1,-71-18-16,70-35 16,-52 18-1,-18-18 1,18 53-1,-71 0 32,35 0-47,0 0 16,-17 18 0,18 17-1,-1-35 95,0 0 77,1 0-46,-1 0-126,0 0 1</inkml:trace>
  <inkml:trace contextRef="#ctx0" brushRef="#br1" timeOffset="167522.76">11536 13652 0,'0'0'0,"0"-35"16,17 35-1,-17-53-15,0 36 16,0-19-1,-17 54 17,17 0-32,-18-1 15,1 71 1,-1 89 0,0-1-1,1-70 1,-1 18-1,0-54 1,18-88 15,0-52-15,18-1 0,0-17-1,-1 18 1,-17 52-16,18 18 15,17 18 17,-17 35-17,17 17 1,0 1 0,1-54-1,34 1 1,1-18-1,-18-35 1,-18-18 0,-35 0-1,0 18 1,0 52 15,0 18-15,0 18-1,0-17 1,0-19 15,0-34 1,0-1-32</inkml:trace>
  <inkml:trace contextRef="#ctx0" brushRef="#br1" timeOffset="167723.12">11977 13882 0,'0'0'0,"-18"0"32,1 0-32,-1 0 15,18 17 16,18-17-31,34 18 16,-34 0 0</inkml:trace>
  <inkml:trace contextRef="#ctx0" brushRef="#br1" timeOffset="168855.26">12206 13935 0,'0'17'16,"0"1"-16,0 0 16,-18 35-1,18-18 1,0-18-16,0 36 16,0-35-16,0 0 15,0 17 1,-17-35 31,17-18-32,0 1-15,0-36 16,17-35 0,19 35-1,34 35 1,-17 18-1,-35 53 1,-1-35-16,-17 52 16,0 1-1,0-36 1,18-17 0,53-18-1,-18-18 1,0-53-1,-53 54-15,35-89 16,-35 0 15,0-53-15,0 71 0,0 35-1,-18 71 1,18 52-1,0 72 1,0-19 0,0-35-1,0-17 1,0-18 0,0-36-1,0-34 16,0-36-15,0 35 0,0-35-1,18-17 1,52-1 0,1 71-1,-1 0 1,-34 18-1,-36 17 1,0 0 0,-18-35-16,-35 36 15,-17-36 1,52 0 0,-17 0-1,35 17 1,0 18-1,17 1 1,54-1 15,-36-17-15,36-1 0,-36 1-1,0-18 1,1 0-1,-36-18 1,35-17 0,-18 17-16</inkml:trace>
  <inkml:trace contextRef="#ctx0" brushRef="#br1" timeOffset="169254.88">13123 14041 0,'-17'0'16,"34"0"15,1 0-31,0 0 16,17-18 0,35-17-1,-52-1 1,-18 1-1,-35 35 1,17 0-16,-52 0 16,-19 53-1,54 0 1,35 17 0,0-17-1,18-17 1,35-19-1,17-17 1,18 0 15,54-17-15,-107-1-16</inkml:trace>
  <inkml:trace contextRef="#ctx0" brushRef="#br1" timeOffset="169837.95">13864 13970 0,'0'0'0,"0"-18"0,0-17 16,0 17-1,-53-17 1,0 35 0,0 35-1,-17 18 1,-1 18-1,36-1 1,17 1 15,18-53-15,71-18 0,35 0-1,-53-36 1,17-34-1,-17-18 1,-35-1 0,-18 54-16,17-124 15,-17 36 1,0 70 0,0 35-1,0 36 1,-35 141-1,18-18 1,17-35 15,0 0-15,35-36 0,-35-52-1,70-18 1,-52 0-16,53 0 15,-1-18 1,36-35 0</inkml:trace>
  <inkml:trace contextRef="#ctx0" brushRef="#br1" timeOffset="170555.4">14552 13617 0,'0'-17'0,"0"34"0,0-52 0,0 0 15,0 52 17,0 1-17,0 17-15,-18 18 16,18-18-16,-52 107 16,-19-1-1,18-71 1,0 1-1,18-36 1,17-35 0,1 0-1,17-53 1,0-17 0,35-19-1,0 19 1,0 70-1,-17 35 17,0 18-17,17 0 1,0 17 0,36-34-1,-18-19 1,35-17-1,-35-17 1,-18-19 0,0-34-1,-17-18 1,0 52 0,-18 89 15,-18 18-16,0-1 1,1-52 0,17 0 15,17-36 0,1-17-15,0 0-16</inkml:trace>
  <inkml:trace contextRef="#ctx0" brushRef="#br1" timeOffset="170730.14">14958 13741 0,'0'0'0,"-18"0"16,0 0-1,18 17 48,18 1-48,0-18-15</inkml:trace>
  <inkml:trace contextRef="#ctx0" brushRef="#br1" timeOffset="171155.46">15258 13794 0,'0'0'16,"0"-36"0,-18 36-1,-17 0 1,-53 53 0,70-35-16,-17 17 15,17 18 1,18-18-1,53 1 1,17-19 15,19 1-15,-54 17 0,-35-17-1,-35-18 1,-18 17-1,-35-17 1,17 0 0,18 0-1,18-17 1,35-1 0,0 1-1</inkml:trace>
  <inkml:trace contextRef="#ctx0" brushRef="#br1" timeOffset="171522.96">15593 13529 0,'0'0'0,"0"-18"0,0 1 16,0-1-1,0 0-15,-36 71 32,1 53-17,18-18 1,-19 36 0,36-89-16,0 36 15,0 17 1,36-53-1,-1-17 1,18-18 15,0 0-15,-18-35 0,0-18-1</inkml:trace>
  <inkml:trace contextRef="#ctx0" brushRef="#br1" timeOffset="171821.2">15469 13705 0,'0'0'0,"-17"-17"31,34 17-31,54-18 16,17 18-1,36-35 1,-107 35-16,71 0 31,-70 0-15,-36 0 31</inkml:trace>
  <inkml:trace contextRef="#ctx0" brushRef="#br2" timeOffset="181654.34">1517 14887 0,'-18'0'15,"18"-17"32,36 17-15,-19 0-32,1 0 15,70 0 1,-17 0-1,34 0 1,-52 0 0,-35 0-1,-36 0 1,-52 17 0,35-17-1</inkml:trace>
  <inkml:trace contextRef="#ctx0" brushRef="#br2" timeOffset="182237.67">1535 14922 0,'-18'0'0,"18"18"0,-53-18 31,35 0-31,18 18 16,-35-1-1,17 36 1,1 0 0,17 0-1,0-35 1,-18-1 0,36-34 30,35-1-30,53-17 0,-36 35-1,1 0 17,-36 0-32,36 18 15,-54-18-15,1 52 16,-1 37-1,-17-36 1,-52 17 0,-1-52-1,-53-1 1,0-17 0,18 0-1,70 0 1,0-17-1,18-1 32,18 18-47</inkml:trace>
  <inkml:trace contextRef="#ctx0" brushRef="#br2" timeOffset="182754.12">2240 15046 0,'0'0'0,"-18"18"31,1-18-31,-1 17 0,-17 54 15,17-54-15,1 54 16,-1 17 0,18-35-1,0 18 17,71-54-17,-1-17 1,36-35-1,-53-18 1,0-35 0,-53 17-1,0-34 1,-71 34 0,54 71-16,-54-18 15,18 18 1,-35 53-1,35 0 1,35 35 0,18-35 15,0-35-31</inkml:trace>
  <inkml:trace contextRef="#ctx0" brushRef="#br2" timeOffset="183136.77">2769 15134 0,'-17'18'31,"17"-1"-31,-18 19 16,18-19 15,18-17-31,17 0 16,18-53-1,-53 18 17,0 0-17,-18 17 1,1 18-16,-19 0 15,1 18 1,0 0 0,35 17-1,17-35 1</inkml:trace>
  <inkml:trace contextRef="#ctx0" brushRef="#br2" timeOffset="183504.61">3140 14887 0,'0'-17'0,"0"-1"16,0 36 31,0-1-47,0 1 0,-18-18 15,0 70 1,18-52-16,-52 53 16,-1 52-1,0-35 1,-18 36 0,1-36-1,52-53 1,18-17-1,0-1 1,0-34 15,70-54 1</inkml:trace>
  <inkml:trace contextRef="#ctx0" brushRef="#br2" timeOffset="183836.72">3193 15328 0,'17'0'31,"1"0"-31,0 0 15,-18-17-15,17 17 16,-17-36 0,-17 36 31,17 18-32,-18 0 1,0-1-1,1-17 1</inkml:trace>
  <inkml:trace contextRef="#ctx0" brushRef="#br2" timeOffset="184720.19">6191 15011 0,'0'-36'31,"0"19"-31,0-1 31,0 36 0,-17 70-15,17-17 0,0 52-1,0-35 1,0-53 0,0-17-16,0 0 15,0-1 1,0-34 15,0-1-31</inkml:trace>
  <inkml:trace contextRef="#ctx0" brushRef="#br2" timeOffset="185603.61">6650 15064 0,'17'-18'0,"-34"36"0,52-54 16,-35 19 0,-18 17 31,1 17-47,-54 54 15,36 35 1,0-36-1,35-52-15,0 70 16,0-53 15,53-35-31,35 0 32,-18-17-17,1-36 1,-53 35-16,-1-35 15,-17-35 1,-70 18 0,17 34-1,0 19 1,53-1 15,106 0-15,-18 18-1,35-17 1,-17 17 0,-71 17-1,-35 1 1,0 53 0,-17-19-1,-18 37 1,-1-1-1,36-53 1,18 18 0,35-35-1,35-18 1,0-36 0,-17 1-1,-36-35 1,-17-19-1,-18 1 1,-71 18 0,1 70-1,-36 0 17,35 35-17,54 0 1,17-17-16,-18 35 15,18-36 1,35-17 0,0 0-16</inkml:trace>
  <inkml:trace contextRef="#ctx0" brushRef="#br2" timeOffset="185986.88">7726 15099 0,'0'0'0,"-18"0"0,1 0 16,17 18 0,0 17-1,0 0 1,17-35-1,18 0 1,1 0 0,-36-18-16,0 1 15,0-18 1,-18 17 0,-35 18-1,-17 0 1,52 0-1,18 35 1,0-17 0,35-18-1</inkml:trace>
  <inkml:trace contextRef="#ctx0" brushRef="#br2" timeOffset="186403.54">8343 14870 0,'0'-18'0,"-17"18"47,-1 18-32,18-1-15,-53 54 16,0-18 0,-17 53-1,-1 17 1,0-17 15,18-18-15,18-35-1,18 0 1,17-36 0,17-17 15,1-17-15,35-18-1</inkml:trace>
  <inkml:trace contextRef="#ctx0" brushRef="#br2" timeOffset="186768.77">8378 15328 0,'0'18'15,"0"-1"1,18-17 31,0 0-32,-1 0-15,-17-17 16,0-1 0,-17 18 15,-1 0-31,-17 0 15,17 18 1,18-1-16</inkml:trace>
  <inkml:trace contextRef="#ctx0" brushRef="#br2" timeOffset="188703.58">600 15840 0,'0'-18'0,"0"0"16,0 1 0,0-1-1,0 36 16,0-1-15,0 1-16,0 70 16,-18 36-1,0-1 1,1-70 0,-1-18-1,1-35 1,-19 0-1,36-35 1,0-35 0,18-36 15,70-18-15,0 71-1,18 18 1,-18 35-1,-35 71 1,-35 34 0,-18-16-1,-18-1 1,1-35 0,17-36 15,0-34 0,17-19-31</inkml:trace>
  <inkml:trace contextRef="#ctx0" brushRef="#br2" timeOffset="189103.3">1199 15910 0,'0'0'0,"0"-35"16,-52 53 15,34-1-15,-17 89-1,17 0 1,18-53 0,18-18-1,35-35 1,-36 0-16,36-18 15,0-34 1,-35 34-16,-18-35 16,0-35-1,-53 17 17,-18 71-17,1 18 1,52-18-16,0 53 15,18 0 1,18-53 0,53 0-1</inkml:trace>
  <inkml:trace contextRef="#ctx0" brushRef="#br2" timeOffset="189386.03">1570 15769 0,'17'-17'0,"-34"34"0,52-70 15,-35 36 1,0 34 0,-18 19-1,18-19 1,-17 54 0,17-36-16,-35 53 15,17 18 1,18-18-1,0-53 1,53-35 0,0 0-1,-36-17-15,36-54 16,-35 18 0</inkml:trace>
  <inkml:trace contextRef="#ctx0" brushRef="#br2" timeOffset="189570.98">1446 15875 0,'-17'18'0,"34"-36"0,-52 53 16,53-35 15,52 0-15,-52 0-16,88-17 15,0-1 1</inkml:trace>
  <inkml:trace contextRef="#ctx0" brushRef="#br2" timeOffset="191002.55">2857 16034 0,'0'-18'0,"0"36"0,18-54 16,0 1 0,-18 0-1,35-18 1,0 18-1,-35-1 1,-17 36 0,-89 18-1,18 17 1,35 1 15,53-1-15,17 18-1,19-36-15,52 19 16,18 17 0,-36-18-1,-17 18 1,-53 0 0,-106-18-1,0-17 1,-35-18-1,36-18 1,16-53 0,36 1-1,36-36 17,17 88-17,70 71 16,-34 18-15,34-1 0,1-17-1,17-35 1,0-18 0,0-35-1,1-36 1,-37 1-1,-16-19 1,-36 37 0,0 87 15,0 18 0,0 35-15,0-18-1,17-52 1,36-18 0,18 0-1,17-70 1,-17-1 0,-36 0-1,-18 36 1,-17 53 15,-17 52-15,17 19-1,-18 16 1,18 1 15,0-70-31,-17 105 16,17-36-1,-36 72 1,1-71 0,-36-18-1,-17-70 1,-18-18 0,18-53-1,-35-71 1,35-17-1,70 35 1,36 36 0,52-1 15,18 1-31</inkml:trace>
  <inkml:trace contextRef="#ctx0" brushRef="#br2" timeOffset="191502">3545 15963 0,'0'0'0,"0"-17"0,0 34 47,0 1-47,0-1 16,0 19-16,0 34 15,-17-17 1,-1-18 0,18-17-1,-18-18 1,18-18 15,0-52-15,36-1-1,34-17 1,-52 71-16,35-19 16,35 36-1,-70 0-15,17 18 16,-17 52 0,-18 19-1,0-54 1,-36 0-1,19-17 1,17-36 15,0 1-15</inkml:trace>
  <inkml:trace contextRef="#ctx0" brushRef="#br2" timeOffset="191785.78">4075 15893 0,'0'0'0,"0"-18"16,0 0-16,0 1 15,-18 17 1,-35 0 0,18 53-1,17-36-15,-17 89 16,17-18-1,18-17 1,35-18 0,36-53-1,-18 0 1,-35 0 0,52-88-1,-35 52-15</inkml:trace>
  <inkml:trace contextRef="#ctx0" brushRef="#br2" timeOffset="193219.53">4339 15646 0,'0'-18'0,"0"36"0,-17-36 32,-1 18-32,0 53 15,-17 35 1,35 18-1,-18 17 1,18-87-16,-17 34 16,17 1-1,0-54 17,17-52-1,1-35-16,53-19 1,-36 54 0,-18 35-1,1 18 1,-18 52 0,0 19-1,0-54 1,0-18-16,35 1 15,1-18 1,17 0 0,-1-35-1,19-36 17,-71 54-32,18-54 15,-1 1 1,-17 87 15,0 36-15,0 0-1,0-18-15,0 36 16,0-36 0,0 0-1,18-35 1,35 0-1,0-17 1,-18-36 0,0 18-1,-17 17 17,-18 53-1,0 18-16,0-18 1,0-17 0,18-18-1,-1 0 1,36-18 0,-53-17-1,0 0 1,0 17-16,-35 18 15,0 0 1,35-17 31,0-1-31,17 18-1,19-35 1,-1 35-1,-18 0 1,-17 35 0,18 0-1,-18 0 1,0-17 0,0 0-1,0-36 48,0 0-63,0 1 0,18-36 15,17-18 1,18 18 15,0 53-15,-18 18-1,-35 0-15,0 17 16,0 36 0,0-36-1,0 0 1,0-17 0,0-36 46,0 0-62,0 1 0</inkml:trace>
  <inkml:trace contextRef="#ctx0" brushRef="#br2" timeOffset="193468.97">5309 16034 0,'0'17'15,"0"1"1,0 0-16,0-1 16,0 1-16,0 17 15,0 18 1,-17-18 0,17-17-1,0 0 1,0-36-1,0-17 1,0 17-16</inkml:trace>
  <inkml:trace contextRef="#ctx0" brushRef="#br2" timeOffset="193636.07">5327 15893 0,'0'0'16,"-18"0"-1,1 0 1,17 17 0,0 1-1,17-18 1,-17 18 0</inkml:trace>
  <inkml:trace contextRef="#ctx0" brushRef="#br2" timeOffset="194235.88">5574 16069 0,'-18'18'0,"1"-18"0,-1 0 16,0 0 0,1 0-16,34 0 31,1 0-16,35 0 1,-35 17 0,-1 19-1,-17-19-15,0 36 16,0-35-16,-53 17 16,-17 36-1,17-36 1,53-17-1,17-18 17,36 0-17,36 17 1,-19 1 15,1 17-15,-18 18-1,-53-35-15,0 52 16,-53 18 0,-36-17-1,-16-18 1,34-53 0,-17 0-1,17-35 1,36-18-1,35-18 1,18 18 0,35 0-1</inkml:trace>
  <inkml:trace contextRef="#ctx0" brushRef="#br2" timeOffset="194536.73">5786 16192 0,'0'-17'16,"0"-1"-1,0 1-15,17 17 16,-17-18-16,0 36 47,0-1-47,-35 18 15,0 18 1,35-17 0,0-19-1,17 1 1,36-18 0,0-35-1</inkml:trace>
  <inkml:trace contextRef="#ctx0" brushRef="#br2" timeOffset="195002.12">6085 16140 0,'0'0'0,"0"-18"16,-17 18 15,17 18-31,-36-1 16,-16 71-1,34-35 1,18-35 0,35-18 15,-17 0-15,17-18-16,18-52 31,0-18-16,-18-36 1,-35 36 0,18 53-1,-36 123 17,1 35-17,17-52 1,0 17-1,0-53 1,0-17 0,35-18-1,0 0 1</inkml:trace>
  <inkml:trace contextRef="#ctx0" brushRef="#br2" timeOffset="195735.91">7373 15963 0,'0'0'15,"18"-17"-15,-18-1 16,35-17 0,0-18-1,1 0 1,-19 18 0,-17 17-1,-53 18 1,-35 0-1,0 53 1,53 0 0,35 0-1,52 0 17,37 17-17,-19-17 1,-17 18-1,-53-19 1,-88-34 0,-36-18-1,19 0 1,16-35 0,37-18-1,34 0 1,36 0-1,70 18 1,-18 35 0,18-18-1</inkml:trace>
  <inkml:trace contextRef="#ctx0" brushRef="#br2" timeOffset="196318.88">7567 15928 0,'0'0'16,"53"0"-16,-35 0 15,-18 18 1,0 34 0,0 19-1,0-18 1,0-35-16,0 34 16,35-34-1,18-18 1,35-35-1,-35 0 1,17-54 0,-52 36-1,-18 1 17,0 69-1,0 1-31,0 52 15,-18 1 1,18-36-16,0 106 16,0-35-1,0 35 1,0 0 0,-17-35-1,-54 0 1,-17-35-1,-18-54 1,0-34 0,1-54-1,34-70 1,36 53 0,35-53 15,35 70-16,53-17 1</inkml:trace>
  <inkml:trace contextRef="#ctx0" brushRef="#br2" timeOffset="196817.81">8114 15963 0,'0'0'0,"0"-17"0,18 34 47,-18 1-47,0 52 15,0 1 1,0-18 15,0-36-15,-18-17-1,0 0 1,1 0-16,17-52 16,0-1-1,53-36 1,-1 19 0,54 35-1,0 17 1,-35 89-1,-71 17 1,-18-18 0,-35 1-1,35-36 1,1-17 15,52-54 0,0 1-31</inkml:trace>
  <inkml:trace contextRef="#ctx0" brushRef="#br2" timeOffset="197101.37">8802 15857 0,'0'0'15,"0"-35"-15,-18 17 16,-35 18-1,0 18 1,0 53 0,18 70-1,17-35 1,18-54 15,18-16-15,35-19-1,71-34 1,-36-36 0,-71 35-16</inkml:trace>
  <inkml:trace contextRef="#ctx0" brushRef="#br2" timeOffset="198518.38">9137 15787 0,'0'-71'15,"0"142"-15,0-159 16,-35 88-1,-18 35 1,35 35 0,18 72-1,-18-19 1,1-52 15,17-54-31,-18 18 16,18-17-1,0-71 17,53 18-17,-35 0-15,35-18 16,0-18 0,-18 54-1,-35 34 1,0 54-1,0-1 1,0-17 0,0-18-1,17-17-15,19-18 16,17 0 15,35-35-15,-18-36-1,-17-17 1,-35 0 0,-18 53-1,0 105 17,-18 18-17,18-35 1,0 35-1,0-70 1,0 0 0,36-18-1,-1 0 1,35-53 0,-34-18 15,-19 36-16,-17 53 17,-17 52-17,-1-35 1,18-17-16,0 0 16,0-1-1,35-17 1,18-35-1,-35 17 1,0-52 0,-18-1-1,-18 54 1,-35 17 15,53-18-15,18 18 15,35-18-15,-36 18-16,54-17 15,-54 17 1,19 53 0,-36-18-1,0 18 1,0-18-1,0-17 1,0-1 0,-18-17-1,18-52 17,18-1-17,-1 35 1,54-70-1,-1 53 1,36 35 0,-53 17-1,-35 54 1,-18 17 0,0-35-1,-35 0 1,17-36 15,18-34 16,0-19-47,18 19 16</inkml:trace>
  <inkml:trace contextRef="#ctx0" brushRef="#br2" timeOffset="198751.84">10319 15981 0,'0'0'16,"0"17"15,0 19-15,0-1-1,0 0 1,0-17-16,0 0 15,0-1 1,0-34 15,0-19-15</inkml:trace>
  <inkml:trace contextRef="#ctx0" brushRef="#br2" timeOffset="198934.74">10336 15857 0,'-17'0'16,"-19"0"-1,19 0 1,34 18 31</inkml:trace>
  <inkml:trace contextRef="#ctx0" brushRef="#br2" timeOffset="199585.09">10548 16034 0,'0'0'15,"0"17"-15,-18-17 16,1 0-1,-1 0 1,36 0 0,-1-17-1,19 17 1,-1 0 0,-35 17-1,0 1-15,0 17 16,0 18-1,-71 18 1,1-18 0,-1 0-1,54-36 1,34-17 31,19 0-32,16 18 1,19 0 0,-36-1-1,-17 36 1,-18-18 0,0-17-16,0 35 15,-53 35 1,-18-53-1,-17 1 1,18-19 0,-18-17-1,70-17 1,0-36 0,18 0 15,18 0-16,52-35 1,-34 70-16</inkml:trace>
  <inkml:trace contextRef="#ctx0" brushRef="#br2" timeOffset="199902.47">10813 16087 0,'0'0'0,"0"-18"15,0 0-15,0-17 16,17 0 0,-34 35 31,17 17-32,-36 36 1,19-35-16,-1 17 15,-17 36 1,35-36 0,0-17-1,53-1 1,0-17 0,17-35-1</inkml:trace>
  <inkml:trace contextRef="#ctx0" brushRef="#br2" timeOffset="200467.68">11165 15998 0,'0'-17'0,"0"34"0,0-52 16,-17 35-16,-36 0 16,-18 18 15,1 70-16,17-35 1,53-18-16,-18 36 16,18-36-1,35-17 1,36-18 0,-18-18-1,17-35 1,1-53-1,-18-52 1,0 52 0,-35-18-1,-1 71 1,-70 106 31,36-17-47,-19 52 15,1 53 1,35-18 0,0-70-1,53-18 1,0-35 0,-35 0-16,70 0 15,-35 0 1,-36-17-1,-17-18 1,0 17 0</inkml:trace>
  <inkml:trace contextRef="#ctx0" brushRef="#br2" timeOffset="201567.6">1393 17604 0,'0'0'0,"-17"0"0,-1 0 0,1-18 16,17 0 0,0-17-16,52-36 31,37 1-16,34-18 1,18-36 0,-123 89-16,17-53 15,-35-18 1,-35 53 0,-36 18-1,1 35 1,17 70-1,18-34-15,-36 122 16,53 19 0,1 17-1,17 53 1,0-106 15,53-18-15,0-70-1,35-35 1,0-53 0,35-54-1,-52 1 1,-36-53 0,-88-18-1,-35 71 1,-35 35-1,-36 36 1,141 17-16,-17 0 16,17 0-1,54 0 1,52 0 15,35 0-15,-34-18-1,16 0-15</inkml:trace>
  <inkml:trace contextRef="#ctx0" brushRef="#br2" timeOffset="202402.1">2452 17198 0,'0'0'0,"17"-18"0,1 1 15,-36-19 1,-52 19-1,52 17-15,-52 0 16,-19 53 0,37 0-1,16 35 1,19-18 15,17-17-15,17-18-1,54-35 1,17-35 0,36-35-1,-36 17 1,-35-35 0,-53 70-16,0 0 15,0 1 1,-36 34-1,19 54 1,-1-1 0,18 19-1,0-19 1,53-52 15,53-18-15,0-36-1,17-34 1,-35 17 0,-17-18-1,-53 54 1,-71 34 15,35 36-15,18 0-1,0-35-15,35 35 16,18-18 0,-18 0-1,-35-17 1,-35-18 31,18 0-47,-54 0 15,-17 0 1,35 0 0,35 0-1,89-35 17,-54 35-32</inkml:trace>
  <inkml:trace contextRef="#ctx0" brushRef="#br2" timeOffset="202684.63">3492 17092 0,'18'-18'0,"-36"36"0,36-53 0,-18 17 16,0 1 0,-35 17-16,17 35 31,1 53-16,17 0 1,0 36 0,-18-107-16,18 54 15,0-1 1,0-34 0,70-72 15,-17-17-16</inkml:trace>
  <inkml:trace contextRef="#ctx0" brushRef="#br2" timeOffset="203018.23">3704 17410 0,'53'-18'15,"-35"18"1,35-35-1,-36 35-15,1-36 16,0-17 0,-36 36 15,-17 34-15,-36 54-1,53-18 1,18 0-1,0 17 1,53-70 0,36 18-1,-72-36 1,1 1-16,17-19 16</inkml:trace>
  <inkml:trace contextRef="#ctx0" brushRef="#br2" timeOffset="203434.3">4127 17286 0,'18'-18'47,"0"18"-47,-1 0 15,1 18 1,0 17-1,-1 36 1,-17-1 0,0-17-1,0-17 1,0-54 31,0 0-32,0 1-15,0-36 16,18-35 0,0 35-1,35 17 1,-18 19 0,-35-1-1,0 1 1</inkml:trace>
  <inkml:trace contextRef="#ctx0" brushRef="#br2" timeOffset="203734.67">3210 17163 0,'0'0'0,"-17"0"31,34-18-15,107 0 0,-1-17-1,36 35 1,-71-18-1,-17 18 1,-54 0-16,1 0 16,17 0-1</inkml:trace>
  <inkml:trace contextRef="#ctx0" brushRef="#br2" timeOffset="204867.65">7214 17145 0,'0'0'0,"0"-18"46,0 1-46,18-1 0,35-17 16,17-36 0,-52 36-1,-18 0 1,-53 35 0,-17 35 15,17 0-16,17 18 1,36 0 0,36-18-1,-19-17-15,54 17 16,17 18 0,-17-18-1,-54 1 1,-34-1-1,-36 0 1,17-35-16,-105 0 16,18 0-1,-36-17 1,53-36 0,18 0 15,88 0-16,53 18 1,35 17 0,36 0-1,-89 1-15</inkml:trace>
  <inkml:trace contextRef="#ctx0" brushRef="#br2" timeOffset="205184.47">7849 16845 0,'0'0'0,"0"-18"0,0 1 15,0-18 1,-17 35 0,17 35 15,-36 53-16,19 36 1,-1-36 0,0-71-16,1 72 15,17-54 1,0-18 0,70-34 15,-17-1-31</inkml:trace>
  <inkml:trace contextRef="#ctx0" brushRef="#br2" timeOffset="205700.95">8202 17057 0,'0'-18'31,"0"1"-31,-35 17 31,17 0-31,-17 17 16,17 18 0,1 36-1,-1 0 1,18-36 0,35 0-1,-17-35-15,52 0 16,19-18-1,-19-17 1,-17-18 0,-53 0-1,0 18-15,0-35 16,-18 52-16,-52-35 16,-18 53 15,17 0-16,18 71 1,36-19 0,17 37-1,0-54-15,17 18 16,36-18 0,18-35-1,-1 0 1,36-18-1,-71-17 1</inkml:trace>
  <inkml:trace contextRef="#ctx0" brushRef="#br2" timeOffset="206446.14">8590 17110 0,'0'0'0,"18"-18"0,17-35 16,-17 18 0,-18 17 15,0 54 0,0 34-15,0 1-1,0-1 1,0-17 0,0-35-1,17-18 1,19-18-1,17-17 1,-18-36 0,0 18-1,0 18 1,-17 35-16,17 18 47,-35 35-32,0 0 1,0-1 0,0-16-1,0-19-15,53-17 16,0 18 0,35-18-1,-17-35 1,-1-18-1,-52-35 1,-18-18 0,-71 18-1,1 88 1,-1 0 0,71 17 30,53-17-30,18 0 0,-18-35-1,0 0 1,-36 35 0,1-18-1,-18 36 32</inkml:trace>
  <inkml:trace contextRef="#ctx0" brushRef="#br2" timeOffset="208651.23">12682 15169 0,'18'0'62,"0"0"-62,-1-17 0,1-1 0,35-17 16,35-18 0,-35 18-1,-53 17 16,0 0-31,-35 18 16,-54 0 0,19 18-1,-1 17 1,54 1 0,17 17-1,70 35 1,18 0-1,1 0 1,-54-17 0,-35-1-1,-35-35 1,-54-17 0,1-18-1,35-35 16,-17-18-15,17-18 0,35 36-1,18 17-15,0 1 16,53 17 0,35 0-1</inkml:trace>
  <inkml:trace contextRef="#ctx0" brushRef="#br2" timeOffset="209867.14">13441 15293 0,'17'-18'0,"-34"36"0,52-53 0,-17 17 16,-18-17-16,17-18 15,-17 0 1,-17 35-1,-71 1 1,-1 17 0,1 35-1,0 71 1,35 0 0,18 17-1,35-52 1,53-54-1,70-17 1,-17-35 0,17-36-1,-52-17 1,-53 0 0,-18 70-16,0-70 31,0 106 0,-18 35-15,18 53-1,0-89-15,0 71 16,0-70-16,35 17 16,36-17-1,17-36 1,-35-17-1,0-36 1,-53 1 0,0 35-16,0-54 15,0 37 1,-18 140 31,1-71-47,17 36 15,-36 88 1,19-88 0,17-17-1,0-54 32,0 0-47,0-17 16,0 17-16,0-70 15,53-18 1,0 53 0,17 36-1,-17 52 1,-53-17-16,35 52 16,-35 18 15,0-35-16,0 0 1,0-35 0,0-36 15,36-17-15,16-71-1,37 0 1,-1 36-1,-53 70-15,36 0 16,-18 35 0,-53 53-1,0 0 1,0-17 0,0-18 15,0-35-16,0-1 1,17-52 15,36-18-31</inkml:trace>
  <inkml:trace contextRef="#ctx0" brushRef="#br2" timeOffset="210267.17">14676 15275 0,'17'0'47,"1"-17"-47,-1-1 16,1 0-16,35-35 16,-35 18 15,-18 0-16,-53 35 17,-18 70-17,54 1 1,-1-53-16,0 87 16,18-52-1,36-17 1,52-19-1,-35-17 1,35-53 0,-53 18-1,-17-18 1</inkml:trace>
  <inkml:trace contextRef="#ctx0" brushRef="#br2" timeOffset="211052.05">12788 16192 0,'0'-17'15,"0"-18"1,0 17-16,0 0 0,0-17 16,0 0-1,18-36 1,-18 36-1,-35 53 17,17-1-32,-35 36 15,35 53 1,18-36 0,0 36 15,36-35-16,34-53 1,54-18 0,-19-36-1,37-52 1,-72-35 0,-70 34-1,-53-34 1,-53 70-1,18 35 1,0 71 0,35 18-1,35 17 1,18-17 0,53-19 15,53-34-31</inkml:trace>
  <inkml:trace contextRef="#ctx0" brushRef="#br2" timeOffset="211483.63">13511 16104 0,'0'-17'15,"0"-1"-15,0-35 32,0 35-32,36 1 15,17 17 1,-18 53 0,0 17-1,-17 18 16,-18 1-15,0-72-16,-18 19 16,0-19-1,18-52 17,0-36-17,0 54-15,0-36 16,0 35-16,53-88 15,-35 71 1,35 17 0,0 18-1</inkml:trace>
  <inkml:trace contextRef="#ctx0" brushRef="#br2" timeOffset="212600.31">14252 16157 0,'0'0'0,"18"0"16,17-35-1,-35 17-15,35-17 16,-35 0-16,0-18 16,-17-18-1,-54 36 1,-17 35-1,-18 71 1,53-1 0,0 71-1,36-35 1,17-53 0,70-18 15,1-35-16,35-35 1,-71 17-16,71-70 16,-71-18-1,0-52 1,-35 52 0,18 0-1,-18 53 1,-18 106 15,-17 35-15,35 18-1,0 35 1,0-53 0,18-70-16,35 52 15,17-34 16,1-36-15,17-18 0,-35-17-1,0-53 1,-36 17 0,-17 0-1,-17 71 16,-19 71-15,19-18 0,17 35-1,0-70-15,17 17 16,19-17 0,17-18-1,0 0 16,-18-36-15,-35 19-16,35-54 16,-35-17-1,18 0 1,-18 70 0,17 36-1,1 70 1,0 0-1,-1-17 1,54-36 0,17-35-1,36 0 1,-36-18 0,-18-52-1,-52 52 16,-36 18 1,1 0-32</inkml:trace>
  <inkml:trace contextRef="#ctx0" brushRef="#br2" timeOffset="-213296.24">12506 17004 0,'-18'0'15,"1"0"1,17-18 0,0-17-1,53-18 1,-36 35-16,19-52 16,-1-18-1,-35 17 16,0 53-15,0 107 15,0-54-31,0 35 16,0-34-16,0 123 16,0-71-1,0 18 1,0-71-1,-53 0 1,0-35 0,-18 0-1,1-70 1,17 17 0,0 0 15,35 53-31,36 53 47,0-36-47,52 54 15,1-36 1,17-17 0,35-18-1,-52-36 1,-36 19-16,36-36 15,-54 0 1,-17-18 0,0 36-1,-17 35 1,17 53 0,0-35-1,-18 70-15,1-35 16,-1-18 15,18-17-15,18-18-1,52-36 1,-52 19-16,52-54 16,1-17-1,-18 53 1,-36 35-1,1 17 1,-18 72 0,18-36-1,17 17 1,36-35 0,-19-35-1,54 0 16,-18-35-15,18-35 0,-70 17-1,-36-18 1,-36 71 0,1 0-1,0 35 1,35-17-16,0 35 15,0 17 1,0-34 0,35 17-1,0-36 1,-35 1 0,-17-18 30,-36-53-30,35 35 0,18 36 31,0 0-47,18-1 15,-1 1 1,54-18-1,-18 0 1,-36 0-16,54 0 16,0-53-1,-36 0 1,-17 0 0,-18-17-1,0 17 16,-53 106 1,35 0-17,0-1 1,18 1 0,36-53-1,-1 18 1,-17-18-16,52 0 15,-17-53 1,0 18 0,17-36-1,-52 36 1,0 17 0,-18 71 30,0 0-30,0-18 0,35 1-1,0-19 1,1-17-16,34 0 16,-52 0-16,52 0 15,19-53 1,-37-17-1,-34-18 1,0-53 0,-18 88-16,0-18 15,0 36-15,0-71 16,0 124 31,-18 70-32,0 0 1,18-53-16,-17 89 16,17-54-1,0 1 1,0-36 0,35-17-1,18-18 1,-18-18-1,-17 18-15,35-70 16,-18 34 0,0-34-1,-17 52 1,-18 36 15,0-1-31,0 1 16,0 17-1,0 18 1,0 0 0,0-18-1,71 1 1,52-36 0,-35 0-1,18-36 1,-71-16-1,-17-1 1,0-18 0,-18 53-1,0 36 17,0 35-17,0 0 1,0-18 15,0 0-15,35-17-1,18-18 1,17 0 0,19-35-1,-37 0 1,-34 17-16,-18-35 15,0-18 1,-53 19 0,-17 52-1,-1 17 1,-17 54 0,35 17-1,53-18 16,35-34-15,36-19 0,35-17-1,-18 0 1,35-53 0,-52 1-1,-36 16 1,-35-34-1,18 52 1,-18 0 0,0 36-1,0 53 1,-18-36 0,18 18-1,0-18 1,-17-17 15,17-36 16,17-17-31,18-36-1,36 1 1,-18 34-1,-35 36-15,17-17 16,0 34 0,-35 36-1,0 0 1,0-17 0,18-1-1,-18-18 1,35 1-1,36-18 1,-1 0 0,1-35-1,17-18 1,-35 0 0,-36 35-16,1-52 15,-18 52 1,-53 1-1,-17 17 1</inkml:trace>
  <inkml:trace contextRef="#ctx0" brushRef="#br2" timeOffset="-212996.36">15452 16810 0,'0'0'0,"-18"-18"15,0 18-15,1 0 16,17-17-16,0 34 62,0 1-62,-71-1 16</inkml:trace>
  <inkml:trace contextRef="#ctx0" brushRef="#br2" timeOffset="-212713.82">14376 17092 0,'-18'0'0,"36"0"31,35 0-16,35 0 1,-71 0-16,19 0 16,-1 0-1,-35-18 1,0 1 0</inkml:trace>
  <inkml:trace contextRef="#ctx0" brushRef="#br1" timeOffset="-204231.44">13952 6562 0,'0'0'0,"0"-18"0,0 0 16,0-70-1,0 71 1,-17-19-16,-1 19 15,0 17 1,18 53 15,0 70-15,0 0 0,0-70-16,18 53 15,-18 18 1,0-36-1,18-53 1,-18-52 31,0-1-47,17 0 0</inkml:trace>
  <inkml:trace contextRef="#ctx0" brushRef="#br1" timeOffset="-203948.76">14305 6773 0,'18'18'15,"-36"-36"-15,36 54 0,-1-19 16,-17 1 0,36-18-1,17-18 1,-36 1-1,-17-1 1,-53-17 0,0 35-1,18 0 1,35 17 0,0 1-1,53-18 1</inkml:trace>
  <inkml:trace contextRef="#ctx0" brushRef="#br1" timeOffset="-202632.57">14887 6879 0,'-17'0'0,"34"-17"63,1-1-63,-1 18 0,1-18 16,88-52-1,0-54 1,-18 36-1,-70-35 1,-18 87-16,0 1 16,0 0-16,-18-18 15,-17 35 1,17 18 0,0 88-1,1 36 1,17 52-1,0-123 1,0 71 0,0-54-1,0-52 1,0-36 15,0 1-31,17-54 16,19 0-1,17-34 1,-18 69 0,18 36-1,0 71 1,-18 17 0,18 0-1,17-35 1,-17-53-1,36 0 17,-1-53-17,0-17 1,-35-54 0,-53 18-1,0 1 1,-53 52-1,18 53 1,-1 70 0,36-52-16,0 70 15,0 53 1,18-53 0,35-35-1,35-35 1,18-18-1,17-71 17,-17-35-17,-53 1 1,-35-72 0,-18 36-1,-18 53 1,18 70-16,-35 1 15,17 17 1,18 70 0,0 71-1,18 0 1,53 36 0,-36-89-1,0-70 1,36-18-1,-18-18 17,-36-35-17,1-35-15</inkml:trace>
  <inkml:trace contextRef="#ctx0" brushRef="#br1" timeOffset="-202430.52">16263 6421 0,'-18'0'16,"36"0"-16,-53 17 0,35 1 15,17-18 1,89 0 0,-18-53-1,36 18 1,-54 17-1,-34 0 1</inkml:trace>
  <inkml:trace contextRef="#ctx0" brushRef="#br1" timeOffset="-201997.62">16863 6385 0,'-18'0'16,"0"0"15,18-17-31,0-1 16,18 18 15,0 0-31,35 71 16,0 17-1,-18 18 1,-35-36-1,0 1 17,0-54-17,0-34 1,0-1 0,0-53-1,0-52 1,35 17-1,0 53 1,-17 53-16,17-35 16,-17 35-16,35 0 15,53 0 1</inkml:trace>
  <inkml:trace contextRef="#ctx0" brushRef="#br1" timeOffset="-201582.19">17621 6350 0,'-17'18'32,"-1"-18"-17,-17 17 1,-18 36 0,17 35-1,36-17 1,0-36-16,0 36 15,36-18 1,34-36 0,36-17-1,-35-35 1,35-53 0,-89-18-1,-17 18 1,-35-18-1,-53 88 17,17 18-17,-17 18 1,70 0-16,1 35 16,17-18-1,0-18-15</inkml:trace>
  <inkml:trace contextRef="#ctx0" brushRef="#br1" timeOffset="-200882.94">18397 6385 0,'0'0'0,"-17"-17"16,-19 17-16,19-18 0,-54 18 31,54 0-31,-54 0 16,-35 18-1,36 70 1,52-18 0,18 36-1,35-71 1,53-17-1,36-53 1,-36-18 0,-17-18-1,-71 18 1,0 1 0,-18 69 15,0 89-16,36 53 1,35-36 15,-35-70-31,35 124 16,35 140 0,-53-158-1,-17 17 1,-18-70-1,-89-53 1,1-53 0,-159-35-1,36-106 1,105 17 0,18-88-1,88 36 1,53 70 15,-36 89-31,89-125 16,35-16-1,-53 87-15</inkml:trace>
  <inkml:trace contextRef="#ctx0" brushRef="#br1" timeOffset="-200081.63">18609 6509 0,'0'17'0,"0"1"16,53-36 31,-18-17-47,18-35 16,-35 52-16,17-53 15,-35 18 1,-35 53-1,-36 0 17,1 36-17,34 87 1,36-88-16,0 54 16,0-54-16,53 35 15,53-34 1,-18-36-1,18-18 1,0-52 0,-88 34-16,17-17 15,-17 18-15,-1-71 16,-17 18 0,0 106 15,0 52-16,0 18 17,-17-52-32,17 70 15,-18-36 1,18-35 0,0-52 15,0-36-16,0 35-15,0-105 16,18 17 0,52 0-1,54 53 1,-19 53 0,-16 71-1,-72-1 1,-17 54-1,0-36 17,0-35-17,-17-18 1,-1-35 0,71-53 15</inkml:trace>
  <inkml:trace contextRef="#ctx0" brushRef="#br1" timeOffset="-198782.37">19932 6297 0,'0'0'0,"0"-18"0,-18 18 47,1 18-47,-1 0 15,0 35-15,1-18 16,17 35 0,0 19-1,35-36 1,36-18 0,17-35-1,0 0 1,0-71-1,-35-35 1,-53-17 0,-18 35-1,-70 0 1,0 70 0,0 36-1,0 52 1,70 18-1,18 36 1,35-18 15,53-53-15,18-36 0,-88-17-16,105 0 15,-52-35 1,17-53-1,-35-36 1,-53 36 0,0 0-1,-18 88 17,1 70-17,17 19 1,0-72-16,0 71 15,0-70 1,17 53 0,19-36-1,34-35 1,18-18 0,-35-35-1,36-35 1,-72 53-16,19-53 15,16 0 1,-52 70 0,0 53 15,0-17-31,0 35 16,0 35-1,0 0 1,0-35-1,71-35 17,0-18-17,17-36 1,0-34 0,-18-18-1,-34-18 1,-19 35-1,1 1 1,-53 105 15,17-35-31,0 71 16,18-1 0,18-17-1,35 0 1,-18-35-1,1-1 17,-19 18-17,-70-35 17,18 0-17,17 0 1,1 0-1,-1 0 1,0 0-16</inkml:trace>
  <inkml:trace contextRef="#ctx0" brushRef="#br1" timeOffset="-197681.43">13935 8008 0,'0'0'0,"-18"0"0,-17-53 31,35 35-31,0-17 16,0 0-1,35-36 1,71 54 0,-18 17-1,-53 0-15,71 53 16,-106 52 0,-17 54-1,-72-18 1,19-70-1,-36-1 17,71-70-17,-1-35 1,36-53 0,0 17-1,53 1 1,18 70-1,-53 0-15,34 53 16,19 17 0,-53 1-1,17-18 1,-17-18 0,-1-35-1,18 0 1,1-53-1</inkml:trace>
  <inkml:trace contextRef="#ctx0" brushRef="#br1" timeOffset="-197516.88">14570 8167 0,'0'0'0,"17"0"15,1 0 48,0 0-63,-1-18 15,1 18-15</inkml:trace>
  <inkml:trace contextRef="#ctx0" brushRef="#br1" timeOffset="-196199.83">15822 8149 0,'0'0'0,"18"0"0,-1 0 15,19-35 1,34-18-1,-70 35-15,18-35 16,-1-17 0,-34-1-1,-54 18 1,-35 18 0,-52 53-1,52 17 1,18 88-1,52 19 17,36-54-17,89-18 1,-1-70 0,18-35-1,-1-35 1,-34-36-1,0-18 1,-71-17 0,0 35-1,0 71-15,-36-71 16,19 89 0,-19 34-1,36 89 1,0 0-1,0 53 1,53 35 15,0-106-15,53-71 0,-18-17-1,53-70 1,-35-18-1,-88 52-15,35-34 16,-36-18 0,1 52-1,-18 54 17,0 0-32,-18 70 15,18-18 1,0 19-1,53-54 17,18-17-17,35-36 1,-36-35 0,-52 35-16,52-70 15,-52 0 1,-18 17-1,0 18 1,-18 53 15,1 53-15,17-35-16,0 17 0,0 53 16,0 1-1,35 69 1,-17 1-1,35 18 17,-18-19-17,-35-17 1,0-70 0,-53-36-1,-35-35 1,-36 0-1,71-17-15,-141-54 16,18-35 0,52 0-1,107 36 1,17-18 0,141-18-1,-106 71-15</inkml:trace>
  <inkml:trace contextRef="#ctx0" brushRef="#br1" timeOffset="-193866.59">17357 7708 0,'0'0'16,"0"-17"-16,-18-1 0,0 18 15,-17 0 1,0 53-1,35 0 1,0 53 15,0-54-15,0-16 0,0-19-1,0-34 1,0-19-1,0 19-15,17-71 16,1 35 0,0-18-1,17 36 1,0 35 0,36 53-1,-54-36-15,19 54 16,34 17-1,36-17 17,-35-36-17,52-35 1,-17-18 0,-71 1-16,36-36 15,17-35 1,-88-18-1,-18 18 1,-52 17 0,-36 53-1,35 54 1,19 52 0,34 18-1,18-36 1,0 18-1,70-35 1,1-53 15,35-35-15,-36-18 0,1-35-1,-36-18 1,-35 36-1,0 52 1,-53 18 0,36 71-1,17 17 1,17-18 0,36-17-1,-35-53-15,88 35 16,0-35-1,-18-35 1,35-35 15,-70-19-15,-35 1 0,-18 71-16,0-36 15,0 35-15,0 0 16,0 54-1,0 52 1,0 0 0,0-17-1,0-1 1,0-87 31,0-54-32,0 0 1,0 54 0,35-89-1,0 53 1,1 35 0,-19 36-1,19 53 1,16 17-1,1-18 1,-35-52-16,17 0 16,18-1-1,0-17 1,18-35 0,-36-18-1,18-53 1,0 18-1,-18 35 1,-17 36 15,-18 34-15,0 71 0,0 36-1,0-71 1,53 0-1,17-53 1,1 0 0,35-18-1,-1-53 1,-52 1 0,-17-54-1,-1 72 1,-35 34-1,0 71 32,0-36-47,0 36 16,17-17 0,1-1-1,35-35 1,-35 0-1,52-18 1,-52-17 0,35-53-1,-18 0 1,0 52 0,-35 19-1,18-1-15,-36 18 110,1 0-95,-1 18-15,0 17 16,-52 53-1,52-17 1,1 17 0,34-18-1,36-52 1,-35 0-16,88-18 16,17 0-1,-35-18 1,18-35-1,-35 0 17,-71 36-32,17-36 15,-17-18 1,-17 1-16</inkml:trace>
  <inkml:trace contextRef="#ctx0" brushRef="#br1" timeOffset="-193652.96">20055 7108 0,'-17'0'0,"34"0"0,-52 0 16,17 0-16,-17 0 15,18 0 48</inkml:trace>
  <inkml:trace contextRef="#ctx0" brushRef="#br1" timeOffset="-193300.17">14711 9190 0,'0'0'0,"17"0"15</inkml:trace>
  <inkml:trace contextRef="#ctx0" brushRef="#br1" timeOffset="-192533.28">14217 9225 0,'0'0'16,"-18"0"-1,18-18-15,-17 18 16,-1-35 0,18 0-1,53 35 1,0-18-1,35 54 1,-70-36 0,-18 70-1,0-52-15,-18 35 16,-53 17 0,19-34-1,34-36 1,18-18 15,35 0-15,36 1-1,17 17 1,0 17 0,-53 36-1,-35-35-15,0 35 16,-88 35-1,-53-18 1,0-70 15,70 0-15,-17-35 0,35-18-1,53 0 1,0 36-1,53-1 1,-17-17-16</inkml:trace>
  <inkml:trace contextRef="#ctx0" brushRef="#br1" timeOffset="-192366.7">14711 9349 0,'0'0'15,"17"0"32,-17-18-31,18 18-16,0 0 0</inkml:trace>
  <inkml:trace contextRef="#ctx0" brushRef="#br1" timeOffset="-189716.67">15963 9296 0,'0'0'0,"-17"0"31,-1 0-31,0 0 16,18-36 0,0-34-1,18-18 1,0 52-16,34-140 16,-34 0-1,-18 87 1,-18 72-1,-17 34 1,18 72 15,17 140-15,0-70 0,35-1-1,18-69 1,17-54-1,18-35 1,-52 0-16,70-71 16,-18 1-1,18-89 1,-71 18 0,-35-35-1,-18 70 1,1 106-1,-19 70 1,36 107 15,0-36-15,53 0 0,18-35-1,-18-89 1,53-17-1,-18-53 1,-35 0 0,-18-52-1,-35-1 1,0 71 0,0 52-1,0 54 1,0 35-1,0-18 1,0-35 0,0-36 15,0-70 0,53-35-15,-18-35-1,18 35 1,-35 70-16,17 0 16,0 54-1,18 69 1,0-16 0,0-37-1,18 1 1,52-35-1,-35-18 1,0-53 15,-35 0-15,-35-17 0,0-19-1,-18 72-15,0-18 16,0 70 15,0 53-15,0-17-1,17-1 1,-17-52-16,53 17 16,18-35-1,52 0 1,18-35-1,-17-18 1,-89 35 0,53-52-1,-52-54 1,-36 54 0,-89 52-1,1 18 1,-35 53-1,17 53 1,88-89-16,-17 72 16,35-19-1,53-35 1,17-35 0,36 0-1,18-53 1,-107 1-1,19-54 17,-36 35-32,0 54 31,0 87 0,0-35-31,-18 54 16,0 34-1,18 18 1,0-17 0,53 34-1,0-52 1,-18-53 0,18-53-1,0-70 1,0-19-1,-18-87 1,18-36 0,-17 1 15,-36 52-15,0 71-1,17 141 16,-17-36-31,18 89 16,0-35 0,-18 17-1,35-53 1,-17-17 0,34-18-1,1-53 1,0-35-1,-17-18 1,-36 18 15,17 70-15,-17 0 0,0 36-1,0 70 1,0 0-1,35-17 1,1-36 0,52-35-1,35 0 1,1-35 0,-18-53-1,-36-18 1,-70 35-1,0-17 1,-53 88 15,36 0-31,-54 88 16,54 36 0,17-54-1,52 1 1,37-36-1,-19-35 1,18-17 0,-70-1-16,53-53 15,-54 18 1,-17-52 0</inkml:trace>
  <inkml:trace contextRef="#ctx0" brushRef="#br1" timeOffset="-189517.2">18486 8696 0,'0'0'0,"-18"0"0,-17 18 15,17-18-15,-17 17 16,17-17-1,36 0 17,17 0-17</inkml:trace>
  <inkml:trace contextRef="#ctx0" brushRef="#br1" timeOffset="-187550.3">20920 8908 0,'17'0'0,"-34"0"0,52 0 0,0-18 15,-17-17 1,17-36-1,-35 1 1,-35-1 0,-71 0 15,-17 71-15,34 0-1,-52 71 1,124-36-16,-54 54 15,53 69 1,18-52 0,53-53-1,53-53 1,53-35 0,-53-18-1,17-71 1,-52-34-1,-36 34 1,-35-17 15,0 53-15,-18 88 0,-17 53-1,0 53 1,17-1-1,18 37 1,0-107-16,53 71 16,35-36-1,36-35 1,-36-35 0,53-52-1,-17-37 1,-107 54-16,1-53 15,-18-18 17,-53 53-17,-18 53 1,-17 18 0,18 70-1,34 18 1,36-18-1,18-17 1,35-71 0,18 0-1,-1-53 1,-17-36 0,-35-16-1,-18 52 1,-18 70 15,-17 54-15,35-1 15,0-52-31,0 53 16,53-18-1,35-36 1,0 1-1,-35-36 1,35-88 0,-35-17-1,-35 17 1,-18-35 0,0 35-1,0 71 1,-36 123 15,36 0-15,0 36 15,0-1-15,18-35-1,35-17 1,-35-71-16,17 18 15,53-18 1,0-18 0,-35-35-1,-18-35 1,-35 53-16,18-36 16,-18 0-1,0 36 1,-53 35-1,-17 71 1,52-36 15,0 36-15,18-54-16,0 18 16,18-35-1,35 0 1,-18 0-1,0-52 1,1-19 0,-19 36-1,-17 52 32,0 1-47,0 53 16,0-54-16,0 54 15,0-36 1,36-17 15,17-18-15,-18 0 0,18-18-1,-36-35 1,1 35-16,0-34 15,-18 16-15</inkml:trace>
  <inkml:trace contextRef="#ctx0" brushRef="#br1" timeOffset="-187217.23">21643 8502 0,'-18'0'0,"36"0"0,-53 0 0,17 0 31,36 0-15,52-18-1,71 18 1,-17-17-1,-36 17 1,-70 0-16,-1 0 16,1 0-16,0 0 15</inkml:trace>
  <inkml:trace contextRef="#ctx0" brushRef="#br1" timeOffset="-186017.17">14623 10160 0,'17'-53'32,"-17"35"-32,0 36 47,0 0-47,0 52 15,0-52-15,0 123 16,-35-53-1,0 0 1,17-35 15,18-70 1,0-19-17,0 1 1,53 0-1,18 0 1,-54 35-16,54-18 16,-1-17-1,-17-1 1,-53 1 0,0 0-1,0 17 1,0 1-1,-17 17 1,-1 17-16,0 54 16,1 35 15,-1-1-15,0-34-1,18-18 1,-17-53 31,17-35-47</inkml:trace>
  <inkml:trace contextRef="#ctx0" brushRef="#br1" timeOffset="-185805.39">15346 10372 0,'17'0'78,"1"0"-63</inkml:trace>
  <inkml:trace contextRef="#ctx0" brushRef="#br1" timeOffset="-185184.36">16245 10054 0,'-17'0'0,"34"0"0,-34-17 0,17-19 15,-18 36 1,18-17 0,18 34-1,-1 1 1,72 35 0,52 70-1,0 18 1,-71-35-1,-34 18 1,-19-54 0,-17-34-1,-17-54 32,17 0-47,0-88 16,0 71-16</inkml:trace>
  <inkml:trace contextRef="#ctx0" brushRef="#br1" timeOffset="-184884.06">16933 9931 0,'0'0'0,"0"-18"0,36-17 31,-36 17-15,-53 53-1,35 1-15,-53 34 16,-70 71 0,-17 53-1,17-70 1,35 35 0,70-71-1,19-53 1,34-35 31,1 0-47,0 0 15,17-35-15</inkml:trace>
  <inkml:trace contextRef="#ctx0" brushRef="#br1" timeOffset="-183448.94">18009 10442 0,'0'-35'16,"0"17"-1,0 1-15,0-1 16,0 0-16,0-52 15,0-1 1,-35 18 0,-36-17-1,1 52 1,17 18 0,-18 88-1,71 36 1,0-36-1,0-17 1,53-54 0,0-34 15,18-54-15,-1-17-1,-17 0 1,-17-36-1,-19-17 1,-17 88 0,0 35-16,-35 36 15,35 35 1,0 88 0,0 0-1,0-53 1,0 18-1,53-70 1,17-36 0,36-71 15,-35 18-15,-1-35-1,-52 0 1,-18 52-1,-18 72 17,18 34-17,0 18 1,0-17 0,36-53-1,34-18 1,1-36-1,-1-17 1,-34-17 0,-1-1 15,-35 54-31,0-1 16,-18 89 15,18-18-16,0 17 1,35-35 0,54-35-1,17-35 1,-1-35 0,-52 17-1,-17-18 1,-36 1-1,0 87 17,0 71-17,0 1 17,0 52-17,0 35 1,0-141-16,0 106 15,0 1 1,0-54 0,0-71-1,17-17 1,1-53 0,-18 36-16,17-54 15,-17 36-15,0-88 16</inkml:trace>
  <inkml:trace contextRef="#ctx0" brushRef="#br1" timeOffset="-183151.11">19138 10248 0,'0'0'0,"0"-35"0,-17-18 15,-1-18-15,18 19 32,35 34-17,71 0 1,0 54-1,-36 16 1,-70 19 0,0-53-16,-70 35 15,35-36-15,-36 18 16,-35-17 0,53-18-1,71-18 16,0 1-31,52-18 16,-35 17 0,-17-17-16</inkml:trace>
  <inkml:trace contextRef="#ctx0" brushRef="#br1" timeOffset="-182717.72">19720 9842 0,'0'-17'0,"0"34"0,18-34 16,-18-1-1,0 53 1,-18 36 0,18 35-1,0 0 1,0-53 0,0-36-16,36 1 15,16-18 1,-16 0-1,17-53 1,-18 0 15,-17 0-15,-1 53 0,-17 35-1,0 18 1,0 0-1,-17-17 1,17-19 0,0 1-16,0-36 31,0-35-15,0 36-16</inkml:trace>
  <inkml:trace contextRef="#ctx0" brushRef="#br1" timeOffset="-182549.46">20038 9931 0,'0'0'0,"-36"0"31,19 0-15,17 17 30,17-17-46,19 0 16</inkml:trace>
  <inkml:trace contextRef="#ctx0" brushRef="#br1" timeOffset="-182268.03">20373 9895 0,'0'0'0,"0"-35"31,-18 35-15,-17 0-16,-18 35 16,18 54-1,17-19 17,18-35-32,-17 18 15,17-17 1,52-19-1,1-17 1,53 0 0,71-35-1</inkml:trace>
  <inkml:trace contextRef="#ctx0" brushRef="#br1" timeOffset="-181285.25">20955 10037 0,'35'-18'0,"-70"36"0,70-54 0,-35-34 16,0 17-1,-35 17 1,17 19-16,-17 17 16,-35 35 15,-19 53-15,36 18-1,36-53 1,17 0-1,35-35 1,18-18 0,35-36-1,-35-17 1,-18 1 0,-17-37-1,-18 72-15,0-1 16,-18 53 15,1 36-15,17-36-1,0-17 1,0-1 0,17 1-16,72-18 15,-19 0 1,54-18-1,-36-52 1,-35-36 0,-36 18-1,-17 53-15,0-107 16,0 72 0,0 52-1,0 54 1,-35 52-1,17 70 1,18-34 0,0-53 15,36-19-15,34-34-1,1-18 1,17 0-1,-53-18-15,53-34 16,-35-19 0,-35-17-1,-18 35 1,-18 88 15,1-17-31,-1 70 16,18-35-1,0 17 1,71-52 0,-18-18 15,35 0-15,-71 0-16,54-18 15,-36-17 1,1-53-1,-36-18 1,0 71-16</inkml:trace>
  <inkml:trace contextRef="#ctx0" brushRef="#br1" timeOffset="-181034.57">21255 9684 0,'-18'17'15,"36"-34"-15,-53 34 0,35 1 0,17-18 32,54 0-32,105-18 31,-35 1-15,18-19-1,-53 19 1,-89 17-16,-34 17 31,-1-17-31</inkml:trace>
  <inkml:trace contextRef="#ctx0" brushRef="#br1" timeOffset="-180366.58">15046 11289 0,'0'0'0,"-35"0"0,-71 0 31,123 0 16,19 0-47,70-18 15,-1 18 1,-87-17 0,17 17-16,1 0 15</inkml:trace>
  <inkml:trace contextRef="#ctx0" brushRef="#br1" timeOffset="-179952.04">15046 11289 0,'0'0'16,"-18"18"-16,-35 34 16,-17 1-1,52 18 1,1-53 0,34-18 15,18-18-16,36 18 1,0 0 0,-54 0-16,89 35 31,-35 0-15,-36 18-1,-35 0 1,-88 0-1,-36-18 1,1-17 0,35-18-1,52 0 1,19 0 0,34 0 15</inkml:trace>
  <inkml:trace contextRef="#ctx0" brushRef="#br1" timeOffset="-179772.96">15610 11642 0,'18'0'0,"-36"0"0,54 0 78</inkml:trace>
  <inkml:trace contextRef="#ctx0" brushRef="#br1" timeOffset="-179274.17">17145 11130 0,'0'0'0,"0"-18"0,0 1 0,-53 17 16,35 0 0,1 35-16,-36 89 15,35 34 17,18-52-17,0-71-15,0 71 16,0-35-1,0-89 17</inkml:trace>
  <inkml:trace contextRef="#ctx0" brushRef="#br1" timeOffset="-178868.56">16827 11395 0,'0'0'16,"0"-36"-16,0 1 0,0-106 15,18 53 1,88 53 0,53 70-1,-18 88 17,-71 1-17,-17 17 1,-53-35-1,0-89-15,0 36 16,18-88 15,-18 0-31,0-1 16,0-105 0,18-17-1,-18 105-15,35-53 16,0 53-1,0 53 1,18 18 0,-17 52-1,-19-17 1</inkml:trace>
  <inkml:trace contextRef="#ctx0" brushRef="#br1" timeOffset="-177918.29">17921 11289 0,'-35'18'31,"35"-1"-31,-18-17 0,1 53 16,-1 35-1,18 0 1,35-35-1,18-17 1,18-36 0,-54 0-16,36-36 15,18-34 17,-36-36-17,-35 18 1,0 0-1,-18 105 17,18 71-17,0 18 1,0-35 0,18-54-16,35 19 15,53-36 1,-18 0-1,35-71 1,-34-17 0,-36-53-1,-53 35 17,0-17-17,-18 105 1,-17 36-1,-18 87 1,53 37 0,0-37-1,53 19 1,17-89 0,-17-35-1,18 0 1,-18-70-1,0 17 1,-18-124 0,-18 36 15,-17 35-15,0 36-1,-17 158 16,17 0-15,0-53-16,0 107 16,0-37-1,17-69 1,36-1 0,-17-35-1,17 0 1,-36-35-1,-17 17 1</inkml:trace>
  <inkml:trace contextRef="#ctx0" brushRef="#br1" timeOffset="-177768.87">19209 11430 0,'-18'0'62,"18"-18"-62,0 1 16,0-1-1</inkml:trace>
  <inkml:trace contextRef="#ctx0" brushRef="#br1" timeOffset="-169769.17">17004 12118 0,'-18'-18'16,"1"1"-16,-1 17 15,0 0 1,36 0 31,0 0-47,87 0 31,19 0-15,-1 0-1,107 0 1,-160-18-16,124 18 16,194-35-1,106-1 1,-88 19 0,194-1-1,35 1 1,-141-19-1,352 19 1,-317-1 0,177 18-1,-1 0 1,-211 0 15,300 0-15,-194 0-1,-159 0 1,70 0 0,-17 0-1,-176 0 1,52 18 0,-282-18-16,159 0 15,18 0 1,-89 0-1,-123 0 1,18 0 0,-54-18 15,36 18-31,-17 0 31,-19-18-15,54 1-1,17 17 1,71-18 0,-106 18-16,105-18 15,-52 1 1,18-1 0,-36 0-1,-18 18 1,-17-17-1,-35 17-15,0-18 16,-18 1 0,0 34 62,0 1-78,0-1 15,0 36 1,0 71 0,-18 35-1,18-106-15,-18 17 16,1 54 0,-1-19-1,0-52 1,18-17-1,0-19 1,0 1 0,-35-18-1,0-35 17,0-1-17,35 1 1,0-18-1,0 71 32,0-1-47,0 19 16,0 17 0,0 0-1,0-18 1,17-35-1,1 17-15,17-17 16,36 0 0,-18-35-1,0-18 1,35 0 15,-18-17-15,-34 52-1,-19-17 1,-17 17 0</inkml:trace>
  <inkml:trace contextRef="#ctx0" brushRef="#br1" timeOffset="-168619.17">23742 12153 0,'0'0'0,"0"-17"0,0-36 16,0-18-1,0 18 1,0 0 0,0 18-1,0 17-15,0 54 47,-35 69-31,17 125-1,0-19 1,1-69 0,-1-90-16,0 107 15,18-88 1,0-18 0,0-36-1,-17-17 1,-36-53-1,0-17 1,0-36 0,18 53-1,35 35 1,0 89 31,0-53-47,0 52 15,0 1 1,35-36 0,18 0-1,18-35 1,-1-17 0,18-54-1,-35 18 1,18-17-1,-18 17 1,-18 35 0,-17 0-1,-18 1 1</inkml:trace>
  <inkml:trace contextRef="#ctx0" brushRef="#br1" timeOffset="-167386.3">17462 12224 0,'0'-18'0,"-17"18"16,-1-18 0,1 18-16,-1 0 15,0-17-15,1 17 16,-19 35 0,19 18 15,17-18-31,-18 89 15,18-18 1,-18 52 0,-17 1-1,18-53 1,-1-36 0,18-87 30,0-1-46,-35-52 16,17 52-16,-17-35 16,-18-35-1,18 70 1,35 36 15,0 88-15,0-18-1,17 18 1,1-53 0,70-53-1,-17-18 1,34-53 0,1-17-1,-35 35 1,-18 0-1,-18 71 17,-17 17-17</inkml:trace>
  <inkml:trace contextRef="#ctx0" brushRef="#br1" timeOffset="-160254.08">17057 13688 0,'0'0'0,"-18"0"15,1 0-15,-19-18 16,19 18-1,34 0 17,1-18-32,123 1 15,35-18 1,-35 35 0,-17-18-1,-53 18 16,-89 0 1,-70 0-17,70 18-15</inkml:trace>
  <inkml:trace contextRef="#ctx0" brushRef="#br1" timeOffset="-159987.12">17339 13652 0,'-18'18'16,"1"17"0,17 18-1,0 36 1,0-1 0,0-71-1,-18 89 1,0-35-1,18-18 1,0-36 0,0 1-1,0-53 1,0 17-16</inkml:trace>
  <inkml:trace contextRef="#ctx0" brushRef="#br1" timeOffset="-159553.58">17568 13988 0,'-35'0'31,"17"0"-31,18-18 16,-17 18-16,17-53 31,17 35-31,36 1 15,36 17 1,16 17 0,-16 36-1,-72 18 1,-17-1 0,-17-17-1,-19-35 1,19-18-1,17-35 1,-18-36 0,18 1-1,0 34 1,71-17 15,-19 18-15,-16 35-1,-1 0-15</inkml:trace>
  <inkml:trace contextRef="#ctx0" brushRef="#br1" timeOffset="-158953.39">18115 13952 0,'18'18'0,"-1"0"15,19-18 1,-1 0-1,18-53 1,35-18 0,-70 54-16,-18-19 15,17 19-15,-17-54 16,-17 36 0,-71 35-1,-1 53 16,36 17-15,18 54 0,35-107-16,0 54 15,35-18 1,54-36 0,-1-17-1,53-17 1,35-54-1,-105 18 1,-18-17 0,-53-18-1,0 70 1,-36 0 15,1 71-15,0 35-1,35 1 1,0-36 0,35-1-1,36-52 1,-54 0-16,54 0 16,0-17-1,-1-71 1</inkml:trace>
  <inkml:trace contextRef="#ctx0" brushRef="#br1" timeOffset="-158403.27">19456 13582 0,'0'0'0,"0"-18"16,0 1-1,0-19 1,0-17 0,0 18-1,-18 18 1,-53 17 0,-34 35-1,16 18 1,72-36-16,-1 72 15,18-19 1,71-17 0,35-18-1,-1 1 1,1 17 0,-70 35 15,-36-53-16,-106 0 1,0-35 0,35 0-1,-35 0 1,71-53 0,35 0-1,0 18 1,53 18-1,35-1 1,-70 0-16</inkml:trace>
  <inkml:trace contextRef="#ctx0" brushRef="#br1" timeOffset="-157770.97">19703 13847 0,'0'0'0,"17"0"0,19 0 31,16 0-15,-34-18-16,35-35 16,0 0-1,-35-18 1,-18 19 0,-36 34-1,-34 36 1,52-1-16,-35 36 15,0 53 1,53 0 0,0-36-1,53-17 1,53-53 0,-71 0-1,36 0 1,52-53-1,-52-35 1,-36 18 0,-17-72-1,-18 1 1,0 53 0,0 71-1,-18 17 1,1 70-1,17 71 1,0-35 0,0 35-1,0-70 1,17-54 0,36 1 15,0-18-16,0-35 1,0-71 0,-36 88-16</inkml:trace>
  <inkml:trace contextRef="#ctx0" brushRef="#br1" timeOffset="-157570.27">20108 13652 0,'-17'0'16,"34"0"0,36 0-1,53 0 1,0-17 0,-88-1-1,17-17 1,-18 35-16</inkml:trace>
  <inkml:trace contextRef="#ctx0" brushRef="#br1" timeOffset="-155453.83">21713 13723 0,'0'0'0,"18"0"0,-18 18 15,18-18 1,-1-36 0,1 36-16,17-53 15,18-52 1,-35 69-16,17-52 15,-17-35 1,-18 52 0,-18 18-1,-35 71 1,18 52 0,0 124 15,17 18-16,0-88 1,1-1 0,-1-70-1,18-35 1,0-54 0,0-34-1,35-54 1,18 18-1,0 54 1,0 52 0,0 88-1,0 18 1,0-18 0,0-35 15,17-18-16,36-35 1,18-35 0,-1-53-1,-17-54 1,-88 37 0,-18-1-1,-53 70 1,-53 36-1,0 53 1,53 36 0,0 52-1,53-35 1,0-54 0,0-34-1,53 0 1,18-18-1,17-53 1,-18-53 0,-34-18-1,-19 36 1,-17 18 0,0 52-16,0 53 31,0 54-16,0-1 1,0-71-16,18 72 16,0-72-16,17 19 15,-17-19-15,52 18 16,18-35 0,0-17 15,18-54-31,-18-35 31,-52 36-15,-19 17-1,-34 53 1,-54 53 0,54 0-1,17 0 1,0 0-1,52-18 1,-16-17 0,-54-18 31,0-18-47,1 18 15,-18-35 1,17 35-16,0 0 15,-17 0 1,35 35 0,0 0-1,35 0 1,36-17 0,-54-18-16,72 0 15,34-53 1,-35 0-1,1-53 1,-72-88 0,-17 124-1,0 35-15,0-71 16,0 88 0,-17 36-1,-1 70 16,0 18-15,18 17 0,0-88-16,0 71 15,0-53 1,0-35 0,0-36 15,0-35-16,0 18-15,18-36 16,70-52 0,53 52-1,-35 54 1,18 34 0,-72 72-1,-34-72 1,-18 71-1,-18 18 1,-34-17 0,34-54-1,0-18 1,54-87 15,34-18-15</inkml:trace>
  <inkml:trace contextRef="#ctx0" brushRef="#br1" timeOffset="-154354.31">24518 13441 0,'0'0'16,"18"0"-16,17-18 0,0-35 16,-35 0-1,-70 36 32,52 17-47,-53 0 16,54 17-16,-36 19 15,0 34 1,53-17 0,18-18-1,52 18 1,1-17-1,-54-19-15,72 36 16,-89-18 0,0-17-1,-36 17 1,-34-35 0,17 0 15,35 0-31,-35-35 15,36-18 1,17 35 0,-18 18-1,18 36 1,0 17 0,35 0-1,18-36 1,53-17-1,18 0 1,-1-17 0,0-36-1,-17-53 1,-88 35 0,-18-17 15,-18 70-16,-17 18 1,17 0-16,-17 36 16,0 52-1,35 0 1,17-17 0,54-36-1,17-35 1,-53 0-16,54 0 15,-54 0-15,36-35 16,-1-54 0,-35-34-1,-17 17 1,-18-17 0,0 52-1,0 54 1,0-1-1,-18 36 1,1 52 0,-1 36-1,18 0 1,0-36 0,0-52-16,0 52 15,35-34 1,18-36-1,0 0 1,0 0 0,-18-53-1,18-35 1,-53 52 0</inkml:trace>
  <inkml:trace contextRef="#ctx0" brushRef="#br1" timeOffset="-154137.93">25277 13406 0,'17'0'32,"1"0"-17,-1 0-15,72-36 16,-1 19-1,-53 17 1,-17 0-16,-18-36 16,0 1-1</inkml:trace>
  <inkml:trace contextRef="#ctx0" brushRef="#br1" timeOffset="-153104.96">27693 13282 0,'0'0'0,"0"-53"32,0 36-32,18-19 15,-1 1 1,-17 17-1,0 36 1,0 53 0,-17 52-1,-19-17 1,-17 70 0,-35-52-1,18-54 16,17-52-15,18-36 0,35-70-1,0-35 1,0 17 0,0 70-16,0-69 15,0 87 1,17 18-1,36 88 1,0 0 0,0 18-1,-35-71-15,52 18 16,-17-53 0,53 0-1,17-53 16,-70-17-15,-17-36 0,-36 88-16,0-17 15,0 53 17,0 52-17,0 19 1,0-72-16,0 18 15,0-17-15,0 0 16,0-36 15,17-52-15,1 52 0</inkml:trace>
  <inkml:trace contextRef="#ctx0" brushRef="#br1" timeOffset="-152938.56">28099 13335 0,'0'0'0,"0"-18"32,-18 18-17,0 0 1,18 18 0,18-18-1,0 18-15,17-18 16,0 0-16</inkml:trace>
  <inkml:trace contextRef="#ctx0" brushRef="#br1" timeOffset="-151305.31">28399 13353 0,'0'0'0,"0"17"16,0 1-16,0 17 15,-18 53 16,18-17-15,0-1 0,0-52-16,0 0 15,0-36 17,0-52-17,0-1 1,0-35-1,18 89-15,-1-19 16,36 36 0,0 53-1,-35 35 1,-1 18 0,19-18-1,17-70 16,17-18-15,1-53 0,17-35-1,-18-36 1,-52 19 0,0-36-1,-18 123 1,-18 18-1,-17 106 1,17-18 0,0 53-1,18-123-15,-17 70 16,-1-53 0,18-17 15,0-36-16,53-70 1,0 0 0,35 0-1,0 17 1,-52 71 0,-19 0-1,-17 53 1,-53-35-1,-52 34 1,69-52 0,1 36-1,35 17 1,0-18 0,53 18 15,-35-36-31,52 1 15,36-18 1,17 0 0,-17-35-1,-18-36 1,-52 18 0,-19-52-1,-17 34 1,-53 71 15,18 71-15,18-1-1,17 18 1,0-70-16,17 17 16,71 0-1,18-35 16,35 0-15,36-70 0,-71 17-1,-18-53 1,-88 53 0,-53 18-1,-35 35 1,-1 18-1,1 52 1,35 18 0,53-17-1,0-18 1,71-53 0,17 0-1,0-53 16,-70 35-31,70-88 16,-35 18 0,-18-53-1,-35 35 1,0 71 0,-17 53-1,-1-1-15,-17 72 16,17 34-1,18-17 1,0-36 0,71 1-1,-18-53 1,17-1 0,-35-34-1,36-54 1,-36 36-1</inkml:trace>
  <inkml:trace contextRef="#ctx0" brushRef="#br1" timeOffset="-150122.28">30727 13106 0,'0'0'0,"0"-36"0,0 1 16,0 0-1,-18 35 1,1 70-1,-1 19 1,0-54-16,18 88 16,-17-34-1,-1 16 1,18-16 0,0-37-1,0-69 32,0-54-31,18 1-1,52-36 1,-17 35 0,-18 71-1,-17 0-15,0 36 16,17-1-1,0 53 1,1-35 0,17-18-1,35-17 1,0-36 0,-18-17-1,1-53 16,-36 0-15,-35 17 0,-35 36-1,17 35-15,-52 0 16,-18 53 0,17 0-1,36 35 1,35 0-1,0-53 1,17-17 0,36-18-1,0-71 1,0 18 0,-18-35-1,18 35 16,-53 36-15,-17 87 15,-19 1-15,36-18 0,0-36-16,0 36 15,0-35-15,53-18 16,53 0-1,-35-18 1,35-52 0,-53-1-1,-36 1 1,-17 34 0,-53 36-1,36 18 16,17 53-15,0-19 0,0-34-16,35 53 15,-35-36 1,0-17 0,0-1-1,-71-17 1,36 0-1,17-35 1,18 17-16,0-17 16,53-36-1,-17 36 1</inkml:trace>
  <inkml:trace contextRef="#ctx0" brushRef="#br1" timeOffset="-149605.86">31750 13159 0,'35'-53'15,"-70"106"-15,88-177 16,-53 106-16,0-34 16,0 69-1,0 1 1,0 88 0,0-18-1,0-53-15,0 71 16,0-35-1,-18-1 1,1-35 0,-1-35-1,18-53 17,18-17-17,35 17 1,17-18 15,-17 71-15,18 0-1,-71 18-15,17 17 16,-17 54 0,0-54-1,-17 35 1,-19-52-1,36 0 1,36-18 15,34-53-15,-35 53 0</inkml:trace>
  <inkml:trace contextRef="#ctx0" brushRef="#br1" timeOffset="-148605.64">32508 13264 0,'36'-35'0,"-72"70"0,72-87 16,-36-1 0,0 35-1,-71 18 1,18 18 0,36-1-16,-19 19 15,36-19-15,0 36 16,0 0-1,18 0 1,17 0 0,-35-36-1,0 19 1,-53-36 15,0-18 0,-17 0-15,52 18 0,36 0 15,35 18-15,17 0-1,54-18 1,-36 0-1,-53 0-15,18-18 16,-35 18-16,70-53 16,-35 18-1,-35-36 1,-18 54 0,-18 17-1,-17 17 16,17 1-31,0 35 16,1 0 0,17 0-1,0-36 1,70 1 0,-17-18-1,-35 0-15,70-35 16,-35-18-1,0-53 1,-18 0 0,0-35-1,-35 70 1,0 54-16,0-18 16,-35 105 15,-18 36 0,53-71-31,0 18 16,-17 53-1,17-88-15,0 52 16,0-17 0,0-35-1,17-1 1,19-17-1,34 0 1,-52 0-16,35-35 16,0 0-1,-1-18 1,-52 18 0</inkml:trace>
  <inkml:trace contextRef="#ctx0" brushRef="#br1" timeOffset="-148355.73">33055 13229 0,'0'0'0,"-17"0"15,105 0 17,-35 0-17,35-17 1,-18 17-1,-17-18 1,-35 18 0,-18-18 15,-35 18-31,-36 0 16</inkml:trace>
  <inkml:trace contextRef="#ctx0" brushRef="#br2" timeOffset="-133190.72">17410 15293 0,'17'0'15,"-17"-18"16,0 1 1,0-1-17,18 0 1,-1-35 0,-17 1-1,-17 16 1,-1 19-16,-88-1 15,1 18 1,-54 18 0,71 52-1,52 36 1,36 17 0,18-34-1,53-1 1,-54-71-16,36 1 31,35-18-15,-17-35-1,-1-36 1,19-52 0,-72-1-1,-17 1 1,0 70-1,0 106 17,0-35-32,0 34 15,35 125 1,-17-89 0,53-17-1,-1-54 1,1-17-1,17-53 17,0-35-17,-17-35 1,-36-1 0,-35 71-1,0 18 1,-18 35-1,-35 88 1,53 0 0,0-35-1,53 0 1,0-18 0,0 1-1,-18-1 1,-35-17-1,-52-1 17,-1-17-17,0-17 1,17-1 0,36 53 15,36 1-16,17-1 1,17-18 0,1-17-1,35-35 1,-89 18-16,54-36 16,17-53-1,-35 18 1,-18-36-1,0 89 17,-17 35-32,0 0 15,17 53 1,-35-18 0,18 0-1,-1-52 16,-17-1-15,0 0-16,0-17 16,-35 0-1,0 17 1,-36 36 0,36 52-1,17 36 1,18-88-16,-17 123 31,17-53-15,53-17-1,52-54 1,-16-17 0,16-17-1,54-89 1,-106 18-1,-18-36 1,-35 54 0,0 17-1,-17 53 1,-36 70 0,18 36-1,35-18 1,0 1-1,35-54 17,18-18-17,-18-17-15,71-17 16,17-36 0,1-35-1,-71-18 1,-36 53-1,-17 0 1,0 71 0,0 70-1,-17-18 1,17 1 0,0 0-1,0-54 1,0 1-1,0-36 17,17-17-17,19-53 1,17 17 0,-1 18-1,-34 53-15,35-17 16,0 52-1,-18 35 1,-17-17 0,17 0-1,18-35 1,-35-18-16,35 0 16,52-35-1,-52-18 1,36-18-1,-72-35 17,-17 36-17,-17 35 1,-54 35 0,0 88-1,18-18 1,18 36-1,35-18 1,35-52 0,18-19-1,0-17 1,18-53 0,-18-17-1,-18-36 1,-35-106-1,0 124 17,-53 0-17,36 88 1,-1 0 0,0 70-1,18-34-15,0 105 16,0-35-1,36 17 1,16-35 0,1-52-1,36-36 1,-72 0-16,71 0 16,-17-53-1,-18-18 1,-36 1-1,-17 17 17,0 70-1,0 54-15,18-18-1,0 0 1,35-36-1,-36-17-15,19 0 16,-1 0 0,0-35-1,0-18 1,-17-35 0,0 35-1,-1 18 1,1 35-16,0 0 15,-18 70 17,0 1-17,17-36 1,1 0 0,52-35-1,-17 0 1,18-17-1,-18-36 1,-36-18 0,1-17-1,-18 35 1,0 36-16,-35 17 16,-18 35-1,35 18 1,-17 35-1,17-18 1,18-34 15,53-36-15,0 17 0,0 19-1,18 52 1,-1 0-1,18 71 1,-52-106-16,34 176 16,-52-70-1,-36 17 1,-105-35 0,17-70-1,-35-1 1,123-70-16,-88 0 15,53-53 17,-17-52-17,17-54 1,0 18 0,18-18-1,0 0 1,17 71-16</inkml:trace>
  <inkml:trace contextRef="#ctx0" brushRef="#br2" timeOffset="-132774.25">20549 14817 0,'-17'0'16,"34"0"-16,-52 17 0,0 1 15,17 0-15,-17 17 16,35 0 0,53-17-1,17-18 1,18-36-1,-52 1 1,-54-35 0,-52 70-1,17 0 1,35 35 0,-17-17-1,35 17 1,0 0-1</inkml:trace>
  <inkml:trace contextRef="#ctx0" brushRef="#br2" timeOffset="-125991.52">23248 15152 0,'18'-18'63,"-1"1"-63,-17-1 15,18 0-15,0 1 16,-1-36 0,-17 17-1,-70 1 1,-1 17-1,-52 18 1,-1 36 0,71 34-1,36-34-15,17 122 16,0-34 0,70-18-1,1-71 1,-18-17-1,-18-18 1,35-53-16,1-18 31,0-35-15,-54 0 0,-17 1-1,0 34 1,-17 71-1,-1 71 1,18 34 0,0 37-1,53-54 1,0-35 0,-36-53-16,54 0 15,-36 0-15,36-36 16,17-34-1,-35-36 1,-35 0 15,-18 18-15,0 70 0,0 107 15,0-1-16,0 18 1,0-89-16,0 18 16,88 1-1,-18-54 1,-17-35 0,18-35-1,-36 0 1,-35 0-1,0 52 1,0 107 31,0 35-31,0-18-1,35-18 1,-35-52-16,53 0 15,18-18 1,17-36 0,-35-34-1,0-36 1,-36-35 0,-17 17-1,0 1 1,0 105-1,0 1 1,0 70 15,0-36-31,-17 71 16,17-52-16,0 105 16,0-35-1,0 0 1,53-36-1,17-70 1,54-18 0,-1-52-1,-17-36 1,-71 18 0,-17 35-1,-18 35 1,0 89 15,0-53-15,0 87-1,0-34 1,18-1 0,35-52-1,35-18 1,-71 0-16,89-35 15,-53-18 1,0-53 0,-53-17-1,-18 52 1,-52 18 0,-1 53-1,-17 0 1,53 35-1,17 1 1,1-36 31,-1 0-47</inkml:trace>
  <inkml:trace contextRef="#ctx0" brushRef="#br2" timeOffset="-125709.11">24342 14852 0,'17'-18'31,"1"18"-31,0 0 0,17 0 16,35 0-16,54-17 15,105-19 17,-105 19-17,-36-1 1,-106 18 15,-52 18-15</inkml:trace>
  <inkml:trace contextRef="#ctx0" brushRef="#br2" timeOffset="-124957.99">23477 16104 0,'0'0'0,"18"0"0,0-35 16,17-36-1,-35 1 1,0 35-1,-53-1 1,0 36 15,-53 18-15,36 70 0,52-17-1,18-1 1,106 1-1,53-18 1,-1 17 0,-69-17-1,-89 18 1,-71-36 0,36-17-16,-124 17 15,18-35 1,53-18-1,17-35 1,53 1 15,18-19-15,53 36 0,-35 17-16,53 18 15,-1-18-15</inkml:trace>
  <inkml:trace contextRef="#ctx0" brushRef="#br2" timeOffset="-124542.73">23936 16087 0,'-35'53'15,"17"-36"1,0 18-16,-17 71 15,35-88-15,0 35 16,0-35 0,18 52-1,52-35 1,1-35 0,17-17-1,-17-19 1,-54 19-16,-17-18 15,0 17-15,-17-70 16,-36 35 0,-35 17-1,35 36 1,17 18 0,36 35-1,0 0 1,53-35-1,0-18 1</inkml:trace>
  <inkml:trace contextRef="#ctx0" brushRef="#br2" timeOffset="-124108.61">24236 16281 0,'-18'0'15,"18"-18"1,0 0 0,0 1-1,35-19 1,18 36 0,-17 0-1,34 53 1,-35 36-1,-17-36 1,-18-36 0,0 36-1,-18-18 1,1-35 0,-1 0-1,18-35 1,-17-35-1,17 52-15,0-35 16,0 0 0,52 18-1,-16-1 1,34-16 0</inkml:trace>
  <inkml:trace contextRef="#ctx0" brushRef="#br2" timeOffset="-123824.95">24906 15946 0,'0'-18'16,"0"36"-16,-18-36 31,18 36-15,-17-1-16,-1 36 15,18 53 1,0 0-1,-17-36 1,17 19 0,0-54-1,0-18 1,17-52 15,-17 18-15</inkml:trace>
  <inkml:trace contextRef="#ctx0" brushRef="#br2" timeOffset="-123592.25">24765 16175 0,'0'0'0,"18"0"46,-1 0-30,1 0-16,35 0 16,0 0-1,-18 0 1,-17-18 0</inkml:trace>
  <inkml:trace contextRef="#ctx0" brushRef="#br2" timeOffset="-123174.9">25047 16263 0,'0'0'16,"0"18"-16,35-18 31,1 0-15,-19-18-1,19-17 1,17-18 0,-53 18-1,0 17 1,-18 18 0,-17 35-1,-1 18 1,36 18-1,0-18 1,0-36-16,0 19 31,0-1-15,53-35 0,0 0-1,35 0 1,36-35-1,-71 17-15</inkml:trace>
  <inkml:trace contextRef="#ctx0" brushRef="#br2" timeOffset="-122525.27">25964 16140 0,'0'0'16,"0"-18"-16,-17-17 15,-18 35 1,17 0-16,-53 0 15,18 53 1,-17-1 15,-1 37-15,54-36 0,17-36-16,0 36 15,0-35 1,70-18 15,-52 0-31,35-18 16,35-52-1,-35-1 1,-18-52 0,-35-36-1,0 71 1,0-1-1,0 54 1,-70 70 31,34 18-31,19 71-1,17-18 1,0-18-1,0-71-15,53 72 16,-18-36 0,18-18-1,17-17 1,-34-18 0,34 0-1,-52 0 16,-18-36-15</inkml:trace>
  <inkml:trace contextRef="#ctx0" brushRef="#br2" timeOffset="-122306.48">26176 16351 0,'0'18'16,"-18"-18"93,1 0-109,-1 0 0</inkml:trace>
  <inkml:trace contextRef="#ctx0" brushRef="#br2" timeOffset="-117309.98">28346 14623 0,'17'0'78,"1"0"-78,0 0 0,-18-18 16,17 18-16,54-53 16,-54 18-1,-17 0 1,-35 17 0,18 18-16,-36 0 15,-89 35 1,54 0-1,53 18 1,35-17 0,88 34 15,36-17-15,-54 0-1,-34-35-15,16 52 16,-52-17-1,-70 18 1,-36-54 0,18-17-1,-53 0 1,105-17-16,-16-36 16,-1-35-1,17-1 1,36 36-1,18 53 17,-18 36-17,35 52 1,1 18 0,-1-36-1,53 19 1,-17-89-1,70 0 1,-106-18-16,88-17 16,54-54-1,-18-16 1,-89 16 0,-70 1-1,-53 53 1,36 35-16,-107 0 15,1 70 1,70-17 0,17 53 15,36-53-15,0-35-16,0 17 15,89-17 1,-19-18-1,36-53 1,-18 0 0,-17-18-1,-71 54-15,0-36 16,0 35-16,0 0 16,0 36-1,0 35 1,0 35-1,35-17 1,0-36 0,54-17 15,-19-18-15,18-53-1,0 0 1,-88 0-1,18-35 1,-18 70-16,0 0 16,0 36-1,0 70 1,0-17 0,-18 17-1,18-17 1,0-36-1,0-70 17,0-18-17,0 35 1,0-17 0,0-89-1,18 71 1,53 18-1,-18 35 1,-36 53 0,1 35-1,-1-17 1,-17-54-16,18 54 16,-18-36-1,18-52 16,17-19-15,-35 19-16,35-54 16,36-17 15,-1 0-15,-17 70-1,-17 18 1,-36 35-1,0 18 1,0-35-16,0 70 16,0-35-1,53 18 1,-1-54 0,37-17-1,34 0 1,-88-17-16,36-36 15,17-36 1,-70 19 0,-18-18 15,0 52-15,-53 36-1,0 53 1,35 53-1,18-18 1,0-35 0,36 0-1,-1-53 1,-17 0-16,52 0 16,-35-35-1,36-18 1,-1 0-1</inkml:trace>
  <inkml:trace contextRef="#ctx0" brushRef="#br2" timeOffset="-116776.6">31097 14552 0,'0'0'16,"0"-18"-16,0 1 0,0-1 15,0 1-15,-17 17 16,-1 0-16,-35 17 16,-17 89-1,34 0 1,-17 17 0,36-17-1,17-35 1,0-54-16,53 36 15,17-53 1,36 0 15,0-35-15,17-36 0,-52 1-1,-18-124 1,-53 88-1,-106 18 1,0 88 0,-35 35-1,53 36 1,53-36-16,-18 71 16,35-36-1,18-17 1,88-53-1,18 0 1,0 0 0</inkml:trace>
  <inkml:trace contextRef="#ctx0" brushRef="#br2" timeOffset="-116326.3">31574 14799 0,'-18'-35'31,"18"17"-15,0 0-16,0 1 15,71-18 1,-19 35 0,1 17-1,-17 54 1,-36-1-1,0-52-15,0 52 16,0-34 0,0-1 15,0-53 0,0 1-15,0-1-16,17-52 15,1 17 1,17-36 0,-17 72-1,17-1 1,0 18 0,1 18-1,-19-18 1</inkml:trace>
  <inkml:trace contextRef="#ctx0" brushRef="#br2" timeOffset="-115277.24">32632 14728 0,'18'0'16,"-36"0"-16,36-17 0,-18-18 15,0 17-15,-36-35 16,19 35-16,-36-17 16,-18 35-1,-17 53 1,0 53 0,17-18-1,54 18 1,17-53-1,70-18 1,18-35 0,53-18-1,-52-17 17,-19-35-17,18-107 1,-52 36-1,-19-35 1,-17 87 0,0 54-1,-53 141 17,36-71-32,-19 89 15,1-1 1,35 1-1,0-54 1,53 1 0,18-54 15,-54-17-31,54 0 16,-1 0-1,1-35 1,-36-18-1,-35-35 1,18 35 0,-18 36-16,-18 52 31,-35 35-15,36 1-1,17-1 1,0-34-1,17-19 1,54-17 0,-18 0-1,17-70 1,-17 17 15,-35 35-31,35-52 16,0 34-1,-53 107 17,-18-18-17,18 17 1,0-52-16,0 0 16,71 17-1,-36-35 1,18 0-1,-35-53 1,-18 0 0</inkml:trace>
  <inkml:trace contextRef="#ctx0" brushRef="#br2" timeOffset="-111477.4">28963 16175 0,'0'0'0,"0"-35"32,18 17-17,-18 0-15,17 1 16,36-36 0,0-18-1,18-35 1,-54 18-1,1 0 1,-18 35 0,-18 53-1,-35 53 1,18 53 0,35 70-1,0-17 1,0 0-1,0-142-15,0 54 16,0-36 0,-53-52 31,36-1-47,-36-35 15,-36-53 1,37 36-1,34 70 1,18 52 0,53 54-1,17-53 1,1 0 0,-53-35-16,87-18 15,19 0 1,-36-35-1,0-54 1,-52 1 0,-19-35 15,-17 105-31,0-17 16,35 52-1,-35 54 1,0 17-1,0-17 1,0-1 0,0-52-1,18-36 17,0-35-17,35-35 1,-36 53-16,19-53 15,17 35 1,17 53 0,-17 53-1,-35 17 17,-1 36-17,1-35 1,-18-54-16,18 19 15,34-36 1,54 0 0,0-53-1,-18-18 1,1-70 0,-89 106-16,0-54 15,0 54 1,-36 53-1,-17 70 1,36 18 0,17-18-1,0-53 1,17 18 0,1-17-1,-18-54 16,-18 0-15,1 1-16,-19-36 16,1 35-1,17 18 1,1 18 0,17 35-1,17-18 1,36-17-1,-35-18-15,70 17 16,0-17 0,1-17-1,-19-19 17,-17-34-17,-18-19 1,-35 72-16,0-89 15,0 71 1,-17 105 15,-1-52-31,0 52 16,1 1 0,17-36-16,0 36 15,17-53 1,36-1-1,18-17 1,-18-35 0,17-18 15,-52 35-31,17-52 16,-17 34-1,0 19 1,-1 34-1,-17 19 1,18 34 0,0-17-1,17-53 1,-18 0 0,54 0-1,-36-17 1,18-54-1,-53 53-15,35-35 16,-17 89 15,-18 34 1,0-52-32,0 17 15,53 18 1,-18-53-1,36 0 1,-18 0 0,17-70-1,-17-1 1,-17-88 0,-36-17-1,0 52 1,0 89-1,-53 35 1,17 53 0,-17 88-1,18 18 17,35-36-17,18-52 1,70-36-1,-35-17 1,35-18 0,0-53-1,-17-18 1,-54 1 0,36-18-1,-53 105 32,0 36-47,0-35 0,0 52 16,0 1-1,0-18 17,36-35-17,17-18 1,-36 0-16,71-18 15,1-35 1,16-18 0,-52 1-1,-35-1 1,-18 107 15,-18 34-15,1-17-1,17 0 1,0-35 0,53-1-1,-36-17 1,36 0 0,0-17-1,35-36 1,-70 0-1,-18-53 1,-18 35 0,1 54-16,-36-19 15,-53 36 1,18 36 0,35 52-1,35-18 1,36 1-1,-1-53-15,54 17 16,35-17 0,-53-18-1,17-18 17,-17-35-17,-18-18 1,-17 54-16,0-71 15,-18 52 1,17 36 0,-17 53-1,0 18 1,-17-18 0,-1 35-1,0-70 16,18-36 1,0 0-32,0-17 15,0 0 1,18-1 0,0 1-16,35-71 15,17 18 1,-17 88-1,-18 35 1,-35 71 0,0-70-16,0 69 15,0-87-15,-17 70 16,17-35 0,17-35-1,36-18 1,0 0-1,-35-18-15,35-17 16,35-36 0,-35 1-1,-18 17 17,-35-18-32</inkml:trace>
  <inkml:trace contextRef="#ctx0" brushRef="#br2" timeOffset="-111160.74">32420 15628 0,'-17'0'0,"-1"0"15,0 0 1,1 0 62,-1 0-78,0 0 0,-17 18 0</inkml:trace>
  <inkml:trace contextRef="#ctx0" brushRef="#br2" timeOffset="-110901.74">31415 15857 0,'0'0'0,"-18"0"16,-17 18-16,141-18 47,-89 0-31,89-18-1,-35 1 1,-89 17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43:58.8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4374 864 0,'-17'0'15,"17"18"17,-18-18 15,18 18-32,-17-1-15,17 1 16,0-1-1,0 19 1,0-19 0,52 19-1,-16-36 1,17 0 15,-18 0-31,18-36 31,-36 36-31,1-35 16,17-18 0,-17 18-1,17-18 1,-17-18 0,-18 1-1,-18 35 1,-52-1-1,-18 36 1,-36 53 0,18 18-1,-17 70 1,70 18 0,53-53 15,0-36-16,70-17 1,-17-35 0,53-18-1,-18 0 1,-52-36 0,-36 19-1,-36 17 1,-34 0-1,52 0-15,-70 53 16,70-36-16,-35 36 16,0 35-1,53-17 1,0 17 0,36-35 15,34-18-16,-52-35-15,35 0 16,0 0 0,0-35-1,17-36 1,1 19-16</inkml:trace>
  <inkml:trace contextRef="#ctx0" brushRef="#br0" timeOffset="1733.61">4886 1323 0,'0'0'0,"0"-18"0,-18 18 0,-17-17 16,35-1-16,0 0 16,0 1-16,18-19 31,70 19-16,0-1 1,0 18 0,-35 53-1,-35 18 1,-18-1 0,-71 18-1,36-17 1,0-53-1,35-36 17,53-17-17,-18-18 1,35-35 0,-17-18-1,-17 70 16,-36 19-31,0-1 16,0 89 15,-18-1-15,0-52-16,18 52 16,0-17-1,0-17-15,18 17 16,35-36-1,17 1 1,19-36 0,-19-35-1,18-35 1,1-18 0,-1 18-1,-35 53 16,-36 35-15,-17 17 15,0 19-15,18-36 0,0 0-1,-18-18 16,0 0-15,0 1-16,-18-1 16,0 1-1,-35 17 1,18 0 0,-18 52-1,18 19 16,0 0-15,35 17 0,0-35-1,70 0 1,-17-18 0,53-35-1,-71 0-15,53-18 16,36-35-1,-36-35 1,-35 18 0,-18-36-1,-35 88 1,0 0-16,0 1 16,-35 17 15,-18 0-16,36 70 1,-1 19 0,18-1-1,0-35 1,0-36-16,70 19 16,1-36-1,52 0 1,19-36-1,-54-17 1,-53 36-16,53-71 16,-35 17-1,-53-17 1,0 70 0,0 1-1,0 52 32,0-18-47,0 36 16,0 36-1,-35 34 1,35 0 0,0 89-1,0 35 1,18 35-1,-18 53 1,-18-123 0,-35 53-1,0-71 1,35-159-16,18 71 16,-35-53 15,35-124 0,0 36-31,35-36 16,18-158-1,-53 159-15,18-1 0</inkml:trace>
  <inkml:trace contextRef="#ctx0" brushRef="#br0" timeOffset="2166.46">6720 1376 0,'0'-18'0,"0"36"0,0-53 16,0-1-16,0 1 16,18-18 15,17 18-16,54 0 1,-19 17 0,54 18-1,-36 53 1,-35 0 0,-53 35-1,0-70-15,-71 52 16,-88 1-1,36-18 1,-1-18 0,71-35-1,71 0 32,70-35-47,1-1 16</inkml:trace>
  <inkml:trace contextRef="#ctx0" brushRef="#br0" timeOffset="3783.46">7479 917 0,'0'-35'16,"0"17"-16,0 71 0,0-123 0,0 34 15,0 19-15,0-1 32,-18 89-17,1 34 1,-19 72 0,19-36-1,17-53 1,0-53-1,0 54 1,17-54 0,36-17-1,0-18 1,53-36 0,-18-34-1,-17-18 1,-54 70-16,19-88 15,-36 53 1,0 36 0,-18 87 15,0-35-31,1 36 16,17-53-16,0 52 15,17 1 16,36-36-15,53 0 0,0-35-1,-71 0-15,18-17 16,-18-1-16,54-53 16,-54 18-1,0-35 1,-35 53-1,0 53 32,0 17-47,0 35 16,0 1 0,0-18-1,53 0 16,-35-36-31,-1-17 16,1 0-16,70 0 16,-35-17-1,35-36 1,-35-53 0,-35 18-1,-53-71 1,-36 124-1,-52 35 1,34 18 0,19 70-1,52 18 1,18-1 0,88-34-1,-17-36 16,70-17-15,18-18 0,-53-35-1,17-36 1,-88 36-16,18-36 16,-17-35-1,-36 36 1,0 105 15,0-17-31,-18 17 16,18-17-16,-18 70 15,1 0 1,17-35 0,0-18 15,0-17 0,0-53-15,53-1-1,17-70 1,1 1 0,52-36-1,-35 52 1,-17 89-1,-36 71 1,-35 35 0,0 17-1,0-35 1,35-52 0,-17-19-1,53 1 1,-18-18-1,35-35 1,-18-36 0,-17 1-1,-17-19 1,-36 54-16,0-18 16,-18-17-1,-88-1 1</inkml:trace>
  <inkml:trace contextRef="#ctx0" brushRef="#br0" timeOffset="4016.66">8661 653 0,'0'0'0,"-18"0"0,0 0 0,1 0 16,-1 0-1,-17 0 1,17 0 0,-17 0-1</inkml:trace>
  <inkml:trace contextRef="#ctx0" brushRef="#br0" timeOffset="4251.46">7214 1041 0,'0'0'15,"-35"17"-15,17-17 0,1 18 0,70-18 47,17 0-31,89-35-1,-53 17 1,-71 0-16,71 18 16</inkml:trace>
  <inkml:trace contextRef="#ctx0" brushRef="#br0" timeOffset="8283.39">11412 1341 0,'0'0'0,"-17"-18"31,-1 18-15,18 18 15,0-1-15,18-17-16,-1 0 0,89-17 15,0-36 16,88-36-15,-35-52 0,-106-17-1,-71-1 1,0 124-16,-70-18 16,-53 35-1,71 53 1,17 124-1,17 53 1,19-54 0,-1-105-16,18 106 15,-18-88 1,1 17 0,-1-88-1,1 0 16,17-71-15,0 54-16,17-72 16,54-34-1,17 35 1,-18 70 0,19 36-1,-54 35 1,18 70-1,0-35 1,17-35 0,36 0-1,35-53 1,-35 0 0,-88-17-16,123-54 15,-53 0 16,-35-70-15,-53 18 0,-35 52-1,-71 54 1,71 17-16,-89 53 16,-35 70-1,71-17 1,35 17-1,106-52 1,88-36 0,0-35-1,-35-17 1,0-54 0,-53-35-1,-53 18 16,0-18-15,0 89-16,-35 69 31,-1 37-15,19-19 0,17 18-1,0-70-15,53 17 16,35-17-1,35-18 1,-17-35 0,18-36-1,-36-52 1,-70 34 0,-18 72-1,0-18-15,-36 35 31,-17 88-15,36 18 0,-1-18-1,18-18 1,0-52-16,0 0 16,18-36 15,17-17-16,18-54 1,17-16 0,-17 34-1,-35 53-15,70 18 16,-35 36 0,18 34-1,-18 18 16,-1-35-15,19 0 0,-36-53-1,18 0 1,0-35 0,35-53-1,1 0 1,-54 52-16,106-105 15,-35 88 1,17 36 0,-87 87-1,-19 1 1,1 17 0,-1-70-16,-17 35 15,36-18 16,-19-18-15,-17-69 15,0 34-31,0-35 16,-35-53 0,-53 18-1,0 88 1,-18 0-1,0 88 1,53 0 0,35-52-16,1 69 15,17-52 1,53 18 0,17-53-1,18-18 16,18-18-15,-88 0-16,70-52 16,-17-36-1,-36-106 1,-17 36 0,-18-1-1,-18 89 1,-35 88-1,0 88 1,53 54 0,0 52-1,0-36 1,35-52 0,-17-71-16,53 36 15,-18-53 16,52-18-15,1-36 0,-18-17-1,1-52 1,-72 52-16,1-53 16,-18 71-16,0-36 15,0 53 1,-35 54-1,-1 52 1,1 18 0,17-36-1,18 18 1,0-52 0,18-36 46,0 0 219,-18-18-249,17 18-17,-17-18-15,0 1 0,18-18 16,0-18-1,-1-71 1,19-35 0,-36 18-1,0 71 1,-18 70 15,-17 17-31,-1 54 16,36-36-1,-17 71 1,-36 70 0,53-70-1,0-18 1,17-35 0,36-17-1,53-36 1,-88 0-16,70-18 15,0-35 1,0-17 0,-70 17-1,-18-18 1,-18 71 15,18 18-31,-35 52 16,35-34 15,18 16-15,52-16-1,1-36 1,-36 0-16,106 0 16,-35 0-1,-53-36 1,18-52-1,-54 18 1,-17 17 0,-17 106 15,-19 35-15,36-18-1,0-34 1,0-1 15,0-17-15,0-36 15,18-17-15,0-36-1,-1 36-15,36-71 16,18 18-1,52 17 1,-17 54 0,35 70-1,-35 52 1,-88-34 0,-18 17-1,0-70 1,-18 35-1,-17-18 1,17-35 0,0 0-1,18-18 17,53 1-17,-35-1-15</inkml:trace>
  <inkml:trace contextRef="#ctx0" brushRef="#br0" timeOffset="9016.04">17339 1164 0,'0'-17'0,"0"34"0,0-52 16,-18 0-16,-35-1 15,-70 36 1,35 36-1,53-19 1,-89 71 0,36-17-1,53 0 1,35-19 0,70-34-1,36-18 1,-18 0-1,-17-53 1,-36-35 0,-17 17-1,-18 19 1,0 34 0,-18 71 15,-17 17 0,17 71-15,18-17-1,0 70 1,18-141-16,-18 176 16,35-52-1,-17 87 1,-1 18-1,-17-105 1,0-1 0,-53-17-1,36-141-15,-36 52 16,-18-35 0,36-35-1,0-35 1,-18-18 15,35-53-15,18 18-1,0-18 1,0-70 0,0 141-16</inkml:trace>
  <inkml:trace contextRef="#ctx0" brushRef="#br0" timeOffset="9299.44">15857 935 0,'-17'-18'16,"34"36"-16,-34-53 0,-1-1 15,0 1 1,18 17 0,0 36 46,0 0-62,0-1 16,-17 1-16,-1 0 0</inkml:trace>
  <inkml:trace contextRef="#ctx0" brushRef="#br0" timeOffset="10265.41">4727 2417 0,'-35'0'0,"70"0"0,-141 17 15,89-17 1,34 0 15,107 0-15,35 0-1,-106 0-15,264 0 16,-17 0 0,158 0-1,125 0 1,-72 0 15,318-35-15,-600 35-16,442-18 15,264-17 1,-212 35 0,212-18-1,17 1 1,-35-1-1,-17-17 1,-36 17 0,-299 0-1,123 18 1,-212-35 0,-141 18-1,-159-1 16,-123 0-15,-35 1 0,-18-1-1,-71 18 1,-87 0 0,105 0-16,0 0 0</inkml:trace>
  <inkml:trace contextRef="#ctx0" brushRef="#br0" timeOffset="11032.76">1235 3792 0,'0'0'0,"0"-17"0,0-1 16,0-35-1,0 18 1,0 17 0,0 89 15,0 70-15,0 0-1,0 18 1,0-71 15,0-53-31,0 18 16,0-18-1,17-35 17,1-52-17,35-19 1</inkml:trace>
  <inkml:trace contextRef="#ctx0" brushRef="#br0" timeOffset="11348.42">1693 3969 0,'18'0'0,"-36"0"0,36 17 16,-18 19 0,0-19-16,0 1 15,18 0 16,35-18-15,-18-53 0,-18 0-1,-17 17 1,-17 36 0,-36 0-1,-18 18 1,54 17-1,-1 18 1,18-17 0,0-19-16</inkml:trace>
  <inkml:trace contextRef="#ctx0" brushRef="#br0" timeOffset="12233.15">2822 3881 0,'0'-18'0,"0"36"0,18-54 0,-18 19 0,17-19 15,-17-34 1,0 35 0,0 105 30,0-35-46,-17 89 16,-18 70 0,17-71-1,0-17 1,18-88 0,18-1-1,35-69 1,0-54-1,-18-18 1,18-17 0,18 53-1,-54 70 1,18 54 0,-17 34-1,0 89 1,-1-53 15,54 17-15,-53-105-16,34 17 15,72-35 1,-18-35 0,35-53-1,-35-71 1,-71 18-1,-35 105-15,-35-122 16,-71 70 0,-53 88-1,36 0 1,17 88 0,106-35-1,0 35 16,53-53-15,70-35 0,1-18-1,-36-17-15</inkml:trace>
  <inkml:trace contextRef="#ctx0" brushRef="#br0" timeOffset="12782.72">4092 3475 0,'0'-18'0,"0"36"0,0-53 16,0 17 0,0 36-1,-17 52 1,17-35-16,0 89 16,0-1-1,0 18 16,0 1-15,-18-72 0,18-35-16,-18 1 15,-17-54 17,35-53-17,0 54-15,0-89 16,35-53-1,36 106 1,17 18 0,-17 35-1,17 53 1,-53 53 0,-35-18-1,0-53 1,-35 71-1,0-53 1,35-35 0,0-36 15,0 0-15,0-17-16,70-53 15,-52 53-15</inkml:trace>
  <inkml:trace contextRef="#ctx0" brushRef="#br0" timeOffset="13664.83">4674 3810 0,'0'0'16,"36"-18"-16,-19 1 15,-17 34 17,-17 36-17,-1 18 1,18 17 15,0 18-15,70-71-1,-34-35-15,87 18 16,-35-36 0,18-70-1,-53-18 1,-18 36-1,-35-54 1,0 89 0,0 52 15,0 19-15,0 52-1,0-70-15,0 87 16,0 72 15,0 17-15,0-35-1,18 87 1,17 37 0,-17-72-1,-18-158-15,0 212 16,0-36-1,-35-105 1,-36-19 0,18-105-1,-35-35 1,-18-106 0,-53-106-1,54 0 1,16-158 15,89 69-15,18 266-16,35-71 15,-35 88-15,105-124 16,-52 107 0,35-1-1,-54 54 1,-34 17-1,0 0 1,-1 0 0,1 17-1,0 1 1,17-18 0,-17 18-1</inkml:trace>
  <inkml:trace contextRef="#ctx0" brushRef="#br0" timeOffset="21364.84">1199 6085 0,'-17'0'32,"-1"0"-17,1 0-15,-1 0 16,0 0-16,-35 0 16,0-35-1,53 17-15,-35-17 16,35-53-1,35 35 17,71 18-17,-18 35 1,-52 0-16,105 106 16,-53-1-1,-88 1 1,-53 71-1,-53-54 1,-88 1 0,159-89-16,-106 0 15,17-35 1,54-53 0,52-70-1,18 17 1,53 53-1,-35 35 1,88-17 0,-36 53-1,18 52 1,-35 19 0,-17 34-1,-19-52 1,1-71-16,-18 52 15,17-52 1,1-35 15,17-18-15</inkml:trace>
  <inkml:trace contextRef="#ctx0" brushRef="#br0" timeOffset="21555.91">1676 6297 0,'0'0'0,"17"-18"0,1 18 93,0 0-93</inkml:trace>
  <inkml:trace contextRef="#ctx0" brushRef="#br0" timeOffset="22380.55">2505 6244 0,'0'0'0,"-18"-123"31,18 105-31,0-35 15,-18 18 1,1 35 0,17 53-1,-18 70 1,1 36 0,17 17-1,0-70 1,0-71-1,17-35 1,18-35 15,-35 18-31,36-89 16,-19 18 0,19-36-1,-1 71 1,18 36-1,-18 52 1,0 88 0,1-35-1,17 18 1,35-53 0,-18-53-1,54-17 1,-36-54-1,18-88 17,-106 53-17,-18-35 1,-105 35 0,35 89-1,-36 17 1,106 17-16,-35 1 15,36 0-15,17 52 16,0-17 0,106-35-1,-18-18 1,-18 0 0</inkml:trace>
  <inkml:trace contextRef="#ctx0" brushRef="#br0" timeOffset="22930.39">3739 5803 0,'0'-17'0,"0"34"0,0-52 0,-17 17 15,-36 18 1,-18 18 0,54 52-1,17 72 1,0-37-1,35 19 1,0-18 0,-17 0-1,-18-71 1,-18-35 15,-17-53-15,17 35-1,1-52-15,17 34 16,0-69 0,70 16-1,71 19 1,-35 70 0,18 17-1,-36 72 1,-88-72-16,17 19 15,-17-1-15,18 53 16,-18-17 0,-18-1-1,1-35 1,17-17 0,53-71 15,0 36-16</inkml:trace>
  <inkml:trace contextRef="#ctx0" brushRef="#br0" timeOffset="23796.84">4851 6174 0,'35'0'0,"-70"0"0,88-18 16,-36 0-16,19-17 15,-36-18 1,-71 0-1,0 36 1,-34 17 0,16 52-1,72-34-15,-71 88 16,52 17 0,36-52-1,36 17 1,52-70-1,18-36 17,17-52-17,-52-1 1,-18-17 0,-36 53-16,-17-36 15,0 18 1,0 35-16,-35 54 31,17 34-15,18 19-1,0-72-15,0 18 16,53 54 0,53-54-1,-18-35 1,36-35-1,-1-36 1,-35-17 15,1-53-15,-54-53 0,-35 17-1,-18 72 1,1 87-1,-36 53 1,17 89 0,19-1-1,17-88-15,-18 106 16,18-35 0,0-17-1,18-37 1,35-16-1,35-36 17,0 0-17,-17-36 1,17 1 0,0-35-1,-70 17 1,-18 17-16</inkml:trace>
  <inkml:trace contextRef="#ctx0" brushRef="#br0" timeOffset="24110.43">5433 5909 0,'-18'0'16,"36"0"-16,-54 0 0,54 0 31,53 0-31,52 0 31,54-35-15,-125 17-16,90 0 16,-54-17-1,-35 35 1</inkml:trace>
  <inkml:trace contextRef="#ctx0" brushRef="#br0" timeOffset="31712.85">8802 6473 0,'0'0'0,"-18"0"0,1 0 0,-19-17 15,1 17 1,-36 0 0,18 0-1,36-18 1,87 1-1,72 17 1,157-36 0,-87 19-1,70-1 1,-211 18-16,140 0 16,-140 0-1,-53 0 1,-36 0-1,-123 35 1,-35-17 0</inkml:trace>
  <inkml:trace contextRef="#ctx0" brushRef="#br0" timeOffset="32029.64">9296 6473 0,'0'-17'16,"-18"17"31,18 17-47,0 1 0,0 35 16,0 88-1,0 0 1,0-105-16,0 87 15,0 36 1,-18-18 0,18-71 15,0-17-15</inkml:trace>
  <inkml:trace contextRef="#ctx0" brushRef="#br0" timeOffset="32680.52">9578 6985 0,'0'-18'0,"0"36"0,18-53 0,-18 17 16,0 36 15,-18 17-15,-17 53-1,35 18 1,0-35 0,0-54-1,17 36 1,71-53 0,18-53-1,18-35 1,-36 0-1,-35 17 1,-53 54-16,18-54 16,-18 53-1,0 36 17,0 88-17,-18 0 1,18-53-16,-18 141 15,18 17 1,18-87 15,0 52-15,-1 1 0,-17-36-1,-88-71 1,-71-34-1,-35-36 1,35-18 0,-17-88-1,53-35 1,87 17 0,54 54-1,88-1 1,17-17-1</inkml:trace>
  <inkml:trace contextRef="#ctx0" brushRef="#br0" timeOffset="33045.73">10354 6897 0,'0'-18'16,"0"36"-16,-18-36 0,1 1 0,-1 17 16,-17 0-1,17 88 1,18 70 0,0 19-1,35 70 1,-35-177-16,0 89 15,0 70 1,0-52 15,0-89-15,18-70 0,0-36-1,-18 0-15,0-87 16,0-19-1</inkml:trace>
  <inkml:trace contextRef="#ctx0" brushRef="#br0" timeOffset="33396.53">10301 7144 0,'0'-18'16,"0"36"-16,0-71 0,0-35 15,35 35 1,54 0-1,16 18 1,72 35 15,-107 52-15,-52 37 0,-106-1-1,-53 0 1,52-35-1,1-18 1,71-35-16,-1 18 16,36-18 15,52-35-15,1-1-1</inkml:trace>
  <inkml:trace contextRef="#ctx0" brushRef="#br0" timeOffset="34096.22">11077 7091 0,'0'0'0,"35"0"32,18-35-17,0 17 1,-35 0-16,53-17 15,-36-36 1,-35 19 0,0 34-1,-71 18 1,54 0-16,-72 70 16,36 19-1,18 16 1,35 19-1,18-71 1,70 0 15,88-53-15,-52-36 0,17-52-1,0-35 1,-70 17-1,-36 0 1,-35 71 0,-53 35-1,-18 35 1,54 53 0,17-17-1,0 17 1,53 0-1,-36-70-15,36 35 16,-53 0 15,0-36-15,-17 1 0,-54 0-1,-17-18 1,53 0-1,-1 0 1,19 0 0,-36 0-1</inkml:trace>
  <inkml:trace contextRef="#ctx0" brushRef="#br0" timeOffset="34862.82">8343 7779 0,'0'0'0,"-35"0"0,-36 0 15,-17 0 1,71 0 0,34 0 30,36 0-46,-18 0 0,89 0 16,123 0 15,141-18-15,-53 18 0,176-35-1,54 35 1,-1-18-1,-87 1 1,-107-1 0,-158 18-1,-36 0 1,-158 0-16,35 0 16,-36 0-1,-34 0 32,-19 0-47,1-18 16,17 18 15,18-17-15,-35 17 46,18 0-62,-1 0 16,0 0-16,-17 0 15,17 0-15,-35 17 16</inkml:trace>
  <inkml:trace contextRef="#ctx0" brushRef="#br0" timeOffset="35829.07">7867 8237 0,'18'-17'16,"-36"34"-16,53-34 0,-17-1 0,52-35 15,-52 36 1,35-36 0,-18 17-1,-35 72 16,-88 52-15,-71 71 0,106-107-16,-88 90 15,-70 34 1,52-17 0,71-53-1,-1-36 1,72-52-1,17-54 17,0-34-1,0-1-15,35-34-1,0 16 1,-35 72-1,0 34 17,0 1-32,-17 35 15,-19 70 1,19-105-16,-1 70 16,1-53-1,17-17 1,70-18-1,-17-18 1,35-17 15,-53 18-31,54-19 16,-36 19 0,-18 17-1,-17-18 1,-36-17 15,0 35-31,1 0 0</inkml:trace>
  <inkml:trace contextRef="#ctx0" brushRef="#br0" timeOffset="37978.53">11906 8114 0,'0'0'0,"-17"-18"0,-1 18 0,0-17 16,1-1-1,-1 18 1,53 0 15,-17 18-31,0-1 16,123 89 0,35 35-1,-17-35 1,105 35-1,54-17 1,-89-19 0,-176-87-16,159 88 15,-89-36 1,-87-52 0,-36 0-1,-36-36 16,1-17-15,35 17 0,-35-52-16,35 52 15</inkml:trace>
  <inkml:trace contextRef="#ctx0" brushRef="#br0" timeOffset="38445.04">13458 8608 0,'0'0'16,"-17"0"-16,-1 0 0,18 17 47,0 1-47,18 17 15,-1-17-15,54 35 16,0 0-1,-1-18 1,1-17 0,-36-1-1,-35 1 17,-18 0-17,-52 17 1,-18 18-1,-1 0 1,1 0 0,0-18-1,53-35 1,35 18 0,0-36 30</inkml:trace>
  <inkml:trace contextRef="#ctx0" brushRef="#br0" timeOffset="38580.65">13406 9119 0,'-18'0'31,"0"0"-15,1 0-1,-1 0 1,18-35 0</inkml:trace>
  <inkml:trace contextRef="#ctx0" brushRef="#br0" timeOffset="41478.41">1993 8978 0,'0'0'0,"0"-17"16,0-1-16,18-35 15,-18 35-15,35-52 16,-35-18-1,0 70 1,-88 18 0,-18 71-1,71-36-15,-106 141 16,52 1 0,54 34-1,53-70 1,88 0-1,0-88 1,52-35 15,-70-36-15,18-70 0,-35 18-1,-1-36 1,-70 88-16,36-70 15,-1 35 1,-35 88 15,-18 36-15,18-53-16,-17 34 16,17 54-1,17-53 1,54-35-1,17-36 1,36-52 0,-72 17 15,-34-53-15,-106 53-1,17 18 1,-34 35-1,87 0 1,36-18 0,70 0-1,-53 1-15,124 17 16,-53 0 0,-1 53-1,-34 17 1,-53-17-1,-18 71 1,0-71 0,-18-1 15,0-52-15,1-17-1,-1-36 1,18-53-1,18 0 1,70 18 0,-18 70-1,36 18 1,-35 36 0,-18 52-1,-53 0 1,0-17-1,0-36 1,0-17 0,0-36-1,0-17 17,0 17-32,35-70 15,53-18 1,0 53-1,18 53 1,0 0 0,-88 53-1,-18-35-15,0 70 16,-18-18 0,0 1-1,1-53 1,34-36 15,-17 0-15,71-35-16,-53 36 15</inkml:trace>
  <inkml:trace contextRef="#ctx0" brushRef="#br0" timeOffset="41845.08">4075 9207 0,'0'0'0,"0"-17"15,0 34 17,0 54-17,0 0 1,0 70 0,0-88-16,0 123 15,0 106 1,17 53-1,36 36 1,-35-107 0,-1 54 15,-17-124-15,0-159-16,-35 18 15,35-71 1,0-87-1,0-107 1,0-17 0,18-54-16</inkml:trace>
  <inkml:trace contextRef="#ctx0" brushRef="#br0" timeOffset="42161.7">4180 9525 0,'0'-35'15,"0"70"-15,-17-106 0,17 1 0,0-54 16,0 107-16,70-54 16,36 36 15,0 35-15,0 70-1,-89 36 1,-52-17-1,0-54-15,-89 71 16,1-36 0,52-52-1,54-18 1,17-35 0,17-36-1,1 71-15,53-35 16</inkml:trace>
  <inkml:trace contextRef="#ctx0" brushRef="#br0" timeOffset="42994.92">4604 9507 0,'17'0'0,"-34"0"0,52 0 0,18 0 32,17 0-17,-17-53 1,18-35-1,-36-35 1,-17-1 0,-18-52-1,0 158-15,0-35 16,-35 53 0,-1 89-1,36 34 1,0 53-1,36-34 1,-19-107-16,36 35 16,18 1 15,17-71-15,-18-18-1,1-52 1,-36-18-1,-17-1 1,0 36 0,-18 71 15,0 35-15,0 0-1,0-18-15,35 53 16,35-17-1,-17-53 1,71-18 0,35-36 15,-36-34-15,18-54-1,-88 1 1,-53 52-1,-35 36 1,-36 70 0,36-17-16,0 17 15,35 0-15,0 71 16,0 0 0,35-53-1,53 0 1,18-53-1,-35-35 1,-36 17-16,53-53 16,-53-34 15,-35 69-31</inkml:trace>
  <inkml:trace contextRef="#ctx0" brushRef="#br0" timeOffset="43178.65">5592 8943 0,'0'0'0,"-36"18"0,19-18 0,-36 35 16,35-18 0,18 1-1,18-18 1,-1 0-16,1 0 15</inkml:trace>
  <inkml:trace contextRef="#ctx0" brushRef="#br0" timeOffset="43944.45">7373 9278 0,'-18'0'31,"36"0"1,0-18-17,-1 18-15,36-35 16,53-18-1,-53 18 1,-35 17-16,-18-17 16,-53 17-1,-53 36 1,-18 35 0,36 35-1,71-17 1,17-18-1,70-36 1,18-17 0,18 0-1,-53 0 17,-159 18-1,-35 17-16,53-17 1,0 52 0,70-17-1,18-35-15,0 35 16,53-18 0,18-17-1,-1-18 1,54-71-1,17-17 1</inkml:trace>
  <inkml:trace contextRef="#ctx0" brushRef="#br0" timeOffset="44178">7902 9260 0,'0'0'0,"18"-17"0,-18-1 31,17 18-31,19 18 15,-19-1-15,36 19 16,18 34 0,17-17-1,-35 0 1,-35-35 0,-1-36 15,1-17-16</inkml:trace>
  <inkml:trace contextRef="#ctx0" brushRef="#br0" timeOffset="44395.1">8326 9207 0,'0'0'16,"0"-17"-16,-53 34 31,35 1-31,-53 35 16,-34 53-1,-1 0 1,53-53 0,53 0-1,70-53 1,19-53 0,16 0-1</inkml:trace>
  <inkml:trace contextRef="#ctx0" brushRef="#br0" timeOffset="44762.59">8661 9137 0,'0'0'0,"17"-18"15,-52 89 32,35 35-31,0 0-1,0 88 1,0-124-16,18 212 16,-18-35-1,0 106 1,-53-18 0,17 18-1,19-212 1,-1-70-1,18-89 1,0-123 0,18-36-1,35-140 17,-36 229-32</inkml:trace>
  <inkml:trace contextRef="#ctx0" brushRef="#br0" timeOffset="45061.49">8731 9296 0,'0'0'16,"0"-36"-16,0-34 15,36-18 1,34 35 0,89 53-1,0 17 1,-71 36-1,-71 53 1,-140 35 0,-36-70-1,-35 17 17,88-53-17,89-35 1,52-17-1,36-1-15</inkml:trace>
  <inkml:trace contextRef="#ctx0" brushRef="#br0" timeOffset="45710.65">14005 8590 0,'0'0'0,"0"-35"15,18 17 1,-18 1-16,0 34 31,0 1-15,0 70-1,0 141 1,0-158-16,0 158 16,0-88-1,-18-17 1,18-89 0,0-53 15,0-52-16,0-18 1,0 17 0</inkml:trace>
  <inkml:trace contextRef="#ctx0" brushRef="#br0" timeOffset="47044.2">13935 8855 0,'0'0'16,"0"-53"-16,-36-71 15,36 18 1,36 36-1,87-1 1,36 54 0,-36 70-1,1 88 1,-106-88-16,-1 141 16,-87-71-1,-72 1 1,1-54-1,53-70 1,35-35 0,53-53 15,0 52-15,53 36-1,0 89 1,-18-19-1,18 71 1,0-70 0,0-36-1,53-35 1,0 0 0,-36-35-1,54-89 1,-71-17-1,-36 35 1,1 36 0,-18 105 15,0-17-15,-18 52-1,18-52-15,0 88 16,0-36-1,0 19 1,53-54 0,18-35-1,17-35 1,-17-36 0,-1-52-1,-52 34 1,17-16-1,-35 52 1,0 70 0,-18 89-1,1 0 17,17-18-17,0-17 1,88-36-1,0-35 1,-70 0-16,105 0 16,-17-71-1,-53 1 1,-53-54 0,0 36-1,0 71 1,-35 69-1,-1 72 1,1-54 0,18 19-1,17-36 17,0-71-1,0 0-16,17-35 1,54-70 0,17-36-1,0 89 1,-70 52-16,88 0 16,-36 107-1,-70-19 1,0 54-1,0-36 1,-17-35 0,-1-18-1,0-35 17,18-53-1,53 18-31</inkml:trace>
  <inkml:trace contextRef="#ctx0" brushRef="#br0" timeOffset="48610.24">16369 9260 0,'0'18'0,"0"-36"0,18 36 0,-1-18 15,18 0 1,-17 0-16,53-35 15,-18-1 1,17-87 0,1-53-1,-36 35 17,-35-36-17,0 159-15,0-52 16,-18 70-1,-35 18 1,18 105 0,35 1-1,0 70 1,0-36 0,0-122-16,0 52 15,71-18 1,34-70-1,-34 0 1,35-53 0,-71 18-16,53-71 15,-35 0 17,-35 1-17,-18 87 1,-53 106 15,53-53-31,0 71 16,0-35-1,35-1 1,36-17 0,35-53-1,-18 0 1,-53 0-16,71-70 15,-18-54 1,-70 18 0,-1 18-1,-52 88 32,35 18-47,-17 35 16,-1-18-16,0 53 15,18-17 1,-17-1 0,17-17-1,0-70 32,35-19-47,0-17 16,36-70-1,-1 0 1,-17 52 0,-35 53-1,-1 18-15,1 36 16,0 52 15,-18 18-15,0-36-1,17-52-15,1 17 16,17-17 0,1-18-1,-1-36 1,35-34 0,19-36-1,-1 0 1,-35 53-1,-36 36 1,-17 70 0,0 17-1,0 36 1,0-53 15,36 35-15,52-53-1,71-35 1,-36 0 0,1-53-1,-54-35 1,-52 53-16,17-106 16,-35 53-1,-18 35 1,-52 70-1,17 72 1,0 34 0,53-88-16,0 71 15,0-35 1,71-36 15,34-17-15,-34-18-1,52-53 1,-87 35-16,69-70 16,-52 0-1,-35-18 1</inkml:trace>
  <inkml:trace contextRef="#ctx0" brushRef="#br0" timeOffset="48844.2">18327 8484 0,'-35'18'0,"70"-36"0,-88 36 0,35-18 0,-35 0 31,36 0-15,-1 0 15,0 0-15,1 0-16</inkml:trace>
  <inkml:trace contextRef="#ctx0" brushRef="#br0" timeOffset="49044.73">16792 8767 0,'0'0'16,"-35"17"-16,0 1 0,17-18 0,18 17 15,71-17 32,52-17-31,-17-1-1</inkml:trace>
  <inkml:trace contextRef="#ctx0" brushRef="#br0" timeOffset="49860.97">19897 8696 0,'17'0'0,"-34"0"0,52 0 16,-17 0-16,34-18 16,-34 1-1,53-19 1,-18 1-1,-18 0 1,-35 0 0,0-1-1,-18 36-15,-52-17 32,-54 17-17,36 53 1,70-1-1,18 37 1,53-36 0,53-18-1,-18-35 1,-35 0 0,-35 0-1,-53 0 1,-124 53-1,0 35 1,71 0 0,35 36-1,53-36 17,18-71-32,70 19 15,35-19 1,18-17-1,-17 0 1,-36-17 0,-17-54-1,-36 1 1</inkml:trace>
  <inkml:trace contextRef="#ctx0" brushRef="#br0" timeOffset="50076.81">20426 8837 0,'0'-18'0,"0"36"0,17-36 15,1 18-15,17 0 16,18 71 0,0 0-1,-35-36-15,52 53 32,-34-35-17,-1-18 1,-35-17-1,18-18 1,-1-18-16,1-17 0</inkml:trace>
  <inkml:trace contextRef="#ctx0" brushRef="#br0" timeOffset="50294.35">20902 8837 0,'0'-18'15,"0"36"-15,0-53 0,0 17 16,-106 71-1,0 18 1,18-1 0,18 18-1,52-35 1,18-35 15,106-18-15,0-18-16</inkml:trace>
  <inkml:trace contextRef="#ctx0" brushRef="#br0" timeOffset="50676.78">21202 8802 0,'0'0'0,"0"-18"16,0 36-1,0 52 1,0 54 0,0-89-16,0 141 15,-18-52 17,1 105-17,-19 36 1,19-1-1,17-87 1,-36 17 0,19-141-1,-1-53 1,18-53 0,18-71-1,17-34 1,-17 105-16</inkml:trace>
  <inkml:trace contextRef="#ctx0" brushRef="#br0" timeOffset="50994.39">21184 9013 0,'0'0'0,"0"-35"0,-17-88 31,34 35-16,71 17 1,-17 53 0,53 18-1,-36 53 1,-88 71 0,-71-18-1,-52-36 1,52-52-1,1-1 1,34-17 0,19 0-1,-1 0 1,0 0-16</inkml:trace>
  <inkml:trace contextRef="#ctx0" brushRef="#br0" timeOffset="51860.38">14340 9684 0,'-35'0'0,"70"0"0,-105 0 0,35 17 16,-18-17-16,0 18 16,35-18-1,18 18 1,18-1 15,52 1-15,71-18-1,106 18 1,0-18 0,-141 0-16,247-36 15,-230 36-15,407-35 16,-72 17 0,230-17-1,-123-18 1,264 18-1,-635 35-15,546 0 16,-334 0 0,-35-35-1,-195 17 17,0-17-17,-88 17 1,-88 0-1,-17 1 17,-71 17-17,35 0 1</inkml:trace>
  <inkml:trace contextRef="#ctx0" brushRef="#br0" timeOffset="53010.47">2469 10425 0,'0'0'0,"-35"0"0,0 0 0,0 0 15,-124 0 1,71 0-1,17 0 1,106 0 31,1 0-47,34 0 16,142-18-1,123-17 1,88-1-1,-299 19-15,282-1 16,176 18 0,-106-18-1,247 1 1,36-1 15,-213 1-15,125 17-1,-513-18-15,354 0 16,-230 1 0,-17-1-1,-89 18 1,-52 0 0,-72 0-1,-34 0 1,-36 0 31,1 0-47,-54-18 15,71 1 1,-17-1-16</inkml:trace>
  <inkml:trace contextRef="#ctx0" brushRef="#br0" timeOffset="53144.64">8943 10072 0,'-18'0'0,"-17"0"16,17 17-16,-17-17 15,17 18 1,-17-18 0,-35 0-1</inkml:trace>
  <inkml:trace contextRef="#ctx0" brushRef="#br0" timeOffset="59160.36">1764 11659 0,'0'18'32,"18"-18"-1,-1-18-15,1 1-16,-1-1 0,-17 0 15,18-35 1,0-35-1,-18 35 1,0 36-16,0-1 16,0 0-1,0 54 1,0 34 0,0 71 15,0-52-16,0-54-15,0 106 16,0-35 0,0-18-1,-18-35 1,0-18 0,-34-35-1,-72 0 1,53 0-1,-34-35 1,52 35 0,35 0-1,0 0 1,54 18 0,87-1 15,1-17-16,34 0 1,-52-35 0,-53 35-1,-35-18 1,-36 1 15,18-1-15</inkml:trace>
  <inkml:trace contextRef="#ctx0" brushRef="#br0" timeOffset="59387.51">2346 11818 0,'0'0'0,"0"-18"15,0 1 1,18 17 78,-1 0-94,1 0 15</inkml:trace>
  <inkml:trace contextRef="#ctx0" brushRef="#br0" timeOffset="59909.66">4463 11359 0,'0'0'0,"17"-35"15,-17 18-15,0-19 0,0-34 16,0 17 0,-53 123 15,18 54-15,0 70-1,0-53 16,35-88-31,0 106 16,17-71 0,54-35-1,-1-53 1,1-18 0,17-52-1,-35-19 1</inkml:trace>
  <inkml:trace contextRef="#ctx0" brushRef="#br0" timeOffset="60126.02">4269 11765 0,'-18'0'15,"36"0"-15,-54 0 0,54 0 31,0 0-15,105-35 0,-17 0-1,-71 35-15,106-53 16,-105 53-16</inkml:trace>
  <inkml:trace contextRef="#ctx0" brushRef="#br0" timeOffset="60559.76">5027 11659 0,'-18'-17'32,"18"-1"-32,0 0 15,0 1-15,18-54 31,0 54-31,35-19 16,35 19 0,0 52-1,-35 35 1,-35 36 0,-18-18-1,-36-35 1,19-53-16,-19 36 15,19-36 17,17-71-17,0 18 1,17 0 0,1 36-1,53-36 1,17 0-1,53 0 1</inkml:trace>
  <inkml:trace contextRef="#ctx0" brushRef="#br0" timeOffset="61208.54">5944 11448 0,'0'0'0,"0"17"16,0 36-1,-35 18 1,-18-1-1,35-17 1,18-18 0,36-35-1,52 0 1,35-17 15,-34-36-15,-19-18-1,-52 1 1,-1 52-16,-17-17 16,0 0-1,0 70 17,0-17-32,0 52 15,0 54 1,0-89-16,0 106 15,36 88 1,17 53 0,0-70-1,-1 88 1,-34 18 15,-71-195-15,-35-17-1,0-89 1,-36-69 0,18-37-1,-17-140 1,105 158-16,-52-158 16,70-35-1,70 17 1,1 70-1,88-17 1,-1 35 0</inkml:trace>
  <inkml:trace contextRef="#ctx0" brushRef="#br0" timeOffset="61876.04">7355 11377 0,'0'0'0,"0"-18"15,18 1-15,-18-18 16,0-18 0,-18 17-1,-70 36 1,35 18-1,-17 70 1,17 36 0,35-54-1,53 1 1,71-54 0,-35-17 15,-1 0-16,-52 0 1,-141 18 15,34 35-15,54-53-16,-18 53 16,18-36-1,105-17 16,36 0-15,0-35 0,-88 35-16,35 0 15,-36 35 1,-17 54 0,-35 17-1,0 35 16,-1-36-15,36-34 0,36-124 15,-1 0-31</inkml:trace>
  <inkml:trace contextRef="#ctx0" brushRef="#br0" timeOffset="62345.06">8467 11465 0,'0'0'0,"0"-17"0,0-1 15,17 18-15,36-88 16,-53 17 0,0-17-1,-35 70 1,-53 18-1,-18 89 1,35 52 0,71-88-16,-17 52 15,17 37 1,35-37 0,18-52 15,53-35-16,105-36 1,-69-35 0,34-35-1</inkml:trace>
  <inkml:trace contextRef="#ctx0" brushRef="#br0" timeOffset="63059.27">9084 11589 0,'0'0'16,"0"-53"-16,0 35 0,-18-52 15,-70 17 1,-18 53-1,-17 88 1,35 18 0,52-18-1,36 0 1,36-35 0,-19-53-16,54 0 31,35 0-16,17-71 1,-52 19 0,-54 16-16,1-34 15,0-36 1,-18 88-16,0 1 16,0 87 15,0 1-16,0 35 1,0-71-16,17 18 16,54 17-1,-1-70 1,36 0 0,-35-35 15,17-53-16,-17-53 1,-71 88-16,17-88 16,18-36-1,-35 71 1,0 89 0,0 52-1,-35 124 1,0 35-1,17-35 1,18-54 0,18-52-1,70-35 1,-17-18 0,34-35 15,-52-36-16,-53 1-15</inkml:trace>
  <inkml:trace contextRef="#ctx0" brushRef="#br0" timeOffset="63258.88">9525 11395 0,'-18'17'0,"36"-34"0,-53 34 0,17 1 16,18 0-1,53-18 1,53 0 0,-71 0-16,106-18 15,18-35 1,-124 35 0</inkml:trace>
  <inkml:trace contextRef="#ctx0" brushRef="#br0" timeOffset="63992.44">10407 11254 0,'-71'0'15,"54"0"1,-54 53 0,54-36-16,-36 54 15,17 52 1,36-17-1,53-18 1,18-53 0,52-17-1,18-36 1,18-34 0,-124 34-1,54-70 1,-1-89-1,-71-34 1,-17 105 0,-17 35-1,-36 71 1,53 18-16,-35 52 16,17 72-1,18 16 1,0-52-1,0 18 1,0-54 0,0-52-16,0-1 15,0-34 17,0-54-1,18 36-31,17-36 15,88-123 1,36 89 0,-35 105-1,-19 53 1,-52 70 0,-53-17-1,0 17 1,0-105-16,-35 52 15,-18-52 1,0-18 0,-17 0-1,34-18 1</inkml:trace>
  <inkml:trace contextRef="#ctx0" brushRef="#br0" timeOffset="64892.05">1834 13370 0,'0'0'15,"-17"-53"1,17 36-16,0-54 16,0 54-16,70-36 31,1 35-16,52 71 1,-52 35 0,-53 88-1,-89 18 1,-17-70 0,-53-18-1,53-71 1,-1-53-1,54-52 1,35-107 0,53 107-1,-35 52-15,87-17 16,-16 53 0,-19 105 15,-35-17-16,1 17 1,-36-52 0,0-53-16,17 17 15,19-17 1,17-54 0,-18 1-16</inkml:trace>
  <inkml:trace contextRef="#ctx0" brushRef="#br0" timeOffset="65044.16">2681 13564 0,'35'0'78</inkml:trace>
  <inkml:trace contextRef="#ctx0" brushRef="#br0" timeOffset="65458.16">4322 13106 0,'-18'0'0,"36"0"0,-54 0 15,36-36 1,18 19 0,0 17-16,158-36 15,0 1 1,54 18 0,-89 17-1,-18 0 1,-123 17-1,-70 18 1,34-35-16</inkml:trace>
  <inkml:trace contextRef="#ctx0" brushRef="#br0" timeOffset="65726.23">4745 13053 0,'0'0'0,"-18"0"0,1 0 31,-1 17-15,0 36 0,18 71-1,0-36 1,0-53-16,0 106 16,0-17-1,0-71 1,0-18-1,36-106 17,-36 54-32</inkml:trace>
  <inkml:trace contextRef="#ctx0" brushRef="#br0" timeOffset="66192.57">5045 13123 0,'17'-17'0,"-34"34"0,52-52 0,-35 17 15,18 1 1,-18 34 0,0 89-1,0 35 1,-18-35 0,0 35-1,1-70 1,17-54-16,0 19 15,0-72 17,0-69-17,35 16 1,36-34 0,-54 105-1,89-52 1,-18 70-1,18 70 1,-71 1 0,-35 52-1,-53-17 1,18-53 0,35-35-16,0-36 46,0 0-46,71-52 16</inkml:trace>
  <inkml:trace contextRef="#ctx0" brushRef="#br0" timeOffset="66625.1">5733 13406 0,'0'-18'0,"0"0"16,0 1-1,0-1 1,17 0 0,1 18-16,70-17 15,0 17 1,18 35 0,-18 36-1,-70-1 1,-18 36-1,-71-18 1,54-53 0,-1-35-1,18-35 1,0-71 0,0 0 15,53 18-16,0 35 1,0 18 0,0 35-1,35-18 1,-35 18-16</inkml:trace>
  <inkml:trace contextRef="#ctx0" brushRef="#br0" timeOffset="67691.34">6703 13229 0,'0'0'15,"53"0"-15,-71 0 47,0 0-47,1 0 0,-71 53 16,35 35 0,17 36 15,19-18-16,34-36 1,72-52 0,-54-18-16,71 0 15,52-71 1,-16-35 0,-90 36-1,-52-54 1,-88 36-1,53 71-15,-71-19 16,-35 36 0,0 88-1,88-17 1,53-36 0,0 53-16,0-52 0,0 17 31,18-18-31,87 53 15,72-70 1,-36-18 0,35-53-1,-35-35 1,-70-1 0,-53 72-16,-1-89 15,-17 53 1,0 35-1,-17 18 1,-1 53 0,18-35-16,0 53 15,0 52 1,0-70 0,18-18-1,52-35 16,-17-17-15,18-54 0,-54 53-16,36-52 15,-17-36 1,-36 35 0,0 89 15,0 35-16,0-18-15,-18 18 16,18 18 0,35-18-1,0-53 1,54 0 0,-1-53-1,-53-18 16,-17-35-15,-18 18 0,0 35-1,-18 53 17,0 53-17,18-18 1,0-17-1,0 0-15,53-18 16</inkml:trace>
  <inkml:trace contextRef="#ctx0" brushRef="#br0" timeOffset="68159.13">8520 13247 0,'70'-35'0,"-140"70"0,175-106 15,-105 36 1,-35 17 15,-18 18-15,36 0-16,-72 36 15,19 34 1,52-35 0,18 18-1,35-17 1,36-36-1,-53 17-15,87-17 16,-16 18 0,-36 0-1,-53-1 1,-36 18 0,-34 1-1,34-36 1,-69 35-1,52-35 1,0 0 0,18 0-1,52 0 48,1 0-63</inkml:trace>
  <inkml:trace contextRef="#ctx0" brushRef="#br0" timeOffset="68340.1">8749 13582 0,'18'18'16,"-18"-1"-1,0-34 48</inkml:trace>
  <inkml:trace contextRef="#ctx0" brushRef="#br0" timeOffset="69608.22">14199 10989 0,'0'-18'16,"0"1"-1,0-19 1,36-34 0,-19 52-16,18-35 15,1-17 1,-19 70-1,-17 35 17,0 71-17,0-88-15,0 87 16,0-34 0,0 35-1,0-36 16,-17-17-15,-1-17 0,-52-1-1,-19-35 1,-52 17 0,35-17-1,54 0 1,34 0-1,71 0 17,70 0-17,18 0 1,-35-17 0,-18 17-1,-70 0 16,-18-18 1,0 1-17,0-1-15</inkml:trace>
  <inkml:trace contextRef="#ctx0" brushRef="#br0" timeOffset="69816.53">14640 11130 0,'0'-18'0,"0"1"15,-17 17 63</inkml:trace>
  <inkml:trace contextRef="#ctx0" brushRef="#br0" timeOffset="71341.62">15981 10707 0,'0'0'0,"-18"0"0,1 0 0,-1 0 16,-35 0-1,-18 17 1,1-17 0,52 18-1,36-18 16,17 0-31,71-18 16,141 1 0,-18-1-1,-158 18-15,140-35 16,-105 35 0,-88 0-1,-36 0 1,-88 0 15,18 0-15,-18 18-16</inkml:trace>
  <inkml:trace contextRef="#ctx0" brushRef="#br0" timeOffset="71624.91">16369 10672 0,'-18'0'15,"1"0"-15,-1 35 16,0 18 0,-17 53-1,0 17 1,17 18 0,18-35-1,0 0 1,0-89-1,0 19 1,0-19 0,53-70 15,-35 36-31</inkml:trace>
  <inkml:trace contextRef="#ctx0" brushRef="#br0" timeOffset="72058.02">16581 11112 0,'-18'0'15,"18"-17"-15,-18 17 0,18-35 16,0-1 0,53 1-1,53 17 1,-18 18 15,18 36-15,-35 52-1,-54-71-15,-17 72 16,0 17 0,-53-18-1,36-71 1,-1-17-1,0-53 1,18-17 0,0-36-1,53 0 1,0 71 0,18 0-1,-54 35 1,36-36-1,-35 36-15,53 0 0</inkml:trace>
  <inkml:trace contextRef="#ctx0" brushRef="#br0" timeOffset="72791.5">17533 10954 0,'35'0'16,"-70"0"-16,88 0 16,-71 0 15,-35 35-16,0 36 1,36 17 0,-1-18-1,18 1 1,88-36 0,1-35-1,52-53 1,-18-17 15,-70-1-15,-53 53-16,18-70 15,-18 35 1,0 36 0,0 34 15,0 1-31,0 17 15,0-17-15,0 105 16,0 54 0,0-18-1,0 70 1,0 53 0,0 18-1,35-18 16,-17-35-15,-18-71 0,-89-105-1,19-71 1,35 0-16,-71-53 16,-106-141-1,142 18 1,70-89-1,52-35 1,54 53 0,-17 89-1,16-19 1,-69 142-16,52-89 16,-18 19-1,-52 87 1</inkml:trace>
  <inkml:trace contextRef="#ctx0" brushRef="#br0" timeOffset="73459.09">19015 10954 0,'17'0'0,"-34"0"0,52-18 0,-17-17 16,-18 0-1,0 17 1,-71 18 0,-17 35-1,17 18 1,18 53 0,36-36-1,52-17 16,71-53-15,-18 0 0,0-17-1,-52-19 1,-89 36 15,17 0-31,-52 53 16,18-17-1,34 34 1,36-52 0,18-18-1,70 0 1,0-35 0,-35-1-1,-17 36 16,-19 0-15,-17 71 0,0-36-16,-35 53 15,-18 106 1,35-70 0,1-54-1,-1-17 1,18-35-1,0-36 1,0 1-16,18-72 16</inkml:trace>
  <inkml:trace contextRef="#ctx0" brushRef="#br0" timeOffset="74607.62">20355 10866 0,'0'0'0,"0"-18"0,0-17 15,0-18 1,0-18-1,-70 18 1,-18 53 0,-54 53-1,-52 88 1,159-105-16,-71 87 16,53 53-1,71-34 1,53-37 15,87-34-15,72-36-1,-19-52 1,-34-54 0,-1-52-1,-70-36 1,-106 71-1,-18-18 1,-17 106-16,-71-18 16,18 36-1,-18 70 1,18 35 0,70-17-1,1 0 16,17-88-31,0 17 16,53-17 0,35-36-1,0-53 1,-35-34 0,0-19-1,-36 36 1,-17 70-1,0 36 1,0 70 0,36-17-1,17 35 1,-36-89-16,54 54 16,-1-54-1,54-17 1,-18-53 15,-53-35-15,-1-53-1,-34 106-15,-18-124 16,0 18 0,18 88-1,-18 18 1,0 88-1,0 35 1,-36 88 0,36-17-1,0-71 1,0 0 0,36-35-1,-1-53 16,-17 0-31,52-17 16,1-71 0,-54 17-1,1-17-15</inkml:trace>
  <inkml:trace contextRef="#ctx0" brushRef="#br0" timeOffset="74790.62">21255 11007 0,'-18'0'15,"36"0"-15,-53 0 0,17 0 0,0 0 16,54 0 15,-1 0-31,35 0 16,-34 0-16,105 0 16,-35-18-1,-71 18 1</inkml:trace>
  <inkml:trace contextRef="#ctx0" brushRef="#br0" timeOffset="75574.25">22049 10848 0,'0'0'0,"-53"0"16,0 0-1,-18 35 1,1 53-1,52-70-15,18 35 16,0-18-16,0 71 16,35 0-1,53-71 1,36-17 0,17-18-1,-53-18 1,-70 1-1,52-89 1,-17-35 0,-35 17-1,0-35 1,17 71 0,-35 71-1,0 52 1,-35 71-1,-1-18 1,1 35 0,0 1-1,0-18 1,17-53 0,18-36-16,-18-17 31,18-17 0,0-1-31,0-53 16,36-17-1,-1 70-15,35-87 16,-52 87-16,123-70 16,-35 70-1,17 36 1,-52 70-1,-53-17 1,-18 52 0,-18-52-1,0-18 1,1-36 0,-1-17-1,53 0 32,-17 0-47,0 0 0</inkml:trace>
  <inkml:trace contextRef="#ctx0" brushRef="#br0" timeOffset="75757.92">23336 11307 0,'-17'0'47,"-1"0"-47,0 0 15,1 0-15,-36 0 16,-18 0 0</inkml:trace>
  <inkml:trace contextRef="#ctx0" brushRef="#br0" timeOffset="136950.19">0 16951 0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46:19.5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7373 758 0,'0'-17'0,"0"-1"0,0 1 16,0-36-1,0 17 1,0 19 15,0 34 0,0 1-15,0 53 0,0 87-1,-18 1 1,18 35-1,0-141-15,-17 70 16,-1 19 0,18-54-1,0-18 1,-18-52 0,18-36-1,0-88 16,0 54-31</inkml:trace>
  <inkml:trace contextRef="#ctx0" brushRef="#br0" timeOffset="715.73">7020 1094 0,'-17'-18'0,"34"36"0,-70-54 16,36 19-16,-1-54 16,18-17-1,0 53-15,53-54 16,70 1 0,-34 35-1,52 0 1,-35 53 15,35 71-15,-35 70-1,-54 0 1,-34 36 0,-18-72-1,0 1 1,0-35-1,-18-54 1,18-52 15,0-35-15,53-71 0,0-18-1,-17 106-15,69-124 31,-16 72-15,16 34 0,-34 71-1,0 88 1,-54 36 0,-17 105-1,0-17 1,-17-89-1,-1 1 1,0-71 0,18-36-1,0-34 17,36-54-17</inkml:trace>
  <inkml:trace contextRef="#ctx0" brushRef="#br0" timeOffset="3299.34">8943 1446 0,'0'0'0,"0"18"0,18-18 31,34-35-15,19-18-1,0-18 1,-54 1 0,-17 52-16,-35-70 15,-53 17 1,-36 36-1,-52 35 1,70 71 0,-17 70-1,105 17 1,18-16 0,35-72-1,53-17 1,-17-53 15,35-18-15,-71 1-16,18-19 15,-18 1-15,53-53 16,-35 0 0,-35-36-1,-18 36 1,0 35-1,0 71 1,0 52 0,0 54-1,0-54 1,35 19 0,36-54-1,-1-35 1,54-18 15,-54-35-15,19-35-1,-54 18 1,-35-36 0,0 71-1,-18 123 16,1-18-15,-1 18 0,0-35-1,18-35-15,0 35 16,0-35 0,0-36 30,18 0-30,35-52 0,0-1-1,-36 36-15,54-53 16,17 17 0,-35 71-1,-18 35 1,-17 36-1,-18 17 1,0-70-16,0 52 16,53-17-1,0-53 1,17 0 0,19-17-1,16-36 16,-69-18-15,-1-52 0,-17 52-1,-1 18 1,-17 71 15,0 52-15,0 36-1,0-35 1,0 17 0,18-35-1,35-53 1,-36 0-16,36 0 16,36-18-1,16-52 16,-34-1-15,0-52 0,-54 35-1,-17 70-15,0-53 16,0 54 0,0 52-1,0 18 1,0 70-1,0-17 1,0-35 0,71-18-1,52-18 1,-17-17 0,53-18-1,-18-36 16,-35-34-15,-53-18 0,-36-36-1,-17 18 1,-35 0 0,17 89-16,-17 17 15,-53 35 1,17 36-1,1 70 1,52-53 0,18 0-1,0-35 1,0-35-16,71-1 16,-18-17-1,35-17 1,-35-36 15,17-88-15,-34 35-1,-19-18 1,1 71 0,-18 71 15,0 0-31,0 52 15,-18 18 1,18-70-16,0 88 16,0-53-1,35 17 1,36-52 0,0-18-1,34 0 1,-69 0-1,52-53 1,18-53 0,-36-17-1,-70-89 1,0 53 0,0 124-16,0-88 15,-17 140 16,-1 89-15,-17 88 0,35-35-1,0-106-15,0 88 16,0-71 0,53-17-1,17-53 1,18 0 15,-17-35-15,17-53-1,-70 17-15</inkml:trace>
  <inkml:trace contextRef="#ctx0" brushRef="#br0" timeOffset="4282.21">13458 829 0,'18'-18'0,"-36"36"0,54-71 0,-19-35 16,-17 35-1,0 18 1,-35 35 0,-53 17-1,17 54 1,54-36-16,-54 159 16,36-35-1,0 53 1,35-107-1,70 19 17,18-71-17,124-36 1,-89-34 0,72-71-1,-72 17 1,18-88-1,-106-17 1,-35 123-16,-53-194 16,-52 106-1,-72 0 1,36 106 0,-35 52-1,52 54 1,36 105 15,106-52-15,123 34-1,0-52 1,71 53 0,-71-53-1,70 123 1,-175-70-1,-89 53 1,-106-36 0,-35-70-1,53-53 1,88-36-16,-71 1 16,1-18-1,70-35 1,53-54 15,53-34-15,-18 70-16</inkml:trace>
  <inkml:trace contextRef="#ctx0" brushRef="#br0" timeOffset="4882.24">14270 1005 0,'0'0'16,"0"-17"-16,0-36 15,0 35 1,0 1 0,-18 34-1,18 1-15,-17 105 16,17-17-1,0 35 1,0-70 0,52-18-1,1-53 1,36 0 0,-1-71-1,-35-17 1,-36-35 15,-17 34-15,0 36-1,0 36 1,0 34 0,0 36-1,0-35 1,0 0-1,0-1 1</inkml:trace>
  <inkml:trace contextRef="#ctx0" brushRef="#br0" timeOffset="7184.27">14764 1164 0,'17'18'16,"-34"-36"-16,34 53 0,19-35 15,-19 0 1,36 0 15,0-35-15,-18-35-1,-35 17 1,0 0 0,0 35-1,-53 18 1,-17 53-1,35 35 1,17 18 0,18 0-1,0-53 1,53 0 0,17-53-1,72-18 1,-19-35-1,53-35 17,-52-18-17,-89 71-15,53-89 16,-70 71 0,-36 53-1,-52 36 1,-1 70-1,54-36 1,34 36 0,36-53-1,0 0 1,-35-36 0,-1 1-1,-17-36 16,-17 1-15,-19-18 0,-34-1-1,52 36 1,-35 0 0,53 53-1,0-18 1,53-17-1,18 0 1,35-18 0,-36-18-1,36-52 1,-35-1 0,-54 36-16,19-142 15,-1 19 1,-18-19 15,-17 107-15,0 52-1,0 36 1,-35 87 0,18 19-1,17 52 1,0-70-1,0 0 1,52-35 0,1-36-1,36-18 1,-37-17 0,37-52-1,-36-19 1,-36 36-16,19-89 31,-19 54-15,-17 52-1,0 71 17,-17 18-17,-1-36-15,0 35 16,18 1-1,18-18 1,35-53 0,35 0-1,0 0 1,-70-18-16,88-52 16,-53-19-1,-1 1 1,-34 0-1,-18 53 17,0 52-17,0 54 1,-35 35 0,35-53-1,0 17 1,17-52-1,54 17 1,17-35 0,-17-35-1,-18 0 1,-18-71 0,-17 0-1,-54-53 1,-52 71 15,18 88-15,-36 71-1,53 17 1,35 53 0,18-53-1,88 0 1,-17-70-1,35-18 1,-36-35 0,19-18-1,-37-18 1,1-70 0,-53 106-1,0 70 16,0 53-15,0-70 0,-17 17-1,17 0-15,-18 36 16,18-36 0,0-17-1,0-36 32,0-17-31,18-53-1,52-53 1,18 35 0,36 18-1,-18 88 1,-18 17-1,-70 1 1,35 105 0,-53-34-1,0 16 1,0-52 0,-36 18-1,19-53-15,17-1 16,-36 1-1,36-1 1,0-52 15,71-35-15,-53 52-16</inkml:trace>
  <inkml:trace contextRef="#ctx0" brushRef="#br0" timeOffset="7648.66">18362 1023 0,'35'-18'16,"-70"36"-16,106-53 0,-1-18 0,-35 0 31,-35 18-15,-52 17 0,-19 18-1,-52 88 1,52-17-1,36-1 1,35 1 0,70-36-1,18-17 1,36 17 0,-71-35-1,-18 35 1,-35 1 15,-53-19-31,-17-17 31,-19 36-15,19-36 0,-1 17-1,54-17 1,-19 0-1,-17-53 1,53 36-16</inkml:trace>
  <inkml:trace contextRef="#ctx0" brushRef="#br0" timeOffset="7980.32">16933 441 0,'0'18'94,"-35"-18"-63</inkml:trace>
  <inkml:trace contextRef="#ctx0" brushRef="#br0" timeOffset="8249.5">16122 741 0,'-18'0'0,"36"0"0,-36 17 0,1-17 15,52 0 17,18 0-17,0 0 1,-36 0-16,1 0 16,0 0-1,-71 0 16</inkml:trace>
  <inkml:trace contextRef="#ctx0" brushRef="#br0" timeOffset="9315.39">7955 2170 0,'0'0'16,"-18"-18"-16,1 18 0,-1 0 16,-52 0-1,-1-18 1,18 18 0,36 0-1,34 0 16,71 0-15,53 18 0,-88-18-16,124 18 15,123-18 1,17 0 0,177 0-1,-53 0 1,229 0-1,89-36 17,52 1-17,-176 0 1,212-1 0,-212 1-1,229 0 1,-652 35-16,388-18 15,123-35 1,-106 36 0,-229-1-1,0 0 1,-159 1 0,-140-1-1,-72 18 16,-70 0-15,36 0 15,-19 0-15,36-17-16</inkml:trace>
  <inkml:trace contextRef="#ctx0" brushRef="#br0" timeOffset="11182.04">1782 3316 0,'0'18'16,"0"-1"0,0 1-1,17-18 1,18 0-1,1-53 1,17-17 0,-18 17-1,-17-36 1,-18 72 0,0-1-1,0 36 16,0 17-31,0 89 32,0-19-17,0 19 1,0-89-16,0 89 16,0-54-1,0-17 1,0-18-1,-36-35 1,-17 0 0,36 0-16,-71 0 15,-18 0 1,35 0 0,18 0-1,53 18 1,0 0-1,71-1 17,17-17-17,18 0 1,35 0 0,-35-17-1,17-19 1,-70 19-1,-35 17 1,-1 0 0,-17-18-1,0 0 1</inkml:trace>
  <inkml:trace contextRef="#ctx0" brushRef="#br0" timeOffset="11548.29">2646 3563 0,'0'18'15,"17"-18"32,1 0-16,-18-18-15,0 0 0,-18 18-16,1 0 15,-18 0 1,-1 0 0,1 18-1,35 0 16</inkml:trace>
  <inkml:trace contextRef="#ctx0" brushRef="#br0" timeOffset="13531.61">3722 3157 0,'-18'0'0,"18"-17"16,-17 17-16,-1 0 16,-17 0-1,35 88 1,0 0-1,35 36 1,-17-107 0,34 36-1,37-35 1,-1-18 0,18-71-1,-53 1 1,-36 34-16,36-87 15,-53 35 1,0 17 0,-18 89 15,1-1-31,17 36 16,0-17-16,-35 158 15,35-53 1,0 18-1,0-54 17,0-16-17,0-37 1,0-34-16,-36 0 16,19-18-1,-54-36 1,18 1-1,-17-35 1,17 17 0,35 53-1,18 53 17,53 0-17,18 17 1,-19-35-1,37-17 1,-72-18 0,71 0-1,1-53 1,52-35 0,-35-18-1,-71 36 1,-35-19-1,-35 54 1,-1 35 0,1 53-1,17 18 1,1 34 0,17-87-16,17 53 15,54-1 1,17-52-1,71-18 17,-36-18-17,36-52 1,-106 52-16,53-70 16,-18-36-1,-88 36 1,0 17-1,-18 124 17,1-35-32,17 35 15,-18-35-15,18 87 16,0-52 0,0 0-1,18-53 1,-18-17 46,-71-19-46,54 36 0,-1-17-1,18 34 1,0 1-16,0 17 15,0-17-15,53 17 16,0 18 0,35-35-1,0-18 1,53-36 0,0-34-1,-35-36 1,-35-17-1,-36-71 17,-17 52-17,-18 19 1,0 105-16,-18 54 31,0-1-31,-34 88 16,34 71-1,0-70 1,18 17 0,18-70-1,-18-54-15,53 36 16,0-53 0,35 0-1,-18-35 1,-17-18-1,-35-35 17,-18 17-32</inkml:trace>
  <inkml:trace contextRef="#ctx0" brushRef="#br0" timeOffset="13748.32">5627 3510 0,'-18'0'0,"36"0"0,-36 18 15,36-1 1,52-17 0,107 0-1,-54-35 1,1 0 0,-71 17-1,-53 1 1,0-1-1</inkml:trace>
  <inkml:trace contextRef="#ctx0" brushRef="#br0" timeOffset="16731.24">7585 3563 0,'0'0'0,"17"0"47,1 0-47,0-18 0,35-17 16,35-18 0,18-53-1,-36 18 1,-52-18-1,-18 89-15,-71-36 16,-70 53 0,0 0-1,-18 88 1,71-17 0,53 70-1,35-106-15,0 71 16,88 0-1,0-53 17,53 35-17,-53-35 1,-88-18 0,0-17-16,-70 17 15,-36-18 1,-17-17-1,34-17 1,19-36 0,17 0-1,53 18-15,-18-36 16,18 36 0,18 35-1,52 53 1,-17 0-1,89 53 17,-54-71-17,35-35 1,-17 0 0,35-53-1,-17-18 1,-36-17-1,-53 53-15,36-53 16,-1 17 0,-70 53-1,35 36 1,-35 17 0,0 18-1,0-35 1,18-18 15,-18-35 0,0-1-15,0-17 0,-18 36-16,-34-18 15,16 35 1,1 35-1,0 35 1,-1 54 0,36-36-1,0 18 1,0-88-16,36 34 16,70-34-1,-18-18 1,70-53-1,19-17 17,-54-36-17,-52-18 1,-71 36 0,-35 18-1,-18 70 1,-35 70-1,70-35-15,-53 71 16,71 18 0,0-54-1,53 1 1,-17-71-16,52 0 16,18 0-1,-71-18-15,124-35 16,-71 0-1,-18-52 17,-52 16-17,-18 1 1,0 70-16,0 36 31,0 53-15,0 17-1,0 0 1,0-17 0,0-54-16,0 19 15,0-19 1,18-52 15,35-36-15,-36 54-1,36-71-15,0-1 16,35 1 15,-35 88-15,-18 53 0,-17 0-1,0 35 1,35-17-1,70-1 1,1-52 0,-19-18-1,19 0 1,-36-53 0,0-18-1,-70 36-15,-18-53 16,0-53-1,-35 53 1,-36 52 15,-17 72-15,17 34 0,36-35-16,-53 107 15,70-54 1,18-18-1,35-34 1,71-36 0,-18 0-1,-70 0-15,53-53 16,-1-18 0,-52-17-1,-1-36 1,-17 72-1,0 34 17,0 36-17,-17 70 1,17 18 0,0-36-1,17 1 1,1-36-1,53-17 1,-18-18 0,35 0-1,18-53 1,-36 0 0,-17-53-1,-35 88-15,-18-88 16,0 36-1,0 52 1,-36 36 15,36 35-15,0 35 0,18-17-1,0-18 1,17-1-1,0-34 1,1 0 0,34-18-1,1 0 1,-1-53 0,1-18-1,-1-35 1,-52 36-1,17 17 1,-35 106 31,-35 35-31,17-17-1,18-18 1,0-18-1,53-35 1,-35 0-16,52 0 16,36 0-1,-35-18 1,-54-17 0,1-36-1,-18 54-15</inkml:trace>
  <inkml:trace contextRef="#ctx0" brushRef="#br0" timeOffset="17063.79">11624 3122 0,'-18'0'0,"36"0"0,-53 0 0,17 0 15,0 0-15,-34 18 16,34 35-1,18-18 1,35-35 0,18-18-1,-18-17 1,-17 35-16,-18-53 16,0 35-1,-35 1 1,-18 17-1,0 53 17,53-36-32,0 19 15,0 34 1</inkml:trace>
  <inkml:trace contextRef="#ctx0" brushRef="#br0" timeOffset="17580.72">12277 3387 0,'0'0'0,"0"-18"0,0 0 0,0 1 16,0-19 0,0 19-1,-53 17 1,35 0-16,-35 17 15,-35 54 1,17 52 15,36-34-15,18 17 0,17-71-16,0 18 15,88-18 1,53-17-1,-35-18 1,52-71 0,-52 1-1,-35-54 1,-71 89-16,0-89 16,-35 18-1,-54 89 1,-87 34-1,52 54 1,72-53 0,-72 70-1,54-35 1,34-18 0,19-35-1</inkml:trace>
  <inkml:trace contextRef="#ctx0" brushRef="#br0" timeOffset="18647.37">1499 5309 0,'0'0'0,"-17"-17"0,-1 17 16,18-18-16,-35-35 15,35 35-15,0-52 16,35-1-1,71-34 1,17 52 15,-17 53-15,35 141 0,-105 53-1,-54 17 1,-53-52-1,-34-18 1,-19-35 0,36-106-1,70 0-15,-52-18 16,17-70 0,35-18-1,36 1 1,35 87-1,35 18 1,-71 18 0,72 35-1,-72-36-15,36 71 16,0 1 0,-53-37-1,18-34 1,17 0-1,-35-36 1,0 0-16</inkml:trace>
  <inkml:trace contextRef="#ctx0" brushRef="#br0" timeOffset="18830.48">2275 5503 0,'18'0'31,"-36"0"-31,1 0 31,34 0 1,36 0-32</inkml:trace>
  <inkml:trace contextRef="#ctx0" brushRef="#br0" timeOffset="19247.18">3387 5151 0,'0'0'0,"-18"0"0,-17-36 16,52 19-1,1 17 1,105-18-1,72-17 1,-125 35-16,71-18 16,18 0-1,-89 18 1,-52 0 0,-71 36 15,18-36-31,17 0 15</inkml:trace>
  <inkml:trace contextRef="#ctx0" brushRef="#br0" timeOffset="19513.45">3810 5080 0,'0'0'0,"-18"0"16,1 18-1,-1 17 1,18 53-1,-18 18 1,18 53 0,0-36-1,0 18 1,18-88 0,-18-35-1,18-53 16,-1-1-15</inkml:trace>
  <inkml:trace contextRef="#ctx0" brushRef="#br0" timeOffset="19897.21">4039 5556 0,'0'0'0,"18"0"16,17 0-1,18-17 1,-35 17-16,52-53 16,-17 0-1,-35 0 1,-18 18 0,-53 35-1,0 0 1,-18 52-1,36 37 1,18 34 15,17-35-15,0 1 0,35-72-1,-18-17-15,54 0 16,0-35-1,70-53 1,-106 70-16</inkml:trace>
  <inkml:trace contextRef="#ctx0" brushRef="#br0" timeOffset="20697.4">4833 5433 0,'35'-18'0,"-70"36"0,176-124 16,-123 71-1,-36 35 1,-70 17-1,0 19 1,-18 34 0,88-52-1,1 35 1,34-18 0,54-17-1,35-1 1,-18 19-1,-18 34 1,-52-17 0,-36 0-1,-34-35 1,-37-1 0,1-17-1,35-53 1,18 36-16,-18-19 15,0 1 1,53 53 31,18-1-47,35 19 16,17 17-1,107-18 1,-89-35-1,53-35 1,-35-18 0,0-53-1,-54 18 1,-34 35-16,17-106 16,-35 35-1,0 1 1,0 88-1,0 70 1,-17 53 15,17-53-31,-36 124 16,19-35 0,17 17-1,17-71 1,36-17-1,18-53 1,0-17 0,-19-54-1,-34 1 1,-18 17 0</inkml:trace>
  <inkml:trace contextRef="#ctx0" brushRef="#br0" timeOffset="20897.86">5327 5327 0,'0'0'0,"-18"0"0,18 18 16,18-18 0,52 0-1,-52 0-15,123 0 16,-17-18-1,-1 0 1,-70-17 0</inkml:trace>
  <inkml:trace contextRef="#ctx0" brushRef="#br0" timeOffset="23429.46">6597 5609 0,'0'0'0,"-53"35"31,35-35-31,18 36 16,18-36 0,35-18-1,35-52 1,-35-1 0,18-53-1,-54 107-15,54-107 16,-54 71-16,54-70 15,0 0 1,-19 105 15,-16 53-15,-36 18 0,0 35-1,17-52 1,-17-72 15,0-17-15,-35-17-1,0 17 1,-89 18 0,54 52-1,-18 89 1,52 18-1,36 52 1,18-70 0,0-71-1,87 89 1,19-54 0,17-35-1,-18-52 1,-52-36-1,17-35 1,-70 52-16,35-70 16,35-52-1,0 70 1,18 35 0,-35 53-1,-36 53 1,0 52-1,-35-34 1,18-36 15,-1-35-15,1 0 0,-18-53-1,0 18 1,0 0-16,0-53 15,-35-1 1,-36 54 0,18 35-1,-35 71 1,70-54-16,-70 89 16,0 35-1,53-17 1,35-36-1,35-18 1,36-52 0,-54-18-1,107-18 1,-36-34 0,18-37-1,-53-17 1,-53 18-1,0-35 1,0 105 0,0 1-1,-36 34 1,19 54 0,17-1-1,0 18 1,0-70-16,35 53 15,0-18 1,36-36 15,-18-17-15,53-17 0,17-36-1,18-36 1,-35-16-1,-35-1 1,-71 35 0,0 54-1,-89 52 1,36 35 0,36 19-1,52-19 1,18-17-1,35-18 1,-35 1 15,-53-1-15,-17-35 0,-19 0-1,-34-35 1,-19-1-1,72 1 1,-18 35 0,35 18 15,17 17-15,18-17-1,54 17 1,-54-35-16,36 0 15,70 0 17,-36 0-17,19-35 1,-18-36 0,-71 1-1,-35 52-15,18-106 16,-18 54-1,0 52 1,-18 71 15,0-35-31,1 35 16,-1 35 0,18 0-1,0-53 1,18 1-1,52-19 1,-17-17 0,-35 0-1,70-17 1,0-19 0,36-34-1,17-18 1,-71-1-1,-34 1 1,-36 71-16,-18-19 16,-70 36-1,35 53 1,53 35 0,0-17-1,35-18 1,-17-35-16,35 34 15,-36-34 1,-17 0 0,0-1 15,-88 1-15,0 0-1,35-18 1,71 0 46,-1-18-62,19 18 0</inkml:trace>
  <inkml:trace contextRef="#ctx0" brushRef="#br0" timeOffset="23599.8">10142 5503 0,'36'18'0,"-72"-36"0,89 36 16,-35 0-16,0-18 16,-36 0 46,0 0-46</inkml:trace>
  <inkml:trace contextRef="#ctx0" brushRef="#br0" timeOffset="24846.62">1658 7020 0,'0'0'0,"-18"0"16,1-17-16,-1 17 31,0-18-15,18-17-1,36 17 1,-19 0-16,72-17 15,-1 35 1,0 0 0,-53 71-1,-35-1 1,0-34-16,-53 69 16,18-69-16,-35 52 15,-36-18 1,70-52-1,19-18 1,17-35 15,0-1-15,17 19-16,72-36 16,-19 53-1,18 0 1,-17 53-1,-18 35 1,-36 18 0,-52-36-1,-71 19 1,18-54 0,-18-35-1,18 0 1,18-35-1,52 17-15,-17-17 16,17 17 15,18 0-15,0 1 0,35 17-1,18-35 1</inkml:trace>
  <inkml:trace contextRef="#ctx0" brushRef="#br0" timeOffset="25092.47">2452 7267 0,'0'0'0,"0"-17"16,0-1-1,0 0 79</inkml:trace>
  <inkml:trace contextRef="#ctx0" brushRef="#br0" timeOffset="26146.36">4110 6897 0,'0'0'0,"0"-18"0,0 1 0,0-19 16,0-17 0,0 36-1,0 34 1,0 54-1,0 35 1,0 70 15,0-123-31,-18 53 16,1-71-16,-1 106 16,0-70-1,18-54 1,0-52 15,0 18-31,0-72 16</inkml:trace>
  <inkml:trace contextRef="#ctx0" brushRef="#br0" timeOffset="27445.95">4039 7126 0,'-17'-70'0,"34"140"0,-34-176 0,-1 18 15,0 0 1,18 0-1,18 70-15,53-17 16,70 52 0,-35 54-1,-54 52 17,-69-17-17,-124 53 1,70-88-1,-17-54 1,53-17 0,17-17-1,36 17 17,-1 17-32,19 36 15,16 35 1,1-17-1,18-18 1,0-36 0,70-17 15,-106-17-31,88-36 16,36-53-1,-71 0 1,-52-17-1,-36 35 1,-53 52 0,35 36-16,-70 18 15,35 52 1,35 54 0,18-18-1,0-71-15,88 53 16,54-35-1,34-53 1,-35 0 0,88-88 15,-17-36-15,-124 19-1,-70-1 1,-18 88-16,-88-52 15,-53 70 1,35 17 0,-18 71-1,36 54 1,70-37 0,36-16-1,35-89 1,53-18-1,-18-35 1,18-70 0,-53 34 15,-53 72-31,35-71 16,-35 70-1,0 71 16,0-36-31,0 54 16,0 88 0,0 35-1,18 17 1,17 36 0,-17-53-1,-1 0 1,1-70-1,-18-89 1,-53-35 15,0-35-15,-35-71 0,0-88-1,52-35 1,36 17-1,0 89 1,71-1 0,52 36-1,1 17 1,-89 54-16</inkml:trace>
  <inkml:trace contextRef="#ctx0" brushRef="#br0" timeOffset="28179.47">6297 7250 0,'0'0'0,"18"-18"0,-1 18 0,1-35 16,0-36 15,-1 1-15,-52 17-1,-53 35 1,0 18-1,-54 71 1,37 17 0,69-53-16,-34 71 15,70 0 1,35-89 0,89-34-1,-19-36 1,37-53-1,-54 18 1,-71 70-16,36-52 16,-53 87 31,0 36-32,0 53 1,0 88-1,0-141-15,0 106 16,0 70 0,0 53-1,36-53 1,34 36 0,-70-194-16,18 123 15,-18-124 1,-18-52-1,-52-89 1,-1-35 0,-17-88 15,53 141-31,-36-246 16,53 69-1,18-17 1,36 106-1,-1 106-15,35-71 16,54 0 0,-106 89-16,87-54 15,-69 53-15</inkml:trace>
  <inkml:trace contextRef="#ctx0" brushRef="#br0" timeOffset="28762.95">6809 7232 0,'0'0'16,"0"-18"-16,-18 1 0,0-19 15,18-17 1,0 18-16,53 0 15,18 17 1,35 36 0,-18 52 15,-35 36-15,-53-70-16,0 34 15,0 1 1,-36-54-1,1-17 1,35-53 0,0 36-16,0-54 15,0-17 1,35 17 0,36 36-1,0 0 1,-36 35-1,18 0 1</inkml:trace>
  <inkml:trace contextRef="#ctx0" brushRef="#br0" timeOffset="31079.44">7408 7267 0,'0'0'16,"0"71"-1,0-54-15,0 19 16,18-36-1,0 0-15,52-36 16,-17-34 0,35-36-1,-52 18 1,-19-18 0,-17 88-16,0-17 15,-70 35 1,-1 71-1,53-1 1,1 71 0,17-35 15,70-18-15,-52-70-16,70 0 15,36-36 1,-1-35-1,1-53 1,-36-17 0,-71 35-1,-17 70-15,0-35 16,-17 53 0,-18 18-1,35 70 1,0-35-1,88 53 1,-71-36 15,19-17-15,-36-35 0,-18-18-1,-53 0 1,54-18-1,-1 18-15,-35-35 16,36 35 15,17 35-15,17 0 0,1-17-16,52 0 15,1-1 1,17-34-1,-17-19 1,52-52 0,1-35 15,-54-1-15,-70 18-1,0 71 1,-53 17-1,0 71 1,36 36 0,17 16-1,53-16 1,0-1 0,-36-53-1,1-17 1,-53-18 15,35-18-15,-36-17-16,1-1 15,35 54 32,0 0-31,35 17-1,-17-35-15,70 0 16,0 0 0,53-35-1,1-36 1,-72 1 0,-35-89-1,-17 71 1,-18 35-1,0 70 1,0 54 0,-18 35-1,18 0 17,0-71-32,18 53 15,53-70 1,-18-18-1,52-36 1,-34-16 0,-53 16-16,52-34 15,-52 34-15,17-52 16,-17 35 0,-18 71 15,-36 53-16,36-54-15,-17 71 16,17 1 0,17-19-1,89-35 17,0-35-17,35-35 1,-17-53-1,-54-18 1,-70 0 0,-35 0-1,-71 36 1,-53 70 0,36 53-1,88-18-15,-18 71 16,53-18-1,53 18 1,88-53 0,0-53 15,53 0-15,-141-18-16,70-35 15,1-35 1,-54-18-1,-70 36 1,0 17 0,-35 123 15,17 19-15,1-19-1,-1 18 1,18-35-1,0-18 1,0-17 0,-18-18-1,1-53 17,17-17-17,17-36 1,1 71-16,53-54 15,34-16 1,37 87 0,-54 53-1,-53 53 1,-35 18 0,-18-53-1,-17 35 1,35-70-1,0-36 32,0 1-31,0-36 0,-18 35-16,1 0 0</inkml:trace>
  <inkml:trace contextRef="#ctx0" brushRef="#br0" timeOffset="31276.09">9596 6562 0,'0'0'0,"-18"0"0,-35 17 31,35-17-31</inkml:trace>
  <inkml:trace contextRef="#ctx0" brushRef="#br0" timeOffset="31778.9">11800 6438 0,'-17'-17'0,"34"34"0,-52-52 15,17 17-15,1 1 16,-1-1-1,36 0 1,123 18 0,106-17-1,-71-1 1,-123 18-16,106 0 16,-106 0-1,-124 0 16,-70 18-15,106-18-16</inkml:trace>
  <inkml:trace contextRef="#ctx0" brushRef="#br0" timeOffset="32028.9">12030 6332 0,'0'0'0,"0"18"0,0 17 31,0-17-31,17 88 16,-17 35 0,0 35-1,0-52 1,-17-1 0,17-70-1,35-53 16,18-53-15,0 0 0</inkml:trace>
  <inkml:trace contextRef="#ctx0" brushRef="#br0" timeOffset="33729.83">12400 6879 0,'18'0'31,"35"-17"-15,0-19 0,17-17-1,-17 0 1,-53 36-16,0-36 16,-18 18-1,-52 35 1,-36 52-1,35 54 1,36 18 0,35-36 15,53-35-15,53-53-1,17 0 1,1-18-1,70-88 1,-88 36 0,-53-54-1,-53 71 1,-18 36 0,-35 70-1,35 17 1,18 19-1,18-19 1,17 1 0,-17-36-1,0-35 17,-36 0-1,-35-35-16,18 17 1,17 0 0,18 36 15,0 0-31,0-1 16,88 19-1,-17-36 1,35 0-1,0-36 1,-71 36-16,88-70 31,-52-18-15,-36-89 0,-35-52-1,0 105 1,0 89-16,0-18 15,-17 53 1,-19 88 0,19 53-1,-1 71 1,18-88 0,0 17-1,0-124-15,71 54 16,-19-36-1,54-35 1,-17-17 0,34-54-1,-35-35 17,-53 0-17,-17 36 1,-71 123 15,18 35-15,35-18-1,0-52-15,18 35 16,34-18 0,54-35-1,18 0 1,-18-35-1,-89 17-15,54-35 16,-18-52 0,-36 34 15,-17 53-15,0 54-1,-53 34 1,18 1-1,18-1 1,-19-17 0,19-35 15,17-36-15,0 1-1,0-1-15,35-17 16,-17-1-16,70-87 15,18 17 1,17 0 0,-17 106-1,-36 71 17,-52 35-17,-18-71-15,0 36 16,-71-1-1,54-17 1,-1-53 0,18 18-1,0-54 17,35 1-17,18 0 1</inkml:trace>
  <inkml:trace contextRef="#ctx0" brushRef="#br0" timeOffset="34411.37">15646 6773 0,'70'-35'16,"-140"70"-16,176-123 0,-106 35 31,-36 18-15,-87 35-1,-36 70 1,18 19 0,35 17-1,88-54 1,54-16 0,87-36-1,-17 0 1,-71 0-16,106-53 15,-70 0 1,-18-35 0,-35 17-1,-1 36 1,-17 70 31,0-17-47,-17 70 15,-36-17 1,0 52 0,0 53-1,35 54 1,18 17 0,18-71-1,35 106 1,0-17-1,-18-89 1,-17 1 0,-18-124 15,-18-53-15,-17 0-1,-18-36 1,35 1-1,0-53 1,18-18 0,0 0-16</inkml:trace>
  <inkml:trace contextRef="#ctx0" brushRef="#br0" timeOffset="34695.85">14975 6156 0,'0'0'0,"-17"-18"0,-1 1 15,0-1 1,1 0-1,17 1 1,-18 17 0,18 17-1,-17 1 1,-19-18 0</inkml:trace>
  <inkml:trace contextRef="#ctx0" brushRef="#br0" timeOffset="34961.57">13617 6562 0,'-17'17'0,"34"-34"0,-70 34 0,36 1 15,34-18 1,1 0-1,17 0-15,18 0 16,-18 0-16,71 0 16,-35-18-1,-18 1 1,-124 17 15</inkml:trace>
  <inkml:trace contextRef="#ctx0" brushRef="#br0" timeOffset="36128.12">1729 9066 0,'0'0'0,"-18"-105"32,18 87-32,-18 0 15,1 36 1,17 17-16,-36 106 16,1 0-1,-18 36 1,-17-71-1,52-71-15,-17 0 16,17 0 15,0-52-31,18-36 32,36 0-17,34 35 1,71-17-1,-17 0 1,-89 17-16,71 1 16,-18-19-1,-70 1 1,-18-18 0,0 0-1,-35 18 1,-1 17-1,19 106 1,17 1 0,-18 16-1,18 19 17,-18-54-17,18-34 1,0-54-1,0-17-15</inkml:trace>
  <inkml:trace contextRef="#ctx0" brushRef="#br0" timeOffset="36311.49">2417 9278 0,'-18'0'31,"0"0"-31,1 0 16,34 0 15,1 0-31,0 0 16,17 0-16</inkml:trace>
  <inkml:trace contextRef="#ctx0" brushRef="#br0" timeOffset="36761.05">4304 8978 0,'0'0'0,"18"-17"16,-1-89-1,-17 123 16,-17 54-15,-19 88 0,1-54-1,17-69-15,1 70 16,-1-53 0,18-36-1,0-52 16,18 0-15</inkml:trace>
  <inkml:trace contextRef="#ctx0" brushRef="#br0" timeOffset="37061.5">4286 8978 0,'0'-53'15,"0"106"-15,18-194 16,35 88-1,-36 36-15,72-1 16,87 36 0,-53 87-1,-52 54 1,-53 0 0,-71-36-1,-35-34 1,70-72-16,0 36 15,-35-53 1,18 0 0,-35-53-1,52 36 1</inkml:trace>
  <inkml:trace contextRef="#ctx0" brushRef="#br0" timeOffset="37228.76">4198 9260 0,'18'0'47,"-1"0"-47,19-17 16,-1 17-16,106-36 16,-35 19-1,17-1 1</inkml:trace>
  <inkml:trace contextRef="#ctx0" brushRef="#br0" timeOffset="37962.04">5256 9172 0,'18'0'0,"-36"0"0,54 0 0,-19 0 15,54-17 1,-71-1-16,17-17 15,-17 17 1,-17 0-16,-71 1 16,-1 17-1,-34 70 1,17 18 0,71 1-1,35-19 1,35-70-16,36 0 15,52-17 1,-35-19 0,36-52-1,-71 53 1,-53-18 15,0 35-15,-18 18-1,0 53 1,18 0 0,0 71-1,0-19 1,36 142 0,-19-35-1,19-53 1,-1 35-1,-35-53 1,0 35 0,-18-140-16,-88 34 15,-17-52 17,-106-36-17,52-35 1,-70-141-1,159-17 1,88 105 0,106-71-1,35 54 1,71-54 0,-159 125-16</inkml:trace>
  <inkml:trace contextRef="#ctx0" brushRef="#br0" timeOffset="38194.35">5803 9172 0,'0'0'0,"18"-17"0,-18-1 0,-18 36 47,1 17-32,17-18-15,0 54 16,0 17-1,0-52 1,-18-1 0,18-53 15,0-52-15</inkml:trace>
  <inkml:trace contextRef="#ctx0" brushRef="#br0" timeOffset="38362.26">5803 9031 0,'0'0'0,"0"-18"0,-17 1 0,-19-1 16,1 18-1,17 0 17,36 0-1,35 0-16</inkml:trace>
  <inkml:trace contextRef="#ctx0" brushRef="#br0" timeOffset="38628.54">6191 8802 0,'0'-18'16,"0"36"-16,0-53 0,18 35 15,-18 17 1,0 36-1,-18-18-15,18 71 16,0 53 0,-17-36-1,17-52 1,0 0 15,35-89 0,35-35-15</inkml:trace>
  <inkml:trace contextRef="#ctx0" brushRef="#br0" timeOffset="39011.62">6403 9225 0,'0'18'31,"0"-1"-31,35-17 15,18 0 1,18-35 0,-1-35-1,-52 70 1,-1-53-16,-17-18 31,-70 36-15,-1 35-1,-17 106 1,71 17 0,-1 1-1,36-71 1,70-18 0,35-35-1,1 0 1,87-88-1,-105 35 1</inkml:trace>
  <inkml:trace contextRef="#ctx0" brushRef="#br0" timeOffset="39494.61">8026 8767 0,'0'-36'0,"0"72"0,0-107 16,0 18-16,0-70 15,0 87-15,-18-17 32,0 53-17,18 89 1,0 105-1,0 53 1,0-71 0,0 18-1,0-141 1,18-35 0,0-54-1,17-34 1,-35 52-16,0-17 15</inkml:trace>
  <inkml:trace contextRef="#ctx0" brushRef="#br0" timeOffset="39845.68">7867 8678 0,'-35'-17'16,"70"34"-16,-88-52 0,-18 0 15,1-36 1,70 18-1,106-17 1,17 52 0,89 36-1,-18 70 1,-124 35 0,-87 19-1,-54-37 1,-87 1-1,52-71 1,17-17 0,72-18-1,17-18 1,88-34 15,0 34-15</inkml:trace>
  <inkml:trace contextRef="#ctx0" brushRef="#br0" timeOffset="40277.31">8396 8961 0,'0'0'0,"0"17"16,-18-17 31,18-17-47,0-36 15,0 35-15,53-35 16,36 18 0,-1 35-1,35 70 1,-52 1 15,-71 88-15,-71-54-1,18-52 1,18-35 0,35-36 15,0-52-15,0 52-16,35-70 15,36-18 1,-1 36-1,19 17 1,-36 35 0</inkml:trace>
  <inkml:trace contextRef="#ctx0" brushRef="#br0" timeOffset="40794.56">9384 8714 0,'0'0'0,"0"-18"15,-53 36 17,35-1-32,18 1 15,-70 88 1,17 35 0,0-35-1,35-1 1,18-69-16,18-1 15,105 0 1,1-35 0,-18-35-1,17-18 1,-52-17 15,-54-72-15,-52 37-1,-88-36 1,-1 70 0,36 71-1,-36 71 1,54 34 0,17 89-1,53-105 1,0-1-1,88-53 1,18-35 0,-71 0-16</inkml:trace>
  <inkml:trace contextRef="#ctx0" brushRef="#br0" timeOffset="41128.18">10248 8890 0,'0'0'0,"0"-18"0,0-35 16,0 36-16,-35-54 15,-18 54 1,-18 17 0,19 35-1,-1 88 1,17 54-1,36-71 1,18-18 0,35-53-1,53-17 1,17-18 15,18-18-15,-17-35-1,-54 0-15</inkml:trace>
  <inkml:trace contextRef="#ctx0" brushRef="#br0" timeOffset="42294.13">10689 9013 0,'18'0'62,"-1"-17"-62,1-1 0,35-17 16,-18-18-1,-35 35-15,18-70 16,-18 35 15,-35 36-15,-36 34-1,18 54 1,0 35 0,53-71-16,-35 71 15,35 0 1,0-54 0,106-34-1,35-18 1,53-53-1,-18-35 1,-87 0 0,-1-53-1,-88 35 1,0 71 15,-88 52-15,35 36-1,35 53 1,18 17 0,53-70-1,35 18 1,-35-53 0,-35-18-16,17 17 15,-17-17 1,-36-35 15,0 35-31,-35-18 16,0 1-1,36 17-15,-1 0 32,1 0-17,-1 53 1,53-36-1,18-17 1,35 0 0,18 0-1,-18-53 1,0-17 0,-17-1-1,0-70 1,-54 35-1,1 89-15,-18-54 16,0 53 0,-35 36-1,17 35 1,18 53 15,0-53-15,71 53-1,-54-54 1,18 1 0,-35-17-1,-17-19 1,-54 1 0,54-18-16,-19 0 15,1 18 1,17-18-1,1 0 1,34-18 15</inkml:trace>
  <inkml:trace contextRef="#ctx0" brushRef="#br0" timeOffset="42493.54">12206 9172 0,'0'0'15,"-18"0"32,1 0-31,-1 0 0,18-17-1,0-1 1</inkml:trace>
  <inkml:trace contextRef="#ctx0" brushRef="#br0" timeOffset="43611.31">1764 11112 0,'0'0'16,"-35"-17"0,35-1 15,17 18-16,1-17-15,52-1 16,-34 18-16,34-35 16,36 17-1,-88 18 1,-1 0 15,-52 0-15,-18 0-16</inkml:trace>
  <inkml:trace contextRef="#ctx0" brushRef="#br0" timeOffset="44143.93">1799 10989 0,'0'0'15,"-17"0"-15,-1 0 0,0 0 16,-17 18 0,-18 17-1,53-17-15,-53 70 16,18 18-1,17-18 1,-17 0 0,17-70-1,18-1-15,0-34 47,0-1-31,71-35-1,-1 18 1,54 0 0,-89 35-16,18 0 15,88 70 1,-106 1 0,-17 34-1,-53-34 1,-71 0-1,0-36 1,-17-35 0,70 0-1,0 0 1,18-18 15,35 1-15,0-1-1,17 18-15,36-35 16,-35 35-16</inkml:trace>
  <inkml:trace contextRef="#ctx0" brushRef="#br0" timeOffset="44360.29">2522 11518 0,'18'0'0,"-36"0"0,54 0 15,-19 0 1,1 0 47,-18-17-63,18 17 15,-1-18 1,1-17-16</inkml:trace>
  <inkml:trace contextRef="#ctx0" brushRef="#br0" timeOffset="45093.55">4110 10918 0,'0'0'0,"0"-35"0,0 0 16,17-53-1,-17-18 1,0 35 0,-17 89-1,17 70 1,0 106 0,0-35-1,0 70 1,-18-88-1,1-17 1,17-107-16,0 1 16,0-36-1,17-87 1,1-1 15,-1 18-31</inkml:trace>
  <inkml:trace contextRef="#ctx0" brushRef="#br0" timeOffset="46327.6">4092 10777 0,'-17'0'16,"-1"0"-16,36 0 47,-1 0-31,18-17-16,107-19 15,-89 19-15,88-1 16,35 1-1,-88 17 1,-70 0 0,-71 17-1,-53 18 1,18-17 0</inkml:trace>
  <inkml:trace contextRef="#ctx0" brushRef="#br0" timeOffset="46543.61">4110 11077 0,'0'0'0,"0"18"0,0-1 0,0 1 16,0 0-16,0-1 15,35-17 1,18 0-1,18 0 1,17-17 0,-53-1-1</inkml:trace>
  <inkml:trace contextRef="#ctx0" brushRef="#br0" timeOffset="47445.19">4727 11042 0,'0'0'0,"0"-18"0,0 36 47,0 52-31,0 36 0,0 35-1,0-17 1,53-54-1,0-70 1,-35 0-16,52 0 16,18-52-1,18-54 1,-88 88-16,35-70 31,-18-36-15,-35 54-1,0 35 1,-35 70 0,17 88-1,18 36 1,0-71 0,53 0-1,35-88 1,53-17-1,1-54 1,-19-35 0,-105-17-1,-18 17 1,-18 36 15,0 52-15,18 53-1,0-17-15,0 70 16,0 36 0,-17-54-1,-1-17 1,18-18 0,-18-35-1,1-35 1,17-36-1,17-52 1,54 17 0,52 0-1,36 89 1,-18 70 15,-35 52-15,-88 1-1,-18 18 1,-18-54 0,1-17-1,52-106 17</inkml:trace>
  <inkml:trace contextRef="#ctx0" brushRef="#br0" timeOffset="49876.7">6720 11095 0,'18'-18'0,"-36"36"0,54-53 16,-36-1-16,-18-17 15,-53 36 1,1 17 15,-18 88-15,70-70-16,0 52 15,1 124 1,17-88 0,70-18-1,71-70 1,1-18 0,34-35-1,-35-71 1,-70-35-1,-71-36 1,0 36 0,0 0-1,0 106 1,0 88 15,0 17-15,0 89-1,-18 0 1,18-53 0,0-71-16,35 35 15,-17-70-15,35 18 16,35-18 0,-17-35-1,17-53 1,-18-36-1,-70 89-15,0-18 16,18-18 0,-18 107 15,0 52-15,0-71-1,0 54 1,0 17-1,0-70-15,35 17 16,53-17 0,36-18-1,-36-53 1,36-18 0,-54-17-1,-35 53-15,1-71 16,-1 71-1,-70 105 17,-1 18-17,36-70-15,-35 70 16,35-70 0,0 35-1,35-36 1,54-17-1,-19-17 1,18-36 0,-35-18-1,-35 54-15,-18-107 16,0 1 0,-53 70-1,-70 35 1,34 36-1,1 70 1,88-53-16,0 53 16,0 36-1,88-53 1,1-71 0,69 17 15,-34-34-16,-89-1-15,106-53 16,-53-35 0,-88 18-1,0 18 1,0 87 15,-17 1-31,-1 70 16,0-17-1,-17 17 1,18-35 0,-1 0-1,18-71 32,0-17-47,18 17 16,34-70-1,54-35 1,0 17 0,-35 53-1,-54 53-15,54 17 16,-54 36 0,-17 18-1,36 17 1,-1-17-1,89-18 1,34-18 0,1-35-1,0-71 1,-71 18 0,-35-88 15,-53 71-16,-53-18 1,35 70-16,-70 18 16,18 18-1,-1 70 1,36 0 0,17 18-1,18-18 1,35-53-1,36-35 1,-18 0 0,17-70-1,1-19 1,-18 1 0,-53 71-1,18-89 1,-1 71-1,-34 105 17,17-35-32,-18 1 15,18-1-15,0 53 16,0-35 0,0 18-1,70-71 1,19 0-1,34-36 1,-17-17 0,-71 36-16,106-89 15,-70-35 1,-53 0 15,-18-36-15,0 89-1,-18 70-15,0 1 16,18 70 0,-17 106-1,17 17 1,0-70 0,-18 52-1,18-140-15,0 70 16,35-52-1,36-19 1,-1-17 0,36-70-1,-18 17 1,36-71 15,-71 36-15,-53 35-1,-53 0-15</inkml:trace>
  <inkml:trace contextRef="#ctx0" brushRef="#br0" timeOffset="50142.36">8819 10283 0,'-35'-17'0,"70"34"0,-87-34 15,16 17-15,19 0 0,-1 0 16,0 0 0,-17 0 15,0 0-16,-53 0 1,70 17-16</inkml:trace>
  <inkml:trace contextRef="#ctx0" brushRef="#br0" timeOffset="50360.06">7302 10760 0,'-17'17'0,"34"-34"0,-69 52 15,69-35 17,18 0-32,89 0 15,-1-18 1,-87 1-16,70 17 31,-89-18-15</inkml:trace>
  <inkml:trace contextRef="#ctx0" brushRef="#br0" timeOffset="51176.27">1852 13017 0,'0'0'0,"0"-17"0,18-1 16,-1-70-16,-17 0 15,0 70 1,-53 1-1,-52 52 1,-1 71 0,35 35-1,54-88-15,17 88 16,0-88-16,17 70 16,89-17-1,0-88 1,17-18-1,1-71 1,-107 53-16,19-17 16,-36 0-16,0-36 15,-53 18 1,-53 36 0,35 17-1,1 53 16,35 17-15,35-52-16,0 35 16,35-36-1,18-17-15</inkml:trace>
  <inkml:trace contextRef="#ctx0" brushRef="#br0" timeOffset="51321.69">2222 13282 0,'0'0'15,"18"-18"64,0 1-79</inkml:trace>
  <inkml:trace contextRef="#ctx0" brushRef="#br0" timeOffset="52976.97">4145 12982 0,'-35'-17'0,"70"34"0,-88-34 0,18-1 16,0 0-16,-1 18 16,19 53 15,17-35-31,0 52 15,17 1 1,1-71-16,53 18 16,17-36-1,35-88 1,-35 0 0,-35-52-1,-35 34 1,-18 71-16,-53-70 15,-17 105 1,-1 106 0,53 89-1,18 140 1,0-123 0,0-141-1,18 106 1,17-71-1,-35-70 1,-70-54 15,-1-34-15,53 52-16,-105-88 16,52 71-1,19 35 1,52 53-1,52 35 1,19 0 0,-53-70-16,70 35 15,35-53 1,-17-35 0,71-54 15,-54-34-16,-70 35 1,-53 53-16,0-71 16,0 88-1,0 71 1,0 18 0,0 34-1,0-34 1,0-36-16,0 0 15,35-70 17,0-18-17,-17 36-15,0-54 16,17-17 0,-35 70-16,18-17 31,17 53-16,18 70 1,-18-18 0,36 1-1,17-18 1,0-53 0,53-18-1,-35-35 1,18-53-1,-54 1 1,-35-107 0,-35 159-16,0-88 15,-17 35 1,-19 88 0,-16 71 15,34 71-16,0 140 1,18-122 0,53-19-1,53-52 1,17-71 0,54-18-1,-54-35 1,-87 35-16,69-70 15,-69 0 1,-36-18 0,-18 88-1,-52 54 1,17 70 0,35-1 15,18-16-16,53-54 1,53-35 0,0 0-1,35-53 1,-106 35-16,53-52 16,-88-1-1,-18-35 1</inkml:trace>
  <inkml:trace contextRef="#ctx0" brushRef="#br0" timeOffset="53176.15">5821 12894 0,'-18'18'0,"36"-36"0,-71 53 0,35-17 0,-17 0 15,53-18 16,70 0-15,-53 0-16,71-36 16,35-17-1,-70 18-15</inkml:trace>
  <inkml:trace contextRef="#ctx0" brushRef="#br0" timeOffset="54076.68">7620 13264 0,'0'-70'32,"18"70"-32,-1-18 0,1-52 15,0-19 1,-36 19-1,-106-1 1,19 54 0,69 17-16,-87 53 15,52 17 1,18 54 15,53-54-15,18-17-1,53-53 1,52-53 0,-17-17-1,-36-1 1,-70-17 0,0 53-1,0 70 16,0 88-15,18 19 0,35 69-1,-18 71 1,-17-70 0,-18-141-16,0 176 31,0-89-16,-35 19 1,-36-89 0,36-70-1,-36-36 1,1-123 0,17-53-1,17-53 1,36 53-1,71-36 1,17 89 0,-70 106-16,123-124 15,-35 54 1,35 16 0</inkml:trace>
  <inkml:trace contextRef="#ctx0" brushRef="#br0" timeOffset="54476.27">7990 13017 0,'0'0'0,"-17"-17"16,-89-36-1,18-18 1,70 1 0,36-1-1,88 71 1,-1 18-1,-69 17-15,70 53 16,-18 53 0,-88-52-1,0-1 1,-36-70 0,36-71 30,0-18-30,36-52 0,-1 17-1,36 0 1,-54 88-16,36 18 16,35 18-1,0 35 1</inkml:trace>
  <inkml:trace contextRef="#ctx0" brushRef="#br0" timeOffset="56375.72">8961 13017 0,'35'18'0,"-70"-36"0,176 36 15,-88-53 1,-1-18 0,-52-18 15,-17-52-16,-71 17 1,-36 71 0,1 52-1,35 54 1,17 88 0,71-36-1,0 1 1,71-71-1,52-53 1,0-36 0,-52-17-1,0-35 1,-71 0 0,0-53 15,0 106-16,-18 70 1,0 53 0,18 36-1,18-36 1,70 0 0,-35-70-1,35-18 1,18-53-1,-35-18 1,-18-88 0,-36 124-16,-17-106 15,0-35 1,0 87 0,-17 54-1,-1 53 16,18 105-15,0 54 0,0 34-1,0-70 1,18-70 0,52-36-1,1-35 1,-54 0-16,71-17 15,-52-1-15,87-88 16,-52 18 0,-18-71-1,-36 89 1,1 34 0,-18 54 15,0 105-16,0-34 1,0-1 0,53-18-1,0-70 1,70 0 0,-70-35-1,35-53 1,-70 17-1,-18-70 1,18 71 0,-18 140 15,0 18-15,0 18-1,0-53 16,0-35-31,53-1 16,17-17 0,36 0-1,0-52 1,-36-19 0,-52-70-1,-18 53 1,-106-36-1,18 107 1,-35 52 0,70 88-1,35-17 1,18 18 0,88-54 15,36-70-16,-1 0 1,18-17 0,0-72-1,-70 19 1,-18-71 0,-36 88-1,-17 88 16,-35 71-15,0-18 0,17-17-1,18-54-15,0 36 16,-17-53 0,17-17 30,0-1-30,0 0-16,35-70 16,35-53-1,54 0 1,-36 70 0,0 54-1,-35 70 1,-35 88-1,-18 0 1,0-71 0,0 1-1,0-53 1,-18-1 0,18-34-1,-17-36 16,-19-18-31</inkml:trace>
  <inkml:trace contextRef="#ctx0" brushRef="#br0" timeOffset="56576.66">11007 12365 0,'-36'0'15,"72"0"-15,-107 0 0,-35-18 16,71 18 0,17 0-1,1 0 17</inkml:trace>
  <inkml:trace contextRef="#ctx0" brushRef="#br0" timeOffset="56826.32">9507 12612 0,'-17'17'0,"34"-34"0,-70 34 0,36-17 15,-1 0-15,71 0 31,-35 0-31,88-17 16,52-1 0,-70 18-1,-70-17 1</inkml:trace>
  <inkml:trace contextRef="#ctx0" brushRef="#br0" timeOffset="57676.6">2434 14552 0,'0'0'0,"-35"0"0,-53 0 16,17 18 0,-17 88-1,88 17 16,53-52-15,106-36 0,-1-35-1,36-53 1,-53-18 0,-105 1-1,-36-1 1,0 36-1,-71 53 1,36 70 0,17-53-16,-17 71 15,17-53-15,-17 88 16,17 0 0,18 0-1,0-88 16,-17-53 1,-36-53-17,35 36-15</inkml:trace>
  <inkml:trace contextRef="#ctx0" brushRef="#br0" timeOffset="57876.03">2293 15205 0,'-18'0'0,"36"0"0,-53 0 15,17 0-15,71-18 32,53 0-17,53-34 1,-54 16 0,-87 36-1,53-35-15,-36 17 31</inkml:trace>
  <inkml:trace contextRef="#ctx0" brushRef="#br0" timeOffset="58027.37">3069 15046 0,'0'18'0,"0"-36"0,18 53 15,-1-35 1,19 0-1,-19 0 1,19-17 0</inkml:trace>
  <inkml:trace contextRef="#ctx0" brushRef="#br0" timeOffset="59709.42">4727 14728 0,'-17'18'16,"34"-36"-16,-52 54 0,17-1 15,36-35 16,17 0-15,53-35 0,36-53-1,-54-1 1,-17-16 0,-53 87-16,-17-35 15,-89 53 1,0 18-1,-17 52 1,-1 71 0,106-35-1,18-88-15,36 52 16,-19-52-16,72 17 16,52-35-1,-71 0 16,1 0-15,-106 0 15,17 0-31,-53 0 16,-35 53 0,36 0-1,35 71 1,35-36-1,0-71-15,105 54 16,1-71 0,35-53-1,-35 0 1,0-53 0,-35 36-1,-54-19 16,-17 72-15,-17 17 0,-1 35-1,-17 36 1,17 17 0,18-70-16,0 52 15,0-35 1,0-88 15,71-17-15,-54 52-16,19-35 15,52-53 1,-18 89 0,1 17-1,-18 35 16,0 53-15,0 1 0,-36-72-16,71 89 15,18-88 1,53-18 0,17-71-1,-52 1 1,17-36-1,-88 17 1,-106-16 0,-35 69-1,-36 36 1,-17 53 0,71 35-1,-19 36 16,89 17-15,0-70 0,71-54-1,35-17 1,-36-53 0,-34 18-16,34-35 15,18-54 1,-35-35-1,-35 1 1,-18-19 0,0 107-1,-35 105 1,35 88 0,0 54-1,17-54 16,19 18-15,-1-70 0,0-1-1,18-70 1,53-17 0,17-54-1</inkml:trace>
  <inkml:trace contextRef="#ctx0" brushRef="#br0" timeOffset="60041.89">7567 14623 0,'0'-18'0,"0"36"0,0-54 16,0 1-16,0 0 0,0-18 15,-35 18 16,17 70-15,18 106 0,-17-35-1,-1 53 1,18-71 0,-18 35-1,18-87 1,18-36-1,35-18 1,35-53 0,-70 54-16</inkml:trace>
  <inkml:trace contextRef="#ctx0" brushRef="#br0" timeOffset="60426.1">7867 14817 0,'0'0'15,"18"0"-15,-36 0 31,0 17-15,-35 54 0,53-36-16,0 36 15,0-18 1,71 0 0,17-53-1,36-18 1,-36-35-1,-18 0 1,-70 35-16,0-52 16,-53-18-1,-52 17 1,16 71 0,-16 0-1,16 71 16,54-36-15,0-17 0,17-18-1,1 0-15</inkml:trace>
  <inkml:trace contextRef="#ctx0" brushRef="#br0" timeOffset="60658.13">7250 14711 0,'0'0'0,"-18"0"15,36 0 17,34-18-32,72-17 15,-89 17 1,36 1-1,88-19 1,-54 1 0,-34 17-1</inkml:trace>
  <inkml:trace contextRef="#ctx0" brushRef="#br0" timeOffset="62392.53">9490 14534 0,'17'0'0,"-34"0"15,-1 18-15,0-18 16,36-18 31,0 1-47,17-18 15,71-54 1,-36 19 0,-52-1-1,-18 54-15,-53-36 16,-35 35 0,-36 18-1,36 53 16,0 53-15,70 0 0,18-71-16,18 35 15,0-52-15,35 35 16,35-35 0,-35-18-1,-18 0 1,-35-36-1,-53 36 1,0 0 0,-17 36-1,-19 52 1,54-18 0,35 36-1,88-35 16,18-54-15,18-17 0,34-35-1,1-35 1,-53-1 0,-53-35-1,-53 89-15,0-36 16,0 35-1,-18 53 1,-17 53 0,17-17-1,-17 0 1,35-36-16,-18 0 16,18-17-1,36-54 32,-19 19-47,36-36 16,35-53-1,18-17 1,0 70 0,-53 70-1,-18 72 1,-17-1-1,35 53 1,0-71 0,53-34-1,70-36 1,-35-18 0,71-53-1,-71 19 1,-106 16-1,53-70 1,-88 1 0,-53-36-1,-35 88 1,-71 53 0,-17 123-1,70 18 1,106 0-1,0-70 1,88-18 0,18-53-1,35-36 1,-105 19-16,70-36 16,-1-53-1,-34-53 16,-53 1-15,-18-19 0,0 71-1,0 71-15,0 0 16,0 52 0,-53 89-1,53 35 1,0 36-1,0-54 1,0-87-16,35 87 16,0-52-1,0-36 1,18-18 0,-17-17-1,17 0 16,-36-17-31,36-36 16,-35 35-16</inkml:trace>
  <inkml:trace contextRef="#ctx0" brushRef="#br0" timeOffset="62558.36">12030 14834 0,'-18'0'62,"0"0"-62,-34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08:09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7602 1446 0</inkml:trace>
  <inkml:trace contextRef="#ctx0" brushRef="#br0" timeOffset="15952.56">3263 811 0,'0'-17'31,"0"-1"-15,0 0 0,0 1-16,0-1 15,0 1-15,0-19 16,0 1 15,0 17-15,0 1-16,0 34 31,0 19-15,-17 69-1,17 1 1,0-70-16,0 105 15,-18 35 1,-17-52 0,-1 17-1,19-36 1,-1-16 0,18-54 15,-18-35-16,1-53 1,17-18 0,0 19-16</inkml:trace>
  <inkml:trace contextRef="#ctx0" brushRef="#br0" timeOffset="16669.22">3175 829 0,'0'0'0,"-18"-18"0,-17 18 0,-18-17 16,18-19-1,35-16 16,0 16-15,0 19-16,106-36 16,-18 35-1,53 0 1,-18 18 0,1 53-1,-106 36 1,-36 69-1,-106 19 1,1-54 0,-18 1-1,35-54 1,88-52-16,-34-18 16,-19 17 15,36-34-16,35-36 1,0 18 0,0 17-1,70 18 1,-34 18 0,16 52-1,-34-17 1,35 35-1,-18-17 1,1 17 0,-1-53-1,0-35 1,0 0 0,-17-35-1,35-18 16,-35 35-31</inkml:trace>
  <inkml:trace contextRef="#ctx0" brushRef="#br0" timeOffset="17152.41">3616 1411 0,'0'0'0,"-18"0"16,54 0 15,-19 0-31,54-35 16,-1 0 0,-52 17-16,53-17 15,-54-36 16,-17 36-15,-17 35 0,-54 0-1,-17 70 1,53-52-16,-36 53 16,0 34-1,54-34 1,17-1-1,35-17 1,18-17 0,35-19-1,0-17 1,-17-17 0,35-54 15,-71 53-31</inkml:trace>
  <inkml:trace contextRef="#ctx0" brushRef="#br0" timeOffset="17420.03">4163 1305 0,'0'-17'16,"0"34"-16,0-52 15,35 35 1,0 0 0,36 18-1,-53 35 1,-1 17 0,-17-52-16,0 35 15,-17 17 16</inkml:trace>
  <inkml:trace contextRef="#ctx0" brushRef="#br0" timeOffset="17519.05">4322 1711 0,'17'0'31,"1"-35"-15,-1-18-1,36 0 1</inkml:trace>
  <inkml:trace contextRef="#ctx0" brushRef="#br0" timeOffset="17836.07">4639 1235 0,'18'-18'0,"-18"0"0,17 18 16,-34 36 15,-54 52 0,53-70-31,-17 34 16,18-16-16,-72 70 15,36-36 1,36-17 0,17-18-1,17-52 32,1 17-47,35-53 16,-18 17-1</inkml:trace>
  <inkml:trace contextRef="#ctx0" brushRef="#br0" timeOffset="18169.32">4886 1288 0,'18'0'16,"-18"17"15,0 1-31,0 17 16,-36 18-1,1 0 1,17 0 0,1-35-1,17-1-15,0 1 16,0-36 31,0 1-47,17-19 15</inkml:trace>
  <inkml:trace contextRef="#ctx0" brushRef="#br0" timeOffset="18568.68">4939 1005 0,'0'0'16,"-18"0"-16,18 18 16,-17 0-16,17 17 15,0-17 1,17-18 0,36 0-1,-35-36 1,17-17-1,-35 18 17,0 0-17,-18 17 1,-17 18 0,18 0-16,-36 35 15,17 18 1,19 18-1,17-18 1,0-18 0</inkml:trace>
  <inkml:trace contextRef="#ctx0" brushRef="#br0" timeOffset="19252.95">5503 1305 0,'18'0'15,"0"-17"1,-18-1-16,0 0 15,0 1 1,-18 17 0,-17 0-1,-54 17 1,1 19 0,71-19-16,-36 36 15,53-35 16,0-1-15,17 1 0,36-18-1,18 18 1,-1-1 0,-34-17-16,17 18 15,-18 17 1,-17-17-1,-18 17 1,-53 0 0,35-17-16,-53 17 15,36-35-15,-35 18 16,-36 0 0,35-18-1,-17-36 16,70 36-31,1 0 16,17-17-16,-18-1 16,71 0 15,0 1-15,-35-1-16,17 18 0</inkml:trace>
  <inkml:trace contextRef="#ctx0" brushRef="#br0" timeOffset="19587.88">5927 1288 0,'-18'0'31,"18"17"-15,-18-17 0,18 18-16,0 35 15,0-18 1,-17-17-16,-1 35 16,0-18-1,1 0 1,17-17-1,0-36 32,17 1-47</inkml:trace>
  <inkml:trace contextRef="#ctx0" brushRef="#br0" timeOffset="20036.24">5962 988 0,'0'0'0,"-35"-36"31,17 36-31,0 0 0,-35 36 31,18-1-15,35 53-1,0-52 1,0-19-16,18-17 16,35 0-1,0-17 1,-18-36 0,-17 0-1,-18-36 16,-18 72-15,-35-1 0,0 36-1,-17 52 1,52 1 0,-17 17-1,35-35 1,0-35-16</inkml:trace>
  <inkml:trace contextRef="#ctx0" brushRef="#br0" timeOffset="21036.82">6332 1252 0,'0'0'0,"0"-35"31,-17 35-15,-1 18 0,-17 17-1,-36 36 1,71-54-16,-17 18 15,-1-17-15,-17 70 16,35-52 0,17 16-1,36-34 1,18-18 0,-36 0-1,0-53 16,-35 18-15,0-36 0,-17 18-1,-1-17 1,0 35 0,18-18-1,36 17 1,52 19-1,-18 17 1,36 17 0,-18 36-1,-52 18 1,-36-1 0,0-17-1,0 18 16,-18-36-15,-17 36 0,35-54-1,0 1 1,-18-18 0,36-35-1,-18-36 1,17-35-1,54-17 1,53 17 0,-19 36-1,36 52 1,-52 36 0,-36 52-1,-36-52 1,-17 52-1,0 18 1,-17-35 0,-36 18-1,35-18 1,-17-36 0,17 1-1,18-71 16</inkml:trace>
  <inkml:trace contextRef="#ctx0" brushRef="#br0" timeOffset="21834.84">8996 1094 0,'0'0'15,"0"-18"-15,0 0 0,0-17 0,0 17 16,0-35-1,0 18 1,0 18 0,-18 52 15,1-18-31,-36 72 16,0 34-1,0 1 1,35-36-1,18-18 1,53-34 0,35-19-1,18-17 1,0-53 0,-36 0-1,-17-52 1,-53-1 15,-17-35-15,-19 105-16,-34-17 15,-54 36 1,36 34 0,0 36-1,53 0 1,35 18-1,0-53 1,88-1 0,-53-17-16</inkml:trace>
  <inkml:trace contextRef="#ctx0" brushRef="#br0" timeOffset="22203.3">9878 688 0,'0'0'0,"0"-35"0,0-1 15,0 19-15,0-1 16,-53 0 0,-18 18-1,-17 71 1,35 17-1,0 71 1,18 0 0,0 70-1,-1-17 1,19 35 0,-1-71-1,18 71 16,-17-177-31,-19 125 16,1-1 0,17-142-16,-17 72 15</inkml:trace>
  <inkml:trace contextRef="#ctx0" brushRef="#br0" timeOffset="22418.47">9296 2999 0,'35'-18'31,"18"-35"-15,-53-35-1,0 53-15,0-54 16,-71-52 0,1 35-1,-18 36 1,35 35 0,17 17-1,19-53 16,34 36-31</inkml:trace>
  <inkml:trace contextRef="#ctx0" brushRef="#br0" timeOffset="23134.89">11148 617 0,'0'0'0,"-53"0"32,35 0-32,36 0 15,-1 0 1,19 0-16,34 0 16,160 0-1,-54 0 1,53 0-1,-88 0 1,-52 0 0,-125 0 15,1 0-31,-18 0 16,0 0-1</inkml:trace>
  <inkml:trace contextRef="#ctx0" brushRef="#br0" timeOffset="23236.78">11712 653 0,'-17'0'0,"34"0"0,-52 0 16,0 17 0</inkml:trace>
  <inkml:trace contextRef="#ctx0" brushRef="#br0" timeOffset="23602.01">11606 1111 0,'0'18'0,"0"0"15,0 17-15,0 53 16,0 18 0,-17-36-1,-1-34 1,-17 34-1,0-35 1,-54-17 0,-34-18-1,17-35 1,-35-18 0,35-18-1,71 18 1,35 18-1,17 35 1,36 0 0,0 0-1,-35 0-15</inkml:trace>
  <inkml:trace contextRef="#ctx0" brushRef="#br0" timeOffset="24284.38">11712 723 0,'0'0'0,"0"-17"31,0-1 0,0 36 1,0-1-32,0 1 15,0 52 1,0 36 0,-17-18-1,-1 1 1,18-36-1</inkml:trace>
  <inkml:trace contextRef="#ctx0" brushRef="#br0" timeOffset="25151.45">12312 1252 0,'18'0'16,"-18"-17"-16,17 17 16,-17-18-16,18 0 15,-18-17-15,0 0 16,-18-18-1,-52 35 17,-19 1-17,-16 52 1,-19 53 0,36 18-1,53-35 1,35 34-1,0-69 1,17-1 0,54-35-1,17 0 1,-17-35 0,34-18-1,-16-35 1,-36-1-1,-36 54 1,1-35 0,-1 34-1,-17 54 17,-17 70-17,17-70-15,0 52 16,0 18-1,0-35 1,0 0 0,35-53-1,0 18 1,-17-18-16,0 0 16,52-35-1,-52 17 1</inkml:trace>
  <inkml:trace contextRef="#ctx0" brushRef="#br0" timeOffset="25435.27">12700 1129 0,'0'0'16,"0"-18"-1,0 36 16,0 0-15,0-1-16,18 71 16,-18-17-1,0-18 1,17 0 0,-17-36-1,18-17 16,17 0-15</inkml:trace>
  <inkml:trace contextRef="#ctx0" brushRef="#br0" timeOffset="25735.98">13035 1199 0,'0'-35'15,"0"18"1,-18 17 15,-17 17-31,-18 54 16,0-1 0,0 18-1,36-52 1,-18-1-1,35-17 17,17-18-1,18 0-15</inkml:trace>
  <inkml:trace contextRef="#ctx0" brushRef="#br0" timeOffset="26451.02">13582 1252 0,'0'0'0,"0"-17"16,18-1-16,-18 0 15,0-17-15,0 18 16,0-19 0,0 1-1,-36 17 1,-17 18 0,-35 36-1,0 52 1,0 18-1,70-36 1,1 1 0,17-18-1,17-36 1,36-17 0,-35 0-16,52 0 15,18 0 1,-35-53 15,18 0-15,-36-17-1,0-36 1,-17 53 0,-18 18-1,0 70 16,0 36-15,-18-54-16,1 72 16,17-37-1,0 19 1,0-36 0,35-35-1,36 18 1,-18-18 15,17-35-15,-35-1-16</inkml:trace>
  <inkml:trace contextRef="#ctx0" brushRef="#br0" timeOffset="28170.04">15011 847 0,'0'0'0,"17"-18"0,19-70 32,-72 53-32,72-1 15,-36 19-15,-36-1 16,-52-17-1,18 35 1,-1 17 0,0 54-1,36-53-15,-35 105 16,-19 36 0,54 0-1,35-36 1,0-17-1,71-18 17,-1-53-17,36-17 1,-35-18 0,52-35-1,1-1 1,17-52-1,-53 18 1,-53 52-16,36-70 16,-54 35-1,-17 18 1,-35 70 15,17-17-15,-17 52-16,-18 18 31,0 0-15,53-52-1,0-1 1,36-35 0,52 0-1,18-18 1,-18-35-1,-71 1 1,-17-37 0,-70 36-1,-36 36 1,53 17 0,53-18-1,18 1 1,105-19-1,-35 36 17,36-17-17,-53 34 1,-19 54 0,-52-18-1,0 35 1,-17-18-1,-1-34 1,1-1 0,17 0-1,-18-35 17,18-35-17,0-18 1,18-17-1,-1 52 1,36-70 0,53-36-1,35 54 1,-35 52 0,0 71-1,-71 18 1,-35-36-16,0 71 15,-53-36 1,35 18 0,-52-35-1,52-17 1,1-36 0,17-18 15,35-17-16</inkml:trace>
  <inkml:trace contextRef="#ctx0" brushRef="#br0" timeOffset="28535">16916 1094 0,'0'0'0,"0"-18"16,-71 0 15,53 18-31,1 0 0,-36 18 16,-35 53-1,35 17 1,-35 35 15,70-70-15,18 18-1,35-54 1,53 1 0,1-18-1,34-18 1,-105 1-16,70-36 15</inkml:trace>
  <inkml:trace contextRef="#ctx0" brushRef="#br0" timeOffset="29384.56">17022 1305 0,'0'0'16,"0"18"-16,17-18 31,18 0-15,-17 0-16,17 0 15,54-18 1,-72-35 0,-17 18-1,0 0 1,-53 35-1,0 0 1,-70 53 0,70 17-1,0 18 1,53-35 0,18-17-1,-1-19 1,19 1-16,122-18 31,-52 0-15,35-18-1,-53-17 1,18-36 0,-53-17-1,-53 71-15,36-54 16,-36 36-1,0 17 1,0 36 15,-36 35-15,1 17 0,35-52-16,-53 88 15,18-18 1,-18 53-1,35 0 17,-17-17-17,-18 34 1,-18 1 0,1 0-1,17 0 1,18-71-1,17-35 1,18-71 15,18 0-31,52-70 16,-17-18 0,-18 54-16</inkml:trace>
  <inkml:trace contextRef="#ctx0" brushRef="#br0" timeOffset="29850.65">17727 1199 0,'0'-17'15,"-18"17"-15,18-18 16,0 1 0,53-19-1,18 36 1,-53 0-16,17 0 16,35 36-1,-34 16 1,-36 19 15,-36-18-15,-52 0-1,71-36-15,-72 19 16,19-19 0,35 1-1,-1 0 1,54-18 46,0-18-62,34-17 16</inkml:trace>
  <inkml:trace contextRef="#ctx0" brushRef="#br0" timeOffset="30251.45">18309 811 0,'0'0'0,"0"-17"0,0-1 0,0 0 15,18 18 1,-18-17-16,0 52 31,-18 18-15,-35 88-1,0-17 1,18 17 0,17-106-16,1 36 15,-19 17 1,36-53 15,0-17-15,0-36 15,18 0-15,17-17-16</inkml:trace>
  <inkml:trace contextRef="#ctx0" brushRef="#br0" timeOffset="30834.58">18697 1235 0,'0'0'15,"18"-18"-15,-1 0 0,1-17 16,17 0-1,-52 35 32,-54 0-31,-35 70 0,36-34-1,70-1 1,0-17-1,53-1 1,0 1 0,35-18-1,-18 35 1,1 0 0,-71 1-1,0-19 1,-18 19-1,-70-19 17,18 1-17,52-18-15,-70 0 16,17 0 0,18 0-1,18 0 1,0 0-1,35-35 1,0-1 0,0 19-16</inkml:trace>
  <inkml:trace contextRef="#ctx0" brushRef="#br0" timeOffset="31267.43">18115 758 0,'-18'0'16,"36"0"-16,-36-17 0,36 17 31,0 0-31,105 0 16,36 0-1,70 0 1,-176-18-16,35 18 16,54 0-1,-107 0 1,-18 0-1,-17 18 64,-17-18-64</inkml:trace>
  <inkml:trace contextRef="#ctx0" brushRef="#br0" timeOffset="32468.1">3069 2205 0,'0'0'0,"-17"0"0,-1 0 0,-35 0 31,35 0-31,1 17 16,-1-17-1,36 0 17,-1 0-32,54 0 15,-36 0-15,71 0 16,123 0-1,-17-17 17,141-1-17,17 18 1,-52 0 0,-213 0-16,195 0 15,53 0 1,-88 0-1,17 0 1,-106 0 0,-17 0-1,-53 0 1,-53 0 0,-53-17 30,17 17 1,1-18-47</inkml:trace>
  <inkml:trace contextRef="#ctx0" brushRef="#br0" timeOffset="33123.94">8414 2152 0,'-18'0'16,"36"0"-16,-54 0 0,1 0 15,53 0 32,17 0-31,-17 0-16,105 0 15,54-18 1,87 18 0,-105-17-1,17 17 1,-140 0-16,52 0 15,-18-18 1,-52 18 0,0 0-1</inkml:trace>
  <inkml:trace contextRef="#ctx0" brushRef="#br0" timeOffset="34017.4">11624 2205 0,'0'0'0,"-35"0"0,-71-18 16,88 18-16,1 0 15,-72 0-15,37 0 32,16 0-17,19 0 1,52 0 0,71 0-1,17 0 1,124 0-1,18 0 1,105 0 0,-105 0-1,-177 0-15,229 0 16,-140 0 0,-18 0-1,-107 0 1,-34 0-1,-36-17 32,1 17-31,-1 0 0,18-18-1</inkml:trace>
  <inkml:trace contextRef="#ctx0" brushRef="#br0" timeOffset="34975.97">15028 2099 0,'-17'0'15,"34"0"-15,-52 0 0,17 0 0,1 0 16,-19 0 0,1 0-1,18 0 1,-1 0 15,36 0 0,34 0-15,37 0 0,87 0-1,18 0 1,71 0 0,-195 0-16,142 0 15,141 0 1,-71 0-1,71 0 17,-18 0-17,-88-18 1,17 18 0,-34-17-1,-36 17 1,-53 0-1,0 0 1,-53 0 0,-70-18-16,-1 18 15,1 0 1,0 0 0,-18-18 62,-18 18-63,0 0 1</inkml:trace>
  <inkml:trace contextRef="#ctx0" brushRef="#br0" timeOffset="35116.79">18503 2046 0,'0'0'0,"-17"0"0,-1 0 16,-17 18 0,17-18-1,-17 0 1,17 0-16</inkml:trace>
  <inkml:trace contextRef="#ctx0" brushRef="#br0" timeOffset="60863.2">1429 3775 0,'-18'0'16,"0"0"93,18 17-93,-17-17-16</inkml:trace>
  <inkml:trace contextRef="#ctx0" brushRef="#br0" timeOffset="61015.66">1411 3863 0,'0'0'0</inkml:trace>
  <inkml:trace contextRef="#ctx0" brushRef="#br0" timeOffset="61764.33">1464 3792 0,'0'-17'16,"35"-19"-1,1-34 1,-36 17 0,0 0-1,17 35 1,-17 71 31,0-17-47,0-1 15,0 35-15,0 36 32,0-18-17,0 18 1,0 18-1,0-36 1,0-17 0,0-1-1,0-52 1,0-1 0,0 1-1,-17-18 1,-36 0-1,-18 0 1,-17 0 0,17 0 15,18 0-31,1 18 31,34-18-31,36 0 47,34 0-31,54 0-1,0 0 1,-71-18-16,54 18 16,16 0-1,-52 0 1,-17 0-1,-36-18 48,0 1-47,0-1-1,0 0-15</inkml:trace>
  <inkml:trace contextRef="#ctx0" brushRef="#br0" timeOffset="62259.54">1958 3951 0,'0'18'63,"0"-1"-63,0 1 15,0 0 1,18-18 15,-1 0-15,-17-36-1,0 1 1,0 17 0,0 1-16,-17 17 31,-1 0-16,0 35 1,18 0 0,0-17-16,0 0 15</inkml:trace>
  <inkml:trace contextRef="#ctx0" brushRef="#br0" timeOffset="64563.97">2999 4216 0,'0'0'0,"-18"0"32,18-18-32,0 36 47,0-1-47,0 1 15,35 35 1,-17-18-1,17 18 1,0-35 0,1-18-1,-1 0 1,0-18 0,18-52-1,-18-19 1,36-87-1,-18 35 1,-18 88-16,71-106 16,-53 89-1,0 70 17,-18 0-17,-17 53 1,-18-1-1,0-34 1,0 17 0,0-52 31,0-1-47,0 0 15,0 1-15,0-18 16,-35-1-1,-18 36 1,0 0 0,-36 36 15,37 34-15,16 1-1,19 34 1,17 1-1,0 35 1,53-70 0,17 17-1,18-53 1,18-35 0,0-17-1,17-71 1,-52-1-1,17-122 1,-53 70 0,1-18-1,-36 53 17,0 0-17,0 89 1,0 34-1,-36 18 1,36 89 0,-17-1-1,-1 36 1,18-35 0,0 17-1,0-106-15,18 36 16,35-18-1,0-53 1,17 0 0,-17-36-1,71-87 17,-36 17-17,18-53 1,-1 71-1,19 0 1,-53 70 0,-36 18-16,35 18 15,-52 35 1,0 17 0,-1-34-1,1 34 1,-18-35-1,18-35 1,-1-35 15,-17-18 1,0 36-32,0-19 15,-35-17 1,-18 18-1,-35 17 1,53 1-16</inkml:trace>
  <inkml:trace contextRef="#ctx0" brushRef="#br0" timeOffset="65173.02">5380 4233 0,'0'-17'46,"0"-1"-30</inkml:trace>
  <inkml:trace contextRef="#ctx0" brushRef="#br0" timeOffset="67316.28">5009 3863 0,'0'0'0,"0"-18"16,0 1 0,0-1-1,-17 0 1,-1 18 0,-35 0-16,0 0 31,-35 18-16,18 17 1,34-17-16,-34 35 16,-18 53-1,70-1 1,0-16 0,18-19-1,18-17 1,35-35-1,53-1 1,-1-17 0,-16-35-1,17-18 1,-36 0 15,-17-53-15,-35 36-1,-18 35-15,35-71 16,-17 53 0,-18 18-1,0 17 1,0 36 15,-18 17-15,0 53-1,-17-17 1,17 34 0,18-34-1,0-36-15,0 18 16,18-17 15,53-36-15,-1 0-1,-17 0 1,53-71 0,-36 18-1,36-88 1,-53 53 0,-35 17-1,-1 54 1,-52 17 15,18 0-31,-36 35 16,35 18-1,18 0 17,0 0-17,0-18 1,35 18-1,1-18 1,-1-17 0,-18-1-1,-17 19 1,-17-36 15,-1 0-31,-17 0 16,-18-36-1,35 1 1,1 35 0,-1 0 15,18 18 0,0 17-15,0-17-1,18-1 1,35 1 0,-18-18-1,-17 0-15,70-18 16,0 1 0,35-54-1,-34-17 1,34-36-1,-35 19 1,-70 69 0,-18 19-1,-18 17 1,-52 35 15,52 0-15,-17 36-1,35-18 1,0 0 0,35-1-1,18-34 1,-18 17 0,1 1-1,-36-19 1,0 1-1,-18 0 1,-53-1 0,18-17-1,0 18 1,1-18 15,34 0-15,18-18 15,0 1-15</inkml:trace>
  <inkml:trace contextRef="#ctx0" brushRef="#br0" timeOffset="68595.61">7444 4251 0,'0'0'0,"0"18"0,17-18 16,-17 17-1,0-34 1,0-19 0,0-70 15,36 1-16,69-36 1,19 52 0,52 36-1,-141 53-15,54 0 16,-19 36 0,-34 34-1,-36-34 1,0 16-1,0-34 1,0-36 31,0 1-31,0-18-16,-71-18 31,53 35-31,-17 0 15,-88-17 1,34 35 0,-16 0-1,-1 88 1,35-17 0,18 70-1,53-106-15,0 71 16,0-18-1,71-35 1,17-35 0,0-18-1,53-53 1,0-35 15,-52-36-15,-36-17-1,-36 71 1,-17-1 0,-17 89 15,-19 17-15,19 71-1,17 0 1,0-36-1,35 18 1,-35-70-16,53-18 16,35 0-1,-17-18 1,34-52 15,-52-1-15,0-35-1,-53 1 1,0 52 0,-17 35-1</inkml:trace>
  <inkml:trace contextRef="#ctx0" brushRef="#br0" timeOffset="69846.39">8449 4198 0,'0'35'31,"0"1"-31,0-19 16,0-34 31,0-1-32,0 0-15,18-35 16,-1-52-1,19 16 1,34 19 0,-17 52-1,18 18 1,-18 53 0,-1 0-1,1 35 1,-17-17-1,-1-18 1,0-53 0,36 0-1,-18-18 1,-18-35 15,35-35-15,-17 0-1,-35 70-15,88-88 16,-36 71 0,36 17-1,-70 36 1,-1 17 0,-35 53-1,0-52 1,0-1-1,17-35 32,-17-18-31,0 1-16,0-1 16,0-17-16,-17 17 15,-18-17 1,-36 0-1,18 35 1,-17 17 0,-19 36-1,19 18 1,17 35 0,35-36-1,18 18 1,0-52-1,35 17 1,-17-53-16,53 17 16,-18-17-1,17-35 1,1-18 15,-1-53-15,-17 18-1,-35 53-15,17-106 16,0-1 0,-17 54-1,-18-18 1,0 89 0,0-1-1,0 89 1,-35 35-1,-1-1 1,19 19 0,-1 17-1,18-71 1,35 19 15,18-72-15,53-17-1,-18-17 1,1-19 0,-19-17-1,-52 36-15</inkml:trace>
  <inkml:trace contextRef="#ctx0" brushRef="#br0" timeOffset="70378.94">11501 3634 0,'0'0'0,"0"-36"31,0 19-31,0-1 15,-18 18 1,-35 0 0,-18 0-1,-17 53 1,53-18-16,-89 71 16,89-88-16</inkml:trace>
  <inkml:trace contextRef="#ctx0" brushRef="#br0" timeOffset="71895.89">12330 3369 0,'-18'-18'0,"36"36"0,-36-53 0,0 35 15,-17-36 1,0 36-1,17 0 1,0 71 0,1 52-1,-1-17 1,18-53-16,-17 88 16,-1-35-1,18 18 1,-18-54-1,18 1 1,0-54 0,0-34 31,0-1-47,0-35 31,0-53-16,36 18 1,34 0 0,18 35-1,0 35 1,18 1 0,-17 17-1,-1 70 1,-71 19-1,-17 16 1,-35-34 0,-35 17-1,-19-35 1,19-35 0,-107-1 15,54-17-16,-1 0 1,72 0 0,16 0-1,36-17 1,18 17 0,105-36-1,-34 19 1</inkml:trace>
  <inkml:trace contextRef="#ctx0" brushRef="#br0" timeOffset="72561.87">12577 4180 0,'0'0'0,"17"0"16,1 0-1,17-17 1,53-71 0,-35 17-1,0 0 1,-35 1 0,-18 52-1,0 36 32,0 0-47,0 17 16,0 53-1,0 35 1,0-34 0,0-54-16,0 71 31,0-71-31,0 89 15,-18 17 1,0 53 0,1-71-1,-36 36 1,53-141-16,-35 34 16,35-16-16,-53 17 15,0-18 1,0-35-1,-18 0 1,-35-53 0,18-18-1,53 19 1,0-1 0,35-18 15,0-17-16,35-106 1</inkml:trace>
  <inkml:trace contextRef="#ctx0" brushRef="#br0" timeOffset="72912.19">12841 3510 0,'0'0'0,"-18"0"0,18-18 15,-35 18 1,18 0 0,17 18 46,0 0-62,0-1 16,35 19-1</inkml:trace>
  <inkml:trace contextRef="#ctx0" brushRef="#br0" timeOffset="73045.42">12965 3898 0,'0'0'0,"-36"0"0,1 0 0</inkml:trace>
  <inkml:trace contextRef="#ctx0" brushRef="#br0" timeOffset="73396.27">13176 3739 0,'-70'0'31,"52"0"-15,-17 0-16,-18 36 15,-18 17 1,36 0 0,17 52 15,18-34-16,18-1 1,35-34 0,17-19-1,-52-17-15,53 0 16,17 0 0,18-70-1,-89 70-15</inkml:trace>
  <inkml:trace contextRef="#ctx0" brushRef="#br0" timeOffset="74312">13670 3757 0,'0'0'15,"0"-35"1,0 17-1,0 1 1,-18 17 0,1 17-1,-1 1 1,-17 35 0,17-36-1,18 1 1,0-36 62,18 18-47,0 0-15,-18-17-16,17 17 31,-17-18-15,0 0 15,18 18-15,-1 0-1,1-35 1,-18 18-1,-18 17 32,-17 35-31,-18 18 0,18 0 15,17 35-16,18-35 1,0-18-16,18 36 16,35-54-1,17 1 1,36-18 0,-53-18-1,71-70 1,-89 35-1,-17 35-15,70-105 16,-18 17 0,19-70-1,-37 70 1,-34 0 0,-18 53 15,-35 88 0,17-17-31</inkml:trace>
  <inkml:trace contextRef="#ctx0" brushRef="#br0" timeOffset="74578.56">14058 3669 0,'0'35'16,"0"53"0,0 1-1,0-19 1,35 18-1,-17-52 1,0-19-16,35 1 16,0-18-1,17 0 1,-17-18 0,18-17 15,-36 0-16,0-18 1,-17 17 0,-1 19-16</inkml:trace>
  <inkml:trace contextRef="#ctx0" brushRef="#br0" timeOffset="74911.81">14111 3634 0,'-35'0'16,"70"0"-16,-105 0 0,34 0 0,72 0 31,34 0-16,54 0 1,34 0 0,-52-18-1,0 18 1,-53 0 0,-35 0-1,-18-18 1</inkml:trace>
  <inkml:trace contextRef="#ctx0" brushRef="#br0" timeOffset="74961.5">14517 3616 0,'-18'0'0,"1"0"15</inkml:trace>
  <inkml:trace contextRef="#ctx0" brushRef="#br0" timeOffset="75845.11">13070 3969 0,'-17'0'0,"-1"0"16,36 0 31,-1 0-47,1 0 15,35 0 1,18-18 0,-19 0-1,1-17 1,-17 0-1,-19 35-15,1-35 16,-18-1 0,-18 36-1,-70 0 1,35 0 0,-53 18 15,89-18-31,-19 18 15,1 17 1,17 0 0,18-17-1,0-1-15</inkml:trace>
  <inkml:trace contextRef="#ctx0" brushRef="#br0" timeOffset="96826.24">11465 3687 0,'0'-18'31,"0"0"0,-17 18 0,-1 0-31,0 0 16,1 0-16,-19 18 0,-52 35 31,18 0-15,17 0 0,35 0-1,0 35 1,18 0-1,0 0 1,0-53-16,36 18 16,17 18-1,0-36 1,35-17 0,-35-18-1,35 0 1,-70 0-16,34-18 15,37-35 17,-19 18-17,1-53 1,-54 17 0,1-70-1,-18 71 1,-35-36-1,-18 35 1,-35-17 0,-1 17-1,19 54 1,-1 17 0,1 17-1,17 19 1,-18 17 15,1 17-31,34-17 16</inkml:trace>
  <inkml:trace contextRef="#ctx0" brushRef="#br0" timeOffset="98491.94">1570 6438 0,'0'-17'32,"0"-1"-17,0 0-15,0-17 16,0-36 0,35 36-1,-17 18-15,17 17 16,18-18 15,0 36-15,-35 17-1,17 88 1,-35 1 0,-18 70-1,-52-35 1,-1-71-1,-17-18 1,17-70 0,1 0-1,-18-53 1,52 0 0,36-17-1,0-18 1,53 70-1,0 0 1,53 36 15,-36 53-15,-17-18 0,0 17-1,-35-17 1,17 0-1,1-53 1,-1 18 0,-35-36-1,0-17 1,0 17-16</inkml:trace>
  <inkml:trace contextRef="#ctx0" brushRef="#br0" timeOffset="98711.25">2170 6703 0,'0'35'16,"-18"-35"-1,0 0-15,18-18 47,0 1-31,0-1-16,36 0 15</inkml:trace>
  <inkml:trace contextRef="#ctx0" brushRef="#br0" timeOffset="99309.03">4198 6332 0,'0'0'0,"0"-17"0,0-36 31,0 18-31,0-1 31,0 54 1,0 0-17,0 70 1,0-53-16,0 88 15,-18 54 1,18-71 0,-17 17-1,17-70 1,0-35 0,0-36 15,0-52 0,-18-1-31</inkml:trace>
  <inkml:trace contextRef="#ctx0" brushRef="#br0" timeOffset="100042.76">3951 6350 0,'-35'-18'0,"70"36"0,-88-36 0,36 18 15,-1-17-15,-35-19 16,35-16 0,36 16-1,70-17 1,18 0 0,53 36-1,-18 17 1,-106 17-16,89 36 15,-19 71 17,-87-18-17,-18 88 1,-18-71 0,18-88-16,-17 54 15,17-19 1,0-52-1,0-106 17,0-1-17,17 54-15,1-106 16,53-71 0,-18 54-1,17 69 1,18 36-1,-17 53 17,-53 0-32,34 53 15,1 71 1,-35 17 0,-18 0-1,0 18 1,0-71-1,0 0 1,18-52 0,-1-36-1,-17-36 17,0 1-17,0 17-15,18-52 16,17 17-1</inkml:trace>
  <inkml:trace contextRef="#ctx0" brushRef="#br0" timeOffset="101258.77">5327 6615 0,'18'17'16,"-18"1"-1,70-18 1,-35-18 0,54-52-1,-72 52-15,19-35 16,-19 35-16,-17-70 16,0 35-1,-53 53 1,-17 0-1,-19 36 17,19 34-17,52-35-15,-17 71 16,35-18 0,0 1-1,35-36 1,71-36-1,18-17 1,-19-17 0,-69-1-16,87-17 15,1-71 1,-71 18 0,-1-36-1,-34 54 1,-18 34 15,-35 72 0,17 34-15,1 36 0,17-71-16,-18 36 15,0 17 1,18-53-1,0 1 1,0-19 0,0-52 15,0 17-31,0-52 16,53-71-1,-18 35 1,36 0-1,-18 71 1,0 35 15,-35 0-31,17 17 16,0 72 0,-17-19-1,-1 18 1,-17-35-1,0 0 1,0-35 0,0-36 31,0-17-47,0-36 15,36-35 1,-19 71-16,54-35 15,35-1 17,-36 53-17,1 18 1,-18 71 0,-18 17-1,-35-53-15,0 54 16,0-1-1,0-18 1,0-87 31,0-36-31,18 35-16</inkml:trace>
  <inkml:trace contextRef="#ctx0" brushRef="#br0" timeOffset="102075.67">7038 6209 0,'0'0'16,"0"-18"-16,0 1 0,18-36 16,-18 17-16,0 1 15,0 0 1,0 17-1,-18 18 17,18 53-17,0 71 1,0 34 0,0-34-1,0 35 1,0-36-1,0-52 1,0-36 0,0-70 15,0 17-31,0-88 16,0 18-1,35-71 1,18 71 15,53 17-15,17 54-1,1 52 1,-54 18 0,-17 53-1,-53-18 1,-35 18-1,-53-53 1,-36 0 0,54-36-1,-18-17 1,52 0 0,1 0-1,35-17 1,0-19 15,88-17-15,-70 36-16</inkml:trace>
  <inkml:trace contextRef="#ctx0" brushRef="#br0" timeOffset="102958.17">7832 6544 0,'17'0'15,"1"0"1,-18-18 0,18 1-16,-1 17 0,1-18 0,-1-35 15,36-17 1,-35 17-1,-18 35 1,0 0 15,-71 18-15,54 18-16,-36 35 16,-18 53-1,54-18 1,-1 18-1,18-53 1,71 0 0,-18-36-1,52-17 1,-16-17 0,-1-19-1,-18-34 1,-34 17-1,-19 18-15,-17-54 16,18 19 15,0-1-15,34 54 0,19-19-1,35 36 1,-18 18-1,-17 53 1,-54-1 0,-17 36-1,0-35 1,-17-19 0,-1-34-1,0-18 1,18-18-1,0-34 1,0-19 15,53-52-15,-35 87-16,52-52 16,-17 35-1,-17 36 1,-1 17-1,18 0 1,-18 0 0,-17 0-16</inkml:trace>
  <inkml:trace contextRef="#ctx0" brushRef="#br0" timeOffset="103441.98">9437 6279 0,'17'0'0,"-34"0"0,52 0 15,-17-17 1,17-18 0,-35 17-1,0-17 1,-35 35 0,-18 0-1,-35 35 1,17 18-1,36 0 1,35-18 0,17 18-1,36-18 1,36-17 0,-72-1-16,54 1 15,-18 17 1,-36-17-1,-17 17 1,-70 1 15,17-19-15,18-17-16,-54 18 16,36-1-1,-17-17 1,35 0-1,17-52 1,18 34-16</inkml:trace>
  <inkml:trace contextRef="#ctx0" brushRef="#br0" timeOffset="104174.7">10830 6209 0,'0'0'15,"36"-35"1,-19-18-16,-34 53 62,-1 0-62,-35 53 16,35-36-16,-35 36 16,-17 53-1,35-18 1,35 0-1,53-35 1,52-53 0,-69 0-16,122-35 15,-52 0 1,0-71 0,-88 35-1,-18-52 1,-53 70-1,-88 0 1,52 53 15,1 18-15,71 17 0,52-35-1,0 0-15,71 0 16,-71 0-16,89-35 15,-89 35-15</inkml:trace>
  <inkml:trace contextRef="#ctx0" brushRef="#br0" timeOffset="104691.05">11571 5962 0,'0'0'0,"0"-18"0,0 1 0,0-1 16,0-17-1,-35 35 1,17 0-1,-17 53 1,0 70 15,17 1-15,-17 70 0,17 53-1,18 0 1,0-53-1,0 105 1,-18-246-16,1 124 16,-1-1-1,1-52 1,17-54 0,-36-88 15,1 1-16,0-18-15,17-1 0,-105-52 32,-36-106-17,53 0 1,88 71 0,18-1-1,89 1 1,-54 87-16,71-52 15,35-53 1,-106 88-16</inkml:trace>
  <inkml:trace contextRef="#ctx0" brushRef="#br0" timeOffset="105225.11">12788 5962 0,'0'0'0,"35"-18"16,-35 1-16,0-19 0,0 19 0,0-36 15,0-35 1,0 52 0,0 54 15,0 141-16,0-71 1,0-53 0,-17 142-1,-18-72 1,-1 19 0,19-36-1,34-88 16,36-53-15,71-70 0,-36 17-1,-18 18-15</inkml:trace>
  <inkml:trace contextRef="#ctx0" brushRef="#br0" timeOffset="105707.63">13229 5909 0,'0'0'15,"18"-71"-15,-18 54 16,0-1-16,-18 18 15,1 35 17,17 1-32,-18 52 15,0 0 1,1-53-16,-1 89 16,18-36-1,-35 0 1,17-52-1,18-54 17,0 0-32,0-35 15,71-52 1,17 34 0,35-35-1,-17 71 1,0 35-1,-88 0 1,-1 53-16,1 35 31,-18 18-15,-18-36 0,1 1-1,17-53-15,0-36 47,35-35-31,-18 0-16</inkml:trace>
  <inkml:trace contextRef="#ctx0" brushRef="#br0" timeOffset="106158.51">13811 6191 0,'18'0'16,"0"0"-16,-1 0 0,1 0 15,17 0 1,-17-17-16,52-19 16,1 1-1,-36-36 1,-35 19-1,-88 52 17,70 0-32,-52 17 15,-1 54 1,36-1 0,17 19-1,18-37 1,36 19-1,-19-53 1,36-18 0,18 17-1,34-52 1,-34 0 0,35-18-1,-53 18 1,-36 17-16,19-35 15</inkml:trace>
  <inkml:trace contextRef="#ctx0" brushRef="#br0" timeOffset="106508.59">12259 6032 0,'0'0'0,"-18"0"0,36 0 31,0 0-31,35 0 15,88-17 1,-18-18 0,36 35-1,-124-18-15,71 18 16,-18-18 0,0 1-1</inkml:trace>
  <inkml:trace contextRef="#ctx0" brushRef="#br0" timeOffset="107158.4">15699 5944 0,'17'-17'16,"-34"34"-16,52-34 0,-35-1 0,18-70 31,-18 70-31,-36 1 15,-34-1 1,-71 36 0,-18 70-1,35 35 1,54-17 0,70 18-1,53-36 1,88 18-1,35-36 17,1-52-17,-54-36 1,36-70 0,-18-18-1,-35 0 1,-89 71-16</inkml:trace>
  <inkml:trace contextRef="#ctx0" brushRef="#br0" timeOffset="107443.98">16422 5697 0,'0'-53'15,"0"106"-15,0-123 0,0 52 16,-35 53 15,17 1-31,-17 87 16,-1 1-1,1 34 1,17-52 15,1 18-15,17-36 0,17-53-1,36-35 1,18-17-1,17-54 1,-53 53-16</inkml:trace>
  <inkml:trace contextRef="#ctx0" brushRef="#br0" timeOffset="108841.04">16933 6068 0,'0'0'0,"0"-18"0,0-35 15,0 36 1,0-19-16,-17 36 0,-54-17 31,18 17-15,-53 70 0,18 1-1,-18 35 1,53-1-1,53-16 1,18-19 0,70-52-1,0-18 1,-35-18 0,53-88-1,-53 36 1,-18-36-1,-17 18 1,0 17 15,-18 89 16,-36 70-31,19 0-1,17 18 1,0-35 0,17 17-1,19-88 1,52 0 0,-18 0-1,54-71 1,-1-17-1,1 18 1,-89 52 0,71-70-16,-88 70 31,-54 0-15,-52 18-1,0 53 1,53 0-1,52 18 1,36-36 0,35 18-1,-35-18 1,-35-17 0,-18 0-1,-18-18 1,-35 0-1,0-18 1,36-35 15,-1 53-15,18 18 15,0-1-15,18 1-1,17 17 1,36-17 0,-1-18-1,-52 0-15,88-35 16,-36-1 0,18-34-1,-35 17 1,18-35-1,-36 17 1,-17 0 15,-89 71 1,18 53-17,36 18 1,17-53-16,0 17 15,0-17-15,35 52 16,0-35 0,-17 18-1,0-53-15,-18 36 16,0-19 0,-36 1-1,19-18 1,-1 0-1,0 0 1,-35 0 15,18 0-31</inkml:trace>
  <inkml:trace contextRef="#ctx0" brushRef="#br0" timeOffset="110041.31">5151 8784 0,'0'-17'47,"0"-1"-47,0 0 16,0-35-1,0 36-15,0-54 16,0 1 0,0-19-1,17 72 1,-17-1-1,0 53 1,18 54 0,-18 16 15,0-34-15,0 70-1,0-53 1,0 18-1,0-88-15,0 52 16,0-17 0,0-18-1,-53-17 1,0-18 0,-18 0-1,1 0 1,35 0-1,17 0 1,18 18 0,18-18 15,35 0-15,52 0-1,-34 0 1,35 0-1,-53 0 1,-18 0 0,-17 0-1,-18-18 32,0 0-31,0 1-1</inkml:trace>
  <inkml:trace contextRef="#ctx0" brushRef="#br0" timeOffset="110457.33">5838 8855 0,'0'0'0,"18"0"16,-18 17 15,0 1-15,18-18 31,-1-18-32,-17 1 1,0-1 0,0 0-16,-17 18 15,-1 0 1,-35-17 0,36 17-16,-1 0 15,-17 17 1,35 1-1,53-18 17,-18 0-32</inkml:trace>
  <inkml:trace contextRef="#ctx0" brushRef="#br0" timeOffset="111074.36">7232 8608 0,'0'0'0,"-18"-18"0,1 18 0,-1-53 15,-17 0 1,17 0 0,18-17 15,0 35-15,35 35-1,18 70 1,0 36-1,-35 35 1,-18-35 0,0-71-16,0 71 15,0 17 1,0-52 0,0-53-1,0-54 16,0-52-15,0 71 0,35-107-16</inkml:trace>
  <inkml:trace contextRef="#ctx0" brushRef="#br0" timeOffset="111373.34">7514 8378 0,'18'-35'0,"-36"70"0,71-140 16,-35 69-16,-18 1 15,0 17-15,-18 36 32,-35 123-17,0 0 1,-35 36 0,70-124-16,-17 35 15,-18 71 1,36-107-1,17-34 1,0 0 15,35-36-15,35-35 0,-17 18-16</inkml:trace>
  <inkml:trace contextRef="#ctx0" brushRef="#br0" timeOffset="113073.89">8061 8767 0,'18'-18'0,"-36"36"0,53-36 0,-17 18 0,17-35 16,-17-1 0,-18-17-1,-18 0 1,-52-17-1,-36 35 1,18 35 15,-1 35-15,1 53 0,18 36-1,52-36 1,18 18-1,35-36 1,36-52 0,17-1-1,18-52 1,-36-18 0,1-35-1,-36-35 1,-17-1-1,0 71 1,-18 18 15,0 17-15,0 36 0,0 52-1,0 19 1,0 34-1,0-35 1,35 1 0,18-72-1,35-17 1,18-53 0,-18 0-1,35-52 1,-70 34-1,-53-35 1,-35 88 15,-53 18-15,53 18 0,35 53-1,0-18 1,35 17-1,35 18 1,1-17 0,35-18-1,-36-36 1,54-17 0,-36 0-1,35-70 1,-52 17-1,17-53 1,-70 0 0,-18 0 15,0 54-15,-53 52-1,-53 17 1,0 36-1,0 53 1,36-18 0,70-53-16,0 54 15,18-19 1,70-35 0,0-35-1,-18 0 1,19-70-1,-36 17 1,0-88 15,-36 53-15,1-1 0,-18 54-1,0 53 16,0 17-15,0-17-16,0 70 16,0-17-1,0 17 1,0-53 0,35 0-1,36-35 1,-1-53-1,36-17 1,-53 17 0,35-35 15,-53 52-15,-17 36-1,-18 71 16,0 17-15,0-35 0,18-18-1,-1-17 1,1 0-16,17-18 16,1 0-1,16-36 1,-16-34-1,-1-1 1,-35 54 0</inkml:trace>
  <inkml:trace contextRef="#ctx0" brushRef="#br0" timeOffset="113456.63">10125 8326 0,'0'0'15,"-53"-36"1,18 36-1,-1 36 1,19-19-16,17 54 16,0-36-1,53-35 1,-18 0 0,35 0-1,-34-53 1,-19-17-1,-17-1 1,-53 36 0,-35 35 15,18 35-15,-1 53-1,71-17 1,18-1-1,52-52 1,18 0 0,36-36-1</inkml:trace>
  <inkml:trace contextRef="#ctx0" brushRef="#br0" timeOffset="115123.6">10636 8202 0,'0'-18'0,"0"36"32,-17 0-17,-1 35-15,0 35 32,18 18-17,-17-18 1,17 0-1,0-17 1,0-54-16,-18 36 16,18-35-1,0-53 17,0 17-32,0-17 15,35-54 1,1 36-1,52 1 1,0 16 15,18 36-15,17 36 0,-52-1-1,-36-18-15,18 36 16,-53 0-1,-18 18 1,-70-18 0,0-36-1,-35 1 1,105-18-16,-70 0 16,0-18-1,52-17 1,1 18-1,35 34 32,18-17-31,52 18 0,36-1-1,-18-17 1,36 0-1,-19 0 1,-69-17-16,70-36 16,-36-18-1,-17-17 1,-18-35 0,-35-36-1,0 53 1,0 88-16,0-52 15,0 35 1,-17 88 31,-1-18-47,0 53 16,1 0-1,-1-53-15,18 107 16,0-72-1,0 18 1,71-17 0,-18-53-1,52-18 1,-16-36 0,-19-17-1,-17-17 1,-18-1-1,-35-17 1,0 70 0,-17 1 15,-19 34-15,19 19-1,-1 34 1,18-17-1,0 18 1,18-36 0,17-17-1,36-18 1,-1 0 0,36 0-1,18-71 1,-72 18-1,-16 35-15,52-87 16,-35 16 0,-36 1 15,-17 71-15,-35 34-1,-18 71 1,36-17-1,17 0 1,17-19 0,36-16-1,-18-1 1,-17-17-16,-18-1 16,0 1-1,0 0 1,-18-18-1,-17 17 1,0-17 0,-18 0 15,0 0-15,18 0-16</inkml:trace>
  <inkml:trace contextRef="#ctx0" brushRef="#br0" timeOffset="116175.33">5009 10425 0,'0'-18'31,"-17"18"-31,17-35 16,-18 35-16,1-36 16,17-34-1,0 17 1,52 0 0,37 18-1,-1 35 1,0 106-1,-35-1 1,-35 54 0,-18-18 15,-106 18-15,-18-36-1,1-52 1,35-71-1,17-18 1,18-70 0,35 18-1,1-19 1,17 72-16,17-18 16,54 35-1,0 17 1,17 71-1,-35-35 1,0 18 0,-36-54-1,-17 19 1,36-19 0,-1 1-1,18-36 16,-53 1-31,53-36 16</inkml:trace>
  <inkml:trace contextRef="#ctx0" brushRef="#br0" timeOffset="116456.85">5768 10724 0,'0'0'0,"18"0"0,-1-17 15,1-1 1,-1 1-16,1-1 16,-18 0-1,-18 18 17,-34 0-17,34 0 1,18 18-1,18-18 17,17-18-17</inkml:trace>
  <inkml:trace contextRef="#ctx0" brushRef="#br0" timeOffset="116923.55">7003 10248 0,'0'-35'0,"0"70"0,0-88 0,0 0 16,-18 0 0,-17 1-1,17 52 1,18 52-1,0-16-15,0 87 16,0-17 0,18 53 15,-18-71-15,0 18-1,0-124 16,-36 1-15</inkml:trace>
  <inkml:trace contextRef="#ctx0" brushRef="#br0" timeOffset="117557.29">6632 10389 0,'-70'-53'0,"140"106"0,-211-159 15,123 71 1,1-18-16,17 0 15,35-35 1,71 53 15,-71 17-31,159 18 16,-17 36 0,17 34-1,-71 54 1,-88-36-1,-17 70 1,-18-122-16,0 52 16,-18-17-1,1-54 1,-1-17 0,18-53-1,0-17 1,0 34-16,0-87 15,0 88-15,18-89 16,88-52 0,17 88 15,53 52-15,-52 54-1,-1 88 1,-105-89-16,-18 107 15,-18 52 1,-35-17 0,36-88-1,-1-18 1,18-36 0,0-70 15,18-35-16,-1 70 1,19-35-16</inkml:trace>
  <inkml:trace contextRef="#ctx0" brushRef="#br0" timeOffset="117972.62">8149 10407 0,'0'18'15,"0"-36"-15,0 53 0,35-17 31,-17-18-31,35 0 16,18-53 0,-19-18-1,-16 18 1,-36-17 0,0 35-1,-53 17 1,-18 36-1,1 87 1,17 37 0,53-37 15,0 1-15,53-53-1,-36-53-15,72 0 16,34 0-1,-35-35 1,36-71 0,-36 18-1,-70 53-15</inkml:trace>
  <inkml:trace contextRef="#ctx0" brushRef="#br0" timeOffset="118240.22">9013 10072 0,'0'-35'0,"0"70"0,18-159 16,-18 107-1,0-1 1,-18 53 0,-17 71-1,35-71 1,-17 71 0,-1 35-1,18-35 1,-35 18-1,35-89 1,0-17 0,35-36-1,18-53 1,-36 18-16</inkml:trace>
  <inkml:trace contextRef="#ctx0" brushRef="#br0" timeOffset="118773.04">9331 9878 0,'0'17'31,"0"1"-31,0 0 16,0 35-1,-18 52 1,1-69-16,17 52 15,-18 35 1,18-34 0,-18-37-1,18-34 1,-17-18 0,17-53 15,0-53-16,70-17 1,19 17 0,-37 71-1,37 35 17,-1 70-17,-71 1 1,-17 35-1,0-18 1,0-35 0,-17-18-1,-18-35 1,-1 0 0,1-35-1,17-18 1</inkml:trace>
  <inkml:trace contextRef="#ctx0" brushRef="#br0" timeOffset="119024.05">8837 10142 0,'-18'0'0,"36"0"0,-53 18 16,70-18-1,36 0 1,34 0 0,19-18-1,-54 1 1,-17 17 0,-17 0-1,17 0 1</inkml:trace>
  <inkml:trace contextRef="#ctx0" brushRef="#br0" timeOffset="119540.03">10072 10089 0,'17'-17'31,"-34"17"-15,-1 0-1,-17 17 1,-36 72 0,18-1-1,0 35 1,36-35-1,17 36 1,88-106 0,0-18-1,36-36 17,-36-17-17,18-35 1,-89 53-16,1-71 15,-18 36 1,-71-1 0,-17 53-1,-35 18 1,35 0 0,52 18-1,89-18 16</inkml:trace>
  <inkml:trace contextRef="#ctx0" brushRef="#br0" timeOffset="120538.78">11130 10195 0,'0'-17'0,"0"-36"32,0 35-32,-35 0 15,17 1-15,-52-1 16,-1 18 0,-35 18-1,36 35 1,-36 35-1,53 18 1,35 17 0,54-52-1,34-54 17,36-17-17,-71 0-15,18-17 16,-18-1-16,71-70 15,-35 0 1,-1-53 0,1-53-1,-36 52 1,-35-16 0,18 70-1,-18 158 16,-35 71-15,35-17 0,0 34-1,0-122 1,0 105 0,0-53-1,0-17 1,70-36-1,18-35 1,18-35 0,0-18-1,0-36 1,-36 1 0,-17 0-1,-35 53 1,-53 17-1,-36 53 1,36 1 0,35 17-1,0-36 17,53 19-17,17 16 1,-17 1-1,-35-35 1,-18 17 0,-35 1-1,-1-19 1,1 1 0,-36-18-1,19 0 1,-1 0-1</inkml:trace>
  <inkml:trace contextRef="#ctx0" brushRef="#br0" timeOffset="121639.21">4639 12065 0,'0'-35'31,"0"17"-15,0-17 0,0 0-1,71-1 1,34 1-1,-16 35 1,-1 71 0,-71 17-1,-17-71-15,-70 124 16,-18-70 0,-18 17-1,35-70 1,36-18-1,35-35 1,53-18 0,17 17-1,54 19 17,-18 17-17,0 17 1,-89 1-16,36 35 15,-35 35 1,-18-17 0,-71-1-1,-17-34 1,18-19 0,-107-17-1,54 0 1,-1-17-1,71-1 1,53 0 15,18 18 1,17 0-17,36-35-15</inkml:trace>
  <inkml:trace contextRef="#ctx0" brushRef="#br0" timeOffset="121988.85">5539 12277 0,'0'0'15,"17"17"1,1-17 0,0 0-1,-1 0 1,1 0 0,-18-35-1,-18 35 1,-17 0-1,17 0-15,-17 0 16,0 0 0,35 18-1,35-18 1,18-18-16</inkml:trace>
  <inkml:trace contextRef="#ctx0" brushRef="#br0" timeOffset="124972.63">6967 11765 0,'0'-18'0,"0"36"16,18-36-16,-18-52 31,0 52-31,0 1 0,-18 17 15,-70-18 1,18 18 0,-54 88-1,36 0 1,17 106 0,54 18-1,17-53 1,0-89-1,70 1 1,1-71 0,52 0-1,1-71 17,17-34-17,-53-1 1,-17-18-1,-54 36 1,-17 106 15,-17-1-31,-1 54 16,18 52 0,0-34-1,53-1 1,-18-71-1,53 1 1,-17-53 0,17-53-1,-53 17 17,-35-17-17,-88 17 1,0 54-1,70 17-15,-70 0 16,71 0 0,69-18 15,37-35-15,17 35-1,35 1 1,-106 17-16,53 17 15,18 54 1,-71 0 0,-17 34-1,-1-34 17,-17-36-32,0 36 15,0-54 1,0 1-1,0-53 17,0 17-32,0-35 15,18-88 1,53 0 0,-1 70-1,36 36 1,-35 35-1,-1 88 1,-52 18 0,-18 18-1,0-36 17,17-35-17,19-18 1,-19-35-16,19 0 15,-19 0-15,71-35 16,-17-18 0,17-71-1,-17 19 1,-18-37 0,-36 90-1,-34 52 1,-36 52-1,35 54 1,18-35 0,18 17-1,17 0 17,-35-70-17,0-1 1,-18-17-1,-17-17 1,0-18 0,-36-54-1,54 72 1,-19-1 0,19 36-1,17 52 1,35 1-1,0-36 1,-17-17-16,53-18 16,-1 0-1,18 0 17,18-36-17,18-52 1,-19-53-1,-52-53 1,-17 35 0,-36 54-1,0 16 1,0 54 0,-18 70-1,0 36 1,1 52-1,17 1 1,-18 35 0,18-18-1,18-35 17,17-71-17,0-35 1,36 0-1,-18-35 1,35-36 0,-18-52-1,-34-1 1,-36 71 0,0 36-1,-53 17 1,53 70-1,0 1 1,0 17 0,17-18-1,19-17 17,-36 0-17,17-35 1,54-18-1,-36 0-15,36 0 16,35 0 0,-18-53-1,-18-18 1,-34-34 0,-19 34-1,-17 53-15,0-35 16,0 106 15,-17-35-31,-1 17 16,-35 71-1,53-35 17,0-54-32,0 54 15,18-54 1,52-17-1,18 0 1,-17-17 0,17-36-1,-70 18-15,35-36 16,-18-35 0,-17 36-1,-18 17 1,0 88 15,0-17-31,0 17 16,-18 18-16,0 53 15,18-18 1,0-53 15,18 0-15,17-35-1,18 0 1,0 0 0,18-35-1,17-35 1</inkml:trace>
  <inkml:trace contextRef="#ctx0" brushRef="#br0" timeOffset="125305.25">11112 12030 0,'0'0'0,"18"-18"0,0-52 15,-18 34 1,-53 36 15,35 0-15,-70 88 0,35 18-1,18-35 1,35 17-1,0-35 1,35 0 0,36-18-1,-1-35 1,1 0 0,-18 0-1,17-53 1,-17-17-1,-18 17 1</inkml:trace>
  <inkml:trace contextRef="#ctx0" brushRef="#br0" timeOffset="125641.42">11536 11765 0,'0'-35'0,"0"70"0,17-105 15,-17 52-15,0-35 16,0 35-1,0 1 1,-17 34 0,-18 72-1,-1 16 1,1 19 0,17 17-1,1-106-15,17 53 16,0 1-1,0-54 1,0-17 0,35-18-1,0-18 17,-17 18-32,35-71 15,-18 18 1</inkml:trace>
  <inkml:trace contextRef="#ctx0" brushRef="#br0" timeOffset="126121.69">11712 12012 0,'35'-53'16,"-70"106"-16,70-123 0,-35 52 15,18 0-15,-18 36 32,-35 35-17,-18 53 1,53-36-1,-18-35-15,18 36 16,0-53-16,0 35 16,53-36 15,35-17-15,18 0-1,35-53 1,-35-17-1,-53-36 1,-53-18 0,-53 54-1,-53 35 1,-17 35 0,52 53-1,1-1 1,52 1-1,18-17 1,35-36 0,54 0-1,-19 0 1,-35 0 0</inkml:trace>
  <inkml:trace contextRef="#ctx0" brushRef="#br0" timeOffset="126606.55">12330 12030 0,'0'0'16,"17"0"-16,1-36 15,-18 1 1,17-18 0,36 18-1,-17 17 1,52 18-1,-18 18 1,1 35 0,-71 17-1,18 19 1,-18-1 15,-18-35-15,0 0-1,18-71 17,0 0-17,0-52 1,0-18 0,36 17-1,-19 36-15,36-36 16,0 36-1,-18 17 1,-17 18 0,17 0-1,1 0 1</inkml:trace>
  <inkml:trace contextRef="#ctx0" brushRef="#br0" timeOffset="127121.22">13458 11871 0,'18'0'0,"-36"0"0,54-18 0,-19 18 15,1-17 1,-18-19 0,-18 36-1,-70 0 1,-18 18-1,18 17 1,53 36 0,35-36-1,53 0 1,17 1 15,36-1-15,-18 18-1,-52-35 1,-19-1-16,-17 1 16,0 17-1,-70-17 1,-1-1 0,-35 1-1,1-18 1,16 0-1,19 0 1,34 0 0,19-35-1,-1-1 17,1 19-32</inkml:trace>
  <inkml:trace contextRef="#ctx0" brushRef="#br0" timeOffset="127638.53">11359 11518 0,'-17'0'0,"34"0"0,-52 0 16,53 0 15,52 0-15,54 0 0,87 0-1,-158 0-15,71-17 16,123 17-1,-177 0 1,-34 0 0,-54 0 15,0 0-15,-52 0-1,-36 0-15</inkml:trace>
  <inkml:trace contextRef="#ctx0" brushRef="#br0" timeOffset="128120.81">9454 11730 0,'-17'0'15,"34"0"-15,-52 17 0,53-17 32,35 0-17,70-17 1,54-18 0,-54 17-1,-88 18-15,18-18 16,-35 18-1,0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48:37.9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1147 847 0,'0'0'0,"-18"0"15,-17-18 1,17 18-16,0 0 15,-17 0 1,0 0 0,-1 0-1,72 0 32,-19 0-31,125-18-16,52-17 15,17 17 17,36 1-17,-194 17-15,106 0 16,-18 0 0,-88 0-1,-36 0 1,-34 0 31,-1 0-47,-70 0 15</inkml:trace>
  <inkml:trace contextRef="#ctx0" brushRef="#br0" timeOffset="500.46">1852 829 0,'-35'0'16,"17"0"0,1 0-1,17 18 1,0 17-1,0 53 1,35 0 0,0 53-1,0-52 1,-35 52 0,0-106-16,0 88 15,-17 36 1,-54-88-1,-35-18 17,-35-36-17,18-17 1,-36-70 0,88-1-1,19 1 1,34-1-1,18 36 1,18 0 0,87-18-1</inkml:trace>
  <inkml:trace contextRef="#ctx0" brushRef="#br0" timeOffset="1200.01">2293 1429 0,'18'-18'0,"-36"36"0,53-36 16,1 18-16,17-35 15,-18 0 1,-35-18-1,-18 17 1,-52 36 0,-19 0-1,1 18 1,18 35 0,52-35-16,-35 87 15,53-16 1,0 34-1,35-70 17,36-18-17,17-35 1,-70 0-16,70-35 16,0-53-1,-35 17 1,-35-35-1,-18 36 1,0-1 0,0 89 15,17 35-15,19 35-1,-1-17 1,-17-54-1,34 36-15,-16-18 32,-19-17-17,19-18 1,-1 0 0,-17-35-1,17-53 1,-18 52-16</inkml:trace>
  <inkml:trace contextRef="#ctx0" brushRef="#br0" timeOffset="1484.22">2875 1305 0,'-18'-35'0,"36"70"0,-53-88 16,17 36 0,18 34 15,0 36-31,53 18 15,0 17 17,-18-35-17,1 17 1,-36-52-16,17 0 16,-17-1-1,0-34 16,0-1-15,18-35-16</inkml:trace>
  <inkml:trace contextRef="#ctx0" brushRef="#br0" timeOffset="1765.93">3440 1235 0,'0'-18'0,"0"36"0,0-54 0,0 19 15,-18 17 17,-35 0-17,0 35 1,0 18 0,-17 35-1,-1 18 1,36-35-1,17-54-15,18 36 16,0-18 0,71-52 15</inkml:trace>
  <inkml:trace contextRef="#ctx0" brushRef="#br0" timeOffset="2418.34">3775 1270 0,'0'0'0,"0"-18"0,0 1 16,0-19-1,-18 19 1,-35 17-1,18 17 1,-18 36 0,-18 53-1,36-35 1,0 17 0,35-18-1,0-17 1,0-35-1,88-18 17,-35-35-17,35-36 1,-35 18 0,18-53-1,-36 36 1,-35 52-16,0-17 15,0 17 1,0 54 0,0 17-1,0 17 1,18 18 0,34-17-1,-16-36 1,34-35-1,-34 0 17,16-18-17,-16-17 1,-1-35 0,-35-19-1</inkml:trace>
  <inkml:trace contextRef="#ctx0" brushRef="#br0" timeOffset="5366.13">5186 1446 0,'0'36'16,"-18"-36"15,1 0-16,17-18-15,0-35 16,0-35 15,0-36-15,17 72-16,54-160 16,-18 71-1,52 53 1,-52 70-1,18 18 1,-53 53 0,-1-18-1,-17 0 1,0-52 15,0-36-15,-35 18-1,-18-18 1,35 53 0,-35-36-1,-17 36 1,35 0 0,-36 89-1,18 52 1,53-88-16,-17 158 15,17-70 1,17 18 0,36-71-1,35 18 1,0-71 0,-52-35-16,87 0 15,-17-35 1,18-35 15,-36-36-15,-53 0-1,0 0 1,-35 88-16,0-34 16,0 87 15,-17 53-16,-1-17 1,18 34 0,18-34-1,-1-53-15,54 52 16,-1-70 0,36 0-1,-18-53 1,-35 0-1,-35-53 1,-18 89-16,0-89 31,-71-17-15,19 52 0,-19 71-1,0 18 1,18 105-1,53-35 1,0 36 0,71-36-1,-18-53 1,70-35 0,-87 0-16,34 0 15,-17-17-15,124-54 16,-72-17-1,-16-36 17,-89 54-17,17 17 1,-17 141 15,0-17-15,0 34-1,0-16 1,36-19 0,-19-52-1,-17-36 17,0-35-17,18-35 1,-1-18-1,1 71 1,70-106 0,-35 70-1,53 54 1,-18 70 0,-35 35-1,18 35 1,-54-105-16,1 52 15,35 1 1,-35-71 0,17 0-1,18-35 1,0-18 0,17-106-1,-17 53 1,35 36-1,-35 52 1,-18 36 15,-35 17-15,0 18 0,18-35-1,0-1 1,-1-17-1,-17-35 1,-17-18 0,-19 35-1,19 1-15,-36-1 16,18 18 0,-36 53-1,36 18 1,0 17-1,35-53 1,0 36 0,0-1-1,17-17 1,54 0 0,70-35-1,-18-18 1,71-53-1,-88 0 1,-35-53 0,-54-18-1,-17 54 1,0 35 0,-53 35-1,18 70 1,0 18-1,0 1 17,35-19-17,0-17 1,70-35 0,-52-18-16,70 0 15,35-18 1,-52-35-1,17-17 1,-52-36 0,-1 35-1,-35 36 1,0 17 0,0 54 15,0-19-16,-35 36-15,35-35 16,-18 70 0,18 71-1,18 52 1,17-17 0,35 89-1,19 52 1,-1-35-1,-35-18 1,-53-71 0,0-69-1,-18-90 1,0-52 0,1 0-16,17-70 15,0-18 1,17-89-1,-17-34 1</inkml:trace>
  <inkml:trace contextRef="#ctx0" brushRef="#br0" timeOffset="5766.55">8872 1341 0,'0'0'0,"-17"-18"0,-19-35 16,36-18-1,36 19 1,70-1 0,-18 35-1,53 18 1,-53 53-1,-35 35 1,-53-70 0,0 52-1,-124 1 1,-17-1 0,18-34-1,17-1 1,88-17-1,-17-18 1,53 0 31,-1 0-47</inkml:trace>
  <inkml:trace contextRef="#ctx0" brushRef="#br0" timeOffset="13631.16">9648 776 0,'0'-18'31,"0"1"16,0-1-31,0 1-1,0-1 1,0 0-1,0 1 1,0-19-16,0-17 16,0 1 15,0 16-15,0 54 15,0 88-16,0 17 1,-35 71 0,0-17-1,0-72 1,17-16 0,18-54-1,0-53 48,18 1-63,-1 17 0,19-36 15</inkml:trace>
  <inkml:trace contextRef="#ctx0" brushRef="#br0" timeOffset="14148">10372 1005 0,'0'0'16,"17"-17"-16,1 17 0,17-36 15,-35-16 1,0 34 0,-17-17-1,-36 35 1,17 0-16,-52 70 15,18-17 1,34 0 0,19-18 15,34 1-15,72-19-1,-1 1 1,18 0-1,-54 17 1,-34 0 0,-18 0-1,-106 18 1,-52-35 0,87-18-1,-17 0 1,53 0-1,35-35 17,0-18-1,0 35-31</inkml:trace>
  <inkml:trace contextRef="#ctx0" brushRef="#br0" timeOffset="14447.54">9701 706 0,'-17'0'0,"34"0"0,-52-18 16,35 0-1,53 18 1,53 0-1,-71-17-15,142 17 16,-72-18 15,1 18-15,-71 0 0,-17 0-1</inkml:trace>
  <inkml:trace contextRef="#ctx0" brushRef="#br0" timeOffset="15997.64">11659 988 0,'0'0'0,"18"-18"0,-18-17 16,18 17-16,-1-88 15,-17 36 1,0-1 0,0 36-1,-17 35 16,-19 88-15,19 71 0,17-18-1,0 35 17,0-87-17,0-54-15,35 35 16,53-34-1,-35-36 1,53-18 0,17-52-1,-52-1 1,17-88 0,-53-17-1,-17 35 1,-18 70-1,0 36 1,0 53 31,0-1-47,0 54 16,0 70-1,-18 18 1,18-71-1,0 18 1,0-89-16,0 36 16,53-35-1,18-18 1,-1 0 0,19-35-1,-19-36 1,54-52-1,-89 34 1,-17 54 0,-18 17 15,-53 54-15,17 34-1,19-34-15,-1-1 16,18 0-16,0 36 15,35-1 1,-17-35 0,0-35-1,-18 18 1,-36-18 15,1-18-15,17 18-16,1-35 15,-18 35 1,17 0 0,18 18 15,0-1-15,18 19-1,52-19 1,1-17-1,105 0 1,-88 0 0,71-53-1,-71-17 1,-53 17 0,-35-35-1,0 70 1,0 1-16,-70 34 31,-1 54-15,36 17-1,35-35 17,0 0-17,18-53-15,35 35 16,17-35-1,36 18 1,17-18 0,-17-18-1</inkml:trace>
  <inkml:trace contextRef="#ctx0" brushRef="#br0" timeOffset="16630.36">13952 1288 0,'18'-53'16,"-36"106"-16,36-177 15,-18 54 1,0 52 0,-18-17-16,-35 35 31,36 0-31,-54 17 16,18 54-1,0 17 1,18-17-1,35 17 1,0-18 0,35-52-1,36-18 1,35-18 0,-36-35-1,1-35 1,17-70-1,-70-54 1,-1 71 15,-17 17-15,0 71 0,0 124 15,-17-36-31,17 89 15,-18 70 1,18-18 0,0-88-1,18-17 1,70-54 0,-35-17-1,17 0 1,-17 0-1,18-35 1,17-18 0,-70 53-1</inkml:trace>
  <inkml:trace contextRef="#ctx0" brushRef="#br0" timeOffset="16997.66">15187 1147 0,'0'0'15,"0"-18"-15,-18-17 0,18 17 0,0 0 16,0 36 31,0 35-47,0 17 15,-17 36 17,-1-35-17,1-54-15,17 19 16,0-54 31,17 0-47,18-52 15</inkml:trace>
  <inkml:trace contextRef="#ctx0" brushRef="#br0" timeOffset="17396.95">15205 758 0,'0'0'0,"-18"0"0,-17 0 0,17 0 0,1 0 15,-36 36 1,17 34 0,36 1-1,36-54 1,52-17-1,0-17 1,0-54 0,-70 54-16,-18-54 15,0 1 1,-88 34 0,17 36-1,-35 36 1,53 16-1,36-16-15,-19 70 16,36-36 0,53 1 15,0-36-31</inkml:trace>
  <inkml:trace contextRef="#ctx0" brushRef="#br0" timeOffset="17948.34">15646 1058 0,'0'-17'0,"-18"17"16,0 0 0,18 53-1,0 17 1,0 18-1,0-35 1,0-35 0,0 35-16,-35 0 31,17-53-15,1 0-1,-1 0 1,18-71-1,0-17 1,35 0 0,-17 53-16,106-89 15,-36 53 1,35 54 0,-35 52-1,-35 71 1,-35 17-1,-36-17 1,-17-35 0,17-36 15,18-53 0,0 1-15,0-1-16</inkml:trace>
  <inkml:trace contextRef="#ctx0" brushRef="#br0" timeOffset="18696.99">17216 1076 0,'0'0'0,"70"-53"32,-52 35-32,35-17 15,-36 17-15,54-52 16,35-18 0,-71 17-1,-35 18 1,-88 53-1,52 0-15,-140 0 16,0 53 0,88 0 15,70 0-15,36 35-1,87 0 1,54 1-1,0 16 1,-89-34 0,-87 0-1,-71-19 1,-124-34 0,159-18-16,-123 0 15,70-18 1,35-34-1,54-1 1,-1-36 0,53 19 15,53 35-15,-35 35-1,36 0 1,-54 35-16</inkml:trace>
  <inkml:trace contextRef="#ctx0" brushRef="#br0" timeOffset="19097.34">17533 1270 0,'0'0'0,"18"0"0,35 0 15,0-18 1,17-52-1,-52 35 1,-18-18 0,0 17-1,-53 36 17,0 36-17,-18 52 1,18 35-1,18-70 1,35 18 0,0-36-1,71-35 1,17 0 0,0-35-1,0-36 1,-17 1-1,-54 52 1</inkml:trace>
  <inkml:trace contextRef="#ctx0" brushRef="#br0" timeOffset="19380.03">18097 794 0,'0'-88'16,"0"176"-16,18-247 15,-18 141-15,0 1 0,-18 34 31,1 36-15,-1 53 0,18-53-16,-35 123 15,17-34 1,1-19 0,17-17-1,0-71 1,0-17-1,53-36 17,-18-17-17</inkml:trace>
  <inkml:trace contextRef="#ctx0" brushRef="#br0" timeOffset="20297.09">18203 1270 0,'18'0'47,"0"0"-47,-1 0 0,36-18 16,-35 18-16,52-53 15,19 1 1,-72-1-1,-17 35 1,-70 0 15,52 18-31,-70 18 16,0 70 0,35 0-1,35-17 1,18-18-1,88-18 1,0-35 0,36 0-1,-89 0-15,71-35 16,-18-18 0,-17-35-1,-54 35 1,-17 0-1,-17 88 17,-1 36-17,0-18 17,18 17-17,-17-17 1,17-35-16,-18 35 15,18-36 1,-17-17 15,17-17-15,-18-36 0,18-53-1,70 0 1,54-17-1,-36 70 1,18 35 0,-35 53-1,-54 1 1,36 34 0,-53-35-16,18 36 15,-18 17 1,-18-35-1,-17-18 1,17-35 0,18 18-16,-17-18 15,17-35 17,35 17-17</inkml:trace>
  <inkml:trace contextRef="#ctx0" brushRef="#br0" timeOffset="20580.43">19456 1199 0,'17'0'0,"-34"0"0,52-52 15,-35 69 32,0 18-31,-18 36-1,18-53-15,-17 52 16,-1-17 0,0-18-1,18-17 1,0-36 15,53-17-15,-35 17-1</inkml:trace>
  <inkml:trace contextRef="#ctx0" brushRef="#br0" timeOffset="20965.84">19614 758 0,'-35'0'0,"70"0"0,-87 0 0,16-17 16,-34 17-1,-19 53 1,72 17 0,17-52-16,0 52 15,0-52-15,35 17 16,53-35 0,18 0-1,-35-53 1,-18-35-1,-53 18 1,0 52-16,-71-35 16,-17 36 15,-18 34-15,35 18-1,19 54 1,52-19-1,0-17 1</inkml:trace>
  <inkml:trace contextRef="#ctx0" brushRef="#br0" timeOffset="21512.7">19738 1199 0,'18'-17'0,"-1"-18"16,-17 17-1,18-17 1,-1 35-1,-17 17 1,0 1 0,-35 52-1,35-52-15,-35 88 16,35-53 0,18 17-1,34-70 1,72 0-1,-71 0 1,17-70 15,-52-18-15,-18 17 0,0-17-1,0 70 1,-18 36 15,18 35-15,0-18-1</inkml:trace>
  <inkml:trace contextRef="#ctx0" brushRef="#br0" timeOffset="22346.55">20373 1129 0,'0'0'16,"0"-35"-1,-18 35 1,18 17 0,0 1-1,0 35 1,0 35-1,0-17 1,-17-1 0,17-52-16,-18 17 15,0-17 1,1-36 15,17-17-15,0-36-1,0 1 1,17 34-16,54-69 16,17 34 15,53 36-15,-35 35-1,0 53 1,-71 52-1,-17-16 1,-18-19 0,-18 1-1,18-36 1,-17-35 0,-1 0-1,0-18 1,1-35-1,17-35 1,53 18 0,52-54-1,19 36 17,-1 70-17,-52 36 1,-18 70-1,-36-17 1,-17 35 0,-17-18-1,-19-18 1,1-52 0,35 0-1,-35-18 1,0 0-1,17-18 1</inkml:trace>
  <inkml:trace contextRef="#ctx0" brushRef="#br0" timeOffset="24664.9">1711 2275 0,'0'0'0,"-18"-17"0,-70-1 31,70 18-31,-34 0 16,16 0-1,19 0 1,34 0 31,1 0-47,17 0 15,89 0 1,-54 0 0,-52 0-16,105 0 31,-34 0-15,87 0-1,-17 0 1,105 0-1,-193 0-15,123 0 16,53 0 0,-53 0-1,123-18 1,1 18 0,-71 0-1,176 0 1,-158 0-1,70 0 1,-106 0 0,71 0 15,-35 0-15,-18 0-1,-18 0 1,-35 0-1,88 0 1,-35 0 0,-71 0-1,160 0 1,-107 0 0,53 0-1,0 0 1,-35 18-1,88-18 1,71 0 0,-159 0 15,141 18-15,-123-18-1,176 0 1,-159 0-1,-194 0-15,177 17 16,105-17 0,53 0-1,-123 0 1,124 0 0,17 18-1,0 0 1,17-18-1,-105 0 1,158 0 0,-17 0-1,-17 17 17,16-17-17,-157 0 1,122 0-1,-52 0 1,-106 18 0,88-18-1,-282 0-15,52 0 16,-69 0-16,210 0 16,19 0-1,-106 0 1,52 0-1,-105 0 1,-124 0-16,159 0 16,-70 0 15,-1 0-15,-35 0-1,-35 0 1,0 0-1,35 0 1,1 0 0,-36 0-1,-1 0 1,-34 0 0,0 0-1,-36 0 63,0 0-62</inkml:trace>
  <inkml:trace contextRef="#ctx0" brushRef="#br0" timeOffset="24821.51">21096 2346 0,'0'-18'63,"-18"18"-32,1 0-15,-1 0-1</inkml:trace>
  <inkml:trace contextRef="#ctx0" brushRef="#br0" timeOffset="28177.05">1023 3440 0,'0'17'0,"-18"-17"16,1 18-1,17-1-15,0-34 63,17-1-63,1 1 0,17-36 15,18-36 1,-17 37 0,-36-19-1,0 36 17,0 52-1,0 36-16,0 53 1,-18-18 0,18 18-1,0 18 1,0-107-16,0 54 16,0-1-1,0-34 1,-35-19 15,-1 1-15,19-18-16,-89 0 31,18 0-15,-18 0-1,35 0 1,36 0-1,53 0 17,70 0-17,18-18 1,35 1 0,-18 17-1,1-18 1,-54 18-1,-52 0 1,0-18 62,-1 18-78,1-17 0</inkml:trace>
  <inkml:trace contextRef="#ctx0" brushRef="#br0" timeOffset="28545.84">1729 3563 0,'0'18'31,"0"-1"-16,-18-17-15,18 18 16,18-18 47,-18-18-63,0 1 15,0-1 1,-18 0-1,0 18 1,1 0 0,-1 18-1,18 0 1,0-1 0</inkml:trace>
  <inkml:trace contextRef="#ctx0" brushRef="#br0" timeOffset="29945.93">3369 3175 0,'18'-18'0,"17"-52"31,-17 52-31,-18-17 31,-18-18-15,-35 18-1,35 35-15,-52 0 16,-18 53 0,-1 52-1,19 37 1,17 52 0,53-36-1,35-87 1,-17-53-16,70 34 15,18-52 1,35 0 0,-35-35-1,53-53 17,-18-18-17,-35-70 1,-36 17-1,-35 71 1,1 0 0,-36 35-1,-36 70 17,36 1-32,-35 53 15,17 70 1,1-36-1,-1 37 1,18-54 0,0-71-16,0 54 31,0-53-15,53-36 15,-18 0-31</inkml:trace>
  <inkml:trace contextRef="#ctx0" brushRef="#br0" timeOffset="31296.2">4798 3351 0,'17'-88'31,"-17"71"-31,0-1 16,-35-17-16,-35-18 16,-19 53-1,-34 0 1,-1 70 15,54 18-15,52-70-16,-17 123 15,17-53 1,18-17 0,36-53-1,34-18 1,36-36 0,17-34-1,-17-18 1,-70-1-1,-19 1 1,-17 18 0,0 87 31,-17 36-32,-1 53 1,18-18-1,0 0 1,18-35 0,-1-35-16,54 0 15,17-18 1,-17 0 0,34-71-1,-16 0 1,16-70-1,-69 53 1,-36 18 0,-53 87 15,0 71-15,53 1 15,17-1-16,19-35 1,17 17 0,-36-52-1,-17-36 32,0 1-47,-35-19 16,-18 1-1,35 35 1,1 0 0,-1 53-1,18 0 17,35-18-17,1-35 1,34 0-1,-34 0-15,34 0 16,71-35 0,0-53-1,-35 17 1,18-52 0,-89 35-1,-35 52 1,-106 36-1,53 53 1,53 35 0,18-35-1,35 35 17,0-35-17,-18-17 1,-35-19-1,0 1 1,-71 0 0,18-18-1,18 0 1,18-71 0,17 53-16</inkml:trace>
  <inkml:trace contextRef="#ctx0" brushRef="#br0" timeOffset="33245.69">7391 3457 0,'17'0'16,"-17"-17"-1,18 17-15,-18-18 0,35-35 16,1-18 0,-36-34-1,-18 52 1,-70-18 15,-71 54-15,53 34-1,-17 71 1,52 53 0,18 36-1,53-36 1,71-88 0,-54-35-16,124-18 15,-35 0 1,18-71-1,-1-17 1,-52 0 0,-54-71-1,-17 71 1,0 52 15,-35 54-15,18 53-1,-1 52 1,18-17 0,18-18-1,52-70 1,36-18 0,17-36-1,-34-34 1,16-36-1,-105 18 1,0 17 0,0 89 31,-17 0-47,-1 70 15,0 18 1,1-18-1,17-35 1,0-36 0,35-34 15,-17-1-31,35-53 16,-18 1-1,18-36 1,17 36-1,-17 70 1,0 52 0,-35-34-16,0 70 15,17 0 1,0-17 15,-17-53-15,-1-18-1,19 0 1,34-71 0,1-17-1,-1-18 1,71 0 0,-17 53-1,-1 53 1,-70 71-1,-53-53-15,0 52 16,0 18 0,0-52-1,18-19 1,0-17 15,-1-53 0,-17 36-31,0-1 0,0-35 16,-35-17 0,-36 17-1,18 53 1,36 0-16,-54 0 16,36 17-16,-36 36 15,-17 53 1,53 0-1,35-36 1,0 1 0,35-36-1,36-35 1,35 0 15,-1-53-15,-16-17-1,-1-71 1,-53-36 0,0 36-1,-35 18 1,0 87 0,0 19-1,-35 123 16,35-89-31,0 142 16,0-18 0,-18-17-1,18-54 1,36 1 15,17-71-15,-36 0-16,36 0 15,0-18 1,-18-53 0,-35 54-16</inkml:trace>
  <inkml:trace contextRef="#ctx0" brushRef="#br0" timeOffset="33994.68">10495 3334 0,'0'-18'0,"0"36"0,35-89 16,-17 18 0,-18-17-1,-18 34 1,-70 36-1,35 18 1,18 0-16,-18 70 16,-35 71-1,70-1 1,18-69 15,71-1-15,-36-71-16,53 1 15,36-18 1,17-35 0,-18-18-1,-17-71 1,-88-52 0,-36 53-1,-88 17 1,1 53-1,-19 53 1,1 88 0,87-53-16,1 36 15,17-18-15,18 105 16,0-69 0,71-1 15,-1-70-16,19-18 1,34-36 0,18-52-1</inkml:trace>
  <inkml:trace contextRef="#ctx0" brushRef="#br0" timeOffset="35061.4">11289 3069 0,'0'-17'0,"0"34"0,0-123 15,0 89-15,-18-19 16,1 36 0,-1 0-1,0 53 1,18 71 15,-17-71-31,17 123 16,0-52-1,-36-1 1,19-52 0,-1-36-1,0-35 17,1-35-17,17 17-15,0 0 0,0-35 16,0-17-1,53-18 1,35 35 0,-17 35-1,-54 18-15,71 0 16,-70 18-16,35 35 31,0 17-15,-53 1-1,0-18 1,-88 0 0,70-53-16,-70 17 15,17-17 1,1 0 0,52 18-1,0 0 1,36-1 15,0-17-31,70 0 16,35 0-1,-34-35 1,34-18 0,-35-35 15,-70 52-31,17-34 15,-17-1 1,-18 54 0,0 34 15,0 19-15,0-19-16,-18 71 15,18 36 1,0-18-1,0 70 1,0 36 0,0 17-1,0-70 1,0-53 15,0-89-15,-35 1-1,-18-18 1,35 0 0,-17-18-1,0-35 1,17-17 0,18-36-1,0-35 1</inkml:trace>
  <inkml:trace contextRef="#ctx0" brushRef="#br0" timeOffset="35296.74">11836 3069 0,'0'0'16,"-18"-17"-16,-17 17 15,-1-18 1,36 36 31,18-1-31,0 1-16,17-18 15,0 17-15</inkml:trace>
  <inkml:trace contextRef="#ctx0" brushRef="#br0" timeOffset="35728.44">12206 3351 0,'0'18'0,"0"-36"0,-18 54 15,36-36 32,17-36-31,-17 36-16,0-53 15,-1 1 1,-17-1 0,-17 35-1,-54 18 1,18 35-1,36 1-15,-54 69 16,53 1 0,18-35-1,0-1 1,71-34 15,-18-19-15,88-17-1,-53-35 1,-35 17-16</inkml:trace>
  <inkml:trace contextRef="#ctx0" brushRef="#br0" timeOffset="36661.73">12859 3298 0,'17'-52'16,"-34"104"-16,34-122 0,-17 35 15,0-1 1,-35 36-1,0 0 1,-18 36 0,35 69-1,1-16 1,17-72 0,0 89-1,0-53 1,35-18-1,71-17 1,-18-18 0,88-71-1,-87 1 1,-1-71 0,-35-18-1,-53 71 1,0 17-1,-36 71 17,-17 53-17,53-35 1,-17 52-16,-1 54 31,1-18-15,17-71-16,0 53 15,35-17 1,0-36 0,53-17-1,-17-18 1,52 0 0,1-71-1,-54 0 1,1-52-1,-53 52 1,-18 19 0,-18 34-1,-35 71 1,18 17 15,35-17-15,0 18-1,0-18 1,53-36 0,17 19-1,-52-36-15,17 17 16,-35 1 15,-35 0-15,-18-1-1,35-17-15,-35 0 16,36 0 0,-1 0-1,18-17 1,0-54 0</inkml:trace>
  <inkml:trace contextRef="#ctx0" brushRef="#br0" timeOffset="37001.32">13212 2981 0,'-36'0'0,"72"0"0,-89 0 15,70 0 16,36 0-31,88 0 16,53 0 0,-70 0-1,17 0 1,-106 0-16,18 0 31,-35 0-15,-1 0-1,-34 0 32</inkml:trace>
  <inkml:trace contextRef="#ctx0" brushRef="#br0" timeOffset="38227.57">1094 4957 0,'0'0'0,"-18"0"16,0-18 0,18-17-1,0-18 1,0-18-1,36 18 1,34 36 0,-17 17-1,-35 17-15,35 36 16,-36-35-16,19 158 31,-36-35-15,-53 18-1,-18-71 1,-35-17 0,36-54-1,52-17-15,-35 0 16,18-53 0,17 1-1,18-37 1,0 54-1,53 35 1,0 35 0,18 36-1,-36-36 1,0 18 15,-17-18-15,-1-35-1</inkml:trace>
  <inkml:trace contextRef="#ctx0" brushRef="#br0" timeOffset="38432.89">1658 5256 0,'35'0'0,"-70"0"0,88 0 31,-35 0 32,-1 0-48,1 0 1,-18-17-16</inkml:trace>
  <inkml:trace contextRef="#ctx0" brushRef="#br0" timeOffset="38928.46">3210 4762 0,'0'0'0,"0"-17"0,-17-18 0,17 17 16,0-35 0,-18 18-1,0 35 1,18 35 0,0 88-1,0-87-15,0 123 16,0 17-1,0-70 1,0-18 0,0-70-1,0-1 1,0-34 15,0-36-31</inkml:trace>
  <inkml:trace contextRef="#ctx0" brushRef="#br0" timeOffset="39561.03">3016 4904 0,'0'0'0,"-88"-53"16,53-18-1,17 18 1,18-35-1,53 35 1,-18 35-16,54-17 16,16 35-1,72 53 1,-54 35 15,-17 89-15,-88-36-1,-18-106-15,0 89 16,-53-54 0,17-52-1,1-18 1,0-36 0,17-52-1,18 53-15,0-106 16,71-36-1,52 72 1,54 16 0,-54 89-1,1 53 1,-107-17 0,19 69-1,-36 54 1,-36 0-1,-17-71 1,0 0 0,18-70-1,53-18 32,35-53-31</inkml:trace>
  <inkml:trace contextRef="#ctx0" brushRef="#br0" timeOffset="39961.17">4304 5098 0,'0'17'0,"18"-34"46,-1-1-30,1 18-16,17-35 16,18-53-1,-35 35 1,-18-36 0,-18 89-1,-35 18 1,0 70-1,0 36 1,53-54 0,0 18-1,0-70-15,53 0 16,35-1 15,36-52-15,-18-18-1,-18 18-15</inkml:trace>
  <inkml:trace contextRef="#ctx0" brushRef="#br0" timeOffset="40644.76">4939 4745 0,'0'-18'0,"0"36"0,0-18 31,0 53-15,-18 70-1,18-87-15,0 52 16,-17 18 0,-19-36-1,19-52 1,17-36 31,0 0-32,0-70 1,0 53-16,17-53 16,72-36-1,-19 54 1,18 52 0,0 71-1,-35 35 1,-53 36-1,0-54 1,0 1 0,0-54-1,-35 1 1,35-36 15,0-34-15,18-54-1,17 0 1,0 71-16,36-54 16,70 36-1,-35 89 1,-89 34 0,1 54-1,-36-18 1,-17-36-1,-18 1 1,36-71 0,-1 0-1</inkml:trace>
  <inkml:trace contextRef="#ctx0" brushRef="#br0" timeOffset="41444.04">5803 4604 0,'0'0'0,"0"-18"15,0 0-15,0-17 0,-17 0 31,17 53 1,0 52-17,0-35-15,0 71 16,0 71 0,0-1-1,0-88 1,0-17-1,-18-71 1,0 0 0,18-36-1,0-52 1,18-35 0,52-1 15,54 36-16,-1 53 1,1 70 0,-54 71-1,-52-18 1,-36 71 0,-52-89-1,-18-34 1,-1-19-1,37-17 1,16 0 0,19 0-1,17-35 17,53 0-1,-18 17-31</inkml:trace>
  <inkml:trace contextRef="#ctx0" brushRef="#br0" timeOffset="41794.73">6456 5080 0,'0'0'16,"17"0"-16,19-18 16,17-35-1,17 1 1,-52-1-1,-1-18 1,-17 36 0,-17 35-1,-36 17 1,0 72 0,35 34 15,18-52-16,0-54-15,0 36 16,0-35-16,36-1 16,17 1-1,17-18 1,1 0 0,-1-53-1</inkml:trace>
  <inkml:trace contextRef="#ctx0" brushRef="#br0" timeOffset="42193.57">6932 5045 0,'0'-18'0,"0"36"0,0-54 0,0-16 16,18-1 0,-1 0-1,36 17 1,71-17 15,-18 53-15,-54 53-1,1 71 1,-53-36 0,0 36-1,-53-54 1,18-70 0,35 18-16,-17-18 15,17-36 1,0-16-1,0-37 1,17-16 0,18 16-1,1 54 1,-19 17 0,19 18 15,17 0-31</inkml:trace>
  <inkml:trace contextRef="#ctx0" brushRef="#br0" timeOffset="42678.05">8114 4833 0,'0'0'0,"18"0"0,-1-18 16,-17 1-16,0-19 15,-17 19 1,-54 17 0,0 0-1,-34 70 1,34 1 15,71-18-15,18 0-1,52-36 1,18 1 0,18 17-1,-18 1 1,-88-19 0,0 1-1,-52 17 1,-37-17-1,54-18-15,0 17 16,-106-17 0,35 0-1,53 0 1,35-35 0,18 18-1</inkml:trace>
  <inkml:trace contextRef="#ctx0" brushRef="#br0" timeOffset="43377.83">9437 4727 0,'17'-17'0,"-34"34"0,34-52 15,19-18 1,-19 35-16,-17-17 31,-35 35-15,17 0-16,-34 53 16,-19 53-1,53 0 1,1 17-1,17-17 1,53-53 0,-36-53-16,89 0 15,0-35 1,-18-18 15,18-71-15,-71 1-1,-35-1 1,-106 54 0,18 52-1,-18 36 1,36 17 0,17 18-1,53 0 1,0-36-16,18 19 15,87-36 1,19-18 0,70-35-1</inkml:trace>
  <inkml:trace contextRef="#ctx0" brushRef="#br0" timeOffset="43844.45">10460 4498 0,'0'-18'16,"0"36"-16,0-89 15,0 36 1,-18 35 0,1 0-1,-36 88 1,35-70-16,-17 105 16,17-17-1,-17 88 1,0 18-1,35-71 1,0 71 0,0-159-16,0 158 15,0-70 1,-18-35 0,0-88 15,1-18-16,-54-18 1,53 1-16,-70-89 16,18-18-1,-19-52 1,72 35 0,17 53-1,106-18 1,-71 70-16,106-69 15,0-1 1</inkml:trace>
  <inkml:trace contextRef="#ctx0" brushRef="#br0" timeOffset="45127.18">11571 4939 0,'0'18'0,"0"-36"0,-18 36 16,1-18-1,17 17 1,0-34-1,17-19 1,54-52 0,17-18-1,-17 0 1,-54 18 0,-17-18-1,-17 71 16,-1 35-15,-35 53 0,36 35-1,-1 53 1,18-17 0,18 17-1,-1-123-15,54 34 16,-1-34-1,36-53 1,-18-36 0,18-52-1,-35-18 1,-54 52 0,-17 54-1,0-35 1,0 52-16,0-17 15,-17 35 1,-1 88 0,0 0-1,-52 71 1,35-18 0,-1-53-1,19-53 1,34-70 15,1 18-31,35-54 16,35-53-1,18 36 1,-18 53 0,0 17 15,-35 36-16,-53 35 1,0-35-16,0 87 16,0-16-1,0-1 1,18-53 0,52-35-1,19-35 1,-54 35-16,53-53 15,36-35 1,-54-18 0,-70 18-1,0 17 1,-53 71 15,-17 18-15,-1 52-1,53 18 1,1 18 0,52-17-1,18-37 1,-18-34-16,89-18 16,-1 0-1,-35-35 1,-35-36-1,-53 18 1,0-35 0,0 53-16</inkml:trace>
  <inkml:trace contextRef="#ctx0" brushRef="#br0" timeOffset="45410.68">11430 4621 0,'0'0'0,"-18"18"0,1-18 16,52 0-1,18 0 1,-35 0-16,87 0 15,72-18 1,-54 18 0,-70 0-1,-18-17 1,-17 17-16</inkml:trace>
  <inkml:trace contextRef="#ctx0" brushRef="#br0" timeOffset="47973.5">14005 4833 0,'0'0'0,"18"35"31,0-35-15,-1-17 0,-17-19-1,18-34 1,35-18 0,0-1-1,35 1 1,-18 18-1,-17 52 1,-35 18 0,0 18-1,-1 17 1,-17-17 0,18-18-1,0 0 16,-18-18-15,0-35 0,0 35-1,0 1-15,-36 17 16,-34 0 0,17 35-1,-18 71 1,54-18-1,17 36 1,35-1 0,53-52-1,36-71 1,-19-18 0,36-53-1,-17-34 16,-54-37-15,-34-16 0,-36 34-1,0-17 1,0 71 0,-18 70-1,-17 88 1,17 106-1,18-18 1,0-52 0,35 17-1,18-88 1,18-53 0,-53 0-1,35 0 1,-36-18-16,54-53 15,17-17 1,-18 0 0,54-35-1,17 52 1,-17 71 0,-72 53-1,-34 0 1,-18 17-1,0-34 1,0-54 47,0-17-63,0-18 15,0-35 16,-53 35-15,36 53-16,-36 0 16,-53 35-1,0 36 1,0 34 0,53 19-1,53-54 1,0-34-16,53 34 15,18-52 1,17-18 0,-18-35-1,19-54 1,-72 72 0,19-54-16,-36 36 0,35-53 31,-35-18-16,0 71 1,0 52 15,-18 1-31,1 17 16,17 1-16,0 34 16,0-52-16,0 52 15,0 18 1,17-52-1,54-1 1,35-35 0,-36-18-1,-35 1-15,89-71 16,-36 17 0,-17-35 15,-54 36-16,-17 17 1,-35 53 0,17 35-1,1 36 1,17-36 0,17 35-1,19-17 1,-1-17-1,-17-1 1,-1-35 0,-17-18 15,-35 1-15,-18-19-1,35 36 1,1-17-1,-36 17 1,35 0 0,0 35-1,18-17 1,53-1 0,-35-17-16,53 18 15,-1-18 1,36 0-1,35-53 1,-35 18 0,17-71-1,-70 18 1,-53-1 0,0 54 15,-53 18-16,18 52 1,17 18 0,18-36-16,0 54 15,18-18 1,0 17 0,17-34-1,-35-1 1,0 0-1,-18-35 1,1 0 0,-19 0-1,1 0 1,0 0 0,17 0 30,18-17-30</inkml:trace>
  <inkml:trace contextRef="#ctx0" brushRef="#br0" timeOffset="48153.42">17057 4745 0,'-18'0'63,"1"0"-47</inkml:trace>
  <inkml:trace contextRef="#ctx0" brushRef="#br0" timeOffset="49576.22">4110 6332 0,'0'0'0,"0"18"0,0-36 62,0 1-62,0-1 16,17 0-16,36-34 16,-35-1-1,-18 35-15,0 0 16,0 1 0,0 70 30,0 35-30,0 0 0,0-53-16,-18 89 15,18-36 1,0 0 0,0-53-1,-17-17 1,-54-18-1,-35 0 1,-35 0 0,71 0-1,17 0 1,53 18 0,53-18-1,105 0 16,-52 0-15,18 0 0,-36-18-1,-17 0 1,-54 18 0,-17-17-1,0-1 1,18 0-16</inkml:trace>
  <inkml:trace contextRef="#ctx0" brushRef="#br0" timeOffset="49757.53">4745 6491 0,'17'0'78,"1"0"-63,0-18 1</inkml:trace>
  <inkml:trace contextRef="#ctx0" brushRef="#br0" timeOffset="50392.48">5292 6315 0,'0'-18'0,"0"36"0,0-54 15,0 19-15,0-36 16,17 0 0,54 18-1,17 17 1,18 53-1,0 54 1,-53 34 0,-36 18-1,-17-106-15,0 89 16,0-71 0,0-71 30,18 0-30,0-70 0,-18 53-16,17-71 15,36-53 1,-18 71 0,1 0-1,-19 70 1,-17 36 15,18 17-15,35 18-1,-36-35-15</inkml:trace>
  <inkml:trace contextRef="#ctx0" brushRef="#br0" timeOffset="51994.21">6403 6438 0,'18'0'0,"17"0"31,0-35-15,-35-36 0,0 36-1,0 17-15,-18-52 16,-34 52-1,-19 1 1,-17 34 0,17 71-1,18 1 1,36-54-16,-1 53 16,18 18-1,0-36 16,35-70-15,36 0 0,-53 0-16,34-35 15,1-35 1,-17-36 0,-19 18-1,1-1 1,-18 54-1,18 35 1,-18 18 0,0 35-1,0 53 1,0-18 0,35-18-1,18-17 16,17-53-15,18 0 0,1-35-1,17-71 1,-1 0 0,-87 18-1,-18 53 1,-18 35-1,-35 0 1,36 53 0,17-18-1,70 53 1,-34-35 0,34 18-1,1-1 16,-18-35-15,0 1 0,-1-36-1,-16 0-15,34 0 16,19-36 0,-37-16-1,-34-37 1,-18 1-1,0 53-15,-18-53 16,-34 35 0,-1 35-1,-18 36 1,18 35 0,35 53-1,18-1 16,0 1-15,0-53 0,36-53-1,17 0 1,0-18 0,17-87-1,-17 34 1,-18-52-1,-17 52 1,-18 89 15,0 17-15,0-17-16,0 70 16,0 18-1,0-53 1,35-18 15,-17-18-31,17-17 16,71 0-1,0-17 1,-36-36 0,1-35-1,-53 35 1,-1 35-1,-17 36 1,0 17 0,0 36-1,0-18 1,0-1 0,0-34-1,18-18 32,-18-35-31,18-18-1</inkml:trace>
  <inkml:trace contextRef="#ctx0" brushRef="#br0" timeOffset="52199.66">8149 6279 0,'0'0'0,"-17"-17"16,-1 17-16,0 0 31</inkml:trace>
  <inkml:trace contextRef="#ctx0" brushRef="#br0" timeOffset="53026.61">8361 6209 0,'0'0'0,"0"-18"0,0 1 16,0-19-16,0 1 31,-18 35-15,1 0-1,-1 35 1,0 54 0,18-72-16,0 89 15,0 35 1,0-35-1,0-36 1,0-34 0,0-54 31,0 0-47,0-34 15,0-37 1,18 1 15,35 35-15,35 18-1,-70 17-15,52 18 16,18 18 0,1 70-1,-72-35 1,-17 35-1,-35 0 1,-71-35 0,0-35-1,36 0 1,-18-18 0,52 0-1,19 0 16,17-18-15,0 0 0,35-17-1,35-18 1,-52 36-16</inkml:trace>
  <inkml:trace contextRef="#ctx0" brushRef="#br0" timeOffset="53360.28">8961 6138 0,'17'-17'0,"-34"34"0,34-52 0,-17 17 15,0 1 1,0-1-16,0 36 31,0 52-15,0 1 15,0 52-15,0-87-16,-17 105 15,-1-71 1,18 18 0,0-70-1,0 0 1,35-18 15,-17-18-31,35-52 16</inkml:trace>
  <inkml:trace contextRef="#ctx0" brushRef="#br0" timeOffset="53825.48">9331 6491 0,'0'-18'47,"18"18"-32,17-35 1,35-35 0,-70 52-16,0 0 15,18 1-15,-18-54 16,0 54-1,-18 17 1,-52 17 0,-18 71-1,35 18 1,35-71-16,0 89 31,18-71-31,71-18 31,53-17-15,-36-18 0,53-53-1,-71 0 1,-34 35 0,-36 1-1,-18 17 1,0 0-16</inkml:trace>
  <inkml:trace contextRef="#ctx0" brushRef="#br0" timeOffset="54808.46">4357 7761 0,'-18'0'0,"1"0"0,-54-18 31,36-17-15,35 0-1,0-18 1,53 18 0,0 17-1,-36 18-15,54 18 31,-54-1-31,54 72 16,-53 52 0,-54 17-1,-70-34 1,-52-1 0,52-52-1,88-71-15,-88 0 16,71-35-1,17-36 1,18-52 0,0 34-1,71 19 1,-53 70-16,52 0 16,1 88-1,-18 18 16,-18-36-15,-17 19 0,-1-54-1,-17-17-15,18-1 16,0-17 15,17 0-31</inkml:trace>
  <inkml:trace contextRef="#ctx0" brushRef="#br0" timeOffset="54991.59">4762 8079 0,'0'0'0,"0"-18"47,18 18-16,0 0-31,17-18 16</inkml:trace>
  <inkml:trace contextRef="#ctx0" brushRef="#br0" timeOffset="55475.75">5539 7673 0,'0'0'0,"17"-18"0,-17 1 0,18-1 16,0-17-1,-18 17 1,0 36-1,17 52 1,-17-52-16,0 88 16,0 52-1,-53-16 1,36-54 0,-19-18-1,36-105 32,0 17-47,18 1 0</inkml:trace>
  <inkml:trace contextRef="#ctx0" brushRef="#br0" timeOffset="56029.76">5380 7849 0,'-35'-17'15,"70"34"-15,-123-87 16,70 52-16,0-35 15,18 0 1,106-17 0,18 34-1,70 36 1,35 71 0,-158 17-1,-54 53 1,-17-35 15,-17 0-15,-19-53-1,36-35-15,-17-18 16,17-36 0,0-17-1,0-53 1,35-35-1,35 36 1,54-1 0,-36 88-1,-17 71 1,-18 70 0,-36-17-1,-17 18 16,0-89-31,-35 71 16,17-71 0,1-35-1,17-35 17,0 17-32</inkml:trace>
  <inkml:trace contextRef="#ctx0" brushRef="#br0" timeOffset="56409.14">6562 8008 0,'0'0'15,"35"0"1,-17 0-16,52-35 16,18-18-1,1-18 1,-89 36-1,0 0 17,-53 17-17,17 18-15,-34 35 16,-54 54 0,71 52-1,36-53 1,17 0-1,106-53 1,-18-35 0,-53 0-16,106-35 15,-35-18 1,0-17 0</inkml:trace>
  <inkml:trace contextRef="#ctx0" brushRef="#br0" timeOffset="56659.39">7338 7708 0,'0'0'16,"17"-35"-16,-17-53 16,0 17-1,-17 71 1,-1 35 0,0 107-1,18-107-15,-17 106 16,-1-35-1,1 0 1,17-53 0,0-36-1,35-52 1,0 17-16</inkml:trace>
  <inkml:trace contextRef="#ctx0" brushRef="#br0" timeOffset="57192.02">7620 7585 0,'0'-36'16,"0"72"-16,0-89 0,0 0 15,0 35 1,0 71 0,-35 53-1,17 0 1,0 35-1,1-18 1,17-52 0,0-53-16,0 17 15,0-53 17,0-35-17,0-17 1,0 52-1,70-88 1,19 0 0,-19 36-1,36 52 1,-36 18 0,-34 88-1,-36 36 1,-18-54-1,-17 1 1,0-18 0,35-71 31,-18 1-32,0-36-15,1 17 16</inkml:trace>
  <inkml:trace contextRef="#ctx0" brushRef="#br0" timeOffset="57409.84">7179 7743 0,'-18'0'31,"36"0"-31,35 0 15,-35 0-15,34 0 16,54-17 0,-35 17-1,-53-18 1,17 1 0</inkml:trace>
  <inkml:trace contextRef="#ctx0" brushRef="#br0" timeOffset="57942.1">8326 7743 0,'0'0'0,"0"-17"0,0-1 15,0 1 1,-36 17 0,1 0-1,-18 35 1,53-18-16,-35 54 16,0 17-1,35 0 1,17-35 15,71-35-15,18-18-1,-18-53 1,-35 0 0,-53-17-1,-17-1 1,-54-17-1,1 70 1,-19 1 0,72 17-16,-19 35 15,19 18 1,17 35 0,70-53-1,1-17 1</inkml:trace>
  <inkml:trace contextRef="#ctx0" brushRef="#br0" timeOffset="58542.01">9137 7779 0,'0'-18'0,"0"36"0,0-54 16,0 1-1,-35-18 1,17 36-16,-53 17 15,-34 0 1,-19 53 0,36 17-1,0 36 1,70-18 0,18 0-1,71-70 1,-1-18 15,36-18-15,18-52-1,-36-36 1,-35-18 0,-36 19-1,-17-54 1,-35 35-1,17 89 1,18 17 0,-17 71-1,17 89 1,0-1 0,0-36-1,0 19 1,17-54-1,1 1 17,17-71-17,18 0 1,18-18 0,17-35-16</inkml:trace>
  <inkml:trace contextRef="#ctx0" brushRef="#br0" timeOffset="58976.63">9737 7691 0,'17'-36'16,"-34"72"-16,52-72 0,-17-17 15,-18 18 1,-36 35 0,-52 0-1,35 18 1,-35 35 15,53 0-15,35-1-1,0-16 1,106-19 0,-36 1-1,36-18 1,-53 35-1,-53-17 1,-18 35 0,-35-18-1,-35-17 1,18 17 0,17-17-1,17-18 1,1 0 15,17 0-31,-17-18 16</inkml:trace>
  <inkml:trace contextRef="#ctx0" brushRef="#br0" timeOffset="60025.56">3863 9313 0,'-18'-17'15,"1"17"1,17-71 0,0 36-1,53 0 1,-36 35-16,54 0 15,-36 0 1,0 70 0,-35 1-1,-35 17 1,-71-18 0,89-52-16,-36 17 15,35-35 1,18-17 31,18-1-47,35 0 15,-1 1 1,-34 17-16,88 0 16,-36 35-1,1 36 1,-71-1-1,0 18 1,-88 1 0,17-72-1,-17-17 1,18 0 0,-1-35-1,18 0 1,18 17 15,52-17 0,19 17-15,70-17 0</inkml:trace>
  <inkml:trace contextRef="#ctx0" brushRef="#br0" timeOffset="60209.35">4692 9419 0,'18'0'15,"-36"0"-15,36-17 16</inkml:trace>
  <inkml:trace contextRef="#ctx0" brushRef="#br0" timeOffset="62441.47">5644 9137 0,'0'-18'16,"0"36"-16,18-53 0,17-1 16,-17-69-1,-18 52 1,0 35-16,-53 0 15,-35 18 1,-71 89 0,36 34-1,70 0 1,53-87-16,-18 87 16,36 36-1,70-53 1,53-53 15,-35-36-15,70-52-1,-70-35 1,-71 34-16,71-52 16,-71-18-1,-35 36 1,0 34-1,-17 36 1,-18 36 0,35-19-16,-18 54 15,18-36-15,0 53 16,0 1 0,70-19-1,1-70 1,53-18 15,-36-34-15,0-19-1,-70-17 1,-18 17 0,-71-17-1,-52 53 1,17 35-1,0 53 1,88 35 0,18 18-1,71-36 1,-1-34 0,-52-36-16,105-18 15,-52-17 1,17-36 15,-53 1-15,-17-1-1,-18-17 1,0 123 15,0 36-15,0-54-16,0 36 15,0 18 1,0-1 0,0-52-16,0 0 15,-18-18 17,18-53-17,0 35-15,0-35 16,36-17 15,-1 52-31,88-88 16,19 53-1,-37 53 1,-16 53 0,-72 0-1,-17 53 1,0 17-1,0-70 1,18-18 0,52-35-1,-17 0 1,-17-17-16,34-36 16,18-35-1,-17 0 1,-71-1-1,0 36 17,-71 71-1,36 17-15,35-17-16,0 0 0,0 52 15,0-17 1,35 18-1,18-36 1,-35-35 0,-18 18-1,-35-71 17,-36 0-17,53 53 1,1-18-16,-1 18 15,1 0 1,-1 0-16,18 18 16,0 17-1,35 18 1,18-18 0,35-35-1,18 0 1,-88 0-16,52-17 15,-52-1-15,88-53 16,-36-17 0,-34-18-1,-19-52 1,1 34 0,-18 89-16,0-89 15,0 71 1,-35 71 15,-18 106-15,53-1-1,0 18 1,0-106-16,0 89 16,0-54-1,17 1 1,1-36-1,35-35 1,17 0 0,-34-17-1,-19-1-15,54-53 16,-36-17 0,-35 35-1</inkml:trace>
  <inkml:trace contextRef="#ctx0" brushRef="#br0" timeOffset="62624.44">7691 9207 0,'-36'18'0,"1"-18"16,106-18-16,-142 54 16,106-36-1,-17 0-15,70 0 16,18 0-1,17-18 1,-70 0 0,-35 18-16</inkml:trace>
  <inkml:trace contextRef="#ctx0" brushRef="#br0" timeOffset="63509.85">8202 9313 0,'-35'0'32,"17"-17"-17,18-1-15,0 0 16,0-17 0,53 0-1,18 17 1,17 18-1,-18 35 17,-34 54-17,-36-1 1,0-35 0,-18-36-16,-35 54 15,35-71 1,-17 0-1,35-35 1,0-18 0,53-35-1,-18 17 1,36 18 0,-18 18-1,-18 17 1,-17 18 15,-1 0-15,36 0 15</inkml:trace>
  <inkml:trace contextRef="#ctx0" brushRef="#br0" timeOffset="64041.09">8855 9155 0,'0'0'15,"0"-18"1,-18 36 31,18-1-31,-18-17-16,18 18 0,-17 52 15,17-52-15,0 70 16,0-35-1,53 0 17,17-35-17,1-18 1,35-36 0,-71 19-16,35-18 15,19-36 1,-72-35-1,-17 36 1,0 17 0,-17 53-1,-1 35 1,18 53 0,0-17-1,0-1 1,18 1-1,35-54 17,17-17-17,1 0 1,-1-35 0,-34 18-16</inkml:trace>
  <inkml:trace contextRef="#ctx0" brushRef="#br0" timeOffset="64325.08">9807 9172 0,'0'-88'16,"0"176"-16,0-229 16,-53 106-1,0 35 1,0 35 0,36 71-1,17-88-15,-18 70 16,18 18-1,53-36 17,18-35-17,-1-35 1,18 0 0,-70 0-16,70-35 15,18-35 1,-53 17-16</inkml:trace>
  <inkml:trace contextRef="#ctx0" brushRef="#br0" timeOffset="64625.13">10283 8784 0,'0'-35'0,"0"70"0,0-123 16,0 70-16,-17-17 16,-1 17-1,-17 18 1,17 89-1,18 16 1,0-52 0,0 141-1,-17-88 1,17 35 0,0-70-1,0-36 1,17-17-1,36-18 1,0-35 0,0-18-1</inkml:trace>
  <inkml:trace contextRef="#ctx0" brushRef="#br0" timeOffset="65074.78">10513 9155 0,'0'-53'0,"0"106"0,0-142 16,0 125 31,-18-19-47,18 1 15,-35 105 1,35-52 0,0 0-1,35-36 1,53-18-1,-17-17 1,35-35 0,-18-35-1,-53-19 1,-52-34 0,-54 52-1,-17 36 1,0 35-1,35 53 17,35 35-17,18-35 1,18-18 0,52-17-1,18-18 1,-52 0-16</inkml:trace>
  <inkml:trace contextRef="#ctx0" brushRef="#br0" timeOffset="65524.6">11095 9207 0,'0'0'16,"0"-17"-16,-53-36 16,35 53-1,18-53-15,0 0 16,36 0 15,34 18-15,36 35-1,-35 70 1,-19 36 0,-52-18-1,0 1 1,-35-54-1,0 0 1,17-35 0,18-17 15,0-36-15,36-18-1,16 18 1,-16 0-1,17 18 17,-36 35-32,36-18 15,0 1 1,-18 17-16</inkml:trace>
  <inkml:trace contextRef="#ctx0" brushRef="#br0" timeOffset="66007.88">12012 9013 0,'18'-17'0,"-36"34"0,36-52 0,-18 0 16,0 17 0,0 1-1,-53-1 1,35 18-16,-17 35 31,-36 36-15,54-18-1,17 17 1,0-34 0,70-1-1,18-18 1,-17 19-1,-36-19 1,-35 1 0,0 17-1,-17-35-15,-36 18 16,-35-18 0,52 0-1,1 0 1,0 0-1,-1 0 17,19-18-32,17 1 15,-18-1-15</inkml:trace>
  <inkml:trace contextRef="#ctx0" brushRef="#br0" timeOffset="66384.77">9842 8731 0,'0'0'0,"-17"0"0,-1 0 16,18-17-16,71 17 31,52-18-15,107 0 0,-1 1-1,-141 17 1,-35 0-1</inkml:trace>
  <inkml:trace contextRef="#ctx0" brushRef="#br0" timeOffset="67790.07">741 10918 0,'0'-17'0,"0"34"0,0-87 31,0 52-31,17 1 16,54-1-1,0 18 1,-1 35 0,-52 36-1,-36 35 1,-88 35 0,0-71-1,18-17 1,71-53-1,17-17 1,35-36 15,0 35-31,36-35 16,35 53 0,-18 0-1,0 71 1,-70-54-16,-18 36 15,0 71 1,-89-18 0,19-36-1,-54-35 1,19-17 0,-1-18-1,88 0-15,-35-35 16,36 17-1,17 0 17,35 1-1,-18-1-31,19-17 16,-1 35-16,-17-18 0</inkml:trace>
  <inkml:trace contextRef="#ctx0" brushRef="#br0" timeOffset="67990.6">1482 11218 0,'0'0'0,"-18"18"47,0 0-47,1-18 15,-1 17-15,18 1 16,18-18 0,17 0-16</inkml:trace>
  <inkml:trace contextRef="#ctx0" brushRef="#br0" timeOffset="68457.48">3298 10989 0,'0'-18'0,"0"36"0,0-71 0,0 35 15,0-52 1,0-18 0,0 70-16,-52 18 15,16 18 1,19 35-1,17 88 1,0-18 0,0 54-1,0-54 1,0-52 0,17-71 15,1-18-16</inkml:trace>
  <inkml:trace contextRef="#ctx0" brushRef="#br0" timeOffset="68758.1">3246 11095 0,'-18'-35'16,"36"70"-16,-71-141 16,35 18-1,18 53 1,88-18-1,-70 53-15,105-18 16,54 53 0,-36 71-1,-88 0 1,-53 35 0,-18-35-1,-52 0 1,52-89-1,-17 1 17,-1-36-17,1-17 1</inkml:trace>
  <inkml:trace contextRef="#ctx0" brushRef="#br0" timeOffset="68973.78">3193 11254 0,'-18'0'0,"18"-18"0,0 0 15,18 18 1,70-17 0,0-1-1,18 0 1,-18-17-1,-53 35 1,36-18-16</inkml:trace>
  <inkml:trace contextRef="#ctx0" brushRef="#br0" timeOffset="69441.32">4004 11060 0,'-18'-18'16,"18"0"-16,-17 18 0,17-17 16,0-36-1,0 35 1,53 0 0,0 36-1,-1 17 1,-34-17-16,53 88 15,-36-18 1,-35 18 15,0-18-15,-18-53 0,-17-35-1,17 0 1,18-53-1,0-52 1,0 34 0,0-17-1,36 35 1,-19 53-16,72-35 16,34 17-1,-105 18-15</inkml:trace>
  <inkml:trace contextRef="#ctx0" brushRef="#br0" timeOffset="69908.1">4780 11042 0,'0'0'15,"-18"0"-15,1 0 0,-1-35 16,1-1-1,17 1 1,17 17 0,36 18-1,35 53 1,-35 18 0,0 35-1,-53-71-15,0 71 16,-35-18 15,0-17-15,17-71-1,-17 0 1,35-53 0,0-35-1,35-36 1,0 53-1,36 1 1,-18 52 0,0 1-1,35-1 1,-53 18 0</inkml:trace>
  <inkml:trace contextRef="#ctx0" brushRef="#br0" timeOffset="71573.24">5680 11183 0,'17'0'0,"-34"0"0,70-18 16,-36 18-16,36-35 15,0 0 1,-35-18-1,-36 0 1,-88 0 0,-17 35-1,-1 18 1,18 53 0,18 71-1,35 35 1,53-71-1,18 18 17,53-89-17,34-17 1,19-53 0,-36 0-1,-53 18-15,54-71 16,-54 0-1,-35 18 1,0 35 0,-53 71 15,53 0-31,-18 70 16,1 18-1,17 0 1,53-54-1,35-34 17,35-18-17,-17-35 1,-35-53 0,-18 17-1,-18-35 1,-35 36-1,0 87 17,0 36-17,0 35 1,-35 18 0,17-53-1,18-35-15,0 17 16,70-35 15,-17 0-15,53-35-1,0-36 1,-71-17 0,-17 53-16,0-36 15,-1 54-15,-17-36 16,18 35-1,-18 0 1,-18 71 15,1 18-15,-1-54-16,0 72 16,18 52-1,18 18 1,17-36-1,36 71 1,-36 18 15,-35-18-15,-35-53 0,-71-18-1,35-70 1,-34 0-1,34-53 1,53 0-16,1-17 16,-1-54-1,0-53 1,18-17 0,71-123-1,52-1 1,36 1-1,18-1 17,-36 124-17,-18 17 1,-70 54 0,-71 70 15,-34 18-16,34 17 1,18 18 0,35-18-1,18 18 1,-35-35-16,52 34 16,-52 1-1,0 0 1,-18-17-1,-18-19 17,-35-17-17,18 18 1,-1-18 0,1 0-1,0 0 1,17 0-16</inkml:trace>
  <inkml:trace contextRef="#ctx0" brushRef="#br0" timeOffset="72674.81">1094 12612 0,'0'0'0,"-18"0"16,-17-53 0,35 35-16,-18 18 15,0 0 1,-17 71-1,17 35 17,-17 70-17,-18-70 1,0-18 0,-17-17-1,52-54 1,18-34-1,35-19 1,36 1 0,35-18-1,0 35 1,-71 1-16,88-18 16,-34-1-1,-54 1 1,-35-18-1,0 18 1,-18-18 15,-17 35-15,17 36 0,1 88-1,-1-18 1,-17 53-1,0-53 1,35-52 0,0-19-1,0-34 17,52-19-17</inkml:trace>
  <inkml:trace contextRef="#ctx0" brushRef="#br0" timeOffset="72857.21">1676 12894 0,'0'0'0</inkml:trace>
  <inkml:trace contextRef="#ctx0" brushRef="#br0" timeOffset="74373.48">3263 13070 0,'-17'0'16,"34"0"-16,-52 0 0,17 0 0,-17 0 15,0 0 1,70 0 31,-17 0-47,87-70 15,1-1 1,53-70 15,-53 18-15,-71-18 0,-35 52-1,-70 19 1,52 70-16,-53 0 15,-17 35 1,71 53 0,-1 71-1,18 17 1,0-17 0,70-71-1,1-70 1,35-18-1,-18 0 1,18-88 15,-88 70-31,34-17 16,-34 0-16,53-71 16,-54 35-1,1 36 1,-18 53 15,-18 17-31,1 35 16,-1 72-1,18-37 1,53-69 0,35-19-1,-17-17 1,52-53-1,-17-35 1,-53-18 15,-53-17-15,-71 52 0,-52 18-1,17 53 1,71 0-16,-53 71 15,35 17 1,53 53 0,0-53-1,88-17 1,-71-71-16,89 0 16,35-18-1,36-52 1,-71-1-1,17-35 1,-105 18 15,-1 35-15,-17 36 0,-17 34-1,-19 72 1,36-1-1,0 18 1,18-36 0,70-35-1,1-35 1,52-35 0,-18-35-1,-70-1 1,-53-52-1,0 105-15,-18-70 32,-70 17-17,0 71 1,-53 18 0,17 35-1,54 0 1,70-36-16,0 54 15,17-36 1,89-35 0,-35 0-16</inkml:trace>
  <inkml:trace contextRef="#ctx0" brushRef="#br0" timeOffset="74756.5">5556 12629 0,'0'-17'16,"0"34"-16,0-17 31,0 18-15,0 17 0,0 89-1,0-18 1,0 35-1,18 35 1,-18-35 0,0-88-16,0 159 15,0-71 1,-18-18 0,18-87-1,-17-36 1,17-88 15,0 70-31,0-70 31,17-89-15</inkml:trace>
  <inkml:trace contextRef="#ctx0" brushRef="#br0" timeOffset="75106.03">5592 13000 0,'-18'-35'0,"36"70"0,-54-88 15,36 35-15,-35-52 16,35-18 0,35 35-1,71 0 1,-71 53-16,89 0 16,-1 0-1,-87 88 1,-36-18-1,-106 19 1,0-19 15,-53-17-15,124-35-16,-36-1 16,54-17-1,52 0 16,71-53-15,-71 36-16,0-1 0</inkml:trace>
  <inkml:trace contextRef="#ctx0" brushRef="#br0" timeOffset="75340.49">6262 12735 0,'17'0'16,"-17"18"15,0 0-15,0 34-1,0 19 1,-17-18 0,17-35-1,0-36 16,0-17-15</inkml:trace>
  <inkml:trace contextRef="#ctx0" brushRef="#br0" timeOffset="75508.07">6244 12594 0,'0'0'0,"-17"0"0,-1-17 16,0 17 15,36 0 16</inkml:trace>
  <inkml:trace contextRef="#ctx0" brushRef="#br0" timeOffset="76257.78">6615 12806 0,'0'-18'0,"0"36"0,0-53 15,0-36 1,0 53 0,-18 18-1,0 18 1,-17 35 0,35-35-16,-18 87 15,18-52 1,-17 18-1,17-54 1,-18-17 15,18-17-15,0-36 0,18-53-1,70 18 1,71-18-1,17 53 1,-52 53 0,-89 0-16,35 88 15,-52 1 1,-53 16 0,-18-16-1,35-54 1,-17-18-1,53-34 32,34-36-31</inkml:trace>
  <inkml:trace contextRef="#ctx0" brushRef="#br0" timeOffset="77090.12">7532 12718 0,'0'0'15,"17"-18"-15,72-35 16,-54 18 0,-35 0-1,-18 17 1,-52 0 0,-1 18-1,54 0-15,-72 53 16,36 18-1,0 35 1,36-1 0,17-69 15,53-19-15,35-17-1,18-70 1,-36-1-1,-34 1 1,-19-1 0,-17 53-1,0 36 17,0 70-17,0-70-15,0 88 16,0 17-1,0 71 1,0-158-16,18 175 31,17-17-15,-35 71 0,0-36-1,0-35 1,0-88-1,-17-71-15,-19 18 16,1-35 0,-18-36-1,-17-52 1,-19-89 0,72 106-16,-19-53 15,19 36-15,17-230 16,17-35-1,54 123 1,17 0 0,-35 106 15,35-17-15,-70 88-1,17 17 1,-17 0-1,52 1-15</inkml:trace>
  <inkml:trace contextRef="#ctx0" brushRef="#br0" timeOffset="78241.53">9137 12506 0,'18'0'0,"-1"-18"16,1 18-16,35-35 16,35-18-1,-70 53-15,35-53 16,-36-17-1,-17 34 1,-53 19 15,-70 17-15,-1 70 0,71 1-1,53-18 1,53 0-1,53 0 1,-18-18 0,18 35-1,-88-34 1,-18 34 0,-106-17-1,35-35 1,36-18-16,-35 0 15,-1-18 1,53 1 0,-52-54-16,35-35 31,17 53-15,18 18-1,0 53 16,18-1-31,-1 1 0,36 35 16,18 17 0,17 1-1,-18-53 1,36-1 0,0-34-1,35-54 1,-35-35-1,-35 36 1,-36-72 0,-35 54 15,0-18-15,0 89-1,0 52 1,-18 71-1,1 0 1,-1 35 0,18-106-16,0 36 15,0-36-15,0 18 16,18-35 0,34-1-1,19-17 1,-36-53-1,1 0 1,-19 36 0</inkml:trace>
  <inkml:trace contextRef="#ctx0" brushRef="#br0" timeOffset="78456.38">9666 12488 0,'-18'0'0,"36"0"0,-18 0 47,18 0-47,52 0 16,36 0 0,-35 0-1,-54 0-15,72 0 16,-72-17-1</inkml:trace>
  <inkml:trace contextRef="#ctx0" brushRef="#br0" timeOffset="79422.78">10442 12612 0,'0'0'0,"35"0"31,-17 0-31,0 0 16,17-18 0,0-35-1,-17 53-15,-18-70 16,0-1 0,-53 1-1,0 52 1,-35 18-1,0 35 1,0 71 0,52 0 15,19-18-15,17 0-1,53-52 1,-1-36-1,-34 0-15,70-36 16,-35-17 0,18-17-1,-54-1 1,-17-35 0,0 18-1,0 106 16,-17 35-15,17 53 0,0-18 15,0-71-31,35 54 16,18-18-1,18-53 1,17 0-1,0-35 1,-35-18 0,0-71-1,-18 36 1,18-53 0,-53 0-1,0 70 1,0 54-1,-53 105 17,53-71-32,-18 125 31,18-37-15,0 1-1,0-35 1,18-1-1,0-52-15,-1 17 16,19-35 0,16-17-1,1-19 1,-17-34 0,-36 52-16</inkml:trace>
  <inkml:trace contextRef="#ctx0" brushRef="#br0" timeOffset="79655.73">10848 12330 0,'-35'0'0,"70"0"0,-88 0 16,53 17-16,35-17 31,36 0-16,52 0 1,-17-17 0,-88 17-16,17-18 15,36 18 1,-36-18 0</inkml:trace>
  <inkml:trace contextRef="#ctx0" brushRef="#br0" timeOffset="80957.21">11448 12559 0,'0'0'0,"-18"0"15,0 0 17,18-18-17,18 18 1,17-17 0,36-19-1,-18 1 1,0-18-1,-36 18 1,-17 0 0,-35 35-1,17 0-15,-17 0 16,17 52 0,1 37-1,17-19 1,0 1-1,53-36 1,17-35 0,54-18 15,-18-17-15,35-18-1,-53-35 1,-70 17-1,-18 54-15,0-54 16,-18 107 15,0 52-15,1-18 0,-1 19-1,18-54-15,-18 18 16,-17-18-1,35-53 32,18-17-47,35-35 32,17-1-17,-52 36-15,88-71 16,-18 53-1,0 53 1,-35 53 0,-18 35-1,-35 0 1,0-35 0,0-18-1,0-17 1,0-36 15,0 1-31,36-54 16,16 1 15,19-36-15,0 35-1,34 54 1,-16 52-1,-72 0-15,1 18 16,-18 53 0,0-35-1,0-36 1,-35 0 0,35-53 30,17 1-46</inkml:trace>
  <inkml:trace contextRef="#ctx0" brushRef="#br0" timeOffset="81838.58">13176 12524 0,'36'0'46,"-19"0"-46,18-18 16,54-17 0,-1-1-1,-71 19-15,36-54 16,-53 1 0,-35 17-1,-53 53 1,35 53-1,-18 52 1,71-69-16,-17 52 31,17-17-15,53-36 0,88-18-1,-35-17 1,35-35-1,-106 35-15,36-53 16,-18-17 0,-36-36-1,-17 53 1,0 18 0,0 105 15,0-52-31,0 17 15,-17 36-15,17-18 16,-18 17 15,0-35-15,1-17 0,-1-18-1,18-53 16,35 0-15,-17 36-16,35-72 16,53-34-1,-89 88-15,89-18 16,18 53 0,-54 53-1,-17 52 1,-53 19-1,0-53 1,0-54 0,-18 36-16,18-35 15,-17 35 1,17-36 0,0 1-1,0-71 16,17 35-31,19-17 0</inkml:trace>
  <inkml:trace contextRef="#ctx0" brushRef="#br0" timeOffset="82156.09">14852 11906 0,'0'0'0,"0"-17"0,0-1 0,-18 0 15,1 18 1,-19 106 0,19 53 15,17-36-15,0-70-16,-36 88 15,19-52 1,-18-1-1,35-35 1,0-36 0,88-34 15,-71-1-31,1 0 16</inkml:trace>
  <inkml:trace contextRef="#ctx0" brushRef="#br0" timeOffset="82607.12">15293 12382 0,'35'-35'0,"-70"70"0,70-105 16,-35 52-1,0-17-15,-17 17 32,-36 18-17,-18 36 1,18-1-1,18 53 1,35-53 0,53 1-1,35-19 1,-17 1 0,-1 0-1,-35 17 1,-35-17-1,-88-1 1,18 18 0,-36-17 15,35-18-15,36 0-1,0 0 1,-1 0-1,36-70 17</inkml:trace>
  <inkml:trace contextRef="#ctx0" brushRef="#br0" timeOffset="82938.64">14552 11959 0,'0'0'16,"-70"-17"-1,70-1 1,35 18 0,106-18-1,-18 18 1,71-17-1,-35 17 1,-124 0-16,36-18 16,-53 18-1,-36 0 32,-17 0-31</inkml:trace>
  <inkml:trace contextRef="#ctx0" brushRef="#br0" timeOffset="83773.98">1182 14199 0,'0'0'0,"17"0"31,19 0-31,17-17 16,105 17-1,-52-18 1,0 18-1,-88 0 1,-36 0 15,-17 0-31,17 0 16,-70 0 0</inkml:trace>
  <inkml:trace contextRef="#ctx0" brushRef="#br0" timeOffset="84256.86">1235 14164 0,'-18'0'0,"36"0"0,-106 18 16,52-1 0,19 19-1,-1-1 1,18 0 0,-18-17-1,36-18 32,0-18-47,52 0 16,18 18-1,1 0 17,16 36-17,-52 70 1,-53-36-1,-70 36 1,-36-35 0,18-36-1,52-35-15,-87 17 16,70-17 0,18 0-1,-1-17 1,19-1-1,17 1 1,17-1 0,1 18-1,70-35 1</inkml:trace>
  <inkml:trace contextRef="#ctx0" brushRef="#br0" timeOffset="84455.51">1834 14499 0,'0'0'0,"0"-17"31,-17 17-15,34 0 15,1 0-31,17 0 15</inkml:trace>
  <inkml:trace contextRef="#ctx0" brushRef="#br0" timeOffset="86640.13">3845 14270 0,'0'-18'15,"0"36"-15,0-53 0,0-36 16,0 18 0,0 0-1,-53 36 1,-35 17-1,0 17 1,0 54 0,0 52-1,35 36 1,35 53 0,18-89-1,106-17 1,-89-88-16,89-1 15,35-17 1,1-70 0,-54-1 15,-18-35-15,-70 18-1,0 53 1,-17 70 15,17 36-15,0 34-1,0-34 1,0-53-16,70 52 16,-17-70-1,53 0 1,-18-53-1,18-17 1,-71-1 0,-35 36-1,-17-89 1,-54 36 0,-70 0-1,53 88 1,-36 35-1,71 54 1,53-54-16,0 106 16,18-53-1,70-17 1,-17-36 0,52-35-1,36-53 1,-36-18-1,-52-17 1,-53 18 0,-18 17-1,0 70 32,0 1-47,0 35 16,0 35-1,-18-35 1,0 0 0,18-35-1,0-36 17,18-53-17,53-17 1,-19 0-1,37 35 1,-19 53 0,-52 0-16,17 35 31,0 36-15,-17 35-1,0-53 1,52 0-1,18-18 1,36-35 0,52-35-1,-35-1 1,1-34 0,-107-1-1,-35-52 1,-71 17-1,-52 88 1,-1 18 15,1 106-15,35 18 0,70-36-1,0-71-15,18 54 16,36-53-1,69-1 1,-16-17 0,34-53-1,1-17 1,-107 35-16,54-54 16,-54-69-1,-17 52 1,0 0-1,0 53 1,0 35 0,-17 18-16,-1 18 31,1 88-15,17 53-1,0-54 1,0 37-1,35-72 1,-18-52-16,72 17 16,16-35-1,-16 0 1,-1-53 0,-35 0-1,-36-35 1,-17 70-16,0-70 15,0 35 1,0 106 15,0-18-15,0 36 0,0-18-1,18 17 1,17-52-1,36-18 1,-1-18 0,-52-17-1,17-88 1</inkml:trace>
  <inkml:trace contextRef="#ctx0" brushRef="#br0" timeOffset="86822.44">6438 14270 0,'0'0'16,"-53"-18"-16,0 18 16,36 0-1,34 18 48,1-18-48</inkml:trace>
  <inkml:trace contextRef="#ctx0" brushRef="#br0" timeOffset="88537.84">6685 14587 0,'-18'18'16,"36"-36"-16,-53 54 0,35-19 0,-18 1 15,71-18 17,0-35-17,35-54 17,-70 72-32,35-54 15,17-88 1,-70 124-16,0-71 15,0 1 1,0 69 0,-35 36-1,0 71 1,17 35 0,1 52-1,17-34 1,0 17-1,88-53 1,-18-35 0,54-53 15,-36 0-15,0-70-1,-35-36 1,-35 18-1,-1 52-15,1-34 16,-18 34 0,18 36-1,-18 53 1,-18 53 0,0-35-1,18-1 1,0-52-16,18 35 15,17-36 1,36-17 0,-1 0-1,19-52 17,-1-37-17,-53-16 1,-17 16-1,-18 54 1,0 70 15,0-17-31,-36 53 16,36-36-16,-17 35 16,17 1-1,0-36 1,53-17-1,35-18 1,-18 0 0,54-71-1,-71 18 17,0-52-17,-53-19 1,0 53-1,-53 1 1,-18 70 0,36 0-16,-53 35 15,35 36 1,35 35 0,18-18-1,35-35 1,-17-36-16,70 1 15,-52-18-15,87 0 16,53 0 0,-70-35 15,-18-36-15,-52 1-1,-36 52-15,0-88 16,0 36-1,-18 70 17,18 17-32,0 18 15,-18 54 1,1-72-16,17 36 16,0 53-1,0-53 1,-18-35 15,18-36 0,0 0-31,0-35 32,18-52-17,70-19 1,18 36-1,35 17 1,-106 71-16,53 0 16,1 36-1,-89 34 1,0 54 0,-53-18-1,17-36 1,1 1-1,18-54 1,17-34 15,0-36 1,0-35-32</inkml:trace>
  <inkml:trace contextRef="#ctx0" brushRef="#br0" timeOffset="88737.87">8502 13970 0,'-18'0'0,"36"0"0,-53 0 15,17 0-15,0 0 16,1 0-1,17-18 17</inkml:trace>
  <inkml:trace contextRef="#ctx0" brushRef="#br0" timeOffset="88971.78">7144 14199 0,'-36'18'0,"72"-36"0,-107 36 0,36 0 15,17-18 1,36 0 0,88 0-1,-18 0 1,35-36-1,-87 36-15,-1 0 16</inkml:trace>
  <inkml:trace contextRef="#ctx0" brushRef="#br0" timeOffset="90053.97">9578 14482 0,'18'0'16,"-36"0"-16,53 0 0,-17-18 15,-18 0 1,0-35-1,-18 0 1,1 36-16,-54-54 16,18 18-1,-17 36 1,-1 17 0,-17 53-1,52 52 1,19 1-1,17 35 1,35-105 0,36-19-1,-1-17 17,36-70-17,-18-18 1,-35-18-1,-35 0 1,-18 53 0,0 35-1,0 71 17,0-35-32,0 70 15,0 18 1,35-18-1,36-70 1,17-1 0,18-17-1,52-88 17,-87 18-17,17-54 1,-53-17-1,-35 53 1,0-18 0,-70 141 15,52 53-15,1 54-1,17-107-15,0 71 16,35 0-1,18-36 1,0-52 0,17-18-1,-17-18 17,18-52-17,-36 17-15</inkml:trace>
  <inkml:trace contextRef="#ctx0" brushRef="#br0" timeOffset="91073.25">11853 14358 0,'0'0'0,"-17"-35"32,17 17-32,35 0 15,71-52 1,0 17-1,-18-35 1,-106 35 0,-105 18-1,-71 35 1,70 53 0,54 17-1,52-17 1,89 35-1,-36-70-15,71 35 16,35 35 0,-53-17-1,-88-19 17,-71 1-17,36-53-15,-35 18 16,17-18-16,-88 0 15,35-18 1,18-70 0,35-35-1,35 34 1,18 72-16,0-54 16,18 71-1,35 36 1,-1 52-1,-16 35 1,34 1 0,-17-71-1,-35-36 1,88-17 0,-18 0-1,71-53 1,35-52-1,-89-19 1,19-70 0,-106 106-1,-18-18 1,-18 124 15,0 17-31,18 35 16,-17 72-1,17-1 1,0-53 0,0-18 15,0-34-15,35-36-1,18-53 1,-35 0-1</inkml:trace>
  <inkml:trace contextRef="#ctx0" brushRef="#br0" timeOffset="91257.06">12312 14252 0,'-35'0'0,"70"0"0,-88 0 0,0 0 15,71 0 16,17 0-31,71 0 16,17 0 0,18-17-1,-105-1 1</inkml:trace>
  <inkml:trace contextRef="#ctx0" brushRef="#br0" timeOffset="92121.2">13000 14411 0,'0'18'0,"17"-18"0,1 0 15,0 0-15,17-18 16,36-35 0,-71 0-1,0-35 1,0 70-16,-36-52 15,-52-1 1,0 54 0,17 52 15,-17 88-31,35 18 31,36 18-15,17-124-16,35 36 15,35-71 1,54-18 0,-18-17-1,17-71 1,-52 18 0,-54 53-16,19-89 15,-36 54 1,0 52-1,-36 71 1,19 18 0,-1 52-1,18 1 17,35-54-17,36-70 1,17 0-1,53-70 1,-88 17 0,35-106-1,-70 53 1,17-35 0,-35 53-1,0 35 1,0 159 15,-17-71-31,-19 141 16,19-52-1,17-89 1,0 71 0,0-36-1,53-17 1,-18-53-1,36-35 1,-1-35 0,-52 17-1</inkml:trace>
  <inkml:trace contextRef="#ctx0" brushRef="#br0" timeOffset="92337.86">13652 14182 0,'-17'0'0,"34"0"0,-69 0 16,34 0-16,0 0 0,36 0 31,0 0-15,34 0 0,-34 0-16,70 0 15,-35 0 1,-35-18-16,17 0 15,-17 18-15</inkml:trace>
  <inkml:trace contextRef="#ctx0" brushRef="#br0" timeOffset="93603.68">14076 14429 0,'0'0'0,"-18"0"15,18-18 1,0 0-16,0 1 16,0-19-1,18 19-15,88-36 16,-18 0-1,0-18 1,-70 36 0,-18 17-1,-53 18 17,-18 36-17,18 52 1,36 0-1,17 18 1,53-35 0,-18-71-16,35 0 15,54-18 1,-18-35 0,0-35-1,-54 17 1,-16-17-1,-36 0 1,0 105 15,0 1-15,0 17 0,0 71-1,0-18 1,-18-70-16,0 70 15,1-35 1,17-70 15,0-19-15,35-70 0,-35 89-16,35-54 15,-17 54-15,53-107 16,17 89-1,-35 35 1,-18 35 0,-17 36-1,-18-54 1,17 89 0,-17-35-1,0-18 1,0-36-1,18-52 17,0 17-32,-1-17 15,1 17-15,52-87 16,1 16 0,52 1-1,-17 53 1,-35 53-1,-36 70 1,-35 0 0,0 0-1,0-17 1,-18-18 15,36-71 0,-18 0-15,35-17-16</inkml:trace>
  <inkml:trace contextRef="#ctx0" brushRef="#br0" timeOffset="94453.36">15752 14252 0,'0'0'0,"17"0"46,1 0-46,52-35 16,19 17 0,-1-35-1,-71 36 1,1-36 0,-18 18-1,-88 35 1,35 0-1,-35 70 1,35 1 0,53 52-1,17-70 1,72 0 0,-1-53-1,53-18 1,0-35-1,-53-35 1,-35 0 0,-35 17-1,-18 19 1,0 87 31,-18 53-32,18-70-15,-35 52 16,17 36 0,18-71-1,0 1 1,0-54 15,0-35-15,53-18-1,53-34 1,17 16 0,54 1-1,-54 88 1,-70 53 0,-53-35-1,0 70 1,0 0-1,-17 18 1,-1-88-16,0 35 16,1 0-1,17-71 32,0 0-47,35-35 16,18-17-1</inkml:trace>
  <inkml:trace contextRef="#ctx0" brushRef="#br0" timeOffset="94771.04">17374 13811 0,'18'-17'0,"-36"34"0,36-70 15,-18 0 1,-35 177 15,-1-18-15,1 35-1,0-35 1,0-1 0,35-87-16,-18 53 15,18-36 1,0-17-1,53-18 1,35-36 0,18 1-1,-71 17 1</inkml:trace>
  <inkml:trace contextRef="#ctx0" brushRef="#br0" timeOffset="95220.03">17851 14146 0,'0'0'0,"17"-17"0,18-19 15,-35 1 1,0 18 0,-52 17-1,34 0-15,-53 35 16,1 18 0,17 0-1,35 0 1,18-36-1,88 18 1,-35-35 0,36 36-1,-37-19 17,-16 1-17,-36 17 1,-18-17-1,-35 0 1,-53 17 0,36-35-1,-36 35 1,71-35 0,-1 0-1,36-17 1,0-19-1,0 1 1</inkml:trace>
  <inkml:trace contextRef="#ctx0" brushRef="#br0" timeOffset="95503.99">17216 13935 0,'0'0'0,"-18"0"0,0 0 16,36-18 0,70 0-1,-53 18-15,142 0 16,-36 0 0,-18 0-1,-87 0 1,-19 0-1,1 0 1,0 36 15</inkml:trace>
  <inkml:trace contextRef="#ctx0" brushRef="#br0" timeOffset="95743.28">18503 14499 0,'-17'18'0,"34"-36"0,-52 36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50:16.8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5503 1164 0,'0'0'0,"0"-17"16,18-1-16,-18-17 16,0-54-1,0 72-15,-35-1 16,-18-52 0,-18 70-1,1 17 1,-1 71-1,1 18 1,17 71 0,35-72-1,18 54 17,35-35-17,89 17 1,-18-71-1,123-52 1,-53-89 0,18-87-1,-35 17 1,-124 17 0,-35-17-1,-88-18 1,-35 71-1,-89-18 1,18 106 0,-18 18-1,106 52 1,36 124 15,70-88-15,53-18-1,35-70 1,-35-18-16</inkml:trace>
  <inkml:trace contextRef="#ctx0" brushRef="#br0" timeOffset="583.38">6562 1058 0,'0'-17'0,"0"34"0,0-52 0,0 17 16,0 1-16,-36 17 15,-17 0 1,-17 88 0,17 0 15,0 53-16,35-105-15,1 69 16,17 36 0,0-52-1,88-19 1,-17-70 0,87-35-1,-105 17-15,88-52 16,18-54-1,-88 36 1,-54-53 0,-34 35-1,-107-35 1,1 53 15,70 88-31,-141 0 16,53 70-1,17 89 1,71-35 0,53 17-1,0-124-15,0 36 16,18-35-16,88 35 16,35-53-1,-88 0-15</inkml:trace>
  <inkml:trace contextRef="#ctx0" brushRef="#br0" timeOffset="932.84">7391 1217 0,'0'-35'0,"0"70"0,17-105 0,1-19 31,-18 19-15,0 123 15,-18-36-31,18 89 16,-17 53-1,17-36 1,-36 54 0,36-54-1,0 1 1,0-107-16,0 36 15,0-35 1,0-71 15,0-18-15,0 54 0</inkml:trace>
  <inkml:trace contextRef="#ctx0" brushRef="#br0" timeOffset="1283.96">7373 1323 0,'-18'-35'0,"36"70"0,-71-106 16,35 1-1,18 52-15,0-17 16,0 17-16,36-70 16,52 35-1,71 0 1,-36 71-1,1 88 1,-89-18 0,-70 53-1,-71-35 17,-53-36-17,71-17 1,17-35-1,54-18-15,34-18 47,19 1-47,17-1 0</inkml:trace>
  <inkml:trace contextRef="#ctx0" brushRef="#br0" timeOffset="1850.36">8502 1341 0,'0'0'0,"0"-18"0,18 0 15,34-35 1,1-17-1,-53-18 1,0 52 0,-88 36-1,0 36 1,53-19-16,-106 89 16,70-18-1,53 0 1,18-52-1,106-19 1,35 1 0,0 17-1,-52 1 17,-54 16-32,-35 19 31,-53-18-16,-35 18 1,70-71-16,-52 35 16,-19-35-1,37 0 1,-1 0 0,17 0-1,-52-35 1,71 35-16</inkml:trace>
  <inkml:trace contextRef="#ctx0" brushRef="#br0" timeOffset="2398.8">4868 2099 0,'-17'18'0,"34"-36"0,-70 36 0,36-18 16,-19 0-16,19 0 15,17 17 1,53-17 0,-18 0-16,194 0 15,18 0 1,230 0 15,-36-17-15,246 17-1,1-18 1,-17 0 0,-89 18-1,-247 0 1,-88 0 0,-177 0-1,-87 0 16,-1 0-31,-52 0 16,34 0 0</inkml:trace>
  <inkml:trace contextRef="#ctx0" brushRef="#br0" timeOffset="3299.69">1764 3563 0,'0'0'0,"-18"0"16,-17-18 0,17 18-16,18-17 15,0-1-15,0-35 16,18 36-16,35-54 15,-18 0 1,0-17 0,-35 71-1,0 34 1,0 71 15,0-52-31,0 105 16,0 35-1,0-70 1,0 0 0,0-88-16,0 17 15,-17 0 1,-1-35-16,-35 18 16,-70-18-1,17 0 1,-18 17-1,19-17 1,87 0 0,71 0-1,106 0 1,-36 0 15,36-17-15,-71-1-1,-35 0 1,-35 18-16,-1-17 31,-17-1-15</inkml:trace>
  <inkml:trace contextRef="#ctx0" brushRef="#br0" timeOffset="3482.52">2311 3722 0,'0'0'0,"0"-18"93,17 18-93,1 0 0,0-17 0</inkml:trace>
  <inkml:trace contextRef="#ctx0" brushRef="#br0" timeOffset="6299.4">3422 3475 0,'0'0'0,"-18"0"0,-17-18 15,17 18-15,-35 0 16,36 0-16,-1 53 16,1 0-1,17 0 1,70-53 0,36 0-1,0-35 1,-71 17-16,89-70 15,-89 53-15,53-71 16,-70-35 0,-18 52-1,-53 1 1,17 53 15,-16 35-15,34 88-1,18 141 1,0-35 0,0 18-1,0-53 1,-18-71 0,1-53-16,-1 1 15,-35-36 1,0-18-1,-17-53 1,-19 1 0,1-18-1,35 35 17,36 53-17,17 35 1,0-17-16,17 70 15,36 0 1,88 18 0,-35-71-1,53-35 1,-36-53 0,36-53-1,-35 1 1,-72-19-1,-52 18 1,0 36 0,-17 105 15,17 0-15,0 36-16,-35 35 31,-1-18-16,36-35 1,0-71 15,18-17-15,17-36 0,-35 54-16,35-54 15,18-17 1,-17 70-1,-19 18 1,19 53 0,-1 53-1,0-35 1,18-18 15,0-36-15,53-17-1,-18-17 1,88-89 0,-87 18-1,-54-71 1,-35-18 0,-35 54-1,-1 35 1,-17 105-1,18 124 1,17 1 0,18 34-1,-17-70 1,-1 0 0,1-71 15,17-17-16,0-36 1,0-17 0,52-54-1,1 19 1,36-36 0,-72 106-16,36-18 15,0 36 1,-35 35-1,-18 35 1,17-17 0,19-18-1,52-18 1,-18-35 0,19 0 15,-1-35-16,0-36 1,-70 36-16,17-53 16,-35-1-1,0 19 1,-18 52 0,1 36-1,-1 35 1,-17 53-1,17-1 1,18-52 0,0 0-1,35-35 1,36 0 0,35-18 15,17-53-16,1-18 1,-54 1 0,-35-1-1,-35 36 1,-52 35 0,34 0-16,-17 35 15,17 18 1,36 0-1,52 0 1,1 0 0,-36-18-1,0 0 1,1-35 15,17 0-15,-1-17-1,1-36 1,36-53 0,-54 35-1,18-17 1,-53 70 0,0 71 15,0-35-31,0 53 15,0-54-15,0 71 16,0-52 0,35 17-1,36-53 1,70 0 0,35-18 15,-88-35-16,0-35 1,-35-18 0,-17-53-1,-19 18 1,-17-18 0,0 142-1,-17 105 16,-1 18-15,-17 52 0,-1-52-1,36-88-15,-17 70 16,17-53-16,0 18 16,0 0 15,53-35-16,0-18 1,35-18 0,-71 1-16,36-19 15,18-34 1,-18-18 0</inkml:trace>
  <inkml:trace contextRef="#ctx0" brushRef="#br0" timeOffset="6532.47">7126 3457 0,'0'0'16,"18"0"0,-1 0-1,19 0-15,-1 0 16,53-17-1,-17-1 1,-1-35 0,-52 35-1,-18-17-15</inkml:trace>
  <inkml:trace contextRef="#ctx0" brushRef="#br0" timeOffset="6723.77">6403 3316 0,'-18'0'0,"36"0"0,-53 0 16,17 0 0</inkml:trace>
  <inkml:trace contextRef="#ctx0" brushRef="#br0" timeOffset="8966.75">8008 3828 0,'18'0'16,"-36"0"-16,53 0 0,-17-18 16,17-17-1,-17-18 1,0 35-16,-18-17 16,0 17-16,0-52 15,-18-19 1,-70 1-1,-18 35 1,35 53 0,-52 71-1,88-53-15,-18 87 16,0 37 0,35-37 15,0-34-16,18-36 1,89-35 0,16-35-1,-16-18 1,16-35 0,-52 17-1,-53 36-15,0-36 16,18 1-1,-18 35 1,0 87 0,0 54-1,18 0 1,17-35 0,0-18 15,-17-53-31,52 17 15,19-17 1,-19-35 0,18-36-1,-52-17 1,-36 0 0,0 53-16,0-36 15,0 54 1,0 52-1,0 18 1,-18 53 0,18-18-1,0-71-15,0 54 16,0-53 0,0-1 15,0-34-16,0-19 1,35-52 0,-35 71-16,18-72 15,52-17 1,-17 54 0,18 69-1,0 89 1,-36-53-1,-18-35-15,54 70 16,-18-35 0,17-36-1,1-17 1,0 0 0,17-88 15,-53 18-16,36-54 1,-1 36 0,-17 17-1,-35 71 1,-1 36 0,-17 17-1,0-18 1,0-18-1,0-34 17,0-1-32,0 1 15,0-1-15,0-35 16,0 18 0,-53 17 15,18 18-16,-18 71 1,0 34 0,18 1-1,17 0 1,18-53 0,71-18-1,-18-17 1,70-18-1,-34-18 1,-1-35 0,0-17-1,-53-18 1,-35-1 0,0 19 15,-53 70-16,0 18 1,36 52 0,-1 18-1,18-17 1,0-18 0,35 0-1,54-36 1,34-17-1,1 0 1,34-53 0,-34 1-1,-89 34-15,71-88 16,-53 18 0,-36-36 15,-17 107-16,-53 17 1,18 70 0,18 54-1,17-36 1,0-35 0,52 0-1,-16-36 1,-19 1-1,-17 0 1,-17-18 0,-54 0-1,36 0 1,-36 0 0,1 0 15,35 0-31</inkml:trace>
  <inkml:trace contextRef="#ctx0" brushRef="#br0" timeOffset="9981.96">1623 5151 0,'0'0'0,"-18"0"31,0 0-15,1 0-16,-36-18 16,18 0-1,17 1-15,18-36 16,35-35-1,71 17 1,0 36 0,35 70-1,-123 0-15,35 106 16,-53 53 15,-36-53-15,-87 18-1,-1-71 1,19-35 0,-37-35-1,72-53 1,35-36 0,17-17-1,18 53 1,53 17-1,70 53 1,-34 36 0,-1 17-1,-53-35 1,0 18 0,-17-71 30,0-18-46</inkml:trace>
  <inkml:trace contextRef="#ctx0" brushRef="#br0" timeOffset="10148.95">2064 5486 0,'0'0'0,"17"-36"15,-17 19 16,18 17-15,17 0 0,-17 0-16,0-18 15</inkml:trace>
  <inkml:trace contextRef="#ctx0" brushRef="#br0" timeOffset="10648.94">3616 5151 0,'0'0'0,"0"-36"0,0 1 0,18-106 16,-18 53-1,0 17 16,0 106-15,0 18 0,0 106-1,0 70 1,0-70 0,-18-18-1,18-105-15,-18 16 16,1-69 15,17-36-15,-18 0-1</inkml:trace>
  <inkml:trace contextRef="#ctx0" brushRef="#br0" timeOffset="10982.16">3440 5221 0,'0'-35'16,"0"70"-16,-18-176 0,0 106 15,18-53 1,0 17 0,88-35-1,-52 88-15,70-34 16,35 34 0,-53 53-1,-53 142 1,-35-19-1,-123 36 1,35-105 0,17-37-1,53-34 1,36-18 31,0 0-32,-1 0-15,36-35 0</inkml:trace>
  <inkml:trace contextRef="#ctx0" brushRef="#br0" timeOffset="11482.63">4110 5309 0,'0'-17'0,"35"-19"31,-17 19-31,-18-54 16,17 36 0,-17-18-1,-17 53 1,-19 35 0,36-17-1,-35 70 1,18 36-1,-1-36 1,18 18 0,0-89-16,35 1 15,53-18 1,1-18 0,52-70-1,-35-18 1,-106 18-1,-36-53 1,-52 88 0,0 53-1,17 18 1,18 70 0,36-18 15,17 1-16,35-71-15</inkml:trace>
  <inkml:trace contextRef="#ctx0" brushRef="#br0" timeOffset="12564.62">4798 5433 0,'0'0'15,"17"0"16,1 0-31,35-36 16,0 1 0,0-53-1,-18 0 1,-35 35-16,0-123 16,0 34-1,-18 19 16,1 70-15,-18 53 0,-1 88-1,36-53-15,-17 107 16,-1 52 0,18-71-1,35 1 1,36-54-1,-1-52 1,54-36 0,-54-35-1,1-17 1,-36-1 0,-35-35-1,0 89 16,0 17-15,0 53 0,0 35-1,0-18 1,0 1 0,71-36-1,-54-35-15,36 0 16,36-35-1,-19-18 1,-17-35 0,-35 17-1,-18-52 1,0 70 0,0 35 15,0 53-16,0 54 1,0 34 0,0-17-1,0-71-15,0 106 16,17 36 0,36-36-1,-18 35 1,-35-52-1,0 52 1,0-141-16,-70 142 16,-18-71-1,-53-18 1,-36-71 0,18-17-1,-17-70 16,17-124-15,106 53 0,53-36-1,18 54 1,88-36 0,-71 124-16</inkml:trace>
  <inkml:trace contextRef="#ctx0" brushRef="#br0" timeOffset="13481.81">6103 5221 0,'0'-18'0,"0"36"0,0-88 16,0 52-16,0-17 15,0 17 1,0 0 0,0 71-1,0 53 1,0-35 0,0 17 15,0-18-16,0-87 17,0-1-17,0-35 1,18-35 0,17 0-1,-17 53-15,35-36 16,-1 53-1,37 36 1,-36 35 0,-1 53-1,-52-53 1,0 35 0,-17-88 15,-1 0-16,1-18 1,17-35 0,0-17-1,0 52-15,35-70 16,53-36 0,35 89-1,36 53 1,-35 70-1,-89 0 1,-35-53-16,-18 71 16,-35-35-1,1-36 1,34-17 0,53-71 30,0 35-46,-17 1 0</inkml:trace>
  <inkml:trace contextRef="#ctx0" brushRef="#br0" timeOffset="13914.64">7302 5080 0,'18'-18'0,"-36"36"0,36-53 0,0-1 16,-18 1-1,-18 35 1,0 0-16,-17 0 15,-18 88 1,0 53 0,18-35-1,17 18 1,36-71 0,88-36 15,0-52-31,-36 0 31,1-53-15,-71-36-1,0 18 1,-18 71-16,-52-71 16,17 89-1,-35 34 1,35 36-1,17 71 1,54-36 0,53-53-1,-19 0 1</inkml:trace>
  <inkml:trace contextRef="#ctx0" brushRef="#br0" timeOffset="14647.77">7655 5397 0,'0'18'16,"36"-18"15,-1-35-15,18-36 0,-18 1-1,-17 34-15,-18-87 16,0 52-1,-36 71 1,-34 18 0,52 53-1,18 34 1,0-16 0,71-1 15,17-53-16,-18-35 1,36 0 0,-17 0-1,16-88 1,-52 17 0,-17-52-1,-19 17 1,-17 88-1,0 89 17,0-53-32,0 105 15,0 18 1,0-17 0,0 87 15,0-158-31,0 35 15,-17 159 1,17-70 0,-18-36-1,-17 35 1,35-70 0,-18-53-1,18-35 1,0-71-1,18-18 1,35-70 0,-36 71-1</inkml:trace>
  <inkml:trace contextRef="#ctx0" brushRef="#br0" timeOffset="14931.64">8308 5397 0,'0'-35'0,"0"70"0,-18-105 0,18 17 16,0-35 0,36-18-1,34 53 1,18 53 0,-35 35-1,-53 71 1,-17 0-1,-36-18 1,17-70-16,-52 52 16,71-52-16,-36 0 15,35-1 1</inkml:trace>
  <inkml:trace contextRef="#ctx0" brushRef="#br0" timeOffset="15847.83">8925 5027 0,'0'-18'0,"0"36"0,0-53 0,18-18 15,0-18 1,-18 18 15,0 36-15,0 34-1,0 36 1,-18-17-16,18 87 16,-18 18-1,1-35 1,-1-18-1,0-35 1,18-71 15,18 1-15,35-54 0,0-35-1,0 36 1,-53 52-1,35-17 1,0 35 0,1 53-1,-19 35 1,1-17 0,17-1-1,0-52 1,36-18-1,-18-18 1,-18-17 0,18-53-1,-35 17 1,-18 18 15,0 124-15,0-1 15,0-17-15,0-17-1,0-19 1,0-34 15,0-19-15,0 1-16</inkml:trace>
  <inkml:trace contextRef="#ctx0" brushRef="#br0" timeOffset="15999.32">9490 4939 0,'0'-18'0,"0"36"0,0-18 63,0 18-48,0-1 1,70 1 0</inkml:trace>
  <inkml:trace contextRef="#ctx0" brushRef="#br0" timeOffset="16430.74">9966 5027 0,'18'0'0,"-36"0"0,71 0 16,-35-18-16,17 1 15,-35-1 1,-35 18 0,-36 0-1,-35 35 1,36 18 0,70 0-1,35 0 16,35-18-15,54 18 0,-54 0-1,-34 0 1,-89 0 0,-35-35-1,-36-18 1,36 0-1,-18 0 1,88 0-16,-17-18 16,35 0-16,0-17 15,18-35 1,35 52 0</inkml:trace>
  <inkml:trace contextRef="#ctx0" brushRef="#br0" timeOffset="17181.09">10407 5080 0,'0'0'0,"0"-18"16,-35 1 0,17 17-1,0 0-15,1 70 16,17-17-1,0 35 1,0-17 0,0-18-1,-18-18 1,18-17 0,0-71 15,0-18 0,18-35-15,35 18-1,-36 71-15,89-72 16,-18 89 0,1 53-1,-19 36 1,-52-19-1,-18 1 1,0-18 0,-36-36-1,1-17 1,0 0 0,35-53-1,0-17 16,35-36-15,53-18 0,18 72-1,53 52 1,-36 52 0,-17 54-1,-70 0 1,-36-18-1,-71-17 1,0-36 0,1-17-1,17-18 1,35 17-16</inkml:trace>
  <inkml:trace contextRef="#ctx0" brushRef="#br0" timeOffset="18199.21">1446 7144 0,'-53'-36'31,"53"19"-31,18-54 32,70 18-17,-52 36-15,69-19 16,-69 36-16,70 0 16,-18 53-1,-53 53 1,-53 18-1,-123 52 1,35-88 0,71-70-16,-53 17 15,70-35 1,18-53 0,53 0-1,71-35 1,-1 88 15,-35 18-15,18 70-1,-106 18 1,-17-36 0,-89 19-1,18-54 1,35-18-16,-53-17 15,-18 0 1,54 0 0,-1-17-1,54-1 1,17-35 0,17 36-16,71-36 15</inkml:trace>
  <inkml:trace contextRef="#ctx0" brushRef="#br0" timeOffset="18384.52">2487 7320 0,'18'0'0,"-36"0"0,53 0 15</inkml:trace>
  <inkml:trace contextRef="#ctx0" brushRef="#br0" timeOffset="18830.72">3775 7126 0,'0'-35'0,"0"70"0,17-88 15,-17 0-15,18 18 16,-18 53 15,-18 87-31,-17 37 31,0 34-15,0-35 0,17-70-1,18-54-15,0 1 16,0-71 15,18 35-31</inkml:trace>
  <inkml:trace contextRef="#ctx0" brushRef="#br0" timeOffset="19115.81">3634 7320 0,'-18'-70'0,"36"140"0,-54-229 15,36 124-15,0-53 16,106 0 0,-71 70-1,54-17-15,87 35 31,-123 17-31,35 36 16,-35-35-16,71 158 16,-107-35-1,-34 18 1,-54-35 0,18-54-1,0-52 1,35-18-16,1-18 15,-18-52 1</inkml:trace>
  <inkml:trace contextRef="#ctx0" brushRef="#br0" timeOffset="19863.9">3669 7355 0,'-18'0'0,"36"0"0,-53 0 0,-1 18 16,72 0 15,34-18-15,89 0-1,-106-18-15,17 0 16,-17 1-16,106-36 16,-53 0-1,0-18 1,-53 1-1,-36-1 1,-17 1 0,0 52-16,0 0 15,0 71 17,0-17-17,0 52-15,0 71 31,-17-36-15,17-88-16,-36 54 16,36-72-16,-17 36 15,-1-35 1,0-18 15,18-18-31,0-35 16,18-70-1,88-1 1,17 54 0,36 70-1,-35 17 1,-19 89 0,-69 35-1,-54-53 16,-105-17-15,17-18 0,-53-35-1,36-18 1,105 0 0,0-18-1,36-17 1,52-18-1,-34 35-15</inkml:trace>
  <inkml:trace contextRef="#ctx0" brushRef="#br0" timeOffset="20297.84">5415 7320 0,'0'0'15,"88"-53"-15,-35-35 31,-35 53-15,-89 35 0,-17 0-1,-35 70 1,52 1 0,71-18-1,0 0 1,18-53-16,52 35 15,71 0 1,1 1 0,-72-1-1,-52 18 1,-71-18 0,-53-17-1,0-18 16,36 0-15,-1 0 0,18-18-1,53-35 1,18 0 0</inkml:trace>
  <inkml:trace contextRef="#ctx0" brushRef="#br0" timeOffset="20597.31">6085 6826 0,'0'0'0,"0"-17"0,0-1 16,0 0-16,0 1 16,-35 52-1,-18 53 1,53-53-1,-17 36 1,-1-36-16,0 142 16,-17-54-1,35 1 1,18-36 0,35-71-1,52-34 1,-52-18-1</inkml:trace>
  <inkml:trace contextRef="#ctx0" brushRef="#br0" timeOffset="20814.78">5786 7232 0,'0'0'0,"-36"0"0,19 0 0,-19 0 16,54 0 15,35 0-15,53 0-1,35-35 1,-106 35-16,53-36 16,-70 36-16</inkml:trace>
  <inkml:trace contextRef="#ctx0" brushRef="#br0" timeOffset="21430.87">6385 7461 0,'0'-17'0,"0"34"0,-17-52 16,17-18-1,0 0 1,0 35-16,53-87 15,52 52 1,-16 35 0,16 36-1,-16 52 1,-72 71 0,-17 18-1,-70-88 16,-1-18-15,53-36 0,-17-17-1,35-53 1,0-35 0,53-18-1,-18 0 1,54 1-1,-19 69 1,1 19 0,35 17-1,-36 17 1</inkml:trace>
  <inkml:trace contextRef="#ctx0" brushRef="#br0" timeOffset="22013.63">7708 7338 0,'0'0'0,"18"0"15,-1-18 1,1-35 0,-18 0-1,0 36-15,-53-19 16,-35-17-1,-18 36 1,18 17 0,-18 17-1,36 89 1,52 0 0,18 71-1,53-107 16,35-35-15,0-35 0,-17-17-1,17-54 1,-53 1 0,1-72-1,-19 19 1,-17 70-1,0 71 17,0 17-32,0 71 15,0-18 1,0 0 0,71-35-1,-36-35 1,36-18 15,17-18-15,-18 1-16</inkml:trace>
  <inkml:trace contextRef="#ctx0" brushRef="#br0" timeOffset="23914.44">8378 7161 0,'0'-17'0,"0"-54"16,0 159-16,0-193 0,0 69 15,-88 19 1,18 17 0,17 53-1,18 52 1,35 36 0,0-17-1,35-36 16,35-53-15,19-35 0,-19 0-1,36-52 1,0-37 0,-18-87-1,-17 17 1,-36 36-1,-35-36 1,0 88 0,0 36-1,-35 106 1,17 17 0,0 71-1,1-54 16,17 54-15,0-53 0,17-35-1,54-36 1,-18-35 0,53-53-1,-18-18 1,-18-52-1,-34-1 1,-19 72 0,1 34-1,-18 53 17,0-17-17,-18 52-15,1 36 31,17-18-15,35-17 0,0-53-1,53-18 1,-17-18 0,17-53-1,-35-34 1,-18 16-1,1-16 1,-19 34 0,-17 53-1,0 54 1,0 17 0,0 52-1,0 1 1,0-53 15,53 35-15,35-70-1,-17-18 1,17 0 0,-35-35-1,-18-36 1,-17-52-1,-18 87-15,0-69 16,-18-1 0,-35 70-1,-17 19 1,-18 34 0,70 1-16,-35 17 15,35 1 1,-17 52-1,35 0 1,0 0 0,53-17-1,18-36 1,70-35 0,-106 0-16,71 0 15,17-18 1,18-52-1,-70-18 1,-18-18 0,-36 35-1,1 36 1,-18 53 15,-18 52-15,18-52-1,-17 17 1,-1 53 0,1-70-16,-1 52 15,18-34 1,0-19 0,0-34 15,0-19-16,18-52 1,52-18 0,1 36-1,17-1 1,-18 54 0,-34 34-1,-19 1-15,-17 70 31,0 36-15,0-36 0,0-18-1,18-17 1,70-53 0,18 0-1,-18-35 1,18-36-1,-53 1 1,-35-18 0,-18 17-1,0 54-15,-18-36 16</inkml:trace>
  <inkml:trace contextRef="#ctx0" brushRef="#br0" timeOffset="24132.83">10477 6438 0,'-17'-17'0,"34"34"0,-52-52 16,18 35-16,-1 0 15,0 0 1,1 18 15,-1-18-31,-53 17 16</inkml:trace>
  <inkml:trace contextRef="#ctx0" brushRef="#br0" timeOffset="24380.23">8696 6826 0,'-35'18'0,"70"-36"0,-88 36 0,35-18 0,18 18 31,89-18-15,34 0-1,-70 0-15,141 0 16,-88 0-1,-53-18 1</inkml:trace>
  <inkml:trace contextRef="#ctx0" brushRef="#br0" timeOffset="25363.12">1958 9049 0,'0'0'0,"0"-18"0,0-52 16,-18 70 0,1 0-1,-1 70-15,-17 18 16,-53 53-1,17-35 17,36-88-32,-36 52 15,53-52 1,54-36 15,17 18-15,70-35-1,-88 35-15,54-35 16,16 0 0,-16-1-1,-54-17 1,-35 0 0,0 18-1,-18 18 16,1 52-15,-1 35 0,-17 36-1,-1-35 1,19 17 0,17-70-1,0-1-15,35-17 31,-35-17-31</inkml:trace>
  <inkml:trace contextRef="#ctx0" brushRef="#br0" timeOffset="25499.11">2452 9331 0,'0'0'0,"0"-18"16,0 1-1,0-1 32,17 18-31,1 0-16</inkml:trace>
  <inkml:trace contextRef="#ctx0" brushRef="#br0" timeOffset="27929.82">4163 9066 0,'0'0'0,"0"-17"16,17 17 0,19-18-1,52-35 1,0-17-1,18-36 1,-36 35 0,-70-17-1,-70 35 1,35 53-16,-106 0 16,-18 18-1,71 70 1,35 88-1,53-52 17,88 17-17,-18-123 1,72-18 0,-54-18-1,-18-17 1,-105-1-1,-88 36 1,-36 0 0,71 53-1,-1 35 1,72 18 0,34-17-1,89-19 1,0-52 15,70-54-15,-34-16-1,52-19 1,-71-35 0,-105 88-16,-1-34 15,1-72 1,-18 106-1,0 54 1,-18 52 0,18 0-1,0-70-15,-17 52 16,-19 1 0,36-89 30,0 1-30,0-36 0,53 0-1,36-106 1,-19 88 0,18 54-1,0 87 1,-52 1-1,-19 52 1,-17-105-16,53 35 16,18-18-1,35-35 1,-36-17 0,18-36-1,-70 35-15,35-53 16,-35 36-16,35-71 31,35-35-15,-18 71-1,18 52 1,-52 53 0,-19 54-1,-17-19 1,0-52-1,0-36 32,0 0-47,0-34 16,0 34-16,0-17 16,-70-18-1,17 53 1,-35 35 15,17 71-15,18 17-1,53 1 1,0-54 0,106-17-1,53-17 1,0-36-1,35-18 1,0-35 0,-53-35-1,-106-18 1,-35 18 0,-88 17-1,-36 71 1,89 0-1,-53 71 1,0 35 0,88-36-1,0 18 1,70-52 0,36-36-1,0-18 1,-36-35-1,-34 18 1,-19-53 0,-17 35-1,0 35 1,-17 18-16,-1 35 16,18 18-1,0 35 1,0-35 15,53-53-15,71 0-1,-89 0-15,71 0 16,17-70 0,-35-18-1,-70 17 1,-18-35-1,0 36 1,0 52 0,0 53-1,-18 36 1,-17 52 0,17 1-1,18 35 1,0 52 15,36-52-15,-19 53-1,1-1 1,-71 1 0,-18-71-1,36-106-15,-71 71 16,36-53-1,52-53 1,18-53 0,88-70-1,-35-18 1,-17 88-16</inkml:trace>
  <inkml:trace contextRef="#ctx0" brushRef="#br0" timeOffset="28230.9">7073 9172 0,'-17'-35'0,"34"70"0,-52-105 15,0-19 1,35-16 0,70 34-1,54 18 1,-36 53-1,-71 0-15,54 53 16,-71-35-16,0 70 16,-35 18-1,-71-18 1,18-53 0,-18 0-1,88-35-15,18-17 16,0-1-16</inkml:trace>
  <inkml:trace contextRef="#ctx0" brushRef="#br0" timeOffset="31746.21">8114 9084 0,'18'0'16,"-1"0"-16,1 0 16,-1-18-16,1-17 15,0 17-15,-1-17 16,1-18 0,-53-17-1,-18 52 1,-35 0-1,70 18-15,-17 0 16,17 18-16,0 53 16,18-18-1,53 35 1,18 0 0,-18-35-1,-36 17 1,-17-52-1,-17 35-15,-71-35 32,-36-18-17,1 0 1,34-36 0,19-52-1,52 70-15,-35-70 16,36-18-1,-1 89 1,36 105 15,-1-70-31,19 35 16,-19-36-16,54 71 16,17-35-1,-17-35 1,52-18 15,-35-18-15,36-35-1,-1-70 1,-88 52 0,1-34-1,-36 69 1,0 89 15,0 18-15,0-36-16,0 53 15,0-35 1,0-18 0,70-35-1,-17 0 1,-35-17-16,88-36 31,-53-18-15,0-35-1,-53 1 1,0 52 0,-18 53-1,-17 70 1,-1 54-1,36-18 1,0-54 0,71-16-1,35-19 1,17-34 0,-17-54-1,-18 1 1,-17-71-1,-54 17 17,-17-17-17,0 35 1,-17 106 0,-36 18-1,18 70 1,-1 71-1,36-124-15,0 88 16,0-105-16,18 70 16,52-17-1,36-36 1,0-17 0,35-18-1,-17-53 1,-36 0-1,-88-53 17,0 18-17,-53-18 1,0 88 0,-17 36-1,70 0-15,-36 52 16,1 54-1,35-36 1,0-35 0,18-18-1,35-35 1,17-18 0,1-34-1,-18-19 1,-36-52-1,1 34 17,-1 72-17,-17 70 1,0 35 0,0 18-1,18-18 1,17-53-1,36 0 1,35-35 0,17 0-1,-35-70 1,-35-18 0,0-71-1,-35-17 1,0 52-1,-18 36 17,-18 88-1,0 53-15,1 53-1,17-71-15,-18 141 16,18-70-1,0 18 1,53-72 0,0-16-1,17-36 1,19-18 0,-19-52-1,-17-36 1,-35 18-1,-1-18 17,-17 53-17,0 35 1,0 89 0,0 17-1,0 18 1,0-36-1,36-17 1,-19-35-16,54-18 16,17 0-1,35-18 1,1-52 0,-53-19-1,-19-34 1,-16 35 15,-36 70-15,0 53-1,-36 54 1,19-1 0,17-18-1,35 19 1,36-54-1,-1-35 1,18 0 0,-35-18-1,0-52 1,-35-71 0,-18 35-1,-18-35 1,-52 70-1,17 71 17,-53 35-17,88-17-15,-35 53 16,36-36-16,-19 88 16,36-17-1,53-53 1,53-18-1,18-17 1,-19-18 0,19-53-1,-53 0 1,17-70 0,-53-1-1,-35 54 1,0 87 31,-35 71-32,-1 1 1,19-19 0,-18 1-1,17-54-15,18 36 16,-18-53-16,18 18 15,0-36 32,0-17-47,18 17 0,17-52 16,-17 35-16,35-36 16,-36 36-16,89-106 15,0 52 1,-35 72-1,-19 34 1,-34 54 15,-18 70-15,0-106-16,0 89 16,0-54-1,18 1 1,17-53-1,36-18 1,-36 0-16,35-18 16,-17-17-1,18-36 1,-36-17 0,-35-18-1,0 18 1,0 35-1,0 35 1</inkml:trace>
  <inkml:trace contextRef="#ctx0" brushRef="#br0" timeOffset="32012.36">11695 8255 0,'-18'0'0,"36"0"0,-54 0 16,19 0 0,-1 0 15,-17 0-16,-1 0 1,19 0 0</inkml:trace>
  <inkml:trace contextRef="#ctx0" brushRef="#br0" timeOffset="32279.35">10283 8625 0,'-17'0'0,"34"0"0,-17 0 31,53 0-15,18 0-1,-1-17 1,-52 17-16,17-18 15,-17 18 17,0 0-17</inkml:trace>
  <inkml:trace contextRef="#ctx0" brushRef="#br0" timeOffset="33063.6">1887 11130 0,'18'0'47,"17"0"-47,-17 0 0,105 0 15,-17 0 17,0 0-17,-71 0 1,-52 0 0,-54 0-1</inkml:trace>
  <inkml:trace contextRef="#ctx0" brushRef="#br0" timeOffset="33546.3">1958 11165 0,'-53'0'0,"106"0"0,-124 18 15,54 0-15,-1-18 0,-17 53 16,-18 17 0,35 18-1,1-35 1,-1-35-1,36-36 32,35 1-31,35-1 0,0 18-1,-53 0-15,89 18 16,-54 35-1,-35 35 1,-52-35 0,-71 35-1,-1-35 1,-69-36 0,87-17-1,-17 0 1,70 0-1,18-17 17,0-1-17,53 0 1,18-17-16</inkml:trace>
  <inkml:trace contextRef="#ctx0" brushRef="#br0" timeOffset="33728.62">2716 11589 0,'36'0'0,"-72"0"0,107-18 0,-36 18 15,-17 0-15,-1 0 16,1 0 31,0 0-47,-1 0 0</inkml:trace>
  <inkml:trace contextRef="#ctx0" brushRef="#br0" timeOffset="34396.21">4286 11024 0,'0'-17'0,"0"34"0,0-52 15,0 17-15,-17 1 16,-1 17 0,0 35-1,1 0-15,-1 53 16,0-35-16,-17 177 16,-18-72-1,-35 1 1,53-71-1,35-70 1,0-36 0,0-17-1,53-71 1,0 0 0,-1-70-1,19 0 1,17 70-1,18 141 17,-53 89-17,-18 70 1,-35-53 0,0 0-1,-17-71 1,17-52-16,-18 0 15,-17-18 1,-1 0 0,-16-36-1</inkml:trace>
  <inkml:trace contextRef="#ctx0" brushRef="#br0" timeOffset="34580.37">3986 11677 0,'18'0'32,"0"0"-32,35-18 0,35 1 31,0-1-15,-53 18-16,89-35 15,-18 17 1</inkml:trace>
  <inkml:trace contextRef="#ctx0" brushRef="#br0" timeOffset="34862.76">5045 11359 0,'0'0'0,"0"-17"0,0-1 16,-18-35 0,-70 36-1,0 17 1,-18 88-1,88-71 1,-52 89 0,70 35-1,0-52 1,53-1 0,52-53-1,-16-35 1,-54 0-16,124-35 15,-89-1-15</inkml:trace>
  <inkml:trace contextRef="#ctx0" brushRef="#br0" timeOffset="35111.6">5556 11395 0,'0'-36'16,"0"72"-16,0-89 0,-17 0 15,-54 53 1,0 70-1,36 19 17,0 34-17,35-35 1,0-70-16,0 52 16,53-52-1,17 0 1,36-36-1,0-17 1</inkml:trace>
  <inkml:trace contextRef="#ctx0" brushRef="#br0" timeOffset="36245.4">6032 11553 0,'0'0'0,"18"0"46,35 0-14,0-35-17,18-18 1,-36 0 0,-35 0-1,0-17 1,-18 70-1,1 0-15,-36 35 16,-18 71 0,53 0-1,18-18 1,0-70-16,0 17 16,71 0-1,35-35 1,-18 0-1,35-53 17,-17-17-17,-18-1 1,-70 36-16,0-36 16,-18 54-16,0-19 15,-88 36 1,17 71-1,53-18 1,18 17 0,0-52-16,36 35 15,34 0 1,-17-18 0,-53-17-1,-35-18 16,0 0 1,17 0-32,-17-35 15,17 35 1,-17-18 0,-1 18-1,36 18 1,0 17-1,53-18 1,18 1 0,17 0-1,18-18 1,53-36 0,-124 19-16,71-18 15,-71 17-15,36-53 16,17-52-1,-71 35 17,-17 17-17,-70 89 1,52-1-16,-35 36 16,36 53-1,17-35 1,0-1-1,35-17 1,-35-35 0,0 17-1,-53-17 1,-17-18 0,-19 17-1,36-17 1,36-53 15,17 36-31</inkml:trace>
  <inkml:trace contextRef="#ctx0" brushRef="#br0" timeOffset="37061.62">8767 11165 0,'0'0'15,"17"0"17,1 0-32,-1-17 0,1-1 15,88-35 1,-18 0 0,18-35-1,-88 18 1,-36 34-1,-123 36 1,88 0 0,-88 18-1,-18 70 1,124 71 0,52-36-1,107 18 1,52-35-1,-35 0 1,-88-35 0,-88-18-1,-124-18 1,106-18-16,-88-17 16,-35-17-1,52-18 1,71-36-1,53-17 1,0 17 15,53 36-15,88 17 0,-70 1-16</inkml:trace>
  <inkml:trace contextRef="#ctx0" brushRef="#br0" timeOffset="37411.76">9331 11254 0,'18'0'0,"-36"0"0,53-18 15,-35 0 1,0 54 0,-17 52-1,17 18 1,0 70-1,-36 36 1,1 70 15,17 0-15,1-105 0,-1 34-1,18-176-15,-18 71 16,18-35-1,0-54 1,18-87 0,17-18-1,-17 0 1</inkml:trace>
  <inkml:trace contextRef="#ctx0" brushRef="#br0" timeOffset="38711.66">9419 11218 0,'0'-35'15,"0"70"-15,0-88 0,0 18 16,18 0 0,-18 17-16,88 1 15,0 17 1,53 52-1,-70 72 1,-71-18 0,0-71-16,-88 36 15,-53-18 1,17-36 0,18-17-1,71 0 1,17 0-1,36 0 32,0 0-47,-1 18 0,36-1 16,0-17 0,71 0-1,34 0 1,19-35-1,-19-53 1,-87 0 0,-36-71-1,-35 71 1,-35 70 0,-53 53-1,70 71 1,1 18-1,69-1 1,1-70 15,71-18-15,-89-35-16,18 0 16,-18 0-16,71-35 15,-18-35 1,-17-1-1,-18-70 1,-18 53 0,0 17-1,-17 89 1,-18 17 0,0 36-1,0-54 1,0 1-1,18-18 17,-18-35-17,0-36 1,0 36 0,-18 0-1,-17 17 1,-18 53-1,0 89 1,35-18 0,18 17-1,18-35 1,52-53 0,36-35-1,-70 0-15,105-17 16,-53-18-1,18-71 17,-53 0-17,-53-18 1,0 107-16,0-1 16,-18 124 15,0-35-16,18 34 1,0-52 0,0-35-16,0 0 15,18-18-15,17 0 16,1 0 0,-1-53-1,-35 35-15</inkml:trace>
  <inkml:trace contextRef="#ctx0" brushRef="#br0" timeOffset="38879.1">11448 10918 0,'-18'0'0,"36"0"0,-54 0 0,19 0 16,-36 0-1,18 0 1,-1 0-1,54 0 1</inkml:trace>
  <inkml:trace contextRef="#ctx0" brushRef="#br0" timeOffset="40578.06">11589 11518 0,'-18'0'15,"36"0"-15,-54 0 0,19 0 16,34 0-1,107-53 1,-1 0 0,-70 36-16,88-54 15,-88 54-15,18-54 16,-36 36-16,36-89 16,-71 1-1,0 35 1,-53 35-1,-18 70 1,-17 89 15,0 88-15,17 0 0,-17 71-1,53-54 1,-18 107-1,35-230-15,-35 247 16,36-105 0,-36 34-1,53-87 1,35-125 0,36-52-1,123-105 1,0-54-1,-71 0 1,-52-70 15,-89-36-15,-105-35 0,-36 89-1,53 122 1,18 37-1,88 34 1,17 0 0,125-35-1,-107 36-15,194-71 16,-88-1 0,0-34-1,-70 35 1,-36-1-1,-35 37 1,0 34 15,0 88 1,0 19-17,0 52 1,0-106-16,0 36 15,53-18 1,18-36 0,-1-17-1,18-53 1,-17-17 0,0-54-1,-71 1 1,0 87-1,-36 36 1,19 53 15,-1 36-15,18 16 0,53-52-1,17-35 1,-17-18-1,53-35 1,0-18 0,-18-18-1,-17-35 1,-54 106 0,-17 89 15,0-19-16,0-35-15,0 36 16,0-53 0,36 17-1,34 0 1,18-35 0,1-17-1,-1-54 1,-18-52-1,-34-36 1,-36 71 0,0 70-1,0 36 1,-53 87 0,35-16-1,18-54-15,0 35 16,0-52-16,0 53 15,0-54 1,0 1 15,-17-36 1,17 1-32,-18-54 15,-17 53-15</inkml:trace>
  <inkml:trace contextRef="#ctx0" brushRef="#br0" timeOffset="40762.51">13264 10760 0,'-17'-18'0,"34"36"0,-52-36 16,18 0-16,-54 1 15,18 17 1,18 0-1,-1 0 1,19 0 0</inkml:trace>
  <inkml:trace contextRef="#ctx0" brushRef="#br0" timeOffset="41610.93">1834 13247 0,'18'-18'0,"-36"36"0,36-53 16,0 17-16,-1 0 16,-17-17-16,-17 17 31,-54 18-15,-52 36-1,17 52 1,18 106-1,88-18 1,0-123-16,17 71 16,71-1-1,18-105 1,35-36 0,-35-35-1,-35-70 1,-71 52-1,-35 1 1,-89 17 0,54 53 15,-19 70-15,72-35-16,-1 18 15,18-35-15,0 35 16,35 0-1,18-53 1</inkml:trace>
  <inkml:trace contextRef="#ctx0" brushRef="#br0" timeOffset="41778.6">2364 13494 0,'0'0'0,"0"-18"0,-18 18 31,36 0 16,87 0-47</inkml:trace>
  <inkml:trace contextRef="#ctx0" brushRef="#br0" timeOffset="42243.86">3881 13070 0,'0'0'16,"-36"0"-16,1 0 15,-36 0 1,89 0-1,123-17 1,18-19 0,88 1-1,-71 18 1,-17 17 0,-159 17-1,-88 1 1,-18 17-1,71-35-15</inkml:trace>
  <inkml:trace contextRef="#ctx0" brushRef="#br0" timeOffset="42494.83">4163 13088 0,'0'0'0,"0"18"31,0 17-15,0 36-1,0-54-15,0 124 16,-18 0 0,-17 36-1,35-89 1,0 0 0,0-70-1,53-36 1,17-35-1,1 0 1</inkml:trace>
  <inkml:trace contextRef="#ctx0" brushRef="#br0" timeOffset="43127.65">4568 13529 0,'71'-53'16,"-142"106"-16,177-124 0,-70 19 16,-19 34-1,-52 18 1,-18 53-1,0 53 1,18-36 0,17 54-1,18-71 1,124-36 0,-19-17-1,1-53 1,0-53-1,-53 18 1,-53 0 0,0 18 15,-18 70-15,1 17-1,-1 89 1,18 70-1,-17 36 1,17 35 0,0-35-1,17 52 1,-17-17 0,0-106-1,-70 36 1,-54-89-1,18-88 1,-105-35 15,34-36-15,-34-52 0,87-19-1,106 1 1,89 0-1,17 18 1,53-1 0</inkml:trace>
  <inkml:trace contextRef="#ctx0" brushRef="#br0" timeOffset="43528.07">5221 13652 0,'0'0'0,"0"-35"0,0 18 0,0-54 16,0 36 0,-18 35-1,1 0 1,-1 88 0,18 88-1,0 1 1,18 52-1,-18-17 1,0-142-16,0 212 16,-53-52-1,18-71 1,17-18 0,18-106-1,0-88 16,0-18-15,53-105 0,-35 70-1</inkml:trace>
  <inkml:trace contextRef="#ctx0" brushRef="#br0" timeOffset="43860.95">5221 13776 0,'0'-35'0,"0"70"0,0-141 16,0 71-16,18-53 16,35 17-1,52 1 1,-16 70 0,17 17-1,-71 54 1,-35 17-1,-71 0 1,-52-17 15,-1-1-15,71-34 0,0-19-1,124-87 32</inkml:trace>
  <inkml:trace contextRef="#ctx0" brushRef="#br0" timeOffset="44211.31">5715 13670 0,'0'0'0,"53"-35"31,-35 35-31,-1-18 0,36-35 16,18-17 0,-18-1 15,-53 54-15,-36-1-1,-52 36 1,-18 70-1,71 0 1,35 18 0,53-18-1,0-53 1,-36-35-16,72 0 16,-36 0-1,17-35 1</inkml:trace>
  <inkml:trace contextRef="#ctx0" brushRef="#br0" timeOffset="44528.04">6544 13511 0,'0'0'0,"0"-17"0,0-1 0,0 0 15,0-52 1,0 17-1,0 18 1,0 17-16,-53 18 16,-17 18-1,-1 70 1,0 18 0,1 52-1,52-52 1,54 0-1,87-88 1,-17-18 15,35-18-31</inkml:trace>
  <inkml:trace contextRef="#ctx0" brushRef="#br0" timeOffset="44994.4">7126 13652 0,'0'0'0,"53"-105"15,-35 16 1,-36 37 0,-53 34-1,54 18-15,-54 0 16,-52 35 0,17 71-1,35 0 1,36 17-1,53-52 1,52-53 15,-34-18-31,69 0 16,-16-53 0,-1-18-1,-35-17 1,-36-18-1,-17 53 1,0 141 15,0 0-15,0 1 0,0-19-1,0-52-15,18-18 16,53 0-1,-19 0 1</inkml:trace>
  <inkml:trace contextRef="#ctx0" brushRef="#br0" timeOffset="46644.21">7779 13635 0,'53'-53'32,"-36"53"-32,19-35 0,-1-1 31,-18 19-31,1-36 16,-36 18-1,-70 35 1,-53 0-1,53 52 1,70-34-16,1 53 16,87-1-1,36-17 1,53 0 0,-53-18-1,-36 1 1,-70-19-16,0 19 15,-106-19 1,-35 1 15,18-18-15,-1-35 0,54-1-1,52 36 1,71 36 15,18 16-15,-54-34-16,19-18 15,87 18 1,-17-18 0,-71 0-16,71-18 15,53-70 1,-53 0-1,-18-71 1,-71 0 15,-17 36-15,-17 35 0,-19 88-1,1 35 1,18 53-1,17 71 1,0-124-16,17 124 16,36-71-1,18 0 1,-18-70 0,52-18-1,-16-18 1,-19-52-1,-52-36 1,-1 18 15,-17-1-31,0 107 47,0 53-31,0 34-1,0-16 1,36-54 0,34 0-1,1-35 1,70-35 0,-53-53-1,-35-1 1,-35-52-1,-18 88 1,0 18 0,-18 70 15,18-17-31,-18 70 16,1 18-1,17-35 1,0-1-1,0-34 1,-18-36 15,0-36-15,18-52 0,0 0-1,89-36 1,-54 89-16,88-35 15,1 52 1,-1 53 0,-52 36 15,-71 52-15,-18-17-1,1-88-15,-19 52 16,1-17-1,53-53 17,17 0-32,-17 0 0</inkml:trace>
  <inkml:trace contextRef="#ctx0" brushRef="#br0" timeOffset="47376.83">10407 13529 0,'0'-18'0,"0"36"0,0-53 0,0-18 16,-53 35 0,-35 18 15,53 0-31,-71 35 16,-53 71-1,71-18 1,52 1-1,54-19 1,0-70-16,35 0 16,-18 0-16,106 0 15,-53-35 1,0-36 0,-35 1-1,-53-1 1,0 54-16,18-19 15,-18 54 32,0 17-31,0 18 0,-18 53-1,18-71-15,-17 89 16,-1 52-1,36 36 1,17-18 0,-17 106-1,-1 0 1,-17-212-16,0 71 16,0-89-16,-17 230 15,-36-71 1,35-105-1,-52-71 1,17-71 0,35 0-1,-53-35 1,-17-70 0,53 0-1,35-36 1,0-18-1,0-70 1,0 177-16</inkml:trace>
  <inkml:trace contextRef="#ctx0" brushRef="#br0" timeOffset="47644.09">9648 13070 0,'0'0'0,"0"-17"0,-35-1 16,18-17-1,-1 17 1,18 1-16,-18 17 47,-17 0-32</inkml:trace>
  <inkml:trace contextRef="#ctx0" brushRef="#br0" timeOffset="47959.61">8343 13300 0,'35'0'31,"-17"0"-31,0 0 15,70-18 1,-53 18-16,36 0 16,17 0-1,-53 0 1,-17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51:07.9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5397 1252 0,'0'-17'0,"0"-36"15,0 35-15,0 1 16,-35-19-1,18 36-15,-36 0 16,-88 88 0,-1 18 15,-69 106-15,105-36-1,53 71 1,71-70-1,105-72 1,1-69 0,52-19-1,18-87 1,-53-1 0,-88 36-16,141-106 15,-106 0 1,-17 0-1,-54 70 1,-34 36 0,-54 52 15,54 1-31,-54 88 16,18 17-1,53 19 1,0-54-1,53-35 1,18-53 0,52-18-1,-88 0-15,54-52 16,16-36 0,-69-35-1,-36 35 1,-71-17-1,53 105-15,-70 18 16,-53 18 0,71 52 15,-1 89-15,71-53-1,35 35 1,54-124-1,34-17 1,-52-17-16</inkml:trace>
  <inkml:trace contextRef="#ctx0" brushRef="#br0" timeOffset="299.95">6544 1499 0,'0'0'0,"0"-35"0,0 0 16,0-18-16,0-18 15,-53 71 1,35 18 0,-17 105 15,35-70-31,0 88 16,-17 53-1,17-70 1,0-18-1,0-53 1,88-71 0,18-53-1,-18-34 1,-53 69-16</inkml:trace>
  <inkml:trace contextRef="#ctx0" brushRef="#br0" timeOffset="534.01">6950 1393 0,'35'-70'15,"-70"140"-15,70-175 16,-35 122 15,0 54-31,-35 35 32,35-53-32,-36 70 15,1 18 1,0 18-1,35-106 1,35-36 0,36-52-1,-18 18 1</inkml:trace>
  <inkml:trace contextRef="#ctx0" brushRef="#br0" timeOffset="932.79">7161 1817 0,'0'17'16,"0"1"-1,18-18 1,0 0-16,17 0 16,-17 0-16,52-35 15,18-18 1,-52 0-1,-36-18 1,-18 36 0,-70 35-1,0 35 1,17 71 0,36-18-1,17 18 1,18-53-1,88 0 1,-17-35 0,17-18 15,36-36-15,-72 1-16</inkml:trace>
  <inkml:trace contextRef="#ctx0" brushRef="#br0" timeOffset="2533.28">7920 1658 0,'0'-18'0,"0"36"0,0-89 16,0 19-1,-53 52 1,-18 35 0,1 71-1,35 17 1,17 1-1,18-36 1,70-35 0,19-36 15,-54-17-31,106 0 16,-53-35-1,36-71 1,-36-70-1,-53 35 1,0-36 0,-35 89-1,0 71-15,0-19 16,0 54 0,-35 70-1,0 0 1,0 71-1,17-106-15,18 53 16,0 17 0,0-70 15,71-35-15,-1-18-1,36-53 1,0-18-1,-18-52 1,-53-1 0,-17 71-1,-18 36 1,0 34 0,-53 107-1,35-53 1,18 17-1,0-18 1,36-52 0,52-18-1,35-18 17,-17-52-17,-18-1 1,0-52-1,-52 34 1,-19 72 0,-52 105 15,-18 18-15,36-36-1,17 19 1,17-54-1,71-17 1,-52-18-16,52 0 16,18-36 15,-71 1-15,-35-71-1,-53 0 1,-17 53-1,52 53-15,-70 0 16,-1 0 0,89 18-1,18-18 1,106-18 0,17-35-1,0 1 1,-53 52-1,0 0 1,-53 52 15,-35 19-15,0 17 0,0-52-16,-35 52 15,18 0 1,17-35-1,-18-18 1,18-53 15,0-17-15,53-71 0,70-35-1,1 35 1,35 1-1,-54 105 1,-87 0 0,53 52-16,-71 54 31,0 35-15,0-52-1,0-1 1,0-53-1,0-53 17,35-17-17,35-35 1</inkml:trace>
  <inkml:trace contextRef="#ctx0" brushRef="#br0" timeOffset="2984.02">11007 1623 0,'35'-18'0,"-70"36"0,105-89 16,-70 54 0,-17-1 15,-72 18-15,1 53-1,35 17 1,36-17-1,17-17 1,35-19 0,53 19-1,18-1 1,-18 0 0,-53 0-1,-35-17 1,-53 17-1,36-35-15,-54 0 16,36 18-16,-106 0 16,35-1-1,36 1 17,34-18-17,36-18 1,0-52-1,0 52-15,0 0 0</inkml:trace>
  <inkml:trace contextRef="#ctx0" brushRef="#br0" timeOffset="3233.58">9648 1041 0,'-17'0'16,"34"0"-16,-52-18 0,18 18 15,-1 0-15,0 0 32,1 0-17,-1 0 1,-17 0-1,-18 0 1</inkml:trace>
  <inkml:trace contextRef="#ctx0" brushRef="#br0" timeOffset="3482.38">8290 1341 0,'-17'17'0,"34"-34"0,-52 34 0,53-17 32,52 0-1,36 0-31,-53 0 31,-18 0-15</inkml:trace>
  <inkml:trace contextRef="#ctx0" brushRef="#br0" timeOffset="4150.16">4692 2558 0,'-35'0'16,"70"0"-16,-88 0 0,35-18 0,1 18 15,-1 0-15,0-18 16,36 18 31,0 0-47,140 0 15,54 18 1,-141-18-16,264 35 16,18-35-1,193 18 17,-16-18-17,246 0 1,70-18-1,-17 1 1,-35-1 0,-282 18-1,52 0 1,-282 0 0,-123 0-1,-141 0 1,-71 0 15,-35 0-15,35-18-1</inkml:trace>
  <inkml:trace contextRef="#ctx0" brushRef="#br0" timeOffset="4750.35">4004 3739 0,'-18'-52'31,"18"34"-31,0-17 16,0-1 0,0 19-1,0 34 1,0 72-1,0 16 1,0 54 0,-17-35-1,17 17 1,0-124 0,0 19-1,0-19 1,53-70 15,-18 0-31</inkml:trace>
  <inkml:trace contextRef="#ctx0" brushRef="#br0" timeOffset="5017.33">4357 3916 0,'0'0'0,"17"0"15,-17 17 1,-17 36-1,-1-35 1,36-36 31,17-35-31,-35 36-1,0-1 1,-18 18-1,-17 0 1,35 18-16,35-1 31</inkml:trace>
  <inkml:trace contextRef="#ctx0" brushRef="#br0" timeOffset="5933.1">5891 3598 0,'18'-53'0,"-36"106"0,54-123 0,-36 34 15,17-16 1,-17 34-16,0 53 31,-17 124-15,-19-18-1,-52 71 1,71-159-16,-54 105 16,-17 1 15,17-53-15,36-53-1,-18-53 1,35 0-16,1-18 15,-36-123 1,35 18 0,-17-54-1,35 71 1,0 36 0,35 70-1,36 88 1,-1 71-1,-17-53 1,35 0 0,1-54-1,52-34 1,17-53 15,-34-53-15,-53-36-1,-54 18 1,-17 0 0,0 89-1,0 52 1,0 36 0,0 70-1,0-53 1,0 0-1,0-53 1,0-52 15,0-36 1,0-35-32</inkml:trace>
  <inkml:trace contextRef="#ctx0" brushRef="#br0" timeOffset="6250.41">6403 3687 0,'0'0'0,"-18"0"31,-17 0-15,35 35 0,18-35 15,17 0-16,-17-35 1,-1 17 0,-17 0-1,-35 18 17,17 0-32,-35 53 15,36-18 1,17 18-1,0-35 1,53-18 0</inkml:trace>
  <inkml:trace contextRef="#ctx0" brushRef="#br0" timeOffset="6715.7">6967 3828 0,'0'0'0,"18"0"0,35 0 15,-35-18 1,-54 0 0,-34 18-1,-18 36 17,-1 17-17,54-18 1,35 18-1,53-18 1,53 18 0,-18-18-1,-17 18 1,-71 18 0,-18-36-1,-123 18 1,35-53-1,0 0 1,36-18 0,34-17-1,19-18 17,34 0-17,89 0 1,-53 18-16</inkml:trace>
  <inkml:trace contextRef="#ctx0" brushRef="#br0" timeOffset="7049.3">7426 3651 0,'18'-17'0,"-36"34"0,36-52 0,-1-18 15,-17 0 1,0 71 15,0 17-31,0-17 0,-17 70 16,-19 53 15,1 35-15,17-52-1,18-1 1,0-52-1,0-53 1,71-36 0,-18-35-1,35-53 1,-53 36-16</inkml:trace>
  <inkml:trace contextRef="#ctx0" brushRef="#br0" timeOffset="7232.94">7232 3845 0,'-18'0'0,"36"0"0,-53 0 16,52 0 0,1 0-1,88-17 1,0-1-1,-36 0 1</inkml:trace>
  <inkml:trace contextRef="#ctx0" brushRef="#br0" timeOffset="7733.97">8978 3140 0,'0'0'0,"18"0"0,-18 17 62,0 1-62,0 0 0,0 105 16,-35-52-1,-18 34 1,53-87 0,0 0-1,0-1 1,17-34 15</inkml:trace>
  <inkml:trace contextRef="#ctx0" brushRef="#br0" timeOffset="7965.93">8802 3528 0,'-18'0'0,"36"0"0,-53 17 15,17 19 1,106-36 15,-70 0-31,88 0 16,17 0-1,-52-18 17,-54 0-17,-17-35 1,0 18-16</inkml:trace>
  <inkml:trace contextRef="#ctx0" brushRef="#br0" timeOffset="8182.03">8767 3175 0,'0'0'15,"-18"-18"1,36 18-1,34-17 1,72 17 0,-54-18-1,19 0 1,-72 1 0</inkml:trace>
  <inkml:trace contextRef="#ctx0" brushRef="#br0" timeOffset="8732.35">9137 2822 0,'0'0'0,"-18"0"0,1-17 16,-1 17-16,-88-18 15,0 18 1,-35 53-1,0 35 1,71 0 0,52-52-16,-35 140 15,53-17 17,0 17-17,71-88 1,34 18-1,54-71 1,35-17 0,18-53-1,-71-1 1,0-69 0,-70-1-1,-36-88 1,-35 141-16,-18-141 15,-35 70 1,-52 1 0,-1 105-1,-53 18 1,18 35 15,106-17-31,-124 53 16,71-1-1,70-52-15</inkml:trace>
  <inkml:trace contextRef="#ctx0" brushRef="#br0" timeOffset="9666.02">3898 5856 0,'0'-35'31,"0"17"-31,0 1 15,0-36 1,35-36 0,1 37-1,17-1 1,-36 53-16,19 0 16,34 105-1,-35 37 1,-35 69-1,-53-87 1,-52 34 0,-19-52-1,18-70 17,36-54-17,35-35 1,17-35-1,18-18 1,0 88-16,53-105 16,17 88-1,19 35 1,-19 70 0,-17 18-1,-35 1 1,-1-19-1,1-52 1,0-18 0,-1-18-1,18-17 1</inkml:trace>
  <inkml:trace contextRef="#ctx0" brushRef="#br0" timeOffset="9848.75">4604 6085 0,'0'0'0,"17"0"16,-17-17-1,0-1 1,18 18 31,0 0-47,-1-18 15</inkml:trace>
  <inkml:trace contextRef="#ctx0" brushRef="#br0" timeOffset="10498.85">6156 5944 0,'0'0'0,"-18"0"16,18-17 0,0-19-1,18 19-15,17-36 16,-17 18-16,35-36 15,-36-17 1,-17 70 0,-52 18-1,-72 71 1,1 17 15,87 0-15,54-17-1,70-1 1,0-35 0,18 36-1,-53 0 1,-53-54-16,0 36 16,-106 0-1,0-35 1,-70-18-1,35-18 1,88-35 0,0-53-1,53 53 1,0-17 15,0 52-15,53 18-1,53-17 1,-53 17-16</inkml:trace>
  <inkml:trace contextRef="#ctx0" brushRef="#br0" timeOffset="11181.48">6385 6032 0,'0'0'0,"88"0"15,-17 18 1,-36-18-1,36 0 1,-18-53 0,0 0-1,-53-35 17,-18 35-17,-53 0 1,36 53-16,-35 18 15,-19 70 1,54 18 0,18 17-1,17-52 1,17-53-16,36 35 16,-35-36-16,88-17 15,-1 0 1,54-35-1,0-53 1,-71-1 0,0-122-1,-70 70 17,0-18-17,-18 88 1,0 54-1,0 70 1,-18-18-16,0 71 16,1 70-1,17-52 1,0 17 0,0-53-1,0-35 1,17-53-16,36 0 15,18-18 1,-1-17 0,-17-36-1,-35 1 1,-18 52 0</inkml:trace>
  <inkml:trace contextRef="#ctx0" brushRef="#br0" timeOffset="11365.2">7214 5821 0,'0'0'0,"-17"0"16,-1 0-16,0 0 15,71 0 17,-17 0-32,34-18 15,54-35 1,-36 18-1,-71 17-15</inkml:trace>
  <inkml:trace contextRef="#ctx0" brushRef="#br0" timeOffset="11814.34">8855 4851 0,'0'-18'0,"0"36"0,17-71 16,1 17-1,-18 54 17,0 0-17,0 17-15,-35 36 16,17 70-1,-17-35 1,35-54 0,-18 1-1</inkml:trace>
  <inkml:trace contextRef="#ctx0" brushRef="#br0" timeOffset="12032.36">8678 5256 0,'-17'0'15,"34"0"-15,-34 18 0,-1-18 0,18 18 16,18-1 15,70-17-15,0 0-1,36-17 1,-72-19 0,-34 36-16,-18-35 15,0-18 1</inkml:trace>
  <inkml:trace contextRef="#ctx0" brushRef="#br0" timeOffset="12249.4">8643 4868 0,'0'0'0,"0"-17"16,35 17 0,1 0-1,-1-18-15,53 0 16,36 1-1,-36-1 1,-53-17 0</inkml:trace>
  <inkml:trace contextRef="#ctx0" brushRef="#br0" timeOffset="12832.75">9102 4498 0,'-18'-18'16,"36"36"-16,-54-36 0,1 18 0,-141-17 15,52 17 1,-35 53 15,18 35-15,88 35-1,18 71 1,35-35 0,0-106-16,35 106 15,54-36 1,-19-35 0,89-35-1,-36-53 1,71 0-1,-141-17-15,88-54 16,18-17 0,-53-71-1,-88 18 1,-36-88 15,-88 35-15,-17 53-1,-54 88 1,54 53 0,-36 70-1,36-17 1,87-18-16,-69 54 16,34-19-1,53-52-15</inkml:trace>
  <inkml:trace contextRef="#ctx0" brushRef="#br0" timeOffset="14181.43">3792 9278 0,'0'0'0,"0"-18"31,0-17-16,0 17-15,0 36 47,-17 17-31,-1 89 0,-17-1-1,-18 36 1,53-124-16,0 36 15,-18-53-15,18 52 16,0-52 0,53-71 15,-35 35-15</inkml:trace>
  <inkml:trace contextRef="#ctx0" brushRef="#br0" timeOffset="14359.75">4039 9525 0,'0'0'0,"18"0"93,0 0-93,-1 0 16</inkml:trace>
  <inkml:trace contextRef="#ctx0" brushRef="#br0" timeOffset="16632">5803 9102 0,'0'0'0,"-70"-18"31,52 18-31,0 0 0,1 0 0,-19 53 16,36-18 15,18 0-15,0-35-16,52 0 15,54-17 1,17-54 0,-53 1-1,-35-18 1,-53 35 0,-18 35-16,-105 0 15,-54 36 1,36 35-1,0 70 1,88-17 0,53 35-1,71-35 1,88-71 15,-1-17-15,-69-18-1,-54-18 1,-53 18 0,-123 0-1,0 36 1,53 17 0,35 88-1,53 0 1,35-53-1,89-35 1,-54-53 0,54-35-1,17-54 1,-53 1 15,18-70-15,-18 34-1,0 54 1,-17 70 0,-36 35-1,-35 53 1,0 35 0,-18-52-1,1-36-15,-1 1 16,18-19-1,0-34 1,35-72 0,1 19-1,17-71 1,-36 70 15,1 54-15,-18 69 15,0-16-31,0 34 16,0-34-16,35 87 15,36-70 1,17 0 0,0-53-1,36-18 1,-19-52-1,-34-36 1,-18-18 0,0 19-1,-18 34 1,0 71 15,-17 18-15,-18-1-16,0 19 15,0-1 1,0-18 0,18-17 15,-18-35-15,0 18-16,0-36 15,0 17 1,-36 1-1,-17 35 1,36 35 0,-36 54-1,35-54-15,-17 53 16,35 35 15,18-34-15,34-54-1,54-17 1,35-18 0,36-71-1,-36-17 1,-88 0 0,-36-18-1,-17 35 1,-52 71-1,-54 18 1,53 35 0,0 53-1,53-1 1,18-52 0,70-17 15,70-19-16,-34-34 1,17-36 0,-70-18-1,-36-35 1,-17 1 0,-18 34-1,0 53 1,0 36-1,0 35 1,0 70 0,0-17-1,0 123 1,0-34 0,0-1 15,0 105-16,0 1 1,0-106 0,0-123-16,-89 123 15,1-71 1,35-87 0,36-54-1,34-123 1,36 17-1,0-34 1,-53 105-16</inkml:trace>
  <inkml:trace contextRef="#ctx0" brushRef="#br0" timeOffset="16947.91">8220 9578 0,'0'0'0,"0"-35"15,-18-71 1,36 18 0,35 52-1,70 1 1,18 35 0,-123 18-16,35 17 15,-36-17-15,-17 87 16,-53-16-1,-88 16 1,18-34 0,70-53-1,88-36 32,-17 0-47</inkml:trace>
  <inkml:trace contextRef="#ctx0" brushRef="#br0" timeOffset="18631.08">8943 9666 0,'0'0'0,"0"-18"31,0 1-31,18-1 0,34-52 16,19-36 15,-36 71-31,18-71 15,0-53 1,-53 35 0,0 89-1,-70 35 1,17 71 0,0 105-1,0-17 1,53-36-1,0 18 1,70-70 0,19-53-1,69-54 1,-69-34 15,-1-36-15,-71 0-1,-17 53 1,0 36 0,0 87 15,-17 18-15,17-17-1,0 17 1,53-53-1,-36-35-15,71 0 16,36-35 0,-36-35-1,36-19 1,-54-16 15,-70 52-15,0 70 15,-35 36-15,0 53-1,35-18 1,0-70-16,17 52 16,54-34-1,52-19 1,1-34-1,-54-36 1,1-53 0,-71-18-1,-18 1 1,-70 35 15,0 88-15,-53 17-1,35 54 1,71 0 0,35-36-16,0 53 15,70 0 1,54-17 0,34-71-1,-34 0 1,35-53-1,-71-18 1,-71 54-16,36-89 16,-53 18-1,0 105 32,-35 54-31,17-1-1,1-52-15,-1 70 16,18-17 0,0-36-1,35-35 17,-17-18-32,17-35 15,36-70 1,17 0-1,0 52 1,0 18 0,-35 53-1,-53 18 1,0-1-16,0 89 31,0 18-15,18-54-1,70 1 1,-17-36 0,52-35-1,-35-53 1,-52 0 0,-1-53-1,0-17 1,-35 52-1,-53-17 1</inkml:trace>
  <inkml:trace contextRef="#ctx0" brushRef="#br0" timeOffset="18848.15">10442 8784 0,'0'0'0,"-17"0"0,-19-17 16,-34-1-1,34 18 1,19-18 0,-1 18-1,1 0-15,-19 0 16,19 0-16</inkml:trace>
  <inkml:trace contextRef="#ctx0" brushRef="#br0" timeOffset="19048.33">8925 9190 0,'0'0'0,"-35"35"15,53-35 1,35 0 0,88 0-1,-88 0-15,105-18 16,-52 1 0</inkml:trace>
  <inkml:trace contextRef="#ctx0" brushRef="#br0" timeOffset="21898.03">12065 9543 0,'0'0'0,"0"17"16,18-17 30,-1 0-46,54-53 16,35-35 0,-1 0-1,1-53 1,-88 88-16,17-88 16,-35-53 15,-70 70-16,-1 107 1,-17 105 0,35 53-1,53-70-15,-18 158 16,-17-35 0,0-71-1,35-17 1,0-71-1,0-123 17,17 71-32,36-72 15,18-52 1,17 53 0,-17 70 15,-54 18-31,19 18 15,-36 0-15,35 52 16,-17 19 0,17 16-1,0-52 1,89 18 0,-1-71-1,-70 0-15,176-53 16,-35-35-1,-88 17 1,-71-70 0,-35 18-1,-88 52 1,-35 89 15,-1 35-15,-35 52-1,54 37 1,87-37 0,36 1-1,-1-106-15,54 18 16,88-36 0,-18-35-1,-53-17 1,-35-36-1,-36 0 1,-17 35 0,-17 71-1,-18 36 1,-1 52 0,36 18 15,0-18-16,0-70-15,71 52 16,-1-70 0,54 0-1,-1-70 1,-87 52-16,-1-35 16,18-53-1,-36 71-15,-17-36 16,0 18-1,-17 106 17,-18 36-17,35-54-15,-18 35 16,18 1 0,-18-18-1,54-53 32,-1-71-31,18 18-1,-36 18-15,36-53 16,18 17 0,35 36-1,-18 53 1,-53 52-1,18 19 1,-53-72-16,35 54 16,36-18-1,-1-18 1,-17-35 0,-35-35 15,35-18-16,-35 35-15,52-88 16,18-17 0,0 70-1,18 18 1,-17 52 0,-54 36-1,-35 35 1,0-35-1,17-17 1,1-36 15,-18-36-15,0 19 0,0-19-1,-35-52 1,-18 35-1,-18 36 1,-17 34 0,18 54-1,34-54-15,-34 89 16,52-53 0,18 35-1,35-52 1,18-19-1,53-34 1,-35-36 0,17-35-1,-18-71 1,-34 18 15,-19-53-15,-17 70-1,0 107-15,0-36 16,0 70 0,-53 107-1,36 52 1,17-35 0,0 18-1,35-88 1,53-19-1,36-34 1,-36-18 0,18-70-1,-36-1 1,-52 53-16,53-140 16,-36 16 15,0-16-16,-17 87 1,-36 159 15,-17 36-15,17-89-16,1 124 16,17-71-1,0 0 1,0-35-1,17-35-15,36-1 16,35-17 0,-17-17-1,17-36 1,-17-35 0,-19 17 15,-16 18-16,-36 124 17,-18-1-17,18-17 1,0 0 0,18-35-1,-1-18-15,72 0 16,16 0-1,-16-35 1,-19-36 0,-70 36-16</inkml:trace>
  <inkml:trace contextRef="#ctx0" brushRef="#br0" timeOffset="22214.54">16475 8802 0,'0'0'0,"-36"0"16,-69 53 0,52-18-1,53-17-15,0-1 16,35-17 0,53 0-1,-35-35 1,0-18-1,-53-17 1,-71 34 0,-17 36-1,18 53 1,34 18 0,19-36 15,17 0-31</inkml:trace>
  <inkml:trace contextRef="#ctx0" brushRef="#br0" timeOffset="22897.28">16757 9207 0,'0'0'0,"35"-52"31,-35 34-31,18 18 16,-36 18 15,1 17-15,-19 71-1,19-36 1,-1-17-1,0-18 1,18-52 15,36-36-15,17-18 0,52-52 15,37 17-16,-37 71 1,-69 35-16,87 53 16,-88 35-1,-35 18 1,0-36 0,-53 1-1,1-18 1,52-71 31,0 0-47,35 1 15</inkml:trace>
  <inkml:trace contextRef="#ctx0" brushRef="#br0" timeOffset="23857.09">17939 9225 0,'17'0'16,"-34"0"-16,52-18 0,-17-17 16,-18-35-1,0 34 1,-18 36-16,-53-17 16,-17 34-1,-88 72 1,35-1-1,105-18 1,54-17 0,0-53-16,52 18 15,71-18 1,-35-18 0,-35-17-1,-1-53 16,-52 17-15,0 36 0,-18 53 15,0 34-15,-18 19-1,18-53-15,-18 70 16,1-53-16,-1 89 15,0 87 1,1 36 0,17-35-1,53 141 1,17-18 0,-52-247-1,0 177 1,17 70-1,-35-35 1,-71-36 0,18-123-1,18-105-15,-35 34 16,34-52-16,-70-18 16,18-36-1,-53-69 1,-18-107-1,1-53 1,87 18 0,53 159-16,18-282 15,36 88 1,87-89 0,71 54 15,-17 105-16,17 36 1,-36 87 0,-87 37-1,-53 52 1,-18 17 46,0 1-46</inkml:trace>
  <inkml:trace contextRef="#ctx0" brushRef="#br0" timeOffset="24031.1">18662 9860 0,'0'0'0,"-35"0"32,17 0-32,-17 18 15,17-18-15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10:25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829 0,'0'0'0,"0"-18"0,0 1 16,-17-19-1,17 19-15,0-1 16,0-17 0,0 17-1,53 18 1,-18 18-1,-17 0-15,34 52 16,1 106 0,0-34-1,18 34 1,-36-35 0,0-53 15,1 0-16,-36-52 1,0-54 15,0-17-15,0-18 0,0 35-16,0 1 0</inkml:trace>
  <inkml:trace contextRef="#ctx0" brushRef="#br0" timeOffset="382.4">3581 741 0,'0'-18'0,"0"36"15,17-53-15,1 17 0,0-17 16,-18 17-1,-36 36 17,19-1-32,-54 107 15,18 17 1,-53 53 0,36-71-1,-1 18 1,54-88-1,-1-35-15,18 35 16,0-35 0,0-36 31,35 0-47,1-17 15</inkml:trace>
  <inkml:trace contextRef="#ctx0" brushRef="#br0" timeOffset="2099.67">3951 1305 0,'18'0'0,"35"-35"31,-53 17-31,0-35 15,0 1 1,0-37 0,-36 36-1,19 36-15,-54-1 16,18 36 0,-53 70-1,36 0 16,-1 53-15,36-53 0,17-52-16,1 52 15,17-35 1,53-36 0,0-17-1,17-35 1,18-35-1,-17-19 1,-36-16 0,-17 16-1,17 19 1,-35 52 0,0 36 15,0 70-16,0 0 1,0 0 0,0-17-1,18-36 1,35-17 0,35-18-1,35-35 1,-17-18-1,-18-18 1,1-35 0,-89 53-1,-18 1 1,-53 52 15,-17 35-15,71 0-1,17 18 1,35-18 0,53 36-1,-35-18 1,0 0 0,17 0-1,-17-36 1,18-17-1,35 0 1,0-53 0,-1 0-1,-52-17 1,-17-71 15,-19 88-15,-17-53-1,-53 106 1,-35 0 0,-18 35-1,0 71 1,36 0 0,52-18-1,18-17 1,35-54-1,18-17 1,0 0 0,36 0-1,-19-53 1,1-35 15,-36 0-15,0 35-1,-17 0 1,-18 71 15,0 35-15,0 17 0,0 18-1,17-52 1,36-1-1,0-17 1,35-18 0,-17-36-1,-18 1 1,0-35 0,-53 52-1,18-35 1,17-18-1,-35 89 17,0 17-17,0 18 1,0 18 0,0-18-1,17-18 1,1-35-1,17 0 1,1-18 0,-36-17-1,17 17-15,-17-17 16</inkml:trace>
  <inkml:trace contextRef="#ctx0" brushRef="#br0" timeOffset="2432.42">5715 758 0,'-18'0'0,"36"0"0,-71 0 0,35 0 15,1 0-15,-36 0 16,18 71 0,35-36-1,0 1 1,53-36 15,-36 0-31,18-18 16,-35 0-1,0 1 1,-35-1 0,0 18-1,0 0 16,17-18-15</inkml:trace>
  <inkml:trace contextRef="#ctx0" brushRef="#br0" timeOffset="3249.15">6015 882 0,'0'0'0,"17"-18"15,1-35 1,0 0 0,-18 36-1,0 34 17,0 1-32,0 106 15,-18-1 1,0 36-1,18-53 1,0-71-16,0 71 16,0-36-1,0-52 1,0-36 31,0-17-32,0 17-15,0-70 16,0 18 0,53-19-1,0 37 1,36 16 0,-72 36-16,71 0 15,1 71 1,-37-1-1,-34 19 1,-36-1 0,-52-35-1,-18 0 1,-18-1 15,18-34-15,35-18-1,35 0 1,-17-18 0,35 1-1,0-18 1,35-36 0,18 18-1</inkml:trace>
  <inkml:trace contextRef="#ctx0" brushRef="#br0" timeOffset="3617.7">6756 758 0,'0'0'0,"0"-35"31,0 53 0,0 17-31,0-17 16,0 88-1,0 70 1,0-53 0,-18 19-1,-17-54 1,35-71-16,-18 1 15,18 17 1,0-52 15,35-36-15,-17 17 0,0 19-16</inkml:trace>
  <inkml:trace contextRef="#ctx0" brushRef="#br0" timeOffset="4033.63">6967 1270 0,'0'0'0,"18"0"0,0 0 16,-1 0 0,1-35-1,17 17 1,-17 0-16,-1 1 15,1-54 1,-18 36 0,0 0-1,-18 70 17,-34 36-17,52-54 1,-36 54-1,36-1 1,-17-17 0,17-18-1,0-17 1,35-18 0,35 0-1,-17-35 1,18-18-1</inkml:trace>
  <inkml:trace contextRef="#ctx0" brushRef="#br0" timeOffset="4515.66">7638 970 0,'0'-18'15,"0"36"-15,0-53 0,0 17 0,-18 18 47,0 0-47,1 0 16,-36 53-1,18 0 1,17-18-16,-17 18 16,35 0-1,0-35 1,70-1-1,1 19 1,70-19 0,-71 1-1,1 0 1,-71 17 0,-35 0 15,-54 0-16,72-35-15,-54 18 16,-17 0 0,53-18-1,-18 0 1,35 0 0,1 0-1,-1 0-15,0-18 16</inkml:trace>
  <inkml:trace contextRef="#ctx0" brushRef="#br0" timeOffset="5609.17">2275 2222 0,'0'0'16,"-53"0"-1,71 0 63,0 0-62,17 0-16,-17 0 0,140 0 16,-16 0 15,87 0-16,-70-17 1,105-1 0,107 1-1,34-1 1,-52 0 0,159 18-1,-54-35 1,-123 35-1,195-35 1,-248 17 0,53 0-1,-123 1 1,-18-1 0,-89 18-1,-16 0 16,-72 0-31,1 0 16,0 0 31,-18-17-16,17 17-15,1 0-16,-1 0 15,-17-18 1,0 0 0,0 1 15</inkml:trace>
  <inkml:trace contextRef="#ctx0" brushRef="#br0" timeOffset="5717.81">7549 1923 0,'0'17'15,"0"1"1,-17-18 0,-1 0-1,1 0 1</inkml:trace>
  <inkml:trace contextRef="#ctx0" brushRef="#br0" timeOffset="8749.45">617 3775 0,'18'-18'63,"-18"0"-63,0 1 15,18-1-15,-18 1 16,35-54 0,-35 0-1,18 18 1,-1 36 0,-17 34-1,0 19 1,0 52-1,0-17 1,0 52 0,0-70-1,0-18-15,0 89 16,0-54 0,0 18-1,0-35 1,0-17 15,-35-19-15,-36-17-1,-70 0 1,35 0 0,-35 0-1,53 0 1,70 0-1,107 0 17,69 0-17,-16-17 1,-1 17 0,-53 0-1,-71-18 1,19 18-1,-19 0 1,1 0 0,-18-18 15,0 1-15,0-1-16</inkml:trace>
  <inkml:trace contextRef="#ctx0" brushRef="#br0" timeOffset="9116.62">1217 3881 0,'-18'0'16,"1"0"-1,17-18 32,0 0-15,-18 18-17,1 0 1,-1 0-1,18 18-15,-18 0 16,18-1 0,0 1-1,18-18 1,17 0 0,-17-18-16</inkml:trace>
  <inkml:trace contextRef="#ctx0" brushRef="#br0" timeOffset="10265.35">2170 3739 0,'-18'-17'0,"18"-1"0,0-35 32,0 36-32,0-1 15,0 0 1,-18 89 31,18-36-47,-17 71 31,-19 53-15,36-36-1,0 1 1,0-89-16,0 0 16,0-52 15,0-36-16,18-18 1,35-52 0,0 34-1,-36 72-15,72-54 16,-36 54 0,0 17-1,-1 0 16,1 35-15,-17 53 0,17 18-1,-1-18 1,1-17 0,0-54-1,53-17 1,-53-17-1,35-72 1,-35 1 0,0-70-1,-35 16 1,-18 54 0,0 53-16,-53-18 15,0 35 16,-35 36-15,35 17 0,0 1-1,53-19-15,0 19 32,53-36-17,0 0-15</inkml:trace>
  <inkml:trace contextRef="#ctx0" brushRef="#br0" timeOffset="10950.26">3634 3351 0,'0'-17'0,"0"34"0,-18-70 31,0 36-31,1 17 16,-1-18-16,0 18 16,1 53-1,-1 35 1,0 53 0,1-35-1,-1 35 1,18-35-1,-35-18 1,17-17 0,18-53-1,0-36 17,0 0-17,0-52 1,18-1-1,35-35 1,-36 89-16,36-36 16,53-35-1,18 52 1,-18 36 0,-18 36-1,-71 34 1,-17 18-1,0-17 1,-17-1 0,-1 1-1,0-53 1,1-18 31,17-18-32,0 0 1,0 1 0,0-1-16,53-17 15</inkml:trace>
  <inkml:trace contextRef="#ctx0" brushRef="#br0" timeOffset="11980.48">4286 3651 0,'0'0'16,"18"-17"-16,-18-1 0,0 0 16,18 1-1,-18 34 17,-18 1-32,18 0 0,-35 52 31,-1-17-16,1 35 1,35-35 0,71-35 15,-54-18-31,36 0 16,53-35-1,0-36 1,-53 18-1,17-35 1,-34-18 0,-19 35-1,-17 54 1,0-1 0,0 71 30,0-35-46,-17 70 16,-19 53 0,19 18-1,-1 35 1,18-35 0,0 70-1,-18 35 1,1 19-1,-1-36 1,18-53 0,0-71-1,35-17 1,-35-53 0,0-88 15,0 17-31,-70-35 31,-71-53-15,53 0-1,-18-70 1,88-159 0,18 141-1,35-35 1,36 70-1,52 0 1,-34 53 0,16 0-1,-69 71 1,-19 35 62,-17 18-62,18-18-16,0 17 15,17-17 1,0 0-16</inkml:trace>
  <inkml:trace contextRef="#ctx0" brushRef="#br0" timeOffset="14996.48">6615 3775 0,'17'0'16,"-17"-18"-1,-17 18 32,-1 0-31,0 0-16,1 0 0,-54 0 16,-35 0-1,71 0 1,-88 0-16,-1 0 31,53 0-15,36 0-1,18 0 1,69 0 0,143 0-1,-1 0 1,123 0-1,-70 0 1,18-18 0,-54 18-1,-175 0-15,69 0 16,1-17 0,-53 17-1,-35 0 1,-1 0 15,-17-18 0,0 1-15,-35-19 0</inkml:trace>
  <inkml:trace contextRef="#ctx0" brushRef="#br0" timeOffset="15566.2">7620 3369 0,'0'0'0,"-18"0"0,18-18 0,-17 18 15,17 18 32,0 0-31,17 35-1,54 17 1,35 1 0,-71-54-16,71 1 15,-71 0-15,71-18 16,17 0-1,-52 0 1,-36 0 0,-52 0 31,-19 0-47,-17 17 15,-52 54 1,-37 35-1,54-18 17,53-71-32,-53 107 15,70-71 1,1 0 0,-1-36-1,18-34 32,35-36-31</inkml:trace>
  <inkml:trace contextRef="#ctx0" brushRef="#br0" timeOffset="16515.9">10054 3246 0,'0'0'15,"71"0"1,-71-18-16,53-17 15,-36 35-15,36-36 16,35-17 0,-52 18-1,-36 18 1,-18 17 0,-105 0-1,-1 17 1,-88 54 15,142-18-15,35 0-1,35-1 1,70-16 0,124 17-1,-53 0 1,0-1-1,-52 19 1,-89 0 0,-36 17-1,19-71-15,-124 36 16,17-35 0,-35-18-1,18-35 16,53-18-15,0-18 0,35-17-1,53 53 17,53 35-17,53-36 1</inkml:trace>
  <inkml:trace contextRef="#ctx0" brushRef="#br0" timeOffset="16880.21">10777 3069 0,'0'-17'0,"0"-1"0,0 0 15,0-17 1,0 70 15,0 53-15,-17 18 0,-1 53-1,18-124-15,0 53 16,-18 1-1,18-54 1,0-17 0,0-1-1,-17-17 1,17-70 0,-18 34-1</inkml:trace>
  <inkml:trace contextRef="#ctx0" brushRef="#br0" timeOffset="17480.47">10513 3404 0,'0'0'15,"-18"0"-15,0 0 16,89 0 15,35-35-15,53-36-1,-106 71-15,70-52 16,0-1 0,-70 35-1,-53 53 17,-35 71-17,0-35 1,17-36-16,18 71 31,0-36-15,18 1-1,52-53 1,1-18 0,17 0-1,-53-18-15,36-53 16,-36 1-1,-17-54 1,-18-34 0,-71 105-1,71 17-15,-88 1 16,-18 35 0,36 53-1,-18 53 16,70-18-15,18-17 0,70-36-1,36-18 1,-53-17 0</inkml:trace>
  <inkml:trace contextRef="#ctx0" brushRef="#br0" timeOffset="18014.66">11659 3298 0,'0'-17'32,"0"-1"-32,0 1 15,18-1-15,35-17 16,-36 35-1,54-18 1,-18 18 0,0 18-1,-18 52 1,-17 18 0,-18 36-1,-53-54 1,18-17-1,35-35 1,-18-18 0,36-53 15,-18 35-31,53-70 16,-18 18-1,35-54 1,-17 71 15,0 18-15,0 17-1,-35 18 1,-18 18 0,17 17-1,-17-17-15</inkml:trace>
  <inkml:trace contextRef="#ctx0" brushRef="#br0" timeOffset="18413.43">12312 3422 0,'18'0'16,"17"0"-16,18 0 16,0-18-1,35-35 1,-53 0 15,-35-17-15,0 35-1,-70 17 1,-1 36 0,-17 70-1,17 18 1,71-18-1,-17 0 1,34-35 0,19-35-1,52 17 1,0-35 0,-17 0-1,34-71 1,-52 54-1</inkml:trace>
  <inkml:trace contextRef="#ctx0" brushRef="#br0" timeOffset="18780.46">13511 2963 0,'0'0'16,"18"-17"-16,-18-1 0,0 0 16,0 1-1,0 34 17,0 1-32,0 53 15,-18 17 1,18-53-1,-35 89 1,17-36 0,1 18-1,17-54 1,17-69 31,-17-1-47,0 1 15</inkml:trace>
  <inkml:trace contextRef="#ctx0" brushRef="#br0" timeOffset="19530.49">13335 3281 0,'0'0'0,"-18"0"0,1 0 16,70 0 30,0 0-30,-18 0-16,53-18 16,35-35-1,-34 0 1,-19 0 0,-52 1-1,-18 16 1,0 19-1,-35 17 17,-1 53-17,19-1 1,17 37 0,0-19-1,-18-35-15,18 18 16,0-17-1,0 17 1,0-18 0,0-18-1,0-34 17,0-1-17,0 1-15,0-36 16,53-36-1,18 1 1,-19 35 0,54 18-1,35 35 1,-123 53 0,17 35-1,-35 18 1,-35-53 15,0 17-15,35-52-16,-36 0 15,36-1 1,0-52 15,89 17-15,-89 1-16</inkml:trace>
  <inkml:trace contextRef="#ctx0" brushRef="#br0" timeOffset="19946.57">14358 3334 0,'18'0'0,"-36"0"0,53 0 16,-17 0-16,0-18 0,70-17 31,-18 0-15,-17-1-1,-35-17 1,-18 18 0,-88 35 15,70 0-31,-52 71 15,-19 34 1,54-16 0,35-36-1,18-1 1,88-52 0,-36 0-1,18 0 1,-35-17 15,-35-1-15,-1-17-16</inkml:trace>
  <inkml:trace contextRef="#ctx0" brushRef="#br0" timeOffset="20896.91">15681 3404 0,'0'0'16,"18"0"-16,-1 0 15,1 0-15,35 0 16,-36-17-16,19-19 16,-1-34-1,-35-1 1,-35 1 15,-71 34-15,-35 19-1,0 52 1,-18 71 0,53 0-1,36 17 1,87-35-1,71-70 1,-52 0-16,122-18 16,-52-18-1,35-35 1,-52-53 0,-37-17-1,-16-36 16,-36 124-31,0-89 16,0 1 0,0 105-1,0 1 1,-18 105 0,-17 53-1,17 18 1,1-54-1,17 19 1,0-54 0,35-34-1,53-36 1,-17 0 0,-1-36-1,-52 19 1</inkml:trace>
  <inkml:trace contextRef="#ctx0" brushRef="#br0" timeOffset="21513.49">16581 3228 0,'17'-18'0,"-34"36"0,52-71 16,-35-18-1,-18 36 1,-52 18-1,-54 17 1,1 52 0,-18 54-1,35 18 1,88-36 0,18 0-1,35-53 1,89-17 15,17-36-15,-53-17-1,18-53 1,-53 0 0,0-36-1,-36 107-15,1-54 16,-18 36-1,0 88 17,-35 17-17,35-52-15,-18 52 16,18 36 0,0-35-1,35-36 1,18-17 15,0-18-15,0-18-1,-35 0-15,17-34 16,18-54 0,0 0-1,-35 53-15</inkml:trace>
  <inkml:trace contextRef="#ctx0" brushRef="#br0" timeOffset="21813.12">17039 2822 0,'0'-17'0,"0"34"0,0-52 0,0 53 47,-17 34-32,-1 54 1,18-70-1,0 52 1,-35 35 0,17-17-1,0-35 1,18-1 0,0-35-1,18-52 32,0 17-47,17-35 0</inkml:trace>
  <inkml:trace contextRef="#ctx0" brushRef="#br0" timeOffset="22446.82">17498 3175 0,'0'-18'0,"0"36"0,17-53 16,1 17-16,-18-17 16,0 0-1,-35-1 1,-18 36 0,-35 18-1,-36 52 1,36 19-1,17 34 1,54-35 0,17-70-16,0 52 15,35-34 1,18-36 0,18 0-1,-1-36 1,36-52 15,-36-35-15,-34 35-1,-19 17 1,1 53 0,-36 36 15,1 0-31,-1 52 15,18 36 1,0-35 0,18-1-1,35-35 1,17-17 0,18-18-1,-35 0 1,18-53 15,-18-35-15,-53 17-16</inkml:trace>
  <inkml:trace contextRef="#ctx0" brushRef="#br0" timeOffset="22830">16757 2857 0,'0'0'15,"-18"0"-15,36 0 16,70 0-1,-53 0 1,107 0 0,87-17-1,-53 17 1,-17 0 0,-88 0-1,-54 0 16,-34 0-15,-36 0 0,-36 0-1</inkml:trace>
  <inkml:trace contextRef="#ctx0" brushRef="#br0" timeOffset="24096.83">600 5821 0,'-18'0'0,"0"0"0,-52 0 31,52 0-31,1-35 16,-1-18 0,18 0-1,35-18 1,53 18-1,-52 36 1,52 17 0,18 35-1,-53 35 1,0 72 0,-53-37-1,0 36 1,-89-17-1,1-53 1,-53-1 0,35-70-1,71 0-15,-53-18 16,-18-52 0,71-18-1,35-1 1,35 37-1,35 52 17,19 35-17,17 35 1,-18 1 0,-35 0-1,-18-1 1,-17-35-1,17 1 1,0-19 0,-17-52-1,-1 17 1</inkml:trace>
  <inkml:trace contextRef="#ctx0" brushRef="#br0" timeOffset="24297.01">1164 6050 0,'18'0'0,"-36"0"0,18 53 15,0-71 1,18 18-16,-18-17 16,-18 17 30</inkml:trace>
  <inkml:trace contextRef="#ctx0" brushRef="#br0" timeOffset="25279.61">2611 5891 0,'0'0'0,"0"-105"16,0 87-1,0-17-15,0 17 16,0 0 0,-18 89 15,18 35-15,0 70-1,-35-35 1,17-35-1,18-88-15,0 52 16,0-87 15,18-19-15,17-52 0,-17 71-16,34-72 15,1-17 1,0 71-1,-17 18 17,-1 34-17,18 54 1,-36-1 0,1 1-1,53-1 1,-36-52-1,53 0 1,53-36 0,-70-35-1,17-35 1,-70 0 0,-18-36-1,-89 18 1,1 54 15,35 34-15,0 36-1,36 34 1,17-16 0,35-36-1,88 0 1,-52-18-16</inkml:trace>
  <inkml:trace contextRef="#ctx0" brushRef="#br0" timeOffset="25845.45">3828 5556 0,'0'-17'0,"0"34"0,0-52 0,0 17 16,0 1-1,-36 17 1,19 106 15,17-1-15,-18 54-1,18-18 1,0-35 0,0-35-1,0-36 1,0-53 31,0 1-47,0-36 15,0 17-15,35-34 16,18-54 0,18 36-1,35 53 1,-18 35-1,-71 18 1,54 52 0,-36 36-1,-17-18 1,-18-17 0,0-1-1,0-52 1,-18 0-1,1-18 1,17-36 15,17-17-15</inkml:trace>
  <inkml:trace contextRef="#ctx0" brushRef="#br0" timeOffset="26845.69">4957 5997 0,'0'0'0,"0"-17"15,17-72 17,-17 72-32,-17-54 15,-19 18 1,-52 36-1,70 17-15,-70 17 16,-18 54 0,71-54-16,-53 89 15,70-70-15,-52 52 16,70 18 0,35-36-1,18-35 1,53-35 15,-89 0-31,89-17 16,-35-36-1,-1-18 1,-17-70 0,-17 35-1,-19-17 1,-17 88-1,0 17 1,0 36 0,-17 87-1,17 19 1,0-36 0,0 36-1,52-89 1,1-17-1,36-18 17,-1-53-17,-18-18 1,54-105 0,-71 17-1,0-35 1,-36 53-1,1 88 1,-18 35 0,0 36-1,-35 52 1,-1 89 0,19-18-1,-1 18 1,18-36 15,71-52-15,-18-36-1,-1-17 1,37-18 0,-1 0-1,-35-35 1,17-18-1,-34 17 1,-19 1 0,-17-35-1,0 34 1</inkml:trace>
  <inkml:trace contextRef="#ctx0" brushRef="#br0" timeOffset="27156.83">5433 5644 0,'-18'18'15,"36"-18"17,17 0-32,53 0 15,18-18 1,18-17-1,-19 0 1,-52 17 0,-17 18-1,-19 0 48,-34 0-48,-1 0-15</inkml:trace>
  <inkml:trace contextRef="#ctx0" brushRef="#br0" timeOffset="40793.62">512 7726 0,'-18'0'16,"-17"0"-1,17 0 1,-35 0-16,35 0 16,1 0-1,17-35 17,35 17-17,36 0 1,-1 18-1,1 0 1,-18 0 0,-36 0-16,-17 36 15,0 52 1,-53-35 0,-35 35-1,53-53 1,-18 0-1,35-35 1,1 0 15,17-35-31,53 17 32,17-17-17,1 35 1,-54 0-16,36 0 15,18 18 1,-36 17 0,-17 71-1,-18-18 1,-71 18 0,54-88-16,-54 35 15,-52-36 1,34-17-1,1-17 1,0-36 0,17 0 15,54 35-15,-1 18-1,18-18 1,35-17-1,-17 35-15,17-17 0</inkml:trace>
  <inkml:trace contextRef="#ctx0" brushRef="#br0" timeOffset="41072.33">1147 7955 0,'0'0'16,"17"0"15,-17-18 47,0 1-46,0-1-32</inkml:trace>
  <inkml:trace contextRef="#ctx0" brushRef="#br0" timeOffset="41777.01">3757 7461 0,'-18'0'16,"36"0"-16,-53 0 0,-106 0 31,105 0-31,-52 0 15,53 0 1,17-17 0,36 17-1,88 0 1,-53-18-16,88 18 16,70-35-1,-17-1 1,-70 36-1,17 0 1,-70 0 0,-54 0 15,-34 0 0,-72 18-15,54 0-16</inkml:trace>
  <inkml:trace contextRef="#ctx0" brushRef="#br0" timeOffset="42144.46">4145 7426 0,'-18'0'0,"36"0"0,-53 0 0,-18 0 15,35 0 1,-35 0-1,53 18 1,0 52 0,0 18 15,0 18-15,0 18-1,-17 17 1,-1-106-16,0 71 15,1-18 1,-1-53 0,18-17-1,0-36 17,0 1-32,18-19 15,35-34 1</inkml:trace>
  <inkml:trace contextRef="#ctx0" brushRef="#br0" timeOffset="42993.69">4410 7743 0,'0'-17'15,"17"-1"1,-17 36 31,-17-1-47,-1 19 15,18-19-15,0 54 16,-18 17 0,18-17-1,0-1 1,53-17-1,0-53 1,53-17 0,-35-36 15,52-53-15,-35 0-1,-35 35 1,0-17-1,-35 53 1,-18 53 15,-18-1-15,-17 71 0,17 18-1,1-88-15,17 88 16,0 52-1,0 36 1,0-52 0,0 34 15,17 53-15,-17-141-1,0 1 1,-17-54-1,-36-35 1,-18 0 0,-35-53-1,36 0 1,-18-35 0,35 0-1,17 17 1,19 1-1,17-1 1,0 36 15,17-1-15,54 1 0,-53 18-16</inkml:trace>
  <inkml:trace contextRef="#ctx0" brushRef="#br0" timeOffset="43444.24">5380 7743 0,'-35'-17'31,"17"17"-16,0 0-15,1 0 16,-1 17 0,18 72-1,0-72 1,0 160 0,0-19-1,0 54 1,0-36-1,-18-70 1,1 71 0,-1-89-1,18-70-15,0 52 16,0-35 0,0-70 15,0-35-16,0 34-15,0-87 16,0 88-16,18-107 16</inkml:trace>
  <inkml:trace contextRef="#ctx0" brushRef="#br0" timeOffset="43860.89">5292 8026 0,'0'0'0,"0"-36"16,-18 19-16,0-54 15,18 36-15,-17-36 16,17 36 0,17-35-1,54 17 1,-18 35 0,70 0-1,-105 18-15,70 36 16,0 34-1,-70 36 1,-18-53 15,-123 35-15,-19 0 0,72-70-1,17 0 1,35-1-1,1-17 1,34-17 31,19-1-47,16-17 16</inkml:trace>
  <inkml:trace contextRef="#ctx0" brushRef="#br0" timeOffset="44793.97">5891 7885 0,'18'0'16,"0"0"-16,-1 0 15,19-36 1,-19 1-1,18 0 1,-17 17-16,17-35 16,-35 18-1,0 0 1,-17 35 0,-36 0-1,0 35 1,18 53-1,17-35 1,0 35 0,18 0 15,0-35-15,0-35-16,53 17 15,0-17 1,18-18-1,17-18 1,-35-35 0,53-53-1,-89 89-15,107-107 16,-1 36 0,-17 0-1,-71 35 1,-70 53 15,17 0-15,-52 35-16,17 18 31,18 0-15,35 0-1,0-18 1,35 1-1,36-1 1,-19-35 0,19 18-1,-36 17 1,-35-18 0,0 19-1,-35-19 1,-53 1-1,17 17 1,36-35 15,-18 18-15,18-18 0,17 0 15,18-18-16</inkml:trace>
  <inkml:trace contextRef="#ctx0" brushRef="#br0" timeOffset="45626.74">5821 9666 0,'0'0'0,"0"-18"0,0 1 15,17-18 1,1 35-16,0-53 16,-18 17-1,0 54 32,0 0-31,0 35-16,-18 88 15,18-36 1,0 54 0,-18-53-1,18-53 17,0-18-17,0 1 1,18-36 31,0-18-16,-18 0-31,17 18 0,1-35 16,0 35-16</inkml:trace>
  <inkml:trace contextRef="#ctx0" brushRef="#br0" timeOffset="45960.19">6244 10019 0,'18'0'31,"-1"0"-15,1 0-1,-18-18 1,-18 18 31,1 0-31,-1 0-16,1 0 15,17 18 16,17-18 1,1-18-32,-1 1 15</inkml:trace>
  <inkml:trace contextRef="#ctx0" brushRef="#br0" timeOffset="47376.66">7602 9313 0,'0'0'0,"18"0"0,0-53 16,-1 36-1,-17-1-15,0 36 47,-17 17-31,-19 89-1,1-19 1,17-52-16,-52 124 16,35-54-1,-36-17 1,36-35 0,-1-71-1,-16 0 1,16-53-1,19-18 1,-1-52 0,18-36 15,0 71-15,0 70-16,35-17 15,1 35 1,16 53-1,-16 52 1,17 19 0,17-18-1,36-53 1,18-36 0,-19-17-1,19-35 1,-36-18-1,0-35 1,-70 53-16,0-71 16,-1 35-1,-17 18 17,0 89-1,0-19-31,0 54 15,-17-36-15,-19 89 16,36-36 0,0-18-1,53-52 1,0-18 0,53-18-1,-88 1-15,70-54 16,-35 1-1,-18-54 1,-35-17 0,-53 70-1,-70 19 17,17 69-17,53 36 1,0 53-1,35 0 1,18-36 0,18-17-1,52-35 1,1-18 0,0-18-1</inkml:trace>
  <inkml:trace contextRef="#ctx0" brushRef="#br0" timeOffset="47709.19">9031 9437 0,'0'-18'0,"0"36"0,18-53 32,-18-1-17,-53 36 1,0 0-1,35 0-15,-88 71 16,18 17 0,35 18-1,36 0 1,17-18 0,53-35-1,35-18 1,0-35-1,35 0 1,36-35 0,-124 35-1</inkml:trace>
  <inkml:trace contextRef="#ctx0" brushRef="#br0" timeOffset="48592.91">9507 9666 0,'36'-53'15,"-72"106"-15,89-141 0,-35 17 16,0-17-1,-36 35 1,-70 53 0,0 0-1,-36 88 1,53-17 0,19 52-1,34-34 1,18-36-1,70-18 1,36-35 0,-53 0-1,18-71 17,-18-35-17,-36 18 1,19 0-1,-19 18 1,-17 87 15,-17 36-15,-19 35 0,36 18-1,0 0 1,0-88-16,36 34 15,34-16 1,36-36 0,-18 0-1,36-71 17,-18-88-17,-71 36 1,0-18-1,0-18 1,-35 89 0,0 17-1,-53 141 17,1 53-17,16-35 1,1 70-1,35-35 1,0-105-16,0 16 16,88 19 15,18-71-15,-18 0-1,18-18 1,-18-35-1,-53 1 1,-35 34 0,0-17-1</inkml:trace>
  <inkml:trace contextRef="#ctx0" brushRef="#br0" timeOffset="49875.69">5944 11112 0,'0'0'0,"-17"0"16,-19 0 0,36-17-16,-70 17 15,52-35 1,1-1-1,17-17 1,35 0 0,35 36-1,36 34 17,-18 54-17,-70 35 1,0-53-16,-18 70 15,-36 18 1,19-105-16,-89 105 16,-18-35-1,54-89 1,-18 1 0,17-53-1,36-18 1,17-88-1,18 52 1,36 36 0,34 53-1,-17 53 17,53 36-17,-89-72-15,54 71 16,-18-52-1,-18 17 1,-17-18 0,-1-35 15,-17-18-15,18-17-1</inkml:trace>
  <inkml:trace contextRef="#ctx0" brushRef="#br0" timeOffset="49965.93">6597 11448 0,'0'0'16,"0"-18"-16</inkml:trace>
  <inkml:trace contextRef="#ctx0" brushRef="#br0" timeOffset="50069.73">6667 11412 0,'18'0'78</inkml:trace>
  <inkml:trace contextRef="#ctx0" brushRef="#br0" timeOffset="50942.47">7549 11060 0,'0'0'0,"18"-36"16,17 19-16,36-54 15,-53 1 1,-18-1 0,-71 71-1,-17 18 1,-18 70-1,53 18 1,35-71-16,-17 106 16,35-88-16,-18 123 15,18-87 17,71-1-17,35-71 1,-18-17-1,36-17 1,-89-1-16,53-52 16,-88-1-1,-35 0 1,-36 36 0,-52 35-1,17 0 1,88 18-16,18-1 15,0 1 1,53-18 0,35 18 15,36 52-15,-54-17-1,-52-18-15,0 36 16,-18 70-1,-18 18 1,-17-18 0,-36 18-1,36-36 1,35-88 0,0-52 15,0-1-31,18-17 15,34-71 1,-34 71-16</inkml:trace>
  <inkml:trace contextRef="#ctx0" brushRef="#br0" timeOffset="51475.52">8361 11130 0,'0'-18'0,"0"36"0,0-53 0,0 17 16,-18 1 0,1 17-16,-54 17 15,-35 89 1,53 0 0,0 53-1,53-124-15,0 53 16,53-17-1,53-54 1,18-17 0,-19-35-1,19-53 17,-107 53-32,19-71 15,-1-71 1,-106 89-1,-34 18 1,-19 70 0,36 52-1,0 72 1,17 52 0,71-87-1,0-1 1,71-53-1,-1-17 1,-52-18-16,70-18 16,71-70-1,-124 53 1</inkml:trace>
  <inkml:trace contextRef="#ctx0" brushRef="#br0" timeOffset="52076.37">9013 10971 0,'0'-17'0,"0"34"16,0-70-16,0 18 16,-52 35-1,16 18 1,1 70 0,17 35-1,18 1 1,0-89-16,-17 89 15,17-36 1,-18-35 0,18-36-1,0-34 32,0-1-47,0-52 16,0-19-1,35 19 1,71-36 0,-35 71-1,70 35 1,-71 70 0,-34 1-1,-36 35 1,-18-36-1,-35-17 1,-53 0 0,-35-18-1,53-17 1,0-18 15,35 0-15,53-35 15,70-1-15,-52 19-16,35-18 0</inkml:trace>
  <inkml:trace contextRef="#ctx0" brushRef="#br0" timeOffset="53097.95">9860 11201 0,'0'0'0,"0"-18"0,0 0 0,0-17 16,-70 0 15,17 35-15,35 0-16,-70 0 15,0 88 1,35-17 0,0 52-1,35-17 1,18-36 0,53-34-1,18-36 1,-1 0-1,18-53 1,18-71 0,-53 36 15,0-53-31,-18 53 31,-17 70-15,-36 71 15,1-35-31,-19 52 16,19 36-1,17 0 1,53-53 0,17 0-1,36-36 1,0-17-1,-18-52 1,-17-37 0,-18 1-1,17-88 17,-35-1-17,1 1 1,-36 35-1,0 88 1,-18 53 0,-17 88-1,17 0 1,-17 89 0,17-19-1,18-52 1,0 18-1,35-36 1,-17-70-16,17-1 16,89 1 15,-18-18-15,-18-35-1,0-18 1,-17 0-1,-54 18 1,-34 35 31</inkml:trace>
  <inkml:trace contextRef="#ctx0" brushRef="#br0" timeOffset="53278.17">11060 11324 0,'0'0'0,"0"18"16,-18-18-1</inkml:trace>
  <inkml:trace contextRef="#ctx0" brushRef="#br0" timeOffset="64641.65">5803 12594 0,'-17'0'15,"-1"0"-15,-35 0 32,35 0-32,1 0 15,17-17 1,0-1 0,35 0-1,53 18 1,0 0-1,-17 36 1,-18 16 0,-53-34-16,0 53 15,-53 34 1,-53 1 15,0-53-15,36-18-1,70-70 17,35 0-17,18 17 1,17 1 0,19 17-1,-1 35 1,-35 35-1,-18-17 1,-35 18 0,-35 0-1,-36-19 1,54-52 0,-107 36-1,-17-36 1,35 0-1,18 0 1,35-36 0,35 36-1,1-17 1,17-1-16,35 18 16,36-35-1,-36 35-15</inkml:trace>
  <inkml:trace contextRef="#ctx0" brushRef="#br0" timeOffset="64873.81">6456 13035 0,'0'0'15,"0"-18"79,17 18-94,-17-17 0,36-1 16,-1-17-16</inkml:trace>
  <inkml:trace contextRef="#ctx0" brushRef="#br0" timeOffset="66107.61">7973 13035 0,'-36'0'0,"72"0"0,-107 0 0,18 0 15,-17 18 1,52-18-16,0 0 15,36 0 32,0 0-47,88-18 16,35-52 0,-53-1 15,35-35-16,-105 71-15,17-71 16,-35 36 0,-17-1-1,-36 53 1,17 18 0,19 71-1,-36 35 1,-18 88-1,1 35 1,17-70 0,-18 123-1,-17 0 1,35-52 0,-17 140 15,52-105-16,18-124 1,53-53 0,70-71-1,1-69 1,-89 16-16,159-122 16,-53-72-1,-53 36 1,-17-53-1,-71 18 1,-106 88 0,-70 70-1,-36 36 17,71 17-17,35 1 1,89-19-1,69-16 1,90-19 0,16 18-1,36-53 1,-53 0 0,-35 18-1,-53 35 1,-53 36-1,0 34 17,0 1-32,-17 17 15,-19 36 1,36-1 15,0-52-31,-17 17 16,17-17-1,0-36 17,0 1-17,0-1-15,0-53 16</inkml:trace>
  <inkml:trace contextRef="#ctx0" brushRef="#br0" timeOffset="66290.41">8590 12682 0,'0'0'0,"-18"0"16,-17 0-1,18 0 32,17 18-31,52 0-1,-16-1-15</inkml:trace>
  <inkml:trace contextRef="#ctx0" brushRef="#br0" timeOffset="66808.49">8908 12753 0,'17'18'0,"-17"52"46,0-52-46,0 17 0,0 36 16,0-19 0,0 19-1,0-18 1,0-18 0,-17-17 15,-1-18-16,0-53 17,18-18-17,0 54-15,36-71 16,-19 70-16,54-70 16,70 0-1,0 52 1,-35 54-1,-36 88 1,-70 17 0,0-35-1,-17-17 1,17-36 0,-18-35 15,18 18-16,0-36 1,18-17 0</inkml:trace>
  <inkml:trace contextRef="#ctx0" brushRef="#br0" timeOffset="67791.16">10054 12912 0,'18'-18'16,"17"-53"0,-35 54-1,0-18-15,0-36 16,-35 36 0,17 35-1,-35 0 1,-53 17-1,18 72 1,35-1 0,-17 53-1,52-35 1,18-36 0,18-52-1,52-18 1,18 0-1,1-71 1,-19 1 0,-52 34-16,52-105 15,-34 53 1,-1 18 15,-35 34-15,0 72 15,0-19-31,-35 89 16,17-18-1,18 18 1,0-18 0,53-52-1,18-36 1,-54 0-16,54 0 15,-1-36 1,1-52 0,-1-53-1,-52 0 1,0-18 15,-1 124-31,-17-53 16,0 17-1,0 53 1,-17 18 0,-19 36-1,36 70 1,0 17 0,0 18-1,0-35 1,36 0-1,34-53 1,-34-36 0,34-17-1,-17 0 1,-18-35 0,1-18 15,16-35-16,1 35-15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11:45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 1058 0,'0'-17'46,"-17"17"-30,17-18 31,0 0 0,-18 18-32,18-17-15,0-1 16,-18-35 0,1 18-1,17 17 1,0-17 0,0 53-1,0-1 1,0 89-1,0 0 1,0 53 0,0-36-1,-36 18 1,1-35 0,35-71-16,0 18 15,0-17 16,-35-107 1,0 18-17,17 0-15</inkml:trace>
  <inkml:trace contextRef="#ctx0" brushRef="#br0" timeOffset="715.5">1393 1147 0,'0'0'16,"-17"0"-16,17-18 0,-71-17 15,36-18 1,17-36 0,18-52-1,71 71 1,88-1 15,-36 71-15,1 53-1,-36 53 1,0 88 0,-53 0-1,-17-35 1,-18-53-1,0-36 1,0-35 0,0-17-1,0-53 1,0-18 0,0 35-16,0-140 15,53 16 1,35-105 15,0 124-15,36 0-1,-36 105 1,-70 18-16,87 106 16,-69 17-1,-1 71 1,-106-35-1,36-18 1,0-35 0,17-18-1,18-70 1,0-1 0,18-34-1,-18-36 16,35-18-15</inkml:trace>
  <inkml:trace contextRef="#ctx0" brushRef="#br0" timeOffset="1133.51">2663 1393 0,'0'0'0,"0"18"15,18-18 1,35 0 0,18-18-1,-1-34 1,-35 16 0,-17 19-16,-18-54 15,0 53 1,-53 18 15,0 18-15,0 53-1,0 17 1,18 18 0,35-53-1,35 17 1,36-52-1,17-18 1,18-18 0,-18-35-1,18-35 1</inkml:trace>
  <inkml:trace contextRef="#ctx0" brushRef="#br0" timeOffset="1448.82">3387 970 0,'0'-35'16,"0"70"-16,0-88 0,0-17 16,-18 52-1,0 18 1,-35 35 0,36 106-1,17 18 1,-18-18-1,-17-53 1,17 1 0,18-54-1,0 0 1,53-70 15,0-53 0,0 35-31</inkml:trace>
  <inkml:trace contextRef="#ctx0" brushRef="#br0" timeOffset="1981.95">3598 882 0,'18'-53'16,"-36"106"-16,36-141 16,-18 70-1,0 53 1,0 89-1,0-1 1,-18 18 0,1-105-16,-1 52 15,-17-18 1,17-17 0,18-35-1,0 0 1,-18-54 31,18-17-32,18-35 1,35 0 0,53-18-1,-18 53 1,-53 53-16,54 0 15,-54 36 1,-35 52 0,0 18-1,0-53 1,-18 17 0,1-35-1,-1-35 32,0-17-31,-17-19-16</inkml:trace>
  <inkml:trace contextRef="#ctx0" brushRef="#br0" timeOffset="2233.14">3122 1199 0,'18'0'47,"-1"0"-47,1 0 15,17 0-15,36 0 16,-54 0-1,36-17 1,-17 17 0,-1 0-1</inkml:trace>
  <inkml:trace contextRef="#ctx0" brushRef="#br0" timeOffset="2834.13">4286 1129 0,'0'-18'31,"-17"18"-15,-1 0 0,-35 18-1,35 0-15,-17 70 16,0-18 0,0 18-1,35-35 1,0 18-1,52-53 1,1-1 0,-17-17-16,52-35 15,0 0 1,-17-36 0,-54 18-1,1 18 1,-18-36-16,-35-17 31,-54 53-15,19 35-1,-18 0 1,17 35 0,1 18-1,70-18 1,17-35-1,89 0 1</inkml:trace>
  <inkml:trace contextRef="#ctx0" brushRef="#br0" timeOffset="3514.59">4921 1217 0,'18'0'16,"-36"0"-16,54-18 0,-19 1 0,18-18 31,-35-36-15,0 36-1,-70-1 1,-1 36 0,-35 36-1,18 17 1,-18 35-1,71-18 1,18 19 0,17-37-1,88-16 1,0-36 0,-18 0-1,19-36 1,-36-16-1,35-72 17,-71 18-17,-17-70 1,0 52 0,0 19-1,0 34 1,0 89 15,0 52-15,0 89-1,0-18 1,-17 18 0,17-71-1,-18-53-15,18 36 31,0-54-15,18 1 0,35-18-1,17-35 1,-52 17-16</inkml:trace>
  <inkml:trace contextRef="#ctx0" brushRef="#br0" timeOffset="4049.85">5821 1076 0,'0'-18'0,"0"36"0,17-53 0,1-18 16,-18 17 0,-18 19-1,-34 17 1,-72 53 15,54 0-15,52-36-16,-35 54 15,35-18 1,18-18 0,53-17-1,0-1 1,-35-17-16,52 18 15,-34-18-15,17 0 16,-1 18 0,-34-1-1,-18 1 1,-18 17 0,-52-17-1,-18-1 1,17 1 15,-35 0-15,36-1-1,52-17 1,0 0 0,1 0-1,-18 0 1</inkml:trace>
  <inkml:trace contextRef="#ctx0" brushRef="#br0" timeOffset="5048.1">1270 2222 0,'0'0'0,"-18"0"0,-17-35 47,17 35-47,18-17 16,-17 17-1,34 0 32,1 0-47,17-18 16,1 18-16,69-18 15,125 18 1,17-17 0,-53-1-1,106 0 1,-212 18-1,106 0 1,159 0 0,-265-17-16,194 17 15,124-36 1,-106 19 0,105-18-1,-17-1 1,-141 19-1,-176-1-15,193 0 16,-87 1 0,17-19-1,-53 19 1,0-1 0,-17 1-1,-72-1 1,-34 18 15,-18-18 32,-18 18-63,1 0 15,-1 0 1</inkml:trace>
  <inkml:trace contextRef="#ctx0" brushRef="#br0" timeOffset="5181.13">6227 1746 0,'-18'0'16,"0"0"47,1 0-48,-1 0-15,-17 0 16</inkml:trace>
  <inkml:trace contextRef="#ctx0" brushRef="#br0" timeOffset="8347.65">1393 3140 0,'0'-18'0,"0"0"32,-17 1-32,17-1 15,0 1 1,0-1 0,-18 0-1,18 36 63,0 0-78,0-1 0,0 36 16,0 35 0,0 18-1,-35 53 1,17-71-1,1-53-15,-1 36 16,18-53 0,0-1-1,0-70 17,53 0-17,-35 18-15,34-71 16,37-35 15,-36 35-15,35 53-1,-53 53 1,0 36 0,1 52-1,-36 18 1,17 17-1,1-52 1,52 17 0,-17-70-1,-35-18-15,88-18 16,-53-35 0,0-35-1,-36 0 1,-17-71 15,-53 71-15,-35 17-1,35 71 1,18 0 0,35 18-1,0 17 1,35 0-1,18-35 1,-35 0-16</inkml:trace>
  <inkml:trace contextRef="#ctx0" brushRef="#br0" timeOffset="8948.75">2522 2893 0,'0'0'16,"0"-18"-16,-35 18 16,17 0-1,-17 35 1,35 18 0,0-35-16,18 88 15,-1 0 1,-17 35-1,0-35 1,0-1 0,-17-52-1,17-35 1,0-53 15,0-36-15,35-35-1,53-35 17,0 53-17,-70 70-15,70 1 16,18 17 0,-53 35-1,-18 71 1,-35 0-1,0-18 1,0-35 0,-17 0-1,17-36 1,-18-17 0,0 0-1,18-53 1,0 36-1</inkml:trace>
  <inkml:trace contextRef="#ctx0" brushRef="#br0" timeOffset="9797.83">3246 3157 0,'0'-17'0,"0"34"0,-18-34 47,18 34-31,0 19-16,0-19 0,-18 36 15,1-35-15,-1 105 16,18-52 0,0-1-1,53-52 1,17 0 15,19-36-15,16-53-1,-34-34 1,-53 16 0,-1-16-1,1 34 1,-18 53-1,0 1 1,0 34 0,0 36-1,0 53 1,0 53 0,18-36-1,35 124 1,-53-70 15,17 87-15,-17 1-1,-35-71 1,-18 53 0,35-194-16,-35 123 15,36-105 1,-19-54-1,19-34 1,-1-54 0,18-105-1,-17 123-15,-1-71 16,18 54-16,-18-195 16,18 18-1,0 89 1,18-1 15,17 71-15,-35 70-16,71-53 15,-36 54 1,0 17 0,1-18-1,-1 1-15</inkml:trace>
  <inkml:trace contextRef="#ctx0" brushRef="#br0" timeOffset="10313.82">4815 3387 0,'-35'0'0,"70"0"0,-88 0 0,1 0 15,-19 0 1,53 0 0,177 0 15,-106 0-31,159 0 16,140-18-1,37 18 1,-160 0 15,0 0-15,-105 0-1,-89 0 1,-35-18 0,0 1-1,-18-19 1,-35-16-1</inkml:trace>
  <inkml:trace contextRef="#ctx0" brushRef="#br0" timeOffset="10748.97">6191 3052 0,'0'0'0,"-17"-18"0,-1 18 0,0 0 0,1-18 15,-19 18 1,36 53 15,53 0-15,36 35-1,34-52 1,-17-36 0,53 0-1,-89 0 1,-17-36-1,-71 36 17,-70 71-17,0-1 1,70-34-16,-105 87 16,35-17-1,17-18 1,36-35 15,35-35-15,18-54 15</inkml:trace>
  <inkml:trace contextRef="#ctx0" brushRef="#br0" timeOffset="11348.35">8079 2893 0,'0'-18'16,"0"36"-16,0-71 0,0 35 0,0-17 16,0-36-1,-18 71 1,0 18 0,18 53-1,0 70 1,0 35-1,18-17 17,-18-106-32,0 70 15,0-88-15,0 36 16,0 0 0,0-89 15,0-53-16,0 36-15,0-18 16,0 0-16</inkml:trace>
  <inkml:trace contextRef="#ctx0" brushRef="#br0" timeOffset="11731.46">7973 2857 0,'-36'-70'15,"72"140"-15,-89-158 0,0 53 16,18-53 15,35 35-15,88-35-1,18 35 1,70 35 0,-17 71-1,-53 106 1,-89 0-1,-87-54 1,-54 1 0,18-35-1,18-18 1,71-36-16,-1-17 16,36 0 30,17 0-46,35-35 16,-52 35 0,17-18-16</inkml:trace>
  <inkml:trace contextRef="#ctx0" brushRef="#br0" timeOffset="12130.64">8502 3246 0,'0'17'0,"0"-34"0,18 34 0,-18 1 16,52-18 0,-16-18-1,70-52 1,-36 17 0,-52 0-1,-18 35-15,0-17 16,-18 35-16,-52-18 15,-19 36 17,1 52-17,53 1 1,17 52 0,18-105-16,0 35 15,53 35 1,53-35-1,-18-53 1,36 0 0,-36-18-1,-53 1-15,36-36 16</inkml:trace>
  <inkml:trace contextRef="#ctx0" brushRef="#br0" timeOffset="12597.98">9225 3104 0,'0'0'16,"18"-35"-1,17 0 1,18 0 0,0 17-1,35 18 1,-35 0-1,-35 18-15,35 35 16,-18 88 0,-35-53-1,0 0 1,-71-17 0,54-54-1,-19-17 1,19-35-1,17-36 17,0 1-17,53-36 1,17 18 0,-52 70-16,17 1 15,71-19 1,-36 36-1,-34-17 1,-1 17 0</inkml:trace>
  <inkml:trace contextRef="#ctx0" brushRef="#br0" timeOffset="13830.09">10019 3263 0,'0'0'0,"18"0"16,-1 0-1,89-53 1,17-17 0,-52 17-1,0-35 1,-54-18-1,-17 35 1,0 54-16,0-36 16,-35 53-1,-36 35 1,18 71 0,1 0-1,-1 70 1,35-123-1,0 123-15,-17 54 32,0 17-17,35-36 1,-35 71 0,-1-17-1,19-142 1,17 19-1,0-54 1,53-71 0,52-34-1,36-71 1,-105 52-16,105-105 16,-53 18-1,0-124 1,-88-35 15,0 88-15,-70-18-1,34 177-15,-69-54 16,-54 36 0,35 53-1,124-35 1,18 0-1,105-18 1,19-35 0,-54 17-1,35-17 1,-17 0 0,-53 17-1,-18 36 1,-35 17-1,-70 89 32,34-18-31,36-35-16,0 70 16,0 0-1,0-70-15,18 17 16,53 0-1,-1-35 1,36-35 0,-18-36-1,-35 1 1,-53 52-16,0-88 16,-18 36-1,-52 17 1,-36 53 15,18 0-15,17 53-1,71-36-15,-17 54 16,17-36 0,35 18-1,18-35 1,53-18-1,-71 0-15</inkml:trace>
  <inkml:trace contextRef="#ctx0" brushRef="#br0" timeOffset="14313.85">11359 3069 0,'-17'-35'31,"-1"35"-31,18-18 0,-17 1 16,17-36 0,17 17-1,54 1 1,-18 17 0,35 18-1,-71 0-15,54 53 16,-53 18-1,-1 17 1,-17-17 0,-17 17-1,-19-35 1,19-53 15,17-35-15,0-36-1,0 0 1,17 1 0,-17 52-1,36-70 1,17 70 0,-1 18-1,1 0 1,-17 0-16</inkml:trace>
  <inkml:trace contextRef="#ctx0" brushRef="#br0" timeOffset="15130.07">11994 2928 0,'0'-18'0,"0"1"15,0 34 48,0 1-63,0 0 15,0 70 1,0-35 0,0-36-16,-17 54 15,-1-53-15,1 35 16,17-1-1,-18-34 1,18-53 15,0 0-15,0 17-16,18-88 16,34 0-1,1 53 1,36 0-1,-19 53 17,-17 0-17,-35 18-15,35 53 16,-36-18 0,-17 35-1,0-18 1,0-34-1,-17-1 1,-1-35 0,0 0-1,18-35 1,0-18 0,36-53-1,34 35 1,71-70-1,0 53 17,-35 88-17,-35 70 1,-54 1 0,-17 53-1,-35 17 1,0-53-1,-18-18 1,35-34 0</inkml:trace>
  <inkml:trace contextRef="#ctx0" brushRef="#br0" timeOffset="16047.07">14305 2734 0,'0'0'0,"0"-18"0,18-70 31,-18 71-31,0-1 0,-18 0 15,-70 1 1,0 34 0,-36 89-1,18 53 1,54-18 0,34-88-16,-17 141 15,35-53 1,35 0-1,71-53 17,17-70-17,106-71 1,-87-18 0,16-70-1,-69-53 1,-89 36-1,-36-19 1,-105 36 0,-71 71-1,1 70 1,52 35 0,36 106-1,87-18 1,54 89 15,70-71-15,53 0-1,18-70 1,-53-54 0,35-34-1,-18-36-15</inkml:trace>
  <inkml:trace contextRef="#ctx0" brushRef="#br0" timeOffset="16429.64">14905 3104 0,'0'0'15,"35"-35"-15,-17-18 16,-18 36 0,0 70 15,0 35-16,-18 88 1,0 36 15,1-36-15,-1-123-16,1 194 16,-19 0-1,1-71 1,0 36-1,35-141 1,0-36 0,0-106 15,0-35-15,35-88-1,-17 124-15</inkml:trace>
  <inkml:trace contextRef="#ctx0" brushRef="#br0" timeOffset="16781.78">14905 3404 0,'0'-35'0,"0"70"0,0-123 0,0 70 16,-35-105 0,35 17-1,17 89-15,18-19 16,1 19-16,87-19 15,1 36 1,34 53 0,-105 53-1,-70 0 1,-142 53 0,36-89-1,-19-17 1,89-35-1,36-18 17,34-36-1,1 19-31,70-54 16,18 1-1</inkml:trace>
  <inkml:trace contextRef="#ctx0" brushRef="#br0" timeOffset="17163.33">15452 3210 0,'70'0'16,"-52"0"-16,35-35 15,0 0 1,-18 17-16,18-17 15,-53 17-15,18-17 32,-18 0-17,-18 35 1,-35 0 0,-35 53-1,17 17 1,54-35-16,-1 71 15,18-18 1,35-52 0,53-1-1,-17-35 1,17 0 0,-70-18-16</inkml:trace>
  <inkml:trace contextRef="#ctx0" brushRef="#br0" timeOffset="17631.93">15998 3157 0,'0'0'0,"-17"0"16,-1-53 0,18 18-1,0 0 1,71 17-1,17 1 1,-18 17 0,-52 17-16,53 71 15,-54 18 1,-17 18 0,-35-54-1,-36 1 1,54-54-1,17-34 32,0-18-31,53-71 0,17-18-1,-17 54 1,53-18-1,-35 70 1,-1-17 0,1 35-1,-1 0 1</inkml:trace>
  <inkml:trace contextRef="#ctx0" brushRef="#br0" timeOffset="19746.23">17145 3263 0,'0'0'16,"0"-17"-16,18-1 0,-18-17 15,0-18 1,-18-35-1,-70-1 1,35 54 0,18 17-16,-71 18 15,18 18 1,-36 70 0,18 36-1,89-18 1,17 17-1,70-52 17,36-54-17,-18-17 1,18-35 0,-18-36-1,-35-34 1,0-54-1,-53 88 1,0 1 0,-18 123 15,18-36-31,0 54 16,-17-36-16,17 53 15,0 18 1,53-18-1,0-70 17,35-18-17,0-18 1,35-70 0,-70 0-1,0-53 1,18-18-1,-36 53 1,-35-17 0,0 52-1,-53 106 17,18 71-17,35 18 1,0-18-1,0-71-15,0 106 32,0-53-17,18 0 1,35-52 0,35-36-1,18 0 1,-18-53-1,0-53 1,-53 35 0,0-34-1,-17 52 1,-18 35 0,0 36-1,-18 17 1,-17 71-1,18-36 1,17 18 15,0-35-15,52-35 0,37-18-1,-1-18 1,0-52-1,-17-18 1,17-18 0,-88 71-16,17-18 15,1 35 1,-53 71 15,35-35-31,-35 52 16,35 1-1,0-54 1,0 54 0,0-18-1,52-36 1,19-17 0,-18 0-1,17-70 1,-52-18-1,-18-18 1,-18 53 0,-70 35-1,18 18 1,34 0 0,36-17-1,53 17 1,53-18-1,-35 0 1,35 1 15,-53 17-15,17 35 0,-52 0-1,-18 36 1,0-1-1,-18-17 1,0 35 0,-17-35-1,35-17 1,0-54 46,0 0-62,0 1 16,35-54 0,54-52-1,34-1 1,-35 54 0,18 52-1,-53 36 1,-35 70-1,-18-18 1,-18 19 0,0-19-1,-17 18 1,17-35 0,18-35-1,0-36 32,53-17-16,-17 17-31,-19 1 0</inkml:trace>
  <inkml:trace contextRef="#ctx0" brushRef="#br0" timeOffset="20229.58">20073 3052 0,'0'0'0,"18"-18"0,-18 0 16,0-35 0,0 36-16,0-1 15,-36 18 1,-52 35 0,18 1-1,-19 17 1,89-18-1,0 0 17,71-17-17,35-18 1,-36 17 0,1 19-1,-36 17 1,-35-1-1,0 1 1,-53 0 0,-17-35-1,17 0 1,-35-1 0,-18-17-1,53 0 1,-18 0-1,36-53 17,-18 18-32</inkml:trace>
  <inkml:trace contextRef="#ctx0" brushRef="#br0" timeOffset="20546.84">18556 2469 0,'0'0'16,"-18"-17"-16,-17 17 31,18 0 32,-1 0-63,0 0 15,1 0-15,-1 0 0</inkml:trace>
  <inkml:trace contextRef="#ctx0" brushRef="#br0" timeOffset="20862.21">17198 2893 0,'0'17'31,"18"-17"-31,17 0 0,53 0 16,35 0 15,-87 0-31,70-17 16,-18 17-1,-53 0 1,-17 0 15,-36 0-15,0 0-16</inkml:trace>
  <inkml:trace contextRef="#ctx0" brushRef="#br0" timeOffset="22312.7">917 5856 0,'0'0'16,"0"-18"-16,0 1 0,0-1 16,0 1-16,18-1 15,-18-35-15,0 0 16,17 18-1,-17 17 1,0 36 15,0 105-15,0 1 0,-17-71-16,-18 105 15,17-69 1,18-1-1,0-71 1,0-52 15,18 18-31,34-36 16,1-53 0,0-18-1,18-34 1,-18 69-1,0 89 1,-36 0 0,54 71-1,-36 17 1,-17 53 0,-1-35-1,36-35 1,0-36-1,106-35 1,-71-53 0,18-18-1,-53-17 1,-53-71 0,-18 36-1,-87-18 1,-1 106-1,35 35 1,18 17 15,36 36-15,17 0 0,88-18-1,-18-35 1,1 0-16</inkml:trace>
  <inkml:trace contextRef="#ctx0" brushRef="#br0" timeOffset="22862.89">2117 5415 0,'0'-18'0,"0"36"0,0-53 16,0 52 15,0 19-16,0-19-15,0 89 16,0-70-16,0 69 31,0 54-15,-18-71 0,18 0-1,0-70 1,0 0-1,-18-18 1,1-36 0,17-34-1,17-71 1,36 35 0,106-35-1,-53 123 1,53 54-1,-89 52 1,-70 35 15,0-35-15,-53 18 0,53-88-16,-35 17 15,17-17 1,1-1-1,-1-17 1,18-17 0,0-1-16</inkml:trace>
  <inkml:trace contextRef="#ctx0" brushRef="#br0" timeOffset="23778.99">3404 5786 0,'0'-18'15,"-70"-70"1,17 52 0,-18 1-1,-17 18 1,53 17-16,0 17 15,-107 107 1,54-19 0,0 37-1,88-54 1,18-18 0,-1-52-16,36 0 15,-35-18-15,105 0 16,1-53-1,-36 17 17,0-69-17,-35-1 1,-35-53 0,-18 36-1,0 70 1,0 35-1,0 89 1,0 70 0,-18-36-1,18 37 1,18-90 0,35-16-1,17-36 1,18 0-1,18-71 1,0-52 15,-35-54-15,-36 36 0,-35 0-1,0 71 1,0 52-16,0 0 15,-18 54 1,-17 34 0,17 71-1,18-17 1,-17 17 0,17-53-1,0-70-15,0 52 16,35-52-1,36-1 1,-1-17 15,-17-35-15,18-35 0,-71 52-16,17-17 0</inkml:trace>
  <inkml:trace contextRef="#ctx0" brushRef="#br0" timeOffset="24046.65">3722 5556 0,'-18'0'0,"36"0"0,-53 0 16,17 0-16,88 0 31,-34 0-31,52-17 15,0 17 1,36-36 0,-72 19 15,-34-1 0,-18 0-31</inkml:trace>
  <inkml:trace contextRef="#ctx0" brushRef="#br0" timeOffset="24729.48">5715 5715 0,'-18'-18'0,"1"18"0,-107 0 31,107 0-15,-54 0-16,36 0 16,52 0 31,72 0-32,122 0 1,-140 0-16,52 0 15,-52 0-15,158 0 16,0 0 0,-70-17-1,-18 17 1,-70 0 0,-71-18-1,0 0 1,-53 1-1,-18-36 1</inkml:trace>
  <inkml:trace contextRef="#ctx0" brushRef="#br0" timeOffset="25245.25">6491 5327 0,'-18'0'0,"1"0"0,-18 0 16,-1 0-1,36 53 17,18-18-17,70 18 1,36 0-1,-89-53-15,71 35 32,17-35-32,-52 0 31,-18 0-15,-71 0 15,-70 0-16,17 18 1,36 0-16,-71 70 16,18 0-1,0 35 1,35-52 0,18-18-1,35-36-15,-18 1 31</inkml:trace>
  <inkml:trace contextRef="#ctx0" brushRef="#br0" timeOffset="33144.43">2822 7161 0,'0'0'0,"-17"0"15,-54-17 1,53 17-16,-17 0 16,17 0-16,-52 0 15,-1 0 1,54 0-1,158 0 17,88 0-17,36-36 17,-1 36-17,-87 0 1,-36 0-1,-124 0-15,1 0 16,0 0 0,-71 36-1,-18-19 1,-35 19 0</inkml:trace>
  <inkml:trace contextRef="#ctx0" brushRef="#br0" timeOffset="33495.72">3263 7285 0,'-17'0'15,"34"0"-15,-52 0 0,17 0 16,1-18 0,-1 18-16,0-17 15,1 52 16,-1 18-15,18 70 0,0 36-1,0-53 1,0 17 0,0-105-16,0 35 15,0-18 1,0-17-1,18-54 17,-1 19-17</inkml:trace>
  <inkml:trace contextRef="#ctx0" brushRef="#br0" timeOffset="34229.19">3528 7602 0,'0'-17'31,"0"34"-31,0 19 16,-18 34 0,-17 18-1,35-17 1,0-1-1,0-52-15,53 17 16,53-35 0,17-53 15,-35 18-15,0-53-1,-70 70-15,17-52 16,-17-18-1,0-1 1,-18 72 0,0 34 15,-36 36-15,36-17-16,-17 52 15,17 0 1,0 35-1,0 36 1,0-35 0,0 70 15,-18-71-15,18-52-1,-53-1 1,-17-34-1,-19-36 1,-69 0 0,105 0-16,-88-18 15,0-35 1,35 0 0,106 0-1,0 0 1,123-35-1,-52 35 1,-36 36-16</inkml:trace>
  <inkml:trace contextRef="#ctx0" brushRef="#br0" timeOffset="34597.47">4269 7567 0,'0'0'0,"0"-18"15,-18 36 17,18 53-17,0 34 1,0 1-1,0 71 1,0 17 0,0-71-1,0-70 1,0 88 0,0-35-1,0-53 1,0-71 15,18-17-15,-18 17-16</inkml:trace>
  <inkml:trace contextRef="#ctx0" brushRef="#br0" timeOffset="35012.55">4357 7743 0,'-18'-17'0,"36"34"0,-53-52 16,17-18-16,0 0 16,18 0-1,36 18 17,69-18-17,54 36 1,-124 17-16,71 17 15,-18 54 1,-88-1 0,-70 19-1,-71-19 1,35-17 0,-35 0-1,106-35 1,35-1 15,17-17-15,1 0-1,17-35 1,0 17-16</inkml:trace>
  <inkml:trace contextRef="#ctx0" brushRef="#br0" timeOffset="35746.65">4868 7743 0,'0'0'16,"18"0"-16,0 0 0,-1-17 15,54-1 1,-18-35 0,-18 18-1,0-36 1,-35 36-1,-53 35 17,0 35-17,18 18 1,0 36 15,17-19-15,18-52-16,0 52 15,36-17 1,-1-35 0,53-18-1,18-18 1,-18-17 0,88-36-1,-70-34 1,-35 16-1,-18-16 1,-53 52 0,-18 53 15,-70 53-15,35 17-1,18 18 1,35-35-1,17 0 1,89-18 0,-53-17-1,-18 17 1,-17-17 0,-18 0-1,0-1 1,-53 1-1,35-18-15,-17 17 16,0-17 0,-36 0-1</inkml:trace>
  <inkml:trace contextRef="#ctx0" brushRef="#br0" timeOffset="36330.33">2840 8343 0,'0'0'0,"0"18"16,-18-18-16,36 0 31,-1 0-15,107 0-1,17 0 1,159-18 0,-212 18-16,212-17 15,88-1 1,35-17 0,-140 35-1,34 0 1,-70-18-1,-88 18 1,-71 0 0,-70 0-1,-1 0 17,-17-18 14,-17 1-30</inkml:trace>
  <inkml:trace contextRef="#ctx0" brushRef="#br0" timeOffset="36501.94">5715 8220 0,'-18'0'16,"18"17"-1,-17-17-15,34 0 63</inkml:trace>
  <inkml:trace contextRef="#ctx0" brushRef="#br0" timeOffset="37162.73">6879 8484 0,'0'0'16,"0"-70"-1,0 52 1,0-35-16,0 18 15,0 17 17,0 36-17,0 0 1,0 87 0,0-16-1,0 34 1,-17 18-1,-19-70 1,36-36-16,0 0 16,0 1-1,18-36 17,17-53-17</inkml:trace>
  <inkml:trace contextRef="#ctx0" brushRef="#br0" timeOffset="37493.61">7197 8714 0,'0'17'15,"0"1"1,17-18-1,1 0 1,17-18 0,-17 1-1,-1-19 1,-17 19 0,-17 17-1,-36 0 1,18 17-1,17-17 1,18 18 0</inkml:trace>
  <inkml:trace contextRef="#ctx0" brushRef="#br0" timeOffset="52892.5">8714 8114 0,'0'0'0,"0"35"0,0 0 15,-53 142 1,53-142-16,-18 71 16,0-71-1,18-17 16,-17-36 16,17 1-47,0-19 16,-18 19-16,18-1 0</inkml:trace>
  <inkml:trace contextRef="#ctx0" brushRef="#br0" timeOffset="53459.22">8696 7990 0,'18'-17'31,"-1"17"-31,-17 17 63,0 36-63,0 36 31,-35 52-16,-18 0 1,35-35 0,1-1-1,-1-87-15,18 35 16,0-35 0,0-36 15,0-17-16,0 17-15,0-17 16</inkml:trace>
  <inkml:trace contextRef="#ctx0" brushRef="#br0" timeOffset="53741.65">8520 8079 0,'0'-18'0,"0"36"0,-18-36 0,0 18 16,-17-88-1,35 35 1,0 0 0,88 18-1,0-1 1,-17 72-1,52-36 1,-70 70 0,-35-35-1</inkml:trace>
  <inkml:trace contextRef="#ctx0" brushRef="#br0" timeOffset="53975.67">8961 8220 0,'0'17'0,"-18"72"16,36-195-16,-71 300 15,53-141 16,0-71 1,0 0-17,0 1-15,0-54 16,35-52 0,18-54-1,70 54 1,-35 52-1,-70 54-15,35-19 16,-18 19-16</inkml:trace>
  <inkml:trace contextRef="#ctx0" brushRef="#br0" timeOffset="54175.08">9384 8431 0,'0'18'16,"-18"35"-1,1 0 1,17-18 0,0-17-1,0-36 17,0 0-17,0 1-15,-36-1 16</inkml:trace>
  <inkml:trace contextRef="#ctx0" brushRef="#br0" timeOffset="54208.69">9331 8484 0</inkml:trace>
  <inkml:trace contextRef="#ctx0" brushRef="#br0" timeOffset="54841.35">8890 7920 0,'0'35'31,"0"-17"-31,0-1 0,0 1 0,35 53 16,-35-36-16,0 71 16,0-18 15,0-53-16</inkml:trace>
  <inkml:trace contextRef="#ctx0" brushRef="#br0" timeOffset="55417.32">8996 8079 0,'0'0'0,"17"-18"0,72-70 31,-72 70-31,1 0 16,70-34-1,-35 16 1,-18 19 0,-17 17-1,0 0-15,-18 17 47,0 1-47,0 0 16,0 70-1,0 18 1,0-71-16,0 53 16,0 36 15,-18-19-16,0-16 1,-17-37 0,17-16-1,18-19 1,0-34 15</inkml:trace>
  <inkml:trace contextRef="#ctx0" brushRef="#br0" timeOffset="56557.8">9666 8396 0,'-18'0'0,"1"0"16,17 18 15,17-18-15,1 0-16,53-18 16,-54 0-16,71-17 31,1-18-16,-54 0 1,-35 18 0,-35 35-1,-71 0 1,-18 53 0,36 35-1,71-17 1,-1 17-1,36-18 1,52-17 0,18-35-1,36-18 1,-18 0 0,35-53-1,-18-17 1</inkml:trace>
  <inkml:trace contextRef="#ctx0" brushRef="#br0" timeOffset="56858.88">10495 7920 0,'0'-18'15,"0"36"-15,-18-36 31,1 18-31,-1 106 16,1 0 0,17 17-1,-18 18 1,18-123-16,-18 53 16,1-1 15,17-52-16,17-18 1,36-35 0,-18-1-16</inkml:trace>
  <inkml:trace contextRef="#ctx0" brushRef="#br0" timeOffset="57391.58">10707 7902 0,'0'-17'0,"0"34"0,0-52 16,0 53 0,0 34-1,0 72 1,-18 17 0,-17-17-1,17-36 16,18-71-31,-17 36 16,17-35-16,-18 0 16,18-1-1,0-52 17,0-18-17,0 35-15,35-52 16,-17 35-16,52-54 15,36 1 1,0 71 0,-35 34-1,-18 54 1,-36-36-16,1 53 16,-18-17-1,-35-1 16,-1-34-15,19-36 15,-1-18-15,0-35 0</inkml:trace>
  <inkml:trace contextRef="#ctx0" brushRef="#br0" timeOffset="57624.79">10477 8220 0,'-17'0'16,"-1"0"-16,36 0 31,-1 0-31,36 0 16,-35 0-1,70 0 1,-17-18 0,-1 18-1,-52 0-15</inkml:trace>
  <inkml:trace contextRef="#ctx0" brushRef="#br0" timeOffset="58109.58">11395 8184 0,'-18'0'16,"0"0"-1,1 18-15,-18 0 16,-1 52-1,-34 18 1,34 18 0,19-53-1,34-18 1,1-17-16,70-18 16,0 0-1,18-35 1,-18-18-1,-52-18 1,-36-34 0,0 69-16,0-52 15,-71 18 1,-17 70 0,35 0-1,-35 52 16,35 37-15,53-54 0,53-17-1</inkml:trace>
  <inkml:trace contextRef="#ctx0" brushRef="#br0" timeOffset="58741.44">12277 8149 0,'0'0'15,"-18"0"-15,-17 0 0,17-17 0,-52 17 16,-54 0 0,18 52-1,-17 37 16,35-1-15,88-35 0,0 35-1,0-53 1,70-17 0,18-18-1,1-18 1,16-52-1,-34-1 1,-1-52 0,-17-36-1,-17 0 1,-19 36 0,1 52-1,-18 106 32,0-17-47,-18 88 16,-35 70-1,36-35 1,-1 0 0,18-105-16,0 34 15,18-34 1,-18-19-16,88-17 15,0 0 1,-17-17 0,-1-36-1</inkml:trace>
  <inkml:trace contextRef="#ctx0" brushRef="#br0" timeOffset="59674.63">13317 8202 0,'0'0'15,"0"-18"-15,18 1 0,-18-1 16,0-35 0,0 71 15,0 35-15,0 70-1,0 1 1,0-36-1,-18-53 1,18-17 0,0-36 15,18 18-31,-18-53 16,53-35-1,-35 53 1,52-71-1,-35 35 1,36 54 0,-36 70-1,-35 35 1,18 53 0,-1-88-1,36 17 1,0-52-1,18-18 1,-1-18 0,36-70-1,-70 0 1,-19-88 0,-17 17-1,-35 71 16,17 70-31,-17 18 16,-36 18 0,36 70-1,35 18 1,0-36 0,53-17-1,-35-35-15,17-18 16</inkml:trace>
  <inkml:trace contextRef="#ctx0" brushRef="#br0" timeOffset="59942.19">14429 8184 0,'0'-17'16,"0"34"-16,0-17 31,0 36-31,-18 52 31,0-35-15,1 0-1,-1-18 1,18-17 0,0-36 15,0 0-31,0-17 15</inkml:trace>
  <inkml:trace contextRef="#ctx0" brushRef="#br0" timeOffset="60140.4">14411 7885 0,'0'-18'0,"0"36"0,-18-71 0,-35 35 15,0 18 1,18 0 15,35 18-15,35-1-1,36 19 1,-53-36-16</inkml:trace>
  <inkml:trace contextRef="#ctx0" brushRef="#br0" timeOffset="60441.04">14728 7796 0,'0'0'0,"0"18"47,-17 0-47,-1 70 15,18-53-15,-17 124 31,17-36-15,-18 1 0,0-36-1,18-53 1,0-17 0,18-18-1,35-35 1,-36 17-16</inkml:trace>
  <inkml:trace contextRef="#ctx0" brushRef="#br0" timeOffset="60973.74">15046 7796 0,'18'-35'0,"-36"70"0,36-88 15,-18 36-15,0 34 16,0 36 15,0-35-31,0 105 16,-18 36-1,0-35 1,-17-1 0,17-52-1,18-54 1,0-34 31,0-1-47,53-70 15,0-18 1,35-17 0,36 34-1,-18 72 16,-18 87-15,-70 19 0,-18 34-1,0-35 1,-18-17 0,0-36-1,1-35 1,-1 0-1,18-18 1,-18 18-16,1-35 16</inkml:trace>
  <inkml:trace contextRef="#ctx0" brushRef="#br0" timeOffset="61191.79">14693 8132 0,'18'0'31,"-1"0"-31,1 0 16,0 0-16,52-18 16,18 0-1,-35 1 1,-35 17-16,17-18 15</inkml:trace>
  <inkml:trace contextRef="#ctx0" brushRef="#br0" timeOffset="62009.23">16387 8273 0,'0'-18'15,"0"0"-15,17 1 0,-17-54 16,0-35 15,0 89-31,0-54 16,-35 1-1,-71 70 1,0 17 0,-53 107-1,54-18 1,87-71-16,-35 88 15,53-87-15,0 69 16,18-69 0,70-19-1,0-17 1,36-35 0,-89 17-16,35-35 15,-52 36 1,35-54-1,-35-52 1,-18 52 0,0 36-1,0 70 1,0 1-16,0 34 16,0 54-1,17-36 1,36-35-1,0-36 1,0-17 0,-18 0-16,36 0 15,-18-35 1</inkml:trace>
  <inkml:trace contextRef="#ctx0" brushRef="#br0" timeOffset="62457.92">16704 8220 0,'-18'-18'0,"-17"-52"31,35 52-31,0 0 16,53-52-1,18 52 1,-54 18-16,89 0 15,-35 35 1,-1 71 0,-35 0-1,-35-18 1,-35-17 0,0-54-1,35-34 32,0-36-31,0-18-1,70-52 1,-70 105-16,36-35 16,-19 36-16,54-36 15,-1 53 1,-17 0-1,18 35 1</inkml:trace>
  <inkml:trace contextRef="#ctx0" brushRef="#br0" timeOffset="63307.64">17903 8220 0,'-17'17'0,"52"-34"0,-53 17 0,54 0 0,-36-18 16,17-35 0,1 36-16,-18-72 15,0 36 1,-53 18 0,-53 53-1,18 52 1,53-34-16,-71 69 15,53-16 1,53-19 0,53-35-1,18-35 1,34-17 0,-16-36 15,-54 0-16,0-35 1,-35 35 0,18 18-1,-18 70 17,0-17-32,0 70 15,0-18 1,0 54-1,0 17 1,0 35 0,0 54-1,0-19 1,0-70 0,-18 71-1,0-36 16,-17-35-15,-35-52 0,17-72-1,0-17 1,-35-70 0,-18-18-1,-18-106 1,71-71-1,53 106 1,18-35 0,70 18-1,0 70 1,18-18 0,18 19 15,-89 69-31</inkml:trace>
  <inkml:trace contextRef="#ctx0" brushRef="#br0" timeOffset="64556.91">18256 7973 0,'0'0'0,"-17"0"16,17-18-16,-53 18 15,17 18 1,19 70 0,-1-17-1,0-36-15,18 53 16,0-17 0,53-54-1,18 1 16,17-36-15,0-35 0,-17-17-1,-53-1 1,17-35 0,-35 71-1,0 70 16,0-17-31,0 53 16,0 17 0,0 18-1,0-71 1,53 0 0,17-35-1,36-18 16,0-34-15,-53-19 0,0-52-1,-36 17 1,-17 53 0,0 35-1,0 53 1,-17 54-1,-18-1 1,17 18 0,18-18-1,0-53 1,0-17 0,0-54 15,0-34 0,0 35-31,18-54 16,52-34-1,1 35 1,-18 70 0,-1 18-1,19 88 1,-53-35-1,-18-35-15,0 88 16,0-53 0,0 0-1,0-36 1,0-34 31,17-1-47,1 18 15,17-71 1,53-34 0,36 16-1,-18 36 1,0 53 0,-71 36-1,-35 52 1,0 18-1,-35-36 1,-1-17 0,36-35-1,0-1 1,0-52 15,18 18-15</inkml:trace>
  <inkml:trace contextRef="#ctx0" brushRef="#br0" timeOffset="65407.59">19861 8167 0,'0'0'0,"18"0"16,53-18 15,-54 1-31,54-19 16,35-17-1,-36 18 1,-70 0 0,-17 35-1,-72 0 1,19 17 0,-36 54-1,106-53-15,-18 70 31,18 0-15,18-35 0,52-18-1,1-35 1,53 0 0,34-70-1,-17-19 1,-52 19-1,-19-36 1,-52 53 0,-106 124 15,52-1-15,1 18-1,0-17 1,35-18 15,0-35-15,0-1-1,0-34 1,0-1 0,0-35-1,70-53 1,-52 71-16,70-71 15,-53 88-15,89-52 16,-1 52 0,-34 36-1,-54 35 1,-18 70 0,-17-35-1,-17 18 16,-18-35-15,17-54 0,0 1-1,18-36 17,0 1-32,0-36 15</inkml:trace>
  <inkml:trace contextRef="#ctx0" brushRef="#br0" timeOffset="65707.17">21519 7638 0,'-17'0'0,"-36"0"31,53 17-31,-18 19 0,-17 34 31,17-35-31,-17 106 16,0 1-1,-1-54 1,19 0 0,17-53-1,35-35 16,-17 0-31,-1 0 0</inkml:trace>
  <inkml:trace contextRef="#ctx0" brushRef="#br0" timeOffset="66140.09">21890 7973 0,'0'0'0,"17"0"0,-17-36 16,-52 36 15,-19 18-15,36 0-1,17 17 1,18 0 0,18-17-1,-1 0-15,36-1 16,35 19-1,-52 16 1,-19-34 0,-17 35-1,0-35-15,-70-1 16,-18 1 0,-1 0-1,37-18 16,16 0-15,19 0 0,-1 0-1,18-18-15,-18-35 16,18 35-16</inkml:trace>
  <inkml:trace contextRef="#ctx0" brushRef="#br0" timeOffset="66506.64">21096 7726 0,'0'-18'16,"-18"18"-1,36 0 1,17 0 0,54 0-1,69 0 1,-17 0 0,-52 0-1,-72 0-15,19 0 16,-54 0 31,0 0-32,1 0 1,-19 0-16</inkml:trace>
  <inkml:trace contextRef="#ctx0" brushRef="#br0" timeOffset="67823.99">6862 10037 0,'-18'0'0,"-53"-18"31,54 18-31,-1 0 16,-17-35-1,35-18 1,53 35-1,0-17 1,52 52 0,-16 72-1,-54 16 1,-35-87-16,-53 141 16,-70 0-1,17-54 1,-18-34 15,54-53-15,-1-36-1,36-70 1,35-18 0,0 0-1,35 18 1,0 88-1,54 53 1,-19 0 0,-17 53-1,-18-18 1,1-53 0,-1 0-1,0-35 1,-35-17 15</inkml:trace>
  <inkml:trace contextRef="#ctx0" brushRef="#br0" timeOffset="68007.36">7214 10248 0,'18'0'31,"0"0"1,-1 0-1,1 0-31,-1-17 0</inkml:trace>
  <inkml:trace contextRef="#ctx0" brushRef="#br0" timeOffset="68440.05">8555 9948 0,'0'0'0,"0"-17"0,-18-1 15,18 0-15,-35 1 0,17 17 31,-17 53-15,35 70 0,0-35-1,0 18 1,0 0 0,0-35-1,0-36 1,-18-35-1</inkml:trace>
  <inkml:trace contextRef="#ctx0" brushRef="#br0" timeOffset="68976.31">8255 10248 0,'-18'-53'0,"36"106"0,-71-229 16,53 88-1,53-18 1,18 35 15,17 71-15,-53 0-16,106 71 15,18 52 1,-89-35 0,-70 36-1,0-18 1,-52-36-1,16-52 1,1-18 0,35-88-1,0-18 1,18 0 0,70-70-1,71 70 1,-107 88-1,54 18 1,18 88 0,-71 54-1,-53-37 1,-18 19 0,-53 17-1,54-106 1,-1-17-1,18-71 17,0 35-32</inkml:trace>
  <inkml:trace contextRef="#ctx0" brushRef="#br0" timeOffset="69357">9384 10266 0,'0'0'0,"18"0"16,-1 0 0,36-18-1,0-17 1,-35 35-16,52-71 16,-52 36-1,-18-35 1,-53 52-1,-18 18 1,-17 88 0,18 36-1,52-19 1,18 1 0,71-53-1,34-53 16,36-35-15,1-53 0,-54 35-16</inkml:trace>
  <inkml:trace contextRef="#ctx0" brushRef="#br0" timeOffset="69606.42">10125 9878 0,'0'0'0,"0"-36"0,0-34 16,0 52-1,-18 54 1,-35 105 0,18 17-1,17-52 1,18-70-16,0 69 16,0-34-1,18-36 16,35-35-15,35-88 0,-53 53-16</inkml:trace>
  <inkml:trace contextRef="#ctx0" brushRef="#br0" timeOffset="70089.52">10425 9807 0,'17'-88'16,"-34"176"-16,52-194 0,-35 142 31,0-19-31,0 124 16,0 18-1,-18-53 1,-17 17 0,35-34-1,-18-36 1,18-71 31,0-35-32,18-35 1,35-36 0,0 19-1,-36 87-15,107-35 16,-18 88-1,-53 36 1,-18 35 0,-35-18-1,-18-18 1,-17-17 0,17-35-1,1-18 1,-36-53 15,35 35-31</inkml:trace>
  <inkml:trace contextRef="#ctx0" brushRef="#br0" timeOffset="70273.92">9807 10037 0,'-17'0'0,"34"0"0,1 0 31,52 0-15,107 0-1,-1 0 1,1-18 0</inkml:trace>
  <inkml:trace contextRef="#ctx0" brushRef="#br0" timeOffset="70723.23">11359 9966 0,'-17'0'0,"-1"0"0,-17 0 15,17 0-15,-88 35 16,36 18-1,-18 35 1,52 1 0,36-19-1,53 18 1,53-88 0,-18 0-1,18-53 1,-18-17 15,-88 52-31,0-35 16,0-35-1,0 70-15,-53-87 16,1 52 0,-37 53-1,1 53 1,70 0-1,18 35 1,36-53 0</inkml:trace>
  <inkml:trace contextRef="#ctx0" brushRef="#br0" timeOffset="71273.75">11942 10037 0,'0'-18'0,"0"36"0,-18-54 0,0 19 16,-88-19-1,1 19 1,34 34 0,53 1-16,-52 35 15,17 70 1,53-52-1,0-1 1,70-34 0,1-19-1,0-34 1,52-54 0,-70 18-1,18-70 1,-36-54 15,-18 36-15,-17 106-16,0-53 15,-17 70-15,-36 1 16,18 87 0,-1 71-1,36-17 1,18 17-1,53-35 1,17-36 0,-18-52-1,1-1 1,-1-52 0</inkml:trace>
  <inkml:trace contextRef="#ctx0" brushRef="#br0" timeOffset="72156.74">13000 9842 0,'0'0'15,"0"-35"-15,0 18 0,0-19 0,0-17 32,-18 71-17,18 17 1,0 1-16,-35 105 16,17-35-1,-17 17 1,17-35-1,18-70 1,36-53 15,17-36-15,-1 18 0,1-53-1,-17 53 1,-1 53-1,0 18 17,-35 53-17,53 17 1,18 0 0,35-53-1,17-17 1,18-36-1,-17-35 1,-71 0 0,-18-52-1,-35 87-15,-18-106 16,-70-34 0,0 52-1,17 88 1,18 53 15,36 89-15,17 17-1,0-35 1,88-36 0,18-70-1</inkml:trace>
  <inkml:trace contextRef="#ctx0" brushRef="#br0" timeOffset="72406.17">14146 9948 0,'0'0'0,"0"-17"16,0 34 15,0 1-31,0 0 16,-17 35-16,-19 35 15,1-35 17,18-36-17,17-34 17,0-1-32</inkml:trace>
  <inkml:trace contextRef="#ctx0" brushRef="#br0" timeOffset="72556.87">14076 9790 0,'0'-36'16,"0"72"-16,0-125 0,0 36 15,0 71 17,0 0-32,0 17 15,35-35 1</inkml:trace>
  <inkml:trace contextRef="#ctx0" brushRef="#br0" timeOffset="72822.25">14623 9578 0,'0'0'0,"0"18"16,0-1-1,-18 18-15,0 54 16,1-54-16,-19 88 16,19-87-16,-18 52 15,-18 18 1,35-71 0,18-17-1</inkml:trace>
  <inkml:trace contextRef="#ctx0" brushRef="#br0" timeOffset="73456.17">14164 9948 0,'0'0'0,"0"-17"0,35 17 31,-17 0-15,17 0-16,124 0 15,-36-36 1,54-34 0,-54-1-1,-70-17 1,-53 70-16,0-52 16,0 35-16,0-1 15,-53 36 1,0 36 15,36 52-15,-19 71-1,36-124-15,0 106 16,0-70 0,0-1-1,0-35 1,0-52 31,0-1-47,18-35 15,35-70 1,53 17 0,-36 71-1,36 35 1,-88 17-1,17 36-15,-35 35 32,-17 1-17,-19-37 1,-17 1 0,36-35-1,70-36 16,-18-17-31</inkml:trace>
  <inkml:trace contextRef="#ctx0" brushRef="#br0" timeOffset="73856.89">15505 9807 0,'0'-17'0,"0"34"0,-53-34 31,-18 52-16,-17 53 17,17 18-17,54-36 1,17 1 0,70-71-1,1 0 1,35-18-1,-36-35 1,-70 36-16,0-18 16,0 17-16,0-88 15,-70 0 1,-1 71 0,1 35-1,52 35 16,0-17-31,71-18 32,-18 0-32</inkml:trace>
  <inkml:trace contextRef="#ctx0" brushRef="#br0" timeOffset="74139.11">15769 9578 0,'0'-35'16,"0"70"-16,18-106 0,-1 36 15,-17 17 1,0 71 0,-35 36-1,-18 87 1,0-17 0,53-124-16,-17 36 15,17 17 1,53-53-1,0-35 17,17 0-17,-17-71 1,-53 54-16</inkml:trace>
  <inkml:trace contextRef="#ctx0" brushRef="#br0" timeOffset="74323">15663 9772 0,'-17'0'0,"34"0"0,-70 0 15,71 0 17,0 0-32,88 0 15,-36-35 1,-17 17-1</inkml:trace>
  <inkml:trace contextRef="#ctx0" brushRef="#br0" timeOffset="75355.67">16933 10019 0,'18'-18'0,"-36"36"16,54-53-16,-1-18 16,-17 35-16,17-35 15,-35-53 1,-71-17 0,-17 70-1,-35 35 1,-1 124-1,36 18 1,35 34 0,53-122-16,0 52 15,71-18 1,34-70 0,-16 0-1,16-53 1,-16-17-1,-19-54 17,-35 1-17,-35 35 1,0 141 15,0-36-31,0 89 16,0 0-1,18-18 1,35-35 0,0-53-1,0 0 1,-36 0-16,19-35 16,34-36-1,-17-17 1,18 17-1,17 36 17,0 53-17,-35 35 1,18 53 0,-71-18-1,0-35 1,0-18-1,0-53 32,0-17-47,0-35 16,0-1 0,53-17-1,-1 35 1,-34 53-16,17-18 15,54 18 17,-54 18-32</inkml:trace>
  <inkml:trace contextRef="#ctx0" brushRef="#br0" timeOffset="76074.39">18486 9948 0,'35'0'15,"-70"0"-15,105 0 0,-35-53 16,-35 0 0,-17-17-1,-71 17 1,-1 53 0,-87 71-1,88-1 1,52 36-1,36-35 17,18-36-17,70-35 1,18-18 0,-35-17-1,-1-18 1,-17-18-1,-35 36 1,-1 35 0,-17 35-1,0 18 1,-17 53 0,17 18-1,0-19 1,17 89-1,-17-141 1,0 124 0,0-36-1,-35 35 1,-35-17 0,-19-53-1,1-36 1,-18-70-1,-17-35 1,-18-71 0,70-17-1,18-71 1,53 0 0,18 141-16,35-53 15,53-35 1,0 35-1</inkml:trace>
  <inkml:trace contextRef="#ctx0" brushRef="#br0" timeOffset="77288.94">18750 9790 0,'0'0'16,"18"-53"-1,-18 70 17,-18 1-17,-17 17-15,0 71 16,35-35 0,0 17-1,35-53 1,35-35-1,-52 0 1,70-18 0,-35-17-1,18-53 1,-36 0 0,-35 17-1,0 18 1,-18 71-1,1 35 1,-1 35 0,18 18-1,0-53 1,53-18 0,53-17-1,-36-18 1,19-53-1,-1-18 17,-71 1-17,19-36 1,-19 53 0,-17 123 15,-17 1-16,-1 17 1,18-70-16,0 35 16,0 0-1,0-36 1,0-34 31,0-1-47,18-35 15,35-17 1,-36 34 0,89-34-1,0 17 1,-36 53 0,-34 35-1,-36-17-15,0 17 16,0 0-16,0 54 15,0-19 1,0-35 0,0-17-1,-18-18 17,18-18-17,0 1-15,0-1 16,35-35-16,36-17 15,35-36 17,17 18-17,-35 88 1,-17 35 0,-71 53-1,0-17 1,0-1-1,-18-35 1,18-17 0,-17-18-1,52-18 17,-35 1-32,18 17 15</inkml:trace>
  <inkml:trace contextRef="#ctx0" brushRef="#br0" timeOffset="77672.8">20514 9931 0,'18'0'47,"-1"0"-47,1 0 16,0 0-16,70-36 15,0-34 1,-70 35 0,-18-1-1,-71 36 17,53 18-32,-70 70 15,35-17 1,18 17-1,35-18 17,0-52-17,88 0 1,71-18 0,-53 0-1,-71 0-15</inkml:trace>
  <inkml:trace contextRef="#ctx0" brushRef="#br0" timeOffset="78188.37">21131 9895 0,'0'0'16,"0"-53"-16,0 36 15,-35 52 17,0 18-17,0 35 1,35-70-16,-18 17 15,18 0 17,0-17-17,0 0 1,-18-18 15,18-36-15,0 19-16,0-54 15,71-35 1,-1 18 0,36 18-1,-18 70 1,-35 17 0,-35 1-16,17 70 15,-35 0 1,0 1-1,0-19 17,0-35-17,-17 1 1,17-54 15,0 0-15,17-17-1</inkml:trace>
  <inkml:trace contextRef="#ctx0" brushRef="#br0" timeOffset="78489.47">21802 9507 0,'0'-35'0,"0"70"0,0-105 15,-18 70 16,18 17-15,-18 36-16,1-35 16,-19 141-1,19-53 1,-54 35 0,18-53-1,36-35 1,-1-36-16,18 1 15,18-18 1,35 0 0,-18 0-16</inkml:trace>
  <inkml:trace contextRef="#ctx0" brushRef="#br0" timeOffset="78905.48">22084 9895 0,'35'-17'0,"-70"34"0,70-70 15,-35 36 17,-35 17-17,-18 17 1,0 19 0,53-19-16,-18 1 15,18 17 1,18 1-1,53-19 1,-1 1 0,-35 17-1,-35 0 1,0-17 0,-70 0-1,-18-1 1,35-17-1,-18 0 17,36 0-17,35-17 17,0-1-32</inkml:trace>
  <inkml:trace contextRef="#ctx0" brushRef="#br0" timeOffset="79221.78">21484 9560 0,'-17'0'15,"34"0"-15,-52-17 0,17 17 0,106-18 31,71 18-15,-35-18 15,-89 1-31,71 17 16,-89 0-16,19 0 16,-1 0-1,-53 0 32,1 0-47,-19 0 16</inkml:trace>
  <inkml:trace contextRef="#ctx0" brushRef="#br0" timeOffset="80539.1">935 11889 0,'0'-18'0,"0"0"16,0 1-1,0-1 1,0 0-16,0 36 47,0 70-31,0 36-1,0 34 1,0-52-1,0-70-15,0 34 16,0-17 0,0-35-1,17-36 17,1-17-17</inkml:trace>
  <inkml:trace contextRef="#ctx0" brushRef="#br0" timeOffset="80756.38">1358 12083 0,'0'-18'62,"0"0"-15,0 1-31</inkml:trace>
  <inkml:trace contextRef="#ctx0" brushRef="#br0" timeOffset="81288.11">3052 11836 0,'0'-18'0,"0"36"0,0-54 15,-36-69 1,19 105 0,17-18-16,0 0 15,-18 18 1,18 53 0,0 88-1,0 36 1,0-54-1,0 18 1,0-70 0,0-36-1,0-53 1,-18-17 0,1 18-1</inkml:trace>
  <inkml:trace contextRef="#ctx0" brushRef="#br0" timeOffset="81855.7">2628 11977 0,'-35'-35'0,"70"70"0,-88-88 15,18 35-15,-53-70 16,88 35 0,17-35-1,125 0 1,-107 88-16,53-36 15,-35 36-15,141 18 16,-71 53 0,1 70-1,-106-18 1,-18 54 0,0-54-1,0-52 1,0-89 31,0-35-32,0-35 1,0-106 0,35 106-1,0 52-15,89-87 16,17 88-1,-35 35 1,-1 105 0,-105 1-1,0 88 1,0-105 0,-35-19-1,0-35 1,35-17 15,-18-18-31,18-53 16</inkml:trace>
  <inkml:trace contextRef="#ctx0" brushRef="#br0" timeOffset="82237.82">3969 12012 0,'0'0'0,"35"-18"16,0 1 0,1-36-1,-1 18 1,0-36 0,-35 18-1,-53 35 1,-53 18-1,36 53 1,-18 71 15,88 17-15,0-53 0,88 18-1,-18-88 1,19-1-1,-1-34 1,-18-36 0,-17 0-16</inkml:trace>
  <inkml:trace contextRef="#ctx0" brushRef="#br0" timeOffset="82487.92">4551 11677 0,'0'-18'16,"0"36"-16,0-89 0,0 54 15,-35 34 1,35 36 15,0-17-31,0 105 16,0-35 0,0 17-1,0-17 1,0-71-1,0-17 1,70-71 0,-52 35-1</inkml:trace>
  <inkml:trace contextRef="#ctx0" brushRef="#br0" timeOffset="82988.2">4851 11624 0,'0'-18'15,"0"36"-15,0-53 0,0 70 47,0 71-31,0-18 0,0-53-16,0 106 15,0-17 1,0-71-1,0-18 1,0-53 15,0-17-15,0 18-16,17-72 16,36-34-1,35-1 1,-17 89-1,17 35 17,-17 88-17,-71 18 1,0 18 0,0-54-1,-18-17 1,18-35-1,-18-18 1,1-53 0,-1 35-16</inkml:trace>
  <inkml:trace contextRef="#ctx0" brushRef="#br0" timeOffset="83187.83">4463 11889 0,'-18'0'16,"36"0"-16,-18 0 31,88 0-15,18-18 0,52 0-1,-140 18-15,88-17 16,-71 17-16</inkml:trace>
  <inkml:trace contextRef="#ctx0" brushRef="#br0" timeOffset="83688.63">5768 11818 0,'0'0'0,"-35"0"16,17 0-16,0 0 15,-70 18 1,18 17 0,-1 71-1,53 0 1,18-36-1,36 1 1,-19-54-16,72 1 16,-1-18-1,18-53 1,-18-17 0,-53-19-1,-35-34 1,0 105-16,-53-70 15,-53 35 1,0 53 15,18 18-15,35 35 0,71 53-1,35-54 1,-18-34-16</inkml:trace>
  <inkml:trace contextRef="#ctx0" brushRef="#br0" timeOffset="84270.88">6473 11924 0,'0'0'0,"0"-18"0,0-17 16,0-18-16,-52-18 15,-1 36 1,-36 35 15,19 35-15,-1 36 0,1 53-1,52-19 1,0-16-1,18-72-15,36 36 16,17-53 0,53 0-1,-1-70 1,-34-19 0,-18-52-1,-36 106-15,-17-124 16,0 53-1,0-35 17,-17 88-17,-18 177 17,17-89-32,18 89 15,-18 52 1,36-35-1,35-70 1,17-18 0,19-36-1,-1-52 1</inkml:trace>
  <inkml:trace contextRef="#ctx0" brushRef="#br0" timeOffset="85071.31">8026 11695 0,'17'-18'0,"-34"36"0,34-54 16,1 19-16,-18-36 31,-18 35-15,-88 0-1,71 18-15,-88 36 16,17 34-1,18 71 1,35 53 0,53-70-1,70 35 1,19-106 0,52-53-1,0-18 1,-35-53-1,17-34 1,-52-107 15,-71 88-15,-53-34 0,-71 52-1,-17 71 1,-35 52-1,35 89 1,88 53 0,35 17-1,18-70 1,106 0 0,35-36-1,35-52 1,-70-18-1</inkml:trace>
  <inkml:trace contextRef="#ctx0" brushRef="#br0" timeOffset="85521.08">8431 11977 0,'0'-18'15,"0"36"-15,0-53 0,-17-1 16,-1-34-1,18 17 1,18 17 0,70 36-1,18 36 1,-89-19-16,54 72 16,-53 16-1,-18 19 1,0-71-1,-18-18 17,0-35-32,18-35 31,0 17-31,36-70 16,-19 0-1,19-36 1,34 36-1,-35 70 1,18 18 0,-17 18-1,-19 35 1,1-53-16</inkml:trace>
  <inkml:trace contextRef="#ctx0" brushRef="#br0" timeOffset="85853.9">9066 12047 0,'89'0'31,"-54"0"-15,35-70 0,-52 52-16,35-35 15,-35-17 1,-18 34-1,-18 36 1,-70 18 0,0 53-1,70 34 1,18 1 0,35-53-1,36 0 1,17-53-1,-35 0 1,17-18 0</inkml:trace>
  <inkml:trace contextRef="#ctx0" brushRef="#br0" timeOffset="86237.79">9578 11906 0,'0'-17'0,"0"34"0,0-52 15,0-18 1,18 18 0,-1 35-16,36-36 15,53 36 1,0 71 0,-36-18-1,-17 70 1,-53-52-1,0-53-15,-53 17 16,18 0 0,0-35 15,17-35-15,18-36-1,0 36-15,0-35 16,53-36-1,18 35 1,-36 18 0,0 18-1</inkml:trace>
  <inkml:trace contextRef="#ctx0" brushRef="#br0" timeOffset="87321.25">10283 12153 0,'18'0'31,"0"0"-31,-1-17 0,72-19 15,-72 1-15,107-71 16,-36 18 15,-35-36-15,-53 19 0,0 69-16,-18 1 15,1 17-15,-54-17 16,18 53-1,18 52 1,17 54 0,0-18-1,18-71-15,0 88 16,0-105-16,0 106 16,53-72-1,18-52 1,35 0-1,-18-52 1,18-37 15,-71 72-31,53-71 16,-17-18 0,-71 35-1,17 71 1,-34 18 15,-1-1-31,1 54 16,17 35-1,0 0 1,0-36 0,70-17-1,36-53 1,-88 0-16,70 0 15,18-70 17,-18-19-32,-53 1 31,-35-35-15,-53 17-1,-17 53 1,-89 53-1,53 35 1,18 53 0,35 36-1,53-18 1,53-53 0,123 0-1,-52-53 1,-36 0-1</inkml:trace>
  <inkml:trace contextRef="#ctx0" brushRef="#br0" timeOffset="87821.3">12083 11836 0,'0'-18'0,"0"36"0,0-54 15,-36-17 1,19 36-16,-36-1 15,-35 18 1,-1 35 0,-16 54-1,52-19 1,17 18 0,19 1-1,17-72 1,53-17-1,-18 0-15,71-35 16,-18-36 15,0-17-15,-35 0 0,-18 17-1,-35 54 1,-35 52-1,17 36 1,1 35 0,17-18-1,17-35 1,107-18 0,17-35-1,0-35 1,-53 17-1</inkml:trace>
  <inkml:trace contextRef="#ctx0" brushRef="#br0" timeOffset="88604.23">12929 11730 0,'0'0'0,"18"-53"16,-18 0-1,-88 53 1,0 0-1,-36 53 1,89-35-16,-71 70 16,71 0-1,17 18 1,53-18 0,18-70-1,35-1 1,-52-17-16,34-17 15,1-54 1,-1-52 15,-34 34-15,-1-52 0,-17-17-1,-1 34 1,-17 89-1,0 123 17,0-53-32,-35 71 15,0 35 1,17 0 0,18-35-1,0-35 1,71-36-1,52-35 1,1 0 0,70-71 15,-89-17-15,-69 18-1,-19 17 1,-17 35-1,-17 36 1,-19 52 0,19 36-1,17-53 1,35-18 0,18-35-1,35 0 1,-53 0-16,18 0 15,-35-17-15,17-36 16,-17 35 0</inkml:trace>
  <inkml:trace contextRef="#ctx0" brushRef="#br0" timeOffset="88803.49">13741 11589 0,'-18'0'0,"36"0"0,-54-18 0,19 18 16,-1 0 0,0 0-1,18 18 17,0-1-17,18-17-15,0 0 16</inkml:trace>
  <inkml:trace contextRef="#ctx0" brushRef="#br0" timeOffset="89353.9">13988 11677 0,'0'18'16,"-18"-18"-16,18 17 0,-18 36 31,18-35-31,0 35 16,0 17-1,0 1 1,-17-36 0,17-17-1,-18-18 1,-17 0-1,17-36 1,18-34 15,0-1-15,53-17 0,71-35-1,52 34 1,0 72-1,-70 87 1,-88 1 0,-18 35-1,0-18 1,-53-17 0,18-19-1,17-34 1,0-18-1,18-18 1,0 1 0</inkml:trace>
  <inkml:trace contextRef="#ctx0" brushRef="#br0" timeOffset="90353.64">15293 11712 0,'0'0'0,"-35"-70"31,17 52-31,-53 0 16,-17 18-1,-35 53 1,35 0-1,70-35-15,-70 70 16,70 0 15,18-35-15,88-18 0,36-35-1,-1 0 1,1-52-1,-71-1 1,0-36 0,-18 1-1,-35 53 1,0 0 0,0 17-1,0 71 16,-18 35-15,1-17 0,-36 52 15,35-88-31,-17 124 16,17-18-1,-17 53 1,35 36-1,0-54 1,0 124 0,0-124-1,0-52 1,-53-1 0,-18-88-1,18-17 1,0-36-1,36 1-15,-107-89 16,54 35 15,17-123-15,35-35 0,89-18-1,35 53 1,52 35-1,-34 54 1,17 34 0,-35 18-1,-71 53 1,-17 0 0,-18 18 30,0-1-46,0 1 16,-71 35 0</inkml:trace>
  <inkml:trace contextRef="#ctx0" brushRef="#br0" timeOffset="91686.41">794 13617 0,'0'-17'16,"0"-1"-1,0 0-15,0-52 16,0 17 0,0 35-16,35-17 15,36 0 1,-19 35-1,37 88 1,-36 18 0,-36 35 15,-17-106-31,-70 159 16,-19-88-1,-52 0 1,36-71-1,-19-35 1,54-35 0,52 17-16,0-70 15,18-53 1,0 35 0,88 53-1,1 71 1,-72 17-16,71 36 15,1 34 1,-54-16 0,0-19 15,-17-35-15,-1-17-1</inkml:trace>
  <inkml:trace contextRef="#ctx0" brushRef="#br0" timeOffset="91909.76">1517 13882 0,'18'0'78,"-1"0"-46,1-18-17</inkml:trace>
  <inkml:trace contextRef="#ctx0" brushRef="#br0" timeOffset="92370.03">2928 13547 0,'-18'-36'0,"36"72"0,-36-107 0,1 36 16,-1-18 0,-35 53-1,18 70 1,35 54 0,0 35-1,0-106-15,0 52 16,0 19-1,0-71 1,0-36 0</inkml:trace>
  <inkml:trace contextRef="#ctx0" brushRef="#br0" timeOffset="92921.03">2487 13847 0,'0'0'0,"-35"-18"0,-71-70 16,53-1 0,35-52-1,18 106-15,89-35 16,105-1 0,-18 71-1,53 35 1,-105 53-1,-1 106 1,-123-88 15,0 0-15,-35-53 0,0-53-1,-1 0 1,19-88-1,17-36 1,17 1 0,72-36-1,69 71 1,-34 88 0,-89 0-16,106 106 15,-105 17 1,-19 18-1,-34-35 1,-19-18 0,19-52 15,-1-36-15,18-18-1</inkml:trace>
  <inkml:trace contextRef="#ctx0" brushRef="#br0" timeOffset="93286.19">3863 13829 0,'18'0'32,"-1"0"-32,36-18 15,18-35 1,17-53-1,-53 36 1,-35 52-16,0-52 31,-18 70-15,-70 17 0,18 36-1,-1 71 1,71-89-16,-17 53 15,17 0 1,70-17 0,-17-53-1,70-18 1,1-36 0,-36 1-1</inkml:trace>
  <inkml:trace contextRef="#ctx0" brushRef="#br0" timeOffset="93553.22">4692 13441 0,'0'0'0,"0"-53"0,-53 0 15,18 53 17,17 0-32,-17 88 15,17 0 1,18 71-1,-17-53 1,17-18 0,0-17-1,0-54 1,70-34 0,1-36-1,-36 35-15</inkml:trace>
  <inkml:trace contextRef="#ctx0" brushRef="#br0" timeOffset="94004.3">4851 13388 0,'0'-53'15,"0"106"-15,0-159 0,0 124 32,0 17-17,0 36 1,0-36-16,0 124 15,0-54 1,-36 1 0,36-35-1,0-54 1,0-34 15,0-1-31,53-70 16,0-53-1,18 35 1,35 18 0,-18 88 15,0 88-15,-70 18-1,-18-18 1,-18 0-1,0-35 1,1-53 0,-19-35 15</inkml:trace>
  <inkml:trace contextRef="#ctx0" brushRef="#br0" timeOffset="94186.82">4568 13635 0,'0'0'0,"-17"0"0,34 0 15,54 0 17,52-18-17,-17-17 1,0 17-16</inkml:trace>
  <inkml:trace contextRef="#ctx0" brushRef="#br0" timeOffset="94603.92">5609 13441 0,'-17'0'16,"-1"0"-16,0 0 15,-17 35-15,-36 36 16,18 17 0,18 35-1,35-34 17,0-72-32,71 1 15,17-18 1,35-18-1,-34-17 1,16-53 0,-69-1-1,-54-16 1,-105 34 0,34 71-1,-16 0 1,69 53-1,36-18 1,18-17 0</inkml:trace>
  <inkml:trace contextRef="#ctx0" brushRef="#br0" timeOffset="95170.07">6332 13600 0,'0'0'0,"36"-18"15,17-53 1,-53 1 0,-71 35-1,18 17 1,-53 36 0,71-1-16,-106 89 15,70 0 1,54 35-1,52-53 1,35-70 0,36-18-1,0-35 17,0-36-17,0-70 1,-71 17-1,-17-34 1,-18-19 0,0 54-1,-18 87 1,-17 89 0,35 53-1,0 35 1,17 0-1,1-105-15,35 52 16,18 18 0,34-53 15,-16-36-15,16-17-1,-69 0-15</inkml:trace>
  <inkml:trace contextRef="#ctx0" brushRef="#br0" timeOffset="95920.52">7761 13264 0,'0'-17'0,"0"34"15,0-52-15,0 0 0,0 0 16,-35-1 0,-71 54-1,53 53 1,0 70 0,36 35-1,17-35 1,52 18-1,72-71 1,52-70 0,1-36-1,-54-35 17,18-70-17,-88-36 1,-53 18-1,-17 106-15,-107-142 16,-70 71 0,35 89-1,1 70 1,69 35 0,89 106-1,18-18 1,53-70-1,52-18 1,36-52 0,-53-36 15,35-53-15,-71 0-1,-52 0-15</inkml:trace>
  <inkml:trace contextRef="#ctx0" brushRef="#br0" timeOffset="96302.52">8361 13564 0,'17'-53'16,"-17"36"-16,18-36 16,35 18-1,-159 229-15,247-388 16,-264 352-16,264-316 0,-71 158 16,1 35-1,-36 35 1,-17 19-1,-18 16 1,-18-52 0,18-35 15,0-53 0,0 17-31,18-35 16,0-17-1,-1 34-15,36-70 16,0 36 0,0 52-1,-18 18 1,18 0 0,-18 0-1,-35 18-15,18 0 16</inkml:trace>
  <inkml:trace contextRef="#ctx0" brushRef="#br0" timeOffset="97002.66">9049 13582 0,'0'0'15,"17"18"-15,54-18 32,-53 0-32,70-36 15,-18 1 1,-17-18-1,-53 0 1,0 36 0,-17 17-16,-36 0 15,17 0-15,-17 52 16,1 54 0,34-18-1,18-35 1,53 0-1,17-35 1,-17-18 0,-35 0-1,70-35 1,-35-1 0,-18-34-1,-35-18 1,0 17-1,18 36 1,0 17-16,35 1 16,-1-1-1,37 18 1,16 70 0,-16 19-1,-89-1 1,0-35-1,-36 0 1,1-36 0,17-17 15,18-35-15,0-18-1,18 0 1,17-35-1,-17 35 1,17 18 0,18-18-1,-35 35-15</inkml:trace>
  <inkml:trace contextRef="#ctx0" brushRef="#br0" timeOffset="97770.18">10001 13635 0,'0'-18'16,"0"-17"0,0 17-16,0 1 15,0-1-15,36-35 16,52 18-1,0 35 1,18 0 0,0 53-1,-71 17 17,-35 54-17,0-54 1,-53 1-1,0-53 1,18-18 0,17-18-1,0-35 1,18-35 0,71 0-1,17 17 1,89-35-1,-72 89 1,-87 17-16,53-18 16,-18 53 15,-53 53-15,0-17-1,-36 17 1,19-35-1,-1 0 1,18-71 15,0-17-15,35-53 0</inkml:trace>
  <inkml:trace contextRef="#ctx0" brushRef="#br0" timeOffset="97937">10901 13282 0,'0'-35'0,"0"70"0,-35-70 16,17 35 15,36 0 0,52 35-15,36 0-1</inkml:trace>
  <inkml:trace contextRef="#ctx0" brushRef="#br0" timeOffset="98769.03">11783 13476 0,'0'0'0,"17"-18"0,-17 1 15,0-1-15,0-35 16,-88 0 0,-18 36-1,-17 17 1,35 35 15,-18 71-15,35 17-1,71-105-15,0 70 16,53-17 0,71-71-1,-18 0 1,17-53 0,-35-18-1,-53 54-15,36-125 16,-53 1-1,-18 36 1,0-1 0,0 70 15,0 107 0,0-53-31,-18 87 16,0 37-1,18-19 1,18-35 0,70-17-1,36-71 1,-18 0 0,35-53-1,-53-35 1,-53 17-1,0 18 1,-52 88 15,-19 54 1,36-19-17,0-17 1,71-35-1,-18-18 1,-18 0-16,71-18 16,-53-35-1,0-17 1,-35-19 0</inkml:trace>
  <inkml:trace contextRef="#ctx0" brushRef="#br0" timeOffset="98952.36">12559 13229 0,'0'0'0,"-35"0"0,17 0 0,0 0 0,1-17 15,-19 17 17,36 17-17,18 18 1,35-17-1,-18 0-15</inkml:trace>
  <inkml:trace contextRef="#ctx0" brushRef="#br0" timeOffset="99486.7">12912 13317 0,'-18'0'0,"36"0"15,-54 0-15,19 0 16,17 18 0,0 17-16,0-17 0,0 35 31,17 0-15,-17 17-1,0-17 1,-17-35-1,-1-18 1,-17 0 0,35-35-1,0-54 1,35 19 0,53-36-1,106 0 1,-88 106-1,0 35 1,-53 54 0,-53-36 15,0 35-15,-18-18-1,-35-17 1,18-53-1,35 18 1,0-36 0,18 18-16</inkml:trace>
  <inkml:trace contextRef="#ctx0" brushRef="#br0" timeOffset="100469.46">14023 13441 0,'0'-18'0,"0"36"0,18-53 16,-1-1-1,18-17 1,-35 36-16,0-19 15,-35 19 1,0 17-16,-71 0 16,18 53-1,-53 35 1,53 0 0,88-17-1,0-54-15,35 19 16,0-19-16,53 1 15,36-18 1,-1-53 0,-70 0-1,0-35 17,-53 70-32,18-35 15,-1 53 1,-17 18 31,0 0-47,0 34 15,0-34-15,0 35 16,0-18-16,-35 124 16,17 35-1,18-35 1,-17 123-1,-1 36 1,18-248-16,0 159 16,0 71 15,0-53-15,0-88-1,0-88 1,-53-19-1,-17-52 1,-71-70 0,52-18-1,1-89 1,71-87 0,17 34-1,105-122 1,37 52-1,-1 106 1,0 88 0,-53 71-1,0 17 17,-70 18-32,-1 0 15,19 0 1,-36 18-1,0-1 1,17 1 0</inkml:trace>
  <inkml:trace contextRef="#ctx0" brushRef="#br0" timeOffset="119850.15">882 15064 0,'0'0'0,"-18"0"0,1 0 16,17 17 0,-18-17-1,0 0 1,1 0 0,-1 0-16,18-17 15,0-1 1,-18 0-1,18 1 1,71-1 0,-53 18-16,35 0 15,35 18 1,-53 35 0,-35 35 15,0-18-16,-18-34-15,-35 17 16,1-1 0,34-16-1,0-36 1,36-18 31,0 18-47,-1-18 15,1 18-15,52 0 16,-34 36 0,34-1-1,-70 18 1,0-18 0,-106 53 15,36-52-16,-36-19 1,0-17 0,36 0-1,-19-53 1,72 36 0,-1-1-1,18 0 1,35 1 15,-17-1-31</inkml:trace>
  <inkml:trace contextRef="#ctx0" brushRef="#br0" timeOffset="120083.86">1411 15416 0,'18'0'0,"-36"0"0,18 0 15,-18 18 1,1-18 0,-1 0-1,1 0 1,-19 0-1</inkml:trace>
  <inkml:trace contextRef="#ctx0" brushRef="#br0" timeOffset="120866.07">3210 15258 0,'36'-36'15,"-19"19"1,1-1-16,52-35 16,1-17 15,-36 17-16,-35 17 1,-17 19 0,-1-1-16,-88 18 15,18 18 1,0 35 0,17 0-1,54 0 1,17-1-1,0-34-15,70 17 16,54 18 0,-19-17-1,19 16 1,-18 1 0,-89 0 15,-17-35-31,-70 52 15,-18-34 1,-54-1 0,19-35-1,35 0 1,-18-53 0,88 53-16,-52-53 15,34-35 1,36 35-1,18 0 1,70 0 0,-17 36-1</inkml:trace>
  <inkml:trace contextRef="#ctx0" brushRef="#br0" timeOffset="121199.3">3845 14993 0,'0'-18'0,"18"18"0,-18-17 16,0 34 15,0 19-15,0 52-1,0-53-15,-18 124 16,1-53 0,-1 17-1,18-52 1,0-54 0,18-17 15,17-35-16,-17 0-15</inkml:trace>
  <inkml:trace contextRef="#ctx0" brushRef="#br0" timeOffset="121416.22">3669 15346 0,'-18'0'0,"36"0"16,-18-18-16,-18 36 15,36-18 1,0 0-16,52-18 16,1 18-1,-36-17-15,71-1 16,-36 0 0,-17 18-1</inkml:trace>
  <inkml:trace contextRef="#ctx0" brushRef="#br0" timeOffset="121733.34">4427 15487 0,'0'0'0,"18"0"15,0 0-15,17-18 16,18-17-1,-53 17-15,35-70 16,-35 18 0,-18-36-1,-70 53 1,-18 53 15,18 35-15,71-17-16,-89 105 15,53-17 1,35 35 0,18-88-16</inkml:trace>
  <inkml:trace contextRef="#ctx0" brushRef="#br0" timeOffset="121966.14">4180 15734 0,'18'0'0,"35"0"16,53-35-1,-18-18 1,-353 141-16,601-247 15,-301 53 1,-18 71-16,1-53 16,17-53-1,-35 176 17,0 36-1,-53 17-16,36-53-15,17 18 16,53 0-16</inkml:trace>
  <inkml:trace contextRef="#ctx0" brushRef="#br0" timeOffset="122066.78">4762 15628 0,'0'0'16,"36"-18"-16,-1 1 16,36-54-1,-18-17 1,-36 53-16</inkml:trace>
  <inkml:trace contextRef="#ctx0" brushRef="#br0" timeOffset="122366.66">5009 15117 0,'0'35'0,"18"-106"0,-36 107 0,36-125 16,-71 72-1,53-1 1,0 36 0,0 52-1,18 36 1,-18-71-1,0 142 1,-18-89 0,18-18-1,53-34 1,35-72 0,-70 36-1,52-70 1,-34-18-1,-1 17 1,-17-17 0,-18 35-1</inkml:trace>
  <inkml:trace contextRef="#ctx0" brushRef="#br0" timeOffset="122749.39">5274 15240 0,'0'53'16,"0"-35"-1,0-89-15,18 159 0,-18-70 0,-36 70 31,125-35-15,-72-18 0,1 18-1,17-88 1,53 35 0,36-53-1,-36-53 1,-17-17-1,-36 105-15,18-70 16,-53 105 15,0 54-15,0-53 0,-18-18 15,36 0-16,-1-18 1,1-17 0,-18-1-1,0 1-15</inkml:trace>
  <inkml:trace contextRef="#ctx0" brushRef="#br0" timeOffset="123016.12">5715 15258 0,'0'35'15,"-18"-17"-15,1 34 16,17 19 0,0 0-1,17-71-15,54 17 16,17-17 0,36 0-1,-54 0 16,36-53-15,-35-17 0,-71 52-16,0-52 15,17-1 1,-17 18 0</inkml:trace>
  <inkml:trace contextRef="#ctx0" brushRef="#br0" timeOffset="123283.12">5680 14817 0,'0'0'0,"-18"0"16,0 0-16,1 0 15,-1 0 48,1 0-63,17 17 0,-18-17 16,0 0-16,-17 18 0</inkml:trace>
  <inkml:trace contextRef="#ctx0" brushRef="#br0" timeOffset="123549.45">4904 15134 0,'35'0'31,"0"0"-31,0 0 16,89-17 0,-89 17-16,18-18 15,-18 18-15,71-18 16,-35 1 0,-36 17-1</inkml:trace>
  <inkml:trace contextRef="#ctx0" brushRef="#br0" timeOffset="125033.09">7673 15399 0,'0'0'0,"18"0"16,-1-18-16,18-17 15,-17 35-15,17-53 16,-17 18 0,0-36-1,-18-17 16,-53 35-15,-106 0 0,18 53-1,35 35 1,-17 71 0,70 35-1,53-35 1,0 0-1,88-36 1,-35-70 0,35 0-1,18-35 1,-18-35 0,0-36 15,-53 71-31,1-71 15,-19-18 1,-17 71 0,0 124 15,-17-53-31,17 87 16,0-69-16,0 52 15,0 18 1,88-36-1,-18-70 1,36 0 0,18-70-1,-89 52-15,18-53 16,-18-34 0,-35-36-1,0 105 16,-17 36-15,-19 71 0,19-36-16,-36 36 15,35-36-15,18 53 16,-35 0 0,17-52-1,18-19 1,0-52-1,71 17 1,-54 1-16,1-54 16,35-70-1,35 18 1,18 105 0,-53 18-1,-35 18 1,17 52-1,18 54 1,-36-54 0,36 1-1,0-18 1,106-36 0,-159-52-1,53-36 1,70 1-1,18-71 1,-88 35 0,18 35-1,-53 71-15,52 0 16,-17 18 0,-35 70-1,-18-70 16,17 52-15,19-34 0,-36-19-1,17-34 17,-17-19-32</inkml:trace>
  <inkml:trace contextRef="#ctx0" brushRef="#br0" timeOffset="125565.97">9031 15293 0,'0'18'0,"0"-1"15,0 1-15,0-1 0,0 36 31,0-35-31,53 17 16,18-35 0,17 0-1,18-17 1,-36-36 0,18-88-1,-35 0 1,-35 35-1,0-53 1,-1 53 0,-17 71-1,0 52 1,0 36 0,0-17-16,0 52 31,-35 71-31,0 52 31,17-140-15,36 35-1,87-89 1,-16-17 0,16-17-1,-16-36 1,-72 17-1</inkml:trace>
  <inkml:trace contextRef="#ctx0" brushRef="#br0" timeOffset="126499.25">11042 15099 0,'0'0'0,"-18"0"0,18-18 0,-35-17 32,35 17-32,0 1 15,0-1-15,0-35 16,88 0 0,18 18-1,-18 35 1,18 0-1,-18 53 1,-70 70 0,-18 1-1,0-36 1,-71 0 0,36-17-1,0-71 16,0-36-15,35 1 0,17-88-1,54-1 1,-1 36 0,89-18-1,-53 71 1,35 53-1,-53 34 1,-88 54 0,-35 0-1,17 0 1,-52-35 0,70-36-1,0-18 1,0-34 31,17-54-32,19 54-15</inkml:trace>
  <inkml:trace contextRef="#ctx0" brushRef="#br0" timeOffset="127266.32">12400 15011 0,'0'0'15,"0"-18"-15,18 0 0,-18-17 16,0 17 0,-36 36-1,-34 53 1,-1 87 15,54-122-31,-1 70 31,36-54-15,17-52 0,18 0-1,-18 0 1,-17-52 0,-18-37-1,0 54-15,35-71 16,0 36-1,36-19 1,35 54 0,-36 35-1,-52 0-15,35 18 16,0 88 0,-53-36-1,0 18 16,-18-17-15,-35 0 0,89-71 15,-54-18-15,18-35-1,0 35-15,0-52 16,53-36-1,53 0 1,-71 88-16,53-17 16,53 70-1,-17 18 1,-54 18 0,-52 0-1,-53 52 16,17-105-31,53 17 16,-123 18 0,35-36-1,53-52 1,0 18-16</inkml:trace>
  <inkml:trace contextRef="#ctx0" brushRef="#br0" timeOffset="127800.96">14587 15028 0,'18'0'0,"-36"0"0,54-17 0,-19-1 16,1 0-16,52-35 16,-17-17-1,-17 17 1,-72 35-1,19 18-15,-54 0 16,-70 36 0,0 17-1,106 17 1,35-35 0,70 36-1,71 0 16,-17 17-15,-54-18 0,-70-34-1,-53-19 1,-88-17 0,-17-17-1,105 17-15,-36-18 16</inkml:trace>
  <inkml:trace contextRef="#ctx0" brushRef="#br0" timeOffset="128282.64">14217 15134 0,'0'-17'16,"0"-1"-16,35 0 16,-70 71-16,176-106 15,-123 53-15,17 53 16,18 35 0,17 1-1,19-37 16,-19-34-15,54-18 0,17-53-1,-106 36-15,89-72 16,-1-34 0,-35-1-1,-35-17 1,-35 53-1,-18 18 1,-88 105 0,35 71-1,17 17 1,1 36 0,35-71 15,0-53-31,18 18 0,-18-17 15,53 34 1,17-52 0,1-18-1,-18-18 1,0-52 0,-18-19-1</inkml:trace>
  <inkml:trace contextRef="#ctx0" brushRef="#br0" timeOffset="128532.53">15117 15011 0,'-18'0'0,"36"0"0,-54 0 16,36-18-1,18 18 1,52 0-1,54 0 1,-36 0 0,18 0-1,-71 0-15,18 0 16,0-18 0,-53 1-16</inkml:trace>
  <inkml:trace contextRef="#ctx0" brushRef="#br0" timeOffset="130197.78">15998 15205 0,'18'0'31,"0"0"-31,-18-18 0,17 18 16,-17-35-1,18-36 1,-18-17 0,-18 35-1,1 35-15,-36-34 16,-35 87-1,52 18 1,-69 53 0,34 35-1,36-35 1,17-89-16,18 18 16,71-17-1,17-18 1,18-35 15,-36-18-15,1-53-1,-36 0 1,-17 18 0,-18 106 15,0-1-16,-36 89 1,36-88-16,0 88 16,0-53-1,53-18 1,53-18 0,0-17-1,17-17 1,19-107 15,-72 36-15,18-53-1,-52-18 1,-1 71 0,-18 18-1,-17 52 1,0 53-1,-52 53 1,-1-17 0,0 52-1,35 1 1,18-89-16,0 36 16,18 17-1,52-35 16,1-53-15,35 0 0,-18-53-1,0-53 1,-35-17 0,-18 34-1,-35 72 1,18 17-1,-36 70 1,-17 19 0,35-1-1,0-35 1,35-36 0,18 1-1,18-18 1,35-53 15,-18-53-15,-35 36-1,35-36 1,-35 53 0,0 53-1,-18 0 1,-17 0-1,-18 17 17,0 1-17,17-18 1,-17-18 15,0 1-31,0-1 16,-35 1 15,-18 17-15,0 0-1,-17 70 1,52-52-16,-17 52 16,17 36-1,18-35 1,18-18-1,52-18 1,-52-35-16,70 0 16,0 0-1,0-53 1,1-35 0,-72 17-1,19-35 1,-36 89-1,0-19-15</inkml:trace>
  <inkml:trace contextRef="#ctx0" brushRef="#br0" timeOffset="130650.35">17515 14393 0,'-17'0'0,"34"0"0,-52 0 0,17 0 0,1 0 31,-1 18-15,18 0-1,35-18 1,1 0 0,-19-36-1,-17 1 1,0 17-1,-35 1 1,17 17 0,1 0-1,-1 0 1,1 53 0</inkml:trace>
  <inkml:trace contextRef="#ctx0" brushRef="#br0" timeOffset="130981.5">16475 14764 0,'0'0'0,"0"17"16,70-17 0,18 0-1,36 0 1,-89 0-16,36 0 16,-18-17-1,-53-1 1,-36 18 31,19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14:16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635 0,'17'0'0,"1"-18"16,0 1-1,-1-1-15,1 0 16,17-17-1,-35 18-15,18-1 16,-18 0 0,-35 18-1,-36 0 1,-35 53 0,-17 35-1,-1 36 1,54-1-1,17 36 1,53-35 15,0-1-15,53-52 0,53-19-1,35-34 1,0-18-1,18-53 1,-36 0 0,-88 36-16,89-89 15,-54 18 1,-52-18 0,-18 53-1,0 35 1,-35 36-1,-18 70 1,35-70-16,-17 70 31,17 18-15,18-36 0,53-17-1,35-53 1,0 0-1,-17-17 1,0-54 0,-54 18-1,-17-53 1,-53 36 0,36 52-16,-89-17 15,18 35 1,-1-18-1,89 0 32,18 18-47,53-35 16,70-18 0,-88 36-1,70 17 1,-52 35-1,-1 71 1,-34-18 0,-36 53-1,0-70 1,0-1 0,0-35-1,0-52 32,0-1-47,0-52 31,0-36-15,70-53 0,36 18-1,-18 106 1,36 70-1,-89-17-15,71 70 16,-106 18 0,-36-36-1,19 1 1,-36 52 0,35-88-1,18-52 48,0-18-48,18 17-15</inkml:trace>
  <inkml:trace contextRef="#ctx0" brushRef="#br0" timeOffset="449.88">4198 1023 0,'0'0'0,"0"-18"0,18 18 16,-1-53 0,19 1-1,-19 52-15,-17-36 16,-70 36 15,-19 18-15,19 17-1,17 0 1,35-17-16,18 17 31,18 18-15,35-17 0,17-1-1,1 18 1,-36-18-1,1 18 1,-36 0 0,-36-35-1,-34-1 1,-18 1 0,-1-18-1,36-18 1</inkml:trace>
  <inkml:trace contextRef="#ctx0" brushRef="#br0" timeOffset="950.59">3775 1164 0,'0'-17'16,"0"34"-16,17-34 31,19 52-15,-19-18-16,19 36 15,34 0 1,1 0-1,-1-35 1,18-18 0,18 0-1,18-53 1,-18-18 0,-36-17-1,1-88 1,-54-1-1,1 72 1,-18 69-16,0 1 31,0 123 1,-35 0-17,-1 53 1,36-17-1,0-89-15,0 71 16,0-35 0,18-36-1,53-17 1,-19-18 0,37 0-1,-72-18-15,36-17 16,-17-36-1</inkml:trace>
  <inkml:trace contextRef="#ctx0" brushRef="#br0" timeOffset="1216.56">4516 970 0,'0'0'15,"0"18"-15,-18-18 16,36 0 0,70 0-1,-71 0-15,107 0 16,-54-18 0,-17 0-1,-53 1 16</inkml:trace>
  <inkml:trace contextRef="#ctx0" brushRef="#br0" timeOffset="1616.49">4992 1058 0,'0'0'0,"0"-17"16,-53-19-1</inkml:trace>
  <inkml:trace contextRef="#ctx0" brushRef="#br0" timeOffset="1716.73">4992 935 0,'106'-71'31,"-89"71"-31,19-35 0,69 35 15</inkml:trace>
  <inkml:trace contextRef="#ctx0" brushRef="#br0" timeOffset="1966.12">5503 1111 0,'0'0'15,"0"53"1,-17 35 0,-36-35-1,0-17 1,18-36-1,35-53 17,0-36-17,35 1 1,0 0 0,36 17-1,-54 54-15,54-36 16,-1 53-1,-52 0 1</inkml:trace>
  <inkml:trace contextRef="#ctx0" brushRef="#br0" timeOffset="2083.27">5927 882 0,'0'-18'0,"17"18"15,-34 0-15</inkml:trace>
  <inkml:trace contextRef="#ctx0" brushRef="#br0" timeOffset="2633.62">6191 1147 0,'-17'0'0</inkml:trace>
  <inkml:trace contextRef="#ctx0" brushRef="#br0" timeOffset="13781.72">5292 864 0,'0'-17'16,"17"17"46,19 0-46,-19 0 0,1 17-16,-1 1 0,19 35 15,-36-18 1,17 53 0,-17-35-16</inkml:trace>
  <inkml:trace contextRef="#ctx0" brushRef="#br0" timeOffset="14647.96">5980 882 0,'0'0'0,"-18"18"31,18-1-15,0 1-16,-18 35 15,1 35 1,-1 18-1,18-36 1,0 1 0,0-53-16,53-1 15,17-17 1,1-17 0,0-19-1,-18-52 1,-36 18-1,1-54 1,-18 89-16,0-18 16,0 70 31,0 54-32,0 17 1,0-17-1,0-54-15,0 72 16,17-54 0,1-17-1,35-18 1,0-36 0</inkml:trace>
  <inkml:trace contextRef="#ctx0" brushRef="#br0" timeOffset="14981.31">6809 900 0,'0'-18'0,"0"36"0,0-54 0,-18 19 0,18-1 16,-53 0 0,-35 18-1,17 71 1,36 17-1,17 36 1,18-36 0,0-71-16,0 72 15,71-36 1,-1-36 0,36-17-1,-17-17 1,-1-54-1,18-52 1,-89 70 0</inkml:trace>
  <inkml:trace contextRef="#ctx0" brushRef="#br0" timeOffset="15264.35">7179 688 0,'18'-35'0,"70"-36"15,-194 177 1,177-230-16,-89 124 0,-35 0 15,0 53 1,18 0 0,35 88-1,0-35 1,0 35 0,0-35-1,0-35 1,35-54-1,0-17 1,18-17 0,0-54-1,-35 54 1</inkml:trace>
  <inkml:trace contextRef="#ctx0" brushRef="#br0" timeOffset="15681.9">7444 900 0,'0'17'47,"-18"1"-47,-17 88 15,17-36 1,18 36 0,0-53-1,53-18 1,35-35-1,0 0 1,-70-17-16,105-36 16,-52-18-1,-71-52 17,-18 17-17,-87 0 1,-19 88-1,18 18 1,36 71 0,34 17-1,36-35 1,18 0 0,88-35-1,-36-18 1</inkml:trace>
  <inkml:trace contextRef="#ctx0" brushRef="#br0" timeOffset="16147.29">7920 1005 0,'0'0'16,"0"-17"-16,0-1 15,0-17 1,0-18-1,35 0 1,18 18 0,18 35-1,-18 35 1,-18 36 0,0 17-1,-35-18 1,0 1-1,0-36 1,0-52 31,0-1-31,0-35-1,0 35-15,0-35 16,18 18-16,-1-35 15,-17 52-15,36-35 16,17 0 0,-1 35-1,1 18 1,-35 0-16</inkml:trace>
  <inkml:trace contextRef="#ctx0" brushRef="#br0" timeOffset="16647.5">8961 794 0,'17'0'0,"-34"0"0,34-18 16,-17 0-16,0-17 31,-53 18-15,-17 17-1,-1 17 1,-17 54 0,70-54-16,1 36 15,17 0 1,53-35 0,35-1-1,35-17 1,-52 36-1,-54-36-15,54 35 16,-53 0 0,-18 1-1,-53-1 17,-53 0-17,18-17 1,-18-1-1,53-17 1,18 0 0,17-35-1,18-18 1,-18 18-16</inkml:trace>
  <inkml:trace contextRef="#ctx0" brushRef="#br0" timeOffset="17047.5">7285 512 0,'-18'0'15,"36"0"-15,-1 0 47,1 0-47,0 0 0,70 0 16,88 0-1,-70 0 1,-71 0-16,89-18 16,-89 18 15,-52 0 0,-1 0-31</inkml:trace>
  <inkml:trace contextRef="#ctx0" brushRef="#br0" timeOffset="17946.74">3193 1746 0,'0'0'0,"-36"0"0,19 0 0,-107 0 15,18 0 1,-17 0 15,35 18-15,70-18-16,-17 18 15,88-18 17,105 0-17,1 0 1,106 17 0,-177-17-16,230 0 15,175 18 1,-34-18-1,176 0 1,-106 0 0,177 0-1,35 0 17,-1 0-17,-69-35 1,-230 17-1,0 0 1,-194 18 0,-71 0-1,-105-17 1</inkml:trace>
  <inkml:trace contextRef="#ctx0" brushRef="#br0" timeOffset="18081.41">10107 1711 0,'0'0'0,"-35"0"63,17 0-63,1 0 15,-1 0-15,-70 18 16</inkml:trace>
  <inkml:trace contextRef="#ctx0" brushRef="#br0" timeOffset="19397.33">1658 3281 0,'0'0'0,"0"-18"0,0 1 0,0-89 31,0 53-15,0 35 0,0 36 46,0-1-62,0 54 16,0 17-1,0 53 1,0-35 0,0-88-16,0 52 15,0-52-15,0 17 16,-18-35 0,18-53 15,18 18-31,-18 0 15,53-71 1,-35 71-16,17-54 16,0 1 15,0 71-15,1 17-1,-19 35 1,1 88-1,0 1 1,17-36 0,-17-35-1,34-18 1,-16-35 0,34-17-1,-52-1-15,35-17 16,17-71-1,-52 0 1,-18-53 0,0 124-16,-18-18 15,-52-35 1,35 88 0,-1-35-1,1 35 1,-18 17-1,35 19 1,1-1 0,34 0-1,36-35 1,36 0 0</inkml:trace>
  <inkml:trace contextRef="#ctx0" brushRef="#br0" timeOffset="20032.31">2681 2857 0,'0'0'0,"-53"18"31,53 0-31,-17-18 16,17 70-1,0 1 1,0-53-16,0 105 16,17-35-1,-17 18 1,0-35 0,0-19-1,0-34 1,-17-18 15,17-18-15,-18-52-1,18-18 1,18 70 0,70-88-1,-18 36 1,36 34-1,0 19 1,-35 52 0,-36 53-1,-35 18 1,0-18 0,0-17-1,0-36 1,0-17-1,0-1 1,-18-52 15,1-18-15,34 0 15</inkml:trace>
  <inkml:trace contextRef="#ctx0" brushRef="#br0" timeOffset="20947.12">3334 3122 0,'0'0'0,"17"-18"15,-17 1 1,0 34 15,-17 1-31,17 53 16,-18 17-1,18-35 1,0 17 0,0-34-1,71-36 17,34-18-17,1-35 1,-17-35-1,-54 17 1,0-17 0,-35 18-1,0 52 17,0 36-1,-18 34-16,1 72 1,17 17 0,0-106-16,0 71 15,35 53 1,18-18 15,-18-35-15,1 70-1,-36-123-15,17 88 16,-17 36 0,0-19-1,-17-69 1,-1-37 0,-17-52-1,17-52 1,-35-54-1,18-18 1,17-123 0,18 0-1,18 71 17,52-36-17,-17 89 1,18 35-1,-18 35 1,-18 35 0,-17 18-1,-1 0 1,1 0 0,-18 18-1</inkml:trace>
  <inkml:trace contextRef="#ctx0" brushRef="#br0" timeOffset="21614.17">5433 3281 0,'0'-18'15,"-18"18"1,0 0-16,1 0 0,-1 0 16,-52 0-1,-1 0 1,36 0 0,17 0-1,36 0 1,105-17-1,107 17 1,-36-36 0,-124 36-16,177 0 15,-106-17 17,18 17-17,-106 0 1,-35 0-1,-18-18 17,-18 0-17</inkml:trace>
  <inkml:trace contextRef="#ctx0" brushRef="#br0" timeOffset="22146.73">6297 2910 0,'0'0'15,"-18"0"-15,1-17 0,-1 17 16,1 17 15,17 19-15,0-19-16,0 36 15,70 18 1,1-18 0,17-18-1,0-17 1,-70-18-16,35 0 16,-18 0-1,-35-18 16,-53 0-15,0 18 0,35 18-16,-52 35 15,17 17 1,-35 19 15,17-1-15,36-35-1,0 0 1,17-53 0,18 17-1,0-34 1</inkml:trace>
  <inkml:trace contextRef="#ctx0" brushRef="#br0" timeOffset="22315.48">6244 3545 0,'0'-17'78</inkml:trace>
  <inkml:trace contextRef="#ctx0" brushRef="#br0" timeOffset="25363.84">7902 2981 0,'0'0'0,"0"-18"31,0 1-31,0-1 16,0-17 0,-35 35-1,-18 0 1,35 17 0,-35 54-1,36 17 1,-1-70-16,-17 123 15,35-18 1,35-70 0,36-17-1,35-36 1,-18-18 15,18-35-15,-89 35-16,107-105 15,-71 35 1,0 0 0,-53 35-1,-53 53 17,35 0-32,0 17 15,18 19 1,18-1-1,35 0 1,0 18 0,-53-35-16,17 35 15,-17-36-15,0 18 16,18 18 0,0-17 15,35-36-16,35-18 1,-18-17 0,-52 17-16,106-70 15,-36 0 1,0 0 0,-53-1-1,-35 72 1,-53 17-1,36 0-15,-54 35 16,18 18 0,18 53-1,35-18 1,0-35 15,0-36-31,70 36 16,-17-35-1,53 0 1,0-36 0,-35-17-16</inkml:trace>
  <inkml:trace contextRef="#ctx0" brushRef="#br0" timeOffset="26450.41">9596 3069 0,'0'-35'0,"0"70"0,0-141 15,0 53 1,-71 18 0,18 35-1,-17 35 1,17 36 0,-18 17 15,36 0-16,35 36 1,17-54 0,1-52-16,53 0 15,-18-18 1,35-53 0,-18-35-1,-34-36 1,-19 106-16,18-52 15,-35-18 1,0 52 0,0 54-1,-35 17 1,18 54 15,17 16-15,17-34-1,36-18 1,53-36 0,0 1-1,-18-53 1,18-36 0,-89 54-16,54-107 15,-36 36 1,1-53-1,-36 17 1,0 71 0,0 36-1,-71 70 1,71 17 0,0 1 15,-35 52-16,17 1 1,18-107-16,0 36 16,71 18-1,-1-36 1,18-35 0,18-35-1,0-18 1,-88 18-16,17-1 15,18-87 1,-35 70 0,-18 35-1,-36 18 1,-17 53 15,53 0-15,-17-35-16,17 52 15,0-17 1,17 0 0,36-35-1,18-18 1,52-18 0,-35-35-1,-17 18 1,-36-35-1</inkml:trace>
  <inkml:trace contextRef="#ctx0" brushRef="#br0" timeOffset="26696.29">10001 2787 0,'0'0'0,"-17"18"0,34-18 47,1 0-47,0 0 16,123 0 0,-18 0-1,-35-18 1,-70 0-16</inkml:trace>
  <inkml:trace contextRef="#ctx0" brushRef="#br0" timeOffset="27479.1">12206 3087 0,'18'0'0,"-18"-18"0,35-17 16,18-36-1,-35 1 1,-18-18 15,-36 35-15,-52-18-1,0 53 1,-18 54 0,-17 87-1,17 1 1,70-36 0,19 18-1,34-18 1,72-53-1,17-35 1,-1-35 0,1-18-1,-18-35 1,1-18 15,-37-35-15,-52 70-1,-35 107 17,18 69-17,-1 1 1,18-88-16,0 35 16,70 35-1,-17-70 1,36-18-1,-1-18 1,-35-17 0</inkml:trace>
  <inkml:trace contextRef="#ctx0" brushRef="#br0" timeOffset="28195.9">13529 2699 0,'0'-18'0,"0"0"0,0 1 16,18-18-16,-18-36 16,-18 71-1,-17 0 16,35 18-31,-53 52 16,35 36 0,-17 35-1,-18-35 1,53 0 0,0-71-16,53 0 15,53-17 1,52-36-1,-16-70 1,-72 53 0,-17-71-1,-53 71-15,0-89 16,-70 18 0,17 36 15,-53 52-16,18 54 1,-36 69 0,36 19-1,70-36 1,36-17 0,52-54-1,54-17 1,-1-17-1</inkml:trace>
  <inkml:trace contextRef="#ctx0" brushRef="#br0" timeOffset="28813.93">14252 2487 0,'0'-35'15,"0"70"-15,0-88 0,0-17 16,0 34-1,-17 19 1,17 123 0,-18-1-1,18 19 1,18 52 0,-54-35-1,19-52 1,17-19-1,-18-70 17,18-18-17,0-52 1,18-1 0,-1-17-1,107 0 16,-54 35-15,1 53 0,17 53-1,-53 35 1,-35-17 0,0-1-1,-70-17 1,35-53-16,-18 18 15,-53 17 1,35-17 0,54-18-1,-1 0 1,18-18 0,18 0 15,-1-17-31</inkml:trace>
  <inkml:trace contextRef="#ctx0" brushRef="#br0" timeOffset="28913.72">14517 3122 0,'17'0'16,"-34"0"-16,70 0 0,-53-18 0</inkml:trace>
  <inkml:trace contextRef="#ctx0" brushRef="#br0" timeOffset="29330.44">14693 2928 0,'18'-71'16,"-1"19"0,-17 34-1,0 0 1,0 36 0,0 35-1,0 35 16,-17 0-15,17-52-16,0 52 16,0-53-16,-18 159 15,1-71 1,34 54 0,-52-1-1,35-52 1,-35-1-1,-1-105-15,1-18 16,-53-18 0,17 53-1,18-35 1,36-52 0,17-54 15,0 0-16,17 18-15</inkml:trace>
  <inkml:trace contextRef="#ctx0" brushRef="#br0" timeOffset="29454.62">14887 2558 0,'-35'-18'0,"70"36"0</inkml:trace>
  <inkml:trace contextRef="#ctx0" brushRef="#br0" timeOffset="29581.37">14940 2663 0,'35'0'16</inkml:trace>
  <inkml:trace contextRef="#ctx0" brushRef="#br0" timeOffset="29962.64">15081 2840 0,'0'0'15,"18"0"1,0 0-16,17 0 15,-18 0-15,54-18 16,-53-35 0,-18 0-1,17 18 1,-70 35 0,-52 18 15,-19 88-16,89-18 1,35 0 0,0-35-1,70-18 1,36-35 0,88 0-1,-88 0 1,17-53-1,-87 36-15</inkml:trace>
  <inkml:trace contextRef="#ctx0" brushRef="#br0" timeOffset="30562.77">15787 2857 0,'17'-35'0,"-34"70"0,34-105 16,-17 52 0,0-35-16,-52 53 46,16 36-30,-17 52 0,36-71-16,-1 72 15,0-36 1,18 17 0,36-35-1,52-35 1,-18 0-1,72-35 1,-1-53 0,-71 0-1,18-89 1,-52 19 0,-19-1 15,-17 141-31,-53-52 15,0 52 1,1 18 0,16 106-1,36 0 1,0 35 0,0-88-16,0 0 15,0-18-15,18 71 16,35-36-1,-18-17 1,36-53 0,-1 0-1,-52 0-15,35-17 16,17-36 15,-17-18-15,-53 18-16</inkml:trace>
  <inkml:trace contextRef="#ctx0" brushRef="#br0" timeOffset="30886.95">16245 2593 0,'-17'0'0,"34"0"0,-52 0 15,53 0 16,70 0-15,53-35 0,-17 35-1,-36-18 1,0 18 0,-53 0 15,-52 0 16,-1 0-32,0 0 1,1 0-16</inkml:trace>
  <inkml:trace contextRef="#ctx0" brushRef="#br0" timeOffset="32146.62">1199 5133 0,'0'-18'15,"0"-17"1,0 17-16,0 1 16,0-1-16,0-17 31,0 17-16,0 53 17,0 54-17,0-54-15,18 88 16,-18-34 0,0-1-1,0-53 1,0-17-1,18-18 1,17-71 0,18 18-1,0-70 1,0 35 0,0-18-1,0 88 16,-18 53-15,0 54 0,-17 34-1,-1-52 1,54 17 0,0-71-1,-36-17-15,71 0 16,-36-35-1,18-53 1,-70 17 0,-18-87-1,-35-1 1,-36 18 15,36 105-15,-18 36-1,18 36 1,35 52 0,0 18-1,88-89 1,-53-17-16</inkml:trace>
  <inkml:trace contextRef="#ctx0" brushRef="#br0" timeOffset="32712.93">2611 4674 0,'0'-17'0,"0"34"0,0-52 15,-18 35 1,0 18 0,1 70-1,17-35 1,0 106-1,-18-71 1,18-35-16,0 88 16,0-71-1,0-17 1,-18-53 15,1-17-15,17-36-1,0-53 1,17 0 0,72-35-1,16 53 1,-87 70-16,105 0 16,-52 71 15,17 53-16,-70 18 1,-18-36 0,0 18-1,-35-71 1,17-17 0,0-1-1,18-34 16,0-19-15</inkml:trace>
  <inkml:trace contextRef="#ctx0" brushRef="#br0" timeOffset="33679.65">3669 5115 0,'18'-17'16,"-36"34"-16,36-52 0,-18-18 16,0-17-1,-36-1 1,-52 18 0,17 53-1,54 0-15,-71 53 16,17 18-1,1 52 1,52 18 0,18-70-1,35-18 1,53-36 0,18-17 15,-18-35-16,-17-18 1,-36-53 0,-17-35-1,-18 35 1,0 53 0,0 36-1,0 52 1,-18 36-1,18 70 1,0-36 0,36-52-1,34 0 1,36-35 0,0-18 15,52-53-16,-87-18 1,0-52 0,-1-53-1,-70 34 1,0 1 0,0 71-1,-35 70 1,17 17-1,1 36 1,-1 53 0,18 35-1,0-17 1,35-18 0,-35-53 15,53 17-16,0-52 1,0-1 0,18-17-1,-54-17-15,71-36 16,-35 18 0,0-36-1,-53-35 1</inkml:trace>
  <inkml:trace contextRef="#ctx0" brushRef="#br0" timeOffset="34005.14">4145 4780 0,'0'0'0,"-18"18"0,36-18 47,0 0-47,70 0 15,18-36 1,53 1 0,-54 35-1,-69-17-15,-1 17 16,-17 0-1</inkml:trace>
  <inkml:trace contextRef="#ctx0" brushRef="#br0" timeOffset="37545.8">3440 6297 0,'0'0'0,"-18"0"0,0 0 0,-70 18 16,70-18-1,-34 0 1,34 0-16,0 0 16,-17 17-1,123-17 17,36 0-17,-71 0-15,123 0 16,89-17-1,-142 17 1,-17 0 0,-71 0-1,-35 35 1,-18-35 0,1 18-1</inkml:trace>
  <inkml:trace contextRef="#ctx0" brushRef="#br0" timeOffset="37878.17">3881 6368 0,'-18'0'0,"-17"0"31,17 17-16,0 36 1,-17 53 0,35-71-16,-18 89 15,18-1 1,-17-17 0,-1-35 15,18-36-16,18-53 32,-1 1-47</inkml:trace>
  <inkml:trace contextRef="#ctx0" brushRef="#br0" timeOffset="38563.49">4127 6720 0,'0'0'0,"0"-17"0,0-1 16,0 36 15,0-1-31,0 54 16,-17 0-1,17-54-15,0 54 31,35-36-15,18-17 0,35-18-1,36-53 1,-18-18 0,-36-17-1,-70 17 1,0-17-1,0 53 1,-35 70 15,35 0-31,-18 36 16,-17 53 0,35-1-1,0-17 16,0 123-15,53-52 0,0-72-1,0 19 1,-53-18 0,-18-53-1,-53-36 1,-87-17-1,-54 0 1,53-17 0,1-54-1,87 0 1,71 1 0,88-71-1,53 0 1</inkml:trace>
  <inkml:trace contextRef="#ctx0" brushRef="#br0" timeOffset="38944.71">4957 6738 0,'0'0'0,"0"-18"0,0 1 15,-18 17 1,18 17 15,0 36-31,18 71 16,17 17 0,-35 0-1,0 53 16,-53 0-15,53-159-16,-35 71 16,17-18-1,18-70 1,18-36 15,17-70-15,-17 53-16,34-71 15</inkml:trace>
  <inkml:trace contextRef="#ctx0" brushRef="#br0" timeOffset="39344.44">5062 6950 0,'0'0'0,"0"-18"0,-17-17 0,-19-36 16,-16-17-1,52 17 16,17 1-15,89 17 0,-18 18-1,53 35 1,-53 70 0,-70 18-1,-71 36 1,-53-18-1,1-53 1,-54 0 0,106-36-1,71-17 32,-1-17-31,18-1-16,1 0 31,-36 1-31,35-1 0</inkml:trace>
  <inkml:trace contextRef="#ctx0" brushRef="#br0" timeOffset="40077.81">5486 6897 0,'17'0'0,"-34"0"0,52 0 15,-17 0-15,35-18 16,35-35 0,0-17-1,-35-1 1,-18-17 0,-35 53-16,0-18 31,0 35-16,-88 18 1,17 35 0,1 54-1,17 16 1,53-69-16,0 17 16,0 17-1,53-17 1,0-53-1,53 0 1,17-18 0,-105 1-16,70-36 15,18-35 1,-18-36 0,-35 18-1,-36 1 16,-17 87-15,0 0-16,-17 18 16,-18 53-1,17 18 1,18 35 0,0-18-1,0-35 1,35 17-1,0-34 1,-17-19 0,-18 1-1,0-1 1,-18-17 0,-34 0 15,-19 0-16,36-17-15</inkml:trace>
  <inkml:trace contextRef="#ctx0" brushRef="#br0" timeOffset="40611.98">3457 7391 0,'-17'17'0,"34"-34"0,-52 34 0,17-17 0,-17 0 16,35 18-1,53 0 1,35-18 15,-35 0-31,159 0 16,-1-18-1,72 0 1,87 1 0,-52 17-1,87-18 1,89 0-1,-265 1 1,-17-1 0,-88 0-1,-89 18 1,-18-17 0,1-1 46,-18 1-46</inkml:trace>
  <inkml:trace contextRef="#ctx0" brushRef="#br0" timeOffset="41279.33">5644 8625 0,'0'0'0,"0"-17"0,0-36 16,0 35-1,0-52-15,0 52 31,-17 18 1,17 18-32,0 17 15,0 35 1,0 72 0,0-107-16,-18 88 15,-17 1 1,17-54-1,18-34 1,0-54 31,53-35-31</inkml:trace>
  <inkml:trace contextRef="#ctx0" brushRef="#br0" timeOffset="41628.54">6032 8837 0,'0'0'0,"0"18"0,0-1 15,0 1 1,18-18-1,35 0 1,-18-35 0,-35 17-1,0-35 1,0 18 0,-35 17-1,-36 18 16,36 53-15,18-18 0,17-17-1,35-18 1</inkml:trace>
  <inkml:trace contextRef="#ctx0" brushRef="#br0" timeOffset="43960.95">7250 8202 0,'17'0'0,"-17"-18"0,35-17 15,-17 0 1,-18 17-16,0-35 15,0 18 1,-88 35 0,-36 0-1,36 88 1,-18 71 0,36 70-1,52-123 16,18 35-15,88-35 0,-17-71-1,52-35 1,36-35 0,-88-18-1,52-35 1,-17-18-1,-53 36 1,-35-1 0,-18 53-1,-53 89 17,0 17-17,53-70 1,-35 35-1,35 17 1,17-17 0,36-53-1,53-35 1,-36-18 0,-52 0-1,-36-18 1,-70 19-1,-18 34 1,89-17 0,17 17-1,53-17 1,88-1 0,53 19-1,-88 34 16,-18 36-15,-70 36 0,-18-37-1,0 37 1,-18-1 0,0-70-1,18-1 1,-17-17-1,17-53 1,0-17 0,70-54-1,1 36 1,52 0 0,1 70-1,-36 18 16,-35 71-15,-53 35 0,0-89-16,0 54 15,-53-1 1,18 1 0,35-53-1,-18-18 1,53-18-1,-17 0-15,-1 1 0</inkml:trace>
  <inkml:trace contextRef="#ctx0" brushRef="#br0" timeOffset="44811.3">9331 8343 0,'35'-17'15,"-70"34"-15,70-52 16,-35 17-16,-88 18 31,-18 18-15,-53 35-1,54 0 1,87-18 0,18-17-16,35-1 15,89 19 1,-36-19-1,35 1 1,-52 35 0,-71 0-1,-35-18 1,-54-17 0,-34-1-1,52-17 1,-17-53 15,0-17-15,53 34-1,17 19 1,36 52 15,35 18-15,17 0-1,-52-35-15,88 17 16,-18-35 0,53 0-1,0-71 1,-35 36 0,0-71-1,-89 89 1,36-125-1,-35 1 1,-18-35 0,0 70-1,-53 159 17,53-18-32,-35 89 15,0 35 1,35-1-1,0-52 1,17-53 0,54-18-1,-1-35 1,1-17 0,17-54-1,-53 36 1</inkml:trace>
  <inkml:trace contextRef="#ctx0" brushRef="#br0" timeOffset="45011.66">9560 8326 0,'0'17'15,"0"-34"-15,-17 34 0,34-17 16,19 0-1,-19 0-15,54 0 16,52-35 0,-35 35-1,-35-35 1</inkml:trace>
  <inkml:trace contextRef="#ctx0" brushRef="#br0" timeOffset="45643.53">9984 8414 0,'0'0'15,"-18"0"-15,0 0 16,1-36-16,17-16 31,35 16-15,0 36-16,71-35 15,53 35 1,-53 35 0,-18 53-1,-71 18 1,-17-88-16,-35 70 15,-18-53 1,0 1 0,18-36-1,35-36 1,0-17 0,18-35-1,-1 53 1,36-36-16,18 1 31,-1 17-15,1 18-1,-36 17 1,1 0-16</inkml:trace>
  <inkml:trace contextRef="#ctx0" brushRef="#br0" timeOffset="46111.02">10795 8184 0,'0'18'0,"0"-36"0,0 71 15,-18 0 1,-17 0 0,0 18-1,35 17 1,0-35 0,0-36-1,70 19 1,36-36 15,-88 0-31,52-18 16,71-52-1,-52-19 1,-36-16 0,-18 16-1,-35 19 1,0 52-1,-35 53 1,-1 71 0,1 0-1,17-35 1,36-1 0,35-35-1,18-35 16,-1 0-15,18 0 0,-70 0-16</inkml:trace>
  <inkml:trace contextRef="#ctx0" brushRef="#br0" timeOffset="46395.92">11836 8326 0,'0'-18'0,"0"36"0,0-107 15,0 19 1,0 35 0,-71 35-1,1 70 1,52-35-16,-17 54 16,-18 16-1,35 1 1,18-53 15,35-18-15,-17-35-16,53 0 15,34-17 1,-16-36 0</inkml:trace>
  <inkml:trace contextRef="#ctx0" brushRef="#br0" timeOffset="46693.81">12294 8061 0,'0'0'0,"0"-53"0,18-88 16,-36 70-1,-35 71 1,0 36 0,18 69-1,0 107 1,17-88 15,18-1-15,0-35-1,0-35 1,53-18 0,18-35-1,-1-17 1,1-36-1</inkml:trace>
  <inkml:trace contextRef="#ctx0" brushRef="#br0" timeOffset="47110.41">12559 8237 0,'0'-17'0,"0"34"0,-18-17 32,-35 53-17,18 35 1,17 1 15,18-72-31,0 19 16,18-1-1,70-35 1,0 0 0,18-35-1,-35-18 1,-36-36-1,-35-52 1,-53 71 0,0 52-1,-53 53 1,36 36 0,35-18-1,35 0 16,70-53-15,-17 0 0,-18 0-16</inkml:trace>
  <inkml:trace contextRef="#ctx0" brushRef="#br0" timeOffset="47543.41">13088 8167 0,'0'0'0,"0"-35"15,0 17 1,18 18 15,17 0-31,-17 0 0,52 0 16,18 35 0,-17 53-1,-36-17 1,-35 17 15,0-17-15,-53-36-1,0-17 1,36-18 0,17-36 15,0 19-31,0-36 15,88-71 1,-35 36 0,0 18-1,-18 17 1,-35 35 0,0 0-1</inkml:trace>
  <inkml:trace contextRef="#ctx0" brushRef="#br0" timeOffset="47809.95">12188 7955 0,'0'0'0,"-17"0"0,-1 0 16,53 0-1,1 0 1,87 0 0,18 0-1,-35 0 1,-88 0-16,88-18 16,-53 1-1,-18 17 1</inkml:trace>
  <inkml:trace contextRef="#ctx0" brushRef="#br0" timeOffset="48743.82">14464 8184 0,'0'0'0,"18"-17"0,-18-1 15,0-70 1,0 35 0,0 18-1,0 52 1,0 36-1,0 71 1,-36 35 0,1-71-1,17-53-15,-35 53 16,36-35 0,52-53 30,-17-35-46,52-53 32,-17 17-17,-35 36-15,70-89 16,-17 54 0,-54 70-1,18 35 1,-35 71-1,0 17 1,18-34 0,35-37-1,0-52 1,53 0 0,-18-35-1,-17-18 1,-36 36-1,0-107 1,-17-52 0,-18 52-1,-53 18 1,0 106 0,-18 0-1,36 89 1,35-1-1,53-35 1,35-18 0,-53-35-16</inkml:trace>
  <inkml:trace contextRef="#ctx0" brushRef="#br0" timeOffset="49009.7">15610 8167 0,'0'-18'0,"0"36"0,18-53 16,-18 17 15,0 71 0,0-18-31,-18 53 16,1 0 0,17-35-1,-18-17 1,18-19-1,-18-34 17,18-54-17,0 36-15</inkml:trace>
  <inkml:trace contextRef="#ctx0" brushRef="#br0" timeOffset="49177.54">15575 7955 0,'0'-35'15,"0"70"-15,0-123 0,-35 88 32,17 0-17,18 18 17,0-1-32,53-17 15,18 18 1</inkml:trace>
  <inkml:trace contextRef="#ctx0" brushRef="#br0" timeOffset="49460.06">16069 7849 0,'0'0'16,"0"-17"-1,-18 17-15,1 35 16,-19 71 15,19-71-31,17 53 16,-35 71-1,35-124-15,-36 89 16,19-71 0,17-18-1,0-17 1,17-18-1,36-36 1</inkml:trace>
  <inkml:trace contextRef="#ctx0" brushRef="#br0" timeOffset="49976.99">16351 7885 0,'0'0'0,"0"-18"0,0-35 16,0 71 15,0 35-15,-17 70-1,17 1 1,-36 17 0,36-106-16,-17 53 15,-1-70-15,0 35 16,18-18-1,0-17 1,0-54 15,0 19-31,53-72 16,0 1 0,53-35-1,18 35 16,-36 70-15,-53 18-16,36 53 16,-36 53-1,-35-71-15,0 36 16,-18 17 0,-17-18-1,17-52 1,1-18-1,-1 0 1,0-18-16,18 1 0</inkml:trace>
  <inkml:trace contextRef="#ctx0" brushRef="#br0" timeOffset="50177.09">15910 8220 0,'0'0'0,"0"-18"16,18 18-1,70-18 1,36 1 0,-89 17-16,35-18 15,-34 1-15,-1 17 0</inkml:trace>
  <inkml:trace contextRef="#ctx0" brushRef="#br0" timeOffset="50680.27">17780 7920 0,'0'-18'0,"0"36"0,-18-71 0,1 18 15,17 17-15,-71-35 16,89 0 0,-36 36-1,1 87 1,17 71 0,0 0-1,-18 53 1,18-17 15,0-89-15,0-53-1,0-52 17,0-1-17,0 0-15,0-70 16</inkml:trace>
  <inkml:trace contextRef="#ctx0" brushRef="#br0" timeOffset="51026.93">17604 8132 0,'-53'-89'16,"106"178"-16,-106-213 0,53 18 15,0 18 1,0 53-16,53-36 16,52 1-1,19 34 16,-18 36-15,17 53 0,-70 53-1,-71 18 1,-87-1 0,-36-35-1,70-35 1,18-18-1,35-35 1,1 18 0,70-18-1,17-18 1,-52 18-16</inkml:trace>
  <inkml:trace contextRef="#ctx0" brushRef="#br0" timeOffset="51559.44">18203 8326 0,'0'0'0,"36"0"16,-19 0-1,1-36 1,-18 19-16,0-19 16,0 1-1,-53-53 1,-18 35-1,18 53 1,-17 53 0,17 53-1,35-18 1,1 35 0,34-87-1,54-19 1,35-17 15,0-35-15,-36 0-1,1-53 1,-71-18 0,0 70-1,-36 89 16,19-17-31,17 17 16,0 52 0,0-52-1,53-35 1,17 0 0,1-18-1,-18-18 1</inkml:trace>
  <inkml:trace contextRef="#ctx0" brushRef="#br0" timeOffset="51976.67">18627 8237 0,'0'-17'16,"0"34"-16,0-52 0,0 0 16,0 0-1,17 17 1,54 18-1,-1 35 1,1 36 0,-36 17-1,-17 0 1,-18-35 0,0-18-1,-18-35 1,1-17 31,17-1-47,0-35 15,0 35-15,35-70 16,18-18 0,0 18-1,-18 53 1,0 35-1,1 0 1,-19 18-16,-17-1 0</inkml:trace>
  <inkml:trace contextRef="#ctx0" brushRef="#br0" timeOffset="52559.58">19509 8431 0,'35'-53'31,"-35"36"-31,0-18 16,0-71 0,-71 18-1,54 70-15,-36-17 16,17 17-16,-87 18 15,17 35 1,53 53 0,18 18-1,35 0 1,0-35 0,53-36-1,17-17 1,1-18-1,17-18 17,-17-53-17,-18-17 1,-36-18 0,-17 36-1,-17 123 16,17-36-31,-18 54 16,18 17 0,0-35-1,71-18 1,-36-35 0,53 0-1,-35-17 1</inkml:trace>
  <inkml:trace contextRef="#ctx0" brushRef="#br0" timeOffset="53342.93">19879 8184 0,'0'-17'16,"0"34"-16,0-52 0,0 18 16,-35 69 15,35-34-31,-18 70 15,18-17 1,-18-18 0,18 0-1,-17-36 17,17-34-1,0-1-16,0-35 1,0-35 0,35 0-1,-17 70-15,52-70 16,18 53 0,-35 35-1,-17 70 1,-19 18-1,-17-17 1,0-1 0,0-52-16,0 17 15,0-17 1,-17-18 31,17-18-47,0-17 31,0 0-31,0-36 16,70-52-1,36 17 1,-18 53 0,18 35-1,-18 71 1,-52 71-1,-36-18 1,-53-36 0,17 1-1,1-36 1,17 0 0,18-52 15,53-36-16,-35 35 1</inkml:trace>
  <inkml:trace contextRef="#ctx0" brushRef="#br0" timeOffset="53743.79">20690 8308 0,'18'0'46,"17"0"-30,-17-18-16,17 1 16,36-36-1,-36 0 1,0-18 0,-35 18-1,-17 53 1,-71 36-1,-1 52 17,54 18-17,35-36 1,0 18 0,35-35-1,36-17 1,-1-36-1,1 0 1,0-36 0,-54 19-16</inkml:trace>
  <inkml:trace contextRef="#ctx0" brushRef="#br0" timeOffset="54026.75">21272 7885 0,'0'-53'0,"0"106"15,0-177-15,0 142 32,-17-1-17,-1 1-15,1 88 16,-1 70 0,0-52-1,1-1 1,17-35-1,-18-35 1,18-35 0,35-18 15,1-18-15</inkml:trace>
  <inkml:trace contextRef="#ctx0" brushRef="#br0" timeOffset="54409.55">21290 8396 0,'18'0'47,"35"0"-31,0-18-1,0-34 1,-53 34-16,17-53 15,-17 36 1,-17 17 0,-54 36-1,36 35 1,17-35-16,-17 35 16,17-36-16,0 71 15,18-52 1,0 17 15,36-36-15,34-17-1,-17 0 1,71-17 0,-89 17-16</inkml:trace>
  <inkml:trace contextRef="#ctx0" brushRef="#br0" timeOffset="54792.38">21749 8273 0,'0'-18'0,"0"36"0,0-54 16,0 19-16,17 17 0,1-36 15,35 36 1,-18 0 0,0 18-1,-17 53 1,0-1-1,-18 1 17,0-18-17,-18-36 1,0 1 0,18-36 15,0-17-16,36-36 1,-1 1 0,0 17-1,-17 0 1,0 0 0,-18 36-1</inkml:trace>
  <inkml:trace contextRef="#ctx0" brushRef="#br0" timeOffset="55092.59">20955 7849 0,'0'0'0,"-18"-17"16,1 17-16,-19 0 15,89 0 1,106 0 0,-124 0-16,142 0 15,-36 0 1,-18 0 0,-87 0-1,-72 0 16,19 17-15,-54 1-16</inkml:trace>
  <inkml:trace contextRef="#ctx0" brushRef="#br0" timeOffset="56275.7">5397 9913 0,'-17'0'16,"34"0"-16,-105 18 16,71-18-1,-1 0-15,-17-18 16,17-17-1,18-36 1,35 1 15,-17 70-31,17-36 16,-17 36-16,52 0 16,1 106-1,-53-18 1,-18 36-1,-71-1 1,-17-17 0,-18-18-1,53-35 1,-35-53 0,0-17-1,35-36 1,35-53-1,18-18 17,36 89-17,34 18 1,18 69 0,0 19-1,-17 0 1,-36-19-1,-35-34-15,36 35 16,-19-18 0,18-35 15,-17-17-15</inkml:trace>
  <inkml:trace contextRef="#ctx0" brushRef="#br0" timeOffset="56474.33">5909 10142 0,'18'-17'16,"-36"34"-16,53-34 16</inkml:trace>
  <inkml:trace contextRef="#ctx0" brushRef="#br0" timeOffset="57796.41">7338 10019 0,'0'0'15,"0"-18"-15,0-35 16,17 18-1,1-36-15,0 19 16,-18 16 0,-89 19 15,54 17-31,-18 0 16,18 17-16,-124 71 15,1 54 1,87-19-1,53 53 1,36-17 0,35-53-1,-18-88-15,71 35 16,35-53 0,-35-53-1,35-53 1,-17-18-1,-36 19 17,-35 16-17,-53 54 1,-36 88 15,19-35-31,-19 52 16,1 18-1,18-52-15,17 52 16,35-18 0,53-70-1,18 0 1,0-70 0,-89 52-16,1 1 15,-18-19-15,-18-34 16,-88-1-1,36 18 17,17 18-17,53 0 1,71 17 0,52 18-1,18 0 1,-35 53-1,-35 18 1,-54-1 0,-17 18-1,0-70-15,0 35 16,-35-18 0,17-35 15,1-53-16,17 18 1,0-71 0,53 36-1,17-19 1,36 54 0,-18 35-1,18 88 1,-106 0-1,0-70-15,0 70 16,0 18 0,0-53-1,0-35 1,18-71 15,-1 35-31</inkml:trace>
  <inkml:trace contextRef="#ctx0" brushRef="#br0" timeOffset="58609.19">9137 10125 0,'18'-18'16,"-36"36"-16,36-54 16,-54 19-1,-87 17 1,17 0-1,-35 53 1,53 0 0,88 0-1,70-36 1,71 1 0,0 17-1,-70 0 1,-36 1-1,-52-19 1,-1 1 0,-53-18-1,-17 0 1,-18-18 0,36 1-1,17-1 1,35 18-1,18 35 1,53 1 0,35-1-1,-17-18 1,35-17 0,53-35-1,-71-18 1,18-17-1,-53-36 1,-18-35 15,18 35-15,-18-88 0,-35 106-1,-18 176 16,-35 71-15,18-36 0,35-88-16,0 71 15,0 35 1,35-88 0,36-17-1,0-36 1,-19-36-1,-16-17 17,-19 36-32,1-36 0</inkml:trace>
  <inkml:trace contextRef="#ctx0" brushRef="#br0" timeOffset="58810.1">9437 10019 0,'0'0'16,"17"0"0,1 0-16,35 0 15,0 0 1,-35 0-16,52 0 16,-17 0-1,-35 0-15,-1-18 16</inkml:trace>
  <inkml:trace contextRef="#ctx0" brushRef="#br0" timeOffset="59425.91">9948 10160 0,'0'0'0,"0"-18"16,0-17-1,18 0 1,70-18 0,18 35-1,-18 18 1,-70 0-16,70 71 15,-53 35 1,-35-18 0,0 18-1,-17-53 1,-1-36 0,0-17-1,1-53 1,17 0-1,0-35 1,0 18 15,53-1-15,17 36 0,-17 0-1,-18 35-15</inkml:trace>
  <inkml:trace contextRef="#ctx0" brushRef="#br0" timeOffset="59891.73">10813 9984 0,'0'0'0,"-18"17"47,0 1-47,18 17 0,-35 18 15,0 53 1,17-18-1,18-35 17,0-35-32,35 35 15,36-53 1,0 0 0,34-53-1,1-18 1,-53-35-1,-35 89-15,-18-72 16,0 1 0,0 71-1,0 70 17,0-18-32,-18 35 15,0-52-15,1 53 16,17-1-1,0-17 17,35-35-17,36-18 1,-1 0-16</inkml:trace>
  <inkml:trace contextRef="#ctx0" brushRef="#br0" timeOffset="60192.76">11730 10037 0,'0'-18'0,"0"36"0,0-54 15,0 19-15,-18-1 0,-17 18 16,-18 18 0,18 35-1,-1 35 1,19 18-1,17-36 17,0 1-17,70-54 1,-17-17 0,35 0-1,18-53 1,-88 36-16</inkml:trace>
  <inkml:trace contextRef="#ctx0" brushRef="#br0" timeOffset="60492.96">12277 9737 0,'0'-36'0,"0"72"16,0-89-16,0 17 0,-53-16 15,17 52 1,1 52-1,18 90 1,-1-1 15,18-35-15,0 35 0,0-71-1,0-17 1,53-35-1,17-18 1,1-36 0,-36 36-16</inkml:trace>
  <inkml:trace contextRef="#ctx0" brushRef="#br0" timeOffset="60910.78">12559 10072 0,'0'0'0,"0"-71"15,0 54 1,-53 70 15,53-36-15,-35 54-1,17 35 1,0-54 0,18 19-1,53-36 1,18-35-1,-53 0-15,70 0 16,0-53 0,-35 0-1,-36-52 1,-17-1 0,-17 18-1,-1 70-15,-35 18 16,-17 18 15,-1 52-31,36-35 31,0 1-15,35-19 0,70-17-1</inkml:trace>
  <inkml:trace contextRef="#ctx0" brushRef="#br0" timeOffset="61374.81">13088 10160 0,'0'0'0,"0"-18"0,0-17 16,0 0-1,0 0 1,35-1-1,-17 36 1,53-17 0,-36 17-16,35 0 15,36 70 1,-71 1 0,-35-18-1,0 17 1,-17-35-1,-36-35 1,35 0 0,1 0-1,17-52 1,17 16 0,36-34-1,35-18 1,-35 52-1,-35-17 17,0 18-17,-18 17-15</inkml:trace>
  <inkml:trace contextRef="#ctx0" brushRef="#br0" timeOffset="61659.31">12100 9825 0,'0'0'16,"-35"0"-16,17 0 0,1 0 0,87 0 31,107 0-15,-19-18-1,19 1 1,-36 17 0,-123 0-1,34 0 1,1-18 0,-17 18-16</inkml:trace>
  <inkml:trace contextRef="#ctx0" brushRef="#br0" timeOffset="62225.44">14376 9913 0,'0'-18'0,"0"36"0,17-53 0,1-18 16,0-35-1,-1 88 1,-17 17-1,0 89 1,0-53 0,-17 106-1,-19-53 1,1 17 0,0-35-1,35-52 1,70-72 15,-52 36-31</inkml:trace>
  <inkml:trace contextRef="#ctx0" brushRef="#br0" timeOffset="62659.2">14817 10019 0,'17'-18'0,"-34"36"0,34-53 0,-17 17 0,-17 18 31,-1 0-31,-53 88 16,-17 0 15,35-17-15,36-53-16,-19 34 16,19-52-16,-1 36 15,18-54 16,18 0-31,35-34 16,0-1 0,35-53-1,-35 35 1,-18 71 0,-17 53-1,17 35 1,-17-17-1,17-1 17,-35-52-32,17 0 15,1-18-15,35 17 16,0-52 0,-35 35-16</inkml:trace>
  <inkml:trace contextRef="#ctx0" brushRef="#br0" timeOffset="62908.06">15311 9737 0,'0'-36'0,"0"72"0,0-125 15,-36 89 1,36 18-16,-35 70 16,0 36-1,-36 70 1,18-71-1,36-70 1,17 18 15,17-54-15,36-17 0,-35 0-16,35-35 0</inkml:trace>
  <inkml:trace contextRef="#ctx0" brushRef="#br0" timeOffset="63125.7">15487 10054 0,'0'0'0,"-71"106"47,71-88-47,-17 17 15,17 0 1,0-17-1,17-18 17,1-18-17,-18 1-15</inkml:trace>
  <inkml:trace contextRef="#ctx0" brushRef="#br0" timeOffset="63308.69">15557 9895 0,'0'0'15,"0"-17"-15,-70 17 16,35-18 0,17 18-1,53 35 17,1-35-32,34 0 15,18 0 1</inkml:trace>
  <inkml:trace contextRef="#ctx0" brushRef="#br0" timeOffset="63559.49">16034 9754 0,'0'-17'0,"-18"-19"31,-17 36-15,0 71-1,17 52 1,18-34 0,-18 34-1,-17-17 1,35-88-16,0 34 16,0-34-1,35-18 1</inkml:trace>
  <inkml:trace contextRef="#ctx0" brushRef="#br0" timeOffset="64325.02">15681 10019 0,'0'0'0,"18"0"16,-1 0-16,71 18 16,-52-18-16,52 0 15,18 0 1,-71-18-16,71-17 15,-53-18 1,-36 17 15,-17-34-15,0-1 0,0 54-1,0 52 1,-17 53-1,17 36 1,-36-19 0,1-34-1,0 17 1,35-53 0,0-17-1,-18-18 1,18-18-1,0-34 1,71-37 15,52 1-15,-34 18 0,34 52-1,-35 36 1,-53 35-1,-35-18-15,0 35 16,0 1 0,-17-18-1,-1-36 1,18-34 31,18-18-32</inkml:trace>
  <inkml:trace contextRef="#ctx0" brushRef="#br0" timeOffset="64775.16">16916 9931 0,'0'0'16,"0"-18"-1,-53 89 16,35-54-15,0 19-16,-34 52 16,34-35-1,18 35 1,53-53 0,0-17-1,53-18 1,17-36-1,-52-16 1,-18-37 15,-71-34-15,-53 52 0,-52 36-1,-18 53 1,53 35-1,17 52 1,71-87-16,0 70 16,53-35-1,35-35 1,0-18 0</inkml:trace>
  <inkml:trace contextRef="#ctx0" brushRef="#br0" timeOffset="65507.73">17445 10037 0,'0'0'0,"17"-18"0,-17 0 0,0 1 31,-17 34-15,17 1-1,-18 0-15,-17 52 16,35 18-1,0-35 1,18-18 0,52-35-1,1 0 1,-36 0-16,36 0 16,-19-70-1,-16-1 1,-19-34-1,-17 16 1,-17 125 31,17-19-47,-36 54 16,36-1-1,0 1 1,18-53-1,70-18 1,0 0 0,18-53-1,-53 0 1,18-71 0,-36-35-1,-35 124-15,0-35 16,0-19-1,-35 107 1,-1 53 15,1 70-15,35 18 0,0-107-1,0-16-15,0 34 16,53-34-1,0-36 1,35 0 0,-17-18-1,-1-53 1</inkml:trace>
  <inkml:trace contextRef="#ctx0" brushRef="#br0" timeOffset="65708.28">18115 9825 0,'0'0'16,"-18"0"-16,36 0 31,0 0-31,17 0 16,71 0-1,0 0 1,-36-18-1,-34-17 1</inkml:trace>
  <inkml:trace contextRef="#ctx0" brushRef="#br0" timeOffset="66208.02">19103 9719 0,'0'-18'0,"0"1"0,0-19 15,18-69 1,-18 34 0,-18 212 30,18-35-46,-18 70 16,-17 18 0,35-141-1,-18 88 1,18-70 0,0-36-1,18-70 16,17 0-31</inkml:trace>
  <inkml:trace contextRef="#ctx0" brushRef="#br0" timeOffset="66542.05">19050 9842 0,'0'0'0,"-18"-35"0,1 0 0,-19-71 15,36 0 1,36 18-1,70 70 1,123 1 15,0 52-15,-123 53 0,-88 71-1,-212 17 1,17-105-1,1-18 1,70-18 0,88-17-1,107-18 17,-1 0-17</inkml:trace>
  <inkml:trace contextRef="#ctx0" brushRef="#br0" timeOffset="67040.8">19826 10089 0,'0'0'0,"18"0"0,-18-17 0,17 17 16,-17-35-1,0-36 1,-53 36-1,-17 35 1,35 0-16,-89 35 16,1 71-1,52-36 1,36 19 0,35-37-1,70-34 1,-52-18-16,106 0 15,17-53 1,-71 18 15,18-36-15,-70-17 0,-18 71-1,0 34 1,-35 36-1,17 0 1,18 18 0,0-19-1,53-34 1,-35 0-16,52-18 16,-17 0-1</inkml:trace>
  <inkml:trace contextRef="#ctx0" brushRef="#br0" timeOffset="67442.21">20161 10125 0,'-17'-18'15,"34"36"-15,-52-71 16,35 18-16,0 17 16,0 0-1,53 18 1,35 18-1,-35 35 1,-35 17 0,-18 1-1,-18-18 1,-17-36 0,35-34 15,0-36-16,35 0 1,36-35 0,17 17 15,-18 54-15,1 17-1,-36 0 1</inkml:trace>
  <inkml:trace contextRef="#ctx0" brushRef="#br0" timeOffset="67957.73">20902 10160 0,'18'-18'15,"-36"36"-15,53-36 0,-17 1 0,-18-1 16,0-52-1,-18-1 1,-35 18 0,-52 53-1,-19 35 17,1 54-17,52 16 1,53-34-1,36-18 1,53-36 0,70-17-1,-71-17 1,19-36 0,-37-18-1,-16 1 1,-19 17-1,-17 71 17,-17-1-32,-19 54 31,1-18-15,35-18-1,18-17 1,88-18-1,-36 0 1</inkml:trace>
  <inkml:trace contextRef="#ctx0" brushRef="#br0" timeOffset="68658.24">21184 10037 0,'0'-36'16,"0"72"-16,0-107 0,0 53 15,-17 18 1,-19 71-1,19-1 1,17-17 0,0-35-1,-18 17-15,18 1 32,0-54 14,0 0-46,0 1 16,0-1-16,18-53 16,35-17-1,0 18 1,-1 52 0,1 18-1,-53 53 1,18 18-1,-18-54-15,0 54 32,0-36-17,0 0 1,0-17 0,-35-18-1,35-53 16,35 0-15,36-35 0,34 17-1,-34 54 1,0 52 0,-71-17-16,17 52 15,-17-17 1,-35 18-1,17-54 1,18 1 15,18-18 1,0-18-32</inkml:trace>
  <inkml:trace contextRef="#ctx0" brushRef="#br0" timeOffset="69007.94">21784 10054 0,'0'0'0,"0"-17"47,18-1-16,17 0-31,0 1 16,-35-1-16,35-17 15,-35 17-15,0 0 16,-88 54 31,18 52-31,52-35-1,0 17 1,18-52-16,0 17 15,18-35 1,53 18 0,-1-36-1,-52 18-15</inkml:trace>
  <inkml:trace contextRef="#ctx0" brushRef="#br0" timeOffset="69307.89">22207 9754 0,'0'0'0,"0"-17"0,0-19 0,0 19 16,-17 34 15,17 54-15,0 35-1,-18 17 1,0-52-1,1 17 1,-1-53 0,18-17-1,18-18 17,-1-18-32,19 1 15</inkml:trace>
  <inkml:trace contextRef="#ctx0" brushRef="#br0" timeOffset="69624.42">22260 10125 0,'0'0'0,"0"-18"31,0 0-15,18 18 0,17-35-1,-17 18 1,-18-1-1,-18 18 17,1 18-32,-1-1 15,-17 36 1,35-35-16,0 17 16,-18-35-16,18 18 15,0-1 1,35-17-1,18 0 1,-35-17 15,17-19-31</inkml:trace>
  <inkml:trace contextRef="#ctx0" brushRef="#br0" timeOffset="69959.5">22437 10037 0,'0'-18'16,"17"0"-1,1 18 1,0 0 0,-18 36-1,0 16 1,0 1 0,0-17-1,0-19 1,0-34 46,0-1-46,0 0 0,0 1-1,17-1 1,-17 0-16,35-17 15,-35 0 1</inkml:trace>
  <inkml:trace contextRef="#ctx0" brushRef="#br0" timeOffset="70232.75">22066 9754 0,'0'0'16,"-17"0"-16,70 0 31,-18 0-15,35 0 0,1 0-1,-53 0 1</inkml:trace>
  <inkml:trace contextRef="#ctx0" brushRef="#br0" timeOffset="71624.63">4868 11536 0,'0'-18'62,"0"1"-46,0-1-16,0 0 0,18 1 16,53-19-16,-54 36 15,18-17 1,-17 17-16,53 0 16,-36 53-1,-17 0 1,-54 52-1,-52-16 1,0-37 0,70-52-16,-52 36 15,34-36 1,36-36 15,89 1-15,-19 0-1,-52 35-15,70 0 16,-17 18 0,-1 52 15,-52 18-15,-54 1-1,-34-1 1,-36-53-1,36-17 1,-72-18 0,37-36-1,16-34 1,1-1 0,88 54-16,-35-19 15,35 19 16,35 17-15,53 0 0,-52 0-1</inkml:trace>
  <inkml:trace contextRef="#ctx0" brushRef="#br0" timeOffset="71974.08">5592 11712 0,'0'18'0,"-18"-18"0,0 0 16,1 0 0,-1 0-1,0 0 1,18-18 15,-17 18-31,-19-17 16,19 17-1,-1 0 17,0 0-17,18 17 1,18-17-1,0 0 1,-1 0-16</inkml:trace>
  <inkml:trace contextRef="#ctx0" brushRef="#br0" timeOffset="83588.89">6879 11624 0,'0'0'0,"18"0"16,-18-53 0,17 35-1,-17-17 1,0 18 0,-17 17-1,-54 35 1,-35 53-1,18 0 1,53-53-16,-71 107 16,53-19-1,0 1 1,36-54 0,-1-52-1,18-89 16,0 54-31,18-89 16,35-35 0,-1 35-1,-16 53 1,34 53 15,18 70-15,-52 1-1,17 70 1,-18-17 0,18-54-1,53-70 1,70-35 0,-88-53-1,0-53 1,-70-36-1,-18 36 1,-53-18 0,18 124-16,-89-18 15,-87 53 17,-1 88-17,124 18 1,70 18-1,71-36 1,88-35 0,0-36-1,-17-17 1,-54 0 0,-17-17-1,-35 17 1,0-36-1,-1 36 1</inkml:trace>
  <inkml:trace contextRef="#ctx0" brushRef="#br0" timeOffset="84022.52">7408 11800 0,'0'18'0,"0"0"15,18-18 17,0 0-17,-1 0-15,36-36 16,-35 19-16,17-36 16,-35 18-1,0 17 1,-35 0-1,0 36 1,-36 52 0,18 36-1,35 18 1,18-36 15,18-35-15,70-53-1,53 0 1,18-53 0,17-35-1,-52-36 1,-71 54-16</inkml:trace>
  <inkml:trace contextRef="#ctx0" brushRef="#br0" timeOffset="84526.95">8132 11765 0,'35'-70'0,"-35"17"15,17-36 1,-17 37-1,-52 316-15,87-528 16,-53 264-16,-35 52 16,18 19-1,-18 52 1,53-87 0,-53 87-1,-17 89 1,17 17-1,0 18 1,17-35 0,36 17-1,0-70 1,0-71 0,53-88-1,53-35 1,18-71-1,-36 0 1,18-70 0,-71-71-1,-35 88 17,-71-17-17,-17 70 1,18 88-1,-36 18 1,71 0 0,123-35 15,53-18-15,-106 35-16</inkml:trace>
  <inkml:trace contextRef="#ctx0" brushRef="#br0" timeOffset="86055.1">8590 11800 0,'18'-17'16,"-36"34"-16,36-52 0,-1 17 0,-17-52 15,-17 17 17,-36 35-17,-53 18 1,53 53-1,-17 35 1,34 36 0,36-36-1,18 18 1,35-88 0,-36-18-16,54 0 15,0-36 1,-1-34-1,-35-1 1,-17 1 0,-18 17-1,0 70 32,-18 54-31,18 17-1,0-70-15,0 35 16,53 0 0,0-53-1,18 0 1,-1-53 0,-34 0-1,-1-35 1,0-36-1,-17 71 1,-18 71 31,0 17-47,-18 53 16,18-70-1,0 70 1,0-53-1,53 1 1,18-36 0,-1-18-1,1-52 1,17-36 0,-70 35-1,17 1 1,-53 87 31,1 18-47,-36 54 15,53-72 1,0 54 0,0 17-1,35-53 1,36-17-1,17-18 1,18-35 0,-18-36-1,-18-35 1,1-17 0,-36 17-1,-17-17 1,-36 87-1,0 36-15,-34 18 16,16 70 0,1 18-1,35-36 1,18 19 15,35-19-15,-53-52-16,52 0 15,37-18 1,34 0 0,-35-36-1,1-34 1,-37-19 0,-34 54-16,0-53 15,-1-71 1,-17 53-1,0 54 1,0 69 0,-70 107-1,52-36 17,18 35-17,0-17 1,0-35-1,0-1 1,71-34 0,-54-36-16,36 17 15,35-17 1,1-53 0,-36 0-1,-53 36-15</inkml:trace>
  <inkml:trace contextRef="#ctx0" brushRef="#br0" timeOffset="86289.32">10248 11624 0,'0'0'16,"18"0"15,52 0-16,1 0 1,17-18 0,-35 1-1,-35 17 1,-18-18 0,0 0-16</inkml:trace>
  <inkml:trace contextRef="#ctx0" brushRef="#br0" timeOffset="87588.26">11994 11289 0,'18'-35'16,"-36"70"-16,54-106 0,-19 36 0,1 17 0,-18-52 16,0 52-1,-88 18 1,17 53 15,36-18-31,-53 71 16,52-53-16,-69 124 15,87-54 1,0 18 0,54-17-1,34-71 1,124-53 0,-35-36-1,-36-17 1,1-17-1,-71-36 1,-53 18 0,0 70-1,0 0 1,-53 89 15,18 0-15,35 34-1,0-34 1,53-53 0,-36-1-16,71-17 15,18-17 1,-53-19 0,-18-17-1,-35-17 1,-52-1-1,16 54-15,-70-19 16,36 36 0,70-17-1,0-1 1,106-17 15,-18 0-15,-70 35-16,105 0 15,0 35 1,-70 0 0,-53 36-1,0-1 1,0-17 0,-35 0-1,17-35 1,18-36 31,0 0-47,36-52 15,-19 52 1,36-52 0,53-54-1,35 54 1,-35 70-1,-18 53 1,-70 35 0,-18-71-16,0 54 15,-18-53-15,-35 34 16,18 19 0,0-53-1,17-18 1,71-18 15</inkml:trace>
  <inkml:trace contextRef="#ctx0" brushRef="#br0" timeOffset="88421.93">13776 11553 0,'0'-17'0,"0"34"0,35-69 16,-35 34-16,18-17 15,-18-1 1,-53 36 0,-18 36-1,1 34 1,35-17 0,52-18-1,54-17 1,17 17-1,-17 1 1,-36-1 0,-18 18 15,-34-36-31,-36 1 31,-18-18-15,1-18-1,17-17 1,18-18 0,17 36-16,0-19 15,18 54 17,36 35-17,-1 0 1,18 0-1,0-36 1,-36-17-16,54 0 16,35 0-1,-18-35 17,0-18-17,0-53 1,-52-35-1,-19-35 1,-17 52 0,0 89-1,-17 70 1,-36 89 0,17 35-1,36-18 1,0-53-1,0-18 1,36-34 0,69-36-1,1 0 1,0-53 15,-53 17-31</inkml:trace>
  <inkml:trace contextRef="#ctx0" brushRef="#br0" timeOffset="88638.17">14199 11536 0,'0'0'16,"-17"0"-16,-1 0 0,18 17 15,18-17 1,35 18-1,-36-18-15,54 0 16,17-18 0,-17-17-1,-54 18 1</inkml:trace>
  <inkml:trace contextRef="#ctx0" brushRef="#br0" timeOffset="89798.58">14587 11677 0,'-35'0'0,"70"0"0,-88-18 0,18 18 15,0-35-15,35-36 16,0 19 0,70-1-1,-52 53 1,17-18 0,1 18-16,52 18 15,0 70 1,-35-18-1,-53 36 1,0-35 0,-35-18-1,17-53 1,0 0 0,36-53 15,0 35-31,17-52 15,35-36 1,1 18 0,0 52-1,-36 19 1,-17 34 15,-18 71-15,0-17-1,0 17 1,0-35 0,0 0-1,52-35 1,19-18 0,-36 0-16,1 0 15,-1 0-15,53-53 16,0-18-1,-70 1 1,17-19 0,-17 19-1,-18 52 1,-18 54 15,-35 34-15,36 1-1,17-1 1,0 1 0,35-36-1,35-35 1,19 0 0,-19-18-1,1-35 1,-18-17-1,-36-18 1,-17 17 0,0 54-1,0-1 1,0 36 15,-17 52-15,-1-17-1,0 0 1,1-35 0,17-1-1,17-17 48</inkml:trace>
  <inkml:trace contextRef="#ctx0" brushRef="#br0" timeOffset="90388.11">15893 11624 0,'0'-18'0,"0"1"15,0-1 1,0 0-16,0 1 16,0-18-1,17 17-15,36-17 16,-18 35 0,-17 0-1,0 53 1,-18-18-1,0-18 1,0 1 0,17-36 15,-17-34-15,0 16 15,0 1-16,-17 35-15,-19 0 16,1 35 0,-18 36-1,18 17 1,17-35 0,18 17-1,53-17 1,18-53-1,52 0 1,18-17 0,-52-19-1,-19-16 1</inkml:trace>
  <inkml:trace contextRef="#ctx0" brushRef="#br0" timeOffset="91054.61">16686 11236 0,'18'-71'15,"-36"142"-15,36-159 0,0 17 16,-18 54 0,-53 34-1,35 1-15,-52 105 16,34 1 0,19 35-1,-1-36 1,18-52-1,0-36-15,0 0 16,0-17-16,53-18 16,0 0-1,53 0 17,-1-53-17,-34 0 1,-53 18-16,17-18 15,-17-18 1,-18 54 0,-36 34-1,1 36 1,-36 35 0,54-17-1,17-18 1,53-36-1,17-17 1,19 0 0,-19-35-1,1-18 1,-54 18-16,1-36 31,-18-34-15,-71 69-1,18 36 1,-35 0 0,35 36-1,36-1 1,17-18 0,70-17-1,-34 0 1</inkml:trace>
  <inkml:trace contextRef="#ctx0" brushRef="#br0" timeOffset="91487.25">17427 11483 0,'0'0'0,"0"-18"0,0 1 31,18-1-15,52 18-1,-52 0-15,70 35 16,-35 18 0,-18 35-1,-35-17 1,0-18 0,-70 0-1,52-53 1,1 17-1,17-70 17,0 18-17,53-53 1,35-18 15,-53 89-31,0-19 16,1 19-1,-19-1 1</inkml:trace>
  <inkml:trace contextRef="#ctx0" brushRef="#br0" timeOffset="91757.15">16669 11307 0,'-18'0'0,"36"0"0,-54 0 15,19-18-15,87 0 16,54 1 0,52-1 15,-140 18-31,105-18 15,-53 18 1,-71 0 0,-34-17-1,-54 17 1</inkml:trace>
  <inkml:trace contextRef="#ctx0" brushRef="#br0" timeOffset="92588.3">1993 14217 0,'18'-18'16,"-1"1"-16,1-54 15,-18 53-15,0-34 16,18-37 0,-18 19-1,0-1 1,0 107 15,0 52-15,0 35-1,0 54 1,-18-36 0,18 0-1,0-106-15,-18 36 16,18-54 0,0-52 15,0-53-16,18 35 1</inkml:trace>
  <inkml:trace contextRef="#ctx0" brushRef="#br0" timeOffset="92853.86">2452 14182 0,'0'0'0,"0"17"16,17 1-1,1-18 1,0 0-16,-1-18 16,1 1-1,0-1 1,-18 0 0,-36 18-1,1 0 1,17 0-1</inkml:trace>
  <inkml:trace contextRef="#ctx0" brushRef="#br0" timeOffset="94221.54">4304 13952 0,'0'-35'0,"0"70"0,35-88 15,-17-35-15,-1 71 16,-17-36-1,0-53 1,-17 88-16,-54 1 16,-70 17-1,-35 105 1,52 19 0,-17 70-1,106 35 1,70 1-1,53-125 1,53-16 0,1-72-1,-37-34 1,89-89 15,-88 18-15,0-54-1,-71 19 1,-17 52 0,-18 54-1,-18 17 1,-17 88 0,35 18-1,0-18 1,0 0-1,71-53 1,34-35 0,1-35-1,-35-35 1,-53-19 15,-36 1-15,-106 18-1,1 52 1,35 18 0,35 0-1,123-18 17,-34 1-32,69-1 15,37-17 1,52 35-1,-106 53 1,-53-18 0,-17 36-1,-18 17 1,0-35 0,0-36-1,0 19 1,-18-19-1,0-17 1,18-35 0,0-36-1,0-52 1,53-1 0,53 54-1,18 70 1,-36 35-1,-18 36 1,-52 35 0,-18-71-16,0 35 15,-18 1 1,-17-36 0,18-17 15,-1 0-16,36-54 1,34 1-16</inkml:trace>
  <inkml:trace contextRef="#ctx0" brushRef="#br0" timeOffset="95021.55">6121 14164 0,'35'-35'0,"-70"70"0,105-88 0,1 0 15,-54 0 1,-52 18-1,-71 35 1,36 18 0,-36 35-1,18 17 1,88-35 0,0-17-16,70 17 31,18-17-16,18 17 1,-35 0 0,-53 1-1,-18-1 1,-71-17 0,36-18-1,-36-36 1,1-17-1,17 1 1,0 52 0,35 17-1,18 36 1,35 35 0,18-35 15,53-17-16,18-36 1,-1-36 0,18-34-1,-17-19 1,-54 1 0,-35-53-1,-35-18 1,-17 36-1,-18 88 1,-1 70 0,36 36-1,0 70 1,-17-18 0,17-35 15,0 0-16,17-17 1,36-53 0,35-18-1,-35-18 1,-35 0-16,17-35 16</inkml:trace>
  <inkml:trace contextRef="#ctx0" brushRef="#br0" timeOffset="95255.04">6438 14076 0,'0'0'0,"-17"0"0,34 0 32,1 0-32,88 0 15,35 0 16,-53-18-15,-53 18-16,18-17 16,-35-1-1,-1 0-15</inkml:trace>
  <inkml:trace contextRef="#ctx0" brushRef="#br0" timeOffset="95906.03">7250 14111 0,'-18'0'16,"18"-18"-16,-18 18 0,1-17 16,17-18-1,17-1 1,36 36 0,35-17 15,18 52-16,-35 35 1,-54 19 0,-17-19-1,-35 18 1,0-52 0,17-36-1,1-36 1,17-52-1,53 18 1,17-19 0,18 1-1,-17 53 1,52 0 0</inkml:trace>
  <inkml:trace contextRef="#ctx0" brushRef="#br0" timeOffset="96353.9">7990 13935 0,'0'0'16,"0"17"0,-17 1-1,17 0-15,-36 35 16,1 17 0,35 1-1,0-1 1,18-52-1,52-1 1,1-17 0,52-52-1,-52-19 1,-36 18 0,-35-35-1,0 0 16,-17 105 1,-1 36-17,18 53 1,0-18 0,0-35-1,35 0 1,36-53-1,-54 0-15,54 0 16,-18-35 0</inkml:trace>
  <inkml:trace contextRef="#ctx0" brushRef="#br0" timeOffset="96638.25">8819 13970 0,'0'-53'16,"0"106"-16,-17-141 15,-54 88 1,-17 35 0,17 18-1,19 53 1,34 0 0,18-53-1,53-1 1,17-34-1,36-18 1,35 0 0,-35-53-1,-88 36-15,105-72 16</inkml:trace>
  <inkml:trace contextRef="#ctx0" brushRef="#br0" timeOffset="96921.18">9331 13617 0,'18'-106'16,"-36"212"-16,36-282 16,-18 158-16,-18 18 15,-17 35 1,-18 124 0,0 18-1,35-54 1,-17 36-1,35-71 1,0-35 0,53-35-1,35-18 1,0-36 0,-70 19-1,70-36-15</inkml:trace>
  <inkml:trace contextRef="#ctx0" brushRef="#br0" timeOffset="97355.04">9631 13917 0,'0'0'0,"0"-18"0,-18 36 31,1 0-31,-19 35 16,36-36-16,-17 54 15,-1-1 1,18 1-1,35-53 1,36-18 0,17-18-1,-35-35 1,0-18 0,-53-17 15,-18 0-16,-52 18 1,52 70-16,-70 0 16,35 35-1,0 53 1,35-35 0,1 0-1,52-18 1,53-17-1,18-18 1,-35 0 0</inkml:trace>
  <inkml:trace contextRef="#ctx0" brushRef="#br0" timeOffset="97770.83">10001 14023 0,'0'-18'15,"0"36"-15,0-71 16,0-18-1,0 19 1,18 52 0,52 0-1,-52 0-15,70 17 16,0 54 0,-35-1-1,-35 1 1,-18-36-1,-35 0 1,17-17-16,0-18 16,1 0 15,17-53-15,0 0-1,35-17 16,0-1-15,1 18 0,-19 36-16,1-19 15,0 19 1</inkml:trace>
  <inkml:trace contextRef="#ctx0" brushRef="#br0" timeOffset="98055.17">9102 13705 0,'0'0'0,"-36"0"0,19 18 0,-1-18 31,106 0-16,-52 0-15,105 0 16,35-18 0,0 1-1,-87-19 1,-19 36 0,-35-35-1,-17 18 1</inkml:trace>
  <inkml:trace contextRef="#ctx0" brushRef="#br0" timeOffset="101769.87">11871 13406 0,'0'0'0,"0"-18"0,0 0 0,0 1 0,0-36 16,0-35-1,-18 52 1,-52 19 0,-71 52 15,17 71-16,54 0 1,17 70 0,35-53-1,18 54 1,124-36 0,-19-88-1,72-36 1,-1-34-1,-35-36 1,71-71 0,-124 1-1,-88-18 1,-70-36 0,-107 36-1,1 53 16,-36 53-15,53 70 0,54 124-1,105 53 1,17-54 0,71-17-1,53-52 1,36-54-1,-18-35 1,-18-53 0,-53 18-1,0-53 1,-35-1 0,53-69 15,-18 105-16,-35 53 1,-35 53 0,-18 35-1,0 0 1,0 0 0,0-70-16,0 17 15,17-35 32,-17-18-47,36-34 16,-1-19-1,-18 36-15,36-36 16,0-17 0,-35 70 15,0 18-16,-18 53 1,0 35 0,0 1-1,0-19 1,35-52 0,35-1-1,-17-17 1,71-17-1,-107-1-15,89-35 16,-53-17 0,-18-54-1,-17 18 1,-18 53 0,-35 53 30,0 89-30,-1 16 0,19-34-1,17 17 1,0-35 0,35-53-1,-17 0-15,52 0 16,-17 0-1,35-53 1,0-35 0,-52 17-1,-36 54-15,0-54 16,0 54 0,0 87 30,0-17-30,0-35-16,0 35 16,0-36-16,17 36 15,36-17 1,18-19 0,-18-17-1,35 0 1,18-53-1,-53-17 1,0-71 0,-18 35-1,-18-35 1,-17 52 0,-52 72 15,-37 17-16,36 70 1,36 19 0,17 34-1,0-17 1,17 17 0,36-70-1,0-35 1,53-18-1,0 0 1,-18-18 0,18-88-1,-71 36 1,-35-1 0,0 54-1,0 34 16,-35 54-15,17 17 0,18-17-1,18-36 1,35-17 0,35-18-1,0-36 1,0-17-1,-70-35 1,-18-35 0,-18 34-1,-52 37 1,-36 52 0,-17 70 15,34 54-16,72-54 1,17 1 0,88-18-1,0-36 1,71-17 0,-18 0-1,-17-35 1,17-18-1,-36-53 1,-87 18 0,-18-18-1,-35 53 1,-36 53 0,-17 36 15,35 34-16,18 54 1,35-36 0,0-53-16,18 0 15,17 1 1,0-36 0,18 0-1,-18-71 1,18-17-1,-18-18 1,18 18 0,-53 70-1,0 71 17,0-35-17,0 35-15,18 70 31,35-70-15,53 0 0,17-53-1,-17 0 1,70-18 0,-70-52-1,-35-18 1,-36-36-1,-35 18 1,-53 53 0,-70 53-1,52 0 1,-35 89 0,53 16-1,53-34 16,18 35-15,70-53 0,-70-53-16,52 0 15,19 0 1,-1-53 0,-35-18-1,-36-52 1,19-18-1,-19 0 1,-17 35 0,0 88-1,-53 18 1,-17 71 0,52 17 15,1-53-31,17 89 15,0-36 1,17 18 0,54-18-1,-18-71 1,53 1 0,-1-18-1,-34-53 1,35-17-1,-53-1 1,0 0 0,-36 71-1,-34 36 1,-19 52 0,36-18-1,0-34 16,53-19-15,0-17 0,-35 0-16,52 0 15,1-35 1,-36 0-16</inkml:trace>
  <inkml:trace contextRef="#ctx0" brushRef="#br0" timeOffset="101965.67">16986 13282 0,'-17'-18'0,"34"36"0,-52-36 0,0 18 16,17 0 15,0 0-15</inkml:trace>
  <inkml:trace contextRef="#ctx0" brushRef="#br0" timeOffset="102754.16">17251 13476 0,'17'-35'31,"1"35"-31,-18 17 32,0 19-17,0 17 1,0 17 0,-18-17-1,18-35 16,-17-18-31,-1 0 16,1 0 0,-1-18-1,18-35 1,0-17 0,123-54-1,-17 71 1,88 18-1,-35 35 1,-71 71 0,-53 34-1,-35 19 1,-88-54 0,18 1-1,52-71 16,18 18-15,0-54 15,53-17-31</inkml:trace>
  <inkml:trace contextRef="#ctx0" brushRef="#br0" timeOffset="103726.34">18503 13423 0,'0'-17'0,"0"-1"0,-17 0 16,-72 1 0,-34 17-1,17 35 1,88-17-1,-87 70 1,52-18 0,35 1-1,36-1 1,35-70 0,88 0-1,-53-35 1,0-18-1,-17-35 1,-54 17 0,19 19-1,-36 34 1,0 53 15,0 18 0,0 53-15,0 35 0,-18-17-1,18-72-15,0 107 16,0 0 0,0 0-1,-35 35 1,17 35-1,0 0 1,18 1 0,0-54-1,0-88 1,18-53 0,-106-52 15,70 17-16,-70-53 1,-71-53 0,18-53-1,71 1 1,70-89 0,70-141-1,1 194 1,52-18-1,-17 53 1,-18 71 0,0 17-1,-35 18 1,-53 36 0,0-1-1,18 36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16:18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4198 1147 0,'18'0'15</inkml:trace>
  <inkml:trace contextRef="#ctx0" brushRef="#br0" timeOffset="947.27">4216 1235 0,'0'17'16,"17"-17"0,1 0-16,0-17 15,52-36 1,-35-18-1,1-52 1,-1 17 0,-35 71-1,18-106 1,-18 70 0,0 0-1,-36 71 1,1 36-1,17 17 1,18 105 0,-35-17-1,18 18 1,-1-53 0,18-18-1,35-52 1,71-36-1,-35 0 1,52-53 15,0-18-15,-52-17 0,-18-18-1,-35 0 1,-18 89-1,0-1 1,-36 71 0,19 17-1,-19 54 1,19-18 0,17-36-1,17-34 1,72-19-1,-19-17 1,18-17 15,-17-36-15,-36-36 0,-17-16-1,-18-1 1,-53-18-1,0 107 1,18 17-16,-53 17 16,-36 89-1,36 18 1,53-36 0,35 0-1,17-53 1,18-17-16,54-18 15,-1 0 17</inkml:trace>
  <inkml:trace contextRef="#ctx0" brushRef="#br0" timeOffset="1495.73">5539 988 0,'0'-18'0,"0"36"0,0-54 0,0 1 16,0 18 0,-71 17-1,36 17 1,17 1-16,-35 35 16,53-36-16,-17 72 15,-19 16 1,19-34-1,17 17 1,17-53 15,36-17-15,-35-18-16,70 0 16,-17-18-1,34-52 1,-52 17-1,-17-53 1,-36 71-16,0-71 16,-71 18-1,-17 53 1,-36 52 0,-17 54-1,71 17 1,52-70-16,0 87 15,18-52 17,53-17-17,0-36 1,53 0-16</inkml:trace>
  <inkml:trace contextRef="#ctx0" brushRef="#br0" timeOffset="1930.58">6103 970 0,'0'-18'0,"0"36"0,0-53 0,-18 0 16,1-1 0,-1 19-1,18 34 16,0 36-31,0 35 32,18 36-17,-18 35 1,0 17 0,0 36-1,-18-36 1,0 36-1,-17-36 1,18-52 0,17-89-16,-18 53 15,18-53 1,0-70 15,0-18-15,35-35-1,-35 53-15</inkml:trace>
  <inkml:trace contextRef="#ctx0" brushRef="#br0" timeOffset="2379.67">6191 1076 0,'0'0'0,"-88"-106"32,88 88-32,-18 1 0,18-18 15,0-36 1,53 18 0,53 18-1,-18 17 1,36 18-1,-71 53 17,-53 88-17,-106 36 1,0-89 0,-35-18-1,88-52 1,18 17-1,17-35 1,36-35 15,17 0-15,18 35 0</inkml:trace>
  <inkml:trace contextRef="#ctx0" brushRef="#br0" timeOffset="2896.09">7073 900 0,'0'0'0,"0"-18"0,0 0 15,-17-17 1,-54 35-1,-17 0 1,35 0 0,-18 53-1,54 0 1,-1 17 0,18-52-16,0 17 15,71 1 1,-18-19-1,52 19 17,-34-19-17,-1 36 1,-70-35 0,-17 17-1,-71 0 1,-1-35-1,-16 36 1,16-36 0,19 0-1,17 0 1,18 0 0,-18-18-1</inkml:trace>
  <inkml:trace contextRef="#ctx0" brushRef="#br0" timeOffset="3512.76">3757 1711 0,'0'0'0,"-18"0"0,1 0 16,-18 0-16,35 18 0,-18-18 15,36 0 16,105 0-15,18 0 0,141 17 15,-141 1-15,-52 0-16,299 17 15,-71-18 1,124 1-1,-317 0-15,211-18 16,53 0 0,-18 0-1,-140 0 1,-1 0 0,-141 0-1,-35-18 1,-35 18-1,-1 0 1,-17-18 31,-17 1-31</inkml:trace>
  <inkml:trace contextRef="#ctx0" brushRef="#br0" timeOffset="3652.2">7461 1817 0</inkml:trace>
  <inkml:trace contextRef="#ctx0" brushRef="#br0" timeOffset="4728.93">1852 3634 0,'0'-18'0,"0"36"15,0-54-15,-18 1 16,18 17-16,0-17 16,0 53 30,0-1-46,18 107 16,-18-89 0,0 36-1,-35 140 1,17-105 0,1-18-1,-1-70 1,18-71 15,35-35-15,-35 53-16,53-54 15,18 1 1,-18 53 0,17 35-1,-52 0 1,35 71-1,-53-54-15,35 54 16,0 35 15,18-54-15,35-16 0,1-36-1,34-36 1,-105 19-16,70-54 15,0-35 1,-88-17 0,-18 17-1,-105 18 1,-18 70 0,35 18-1,53 36 1,53 17-1,0-1 1,53-16 15,18-36-31</inkml:trace>
  <inkml:trace contextRef="#ctx0" brushRef="#br0" timeOffset="5312.06">3016 3316 0,'-17'-18'0,"34"36"0,-52-36 16,35 1-16,-35 17 16,17 53-1,18 35 1,0 53-1,18-106 1,-18 54-16,0 34 31,0-35-15,0 0 0,-18-52-1,0-19 1,1-17-16,17-53 31,35-52-15,18 16-1,-35 54-15,52-53 16,36 17 0,-18 71-1,-17 36 1,-54 69-1,-17 1 1,-35 0 15,17-53-15,1-53-16,17 35 16,0-52 30,0-1-46,0 0 0,35-17 0</inkml:trace>
  <inkml:trace contextRef="#ctx0" brushRef="#br0" timeOffset="6178.32">3581 3687 0,'17'-18'0,"-34"36"0,52-71 15,-35 70 32,0 1-47,0 0 16,-18 70-1,-17-18 1,35 18 0,0-35-1,88-53 1,18 0-1,0-35 1,0-35 0,-36-36-1,-52 35 1,0-17 0,-18 70-16,0-17 15,17 35 1,-17 53 15,0-35-15,0 52-1,-17 36 1,17 53 0,17-1-1,1 1 1,-1 35-1,19 36 1,-19-19 0,-17-140-16,18 176 15,-18-18 1,0-88 0,0-88-1,-35-35 1,-36-54-1,18-34 1,-53-71 15,18-71-15,71-17 0,17-53-1,17 211-15,19-70 16,69-177-1,1 142 1,-35 88 0,-36 53-1,-53 52 32</inkml:trace>
  <inkml:trace contextRef="#ctx0" brushRef="#br0" timeOffset="6715.63">5433 3669 0,'0'0'16,"-18"0"-16,0 0 0,1 0 15,-36 0 1,35 0 0,1 0-1,52 0 1,-17 0-16,105 0 15,177 0 1,-88 0 0,140-18-1,-228 1 1,123 17 0,-177-18-1,-52 18-15,-18-18 31,-88 1-15,0-1 15,70 0-31</inkml:trace>
  <inkml:trace contextRef="#ctx0" brushRef="#br0" timeOffset="7162.39">6456 3334 0,'0'0'16,"-35"-36"0,17 36-16,0 0 15,1 53 1,70 0 0,17 0-1,89 0 1,-36-35-1,-87-18-15,87 0 32,-70 0-17,-35 0 1,-71 0 15,-53 35-15,71-17-16,-54 35 15,54-18-15,-53 18 16,0 17 0,52-34-1,36-19 1,-17-17 15,-1 0-15</inkml:trace>
  <inkml:trace contextRef="#ctx0" brushRef="#br0" timeOffset="14365.74">7867 3651 0,'0'0'0,"0"18"31,18-36 32</inkml:trace>
  <inkml:trace contextRef="#ctx0" brushRef="#br0" timeOffset="15335.81">7796 3634 0,'0'17'16,"18"-17"15,0 0 31,-1 0-30</inkml:trace>
  <inkml:trace contextRef="#ctx0" brushRef="#br0" timeOffset="16043.12">7902 3722 0</inkml:trace>
  <inkml:trace contextRef="#ctx0" brushRef="#br0" timeOffset="16294.73">8043 3581 0,'0'-18'0,"18"0"16,70-87-1,-35-19 1,-35 1 0,-18 70-1,-53 53 1,-71 17-1,107-17-15,-72 53 16,54 0 0,35 0 15,106 0-15,0 0-1,-71-35-15,36 34 16,-71-34-16</inkml:trace>
  <inkml:trace contextRef="#ctx0" brushRef="#br0" timeOffset="17267.11">8273 3669 0,'0'35'32,"0"-17"-32,35-1 15,-70-87-15,123 158 16,-53-88-16,71 0 16,0-18-1,53-52 1,-1-18-1,-70 17 1,-70-70 15,-18 70-15,-70 19 0,17 52-1,-18 35 1,36 35-1,35 36 1,0 0 0,17-18-1,54-52 1,17-36 0,36 0-1,-19 0 1,-52-18-16,124-53 15,-160 54 1,-122-230 93,105 264-93,-18 1-16,18 17 0,0-17 16,-18 70-1,18-53-15,0 18 16,36-17 0,34-36-1,-17 0 1,35-36-1,0-17 1,-70-17 0,17-36 15,-35 71-15,0 17-1,-17 18 1,-1 35-1,-52 71 1,-1-35 0,106-18-1,1-36 1,-1-17 0,-18 0-1,1 0 1,-18-17-1,0-1 1,0 0 47</inkml:trace>
  <inkml:trace contextRef="#ctx0" brushRef="#br0" timeOffset="18027.37">9543 3510 0,'17'0'16,"1"0"-16,0 0 16,-18-18-16,17 1 15,-17-1-15</inkml:trace>
  <inkml:trace contextRef="#ctx0" brushRef="#br0" timeOffset="18695.03">9243 3475 0,'0'17'0,"0"1"15,-18 35-15,18 0 16,0 0 0,35-35-1,36-18 17,17-18-17,18-17 1,-53-18-1,-18 35-15,0-53 16,-17-17 0,-18 18-1,0 52 1,0 36 0,-18 35-1,1 35 1,17-35-1,-18 0 1,89-36 0,17-17 15,35-17-15,1-36-1,-54-18 1,-34 1-1,-36 17 1,0 17 0,0 19-1,-18 17 17,18 17-1,-18 1-31,1-18 15</inkml:trace>
  <inkml:trace contextRef="#ctx0" brushRef="#br0" timeOffset="20511.25">9596 3387 0,'0'-18'0,"17"18"16,-17-18-1,18 1-15,-18-1 16,0 0-1,0 1 1,-18-1-16,-35 18 31,-17 0-31,17 35 32,-18 36-17,-17 70 1,70-88-1,18 18 1,0-36 0,89-17-1,-19-18 1,1-18 0,-54 0-16,72-35 15,-54 18 1,-18-53-1,1 17 1,-18 54 0,-18 34 31,1 36-32,17 0 1,0 18-1,17-18 1,36-36 0,-35-17-16,105 0 15,-17-17 1,35-36 0,-52 17-1,-54-52 1,-35 0-1,0 70-15,0-17 16,0 0 0,-18 35-1,-17 88 17,17 18-17,1-18 1,17-70-16,0 123 15,0 0 1,0 71 0,0 17-1,-36-17 1,1-54 0,0-52-1,35-71 1,-18-35-1,18-17 1,0-36 0,71-124 15,-18-52-31</inkml:trace>
  <inkml:trace contextRef="#ctx0" brushRef="#br0" timeOffset="20843.58">10160 3563 0,'-18'-35'0,"36"70"0,-53-106 0,-1 1 16,19-1-1,17 1 1,70 35 0,71-18-1,1 53 1,-37 53-1,-87-36-15,17 89 16,-35-18 0,-70 0-1,-54-17 17,54-53-17,34-1 1,19-17-16,-1 0 15,18-17 1,53-36 0,-18 17-1</inkml:trace>
  <inkml:trace contextRef="#ctx0" brushRef="#br0" timeOffset="21159.98">10918 2928 0,'0'0'0,"0"-18"0,0 1 15,-17 17 1,-1 17-16,18 1 16,-35 88-1,17 0 1,1 70-1,-1-35 1,18-53 0,0-70-16,0 35 15,18-53 1,35 0 0,17-71-1,-70 54-15</inkml:trace>
  <inkml:trace contextRef="#ctx0" brushRef="#br0" timeOffset="21376.72">10724 3228 0,'-17'0'0,"-1"0"15,36 0 1,17-18-1,36 18 1,70-35 0,-18 17-1,-52 1 1,-36 17-16</inkml:trace>
  <inkml:trace contextRef="#ctx0" brushRef="#br0" timeOffset="22142.93">11642 3404 0,'17'-17'31,"-17"-1"-31,0-17 15,18-36 1,-18-35 0,0 89-16,-53-71 15,0 70 1,-53 18 0,0 35-1,1 89 1,52 34-1,53-122-15,0 52 16,35 18 0,18-71-1,35-17 17,0-18-17,-35-36 1,-35 19-16,52-89 15,-34 0 1,-36-35 0,0 53-1,0 70 1,-18 89 15,18 52-15,0 1-1,18-54 1,52 1 0,1-71-1,-1 0 1,-34 0 0,87-53-1,-35 0 1,0-88-1,-52 35 1,-36-53 0,0 124-16,0-89 15,0 71 1,0 36 0,0 34-1</inkml:trace>
  <inkml:trace contextRef="#ctx0" brushRef="#br0" timeOffset="22212.08">12136 3422 0,'0'35'16</inkml:trace>
  <inkml:trace contextRef="#ctx0" brushRef="#br0" timeOffset="22493.44">12594 3422 0,'0'70'16,"0"-52"-1,0 0 1</inkml:trace>
  <inkml:trace contextRef="#ctx0" brushRef="#br0" timeOffset="22726.62">13017 3404 0,'0'18'15,"0"0"-15,0 17 16,0-18-16,53 1 16</inkml:trace>
  <inkml:trace contextRef="#ctx0" brushRef="#br0" timeOffset="22839.91">13388 5944 0</inkml:trace>
  <inkml:trace contextRef="#ctx0" brushRef="#br0" timeOffset="23342.24">12347 2963 0,'18'18'0,"-18"0"0,-18-18 0</inkml:trace>
  <inkml:trace contextRef="#ctx0" brushRef="#br0" timeOffset="24378.52">12065 3087 0,'0'0'0,"-18"0"15,1 0-15,-1 0 0,0 17 16,36-17 31,35 0-47,53 0 31,35-17-15,-106 17-16,71-18 15,-71 18 1,1 0 0,-54 0 31,18 18-47</inkml:trace>
  <inkml:trace contextRef="#ctx0" brushRef="#br0" timeOffset="24744.56">12612 3140 0,'0'0'0,"0"-18"15,0 0 1,0 36 31,0 0-47,-18 35 16,1 52-1,-1 1 1,18-53-1,0-18 1,35-17 0,0-18-1,18-35 1</inkml:trace>
  <inkml:trace contextRef="#ctx0" brushRef="#br0" timeOffset="25176.02">12947 2787 0,'-18'0'0,"36"0"0,-53 0 16,17 0-16,0 18 0,-17 52 15,35 1 1,0-18 0,18-36-1,88-17 17,-89 0-32,54-17 15,17-36 1,-70 0-1,-18 0 1,-53 18 0,-36 35-1,1 17 1,35 54 0,53 17-1,18-35 1,35 0-1</inkml:trace>
  <inkml:trace contextRef="#ctx0" brushRef="#br0" timeOffset="26410.38">13564 3175 0,'-17'-53'31,"-1"53"-15,0-18-16,-35 18 15,1 18 1,16 17 0,-34 54-1,52 16 1,18-69 0,0 34-1,18-17 1,70-35-1,-18-18 1,19 0 0,-1-36-1,-71 19-15,19-36 16,-19-71 0,-17 1-1,0 35 1,-70 17-1,-18 54 1,17 34 0,-17 54-1,35 35 17,35-18-17,18 18 1,71-36-1,-53-52-15,70-1 16,18-17 0,17 0-1,1-52 1,-19-19 0,1-35-1,-88 89-15,17-72 16,-35 54-1,0 17 1,-35 18 0,17 53-1,1 18 1,17-36 0,0 36-1,0-18 1,0 17-1,0-52 1,-18-1 0,0-34 15,18-54-15,0 18-1,18-70 1,70 17-1,0 36 1,124-1 0,-71 71-1,-53 18 1,-17 70 0,-89 35 15,1 1-16,-1-36 1,0-70-16,1 34 16,-1-16-1,18-19 1,-18-17 15,1-17-31</inkml:trace>
  <inkml:trace contextRef="#ctx0" brushRef="#br0" timeOffset="26910.56">12700 3475 0,'0'0'0,"18"0"15,52 0 1,-52 0-16,17 0 16,-17 0-1,-1 0 1,1 0-16</inkml:trace>
  <inkml:trace contextRef="#ctx0" brushRef="#br0" timeOffset="36624.64">1993 5944 0,'0'0'0,"0"-17"0,-17-36 31,17 35-15,-18 18 15,18 35-15,0-17-16,0 70 15,0 0 1,18 18 0,-18-18-1,17 1 1,1-36 0,-1-53 15,-17-53-16,18-18 1,0 1 0,17-19-1,-17 72-15,-1-19 32,36 19-17,-35 17 1,17 35-1,0 18 1,-17-35-16,0 52 16,17-17-1,18 0 1,0-53 0,35 0-1,-17-35 1,17-18-1,-71 35-15,36-52 16,-17-36 0,-19 18-1,1-1 1,-18 107 31,0 17-32,-35 71 1,35 0 0,17-35-1,-17-54-15,53 18 16,18-17 0,17-18-1,-18 0 1,19-70-1,-19 17 1,-17-53 0,-35-35-1,-1-18 1,-17 106 0,0 35 15,-17 89-16,-1 17 1,-17 71 0,17-71-1,18-17 1,0-18 0,-17-18-1,17-53 32,0 1-31,35-36-16,18-18 15,0 0 1,17 36 0,-52 35-1,-1 0 1,1 0-16,35 35 15,-35 18 1,-18 36 0,0-36-1,17-1 1,72-34 0,-72-18-16,89 0 15,35 0 1,-35-35-1,0-18 1,-36 0 0,-52 0-1,-18-88 17,0 70-17,-53-17 1,0 88-1,0 18 1,0 35 0,36-36-16,-19 89 15,19-35 1,-1 17 0,18-35-1,35-18 1,18-35-1,18-17 1,-18-19 0,-18-34-1,0-1 1,-17-17 15,0 35-15,-18 35-16,0 1 15,0 52 17,0-17-32,0 35 15,0 35 1,0-18 0,17 1-1,54-36 1,35-35-1,-1 0 1,19-35 0,-54 0-1,-34 17 1,34-53-16,-52-17 31,0-88-15,17-1-1,-17 72 1,-18 52 0,-18 53-1,-17 88 1,-1 0 0,36 71-1,-17-36 1,-1-52-1,18-54-15,0 54 16,18-36 0,35 1-1,0-36 1,-1 0 0,37 0 15,-54-36-16,18 19 1,-53-1 0,17-17-1,1-18 1,0 18 0</inkml:trace>
  <inkml:trace contextRef="#ctx0" brushRef="#br0" timeOffset="37003.58">4710 5838 0,'0'0'0,"-18"0"0,36 0 31,87 0-15,-69 0-16,70-35 15,35-18 1,-71 36 0,-35-1-1,-17 0 1</inkml:trace>
  <inkml:trace contextRef="#ctx0" brushRef="#br0" timeOffset="43840.69">2558 7391 0,'0'0'0,"-18"0"0,0-18 16,1 18-16,-19 0 15,19 0-15,-36-18 16,18 18 0,70 0 15,0 0-31,177 18 15,-18-18 1,53 0 0,-71 0-1,53 0 1,-70 0 0,-71 0 15,-123 0 0,-53 18-15,70-18-16</inkml:trace>
  <inkml:trace contextRef="#ctx0" brushRef="#br0" timeOffset="44174.6">3246 7479 0,'0'0'15,"-18"0"-15,0 0 16,18-18-16,-35 18 16,17 18 31,18 17-47,-17 71 15,-1-18 16,0 36-15,1 34 0,17-34-1,-18-36 1,18-53 0,18-52 15,-1-1-31,1-35 15</inkml:trace>
  <inkml:trace contextRef="#ctx0" brushRef="#br0" timeOffset="44874.93">3492 7743 0,'18'0'0,"-36"0"0,18 18 46,0 0-30,-17 70 0,-18 18-1,35-18 1,0-53-16,35 36 16,35-71-1,36 0 1,0-35-1,18-54 1,-19-17 0,-69-17-1,-19 52 1,1 1 0,-18 88 30,-18 52-30,18-52-16,-17 52 16,17 71-1,0-35 1,0 35 0,17 0-1,1-52 1,-18-72-16,0 107 15,0-36 1,-18-35 0,-52-18-1,-1-17 1,-88-18 0,107 0-16,-107-18 15,18-17 16,70 0-15,71 17 0,35-35-1,71 18 1,88-53 0</inkml:trace>
  <inkml:trace contextRef="#ctx0" brushRef="#br0" timeOffset="45257.06">4498 7726 0,'0'0'16,"-53"-18"-1,35 18-15,-17 18 31,35-1-31,0 36 16,0 106 0,0 35-1,0-70 1,-18 34 0,-17-34-1,18-54 1,17-34-16,0 17 15,0-36 1,0-70 15,0 71-31,0-53 16,17-1-16</inkml:trace>
  <inkml:trace contextRef="#ctx0" brushRef="#br0" timeOffset="45577.42">4392 7990 0,'0'-35'0,"0"70"0,-18-88 0,18 1 16,0-19-1,0 36-15,36-18 16,122-35 0,-34 70-1,35 36 1,-89 35-1,-52 35 1,-18-71-16,-71 72 16,36-72-16,-53 54 15,-36-1 1,54-34 0,52-19-1,18-52 32,18 17-47,52-52 16</inkml:trace>
  <inkml:trace contextRef="#ctx0" brushRef="#br0" timeOffset="46323.28">5045 7849 0,'0'0'16,"53"0"0,-36-17-16,1-1 15,35-35 1,-36 0 0,-17 0-1,0 36 16,-17 17-15,-18 17 0,-18 54-1,35 17 1,18-17 0,-18-54-16,18 54 15,18-1 1,53-52-1,-19-18 1,72-53 0,-36 0-1,53-35 1,-17-18 0,-36 18-1,-35 17 16,-53 54-15,-53 34 0,-53 54-1,71-1 1,35-17 0,0 0-1,70-35 1,1 17-1,-36 0 1,-17-17 0,-18 0-1,-35-1 1,-18 19 0,0-36-1,35 0 16,-35 0-15,36 0-16</inkml:trace>
  <inkml:trace contextRef="#ctx0" brushRef="#br0" timeOffset="46857.89">2840 8520 0,'0'0'0,"-71"0"31,89 0 1,17 0-32,89 0 15,52 0 1,194-53 0,89 35-1,-124-17 1,-211 17-16,370 0 15,-71-17 1,-176 18 0,17-19-1,-140 19 1,-89 17 0,0 0-1,-17 0 32,-36 0-16,1 0-15</inkml:trace>
  <inkml:trace contextRef="#ctx0" brushRef="#br0" timeOffset="47391.29">4163 9402 0,'0'0'0,"17"-18"15,1 0-15,-18 1 0,0-1 16,0 0 0,0 36-1,0 35 1,0 70 0,0-105-16,0 105 15,0 1 16,-18-18-15,1-53 0,17-18-1,0 0 1,35-70 15</inkml:trace>
  <inkml:trace contextRef="#ctx0" brushRef="#br0" timeOffset="47699.71">4692 9684 0,'0'17'15,"0"1"-15,18-18 63,-1 0-63,-17-18 0,0 1 15,0-1 1,-17 18 31,34 0 0</inkml:trace>
  <inkml:trace contextRef="#ctx0" brushRef="#br0" timeOffset="49073.36">5715 9719 0,'0'0'16,"-18"0"-16,1 0 0,-1 0 16,0 0-16,18-18 15,0 1 1,18-1 0,70-35-1,36-35 16,-18 17-15,35-70 0,-106 71-1,-17-36 1,-18 35 0,-36 54-1,1 17 1,-18 88-1,35 18 1,-17 70 0,35-123-16,0 71 15,0 105 1,-17 0 0,-1 0-1,-17 36 16,17-36-15,18-70 0,0-71-1,71-70 1,34-53 0,1-36-1,35-70 1,-35-53-1,-88-18 1,-36 54 0,-17 122-16,-71-122 15,0 69 1,-35 19 0,35 52-1,71 18 16,35-35-15,71-36 0,34 18-1,54-52 1,0 16 0,-89 36-1,1-17 1,-53 52-1,-18 1 1,0 34 0,-36 36-1,19 35 1,17 18 0,17-18 15,36-35-16,18-53 1,-1 0 0,36-70-1,-35-18 1,-54-18 0,-34 0-1,-54 35 1,-35 36-1,-17 35 1,52 35 0,54-17-16,-19 53 15,36 17 1,18-18 0,70 1-1,53-71 1,-35 0 15,-88 0-31</inkml:trace>
  <inkml:trace contextRef="#ctx0" brushRef="#br0" timeOffset="49493.35">7108 9507 0,'0'-17'15,"0"34"-15,0-70 16,0 18-1,0 18-15,36-19 16,52-17 0,0 18-1,-17 35 1,17 0 0,18 106-1,-106-36 16,0 19-15,-53-1 0,18-71-1,35 1 1,0-53 0,0-36-1,0-17 1,35 0-1,18 17 1,0 18 0,0 36-1,17-19 1</inkml:trace>
  <inkml:trace contextRef="#ctx0" brushRef="#br0" timeOffset="50956.73">8273 9454 0,'0'0'16,"17"0"15,1-17-31,35-18 16,0-1-1,-53 19 1,70-36-1,1-53 1,-18 18 0,0-71-1,-53 53 1,0 88-16,0-52 16,-36 35-1,1 88 1,-18 70-1,18 53 1,35-35 0,0-105-16,0 70 15,0-89-15,35 54 16,36-36 0,35-17-1,-18-36 16,18-35-15,-1-17 0,-87 52-16,17-70 15,-17-18 1,-18 71 0,-18 105 15,18-52-31,-53 70 15,1 18 1,34-18 0,53-53-1,71-17 1,53-18 0,-53-35 15,-1-36-16,-34 1 1,-71-19 0,0-34-1,-71 35 1,1 52 0,35 36-16,-89 0 15,36 36 1,35 34-1,53-17 1,53-35 0,70-1-1,-87-17-15,87 0 16,36-35 0,0 0-1,-71 0 16,-35-1-15,-36 36 0,-52 89 15,17-72-31,1 54 16,-18-1-1,35 1 1,0-53-16,17 34 15,36-34 1,35-18 0,18-18-1,-53-17 1,35-35 0,-52-72-1,-36 54 16,-71-18-15,-17 54 0,-71 52-1,36 35 1,52 53 0,71 0-1,0 0 1,53-35-1,70-35 1,-87-18-16</inkml:trace>
  <inkml:trace contextRef="#ctx0" brushRef="#br0" timeOffset="51372.95">10566 9084 0,'0'0'0,"0"-18"0,0-35 31,-18 36-31,0-1 16,1 36-1,-1 70 1,18 18 0,-18 0-1,-17 17 1,35-70-16,-17 71 15,-1 70 1,0-36 0,1 1-1,-19-71 1,1 36 0,35-36-1,0-70 16,0-71 1,0 17-32,18 1 15,17-88 1,-35 87-16,18 1 0</inkml:trace>
  <inkml:trace contextRef="#ctx0" brushRef="#br0" timeOffset="51672.3">10389 9190 0,'0'0'0,"0"-18"0,18-35 15,70 0 1,0 36 0,36 17-1,-36 0 16,-35 70-15,-35-52-16,-18 35 16,-71 17-1,-35-17 1,36-35 0,-1 17-1,18-17 1,35-18-16,-17 0 15</inkml:trace>
  <inkml:trace contextRef="#ctx0" brushRef="#br0" timeOffset="51908.1">4251 11606 0,'0'-17'0,"0"34"0,0-52 0,0-18 16</inkml:trace>
  <inkml:trace contextRef="#ctx0" brushRef="#br0" timeOffset="52655.71">4286 11359 0,'0'0'0,"-17"18"15,-1-18-15,0 0 16,18-18-1,0-34 1,53-19 0,0 36-1,18-1 1,-1 36 0,1 89-1,-54 105 1,-17-89-1,-105 54 17,16-88-17,-16 17 1,87-70-16,-35-1 16,-18-17-1,54-35 1,-1-36-1,18-17 1,0-35 0,18 87-16,17-16 15,-17 34-15,52-17 16,19 70 0,-1 71-1,0 0 1,-88-36 15,35 18-15,-35-35-1,18-35 1,-1-18 0,1-18-1,17-17-15</inkml:trace>
  <inkml:trace contextRef="#ctx0" brushRef="#br0" timeOffset="52738.97">5009 11589 0,'0'-18'16,"0"36"-16</inkml:trace>
  <inkml:trace contextRef="#ctx0" brushRef="#br0" timeOffset="52839.74">5009 11589 0,'36'-18'16</inkml:trace>
  <inkml:trace contextRef="#ctx0" brushRef="#br0" timeOffset="53656.43">5944 11518 0,'0'-17'0,"0"34"0,0-52 16,0 0 0,0 17-16,0-70 15,0 53 1,-17 123 15,-1 18-15,18 52-1,0-122-15,0 87 16,0-52 0,0-18-1,18-53 1,35 0 0,-1-71-1,37-17 1,-19-18 15,1 18-15,-36 52-1,0 36 1,-17 89 0,0-1-1,-1 0 1,54-17-1,-1-54 1,1-34 0,105-36-1,-140 35-15,105 0 16,-106-123 0,-35 18-1,-53-18 1,-53 53 15,36 88-15,34 0-16,-52 35 15,53 35 1,35 1 0,88-36-1,36-35 1</inkml:trace>
  <inkml:trace contextRef="#ctx0" brushRef="#br0" timeOffset="54172.42">7355 11218 0,'0'-35'16,"0"70"-16,0-88 0,0 18 0,0 17 16,0 36-1,-17 88 1,-1-71-16,0 71 31,1 53-15,17-36-1,0-70 1,-18 0 0,18-71 30,0 1-46,18-54 16,17-17 0,53-35-1,36 34 1,-36 89 0,0 53-1,-53 53 1,-35-35 15,0 17-15,-17-35-1,-1-36-15,1 1 16,-1 0 0,53-36-1,18-35 1,-35 36-16</inkml:trace>
  <inkml:trace contextRef="#ctx0" brushRef="#br0" timeOffset="54392.14">8043 11465 0,'18'-35'0,"-36"70"0,54-88 16,-36 36 0,0 70-1,-18 52 16,0-34-15,-17 0 0,35-36-1,-18-18 1,-17 1 0,70-71-1</inkml:trace>
  <inkml:trace contextRef="#ctx0" brushRef="#br0" timeOffset="54739.77">8061 11112 0,'0'0'0,"-18"0"0,1 36 0,-19 17 15,36-36 1,36 1-1,52-36 17,-18-17-17,-52 17-15,17-35 16,-35 18 0,-53 0-1,-52 17 1,34 36-1,53-18-15,-35 70 16,53-17 0,53-17-1,71-36 1</inkml:trace>
  <inkml:trace contextRef="#ctx0" brushRef="#br0" timeOffset="55055.7">8590 10989 0,'0'-18'0,"0"36"0,0-53 0,0 17 15,-18 18 17,18 18-32,-17 52 15,-1-34-15,-17 87 16,0 53-1,-1-70 1,19 18 0,17-36-1,0-70-15,0-1 16,35-17 0,18 0-1,17-35 1,-52 17-1</inkml:trace>
  <inkml:trace contextRef="#ctx0" brushRef="#br0" timeOffset="55422.67">8714 11536 0,'17'0'47,"1"0"-47,70-35 15,-70 17-15,35 0 16,-18 1-16,53-54 16,-70-17-1,-18 70 1,-71 18 0,-52 71-1,-1 52 16,71-17-15,36-35 0,17-18-1,70-36 1,18-17 0,18 0-1,0-53 1,-88 36-16</inkml:trace>
  <inkml:trace contextRef="#ctx0" brushRef="#br0" timeOffset="56357.6">9772 11695 0,'0'0'0,"0"-89"31,18 72-31,17-36 16,0 18-16,71-124 16,-35 0-1,-54 0 1,-34 89 0,-36 70-1,35 0-15,-70 17 16,70 19-16,-35 69 31,36 90-15,17-19-1,0-70 1,35 0 0,53-54-1,36-52 1,17-17-1,-36-54 1,-34 1 0,-18-71-1,-18 35 1,-35 141 15,-35 36-15,0 17-1,35 18 17,0-89-32,0 1 15,17 0-15,54-1 16,17-17 0,0 0-1,18-53 1,-35-35-1,-71 0 1,0 53-16,-36-89 16,-69 18-1,34 106 1,-35 53 0,18 53-1,88-18 1,0-52-1,0 52 1,70-53 0,36-17-1,35-18 1</inkml:trace>
  <inkml:trace contextRef="#ctx0" brushRef="#br0" timeOffset="56772.63">11307 11307 0,'0'-18'16,"0"36"-16,0-89 0,0 36 16,-53 35-1,-71 88 1,18 53 0,53-53-1,53 0 1,53-35 15,18-53-15,35 0-1,-18-17 1,0-36 0,-53-53-1,-35 0 1,-35-35-1,-71 123 1,71 18-16,-71 18 16,0 70-1,89-17 1,34-54 0,19 1-16</inkml:trace>
  <inkml:trace contextRef="#ctx0" brushRef="#br0" timeOffset="57139.2">11871 11236 0,'0'0'0,"0"-18"0,0 1 0,0 34 31,0 19-15,0-19-16,-35 71 15,17 54 1,0-19 0,18 0-1,0 1 1,-17 52 0,-36 1-1,35-71 1,1-1 15,17-52-15,0-88 15,17 0-15,1-1-16</inkml:trace>
  <inkml:trace contextRef="#ctx0" brushRef="#br0" timeOffset="57438.34">12277 11359 0,'-18'0'0,"-70"36"16,53-19-16,-54 19 16,1-1-1,53-17-15,-18-1 16</inkml:trace>
  <inkml:trace contextRef="#ctx0" brushRef="#br0" timeOffset="58637.99">4657 13353 0,'-18'0'0,"36"0"0,-54 0 0,-17-18 31,36 0-31,-1-17 16,18 0-1,53-18 1,53 18-1,0 35 1,-89 0-16,72 35 16,-54 18-1,-35 17 1,-71 1 0,-70 17-1,0 0 1,71-70-1,34-18 17,89-53-1,18 35-15,70 18-1,-106 0-15,89 18 16,-71 17-1,-1 53 1,-52-35 0,-52 53-1,-90-18 1,19-35 0,70-53-16,-106 0 15,71 0 1,-18-35-1,71-18 17,17 18-17,18 17 1,0 1-16,36 17 16,52-18-16</inkml:trace>
  <inkml:trace contextRef="#ctx0" brushRef="#br0" timeOffset="58890.74">5327 13582 0,'0'0'0,"0"-18"16,476 1 124</inkml:trace>
  <inkml:trace contextRef="#ctx0" brushRef="#br0" timeOffset="59106.06">7250 13758 0,'0'0'0</inkml:trace>
  <inkml:trace contextRef="#ctx0" brushRef="#br0" timeOffset="59921.9">7073 13264 0,'-176'0'31,"141"18"-31,-54 17 16,-52 54 0,53 69-1,88-52 1,18 18-1,-1-107 1,54 36 0,70-35-1,0-18 1,-17-53 0,34-71-1,-70 1 1,-17-53-1,-36-1 1,-35 36 0,0 18-1,-35 87 1,-36 89 0,71 88-1,0-35 1,0 71 15,0-19-15,0-52-1,71 18 1,-36-107 0,54 1-1,16-71 1,-16 0-1,34-35 1,-88 53-16,18-54 16,0-16-1,-35 34 1,-18 53 0,-18 54 15,18-19-16,-35 36-15,0 71 32,17-36-17,18 18 1,70-36 0,1-52-1,88-18 1,-159-18-16</inkml:trace>
  <inkml:trace contextRef="#ctx0" brushRef="#br0" timeOffset="60122.12">8273 13212 0,'-89'0'31,"72"0"-31,-54 52 16,1 37-1,17-36 17,-18 17-17,1-52 1,52-18-16,0 0 0</inkml:trace>
  <inkml:trace contextRef="#ctx0" brushRef="#br0" timeOffset="60823.01">5627 13458 0,'-18'18'0,"18"0"0,-17-1 0,-1 19 31,0 17-15,18-36-1,18 1 1,0-18-16,34 0 16,1-18-1,-35-17 1,-18 0-1,0-18 1,-18 53-16,-35-18 16,-17 18-1,35 35 1,17 18 0,18 18-1,0-18 1,18-53-1,52 17-15,107-17 32</inkml:trace>
  <inkml:trace contextRef="#ctx0" brushRef="#br0" timeOffset="61804.74">8096 13406 0,'0'0'0,"0"-18"15,0 0 1,-17 18 0,-19-17-1,-17 17 1,0 0 0,-17 35-1,-1 53 1,54-70-16,-19 70 15,1 35 1,35-52 0,0 0-1,106-36 1,-18-35 0,-53 0-16,89 0 15,-18-35 1,-36-18-1,-17-18 17,-35-17-17,-18-36 1,0 107-16,-53-89 16,0 53-1,-17 18 1,-36 35-1,35 0 1,-17 53 0,17 17-1,54 18 1,17 1 0,0-37-1,17-34 1,1 0-16</inkml:trace>
  <inkml:trace contextRef="#ctx0" brushRef="#br0" timeOffset="63370.81">11871 11148 0,'0'-18'0,"0"0"15,35 1 17,-35-1-32,36 1 15,16-1 1,-16 18-1,34-18 1,18 18 0,-70 0-16,35 0 15,-18 36 1,-35 16 0,0 19-1,-53-18 1,-35 0-1,-53 17 17,71-34-17,-1-1 1,53-17-16</inkml:trace>
  <inkml:trace contextRef="#ctx0" brushRef="#br0" timeOffset="64654.98">9507 13247 0,'-17'0'0,"17"-18"16,-36 1 15,19 17-31,-1 0 16,1 0-1,-1 70 1,18 36-1,-18-18 1,-17 36 0,35-89-16,-18 53 15,18-70 1,36-54 15,17-17-15,17-52-1,-52 87 1,52-88-16,-34 53 31,-19 53-15,-17 18 0,18 35-1,-1 53 1,54 17-1,-18-70 1,35-35 0,36-18-1,-36-36 1,35-52 0,-105 53-16,35-89 15,-53 19 1,0 16-1,-71 54 17,1 35-17,17 18 1,18 52 0,35-34-1,17-19 1</inkml:trace>
  <inkml:trace contextRef="#ctx0" brushRef="#br0" timeOffset="65190.63">10619 13123 0,'0'-17'0,"0"34"15,0-52-15,-18 35 0,-17-18 16,-1 54-1,36 52 1,-17-70 0,-1 70-1,0 35 1,1-35 0,-18 1-1,35-72 1,0 1-1,0-53 1,0-18 0,17-18-1,54-35 1,-1 36 0,71-1-1,-35 54 1,-53 69-1,-35 37 17,-18 16-17,-35-52 1,17 18 0,0-53-1,18-36 32,0 0-47</inkml:trace>
  <inkml:trace contextRef="#ctx0" brushRef="#br0" timeOffset="65470.8">11271 13247 0,'0'0'16,"0"17"0,0 1-1,0 35 1,-35 0 0,17 17-1,-17 1 1,35-36-1,0-52 17,18 17-17</inkml:trace>
  <inkml:trace contextRef="#ctx0" brushRef="#br0" timeOffset="65888.14">11307 12929 0,'0'0'0,"-36"36"16,36-19 0,-17 1-16,17 17 15,0 18 1,35-35-1,18-18 1,0 0 0,-36 0-16,19-53 15,-19 0 1,-17 18 0,0-36-1,-17 36 1,-54 35-1,18 35 17,18 36-17,35-1 1,0-17 0,53-35-16</inkml:trace>
  <inkml:trace contextRef="#ctx0" brushRef="#br0" timeOffset="66204.87">11906 12929 0,'53'-17'0,"-106"34"0,124-34 0,-89 17 15,-17 17 1,-18 71-1,-18 36 1,36-36 15,-18 18-15,53-88-16,-35 70 16,17-35-1,18-18 1,18-35 15,17-18-15</inkml:trace>
  <inkml:trace contextRef="#ctx0" brushRef="#br0" timeOffset="66637.11">12030 13317 0,'-18'0'16,"36"0"31,-1 0-47,1 0 0,17 0 16,18 0-1,18-53 1,-71 1-1,0 34-15,0-17 16,-18-1 0,-70 36-1,-36 71 1,36-1 0,35 72-1,53-72 1,18-35-1,88-17 17,35-18-17,-53 0 1,0-18 0,-70 1-16,35-1 0</inkml:trace>
  <inkml:trace contextRef="#ctx0" brushRef="#br0" timeOffset="66804.32">12471 13441 0,'17'17'16,"-34"-17"-16,-1 0 16,0 18-1,1-18 1,-36 0-1</inkml:trace>
  <inkml:trace contextRef="#ctx0" brushRef="#br0" timeOffset="67937.49">4445 15081 0,'0'0'0,"0"-17"15,0-1-15,0-17 31,0 17-31,0 0 0,0 36 32,0 35-17,-35 88 1,-36 35 0,1-52-1,52-106-15,-35 70 16,35-71-1,1-17 1,17-35 15,53 0-15,35-18 0,-53 35-16,53 1 15,36-1 1,-18-17-1,-53 17 1,-36-35 0,1 0-1,-18-35 1,0 18 0,-18 70-1,-35 17 1,36 1-1,-1 52-15,-35 107 32,35-54-17,18-52 1,0-1 0,-17-34-1,34-36 16,1-18-15</inkml:trace>
  <inkml:trace contextRef="#ctx0" brushRef="#br0" timeOffset="68039.03">5186 15399 0,'0'-18'0,"0"36"0</inkml:trace>
  <inkml:trace contextRef="#ctx0" brushRef="#br0" timeOffset="68168.34">5239 15346 0,'53'0'15</inkml:trace>
  <inkml:trace contextRef="#ctx0" brushRef="#br0" timeOffset="69470.14">6421 15593 0,'0'0'15,"-18"0"1,18-18 0,0 0-1,18 1-15,-1-1 0,36 1 16,71-72 0,17-16-1,-106 69-15,53-52 16,-35-35-1,-53 17 1,-18 53 15,-34 35-15,-37 53 0,1 124-1,0 88 1,70-53-1,-17 106 1,17 18 0,1-89-1,-36 177 1,0-107 0,35-157-1,18-19 1,36-123-1,69-53 17,-69 18-32,140-124 15,-35-17 1,-17-71 0,-107 0-1,-34 53 1,-89-53-1,71 212-15,-124-89 16,35 89 0,-17 35-1,71 0 1,52 0 0,89 0-1,70-71 1,53 1-1,-53-19 17,-53 19-17,-17-18 1,-54 0 0,-17 70-1,0 53 1,0 18-1,0 71 1,0-19 0,18-52-1,-1-35-15,36 17 16,18-35 0,-18-17-1,35-36 1,-53-18-1,-35-17 1,-88-53 15,18 106-15,-1 35 0,18 17-1,53 36 1,0 18-1,88-36 1,0-17 0,-17-18-16</inkml:trace>
  <inkml:trace contextRef="#ctx0" brushRef="#br0" timeOffset="69904.11">7743 15469 0,'0'0'0,"-17"0"0,-1 0 0,-17-53 31,17 0-15,18 18 0,106-18-1,-35 53 1,17 53-1,-18 53 1,-70-18 0,0 0-1,0-52-15,-35 17 16,0-36 0,17-17-1,18-35 1,0-18-1,35-35 17,-17 53-32,17-36 15,18 0 1,18 19 0,-1 16-1,1 19-15</inkml:trace>
  <inkml:trace contextRef="#ctx0" brushRef="#br0" timeOffset="70706.33">9296 6703 0,'-18'0'0,"36"0"0,-54 0 0,1 17 15,-18-17 1,36 0 0,69 0 15,-16 0-31,52 0 16,35 0-1,-17 0 1,0 0-1,-124 0 17,1 0-17,-71 0 1,-18 0 0,-35 0-1,52 0 1,72 0-1,70 0 1,35 0 0,0 0-1,36 0 1,-89 0 0,-88 0 15,0 0-31,-53 0 15,0 0 1,1 0 0,-1-17 15,106-1-15,53 0-1,35 1 1,18 17-1,-18 0 1,-35 17 0</inkml:trace>
  <inkml:trace contextRef="#ctx0" brushRef="#br0" timeOffset="71119.57">10971 14870 0,'18'-18'0,"-36"36"0,71-54 16,-17 19-16</inkml:trace>
  <inkml:trace contextRef="#ctx0" brushRef="#br0" timeOffset="72437.13">9349 15064 0,'0'0'15,"-18"0"-15,-35 0 32,71 0-1,-1 0-31,1 0 15,105-36 1,-87 36-16,122-53 16,-52 0-1,-18 1 1,-88 16 0,-70 19-1,-71 17 1,106 0-16,-54 17 15,-16 54 17,52-1-17,53 1 1,35 0 0,35-36-1,-52-35-15,88 0 16,-18 0-1,0-18 1,-70-17 0,-18 17-1,-124 18 1,36 18 0,-35 70-1,17 36 1,53-19-1,53 1 1,35-35 15,71-36-15,18-17 0,-19-18-1,37 0 1,16-71-1,-105 71-15</inkml:trace>
  <inkml:trace contextRef="#ctx0" brushRef="#br0" timeOffset="72953.32">10442 15134 0,'0'-17'15,"0"34"-15,-17-52 0,-1 17 0,-53 18 16,-105 18-1,70 52 1,0 54 15,53-18-15,53 0 0,18-36-1,88-52 1,17-18-1,1-36 1,-36-16 0,-17-54-1,-71 70-15,17-34 16,-17-71 0,0 106-1,0 123 16,-17 0-15,17-53 0,0 53-1,0 1 1,0-37 0,35-34-1,0-18 1,53 0-1,18-53 1,-71 36-16</inkml:trace>
  <inkml:trace contextRef="#ctx0" brushRef="#br0" timeOffset="73270.17">11307 15011 0,'-18'-18'0,"36"36"0,-89-54 0,18 36 16,-70 0 15,17 36-15,35 52 0,36-53-16,17 106 15,18-35 1,0 0-1,53-36 1,18-52 0,70-18-1,-18 0 1,71-70 0,-105-1-1</inkml:trace>
  <inkml:trace contextRef="#ctx0" brushRef="#br0" timeOffset="73819.61">11730 14993 0,'0'-35'0,"0"70"0,0-106 16,0-17-1,0 18 1,-35 105 15,17 53-15,0 53-1,-17 18 1,35-124-16,-18 54 16,18-54-16,0 71 15,0-53 1,0-18 0,0-53 15,18-17-16,-18 17-15,35-52 16,53-71 15,36 0-15,-36 70 0,36 36-1,-19 70 1,-69 71-1,-36 17 1,0-35 0,-18-17-1,-17-18 1,35-35-16,-35 17 16,17-35 30,18-35-30</inkml:trace>
  <inkml:trace contextRef="#ctx0" brushRef="#br0" timeOffset="90835.87">3687 8996 0,'0'0'0,"0"-18"0,0 1 15,0-54 1,0 53-16,0 1 31,0 34-15,0 1-16,0 53 31,35 87-15,-18 19-1,1-36 1,-18-88-16,0 176 16,0-53-1,0 1 1,0-36 0,0-71-1,0-52 1,0-36-1,0-52 1,0-54 0</inkml:trace>
  <inkml:trace contextRef="#ctx0" brushRef="#br0" timeOffset="92351.42">3722 8819 0,'-18'0'0,"36"0"0,-53 0 0,17 0 15,18 18 1,18-18 15,17 18-31,-18-18 0,89 17 32,18-17-17,70 0 1,88-17-1,0-1 1,-176 0-16,317 1 16,-35-1-1,159-17 1,53 17 0,-124 1-1,194-1 1,-17 18-1,-476-18-15,299 18 16,159 0 0,-71 0-1,-158 0 1,53 0 15,-107 0-15,-281 0-16,105-17 15,-17 17 1,-124-18 0,-35 36 62,0-1-63,0 1-15,0 0 16,0-1-16,0 89 16,0-71-16,18 71 15,0 35 1,-18-17 15,0-54-15,0 36-1,0 0 1,0-18 0,0-35-1,0 0 1,-18-35 0,-17 17-1,-36-35 1,-17 18-1,17-18 1,-17 0 0,-53 0-1,-18 0 17,-123 0-17,-177 17 1,142 1-1,-177 17 1,-17 0 0,87-35-1,-176 36 1,-158-1 0,335-35-1,-107 0 1,54 0-1,35 0 1,141 0 0,-105 0-1,246 0 1,35 0 15,36 0-15,35 18-1,0-18 1,-35 17 0,71-17-16,-54 18 15,1 0 1,34-18 0,19 0 46,-1 17-62,0-17 16,1 18-1</inkml:trace>
  <inkml:trace contextRef="#ctx0" brushRef="#br0" timeOffset="93400.11">3492 14799 0,'0'0'0,"0"-18"0,0 1 15,0-1 17,0 0-32,-17 18 62,-1 36-46,-17 52-1,35 18 1,0-53-16,0 158 16,0 19-1,0-54 1,-18 53 0,1-70-1,-1 17 1,18-34-1,0-72 1,0-52 0,0-89 15,-18-35 0,1-17-31</inkml:trace>
  <inkml:trace contextRef="#ctx0" brushRef="#br0" timeOffset="95152.01">3422 14922 0,'0'-35'0,"0"18"16,0 69-16,0-140 0,-18 71 15,36 17 32,0 0-31,52 0-16,107 0 31,69 0-15,1 0-1,194-18 1,-317 18-16,140-18 16,-105 1-16,529 17 15,123-18 1,-211-17 0,229 35-1,-211-18 1,-407 1-16,389 17 15,-406 0-15,529-36 16,-194 36 0,106-17-1,-176 17 17,53-36-17,-72 36 1,-334-17-16,141 17 15,0-18 1,-141 0 0,-35 18-1,-54 0 1,1 0 0,-18 18 62,0 0-78,0-1 0,18 54 15,-18-53-15,17 70 16,1 53 15,-1 35-15,-17-35-1,-17 53 1,-36-35 0,18-18-1,17 0 1,18-35 0,0 18-1,0-54 1,0-35-1,0-17-15,-35 0 16,-36-1 0,1-17-1,-72 0 1,19 0 15,-124 0-15,194 0-16,-229-17 15,0 17 1,-195 0 0,-122 17-1,440-17-15,-141 0 16,-511 36 0,299-36-1,-193 17 1,-1 1-1,212 0 1,-176-18 0,70 17-1,459-17-15,-318 0 16,-52 0 15,158 0-15,0 0-1,124 0 1,123 0 0,18-17-1,70 17 1,1 0 0,-1 0 62,0 0-78,1 0 0,-36 0 15,-35 0 1,17 0 15,-70 0-15,-18 17-1,18-17 1,88 0 0,0 0-1,36 0 48,-1 0-1,0 0-46,1 0-16,-1 0 16,-35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18:17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776 0,'0'-18'16,"17"-17"-1,-17 18 1,0-1-16,0 0 31,-17 18-15,-1 0-1,-35 0 1,35 0-16,-52 18 16,-18 35-1,35 17 1,-35 71 0,35-17-1,35 35 1,18-18-1,0-53 1,35-17 0,36-36-1,17-35 1,0 0 0,-52-18-16,87-35 15,-35 0 1,36-35 15,-54 18-15,-34-19-1,-1 19 1,-53 88 15,1 34-15,-1 1-1,-17 36 1,35-37 0,0-34-16,17 35 15,36-35 1,18-18 0,17-18-1,-18-17 1,-34-36 15,-36-17-15,-36 17-1,-34 54 1,-36 17 0,53 0-1,18 0 1,88-18 15,17-17-15,54-18-1,-36 53 1,0 0 0,-17 18-1,-54 52 1,-17-17 15,0 18-15,0-18-1,0-36-15,0 36 16,0 0 0,0-35-1,-17-18 16,17-18-15,0 0-16,0-52 16,0-1-1,53-52 1,53 35 0,52-1-1,-52 72 16,-71 17-31,89 70 16,-71 1 0,-53 52-1,0-34 1,-53-19 0,18-17-1,17-35 1,0-18-1,18-36 17</inkml:trace>
  <inkml:trace contextRef="#ctx0" brushRef="#br0" timeOffset="1182.43">5433 1393 0,'0'0'0,"35"0"15,-17 0-15,35-35 32,-53 0-17,0-36 1,-36 18 0,-70-35-1,36 53 1,35 35-16,-54 0 15,19 35 1,-1 53 0,54 1-1,17 34 1,17-35 0,54-35-1,-1-35 1,1-18 15,35-35-15,-89 17-16,36-17 15,36-54 1,-72 54-16,54-71 16,-36-70-1,-17 35 1,-18 0-1,0 70 1,-18 89 15,0 105-15,18 18 0,0 36-1,0-71 1,18-1-1,35-34 17,18-53-17,17-18 1,-18-18 0,18-53-1,-35 1 1,0-36-1,-53 71-15,18-18 16,-18 71 15,0 87-15,-18-34 0,18 35-1,0-71 1,18-17-1,35-18 17,0 0-17,17-53 1,-34-18 0,-19 36-16</inkml:trace>
  <inkml:trace contextRef="#ctx0" brushRef="#br0" timeOffset="1565.51">6244 829 0,'0'0'0,"0"18"0,-17-1 0,17 19 15,0-1 1,35-35 31,0-53-32,-17 0 1,-18 0 0,-18 18-1,-35 35 1,36 0-16,-19 0 15,1 70 1,17-17 0,18 18-1,0-36 1,71-17 0,-36-18-1</inkml:trace>
  <inkml:trace contextRef="#ctx0" brushRef="#br0" timeOffset="2166.77">6826 688 0,'0'0'0,"0"-18"0,-17 18 31,-19 0-16,-17 71 1,36-1 0,17-34-16,-36 87 15,19 36 1,17-18 0,0-53-1,0-17 1,35-36 15,-17-35-31,88 0 16,-36 0-1,36-53 1,-18-17 0,-35-1-1,-18-70 1,1 53-1,-36 52 1,0 54 0,-18 53-1,0 17 1,1 18 0,17-89-16,0 36 15,17-18 16,36-35-15,35 0 0,-35-17-1,36-36 1,-36-18-16</inkml:trace>
  <inkml:trace contextRef="#ctx0" brushRef="#br0" timeOffset="2484">7391 794 0,'0'0'0,"0"17"0,17-17 31,1 0-15,-18-35 0,0 0-1,-18 17 1,-17 18 0,0 0-1,17 18 16,18-1-31,-18-17 16</inkml:trace>
  <inkml:trace contextRef="#ctx0" brushRef="#br0" timeOffset="2732.79">6491 1129 0,'0'0'0,"-18"18"31,36-18-31,0 0 16,52 0 0,54-18-1,17-17 1,-71-1-1,-52 36-15</inkml:trace>
  <inkml:trace contextRef="#ctx0" brushRef="#br0" timeOffset="3699.94">7885 1023 0,'0'0'0,"-18"0"0,0-18 16,-52 18-1,17 0 1,-35 71 0,17 0-1,18 17 1,36 0 0,34 0-1,54-70 1,35-18-1,17 0 17,-70 0-17,-35-53 1,-36-18 0,-70-17-1,35 18 1,35-19-1,53 36 1,89-17 0,-71 70-16,70 0 15,54 35 1,-89 18 0,-18 53-1,-52 0 1,-18-36-1,0 18 17,-35-70-17,0 0 1,17-18 0,-17 0-1,17-36 1,18-34-1,53-54 1,17 19 0,89-19-1,-18 106 1,18 54 0,-71 70-1,-88-1 1,-35-16 15,-53-19-15,53-35-1,17 1 1,36-54 15,-1 0-31</inkml:trace>
  <inkml:trace contextRef="#ctx0" brushRef="#br0" timeOffset="4583.58">9402 1182 0,'0'0'0,"17"-88"16,-17 17-16,0 0 15,-35 19 17,17 52-32,-70 0 15,-71 88 1,53 0 0,18 35-1,71-87-15,17 34 16,0 1-1,88-36 1,0-17 0,18-18-1,-36-18 1,19-52 0,-72 52-16,1-70 15,35-71 1,-53 53 15,0 53-15,-18 106 15,18-35-31,-17 70 16,17-53-16,0 53 15,0 1 1,0-36-1,35-18 1,18-35 0,-36 0-16,54 0 15,-53 0-15,87-53 16,-34-35 0,17-71-1,-17-17 1,-54-1 15,-17 89-15,-53 88-1,0 71 1,1 87 0,52 19-1,0-54 1,17-88-16,54 54 15,17-36 1,35-53 0,-34 0-1,16 0 1,-16-89 0,-54 1-1,-17 71 1</inkml:trace>
  <inkml:trace contextRef="#ctx0" brushRef="#br0" timeOffset="5782.51">12224 952 0,'0'0'0,"17"0"0,1 0 16,17-35-1,36-18 1,-18 0-1,-36 18-15,72-53 16,-72 17 0,-17-17-1,-88 71 1,-124 17 0,18 70-1,89 1 1,105-1 15,88 36-15,88 0-1,-35-36 1,0 36 0,-123-70-16,0 34 15,-36 1 1,-106-36-1,-87-17 1,34-18 0,89-18-1,71 0-15,-54-105 16,53-1 0,1 1-1,17 70 1,17 123 31,-17-52-47,53 123 15,-17-53 1,52 1 0,35-36-1,-17-53 1,53 0-1,0-53 1,-18-71 0,-53 1-1,0-71 1,-70 17 0,-18 107-1,0 34 1,-18 72-1,-17 105 17,35 0-17,0 53 1,0-88 0,0-89-16,17 72 15,36-72 1,0-17-1,18 0 1,-36-35 0,0-36-1,-35 19-15</inkml:trace>
  <inkml:trace contextRef="#ctx0" brushRef="#br0" timeOffset="5999.88">12629 952 0,'0'36'31,"18"-36"-15,70 0 0,0-18-1,54 0 1,-37-17-1,-69 18 1,-19 17-16,1-18 16</inkml:trace>
  <inkml:trace contextRef="#ctx0" brushRef="#br0" timeOffset="6932.58">13582 1182 0,'0'0'16,"70"-18"-1,-52 1 1,-18-36 0,0 35-16,0-70 15,0 0 1,-70-18-1,-19 88 1,-52 0 0,0 89-1,35 70 1,89 18 0,17-71-1,35 18 1,36-88 15,34-1-15,-87-17-16,88-17 15,-53-19 1,17-52 0,-52-18-1,17-53 1,-35 124-16,18-35 15,-18-1 1,0 89 0,0 88-1,0 35 1,0-53 0,0 18-1,35-36 1,36-70-1,-18 0 17,52-35-17,1-36 1,-53-34 0,35-125-1,-52 107 1,-19 17-1,-17 88 1,-70 36 0,17 88-1,18 53 1,35-1 0,35-69-1,18-1 1,-18-53 15,-17-35-31,35 18 16,35-18-1,-71-18 1,36-35 0,-53 0-16</inkml:trace>
  <inkml:trace contextRef="#ctx0" brushRef="#br0" timeOffset="7198.1">13988 900 0,'-18'0'0,"36"0"0,-36 17 0,36-17 47,52 0-47,1 0 31,17-17-31,-35 17 31,-18 0-15,-17 0 0,-18-18-1</inkml:trace>
  <inkml:trace contextRef="#ctx0" brushRef="#br0" timeOffset="8415.26">14446 1164 0,'0'0'0,"-35"0"32,53 0-17,35 0 1,17-35 0,18-36-1,-17 18 1,-54 36-16,1-71 15,-18 35 1,-35 35 0,-53 18-1,-18 88 1,35 0 0,71 36-1,0-106-15,0 52 16,106-17 15,0-35-15,-18-18-1,53-18 1,-53-17 0,-52 17-16,52-70 15,-70 0 1,-18-36-1,0 54 1,0 52 0,0 53-1,-36 124 1,1-35 0,35-54-1,-18 1 1,18-36-1,0-17 17,0-36-1,0-35-15,36-18-1,34-52 1,1 35-1,-36 70-15,71-35 16,-36 53 0,-17 71-1,-17-1 1,-19 36 0,-17-35-1,-17-18 1,-1-36-1,0-17 17,1 0-17,17-17 1,0-36 0,105-106-1,-16 35 1,52 19-1,-35 87 1,-18 106 0,-71 0-1,-17 71 1,-35-71 0,18-35-1,-19-17 1,19-19-1,17 1 1,0-71 31,0 35-47</inkml:trace>
  <inkml:trace contextRef="#ctx0" brushRef="#br0" timeOffset="9464.62">15893 1094 0,'0'0'0,"17"0"16,1 0-16,17 0 16,18 0-1,18-18 1,-1-17-1,-17-18 1,-35 0 0,-18 18-16,0-18 15,-36 17 1,-34 36 0,-1 89-1,36-1 1,35 35-1,0-52 17,0-54-32,71 19 15,-54-19-15,71 1 16,71-18 0,-18-18-1,-52-35 1,-19-35-1,-70 0 1,18 53-16,-18-71 16,0 71-1,0 88 17,-18-36-32,0 71 15,1 18 1,-1-18-1,18-35 17,0-17-17,-17-36 17,17-18-17,0-17 1,0 17-16,52-70 15,19-18 1,52-17 0,-34 52-1,34 71 1,-88 53 0,-17 70-1,-18-34 1,0 16-1,0-34 17,-18-36-17,1-17 1,17-36 15,0 1-15,0-19-16</inkml:trace>
  <inkml:trace contextRef="#ctx0" brushRef="#br0" timeOffset="9781.44">17586 564 0,'0'-17'0,"0"34"0,0-52 0,0 18 16,0 34 15,0 18-31,-35 89 31,17 17-15,18-106-16,-35 106 16,17 1-1,0-54 1,18-35-1,-17-36 1,17 1 0,17-36-1,19-17-15</inkml:trace>
  <inkml:trace contextRef="#ctx0" brushRef="#br0" timeOffset="10280.83">18186 988 0,'0'-18'0,"0"36"0,0-54 0,0 19 15,0-1 1,-18-17 0,-35 35-1,-35 53 1,17 0-1,18 35 1,53-53 0,36 1-1,52-1 1,0-35 0,18 17-1,-35 19 1,-36-1 15,-106 0 0,-17-17-15,70-18-16,-70 18 16,-18-18-1,89 0-15,-36 0 16,18 0-1,17 0 1,18-36 0,0-17-1,0 36-15</inkml:trace>
  <inkml:trace contextRef="#ctx0" brushRef="#br0" timeOffset="10631.25">17198 653 0,'18'0'31,"17"0"-16,53-18-15,18 18 16,-53 0-16,176 0 16,-88 0-1,-35 0 1,-71 0 0,-17 0-1,-36 0 32,1 0-47,-1 0 16</inkml:trace>
  <inkml:trace contextRef="#ctx0" brushRef="#br0" timeOffset="11764.22">3651 2187 0,'0'0'0,"-17"0"0,-142 0 31,88 0 0,89 18 0,17-18-31,36 0 16,105 0 15,-123 0-31,141 0 16,88 0 0,-17 0-1,123 0 1,18-18-1,-71 18 1,247-35 0,-194 35-1,71-35 1,-142 17 0,89 0-1,-36-17 1,-299 35-1,140-18-15,36 1 32,-106-18-17,1 35 1,-90 0 0,-34-18-1,-36 18 32,18-18-31</inkml:trace>
  <inkml:trace contextRef="#ctx0" brushRef="#br0" timeOffset="12864.08">11871 1799 0,'-35'0'0,"70"0"0,-106 0 15,54 18-15,-107-1 16,107-17-1,-19 0-15,1 18 16,53-18 31,35 0-31,70 0-1,18 0 1,89 0-1,16 0 1,-34 0 0,-141 0-16,193 0 15,142-18 1,-18 1 0,-35 17-1,123-18 1,-370 18-16,264 0 15,107 0 17,-195 0-17,71 0 1,-106 0 0,17 0-1,-211 0-15,70 0 16,-17 0-1,-53-17 1,-35-1 0,-18 0 77,-18 18-77</inkml:trace>
  <inkml:trace contextRef="#ctx0" brushRef="#br0" timeOffset="13006.23">16951 1746 0,'-18'0'31,"1"0"16,-1 0-31,0 0-16,-17 0 0</inkml:trace>
  <inkml:trace contextRef="#ctx0" brushRef="#br0" timeOffset="27114.79">4127 3387 0,'0'-18'16,"-17"18"31,-1 18-32,18-1-15,0 1 16,0 0-16,0-1 16,0 1-1,53-18 1,0 0 0,18 0-1,-18-18 1,-36 1-16,18-36 15,-35 17 1,0-17 0,0 36 15,0-18-15,0 52 15,0 36-16,-17 35 1,17 0 0,0 18-1,0-17 1,0-72-16,0 89 16,0-53-1,0 0 1,0-36-1,0 19 1,-18-36 31,1 0-47,-19-18 16,-17 0-1,18-17 1,0 35-1,35-35 1,-18 35 15,36 0 1,17 35-17,0-17 1,-17-1-16,53 1 15,-1-18 1,54 0 0,-19-18 15,36-34-15,-17-37-1,-71-16 1,-18-1-1,-35 17 1,0 1 0,0 71-1,0-1-15,-17 18 16,-1 0 0,0 53-1,1 17 1,-19 36-1,1 18 1,17-18 0,1 123 15,-1-70-15,0 88-1,-17-36 1,-18 54-1,36-36 1,17-176-16,0 53 16,0-36-1,53-52 1,-1-18 0,37-53-1,-1-17 1,18-71-1,-18-18 1,-35-35 0,-36 53 15,-34-18-15,-71 18-1,-53 35 1,35 53-1,17 18 1,72 17 0,52 0 15,0 18-31,36-35 16,17 18-1,-35-19 1,-18 19-1,36-36 1</inkml:trace>
  <inkml:trace contextRef="#ctx0" brushRef="#br0" timeOffset="28029.05">6332 3528 0,'0'-18'0,"0"36"0,0-54 15,0 19-15,0-36 16,0 18-1,0 17-15,-70-17 16,-1 35 0,-52 17 15,35 19-15,-54 17-1,125-18 1,17-18-1,35-17 1,18 36 0,53-19-1,-18 19 1,0 17 0,-35-18-1,-53 18 1,0 0-1,-35 0 1,-71 0 0,88-36-1,-70 1-15,-18 17 32,71-35-17,53 0 16,-1 0-15,36-18 0,18 18-1,-36 0 1,-17 36 0,-18 34-1,0-52-15,-18 88 16,0-71-16,-34 89 15,34-36 1,0 0 0,18-53 15,0-17-15,36-1-1,-19-17-15,18 0 16,18 0-1,-35 0 1,-18-17 0,0-1-1</inkml:trace>
  <inkml:trace contextRef="#ctx0" brushRef="#br0" timeOffset="28829.46">5962 6421 0,'0'0'0,"0"-18"16,0-17-16,18-18 31,17 35-15,-18 0-1,1 18 1,-18 53-1,0 18 1,-70 35 0,-19 0-1,36-36 1,53-52-16,-17 35 16,70-36 15,35 1-16,-35-18 1,17 35 0,1 1-1,-53-19 1,-1 36 0,1 18-1,-18-1 1,-53 18-1,-53 1 1,71-72-16,-124 18 16,18-35-1,-35-17 1,87-54 0,89-52-1,36-1 1</inkml:trace>
  <inkml:trace contextRef="#ctx0" brushRef="#br0" timeOffset="29363.17">6297 5168 0,'0'0'15,"-18"0"-15,1 0 16,-1 0 0,36 0-1,35 0 1,123 0-1,36 0 1,-142 0-16,213 0 16,-142 0-1,0 0 1,-88 0 0,-53 18-1,-36 17 1,1-35-16,-71 18 15,71-1 1</inkml:trace>
  <inkml:trace contextRef="#ctx0" brushRef="#br0" timeOffset="29679.38">6421 5539 0,'-18'0'16,"36"0"-16,-18 0 16,70 0-1,36 0 1,-53 0-16,176 0 16,-17 0-1,-89 0 1,-17 0-1,-71 0 1,-35 17 15,-17-17-15,-36 18 0,18 0-16</inkml:trace>
  <inkml:trace contextRef="#ctx0" brushRef="#br0" timeOffset="29963.52">6421 5927 0,'0'0'0,"17"17"16,36-17-16,-35 0 0,123 0 15,71 0 1,-1-17 0,-87-1 15,-19 18-15,-69 0-1,-36 35 1</inkml:trace>
  <inkml:trace contextRef="#ctx0" brushRef="#br0" timeOffset="30713.99">4127 9790 0,'-17'17'0,"34"-34"0,-34 87 31,34-70 0,54-18-31,17-52 32,-17-1-17,-36-17 1,-35 71-16,0-54 15,-53 36 1,-53 35 0,18 17-1,-35 72 1,52 105 0,71-89-1,0 37 1,71-54-1,17-53 1,35-35 0,18 0 15,18-71-15,-35 1-1,-36-36 1,-71 71-16</inkml:trace>
  <inkml:trace contextRef="#ctx0" brushRef="#br0" timeOffset="30929.7">5009 9366 0,'18'-35'0,"-36"70"0,36-105 16,-53 70 0,0 35-1,17 71 1,0 17-1,1 89 1,17-71 0,0-70-1,0-36 1,53-35 0</inkml:trace>
  <inkml:trace contextRef="#ctx0" brushRef="#br0" timeOffset="31378.72">5450 9701 0,'0'0'0,"89"-105"16,-89 52 0,0 35-16,0 0 15,-71 18 1,-35 53-1,36 18 1,34 17 0,36-17 15,0-54-31,18 1 16,70 17-1,18 0 1,-18 1-1,-35-1 1,-53 0 0,-88 1-1,-36-19 1,1 1 0,52-18-1,1 0 1,52-35-1,18 17-15,18-17 16,17-1 0</inkml:trace>
  <inkml:trace contextRef="#ctx0" brushRef="#br0" timeOffset="31745.62">5997 9790 0,'18'0'0,"-1"0"16,1 0-16,0 0 15,35-18 1,35-35 0,-70 35-16,34-70 15,-34 35 1,-18 18-1,-70 35 1,-36 35 0,-18 89 15,89-107-31,-18 124 16,35-70-1,36-18 1,88-35-1,-18-18 1,71-53 0</inkml:trace>
  <inkml:trace contextRef="#ctx0" brushRef="#br0" timeOffset="32429.07">7602 9031 0,'-17'0'0,"34"0"0,-52-18 15,-18 1-15,-53 17 32,0 35-17,-35 36 1,124-54-16,-71 36 15,88-35 1,35-1 0,53 19-1,-53-19-15,18 1 16,35 35 0,-70-35-16,0 35 15,-18-18 1,-106 18-1,-35 17 1,53-52 0,52 0 15,107-54 0,17 36-15,-17 0-1,-54 53 1,-17 35 0,-70 89-1,-1-54 1,-35 18 0,71 0-1,35-35 1,0-88-16,71 70 15,-54-70-15,124-1 16,-17-17 0,-54 0-1,-17-35 17,-35 17-32</inkml:trace>
  <inkml:trace contextRef="#ctx0" brushRef="#br0" timeOffset="32912.79">7003 11342 0,'0'0'16,"-18"0"-16,0 0 0,-17 0 15,53 0 17,17 0-32,159 0 15,18 0 1,158-18 0,18 1-1,-141 17 1,18 0-1,-212 0-15,52 0 16,-87 0 0,-71 0-1,-88 0 1</inkml:trace>
  <inkml:trace contextRef="#ctx0" brushRef="#br0" timeOffset="33295.12">7073 11730 0,'0'0'15,"-17"0"-15,34 0 16,1 0-16,123 0 15,0 0 1,106 0 0,88 0-1,-247 0 1,195 0 0,105 17-1,-18 19 1,-158-36-1,-71 17 1,-106 1 0,-53-18-1,-105 0 1,70 0-16</inkml:trace>
  <inkml:trace contextRef="#ctx0" brushRef="#br0" timeOffset="33661.57">7549 12206 0,'0'0'0,"89"18"31,-54-18-31,0 0 15,194 17 1,-34-17 0,34 0-1,-18 0 1,-52-17 0,-123 17-16,105-18 15,-36 0 1,-87 18-1,-36 0 17,-34 18-17,-19 0 1</inkml:trace>
  <inkml:trace contextRef="#ctx0" brushRef="#br0" timeOffset="34479.51">7161 13723 0,'0'0'0,"-35"0"0,17 0 0,-17 0 15,-18-35 1,36 35-16,17-71 15,35 1 1,106-1 0,18 1-1,-36 70 1,1 0 0,-89 17-1,-35 1-15,-18 52 16,-123 54-1,-35 35 1,52-54 0,19 37-1,105-107 1,0 53 0,70-35-1,71-18 1,18-17-1,-71-18 1,-70 0 0,-18 17-1,-71 54 1,18-18 0,18 35-1,-18 0 1,18 1-1,0-1 1,35-71-16,-71 36 16,-17 0-1,0-35 17,-36-1-17,18 1 1,53-18-1,36-70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19:18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4092 900 0,'0'0'0,"0"-18"0,35-70 31,-17 70-31,0-35 16,-18 36 0,0-1-16,0 0 15,0 106 32,-36 36-31,-16 105-1,-1-88 1,0 18 0,35-141-16,0 52 15,18-52 1,0 0-1,0-54 1,18-34 0,-18 34-16</inkml:trace>
  <inkml:trace contextRef="#ctx0" brushRef="#br0" timeOffset="199.77">4127 811 0,'18'-17'16,"-36"34"-16,54-52 0,-19 17 16,54 1-1,-18 17 1,53 53 0,-36 53-1,-17 88 1,-53-159-16</inkml:trace>
  <inkml:trace contextRef="#ctx0" brushRef="#br0" timeOffset="317.14">4516 1446 0,'0'36'16,"0"-72"-16,0 107 15,-18-71 1,0 0 0,1-18-1,-36-35 1</inkml:trace>
  <inkml:trace contextRef="#ctx0" brushRef="#br0" timeOffset="566.15">4092 3634 0,'0'0'0,"0"-388"0,35-336 16,36 54 0,35 282-1,-71 353-15,36-53 16,-18 52 0</inkml:trace>
  <inkml:trace contextRef="#ctx0" brushRef="#br0" timeOffset="2149.85">4322 917 0,'0'0'0,"-18"0"31,36 18 16,-1-1-47,1 1 15,-1 0-15,36 52 16,18 54 0,-71-89-16,18 36 15,-1 52 1,-17-17 0,0-36-1,-17 19 1,17-72 15,-18 1-15,0-18-1,1-71 1,17 36-16</inkml:trace>
  <inkml:trace contextRef="#ctx0" brushRef="#br0" timeOffset="2516.5">4092 1288 0,'-17'0'0,"17"17"0,17-17 47,18 0-32,54-35 1,69 0 0,-34-1-1,-89 36-15,36-17 16,-54-1-1,-17 36 17,0-1-17,-17-17 1</inkml:trace>
  <inkml:trace contextRef="#ctx0" brushRef="#br0" timeOffset="3233.75">4710 1252 0,'-18'-17'31,"0"17"-31,18-18 16,0-17-1,53 17 1,18 1 0,-54-1-16,89 18 15,0 35 1,-35 18-1,-18 35 1,-36-17 0,-17 17-1,-17-70-15,-19 17 16,1-17 0,17-18-1,18-18 16,0-35-15,0-35 0,0 70-16,0-52 15,53-1 1,-17 36 0,-19 17-1,18 18 1,1 0-1,-19 0-15,1 0 16,0-17 0</inkml:trace>
  <inkml:trace contextRef="#ctx0" brushRef="#br0" timeOffset="3750.46">5468 1164 0,'0'0'0,"-18"0"0,1-17 15,17-1 1,0 0 0,0-17-1,53 35 1,17 0-1,1 53 1,17 35 0,-70-70-16,-1 17 15,-17-17-15,18 70 16,-18-35 0,-18-18-1,-17-35 1,35 18 15,-18-18-15,18-18-16,-17-35 15,17-17 1,17-1 0,36 0-1,0 1 1,0 35-1,18 17 1,-18 0 0,17 1-1</inkml:trace>
  <inkml:trace contextRef="#ctx0" brushRef="#br0" timeOffset="4365.32">6438 1358 0,'18'0'0,"-18"-17"16,17-1 0,-17 0-16,36-35 15,-36 36-15,0-36 16,-18-35 0,-35 35-1,-17 0 1,-19 53-1,19 35 17,-36 106-17,71-17 1,35 17 0,-18-53-1,36 0 1,35-35-1,35-53 1,-53 0-16,36-53 16,17-35-1,-35 17 1,-36-34 0,-17 34-1,0 53-15,0-52 16,0 52 15</inkml:trace>
  <inkml:trace contextRef="#ctx0" brushRef="#br0" timeOffset="5649.57">6491 1393 0,'0'36'16,"18"17"-1,-1 0 1,19-18-1,34-35 1,1 0 0,70-35-1,-18-54 1,-17-16 0,-88 34-1,17 0 1,-35 54 15,-18 17 0,18 17-31,-35 36 16,18 36 0,17-37-1,0 1 1,0-17-1,52-36 1,1 0 0,18-18-1,-18-35 1,-36-17 0,19-1-1,-1-17 1,-17 70 15,-18 1-15,0 52 15,0 18-15,0 35-1,0-18 1,0-34-16,0 52 15,0 106 1,0 18 0,0-36-1,53 159 1,0-141 0,-36 18-1,-34-71 1,17-70 15,-36-19-15,-87-52-1,17-35 1,53-35 0,35-36-1,18-71 1,0 1-1,0 123-15,89-176 16,-1 35 0,53-53-1,0 35 1,53 0 0,-88 89-1,35-36 16,-106 124-31,-35 17 32,-35 18-17,-36 18 1,-17 53 0,35 17-1,53-18 1,0-34-1,71-1 1,-1-18 0,19 19-1,-54-19 1,-35 19 0,-35-1-1,-36-17 16,18-18-15,18 17 0,0-17-1,-18-17 1,-18 34-16</inkml:trace>
  <inkml:trace contextRef="#ctx0" brushRef="#br0" timeOffset="5916.67">4180 2046 0,'0'0'0,"-35"0"0,17 0 0,-17 0 15</inkml:trace>
  <inkml:trace contextRef="#ctx0" brushRef="#br0" timeOffset="6083.16">4075 2046 0,'0'0'31,"35"0"32,-18 0-63,1 0 0,123 0 16,53-18-1,141-34 1</inkml:trace>
  <inkml:trace contextRef="#ctx0" brushRef="#br0" timeOffset="6315.8">6244 1905 0,'141'53'31,"-282"-106"-31,335 106 0,212-53 16,88 0 0,-106 0-1,-35-18 1,-177 18-1,0 0 1,-140 0 0,-72-17 46,19-1-62</inkml:trace>
  <inkml:trace contextRef="#ctx0" brushRef="#br0" timeOffset="6481.43">8396 1887 0,'-18'0'63,"1"0"-48,-1 0 1</inkml:trace>
  <inkml:trace contextRef="#ctx0" brushRef="#br0" timeOffset="7432.33">5256 2028 0,'-17'0'15,"-1"0"1,0 0-16,-52 0 16,52 0-16,-70 0 15,53 0-15,-159 18 16,17-18-1,-17 18 1,71-18 0,-18 0-1,53 0 1,17 0 0,53 0-1,36 0 48,0 0-48,-1 0-15,89 0 16,123-18 0,36 0-1,123 1 1,-70 17-1,264-18 1,-265 1 0,124 17-1,-141-18 1,0 18 0,-141 0-1,-18 0 1,-106 0-1,18 0 1,-35 0 0,-18-18 31,-18 18-32,0 0 1</inkml:trace>
  <inkml:trace contextRef="#ctx0" brushRef="#br0" timeOffset="8267.45">2663 4586 0,'0'0'0,"18"-18"0,0 1 0,-18-54 31,0 54-15,0-1-16,0 0 15,0 36 17,0 17-17,0 53 1,0 36 0,0 70-1,-18-71 1,18 1-1,0-71 1,18-53 15,17-53-15</inkml:trace>
  <inkml:trace contextRef="#ctx0" brushRef="#br0" timeOffset="8599.61">3034 4815 0,'18'18'16,"-36"-36"-16,36 54 0,-18-19 16,17-17-1,1 0 1,-1-35-1,1-36 1,-18 36 0,0 0-1,-35 35 1,17 0 0,1 18-16,-1 17 15,18 18 1,18-53-1,17 0 1</inkml:trace>
  <inkml:trace contextRef="#ctx0" brushRef="#br0" timeOffset="9465.48">3863 4692 0,'0'-18'0,"0"36"0,0-53 15,0-18-15,0 35 16,0 0 0,-18 54 15,-35 70-15,36 17-1,17-88-15,-36 124 16,19-71-1,17-17 1,0-54 0,35-52 15,18-88-15,0-1-1,17-17 1,-17 71-1,18 52 17,-36 36-17,-17 52 1,-18-35-16,35 71 16,-17 18-1,35-18 1,17-71-1,36-35 1,35-35 0,-17-36-1,-36-35 1,-53-70 0,-35 52-1,0 89 1,-70-53-16,-54 35 31,-17 53-15,53 53-1,35 0 1,53 17 0,0-17-1,106-18 1,17-35-1,-88-17-15</inkml:trace>
  <inkml:trace contextRef="#ctx0" brushRef="#br0" timeOffset="10032.76">5221 4269 0,'0'-18'0,"0"36"0,0-54 16,-18 36-1,1 0 1,-1 18 0,18 88-1,0-89-15,-17 89 16,17 18 0,0-18-1,0 35 1,-18-53-1,18-35 1,0-36 0,-18-69 15,18-19-15,0-70-1,36 53 1,-19 52-1,89-52 1,-35 71 0,52 17-1,-35 35 1,-35 53 0,-53-17-1,0 87 1,-35-87-1,17-18 1,1-36 0,70-69 15,-18 34-15</inkml:trace>
  <inkml:trace contextRef="#ctx0" brushRef="#br0" timeOffset="10865.35">6032 4551 0,'0'0'0,"18"0"16,-18-18-1,0 36 1,-18 17 0,-17 53-1,0 0 1,35 1-1,0-19 1,53-52 0,-36-18-16,89 0 15,-35-53 1,17-35 0,-53 0-1,1-18 1,-19 35 15,-17 54-15,0 34 15,0 18-15,0 18-1,0 71 1,-17-36-1,17 71 1,0-18 0,0 71-1,35-18 1,35 70 0,-52-193-16,35 176 15,0-89 1,-18 36-1,-35-105 17,0-19-17,-70-52 1,52-18-16,-70-18 16,-36-70-1,36-88 1,53 17-1,35-106 1,53 1 0,35 17-1,-17 106 1,52-36 0,-35 71-1,-35 36 1,-35 35-1,-18-1 17</inkml:trace>
  <inkml:trace contextRef="#ctx0" brushRef="#br0" timeOffset="11318.51">8008 4710 0,'-18'0'0,"36"0"0,-53 0 15,-36-18-15,1 0 16,-19 18 15,72 0-15,87 0 0,89 0-1,106 0 1,-18 0-1,105 18 1,-281-18-16,141 0 16,-159 0-16,70 0 15,-52 0 1,-54 0 0,-87-53 15,52 53-31</inkml:trace>
  <inkml:trace contextRef="#ctx0" brushRef="#br0" timeOffset="11731.37">9049 4463 0,'-18'0'0,"36"0"0,-36 17 47,18 1-32,35 52 1,1-34 0,69-1-1,1-35 1,-35 0 0,-36 0-16,18 0 15,-35 0 1,-36 0 15,-52 53 0,34-35-31,-52 105 16,53-88-16,-71 106 16,-18 1-1,54-72 1,52-17-1,54-53 1,52-53 0</inkml:trace>
  <inkml:trace contextRef="#ctx0" brushRef="#br0" timeOffset="14081.97">10530 4886 0,'-17'0'16,"17"-18"-1,53-52 1,0-1-1,35-35 1,-18 18 15,-52 53-31,-18-89 16,0 72-16,0-72 16,-18-17-1,-35 106 1,1 70-1,16 88 1,36-87-16,0 122 16,0 54-1,0-36 1,-17-70 0,17-35-1,0-53 1,0-36-1,0-53 17,35-52-17,-17 35 1,52-1 0,-17 72-1,-35 17-15,35 0 16,-1 106-1,-16-36 1,-1 18 0,18-17-1,0-53 1,-36-18-16,19 0 16,87-53-1,-52-18 1,-18-17-1,-36-18 17,1 53-17,-18 18 1,0 105 15,0 1-15,0-36-16,18 36 15,17 35 1,18-36 0,17-17-1,-17-53 1,35-35 0,-35-18-1,0-53 1,-53 18-1,0 53 1,-70-54 0,-18 37-1,-36 52 1,54 0 0,70 17-1,52-17 16,-34 0-31,123-35 16,-17 0 0,70 17-1,-88 18 1,-1 53 0,-105 17-1,0 36 1,-17 0-1,-1-18 1,0 1 15,1-54-15,-1-35 0,1 0-1,17-53 1,0-18-1,0-52 1,70-1 0,18 19-1,-17 87 1,-36 0-16,36 18 16,35 71-1,-89-1 1,1 19-1,-18 16 17,0-52-17,-18-17 1,18-72 15,0-34-15,53-36-1,-35 71-15,52-54 16,71 1 0,-17 88-1,-18 0 1,-89 88 0,-17 1-1,-35 16 1,17-34-1,18 0 17,53-36-17,53-35 1,18-53 0,-19-35-1,-34 17 1,-36-35-1,-17 36 1,-18 52 0,0 36-1,0 17 1,-35 53 0,35-17-1,0 17 1,35-35-1,18-35 1,-36-18 0,89-18-1,-35-35 1,35-35 0,-53 0-1,-53-71 1,-36 88-1,-69 36 1,16 53 0,1 52-1,18 18 1,52-35 0,18-17-1,35-36 16</inkml:trace>
  <inkml:trace contextRef="#ctx0" brushRef="#br0" timeOffset="15066.52">14640 4710 0,'0'0'0,"18"0"0,0 0 0,-1 0 16,18-18-16,-17 18 16,35-53-1,-35 18 1,-18-36 0,-36 18-1,-17 18 1,-70 17-1,17 71 1,-35 35 0,70-17-1,54 35 1,17-53 0,17-53-16,89 0 15,0 0 1,18-53-1,-36 0 17,-53 0-17,-35-18 1,18 54 0,-18 52 15,0 53-16,0 18 1,0 71 0,35 34-1,0 1 1,1 17 0,-19-70-1,-17 35 1,-17-35-1,-1-142 1,-35 54 0,-35-36-1,-36-35 1,1-35 0,-18-71-1,35-88 1,88 18-1,18 105-15,18-176 16,52 88 0,72-35-1,-19 71 1,18-18 0,-35 70-1,-71 54-15,71-36 16</inkml:trace>
  <inkml:trace contextRef="#ctx0" brushRef="#br0" timeOffset="15881.66">15011 4657 0,'0'17'31,"17"-17"0,72-17-15,16-36-1,-34 17 1,-36-34 0,-35 52-16,-17-17 15,-89 35 1,18 18 0,-18 70-1,70-18 1,36 36-1,53-35 17,71-36-17,-18-35 1,52-53 0,-17-17-1,-88 17 1,-35 17-16,17-34 15,-35 17 1,0 71 15,-35 52-15,17 1 0,18-54-16,0 89 15,0-53 1,-17 0-1,17-35 17,-18-18-17,18-36 1,0-34 0,35-36-1,36 18 1,35 0-1,-18 52 1,18 54 0,-36 70-1,-52 0 1,-18-17 0,-53 17-1,35-35 1,18-71 31,18-17-32,0 35-15</inkml:trace>
  <inkml:trace contextRef="#ctx0" brushRef="#br0" timeOffset="17280.5">16475 4480 0,'0'0'0,"0"-17"0,0-19 16,0 19 0,-36 17-1,-34 35 1,17 18 0,-18 70-1,71-105-15,-17 88 16,17 0-1,53-36 17,53-34-17,-1-36 1,72-36 0,-89-17-1,-18-70 1,-70 17-1,0-17 1,-52 52 0,-90 36-1,19 52 1,0 54 0,52 35-1,71-18 1,18 35-1,52-52 1,89-36 15,-53-35-15,17-17 0,-35-36-1,1-53 1,-36 18-1,-18-36 1,-35 107 0,0 87 15,-18-17-15,18-35-16,0 35 15,0-36-15,0 36 16,53 0-1,0-35 17,35-1-17,-17-34 1,35-72 0,-54 1-1,19-35 1,-36 70-1,-17 0 1,-18 88 15,0-17-31,0 35 16,-18 35 0,18 0-1,0 0 1,18-35-1,53-17 17,-54-36-32,54 0 15,35-36 1,-36-17 0,54-35-1,-1-35 1,-35 35-1,-52 52-15,-1-17 16,-35 36 0,-53 34-1,0 36 1,35 0 0,18 0-1,53 0 1,0-18-1,18 1 17,-36-1-17,-17 0 1,-36-17 0,-53-1-1,19-17 1,16 0-1,36 18 17,0-36-1</inkml:trace>
  <inkml:trace contextRef="#ctx0" brushRef="#br0" timeOffset="17448.04">18486 4833 0,'0'0'16,"17"0"15,-34 0 16,-1 0-47,0 0 0,-35 0 15</inkml:trace>
  <inkml:trace contextRef="#ctx0" brushRef="#br0" timeOffset="19030.65">7849 5592 0,'-17'0'0,"34"0"0,-52 0 31,17 0-31,36 17 47,70 54-31,36 35-1,70 52 1,-141-122 0,123 69-1,53 37 1,1-19 0,-89-35-1,-18 18 1,-70-71-1,-35-17-15,17 0 16,-17-18 0,-18-36-1,0-34 1,-18 34 0</inkml:trace>
  <inkml:trace contextRef="#ctx0" brushRef="#br0" timeOffset="19413.7">9278 6209 0,'0'-18'0,"0"1"16,18 34 31,-18 1-47,35 0 15,18 34 1,35-16-1,-35-1 1,18 18 0,-54-18-1,-17-17-15,-17 52 16,-89 19 0,0-37-1,-35 37 1,35-36-1,18 0 17,70-53-17,36-53 17,35-18-32</inkml:trace>
  <inkml:trace contextRef="#ctx0" brushRef="#br0" timeOffset="20130.72">10742 6438 0,'0'0'0,"18"0"0,-1 0 16,1-17-1,17-36 1,1 17-1,-19-17 1,-17 1 0,-35 52-1,17 0-15,-88 0 16,36 17 0,-36 54-1,71-18 1,35 35-1,35-35 1,71-18 15,53 18-15,-54 0 0,19 17-1,-106-17 1,-54 36-1,1-72-15,-141 54 16,35-36 0,-18-17-1,18-18 1,88-36 0,17-34-1,36 35-15,0-18 16,53-36-1,53 36 1,-18 18 15,36 0-15</inkml:trace>
  <inkml:trace contextRef="#ctx0" brushRef="#br0" timeOffset="20397.62">11183 6544 0,'0'0'0,"18"0"16,-1 35 0,-17 1-1,0-19-15,18 71 16,-18-17 0,0-18-1,0-18 1,0-17-1,0-1 1,0-69 31,0 34-47,0-17 0</inkml:trace>
  <inkml:trace contextRef="#ctx0" brushRef="#br0" timeOffset="20597.24">11307 6385 0,'0'0'0,"0"-17"16,-18 17-1,-17 0 1,17 0 0,36 17 15,-1-17-31,36 0 15,-35 0 1</inkml:trace>
  <inkml:trace contextRef="#ctx0" brushRef="#br0" timeOffset="21247.16">11730 6579 0,'-18'0'0,"36"0"0,-36 18 15,1-18 1,34-18 15,36 18-15,18 0 0,-18 53-1,-36 0 1,-52 18-1,-36-18 1,36-18 0,-88 35-1,34-34 1,72-36 0,52 0 15,18 0-16,-35 0-15,105 17 16,-17 19 0,35-1-1,-17 53 1,-72 18 0,-52 53-1,-17-124-15,-71 71 16,-71 17-1,-18-52 1,-34-36 15,70-35-15,-36-35 0,142 17-16,-18-70 15,53-35 1,71-1-1,17 36 1,88-36 0,-88 71-16</inkml:trace>
  <inkml:trace contextRef="#ctx0" brushRef="#br0" timeOffset="21630.25">12347 6826 0,'0'0'16,"18"0"-16,-1 0 16,1 0-1,0 0-15,52-53 16,-17 0 0,0-52-1,-53 16 1,0 36-1,-53 53 1,-17 89 0,-1 16-1,53 1 1,18-17 0,0-37-1,0-34-15,71 0 16,17-18-1,-35 0 1,71-53 15,-107 35-31</inkml:trace>
  <inkml:trace contextRef="#ctx0" brushRef="#br0" timeOffset="21947.54">13652 6579 0,'-17'0'0,"17"18"31,0 17-15,-18 71-1,18-88 1,-17 35-16,-19 35 31,36-35-15,0-36 0,18-17 15,0-17-31</inkml:trace>
  <inkml:trace contextRef="#ctx0" brushRef="#br0" timeOffset="22366.02">14129 6544 0,'0'-18'0,"0"36"0,-18-36 15,-88 36 1,36 17-1,17 18 1,53-18 0,0-17 15,0 0-31,35-18 16,53 17-1,-70-17-15,105 18 16,-34 17-1,-54 1 1,-35 17 0,-53-18-1,-53 0 1,0-17 0,18-18-1,35 0 1,36-36 15,-1-16-15,18 34-1</inkml:trace>
  <inkml:trace contextRef="#ctx0" brushRef="#br0" timeOffset="22747.19">13617 6191 0,'-17'0'0,"34"0"0,-70 0 16,18 36 0,17-19-1,18 1 1,36-18-1,-19 0-15,36 0 16,0-18 15,-35-17-15,-18 17 0,-36 1-1,19 17-15,-36 0 16,35 53-1,1-36 1,17 1 0</inkml:trace>
  <inkml:trace contextRef="#ctx0" brushRef="#br0" timeOffset="24763.37">15134 6720 0,'0'0'0,"-17"0"16,-1 0-16,-35 0 31,35 0-31,36 0 47,17 0-32,106-17 1,-105-1-16,87-17 16,18-53-1,-53-36 1,-88 36 0,0 0-1,0 17 1,-17 36-1,-19 35 1,-34 88 15,17 71-15,-53 123 0,18 18-1,35 70 1,18-17-1,35-88 1,-18 52 0,36-105-1,52-106 1,36-89 0,35-70-1,-17-35 1,17-106-1,-53 0 1,-53-88 15,-52 0-15,-89 35 0,-18 70-1,36 125 1,35 16-1,53 19 17,106-19-17,0 1 1,53-35 0,-36-1-1,1-35 1,-107 88-16,19-52 15,-19 35 1,-17 88 15,0 52 1,-17-34-17,17-53-15,-18 35 16,18-36 15,0-34 0,0-1-31,18-53 16</inkml:trace>
  <inkml:trace contextRef="#ctx0" brushRef="#br0" timeOffset="24964.04">16369 6332 0,'0'0'0,"-35"0"15,17 0 1,36 0 31,-1 0-32,54 18-15</inkml:trace>
  <inkml:trace contextRef="#ctx0" brushRef="#br0" timeOffset="25563.08">16686 6579 0,'-17'0'0,"34"0"0,-52 0 15,17 0-15,1-17 16,17-19 0,35 19-1,36-19 17,-54 36-32,19 0 15,52 89 1,-71-1-1,-17 35 1,-35-17 0,-35-53-1,-1-18 1,53-17 0,18-36-1,36-35 1,17-17-1,35-36 1,-35 18 15,0 17-15,-53 54 0,0 52-1,-36 35 1,19 36-1,17-17 1,0-19 0,17-35-1,36-17 1,0-18 0,18-18-1,-18 1 1</inkml:trace>
  <inkml:trace contextRef="#ctx0" brushRef="#br0" timeOffset="25979.56">17445 6756 0,'-18'0'16,"18"17"-1,0 1-15,18-18 31,17 0-15,36-18 0,-1-35-1,-17 0 1,-35-17 0,-18 52-16,0-35 15,-88 36 1,17 34-1,0 72 1,19-1 15,34-71-31,0 107 16,18-36 0,18-53-1,52 18 1,1-35-1,88-18 1,-53 0-16</inkml:trace>
  <inkml:trace contextRef="#ctx0" brushRef="#br0" timeOffset="26630.05">18486 6685 0,'0'0'0,"0"-18"0,-18-52 15,-53-1 1,-34 54 0,34 17 15,-17 53-15,35 17-1,35-52-15,-35 105 16,53-70-1,0-35-15,0 70 16,36-53 0,34-17-1,18-18 1,-17-53 0,-36 35-16,71-87 15,-18-19 1,-17-70-1,-36 35 1,18 18 0,-53 71 15,-35 123 0,17 17-15,-17 89-1,17-18 1,0 18 0,18-124-16,0 71 15,53-18 1,18-53 0,35-35-1,-36 0 1,1 0-1,-18-35 1,-36 0 15,-17 0-31</inkml:trace>
  <inkml:trace contextRef="#ctx0" brushRef="#br0" timeOffset="26797.19">19050 6897 0,'0'0'16,"0"17"-16,-18-17 47,1 0-31,-19 0-1</inkml:trace>
  <inkml:trace contextRef="#ctx0" brushRef="#br0" timeOffset="29294.12">7849 4198 0,'0'0'0,"-17"0"0,-89 35 15,88-17-15,1-18 16,34 0 15,54-18-31,140-88 16,-17 1-1,142-54 17,-37 35-17,72-52 1,-283 141-16,124-89 15,17 18 1,-141 89 0</inkml:trace>
  <inkml:trace contextRef="#ctx0" brushRef="#br0" timeOffset="29697.09">9648 3175 0,'-17'0'0,"34"0"0,-52 0 0,0-18 16,0 18-1,17 0 1,36 0-1,17 0 1,71 0 0,-71 0-16,106-35 15,-53 35 1,-52 35 0,-54 54-1,-88 69 1,0-17-1,-35 18 1,88-106 0,36-18 15,-1-17-15,18-53 15,53-1-31</inkml:trace>
  <inkml:trace contextRef="#ctx0" brushRef="#br0" timeOffset="31012.35">11042 2752 0,'18'0'47,"-1"0"-47,1 0 15,-1 0-15,54 0 16,-53-18 0,52-17-16,18-53 31,-17-1-15,-18-16-1,-53-1 1,-35 17-1,-54 89 1,19 0 0,-18 106-1,70 53 1,0 70 0,-17-35-1,17-70 1,18-71-1,0-18 1,0-70 15,0-53 1,36-36-17,34 1 1,1 87-1,-1 36 1,-17 71 0,-35-53-16,0 70 15,17-35 1,0 17 0,-17-52-1,17-18 1,36 0-1,-1-71 1,18-35 0,-35 1-1,0-1 17,-53 71-17,0 70 1,0 53-1,0 35 1,0-70 0,18 18-1,35-53 1,35-18 0,18-36-1,35-34 1,-53-36-1,-53 35 1,-35 1 0,-17 123 31,17-36-47,-18 36 15,18-35-15,0 70 16,0-35-1,35-18 1,18-17 0,71-18-1,-54 0-15</inkml:trace>
  <inkml:trace contextRef="#ctx0" brushRef="#br0" timeOffset="31696.06">13229 2646 0,'0'-18'0,"0"36"0,0-71 0,-17 18 16,-1 17-16,-70-17 31,-1 52-15,-16 72-1,16 34 1,37-17-1,52-53 1,35-36 0,71-17-1,-1-35 1,37-18 0,-54-17-1,-53 17 1,-17 17-1,-18 54 17,-53 70-17,53-70 1,0 70 0,0 36-1,17 34 1,19-17-1,-19 53 1,1-52 0,-18 16-1,0-122-15,-71 52 16,19-53 0,-72-35-1,18-53 1,-53-70-1,54-71 1,87 70 0,71-35 15,53 54-15,105-19-1,-34 36 1,-18 0-16</inkml:trace>
  <inkml:trace contextRef="#ctx0" brushRef="#br0" timeOffset="32013.58">13670 2805 0,'18'0'0,"-1"0"16,54-36 0,-18 1-1,35-36 1,-70 1-1,-1-18 1,-17 52 0,-88 36 15,-18 71-15,36 52-1,70 1 1,0-54-1,35-17 1,18-35 0,70-18-1,1-35 1</inkml:trace>
  <inkml:trace contextRef="#ctx0" brushRef="#br0" timeOffset="32679.82">15628 2505 0,'-18'-18'0,"36"36"0,-53-54 15,17 19-15,-35-36 16,-35 0 0,-18 35-1,-35 18 1,18 53 0,-1 124-1,89-72 1,17 19-1,53-54 1,36-52 15,53-18-31,52-53 32,0-35-17,-70-35 1,0-54-1,-71 36 1,-35-18 0,0 124-16,0-18 15,-53 88 17,-17 106-17,34 54 1,36-72-1,0-70-15,18 35 16,53 18 0,35-71 15,-36-35-15,36 0-1,-53-17-15</inkml:trace>
  <inkml:trace contextRef="#ctx0" brushRef="#br0" timeOffset="33212.39">16510 2417 0,'18'-53'15,"-36"106"-15,36-177 16,-54 89 0,19 17-16,-89 18 15,-53 35 1,36 36-1,-1 88 1,107-53 0,17-1 15,35-52-31,88-53 31,-35 0-15,18-70-1,-17-18 1,16-71 0,-52 71-1,-53 52-15,0-34 16,-53 105 15,36 53-15,-1 36-1,18-36 1,0-53-16,53 53 16,0-52 15,35-36-15,0 0-1,0-36 1,-35-34-1,-35 52-15,17-105 16</inkml:trace>
  <inkml:trace contextRef="#ctx0" brushRef="#br0" timeOffset="33462.72">17163 2046 0,'17'-35'0,"-34"70"0,70-141 16,-36 106-16,-17 36 31,-17-19-31,-54 107 15,18-19 1,0 54 0,53-53-1,0-18 17,0-52-32,0-1 15,71-18 1,17-17-1,35-35-15</inkml:trace>
  <inkml:trace contextRef="#ctx0" brushRef="#br0" timeOffset="34013.85">17727 2346 0,'0'-18'0,"0"36"0,0-106 15,0 52 1,0 1-1,-53 35 1,18 0-16,-89 88 16,19 1 15,-1 34-15,88-35-1,18-17 1,53-71-1,70 0 1,-34-35 0,-1-54-1,-18 1 1,1-35 0,-71 87-16,18 19 15,-18-1 1,-18 53-1,-35 89 1,53-36 0,0 36 15,0-107-31,35 18 16,106 18-1,-52-53 1,16-17-1,-34-19 1,17-69 0,-35-1-1,0-53 1</inkml:trace>
  <inkml:trace contextRef="#ctx0" brushRef="#br0" timeOffset="34345.16">17092 2011 0,'0'0'0,"71"0"16,-18 0 0,158-35-1,-52-1 1,17 19 0,-123 17-1,-35 0-15,0 17 16,-1 1-1,-17 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2:20:12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741 0,'0'-18'0,"0"1"16,0-1-1,-18 18-15,1-18 16,-19 18 0,-34 0-1,-1 0 1,36 0-16,-36 53 16,36-35-1,-36 52 1,-17 19-1,35 52 1,36-35 0,17 17-1,0-35 1,88 36 0,-18-71-1,36-1 1,-17-34-1,52-18 1,-36-35 0,-69 35-16,105-71 15,-53 1 1,18-36 0,-71-18 15,-35-70-16,-53 0 1,-70 89 0,17 52-1,-53 35 1,36 36 0,-36 52-1,35 36 1,36-18-1,35 18 1,53-35 0,0-1-1,0-35 1,124-17 15,-107-18-31</inkml:trace>
  <inkml:trace contextRef="#ctx0" brushRef="#br0" timeOffset="749.59">9190 882 0,'17'-18'0,"-34"36"0,34-53 16,1 17-16,-18 0 0,0 1 16,0-1-16,-53 18 31,-17 18-15,17 52-1,35-34 1,-35 52-1,0 35 1,36-17 0,17 0-1,35-36 1,18-17 0,53-17-1,17-19 1,-17-17-1,-18-17 1,18-19 0,-35-17-1,-1-52 1,-35-54 15,-17-18-15,-18 54-1,-71 0 1,1 70 0,-54 53-1,-34 17 1,-1 71 0,53 1-1,53 16 1,36 37-1,17-19 1,52-52 0,37-1-1,-1-52 1,18-18 0</inkml:trace>
  <inkml:trace contextRef="#ctx0" brushRef="#br0" timeOffset="1182.92">10107 917 0,'18'-17'0,"-36"34"0,36-52 15,-18 17-15,0-52 16,-18 17-1,0 53 17,18 53-17,0 70 1,0-70-16,0 18 16,0-36-1,0 124 1,0-71-1,0 18 1,-17-36 0,17 1-1,0-89 32,0-17-31,0-36-1,17 1 1,1 52-16</inkml:trace>
  <inkml:trace contextRef="#ctx0" brushRef="#br0" timeOffset="1568.15">10160 1005 0,'0'-17'15,"0"34"-15,-18-70 0,1-17 16,-1-1-1,36 1 1,52 17 0,54 0-1,-36 35 1,35 18 0,-70 18-1,0 53 1,-35-54-16,-18 54 15,-35 52 1,-54-52 0,-52 35-1,53-53 1,0-1 0,53-52 15,35 18-16,0-36 17,0-17-17</inkml:trace>
  <inkml:trace contextRef="#ctx0" brushRef="#br0" timeOffset="2299.26">11465 988 0,'18'-18'0,"-36"36"0,71-71 16,-35 35-16,17-35 16,18-35-1,-53 53 1,0 0 0,-53 35-1,-70 17 1,87 1-16,-34 17 15,35-17-15,-71 52 16,17 18 0,72-52-1,34 34 1,36-34 0,-17-36-1,70 53 1,-18-18-1,18 0 1,-54 0 0,-16 1-1,-19-1 1,-17 0 0,-17-17-1,-71-1 1,17 1-1,-52-18 1,-1 0 0,18 0-1,71 0 1,17 0 0,18-18 30,18 18-46,0-17 16,17 17-16</inkml:trace>
  <inkml:trace contextRef="#ctx0" brushRef="#br0" timeOffset="3216.58">7779 1923 0,'-18'0'0,"36"0"0,-54 0 0,19 0 15,-36 0-15,0 0 16,35 0 0,1 0 15,-1 0-16,36 0 17,35 0-17,35 0 1,106 0 0,0 0-1,70 0 1,-17-18-1,-158 18-15,299-18 16,-88 18 0,105 0-1,-87-17 1,34-1 0,-69 0 15,-1 18-16,-106-35 1,36 18 0,-89 17-1,36-36 1,-106 36 0,-18 0-1,-17-17 1,-18-1 15,-18 0-15,-17 18-1,0 0-15,17 0 16</inkml:trace>
  <inkml:trace contextRef="#ctx0" brushRef="#br0" timeOffset="4282.83">7902 1940 0,'-35'0'0,"70"0"0,-88 0 16,36 0-16,-72 0 16,19 18-1,-18-18 1,52 0 0,19 18-16,34-18 78,1 0-78,0 0 0,52 0 15,-34 0-15,122 0 16,-34 0 0,87 0-1,-52 0 16,70 0-15,54 0 0,17 0-1,-89-18 1,71 18 0,-52 0-1,-142 0-15,141 0 16,36-18-1,-36 1 1,-70-1 0,53 18-1,-54-18 1,19 1 0,-142 17-1,18 0 1,-18-18-16,71 18 15,-53 0 1,17-18 0,-17 1-1,18 17 1,-53 0-16,35 0 16,-18-18-1,-18 18 1,19 0-1,-1 0 1,0 0 0,-17 0-1,0-17 1,-36 17 31,-17-18-47,-18 0 15</inkml:trace>
  <inkml:trace contextRef="#ctx0" brushRef="#br0" timeOffset="15681.88">1376 3422 0,'0'-18'125,"17"1"-109,-17-1-16,18 18 15,-18-18-15,18 1 16,-1-1-16,1-35 16,0-17-1,17-1 1,-35 18 0,0 36-1,0-1 1,0 88 15,0 19-15,0 16-1,0 72 1,0-124-16,0 35 16,0 18-1,0-53 1,0-18-1,0 0 17,-18-17-1,1-18-31,-1 0 16,-35 0-1,-35 0 1,0 0-1,-53 0 1,52 0 0,54 0-1,70 0 32,54 0-47,16 0 16,72 0 15,-54 0-15,-87-18-16,52 18 15,0 0 1,-70 0 0,-18-17 46,17-1-62,19 0 16</inkml:trace>
  <inkml:trace contextRef="#ctx0" brushRef="#br0" timeOffset="15953.42">2187 3492 0</inkml:trace>
  <inkml:trace contextRef="#ctx0" brushRef="#br0" timeOffset="18930.7">3581 3281 0,'0'0'0,"-36"0"0,19 0 0,-1 0 16,-52 0-1,52 0 1,0 53 0,18 0-1,53-18 1,-18-35-16,54 18 16,17-18-1,17-53 1,-35-18-1,0-35 1,-88 18 0,0 0-1,-17 53 1,-36 35 0,0 17-1,0 89 1,35 18 15,18-72-31,0 142 16,0-70-1,18 17 1,0-70 0,-18-1-1,0-35 1,0-17-16,0 0 15,-53-18 1,-35-18 0,-1-17-1,-34-36 1,52 18 0,54 36-16,-1 17 15,36 70 32,35-17-31,35 18-1,-71-54-15,54-17 16,-36 18-16,106-18 16,-17-35-1,-1-18 1,-35-18-1,-35-35 1,-35 18 0,0 71-16,-18-36 15,0 106 17,-18 17-17,0 18 1,18-52-1,-17 17-15,17-1 32,0-34-17,0-36 17,17-17-17,-17 18-15,36-54 16,-36 53-16,35-52 15,36-18 1,-36 70 0,18 18-1,-18 53 1,0 35 0,-35-70-16,36 52 15,16 1 1,1-54 15,18 1-15,17-18-1,53-53 1,-35-35 0,0-35-1,-71-72 1,-35 54-1,0 0 1,-17 88 0,-1 53-16,-35 53 15,18 53 1,-1 88 0,36-70-1,-17 17 1,-1-71 15,1 1-15,-1-54-1,18-34 17,0-36-17,18 35-15,17-52 16,-18 34-16,36-34 15,18 35 1,-18 35 0,-18 35-1,-35 35 1,0-17 0,0-35-16,18 53 15,17-36 1,36-35 15,-1 0-15,54-35-1,-19-18 1,-34-53 0,-36 18-1,-35 35 1,0 35-1,-53 18 1,-35 88 0,53-35-1,17 35 1,18-17 0,0-36-1,53 0 1,0-35-1,71 0 17,-36-17-17,18-36 1,-18-35 0,-53 17-1,-35-17 1,-18 88-1,-35 18 1,36 35 0,17 17-1,0-17 1,35 18 0,-17-36-1,-1 0 16,1-17-15,35-18 0,18 0-1,-19-18 1,54-52 0,-53-1-1,0-17 1,-35 35-1,-1 35 1,-17 54 15,0-19-31,-35 54 16,35-18 0,0 0-1,0-18 1,53-18-1,53 1 17,17-18-17,-17-35 1,-35-18 0,17-35-1,-35-18 1,-18-88-1,-35 141-15,18-71 16,-18 19 0,-53 140 15,0 88-15,35 1-1,1 35 1,17-71-1,17 0 1,19-53 15,16 1-15,19-36 0,17 0-1,-17-36 1,-18 1-1,0-53 1,-36 70-16,1-17 16</inkml:trace>
  <inkml:trace contextRef="#ctx0" brushRef="#br0" timeOffset="19165.41">7073 3510 0,'0'0'16,"-17"0"-16,-1 0 16,36 0-1,52 0 1,54 0 0,-36-35-1,18 0 1,-89 35-16,19-18 15,-36-35 1</inkml:trace>
  <inkml:trace contextRef="#ctx0" brushRef="#br0" timeOffset="19380.43">6473 3369 0,'-17'0'0,"34"0"0,-52 18 0,18-18 16,-1 0-1,36 0 32,-1 0-31</inkml:trace>
  <inkml:trace contextRef="#ctx0" brushRef="#br0" timeOffset="21615.04">8079 3792 0,'17'0'16,"-34"0"-16,70 0 0,-36 0 0,54-35 16,-18-18-1,-36 18 1,-17-36 0,0 54-16,-53-54 15,-70-35 1,17 53 15,-70 53-15,-1 89-1,89 16 1,18 72 0,70-89-1,52-17 1,19-54-1,35-17 1,17 0 0,1-70-1,-36-1 1,-53-17 0,1-36-1,-36 89 1,-18 53 31,18 17-47,-35 71 15,35-18 1,0 0 0,88-35-1,-18-35 1,89-36-1,-88-17 1,17-18 0,-71-18-1,-17-34 1,0 16 0,0 72-1,0 87 1,-35 19 15,0 16-15,35-52-1,0-17 1,0-19 0,35-52 15,18-18-16,0-35 1,0 17 0,0 36-1,-35 35-15,34 18 16,37 70 0,-19 0-1,-52-35 1,52-18 15,-34-35-15,-1 0-1,35-53 1,-17 0 0,53-70-1,-18-1 1,18-17-1,-35 106 1,-54 70 0,-17 36-1,0-18 1,0 0 0,0-71 30,0-17-30,0-18 15,-35-18-15,18 54 0,-54 52-1,18 53 1,0 0-1,18 18 1,35-35 0,0-1-1,18-52-15,34 0 16,37-1 0,34-17-1,-17-35 1,17-36-1,-34 1 17,-72 52-32,36-105 15,-35 52 1,-18 53 0,-18 18-1,-35 53 1,0 53-1,36-88-15,17 52 16,0 1 0,0-36-1,17 1 1,54-19 0,17-17-1,-53 0-15,106 0 16,-35-17-1,18-54 17,-54 18-17,1-70 1,-36-19 0,-35 107-1,-35 35 1,0 35-1,17 71 1,18-88-16,0 17 16,0 36-1,0-54-15,35 19 16,1 17 0,-36-36-1,0 1 1,-18 0 15,0-1-15,-17-17-1,17 0 1,1-17 0,-72-36-1</inkml:trace>
  <inkml:trace contextRef="#ctx0" brushRef="#br0" timeOffset="22714.02">1111 5415 0,'-17'0'32,"-1"0"-32,0 0 15,18-18-15,0-34 16,0-19-1,71 0 1,35 1 15,-18 70-15,-18 35 0,-52-17-16,17 123 15,-52 0 1,-71-17-1,-54 52 1,19-88 0,-36-17-1,18-54 1,71-17 0,70-88-1,17-35 1,71-36-1,1 88 17,34 54-17,-35 105 1,-35 0 0,-35 0-1,17 18 1,-17-53-1,17-18 1,0-35 0,1 0-1,34-53 1</inkml:trace>
  <inkml:trace contextRef="#ctx0" brushRef="#br0" timeOffset="22897.44">1976 5521 0,'-18'0'31,"0"0"-15,18-18 15,0 1-31</inkml:trace>
  <inkml:trace contextRef="#ctx0" brushRef="#br0" timeOffset="23380.42">3034 5027 0,'0'-18'0,"0"36"0,0-71 16,0 36-16,0-1 0,0-17 16,0 52-1,0 107 1,0 17 0,0 88-1,18-17 1,-1-53-1,-17-89 17,0-17-17,0-71 17,0 1-32,0-54 15,0 36-15</inkml:trace>
  <inkml:trace contextRef="#ctx0" brushRef="#br0" timeOffset="23696.87">3016 5433 0,'-17'-36'0,"34"72"0,-87-213 16,52 72-1,18-1 1,53 0 0,35 35-1,71 71 1,-18 36 15,0 105-15,-123-88-16,-18 70 15,-141 36 1,17-71 0,1-17-1,87-54 1,19-17-1,140-53 17,-17 18-17</inkml:trace>
  <inkml:trace contextRef="#ctx0" brushRef="#br0" timeOffset="24096.93">3757 5274 0,'0'0'0,"-53"18"47,36-1-47,17 1 15,-53 88 1,35-18 0,0 35-1,18-87-15,0 34 16,71-17-1,17-35 1,36-53 0,-36-36-1,-18-70 1,-52 53 0,-53-18-1,-54 18 1,19 70-1,-54 36 17,36 35-17,88-18 1,18-18 0</inkml:trace>
  <inkml:trace contextRef="#ctx0" brushRef="#br0" timeOffset="25262.57">4269 5680 0,'0'-18'31,"0"0"-15,17 1-16,1-18 16,35-18-1,-36 17-15,54-87 16,-18-1-1,-35-52 1,-18 35 0,0 53-1,-18 123 1,-53 141 0,18-17-1,1 53 1,52-71-1,17-18 17,71-52-17,36-71 1,-1-35 0,1-54-1,-36-16 1,-53 34-1,-35 18 1,0 35-16,-17 71 31,-1 0-15,0 53 0,18-35-1,18-18 1,0-53-16,52 17 15,36-34 17,0-54-17,-36 1 1,-17-36 0,-53 88-16,18-17 15,-18 17-15,0-35 16,0 71 15,0 17-15,-35 36-1,35-36-15,-18 53 16,0 89 0,18 34-1,0-52 1,0 141-1,36 0 17,-36-230-32,0 54 15,0-71-15,-18 123 16,-70-88 0,0-70-1,-89-1 1,-70-52-1,71-71 1,0-105 0,140 34-1,36-52 1,124 35 0,-1 53-1,-17 70 1</inkml:trace>
  <inkml:trace contextRef="#ctx0" brushRef="#br0" timeOffset="26146.05">5874 5415 0,'0'0'0,"-18"-18"0,18-17 0,-18-18 15,18 18 1,0 53 15,0-1-15,0 54-1,0 35 1,0-36 0,0 18-1,0-52 1,-17-36-1,-18 0 1,35-18-16,-18-17 16,18-71-1,0 18 1,70-36 0,54 36-1,-18 88 1,-89 0-16,107 71 15,-54-1 17,-52 36-17,-18-18 1,0-35 0,-18-35-1,-17-18 1,0-35-1,35-18 1,0-53 0,35 18-1,53-18 1,-52 88-16,52-17 16,35 70-1,-70 71 1,-35-18-1,-53 53 17,-18-70-17,53-54-15,-36 36 16,54-53 15,53-88-15,-36 71-16</inkml:trace>
  <inkml:trace contextRef="#ctx0" brushRef="#br0" timeOffset="26579.74">7020 5309 0,'0'0'0,"0"-17"0,0-19 16,0 19 0,-35 17-1,-18 17 1,-17 107-1,17 17 17,53-35-17,17 0 1,54-53 0,35-36-1,35-52 1,-35-53-1,-54-18 1,-34 0 0,-53-35-1,-53 53 1,-36 88 0,18 53-1,36 0 1,52 35-1,36-53 1,88-17 15,35-18-31</inkml:trace>
  <inkml:trace contextRef="#ctx0" brushRef="#br0" timeOffset="26998.17">7514 5415 0,'0'0'0,"-17"-18"0,17 1 0,-18-1 16,0-17-1,18-18 1,88 18 0,-17 35-1,52 17 1,-105 1-16,53 53 15,-18 17 17,-53-18-17,-18 19 1,-17-54 0,17-18-1,18-69 16,0-19-15,18-35 0,17 36-1,18 17 1,-53 35-16,53-17 16,17-18-1</inkml:trace>
  <inkml:trace contextRef="#ctx0" brushRef="#br0" timeOffset="27529.44">8572 5309 0,'0'0'0,"0"-17"0,0-1 0,-17-35 16,17-17-1,0 52 1,0 0-1,0 36 1,0 52 0,0 107-1,0 52 1,0-35 0,0 124-1,-53 34 1,0 1-1,18-106 1,-1-88 0,36-89-1,-17-52 1,17-88 0,17-36-1,54-88 1,-53 123-1</inkml:trace>
  <inkml:trace contextRef="#ctx0" brushRef="#br0" timeOffset="27897.09">8643 5380 0,'-35'-35'0,"70"70"0,-88-88 0,18 18 15,-18-36 1,18 1-1,35 17 1,141-18 0,0 71-1,88 35 1,-70 71 0,-141-35-1,-71 17 1,-124-18-1,1 1 17,70-36-17,71-35 1,141-35 15,70-53-15,-123 70-16</inkml:trace>
  <inkml:trace contextRef="#ctx0" brushRef="#br0" timeOffset="28581.89">9560 4886 0,'0'0'16,"0"-53"-16,-17 0 16,-36 53-1,0 53 1,53 53-1,0 88 17,0-71-17,-18 54 1,1-89 0,17-53-1,0-88 32,0 36-47,17-107 16,18 36-1,71-18 1,-88 89-16,52-1 16,36 18-1,-35 53 1,-54-36-16,1 89 15,-18-18 1,18-35 15,35-35-15,35-18 0,-35 0-1,53-88 1,-71 35-1,0-53 1,-35 71 0,0 105 15,0-52-31,0 53 16,0-1-1,0 1 1,0-54 15,18-17 0,-18-17-31,53-36 16</inkml:trace>
  <inkml:trace contextRef="#ctx0" brushRef="#br0" timeOffset="28762.3">10460 5009 0,'0'-17'0,"0"34"0,0-52 16,-18 18-16,1 17 16,-1 0-16,0 17 15,18 18 1,0 1 0,18-19-1,52-17 1</inkml:trace>
  <inkml:trace contextRef="#ctx0" brushRef="#br0" timeOffset="29212.97">11007 5115 0,'17'0'0,"-34"0"0,52 0 16,-17-35-1,-18 0 1,-106 35-1,18 17 1,-36 36 0,54 0-1,52 18 1,36-36 0,70-35-1,-53 0-15,106 18 16,-53-1-1,-17 19 1,-71-1 0,-53 0 15,-53 0-15,0-17-1,0-18 1,54 18-1,34-18 1,18-18 0,70-17-1,-34 17-15</inkml:trace>
  <inkml:trace contextRef="#ctx0" brushRef="#br0" timeOffset="30029.27">11518 5080 0,'0'0'0,"-17"-18"15,-1 18 1,-17 0 0,17 36-1,18 52 1,0-71-16,-18 54 15,1 0 1,17-19 0,-18-34-1,18 0 1,-18-18 0,18-18-1,0-52 1,0 17-1,36-88 17,34 52-17,-52 54-15,88-35 16,17 70 0,-52 17-1,-18 89 1,-53-35-1,0 34 1,0-34 0,0-18-1,0-36 1,-18-17 0,0 0-1,1-35 1,17-35-1,53-71 17,35 17-17,71-17 1,-18 70 0,53 71-1,-159 18-15,71 53 16,-18 70-1,-70 0 1,-18-53 0,-71 0-1,18-53 1,-35 1 0,70-19-1,-17-17 1,17 0-1</inkml:trace>
  <inkml:trace contextRef="#ctx0" brushRef="#br0" timeOffset="31278.79">1041 7408 0,'-18'18'0,"36"-36"15,-54 36-15,-17-18 16,36 0-1,17-18-15,0 1 0,17-19 32,1 19-32,0-1 0,35 0 15,88 1 1,-35 52 0,-36 53-1,-70 36 1,-106-1-1,-35-35 1,53-52 0,35-36-1,35 0 1,18-36 0,0-34-1,71 35 1,35 17-1,0 36 1,17 35 15,-52 17-15,-71-52-16,0 70 16,-88 18-1,17-53 1,-52-18-1,34-17 1,54-18-16,-36 0 16,-34-36-1,69-17 1,19 18 0,17 17-1,17 1 1,54-18-1</inkml:trace>
  <inkml:trace contextRef="#ctx0" brushRef="#br0" timeOffset="31563.26">1834 7602 0,'0'0'0,"-17"0"125,34-17-93,1 17-32</inkml:trace>
  <inkml:trace contextRef="#ctx0" brushRef="#br0" timeOffset="31995.76">3210 7161 0,'0'0'0,"-17"-17"0,17-1 15,-36 36 1,19-1-16,-1 72 15,0 87 1,1-35 0,-1 18-1,1-71 1,-1 0 0,18-53-1</inkml:trace>
  <inkml:trace contextRef="#ctx0" brushRef="#br0" timeOffset="32312.92">3122 7497 0,'-18'-53'0,"36"106"0,-36-142 16,18 54-16,-17-18 15,17-53 1,70 71-1,54 70 1,35 53 0,-124-52-16,124 123 15,-124-36 1,-35 0 0,-35-70-1,-18 0 1,35-53-16,-35 0 15,0 0 17,36-17-32</inkml:trace>
  <inkml:trace contextRef="#ctx0" brushRef="#br0" timeOffset="32995.65">3069 7708 0,'-17'0'0,"34"0"0,-52 0 16,53 0 15,17-17-31,53-1 16,124-53-1,-18 1 1,0-36 0,-159 88-16,53-70 15,-70-18 1,-18 53-1,-18 36 1,-35 52 15,36 71-15,17 53 0,0-1-1,0-34 1,0-54-1,0-17 1,0-35 0,-18-18 15,0-71-15,18-34-1,36 16 1,87-16-1,-17 69 1,-71 36-16,106 18 31,-52 35-15,-54 53 0,-88-1-1,-88-16 1,17-19-1,36-52 1,18 17 0,52-35-1,18-18 1,53-34 0,0 16-16</inkml:trace>
  <inkml:trace contextRef="#ctx0" brushRef="#br0" timeOffset="33878.01">4957 7585 0,'0'0'16,"17"-18"-16,36-35 16,-53 36-1,-35-19 1,-53 36-1,-54 53 1,107-53-16,-35 53 16,17 0-1,53-35 1,70-1 0,54-17-1,-1 36 1,-35-19-1,-35 36 1,-53-18 15,-70 1-15,-18-19 0,-1-17-1,-34 0 1,105 0-16,-52-53 15,-1 0 1,54 36 0,52 52 15,-18-17-31,19 17 16,70 36-1,17-54 1,-35-17-1,36-17 1,-1-36 15,-70-18-15,18-88 0,-54 18-1,-17-70 1,0 105-1,0 53 1,-17 70 0,17 107-1,-18 52 1,18-35 0,0 1-1,0-54 1,18-35-1,35-36 1,-1-17 15,-16-17-15,17-36 0,-36-18-1,1 54-15</inkml:trace>
  <inkml:trace contextRef="#ctx0" brushRef="#br0" timeOffset="34078.47">5256 7444 0,'-17'0'0,"34"0"0,-52 0 16,35 17 0,35 1-1,1-18-15,34 0 16,18 0-1,1 0 1,-54-35 15,0 17-31</inkml:trace>
  <inkml:trace contextRef="#ctx0" brushRef="#br0" timeOffset="34711.83">6138 7585 0,'0'0'0,"-17"-18"0,-19-52 32,19 34-17,17-52 1,17 70-16,54-17 15,35 17 1,53 54 0,-54 52-1,-34 18 1,-71-18 0,-53 18-1,18-89-15,-36 19 16,54-36-1,-19 0 1,36-53 15,0 0-15,36-88 0,16 35-1,37 18 1,-36 52-1,17 19 1,1 17 0,17 35-1,-70-35-15</inkml:trace>
  <inkml:trace contextRef="#ctx0" brushRef="#br0" timeOffset="35328.54">7302 7585 0,'36'0'16,"-72"0"-16,107 0 0,-53 0 16,-1 0-16,36-18 15,0-17 1,-35-36 0,-18-17-1,-53 17 1,-106-17-1,18 88 1,0 53 0,53 35-1,35 54 1,53-1 0,0-106-16,17 35 15,72 1 1,-1-71-1,18 0 1,-1-35 15,-34-18-15,-53 35-16,35-52 16,-36 34-16,1-105 15,-18 35 1,0 18-1,-35 159 17,35-54-32,0 54 15,-18-36-15,18 71 16,0-18 0,0-52-1,35-1 1,18-18-1,0-17 1,-18 0-16,71-17 31,-71 17-31</inkml:trace>
  <inkml:trace contextRef="#ctx0" brushRef="#br0" timeOffset="37228.48">8220 7444 0,'17'-18'0,"-34"36"0,34-107 15,-17 54-15,0-35 16,-35 34 0,-18 36-1,18 36 1,0 87 0,17-88-16,0 36 15,1 70 1,17-53-1,70-35 1,36-35 15,0-18-15,17-18 0,-87 0-16,69-52 15,-52-18 1,-17-89-1,-19 19 1,1-36 0,-18 88-1,0 88-15,0 0 16,0 36 0,-35 35-1,-1 88 1,1 0-1,17 18 1,18-106 0,0 70-16,0-70 31,89 0-15,-19-53-1,36 0 1,18-53-1,-107 36-15,71-54 16,1-70 0,-54 35-1,0 0 1,-35 89 0,-53 105 15,36 0-16,-1-53 1,18 36-16,0 35 31,0-71-15,70-17 0,-52-18-16,53 0 15,17 0 1,0-71-1,-35 18 1,18-70 0,-36 34-1,-35 72 1,0 52 0,0 18-1,-35 53 1,35-36-1,0-17 1,52-17 15,19-36-15,52 0 0,19-18-1,-72-17 1,1-71-1,-71 71-15,0-89 16,-53-17 0,-71 70-1,18 71 1,-17 18 0,35 88-1,70-88-15,18 87 16,0 1-1,53-35 1,71-18 0,17-36 15,-35-17-15,-54 0-16,107-17 15,-35-36 1,-36-35-1,-18-36 1,-70 36 0,0 35-1,0 71 1,-35 70 0,0 18-1,0-36 1,-1 18-1,36-52 1,0-19-16,0 1 47,0-36-31,0-17-1,0 17-15,36-52 16,52-71-1,18 0 1,-36 70 0,36 36-1,0 35 1,-53 35 0,-36 89-1,-17-1 1,0-17-1,0-18 1,0-53 15,89-17-15,34-18 0,1 0-1,-19-53 1,-34-17-1,-18-36 1,-18 0 0,-35 53-1,0-35 1,-35 52 0</inkml:trace>
  <inkml:trace contextRef="#ctx0" brushRef="#br0" timeOffset="37469.12">9966 6615 0,'0'0'16,"-35"0"-16,-71-18 15,71 18 1</inkml:trace>
  <inkml:trace contextRef="#ctx0" brushRef="#br0" timeOffset="37728.82">8608 7020 0,'-18'0'16,"36"0"-16,-71 18 0,70-18 31,36 0-16,71 0 1,-1-18 0,-52 18-1,-89 0 1,1 0 0</inkml:trace>
  <inkml:trace contextRef="#ctx0" brushRef="#br0" timeOffset="38894.54">1376 9437 0,'0'0'0,"-18"-18"0,18 1 0,0-19 31,-17 19-15,-19 34 0,-17 89-1,0 18 1,-17 34 0,17-70-1,35-52-15,1-1 16,-1-17-1,18-54 17,18 1-1,17 35-31,36-35 16,34-18-1,19 0 1,-54 18-1,-17-18 1,-35 0 0,-18 0-1,0 18 1,-35 35 15,-18 123-15,0-17-1,53-71-15,-35 71 16,-1 0 15,36-53-15,0-35 0,36-18-1,-1-36 1,18-17-16</inkml:trace>
  <inkml:trace contextRef="#ctx0" brushRef="#br0" timeOffset="39078.64">1905 9613 0,'0'0'0,"18"0"0,-1-17 15,1 17 1,0 0 15,-1 0-31,36 0 16,0-18-1</inkml:trace>
  <inkml:trace contextRef="#ctx0" brushRef="#br0" timeOffset="41662.26">3757 9243 0,'0'0'0,"-18"0"0,1 0 16,-18 0-1,-1 0 1,19 17-1,17 1 1,35-18 0,106-35-1,-35-1 1,35-52 0,-71 18-1,-70 17 1,0 35-16,-52-35 15,-54 53 1,-71 36 0,36 16 15,-18 90-15,107-1-1,69-35 1,71-71-1,54-18 1,16-17 0,-52-35-1,-88 18-15,35-1 16,-53 0 0,-106 18-1,-18 18 1,-70 35-1,36 53 1,122 35 15,54-35-15,70-71 0,71-18-1,-18-34 1,71-71-1,-18-18 1,-53 0 0,-106 0-1,-35 53 1,0 36 0,-18 17-1,1 70 1,17 1-1,-18 52 1,18-52 0,0 17 15,0-70-15,0-54 15,0-17-16,18-52 1,35-1 0,-36 70-16,72-52 15,87 18 1,-88 70 0,18 53-1,-53 35 1,-18 35-1,-17 1 1,52-36 0,-17-70 15,18-18-15,-1-71-1,-17-35 1,0 18-1,35-71 1,1 89 0,-1 52-1,-53 18 1,-17 53 0,-18-35-1,17 17 1,-17-53 46,0-17-46,-17 0 0,-19-1-1,19 36-15,-54-17 16,18 17-1,0 70 1,18 36 0,0 0-1,35 17 1,0-87-16,35 52 16,71-35-1,70-36 1,-17-17-1,70-35 1,-87-35 0,-107 52-1,88-123 1,-87 0 0,-36 53-1,-71-1 1,0 89-1,-70 53 1,53 53 0,35-18-1,53 53 1,18-52 0,35-54-1,88-35 1,-53 0-1,0-71 1,-52-34 0,-19 16 15,-17 1-15,0 71-16,0-1 15,-17 71 16,17 0-15,0 53 0,17-36-1,36-52 1,-18-1-16,89-17 16,-18 0-1,17-70 1,-17-18-1,-88 17 1,-1-70 15,1 88-15,-18 35 0,0 71 15,0 36-16,-35 16 1,17-69-16,-17 87 16,-1 53-1,19 54 1,-1-36 0,-17 141-1,17 71 1,36-177-1,52-17 1,-52-107 0,-18-87 15,0-88 0,0 34-31,0-70 16,0-88-1,0-53 1</inkml:trace>
  <inkml:trace contextRef="#ctx0" brushRef="#br0" timeOffset="42010.6">7038 9613 0,'-18'-35'0,"36"70"0,-53-105 0,17 52 0,-35-35 15,35 35-15,18-34 16,0 16 0,18 19-16,106-36 31,34 35-15,-34 18-1,-1 53 1,-87 18-1,-54 17 1,-17-53-16,-71 53 16,0-17-1,-53-1 1,89-52 0,105-53 15</inkml:trace>
  <inkml:trace contextRef="#ctx0" brushRef="#br0" timeOffset="45627.38">7955 9507 0,'0'-35'31,"0"17"-31,18-17 0,52-53 15,-17 17 1,-53 54-16,18-54 16,-18 36 15,-35 35-15,-71 35-1,18 18 1,35 0-1,35 0 1,71 0 0,53 17-1,-18-34 1,18 52 0,-106-35-1,-35 17 1,-107-34-1,19-36 1,-71 0 0,88-53 15,0-53-15,53 0-1,53 88-15,0-34 16,18 34-1,35 18 1,17 88 0,19 18-1,16 0 1,-16-36 0,-1-52-1,18-18 1,17-35-1,-17-36 1,0-52 0,-89 105-1,19-88 1,-19 18 0,-17 35-1,-17 106 16,-1-18-31,18 36 16,-18-54-16,18 72 16,0-1-1,36-35 1,34-18 0,1-35-1,-1-35 1,-52 17-16,70-70 15,-52 17 1,-1-52 0,-35 35 15,0 52-15,0 72 15,0-19-31,0 72 15,-18 16 1,18-16 0,53-19-1,35-52 1,18-18 0,18-36-1,-36-34 1,-18-36-1,-34-70 1,-19 35 0,-17-36-1,0 124 17,-53 53-17,0 53 1,18 88-1,35 0 1,18 1 0,35-19-1,0-52 1,52 17 0,1-53-1,35-35 1,18-71-1,-53 1 1,0-71 0,-89-18 15,-17 71-15,-35 0-1,18 88-15,-54 0 16,-35 53-1,0 35 1,53 0 0,36 35-1,17-17 1,0-53 0,17-35-16,54-1 15,-1-17 1,19-35-1,-1-53 1,-35 17 0,-36 36-16,1-88 31,-18 52-15,0 36-1,0 52 1,0 36-1,0 36 1,0-54-16,0 35 16,18 19-1,52-19 1,1-52 0,35-18-1,-36-18 1,-35 1-16,54-72 15,-36-52 1,-36 18 0,19-71 15,-19 88-15,-17 53-1,-17 71 1,-54 123-1,36 17 1,17-52 0,18 35-1,0-70 1,53 35 0,18-71-1,34-35 1,19-35-1,-18-36 1,-1-35 0,-16-17-1,-36 35 17,-53 70-17,-18 89 16,0-54-31,-17 54 16,35-53-16,0 52 16,0 1-1,35-36 1,54 0 0,16-35-1,-34-17 1,35-72-1,-18-16 1,-35 16 0,-36 36 15,1 53-15,-36 71 15,18-36-16,-17 71 1,17-88-16,0 35 16,0 0-1,35-36 1,71-17 0,-35 0-1,52-70 1,-52-1-1,-1-35 1,-52-53 0,-18 71-1,-141 35 17,35 53-17,-18 71 1,36 35-1,53-36 1,35-52-16,0 53 16,0-54-16,53 54 15,17-36 1,54-17 0,-18-18-1,35-18 1,35-70-1,-88 17 1,18-35 0,-88 53 15,-1 36-15,-34 17-1,-18 35 1,-1 53-1,1-35 1,0 18 0,17-18-1,18-36 1,0 1-16,0-36 62,0 1-62,35-36 16,36-35 0,17-1-1,-70 54-15,140-71 32,-69 53-17,-19 53 1,-52 89-1,-18-1 1,-71 53 0,54-71-1,17-17 1,53-35 0,17-18-1,54 0 1,17-53-1,-71 0 1,18 0 0,-35 0 15,-35 36-15,-18-36-1,-18 0-15</inkml:trace>
  <inkml:trace contextRef="#ctx0" brushRef="#br0" timeOffset="45941.8">11977 8661 0,'0'0'15,"-18"0"-15,1-18 0,-1 18 16,0 18 62,1-18-62,-1 0-16,0 17 15</inkml:trace>
  <inkml:trace contextRef="#ctx0" brushRef="#br0" timeOffset="46231.16">10425 9119 0,'0'0'0,"-36"0"16,1 18 0,70-18-1,-17 0-15,17 0 16,-17 0-16,88-18 15,-53 1 1,0-1 0,-36 18-1,-87 0 17,52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ADE4-D8AB-FECF-23FB-8A4004560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ECD0A-D2B8-2343-C3FE-644B669AC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95C05-2885-9EB7-AA55-914775D6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8D-3819-186E-5ECD-4C23783A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3F9C-9A25-76AA-372F-7AF0C2FF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AC3F-19BE-EAE8-68E0-03F46E94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A6FB1-AE45-497D-59AC-2F47C3F1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FB0B-7915-6E18-F42C-273DE8A4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A23B-6594-27C3-CC16-A6ED664D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CDD9-D478-5D42-99DB-3FEF147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DCA99-89AB-714A-465F-D5E52157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272B9-D064-FD71-A2A0-18FB4CCB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5A24-402F-2ABA-CCB8-B6880C5B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5F98-47FC-BF92-FC4D-4696512F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3B4B-5F46-5C5E-3217-92C42828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3802-B331-4C3D-FF19-108191E8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E655-48BB-2193-E2B0-AAFA3AAC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76F-C6B0-7CC5-8AF3-733AE1C1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1051-6D6B-79F9-4AC1-B9BD9A0D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B08C-4EA2-1228-83EB-340C8625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A7EC-4E5C-F8B7-A6BB-5226F7AB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D7FE-B69D-D1EB-5FAF-60A841FD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95FC-9362-6AF7-F232-EF6FD049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D590-F838-237C-2747-1E7F9670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6913-833E-1DE0-E4D9-2FF8A4AC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5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9C78-A297-240E-AF46-7304A99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D29-DCD8-9943-34E5-1EF250EF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A735-45C0-81F9-057D-A228A30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F091-569C-BA7E-2D49-2636EC2F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602CC-F862-58F5-0C0C-B14B13CC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BD59-5698-AC13-B500-B3DE0E0D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4D8-3ACA-98F2-F911-A6D4EEA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3735-B448-CC94-3E7F-9CA822FC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F1FD-C29E-7B1A-5C87-FDFA661F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E475-3028-57E1-5DB5-98317A67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53E5E-6169-9D3D-0B46-C357530A5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A9975-426C-2605-EFF2-B9A33F1F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5B875-1F90-1812-7450-78D7B399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9F613-82B6-ED96-5B9B-3B1335B6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0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F585-3B19-57E3-5BB5-92777AAB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748D-929D-79F0-66E6-6D20D422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C7FE9-31F3-B18C-A386-A35C588C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D45AA-CBAF-F28A-F682-246381B7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3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C1FC8-9844-C496-6719-D0C5ED1D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0ACCF-F009-6DC0-AAC6-DFA8E38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7E18-FFEB-C2BC-5001-1DDDEA8C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7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D552-8977-6AF4-E523-6CC87021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93C3-90AB-BE39-EA83-E2D3E89B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8BB4E-8A4C-9E34-CD4B-5C0417FB7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9D9F3-8926-D8D5-6404-36178575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2E26-6B06-E7C0-BA3D-20DFA53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F850-B28F-FEBC-548D-15025F0E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88DB-BFB9-8E3A-2285-63070A51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A214-AEAA-3FD1-A7E8-011EA4EEA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102B-CFDD-4B0D-C666-C286C761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EF2F6-881D-6C69-E82F-89DA34DB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6CDB4-8EA2-7B0D-BE48-1893CC4D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19E1F-AAB5-08BB-169C-35291FE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4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56A19-6E2A-49F6-9B52-F608F17F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0469-7361-121C-242C-C661AD7A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4099-B996-BADB-29AA-2F09E5684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FB93-5569-43B1-A3A1-656D7BB7C76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5A07-21C7-2A18-025E-A07112C2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3C0-B354-0E93-A754-BEBCEFC9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F5C0-246A-4400-B563-3E614EF8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5AA0BE-FBA5-3471-5295-898A80109675}"/>
                  </a:ext>
                </a:extLst>
              </p14:cNvPr>
              <p14:cNvContentPartPr/>
              <p14:nvPr/>
            </p14:nvContentPartPr>
            <p14:xfrm>
              <a:off x="114120" y="495360"/>
              <a:ext cx="2216520" cy="106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5AA0BE-FBA5-3471-5295-898A80109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86000"/>
                <a:ext cx="2235240" cy="10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4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30B62-A572-3B66-1692-EF717F235B6A}"/>
                  </a:ext>
                </a:extLst>
              </p14:cNvPr>
              <p14:cNvContentPartPr/>
              <p14:nvPr/>
            </p14:nvContentPartPr>
            <p14:xfrm>
              <a:off x="247680" y="438120"/>
              <a:ext cx="6629760" cy="58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30B62-A572-3B66-1692-EF717F235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428760"/>
                <a:ext cx="6648480" cy="59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12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46B48D-4BBE-A6AC-3A31-119C59C74174}"/>
                  </a:ext>
                </a:extLst>
              </p14:cNvPr>
              <p14:cNvContentPartPr/>
              <p14:nvPr/>
            </p14:nvContentPartPr>
            <p14:xfrm>
              <a:off x="317520" y="241200"/>
              <a:ext cx="7537680" cy="39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46B48D-4BBE-A6AC-3A31-119C59C74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231840"/>
                <a:ext cx="7556400" cy="39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92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3BC76-0E5B-BCFA-7A05-9DC52B298AC1}"/>
                  </a:ext>
                </a:extLst>
              </p14:cNvPr>
              <p14:cNvContentPartPr/>
              <p14:nvPr/>
            </p14:nvContentPartPr>
            <p14:xfrm>
              <a:off x="209520" y="184320"/>
              <a:ext cx="7556760" cy="62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3BC76-0E5B-BCFA-7A05-9DC52B298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74960"/>
                <a:ext cx="7575480" cy="62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85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573186-90DA-2EAF-B46A-57522BE336E6}"/>
                  </a:ext>
                </a:extLst>
              </p14:cNvPr>
              <p14:cNvContentPartPr/>
              <p14:nvPr/>
            </p14:nvContentPartPr>
            <p14:xfrm>
              <a:off x="0" y="101520"/>
              <a:ext cx="7836120" cy="469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573186-90DA-2EAF-B46A-57522BE33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2160"/>
                <a:ext cx="785484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07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D01CF-DFAA-83A6-8ACB-DB698B9D4728}"/>
                  </a:ext>
                </a:extLst>
              </p14:cNvPr>
              <p14:cNvContentPartPr/>
              <p14:nvPr/>
            </p14:nvContentPartPr>
            <p14:xfrm>
              <a:off x="457200" y="184320"/>
              <a:ext cx="7626600" cy="557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D01CF-DFAA-83A6-8ACB-DB698B9D4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74960"/>
                <a:ext cx="7645320" cy="55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84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016B0-7C7F-FFE0-C9F3-8FB3FAA2151A}"/>
                  </a:ext>
                </a:extLst>
              </p14:cNvPr>
              <p14:cNvContentPartPr/>
              <p14:nvPr/>
            </p14:nvContentPartPr>
            <p14:xfrm>
              <a:off x="317520" y="146160"/>
              <a:ext cx="7671240" cy="655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016B0-7C7F-FFE0-C9F3-8FB3FAA215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136800"/>
                <a:ext cx="768996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80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A0FDAB-43B0-9C5E-6A24-21A8D3596B10}"/>
                  </a:ext>
                </a:extLst>
              </p14:cNvPr>
              <p14:cNvContentPartPr/>
              <p14:nvPr/>
            </p14:nvContentPartPr>
            <p14:xfrm>
              <a:off x="76320" y="203040"/>
              <a:ext cx="7836120" cy="492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A0FDAB-43B0-9C5E-6A24-21A8D3596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93680"/>
                <a:ext cx="785484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12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AA07DF-C4F7-BEDB-BC41-425B852D6A9E}"/>
                  </a:ext>
                </a:extLst>
              </p14:cNvPr>
              <p14:cNvContentPartPr/>
              <p14:nvPr/>
            </p14:nvContentPartPr>
            <p14:xfrm>
              <a:off x="114120" y="127080"/>
              <a:ext cx="11957760" cy="638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AA07DF-C4F7-BEDB-BC41-425B852D6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17720"/>
                <a:ext cx="1197648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16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196FC5-89CD-A9DE-D62A-948618FBE2D2}"/>
                  </a:ext>
                </a:extLst>
              </p14:cNvPr>
              <p14:cNvContentPartPr/>
              <p14:nvPr/>
            </p14:nvContentPartPr>
            <p14:xfrm>
              <a:off x="0" y="222120"/>
              <a:ext cx="8401320" cy="588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196FC5-89CD-A9DE-D62A-948618FBE2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760"/>
                <a:ext cx="8420040" cy="58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73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67AAD8-638D-5216-94D9-0A789FC21C2B}"/>
                  </a:ext>
                </a:extLst>
              </p14:cNvPr>
              <p14:cNvContentPartPr/>
              <p14:nvPr/>
            </p14:nvContentPartPr>
            <p14:xfrm>
              <a:off x="501480" y="158760"/>
              <a:ext cx="6179040" cy="537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67AAD8-638D-5216-94D9-0A789FC21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49400"/>
                <a:ext cx="619776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9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95E57-22DC-6696-9334-35BDDBBF81DB}"/>
                  </a:ext>
                </a:extLst>
              </p14:cNvPr>
              <p14:cNvContentPartPr/>
              <p14:nvPr/>
            </p14:nvContentPartPr>
            <p14:xfrm>
              <a:off x="406440" y="203040"/>
              <a:ext cx="6426360" cy="433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95E57-22DC-6696-9334-35BDDBBF8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93680"/>
                <a:ext cx="6445080" cy="43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76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728B88-0416-4CB9-2026-E64DE7401F01}"/>
                  </a:ext>
                </a:extLst>
              </p14:cNvPr>
              <p14:cNvContentPartPr/>
              <p14:nvPr/>
            </p14:nvContentPartPr>
            <p14:xfrm>
              <a:off x="184320" y="171360"/>
              <a:ext cx="7493040" cy="518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728B88-0416-4CB9-2026-E64DE7401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162000"/>
                <a:ext cx="75117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69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DC16F5-74D0-01A5-A975-CA1AD9AC17B2}"/>
                  </a:ext>
                </a:extLst>
              </p14:cNvPr>
              <p14:cNvContentPartPr/>
              <p14:nvPr/>
            </p14:nvContentPartPr>
            <p14:xfrm>
              <a:off x="457200" y="324000"/>
              <a:ext cx="4559760" cy="54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DC16F5-74D0-01A5-A975-CA1AD9AC1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314640"/>
                <a:ext cx="457848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34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7AAD1B-B09E-7A14-9425-EAFD36A974F3}"/>
                  </a:ext>
                </a:extLst>
              </p14:cNvPr>
              <p14:cNvContentPartPr/>
              <p14:nvPr/>
            </p14:nvContentPartPr>
            <p14:xfrm>
              <a:off x="1314360" y="368280"/>
              <a:ext cx="5404320" cy="410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7AAD1B-B09E-7A14-9425-EAFD36A97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000" y="358920"/>
                <a:ext cx="5423040" cy="41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8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FF5A2D-46F1-8CA3-FA42-67B980F7BC4D}"/>
                  </a:ext>
                </a:extLst>
              </p14:cNvPr>
              <p14:cNvContentPartPr/>
              <p14:nvPr/>
            </p14:nvContentPartPr>
            <p14:xfrm>
              <a:off x="44280" y="228600"/>
              <a:ext cx="6395040" cy="51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FF5A2D-46F1-8CA3-FA42-67B980F7B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219240"/>
                <a:ext cx="641376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21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C2E3AB-FAB9-3FDA-4DEC-D972049A0344}"/>
                  </a:ext>
                </a:extLst>
              </p14:cNvPr>
              <p14:cNvContentPartPr/>
              <p14:nvPr/>
            </p14:nvContentPartPr>
            <p14:xfrm>
              <a:off x="171360" y="228600"/>
              <a:ext cx="7804440" cy="546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C2E3AB-FAB9-3FDA-4DEC-D972049A0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219240"/>
                <a:ext cx="782316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68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7F8FF-D1BC-F92A-C595-409BFB544BE3}"/>
                  </a:ext>
                </a:extLst>
              </p14:cNvPr>
              <p14:cNvContentPartPr/>
              <p14:nvPr/>
            </p14:nvContentPartPr>
            <p14:xfrm>
              <a:off x="431640" y="171360"/>
              <a:ext cx="7683840" cy="54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7F8FF-D1BC-F92A-C595-409BFB544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162000"/>
                <a:ext cx="770256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9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9C165E-9DCB-9392-52CC-39E8A032714E}"/>
                  </a:ext>
                </a:extLst>
              </p14:cNvPr>
              <p14:cNvContentPartPr/>
              <p14:nvPr/>
            </p14:nvContentPartPr>
            <p14:xfrm>
              <a:off x="635040" y="203040"/>
              <a:ext cx="4661280" cy="603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9C165E-9DCB-9392-52CC-39E8A0327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193680"/>
                <a:ext cx="4680000" cy="60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60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6CDE4E-36C6-A698-5342-1868A818867C}"/>
                  </a:ext>
                </a:extLst>
              </p14:cNvPr>
              <p14:cNvContentPartPr/>
              <p14:nvPr/>
            </p14:nvContentPartPr>
            <p14:xfrm>
              <a:off x="1054080" y="184320"/>
              <a:ext cx="5544000" cy="519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6CDE4E-36C6-A698-5342-1868A8188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74960"/>
                <a:ext cx="5562720" cy="52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41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A343AA-4FFF-C29D-25C3-C0F2FDA7EDC6}"/>
                  </a:ext>
                </a:extLst>
              </p14:cNvPr>
              <p14:cNvContentPartPr/>
              <p14:nvPr/>
            </p14:nvContentPartPr>
            <p14:xfrm>
              <a:off x="958680" y="241200"/>
              <a:ext cx="5899680" cy="28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A343AA-4FFF-C29D-25C3-C0F2FDA7ED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231840"/>
                <a:ext cx="591840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41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119-E104-98BB-5EAC-45F261D5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29D-FCD8-9703-ACAA-0CC245D1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B1DD3-2CAE-B444-5823-2AA6AF19BD23}"/>
                  </a:ext>
                </a:extLst>
              </p14:cNvPr>
              <p14:cNvContentPartPr/>
              <p14:nvPr/>
            </p14:nvContentPartPr>
            <p14:xfrm>
              <a:off x="254160" y="222120"/>
              <a:ext cx="4616640" cy="394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B1DD3-2CAE-B444-5823-2AA6AF19B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212760"/>
                <a:ext cx="4635360" cy="39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0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2022-09-02T03:05:29Z</dcterms:created>
  <dcterms:modified xsi:type="dcterms:W3CDTF">2022-09-02T03:06:18Z</dcterms:modified>
</cp:coreProperties>
</file>