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08:37.1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3775 2205 0,'0'17'109,"17"-17"-93,1 0-16,0 0 15</inkml:trace>
  <inkml:trace contextRef="#ctx0" brushRef="#br0" timeOffset="2082.91">2787 1023 0,'18'0'0,"-18"-18"16,0 1 0,0-1-1,0-17 1,0 17 0,-18 18 15,18 18-16,-35 52 1,17-34-16,0 34 16,1-34-16,-19 105 15,-34 17 1,35-17 0,-18 18-1,35-88 1,18-36-1,0-53 17,0-70-17,0 35 1</inkml:trace>
  <inkml:trace contextRef="#ctx0" brushRef="#br0" timeOffset="2499.41">2787 1058 0,'0'0'0,"18"-17"0,-18-1 16,0-17-1,17-1 1,36-16-1,35 34 1,-35 18 0,18 70-1,-54-34-15,36 123 16,-35-18 0,-18-18-1,-18 36 16,1-71-15,-19 0 0,36-70-1,0 0 1,0-54 0,-35-17-1,18-17 1</inkml:trace>
  <inkml:trace contextRef="#ctx0" brushRef="#br0" timeOffset="2784.12">2593 1482 0,'-18'17'31,"54"-17"-31,52 0 32,18-17-17,17-19 1,-70 19 0,-35 17-16,17 0 15,-17 0 1,-1 0 15</inkml:trace>
  <inkml:trace contextRef="#ctx0" brushRef="#br0" timeOffset="3699.61">3757 1288 0,'0'-18'16,"0"0"-1,0 1 1,-18 17 0,-52 0-1,17 35 1,0 18-1,-35 88 1,53-35 0,35 17-1,17-34 1,54-37 0,-54-34-16,72-18 15,-54 0-15,71-18 16,17-87 15,-35-1-15,18-53-1,-35 18 1,-18 0 0,-53 106-16,17-89 15,-17 71 1,-35 124 15,17 17-15,-35 71-1,53-106-15,-35 52 16,35 19 0,0 17-1,35-70 1,54-19 15,-19-52-15,-34 0-16,52-52 15,35-72 1,-52 36 0,-1 0-1,-34 35 1,-19 53-1,-17 70 17,0-17-17,0 35 1,0-17 0,18-53-16,17-1 15,36-17 16,-18-35-15,0-36 0,-18 1-1,-35-36 1</inkml:trace>
  <inkml:trace contextRef="#ctx0" brushRef="#br0" timeOffset="4017.21">4974 1111 0,'0'0'15,"0"-17"-15,-35 17 16,0 0 0,17 17-1,18 1 1,18-18 0,35-35-1,-53-1 1,0 1 15,-53 35 0,17 18-15,19 17 0,-1 0-1</inkml:trace>
  <inkml:trace contextRef="#ctx0" brushRef="#br0" timeOffset="4265.85">4110 1429 0,'0'0'0,"-18"17"0,18 1 16,18-18 15,52 0-15,-52 0-16,35-18 16,-18 18-16,124-35 15,-36 17 1</inkml:trace>
  <inkml:trace contextRef="#ctx0" brushRef="#br0" timeOffset="5150.03">5556 1376 0,'0'0'0,"-88"-18"31,70 18-31,-35 0 16,1 0 0,-19 53-1,36 0 1,-1 70-1,19-34 1,17-54-16,0 36 16,53-19-1,-18-34 1,18-18 0,-53-35-1,0-71 16,-35 18-15,35 0 0,35-1-1,53 19 1,53 35 0,-17 35-1,-1 52 1,-52 19-1,-18 52 1,-53-52 0,0-36-16,0 36 15,-36-36 1,1-17 0,17-18-1,1-18 1,17-52 15,0 52-31,17-53 16,72-34-1,-1 34 1,35 18 0,-52 53-1,-1 18 1,-52 52-1,-18 54 1,0-36 0,-35-17-1,17-36 1,18-18 0,-17-17-1,17-70 1,0 52-1</inkml:trace>
  <inkml:trace contextRef="#ctx0" brushRef="#br0" timeOffset="5598.55">7091 1393 0,'0'0'0,"0"-17"16,0-1-16,-53 18 15,-35 0 1,-36 18 0,54 17-1,52-17-15,-17 17 16,35 0 0,17-17-1,89 0 16,0-1-15,18 18 0,-72 1-1,-52 17 1,0-18 0,-123 18-1,17-18 1,-17-17-1,70-1 1,35-17 0,0 0-1,1 0 1,-18 0 0</inkml:trace>
  <inkml:trace contextRef="#ctx0" brushRef="#br0" timeOffset="6285.93">2364 2399 0,'-18'0'0,"36"0"0,-18 0 63,17 0-63,19 0 0,-19 0 15,142-18 1,17 1 0,89 17-1,17 0 1,-176-18-16,229 0 15,159-17 1,53 17 0,-124 1-1,124-19 1,-177 36 0,-264 0-16,194-17 15,0 17 1,-124 0 15,-123 0-15,-18 0-1,-35-18 48,0 1-32</inkml:trace>
  <inkml:trace contextRef="#ctx0" brushRef="#br0" timeOffset="6453.18">7108 2152 0,'0'18'0,"-17"-18"16,17 17 31,0 1-16</inkml:trace>
  <inkml:trace contextRef="#ctx0" brushRef="#br0" timeOffset="8281.56">1499 3581 0,'0'0'0,"0"17"16,-17 1 0,17-36 46,17 1-62,1-1 0,0-17 16,17-53-1,-35 70-15,0-35 16,0 35 0,0 1-1,0 52 1,0 36-1,-18 87 17,18 19-17,0-54 1,0 36 0,0-71-1,-17-35 1,-54-35-1,53-18-15,-87 0 16,-1-18 0,-35-35-1,70 53 1,53-18 0,36 18-1,35 0 1,-18 0-1,89 0 1,87 0 0,-70 0-1,-35 0 1,-88 0 0,-18-35 15,0 0-16,0 17-15</inkml:trace>
  <inkml:trace contextRef="#ctx0" brushRef="#br0" timeOffset="8457.89">1923 3881 0,'17'0'94</inkml:trace>
  <inkml:trace contextRef="#ctx0" brushRef="#br0" timeOffset="9348.54">3157 3598 0,'-17'-17'16,"34"34"-16,-34-52 0,17 17 31,0 36-15,0 17-1,0 71 1,0-18 0,0-52-16,-18 52 15,18-71-15,-18 54 16,1-36 0,-1-35-1,1-35 1,17-36 15,0-52-15,0 35-1,0 53-15,52-54 16,54 36 0,18 53-1,34 71 1,-69 17-1,-72-53-15,19 54 16,-19-1 0,-17-53-1,-35-17 1,0-36 0,-1-52-1,19 52-15,17-70 16,53-36-1,17 36 17,71 35-17,-35 53 1,0 88 0,-88-70-16,-1 70 15,-17 36 1,-35-54-1,-18 1 1,53-54 0,0-52 15,0 17-31,18-17 16</inkml:trace>
  <inkml:trace contextRef="#ctx0" brushRef="#br0" timeOffset="10549.86">4357 3581 0,'0'-18'0,"0"36"0,0-54 15,-35 36 1,17 18 0,-53 88-1,18-18 1,18 36-1,17-36 1,18-71-16,36 54 16,34-53-1,19-18 1,34-71 0,-35 0-1,-35-34 1,-53 69-16,0-69 15,-106-19 17,18 89-17,-35 35 1,52 70 0,0 107-1,54-89 1,17 35-1,17-52 1,89-36 0,0-35-1,53-53 1,-124 18-16,71-36 16,35-34-1,-70 16 1,-18 1 15,-36 53-15,-17 70 15,0-17-31,-35 88 16,17-18-1,18 0 1,0-35-1,89-35 1,-72-18-16,36-18 16,35-53-1,-35 1 1,0-54 0,-35 36-1,-1 18 1,-17 105 31,-35 53-32,17 18 1,18 0 0,0-53-1,0-36-15,53-17 16,71 0-1,17-53 1,-35-17 0,17-54-1,-70 36 1,-53 71-16,18-19 16,-71 36-1,-18 71 1,71 17 15,0 0-15,53-35-1,-35-35-15,17 35 16,-105-36 15,-1-17-15,18 0-1,36-17 1,52-54 0</inkml:trace>
  <inkml:trace contextRef="#ctx0" brushRef="#br0" timeOffset="10915.58">6032 3828 0,'0'0'0,"18"0"15,0 0-15,-1 0 16,1 0 0,53-36-1,-1 1 1,36-35 0,-88-1-1,-18 53-15,0-17 16,-71 35-1,-17 53 1,17 35 0,36 53-1,35-70 1,18-1 0,70-70-1,-18 0 1,89-35 15,-18-18-15</inkml:trace>
  <inkml:trace contextRef="#ctx0" brushRef="#br0" timeOffset="11233.25">7108 3246 0,'-17'-18'0,"34"36"0,-34-54 16,-1 36-1,-17 36 1,0 105 0,17 35-1,18-35 1,-35-88-1,17 88 1,0-53 0,18-17-1,71-124 17,-18-18-17,-18 36-15</inkml:trace>
  <inkml:trace contextRef="#ctx0" brushRef="#br0" timeOffset="11481.31">7461 3263 0,'0'0'0,"0"-17"15,-17 122 17,-1-69-17,-17 87-15,-1 18 16,1 0 15,17-52-15,1-37-1,17-34 1,0-53 0,0 0-16</inkml:trace>
  <inkml:trace contextRef="#ctx0" brushRef="#br0" timeOffset="12016.94">6967 3775 0,'0'0'16,"-17"0"-16,-1 0 0,36 0 31,52 0-15,54-36-1,34 1 1,-16 0-1,-107 35 1,106-53 0,-88 35-1,-71 36 17,-52 53-17,52-36-15,-35 35 16,36 19-1,17-19 1,88-17 0,0-53-1,71-18 1,-1-52 0,-69-18-1,-89-36 1,-53 54-1,-71 17 17,18 53-17,71 0-15,-88 70 16,70-17 0,53 18-1,35-54 1,88-17-1</inkml:trace>
  <inkml:trace contextRef="#ctx0" brushRef="#br0" timeOffset="12431.58">8220 3598 0,'0'-17'0,"0"34"0,17-34 31,1 17-31,53 35 32,-19 18-32,-16 35 31,-36-17-15,0 17-1,0-53 1,0-53 15,0-17-15,0 18-16,0-1 0,35-53 15,36-52 1,-54 88-16,36-36 16,-35 36-1,-1 35 1,-17 53 15,18-18-15</inkml:trace>
  <inkml:trace contextRef="#ctx0" brushRef="#br0" timeOffset="12798.23">8819 3775 0,'0'0'15,"0"17"-15,-35-17 16,53 0 0,52-35-1,36 0 1,-18-36 0,-52 18-1,-36 0 1,-18 53-1,-17 0-15,-53 53 32,17 36-17,36 16 1,35-34 0,106-18-1,-18-53 1,35-18-1,-17-35 1,-88 36-16</inkml:trace>
  <inkml:trace contextRef="#ctx0" brushRef="#br0" timeOffset="13197.43">9384 3598 0,'0'-17'0,"0"34"0,0-70 15,0 18 1,35 17-1,18 1 17,53 17-17,17 70 1,-34 36 0,-89-18-1,0-17 1,-89 0-1,36-54 1,18-17 0,35-17-1,0-36 1,71-18 0,70-70-1,35 17 1,-35 54-1,-88 35 17</inkml:trace>
  <inkml:trace contextRef="#ctx0" brushRef="#br0" timeOffset="14148.25">988 5256 0,'0'0'16,"-18"0"-16,-17 0 16,17 0-16,-35-17 15,18-19 1,35 19-16,0-54 15,53 1 1,53-1 0,0 89-1,17 52 1,-35 124 0,-88-141-16,-17 124 15,-89-1 1,-53 18-1,71-123 1,17-71 15,18-71-15,36-35 0,17 0-1,17-35 1,54 88-1,-18 53 1,-18 18-16,36 106 16,-36-1-1,-17-17 1,-1 0 0,19-71-1,-1-35 1,18-35-1</inkml:trace>
  <inkml:trace contextRef="#ctx0" brushRef="#br0" timeOffset="14331.49">1676 5574 0,'0'0'0,"17"0"62,1 0-46,0 0-16,-1-18 0</inkml:trace>
  <inkml:trace contextRef="#ctx0" brushRef="#br0" timeOffset="14698.52">3334 5027 0,'0'0'0,"-18"-18"0,0-34 15,1 34-15,-1 18 16,1 70 0,17-34-16,0 105 15,0 70 1,-18-52 0,-17 18-1,17-107 1,18-35-1,0-52 17,0-71-17,-18 17-15</inkml:trace>
  <inkml:trace contextRef="#ctx0" brushRef="#br0" timeOffset="15347.96">3104 5362 0,'-35'-123'16,"70"246"-16,-70-282 0,18 54 15,17-1 1,52-18 0,37 71-1,87 53 1,-17 89 0,-106-54-16,53 88 15,-124 54 1,-88-71-1,-88-1 17,71-52-17,17-53 1,88 0-16,18-35 16,0 0-1,18 17 1,35 18-1,17 71 1,-52-54-16,35 72 16,-18 16-1,18-16 1,17-37 0,1-52-1,70-35 1,-35-35-1,-71 52 1,71-105 0,-88 34-1,-18 19 1,0 105 15,0-17-31,-18 52 16,18 36-1,-18-35 1,18-36 0,0-17-1,-17-36 1,17 0-16,0-17 16</inkml:trace>
  <inkml:trace contextRef="#ctx0" brushRef="#br0" timeOffset="15513.97">4004 5292 0,'0'0'0,"0"-18"31,0 36-15,0-1-1,35 1 1,1 0-16</inkml:trace>
  <inkml:trace contextRef="#ctx0" brushRef="#br0" timeOffset="16280.63">4657 5539 0,'0'0'0,"17"0"0,1-53 16,0 17-1,-18 19-15,0-36 32,-36 18-17,-70 35 1,18 35 0,-18 71-1,71 17 1,35-52-1,53-36 1,18-35 0,70-53-1,-35 0 1,-36-35 0,-52 53-1,-36 52 32,18 19-47,-53 87 16,18 89 15,17-1-15,18-122-16,0 210 15,0 125 1,53-89-1,18 53 1,-54-88 0,-34-71-1,-142-88 1,-35-105 0,-88-54-1,35-123 1,106-53-1,88-124 1,53 212 0,88-158-1,53-89 1,0 71 0,71-53-1,52 35 1,-34 35-1,-177 212-15</inkml:trace>
  <inkml:trace contextRef="#ctx0" brushRef="#br0" timeOffset="16981.84">5733 4992 0,'0'-35'0,"0"70"0,0-88 16,-36 53-16,-34 0 15,-36 106 1,53 0 15,0 17-15,0 71 0,36-106-1,17-17 1,17-71-1,18-35 1,36-36 0,-53 36-16,88-71 15,-54 35 1,1 36 0,-35 53-1,17 70 1,1-18-1,-19-34 1,36 52 0,-18-53-1,54-35 1,-1-17 0,18-107-1,-36 18 1,-35-70-1,1 35 1,-36 17 0,-18 212 15,18-52-31,-35 105 16,0-18-1,35-70-15,-18 71 16,18-36-1,0-53 1,35-35 15,18-53-15,-35 36-16,17-54 16,-35-17-16</inkml:trace>
  <inkml:trace contextRef="#ctx0" brushRef="#br0" timeOffset="17147.22">6138 5274 0,'0'0'0,"-35"0"0,17 0 16,18 18-16,18-18 31,70 0-15,0 0-1,71 0 1,-18-36-1</inkml:trace>
  <inkml:trace contextRef="#ctx0" brushRef="#br0" timeOffset="17830.82">7126 5098 0,'0'0'0,"0"-18"15,-18 18 1,1 0-16,-36 0 15,-35 88 1,35 0 0,35 36-1,1-54 1,17 19 0,17-72-16,54 1 15,17 0 1,0-54-1,36-34 17,-36-19-17,53-140 1,-88 70 0,-53 36-1,0 105 1,-71 107-1,1 87 1,52-53 0,18-70-16,0 35 15,0-70-15,18 53 16,52-54 0,18-17-1,18-35 1,-18-18-1,1-35 1,-89 70 0,-18 36 15,-53 70-15,36-17-1,35-18 1,18-71 31,-1 0-47,36-70 15,-53 70-15</inkml:trace>
  <inkml:trace contextRef="#ctx0" brushRef="#br0" timeOffset="17981.39">7973 5115 0,'-36'0'16,"19"0"0,-1 0-1,18 18 1,0 0 0,106-18-1</inkml:trace>
  <inkml:trace contextRef="#ctx0" brushRef="#br0" timeOffset="18747.41">8537 5045 0,'0'0'0,"-17"0"16,-19 0-16,-17 17 16,-17 54-1,35 17 1,-1 18-1,36-36 1,0-34 0,53 17-1,35-53 1,36 0 0,17-53-1,-35-35 1,17-89-1,-87 107-15,16-107 16,-16 18 0,-36 124-1,-18 53 1,-52 105 0,52-70-16,-70 141 15,70-70 1,-17-18-1,17-54 1,36-69 31,17-18-31,-17 17-16,70-70 15,18 35 1,0 0-1,-89 35 1,-123 18 15,-17 36-15,35 16 0,70 1-1,18 18 1,71-18-1,34 0 1,-69-36-16,52 1 31,18 0-15,-71-18 0,-88 0 15</inkml:trace>
  <inkml:trace contextRef="#ctx0" brushRef="#br0" timeOffset="19729.87">988 7126 0,'0'0'16,"-53"18"15,35-18-31,-17 0 15,17-18 1,18 0-16,0-17 16,36 0-1,16 17 1,19 18 0,17 36-1,-88-19-15,0 71 16,-70 36-1,-89 17 1,53-70 15,36-36-15,70-70 0,52-1-1,37-17 1,16 36-1,-16 17 1,34 53 0,-70 52-1,-88-34 1,-124 35 0,0-53-1,36-36 1,17-17-1,106-35 32,18 0-31,52 0 0,-17-1-16</inkml:trace>
  <inkml:trace contextRef="#ctx0" brushRef="#br0" timeOffset="19905.66">1676 7426 0,'0'0'16,"17"0"0,1 0 46</inkml:trace>
  <inkml:trace contextRef="#ctx0" brushRef="#br0" timeOffset="21846.49">3104 7497 0,'0'17'15,"0"-34"17,0-1-32,0 0 15,18-17-15,17-36 16,-35-34-1,0 16 1,-17 54-16,-54 0 31,-17 35-15,-71 123 0,53 18-1,1 71 1,87-71-1,53-88 1,89-35 0,-19-36-1,37-70 1,-37-71 0,-16-70-1,-54 52 1,-35 19-1,0 105 17,-18 53-17,1 70 1,-19 177 0,19-70-1,17-1 1,17-88-1,72-52 1,-1-36 0,70-71-1,-69 0 1,-19-52 0,-52 70-1,-18 35 1,0 54-1,-35 105 1,35-53 15,0 0-15,53-53 0,52-35-1,-16-17 1,16-54-1,-52-17 1,-35 53-16,-18-124 16,-18 36-1,-70 34 1,18 89 0,-72 89-1,90 16 1,52 54-1,17-71 1,89-17 0,-18-53 15,36-18-15,-89-18-16,35-53 15,36-34 1,-70-1-1,-19 0 1,-17 88 0,0 71-1,0-35-15,0 88 16,0 17 0,0-52-1,53-54 1,18-17-1,17 0 1,-53-17 0,53-54-1,1-52 1,-37-1 0,-34 71-1,-18 71 1,-53 70-1,-17 36 1,52-36 0,36 0-1,52-53 1,54-35 0,-1-35-1,-35-53 1,-17-71-1,-36 0 1,0-17 0,-17 123 15,-18 35-15,0 36-16,-53 52 15,18 72 1,17-19-1,-17 1 1,17-54 0,18-88 31,0-17-47,53-53 15,35 17 1,36 18-1,-1 53 1,-70 0 0,71 89-1,-107-1 1,-105 18 0,-88 0-1,17-54 1,36-52-1,70 0 1,53-52 0,70-37-1,71-52 1</inkml:trace>
  <inkml:trace contextRef="#ctx0" brushRef="#br0" timeOffset="22097.76">6015 6932 0,'17'0'0,"-34"0"0,34 18 47,-52 35-31,35-18-16,-35 106 15,17-106-15,-17 124 16,0 0-1,35-53 1,0-89 0,0 1-1,17-18-15,19-18 16,-19 1-16,36-36 16</inkml:trace>
  <inkml:trace contextRef="#ctx0" brushRef="#br0" timeOffset="22413.51">6191 7444 0,'0'0'16,"18"0"0,0 0-1,17-18 1,53-35 0,18-18-1,-89 36-15,-17 0 16,-17-18-1,-1 53-15,-70 0 16,0 106 0,53-18-1,17 36 1,53-54 0,18-52-1,-18-18-15,71-18 16,-18-35-1,-52 18 1</inkml:trace>
  <inkml:trace contextRef="#ctx0" brushRef="#br0" timeOffset="23398.25">7144 7214 0,'0'0'0,"17"-17"15,-17-1-15,0-70 31,0 70-31,0-35 16,-53 18 0,-17 35-1,17 53 1,-53 106 0,18-1-1,17 54 1,71-124-1,124-52 1,52-54 0,-17-35 15,17-88-15,-123 106-16,36-124 15,-19-35 1,-52 88-1,-18 18 1,-18 70 0,-17 53-1,0 89 1,35 52 0,0-52-1,0 17 1,17-71-1,71-34 1,-70-36 0,53 0-1,34-53 1,-16-35 0,-37-1-1,1 1 1,-53 123 15,-17-17-31,-1 53 16,-17 17-1,35-35 1,0-36 0,0 1-1,35-53 1,-35 17-16,35-70 15</inkml:trace>
  <inkml:trace contextRef="#ctx0" brushRef="#br0" timeOffset="23563.54">8026 7073 0,'-18'0'0,"36"0"0,-54 0 15,1 0 1,17 18-1,18 17 1,0 0 0,53-35-16</inkml:trace>
  <inkml:trace contextRef="#ctx0" brushRef="#br0" timeOffset="24379.49">8414 7126 0,'0'0'15,"0"-18"-15,0 1 0,-18 17 32,-17 70-1,17 19-15,18 52-1,18-53 1,35-18-1,17-34 1,-52-36-16,105-18 16,1-70-1,-36 0 1,0-89 0,-88 36-1,18-35 1,-18 158-16,0-52 15,0 87 1,-18 71 0,-17 89 15,35 17-15,-18-53-1,18-53 1,0-70-1,18-36 1,17-52 0,36-54-1,35-17 1,-18 70 0,0 54-1,-70 17 1,-18 53-1,-18-18 1,-123 18 15,53-53-15,0 0 0,88 35 15,0-17-31,35 52 15,18 1 1,-36-53-16,72 70 16,-19-35-1,-17-36 1,-35-17 0,-18-17 15</inkml:trace>
  <inkml:trace contextRef="#ctx0" brushRef="#br0" timeOffset="25496.36">988 8961 0,'0'0'16,"0"-18"-16,-18-88 31,18 88-31,-18 1 15,1-1 1,-1 89 0,-35 123-1,36-159-15,-19 71 16,-52 53 0,35-89-1,53-52 1,-17-18-1,17-35 1,17-1 0,1 19-1,70-19 1,-17 19 0,17-1-1,-18 0 1,-17-17-1,-17-18 1,-36 36-16,0-54 16,-18 18-1,-17 18 1,-1 35 0,36 53-1,-17 88 1,-1 0-1,18-35 1,0 0 0,0-53 15,35-36-15,1-34-1,-19-1-15</inkml:trace>
  <inkml:trace contextRef="#ctx0" brushRef="#br0" timeOffset="25663.44">1552 9278 0,'0'0'16,"18"0"-16,-18-18 16,17 18 30,1 0-46,0 0 16</inkml:trace>
  <inkml:trace contextRef="#ctx0" brushRef="#br0" timeOffset="27879.82">3122 9366 0,'0'0'0,"0"-17"0,18-36 32,-18 35-32,0-17 15,0-71 1,0 88-16,-53-52 15,-18-18 1,18 88 0,-35 52-1,35 37 1,36-36-16,-19 52 16,36 37-1,18-54 1,70-53-1,-17-35 1,-36 0 0,36-53-16,34-53 31,-16-35-15,-72-18-1,-17 1 1,-17-1-1,-1 141-15,18-17 16,-18 70 0,18 71-1,0 88 1,18-53 0,0-35-1,34 0 1,-34-88-16,17 17 15,54-35 1,-1-18 15,53-52-15,-53-19 0,-35-34-1,-53 88-15,0-36 16,-88 71-1,17 18 1,36 52 0,35-17-1,88 18 1,-53-54-16,36 19 16,0 17-1,-71 0 1,17-18-1,18 0 1,1-17 0,34-18 15,36 0-15,53-53-1,-36 0 1,18-35-1,-105-1 1,-36 72-16,-36-89 16,-52 71-1,-35 35 1,52 70 0,1 18-1,52 1 1,18-72-16,0 72 15,18-54 1,52-35 0,18-18 15,-70 18-31,70-53 16,0-17-1,-35-1 1,-35 53-1,-18 36 17,0 0-32,0 17 15,0 36 1,0-1 0,106-52-1,0-18 1,70-18-1,-52-17 1,17-53 0,-106-1 15,-35 1-15,-35 71-1,-54 34 1,-16 54-1,52-1 1,53-52-16,0 35 16,0-35-1,88-18 1,0 0 0,18-36-1,-53 1 1,-36 0-1,1 35 1,-36 53 15,-17 35 1,35-70-32,-35 123 15,35 106 1,0 52-1,53 1 1,17 106 0,19 0-1,-36-159 1,-53-159-16,17 123 16,-87-105-1,-72-53 1,-16-70-1,34-72 1,18-140 0,71-159 15,70-88-15,107-18-1,-1 194 1,35 35-1,-70 142 1,-88 105-16,52-52 16,-70 52-1,18-17 1,17 0 0,0 17-1,36 0 1</inkml:trace>
  <inkml:trace contextRef="#ctx0" brushRef="#br0" timeOffset="29295.66">6509 9119 0,'0'-17'0,"0"34"0,0-52 0,0 17 15,-36-17 1,-34-35-1,-18 17 1,35 53 0,-35 35-1,17 53 1,36-53-16,-36 124 16,54-71-1,17 1 1,35-54-1,53-35 1,36-18 0,-107 1-1,71-54 1,1-70 0,-54 53-1,-35-1 1,-18 107 15,1 17-31,-1 36 16,18 52-1,53-52 1,35-18 0,35-35-1,-17-18 1,53-71-1,-88-17 1,-71-18 0,0 53-1,-18 53 17,-17 71-17,-1 34 1,19-34-1,17-53 1,0 17 0,53-70 15,0-54-15,52 1-1,-16 18 1,-54 70-1,0 35 1,-35 18 0,0 35 15,0-70-31,53 52 16,18-34-1,70-36 1,-18 0-1,54-18 1,-142 0-16,71-35 16,-71-70-1,-35 17 1,-53 35 0,-53 71-1,18 36 1,-53 70-1,88-36 1,53 18 15,18-35-15,52-35 0,1-18-1,-1-35 1,-34 17-16,34-70 15,-17-36 1,0-87 0,-18 17-1,-35 105 1,0 36 0,-53 177 15,36 35-16,17 52 1,53-34 0,0-89 15,-36-53-31,54 18 16,-18-35-1,0-18 1,0-71-1,-36 18 1,-17 18-16</inkml:trace>
  <inkml:trace contextRef="#ctx0" brushRef="#br0" timeOffset="31045.18">9278 9313 0,'0'0'0,"18"-17"0,-18-36 16,0 35-16,0-52 15,0-89 1,-71 0-1,1 106 1,-36 71 0,0 35-1,71-18 1,-71 124 0,71-53-1,35 17 1,35-52-1,71-36 1,-1-35 0,-69 0-16,52-35 15,18-89 1,-71 1 0,-17-124-1,-1 35 1,-17 71-1,0 106 1,-35 105 15,17 54 1,18-89-32,0 124 15,-17 105 1,17-158-1,35 0 1,18-71 0,35-35-1,-70 0-15,88-35 16,35-89 0,-35-17-1,-89 36 1,-34 16-1,-54 89 1,0 18 0,54 35 15,17-35-31,17 52 16,36 18-1,-17-17 1,-1-1-1,-17-34 1,52-1 0,18-35-1,1-53 1,34 0 0,-70-35-1,0 0 1,-36 17-1,-17 54 1,0 69 31,-17 37-47,-18-19 31,35-52-31,-18 52 16,36-52-1,17-18 1,53 0 0,-35-53-1,-18-35 1,-35-36 0,-53 89-1,-35 35 1,53 0-1,88 18 17,35-18-17,71-18 17,-53-17-17,35 17 1,-106 18-1,-17 0 1,-18 18-16,-18 35 16,-53 53-1,36 52 1,17 1 0,18 106-1,0 70 1,0-71-1,-17 142 1,-1-212 0,1-123 15,17-54-15,0-52-1,0 0 1,35-124-1,35-35 1,-34 123-16</inkml:trace>
  <inkml:trace contextRef="#ctx0" brushRef="#br0" timeOffset="31411.53">11201 9031 0,'0'0'0,"-18"-35"16,0 0-16,1-36 16,17 36-1,17 35 1,107-18 0,-18 36-1,-18 70 1,-88 35-1,-88-34 1,-142-19 0,177-52-16,-70 17 15,17-35 1,106 18 0</inkml:trace>
  <inkml:trace contextRef="#ctx0" brushRef="#br1" timeOffset="50539.33">776 3810 0,'0'0'0,"-18"0"0,1 0 16,-1-18 0,1 18-1,17-17 1,0 34 46,0 1-62,0 0 16,0-1-16,17 19 16,1 34-1,-1-52-15,1 70 16,0 18 0,-1-36-1,19 1 1,-19-36-1,19-35 1,16 0 0,90-106-1,52-35 1,123-70 0,-70 52 15,-159 106-31,212-88 15,-159 70 1,-70 54 0,-54-1-1,-17 0 704</inkml:trace>
  <inkml:trace contextRef="#ctx0" brushRef="#br1" timeOffset="53781.45">547 7320 0,'0'-18'15,"0"36"63,0 0-78,0-1 141,0 1-125,0 0-1,0-1 1,0 1 46,0-36-15,0 1-31,0-1 0,0 0-16,-18 1 125,18-1-110,0 0 1,-17 1-1,17-1 1,0 1-16,0-1 0,-18-35 16,18 18-1,0 17 1,-18 18 15,18 71-31,0 17 31,0-53-31,0 89 16,36 17 0,-1-71-1,0 1 1,36-54 0,-18-17-1,-36 0-15,89-52 16,0-37-1,88-52 1,-18 0 0,54 0-1,-89 35 1,0 18 15,-35 35-15,-18 18-1,-35 17 1,0-17 0,17 17-1,-52 18 1,-1 0 0,-34-17 15,-1 17 0,1 0 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57:04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1570 0,'0'-35'16,"0"70"-16,0-88 0,-18 18 0,1-124 31,17 141-31,35-17 16,36-18 0,-1 35-1,54 18 1,-72 0-1,19 36 1,17 70 0,-35-1-1,-18 107 1,-35-53 15,0-106-31,0 70 16,-17-88-16,-1 54 15,0-36 1,-17-53 15,35-18-31,-35-17 16,17 17-16,-35-88 16</inkml:trace>
  <inkml:trace contextRef="#ctx0" brushRef="#br0" timeOffset="289.91">2522 1341 0,'0'0'16,"-17"-36"-16,-1 36 0,-17 0 0,-18 0 31,0 36-15,18 105-1,17 35 1,18-123-16,-53 194 16,18-106-1,17-35 1,18-36 0,0-105 15,18 0-31</inkml:trace>
  <inkml:trace contextRef="#ctx0" brushRef="#br0" timeOffset="566.7">2170 1817 0,'0'0'0,"-18"0"0,36 0 31,52-18-16,54 1 1,-71 17-16,105-36 16,-17 36-1,-52 0 1,-72 0-16,18 0 16,-17 0-1,0 0 1,52 0-1</inkml:trace>
  <inkml:trace contextRef="#ctx0" brushRef="#br0" timeOffset="2083.33">3634 1570 0,'0'0'16,"0"-35"-1,-18 35-15,-53 0 32,54 0-32,-36 52 15,-35 90 1,35-19 0,17 36-1,36-71 1,0-53-16,53 18 15,-35-53-15,88 0 16,70-17 0,-35-54-1,0-52 1,-52-19 0,-72 90-1,71-143 1,-70 72-1,0 17 1,-18 71 0,0 88 15,-18 0-31,-17 35 16,35-35-16,-35 106 15,17 35 1,18-106-1,18-18 1,52-70 0,-52 0-16,105-70 15,-35-36 1,36-35 15,-71 53-15,-36 35-1,-17 35 1,0 106 0,-17 18-1,-18 18 1,35-36 0,52-18-1,1-70 1,-17 0-16,87-35 15,-35-35 1,1-36 0,-54 35-1,-18 18 1,-17 89 31,0-19-47,0 54 15,-17 35 1,17-54 0,0-16-1,53-36 1,-36 0-16,54-18 16,-36-70-1,-17 17 1,-18-34-1,-35 34 1,-1 53 0,1 1-1,17 17 1,89-36 31,-36 19-47,0 17 15,-17 0-15,53 0 16,17 17 0,-53 54-1,-17 17 1,-18 18 0,0-18-1,0-70-15,-18 35 16,0 0-1,1-53 1,17-18 0,0-53-1,17-70 1,36 36 0,53-19 15,53 71-16,0 88 1,-89 36 0,-34 70-1,-36-53 1,0-70-16,-53 70 16,17-35-1,19-53 1,52-18-1,18-35 1,-18 18-16</inkml:trace>
  <inkml:trace contextRef="#ctx0" brushRef="#br0" timeOffset="2436.92">6544 1640 0,'35'-53'16,"-70"106"-16,70-123 15,-52 70-15,-19 0 16,-69 0 0,34 70-1,53 1 1,18-18 0,53 0-1,0-18 1,-18-17-16,36 17 15,-53 18 1,-18-18 0,-106-17-1,35 17 1,-70-35 15,88 0-15,18-53-1,17-35 1</inkml:trace>
  <inkml:trace contextRef="#ctx0" brushRef="#br0" timeOffset="2648.99">5486 1341 0,'-71'-18'16,"142"36"-16,-160-36 0,54 0 16,18 18-16,-1 0 15,18 18 17,0 0-17</inkml:trace>
  <inkml:trace contextRef="#ctx0" brushRef="#br0" timeOffset="2867.06">4110 1658 0,'-35'18'0,"70"-36"0,-88 36 0,35-18 15,54-18 16,-1 0-31,177-17 16,-36 0 0,0 35-1</inkml:trace>
  <inkml:trace contextRef="#ctx0" brushRef="#br0" timeOffset="3566.58">8326 1976 0,'0'0'15,"17"0"-15,36-36 16,-35 19-16,-1-1 16,1 0-16,0-17 0,-1-71 31,-17 0-16,-53-52 1,-35 105 0,-71 53-1,-35 106 1,53 17 0,35 53-1,106-70 1,89-35-1,-54-54-15,71-17 16,70-17 0,-52-54-1,-19-52 1,-87-36 0,-18 71 15,0 70-31,0-17 15,-18 53 1,1 105 0,17 1-1,0 17 1,53-71 0,-36-52-16,107-1 15,-18-17 1,52-52-1</inkml:trace>
  <inkml:trace contextRef="#ctx0" brushRef="#br0" timeOffset="3782.75">9172 1640 0,'0'0'0,"-17"0"16,-1 0-1,36 0 17,-1 0-32,36 0 15,71 0 1,-54 0 0,-52 0-1</inkml:trace>
  <inkml:trace contextRef="#ctx0" brushRef="#br0" timeOffset="3933.4">9137 1764 0,'-18'18'0,"36"-36"0,-53 53 15,35-17 1,53-18 0,-36 0-1,71 0 1,18-53-1,-70 35-15</inkml:trace>
  <inkml:trace contextRef="#ctx0" brushRef="#br0" timeOffset="4599.71">10178 1676 0,'-18'-18'0,"36"36"0,-36-54 0,0 19 0,18-19 15,0 1 1,36-53-1,17 35 1,70 35 0,-52 36-1,17 88 1,-71 70 0,-17-35-1,0-105-15,-17 70 16,-1-54-1,18-34-15,-18 0 16,1-36 0,17-88-1,17-35 1,36 0 0,36-35 15,-1 123-16,35 70 1,-52 54 0,-18 88-1,-53-1 1,0-87 0,0 0-1,-18-54 1,18-52 15,0 17-31,0-35 16,18 18-1</inkml:trace>
  <inkml:trace contextRef="#ctx0" brushRef="#br0" timeOffset="12487.94">11130 1640 0,'18'-17'31,"-1"-1"-31,54-17 16,17-18 0,-70 35-16,17-17 15,-35 0 1,-35 35 15,17 0-31,-52 53 16,52-36-16,-35 89 15,-18 71 1,54-36 0,34-71-1,72-35 16,-72-35-31,89 0 16,18-88 0,-54 18-1,18-71 1,-35 17 0,-35 71-1,-18 36-15,0 34 31,0 1-31,0 70 16,0 36 0,-35 17-1,35-71 1,0-52-16,17 17 16,89-53 15,-18-34-16,36-72 1,-54 36 0,1 0-1,-53 88 1,-18 70 0,0 18-1,17 36 1,54-36-1,17-70 1,71-18 0,-53-53-1,-1-71 1,-105-17 0,-17 35 15,-54 18-31,18 53 31,36 35-15,52 35 15,0-35-31</inkml:trace>
  <inkml:trace contextRef="#ctx0" brushRef="#br0" timeOffset="13104.41">14235 1358 0,'-36'-17'15,"72"34"-15,-89-52 0,-18-18 16,53 18 0,1 35-16,-1-18 15,-35 53 1,-17 89 0,-1 17-1,-35 53 1,36-71-1,34-17 1,36-70 0,0-54-1,36-88 1,-1-17 0,53-54-1,-17 36 1,35 0 15,-89 123-31,19 1 16,16 70-1,-52 105 1,18 1 0,-18 53-1,0-106 1,0-71-16,0 35 15,0-52 1,-18-88 15,1 52-31</inkml:trace>
  <inkml:trace contextRef="#ctx0" brushRef="#br0" timeOffset="14581.17">13688 1799 0,'-36'0'15,"72"0"-15,-54 0 16,36 0 0,158-17-1,-70-1 1,-53 18-16,176-53 16,-88 0-1,0 0 1,-88 0-1,-35 36 1,-53 52 15,-53 88-15,35-17 0,53-88-1,-36 70-15,36 0 31,36-53-15,87-35 0,-35-35-1,36-71 1,-36 1 0,0-72-1,-17-17 1,-54 124-1,-17 17 1,-17 70 0,-54 89-1,36 18 1,0 87 0,35-175-16,0 87 15,17-17 16,89-89-15,-18-17 0,53-70-1,-35-36 1,-35-35 0,-36 70-1,-17 36 1,-18 70-1,0 36 1,-36 88 0,36-89-1,0 1 1,36-54 0,69-17-1,-16-35 1,-19-35 15,-52 52-31,35-105 16,-36 70-1,-17 17 1,0 89 15,0-17-31,-17 16 16,17 37-1,0-54 1,17-35 0,19 0-1,-19-35 1,1 17-16,-18-35 16,0 18-1,0-53 1,0-18-1,18 53 1,35 35 0,17 18-1,1 53 1,-54-35-16,36 105 16,-35-17-1,-18 0 1,0-53-1,-18-36 1,1-17 0,17-35-1,17-71 1,36 1 0,53-37-1,-18 89 16,53 36-15,-70 87 0,-71 54-1,0-36 1,-18 0 0,-17-52-1,35-19-15,0-34 31,18-1-31,34-35 16,1 0 0</inkml:trace>
  <inkml:trace contextRef="#ctx0" brushRef="#br0" timeOffset="14931.81">17110 1517 0,'53'-35'0,"-106"70"0,106-88 15,-106 53 1,-18 35 15,-35 18-15,71 0-1,35-35-15,0 17 16,53-17 0,35 17-1,-17 0 1,-36 18-1,-35-18 1,-35 1 0,17-36-16,-70 35 15,0-35 1,17 0 0,53 0-1,1-88 1,-1 35-1</inkml:trace>
  <inkml:trace contextRef="#ctx0" brushRef="#br0" timeOffset="15115.34">16404 1199 0,'0'0'15,"-17"-17"-15,-54-1 16,53 18-16,-17 0 15,17 0 1,18 18 0,0 17-1,-35 0 1</inkml:trace>
  <inkml:trace contextRef="#ctx0" brushRef="#br0" timeOffset="15315.19">15275 1499 0,'-17'0'0,"34"0"0,-52 0 0,17 0 15,1 0-15,34 0 32,54 0-32,35-17 15,88-19 1,88-17-1,-194 36-15</inkml:trace>
  <inkml:trace contextRef="#ctx0" brushRef="#br0" timeOffset="15730.85">18256 1199 0,'0'-17'0,"0"-1"0,-17-70 32,17 70-32,0 1 15,-18-1 1,-17 36-1,-36 140 1,-17 1 0,-36 70-1,36 18 1,53-105 0,53 16-1,35-105 1,52-35 15,1-18-15,71-71-1</inkml:trace>
  <inkml:trace contextRef="#ctx0" brushRef="#br0" timeOffset="16599.68">18785 1640 0,'0'-35'0,"0"70"0,0-123 15,-53 18 1,36 52-16,-18 0 16,17 18-16,-88 18 15,18 53 1,17 52 0,71-17-1,0 0 16,0-89-31,53 1 16,18-18 0,-36 0-16,71-53 15,-18-35 1,18-71 0,-53 18-1,0-53 1,-36 159-16,-17-36 15,0 54-15,0-1 16,-35 53 0,-53 124-1,35-18 1,0 88 0,53-123-1,18-18 16,35-70-15,53-18 0,-1-71-1,-34-17 1,-36 53-16,36-106 16,-71 70-1,0 36 1,-18 53-1,0 52 1,1-35-16,17 36 16,0 17-1,17-35 1,54 0 0,17-53 15,-17-18-31,35-70 31,-71 53-31,35-36 16,-52 36-1,-36 106 17,18-54-32,0 19 15,-17 17 1,17-36-16,0 1 15,17-18 1,1 0 0,35-53-1</inkml:trace>
  <inkml:trace contextRef="#ctx0" brushRef="#br0" timeOffset="16764.34">19738 1446 0,'0'0'15,"-18"0"-15,-35-17 16,0 17 0,71 17 31,0-17-47,17 18 0</inkml:trace>
  <inkml:trace contextRef="#ctx0" brushRef="#br0" timeOffset="17117.81">19950 1482 0,'0'17'15,"0"1"1,0 35 0,0 17-1,0 1 1,0 0-1,0-36 17,17-35-17,1-18 1,17-35 0,0-35-1,-35 53-15,18-18 16,17-35-1,-17 88 17,0 0-17,-18 17 1,0 1-16</inkml:trace>
  <inkml:trace contextRef="#ctx0" brushRef="#br0" timeOffset="17415.21">20179 1676 0,'0'0'16,"18"0"-16,-1 0 0,18 0 16,1-18-1,34-35 1,1 18 0,-54 0-1,-87 35 16,35 0-31,-1 35 16,1 53 0,35-17-1,0-54-15,0 36 16,71-18 0,52-35-1,-52 0 1</inkml:trace>
  <inkml:trace contextRef="#ctx0" brushRef="#br0" timeOffset="17764.84">20743 1623 0,'0'-53'16,"0"106"-16,-17-124 0,17 36 16,0 0-1,35 35 1,36 0-1,-36 0-15,18 17 16,0 89 0,-36-18-1,-17 18 1,0-53 0,0-35-1,0-54 1,-17-34 15,17-1-15,53-35-1,-1 36 1,19 35 0,0 35-1</inkml:trace>
  <inkml:trace contextRef="#ctx0" brushRef="#br0" timeOffset="18081.93">21325 1164 0,'0'0'0,"0"-17"0,0-54 16,0 53 0,53 36-1,36 123 1,-19-17 15,-52-72-31,17 178 16,-35-71-1,-71-1 1,1-87 0,-18-18-1,35-53 1,35 0-1,36-18 1,52-17 0</inkml:trace>
  <inkml:trace contextRef="#ctx0" brushRef="#br0" timeOffset="18263.65">22066 1587 0,'0'0'15,"0"-17"1,0 34 31,0 1-47,0 0 16,0 17-16</inkml:trace>
  <inkml:trace contextRef="#ctx0" brushRef="#br0" timeOffset="18448.73">21996 2028 0,'-18'36'0,"36"-72"0,-54 72 16,36-19-16,-35 19 16,0-1-1,-18 18 1,-35-36-1,0 1 1</inkml:trace>
  <inkml:trace contextRef="#ctx0" brushRef="#br0" timeOffset="19663.98">2240 2946 0,'-18'0'0,"36"0"0,-71 0 0,-17 0 16,34 0-1,19 0 1,34 0 15,19 0-15,34 0-1,1 0-15,264 0 16,18 0 0,282 0-1,-89-18 1,178 18-1,-566 0-15,248-18 16,-53 18 0,-212 0-1,-88 0 1,-71 0 31,-17 18-47</inkml:trace>
  <inkml:trace contextRef="#ctx0" brushRef="#br0" timeOffset="20297.57">1693 4180 0,'-17'0'16,"34"0"-16,-34 18 0,34 35 31,19-53-31,87 0 16,89 0-1,176-18 1,-106-17-1,-211 35-15,105-18 16,-158 18 0,-89 0-1,-17-35 1,-53 0 0,88 17-1,53 1-15,17-1 16,72 18 15,34 35-15,-70 36-1,-53 52 1,-18-87-16,-35 34 16,18-35-16,-88 71 15,105-106 1,53 0-1</inkml:trace>
  <inkml:trace contextRef="#ctx0" brushRef="#br0" timeOffset="21467.88">3898 4039 0,'53'0'32,"-35"-17"-32,-1 17 0,1-36 15,70-34 1,0-54 0,-52 36-1,-36 0 1,-53 53-1,-18 105 1,54 36 0,17 53-1,0-18 1,35 35 0,-35-87-1,0-19 1,-71-52 15,1-71-15,-36-18-1,35 18 1,36 36 0,35 70-1,53 52 1,0-16-1,53-19 1,-18-70 0,53-17-1,-106-1-15,89-35 16,-1-70 0,-87 17-1,-1 17 16,-35 142 1,0-35-32,0 53 15,0-54-15,17 54 16,36-36 0,0-35-1,18-35 1,-18-36-1,17-52 1,-34 52 0,-19 54-1,-17 69 1,0 19 0,0-36-1,18 36-15,35-18 16,35-36 15,-17-17-15,70-88-1,0-18 1,-88 18 0,-53 18-1,0 158 16,-18-53-31,0 53 16,18-35-16,-53 194 16,36-35-1,-18 105 1,35-105 0,0 0-1,0-106 1,0-230 15,0 71-15,0-123-1</inkml:trace>
  <inkml:trace contextRef="#ctx0" brushRef="#br0" timeOffset="21729.86">5345 4551 0,'-18'-124'15,"36"248"-15,-36-301 0,0 36 16,18 106-16,0-36 15,18 54-15,105-71 16,-17 70 0,53 71-1,-124 17 1,-88 19 0,-88-1-1,18-53 1,87-17 15,36-36-15,89-70-1</inkml:trace>
  <inkml:trace contextRef="#ctx0" brushRef="#br0" timeOffset="22379.69">5927 4022 0,'0'0'0,"0"17"15,-18 19 1,18-19-16,-35 89 16,35-18-1,17-35 1,1-35-16,70-18 16,0 0-1,18-71 1,-70-17-1,-36-35 17,-36 34-17,1 72-15,-36 17 16,1 70 0,35 18-1,35 1 1,52-36-1,19-53 1,-53 0-16,70-53 16,-35 0-1,-36-35 1,1 17 0,53 0-1,-54 54 1,54 17-16,52 17 31,18 89-15,-88-18-1,-35 18 1,-18-35 0,-35-71-1,35-35 1,0-36-1,17-70 1,36 53 0,35-18-1,36 18 1,-54 52 0</inkml:trace>
  <inkml:trace contextRef="#ctx0" brushRef="#br0" timeOffset="22580.99">7232 3669 0,'35'-18'0,"53"1"16,-17 17 15,-71 17-31,0 19 16,-35 140-1,-1-17 1,1-54 0,-159-510-16,300 352 15,-18 617-15,-88-546 0,0 0 0,35-18 31,-17 0-31,17-53 16,-17 17 0</inkml:trace>
  <inkml:trace contextRef="#ctx0" brushRef="#br0" timeOffset="22730.45">7267 3951 0,'-17'0'0,"34"0"0,-52 0 0,53 0 47,34 0-31,107-53-1,-53 36-15</inkml:trace>
  <inkml:trace contextRef="#ctx0" brushRef="#br0" timeOffset="24447.37">9155 3881 0,'0'0'15,"0"-18"1,35 18-16,71-53 15,-89 35 1,72-35 0,-19-17-1,-70 52-15,0-52 16,-106 70 0,-105 17-1,52 54 1,88 17-1,107 0 1,-19-52-16,89 34 16,53 18-1,-89-35 1,-34 0 0,-72-35-1,1-18-15,-36 0 16,19 0-1,-160-71 1,106 18 0,36 18-1,87 35 1,71 71 0,18-19-1,-71-34-15,54 35 16,52-35-1,18-18 1,-1-36 0,54-52-1,-159 53-15,17-18 16,-34 35-16,-1-87 16,-35 69-1,-71 36 1,-17 18 15,71 0-31,-19 34 16,19 90-1,70-54 1,52-35 0,54-36-1,-18-17 1,18-106-1,-18-70 1,-88 53 0,-35-54-1,-18 89 1,0 53 0,-53 88-1,0 70 1,0 36-1,35-53 17,36 17-17,88-52 1,0-71 0,105-36-1,-105-16 1,0-37-1,-88 36 1,-36 71 15,0 17-31,18 1 16,0-1-16,0 53 16,36-35-1,16-35 1,37-18 15,17-71-15,-18-35-1,-18 18 1,-34 70 0,-19 18-1,1 71 1,-1 0-1,1-1 1,-18-52-16,53-1 16,35-17-1,36-53 1,-54-17 0,18-18-1,1 17 1,-72 71-1,19 0 1,-36 35 0,0 1-1,35 17 1,53-18 0,0-35-1,-53 0-15,107-18 16,-54 1-1,-18 17 1,-34 0 0,-1 0-1,-17 17 1,-18 1-16,17-18 16,18 0-1,-17-18 1,-18-35-1,0 18 1</inkml:trace>
  <inkml:trace contextRef="#ctx0" brushRef="#br0" timeOffset="24597.1">12488 3828 0,'-17'0'0,"34"0"0,-87-18 16,52 18-16,18-18 31,35 18-15,-17 0-16,35 0 15</inkml:trace>
  <inkml:trace contextRef="#ctx0" brushRef="#br0" timeOffset="24979.47">13353 3951 0,'17'0'47,"1"0"-47,17 0 15,-17 0-15,35 0 16,70 0-1,1 0 1,87 0 0,1-18-1,-106 18 1,-71 0-16,18 0 16,0-17-1,0-1 1,35 18-1,-53-17 17,18-1-17,-35 18-15,35 0 0</inkml:trace>
  <inkml:trace contextRef="#ctx0" brushRef="#br0" timeOffset="25130.51">15328 3863 0,'18'0'0,"-36"0"0,71 0 0,18 0 16,-36-18 0,0 18-1,36-35 1,-36 35-16</inkml:trace>
  <inkml:trace contextRef="#ctx0" brushRef="#br0" timeOffset="25280.24">16281 3881 0,'-18'0'15,"0"0"1,18-18 15,-17 18-31,-19-18 0</inkml:trace>
  <inkml:trace contextRef="#ctx0" brushRef="#br0" timeOffset="29013.43">900 6703 0,'0'0'0,"0"-18"15,0 0 1,-18 18-1,18 18 1,0 53 15,0-36-31,0 71 16,0 17 0,-18-35-1,1-35 1,17-70 15,0-19-15,0 19-16,0-54 15,35-35 1,18 18 0,17 18-1,54 34 1,-89 36-16,18 36 15,-18-19 1,-17 72 0,-18 34-1,0-70 1,0 0 0,0-71 15,0 1-31,18-36 15,35-36 1,17-34 0,36 35-1,-71 70-15,36 0 16,-36 18-16,89 89 16,-89 17-1,-18 17 1,-34-35-1,-36-17 17,35-71-17,18-36 17,0 19-32,36-18 0</inkml:trace>
  <inkml:trace contextRef="#ctx0" brushRef="#br0" timeOffset="30496.02">2399 6579 0,'0'0'16,"-18"0"0,-17 0-16,17 0 15,-52 53-15,-18 53 16,17 53 15,53 0-31,18-71 31,106-53-15,18-35 0,70-71-1,-36-34 1,-52-36-1,-106 35 1,-70-35 0,-36 70-1,-88 53 1,70 89 0,89-36-16,-53 106 15,70 36 1,54-89-1,105-35 17,0-53-17,53-18 1,-35-70 0,-54-35-1,-69-1 1,-1 18-1,-35 71 1,18 35-16,-18 18 16,17-1-16,-17 71 15,0 54 1,18-54 0,17 0-1,0-70 1,54-18-1,-72-18 1,71-35-16,1-35 31,-54 0-15,0-54 0,-17 72-1,-18 88 1,0 34-1,0 54 1,0 0 0,0-35-1,53-36 1,-18-35 0,-17 0-16,88-18 15,-18-35 1,0-70 15,-18 17-15,-34 0-1,-36 89-15,17-1 16,-17 71 0,18 35-1,0 18 1,-1-18-1,1-53 1,-18-17 0,-18-18-1,-70 0 1,35-18 0,0 1-1,53 34 32,0 1-47,18 0 16,17 17-1,-17-17-15,52-1 16,1-17 0,88-17-1,35-54 1,-36-35-1,-69-35 1,-89 35 0,-36 18-1,-17 106 1,-17 123 0,52-35-1,18 0 1,36-54-1,52-34 1,35-18 15,1-35-15,-71 17-16</inkml:trace>
  <inkml:trace contextRef="#ctx0" brushRef="#br0" timeOffset="30729.8">5397 6156 0,'0'-18'0,"0"36"0,-35-36 0,18 18 16,-54 89-1,36 69 1,17 72 0,18-36-1,0-106 1,0-18-1,0-52 1,35-18-16,36-35 31,-18-1-31</inkml:trace>
  <inkml:trace contextRef="#ctx0" brushRef="#br0" timeOffset="30949.14">5821 6191 0,'0'0'0,"0"-35"0,0 0 15,-18 35 1,1 70 0,-1 124-1,0-53 1,18-88-16,0 71 16,0-107-16,0 54 15,0-18 1,-17-71 15</inkml:trace>
  <inkml:trace contextRef="#ctx0" brushRef="#br0" timeOffset="32029.7">5415 6703 0,'0'0'16,"-18"0"-16,-17 0 15,88 0 16,-18 0-31,36-36 16,211-34 0,-141-1-1,-17 18 1,-107 53 0,-17 53-1,-53 71 1,18-18-1,35-89 1,0 89-16,53-71 31,35-35-15,36-17 0,-36-36-1,-53 35-15,18-70 16,-53 35-16,18-70 15,-71-18 1,-35 105 0,-36 72-1,36 105 1,70 0 0,18-53-1,18-70-15,53 17 16,17-35-1,53-53 17,-35-18-17,17-52 1,-88 88-16,36-54 16,-36 72-1,-35 52 1,-17 71-1,-1 0 1,18-36 0,0-52-1,53-18 1,70-35 0,-17-54-1,-35 1 1,-36 53-1,-17-53 1,-18 141 15,0-36-31,0 36 16,0 53 0,0-18-1,0-52 1,17-19-16,72 1 15,-19-18 1,54-53 0,17-53-1,-71 0 1,-52 53-16,-18-35 16,-18 53-1,-88 105 1,54 19 15,16 52-31,36-71 31,0 1-15,18-71-16,70 0 16,0-18-1,-35 1-15</inkml:trace>
  <inkml:trace contextRef="#ctx0" brushRef="#br0" timeOffset="32512.06">8467 6562 0,'0'0'0,"-18"0"0,36 0 31,17 0-31,0 0 16,106 0 0,71 0-1,-71-36 1,18 1 0,-71-35-1,-88 34 1,0 19-16,-88-1 15,-53 18 1,-36 53 0,142 0-1,70-53 1,124 0 0,-124 0-16,89 0 15,-71 35 1,-53 36-1,-71-1 17,-70 18-17,35-35 1,71-35-16,-71 0 16,89-18-16</inkml:trace>
  <inkml:trace contextRef="#ctx0" brushRef="#br0" timeOffset="33478.82">9825 6368 0,'0'-36'16,"0"19"-16,0-36 16,-18 35 15,18 36-31,0-1 0,0 89 15,0 71 17,0-54-17,0 1 1,0-71 0,-35-53-1,-36-53 1,54-18-1,17-88 1,70-35 0,-52 159-16,52-36 15,-17 54-15,124-1 16,-36 53 0,-53 124-1,-70 18 1,-18-72-1,0-87 1,0 53 0,0-107 15,53-70-15,-36 71-16,36-71 15,53-88 1,0 89-1,0 105 1,-89 105 0,-17 19-1,-17 52 1,-1-88 0,18 1-1,35-89 1,71 0-1,71-106 1,-36 18 15,-106 35-31</inkml:trace>
  <inkml:trace contextRef="#ctx0" brushRef="#br0" timeOffset="34462.21">11377 6403 0,'35'-18'0,"1"-52"16,-36 17-1,-18 53 1,-70 35-1,123 71-15,-141-106 16,89 53-16,-54 70 16,71-70-16,0 35 15,35 18 1,71-88 0,0-18-1,53-53 1,-71-53-1,-53 71 1,0-106-16,-35 105 16,-17-87-1,-71 35 1,-53 105 0,35 72-1,53 87 1,53-141-16,0 71 15,88-18 1,35-52 0,-34-36-1,52-89 1,0-52 0,-71 35-1,-34 71-15,-1-53 16,-35 194 15,0-71-15,0 71-1,-18 17 1,18-70 0,0-35-16,71 0 15,17-18 1,36-71-1,-19-17 1,-16-53 0,-72 105-16,1-16 15,0 34-15,-18 0 16,0 106 0,-36 1-1,36 34 1,0-35-1,53-52 17,53-36-17,-18-36 1,71-70 0,-36-70-1,-105 88 1,-53 53-1,17 35-15,-70 70 16,-18 71 0,88-17-1,36-54 1,70-17 0,0-53-1,-52 0-15,140-17 16,1-72-1,-72-16 1</inkml:trace>
  <inkml:trace contextRef="#ctx0" brushRef="#br0" timeOffset="34661.58">13529 6015 0,'0'-18'0,"0"36"0,0-53 15,35 17 1,1 18-16,52-18 16,53 1-1,-106 17-15,159 0 16,-141 0 0</inkml:trace>
  <inkml:trace contextRef="#ctx0" brushRef="#br0" timeOffset="34895.33">13811 5962 0,'0'0'0,"-17"18"0,17-1 0,-18 1 0,18 17 16,-35 53 0,-1 53-1,19 36 1,-1-54-1,18-87-15,0 52 16,0-53 0,35-35-1,71-53 1,-18-17 0,-35 34-16</inkml:trace>
  <inkml:trace contextRef="#ctx0" brushRef="#br0" timeOffset="35179.07">14076 6421 0,'0'-18'0,"-53"53"31,35-17-15,-17 52-1,123-140-15,-176 176 0,88-36 16,106-281-16,-212 440 0,106-194 16,106-17-1,-18-18 1,53-53-1,-53-71 1,-70-34 0,-36 87-1,1 53-15,-72 18 16,-69 18 0,52 53-1,106-36 1,70-35-1</inkml:trace>
  <inkml:trace contextRef="#ctx0" brushRef="#br0" timeOffset="36929.26">14711 6191 0,'0'-17'0,"0"34"0,17-34 16,1 17-16,35-18 15,-35 0-15,35 1 16,52-36 0,-52 17-1,-123 36 17,-71 18-17,70 35 1,53-35-16,1 52 15,34-34 1,54-19 15,0 1-15,17-18 0,-71 0-16,1 17 15,-18 19 1,-88 52-1,0 35 1,52-34 0,36-1-1,0-71-15,36 1 16,105-18 0,18-35-1,-18-53 1,17-106-1,-52-18 17,-88 18-17,-18 106 1,-18 70 0,-70 106-1,35 18 1,35 53-1,18-106-15,0 88 16,53 0 0,36-53-1,16-70 1,19-18 0,-36-71-1,-17-105 1,-71 70-1,0 88 1,-53 54 15,35 52-15,18-53-16,-18 53 16,18 0-1,36-52 1,52-36-1,-18-18 1,1-70 0,0-36-1,-54 36 1,-17 141 15,-35 53-15,35-35-1,0-19 1,35-52 15,-17 0-31,35 0 16,35-70 0,-35-1-1,17-34 1,-70 140 15,0-18-31,0 72 16,0-36-1,0 17 1,36-35 0,34-35-1,-52 0-15,70-17 16,-17-54-1,-36-52 1,-17 35 15,-18 70-15,-36 53 0,19-17-16,-19 52 15,1 19 1,35-37-1,0-16 1,71-19 0,-18-17-1,-1-53 1,-34 36-16,35-71 16,0-89-1,-18 36 1,-17 106-1,-18 0-15,0 17 16,0-17 0,0 17-1,-35-35 1,17 35 0,0 18-1,-17 53 1,0 36-1,17-36-15,18 141 16,0-71 0,0 0-1,88-87 1,-35-36 0,53-36-1,-88 19-15,52-71 16,-34-1-1</inkml:trace>
  <inkml:trace contextRef="#ctx0" brushRef="#br0" timeOffset="37112.83">17057 6174 0,'0'0'0,"-35"-18"0,17 18 0,-17 0 16,17 0-1,53 0 16,-17 0-31,52 0 16,19-35 0,16 35-1,-69 0-15</inkml:trace>
  <inkml:trace contextRef="#ctx0" brushRef="#br0" timeOffset="37328.15">17745 5997 0,'0'0'0,"0"-17"0,-18 17 32,-35 35-32,-17 53 31,34 18-15,19 0-1,17 0 1,0-36-1,0-52-15,70-18 16,18 0 0</inkml:trace>
  <inkml:trace contextRef="#ctx0" brushRef="#br0" timeOffset="37578.05">18133 5980 0,'17'0'0,"36"52"32,-53-34-32,18 17 0,-18 71 31,0-70-31,0 34 16,-53 124-1,0-106 1,-17-17-1,-1-54 1,53-17-16</inkml:trace>
  <inkml:trace contextRef="#ctx0" brushRef="#br0" timeOffset="38828.9">1076 8467 0,'0'0'15,"0"-18"-15,-18-17 0,1-89 16,17 89-1,-18 35 17,18 88-32,0-35 15,-18 88 1,-17 53 0,17-53-1,1-70 1,17-36-1,0-70 1,0 17-16,0-140 16,0 16-1,0-122 1,0 52 0,70 53-1,160 36 1,-72 141-1,-105 87 1,-123 89 15,-107-52-15,-17-37 0,124-69-1,52-36-15,36 0 31,-1 0-31,19 35 16,87 71 0,-35-18-1,36 18 1,17-89 0,-35-17-1,0-70 1,-89 17-1,1-35 1,-18 52 15,0 89 1,0-35-32,0 17 15,0 36 1,0-53-1,35-18 1,-17 0-16</inkml:trace>
  <inkml:trace contextRef="#ctx0" brushRef="#br0" timeOffset="38994.36">1852 8414 0,'0'0'0,"0"-36"15,0-16-15,-35-1 16,0 53-1,70 70 17,0-52-17,0 17 1,54 36-16</inkml:trace>
  <inkml:trace contextRef="#ctx0" brushRef="#br0" timeOffset="39628.85">2699 8590 0,'35'0'0,"-70"0"0,88-18 0,-36-17 16,-17-35-1,-106 17 1,-52 53 0,34 35-1,54 53 1,70 0-1,17-17 1,1-71 0,70 0-1,71-18 1,-53-35 0,-18-17-1,-88 17 1,0 35-1,-35 18 1,-18 124 0,53-1-1,0 89 1,0-36 0,35 71-1,18-17 1,-35-160-16,17 230 15,-53-124 1,-105-17 15,-36-124-15,-141-70 0,36-71-1,193 71-15,-229-212 16,159 53-1,141-53 1,141 88 0,141-52-1,1 17 1,-178 141-16</inkml:trace>
  <inkml:trace contextRef="#ctx0" brushRef="#br0" timeOffset="40245.66">3052 8255 0,'0'-53'0,"0"106"0,0-159 16,0 124 0,0-1-1,0 107 1,0 35 0,0-36-1,0-17 1,0-53-1,17-35 1,18-89 0,36-35-1,-36 18 1,1 17 0,-1 71-1,0 106 1,0-18-1,18 18 1,0-53 15,35-53-15,18-35 0,35-71-1,-105 71-15,34-89 16,-17-105-1,-35 70 1,-18 53 0,0 142-1,-18 158 1,0-53 0,18 18-1,0-54 1,18-52-1,-18-35 1,35-18-16,-17 0 31,-18-53-15</inkml:trace>
  <inkml:trace contextRef="#ctx0" brushRef="#br0" timeOffset="40427.87">3845 8484 0,'0'0'0,"-35"-17"0,0 17 15,17 0 1,159-18 15,-106 0-31,107 1 16,52-19 0,70-52-1,-193 71-15,52-36 16,-88 35-16,18 0 15</inkml:trace>
  <inkml:trace contextRef="#ctx0" brushRef="#br0" timeOffset="40978.71">4851 8149 0,'17'-17'16,"-70"52"0,36-18-1,-19 54 1,-52 70 0,265-388-16,-354 529 0,177-176 15,18 18 1,88-71-1,0-53 1,35-18 0,-53-35-1,35-123 1,-70-1 0,-17-70-1,-19 106 1,-17 124-1,-35 122 1,17-52 0,18 53-16,-17-53 15,-1 123 1,18-70 0,71-18-1,34-88 1,-16 0-1,16-70 1,-69 52-16,17-70 16,-36 35-1,-17 71 1,-17 52 0,-36 19-1,53-37 1,0-34-16,0 0 15,17-18 1,36-36 0,-17 1-1</inkml:trace>
  <inkml:trace contextRef="#ctx0" brushRef="#br0" timeOffset="41144.44">5980 8096 0,'0'-17'0,"0"34"0,-36-34 15,19 17 1,-1 0-16,18 17 16,0 1-16,0 0 15,123 17 1,1-35 0,-71 0-16</inkml:trace>
  <inkml:trace contextRef="#ctx0" brushRef="#br0" timeOffset="41729.33">6385 8114 0,'-17'18'16,"-36"34"0,35-16-1,-17 87 1,0 1 0,35-54-1,70 1 1,-52-71-16,52 0 15,89 0 1,-106 0-16,106-88 16,-53-18-1,-36-124 1,-35 54 0,-17 123-16,-18-35 15,0 70 1,0 89-1,-18 88 17,-35-54-17,36-69-15,-18 52 16,17-35 0,124-53 15,-71-18-31,0 1 0,36-1 15,35-35 1,-89 35 0,-34 36-1,-89 53 1,53-1 0,35 18-1,18-52 1,88-36-1,36 0 1,35-18 15,-124 0-31</inkml:trace>
  <inkml:trace contextRef="#ctx0" brushRef="#br0" timeOffset="42127.27">7867 8290 0,'-18'0'15,"18"18"1,36 0 0,-19-18-16,142 35 15,0-35 1,70 0 0,-88 0-1,-35-35 1,-106 17-16,-18-53 15,-52 18 1,-1 36 15,54 17-15,34 70 0,71 1-1,-17-1 1,-71-17-1,0-17 1,-88-1 0,-36-17-1,36-18 1,18 0-16</inkml:trace>
  <inkml:trace contextRef="#ctx0" brushRef="#br0" timeOffset="44411.57">9931 8290 0,'0'0'0,"17"-17"0,1-72 16,-18 54-1,0 0-15,0-18 0,-18 18 16,-52-36 0,-36 53-1,35 89 1,1 141-1,52-54 1,18-105-16,18 106 16,52-71-1,89-70 1,35-36 0,-70-52-1,17-36 1,-71-35-1,-70 88 1,-17 106 15,17-18-15,-18 53 0,18 18-1,53-35 1,35-36-1,18-53 1,-53-17 0,-35-53-1,-36 35 1,-88-35 0,88 70-16,-70-35 15,88 18 1,35 0-1,89 17 1,-1 18 0,89 71 15,-141-1-15,-54 18-1,-17-17 1,0-36-1,18-53 17,0-34-17,34-54 1,19 0 0,0 35-1,-54 71-15,1 0 16,-18 106-1,53 18 1,0-36 15,-18-53-15,71-17 0,0-36-1,-18-35 1,-71 36-16,89-125 15,-53 1 1,-53-88 0,-17 106-1,-19 87 1,19 36-16,-19 53 16,19-18-16,-1 89 15,-17 88 1,17-36-1,53-88 1,142-17 15,-54-71-31,36-53 32,-53-35-17,-71-1 1,0-34-1,-17 70 1,35 53 0,-35 0-16,52 88 15,-17-17 1,-18 17 0,-35-17-1,0-36 1,0-53 31,0-35-47,36-35 15,-1-18 17,0 18-17,-35 70-15,18 18 16,-18 71-1,0 35 1,0-36 0,53 1-1,0-53 1,17-18 0,-34 0-16,69-36 15,-16-34 1,16-89-1,1-53 1,-88 71 0,-18 53 15,-18 106-15,-35 105-1,36 89 1,17-89-1,35 18 1,18-70 0,-35-71-16,70 18 15,0-36 1,-53-17 0,-35-71-1</inkml:trace>
  <inkml:trace contextRef="#ctx0" brushRef="#br0" timeOffset="44561.7">13300 8114 0,'-18'-18'15,"36"36"-15,-36-53 0,36 35 16,105-18 0,1 0-1,87-17 1,-122 17-1</inkml:trace>
  <inkml:trace contextRef="#ctx0" brushRef="#br0" timeOffset="44762.9">11642 8237 0,'-36'18'0,"72"-36"15,-89 36-15,35-18 0,36 0 16,158 0 0,89-18 15,-36 1-15,-158 17-16</inkml:trace>
  <inkml:trace contextRef="#ctx0" brushRef="#br0" timeOffset="45410.36">14164 7973 0,'0'-18'0,"0"36"0,0-54 0,0 19 16,0-1-16,-35 18 15,-36 0 1,-17 124-1,17 52 1,54-35 0,17-17 15,106-54-15,-1-70-1,-69 0-15,87-17 16,-70-1-16,88-70 15,-53-18 1,1-88 0,-36 35-1,-18 36 1,-35 105 0,0 53-16,-18 71 15,-17 123 1,17-105-1,36-1 1,52-70 0,-17-35 15,-35-18-31,88-35 16,-18-54-1,-35 1 1,-35 18-1,-18 123 17,-18-36-32,0 1 0,1 35 15,17-18 1,0-17 0</inkml:trace>
  <inkml:trace contextRef="#ctx0" brushRef="#br0" timeOffset="45561.97">15152 8008 0,'0'0'0,"-18"0"16,-17 35-1,35-17-15,0 35 16,88-35-1,0-18-15</inkml:trace>
  <inkml:trace contextRef="#ctx0" brushRef="#br0" timeOffset="46210.37">15787 7937 0,'0'-52'0,"0"104"0,-18-104 15,1 52-15,-1 0 16,-35 35-16,-53 124 15,71-18 1,35 17 0,70-69 15,-52-72-31,70 1 16,18-18-1,-18-71 1,-17-34-1,-36 52-15,36-106 16,-54 106-16,19-88 16,-1 35-1,-18 88 1,1 71 0,-18 53-1,0-35 1,-18 17-1,1-35 1,-1-36 0,1 1 15,17 0 0,17-1-15,1 1-16,52-18 15,19 0 1,-19 0 0,-52 0-1,-18 18 1,-18-1-16,-35 19 16,36-19-1,17 1 1,105-18-1,37-35 1,-107 35 0</inkml:trace>
  <inkml:trace contextRef="#ctx0" brushRef="#br0" timeOffset="46427.2">17498 7832 0,'0'0'0,"-36"0"0,-16 0 15,-54 0 1,88 17-16,-70 36 16,53 106-1,35-71 1,53 18 0,-1-71-1,72-35 1</inkml:trace>
  <inkml:trace contextRef="#ctx0" brushRef="#br0" timeOffset="46627.18">17851 7796 0,'17'0'16,"-34"0"-16,69 0 15,-34 0-15,0 53 16,-18 71-1,-36 35 1,-34-54 0,-54-16-1,-52-19 1,123-52-16,0-1 16</inkml:trace>
  <inkml:trace contextRef="#ctx0" brushRef="#br0" timeOffset="48326.95">3122 10460 0,'0'-18'0,"0"-88"15,0 89 1,0-1-16,0-17 0,0-53 16,-53 17 15,-106 53-15,36 71-1,17 106 1,88 0-1,18 35 1,71-106 0,88-88-1,-53-53 1,52-123 0,-52 17-1,-35-53 1,-71 71-1,-36 18 1,1 140 0,18 125 15,17-1-15,0 70-1,35-70 1,88-35-1,-17-106 1,53-70 0,-53-19-1,-18-34 1,-88 17 0,0 89-16,0-19 15,-35 72 1,17 52-1,0 70 1,18-69 0,18-19 15,70-70-15,0-53-1,-17-35 1,-18-53-1,-53 35 1,0 71-16,-53 0 16,-88 35-1,70 70 1,1 71 0,70-35-1,70-35 1,54-54-1,-36-52 1,-53 17-16,89-70 16,-54 0-1,-17 0 17,-35 88-17,-18 17 1,0 36-1,0-35-15,0 88 16,17-53 0,54-18-1,17-35 1,0-53 0,-17-53-1,-36 18 1,-35 53-1,0 123 17,0-53-17,0 53-15,0 1 32,71-72-17,-1-17 1,71-88-1,-35 0 1,-70 53-16</inkml:trace>
  <inkml:trace contextRef="#ctx0" brushRef="#br0" timeOffset="48727.25">5292 9948 0,'0'-35'0,"0"70"0,-36-141 16,1 124-1,0 88 1,35 0-1,0-89-15,0 125 16,-18-19 0,1-52 15,-1-54-15,0-17-1,18-70 1,18-19-1,52 1 1,1 71 0,-18 17-1,-18 70 1,-35 1 0,-88 52-1,0-52 1,35-54-1,35-34 1,36-54 0,17 1-1</inkml:trace>
  <inkml:trace contextRef="#ctx0" brushRef="#br0" timeOffset="48927.54">5786 9807 0,'-71'159'47,"142"-318"-47,-160 353 0,19-53 15,70-105-15,0 69 16,0 1 0,0-88-1,88-18 1,0-35-1</inkml:trace>
  <inkml:trace contextRef="#ctx0" brushRef="#br0" timeOffset="49226.31">5980 10231 0,'0'-18'47,"17"0"-47,18 18 15,1-17-15,52-36 16,-53 0 0,-70 53 15,-71 53-15,88-18-16,-52 36 15,52-36-15,1 35 16,34 1-1,36-71 1,71-18 0,-71 1-1</inkml:trace>
  <inkml:trace contextRef="#ctx0" brushRef="#br0" timeOffset="49827.08">6862 9966 0,'-36'0'0,"72"0"0,-89 0 16,35 0-16,-35 0 16,-53 106-1,89-36 1,17 36 0,0-18-1,88 1 1,53-72-1,-35-34 1,-89-1-16,107-88 16,-71 0 15,0-88-15,-18-17-1,-35 140 1,0 106-1,-35 71 1,-1 71 0,36-19-1,18-87 1,53-1 0,17-70-1,-18-35 1,19-53-1,-72 35 1,-17 18 15,-17 105 1,17-52-32,-36 52 15,36-34 1,0-19-1,0-34 1,18 17-16</inkml:trace>
  <inkml:trace contextRef="#ctx0" brushRef="#br0" timeOffset="49976.56">7673 9948 0,'-18'0'0,"36"0"0,-106 0 16,70 18-16,0 0 15,1 35 1,17-36-16,70 1 31,-17-18-31</inkml:trace>
  <inkml:trace contextRef="#ctx0" brushRef="#br0" timeOffset="50577.39">8096 9984 0,'-53'17'31,"36"1"-31,-72 70 16,37 0-1,34 18 1,36-53 0,52-35-1,-35-18-15,89-36 16,-18-17-1,-18-70 1,-35-53 0,-18 17 15,-35 53-15,0 124-1,0 105 1,-18-17-1,1 0 1,-18-53 0,35-36-16,17-17 31,54-17-15,17-1-1,-35 18 1,-71 0 15,1 0-31,-1 0 0,-70 53 16,52-18 15,36 18-15,18-18-1,53-35 1,34 0-1,-87 0-15,141-35 16</inkml:trace>
  <inkml:trace contextRef="#ctx0" brushRef="#br0" timeOffset="51026.55">9278 10037 0,'-18'0'0,"36"0"16,-53 0-16,17 17 0,-17 1 15,70 17 1,53-17 0,89-18-1,-19 0 17,-122 0-32,140 0 15,-70-36 1,-106-16-1,-53 16 1,-70 36 0,52 0-1,142 0 17,-36 0-32,71 0 15,0 0 1,-89 18-1,-52 70 1,-36-53 0,-17 18-1,18-17 17,17-36-17,35 0-15</inkml:trace>
  <inkml:trace contextRef="#ctx0" brushRef="#br0" timeOffset="53609.63">11342 9895 0,'0'0'0,"0"-17"0,17 17 0,-17-18 15,0-17 1,0 17-16,0 1 0,-70-36 15,-18 17 1,-53 36 0,35 53-1,-18 71 1,89 35 0,35-54-1,0-87-15,106 53 16,0-71-1,52-53 1,1-53 0,-71 0-1,-35-106 1,-35 159 0,-18-158-1,0 123 1,0 52-1,0 124 1,-35 54 0,-18 69-1,35 1 1,18-71 0,71-88-1,17-53 1,53-35-1,0-54 1,-35-34 0,-53 35-1,-36 88 1,-34 35 15,-36 53-15,18 0-1,35 18 1,35-70 0,88-36-1,18-18 1,-35-35 0,-70 35-16,16-35 15,-52-88 1,-52 71-1,-72 17 1,-17 70 0,53 72-1,53 34 17,35-105-32,0 35 15,0-36-15,105 54 16,54-71-1,-53-18 1,35-35 0,-53-70-1,-70 52 1,-18 54 0,0 87 15,0-52-31,-18 52 15,18 1 1,0-53 0,71-18 15,-1-36-15,-17-17-1,18-52 1,-54-1-1,-17 141 17,-17 36-17,17-36-15,-18 35 16,18 1 0,53-53-1,-35-18-15,105 0 16,-88 0-16,160-53 15,-90-18 1,-34-70 0,-71-53-1,0 71 1,0 34 15,-18 107-15,1 105-1,17 19 1,0-37 0,0-16-1,0-36 1,17-53 0,1-36-1,35-17 1,0-35-1,53 18 1,-89 70-16,54 0 16,-18 52-1,-53 19 17,-53 0-17,-88-1 1,-18 1-1,106-71 1,53-18 0,88-70-1,-35 35 1</inkml:trace>
  <inkml:trace contextRef="#ctx0" brushRef="#br0" timeOffset="53826.17">14041 9454 0,'-71'142'31,"53"-107"-31,1 35 0,-19 89 32,36-124-32,0 54 15,0-19 1,36-52-1,52-36 1,-70 18-16</inkml:trace>
  <inkml:trace contextRef="#ctx0" brushRef="#br0" timeOffset="54143.46">14199 9860 0,'0'0'0,"36"-18"16,34 1-1,18-36 1,-70 35-16,35-17 16,-35 17-16,-18-35 15,-18 36 17,-88 34-17,-17 89 1,52 0-1,53-88-15,1 88 16,52-71 0,53-35-1,71-18 1,-36-17 0,-70 17-16</inkml:trace>
  <inkml:trace contextRef="#ctx0" brushRef="#br0" timeOffset="54726.37">14958 9648 0,'0'-17'16,"0"34"-16,0-52 0,0 0 0,-53 53 31,35-1-15,-35 71 0,53-52-16,-17 34 15,17-35-15,0 89 16,0-71-1,70-35 1,71-18 0,-17-36-1,-89 1-15,89-89 16,-19-52 0,-34 17-1,-1 1 1,-70 140-16,0-17 15,0 52 1,-35 19-16,18 69 16,17-52-16,-18 106 15,18 17 17,35-87-17,36-19 1,17-70-1,-17-17 1,-54-1-16,54-70 16,-54 17-1,1 54 1,-18 69 0,0 1-1,-18 36 1,36-89 15,0-18-15,-1 0-1</inkml:trace>
  <inkml:trace contextRef="#ctx0" brushRef="#br0" timeOffset="54843.27">15910 9613 0,'-17'-17'0,"34"34"0,-52-34 15,17 17 1,18 17-16,0 1 16,53 17-1</inkml:trace>
  <inkml:trace contextRef="#ctx0" brushRef="#br0" timeOffset="55476.28">16492 9684 0,'-35'17'0,"17"-17"0,1 18 16,-18 0-16,-1 35 0,-52 52 15,53 1 17,35-53-17,106-18 1,-18-35-1,88-17 1,-52-89 0,-36-18-1,0-122 1,-35 104 0,-53 37-1,0 158 1,-18 35-1,18 70 1,0-52 0,0-18-1,0-52 1,-17-36 31,-1-18-32,53 18 17,1 18-17,-1-18-15,35 17 16,-52 1-16,17-18 16,-35 18-1,-35-18 1,-35 17-1,34-17 1,54 0 0,35-17-1</inkml:trace>
  <inkml:trace contextRef="#ctx0" brushRef="#br0" timeOffset="55676.98">17551 9525 0,'17'-18'16,"-34"36"-16,52-53 0,-35 17 15,-18 36 1,1 17-16,-89 106 16,35 18-1,54-89 1,17 1 0,53-53-1,70-18 1,18-53-1</inkml:trace>
  <inkml:trace contextRef="#ctx0" brushRef="#br0" timeOffset="55875.71">18080 9454 0,'0'0'0,"35"-35"0,-17 0 16,-18 17-16,17 1 15,1 158 1,-36 17-1,-17 19 1,0-36 0,35-70-1,-71-1 1,36-52-16,-88 17 16</inkml:trace>
  <inkml:trace contextRef="#ctx0" brushRef="#br0" timeOffset="57259.15">3722 12171 0,'0'-18'15,"0"1"-15,0-1 16,35-35-16,-35 35 16,53-87-1,-53-19 1,-53 53-1,-70 71 1,-89 36 0,88 70-1,89 52 1,88-34 0,53-89-1,70-53 1,18-87-1,-105-1 1,-37-106 15,-52 71-31,-17 18 32,-18 140-17,17 107 1,18 17-1,18-106-15,34 106 16,-16-88-16,34 35 16,18-35-1,1-53 1,34-53 0,-17-35-1,-71 53-15,89-89 16,-71 71-1,-36 53 1,-17 71 0,36 0-1,16-1 17,-34-52-32,53-18 15,52 0 1,-17-53-1,17-53 1,-87 71 0,-19 17-1,19 53 1,-19 1 0,1-19-16,52 54 15,36-18 1,71-53-1,-19 0 1,54-71 0,-177 36-16,89-53 15,-106-1 17,-54-16-17,-52 69 1,-71 54-1,18 70 1,106-17 0,70-36-1,53-17 1,71-1 0,-53 36-1,0 106 1,-89-106-16,-17 159 15,-70-54 1,-18 36 0,70-105-1,36-72 17,105-123-32</inkml:trace>
  <inkml:trace contextRef="#ctx0" brushRef="#br0" timeOffset="57709.86">7796 11977 0,'36'0'0,"-19"0"15,19 0-15,-1 0 0,141 0 16,18 0-1,-123-18-15,158-17 16,89-18 0,-248 35-16,89 1 15,-53-19 17,-106 1-17,-106 0 1,-53 0-1,124 35 1,123 0 0,53 0-1,-53 17 1,18 18 0,-106 18-1,-53-17 1,18-19-16,-106 19 15,0-1 1,123-35 0</inkml:trace>
  <inkml:trace contextRef="#ctx0" brushRef="#br0" timeOffset="58992.25">10231 11536 0,'-36'35'0,"72"-70"0,-107 88 16,36-36-16,-1 19 0,1-19 0,-18 36 15,-35 18 1,88-18-1,53-53 1,70-18 0,-87 0-16,52-70 15,-70 0 1,-36-88 15,-53 52-15,-123 36-1,71 141 1,-18 106 0,105 17-1,36-70 1,71 0 0,17-71-1,53-35 1,-105 0-16,122-88 15,-69 0 1,16-106 0,-87 17-1,-18 18 17,0 177-17,-18 53 1,18-18-16,0 158 15,18-52 1,53-53 0,17-53-1,18-53 1,-71 0-16,88-18 16,-87 0-16,140-70 15,-53 18 1,-17-1-1,-35 71 1,-53 35 0,-1-17-16,36 70 15,0-35 1,53-18 15,53-35-15,-18 0-1,106-70 1,-142-1 0,-69 36-16,34-36 15,18 1 1,-17 70 0,-53 53-1,35 35 1,-36-70-16,36 35 15,18-1 1,70-52 0,-18 0-1,89-35 1,-36-35 15,-35-1-15,-52 53-1,-36 18 1,-18 36 0,18-1-1,17-17 1,19-18 0,69 0-1,1-36 1,0 36-1,-71 0 1,-70 0 0,-1 0-1,-17-17 1</inkml:trace>
  <inkml:trace contextRef="#ctx0" brushRef="#br0" timeOffset="60442.09">18750 5944 0,'0'0'16,"-18"-17"-16,-17-1 15,18 0-15,-19-17 16,19 17-16,-19-17 15,19 18-15,-54-72 16,1 1 0,17 0-1,70 0 1,89 70 15,-71 0-31,107 18 16,-90 0-16,90 36 15,-1 70 1,-106 88 0,-88 0-1,-53 106 1,89-212-16,-36 106 16,17-106-16,-34 265 15,52-1 1,18-122-1,53 17 1,88-36 0,-17-87-1,105-18 1,-158-89 15,-54 1-15,-52 0-1,-53 52 1,-53 71 0,-36 194-1,107-88 1,17 106 0,53 35-1,35-88 1,-17-194-16,35 229 15,-18-229-15,35 388 16,-52-141 0,-18 140-1,-88-52 1,-18-158 15,-106-19-15,142-211-16,-195 88 15,71-70 1,-17-36 0,52-17-1,71-18 1,70 0 0,-17 0-1,-36 0 1,1 0-1</inkml:trace>
  <inkml:trace contextRef="#ctx0" brushRef="#br0" timeOffset="61358.49">12559 14270 0,'0'17'0,"0"-34"0,0 52 16,0-17-16,0-1 15,53-17 16,-36 0-31,19-35 16,-19 17-16,19-17 16,-36 18-16,17-54 15,-17 18 1,-35 53 0,-36 0-1,54 71 1,-18 17-1,35-71-15,0 54 16,17-53 0,54-36-1,-36-53 1,-35 1 15,0 17-15,0 35-16,0 1 15,-18 17 1,18 17 0,0 36-1,18-53-15</inkml:trace>
  <inkml:trace contextRef="#ctx0" brushRef="#br0" timeOffset="61710.08">13423 14058 0,'0'-17'15,"0"34"-15,18-34 0,-18 34 16,-35 71 0,35 106 15,0 0-16,0-123-15,-18 141 16,0-142-16,-17 177 16,-18 35-1,0-70 1,36-124 0,17-52-1,0-72 1,0 19-16,35-142 15,35-123 1,-52 211-16</inkml:trace>
  <inkml:trace contextRef="#ctx0" brushRef="#br0" timeOffset="61992.21">13423 14129 0,'0'0'16,"-17"-36"-16,-1-69 15,18 52 1,106 17 0,0 19-1,-71 17-15,71 35 16,-89-17-16,1 70 16,-89 35-1,-87-17 1,52-35-1,35-36 1,71-17 0,36-36-1,34-17 1</inkml:trace>
  <inkml:trace contextRef="#ctx0" brushRef="#br0" timeOffset="62274.93">13952 14217 0,'0'0'0,"36"-18"0,-1 1 0,18-1 16,35-35-1,-53 0 1,-35 0 0,0 36-1,-53 34 1,18 54-1,35-54-15,-35 89 16,35-18 0,53-17-1,17-53 1,54-18 15,-18-53-31</inkml:trace>
  <inkml:trace contextRef="#ctx0" brushRef="#br0" timeOffset="62560.56">14517 14093 0,'0'-17'0,"0"34"0,0-52 0,0 18 15,17-54 1,19 71-16,-19-18 16,89 18-1,-53 36 1,0 52-1,-53-18 1,-18 19 0,-35-19-1,36-70-15,17-18 32,0 1-17,0-18 1,70-71-1,54-35 1</inkml:trace>
  <inkml:trace contextRef="#ctx0" brushRef="#br0" timeOffset="63441.97">15540 13511 0,'17'-17'0,"-34"34"0,34-52 15,-17 53 1,-52 88-1,34-54-15,-53 107 16,-17 71 0,-53 52-1,35-18 17,-17 71-32,35 18 31,52-123-16,19-160-15,17 177 16,0-123 0,53-54-1,70-105 1,1-71 0,-89 53-16,106-106 15,-106 106-15,36-246 16,-89 52-1,-105-53 1,-18 159 0,-18 17-1,141 107-15,-52-36 16,70-18 15,70 0-15,54 1-1,-71 52-15,105-52 16,-17 17 0,-105 35-16,69-52 15,-69 17 1,-36 17 0,-18 36-1,-35 36 1,18 52-1,35-53-15,0 18 16,18 18 0,52-71-1,54 0 1,-19-53 15,-69-18-15,-36-105-1,-53 88 1,-35 52 0,17 54-1,18 53 1,35-19 0,18 37-1,53-54 1,18-35-1,35 18 1</inkml:trace>
  <inkml:trace contextRef="#ctx0" brushRef="#br0" timeOffset="63842.42">16069 14023 0,'0'-18'15,"-18"-52"1,18 17-1,18-18 1,88 1 0,35 70-1,-18 70 1,-52 18 0,-71 18-1,0-35 1,-35-36-1,17-35 1,18-35 0,18-36-1,17 1 1,18-18 15,-18 35-15,0 53-1,18 0 1,36 35 0,-19-35-16</inkml:trace>
  <inkml:trace contextRef="#ctx0" brushRef="#br0" timeOffset="64475.2">17216 13847 0,'0'-18'0,"0"36"0,-18-36 31,-17 36-15,17 70 0,18-35-1,0-36-15,0 36 16,0-18 15,0-52 0,0-1-15,-18-88 0,18 89-16,0-89 15,89-18 1,52 36 0,-36 71-1,19 52 1,-53 53-1,-54-53-15,-17 106 16,0-52 0,0 16-1,-17-69 1,-1-19 0,18-52 30,0 0-46,0 17 0,18 1 0,17-54 16,53-35 0,53-35-1,-17 88 1,17 53 0,-53 159-1,-70-53 1,-18 17-1,-18-70 1,0-18 0</inkml:trace>
  <inkml:trace contextRef="#ctx0" brushRef="#br0" timeOffset="64892.81">19138 13370 0,'0'0'0,"-17"0"0,17-17 0,-53 17 16,0 35 0,0 18-1,-71 70 1,71-70-16,-105 159 15,122-89 1,89 18 0,71-52-1,-1-72 1,36-17 0,-124-17-16,1 17 0</inkml:trace>
  <inkml:trace contextRef="#ctx0" brushRef="#br0" timeOffset="65158.16">19685 13423 0,'0'0'0,"18"0"16,-1 0-1,54 88 1,-1 1-1,-17 87 1,-35-53 0,-18-87-16,-88 87 15,-18-52 1,53-54 0,71-17-1</inkml:trace>
  <inkml:trace contextRef="#ctx0" brushRef="#br0" timeOffset="65326.88">20161 14376 0,'-17'17'0,"34"-34"0,-52 52 0,17-35 15,1 0 1,17 18-1,-18-18 1,-17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09:51.8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3563 1164 0,'0'-17'78,"0"-1"-78,0 0 15,0 1 1,0-1-16,0 0 16,-35-17-1,-53 35 1,-1 0-1,-16 35 1,16 36 0,1 35-1,71-71-15,-19 53 16,1-17 0,35-18-1,0-18 1,0-53 234</inkml:trace>
  <inkml:trace contextRef="#ctx0" brushRef="#br0" timeOffset="702.85">3140 1182 0,'0'0'0,"0"-18"0,-18 18 31,0 0 1,18 18-17,-17-1 1,17 36-16,-18-35 0,1 123 31,-1-17-15,-17 52-1,-1-53 1,1 19 0,35-90-1,-18-52 1,1-17 15,17-54-15,35-70-1,0 53 1</inkml:trace>
  <inkml:trace contextRef="#ctx0" brushRef="#br0" timeOffset="1469.4">3087 1305 0,'0'-17'0,"0"34"0,0-52 16,0 17-1,17-17 1,54-18 0,0 0-1,87-17 1,-34 34-1,-89 36-15,53 0 16,-35 89 0,-70 34-1,-89-17 1,-53 35 0,0-53-1,53-35 1,71-53 15,0 0-15,35-35-1,0 0 1,0 17 0,35 18-1,-17 0-15,17 35 16,18 36-1,-35 17 1,17 71 0,-18-89-1,36 18 1,0-52 0,18-36-1,35-18 1,-36-52 15,-34 52-31,16-53 16,-34 36-16,0-35 15,-18-1 1,17 53 0,-17 89 15,0-36-31,0 18 15,0 18 1,0-36 0,0-17-1,18-36 1,0-17 0</inkml:trace>
  <inkml:trace contextRef="#ctx0" brushRef="#br0" timeOffset="1836.4">3969 1376 0,'-18'0'16,"18"17"-16,0 1 0,-18-18 15,18 18-15,0 17 16,0-17-1,36-18 1,17-18 0,-36-17-1,-17-1 1,-35-16 0,35 69 15,-35 18-16,-1 18 1,36 0 15,18 0-15,0-35-16</inkml:trace>
  <inkml:trace contextRef="#ctx0" brushRef="#br0" timeOffset="2737.48">4498 1870 0,'0'0'0,"18"0"15,-1 0-15,1-71 16,17 1-1,-35-19 17,0 36-17,-53 36 1,-70 70 0,87-36-16,-52 72 15,0 34 1,53 1-1,35-72 1,35-34 0,36-18-1,-54-18-15,89-34 16,-35-19 0,-54 18-1,1 18 1,-18 17-1,0 36 32,0 35-31,0 17 0,18 71-1,-1-17 1,1 105-1,-18-158-15,17 140 16,54 89 0,-36 0-1,1-88 1,-36 17 0,0-176-16,-71 88 15,36-88-15,-71 88 16,-53 36 15,0-72-15,54-105-1,-19-105 1,71-125 0,53 142-16,0-177 15,71-87 1,-18 52-1,-18 106 1,-17 123-16,52-158 16,-17 88-1,-35 88-15,35-53 16,35-35 0,-35 70-1</inkml:trace>
  <inkml:trace contextRef="#ctx0" brushRef="#br0" timeOffset="3518.84">5133 1341 0,'0'-18'15,"0"0"1,-18 36-1,18 17 1,-17-17-16,-19 105 16,19 1-1,-19 52 1,1-52 0,18-19-1,17-122 32,0-54-47,17-35 31,54-17-15,-18 35 0,-36 88-16,19 0 15,-19 0-15,18 17 16,54 72-1,-89-1 1,35 18 0,18-36-1,-36-70-15,54 0 16,35-35 0,-18-71-1,-17 0 1,-1-70-1,-35 17 1,-35 53 15,0 71-15,-17 106 15,17-54-31,-18 54 16,1 105-1,17-35 1,0-53 0,35-35-1,18-53 1,-18 0 0,18-35-1,-35 17-15,-1-52 16,1-1-1</inkml:trace>
  <inkml:trace contextRef="#ctx0" brushRef="#br0" timeOffset="3719.84">5662 1552 0,'0'0'16,"-18"0"-16,36 0 31,0 0-31,70 0 16,0 0-1,53-35 1,-53 0 0</inkml:trace>
  <inkml:trace contextRef="#ctx0" brushRef="#br0" timeOffset="4635.17">6985 1640 0,'0'0'0,"0"-53"32,0 36-32,0-1 15,0-35 1,0-17 0,0 52-1,-35 36 1,17-18-16,-88 106 15,36-1 17,-1 72-17,53-36 1,18-71 0,124-17-1,-1-53 1,-17-53-1,18-52 1,-54-54 0,18-35-1,-70 159-15,35-71 16,-35-18 0,-18 71-1,0 36 1,0 17-1,-36 70 1,19 89 15,-1 17-15,18-52 0,0-1-1,53-52 1,0-53-1,-18-18-15,53-18 16,-17-53 0,0-34-1,-36-37 1,-18 89 0,-17 36-1,0 52 1,-17 36 15,52 52-15,-70-35-1,35-35 1,53-35 0,-36-18-16,54-18 15,17-70 1,-70 70-16</inkml:trace>
  <inkml:trace contextRef="#ctx0" brushRef="#br0" timeOffset="4985.47">8026 1288 0,'0'0'0,"-18"0"0,-35 0 0,35 0 0,-17 17 16,18 19-1,-1-19 1,71-17 15,0 0-15,17-35 0,-52-18-1,-18 35 1,-53 1-1,-35 34 1,17 54 0,36-1-1,35-17 1,18 18 0,70-36-1</inkml:trace>
  <inkml:trace contextRef="#ctx0" brushRef="#br0" timeOffset="6017.74">8467 1535 0,'0'-18'0,"-18"-17"31,0 35-31,1 0 15,-36 0 1,0 70 0,53 18-1,-18 36 1,18-89-16,0 36 16,18 17-1,52-70 1,19-18-1,52-36 17,-106 1-32,89-88 15,-36-19 1,-18-69 0,-34 87-1,-36 18 1,0 89-1,-18 87 1,18 19 0,-53 52-1,18 35 1,17-88 0,18 18-1,0-71 1,0-70 31,-18-53-32,36-18 1,35 0 0,53 0-1,-89 106-15,72-35 16,16 17-1,-69 71 1,-36-17 0,-106 34-1,-53-35 1,89-17 0,-1-36-1,71 1 1,0-18-1,88 35 17,-88 88-17,0 18 1,0 17 0,106-17-1,35-71 1,-35-35-1,53-53 1,-106-53 0,0 18-1,0-18 1,-18 53 0,-35 36-1,-88 70 1,70-53-1</inkml:trace>
  <inkml:trace contextRef="#ctx0" brushRef="#br0" timeOffset="6984.8">2575 2611 0,'0'0'15,"-35"17"-15,-36-17 16,54 0 0,34 0-1,36 0 1,-17 0-16,87 0 15,-35-17 17,124-1-17,0 0 1,105 18 0,18-17-1,-247-1-15,283 18 16,-18-35-1,105 35 1,36-53 0,-53 53-1,-317 0-15,246 0 16,124-35 0,0 35-1,-18-36 1,-70-17-1,-18 18 17,-159 35-17,53-18 1,-123 1 0,-53 17-1,-18 0 1,-35 0-1,-35 0 1,-18-18 0,-18 0 15,0 1-15</inkml:trace>
  <inkml:trace contextRef="#ctx0" brushRef="#br0" timeOffset="7121.34">9701 2205 0,'0'17'16,"-17"1"-16,-1-18 16,18 18 15</inkml:trace>
  <inkml:trace contextRef="#ctx0" brushRef="#br0" timeOffset="9151.69">1693 5221 0,'0'0'16,"0"-18"-16,18-17 16,0-18-1,-18 36 1,0 34 15,-18 19-31,-17 34 16,-18 54-1,35-89-15,-35 88 32,0 54-17,36-89 1,17-18 0,0-87 15,0-54-16,0 36-15</inkml:trace>
  <inkml:trace contextRef="#ctx0" brushRef="#br0" timeOffset="9501.41">1605 5203 0,'0'-17'0,"0"34"0,18-52 0,-1 0 16,36-18-1,0 35 1,35 1 15,-70 17-31,35 17 16,-35 1-16,35 88 16,-36 0-1,-17-1 1,0 54-1,-35-53 1,-18 0 0,53-88-1,-18-18 17,18-18-32,-17-35 15,17 35-15</inkml:trace>
  <inkml:trace contextRef="#ctx0" brushRef="#br0" timeOffset="9717.75">1605 5539 0,'18'0'31,"-1"0"-31,1 0 0,35-18 15,18 0 1,17-17 0,-18 17-1,1 1 1,-36 17 0</inkml:trace>
  <inkml:trace contextRef="#ctx0" brushRef="#br0" timeOffset="11350.49">2522 5292 0,'0'-18'16,"0"0"0,-17 18-16,-1-17 15,-52 17 1,17 17-1,0 54 1,0 35 0,53-18-1,0 18 1,53-53 0,53-36-1,35-17 1,0-70-1,-53-1 17,18-52-17,-89-1 1,19-34 0,-19-1-1,-17 88 1,0 54-1,0 34 1,0 107 0,0-1-1,0 36 1,0-18 0,0-35-1,0-53 1,71-53-1,-18-18 1,35-52 15,-70 52-31,35-70 16,-1-18 0,-16 35-1,-36 36 1,0 70 15,-18 1-15,18-1-16,0 53 15,0-17 1,0-1 0,53-34-1,53-36 1,-71 0-16,53-36 15,1-34 1,-19-1 15,1-17-15,-36 17 0,-17 36-1,-18 53 1,0 35-1,-36 35 1,1-18 0,35 19-1,0-54 1,71-35 0,-19-18-1,19-35 1,-53-17-1,-18 17 1,-53 0 15,35 53-31,-35-18 16,36 1 0,52-1 15,71-17-16,-36-1 1,1 36 0,-54 0-16,36 0 15,-17 53 1,-19 0 0,-17 18-1,0-1 1,0 1-1,0-53-15,0 35 16,0-71 31,0 0-31,0-52-1,0-19 1,18 54-16,70-106 15,36 53 1,70 35 0,-89 53-1,-16 71 1,-54 52 0,-35 0-1,-53-17 1,35-53-1,1-35 1,17-36 31,0 1-47,53-72 16,-18 54-16</inkml:trace>
  <inkml:trace contextRef="#ctx0" brushRef="#br0" timeOffset="11801.58">5644 5115 0,'0'0'0,"-70"-17"31,17 17-31,-35 0 16,70 17-16,-35 19 15,36-19-15,-1 1 32,18 17-17,35 0 1,53-17 0,36 17-1,-71 1 1,-36-36-16,1 52 15,-36 1 1,-70 0 0,-53 0-1,35-35 1,0 0 0,89-18-1,-1-36 1,18-17-1,0 18 1,0-36 0</inkml:trace>
  <inkml:trace contextRef="#ctx0" brushRef="#br0" timeOffset="12034.88">4216 4710 0,'0'0'0,"-36"-18"16,19 0-1,-1 18 32,0 0-47</inkml:trace>
  <inkml:trace contextRef="#ctx0" brushRef="#br0" timeOffset="12267.32">2981 5115 0,'0'0'16,"0"18"-16,0 0 0,18-18 16,35 0-1,35-36 1,88 1 0,0 17-1,-52 1 1,-106 17-16</inkml:trace>
  <inkml:trace contextRef="#ctx0" brushRef="#br0" timeOffset="13184.18">7285 5345 0,'0'-36'15,"17"1"1,-17 17-16,18-17 16,-18 17-16,0-52 15,0-36 1,-53 36-1,-35-19 1,0 72 15,0 52-15,-89 124 0,89-53-1,35 35 1,53-71-1,53 1 1,71-71 0,17-18-1,0-52 1,-53-1 0,0-52-1,-88 34 1,0 19-1,0 87 1,0 72 15,0 34-15,0-17 0,0-18-1,18-70-15,17 35 16,36-53-1,17-18 1,0-35 0,35 0-1</inkml:trace>
  <inkml:trace contextRef="#ctx0" brushRef="#br0" timeOffset="13407.17">8343 5080 0,'0'0'0,"18"0"31,-1 0-31,1 0 16,53-18-1,87-17 1,-34 35-1</inkml:trace>
  <inkml:trace contextRef="#ctx0" brushRef="#br0" timeOffset="13584.01">8220 5274 0,'0'18'0,"0"-36"0,0 53 16,0-17-1,17-18-15,54 0 16,-1 0 15,54-53-15,-36 18-16</inkml:trace>
  <inkml:trace contextRef="#ctx0" brushRef="#br0" timeOffset="14251.39">9701 5027 0,'-35'0'0,"70"0"0,-88 0 15,1 0-15,-1-70 16,53-19 15,35 19-15,-17 52-16,105-35 16,-35 53-1,36 0 1,-1 106-1,-70 0 1,-53 70 0,0-70-1,-70-18 1,34-52 0,19-36-1,-1-18 1,18 0-16,0-35 15,18-52 17,70-72-17,18 54 1,52 34 0,-17 72-1,-70 123 1,-71 52-1,0-52 1,-35 18 0,17-54-1,0-52 1,18-36 15,18 18-31,35-70 16</inkml:trace>
  <inkml:trace contextRef="#ctx0" brushRef="#br0" timeOffset="15167.69">10813 5080 0,'0'0'0,"17"-18"31,19 1-15,16-36-1,37-18 1,-19-17 0,-52 70-16,17-52 15,-35 52 1,-70 18 0,-36 71-1,-18 70 1,54-18-1,52 36 1,18-88 15,88-36-15,36-35 0,-1 0-1,54-124 1,-107 36-1,1-53 1,-54 35 0,-17 89-1,18-1 1,-18 71 0,-18 70-1,1 19 1,17-54-1,0-18 1,0-34 0,35-36 15,36-53-15,-1-18-1,-17-52 1,0 17-1,-35 71 1,-18 70 0,0 53-1,0-70-15,0 105 16,0-35 0,52-52-1,37-36 1,-1 0-1,18-106 1,-89-18 0,-17 18 15,-35-35-15,17 88-1,18 36-15,-17 17 16,-1 0-1,1 17 1</inkml:trace>
  <inkml:trace contextRef="#ctx0" brushRef="#br0" timeOffset="15917.11">13811 4410 0,'0'0'0,"18"-36"16,0-16-16,-18-1 15,-18 17 1,-35 54-1,0 105 1,35-70 0,-52 124-1,35-19 1,-36 37 0,36-90-1,17-52 1,36-123 15,35-89-15,0 18-1,17-53 1,1 0 0,-18 106-1,-53 70-15,35 36 16,-17 70-1,17 88 1,-35-17 15,17 35-31,1-53 32,-18-53-17,0-105 16,-35-19-15,0 19-16</inkml:trace>
  <inkml:trace contextRef="#ctx0" brushRef="#br0" timeOffset="16083.9">13494 4886 0,'0'0'16,"-36"0"-16,54 0 31,53 0-16,-54 0-15,107-18 16,52 1 15,18-54-15,-106 53-16</inkml:trace>
  <inkml:trace contextRef="#ctx0" brushRef="#br0" timeOffset="17516.37">14534 4568 0,'0'-35'15,"0"70"-15,-17-70 32,-1 35-32,-52 18 15,-36 88 1,53 17 0,35 1-1,18-89-15,18 71 16,70-53-1,53-36 1,18-70 0,-53-17 15,17-89-15,-105 106-16,52-70 15,1-89 1,-53 53-1,-18 36 1,0 87 0,-53 72-1,35-1-15,-53 124 16,36-18 0,0 53-1,17-53 1,18-17-1,36-72 1,-19-52-16,36 0 16,53-52 15,-18-37-15,36-34-1,-36 35 1,-71 52-1,-17 54 1,0 35 0,-35 53-1,18-18 1,17 0 0,52-53-1,19-35 1,35-35-1,-36-53 1,19-36 0,-19 19 15,-35 69-15,-35 89 15,-52 53-16,52-88-15,-18 70 16,18 0 0,0-35-1,18-53-15,34 0 16,37-18 0,-54-70-1,-35 18 1,-35-54-1,-36 71 1,36 18 15,17 17-15,53 1 0,71-1-1,18 18 1,17 18-1,-106-1-15,36 36 16,-54 35 0,-17 18-1,0-53 1,-35 18 0,35-54-1,-18-17 1,1-35-1,17-35 1,70-54 0,54 18 15,35 18-15,-54 88-1,-52 35 1,-35 71-1,-18 0 1,-35 18 0,35-107-16,-36 36 15,19-35-15,-1-1 16,18-34 15,35-54-15,-17 36-16</inkml:trace>
  <inkml:trace contextRef="#ctx0" brushRef="#br0" timeOffset="17884.07">17268 4551 0,'36'-18'16,"-72"36"-16,72-53 15,-72 35 1,-52 0-1,53 0-15,-36 52 16,54-34-16,-18 35 16,35 0-1,35-18 1,88 0 0,1 18-1,-54 18 1,-87-18-1,-54 0 1,-88-36 0,54 1 15,-19-18-15,106-18-1,18-34 1,0-37-16</inkml:trace>
  <inkml:trace contextRef="#ctx0" brushRef="#br0" timeOffset="18133.84">16245 3969 0,'0'0'0,"-35"-18"0,17 18 0,-17 0 16,18 0-16,-1 0 16,18 18 31,0-1-32,-53 1 1,35-18-16</inkml:trace>
  <inkml:trace contextRef="#ctx0" brushRef="#br0" timeOffset="18316.83">14834 4445 0,'0'0'0,"-17"18"0,17-1 0,17-17 31,54 0-31,70 0 15,88-35 1,1-18 0</inkml:trace>
  <inkml:trace contextRef="#ctx0" brushRef="#br0" timeOffset="18801.95">18097 4022 0,'0'-18'0,"0"36"0,0-54 15,0 19 1,-70 17-1,-1 70 1,54-34-16,-89 158 16,18-53-1,-18 70 1,35-34 0,54 17-1,17-159-15,70 89 16,18-107-1,71-17 1,18-70 0</inkml:trace>
  <inkml:trace contextRef="#ctx0" brushRef="#br0" timeOffset="19817.38">18662 4480 0,'0'-17'0,"0"34"0,0-70 0,-53 18 16,18 17-16,-18-17 16,-124 35-1,54 71 1,-1 52 0,72-17-1,34 35 1,18-35-1,88-71 1,36-35 0,-36-53 15,35-53-15,-35 1-1,18-72 1,-53-34-1,-18 52 1,-17 88 0,-53 177 15,17-71-31,-17 71 16,-18 106-1,53-89 1,0 1-1,0-71 1,35 0 15,36-53-15,-1 0 0,89-106-1,-53 18 1,-35-18-1,-71 35 1,-53 18 0,-53 53-1,106 53 1,0 35 0,35-17-1,0 0 1,-17-1-1,17-17 1,-17-35 15,35-18-15,35-18 0,0-35-1,18-35 1,-35 17-1,-36 18 1,-35 36 0,0 52-1,-53 36 1,35-1 0,-17 1-1,35-54-15,-18 19 16,18-19-1,0-34 1,18-36 0,35 0-1</inkml:trace>
  <inkml:trace contextRef="#ctx0" brushRef="#br0" timeOffset="19999.91">19614 4304 0,'0'0'0,"-17"-18"16,-36 18 0,35 0-1,18 18 1,0 0 0,53 17-1,-35-18-15</inkml:trace>
  <inkml:trace contextRef="#ctx0" brushRef="#br0" timeOffset="20367.3">19826 4463 0,'0'70'32,"0"-52"-17,0 35 1,35 17-1,-17-70-15,-18 53 16,18-18 0,-18-17-1,17-18 1,19-35 0,-1-18-1,-18 35-15,36-35 16,-17 36-16,17-54 15,-36 18 1,1 36 0,-18 34 31,0 1-32,0 0-15</inkml:trace>
  <inkml:trace contextRef="#ctx0" brushRef="#br0" timeOffset="20699.2">20197 4621 0,'0'0'0,"0"18"15,35-18 1,53-18 0,18-17-1,-36 0 1,-52 0-1,-36 17 1,-52 18 0,52 0-16,-88 53 15,71 0 1,17 35 15,18-18-15,36-34-1,70-36 1,-18 0 0,35-53-1,-70 35-15</inkml:trace>
  <inkml:trace contextRef="#ctx0" brushRef="#br0" timeOffset="21099.19">20726 4586 0,'0'0'0,"-18"-53"15,18 0 1,53 18 0,53 0 15,-18 17-15,-17 53-1,-54 54 1,-17-1-1,0 18 1,0-54 0,0 1-1,-17-53 1,-19-35 0,36-18-1,0 0 1,18-17-1,17 17 1,18 35 0,0-17 15,-18 0-15,-17 17-16</inkml:trace>
  <inkml:trace contextRef="#ctx0" brushRef="#br0" timeOffset="21482.49">21396 3863 0,'-18'-18'0,"36"36"0,-53-53 16,35 17-1,17 18 1,107 0-1,17 53 1,53 106 0,-124-18 15,-52 88-15,-88-35-1,34-159-15,-87 89 16,-18 17-1,53-70 1,17-36 0,53-18-1,1-17 1,17-52 0,35 16-1</inkml:trace>
  <inkml:trace contextRef="#ctx0" brushRef="#br0" timeOffset="21701.11">22119 4639 0,'0'-18'16,"-17"18"-16,-1 0 15,18 18 17,0 0-17,0-1 1</inkml:trace>
  <inkml:trace contextRef="#ctx0" brushRef="#br0" timeOffset="21916.61">22031 5080 0,'0'0'0,"0"18"15,-18 17 1,-17 0 0,35-17-16,-18 35 15,-17-18 1,-35 18-1,-19-35 1,19-18-16</inkml:trace>
  <inkml:trace contextRef="#ctx0" brushRef="#br0" timeOffset="24651.13">4057 7108 0,'0'-17'16,"18"-1"0,-18 1-16,0-1 15,-18-17 1,-53 35 0,1 0-1,-54 17 1,89 1-16,-71 88 15,-53 88 1,71-35 0,53 52 15,35-34-15,88-36-1,53-88 1,-35-53-1,53-71 1,-71-17 0,36-18-1,-54-17 1,-70 87-16,35-52 16,-35 18-1,0 17 1,0 35-1,0 0 1,0 36 281,0 0-297,0-1 16,0 1-1,0 0-15,-17 87 16,17 19-1,-18-54 1,18 19 0,35-37-1,36-52 1,52 0 0,19-52-1,-37-19 1,-34 0-1,-71-52 1,-88 35 0,-36 35-1,-17 53 17,71 18-17,52-1 1,53-17-1,18 0 1,-18 0-16,89-35 16,35 0-1,-36 17 1,-52 18 0,-54 53-1,-17-35-15,0 17 16,0 88-1,0-35 1,0-35 0,0 18-1,0-53 17,0-36-1,0-17-16,0-71 1,71-18 0,-1 36-1,-52 53-15,70-36 16,-70 54-16,52-1 16,1 53-1,-71 54 1,0-1-1,0 18 1,0-18 0,0-53-1,0-17 17,18-36-1,-1-17-16,36-18 1,-35 35-16</inkml:trace>
  <inkml:trace contextRef="#ctx0" brushRef="#br0" timeOffset="24949.42">5733 7108 0,'0'0'16,"0"-17"-16,0-1 0,-18 18 15,0 35 1,1 54 0,17 87-1,-36 0 1,19-70 15,-1-88-31,18 70 16,0-70-1,53-18 1,0-18 0,-53 0-16,53-52 15,-35 52-15</inkml:trace>
  <inkml:trace contextRef="#ctx0" brushRef="#br0" timeOffset="25149.35">5609 7479 0,'-17'0'0,"34"0"0,-52 0 0,35 18 16,18-18 15,34 0-15,19-18-1,-18 18 1,17-35-1,-34 17-15</inkml:trace>
  <inkml:trace contextRef="#ctx0" brushRef="#br0" timeOffset="25533.86">6068 7549 0,'0'18'0,"0"0"31,17-18-31,36 0 16,0-36 0,35-34-1,-35 17 1,-17-18 15,-36 54-15,-53 17-1,-35 88 1,35-17 0,17 52-1,36-35 1,0-70-16,18 35 16,70-36-1,18-17 1,0-35-1,-18-18 1</inkml:trace>
  <inkml:trace contextRef="#ctx0" brushRef="#br0" timeOffset="26382.18">6738 7426 0,'0'-18'0,"18"-17"15,-1 17 1,19 18 0,-19 0-16,54 0 15,-36 71 1,-17 0 0,-18 17-1,-71 0 1,1-35-1,34-18 1,54-53 31,35-17-47,35-71 31,-35 18-15,-35 53-16,70-71 15,-71 35 1,1 54 0,-53 105 15,35-70-31,-18 70 16,-17 35-1,35-17 1,0-53-1,70-18 1,36-35 0,-88 0-16,52 0 15,19-53 17,-36-52-17,-36-54 1,1 0-1,0-53 1,-18 142 0,0 52-1,0 36 1,0 35 0,-36 88-1,1 71 1,35-89-1,-18 1 1,18-54 0,0-52 15,53-18-15,35-36-1,-17-34 1,-36 35-16</inkml:trace>
  <inkml:trace contextRef="#ctx0" brushRef="#br0" timeOffset="26599.97">7355 7250 0,'0'0'0,"-17"0"0,34 0 31,19 0-31,34-36 16,54 1 0,-36 17-1,-70 18 1,-1-17 0</inkml:trace>
  <inkml:trace contextRef="#ctx0" brushRef="#br0" timeOffset="27501.07">8590 7373 0,'0'-18'0,"0"-87"31,0 52-31,0-36 32,0 72-32,-18-18 15,-70 35 1,18 52-1,-1 37 1,1 69 0,34 1-1,36-71 1,36 18 0,87-71-1,1-35 1,-19-35-1,37-71 1,-1-52 0,-53-72-1,0 54 17,-70 70-17,-18 71 1,-53 123 15,-18 35-15,54-70-16,-54 159 15,53-36 1,18-87 0,71-1-1,17-71 1,-53-17-16,54 0 15,16-70 1,-16-36 0,-54-17-1,-17 34 17,-18 72-17,0 52 1,0 53-1,0-17 1,0-1 0,35-34-1,0-19 1,36-17 0,-18-70-1,17-36 1</inkml:trace>
  <inkml:trace contextRef="#ctx0" brushRef="#br0" timeOffset="27833.82">9578 7003 0,'-18'0'15,"36"0"-15,-53 0 0,17 17 16,0 1-1,18 0 1,36-18 0,17 0-1,-36-18 1,-17-17 0,-35-1-1,-36 36 1,36 0-1,17 18-15,-17 53 16,35-1 0,0 1-1,53-18 17</inkml:trace>
  <inkml:trace contextRef="#ctx0" brushRef="#br0" timeOffset="28782.09">10266 7144 0,'-18'0'15,"36"0"-15,-53-18 0,17 18 0,0 0 0,-35 0 16,-35 35-1,18 36 1,-1 52 0,36 1-1,35-89 1,0 53 0,53-17-1,53-53 1,-18-18-1,35-36 1,36-105 0,-89 18-1,-17-71 1,-35 17 0,0 71-1,-18 71 1,0 53-1,-53 70 1,53 18 0,-53 70-1,18-17 17,17-71-17,18-70-15,0 35 16,0-71 15,0-70-15,0-36-1,18 107-15,17-36 16,0 18-16,18-18 16,106 35-1,-89 18 1,-70 18-1,-17-1 1,-54 19 0,36-36-1,-71 17 1,53 1 0,18-1-1,35 36 1,0 18-1,70 17 1,-52-70-16,17 17 16,-17-17-16,35 52 15,-18-34 1,-35-19 0,18-17-1,17 0 1,-17 0-16,70-53 15,-53 36-15</inkml:trace>
  <inkml:trace contextRef="#ctx0" brushRef="#br0" timeOffset="29100.07">11959 6950 0,'0'-18'0,"-88"18"31,70 18-31,-70 52 16,35 18 0,36-35-16,-1 106 15,18-35 1,0-36-1,18 0 1,17-35 0,35-53-1,-17 0 1,18-53 15</inkml:trace>
  <inkml:trace contextRef="#ctx0" brushRef="#br0" timeOffset="29464.84">12506 6897 0,'18'-18'16,"-1"18"-16,89 0 15,18 18 1,-1 70 0,-88 0-1,-35 71 1,-70 0 15,-18-18-15,70-124-16,-53 72 15,36-36 1,17-53 0,1 0-1,-36 0 1,35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21:05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 9807 0,'0'0'0,"0"-17"16,17-1-16,1-53 16,-18 54-16,0-36 15,0 0 1,0 35 0,0 89 15,0-36-31,-35 89 15,-1 52 1,-17 0 15,0-52-15,18-1 0,0-70-1,17-53 1,1-35-1,17-71 1,0 0 0,0 0-1,35 36 1,-17 52 0,17 18-1,-18 18-15,19 52 16,17 36-1,-36-18 1,54 18 0,-1-53 15,54-35-15,-89-18-16,89-53 15,-36-18 1,-35-52-1,-53-1 1,-36-70 0,19 159-16,-54-71 15,36 71-15,-159-106 16,70 106 0,1 70-1,70 106 1,53 0-1,53 36 1,-35-142-16,35 35 16,35 1 15,-35-36-15,17-35-1,-35 0 1,1-35-1,-19 0 1,1 35 0</inkml:trace>
  <inkml:trace contextRef="#ctx0" brushRef="#br0" timeOffset="750.56">2681 10160 0,'-18'0'16,"1"0"-16,-1-18 15,1 1 1,17-1 0,0 0-1,0-17 1,35 18-1,-18-1 1,19 18 0</inkml:trace>
  <inkml:trace contextRef="#ctx0" brushRef="#br0" timeOffset="1086.02">2875 10054 0,'35'35'16,"-35"-17"-16,36 53 16,-36 17-1,0 0 1,-36-35-1,19-18 1,-19-35 0,36-35 15,0-36-15,18-17-1,53-18 1,-18 18-1,-36 71-15,19-1 16,-19 0 0,-17 54 15,0-1-15,0-18-1,0 1-15,0 17 16</inkml:trace>
  <inkml:trace contextRef="#ctx0" brushRef="#br0" timeOffset="1333.67">3581 10231 0,'0'-18'0,"0"0"16,-18 18 31,0 0-32,1 0-15</inkml:trace>
  <inkml:trace contextRef="#ctx0" brushRef="#br0" timeOffset="1899.93">2787 10054 0,'0'-17'0,"0"34"0,0-52 46,18 35-46,-1 0 16,1 0 0,35 18-1,-36-1-15,19 18 16,-19-17-16,19 53 16,-19-18-1,-17-1 1,0-16-1,-17-36 1</inkml:trace>
  <inkml:trace contextRef="#ctx0" brushRef="#br0" timeOffset="3316.44">3563 10195 0,'0'0'0,"0"-17"15,18-1 1,-18 0-16,0-17 15,0 0 1,-18 17 0,-35-17-1,0 35 17,-17 0-17,17 35 1,17 36-1,19-1 1,17 1 0,0-18-1,53-36 1,0-17 0,17-35-1,-17-18 1,-35 0-1,17-17 1,-35 34 0,18 36 46,-1 71-46,-17-53-16,18 35 15,0-53-15,35 52 16,-18-34 0,53-18-1,18 0 1,0-53 0,-18 0-1,-35 0 1,-53 0-1,0 18 1,-53 35 0,-18 0 15,54 18-15,-1-1-16,-17 54 15,17 0 1,18-19-1,18-34 1,17-18 0,36-18-1,-54 18-15,18-52 16,1-1 0,-36 17-1,0 19 1,0-1-1,0 53 17,0-17-17,0 35-15,0 53 32,0 0-17,0 88 1,0 35-1,0-159-15,0 124 16,0 142 0,0-89-1,0-89 1,0 36 0,0-70-1,-18-71 1,0-53-16,-34-18 15,-37-88 1,36-52 0,1-107-1,34-70 17,18 264-32,53-176 15,17 71 1,-17 70-1,0-35 1,18 17 0,17 36-1,-70 71-15,17-19 16,0 19 0,-35-1-1</inkml:trace>
  <inkml:trace contextRef="#ctx0" brushRef="#br0" timeOffset="5249.64">5486 10125 0,'17'-18'15,"-17"0"-15,0 1 16,0-1 0,0-35-1,0-17 1,-53 17-1,-17 0 1,-18 18 0,-1 35-1,1 52 1,71-34-16,-54 70 16,53-17-1,18 35 1,0-36-1,53-17 1,18-35 0,17-36-1,0-52 17,-17-19-17,-36-34 1,-35 52-1,0 18 1,-18 53 0,18 71-1,0 35 1,36-18 0,17-17-1,17-18 1,-52-53-16,88 0 15,0-53 1,-1-18 0,-52 1-1,-53-1 17,0 53-32,0 1 15,0 87 16,0-52-31,-17 52 16,17 1 0,0-18-1,-18-35 1,36-54 15,-18 19-31,17-36 16,36-35-1,-18 35 1,1 17 0,17 36-1,-18 71 17,18-1-17,0 19 1,0-36-1,0-36 1,-36-17-16,36 0 16,0-35-1,0-53 1,0-18 0,35 0-1,-53 71-15,54-18 16,-72 53-16,71 0 15,-35 35 1,0 36 0,-17 17-1,-19-18 17,-17-52-17,0-36 16,0 1-15,0-1-16,0-35 16,-35-17-1,0-1 1,17 71-16,-53 0 16,1 18-1,-1 52 1,18 1-1,-17 35 1,70-89-16,-18 54 16,18-53-1,0 34-15,35-34 32,36-18-17,17-35 1,0-53-1,36-71 1,-71-18 0,-36 19-1,-17 52 1,0 53 0,0 88 15,-17-17-31,-1 88 15,18 52 1,0-16 0,0-37 15,35-34-15,71-36-1,-18-35 1,-17 0-1,-36-35 1,-17 35-16</inkml:trace>
  <inkml:trace contextRef="#ctx0" brushRef="#br0" timeOffset="7365.76">8326 9984 0,'0'0'0,"17"0"16,18-18-1,-35 0-15,18 18 0,-18-17 16,0-54 0,0 1-1,-35 17 1,0 17-1,-36 19 1,53 17 0,-70 70-16,35-17 15,0 71 17,18-1-17,35-52 1,18-1-1,70-34 1,-18-54 0,1-35-1,0-35 1,-36-53 0,0 17-1,-35 71-15,18-88 16,-18-35-1,17 141 1,-17 87 15,0-34-15,0 106 0,-17-1-1,-19 106 1,36-88-1,0-52 1,36-72 0,52 1-1,35-36 1,-87 18-16,-19-17 16,54-19-16,52-69 15,-70-1 1,-35 53-1,-53 35 1,-36 18 0,36 0-1,0 35 1,17 18 0,53-17-1,36-19 1,-18 19-1,-36-1 1,1-18-16,-18 19 16,18-1-1,-1 0 1,18-35 0,36 0-1,17-35 1,0-53-1,-17-18 1,-36 35 0,-17 18-1,-18 18 17,-18 88-1,18-18-31,-53 54 15,18-1 1,35-18 0,0-34-1,18-36 1,52 0 0,-52 0-16,35-36 15,17-17 1,-34-35-1,-36 0 1,-18 53 0,-70 17-1,17 36 1,54 17 15,17 0-15,0-17-1,35-18 1,106 0 0,18-53-1,17 0 1,-88 18 0,-35 17-1,-35 18 1,-18 35 15,0-17-31,-35 70 16,17 1-1,0-54 1,1 53 0,-36 88-1,17 107 1,19-107-1,-18 71 1,-1 0 0,1-18-1,35-105 1,-18-19 0,1-105-1,17-35 1,17-35-1,-17 34 1</inkml:trace>
  <inkml:trace contextRef="#ctx0" brushRef="#br0" timeOffset="7398.89">9842 11342 0,'0'-53'0,"53"-106"15</inkml:trace>
  <inkml:trace contextRef="#ctx0" brushRef="#br0" timeOffset="7832.87">9948 9966 0,'0'0'16,"-17"-18"-16,17 1 0,0-19 16,0 19-16,0-36 15,17 18 1,1 17-16,53-17 15,-54 35-15,107-18 16,-19 18 0,-34 0-1,-18 53 17,-35 35-17,-71 53 1,-71-53-1,18-17 1,53-53 0,36-18-1,-1 0 1,18 17 0,-17-17-16,-19 18 15,19 0-15</inkml:trace>
  <inkml:trace contextRef="#ctx0" brushRef="#br0" timeOffset="9097.78">1693 10848 0,'-35'0'31,"53"0"0,-1 0-15,1 0-16,53 0 16,34 0-1,36 0 1,-17 0-1,-89 0-15,177 0 16,17 18 0,0-1-1,1-17 17,34 0-17,36 18 1,106-18-1,-159 0 1,159 0 0,-36 0-1,53 0 1,-317-18-16,317 18 16,18-17-1,0 17 1,-17 0-1,34 0 1,-52-18 0,17 18-1,-317 0 1,282-18 0,-35 18-1,-18-17 1,-88-1-1,-106 18 1,-105 0 0,-19 0-16,-34 0 78,-1 0-63</inkml:trace>
  <inkml:trace contextRef="#ctx0" brushRef="#br0" timeOffset="9265.16">10248 10830 0,'0'0'0,"-17"0"16,-54 0-1,53 18-15,-35-18 16,36 0-1,-1 18 1,1-18 0,-19 0-1</inkml:trace>
  <inkml:trace contextRef="#ctx0" brushRef="#br0" timeOffset="10765.85">1587 11889 0,'-17'0'15,"34"0"32,1-18-47,17 18 16,-17 0-16,106 0 15,-19 0 1,1 0 0,-71 0-1,-17 0 1,-36 0-1,-17 0 1,18 0-16,-54 0 16,36 0-1,-18 0 17,18 0-17,17 0 1,0 0 31,1 0-32,-1 0 17,0 0-17,1 0 1,-1 18-1,-17-18 1,17 17 0,-35 19-1,53-19 1,-53 18 0,0 36-1,0 0 1,1 17-1,-1 53 1,17-35 0,19-71-16,-19 106 15,19-17 1,17 17 0,0 17-1,0-52 1,88 18-1,-17-89 1,34-17 0,-16-18-1,34-18 17,-52-17-17,-1-18 1,-52 35-16,-1-17 15,1 0 1,-18-1 0,0 19-16</inkml:trace>
  <inkml:trace contextRef="#ctx0" brushRef="#br0" timeOffset="10929.7">1817 13088 0,'0'-18'79</inkml:trace>
  <inkml:trace contextRef="#ctx0" brushRef="#br0" timeOffset="13431.42">2946 12400 0,'0'-18'0,"0"36"16,0-53-16,0 17 15,0 36 17,-36 35-32,-34 70 31,-18 54-16,17-36 1,-17 0 0,70-124-16,1 1 15,17 0 1,0-71 0,17-53-1,19-35 1,-19 53-1,18 35 1,1 53 0,-1 53-1,18 35 1,0 53 15,0-53-15,35-17-1,-17-54 1,34-52 0,19-88-1,-54-1 1,1-52 0,-71 35-1,0 88-15,-124-88 16,19 70-1,-36 71 1,35 35 0,70 54-1,36-54 1,0 88-16,0-87 16,0 87-1,53 36 1,0-71-1,53-53 1,35-35 0,-106 0-16,54-53 15,-36 36-15,123-107 16,-70 36 0,-71 18-1,-88 52 1,-17 18-1,34 0-15,-34 35 16,52-17-16,18 17 16,35 36-1,54 17 17,-19-35-17,36 35 1,-71-70-1,-17-1-15,70-17 16,-17 0 0,17-35-1,18-53 1,-36 17 0,-52 36-16,0-53 15,-18 70-15,0-70 16,-53 53-1,0 35 1,0 0 0,0 70-1,35-35 1,-17 71 0,35-35-1,0-1 1,35-52-1,0-18 1,36-53 0,17-17-1,-70-1 1,0 36 0,-18 52 30,-18 1-46,18 0 0,-18 52 16,18-35-16,0 36 16,18-18-1,52-35 1,36-18 15,0-36-15,70-87-1,-105 35 1,-36-18 0,-35 35-1,-70 54 1,-36 34 0,88 1-16,-70 52 15,53-17 1,17 36-1,36-54 1,70-35 0,18-35-1,0-18 17,-53 0-17,-36 17 1,-34 72 31,-19 34-32,36-34-15,-35 140 16,35-17 0,-18 105-1,1 36 1,17-71-1,0-140-15,0 105 16,0-124-16,0 160 16,-18-89-1,-52-18 1,-36-70 15,18-53-15,-89-106-1,89-141 1,53-17 0,35-177-1,88 35 1,53 88 0,-35 160-1,-71 122-15,18-34 16,0 35-1,-35 35 1,-18-18 15,17 18-15,-17-18-16,35 1 16</inkml:trace>
  <inkml:trace contextRef="#ctx0" brushRef="#br0" timeOffset="14982.1">5592 12665 0,'17'0'0,"-34"0"0,69 0 31,-52-18-31,18 0 16,-18-34 0,0-19-1,0 36 1,-53-18 0,36 53-16,-54 0 15,-35 70 1,0 36-1,53 0 1,18 53 0,35-71-1,53-53 17,-35-35-32,105-17 15,-17-54 1,17-35-1,-70-17 1,-35 52 0,-18 54-16,0-36 15,0 106 17,0-36-32,0 54 15,0 35 1,53-54-1,-35-34-15,70 17 16,-18-35 0,36-70-1,-35-36 17,-54 18-17,1 35 1,-18 35-1,-18 89 1,1 17 0,-19 18-1,19-36 1,17-34 0,0-72 15,17 19-31,36-71 15,0-18 1,-17 53 0,-1 35-1,-18 71 17,19 0-17,17 35 1,17-17-1,1-54 1,70 1 0,18-53-1,-124 17-15,71-35 16,-18-53 0,-88 1-1,-18 16 1,-70 54-1,0 53 1,53-1-16,-18 54 16,0 52-1,35-17 17,18-35-17,71-18 1,35-53-1,-1-71 1,-16-52 0,-19-36-1,-52 0 1,-1-35 0,-17 88-1,-17 212 16,-54 53-15,54-36 0,17-70-16,-18 53 15,18 18 17,35-72-17,36-52 1,17 0-1,-35-35-15</inkml:trace>
  <inkml:trace contextRef="#ctx0" brushRef="#br0" timeOffset="16480.96">7885 12559 0,'0'-18'0,"0"1"0,0 52 0,0-106 15,-18 71-15,-17-17 16,17 17-16,-88 17 16,18 36-1,17 18 1,19 35 0,52-1 15,0-69-16,17-19-15,71 1 16,36-53 0,-36-18-1,18-71 1,-18-52 0,-17-36-1,-54 54 1,-17 87-1,0 53 1,-70 89 0,34 17-1,-17 88 17,53-34-17,0-54 1,36 0-1,34-53 1,1-35 0,88-35-1,-18-36 1,-71-17 0,-52 18-1,-53 34 1,-36 36-1,36 18 1,17 0-16,18 35 16,18 0-1,17-18 1,0 35 15,-17-17-15,0-35-1,-1 0-15,36-18 16,35-18 0,1-35-1,69-35 1,-34-18 0,-71 35-1,-36 36 1,-17 53-1,-53 35 1,18 53 0,18-18-1,17-35 1,70-18 15,36-35-15,-36-35-1,1-36 1,-53-35 0,-36 18-1,-53 70 1,-17 18 0,53 18-1,35 17 1,35-17-1,89-18 1,17-18 0,0-17-1,-70 17 17,-54 1-32,-34 52 46,17-17-46,-53 17 16,0 71 0,17 53-1,1-1 1,18 72 0,-19-1-1,36 53 1,-35-17-1,0-54 1,-1-34 0,36-107-1,0-87 17,0-19-17,36-52 1,34-106-1,-34 124-15</inkml:trace>
  <inkml:trace contextRef="#ctx0" brushRef="#br0" timeOffset="16831.33">9472 12435 0,'0'0'0,"-18"-35"0,-17 0 15,35 17-15,0-17 0,-17-53 16,34 35 0,1 35-16,88 18 15,35 0 1,-18 53 15,-52 53-15,-89 17-1,-70-52 1,53-36-16,-124 18 16,35 0-1,89-53 1,18 0 0,87-18 15</inkml:trace>
  <inkml:trace contextRef="#ctx0" brushRef="#br0" timeOffset="17248.22">11201 11853 0,'0'-35'16,"0"70"-16,0-88 0,0 36 0,17-1 15,-17 0-15,18-17 16,-53 53 15,-54 52-15,72-34-16,-89 87 15,0 89 1,71-18 0,35-53-1,53-18 1,17-70 0,54 0 15,35-70-16,-54-36 1,-69 35-16</inkml:trace>
  <inkml:trace contextRef="#ctx0" brushRef="#br0" timeOffset="17596.99">12118 11624 0,'-18'0'16,"36"0"-16,-36-18 0,18 1 0,18 17 16,70 0-1,-53 0 1,18 35-16,-17-17 16,87 70-1,-35 71 1,-88 70-1,-53-70 1,-70 17 0,88-141-16,-71 36 15,88-36-15,-70 18 16,35-35 0,35-18-1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44:15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5133 0,'0'18'47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44:42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7920 723 0,'17'-35'31,"-17"0"-16,0 17-15,0 0 16,18 18 0,-36 0 31,18 36-47,-17 69 15,-1-69-15,-17 122 16,35-105-16,-71 177 15,18-89 1,18-18 15,18-105-31,17 17 16,-18-17 0,18-53 15,0 17-31,0-35 15,0 35-15</inkml:trace>
  <inkml:trace contextRef="#ctx0" brushRef="#br0" timeOffset="432.74">7638 758 0,'-18'-17'15,"36"34"-15,-54-52 0,19 35 0,-1-35 16,18 0 0,0 17-1,35-17 1,36-18 0,88 0-1,-18 35 1,53 1-1,-159 17-15,71 70 16,-53 89 0,-53 88-1,-35-71 1,-1 18 0,1-88-1,0 0 1,35-88-1,0-54 17,-18 36-17,18-35 1,-35-36-16</inkml:trace>
  <inkml:trace contextRef="#ctx0" brushRef="#br0" timeOffset="696.55">7726 1235 0,'35'0'31,"-17"0"-31,17 0 0,88-36 16,-17 19-1,-88 17 1,88-53-16,-89 53 16,1 0 15,0 0-15</inkml:trace>
  <inkml:trace contextRef="#ctx0" brushRef="#br0" timeOffset="1616.6">8731 970 0,'0'-18'0,"18"-17"15,-18 18 1,0-1-16,-18 0 15,-35 18 17,0 18-17,-17 70 1,17 18 0,35-71-16,1 89 15,17-89-15,0 88 16,0-70-1,88 18 1,-18-53 0,72-18-1,-19-71 1,-17-17 0,-18-71-1,-35 0 1,-18-52-1,-17 87 17,-18 89-32,0-36 0,0 54 15,0-1 1,-18 71 15,18-35-31,-17 52 16,-1 107-1,18-142-15,0 71 16,-18-71-16,18 124 16,0-71-1,53 0 1,18-53 0,-36-35-1,36 0 1,-1-35-1,1-53 1,-18-36 0,-18 36 15,-17 18-15,-18 87 15,0 1-31,-18 35 0,18-35 15,-18 87 1,18-16 0,18-54-1,35-18 1,-36-17-16,36 0 16,18-35-1,-18-35 1</inkml:trace>
  <inkml:trace contextRef="#ctx0" brushRef="#br0" timeOffset="1982.17">9701 635 0,'-17'0'0,"34"0"0,-52 18 0,35-1 15,18-17 1,35 0 0,0 0-1,-36 0-15,18-35 16,-35 17-16,0 1 15,-70-1 1,-18 18 0,35 0 15,35 53-15,18-18-1,18 1 1</inkml:trace>
  <inkml:trace contextRef="#ctx0" brushRef="#br0" timeOffset="2267.42">9031 1147 0,'0'0'0,"18"0"16,-1 0 0,1 0-16,35 0 15,0 0 1,17-18-1,-17-17 1,-35 35-16</inkml:trace>
  <inkml:trace contextRef="#ctx0" brushRef="#br0" timeOffset="3149.14">10248 1111 0,'0'-17'16,"0"34"-16,-17-34 31,-36 34-16,17 19 1,-17 34 0,36-17-1,-1-35-15,18 52 16,0-35 0,35-17-1,1-18 1,-19 0-1,-17-70 1,0 52 0,0-35-1,0-35 1,0 0 0,53 35-1,53 0 1,-35 35-1,34 18 1,-87 0-16,53 53 16,-18 53-1,-53-18 1,0 18 0,0-88-16,0 17 15,-18 0 1,0-35-1,1-53 17,17 0-17,17 0 1,36-35 0,71-88-1,-18 105 1,17 54-1,-52 34 1,-36 89 0,-35-18-1,0 36 1,-53-36 0,35-70-1,1-18 1,17-18 15,0 0-15,35-35-16</inkml:trace>
  <inkml:trace contextRef="#ctx0" brushRef="#br0" timeOffset="3665.58">11695 882 0,'17'-18'0,"-17"1"16,0-1-16,-17 71 0,34-124 15,-34 71-15,-36 0 16,-18 36 0,1 34-1,52-52-15,-17 35 16,35-36-16,-18 36 15,18 0 1,18-35 15,35 0-15,-1-1 0,19 1-1,-53-18-15,52 17 16,-17 1-1,-53 35 1,0-18 0,-106 1-1,18-19 1,0 1 0,17-18-1,54 0 1,-1 0-1,18-18 32,-18 18-47</inkml:trace>
  <inkml:trace contextRef="#ctx0" brushRef="#br0" timeOffset="4481.97">7038 2046 0,'-35'0'0,"70"0"0,-88 0 0,35 0 16,1 0-16,-1 0 0,-17 0 15,52 0 17,1 0-32,53 0 15,34 0 1,1 18-1,-70-18 1,122 0-16,-105 0 16,177 0-16,-142 0 15,212 0 1,158 0 0,-52-18-1,141 18 1,-406 0-16,300-18 15,-53 18 1,-247-17-16,353 17 16,-88-18-1,-160-17 1,37 35 0,-125-18-1,-69 1 1,-72 17-16,19-18 15,-1 18 17,-35-18 15,0 1-32,35-19 1,-35 19-16,18-1 0</inkml:trace>
  <inkml:trace contextRef="#ctx0" brushRef="#br0" timeOffset="5347.87">13176 706 0,'18'-18'0,"-36"36"0,54-36 0,-19 0 0,1-17 16,-18 0-1,-18-1 1,-17 36-1,0 0-15,-71 0 16,-35 89 15,70 34-15,18 53 0,53-52-1,88 35 1,53-89-1,-17-52 1,70-18 0,-53-35-1,18-71 1,-124 71-16,71-107 16,0-52-1,-53 0 1,-53 71-1,0 17 1,0 53 15,-18 53-31,-17 35 16,0 36 0,35 88-1,-18 35 1,0-53-1,18 18 1,0-54 0,0-69-1,0-19 17,18-17-32,0 0 0,87-35 15,-69 17-15</inkml:trace>
  <inkml:trace contextRef="#ctx0" brushRef="#br0" timeOffset="5870.78">14605 970 0,'0'-18'0,"18"1"0,-18-1 0,0 1 16,-18 87-16,36-193 15,-18 105-15,-18-53 16,-17 71-1,-36 0 1,18 36 0,-53 87-1,18 36 1,53-53 0,17-36-1,54-52 1,52-18-1,0-35 1,-17-53 0,-1-89 15,-52 89-15,-1 17-1,-17 107 16,0-1-31,0 53 16,-17 36 0,-1-19-1,18-52 1,0-17 0,53-36 15,-18-36-16,36-17-15</inkml:trace>
  <inkml:trace contextRef="#ctx0" brushRef="#br0" timeOffset="6332.15">15328 917 0,'35'-35'0,"-17"17"0,-18 1 16,-53 87-16,106-158 15,-71 70-15,-52 18 16,-36 36 0,-35 17-1,123-36-15,-35 18 16,18 18 0,35-35-1,88 0 1,18-18-1,18 35 1,-54 0 15,-52 1-15,-18 16 0,-71-16-1,-70-19 1,35 1-1,53-18 1,18 0 0,35-35 15,0 17-31,53 0 16,-35 18-16</inkml:trace>
  <inkml:trace contextRef="#ctx0" brushRef="#br0" timeOffset="6764.79">15963 847 0,'0'-18'0,"0"36"0,0-54 15,0 19 1,-35 17-1,-53 0 1,0 35 0,35 18-1,35-35-15,-17 34 16,35 1 0,0-35-16,53 35 15,17-35 1,36-1-1,-35 1 1,-54 0 0,-34 17 15,-1-18-31,-70 1 16,-18 17-1,0-17 1,88 0-1,-17-18 1,-35 17 0</inkml:trace>
  <inkml:trace contextRef="#ctx0" brushRef="#br0" timeOffset="11248.5">13229 2099 0,'0'0'0,"-17"0"16,17-18-16,-89 18 15,54 0-15,0 0 16,17 0-16,-17 0 31,52 0 1,36 0-17,-35 0-15,70 18 16,-52-18-16,87 0 15,89 0 1,52 0 0,71-18-1,-17 1 1,-248 17-16,72 0 16,175-18-1,-123 18 1,-70 0-1,-54 0 1,1 0 0,-54 0 15,1 0-15,-71 0 15,35 0-31,1 0 15,-1 0-15</inkml:trace>
  <inkml:trace contextRef="#ctx0" brushRef="#br0" timeOffset="11415.24">15363 2046 0,'0'0'0,"-17"18"16,-1-18 15,1 0-31,-1 0 15,-17-18 1,35 0 0</inkml:trace>
  <inkml:trace contextRef="#ctx0" brushRef="#br0" timeOffset="67057.96">1746 3122 0,'0'-18'16,"0"1"15,0-1-31,0 1 16,0-19-1,0 1 1,0 0 0,0 17-1,0 0-15,0 36 47,0 35-31,0-35-16,0 70 15,0 71 17,0-18-17,0 35 1,18-52 0,35-72-1,35-52 1,18-52-1,-36-19 1,1-88 0,-36 0-1,0-17 1,-35 70 0,0 18-1,0 70 1,18 18 31,0 18-47,-1 0 15,1 17 1,17 18-16</inkml:trace>
  <inkml:trace contextRef="#ctx0" brushRef="#br0" timeOffset="67557.67">2699 3246 0,'17'0'0,"-34"0"0,70-18 16,0-35 0,-53 18-1,0-1 1,-18 36 15,0 0-31,-17 36 16,-36 17-1,1 17 1,70-17 0,18-18-1,52-17 1,-52-18-16,70 35 15,-70-17-15,70 17 16,-88 0 0,0 18-1,-71-17 1,-52-19 0,87-17-16,-69 0 15,-1 0 1,53-17-1,53-1 1,70 0 31,-34 18-47,-19 0 0</inkml:trace>
  <inkml:trace contextRef="#ctx0" brushRef="#br0" timeOffset="67823.72">3140 3246 0,'-36'141'16,"36"-159"-1,0 36 1,0 17-1,0 0 1,0 36-16,0-36 31,0-17-15,0-54 0</inkml:trace>
  <inkml:trace contextRef="#ctx0" brushRef="#br0" timeOffset="68240.16">3193 2963 0,'0'0'0,"-18"-17"0,0 17 0,1 0 0,-1 0 15,0 0-15,1 0 0,-18 17 16,17 36-1,18 0 1,18 18 15,17-54-15,35-17 0,1-17-1,-18-54 1,-53 36-1,-18-18 1,-35 18 0,36 35-16,-54 0 15,53 35 1,18 36 0,0-19-1,18 37 1,35-54-1</inkml:trace>
  <inkml:trace contextRef="#ctx0" brushRef="#br0" timeOffset="68756.75">3634 3228 0,'-18'0'31,"18"18"-15,0-1-16,-18 18 16,18-17-16,0 53 15,-17 34 1,17-52 0,0-17-1,0-19-15,-18-17 16,0 0-1,18-53 17,0-35-17,0-18 1,53 1 0,-17 87-16,69-70 15,-16 88 1,34 0-1,-88 88 1,-35 0 0,0-53-16,-17 71 15,-1-88-15,-35 52 16,36-34 0,17-19-1,17-70 16,36 18-15,-35 17-16</inkml:trace>
  <inkml:trace contextRef="#ctx0" brushRef="#br0" timeOffset="68994.56">4304 3316 0,'-53'71'31,"53"-36"-31,0-17 0,0-1 0,0 18 15</inkml:trace>
  <inkml:trace contextRef="#ctx0" brushRef="#br0" timeOffset="69106.97">4657 3563 0,'17'-18'15,"-17"1"-15,0-19 16,53-52 0,-18 18-1,-17-36 1,-18 88-16</inkml:trace>
  <inkml:trace contextRef="#ctx0" brushRef="#br0" timeOffset="69207.94">4798 3263 0,'0'18'0,"0"70"16</inkml:trace>
  <inkml:trace contextRef="#ctx0" brushRef="#br0" timeOffset="69390.78">4904 4075 0,'17'70'0,"-34"-140"0,52 193 0,0 1 16,-17-54 0,52 248-1,-17-1 1,-35-123 0,-18 0-1,-71-88 1,-34-88-1,-54-36 1,123 0 0</inkml:trace>
  <inkml:trace contextRef="#ctx0" brushRef="#br0" timeOffset="69461.8">4357 4022 0,'-18'-18'0</inkml:trace>
  <inkml:trace contextRef="#ctx0" brushRef="#br0" timeOffset="69507.62">4568 3810 0,'53'-35'0,"-106"70"16,124-88-16</inkml:trace>
  <inkml:trace contextRef="#ctx0" brushRef="#br0" timeOffset="69556.57">4904 3581 0,'0'-36'31,"17"19"-31,-34-1 0</inkml:trace>
  <inkml:trace contextRef="#ctx0" brushRef="#br0" timeOffset="69990.27">4657 3263 0,'17'0'0,"-34"0"0,17-35 0,17 0 31,-17 52-15,0-34-16,-17-1 16,-19 0-16,1-17 15,0 35 1</inkml:trace>
  <inkml:trace contextRef="#ctx0" brushRef="#br0" timeOffset="70123.53">4286 3263 0,'0'18'16,"0"-36"-16,0 53 0,0-17 0,-53 88 31,53-71-31,-17 36 16,-1-36-1,106 18 1,53-53-1,-52 0-15</inkml:trace>
  <inkml:trace contextRef="#ctx0" brushRef="#br0" timeOffset="71074.13">4339 3916 0,'0'-18'63,"18"1"-63,-1 17 0,1-18 15,53-17-15,34-36 16,19 36 0,-36 0-1,71-18 1,-53 35 0</inkml:trace>
  <inkml:trace contextRef="#ctx0" brushRef="#br0" timeOffset="71456.13">5115 3581 0,'0'0'16,"-17"0"-16,-1 0 15,0 0 1,1 0 0,-54 17-1,-17 36 1,53-53-16,-106 53 16,-1 0-1,-16 35 1,34-17-1,-17 88 1,123-142 0,-87 160-1,34-36 1,36 0 0,17 18-1,-17 17 1,35-35-1,0-106-15,53 106 16,53-35 0,52-53-1,19-53 1,34-35 0,-52-18-1</inkml:trace>
  <inkml:trace contextRef="#ctx0" brushRef="#br0" timeOffset="72690.84">7461 3457 0,'0'0'0,"0"-17"0,53-36 31,-35 35-16,-18-35-15,0 0 16,-35-35 0,-1 70-1,-17-35 1,-53 18 0,-35 53-1,36 35 1,-19 105-1,54 72 1,70-107 0,35-17-1,71-71 1,-18-35 0,18-53-1,-71 36-15,53-107 16,-53 18-1,1-52 1,-36 70 0,17 35 15,-17 70-15,0 71-1,0 36 1,18-36-1,-18 18 1,35-35 0,1-71-1,-19 0-15,54-18 16,-18 0 0</inkml:trace>
  <inkml:trace contextRef="#ctx0" brushRef="#br0" timeOffset="73473.6">8114 3228 0,'0'-18'0,"0"1"0,0 52 16,0-123 0,0 70-16,-18 18 15,-52-18 1,-1 18-1,53 18-15,-17 17 16,18 1-16,-36 87 16,17-17-1,36 35 1,18-53 0,53-35-1,-36-53-15,53 0 16,71-35-1,-71-36 1,-17-52 15,-19-54-15,-16 72 0,-36 69-16,17-34 15,1 52-15,-18-17 16,0 17-1,0 89 17,0-54-32,0 36 15,0-17-15,0 69 16,0-69-16,0 87 16,0-52-1,53-18 1,0-53-1,70 0 17,-52-53-32,-36 35 15,18-52 1,-18-19 0,-17 54-1,-18 17 1,0 54-1,0-19-15,0 36 16,0-17-16,0 16 16,0 19-1,35-71 1,1 0 0,-19-53-1,1 35-15,-1-17 16</inkml:trace>
  <inkml:trace contextRef="#ctx0" brushRef="#br0" timeOffset="73688.39">9066 2999 0,'0'-18'0,"0"36"0,-17-36 15,-1 0 1,18 36 78</inkml:trace>
  <inkml:trace contextRef="#ctx0" brushRef="#br0" timeOffset="73940.49">8431 3316 0,'18'0'16,"0"0"-16,-1-18 0,1 18 16,70-35-1,-70 35-15,35-17 16,-18 17-16</inkml:trace>
  <inkml:trace contextRef="#ctx0" brushRef="#br0" timeOffset="74756.53">9366 3157 0,'0'0'0,"-17"0"0,-1 0 15,-35 18 1,18 17 0,17-17-16,-17 70 15,35-17 1,0 17 0,0-35-1,35-36 1,0-17-1,1-17 1,-36-1 0,17-35-16,-17 36 15,0-54 1,18-35 0,17 36-1,18 17 1,35 35-1,36 18 1,-89 0-16,71 35 16,-18 71-1,-70 0 1,-36-18 0,-35 0-1,36-70-15,-1 0 16,0-18-16,1 0 15,17-36 1,0-34 0,35-18-1,88-89 17,-17 107-17,-70 52-15,87 0 16,0 18-1,-52 89 1,-71 16 0,0 19-1,-18-89-15,-17 18 16,17-35-16,1-1 16,-1 1-1,18-71 16,0 35-31,35-17 16</inkml:trace>
  <inkml:trace contextRef="#ctx0" brushRef="#br0" timeOffset="75206.47">11007 3193 0,'0'-18'0,"0"36"0,0-54 0,0 19 16,-18-19 0,0 36-16,-35 0 15,-35 0 1,18 36 0,34-1-1,19 36 1,17-54-16,0 18 15,88 1 1,18-1 0,-18 0 15,-53 1-15,-35-1-1,0-18-15,-106 36 16,1-35-1,-36 0 1,70-18 0,36 0-1,35-36 1,0 1 0,35 17-16</inkml:trace>
  <inkml:trace contextRef="#ctx0" brushRef="#br0" timeOffset="75872.49">13053 3104 0,'0'0'0,"-18"-17"16,-17-18-1,17 35-15,-35 0 16,36 0-16,-72-18 16,-16 36-1,16 52 1,19 36-1,17 88 1,53-71 0,0-105-1,18 88 1,87-88 0,37-18-1,87-36 1,-17-52-1,-177 53-15</inkml:trace>
  <inkml:trace contextRef="#ctx0" brushRef="#br0" timeOffset="76156">13529 2963 0,'0'-17'0,"0"34"0,18-52 0,-18-18 15,-36 53 16,36 18-15,-17 70-16,17 35 16,-18 19 15,18-1-15,-18-18-1,18-105-15,0 17 16,0 0-1,36-35 1,17-53 0</inkml:trace>
  <inkml:trace contextRef="#ctx0" brushRef="#br0" timeOffset="77422.6">14287 3281 0,'0'-18'0,"0"36"0,18-36 16,0-17-16,-18 17 16,0-17-16,-71 0 31,-17-1-15,-18 36-1,18 0 1,17 53-1,19 18 1,16 70 0,36-70-1,36-36 1,52-35 0,0-35-1,0-18 1,-53 35-16,18-88 15,0-35 1,-53 71 0,18 34 15,-18 54 0,-18 17-31,18 53 16,0 18-1,0-18 1,35-17 0,36-53-1,0-18 1,34-53 0,1-53-1,-35 0 1,-18 0-1,-53 53 1,-71 53 15,54 18-15,-1-18-16,0 53 16,18 17-1,0-17 1,71 35-1,-36-35 1,18-17 0,-53-19-1,-53-17 17,35 0-32,-17-35 15,18 17-15,-1-17 16,0 17-1,1 18 1,17 18 0,0 35-1,0 0 17,53-18-17,-1-17 1,19-18-1,70-71 1,0 1 0,-17-36-1,-36 0 1,-88 88-16,0-34 16,0 34-1,-53 18 1,18 70-1,35 1 1,17 35 0,19-53 15,-36-36-31,17 36 16,-17-17-1,-35-1 1,-18-35-1,18 0 1,17 0 0,18-35-1,0-18 1</inkml:trace>
  <inkml:trace contextRef="#ctx0" brushRef="#br0" timeOffset="78206.47">16422 2875 0,'17'0'0,"-34"0"0,34-18 0,-17 1 15,18-1 1,-18 36 15,0 35-31,0-36 0,0 89 16,0 0-1,0 35 1,0-70 0,18-54 15,35-17-15,-18-53-1,18-35 1,0 0-1,-36-18 1,1 71 0,0 35-1,-1 35 1,1 71 0,-18 0-1,35-18 1,0-53-1,-17-35-15,53 18 16,-1-53 0,1-53-1,-71-36 17,17 18-17,-17-35 1,0 106-16,-17-53 15,17 52 1,0 107 15,0-53-31,0 52 16,17 18 0,-17-70-1</inkml:trace>
  <inkml:trace contextRef="#ctx0" brushRef="#br0" timeOffset="78589.03">17286 3210 0,'18'0'0,"-36"0"0,53 0 16,-17 0-16,17 0 16,18-17-1,18-36 1,-18 0-1,-36 0 1,-17 18 0,-53 17-1,-17 36 1,-18 52 0,52-17-1,19 53 1,17-36-1,0-52-15,35 17 16,36-17 0,-1-18 15,18-35-15,1-1-1,-54 19-15</inkml:trace>
  <inkml:trace contextRef="#ctx0" brushRef="#br0" timeOffset="80238.78">18521 3334 0,'0'-18'47,"0"0"-47,0 1 16,0-1-16,0-35 15,35-53 1,-35 71-16,53-71 16,35 0-1,-17 54 1,-18 52 0,-18 70-1,-35-35 1,0 18-1,0-35 1,18-18 0,-18-35-1,0-36 17,0 36-17,0 17-15,-18-17 16,-53 35-1,18 53 1,-17 53 0,35 35-1,35-35 1,17 35 0,71-71-1,1-70 1,-19 0-1,1-70 1,-36 52 0,36-105-1,17 17 1,18-18 0,17 36-1,-35 70 1,1 36-1,-54 53 1,-35-54-16,0 54 16,0-1-1,17-34 1,1-36 0,17 0-1,-17-36 1,-18-34-1,0 52-15,-18-35 16,-52-17 0,-18 52 15,-18 18-15,-35 71-1,105-36-15,-52 36 16,53-36-16,0 53 15,17 0 1,53-17 0,53-54-1,36-17 1,-1-53 0,-87 36-16,34-54 15,18-35 1,-35 18-1,-53 53 1,-35 70 15,17-17-15,-17 88 0,35-36-1,18 18 1,52-52-1,36-36 1,-35-36 0,-54 36-16,72-88 15,-37-18 1,-34 36 0,0 17-1,-36 106 16,0-18-15,1 0-16,-1 71 16,-17-18-1,35-35 1,-18-17 15,18-54-15,0 0-1,0-17 1,0-53 0,53-18-1,18 0 1,17 53 0,-53 36-16,124 17 15,-18 53 1,-88-18-1</inkml:trace>
  <inkml:trace contextRef="#ctx0" brushRef="#br0" timeOffset="80355.95">20443 3404 0,'-35'0'15,"0"0"17,17 0-17,1 0 1</inkml:trace>
  <inkml:trace contextRef="#ctx0" brushRef="#br0" timeOffset="81289.21">1252 5874 0,'0'-18'0,"0"36"0,0-54 0,0 1 31,0 18-31,0 52 31,0 0-31,0 89 16,-17 52 0,-19 89-1,1-54 1,18-52 0,17-106-16,0 70 15,0-70 1,0-35-1,0-36 1,-18-52 0,18 34-1</inkml:trace>
  <inkml:trace contextRef="#ctx0" brushRef="#br0" timeOffset="81639.22">952 6174 0,'0'-36'0,"0"72"0,-17-107 0,-1-17 16,18-53 0,18 53-1,70-36 1,124 89 0,-18 70-1,0 106 1,-177-17-1,-87 52 1,-107-52 0,36-54-1,106-70 17,53-18-1,-1 1-31,36-1 15,53-35 1</inkml:trace>
  <inkml:trace contextRef="#ctx0" brushRef="#br0" timeOffset="81888.82">1887 6121 0,'0'0'0,"18"0"15,0 0-15,35-71 32,-18 18-17,-18-17 17,-17 52-32,0-17 15,-17 35 1,-36 35-1,-18 71 1,54-53-16</inkml:trace>
  <inkml:trace contextRef="#ctx0" brushRef="#br0" timeOffset="81988.45">1887 6297 0,'18'0'16,"53"0"0,-1-18-1,71-34 1,-53-19-1</inkml:trace>
  <inkml:trace contextRef="#ctx0" brushRef="#br0" timeOffset="82371.85">2399 5997 0,'-18'0'16,"36"0"-16,-53-17 0,17-1 0,0-35 31,18 18-15,106-1-1,0 1 1,35 35 0,-35 53-1,-36 53 1,-70-36 0,0-34-16,-52 34 15,-19-34 1,18-36-1,18 0 1,35-71 0,35-17-1,0 0 17,-17 52-32,53-34 15,-1 52 1,18 1-1</inkml:trace>
  <inkml:trace contextRef="#ctx0" brushRef="#br0" timeOffset="83489.11">3210 6085 0,'-17'0'0,"34"0"0,-34 18 0,34-18 31,19 0-31,-19 0 0,54-35 16,70-36-1,-35-35 17,-71 18-17,-35-53 1,0 106-16,-18-18 15,18 35-15,-35-35 16,17 53 0,-17 0-1,17 71 1,1 141 0,-18 17-1,17-35 1,18 106-1,0-53 1,-18 88 0,-17 35-1,35-282 1,-18 142 0,18-1-1,18-70 1,35-124-1,53-53 1,17-105 0,18-53-1,-52-71 1,-54 17 0,-53-87-1,-105 17 1,-1 124-1,71 123-15,-123-106 16,105 106 0,36 18-1,70-1 17,36-16-17,52-19 1,-87 53-16,87-70 15,18-35 1,-70 52 0,-18 1-1,-53 52 1,0 0 0,-18 106-1,0 1 1,-17 16-1,35-34 1,0 0 0,71-71-1,-54 0 1,54 0 0,-1-53-1,-17-18 1,-35-35-1,-18 18 1,-53 53 0,-35 17-1,70 18-15,-17 0 16,0 53 0,35-18-1,35 1 1,53-36-1</inkml:trace>
  <inkml:trace contextRef="#ctx0" brushRef="#br0" timeOffset="83922.41">4392 5962 0,'0'0'0,"-18"0"0,1-35 16,17 17-16,0-35 16,35 0-1,89 0 1,-36 36 0,53 17-1,-88 88 1,-53-18-1,-18 19 1,0-72 0,-34 18-16,-37 1 31,72-54 0,17-35-15,17 0-1,-17 36-15,53-54 16,-35 53-16,52-34 16,-34 34-16,17-17 15,-18 35-15,106-36 16</inkml:trace>
  <inkml:trace contextRef="#ctx0" brushRef="#br0" timeOffset="84571.94">5168 5680 0,'0'17'15,"-17"19"1,17 17 0,0-36-1,-18 71-15,18-17 32,0-1-17,0-34 1,0-54 31,0 0-47,0-34 15,0-72 1,0 106-16,53-70 16,0 18-1,-18 52-15,53-17 16,36 17-1,-36 89 1,-53-1 0,-35-34-1,0 34-15,0-52 16,-17 35 0,-19-36-1,19-17 1,-1 0-1,0-53 1,36-52 0,70-19-1,53 18 1,-53 89 0,1 34-1,-19 54 1,-35 17-1,-17 35 1,-18-52 0,0-53-1,-18-18 17</inkml:trace>
  <inkml:trace contextRef="#ctx0" brushRef="#br0" timeOffset="86021.28">7655 5644 0,'0'0'0,"-17"0"0,-1 0 16,18-17 0,18-1-1,70-35 1,71-35 0,-36 0 15,-70 53-31,53-71 15,-36-106 1,-87 106 0,-89 0-1,0 106 1,-17 36 0,87 87-1,19 195 1,17 17-1,0-71 1,0 107 0,0 34-1,0-16 17,0-37-17,0-105 1,0-123-1,70-89 1,54-106 0,-18-70-1,-54 88-15,107-229 16,-35-18 0,-107 53-1,-52-52 1,-106 52-1,0 88 1,88 124-16,-124-71 16,72 88-1,52 0 1,88 1 15,53-1-15,106-52-1,-158 34-15,122-34 16,1-18 0,-71 35-1,-70 35 1,-36 18 15,1 35-15,-1-17-16,18 88 15,0-36 1,0 1 0,18-53-1,17-18-15,106-18 32,-18-53-17,-34 1 1,-54-54-1,-35 18 1,-71 36 0,-70 52-1,106 18-15,-53 0 16,35 71 0,53-18-1,0 35 1,53-17-1,17-71 1,-34 0-16,69 0 16</inkml:trace>
  <inkml:trace contextRef="#ctx0" brushRef="#br0" timeOffset="86321.89">9525 5168 0,'0'0'0,"0"-17"16,0-1-16,0-17 16,-35 88 31,35-36-47,0 18 0,-18-17 0,0 53 15,18-54-15,-35 124 16,0-35-1,35-35 1,0-36 0,0-17-1,18-36 1,52-70 0</inkml:trace>
  <inkml:trace contextRef="#ctx0" brushRef="#br0" timeOffset="86605.1">10037 5009 0,'0'-17'15,"0"34"-15,17-52 0,-17 18 16,-17 52 0,-1-18-16,-35 72 15,-35 52 1,35-35-1,35-71-15,-17 53 16,35-53-16,-18 71 16,18-53-1,0-35 17,71-18-17,-18-36 1,-18 19-16</inkml:trace>
  <inkml:trace contextRef="#ctx0" brushRef="#br0" timeOffset="87871.9">10389 5345 0,'0'0'0,"-17"0"31,-36 17-15,0 18-1,18 54 1,17 17 0,18-89-16,0 36 15,53 0 17,0-35-17,-18-18-15,36-18 16,34-53-1,-34 19 1,17-37 0,-88-17-1,0 71-15,-17-35 16,-54 17 0,-17 53-1,17 17 1,18 36-1,18 35 1,17 1 0,18-72-16,18 89 15,53-53 1,-19-35 0,37-18 15,-1-36-16,71-69 1,-71 16 0,-53 36-1,-17 1 1,-18 69 15,-18 1-15,0 17-16,-17 71 15,18-35 1,17-1 0,35-35-1,18-35 1,-36 0 0,72-35-1,-37-18 1,19-35-1,-36 0 1,-17 17 0,0 71-1,-18-17 1,0 34 0,-36 54-1,19 17 1,-1-17-1,18 17 1,53-53 0,-35-17-16,35-18 15,35-36 17,-18-17-17,36-17 1,-53-36-1,-35 35 1,-1 54-16,-17-18 16,0 52 15,0 1-31,-17 35 16,-19 17-1,36-52-15,0 53 16,0-54-16,0 18 15,36-17 1,34-18 0,18-35 15,-35 0-31,-53 17 31,18 0-15,-18 1-1,0-1-15</inkml:trace>
  <inkml:trace contextRef="#ctx0" brushRef="#br0" timeOffset="88255.36">11783 5115 0,'-18'0'0,"36"0"0,-54 0 16,19 0-16,-1 18 16,-17 17-16,17-17 15,18 17 17,71-35-17,-36 0 1,18-35-1,-35 17-15,-18-17 16,0-18 0,-71 35-1,18 18 1,18 36 0,35 34-1,0-17 1,35-18-1</inkml:trace>
  <inkml:trace contextRef="#ctx0" brushRef="#br0" timeOffset="88825.7">12241 5362 0,'0'0'0,"-17"0"0,-1 0 15,0 0-15,1 18 32,17-1-32,0 19 15,-18 17 1,18 0-1,0-36 1,0 1-16,-17-18 16,-1 0-1,18-53 17,0-18-1,18 18-16,-18 18-15,88-53 16,-18 35 0,36 35-1,-18 36 1,-52 53 0,-36-54-16,0 89 15,-18-18 1,0-35-1,-17-17 1,17-19 0,18-34 15,53-36-15,-17 53-1</inkml:trace>
  <inkml:trace contextRef="#ctx0" brushRef="#br0" timeOffset="89538.01">13159 5345 0,'0'0'16,"0"-18"-16,0 0 0,0-17 16,-36 17-1,-52 1 1,70 17-16,-34 0 15,-72 53 1,36 52 0,35-16-1,53-19 17,18-34-17,52-36 1,-35 0-16,54 0 15,-54-18-15,53-35 16,-70 35-16,52-35 16,-52 0-1,0 18 1,-18 0 0,17 35-1,-34 88 16,-1-35-15,0 18-16,18 70 16,0-88-1,0 105 1,18-105-16,17 124 0,1 123 16,34 88 15,-52-106-16,-18 18 1,-18-71 0,18-106-1,-88-34 1,70-72-16,-70 19 16,-18-54-1,36-53 1,17-105-1,-35-142 1,70-140 0,0 352-1</inkml:trace>
  <inkml:trace contextRef="#ctx0" brushRef="#br0" timeOffset="89746.47">12929 6085 0,'0'-17'0,"36"-19"16,-19 1-1,71-88 1,1 17-1,-54 35 1,-17 71-16,-1-17 16,-17-1-1,-300 441 1,618-846 15,-301 423-15</inkml:trace>
  <inkml:trace contextRef="#ctx0" brushRef="#br0" timeOffset="93024.09">19950 2999 0,'0'-18'16,"0"0"15,0 1-31,0-1 16,0 0 0,0 1-16,0-1 15,0 0 1,-18 54 15,0 70-15,18-89-16,-17 89 15,-1 18 1,18-36 15,-18 0-15,18-53-1,0-52 32,0-19-31,0-34 0,18-1-1,0 54-15,17-54 16,-17 53-16,17-52 15,18-1 1,0 36 0,53 17-1,35 1 1,-71 52 0,-52-17-1,-18 70 1,0 0-1,0 35 1,0-52 0,-35-18-1,17-18 1,18-52 62</inkml:trace>
  <inkml:trace contextRef="#ctx0" brushRef="#br0" timeOffset="93190.15">20408 3457 0,'0'0'0,"0"18"31,-17-18-15,17 17-1,-18-17 1,0 0 0</inkml:trace>
  <inkml:trace contextRef="#ctx0" brushRef="#br0" timeOffset="95169.28">12700 6720 0,'0'-17'187,"0"-1"-187,0 0 0,0-34 31,0 34-31,18-53 16,-1 36-16,19-53 16,16-53-1,37 0 1,-1 35-1,53-35 1,-35 35 0,-53 71-1,-18 17 17,-35 36 61</inkml:trace>
  <inkml:trace contextRef="#ctx0" brushRef="#br0" timeOffset="95307.82">13370 5944 0,'0'0'0,"0"18"31</inkml:trace>
  <inkml:trace contextRef="#ctx0" brushRef="#br0" timeOffset="96870.61">4692 3334 0,'0'-18'16,"0"0"0,0 1-1,0-18 1,0-1 0,-53 1-1,0 17 1,0 18-1,36 0-15,-72-17 16,1 17 0,-18 53-1,71-18 1,17 35 15,18 1-15,0-53-16,36 87 15</inkml:trace>
  <inkml:trace contextRef="#ctx0" brushRef="#br0" timeOffset="97420.58">4992 3775 0,'0'-18'0,"-18"18"15,18-18-15,-17 1 16,-1-1-1,18 1 1,0-1 0,0 0-1</inkml:trace>
  <inkml:trace contextRef="#ctx0" brushRef="#br0" timeOffset="97737.06">4780 3669 0,'18'0'16,"-1"0"-16,1 0 0,17 0 0,71-53 31,0 0-16,17 0 1,-17 18 0,-88 35-16,17-35 15,-52 35 48,-1 0-63,0 17 0</inkml:trace>
  <inkml:trace contextRef="#ctx0" brushRef="#br0" timeOffset="98170.62">4833 3475 0,'0'-18'0,"0"36"0,0-53 16,0 17-1,0 36 32,18-1-47,-18 1 0,17 17 16,36 106-1,0-17 1,-18 34 0,-35-122-16,18 87 15,0-52-15</inkml:trace>
  <inkml:trace contextRef="#ctx0" brushRef="#br0" timeOffset="107344.24">14411 5345 0,'0'17'78</inkml:trace>
  <inkml:trace contextRef="#ctx0" brushRef="#br0" timeOffset="108739.29">14781 5380 0,'0'0'16,"0"17"0,18-34 15,0-18-31,-18-1 16,17-34-1,-17-18 1,-17 35 15,-1 35-31,-53 0 16,19 18-1,-37 89 1,-16 52 0,52-18-1,35 1 1,53-36-1,-17-71-15,52 1 16,36-36 0,-35-52-1,35-18 1,-53-36 0,-36 18-1,-17 89-15,0-54 31,-17 142 1,-1 35-17,18-36 1,0-35-16,35 36 16,36-36-1,88-35 1,-36-35-1</inkml:trace>
  <inkml:trace contextRef="#ctx0" brushRef="#br0" timeOffset="110168.77">15716 5115 0,'0'0'16,"0"-35"-16,-17 17 15,-54 36 1,0 53 15,54-54-31,-54 124 16,36-53-1,35 18 1,53-35 0,35-53-1,18-36 1,35-70-1,-53-1 1,-35-69 0,-18 34-1,-35-17 1,0 53 0,-52 194 15,34 0 0,0-53-31,1 70 16,17 36-1,0-89 1,17-34-16,89-19 16,-18-17-1,53-53 1,-17-35-1,-54 18 1,-52 34-16,0-52 16,-1 70-16,1-34 15,-18 104 17,-18 37-17,1-72 1,-1 71-1,0 1 1,36-54 0,70-17-1,18-54 1,-18-17 0,18-35-1,-53-18 1,-35 36-1,-18 87 17,-18 1-32,-17 35 15,17 35 1,18-17 0,0-54-1,53-17 1,-18-17 15,18-36-15,-53 0-1,0-18 1,-17 36-16,-36-18 16,35 36-16,-17-36 15,35 0 1,35 17-1,36 36 1,52 0 0,-17 71-1,-18 17 1,-35 18 0,-53-35-1,0-19 1,0-16 15,0-54 0,0 0-15,35-52 0,36-54-1,-54 89-15,54-53 16,0 17-1,-36 54-15,53 17 16,-17 53 0,-54 53-1,-17 17 1,-17-52 0,17-54-16,-36 18 15,36-17 16,36-53 1,-19 17-32,71-35 15</inkml:trace>
  <inkml:trace contextRef="#ctx0" brushRef="#br0" timeOffset="110552.76">18397 5062 0,'0'0'16,"71"-53"-16,-53 36 0,-18-18 15,-18 17 1,-106 18 0,-17 53-1,88 0 1,53-18 0,18 0-1,88 1 1,-18 16 15,-17 1-15,-54 0-1,-52 0 1,-53-18 0,-53-17-1,35 0 1,53-1-1,35-17 1,1-70 0,-1 17-1</inkml:trace>
  <inkml:trace contextRef="#ctx0" brushRef="#br0" timeOffset="110754.97">17074 4586 0,'-35'0'0,"70"0"0,-123-18 0,71 1 16,-1 17-16,0 0 16,1-18-16,17 36 46,0-1-30</inkml:trace>
  <inkml:trace contextRef="#ctx0" brushRef="#br0" timeOffset="110984.84">15875 5186 0,'0'0'0,"18"0"16,17 0-16,0 0 15,142-35 1,-36-1 0,-18 1-1,-88 35 1</inkml:trace>
  <inkml:trace contextRef="#ctx0" brushRef="#br0" timeOffset="112635.06">1535 8290 0,'0'0'0,"17"0"16,1 0-1,-18-17-15,0-1 16,17 18-16,54-71 16,-36 1-1,-17-1 1,-18 18-1,-71 53 1,-17 18 0,-35 53-1,87-54-15,19 36 16,17 18 0,70-18-1,54 17 1,-36-17 15,0 35-15,-70 0-1,-89 1 1,-70-19 0,18-17-1,-18-53 1,52-35-1,72 17-15,-54-88 16,36 18 0,17 18-1,18 34 1,18 89 15,-18-35-15,53 70-16,17 18 31,1-18-15,70-35-1,-35-53 1,-71 0-16,89-35 16,-89 0-16,71-36 15,-18-35 1,-70 0-1,-18 0 1,0 54 0,0 122 15,0 36-15,0-88-1,0 34-15,0-34 16,17 53-16,19-36 31,16-35-15,19-18-1,17-52 1,-17-36 0,-54 18-1,-17 0 1,0 105 15,-17 54-15,-1 35-1,18-18 1,0-18 0,0-52-16,18-18 15,-1 0 1,72 0-16,-1-53 31</inkml:trace>
  <inkml:trace contextRef="#ctx0" brushRef="#br0" timeOffset="113351.06">2840 8184 0,'0'-17'0,"-35"-1"16,-18 18-1,0 53 1,0 53 0,35-18-1,1 36 1,17-107-16,17 54 16,54-18-1,17-53 1,0-18-1,0-35 17,-52 18-32,-19-18 15,-17 35-15,36-140 16,-36 16 0,0 37-1,0 87-15,0 0 16,0 36-1,0 0-15,0 70 16,0-53-16,0 71 16,0 53-1,0-36 1,0-52 0,0-36-1,0-70 32,0 17-47,17-35 16,1-35-1,52-36 1,1 54 0,70 35-1,-53 52 1,0 89-1,-88-18 1,0-17 0,-35-1-1,17-52 1,1-18 0,17-35-1,17 17 1</inkml:trace>
  <inkml:trace contextRef="#ctx0" brushRef="#br0" timeOffset="114235.8">5098 8202 0,'0'-18'0,"0"36"0,0-53 0,0 17 16,0 1-16,0-1 0,-53-88 15,0 53 1,-18 18 0,-17 70-1,17 36 1,-34 105 15,87-52-15,0-1-1,36-52 1,35-54 0,-35-17-16,87 0 15,1-88 1,-35 0-1,-18-71 1,-53 106-16,17-17 16,1 34-16,-18-17 15,0 36 1,0 52 0,-18 89-1,18-1 1,0-35 15,0 0-15,18-70-16,17-18 15,-17 0-15,52 0 16,36-53 0,-18-17-1,-52 34-15,70-87 16,-71 70-16,53-71 15,-70 107-15,-1-36 16,-34 53 0,-71 70-1,70 54 1,18-36 0,53 18 15,0-53-31,-36-36 15,1 19 1,-18-19 0,-18-17-1,-87 0 1,87 0-16,-35 0 16,35 0-1,18 36 16</inkml:trace>
  <inkml:trace contextRef="#ctx0" brushRef="#br0" timeOffset="114834.59">494 9842 0,'-18'-35'16,"36"70"-16,-53-87 0,17 34 31,0 36-31,1-1 16,-19 107-1,19-89-15,-19 106 16,-16 71-1,-1-54 1,35-34 0,18-71-1,35-106 17,-35 18-17,0-36-15</inkml:trace>
  <inkml:trace contextRef="#ctx0" brushRef="#br0" timeOffset="115534.84">88 10054 0,'-17'-17'0,"34"34"0,-52-70 0,17 18 15,1-53 1,34 17 0,142 1-1,0 34 1,70 72-1,-176-19-15,35 36 16,-70-18-16,-1 107 16,-87-54-1,-142 35 1,53-70 0,71-35-1,35-36 1,53 1-1,0-19 1,36 1 0,17 17-1,52 36 1,-16 35 0,-72-35-16,36 70 15,18 53 1,-36-53-1,36-17 1,-1-71 0,18-36-1,18-70 1,-18-35 0,-35 36-1,-53 34 1,0 53 15,0 1-15,0 87-1,0 1 1,0 17 0,0-17-1,0-36 1,0-18-16,0-34 31,0-18-31,0-36 16,0 18-1</inkml:trace>
  <inkml:trace contextRef="#ctx0" brushRef="#br0" timeOffset="115701.56">1164 9931 0,'-35'0'32,"35"17"-1,35 1-15,-17-18-16,-1 18 0</inkml:trace>
  <inkml:trace contextRef="#ctx0" brushRef="#br0" timeOffset="116450.6">1870 10248 0,'53'-53'16,"-36"36"-1,-17-19-15,0-34 16,0 52-1,-70 1 1,34 17 0,-16 35-1,16-18-15,-87 72 16,70-1 0,53 0-1,17-53 1,72-35-1,-54 0-15,18-35 16,-18 17-16,53-52 16,-52-1-1,-19 18 1,-17 18 0,-17 35-1,-1 53 1,18-35-1,0 70 1,0 88 0,0-17-1,18 70 1,-1-52 0,-17 123-1,0-230-15,0 212 16,0-105-1,-35 17 1,-36-106 0,-70-70-1,35-54 1,-105-122 0,70 16-1,17-69 16,124 52-31,36-53 32,52 54-17,106-54 1,35-53 0,-158 195-16</inkml:trace>
  <inkml:trace contextRef="#ctx0" brushRef="#br0" timeOffset="117183.9">2346 9895 0,'0'0'15,"0"-17"-15,0-1 0,-18 0 0,-35 18 16,0 18 0,36 53-1,-1 105 1,18-88 15,0 36-15,0-54-1,0-34 1,35-125 15,1 36-31,-19 1 16,54-72-1,0 54 1,-54 52 0,36 53-1,-18 36 1,-35-54-16,36 89 16,17-35-1,17-18 1,18-53 15,-17-18-15,52-105-1,-70 17 1,-17-71 0,-19 36-1,-17 0 1,0 106-1,-17 35 1,-1 35-16,0 106 16,1-17-1,17 52 1,0-70 0,17 0-1,36-89 1,-35-17-1,52 0 1,19-70 0,-19-1-1,1-35 1</inkml:trace>
  <inkml:trace contextRef="#ctx0" brushRef="#br0" timeOffset="117367.54">3016 9984 0,'0'0'0,"0"17"15,18-17-15,17 0 16,0 0-16,71-17 16,71-19-1,-36 19 16,-106 17-31</inkml:trace>
  <inkml:trace contextRef="#ctx0" brushRef="#br0" timeOffset="117561.31">3704 10125 0,'0'0'0,"0"17"0,0 1 32,-17-18-1</inkml:trace>
  <inkml:trace contextRef="#ctx0" brushRef="#br0" timeOffset="119834.71">635 12400 0,'18'18'16,"-36"-36"-16,36 53 0,-1-35 0,1 18 0,-18 0 15,18-18 1,-1-18 0,18-35-1,-17-35 1,-18-18 0,-88 0-1,-53 71 1,0 70-1,-36 89 1,107-1 0,52 18-1,36-70 1,-1-53-16,89-18 16,71 0 15,-36-53-31,17-71 15,-69 1 17,-54-71-17,-35 141-15,0-88 16,0 52 0,-18 72-1,-17 87 1,35 54-1,0 70 1,0-18 0,53-88-1,35-35 1,0-53 0,71-35-1,-53-36 1,0-70 15,-106 53-15,0 53-1,-18 35 1,-35 70 0,36 19-1,17-54-15,0 35 16,52 19-1,19-72 1,35-17 0,-18-35-1,18-71 1,-106 0 0,-35-35-1,-36 71 1,-35 70 15,71 17-31,-36 19 16,54-1-16,-54 106 15,71-35 1,71 0 0,17-89-1,71-17 1,-53-35-1,17-53 1,-105 70-16,17-70 16,0-18-1,-35 71 1,0 70 0,0 0-1,0 1 1,0 34-16,18 1 15,35-54 17,17-17-17,1-35 1,-54 18-16,54-54 16,-53-17-1,-18 53-15,0-89 16,0 89-1,0 52 1,0 54 0,0 70-1,0-106-15,35 18 16,-17-17-16,52 34 16,1-52-1,52-18 1,-35-53 15,1-53-15,-54-70-1,-18-1 1,-17 36 0,0 123-1,0 36 1,0 53-1,0 70 1,-17 35 0,17-105-1,0-36 1,0-88 15,0 35-15,35-52-16,53-71 31,18 70-15,-53 71-1,18 36 1,-54 52 0,-34 53-1,-1-124-15,-53 54 16,-17 0-1,35-71 1,36 0 0,-19-18-1,36-17 1,36-36 0,-19 53-16</inkml:trace>
  <inkml:trace contextRef="#ctx0" brushRef="#br0" timeOffset="120083.85">3545 11624 0,'-17'0'16,"-1"18"-16,0 35 16,1 35-1,-1-35-15,18 70 16,-17 1-1,17-1 1,0-88-16,0 18 16,35-70 15,-18-1-15,19-35-16</inkml:trace>
  <inkml:trace contextRef="#ctx0" brushRef="#br0" timeOffset="120417.02">3704 11959 0,'18'0'15,"-1"18"-15,54-18 32,-18-18-17,-18 18-15,18-53 16,-35 53-16,17-53 15,-35 0 1,-53 36 0,-17 17-1,-54 123 1,89-17 0,35 35-1,17-53 1,36-35 15,36-53-31,-1-35 31,-53 17-31,-17 1 0</inkml:trace>
  <inkml:trace contextRef="#ctx0" brushRef="#br0" timeOffset="121326.55">4727 11589 0,'0'-18'15,"0"36"-15,0-54 0,-35 1 16,-18 35-16,35 0 0,1 0 16,-89 53-1,35 71 1,54-89-16,-1 106 16,0 35-1,36-70 1,70-35-1,53-71 17,-17-36-17,88-140 1,-107 35 0,-16-53-1,-89-18 1,0 89-1,0 70 1,-18 106 0,-35 106-1,35 35 1,1-53 0,17 0-1,70-71 1,1-70-1,35-53 17,-36-17-17,1-18 1,-54 52 0,-17 72 15,-17-1-31,17 18 15,0 0 1,0-18 0,0-17-1,35-106 17,-17 70-32</inkml:trace>
  <inkml:trace contextRef="#ctx0" brushRef="#br0" timeOffset="121483.68">5609 11571 0,'-70'0'31,"52"0"-31,18 35 16,0-17-1,0 0-15,35-18 16,-17 17-16</inkml:trace>
  <inkml:trace contextRef="#ctx0" brushRef="#br0" timeOffset="122251.46">6068 11571 0,'0'0'16,"-18"0"-1,-17 0-15,-36 53 16,54-35-1,-1 70-15,0-71 16,18 89 0,0 18-1,36-36 1,17-70 0,35-18-1,53-106 1,-53 0-1,18-53 1,-53-17 0,-53 52-1,0 36 1,0 106 0,0 70-1,-18 53 1,-17-35-1,0-18 17,-1-53-17,54-52 17,0-1-32,35 0 15,35-52 1,18 35-1,-54 17 1,-34 18 0,-36 18-1,1-1-15,-71 19 16,-18-1 0,35 35-1,54-34 1,17 17-1,0-36 1,35 19 0,18 16-1,0-16 1,-18-19 0,18-17-1,17-35 1,-17 0-1</inkml:trace>
  <inkml:trace contextRef="#ctx0" brushRef="#br0" timeOffset="123467.72">4621 9772 0,'0'-35'0,"0"70"0,0-88 16,-53 0-16,36 18 16,-1 17-16,-17 1 15,-71-1 1,0 71 0,36 53-1,52 52 1,18 19-1,0-89 1,106 18 0,17-106-1,71-18 1,0-70 0,-52 0-1,-37-89 1,-87-34-1,-18 175 1,0-87 0,0 52-1,-18 89 1,1 88 0,-1 88-1,18-53 1,0-106-16,18 89 15,52-89 1,-17-35 0,35-18-1,-17-34 1,-53-1 0,-18 17-1,0 89 16,0-35-15,0 35 0,0-18-1,0-17 1,0-54 15,17 36-31,1-17 0</inkml:trace>
  <inkml:trace contextRef="#ctx0" brushRef="#br0" timeOffset="123617.27">5468 9666 0,'0'-35'0,"0"17"0,0 1 15,-18 17 1,-17 17 0,35 36-1,53-35 16,-18-1-31</inkml:trace>
  <inkml:trace contextRef="#ctx0" brushRef="#br0" timeOffset="124300.54">5997 9631 0,'0'-18'16,"0"36"-16,-35-36 15,17 18-15,1 0 0,-36 35 16,-18 71-1,36 18 1,17-18 0,18-1-1,88-34 1,-17-71 0,-36 0-16,71-18 15,18-70 1,-71 0 15,-18-88-15,-18-36-1,-17 106 1,18 71 0,0 52-1,-18 107 1,0 35-1,-36-54 1,-34 1 0,52-88-1,18-53 17,18 17-17,0 0-15,-1-17 0,1 35 0,17-18 16,36 1 15,-71 52 0,-18-17-31,-35 35 16,0-18 0,53-17-16,-17 35 15,34-18 1,36-18-1,53-17 1,0 0 0,-53 0-1,-53 36 1</inkml:trace>
  <inkml:trace contextRef="#ctx0" brushRef="#br0" timeOffset="126299.64">564 13899 0,'18'-17'0,"-36"34"0,54-34 0,34-54 31,-52 54-31,17-54 15,-17-35 1,-18 36 0,-71 34-1,-17 36 1,53 0-16,-71 89 16,0 105-1,88-36 1,18-17 15,71-70-31,0-71 31,70-35-15,-106 17-16,53-70 16,36-124-1,-54 18 1,-52-35-1,-18 123 1,0 53 0,-35 71-1,17 17-15,0 71 16,1 88 0,17-53-1,53 18 1,-1-89 15,-16-52-31,34 0 16,71-36-1,-17-53 1,35-70 0,-71 35-1,-71 18 1,-122 88-1,-1 53 1,0 35 0,106 1-1,53-1 1,35-35 0,-53-36-16,71 19 15,18 17 1,-54-36-1,36 1 1,-18-18 15,53-18-15,-105 1-16,34-19 16,-35 19-16,107-107 15,-89 36 1,-53-36-1,-71 54 1,-70 70 0,106 0-16,-18 35 15,35-17-15,-70 88 16,53 0 0,35-1-1,17-52 1,71-17 15,-52-36-31,-19 0 16,89-53-1,-18-18 1,-52-35 0,-36 53-1,0 36 1,0 105 15,0-18-15,0-34-1,35-1-15,18 18 16,88-53 0,-88 0-16,70 0 15,36-71 1,-53-17-1,-36-35 17,-70 52-17,-35 36 1,-35 35 0,34 17-16,-70 72 15,71-19 1,35-17-1,53-35 1,0-18 0,-18 0-16,36-18 15,-18-17 1,-36 35 0,1 18-1,-18 70 1,0 0-1,0 106 17,0-18-17,18 89 1,-18-18 0,0-71-1,-53 1 1,35-160-16,-17 19 15,17-36-15,-35-18 16,18-88 0,35-123-1,53-18 1</inkml:trace>
  <inkml:trace contextRef="#ctx0" brushRef="#br0" timeOffset="127551.71">3792 13635 0,'0'-18'0,"0"36"0,0-53 0,0 17 0,0-17 15,-53-1 1,-35-34 0,53 52-16,-53 18 15,-36 35 1,71 71-1,0 53 1,53-18 0,36-70-1,87-54 1,-35-34 0,36-71-1,-54-18 1,-34-35-1,-36 105 1,0 1-16,17 17 16,-17 36-1,0 53 1,0 52 0,0-17-1,53-53 1,0-53-1,-18 0-15,18-35 16,71-71 0,-54 0-1,-34 0 1,-36 71 0,-18 123 15,18-70-16,-18 70-15,1 18 16,17-71 15,0-17-15,0-71 15,17 35-31,19-53 0,17 18 16,17-35-1,1 35 1,-36 53 0,-35 18-16,18 35 15,-1-18-15,-17 18 16,71 18 0,17-36-1,0-35 1,71-53-1,-124 35 1,18-17 0,-18 17-16,18-87 15,-53-19 1,-35 71 0,-71 36-1,36 17 1,-19 53-1,72-18-15,-1 35 16,18 54 0,35-54-1,18-34 1,36-36 0,-72-18-16,36-17 15,-35 17-15,52-105 16,-34-36-1,-1 18 17,-35 0-17,0 88 1,0 88 0,0 0-16,-35 89 15,17-1 1,18 36-1,53-71 1,17-17 0,-52-71-16,17 17 15,-17-17-15,53-35 16</inkml:trace>
  <inkml:trace contextRef="#ctx0" brushRef="#br0" timeOffset="129232.34">6050 13441 0,'18'0'0,"-36"0"16,53 0-16,-17 0 0,17-53 15,-17 35 1,-18-35-16,-18 0 15,-52-17 1,17 35 15,-35 35-15,-1 105 0,72-87-16,-18 106 15,17 34 1,18-52-1,53-35 1,35-54 0,-53-17-16,18-17 15,-35-19-15,88-69 16,-36-19 0,-17-35-1,-18-35 1,-35 53-1,0 53 1,0 70 0,-17 124 15,-1-71-31,1 107 16,17-19-1,0 36 1,17-53-1,71-53 1,36-53 0,-18-53-1,17-18 1,-17-52 0,-88 52-1,-36 18 1,-53 53-1,1 35 17,52 18-32,18-17 31,71 34-15,-54-52-16,36 35 15,18 0 1,-36-18-1,0-17 1,36-18 0,-18-36-1,-35 36-15,70-88 16,-35 0 0,-36 35-1,1 0 1,-18 35-1,0 71 32,0-35-47,-18 17 0,1 1 16,17 52 0,0-18-1,0-34 1,53-36-1,-36 0-15,36-36 16,-35 19-16,35-36 16,-53-35-1,0-1 1,-36 72 0,19-1-16,-36 18 15,0 0 1,53 35-1,53-35 17,-36 0-32,36 0 15,89 0 1,-107-17-16,106-19 16,0 1-1,-70 35 1,-124 35 15,53-17-31,-36 70 16,19-17-1,17-36-15,0 141 16,0 19 0,0-54-1,0 35 1,-71 18-1,54-141 1,-19 53 0,19-36-1,17-52-15,-18-18 16,18-18 0,35-70-1,36-71 1,-18 54-16</inkml:trace>
  <inkml:trace contextRef="#ctx0" brushRef="#br0" timeOffset="129567.08">7849 13353 0,'0'0'0,"-17"-18"0,-1 0 0,-17-17 15,17 17-15,36-34 16,35 16-1,70 36 1,-17 0 15,-71 53-15,-17 35 0,-36-52-16,-52 34 15,52-35-15,-53 36 16,-17-18-1,71-35 1,17-36 31,0 0-47</inkml:trace>
  <inkml:trace contextRef="#ctx0" brushRef="#br0" timeOffset="129749.36">8043 13688 0,'0'0'16,"-17"17"46,-1 1-46,0-18-16,-17 18 0,17-1 15,1-17-15</inkml:trace>
  <inkml:trace contextRef="#ctx0" brushRef="#br0" timeOffset="131549.51">988 15328 0,'0'0'0,"0"-17"16,0-72 15,-18 89-16,18 18-15,-18 35 16,1 106 0,-1-36-1,1-88-15,-1 54 16,18-1 0,-18-88 15,18-71-16,0 54 1,0-72-16,0-87 31,0 35-15,53 0 0,0 123-1,35 89 1,1 52-1,-54-70-15,35 88 16,-34-17 0,-19-54-1,1-52 1,0-36 0,-1-70-1,36-71 1,18 1-1,34-19 1,-34 124 15,-36 89-15,-17 69 0,-18 72-1,0-142-15,0 71 16,0 0-1,18-53 1,35-53 0,-1-18-1,-34 0-15</inkml:trace>
  <inkml:trace contextRef="#ctx0" brushRef="#br0" timeOffset="132985.53">2117 15381 0,'17'-18'0,"-34"36"0,34-53 15,-17 0-15,0-1 16,-17 36 0,-1 0-1,0 0-15,-35 53 16,18 35 0,18 36-1,17-36 1,17-17-1,54-36 1,-54-35-16,107-18 16,-1-35-1,-17-53 1,-88 1 0,-36-36-1,-88 70 1,71 53-1,-88 18-15,34 53 16,36 88 15,53-35-15,18 18 0,53-71-1,-36-36-15,88 1 16,54-36-1,-18-52 1,-71-19 0,-35-16-1,-53 34 1,0 53 0,0 36-1,0 53 1,0-1-1,0 36 1,35-53 0,-17-35-1,34-18 1,1 0 0,36-36-1,-36-34 1,17-36-1,-52-18 1,-18 54 0,-18 140 15,18-34-15,0-19-16,0 54 0,0-1 15,0-52-15,0 35 16,18-53-16,35 0 15,52 0 1,-16-53 0,-19-35 15,-52 17-15,-18 1-1,35 123 16,-35-18-31,18 0 16,-1 53 0,-17-70-16,18 17 15,-18 1 1,-35-36 0,-18 0-1,-18-53 1,36 35-1,0 18 1,35 53 31,17-53-47,1 35 0,0-17 16,52 0-1,36-18 1,-18 0-1,-52-18-15,69-17 16,-87 17-16,70-53 16,-35-34-1,-53 16 1,0 1 0,-18 71-1,-17 52 1,18-17-1,-1 105-15,18-52 16,0 17 0,53-35 15,17-36-15,1-17-1,-1-53 1,36-35-1</inkml:trace>
  <inkml:trace contextRef="#ctx0" brushRef="#br0" timeOffset="133235.48">4674 14905 0,'0'0'16,"0"-18"-16,0 1 0,0-1 0,-53 53 31,36 0-16,-1 18-15,0 124 32,18-124-32,-17 70 15,17 18 1,0-35 0,0-88-1,17-18 1,72-88-1</inkml:trace>
  <inkml:trace contextRef="#ctx0" brushRef="#br0" timeOffset="133465.21">4992 14922 0,'0'0'0,"17"-70"0,-17 52 0,0 1 16,0 34-1,0 89 1,0-71-16,0 89 15,0 52 17,0-35-32,0-70 31,0-36-15,-17-70-1</inkml:trace>
  <inkml:trace contextRef="#ctx0" brushRef="#br0" timeOffset="134865.15">4745 15311 0,'0'0'0,"-18"-18"15,106-17 32,-35-1-47,106-17 16,-53 18-1,17 18 1,-87 17 0,-19 0-16,-17 52 31,-35 37-15,17-19-1,1 18 1,17-70-16,17 17 15,72-17 1,52-18 0,-53-18-1,18-70 1,-89 0 0,-17-53-1,-88 17 1,71 107-16,-72-1 15,-17 36 17,36 52-17,35 54 1,35-18 0,17-36-1,1-52-15,70 17 16,-17-35-1,52-18 1,36-70 0,-36 18-1,-87 34-15,69-34 16,-52 17 0,-70 123 15,17-52-16,-18 0-15,18 17 0,0 88 32,0-70-32,53-17 31,18-19-15,-18-34-1,35-54 1,-35-35-1,0 0 1,-36 89-16,36-71 16,-53 52-1,0 107 17,0-53-32,-18 34 15,1 54 1,17-88-16,0 52 15,35-17 1,36-53 15,17 0-15,0-35 0,0-53-1,-70 70-15,35-88 16,-36 1-1,-17 69 1,-52 36 0,-1 18-1,17 88 1,36 0 0,0-18-1,18-35 1,35-53-1,53 0 1,-18-53 0,-53 35-1,106-70 1,-35-35 0,-71 70-1,-17 35 1,-18 53-1,0 36 1,0-54-16,0 72 16,0-36-1,0-18 1,18-35 31,-18-18-47,17 18 0,1-17 0</inkml:trace>
  <inkml:trace contextRef="#ctx0" brushRef="#br0" timeOffset="135015.93">7585 15275 0,'0'-17'62,"0"-1"-62,-18 0 16,0-17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47:21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 1182 0,'0'0'0,"0"-18"16,0 1 0,0-1-16,0 0 15,-18 18 17,0 18-17,1 35 1,-1 70-1,18-87-15,0 34 16,0-35-16,-35 142 16,17-54-1,1 18 1,17-70 15,0-53-31,0-1 16,0 1-1,0-71 17,-18 35-32,0-35 15</inkml:trace>
  <inkml:trace contextRef="#ctx0" brushRef="#br0" timeOffset="450.45">1305 1323 0,'0'-18'0,"0"36"0,-17-53 0,17 17 16,0 0-16,0 1 0,17-71 31,36-1-15,71-17-1,-1 36 1,18 35 0,18 52-1,-36 142 1,-34 53 0,-72-71-1,-17 70 1,-35-16-1,0-54 1,-1-53 0,19-53-1,17-53 32,0 1-31,-18-1-16,18-17 15,0 0-15,-17-1 0</inkml:trace>
  <inkml:trace contextRef="#ctx0" brushRef="#br0" timeOffset="754.92">1570 1623 0,'-18'0'0,"36"0"0,-53 0 15,17 0-15,53 0 32,36-36-17,-36 19-15,36 17 16,-36-18 0,106-17-1,-53 17 1,-53 18-1,-17 0 48,0 0-63</inkml:trace>
  <inkml:trace contextRef="#ctx0" brushRef="#br0" timeOffset="1718.61">2805 1429 0,'0'0'0,"0"-18"16,0 0-1,0-17 1,-36 35 0,1 0-1,-36 0 1,1 35 0,-36 89-1,53-54 1,36-34-16,-1 87 15,18-35 1,18-17 0,52-18-1,18-53 1,53-35 0,-52-18 15,16-35-16,-52-18 1,18-35 0,-36 17-1,-35 89-15,0-53 16,0 17 0,0 53-1,0 54 16,0-19-31,0 54 16,0-53-16,-17 70 16,17 53-1,0 0 1,0-35 0,17-18 15,18-53-16,-17-35-15,35 0 16,18-53 0,-1-17-1,-17-54 1,-35 36 0,-1 70-16,-17-52 15,0 52 1,0 71 15,0-35-31,0 35 16,0 35-1,0-70-15,36 35 16,-19-36 0,18 1-1,54-18 1,-19-35-1,-34-18 1,-1-53 0</inkml:trace>
  <inkml:trace contextRef="#ctx0" brushRef="#br0" timeOffset="1932.53">3651 1147 0,'0'0'16,"-17"0"-16,-1 0 0,0 0 16,1 0-16,17 17 31,0 1-15,0-1-1</inkml:trace>
  <inkml:trace contextRef="#ctx0" brushRef="#br0" timeOffset="2182.69">2928 1570 0,'0'17'0,"0"-34"0,18 34 47,17-17-47,-17 0 16,35 0-16,17-35 16,-17 18 15,-35 17-31</inkml:trace>
  <inkml:trace contextRef="#ctx0" brushRef="#br0" timeOffset="3099.12">4039 1446 0,'0'-17'0,"-17"17"47,-19 17-47,-17 36 16,18 0-1,35-18 1,-17 36-1,17 17 1,0-17 0,17-71-1,18 0 1,1 0 0,-36-71-1,0-17 1,0 0-1,0 35 1,0 0 0,53 18-1,0-1 1,52 36 15,-34 0-15,17 71-1,-35 17 1,-35-17 0,-18-36-16,0 36 15,0 17 1,0-71 0,-18 1-1,0-18 1,18-18-1,0-70 1,0 0 0,18 0-1,35 35 1,53-18 0,0 36 15,-1 17-16,1 36 1,-88 0-16,17 52 16,-35 18-1,0 1 1,-35-19 0,17-52-1,18 0-15,-17-18 31,17-53-15,0 35 0,0 0-16</inkml:trace>
  <inkml:trace contextRef="#ctx0" brushRef="#br0" timeOffset="3632.72">5539 1341 0,'0'-18'15,"-18"18"1,-17 0 0,-36 0-1,1 53 1,17-18-1,53-17-15,0-1 16,0 1 0,0 0-16,35-1 15,18 1 1,35 0 0,-17-1-1,-18 18 16,-36-35-31,18 36 16,-17-1 0,-18 18-1,-70 0 1,-19-18 0,1-35-1,70 0-15,-52 0 16,35 0-1,-1 0 1,19 0 0,17-35-1,0 17 1</inkml:trace>
  <inkml:trace contextRef="#ctx0" brushRef="#br0" timeOffset="4531.77">7514 1376 0,'0'-35'31,"0"17"-31,0 0 0,0 1 0,-35-19 16,35 19-16,-71-36 15,-17 35 1,-35 36 0,17 35-1,0 53 1,88-89 0,-35 71-16,53-52 15,-17 87 1,17 1-1,53-54 1,17-35 0,18-35-1,36-52 1,-54-37 0,19-17-1,-36-17 1,-18 35-1,-35 17 1,0 54-16,0-1 16,0 71 15,0-35-15,0 52-1,0 36-15,0 35 31,35-88-15,53 0 0,18-35-1,0-36 1,17-53 0,-105 54-16</inkml:trace>
  <inkml:trace contextRef="#ctx0" brushRef="#br0" timeOffset="4865.07">8590 1393 0,'-18'0'0,"36"0"0,-53 0 16,17 0 0,18 18-1,18-18 1,35 0 0,-36 0-16,89 0 15,-35 0 1,-18 0-1,-18 0 1</inkml:trace>
  <inkml:trace contextRef="#ctx0" brushRef="#br0" timeOffset="5099.16">8555 1570 0,'0'0'0,"-18"17"15,36-17 17,-1 0-32,36 0 15,-35 0-15,35 0 16,-35 0-16,17 0 15,18-17 1,-53-1-16</inkml:trace>
  <inkml:trace contextRef="#ctx0" brushRef="#br0" timeOffset="6039.71">9719 1393 0,'0'0'0,"-18"0"0,1-52 32,17 34-32,-18 18 0,0-53 15,18 0 1,0-17 0,71 17-1,-53 35-15,52-17 16,89 17-1,-71 18 1,18 71 0,-35 52-1,-54 1 1,-17-89 0,0 71-16,0-89 15,0 71 1,-17 1-1,17-54 1,-18-17 0,0-18-1,18-18-15,-17-35 16,17-53 0,0 0-1,70 1 1,18 16-1,1 19 1,-37 35 0,-34 35-16,70 17 15,-35 54 1,-17 52 0,-36-17 15,0-53-16,0 35 1,0-53 0,0 1-1,0-54 17,0-35-17,0 35-15</inkml:trace>
  <inkml:trace contextRef="#ctx0" brushRef="#br0" timeOffset="6448.83">10918 1411 0,'18'0'16,"-18"-18"-16,18 18 0,-1-17 15,1-1 1,35-35-1,17-35 1,-52 0 0,-18 35-1,0 35 1,0 1-16,-53 17 16,36 0-16,-54 88 15,18 18 1,35-18-1,1 18 1,17 0 0,0-89-16,35 54 15,53-54 1,-35-17 0,53-17-1,0-54 16,-71 54-31</inkml:trace>
  <inkml:trace contextRef="#ctx0" brushRef="#br0" timeOffset="6716.29">11571 1270 0,'0'-18'16,"0"36"-16,0-18 31,0 35-16,0-17-15,-35 52 16,-36 19 0,1-1-1,17-18 1,18-34 0,35-19 15,35-70 0,0 18-31</inkml:trace>
  <inkml:trace contextRef="#ctx0" brushRef="#br0" timeOffset="6964.7">11659 1411 0,'-17'18'31,"-1"-1"-15,-17 1-16,35 0 0,-53 35 16,35-36-16,-17 54 15,17-36 1,18-17 15,18-18 0,0-18-31,17-35 16,18-17-16</inkml:trace>
  <inkml:trace contextRef="#ctx0" brushRef="#br0" timeOffset="7079.65">11765 1305 0,'0'-17'15</inkml:trace>
  <inkml:trace contextRef="#ctx0" brushRef="#br0" timeOffset="8018.14">11571 1235 0,'0'0'16,"0"-18"-16,0 36 47,0-1-47,0 1 15,-18 35-15,18-18 16,-35 36-1,0-1 1,0 36 0,35-71-16,-18 36 15,18-36 1,0-52 31,0-54-32,18 53-15,-1-52 16,36-1 0,-18 18-1,1 18 1,-19 35 0,1-18-1,0 18 16,-1 0-15,1 36 0,-18-1-1,0-17-15,0 35 16,35 35 0,0-18-1,1-52 1,17 17-1,0-35 1,-18-35 0,-17-71-1,-18 0 1,0 0 0,0 1-1,-18 69 16,0 19-15</inkml:trace>
  <inkml:trace contextRef="#ctx0" brushRef="#br0" timeOffset="8784.15">13212 988 0,'0'0'16,"0"-18"-16,17 0 0,1-34 15,-18 34-15,0 0 16,-18 18 0,-17 18-16,-18 52 15,-18 107 1,18-1 0,-17 1 15,52-36-16,1-53 1,17-53 0,0-52-1,0-54 1,0-17 0,0-36-1,53-52 1,-1 17-1,-34 124-15,88-124 16,0 53 0,-18 106-1,0 71 1,18 141 0,-71-36-1,-35-141 1,18 106-1,0-35 1,-18-35 0,0-36-1,-18-17 1,-17-36 0,17 0-16,-70-35 15</inkml:trace>
  <inkml:trace contextRef="#ctx0" brushRef="#br0" timeOffset="8983.85">12965 1464 0,'0'0'0,"-18"0"15,36 0 17,34 0-32,90 0 15,34-18 1,-53 1 15,-70-1-31,124-35 16,-18 0-1</inkml:trace>
  <inkml:trace contextRef="#ctx0" brushRef="#br0" timeOffset="10497.4">14023 1199 0,'0'0'15,"-18"0"1,-17 18-1,-36 53 1,19 17 0,34-18-1,18 36 1,18-35 0,-1-54-1,36 1-15,88-18 31,-35-53-15,17-35 0,-52 0-1,17-53 1,-52-89 0,-19 89-1,-17 71 1,-35 140 15,17-52-31,-17 123 16,35 71-1,0-107 1,0 19 0,18-54-1,35-34 16,17-36-15,18-18 0,-70 0-16,52-52 15,1-36 1,-36 18 0,-17 17-1,0 71 1,-54 106 15,36-88-15,-17 52-16,17 1 15,0-1 1,0-52 0,70 0-1,-52-18 1,70-36-1,36-34 1,-36-18 0,-18 17-1,-52 1 1,-36 123 15,1 35-15,-1-35-1,18 17 1,0-52-16,0 17 16,35-35-1,36 0 1,-54-53 0,-17-17 15,0-1-16,-52-17 1,34 70 0,18 1-1,18-1 1,70-35 0,53 18-1,-53 35 1,-70 0-16,52 0 15,-34 70 1,-36 36 0,0-18-1,0-17 1,0-1 0,0-34-1,0-54 32,0 0-31,-18-70-1,36 0 1,-1 53-16,54-71 16,-1 18-1,-17 35 1,35 53-1,-17 53 1,17 53 0,-70 17-1,-18-52 1,0-1 0,-36-35 15,-16-17-16,34-18 1,0-18 0,18-17-1,0 18-15,18-19 0</inkml:trace>
  <inkml:trace contextRef="#ctx0" brushRef="#br0" timeOffset="10948.15">16651 1164 0,'0'-17'0,"0"34"0,0-52 16,0 0-1,-18 17 1,1 18 0,-36 18-16,0 35 31,35-36-31,-35 36 0,53-35 15,-17 35 1,34-36 0,54 1-1,17-18 1,18 18 0,-88-18-16,70 35 15,-71 0 1,-17 0-1,-88 1 1,0-1 0,-18 0-1,89-35-15,-54 0 16,18 0 0,18-17-1,0-36 1,17 53-1</inkml:trace>
  <inkml:trace contextRef="#ctx0" brushRef="#br0" timeOffset="11194.23">15434 706 0,'0'0'0,"-18"-18"0,1 18 15,-19 0 63,19 18-78</inkml:trace>
  <inkml:trace contextRef="#ctx0" brushRef="#br0" timeOffset="11448.5">14323 1129 0,'0'18'32,"17"-18"-32,1 0 0,0 0 0,52 0 15,-34 0-15,122-18 16,-34 0 0,-18 18 15,-18-17-16,-53-1-15</inkml:trace>
  <inkml:trace contextRef="#ctx0" brushRef="#br0" timeOffset="12113.33">17798 706 0,'0'-18'16,"0"0"-16,-18 18 31,-17 0-31,-71 0 16,-18 124 15,89-89-31,-88 194 16,17-52-1,88-124-15,-70 158 16,88-70 0,0 18-1,71-53 1,34-53-1,-69-53-15,87 0 16,18-88 0,-105 70-16</inkml:trace>
  <inkml:trace contextRef="#ctx0" brushRef="#br0" timeOffset="13081.4">18115 1358 0,'0'-17'15,"0"34"-15,0-52 0,0-36 16,-18 18 0,-34-17-1,-19 70 1,-17 35 0,-18 106-1,53-53 1,18 18-1,35-18 1,53-35 0,17-35-1,-34-18-15,16-35 16,54-53 0,0-18 15,-35-53-16,-18-35 1,-36 53 0,-17 53-1,0 105 1,-35 107 0,17 17-1,-35 18 1,36-36-1,17-17 1,17-53 0,19-53-1,34 0 1,1-35 0,-18-18-1,-36 0 1,-17 0 15,0 18-15,18-18-1,35 35 1,17 0 0,-17 18-1,-17 0-15,52 0 16,0 53-1,-35 35 1,-35 1 0,-18-36-1,-18 17 1,-17-70 0,17 0-1,18-35 16,0-18-15,35-71 0,18 54-1,18 17 1,-18 18 0,17 17-1,-17 18 1,-18 0-1</inkml:trace>
  <inkml:trace contextRef="#ctx0" brushRef="#br0" timeOffset="13247.58">19209 1217 0,'17'0'16,"-17"18"-16,0 35 15,0-18 1,-17 35 0,17-17-1,0-282-15,-18 476 16,18-229-1,0 17 1,-18-35 15,18-35-31,0 17 0</inkml:trace>
  <inkml:trace contextRef="#ctx0" brushRef="#br0" timeOffset="13447.28">19138 1005 0,'-17'0'0,"34"0"0,-52 0 31,35 18 16,0 0-47,18-18 16,17 35-1,0-35-15</inkml:trace>
  <inkml:trace contextRef="#ctx0" brushRef="#br0" timeOffset="13714.51">19491 1182 0,'0'17'16,"0"1"-16,18-18 15,-18 18-15,0-1 0,17 54 16,1 17 0,17-17-1,-35-1 1,0-17 0,0-35-1,0-54 32,0 19-47</inkml:trace>
  <inkml:trace contextRef="#ctx0" brushRef="#br0" timeOffset="13964.51">19914 1182 0,'0'0'0,"18"35"47,-36-17-47,-88 88 16,1-18-1,87-71-15,-17 36 16,17-35-16,0 17 16,18-17-1,18-18 16,53-35-15</inkml:trace>
  <inkml:trace contextRef="#ctx0" brushRef="#br0" timeOffset="14347.38">20002 1376 0,'0'17'0,"18"-17"32,17 0-32,36-17 15,-53-1-15,87 1 16,-16-36 0,-107 35 15,0 18-16,-70 35 1,0 36 0,70-1-1,18 1 1,0-18 0,0-36-16,18 1 15,0-18-15,87 0 16,-16-18-1,-1-34 1</inkml:trace>
  <inkml:trace contextRef="#ctx0" brushRef="#br0" timeOffset="14730.66">20549 1288 0,'0'-18'0,"0"36"0,0-71 16,0 17 15,18 36-31,17 0 16,71 0-1,-18 71 1,-70 17 0,0 0-1,-18-17 1,0-18-1,-71-36 1,53-17 0,1-35-1,17-18 1,35-35 0,36 18-1,-1 17 16,-17 17-15,18-17 0</inkml:trace>
  <inkml:trace contextRef="#ctx0" brushRef="#br0" timeOffset="15113.89">21061 723 0,'0'0'0,"0"-17"0,0-1 16,70 18 15,-52 0-15,53 53-16,17 70 31,0 71-16,-53-53 1,-35 18 0,-35-18-1,-53 0 1,35-70 0,18-53-1,35-1 1,0-52 15,0 17-31,35-52 16,-18 34-16</inkml:trace>
  <inkml:trace contextRef="#ctx0" brushRef="#br0" timeOffset="15328.63">21890 1323 0,'17'18'93,"-17"-1"-93,0 1 16</inkml:trace>
  <inkml:trace contextRef="#ctx0" brushRef="#br0" timeOffset="15597.4">21713 1887 0,'0'18'0,"0"-36"0,-17 54 16,-1-1 0,18-17-1,0-1-15,-17 1 16,-1 35 0,-17-36-1,-18 1 1,-18 0-1,-70-18 1,106 0-16</inkml:trace>
  <inkml:trace contextRef="#ctx0" brushRef="#br0" timeOffset="22695.88">1164 3563 0,'0'18'15,"18"-18"16,-1-18-15,1 0 0,-18 1-16,0-1 15,0-35 1,-35 0 0,-53 0-1,-1 36 1,72 17-16,-71 0 15,17 88 1,18 18 0,18 35-1,17 0 1,18-53 0,53-17-1,-35-71-15,52 0 16,18-36 15,-17-34-15,0-18-1,-18-18 1,-36 71-16,-17-71 16,0 18-1,0 70 1,0 36-1,0 87 1,0 19 0,18 17-1,-1-70 1,89-19 0,-18-52-1,18-52 1,-88 34-1</inkml:trace>
  <inkml:trace contextRef="#ctx0" brushRef="#br0" timeOffset="24262.56">1852 3475 0,'0'0'16,"0"-35"-16,0-18 15,0 17 1,-53 36-1,-17 53 1,17 18 0,35 70-1,0-53 1,18 18 0,18-71-16,17-17 15,-17 0-15,70-1 16,0-34 15,1-36-15,-19-53-1,-17 18 1,-18-106 0,-35 52-1,18 37 1,0 69-1,-36 125 17,18-72-32,-18 18 15,18 36-15,0 88 16,0-53 0,0 17-1,71-70 1,-1-35 15,36-18-15,-70-18-16,34-17 15,18-71 1,-52 35 0,-1-35-1,-18 71 1,-17 18-1,-17 69 1,-1 19 0,18 35-1,0-36 1,0 1 0,18-71-16,17 18 15,-17-18 1,70 0-16,0-36 15,-17-34 17,-18-18-17,-36-1 1,-17 54-16,36-18 16,-36 36-16,0 52 31,0-18-31,0 54 15,0 0 1,0 34 0,0-52-1,17-35 1,36-18 0,-18-35-1,1-36 1,-36 18-1,-18-17 17,0 52-32,-35-17 15,18 35 1,35-18 0,0 0-1,35-17 1,18 0-1,-35 35-15,70-35 16,-17 35 0,-1 53-1,-34 35 1,-1-18 0,-18-52-1,19 70-15,-19-35 16,-17-18 15,0 1-15,-17-36 15,17-18-31,0 0 0,0 1 16,0-1-16,0-35 15,17-70 1,72-1-1,-1 36 1,18 17 0,-18 89-1,-71 0-15,54 70 16,-53 35 0,-18-17-1,0-35 1,0-36 15,0-53 0,0 1-15,0-36-16</inkml:trace>
  <inkml:trace contextRef="#ctx0" brushRef="#br0" timeOffset="24712.31">4586 3298 0,'0'0'16,"0"-17"-16,0-1 0,-35 1 16,17 17-16,-52 0 15,52 0 1,-70 52-16,53 1 15,17 18 17,18-36-17,53 0 1,-36-35-16,72 18 16,-19 17-1,1 1 1,-36-1-1,-35 18 1,-53-18 0,-70 0-1,87-17-15,-52-18 16,18 0 0,34 0-1,36-18 1,0-34 15,0-1-31</inkml:trace>
  <inkml:trace contextRef="#ctx0" brushRef="#br0" timeOffset="24962.62">3140 2910 0,'0'0'16,"-18"0"-16,0 0 0,1 0 0,-1 0 16,1 0-1,17 18 32,-18-18-47</inkml:trace>
  <inkml:trace contextRef="#ctx0" brushRef="#br0" timeOffset="25182.61">1993 3457 0,'0'18'0,"0"-36"0,0 53 16,18-35-16,-1 0 15,19 0-15,87-17 16,18-18 0,-88 17-1,71 0-15,-89 1 16</inkml:trace>
  <inkml:trace contextRef="#ctx0" brushRef="#br0" timeOffset="25979.11">5927 3263 0,'0'0'0,"0"-17"16,17 17-16,19-53 16,-19 35-16,-17 0 15,0 1-15,0-1 16,-35-17 0,-53 35-1,-18 17 1,35 89 15,1 53-15,52-106-16,1 106 15,34-36 1,89-52 0,17-71-1,36-36 1,-53-16-1,-88 16-15,105-87 16,-17-54 0,-71 19-1,-35 17 1,0-1 0,36 125-16,-36-1 15,-18 18 1,-17 0-16,17 88 15,-17 36 17</inkml:trace>
  <inkml:trace contextRef="#ctx0" brushRef="#br0" timeOffset="27362.38">6368 3651 0,'53'18'31,"-18"-18"-31,71 18 16,70-71-1,-52-18 1,-19-17 0,-52-53-1,-53 17 1,-35 71 0,-18 53-1,-70 18 1,34 53-1,1 34 17,71-69-32,-1 105 15,18-53 1,18-35 0,34-35-1,72-18 1,-106 0-16,52-71 15,-17-17 1,0-36 0,-53 18-1,0 18 1,0 53 0,0 88 15,0-35-16,0 52 1,0 18 0,0 18-1,18-53 1,52-18 0,-17-17-1,18-36 1,17-52-1,-18-18 1,1-36 0,-36 36-1,-17 70-15,-18-17 16,-71 35 15,71 18-15,-17 17-16,17 35 15,0 1 17,53 0-17,0-19 1,-18-16 0,-18-19-1,-34-17 16,-1 0-31,1 0 0,-19-17 16,-17-36 0,0 35-1,53 36 17,0 17-17,0-17-15,0 35 16,36-18-1,17-17 17,35-1-17,18-52 1,17-18 0,-17-53-1,0-17 1,-53-1-1,-36 36 1,-17 70 0,-70 36 15,52 0-31,-35 70 16,53 0-1,0-17 1,71-1-1,-1-35 17,-52-35-32,35 36 15,-53-19 1,-18 1 0,-52 0-1,-19-1 1,1-17-1,35 0 1,0 0 0,1-17-1</inkml:trace>
  <inkml:trace contextRef="#ctx0" brushRef="#br0" timeOffset="27995.59">6315 3140 0,'0'17'15,"0"1"1,-18 0-16,18-1 0,0 71 16,0 54-1,0-54 1,0-53-16,35 53 31,18-35-15,35-35-1</inkml:trace>
  <inkml:trace contextRef="#ctx0" brushRef="#br0" timeOffset="31161.78">9437 3440 0,'0'17'16,"0"-34"-16,-18 52 0,1-18 31,17-34 0,0-1-31,35-17 16,18-71-1,35-17 1,-18 34 0,-52 54-16,-18-18 15,-18 18 1,1 35-16,-71 0 16,17 35-1,36 36 1,35 52-1,53 18 17,0-52-17,-18-54-15,0 53 16,-17-35 0,-36-53-1,-70 0 1,17-18-1,54 1-15,-54-54 16,18-17 0,36 53-1,-1 17 1,18 53 0,18 36-1,52 17 1,-52-70-16,52 52 31,54-70-15,-18 0-1,70-70 1,-35-36 0,-105 71-16,-1-36 15,18-123 1,-53 53-1,-18 35 1,0 35 0,-34 71-1,34 106 1,18 53 0,0 35-1,0-70 1,0-1-1,0-70 17,18-53-17,-1-18 1,18-70 0,-17-18-1,35 0 1,-18 36-1,1 70 1,-1 70 0,0 19-1,-17-19 1,35 1 0,0-36-1,35-35 1,0-18-1,18-52 17,-36-1-17,-34-52 1,-36 52 0,0 36-1,0 88 16,-18-35-31,18 34 16,0 54 0,0 0-1,88-53 1,-70-53-16,52 0 16,36-18-1,0-35 1,-18-35-1,-88 0 17,0-35-17,0 105-15,-53-53 16,-35 19 0,0 52-1,17 17 1,-17 71-1,71-52-15,-1 87 16,36 1 0,52-54-1,18-35 1,0-35 0,-52 0-16,34 0 15,-52-17-15,53-19 16,-54 1-1,54-53 1,-54-18 0,1 0-1,-18 71 1,0 17 0,0 54-1,0-19-15,0 72 16,0-19-1,0 36 1,0-88-16,35 34 16,-17-52-16,35 18 15,17-18 1,-17-35 0,-17-36-1,-1-35 16,-35 89-31,17-54 16,1 1 0,-18 87 15,0 1-31,0 53 16,0 17-1,0 0 1,35-35-1,-17-36-15,35-17 16,35 0 0,-17-52-1,-18-1 1,0-88 0,-18 17-1,-35 89-15,0-71 16,0 35-1,-18 89 32,18 35-31,-17-35-16,17 70 16,0 0-1,0-53-15,0 89 16,35-36-1,35-18 1,19-52 0,34-18-1,-17-53 1,-71 36-16,36-54 16,-18-35-1,-36 0 1,-34 36-1,-36 70 1,-35 0 15,-1 53-15,72 17 0,-19 36-1,36 0 1,18-53-1,-18-36-15,53 1 16,18-18 0,-36-18-1,35-70 1,-34-35 0,-1 17-1,-17-35 1,-18 106-1,0-71-15,0 53 32,0 88-1,0-17-31,0 17 0,0 18 16,0 88-1,0 0 1,17-35-1,36-35 1,0-54 0,18-17-1,-19-35 1,-34 17-16,53-35 16</inkml:trace>
  <inkml:trace contextRef="#ctx0" brushRef="#br0" timeOffset="32112.32">13847 2681 0,'0'-18'0,"0"36"0,-18-36 0,0 18 16,1 0-1,17 36 1,-18-19-16,18 107 16,0 17-1,0-35 1,0 17 0,0-35-1,0-70-15,0 0 16,-18-18-1,18-36 17,0-34-17,18-18 1,35 0 0,17 35-1,-34 53-15,87-18 16,1 36-1,-36 35 1,-53 35 0,-35 18-1,-106-36 1,-35 1 0,18-71-1,52 0 1,18-53-1,36 17 1,17 54 31,0 0-47,17 17 16,36 0-1,35 1 1,36-19-1,87-52 1,-34-36 0,-36-17-1,-53-35 1,-53-1 0,-35 36-1,-35 70 1,18 18-16,-72 53 15,36 53 17,36-18-17,17 53 1,70-70 0,54-71-1,35 0 1,-36-53-1,-52-17 1,-36-1 0,-35 53-16</inkml:trace>
  <inkml:trace contextRef="#ctx0" brushRef="#br0" timeOffset="32944.3">847 5221 0,'0'0'0,"0"-18"0,0 1 16,0-18-16,0-18 15,0 35-15,0 0 16,-36 71 15,36-35-31,0 52 16,0-52-16,0 106 15,0-72 1,0 1 0,0-35-1,0-71 16</inkml:trace>
  <inkml:trace contextRef="#ctx0" brushRef="#br0" timeOffset="33145.32">776 4798 0,'-18'-18'0,"36"36"16,-36-54-16,-17 36 15,18 0-15,-1 36 32,18-1-17,18-35-15,52 35 16,-52-17-16</inkml:trace>
  <inkml:trace contextRef="#ctx0" brushRef="#br0" timeOffset="33894.28">1217 5133 0,'-18'0'0,"36"0"0,-53 0 0,17 0 16,-17 0-1,35 35 1,0 89 0,0-54-1,18 18 1,-18-52 0,17-19-1,-17-52 16,0 17-15,0 1-16,-17-36 16,17-18-1,35-52 1,35 35 0,36-1-1,-18 89 1,-52 0-16,87 89 15,-70-1 1,-18 18 0,-35-53-1,0-1 1,-17-52 0,-1 0-16,-17 0 15,35-52 1,0-37-1,53-52 17,35 18-17,0 70 1,18 88 0,-18 71-1,-70-18 1,-18 18-1,0-53 1,0-35-16,-18 17 16,0-35-16,1-18 31,17-17-15</inkml:trace>
  <inkml:trace contextRef="#ctx0" brushRef="#br0" timeOffset="34378.44">2540 4886 0,'0'-18'15,"0"36"-15,0-53 0,0 17 16,-18 18-16,18 18 16,0 88-1,0 88 1,18-18-1,-18 89 1,0-177 0,0 159-1,-53 105 1,18-16 0,0-72-1,17-105 1,-17-89-1,35-52 1,0-106 0,17-177-1,1 71 1</inkml:trace>
  <inkml:trace contextRef="#ctx0" brushRef="#br0" timeOffset="34745.28">2364 5221 0,'-18'-18'16,"36"36"-16,-36-71 0,0 0 0,1 18 15,17-71 1,0-17 0,17 87-16,54-17 15,-53 36-15,123-18 16,-18-1-1,36 89 1,-89 88 0,-70 53-1,-53-53 1,-70-52 0,88-72-16,-71 1 15,53-18 1,71 0 15,-1-18-15,54-17-1,-1 0-15</inkml:trace>
  <inkml:trace contextRef="#ctx0" brushRef="#br0" timeOffset="35179.35">3210 4815 0,'0'-17'0,"0"34"0,-17-34 31,-19 34-31,1 36 16,0 53 0,17 35-1,18-123-15,0 70 16,18-17-1,-1-71 1,36 17 0,53-17-1,0-70 1,-53-1 0,-53-52-1,0 87-15,-18-34 16,1 35-16,-89-54 15,35 72 1,-17 34 0,53 54-1,35 0 1,0-54-16,0 36 16,17-35-16,36-1 15,36-17 1</inkml:trace>
  <inkml:trace contextRef="#ctx0" brushRef="#br0" timeOffset="35578.66">3598 4992 0,'0'0'15,"-17"-18"-15,-1-17 16,18 0-1,18-18 1,-1 53-16,19-18 16,-19 18-16,71 0 15,-17 53 1,-36 18 0,-17 52-1,-18-52 1,-18-1-1,18-88 32,0-17-31,0-35 0,0 52-16,0-53 15,36-17 1,-19 71-16,18-54 15,36 18 1</inkml:trace>
  <inkml:trace contextRef="#ctx0" brushRef="#br0" timeOffset="35644.21">4322 4533 0,'0'0'0</inkml:trace>
  <inkml:trace contextRef="#ctx0" brushRef="#br0" timeOffset="35848.94">4410 4957 0,'0'-36'16</inkml:trace>
  <inkml:trace contextRef="#ctx0" brushRef="#br0" timeOffset="36028.37">4180 4868 0,'18'0'47,"0"0"-47,17 0 16,-17 0-16,17 0 15,53-35 1,-70 35 0,17-18-16</inkml:trace>
  <inkml:trace contextRef="#ctx0" brushRef="#br0" timeOffset="36544.97">4233 4568 0,'0'0'16,"0"-17"-16,0-1 15,0 36 17,0-1-32,0 19 15,0 70 1,0 52 0,-17-34-1,-19 17 1,36-123-16,0 34 15,0-34 1,0 35 0,53-53-1,0 0 1,35-35 0,-17-18-1,-18-18 1</inkml:trace>
  <inkml:trace contextRef="#ctx0" brushRef="#br0" timeOffset="36811.12">4145 4904 0,'0'0'0,"18"0"31,-1 0-31,54 0 16,35 0-1,-89-18 1,36 0 0,-17 1-1,-1-1 1</inkml:trace>
  <inkml:trace contextRef="#ctx0" brushRef="#br0" timeOffset="37327.49">4780 5080 0,'0'0'15,"-18"0"-15,1 18 16,34-36 15,1 0-15,0 18-16,70-70 15,-35 17 1,-35-18 0,-18 1-1,0 34 1,-71 36 0,53 0-16,-70 71 15,35 0 1,53 52-1,0-52 1,18 17 15,70-35-15,0-36 0,36-17-1,-18-35 1,-18-18-1,-18 18-15</inkml:trace>
  <inkml:trace contextRef="#ctx0" brushRef="#br0" timeOffset="37861.04">5644 4798 0,'0'-18'16,"0"36"-16,0-54 0,-52 1 15,16 18 1,1 17-16,17 0 0,1 0 0,-36 0 15,35 17 1,-70 54 0,35 35-1,35-18 1,18 18 0,0-53-1,18-36-15,17-17 16,-17 0-16,52 0 15,-17-35 1,18-71 0,-36-35-1,1 17 1,-19 89-16,1-88 16,-1 70-16,1-53 15,-18 35 1,0 54-1,0 70 1,-18 88 15,1 35-15,17 1 0,35-54-1,36-52 1,34-71-1,19-18 1,-36-53 0,-53 36-1</inkml:trace>
  <inkml:trace contextRef="#ctx0" brushRef="#br0" timeOffset="38911.47">7267 4833 0,'0'0'0,"-17"0"0,-1 53 16,0-53-1,1 18 1,34-18 0,19-18-1,69-53 1,19-34-1,-54 34 1,-52 53-16,-18-70 16,0 0-1,-70 17 1,17 71 0,17 18-1,1 106 1,17 105-1,1 53 1,-1 18 15,0-53-15,1 88 0,-18 0-1,35-17 1,0-71-1,70-71 1,1-88 0,17-70-1,0-53 1,71-89 0,35-158-1,-88-36 1,-106 71-1,-71-105 1,-105 69 15,17 160-15,-53 17 0,106 106-1,71 0 1,18 0-1,52-35 1,53 17 0,-17 1-1,-36 17-15,53-18 16,-17-35 0,-18 35-1</inkml:trace>
  <inkml:trace contextRef="#ctx0" brushRef="#br0" timeOffset="39377.19">7937 4762 0,'0'0'0,"-17"0"0,-1-17 15,1 17 1,-1 0-16,-17-35 15,35-1 1,17 19 0,71-1-1,1 0 1,-19 36 0,-52 0-16,35 52 15,-36-35-15,-17 107 16,0-54-1,-35 0 1,18-70 0,-1-18 15,18-53-15,0 35-16,0-70 15,18-18 1,34 18-1,19 53 1,-18 17 0,-35 18-16,52 0 15,-17 0 1</inkml:trace>
  <inkml:trace contextRef="#ctx0" brushRef="#br0" timeOffset="40661.91">8961 4657 0,'-18'0'31,"-17"0"-31,17 0 0,0 0 16,-70 0 0,-18 53-1,18 70 1,35 18-1,53-17 1,71-54 0,52-52-1,1-36 1,-1-52 0,-52-19-1,-71-34 1,0-1-1,-88 36 1,-1 71 0,1 17 15,-18 53-15,89-36-16,-36 107 15,53-18 1,35-1-1,53-52 1,18-53 0,53 0-1,52-106 1,-87 1 0,-53 16-1,-71 19 1,0 52-1,0 71 17,0-18-17,0-17-15,0 53 16,0-1 0,0 1-1,0-1 1,0-52-1,0-53 17,17-18-17,1-35 1,17-36 0,-35 89-16,71-53 15,-18 35 1,17 35-1,-35 71 1,54 0 15,-54 17-15,-35-52-16,35 53 16,-35-36-16,0 35 15,0-34 1,0-54 31,0 0-47,0-34 15,0 34-15,53-88 16,35-17 0,0 52-1,-52 36-15,52-1 16,0 36 15,-53 53-31,-35-35 16,0 53-1,0 52 1,0-17 0,0-53-1,0-18 1,36-35-1,-19 0-15,1 0 16,17-53 0,-35 0-1,0 18 1,18 35 0</inkml:trace>
  <inkml:trace contextRef="#ctx0" brushRef="#br0" timeOffset="40850.9">10460 4939 0,'0'18'0,"0"-36"0,-18 36 0,1-18 32,-1 0-17</inkml:trace>
  <inkml:trace contextRef="#ctx0" brushRef="#br0" timeOffset="42944.73">670 7937 0,'-17'0'0,"17"-17"0,0 34 31,-18 1-15,-17 53-1,17-1 1,18 36 0,-18-88-16,18 17 15,0 18 1,0-71 31,0 1-47,0-1 15</inkml:trace>
  <inkml:trace contextRef="#ctx0" brushRef="#br0" timeOffset="43310.18">617 7691 0,'0'0'0,"-17"0"15,-1 0-15,0 17 16,1 1 0,17-1-1,17-17 1,36 0 0,0-17-1,-35 17-15,0-35 16,-18 17-16,0 0 15,-36 1 1,1 17 15,-18 17-31,53 19 32,0-19-32,0 36 15,71 0 1,-1-18-16</inkml:trace>
  <inkml:trace contextRef="#ctx0" brushRef="#br0" timeOffset="44077.63">1058 7955 0,'0'18'15,"-17"-1"1,17 1-16,0 0 0,-18-1 0,18 19 16,0-19-1,-18 54 1,18-1 0,-17-17-1,17-35 1,0-36 15,0-35-15,-18-17-1,18-36 1,0 88-16,0-35 16,53-17-1,-35 52-15,17 18 16,-17 0-16,52 18 15,-35 35 1,-17 53 0,-18-36-1,0 18 17,0-52-17,-18-36 16,1-36-15,17 19-16,0-36 16,0-35-1,0 52-15,70-34 16,36 17 0,-35 35-1,17 18 1,-18 35-1,-34 71 1,-36-70 0,0 52-16,-18 0 31,0-53-15,18-52 30,0-1-46,0-17 16</inkml:trace>
  <inkml:trace contextRef="#ctx0" brushRef="#br0" timeOffset="44493.12">1905 7832 0,'-35'0'32,"17"0"-32,18 17 0,-18 36 31,18-35-31,0 70 16,0 71-1,0 17 1,-17-17-1,-1 70 1,-52 53 0,34-88-1,19-141-15,-36 159 16,35-53 0,18-89-1,-18-70 1,18-35-1,0-88 1,0 87 0,36-105-16,-36 88 15,0-17-15</inkml:trace>
  <inkml:trace contextRef="#ctx0" brushRef="#br0" timeOffset="44864.1">1711 7849 0,'35'-35'32,"-17"17"-32,0 18 0,-1 0 15,54-17 1,-36 17-16,18 0 15,-35 35 1,-18 36 0,0 17-1,-71 18 17,53-89-32,1 19 15,-1-19-15,18 18 16,18-35 46</inkml:trace>
  <inkml:trace contextRef="#ctx0" brushRef="#br0" timeOffset="45293.97">2240 7796 0,'-18'0'15,"36"0"-15,-53 0 0,17 0 16,1 0 0,-36 53-1,35 18 1,18-36-16,0 71 15,0-35 1,0-54-16,0 1 16,35-1-1,18-34 1,0-54 0,-53 54-16,18-36 15,-1 35-15,-17-70 16,0 35-1,-70 18 1,35 35 0,17 0 15,18 35-15,0 0-1</inkml:trace>
  <inkml:trace contextRef="#ctx0" brushRef="#br0" timeOffset="45726.44">2505 7867 0,'0'-18'0,"0"1"15,-18 17-15,18-18 16,18 18 0,35-18-1,0 18 1,-1 18 0,-16 17-1,-19 53 1,-17 1-1,0-19 1,-35-52 0,17-18-1,18-18 1,0-52 0,0 17-1,0 35-15,0-17 16,18 35-16,0-53 15,35 18 1,-18 35 0</inkml:trace>
  <inkml:trace contextRef="#ctx0" brushRef="#br0" timeOffset="46060.45">3122 7497 0,'-18'-18'31,"1"18"-31,17 18 16,-18 52 0,1 1-1,-1 52 1,0 18-1,1-35 1,17-88-16,0 52 16,17-34-1,19-36 17,-1-18-17,18-35 1,-36 35-16</inkml:trace>
  <inkml:trace contextRef="#ctx0" brushRef="#br0" timeOffset="46331.42">2999 7761 0,'0'0'0,"17"-18"47,36 18-47,0 0 15,-18-17 17,1 17-17</inkml:trace>
  <inkml:trace contextRef="#ctx0" brushRef="#br0" timeOffset="47192.78">4657 7691 0,'0'0'0,"0"-36"32,0 54-1,0 0-31,-18 34 16,-17 37-1,17-1 1,0 18-1,18-89-15,36 19 16,17-36 0,88-53-1,-53-18 17,-53-17-17,-17 0 1,-36-18-1,-35 71 1,36 35-16,-36-18 16,35 36-1,0 35 1,18-1 0,36-34-1,34-18 1,-52 0-16</inkml:trace>
  <inkml:trace contextRef="#ctx0" brushRef="#br0" timeOffset="47593.58">5115 7743 0,'0'-17'0,"-17"17"0,17-53 47,0 35-47,17 18 16,1 0-16,35 0 15,-18 0 1,-17 18-16,52 52 16,-52 1-1,-18 0 1,0-19-1,0-34 1,-18-18 15,18-70-15,0 34 0,18-52-1,17 35 1,-17 18-1,52 35 1,-17 0 0</inkml:trace>
  <inkml:trace contextRef="#ctx0" brushRef="#br0" timeOffset="48426.95">6085 7673 0,'0'0'0,"0"-18"0,0 1 0,0-1 15,0 0 1,-53 18 0,-17 0-1,52 0-15,-52 18 16,17 53-1,35-1 1,18-17 0,0-18-1,35-17 1,-17-18-16,53-18 16,17-35-1,-53 0 1,0 18-1,-35 0 1,18 35 0,-18 35 31,0-17-47,0 52 15,0 1 1,0 88-1,0 17 1,0-123-16,0 106 16,0 52-1,0 36 1,0-17 0,-18-72-1,-35 1 1,36-141-16,-54 70 15,1-53 1,17-35 0,-53-70-1,18-54 17,53 89-32,-18-71 15,-53-211 1,106 52-1,0 106 1,88-52 0,35 52-1,-52 71 1,-36 70-16,36-53 16,-1 36-1,-52 35-15</inkml:trace>
  <inkml:trace contextRef="#ctx0" brushRef="#br0" timeOffset="48775.49">6332 7814 0,'-17'18'15,"17"-1"1,0 1 0,17-18-1,1-18 1,0 1 0,-18-1-1,0 0 1,-18 18-16,0 0 15,1 0 1,-1 18 0,18 0-1</inkml:trace>
  <inkml:trace contextRef="#ctx0" brushRef="#br0" timeOffset="49342.34">7126 7567 0,'0'0'0,"0"-18"0,-35 18 32,17 0-32,1 18 15,-1 0-15,-35 35 16,0 17-1,35 1 1,1 35 0,34-54-1,36-52 1,36 0 0,-1-52-1,-18 16 1,-17-70-1,-53 18 1,0 18 0,-88 52-1,17 0 17,36 36-17,18 17 1,17-17-1,52 0 1</inkml:trace>
  <inkml:trace contextRef="#ctx0" brushRef="#br0" timeOffset="49726.73">7567 7497 0,'0'0'0,"-18"0"0,18 35 16,0-18-1,-17 72 1,17 16 0,0 72-1,0 35 1,-18-36-1,-17 53 1,-36 36 0,54-195-16,-36 177 15,0-106 1,18-17 0,35-89-1,-18-52 1,36-72-1,34-105 1,19 0 0</inkml:trace>
  <inkml:trace contextRef="#ctx0" brushRef="#br0" timeOffset="50092.93">7391 7796 0,'0'-35'0,"0"70"0,-18-105 0,18 52 0,0-17 16,0 0-16,0-1 16,18-34-1,70 35 1,53 17 0,-18 53-1,-34 36 1,-89-1-1,-18 18 1,-105-17 0,105-71-1,-70 35 1,35-35 0,35 0-1,36 0 16,-1 0-31,36-35 16,-35 35-16</inkml:trace>
  <inkml:trace contextRef="#ctx0" brushRef="#br0" timeOffset="50911.35">7973 7708 0,'17'0'16,"1"0"0,0 0-16,17 0 0,36-35 15,-19 0 1,-34 35 0,35-36-1,-53 19-15,18-19 16,-89 36 15,53 0-31,-34 18 16,34 35-1,18 18 1,0 17 0,35-71-1,36 1 1,17-18-1,0-35 17,-35-1-32,0-52 31,-53 35-15,0 18-1,0 17 1,0 71 15,0 18-15,0-1-1,0-17 1,0-35 0,-18-18-1,18-18 16,0 1-15,0-19-16,0-52 16,0 71-1,36-36-15,52-35 32,18 52-17,-36 36 1,-35 0-16,54 53 15,-72 35 1,-17-17 0,-17-1-1,-19-17 1,19-35 0,-1-18-1</inkml:trace>
  <inkml:trace contextRef="#ctx0" brushRef="#br0" timeOffset="51526.55">9454 10513 0,'18'0'0,"-36"0"0,89-71 15,-53 54 1,-18-1-16,35-211 16,18-1253-1,-36 1217-15,1-87 16,-18 228-16,18-176 15,-18 142 1,0 69 0,-36 19-1,-16 52 1,34 18-16,0 0 16,-35 0-1,18 0 1,35 18 15,0-1-15,18 19-1,-1-36 1,1 0 0,-18 17-16</inkml:trace>
  <inkml:trace contextRef="#ctx0" brushRef="#br0" timeOffset="52744.43">9596 7461 0,'0'0'0,"0"-53"31,0 36-31,0-1 15,0 0 1,-71 18 0,18 0-1,0 0 1,36 18-16,-36 35 16,35-35-16,-17 35 15,-1 52 1,36-34-1,0-36 1,18-17 0,53-18 15,34-35-15,-34-1-1,17-17 1,-53-17-1,-17 17 1,-18 0 0,0 35-1,0 36 95,0 0-110,0-1 0,0 36 15,0 0 1,0 53 15,0-71-31,0 53 16,0 71-1,0 35 1,0-53 0,0 53-1,-18-35 1,18-124-16,-17 54 16,-1-1-1,1-71 1,17-34 15,17-36-15,36-18-1,-53 36 1,35-53 0,1-71-1,34-70 1,1 52-1,17 1 1,-53 70 0,-17 71-1,-18 17 110</inkml:trace>
  <inkml:trace contextRef="#ctx0" brushRef="#br0" timeOffset="53492.88">10301 7479 0,'18'0'31,"-1"0"-15,1 0-16,-18-18 16,0 1-16,0-1 15,18 0 1,-18-17 0,0 0-1,-18 35 1,-53 0-1,1 17 1,-1 36 0,54-35-16,-19 35 15,19-18-15,-18 53 16,-1 1 0,36-19-1,36-35 1,34-35-1,-52 0-15,52 0 16,18-53 0,-17-35-1,-53 35 17,17-35-17,-17 18 1,-18 52-1,0 71 17,0-35-32,0 52 15,0 1 1,0 17 0,17-53-1,18-35 1,1 0-1,-19 0 1,1-18 0,0 18-1</inkml:trace>
  <inkml:trace contextRef="#ctx0" brushRef="#br0" timeOffset="53842.31">11077 7567 0,'0'0'0,"-17"0"0,17 18 16,17-18 15,1 0-16,-1 0-15,1-18 16,-18 0-16,0 1 16,-18-1-1,-34 18 17,-1 18-17,35-18 1,0 35-1</inkml:trace>
  <inkml:trace contextRef="#ctx0" brushRef="#br0" timeOffset="54359.14">11589 7708 0,'0'0'0,"0"18"15,17-18 32,19-71-31,17-17-1,-1 0 1,37-71 0,-72 141-16,19-87 15,-54 105 17,-53 88-17,18 18 1,53 0-1,0-89-15,18 18 16,70 36 0,-52-36-1,-19-17 17,-52 0-17,-36-18 1,1 0-1,52 0 1</inkml:trace>
  <inkml:trace contextRef="#ctx0" brushRef="#br0" timeOffset="55076.13">12100 7514 0,'0'0'0,"0"18"31,18-18-31,0 0 15,52-35 1,1-1 0,-54 1-1,1 0 1,-36 35 0,-35 0-1,-17 17 1,52 1-16,-17 70 15,35 0 1,0-35 0,35-17-1,53-19 17,-35-17-17,53-53 1,0-35-1,-88 70-15</inkml:trace>
  <inkml:trace contextRef="#ctx0" brushRef="#br0" timeOffset="55325.81">12718 6950 0,'0'-18'0,"0"36"0,0-54 0,0 19 15,-36 34 1,19 1-16,-1 35 15,18-18-15,-35 106 16,0 71 0,35-71-1,0-53 17,0-70-17,0 0 1,52-54-1,-34 19-15</inkml:trace>
  <inkml:trace contextRef="#ctx0" brushRef="#br0" timeOffset="55708.48">12771 7479 0,'0'18'31,"17"-18"-16,36 0 1,35-53 0,-35 0-1,-35 0 1,-18 35-16,0-17 31,-18 35-15,-70 0-1,17 88 1,36-17 0,35-36-16,0 35 15,0-52-15,18 53 16,70-54 0,-17-17-1,70-35 1,-18-36-1,-88 54-15</inkml:trace>
  <inkml:trace contextRef="#ctx0" brushRef="#br0" timeOffset="56143.6">13423 7250 0,'0'0'16,"-17"70"15,-19 1-16,36-36-15,-17 36 16,17-1 0,0-35-1,-18-35 17,0-17-17,18-1-15,0-17 16,0-53-1,71-18 1,-1 18 0,1 35-1,0 53 17,-54 17-32,36 54 15,-53 17 1,0 18-1,-53-36 1,36-34 0,17-54 15,17-17-15</inkml:trace>
  <inkml:trace contextRef="#ctx0" brushRef="#br0" timeOffset="56396.05">14023 7232 0,'0'18'16,"0"-1"-16,-18-17 0,-17 71 16,17-54-1,1 36 1,-19 53-1,36-71 1,0-17 0,0-53 15,18 0-15</inkml:trace>
  <inkml:trace contextRef="#ctx0" brushRef="#br0" timeOffset="56741.51">13935 7020 0,'-36'18'0,"72"-36"0,-89 36 0,53 0 0,0-1 16,-18 18-1,18-17 1,53-18-1,-35 0-15,17 0 16,18-35 0,-18-18-1,-35 18 1,-35-1 0,0 36-1,-18 36 1,35 17-1,18-36-15,0 36 16,0 18 0,35-54-1</inkml:trace>
  <inkml:trace contextRef="#ctx0" brushRef="#br0" timeOffset="57142.54">14323 7250 0,'-18'0'15,"0"0"-15,1 0 16,17 70 0,-18-52-16,18 17 15,0-17-15,0 70 16,0-18-1,18-34 1,35-36 0,35-18-1,-35-35 17,-35 36-32,-1-72 15,1-17 1,-18 54-1,0 34 1,-18 18 0,18 18 15,0-1-31</inkml:trace>
  <inkml:trace contextRef="#ctx0" brushRef="#br0" timeOffset="57892.24">14746 7197 0,'0'0'0,"0"17"31,0 19-31,0 16 16,0-34-1,0 35 1,-35 35-1,35-70-15,-18 17 16,18 0 0,0-52 15,0-1-31,0 1 16,0-1-16,0-53 15,0 54-15,18-89 16,35 35-1,0 18 1,17 53 0,-52 18-1,17 70 1,-35-70 0,53 70-1,-35-17 1,-18-1-1,0-52 1,-18-18 15,18-35-15,0 17-16,0-35 16,71-71-1,34 19 1,1 16-1,0 72 1,-88 17-16,70 35 16,-70 53-1,-18 0 17,-18 1-17,-17-19 1,17-34-1,0-19 1,1-17 0,-1 0-1,18-17 1</inkml:trace>
  <inkml:trace contextRef="#ctx0" brushRef="#br0" timeOffset="58208.7">15963 7355 0,'-35'36'16,"17"-36"-16,1 35 31,34-35-15,19 0-1,-19-18 1,-17 1 0,0-1-16,0-17 15,0 17 1,-35 18 0,17 18-1,1-1 1,-1-17-1</inkml:trace>
  <inkml:trace contextRef="#ctx0" brushRef="#br0" timeOffset="58692.94">16545 7338 0,'0'-18'0,"0"0"15,0 36 16,-35 70-15,35 1 0,-18-19-1,18-52-15,0 17 16,-17-35 0,17-71 15,0 36-16</inkml:trace>
  <inkml:trace contextRef="#ctx0" brushRef="#br0" timeOffset="58875.8">16563 7038 0,'0'0'0,"-18"0"31,36 0 0,0 0-15,52 35-1,-52-17-15</inkml:trace>
  <inkml:trace contextRef="#ctx0" brushRef="#br0" timeOffset="59359.15">16986 7250 0,'0'0'0,"-17"35"16,17 0-1,0-17-15,-18 52 32,0 1-17,18-1 1,0-34-1,0-19 1,-17-17 0,-1 0-1,18-17-15,0-54 16,0-17 0,18-18-1,88 0 1,52 53-1,-70 53 1,1 53 0,-72-17-16,-17 87 15,-17-52 17,-19 17-17,19-53 1,17-53 15,17-17-31,54-18 16</inkml:trace>
  <inkml:trace contextRef="#ctx0" brushRef="#br0" timeOffset="59607.94">17833 6826 0,'-18'18'16,"1"0"0,17-1-16,-18 18 0,-35 89 15,0 52 1,53-140 0,-17 52-16,17-53 15,-18 53 1,18-52-1,18-36 1,34-36 0,-16 1-16</inkml:trace>
  <inkml:trace contextRef="#ctx0" brushRef="#br0" timeOffset="59808.36">17657 7144 0,'-18'0'16,"36"0"-16,-18 0 31,17 0-31,36 0 16,35 0 0,-70 0-1,35 0 1</inkml:trace>
  <inkml:trace contextRef="#ctx0" brushRef="#br0" timeOffset="60159.59">17992 7267 0,'-18'18'0,"36"-18"31,-1 0-31,1-18 15,17-17-15,36-18 16,-71 0 0,0 18-1,-18 35 1,-52 0 15,-1 88-15,53 18-1,1-18 1,17-17 0,0-54-16,17 1 15,1-18-15,53 18 16,52-36 0,-70 0-16</inkml:trace>
  <inkml:trace contextRef="#ctx0" brushRef="#br0" timeOffset="60542.05">18362 7214 0,'0'0'0,"-18"-17"15,1-1-15,-1-17 32,36 17-32,88 0 31,-89 18-31,54 0 15,-36 0-15,18 36 16,18 70 0,-71-18-1,0-18 1,-71-17 0,36-35-1,17-18 1,18-71-1,0-17 1,35 18 0,1-1-1,-1 18 1,0 35 0,-17 1-1,17 17-15</inkml:trace>
  <inkml:trace contextRef="#ctx0" brushRef="#br0" timeOffset="61124.56">19191 7320 0,'0'-18'16,"0"1"-16,18-1 0,-1 1 15,1-1-15,-18 0 0,35-17 16,-17 17-16,0-35 16,-18 36-16,-18-54 15,-35 71 1,-35 0 15,-18 71-15,53-1-1,35-34-15,1 52 16,-1-53-16,18 53 16,0-52-1,53-19 1,35-34 0,-17-36-1,-36 35-15,18-53 16,0-34-1,-35 16 1,-18 72 0,-36 87 15,36-52-15,-35 70-16,35-70 15,0 70 1,0-17-1,53-54 1,0-17 0,53-35-1,-71 17-15</inkml:trace>
  <inkml:trace contextRef="#ctx0" brushRef="#br0" timeOffset="61441.1">19879 7056 0,'0'-18'0,"0"36"0,-18-36 16,1 18 0,-1 0-16,-17 0 0,0 18 0,-36 52 15,36 1 17,17 52-17,18-35 1,35-52-1,54-19 1,-72-17-16,89-17 16,-53-36-1,35-53 1,-53 0 0,18-35-1,-35 0 1,0 106-16,-1 17 15</inkml:trace>
  <inkml:trace contextRef="#ctx0" brushRef="#br0" timeOffset="62574.34">20126 6773 0,'-18'53'16,"18"-35"-1,-35 70-15,0 53 16,17-17 15,0-89-31,18 88 16,0-52-1,124-724-15,-195 1324 16,89-671-16,0 0 0,17 0 16,71-71-1,-71 36-15,18-1 16,-35 1-16,70-71 16,-35 36-1,-53 52 1,0 36-1,-53 52 1,35-52-16,1 35 16,-1-35-1,0 70-15,18-35 16,71-53 31,-36 0-47,36-53 15,-1 0 1,54-71 0,-107 71-1,1 36 1,-18 34 0,-53 54-1,35 17 1,18-35-1,0-18 1,53-35 0,0 0-1,-17-35 1,-19-35 0,-17-36 15,-35 53-16,17 35 1,36 1 15,0 17-31,17-18 16,0 18-16,36 0 16,-54 0-1,1 53 1,-18 17-1,0-17 1,0 18 0,0-54-16,0 36 15,0-35 17,0 0-32,0-54 46,0 19-46,0-19 16,35-69 0,18 34-1,18 1 1,-1 34 0,-35 36-1,1 53 1,-36 35-1,-18-17 1,-17-1 0,17-34-1,1-19 1,17-34 31,0-1-47,0-17 15,17 17-15</inkml:trace>
  <inkml:trace contextRef="#ctx0" brushRef="#br0" timeOffset="63024.45">21678 7020 0,'0'0'31,"0"-35"-31,-17 35 0,-1 0 15,-17 0-15,-54 18 16,19 17 0,52-17-16,-17 17 15,35 18 1,0-36 0,35 1 15,53 0-16,-35-18 1,-53 17-16,36 1 16,-36 17-1,0 0 1,-71 1 0,-17-1-1,70-17-15,-17-18 16,17 0-16,-17 0 15,17 0 1,1 0 0,17-53-1,0-35 1,0 70 0</inkml:trace>
  <inkml:trace contextRef="#ctx0" brushRef="#br0" timeOffset="63255.6">21008 6632 0,'-18'0'0,"36"0"0,-53 0 0,17 0 16,0 0 46,1 0-46,-1 0-16</inkml:trace>
  <inkml:trace contextRef="#ctx0" brushRef="#br0" timeOffset="63524.14">19808 6932 0,'0'18'0,"0"-36"0,18 36 15,17-18 1,-17 0-16,70 0 15,-70 0-15,105 0 16,-34 0 0,16-18-1</inkml:trace>
  <inkml:trace contextRef="#ctx0" brushRef="#br0" timeOffset="64175.08">13794 8749 0,'-36'0'16,"36"18"-16,-17-1 0,17 18 15,0 18 1,0-35 0,17-18-1,36 0 1,-17-35 0,-19-1 15,-52 1-16,0 35 1,17 0 0,0 18-1,18 17 1,0-17 0,36-18-1,-1 0-15</inkml:trace>
  <inkml:trace contextRef="#ctx0" brushRef="#br0" timeOffset="64758.15">15011 8467 0,'0'-18'0,"0"0"0,0 54 16,-18-72-16,0 19 0,-17 17 16,-35 0-1,-1 88 1,18 18 0,18 53-1,0 17 1,35-141-16,0 53 15,0-35 1,17-88 15,-17-36-15,18 19 0,-1-19-16,54-123 31,-36 88-16,36 0 1,17 71 0,-35 35-1,18 71 1,-54-36-16,1 106 16,-18-18-1,0 1 1,-18-36-1,1-53 1,-36-52 15,35-1-15,0 0-16,-17 18 0</inkml:trace>
  <inkml:trace contextRef="#ctx0" brushRef="#br0" timeOffset="64941.7">14587 8890 0,'0'0'16,"18"0"15,0 0-31,87 0 16,1-35 0,71 17-1,-142 0-15,88 1 16,-17-1-16</inkml:trace>
  <inkml:trace contextRef="#ctx0" brushRef="#br0" timeOffset="66407.36">15646 8625 0,'0'0'0,"0"-17"0,-18 17 31,-17 0-15,17 0-16,-52 70 15,52 1 1,-17 35 0,35 0-1,35-36 1,-35-52-16,88-18 16,0 0-1,-17-36 1,17-69-1,0-36 1,-35 35 0,-35 88-16,35-88 31,-36 53-15,-52 71-1,17 0 1,1 52-1,-1 18 1,1-52-16,17 105 16,0-35-1,35-54 1,53-34 0,18-36-1,-89 1-15,54-18 16,-53 17-16,52-70 15,-34 70-15,16-105 16,-34 70 0,-18 35-1,0 36 1,-35 52 0,0 18 15,35-70-31,-18 88 15,18-53 1,35-36 0,71-17-1,0-52 1,-89 34-16,36-35 16,-17 35-16,34-87 15,-52 16 1,-18 72-1,-18 70 17,1-18-17,-1 18-15,18-36 16,0 54-16,0 0 31,18-71-15,34 0-1,1-18 1,-35-88 0,-18 53-1,-18-35 1,-35 70 0,36 18-1,17-17 1,35-1-1,-17 18-15,88-18 16,-18 1 0,35 17-1,-70 17 1,-35 54 15,-18-53-31,0 17 16,-18 0-16,-17 53 15,17-17 1,18-36 0,-17-35 15,17-17-15,0-1-16,0 0 15,0 1-15,0-72 16,88 1-1,0 0 1,-17 35 0,52 35-1,-52 71 1,-54 36 15,-17-19-15,0 18-1,-17-17 1,-36-53 0,35-18-1,18-18 1,18-35 0</inkml:trace>
  <inkml:trace contextRef="#ctx0" brushRef="#br0" timeOffset="66823.58">18168 8590 0,'0'0'0,"0"-35"0,-18 35 16,1 0-16,-1 0 0,-88 0 31,18 53-16,35 0 1,36-18 0,17 0-1,70-17 1,18 0 0,-70-1-16,52 1 15,-34 17 1,-36 0-1,-36 18 1,-52-17 0,71-19-16,-54 1 15,53-18-15,-34 17 16,16-17 15,19-17-15,-36-36-1,0-35-15</inkml:trace>
  <inkml:trace contextRef="#ctx0" brushRef="#br0" timeOffset="67090.14">16775 8290 0,'0'-17'16,"0"34"-16,-18-34 31,0 17-15,1 0-1,17 17 1,0 1-16</inkml:trace>
  <inkml:trace contextRef="#ctx0" brushRef="#br0" timeOffset="67324.52">16104 8572 0,'18'0'16,"0"0"-16,17 0 16,35 0-16,1-17 15,17-1 16,-70 18-31</inkml:trace>
  <inkml:trace contextRef="#ctx0" brushRef="#br0" timeOffset="67711.6">18486 8925 0,'-18'0'16,"0"0"-16,1 0 31,-1 0 16</inkml:trace>
  <inkml:trace contextRef="#ctx0" brushRef="#br0" timeOffset="79605.64">864 10742 0,'-17'0'15,"-19"0"1,19 0-1,-1 0 1,18-18 15,0 1-15,0-36 0,35-18-1,18 36 1,-17 0-1,-1 35 1,-18 35 0,1-17-16,17 52 15,1 54 1,-36-54 0,0 18-1,0-52 16,0-54 16,0-17-31,-18-53 0,18 17-1,18-35 1,35 18-1,-36 70-15,89-35 16,-18 53 0,0 71-1,-17 17 1,-53 36 0,-18-36-1,0-35 16,0-36-15,-18-17 0,0-35-1,1-18 1,17-70 0,0 105-16,35-70 15,71-18 1,0 71-1,0 52 1,-54 54 0,-52 70-1,0-123-15,0 70 16,0 0 0,-17-53-1,-1-35 32,18-35-31,0 18-16</inkml:trace>
  <inkml:trace contextRef="#ctx0" brushRef="#br0" timeOffset="81272.36">2170 10477 0,'0'-17'16,"0"34"-16,0-52 0,0 18 0,0-19 16,-18 19-1,-17 17 1,-1 53 0,-17 70-1,36-88-15,-1 71 31,1 0-15,17-18 0,35-70-1,53-1 1,35-52 0,-52 0-1,-18-53 1,-35-36-1,-36 36 1,-70 0 0,70 70-16,-52 1 15,-19 34 1,19 54 0,52 17-1,-17 35 16,35 1-15,18-71 0,-1-36-16,71 19 15,1-36 1,105-18 0,-89-52-1,19-19 1,-54-34-1,-52 35 1,-18 52 0,0 19-1,-18 34 17,18 1-17,-17 70-15,17 0 31,0-17-15,0-18 0,53-35-1,0-18 1,-36 0-16,54 0 16,-54-18-16,54-53 15,-36-17 1,1-35-1,-19 34 1,-17 54 0,0 18-1,0 69 1,0 19 0,0 53-1,0-36 1,0-35 15,18-18-15,35-35-1,17 0 1,19-71 0,16-34-1,-16-1 1,-1-18-1,-88 89 1,-18 35 0,-35 35-1,53 71 1,0-35 0,35 52-1,18-70 16,-17-35-15,-72-36 15,19 0-15,-36 1 0,35-1-16,1 0 15,-19 18 1,36 53-1,0 0 1,53-17 0,35-19-1,18-17 1,18-53 0,-1-17-1,-70-1 1,0-52 15,-53-18-15,0 105-1,-18 36 1,-35 36 0,18 87-1,35-35 1,0-52-16,0 34 15,0-52-15,18 52 16,35-70 0,-18 0-1,18-17 1,0-19 0</inkml:trace>
  <inkml:trace contextRef="#ctx0" brushRef="#br0" timeOffset="81572.24">4657 10178 0,'0'-18'0,"0"36"0,-36-36 15,19 18 1,-19 53-1,36 53 1,-17 35 0,-1-18-1,1-105-15,-19 88 16,36-53 0,0-36-1,18-17 1,17-35-1</inkml:trace>
  <inkml:trace contextRef="#ctx0" brushRef="#br0" timeOffset="81855.89">4868 10142 0,'0'0'0,"0"-17"0,0 34 31,0 1-15,0 0-16,0 87 16,0 37-1,-35-1 1,17-53 0,18-18-1,0-52 1,0-53 31,0 17-47</inkml:trace>
  <inkml:trace contextRef="#ctx0" brushRef="#br0" timeOffset="82039">4498 10513 0,'0'0'0,"-18"0"0,18 17 16,18-17 0,70 0-1,-53 0-15,89-35 16,-1 0 0,-70 0-1</inkml:trace>
  <inkml:trace contextRef="#ctx0" brushRef="#br0" timeOffset="82406.44">5080 10354 0,'18'0'32,"-18"18"-17,0-1-15,-36 54 16,19 17 0,-1-17-1,0-1 1,18 1-1,53-71 1,0 0 0,35-36-1,-70-34 1,0-1 0,-18-52-1,0 88 1,-36-36-1,-34 53 1,17 18 0,-18 53-1,54 18 1,17-54-16,0 1 16</inkml:trace>
  <inkml:trace contextRef="#ctx0" brushRef="#br0" timeOffset="82755.39">5521 10319 0,'-18'-36'31,"18"54"-15,18 0-1,-18-1-15,18 36 16,17 53 0,-17-18-1,-18 1 1,0-72-16,0 1 15,0-1 1,35-34 0,35-54-1,-17 18 1</inkml:trace>
  <inkml:trace contextRef="#ctx0" brushRef="#br0" timeOffset="82979.61">6015 10213 0,'0'-18'16,"-18"18"0,-35 36-1,36-19-15,-36 54 16,35-36-16,-52 53 16,52-53-16,-35 54 15,18-19 1,35-34-1,53-36 17,-18-36-32</inkml:trace>
  <inkml:trace contextRef="#ctx0" brushRef="#br0" timeOffset="83388.66">6138 10460 0,'0'17'0,"18"-17"47,-18-17-47,18-1 15,-1 18-15,1-17 0,17-19 16,-17 1-1,-18 17-15,0-17 16,-18 35 0,-52 35-1,34 36 1,19 17 0,-1 0-1,18-70 1,0 17-16,0 1 31,53-36-15,18 0-1,-19-18 1</inkml:trace>
  <inkml:trace contextRef="#ctx0" brushRef="#br0" timeOffset="83772.46">6456 10372 0,'-18'-18'0,"36"36"0,-36-54 16,1 19-16,17-36 15,52 18 1,19 35 0,17 17-1,-70 54 1,-18 52 15,0 1-15,0-54-1,0-34 1,0-54 15,0 0-31,0 1 16,17-72-1,-17 72-15,53-71 16,-17 35 0,17 0-1,0 35 1,-18 0 0</inkml:trace>
  <inkml:trace contextRef="#ctx0" brushRef="#br0" timeOffset="84138.32">7391 10513 0,'17'0'31,"1"0"-31,17 0 0,53 17 16,-52-17-16,70 0 16,70 0-1,-53 0 1,-34-17 15,-72 17-15,-17-18-16,0-17 15,0-18 1</inkml:trace>
  <inkml:trace contextRef="#ctx0" brushRef="#br0" timeOffset="84527.33">8061 10231 0,'0'-18'0,"-18"18"16,-17 0-1,35 18 1,0 17 0,88 0-1,-70-35-15,70 35 16,-35-35 15,35 0-15,-70 0-1,-36 0 17,-35 36-17,36-19-15,-72 71 16,37-17-1,-19 17 1,18-17 0,18-36-1</inkml:trace>
  <inkml:trace contextRef="#ctx0" brushRef="#br0" timeOffset="86899.61">9543 10213 0,'0'0'0,"0"-18"15,-18 18 32,18 18-47,0 17 16,0 0-16,-18 18 15,18 71 1,0-107-16,-17 89 16,-1-53-1,0-35 1,18 0 0,0-36-1,0-17 1,0 17-1,0-88 1,0 0 0,71 0-1,35 18 1,0 71 0,-36 17-1,-52 0-15,52 53 16,-17 52-1,-53-16 1,0 16 0,0-69-1,-17-19-15,-1-17 16,0 0 0,1-53-1,17-17 1,17-54 15,54 36-15,0 35-1,-54 36-15,89-1 16,-18 18 0,-53 18-1,-17 35 1,-18-18-1,0-18 1,-18-17 156,1 0-156</inkml:trace>
  <inkml:trace contextRef="#ctx0" brushRef="#br0" timeOffset="87404.42">10213 10213 0,'0'-18'0,"0"1"16,18 17-1,-1 0-15,18-18 16,36 18 0,-53 18-1,17 52 1,-35 36 0,0-88-16,0 35 15,0-18 1,-18 53-16,1-53 31,17-17-15,0-53 15,0 17-31,0-17 16,0-1-16</inkml:trace>
  <inkml:trace contextRef="#ctx0" brushRef="#br0" timeOffset="88604.42">10707 10142 0,'0'0'16,"0"-17"-16,0-1 0,-18 18 16,-35 18-1,-17 70 1,52-18-1,0-34 1,1 52 0,17-70-16,0 52 15,0-52-15,17 17 16,72-35 0,34-35-1,-17-18 1,0-35-1,-71-18 1,-35 71-16,0-36 16,-88 18-1,0 35 1,-1 18 0,-16 71-1,52 35 1,53-71-1,0 36 1,17 34 0,72-34-1,-19-71 1,71 0 0,0-35-1,-105 17-15,69-52 16,19-54-1,-36 36 1,-53 35 0,-17 35-1,-18 71 17,0-17-17,-18 34-15,18 1 16,0 17 15,0-53-15,36-17-1,34-36 1,1-52 0,-18-1-1,-18-35 1,0 53-1,-35 36-15,0 34 47,0 1-47,-17 35 16,-1 35 0,18 0-1,0-70-15,0-1 16,88 19 15,18-36-15,-18-36-1,36-34 1,-54-18 0,-52-18-1,-18 88-15,0 1 16,-53-1-1,-18 53 1,54 18 0,-1 35-1,18 18 1,18-35 0,52-54-1,36-17 1,18-35-1,-36-18 17,-35 0-32</inkml:trace>
  <inkml:trace contextRef="#ctx0" brushRef="#br0" timeOffset="88871.19">12577 9913 0,'-18'0'0,"36"0"0,-54 0 0,54 0 31,0 0-31,52 0 16,54 0-1,-107 0-15,71 0 16,-52 0-1,34 0 1,-52 0 0,-36 0-1,-17 0-15</inkml:trace>
  <inkml:trace contextRef="#ctx0" brushRef="#br0" timeOffset="89103.53">12788 9931 0,'-17'0'0,"34"0"0,-34 35 16,-1 18 0,18-18-16,-18 0 15,1 89 1,17-106-16,-18 105 16,0-52-1,1-19 1,17-34-1,53-36 17</inkml:trace>
  <inkml:trace contextRef="#ctx0" brushRef="#br0" timeOffset="89454.41">13053 10213 0,'0'0'0,"-36"35"32,19-17-32,-1-1 0,-17 36 15,17 18 1,18-1 0,53-70-1,18 0 1,-36 0-1,71-52 1,-36-19 0,-52 0-1,-18 1 1,-53 35 0,-17 17-1,52 18-15,-35 0 16,-35 18-1,35-18 1</inkml:trace>
  <inkml:trace contextRef="#ctx0" brushRef="#br0" timeOffset="92320">13564 10107 0,'18'0'47,"0"0"-47,-1 0 0,1 0 16,70-18-1,-53-17 1,-17 0 0,-18 17-1,-18 1-15,-17 17 16,17 0-16,-52 0 16,17 35-1,35 0 16,18 18-15,0-18 0,53-17-1,-35-18-15,35 18 16,-53-1 0,-18 19 15,0-19-31,-34 18 15,34 54 1,18-72-16,-18 54 16,18-1-1,53-34 1,35-19 0,-17-34-1,70-54 1,-106 36-1,89-89 1,-54 19 0,-17-37-1,-53 37 1,0 52 0,-17 53-1,-36 88 1,17 0-1,19 36 1,17-1 0,0-35-1,88-35 1,-70-53-16,70 18 16,-71-18-16,72-18 15,34-52 1,-52-19-1,-54 1 17,-17 35-17,0 18 1,-70 35 0,35 53-1,35 35 1,0 0-1,0-35 1,88-18 0,0-35-1,0-52 1,-17-37 0,-18-16-1,-18 34 1,-35 89 31,0-1-47,0 19 15,0 16 1,-18 37 0,18-36-1,0-36 1,0-52 15,18-18-15,35-35-1,-36 53-15,36-18 16,18 17 0,-36 19-1,0 34 1,-35 19-1,18 34 17,17 18-17,-17-52 1,-18-19-16,0 1 16,35-18-1,-17-35 1,35-18-1,17-35 1,-52 70-16,17-35 16,-17 35-16,52-35 15,-52 53 1,0 0 0,-18 53-1,0 36 1,0-37-1,0-34 1,17 35 0,54-35-1,-18-18 1,53-18 0,0-35-1,-89 35-15,71-52 16,-35-1-1,-35 1 1,-53 52 0,-18 18-1,-35 71 1,35-1 0,53-34-16,0 16 15,35 19 1,53-36-1,0-35 17,71-35-17,-124 17-15,106-35 16,-70-17 0,-53-1-1,-18 54 1,-18 52 15,18-17-31,-35 52 16,17-17-1,-17 18 1,35-89 31,17 0-47,19-35 15,-36 36 1,53-36 0,17-35-1,1 35 1,-54 53 0,-17 17-1,0 89 1,0-35-1,18-18 1,53-18 0,-1-17-1,-17-36 1,18-35 0,-54 35-16,36-70 15,-18 0 1,36-53-1,-53 35 17,-18 53-17,0 36 1,-18 69 0,-17 37-1,17 34 1,18 1-1,0-54 1,35 1 0,36-54-1,17-17 1,18-35 0,-71-18-1,-35 0 1,0-17-1</inkml:trace>
  <inkml:trace contextRef="#ctx0" brushRef="#br0" timeOffset="92506.22">16986 10019 0,'0'0'0,"-17"0"0,17 18 15,70-18 16,36 0-15,17 0 0,-52-18-1,0 0 1</inkml:trace>
  <inkml:trace contextRef="#ctx0" brushRef="#br0" timeOffset="92839.06">17921 9825 0,'0'0'0,"0"-35"31,0 52-15,-18 18-1,1 36 1,-1-53-16,-17 70 16,-18 18-1,53-36 1,0-17 0,53-18-1,-18-35 1,18 0-1,-35 0 1,17-17-16</inkml:trace>
  <inkml:trace contextRef="#ctx0" brushRef="#br0" timeOffset="93154.67">18503 9772 0,'53'0'31,"-35"0"-31,-1 0 0,19 35 16,-19-17-16,-17 17 0,18 71 15,-18 17 1,-53-34 15,-35-19-15,35 1-1,18-54 1,17-17 0,-17 18-1</inkml:trace>
  <inkml:trace contextRef="#ctx0" brushRef="#br0" timeOffset="93953.73">1164 11906 0,'0'0'16,"0"-17"-16,-17-1 0,-1 18 0,0-18 15,1 18 1,-1 36-1,18 17-15,0 105 32,-18 19-17,1-72 1,17-16 0,0-72-1,0-34 16,0-19-31</inkml:trace>
  <inkml:trace contextRef="#ctx0" brushRef="#br0" timeOffset="94621.01">935 11994 0,'-18'-17'0,"36"34"0,-36-52 0,18 0 0,-17 0 16,17-36-1,52 18 17,107-17-17,0 70 1,-106 0-16,88 35 16,-70 88-1,-89-17 1,-141 35-1,18-35 1,-18-53 0,124-53-16,-18 0 15,18-18 1,35-17 0,70 53 15,-52-1-16,0 1-15,17 17 0,-17 1 16,35 16-16,52 19 31,-34-36-15,52-35 0,-34-17-1,16-54 1,-69 53-16,17-70 15,-36-18 1,-17 54 0,0 34-1,0 36 1,0 70 0,-17-18-1,17-17 1,0-35-1,0-36 32,0 1-47</inkml:trace>
  <inkml:trace contextRef="#ctx0" brushRef="#br0" timeOffset="94786.79">1817 11924 0,'0'-18'0,"-18"18"31,18 18-15,0 0 0,18-1-16,17 18 15</inkml:trace>
  <inkml:trace contextRef="#ctx0" brushRef="#br0" timeOffset="95304.37">2364 12206 0,'53'-70'31,"-106"140"-31,106-158 16,-36 88-16,-17-18 0,0-17 15,0 0 1,-35 35 0,-89 17-1,19 72 1,52-19 0,35 1-1,89-71 16,-54 0-15,54-18 0,35-35-1,-36 18 1,-70 17-16,18 1 16,-18 34 15,0 1-31,0 17 15,0 36 1,0-36-16,0 53 16,0-53-16,0 89 15,17 105 1,1-35 0,0 71-1</inkml:trace>
  <inkml:trace contextRef="#ctx0" brushRef="#br0" timeOffset="95536.25">2487 13741 0,'0'17'0,"-123"72"32,246-195-32,-264 229 0,35-105 15,-17-18 1,70-18-16,-88-70 16,17-71-1,1-105 1,123 193-16,0-123 15,35-35 1,36 105 0,70-17-1,17 0 1,1 53 0,-106 53-16,0 17 15</inkml:trace>
  <inkml:trace contextRef="#ctx0" brushRef="#br0" timeOffset="96270.78">2910 11783 0,'0'-18'0,"0"36"0,-17-36 0,-1 0 16,-52 18-1,17 36 1,35 52-1,18 35 1,0-87-16,0 87 16,0-105-16,0 52 15,0-52-15,18 53 16,-1-71 15,1-18-15,0-35-16,17-35 15,-35 53 1,35-107 0,18 72-1,-18 35 1,-17 35 0,17 70-1,-17 36 1,0-71-16,-1 36 15,18 17 1,36-88 0,-18 0-1,53-53 1,-18-53 0,-18-35-1,-52 0 1,-18 53-1,0 17 17,0 54-17,0 34 1,0 1-16,0 52 16,0-34-16,-18 70 15,18 52 1,0-87-1,0 17 1,36-88 0,17 0-1,-18-35 1,0-18 0</inkml:trace>
  <inkml:trace contextRef="#ctx0" brushRef="#br0" timeOffset="96470.15">3387 11959 0,'-18'0'0,"36"0"0,-18 0 47,17-17-47,71 17 16,-70 0-16,70-36 15,18 19 1,-88 17-16</inkml:trace>
  <inkml:trace contextRef="#ctx0" brushRef="#br0" timeOffset="97469.72">4269 11747 0,'0'0'0,"0"-17"0,0-1 0,0-17 16,0 17-1,-18 18-15,0 0 16,-52 0 0,34 53-1,-16 71 1,52-89-16,-36 71 15,36-53-15,0 53 16,18-1 0,17-87-1,71 0 1,35-89 0,-35 1-1,35-124 1,-88 52-1,-53 37 1,0 16 15,-35 72-15,17 52 0,0-17-16,-17 70 15,35 18 1,0 35-1,35-35 1,18-53 0,-35-53-16,35 0 15,-35 0-15,87-36 16,-52-34 0,0-18-1,-17-1 1,-36 107 31,0 0-47,0 17 15,-18 53 1,18-17 0,0-54-1,18-17 16,-18-17-31,0-1 0,0-17 16,0 17-16</inkml:trace>
  <inkml:trace contextRef="#ctx0" brushRef="#br0" timeOffset="97638.75">5080 11659 0,'-18'0'31,"18"18"0,18-18-31,-18 18 16,35-1 0,-17-17-16</inkml:trace>
  <inkml:trace contextRef="#ctx0" brushRef="#br0" timeOffset="98419.68">5397 11712 0,'-35'0'16,"18"0"-1,-1 0-15,-17 35 16,-18 54 0,53-36-1,0 52 1,0-34-1,88-18 17,53-53-17,-35-53 1,35-18 0,-53-52-1,-53 17 1,1-53-1,-36 124-15,17-53 16,-17 70 0,0 54-1,-17 69 1,-19-16 0,1 34-1,35-88-15,-17 54 16,17-72-1,0-34 32,17-36-31,1 35-16,17-35 16,53-18-1,-35 54 1,0 17-1,-71 17 17,-17 1-17,18-18-15,-89 35 16,53-17 0,35 17-1,18 18 1,35 0-1,54 0 1,-72-53 0,71 35-1,-35 1 1,-17-36 0</inkml:trace>
  <inkml:trace contextRef="#ctx0" brushRef="#br0" timeOffset="99319.57">2611 13212 0,'0'17'16,"-18"1"15,18-1-16,0 1-15,0 0 16,0 52 0,0-34-16,-18 34 15,-35 54 1,18-54 0,-35 1-1,34-71 1,1 0-1</inkml:trace>
  <inkml:trace contextRef="#ctx0" brushRef="#br0" timeOffset="100370.36">6791 11712 0,'-18'0'0,"36"0"0,-89 0 32,54 0-32,-1 0 15,53 18 1,-17-18-1,17 0-15,89 0 16,70 17 0,35-34-1,-35-1 1,-17 1 0,-125-19-1,-52 19 1,-52-19-1,-37-17 1,54 36 15,-35-1-15,-1 18 0,53 18-1,18 17 1,71-35-1,52 0 1,1 0 0,-71 18-1,-53 17 1,-53 53 0,0-17-1,-35 17 1,35-17-1,18-19 17,35-16-17</inkml:trace>
  <inkml:trace contextRef="#ctx0" brushRef="#br0" timeOffset="102035.68">9349 11165 0,'17'-17'0,"-34"34"0,34-52 16,1-35-1,-18 52-15,-35 0 16,-36 18 0,0 18-1,-17 70 1,35 18-1,53 70 1,-17 18 15,34-105-15,36-37 0,53-34-1,-18-53 1,18-36-1,0-35 1,-88 36 0,-18 17-1,-18 71 17,18 17-32,0 18 15,0-18-15,0 36 16,0-18-1,71-18 1,34-35 15,1-18-15,18-35 0,-54-17-1,-52-36 1,-71 0-1,-35 18 1,0 70 0,-36 36-1,89 0-15,-53 70 16,70-53-16,-17 53 16,35 0-1,53-17 1,17-53-1,54-18 1,-89-18 0,71-17-1,-71 17-15,36-53 16,17-34 0,-35 16-1,-53 72 1,0 34-1,0 54 1,0-36-16,0 36 16,0 17-1,0-53 1,0-17 0,17-53 15,1-1-16,0 1-15,35-71 16,-1 0 15,-16 89-15,-19 17 0,1 53-1,-18-18-15,0 53 16,18-17-1,35-1 1,-1-34 0,1-36-1,71-18 1,-54-53 0,-17 1-1,-35-71 1,0-18-1,-1 53 1,-17 71 0,0 0-1,-35 123 17,0 18-17,35-53-15,0 52 16,0 36-1,35-70 1,-17-53-16,17 17 16,35-35-1,-17-18 1,-17-52 0,-19 34-1</inkml:trace>
  <inkml:trace contextRef="#ctx0" brushRef="#br0" timeOffset="102236.24">10654 11395 0,'-18'0'0,"36"0"16,-36 17-16,18 1 0,18-18 31,70 0-16,18-18 1,-18 1 0,-53-1-16</inkml:trace>
  <inkml:trace contextRef="#ctx0" brushRef="#br0" timeOffset="102588.82">11218 11536 0,'0'0'0,"0"17"16,18-17-1,17 0 1,36-52 0,-1-19-1,-52 18 1,-18 0-1,-35 53 1,17 0-16,-35 18 16,-17 70-1,34 18 1,36-36 0,0 1-1,89-53 1,-72-18-1,89 0-15,-35-36 16</inkml:trace>
  <inkml:trace contextRef="#ctx0" brushRef="#br0" timeOffset="103369.38">11730 11395 0,'-18'0'15,"36"0"-15,-36-18 0,18 0 16,18 18 0,52 0-1,-34 0 1,-19 18-16,-17 35 16,0 18-1,-53 17 1,18-53-1,0-17 1,35-1 0,35-34 15,0-36-15,54-35-1,16-36 1,-34 54-1,-53 17 1,-54 123 15,-17 18-15,18 18 0,35-35-1,0-54-15,0 36 16,18-53-16,70 18 15,18-18 1,-18-35 0,18-36 15,-71-52-15,18-36-1,-18 0 1,-17 71-1,-18 70 1,-18 18 0,-17 71-1,0 70 1,35 0 0,0-17-1,0-54 1,0-35-1,35-35 1,0 0 15,-17 0-31</inkml:trace>
  <inkml:trace contextRef="#ctx0" brushRef="#br0" timeOffset="103569.44">12330 11307 0,'0'17'31,"17"-17"-15,1 0-16,52 0 15,-52 0-15,53 0 16,-36 0-1,0-17-15</inkml:trace>
  <inkml:trace contextRef="#ctx0" brushRef="#br0" timeOffset="104368.34">13247 11254 0,'0'0'16,"0"-18"-16,-18 18 0,1-35 16,-1 35-16,-17-18 15,-18 0 1,-18 36 0,1 53-1,17 17 1,0 35-1,35-17 1,18-53 0,88-18 15,18-35-15,-18-17-1,18-54 1,0-52-1,-18-36 1,-35 0 0,-35 53-1,-18 89 1,-18 17 0,-17 35-1,17-17-15,18 87 16,-17-69-16,17 70 15,0 35 1,0-36 0,35-52 15,18-35-15,17-18-1,-34 0-15,34-53 16,-35-17-1,1-36 1,-19 35 0,-17 142 15,0-54-31,0 72 16,0-37-1,0-16 1,36-36 15,-36-18-15,35-17-1,-17 35-15</inkml:trace>
  <inkml:trace contextRef="#ctx0" brushRef="#br0" timeOffset="104535.46">13882 11218 0,'0'0'16,"-18"0"-16,1 0 16,-1 0-16,0 0 15,18 18 1,0 0 0,36-18-1</inkml:trace>
  <inkml:trace contextRef="#ctx0" brushRef="#br0" timeOffset="105386.26">14287 11236 0,'0'-18'0,"0"36"0,-17-36 15,-1 18 1,1 0-16,-36 18 15,17 35 1,1 53 0,0 0-1,35-18 1,17-35 0,54-53-1,35 0 1,-18-36-1,0-34 1,0-89 0,-70 124-1,35-106 1,0 0 0,-53 52-1,0 125 16,0-19-31,-35 89 16,17-71-16,0 71 16,-17 35-1,35-52 1,0-72 0,-18 1-1,18-36 16,18 1-31,-18-1 16,53-35 0,18-35-1,-19 35 1,1 18 0,-17 17-1,-89 36 16,35-1-31,-35 1 16,18 17 0,17 36-1,18-1 1,0 1 0,53-18-1,-18-36 1,-17-17-1,35 0 1,-18 0 15,-17 0-15,0-17-16,-1-1 0</inkml:trace>
  <inkml:trace contextRef="#ctx0" brushRef="#br0" timeOffset="105703.2">15505 11095 0,'0'-18'0,"0"36"0,-18-36 31,-17 18-31,17 0 0,-35 53 16,35-18-16,-34 36 15,-19 70 1,36-35 0,17-18 15,18-53-15,35 1-1,-17-36-15,35 0 16,-35 0-16,34 0 15,-16-36-15</inkml:trace>
  <inkml:trace contextRef="#ctx0" brushRef="#br0" timeOffset="106035.96">15840 11024 0,'0'0'0,"0"-17"0,35 17 31,-17 0-15,-1 0-16,1 53 16,-18 52-1,0 1 1,-18 35-1,-17-17 1,17-54 0,1-34-1,-1-19 1,-35-17 0,36 0-16</inkml:trace>
  <inkml:trace contextRef="#ctx0" brushRef="#br0" timeOffset="108485.1">1023 13970 0,'18'-18'0,"-36"36"0,53-53 0,1-18 31,-19 35-31,1 1 16,-18-1-16,0-35 15,-53 35 1,0 1 0,-53 17-1,18 70 1,70-52-16,-70 88 16,71-18-1,17 18 1,0-71-1,52-35 17,-34 0-32,53 0 0,34-71 31,-16-34-15,-54-1-1,-17-18 1,-18-52-1,0 88 1,0 70-16,0-17 16,0 52-1,-18 72 1,0 87 0,18-35-1,0 0 1,36-70-1,34-54 1,18-17 15,-17-35-15,35-53 0,-53 0-1,-53 53-15,0-54 16,-18 72-1,-53 17 1,36 35 0,35 18-1,53 0 1,35 0 0,-17 0-1,-36 0 1,-17-1-1,35-16 1,35-19 0,-18-17 15,-52 0-31,88-17 16,-18-36-1,0-18 1,-70-17-1,-18-18 1,0 89-16,-35-36 16,17 35-16,-53 0 15,19 54 1,-37 70 0,54-18-1,17 0 1,18-70-16,36 17 15,52-35 1,-35 0 0,53-53 15,-36-35-15,-52 17-1,-18 54-15,0-19 16,-35 54 15,35 0-31,-36 34 16,36-34-16,0 53 15,0-18 1,71-18 0,52-18-1,18-34 1,-17-36-1,-18-18 1,-71 1 0,-35 17 15,-35 35-15,-53 36-1,35 35 1,0 17-1,53 1 1,0-53 0,70-18-1,-17 0 1,35-36 0,-70 36-1,0-35 1,-18 53 31,0-1-32,0 19-15,17-19 0,19 89 32,-19 17-17,1 107 1,-18-160-16,17 124 15,1 71 1,17 0 0,-35-107-1,-53-17 1,36-105-16,-54 17 16,-17-36-1,18-70 1,-54-88-1,71-106 1,53-53 0,18-17 15,70-1-15,-17 195-1,-1 35 1,1 52-1,-18 1 1,-1 0 0,-34 17-16,0 18 0</inkml:trace>
  <inkml:trace contextRef="#ctx0" brushRef="#br0" timeOffset="110035.9">3334 13794 0,'0'17'0,"0"-34"0,0-1 0,0-35 16,0 18-1,-18-1 1,-35 1 0,-17 35-1,-19 18 1,72-1-16,-54 72 15,54-1 1,17 0 0,0-17-1,53-71 1,-1 0 0,-34 0-16,35-36 15,18-34 1,-19-18-1,-52 17 1,18 53 0,-36 107 31,18-72-47,0 19 15,0 52 1,53-71-1,18 1 1,17-36 0,-70 18-16,105-88 15,-17 0 1,-53-18 0,-53 53-1,0 36 1,0 34-16,0 54 15,-18 17 1,1 18 0,-1-53 15,18-18-15,0-17-1,0-36 1,18-35-1,17-35 1,36-18 0,-19 35-1,-16 36 1,-19 53-16,-17 35 16,36 35-1,-1-17 1,-17-36-1,-1-18 1,36-17 0,0-52 15,-18-19-15,36-35-1,-1 18 1,19 53-1,-1 17 1,-18 53 0,-34 36-1,-36-18 1,17-36 0,1-17 15,-18-53-16,0 1 1,0 34-16,-53-53 16,0 36-1,-17 35 17,17 35-17,-18 71 1,53-71-16,-17 71 15,35-17 1,18-37 0,35-52-1,17 0 1,-17-35 0,35-88-1,-35-36 1,0 18-1,-18-18 1,1 36 0,-36 105 15,-53 53-15,35 71-1,18 0 1,0 53-1,53-1 1,0-87 0,18-18-1,-18-53 1,17-35 0,-52 17-16</inkml:trace>
  <inkml:trace contextRef="#ctx0" brushRef="#br0" timeOffset="111734.32">5415 13547 0,'0'0'0,"18"0"0,-1 0 16,19 0-1,-19 0 1,-17-18 0,0-17-16,0-18 15,0 35 1,0-35 0,-70 18-1,17 35 1,0 18-1,35-1-15,-35 36 16,18 71 0,17 17-1,18-53 1,18-70 0,53-18-1,-1-36 1,1-34-1,-54 52-15,54-123 16,-36 0 15,-35 35-15,0 0 0,0 53-1,0 36 1,-35 70-1,17 17 1,18 54 0,0-1-1,0-17 1,53 0 0,-35-89-16,35 1 15,53 0 1,17-71-1,-35 0 1,-35-53 0,-53 18 15,-35 53-15,-36 17-1,54 18 1,-1 70-1,53 1 1,-17-53-16,0 17 16,35 71-1,-1-53 1,-34-53 0,35 0-1,18-36 1,-36-17-1,35-52 1,-70 87-16,36-53 16,-36 54 15,0 34 0,-18 1-31,18 17 16,0-17-16,0 70 15,0-35 1,18-18 0,35-35-1,0-17 1,-1-36 0,-34 35-16,-18-88 15,0 53 1,-70 18-1,-1 35 1,53 0 0,36 0 15,70 0-15,0 0-1,36-35 1,-18 0-1,-71 35 1,-17 0 0,-18 17-1,0 36 1,-36 53 0,36 53-1,0-36 1,36 54-1,-36-124-15,0 105 16,0-105 0,-36 106-16,1 17 31,0-52-15,17-107-1,18-87 16,18 35-31,-18 17 0,53-88 16,-36 0 0,36-35-1</inkml:trace>
  <inkml:trace contextRef="#ctx0" brushRef="#br0" timeOffset="112084.08">6879 13547 0,'-17'-36'15,"34"72"-15,-34-107 0,17 18 0,-18-17 16,18-19 0,88 37-1,-17 52 17,-36 0-32,71 35 15,-36 35 1,-70 19-1,-35-1 1,-71-35 0,-17-18-1,52-17 1,54-18 0,52 0 15,-18 0-31,36 0 15,-35 0-15</inkml:trace>
  <inkml:trace contextRef="#ctx0" brushRef="#br0" timeOffset="112635.71">7567 13353 0,'-18'0'0,"36"0"0,-53 0 16,52 0 15,19 0-31,70 0 16,-71 0-16,106 0 15,-88 0-15,88 0 16,0 0-1,-35-18 1,-71 0 0,-35-17 15,0 17-31,-88 1 16,17-1-1,19 1 1,34 17-1,36 0 17,-1 0-32,1 0 15,-1 0-15,19 0 16,-1 35 0,0 0-1,-35 18 1,0 0-1,0-35-15,-53 34 16,36-34 0,-36 17-16,0 1 31,18-36-31</inkml:trace>
  <inkml:trace contextRef="#ctx0" brushRef="#br0" timeOffset="114568.64">9313 13229 0,'0'-17'0,"0"34"15,18-34-15,0-19 16,-18 19-16,17-19 16,19-34-1,-36-1 1,-36 18 0,-34 36-1,-1 34 1,1 71-1,-1 54 1,53-1 0,18-53 15,36-35-15,34-53-1,18-18 1,-17-35-1,-53 18-15,70-71 16,-53-70 0,-17 35-1,-1-18 1,-17 141-16,0-35 16,-35 124 15,35-36-16,0 53-15,0 89 16,0-36 0,0-53-1,53-17 17,-35-54-32,87-17 15,-16 0 1,52-70-1,-35-1 1,-71 1 0,-35-19-1,-18 72-15,-35 17 16,-17 0 0,70 53-1,0 0 1,53 17-1,35 1 1,-88-54 0,53 19-16,17-1 15,19 0 17,-1-35-17,18-35 1,17-18-1,-105 35-15,35-35 16,-36-35 0,-17-18-1,0 53 1,-53 36 0,-35 34-1,18 54 1,17 35-1,35-36 1,18 1 0,35-36-1,36-35 17,17 0-17,0-70 1,-17-1-1,-54 1 1,-17 34 0,0 19-1,0 34 1,-17 54 0,-1-18-1,18 0 1,53 0-1,35-36 1,-52-17-16,122 0 16,1-35 15,-53 0-15,-53-36-1,-53-35 1,-18 53-1,-52 53 1,-36 18 0,53 53-1,18-1 1,35 1 0,70-54-1,36-17 1,-18 0-1,-53-35 1,1-18 0,-19 18 15,1 35 0,-18 18-31,0 34 16,0 54-1,0 0 1,0 70 0,18 89-1,-18-106 1,35 70 0,-17 18-1,-1-35 1,-34-124-1</inkml:trace>
  <inkml:trace contextRef="#ctx0" brushRef="#br0" timeOffset="114784.11">11307 14993 0,'0'0'15,"-36"-71"-15,19 36 16,-1 0-16,0-36 16,-35-264-1,71 35 1,17 1-1,18 87 1,18 53 0,-18 53-1,-18 36 1,0 17 0,-35 35-16</inkml:trace>
  <inkml:trace contextRef="#ctx0" brushRef="#br0" timeOffset="116601.26">11994 13194 0,'18'0'15,"-18"-18"-15,0-35 16,0 36 0,0-19-1,0 19-15,0-36 16,-53-35 0,-17 52-1,-36 36 1,18 36-1,-1 69 1,89 1 0,-17 0-1,17-53 1,53-35 0,17-18-1,-52 0-15,88-71 16,0 1-1,-54-19 1,-34 36 0,-18 36-1,0-1 1,-18 71 15,18-35-31,0-1 0,0 36 16,18 0-1,53 0 1,-18-53 0,70 0-1,-88-17-15,71-36 16,-53-18 0,-35 0-1,-36-17 1,18 71-1,-18 17 1,1 88 0,17 0 15,-18 0-15,18-52-1,0-54 16,18 18-15,-1-71 0,19 1-1,-1-18 1,-17 70-16,17-17 16,-17 35-16,17 17 15,-18 19 1,1-19-16,17 54 15,18-1 1,-17-34 0,16-19-1,-16-17 1,-1-35 15,18-53-15,35 0-1,0-18 1,36 18 0,-18 52-1,-71 72 1,-17 69 0,-18-16-1,0-37 1,0-34-1,17-18 1,1 0 0,-18-18-16,0-34 31,0-19-31,-53-17 31,-18 17-15,1 54-1,-54 70 1,36 35 0,35 18-1,36-1 1,17-16 0,35-72-1,88 1 1,-17-53-1,-35-1 1,-1-70 0,-17-35-1,-18 18 17,-17-36-17,-18 89 1,-18 123 15,1-36-31,-1 89 16,1 53-1,17-53 1,0-71-16,52 71 16,1-71-1,0-35 1,-17 0-1,34-18 1,-35 1 0</inkml:trace>
  <inkml:trace contextRef="#ctx0" brushRef="#br0" timeOffset="118100.4">14270 12859 0,'0'-18'0,"0"0"16,0-17-16,0-18 16,-88-17-1,35 34 1,-35 36 0,-1 71-1,72-53-15,-36 87 16,35 37-1,1-54 1,69-18 0,1-70-1,18 0 17,17-70-17,-70 52-15,35-88 16,17-70-1,-17 17 1,-53 53 0,0 36-1,-18 87 17,18 1-32,-35 53 15,0 34 1,35 37-1,0-37 1,18 1 0,52-88-1,1-1 17,17-52-17,18-35 1,-36-19-1,-52-16 1,-18 87-16,0-53 16,-35 71-1,-1 0 1,19 36 0,17 52-1,0 18 1,0-36-1,35-17 1,0-35 0,36-18-1,-1-18 17,-52 1-32,53-36 15,-54 35-15,54-88 16,-36 36-1,-17 17 1,-36 70 15,0 19-31,-17 17 16,35-36-16,-18 89 16,18-35-1,18-1 1,35-70-1,35 0 1,-70 0 0,35-35-16,-36 17 0,19-52 15,-36-36 17,-36 0-17,-52 71 1,0 35-1,70 17 1,18 19 0,36-19-1,70-17 1,-1 0 0,1-53-1,-88 53-15,52-35 16,-34 35-1,-36 53 17,0-35-17,0 52-15,0 71 32,-18-53-17,18-52-15,-18 123 16,1-54-1,17 72 1,-36 17 0,1-71-1,35-87-15,-35 34 16,0-52 0,70-71 15,-35 35-31,35-52 15,18-72 1,0 54 0</inkml:trace>
  <inkml:trace contextRef="#ctx0" brushRef="#br0" timeOffset="118451.17">15540 12823 0,'-18'-17'0,"36"34"0,-36-52 0,1 18 15,17-54 1,17 18 0,71 35-1,-17 18 1,0 0 0,-54 18-16,18 35 15,-35 53 1,-35 0-1,-71-18 1,36-53 0,-36-17-1,88-18 1,36 0 31,17 0-32,0 0-15</inkml:trace>
  <inkml:trace contextRef="#ctx0" brushRef="#br0" timeOffset="118750.9">16387 12594 0,'0'-17'15,"-18"17"-15,-17 0 16,-18 0 0,0 52-1,35-16-15,-52 87 32,52-17-17,0 17 1,18-34-1,36-72 1,52 1 0,18-53-1,-53 17 1</inkml:trace>
  <inkml:trace contextRef="#ctx0" brushRef="#br0" timeOffset="119033.74">16775 12559 0,'0'-18'0,"0"36"0,17-36 31,1 18-31,35 0 16,-53 18-1,17 35 1,-17 88-1,0 18 1,-17-71 0,-54 18-1,54-89-15,-36 36 16,35-53-16,-35 18 16,-17 0-1</inkml:trace>
  <inkml:trace contextRef="#ctx0" brushRef="#br0" timeOffset="119917.75">11536 14834 0,'0'18'16,"0"0"-1,0-1 1,0 1 0,-18-18-1,1 0 1,-1 0 0,-17 0-1,17 0-15</inkml:trace>
  <inkml:trace contextRef="#ctx0" brushRef="#br0" timeOffset="123316.69">882 15769 0,'0'0'0,"18"0"15,17-35 17,-18 17-32,-17 1 15,0-1-15,0-35 16,0 18-16,-35-18 16,-88-18-1,17 71 1,0 0-1,-17 53 1,52 35 0,53-52-16,1 87 15,17-17 17,106-35-17,-1-71 1,1-36-1,18-52 1,-89 53-16,53-53 16,-53-89-1,-17 54 1,-18-36 0,0 88-1,0 54 1,0 105-1,0 35 1,0 71 0,0-70-1,18-1 17,35-70-17,-36-53-15,54 0 16,-53 0-16,70-53 15,35-17 1,-70-1 0,-35 18-1,-18 36 1,-36 87 15,36-52-31,-17 35 16,17 17-1,0 1 1,17-71-16,72 18 16,52-36-1,18-53 17,-89 19-17,-35-72 1,-35 53-1,-105-17 1,-37 71 0,37 34-1,-1 54 1,70 17 0,54 36-1,17-72 1,1-52-16,52 36 15,-53-36-15,71 0 16,35-71 0,-53 18-1,-17-35 1,-54 35 15,-17 35-31,0 36 31,-17 0-15,17 52 0,0-52-16,0 53 15,0-1 1,35-17 0,18-53-1,35-35 1,0-18-1,-17-35 1,-53-1 0,-18 36-1,-18 71 32,18 0-47,-18 17 16,18 53-1,0-35 1,71 0 0,-53-53-16,70 0 15,35-18 1,1-52 0,-54-1-1,1-70 1,-71 106-16,17-36 15,-17 18-15,18-52 16,-18 69 0,0 54 15,0 53-31,0 105 31,0-70-15,-18 17-1,18-52 1,0-89 31,0 1-47,18-36 16,0 17-16,-1-34 15,54-18 1,-18 70-1,0 18 1,17 70 0,-52-52-16,0 35 15,-1 35 1,-34-52 15,-72-19-15,1-17-1,71 0-15,-19 0 16,1 0-16,0-35 16,35 53 15,0 17-15,35 0-1,-17-35-15,35 0 16,-36 0-16,36 0 15,-18 0-15,106-35 16,-35-18 0,18-53-1,-36-17 1,-70-1 15,-18 89-31,0-71 16,0 71-16,0-18 15,0 70 1,0 54 0,-18 88-1,18-124-15,0 71 16,0 17 0,71-52-1,-19-53 1,72-18-1,-36-36 1,-17-17 0,17-53-1,-88 71 1,17-71 0,-17 18-1,-52 71 1,-1 52-1,35 71 1,18-89-16,0 36 16,35 18-1,18-36 1,0-35 0,18 0-1,-1-35 1,-52 17-16,17-17 15</inkml:trace>
  <inkml:trace contextRef="#ctx0" brushRef="#br0" timeOffset="124316.8">4798 15117 0,'-18'0'0,"0"0"0,54 0 0,-107-18 32,54 18-32,-1 0 0,-17 18 15,-1 70 1,19 53 0,-1-18-1,36 1 1,52-71-1,-52-36-15,105 1 16,19-53 0,-37-18-1,1-53 1,-35-18 15,-18-52-15,-53 0-1,0 105 1,-18 53 0,0 36-1,-17 88 1,35 141 0,0-124-1,0 1 1,35-71-1,89-53 1,-18-36 0,-71 19-16,18-36 15,-18 18 1,53-71 0,-70 35-1,-18 36 1,0 53-1,0 35 1,0 35 0,0-18-1,0-34 1,0-19 0,0-52 15,0 17-31,18-17 15</inkml:trace>
  <inkml:trace contextRef="#ctx0" brushRef="#br0" timeOffset="124503.24">5768 15064 0,'0'0'0,"-18"0"15,-17-18 1,17 18-1,18 18 1,18-1 0,35 1-1,17 0 1,-52-1-16</inkml:trace>
  <inkml:trace contextRef="#ctx0" brushRef="#br0" timeOffset="125282.5">6121 15169 0,'-36'0'16,"19"18"-16,-19 17 15,36-17-15,-70 70 16,52 18 15,18-35-15,18-1-1,52-52 1,36-18 0,-88 0-16,88-71 15,-36-17 1,1-71 0,-53-17-1,-1 52 1,1 107-16,-18-54 15,0 106 17,0-17-17,-18 70-15,1 18 16,17 18 15,0-36-15,0-35-1,0-36 1,17-87 15,-17 52-31,53-17 16,0-18 0,-18 53-16,18-18 15,-35 18-15,17 0 16,-35 18-1,-35 35 1,-36-35 0,36-1-16,-36 1 15,36 17 17,35 18-17,0-18 1,35 18-1,-17-53-15,35 35 16,-18-17-16,18 0 16,-35-18-16,35 17 15,17-17 1,19-53 0,-54 36-16</inkml:trace>
  <inkml:trace contextRef="#ctx0" brushRef="#br0" timeOffset="125850.46">7426 15240 0,'-18'0'0,"18"-18"16,18 18-1,35 0 1,88 0 0,0 0-1,-88 0-15,88-17 16,-106 17-16,71-18 16,-53-17-1,-35-18 1,-71 18-1,-71 17 1,1 0 0,88 18-1,105 0 32,-52 0-47,17 0 16,53 0-1,-35 18 1,-35 17 0,-18-17-16,0 70 15,-71-17 1,-35 17 0,1 0-1,52-53 1,35 1-1,0-19 1</inkml:trace>
  <inkml:trace contextRef="#ctx0" brushRef="#br0" timeOffset="128099.12">9719 15046 0,'0'-18'0,"0"1"16,35-1 0,-17-17-1,-18-1 1,0 1-1,-18 18-15,-52-19 16,-18 19 0,17 17-1,-35 53 1,36 35 15,34 0-15,36 18-1,0-89-15,36 19 16,34-36 0,18-36-1,-35-34 1,53-54 0,-53 19-1,-18-37 1,-17 19-1,-18 52 1,-18 89 15,1 17-15,-1 54-16,18-54 16,-18 106-1,18-53 1,18 18-1,35-35 1,70-54 0,-105-17-16,106-35 15,-36-18 1,0-18 0,-70-17-1,-18 53 1,-18 53 15,0-1-15,1 54-16,17 17 15,0-35 1,70 0 0,18-53 15,-52 0-31,34-18 15,18-52 1,-52-1 0,-19-35-1,-87-17 1,17 105 0,35 18-16,-88 0 15,1 71 1,87-1-1,18 18 1,0-17 0,70 0-1,-34-54-15,34-17 16,-34 0-16,52-17 16,35-36 15,-17-18-16,-53 0 1,-53-17 0,0 71 15,-18 52-15,-17 35-1,35 19 1,0-1-1,0-70-15,18-1 16,-1 1-16,72-18 16,-1-18-1,18-35 1,-18-35 15,-53 17-15,-17 54-16,-18-36 15,-18 88 17,-17 36-17,35-54-15,0 19 16,0 52 0,70-53-1,19-35 1,-1-35-1,0-36 1,-53 1 0,-17-54-1,-18 107 1,0-54-16,0 36 16,0-53-16,0 52 31,0 54-16,0 70 1,0 36 0,0-36-1,0 0 1,0-53 0,0-52 30,0-19-30,0 19-16,53-71 16,0 35-1,17 17 1,36 36 15,-18 18-15,-35 70-1,-53-35 1,-88 35 0,-36-35-1,54-35 1,17-18 0,35 0-1,36 0 16,17-35-15,18-1 0</inkml:trace>
  <inkml:trace contextRef="#ctx0" brushRef="#br0" timeOffset="128383.03">12347 14446 0,'0'-17'0,"0"34"0,-17-34 16,-1 17-16,18 17 15,0 1-15,-35 105 16,17 1 0,0 17-1,18-71 1,0-34-16,0 17 15,0-36 1,18-17 15,0-17-15,-1-1-16</inkml:trace>
  <inkml:trace contextRef="#ctx0" brushRef="#br0" timeOffset="128782.38">12471 14870 0,'35'0'31,"-17"0"-31,-1 0 16,1 0-16,17-18 15,-17 0-15,17-35 16,-35 18-1,0 0 1,-35 35 0,-18 0-1,-18 88 1,54-70 0,-19 87-1,36-34 1,0 0-1,36-54 1,34-17 0,1-17-1,-54 17-15,36-53 16,18 0 0,-53 35-16</inkml:trace>
  <inkml:trace contextRef="#ctx0" brushRef="#br0" timeOffset="130882.61">13300 14623 0,'0'0'0,"17"-71"47,-17 53-47,-17 18 16,-71 0 0,-1 18-1,19 70 1,-18 36-1,70-89-15,-17 53 16,35-70-16,0 52 16,70 1-1,54-71 1,-18 0 0,52-35 15,-122 35-31,52-71 15,-53 53-15,36-70 16,-36-53 0,-18 0-1,-17 35 1,0 18 0,-17 123 15,-1 1-31,1-19 0,17 107 15,-36-1 1,36 1 0,0-19-1,36-69 1,34-19 15,1-17-15,-18-35-1,0-18 1,-36-17 0,1 52-1,-18 36 17,-18 35-17,18-18 1,0-18-1,0 1 1,0-36 15,0 1-31,0-1 16</inkml:trace>
  <inkml:trace contextRef="#ctx0" brushRef="#br0" timeOffset="131049.1">13935 14640 0,'0'-17'16,"0"34"-16,0-52 16,-18 35-1,36 0 32,-1 0-47,19 18 0</inkml:trace>
  <inkml:trace contextRef="#ctx0" brushRef="#br0" timeOffset="131899.79">14393 14587 0,'0'0'0,"-17"0"0,-1 0 0,0 0 0,1 0 16,-1 0-16,-17 36 15,17 17 1,-17 52 0,17 1-1,18-88-15,0 35 16,71-18 0,35-17-1,-18-18 1,0-36-1,-17-52 1,-54 71-16,36-89 16,0-71-1,-18 1 1,1 88 15,-36 35-15,-36 123 15,19-34-31,-36 140 16,35-70-1,1 17 1,-1-70 0,18-35-1,0-53 16,18 17-31,-1-17 16,71-36 0,1 1-1,-37 34 1,-34 36 0,0 0-1,-71 0 16,18 0-31,-1 0 16,-34 0 0,52 36-1,18-19-15,-18 71 16,18-17 0,0 0-1,36-19 1,34-16-1,1-19 1,-36-17 0,0-35-1,-17 0 1,17 0 0</inkml:trace>
  <inkml:trace contextRef="#ctx0" brushRef="#br0" timeOffset="132232.95">15787 14376 0,'0'0'0,"0"-18"0,0 0 15,-35 18 1,17 0-16,-35 36 15,-18 87 1,36 18 0,17-53-1,18 18 1,0-88 0,36 52-16,-1-52 15,18-18 16,18-35-15,-19-18 0</inkml:trace>
  <inkml:trace contextRef="#ctx0" brushRef="#br0" timeOffset="132515.28">16245 14270 0,'18'0'32,"0"0"-17,-1 0-15,1 17 0,17-17 0,18 71 16,0 70 15,-53 18-15,-70-53-1,-36 0 1,0-36 0,53-52-1</inkml:trace>
  <inkml:trace contextRef="#ctx0" brushRef="#br0" timeOffset="134616.12">1111 16545 0,'0'0'0,"-17"0"16,-54-17 15,53 34-31,18 1 0,-35 17 16,17 124-1,18-36 1,-17 1 0,-1-1-1,1-70 1,17-17-1,0-89 17,17 17-17</inkml:trace>
  <inkml:trace contextRef="#ctx0" brushRef="#br0" timeOffset="135019.7">1005 16651 0,'0'-18'15,"0"36"-15,0-71 16,18 71 31,-18-1-31,18 1-1,-1 0 1,-17-1-16,36 54 15,17 35 1,-1-36 0,-34-52-16,35 35 15,18-18 1,-1-35 15,-52 0-31,35 0 0,-18 18 31,-35-36 16,0-17-31,0-36 0,0 54-16</inkml:trace>
  <inkml:trace contextRef="#ctx0" brushRef="#br0" timeOffset="135265.26">1623 16457 0,'-18'0'15,"0"0"-15,1 0 16,-1 53-16,1 35 16,-1-53-1,-35 124 1,35-71-1,1 18 1,17-70 0,35-36-1,-17 0-15,52-18 16,-17-17-16</inkml:trace>
  <inkml:trace contextRef="#ctx0" brushRef="#br0" timeOffset="135681.5">1905 16669 0,'0'-18'0,"0"36"0,-18-36 15,-35 53 1,1 54 0,16 34-1,36-88 1,0 36-1,36 17 1,69-53 0,-34-35-1,-36 0-15,53-17 16,-17-36 0,-36-53-1,-35 18 1,-106-36-1,1 54 1,34 70 0,18 17-1,53 36 1,0 35 0,18-70-16,35 0 31,0-18-31</inkml:trace>
  <inkml:trace contextRef="#ctx0" brushRef="#br0" timeOffset="135966.51">2505 16528 0,'0'-18'16,"0"36"-16,0-54 0,-18 19 15,-35 17 1,0 17-1,-17 89 1,34 18 0,36-89-16,0 88 15,0 1 1,18-54 15,35-52-31,18-36 31,-36-34-15,-18 16-16</inkml:trace>
  <inkml:trace contextRef="#ctx0" brushRef="#br0" timeOffset="136182.28">2187 16757 0,'0'0'15,"-17"0"-15,17 18 16,17-18 0,36 0-16,35 0 15,36-18 1,-89 0-16,36 1 16,-54-1-1,71 0 1,-52 1-16</inkml:trace>
  <inkml:trace contextRef="#ctx0" brushRef="#br0" timeOffset="136598.21">2769 16722 0,'0'0'0,"0"53"16,-17-53-16,17 35 16,0-18-1,53-17 1,-1 0-1,37-70 1,-36 17 0,-36 35-16,-17-35 15,0 18 1,-53 18 0,-17 17 15,-18 52-16,35 37 1,53-54-16,-18 53 16,18-53-16,0 71 15,53-18 1,17-35 0,19-35-1,-36-18 1,-36-18-16,36-35 15,-18 18-15,18-35 16,0 17 0</inkml:trace>
  <inkml:trace contextRef="#ctx0" brushRef="#br0" timeOffset="136918.54">3598 16510 0,'0'18'31,"-17"-36"63,-1 18-78,0 0-16,1 0 15,17 18 17,0-1-17,0 1-15</inkml:trace>
  <inkml:trace contextRef="#ctx0" brushRef="#br0" timeOffset="137248.79">3616 16986 0,'0'18'0,"0"-36"0,0 18 63,0-17-63,0-19 16,-18 36-1,-17 0 16,17 18-15,18 17 0,-17-17-1,34-18 1</inkml:trace>
  <inkml:trace contextRef="#ctx0" brushRef="#br0" timeOffset="137766.37">4639 16387 0,'0'0'0,"-18"-18"0,1 0 16,-1 1 0,18 34 15,0 19-31,0-1 16,0 53-16,-18 35 31,1-17-16,17 0 1,0-71 0,0-88 15,17 36-31,-17-1 0</inkml:trace>
  <inkml:trace contextRef="#ctx0" brushRef="#br0" timeOffset="139097.89">4551 16404 0,'0'0'16,"-18"0"-16,18-53 15,53 18 1,53 0 0,0 35 15,35 0-16,-88 70 1,-53-52-16,0 35 16,0-36-16,-106 72 15,0-36 1,-17-36 0,87-17-1,89-17 16,-17 17-31,52-18 16,35 0 0,-52 36-1,17 35 1,-53 0 0,-52 70 15,-54-52-16,-52-1 1,17-34 0,18-36-1,17-53 1,53 35-16,-17-35 16,35 35-16,-18-52 15,18 52 1,0 36 15,36 35-15,-19-36-16,19 19 15,-19-19-15,71 36 16,-17-53 0,53 0 15,-1-53-16,-35 0 1,-70 18-16,35-35 16,-53 52-16,17-53 15,-17 36 1,0 53 15,0 17-15,0-17-16,0 52 15,0 18 1,53-35 0,18-35-1,-1-36 1,36-52 0,-35 17-1,-54 18 1,19-36-1,-36 36 1,0 17 0,0 36 15,0-1-31,0 54 16,0 35-1,0 53 1,0-18-1,35 70 1,-35 19 0,18-54-1,-18-123-15,0 70 16,0 1 0,-53-89-1,-18-17 16,1-53-15,-54-107 0,71 1-1,36-88 1,52 53 0,71-54-1,35 36 1,0 53-1,-35 35 1,-89 89-16</inkml:trace>
  <inkml:trace contextRef="#ctx0" brushRef="#br0" timeOffset="142097.75">6632 16722 0,'0'0'0,"0"-18"0,0-35 15,0 35 1,0-34-1,-17-1 1,-36 0 0,53 35-16,-71 0 15,18 18 1,0 36 0,18 17-1,0 70 1,35-35-1,0-52-15,17 34 16,54-70 0,35-35-1,17-71 1,-52 35 0,-1-52-1,-52 0 16,-18-1-15,0 53 0,-18 36-1,-17 35 1,17 71 0,18-54-16,-17 125 15,17-37 1,0 54-1,35-71 1,53 0 0,0-88-1,-52 0-15,105-52 16,-18-37 0,-70 19 15,-53-1-16,0 36 1,-70 17 0,-1 18-1,18 53 1,36 18 0,17-1-1,70 1 1,-52-53-16,17-18 15,88 0 1,-34-36 0,17-52-1,-18 0 1,-88 17 0,0 36-1,0-53 1,0 53-1,0 17 1,-18 18 0,0 71-1,-17 52 1,35-88-16,-35 71 16,35-71-16,-53 195 15,35-54 1,-17 53-1,35-35 1,0 53 0,0-194-16,35 71 15,36-18 1,-1-106 0,36-53-1,-18-53 16,18-88-15,-106 0 0,0 141-16,-53-212 15,-52 107 1,-54-1 0,18 88-1,70 54 1,53 17-1,54 0 17,-19 0-32,19 0 15,87 0 1,1-36 0,-71 19-1,70-19 1,18-52-1,-123 53 1,-18-36 0,-36 36-1,-34 0 1,-1 35 0,54 0-16,-36 17 15,0 72 1,53-36-1,0 35 1,0-53 0,53-17-1,17-18 1,1-53 0,-18-18 15,-18 18-16,-17 0 1,-18 36 0,0 34-1,-36 36 1,36 18 0,0-1-1,36 1 1,34-36-1,-52-35-15,35 0 16,17-35 0,1-53-1,-18 0 1,-18-1 0,-17 19-1,-18 52 16,0 36-15,0 35 0,0 17-1,0-17 1,35 18 0,-17-54-16,-1 1 15,54-18 1,-1-35-1,-17-1 1,-17-52 0,-36-18-1,17 18 1,-17 71 0,-17 87 30,17-35-46,0 18 16,0 18 0,0-53-16,70 70 15,-17-53 1,53-35 0,-18 0-1,0-53 1,1-35-1,-89 53-15,35-54 16,-18-52 0,1 0-1,-18 71 1,0 34 0,-18 54-1,1 17 1,-36 106-1,18 18 1,35-53 0,0 17-1,35-70 1,53-35 0,-70-18-16,52 0 15,19-71 1,-19-17-1,-17-18 1,-18-52 0,-35 122-16,0-69 15,0 69-15,0-17 16,0 36 0,-17 34 15,-1 89-16,0 35 1,18-52 0,0 52-1,0-71 1,18-35 0,17-17-1,-17-18 1,52-35-1,1-18 1,-18 0 0</inkml:trace>
  <inkml:trace contextRef="#ctx0" brushRef="#br0" timeOffset="142347.88">9525 16334 0,'0'17'16,"0"-34"-16,-18 34 0,18 1 16,18-18-1,0 0 1,52 0 0,-52 0-16,52 0 15,19-18 1,-37-17-1,-52 17 1,0 1 0</inkml:trace>
  <inkml:trace contextRef="#ctx0" brushRef="#br0" timeOffset="143580.91">10513 16192 0,'0'-17'0,"0"34"0,0-52 16,0-18 0,0 36-16,0 34 31,0 54-15,0-36-16,-18 71 15,0 17 1,18-34-1,0-36 1,18-53 0,0 0-1,52-71 1,-17 0 0,18-34-1,-18 16 16,-36 54-15,-17 106 15,0-54-31,0 72 16,0-1 0,36-35-1,17-18 1,-1-17-1,72-36 1,-36-35 0,-17-53-1,-36 0 1,-35 36 0,0 17-1,0 70 32,0 72-31,0-19-1,0-52-15,0 52 16,0-17 0,53 0-1,17-53 1,1 0-1,0-70 1,-1-18 0,-52 17-1,-1-53 1,-34 107 0,-19-1-1,1 89 1,35-1 15,0-34-31,0 34 16,18 18-1,35-17 1,17-53 0,-17-18-1,35 0 1,-17-36-1,0 1 1</inkml:trace>
  <inkml:trace contextRef="#ctx0" brushRef="#br0" timeOffset="146331.19">12506 16457 0,'-18'18'0,"1"-18"0,34 0 46,1-18-30,17-17-16,18-36 16,35-70-1,-70 88-15,53-70 16,-54-1 0,-70 107-1,0 34 16,0 71-15,36 18 0,17 0-1,17-71-15,54 71 16,-18-53 0,0 0-1,-53-35 1,-35-18-1,-36-18 1,53 18-16,-52-53 16,17 18-1,53 53 17,53 34-17,-36-34 1,19 17-16,-19-17 15,54 17 1,52-35 0,-17-17-1,35-54 1,-52 1 0,-72 34-16,18-87 15,-17 87-15,-18-122 16,0 17-1,-35 70 1,0 71 0,-1 88-1,36-52-15,-17 87 16,-1 36 0,18-36-1,0-52 1,0-36 15,18-53 0,17-17-31,18-18 16,-36 0 0,36 0-1,-17 53 1,-19 18-1,1 70 1,17-35 0,0 18-1,18-36 1,0-35 0,53-18-1,-53-17 16,-18 17-31,18-70 16,-17-35 0,-19 52-1,-17 54 1,-17 69 15,17-34-31,-18 70 16,18-35-1,0 18 1,88-18 0,-17-36-1,52-17 1,-52-35 0,-54-35-1,-17-36 16,0 0-15,-70-35 0,17 123-1,18 18-15,-71 18 16,18 52 0,35 54-1,53-1 1,17-52-1,71-18 1,-70-36-16,53-17 16,52 0-1,36-53 1,-71-17 0,0-36-1,-70 71 1,17-18-1,-35 18 1,-17 105 15,17-52-31,-18 52 16,18 19 0,0-72-16,35 36 15,36-18 1,-1-35-1,1-17 1,-18-54 0,-36-17-1,1 70-15,0-70 16,-18 53-16,17-18 16,-17 35-1,0 36 16,0 52-15,-17 19 0,17-72-16,0 54 15,35-18 1,18-18 0,0-35-1,35-35 1,-17-36-1,-19-35 1,-34-88 0,-18 89-1,0 16 1,0 72 0,0 34-1,0 1 1,-18 88-1,18 17 1,0 18 0,36-35-1,17-70 1,52-1 0,-16-35-1,-54 0-15,88-35 16,-17-54-1,-53 1 1,-35-18 0,-18 53-1,-88 18 1,17 53 0,0 52-1,19 18 1,34 1 15,18-19-15,18-17-1,17-53 1,35 0 0,-17-70-1,0-19 1,-17-69-1,-19 105-15,1-71 16,-1-17 0,-17 53-1,-35 106 17,18 17-17,17-17-15,-18 17 0,18 159 31,0-18-15,0-88 0,53 1-1,0-54 1,0-35 0,-36 0-16,36-35 15,-35 17-15,-1-35 16,36-53-1,-35 89-15</inkml:trace>
  <inkml:trace contextRef="#ctx0" brushRef="#br0" timeOffset="148114.04">17374 15769 0,'0'0'15,"0"-17"-15,0-1 0,0 0 0,0-17 16,0 17-1,-35 18 1,-36 0 0,1 53-1,52-35-15,-52 88 16,52 17 0,18 36-1,71-53 1,52-36-1,71-52 1,-141-18-16,106-18 16,35-52-1,-71-36 1,-70-18 0,-53-17-1,-53 36 16,18 87-15,17 18-16,-87 0 16,34 70-1,-17 72 1,70-1 0,18-53-1,0-71-15,88 36 16,18-53-1,-35-17 1,17-71 0,-53-18-1,-17-35 1,-18 105-16,0-34 16,0 52-1,-35 89 32,17 17-31,18-18-16,0 1 15,35 35 1,71-36 0,0-52-1,0-18 1,17-71-1,-52-17 1,-54 53-16,54-141 16,-36 17-1,-17 53 1,-18 35 0,-71 142 15,54-53-16,-54 123 1,53-35 0,18 52-1,53-52 1,18-53 0,17-18-1,-17-35 1,-54-17-16,72-54 15,-19-52 1,-17-18 0,-35-18-1,-1 35 1,-17 89 0,-17 53-1,-1 52 16,0 54-15,1 17 0,17-35-1,70 0 1,-52-89-16,52 18 16,54-35-1,-1-35 1,-17-35-1,0-19 1,-71 37 0</inkml:trace>
  <inkml:trace contextRef="#ctx0" brushRef="#br0" timeOffset="148996.91">9490 17445 0,'-18'0'0,"0"0"16,1 0-16,17 17 16,0 1-1,17-18 16,1 0-31,0 0 16,-18-35 0,17 0-1,-17 17 17,0 36-17,0-1 16,0 1-31,36-18 16,-19 0 0,1-35-1,-18 17 1,0 0-16,0 1 31,0 34 16,18-17-31,17 18-1,-18-18-15</inkml:trace>
  <inkml:trace contextRef="#ctx0" brushRef="#br0" timeOffset="149347.18">10213 17233 0,'-35'-17'0,"-18"17"31,35 0-31,0 35 16,18 88-1,0-87 1,0 69-16,0 178 31,0-125-15,-17-17-1,-18 1 1,35-107 0,-18-35-1,18-53 1,0-71-1,0 19 1,0 52-16</inkml:trace>
  <inkml:trace contextRef="#ctx0" brushRef="#br0" timeOffset="149663.5">10037 17445 0,'0'-53'0,"0"106"15,0-124-15,-18 18 0,18 18 16,88-18 15,-17 53-15,34 0-1,-34 35 1,-71-17-16,0 53 16,-35 17-1,-36-35 1,-35-18-1,71-35 1,35-18 31,18 18-47,17-17 0,18-19 16,-18 36-1</inkml:trace>
  <inkml:trace contextRef="#ctx0" brushRef="#br0" timeOffset="149980.29">10495 17427 0,'0'0'15,"0"-17"17,35-19-17,-17 36-15,17-53 16,-35 36-1,-17 17 17,-1 35-17,0 36 1,18-54-16,0 54 16,0 17-1,18-70 16,70-18-15,-17-36 0,17-17-16</inkml:trace>
  <inkml:trace contextRef="#ctx0" brushRef="#br0" timeOffset="150330.74">10866 17357 0,'-18'0'0,"36"0"0,-54-18 0,19-17 31,52 17-15,18 0-1,-18 18-15,18 0 16,18 36 0,-19 34-1,-52-17 16,0-35-31,-17 35 16,-36-36 0,35-17-1,1-35 1,17 0 0,0-18-1,53 0 1,-1 18-1,-34 35-15,53-18 16</inkml:trace>
  <inkml:trace contextRef="#ctx0" brushRef="#br0" timeOffset="151380.25">11359 17410 0,'0'0'0,"0"17"0,0 1 15,18-18 17,0-18-32,17 1 15,-17-1-15,35-17 16,-36 17-16,89-70 16,-71 0-1,-35-18 1,-17 53-1,-19 53 1,19 70 0,-1-52-16,0 70 15,-17 71 1,18 0 0,-1 105-1,18-70 1,0 18-1,0-141 1,0 211 0,0-123-1,35-54 1,18-87 0,35-71-1,-17-53 1,-54 71-16,54-124 15,-53-70 1,-36 53 0,-88-54-1,18 107 1,0 35 0,70 88-1,18-18 16,35 0-15,36-35 0,88-17-1,0-18 1,-54 35 0,-69 17-1,-54 36 16,-17 18-15,17 0-16,-17 35 16,35-18-16,0 35 15,0 19 1,35-54 0,53-35-1,-17-18 1,17-52 15,-70 34-31,-18-34 16,0-36-1,-36 53 1,-52 36 0,18 17-1,52 17-15,-35 36 16,35 0-1,18 18 1,53-54 0,53-17-1</inkml:trace>
  <inkml:trace contextRef="#ctx0" brushRef="#br0" timeOffset="151763.32">12488 17339 0,'-17'0'0,"34"0"0,-52-18 16,35-17-1,0-18 1,53 36 0,18 17-1,-36 0 1,18 52-1,-53 19 1,17 17 0,-17-70-16,-17 35 15,-1-36 1,-17-17 0,35-53 15,0 36-16,0-36-15,35-18 32,18 36-17,-18 0 1,36 35-16</inkml:trace>
  <inkml:trace contextRef="#ctx0" brushRef="#br0" timeOffset="152401.04">13017 17198 0,'0'18'0,"-35"34"16,18-16-1,17 17 1,0-36-16,0 19 16,0 16-1,0-16 1,0-54 31,0-17-32,0 17-15,0-17 16,35-53 0,18 17-1,0 36 1,-18 35-1,0 18 1,1 70 0,-1-35-1,-35-36-15,17 54 16,-17-36 0,-17-35 15,17-18-16,0 1 1,0-1-16,17-52 16,72-36-1,-1 18 1,35 17 0,-52 71-1,-18 35 1,-53-17-16,0 53 15,0 17 1,0-35 0,0-36-1,0-34 17,0-1-32</inkml:trace>
  <inkml:trace contextRef="#ctx0" brushRef="#br0" timeOffset="153163.2">14235 16969 0,'0'-18'31,"-18"18"-15,0 0-16,-52 53 15,-1 35 1,36 18-1,0 0 1,35-71-16,0 18 16,0-35-16,53 52 15,17-70 1,54 0 0,-36-35-1</inkml:trace>
  <inkml:trace contextRef="#ctx0" brushRef="#br0" timeOffset="153481.03">14605 16951 0,'0'0'0,"0"-18"0,53 18 31,0 0-15,17 89 0,-34-1-1,-36-53-15,0 53 16,-18-17 0,0-36-16,-87 53 15,52-35 1,17-18-1,19-35 17,34-35-17</inkml:trace>
  <inkml:trace contextRef="#ctx0" brushRef="#br0" timeOffset="154282.44">15857 17233 0,'0'-17'0,"0"-1"16,0-17-1,0 17-15,0 36 47,0 17-47,0 35 16,0-52-1,0 53-15,0-18 32,-17-36-17,17 1 1,0-36 0,0-35-1</inkml:trace>
  <inkml:trace contextRef="#ctx0" brushRef="#br0" timeOffset="154507.72">15946 16986 0,'0'-17'15,"0"-1"-15,-18 0 31,18 36 32</inkml:trace>
  <inkml:trace contextRef="#ctx0" brushRef="#br0" timeOffset="155062.49">16192 17145 0,'0'0'0,"0"18"16,18-18-16,-18 35 15,0-17 1,0 34 0,-18 1-1,1 18 1,-1-36 0,-17-35-1,17 0 1,1-17-1,17-36 1,0-36 0,35 1-1,53 0 1,-53 70 0,36-17-16,123 35 15,-71 88 1,-87-17 15,-36 35-15,-53-53-1,0-18 1,53-17-16,0-36 31,0 0-31,53-35 31</inkml:trace>
  <inkml:trace contextRef="#ctx0" brushRef="#br0" timeOffset="156179.65">17762 17180 0,'0'0'15,"18"-53"-15,-18 36 16,0-19-16,0 1 0,0-18 16,-18 36-16,-35-19 15,-35 36 1,53 0-16,-71 53 16,-35 53-1,88 18 1,53-36 15,18-53-15,70-17-1,-53-18-15,36 0 16,-36-18-16,71-35 16,-71 35-16,53-52 15,-35-54 1,-35 36-1,-18 18 1,-35 123 15,35-18-31,-18 88 16,18-34 0,35-1-1,18-53 1,35-35 15,18 0-15,-18-71-1,-35-34 1,-35-1 0,0-53-1,-18 71 1,0 53-1,0 87 1,-36 90 0,36 16-1,0-69 1,18-1 0,0-71-16,17-17 15,-17 0 1,87 0-16,-34-35 15,17-53 17,-53-18-17,-35 53-15,36-70 16,-19 70-16,-17-35 16,0 52-1,0 89 1,-17 71-1,-1 17 1,18-35 0,0-89-16,0 54 15,18-54-15,35 1 16,17 0 0,18-36-1</inkml:trace>
  <inkml:trace contextRef="#ctx0" brushRef="#br0" timeOffset="157229.85">19456 17286 0,'17'-18'16,"1"1"-1,0-1-15,52-52 16,-35-36 0,18-53-1,-35 36 1,-18 17 0,0 88-16,-53 18 15,-17 71 1,34 87 15,19-34-15,17 17-1,35-70 1,71-19 0,-89-52-16,89 0 15,0-35 1,-35-35-1,-19-89 1,-16-35 0,-19 53-1,-17 123-15,0-35 16,-17 71 0,-54 123-1,54 35 16,-1-52-31,18-36 32,0-53-32,0 36 15,0-54 1,18-17 0,-1-35-1,36-18 1,0-53-1,-35 89-15,35-54 16,-18 54 0,-35 70 15,0-1-15,0-16-16,0 17 15,53 17 1,17-70-1,54 0 17,-36-17-17,18-54 1,-18-35 0,-70-17-1,-18 70 1,-18 53-1,-53 70 1,36 19 0,18 16-1,17-16 1,17-37 0,71-34-1,1-18 1,-1-53-1,-35 0 17,-36 36-32,1-54 0</inkml:trace>
  <inkml:trace contextRef="#ctx0" brushRef="#br0" timeOffset="157479.57">19509 16969 0,'-36'17'0,"72"-34"0,-89 34 0,35-17 16,53 0-1,54 0 1,-37 0-1,90-17 1,34-36 0,-70 0-16</inkml:trace>
  <inkml:trace contextRef="#ctx0" brushRef="#br0" timeOffset="158229.18">22154 17074 0,'18'0'0,"0"-35"31,-1 35-31,1-35 15,-18 17-15,18-52 16,-18-1 0,-36-17-1,-34 70 1,-54 18 0,18 53-1,71-35 1,-88 105-16,52-52 15,71 17 17,71-35-17,17-53 1,53 0 0,-106 0-16,36-53 15,17-35 1,-70 0-1,-18-1 1,0 54 0,0 123 15,-18 1-15,18-72-16,0 19 15,0 16-15,0 1 16,35-35 15,36-18-31,-53 0 16,17 0-16</inkml:trace>
  <inkml:trace contextRef="#ctx0" brushRef="#br0" timeOffset="159698.01">22772 16757 0,'0'-35'0,"0"70"0,0-88 0,0 35 0,-18 1 16,-35 17 0,-17 35-1,17 71 1,35 17 0,18 1-1,35-18 1,71-71-1,-18-35 17,18-35-17,0-36 1,-53-35 0,0-17-1,-35 70-15,34-106 16,-52 71-1,0 53 1,-35 105 15,35-35-31,-53 124 16,36-35 0,17-1-1,0-70 1,53 0-1,17-53 17,1-53-17,-54 35-15,72-87 16,-37 16 0,-16 19-1,-36 105 16,0-17-31,-36 35 16,36-36-16,-17 72 16,17-37-1,35-16 1,36-19 0,-1-34-1,-52-1-15,52-35 16,-52 36-16,17-54 15,1-17 17,-19 52-17,-17 54 1,-35 53 0,0 17-1,17-35 1,18 0-1,88-53 1,-35 0 0,-18-18-1,-35 0-15,0-52 16,0-36 0,-35 53-1,17 0 1,36 53 31,0 0-47,-1 0 15,72 0 1,-1 0 0,-53 18-1,-35 35 1,0 0-1,0 17 1,-18-17 0,18 0-1,-17-18 1,17-17 0,0-36 30,0 1-46,0-36 16,70-53 15,-17 18-15,53-18 0,-35 71-1,-54 35-15,36 0 16,-35 53-1,-18 70 1,0-17 0,-18-36-1,1-17 1,-1-35 0,18-36 15,70-52-16</inkml:trace>
  <inkml:trace contextRef="#ctx0" brushRef="#br0" timeOffset="160129.42">24941 16757 0,'0'-18'0,"0"36"0,0-53 16,-17 17-16,-36 18 15,35 0-15,-70 0 16,70 0-16,-52 35 16,-1 36-1,71-18 1,18-18 0,52 0-1,-52-35-15,53 18 16,-18 17-1,-36 1 17,-17 16-17,-35-34 1,-71 35 0,53-53-1,-17 35 1,34-35-1,1 0 1,0-53 0,17-17-1</inkml:trace>
  <inkml:trace contextRef="#ctx0" brushRef="#br0" timeOffset="160363.35">23865 16404 0,'0'0'16,"-17"0"-16,-1-17 15,36 17 32,-1 0-47,1 0 16,-18 17-1</inkml:trace>
  <inkml:trace contextRef="#ctx0" brushRef="#br0" timeOffset="160579.34">23054 16810 0,'71'0'16,"-36"0"-1,-18 0-15,19 0 0,87 0 16,36-18-1,17 18 1</inkml:trace>
  <inkml:trace contextRef="#ctx0" brushRef="#br0" timeOffset="160897.79">25329 17110 0,'0'-18'0,"0"0"15,-35 1 1,18-1 0,-1 18 15,-17 18-15</inkml:trace>
  <inkml:trace contextRef="#ctx0" brushRef="#br0" timeOffset="162962.53">1341 17480 0,'-36'0'0,"72"0"0,-107 0 15,-70-35 1,106 35-16,-36 0 16,36-18-16,-53 1 15,52 17 1,19 0-1,34 0 1,89 0 15,141 0-15,123 0 0,-52-18-1,158 18 1,-141-18-1,18 1 1,-194-1 0,-36 18-1,-140 0 17,-1 0-17,-35 0 1,36 0-16,-19 18 15,19-18 1,-72 0-16</inkml:trace>
  <inkml:trace contextRef="#ctx0" brushRef="#br0" timeOffset="163429.13">1111 17586 0,'-35'0'16,"70"0"-16,-105 0 0,52 0 16,-17 0-16,17 0 0,0 0 0,36 0 46,35 0-46,88 0 16,-53 0 0,89 0-1,-89 0-15,229-35 16,-193 17-16,246 0 16,89-17-1,-230 35 1,-52-18-1,-142 18 1,-17-17 0,-18-1 15,0 1-15,0-1-1,-18 18-15,-17-18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50:36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723 0,'0'0'0,"0"-17"16,0-1-16,0-17 15,0 17 1,0 0 0,0 36 15,-17 17-31,17 1 0,-18 69 31,0 89-15,18-52-1,-17-1 1,17-106-16,0 35 16,0-17-1,0-35 1,0-36 15,0 1-31</inkml:trace>
  <inkml:trace contextRef="#ctx0" brushRef="#br0" timeOffset="317.14">6650 1446 0,'0'18'0,"-18"-18"0,36-18 0,-53 36 15,35 0 1,35 17 0,-18-35-16,54 0 15,88 0 1,-36 0 0,-70 0-16,88 0 15,-70 0 1,-36-18-1,-35 1 1,0-36 0,0 35-1,0 0-15</inkml:trace>
  <inkml:trace contextRef="#ctx0" brushRef="#br0" timeOffset="631.29">6826 688 0,'-17'-18'0,"34"36"0,-52-36 16,17 18-16,1 0 16,17-17-16,0-1 15,88 0 1,-18 1-16,-17 17 15,141-36 1,-88 19 0,-35-1-1</inkml:trace>
  <inkml:trace contextRef="#ctx0" brushRef="#br0" timeOffset="1416.14">8220 635 0,'0'0'0,"0"-18"31,-18 18-15,-17 0 0,17 18-1,-35 35 1,-17 35-1,-19 71 1,19 17 0,52-35-1,18-70 1,71 17 0,17-70-1,53-1 1,-88-17-1,-18-17-15,89-71 16,-36-1 0,-17-87-1,-54 35 1,-17-18 0,-53 36 15,-17 52-16,-36 53 1,18 18 0,35 36-1,53 34 1,35 124 0,36-53-1,17 36 1,-35-71-1,0 17 1,-53-88-16,0 18 16,-36 88-1,-17-88 1,18-17 15,18-36-15,-19 0-1,1-18 1,35 0-16</inkml:trace>
  <inkml:trace contextRef="#ctx0" brushRef="#br0" timeOffset="1900.19">6279 1958 0,'0'0'0,"-17"18"0,-1-18 0,18 17 31,35-17-15,71 18 0,88-18-1,-106 0-15,195 0 16,140 0 0,18 0-1,-53 0 1,-141-18-1,-35 18 1,-106 0 0,-89 0-16,1 0 15,-1 0 17,-34 0-1,-1 0-16,1 0-15</inkml:trace>
  <inkml:trace contextRef="#ctx0" brushRef="#br0" timeOffset="2800.39">847 3298 0,'0'0'0,"0"-17"0,0-1 0,0-17 16,0 17-16,0 1 15,0-1-15,0-17 0,0-1 16,0 19 0,0 52 30,0-17-46,0 17 0,0 18 16,0 123 0,0-70-1,0 18 1,0-89-16,0 0 16,0-17-16,0 17 15,0-17 1,0-36 15,0 0-15</inkml:trace>
  <inkml:trace contextRef="#ctx0" brushRef="#br0" timeOffset="3306.91">1199 3598 0,'0'18'0,"0"-36"0,0 54 15,18-36 16,17 0-15,1-53 0,-36 17-1,0 19 1,-18 17 15,0 0-15,18 35-1,0 0 1,18-35 0,0 0-1,-1 0 1,-17-17-16,18-1 16,-18-17-1,-18 35 16,1 0-15</inkml:trace>
  <inkml:trace contextRef="#ctx0" brushRef="#br0" timeOffset="4666.03">2822 2946 0,'-17'0'16,"-1"0"0,0 17 15,18 1-31,0 17 16,0 1-1,0-19 16,36 1-15,34-18 0,-17-18-1,35-35 1,-70 53-16,17-35 16,-35-18-1,0 35-15,-35 1 16,-89 17-1,19 17 1,-19 36 0,36 36-1,70 16 1,54-16 0,52-54 15,53-35-16,-35 0 1,-36-53 0,-70 18-1,-35 17 1,-89 53 0,19 18-1,-19 71 1,107-89-16,-1 18 15,18-18-15,-35 53 16,52-70-16,71 17 16,54-17-1,-19-18 1,1 0 0,-1-53 15,-70 0-16,-35 18-15,17-18 16</inkml:trace>
  <inkml:trace contextRef="#ctx0" brushRef="#br0" timeOffset="4886.25">3351 3210 0,'18'-17'16,"-36"34"-16,54-34 31,-19 17-31,1 0 0,17 35 15,36 35 1,-1 1 0,1 0-1,-53-54 1,-1 1 0,1-18 15,-18-53-16</inkml:trace>
  <inkml:trace contextRef="#ctx0" brushRef="#br0" timeOffset="5150.07">3757 3157 0,'-18'0'31,"1"0"-31,-36 36 16,-35 69-1,52-87-15,-34 88 16,-36 0 0,71-36-1,35-34 1,70-36 15,1-53-15,-54 35-1,19 0-15</inkml:trace>
  <inkml:trace contextRef="#ctx0" brushRef="#br0" timeOffset="5515.56">4004 3140 0,'0'0'16,"0"17"15,0 1-31,0 0 0,-18 35 16,18-36-16,0 89 15,0 70 1,18 36 0,-18 35 15,-18-35-16,-35 52 1,1-105 0,16 0-1,36-124 1,0-53 0,0-70-1,36-35 1,-1 35-16</inkml:trace>
  <inkml:trace contextRef="#ctx0" brushRef="#br0" timeOffset="5899.07">4057 3369 0,'-18'-18'0,"36"36"0,-36-53 0,18-1 15,0 19-15,-17-18 16,17-54 0,35 36-1,35 36 1,36-1 0,-70 18-16,34 0 15,-35 18-15,36 70 16,-71 18-1,-106 17 1,0-35 0,0-35-1,89-53-15,-18 18 16,35-36 31,17 1-47,1-1 15,35-35-15</inkml:trace>
  <inkml:trace contextRef="#ctx0" brushRef="#br0" timeOffset="6199.79">4815 2910 0,'0'-17'15,"0"-1"-15,-35 36 32,17-1-32,18 1 0,-17 70 15,-18 53 1,35 18 0,-18-71 15,18-17-16,0-54 1,35-17 0,36-52-1,-54 34-15</inkml:trace>
  <inkml:trace contextRef="#ctx0" brushRef="#br0" timeOffset="6915.86">5292 3140 0,'0'-18'0,"0"36"0,0-54 16,0 19-16,-18-18 15,0 35-15,-35 0 16,-17 0 0,-1 88 15,18 0-16,18 71 1,35-124 0,0 35-1,18-70-15,35 0 16,17-17 0,18-54-1,-35 1 1,-17-36-1,-19 35 1,-17 54 0,0 87 15,0-34-15,0-1-16,0 71 31,0-36-16,71-17 1,-18-53 0,53-18-1,-18-52 1,-18-18 0,-52 70-16,17-70 15,-17 70-15,0-35 16,-18 89 15,0-19-31,0 54 16,-18-1-1,18 1 1,35-53 15,0-18-15,18-36-1,-17-17 1,17-17-16</inkml:trace>
  <inkml:trace contextRef="#ctx0" brushRef="#br0" timeOffset="7268.5">5927 2910 0,'0'0'16,"-18"0"-16,0 0 0,1 0 0,-19 0 15,-16 36 1,52-19-16,0 19 16,0-1-1,70-35 1,-17 0 0,18-35-1,-71-1 16,0-17-15,-53 36 0,-18 17-1,18 35 1,36 18 0,17 0-1,0-35-15,17 17 16,71 0-1</inkml:trace>
  <inkml:trace contextRef="#ctx0" brushRef="#br0" timeOffset="7765.76">6279 3104 0,'-17'0'0,"-1"0"15,18 18 1,-17-18-16,17 18 16,0-1-16,0 54 15,0-1 1,0-52-16,0 35 16,-18 18-1,0-71 16,1 0-15,17-53 0,0 35-16,0-53 15,35-52 1,53 35 0,0 35-1,36 53 16,-89 0-31,18 53 16,-18 17 0,-35 1-1,0 17 1,-17-35 0,-1-53-1,0 0 1</inkml:trace>
  <inkml:trace contextRef="#ctx0" brushRef="#br0" timeOffset="8799.32">8396 3246 0,'0'0'0,"0"-18"0,35-35 16,-35-35 15,0 70-31,0 1 16,0-54-1,-88 18 1,18 53 0,-36 18-1,0 70 1,35 35 0,54 1-1,17-18 1,53-53-1,-36-53-15,54 0 16,-36 0-16,71-53 16,-35-18-1,-1-35 1,-52 18 0,-18 0-1,0 35 16,0 35-15,0 71 0,0 53-1,17 18 1,19-54 0,34 1-1,-35-71-15,36 0 16,70-18-1,-17-35 1,-89 35-16</inkml:trace>
  <inkml:trace contextRef="#ctx0" brushRef="#br0" timeOffset="9331.71">9313 2981 0,'18'-18'0,"-36"36"0,36-53 15,-18-1-15,-88 19 31,0-1-15,-1 18 0,19 53-1,52-35-15,-35 88 16,36-18 0,17 35-1,0-70 1,70-18-1,36-52 1,0-54 0,-18-52-1,-35 17 1,0-71 0,-35 36 15,-18 88-31,0-52 15,0-1 1,-18 106 0,-17 106-1,-1 88 1,36 17 0,0-70-1,0-88-15,0 53 16,0-71-16,36 36 15,34-36 1,-17-35 0,35-53-1,-70 36-15,35-19 16</inkml:trace>
  <inkml:trace contextRef="#ctx0" brushRef="#br0" timeOffset="9766.2">9719 3034 0,'0'0'16,"-18"0"-16,18-18 15,-17 1-15,17-1 16,17 0 0,54 1-1,17 34 1,-35 19-1,-35-19-15,17 71 16,-35-17 0,0 17-1,0-70 1,0-1 0,0-52-1,18-53 16,-1 0-15,1 70-16,17-70 16,0 35-1,1 18 1,-1 35 0,0 0-1,1 35 1,16 0-1</inkml:trace>
  <inkml:trace contextRef="#ctx0" brushRef="#br0" timeOffset="10782.75">10583 3122 0,'18'0'0,"0"0"0,-1 0 16,-17-18-1,36-34 1,-36 34-16,0-17 16,0-36-1,-71 18 1,0 53 0,-17 53-1,35 0 1,0 70-1,53-52 1,0 35 0,0-89-16,71 1 15,-18-18 1,35-53 0,-17 0 15,-18-35-16,-36 18 1,-17-1 0,0 53-1,-35 54 1,35 52 0,0-18-1,35 36 1,36-53-1,35-53 1,-18-18 0,35-87-1,-105 34 1,-1 1 0,-17 34-1,0-34 1,0 52-1,-17 36 1,-1 88 0,1-36-1,-1 54 1,18-89 0,0-18-1,0-69 16,0 34-31,0-35 16,18-53 0,34 18-1,1 17 1,53 36 0,-18 35-1,-17 71 16,-36 17-15,-35-53-16,0 53 16,0 1-1,-17-54 1,-1-18 0,18-34 15,0-1-31,0-17 15,35 0-15,-17-1 0</inkml:trace>
  <inkml:trace contextRef="#ctx0" brushRef="#br0" timeOffset="11066.37">11942 2611 0,'0'0'0,"-18"17"31,-17 54-15,-1 17 0,19-53-16,-1 71 15,0-71-15,1 36 16,17-36-16,0 71 16,0-53-1,53-18 1,17-35-1,1-35 1,-1-36 0,-52 54-16,0-1 15</inkml:trace>
  <inkml:trace contextRef="#ctx0" brushRef="#br0" timeOffset="11266.04">11747 2981 0,'-17'0'0,"34"0"0,-52 0 0,18 0 16,34 0 15,36 0-15,18 0 0,35-18-1,-89 1-15,54-1 16,-36-17-1</inkml:trace>
  <inkml:trace contextRef="#ctx0" brushRef="#br0" timeOffset="12615.56">12524 3122 0,'0'0'0,"-18"0"0,18 18 16,35-18 15,1-36-15,-1-16 0,-18-37-1,-17 72-15,0-36 16,-35-18-1,18 54-15,-36 17 16,-18 17 0,-52 89-1,70-18 1,35 0 0,18-17 15,53-36-16,35-17 1,0-53 0,1-18-1,-54 0 1,-35-35 0,17 17-1,-17 53 1,0 36-1,-17 35 1,17 53 0,0-36-1,53 1 1,-18-53-16,0-1 16,159-17-1,-17-53 16,-54-17-15,1-36 0,-89 18-1,-35 17 1,0 53-16,-53 1 16,-70 17-1,-19 70 1,54 19-1,35-1 1,53-18 0,0-52-16,71 17 15,17-35 1,36-17 0,-36-36-1,-53-18 16,0 18-15,-17 36 0,-18 70 15,-18-36-31,1 36 16,17 106-1,0-18 1,0-88-16,17 176 15,36 18 1,-18-35 0,18 52-1,-35-17 1,-18-88 0,0-106-1,-53 106 1,-17-89-1,17-70 1,-36-70 0,-16-124-1,16 0 1,72 123-16,-36-282 16,53 106-1,35-35 1,53 88-1,-17 71 1,70-1 0,-70 54-1,-1 17 1,-35 35 0,-17 18-1</inkml:trace>
  <inkml:trace contextRef="#ctx0" brushRef="#br0" timeOffset="13148.6">13564 3104 0,'0'0'16,"0"-17"0,18 17-1,-18-18-15,35 1 16,18-36 0,-35 0-1,-1 17 1,-17 19-1,-17 17 1,-36 53 0,0 53-1,35-18 1,18-18 0,0-52-1,36 0-15,34-18 16,18-53 15,1 0-15,52-35-1,-53-18 1,-71 35 0,-52 71-1,-35 0 1,34 71-1,36-1 1,18 18 0,0-70-16,52 53 15,-70-18 1,0-36 0,-35-17-1,-18 0 16,53-70-31</inkml:trace>
  <inkml:trace contextRef="#ctx0" brushRef="#br0" timeOffset="14248.71">15275 2910 0,'0'-17'0,"0"-1"15,0-17 1,0 17-16,0-17 16,0 17-1,-88 18 1,0 71-1,17-1 1,54-52-16,-54 88 16,71-36-1,18-17 1,52-53 0,71 0-1,-52-53 1,16-17 15,-87-54-15,-18 107-16,-70-89 15,-54 35 1,36 54 0,53-1-1,52 18 1,160-18-1,-1-17 1,36-35 0,-89-1-1,-52 1 1,-71 17 0,-36 35-1,19 18 1,-1 0-16,-17 71 31,17 87-15,1-17-1,-19 89 1,19 52 0,-1 35-1,0 19 1,1-54-1,-1 35 1,18-105 0,-53 53-1,-17-124 1,-1-88 0,-35-53-1,-17-71 1,17-35 15,71 71-31,-71-106 16,71 35-1,35 53 1,70-53 0,71 0-1,36-52 1</inkml:trace>
  <inkml:trace contextRef="#ctx0" brushRef="#br0" timeOffset="14819.35">16951 2505 0,'0'-36'0,"0"72"0,0-89 15,0 18-15,0 17 0,-18-17 16,-17 35 0,-18 70-1,0 54 1,-35 105 0,53-106-1,-1-17 1,19-35-1,17-89 17,0 1-32,17-36 15,36-89 1,-17 19 0,34-36 15,-35 53-16,-17 89-15,35-36 16,-35 53-16,52 18 16,1 105-1,-18 18 1,-36 35 0,-17-34-1,-35-72 1,35-52-16,-18-1 15,18 1 1,-52-88 15</inkml:trace>
  <inkml:trace contextRef="#ctx0" brushRef="#br0" timeOffset="15031.28">16669 2910 0,'-18'0'0,"36"0"0,-54 0 0,19 0 32,34 0-17,36 0 1,-35 0-16,53 0 16,-36 0-16,141-17 15,-52-19 1,52-16-1,-123 52-15</inkml:trace>
  <inkml:trace contextRef="#ctx0" brushRef="#br0" timeOffset="16515.34">17533 2699 0,'-18'17'15,"36"-34"-15,-18-1 0,0-17 16,-35 35 0,-36 35-1,-17 71 1,70-36 15,1-34-31,17 70 16,17-36-1,72-17 1,-19-53 0,36 0-1,-18-53 1,0-53-1,-35-35 1,-17-18 0,-19-17-1,-17 88 1,0 53 0,0 70-1,-17 106 1,-1 0 15,0 35-15,18-87-1,0 17 1,18-89-16,17 1 16,36-1-1,17-34 1,-35-36-1,0-53 1,-18 18 0,0-18-1,-35 124 17,0-1-17,-17 19-15,-19 69 31,19-69-31,17 17 16,0 17 0,35-52-1,36-18 1,17-35 0,0-1-1,18-70 1,-36 18-1,-52 53 1,-53 70 15,17-17-15,-17 17-16,17 53 16,18-70-1,0 17-15,0-17 31,71-18-15,-18 0 0,-18-71-1,-35 18 1,0 36-16,0-71 16,-35 52-1,-1 36 1,36-17-1,18-1 1,53-17 0,70-1-1,-71 19 1,1 52 0,-54 36-1,-17 34 16,0-16-15,0-36 0,0-36-16,-17 19 15,17-19 1,-18-34 15,18-1-15,0 0-16,0-70 15,71-18 1,-18 18 0,35 0-1,-18 70 1,-17 36 0,-17 88-1,-36 35 16,0-35-15,-18-53 0,0-18-1,1-35 1,17-18 15,0 1-31,53-36 16</inkml:trace>
  <inkml:trace contextRef="#ctx0" brushRef="#br0" timeOffset="16932.06">19879 2663 0,'0'-17'16,"0"34"-16,0-52 0,-53 18 15,-17 17 1,34 0-1,-34 35 1,-18 35 0,88 1-1,0-36 1,88-17 0,-18-1-1,36 1 1,-53 0-1,-35 35 1,-54 0 0,-34-36-1,-36 19 1,35-36 0,36 0-1,18 0 1,-1 0-16,0 0 31,-17-53-15,0 17-16</inkml:trace>
  <inkml:trace contextRef="#ctx0" brushRef="#br0" timeOffset="17183.64">18397 2258 0,'-35'0'0,"17"0"15,1 0 1,-1 0 46</inkml:trace>
  <inkml:trace contextRef="#ctx0" brushRef="#br0" timeOffset="17381.48">17727 2628 0,'0'0'0,"0"18"16,35-18-1,-17 0 1,17 0-16,71 0 16,0-35-1,-71 17-15,36-17 16</inkml:trace>
  <inkml:trace contextRef="#ctx0" brushRef="#br0" timeOffset="18100.62">20549 2522 0,'0'0'0,"0"-17"16,0-1-1,0 0-15,-17 18 16,-1 0-16,-53 18 16,-17 70-1,18 0 1,34 36-1,19-54 1,17 19 0,53-54-1,53-17 1,17-36 0</inkml:trace>
  <inkml:trace contextRef="#ctx0" brushRef="#br0" timeOffset="18416.33">20990 2328 0,'0'-17'0,"0"-1"0,0-17 16,0 105-16,0-123 31,0 71-31,-17 35 15,-1 0-15,-17 123 16,-1-35 0,19-17-1,-18-54 1,35 1 0,17-71 15,1 0-16,35 0 1,-18-18-16</inkml:trace>
  <inkml:trace contextRef="#ctx0" brushRef="#br0" timeOffset="19581.27">21396 2681 0,'0'-18'0,"0"36"0,0-53 0,-35 0 15,-1-18 1,-17 53 0,1 0-1,34 17-15,-35 54 16,35-54-16,-35 72 16,1 16-1,52-52 1,0 0 15,17-53-15,1 0-16,52-17 15,-17-19 1,35-52 0,-17-35-1,-71 70 1,18 35-1,-18 36 1,-18 52 0,0-17-1,1 35 1,17-35 0,0-35-1,17-18-15,19 0 16,52 0 15,18-18-15,-36-52-1,1-18 1,-54-1 0,-17 72-16,0-18 15,-52 35 1,-1 52-1,35 19 1,18 17 0,0-17-1,0-54-15,18 36 16,-18-35 0,0-36 30,0 1-30,-18 17 0,0 0-1,36 0 32,0 0-31,35 0-1,-18 0-15,35-18 16,71-35 0,-35-53-1,-35 18 1,-71 0 0,0 53-1,-88 35 1,17 88 15,36 18-15,35-53-1,0 17 1,17-52-16,1-1 16,0 19-1,-1-36 1,-17 17-1,-35 1 1,-18-18 0,36 0-1</inkml:trace>
  <inkml:trace contextRef="#ctx0" brushRef="#br0" timeOffset="19719.98">21855 2981 0</inkml:trace>
  <inkml:trace contextRef="#ctx0" brushRef="#br0" timeOffset="21697.67">847 5062 0,'-18'0'32,"0"0"-17,-17 0 1,17-35 0,1 17-1,17-17 1,0 18-16,0-19 15,17 1 1,36 0 0,36 35-1,-37 53 1,1 88 0,-53 17-1,-17-69 1,-142 105 15,36-106-15,-1-35-1,18-36 1,36-34 0,70-36-1,0 35-15,0-70 16,17 17-1,36 36 1,18 35 0,-1 35-1,-52-17-15,35 53 16,17 35 0,-34-54-1,-1 1 1,-35-35 15,35-18-15,1-18-1,-19 1-15,1 17 0</inkml:trace>
  <inkml:trace contextRef="#ctx0" brushRef="#br0" timeOffset="21917.02">1270 5521 0,'18'0'31,"-18"-18"-31,0 1 63,0-1-32</inkml:trace>
  <inkml:trace contextRef="#ctx0" brushRef="#br0" timeOffset="22830.37">3140 5186 0,'17'0'16,"-17"-18"-1,18 18-15,-18-17 16,0-19 0,0-17-1,-88-35 1,0 53 0,52 35-16,-70 0 15,-35 70 1,53 36-1,0 71 1,88-72 0,18 37-1,-1-125-15,36 1 16,-18-18-16,89-18 16,-18-35-1,17-53 1,-52 18-1,-36-35 17,-17 52-17,-18 54-15,0-1 16,0 53 0,0 53-1,0 36 1,0-18-1,53-53 1,17-36 0,54-34-1,-19-36 1</inkml:trace>
  <inkml:trace contextRef="#ctx0" brushRef="#br0" timeOffset="24314.15">3739 5080 0,'0'-53'16,"0"106"-16,0-141 0,0 53 16,-52-1-1,-1 36 1,17 88 0,1 18-1,17-70-15,18 122 16,0-52-1,53-18 1,36-70 0,52-36-1,-106 18-15,35-35 16,-34 17-16,70-105 16,-71 17-1,-18-88 1,1 0 15,-18 106-15,0 70-16,0-17 15,0 70 1,-18 71 0,18 88-1,0-53 1,0 0-1,18-70 1,88-54 0,-18-17-1,18-70 1,-18-36 0,-53 18-1,-17-18 1,-18 88-1,18 1 1,-18 87 15,0-52-31,0 70 16,0 0 0,35 1-1,-17-72-15,35-17 16,52 0-1,-16-17 1,16-72 0,-34-16-1,-53 34 1,-18 53-16,0 1 16,0 87 15,-18-52-16,0 35-15,-17 53 32,35-89-32,0 19 15,0 16 1,35-52 0,36-17-1,-18-36 1,-36 0-1,-17-35 1,0 70-16,-52-35 16,-1 18-1,35 17 1,18-17 0,53 0-1,88-36 1,-88 71-1,-35-17 1,87 17 0,-52 35-1,-17 71 1,-19-18 0,1-18-1,-18-52-15,0 53 16,0-54-1,0 1 1,-18-18 0,18-35-1,0-18 1,0 35-16,0-70 16,0 53-16,36-54 15,69-16 1,1 52-1,35 53 17,-17 106-17,-124-1 1,0-69-16,0 69 16,0-34-1,-18-36 1,0-17-1,36-71 17,0 35-32,17-35 15</inkml:trace>
  <inkml:trace contextRef="#ctx0" brushRef="#br0" timeOffset="24698.35">6562 4798 0,'0'0'0,"-18"-18"32,-53 18-17,-17 35 1,71-35-16,-19 36 16,36 34-1,0 1 1,53-18-1,53-18 1,-53 0 0,-18 18-1,-35-35-15,0-1 16,-35 19 0,17-19-16,-52 1 15,-18 0 1,35-1-1,17-17 17,19-53-17,17 36-15,-18-19 0</inkml:trace>
  <inkml:trace contextRef="#ctx0" brushRef="#br0" timeOffset="24911.99">5486 4533 0,'0'0'0,"-36"-17"0,19 17 0,-1 0 16,0 0-16,1 17 62,-1-17-62</inkml:trace>
  <inkml:trace contextRef="#ctx0" brushRef="#br0" timeOffset="25114.06">4339 4904 0,'-17'0'0,"34"0"0,-52 35 16,53-35 0,87 0-1,-52-18-15,88-35 16,0 18 0,-105 35-16,34-18 15</inkml:trace>
  <inkml:trace contextRef="#ctx0" brushRef="#br0" timeOffset="27162.88">7814 4762 0,'0'0'0,"0"-17"16,0-1-16,0 1 16,-18-19-16,1 36 15,-54-35 1,1 35 0,52 0-16,-53 18 15,-17 70 1,35 71-1,36-36 17,17 18-17,0-106-15,70 36 16,54-53 0,-18-18-1,70-53 1,-53-35-1,36-71 1,-88-35 0,-71 158-16,17-87 15,-17 0 1,0 87 0,-17 36-1,-1 53 1,18-35-1,-18 105 1,1 71 0,17-70-1,35-1 1,18-70 0,70-35-1,19-53 1,16-54-1,-52 1 1,-53-35 0,-53 17-1,-53 53 1,-70 35 0,34 36-1,1 88 1,35-18 15,36 53-15,17-53-1,35-52 1,53-54 0,0-35-1,1-35 1,-36-36-1,-36 54 1,-17 34 0,0 107 15,-17 17-15,17-52-1,-18 34-15,18 18 16,53-35 15,0-35-15,70-53-1,18-36 1,-53-35 0,18-35-1,-88 35 1,-36 71-1,-35 35 1,18 70 0,17 36-1,18-17 1,71 34 0,-18-70-1,-18-35 1,-35-36 31,-17 0-32,17 1-15,-36-1 16,1 0 0,17 18-1,18 36 1,-17 17-1,17-18 1,35-18 0,-17-17-16,35 0 15,17-17 1,54-71 0,-19-1-1,19-69 1,-106 122-16,17-17 15,-35 18 1,17-35 0,-52 105 15,18 0-31,17 0 16,0 54-1,0 17 1,0-89-16,35 36 15,0-18 1,-35-17 0,-53-18 15,0 18-15,18-18-16,-36 0 15,71 17 1,36-52 15</inkml:trace>
  <inkml:trace contextRef="#ctx0" brushRef="#br0" timeOffset="29863.07">11324 5115 0,'-17'18'0,"34"-36"0,-52 36 16,17-18-1,18-18 1,0-17-1,0 17 1,71-87 0,-1-1-1,1-53 1,-36 18 0,-35 70-1,-70 36 1,-1 70-1,36 71 1,35-18 0,70 53-1,-34-105-15,17 34 16,-18 1 0,-18-71-16,-17 35 15,-17-35 1,-89-35-1,18-36 17,35 18-17,35 53 1,18 53 0,53 35-1,0-35 1,18-17-1,17-36 1,0-36 0,-53 19-16,106-71 15,-52-36 1,-1-35 0,-71 36-1,-17-18 1,-17 53-1,-18 105 17,17 89-17,0 0 1,18 70 0,0-70-1,0 0 1,0-88-16,0 17 15,18-18 1,-18-34 0,35-71-1,18-18 1,-35 53 0,35 18-1,-18 52 1,0 71 15,0 1-31,1-19 31,34 1-15,-52-71-16,52 0 16,36 0-1,-35-53 1,17-35-1,-35-36 1,-53 54 0,0 52-1,-35 106 17,17-70-17,0 35-15,18 53 16,0-18-1,0-71 1,71 1 0,17 0-1,0-36 1,18-35 0,-18-53-1,-70 0 1,-36-52-1,-52 87 1,-36 53 0,35 18-1,-34 89 1,87 34 0,18 18-1,53-35 1,35-53-1,53-53 17,-35 0-17,88-106 1,-106 18 0,-17-36-1,-36 54 1,-35 88 15,0 17-31,-18 0 16,1 71-1,17-18 1,35-35 0,53-18-1,-35-35 1,35-35-1,-70 0 1,35-71 0,-18 18-1,-17 0 1,-18 52 0,0 124 15,0-17-16,0-53-15,0-1 0,0 54 16,35-18 0,53-36-1,1-17 1,16-35 0,-87 18-16,35-72 15,0-69 1,-18-1-1,-35 71 17,0 17-17,0 89 17,-18-1-32,1 19 0,-1 17 15,1 70 1,17 0-1,35-17 1,35 0 0,72-53-1,-1-53 1,-18-18 0,-52-34-1,-18-54 1,-36 0-1,-17 88 1,0-70 0,-53 70-1,-17 36 1,-1 53 0,1 34-1,70-69-15,-36 87 16,36-52-1,18-36 1,53-17 0,-19-36-1,-34 0-15,53-52 16,17-71 0,-18-18-1,-17 18 1,0-18 15,-53 71-15,0 70-16,-53 71 31,36-35-31,-36 88 16,0 70-1,53-35 1,0 18-1,17-141-15,36 70 16,53-53 0,-53-35-16,88 0 15,-88 0-15,53-35 16,-18-53 0</inkml:trace>
  <inkml:trace contextRef="#ctx0" brushRef="#br0" timeOffset="31096.03">16387 4357 0,'0'-18'0,"0"36"0,0-53 0,0-36 15,-36-17 1,36 70-16,-17 18 16,17 53-1,0 71 1,0 70 0,-18 17-1,-17-70 1,-18 0-1,35-88 17,0-35-17,18-53 1,0-53 0,18-1-1,70-34 1,53 52-1,18 54 1,-71 52 0,1 53-1,-89 36 1,-36-54 0,19-35-16,-107 18 15,54-35 1,-19-18-1,72-35 17,-18-1-17,35 19 1,17 52 15,1-17-31,35 17 16,53-17-1,17-18 1,53-18 0,-123 0-16,53-35 15,-35 36-15,123-107 16,-88 18 0,-106-17-1,-18 70 1,-70 35-1,52 18 1,-52 53 0,18 88-1,70-35 1,88 18 0,88-89-1,-17-35 1,-106 0-16,141-53 15,-106 0 1,-53-35 0,-35 35-1,-17 35 1</inkml:trace>
  <inkml:trace contextRef="#ctx0" brushRef="#br0" timeOffset="31729.49">6526 6632 0,'0'-17'0,"-17"17"32,-1 17-32,0 18 15,18-17-15,-17 70 16,17-17-1,-18-36 1,18-17 15,0-1-15,0-52 0,0 18-16</inkml:trace>
  <inkml:trace contextRef="#ctx0" brushRef="#br0" timeOffset="31896.53">6438 6403 0,'0'-18'0,"0"36"0,-17-36 15,-1 18-15,18-17 0,-18 17 16,1 0 0,17 17-1,70 19 1,-17-36-1</inkml:trace>
  <inkml:trace contextRef="#ctx0" brushRef="#br0" timeOffset="32548.39">6932 6473 0,'0'0'31,"0"124"-31,0-106 0,0 17 15,0-18-15,0 54 16,0 35 0,0-53-1,0-18 1,0-53 31,0-17-47,0 0 15,0-36-15,0-52 32,88-1-17,-17 54 1,-36 52-16,71 36 16,-36 52-1,-17 54 1,-35-18-1,-18-18 1,0-35 0,-18-53-1,1 0-15,17-18 16,0-52 0,0-54-1,53 18 1,53-17-1,-1 88 17,-16 140-17,-72 1 1,-17 35 0,0-70-1,-17-1 1,34-70 15,1-17-31,52-54 16</inkml:trace>
  <inkml:trace contextRef="#ctx0" brushRef="#br0" timeOffset="32912.57">8114 6368 0,'0'-18'15,"0"36"1,-18-1-16,1 89 31,17-71-31,0 54 16,0-54-16,0 88 16,0-70-16,0 88 15,0 106 1,0 18-1,0-71 1,-18 70 0,0-211-16,-17 124 15,0-18 1,17-107 0,18-69-1,0-89 1,0 71-1,18-124-15,-1 88 16,19-52-16</inkml:trace>
  <inkml:trace contextRef="#ctx0" brushRef="#br0" timeOffset="33245.62">7990 6809 0,'-17'-36'0,"34"72"0,-52-89 0,17 17 16,18-34-1,18-54 1,53 54 0,87 35-1,-52 35 1,-18 88 0,-88-71-16,0 89 15,0-71-15,-52 71 16,-54-17-1,35-54 1,36-18 15,53-34 1,17-1-32,0-17 15,-17 17-15</inkml:trace>
  <inkml:trace contextRef="#ctx0" brushRef="#br0" timeOffset="33663.12">8643 6438 0,'0'-17'0,"0"34"0,-35-34 16,17 17-1,-17 17-15,0 54 16,17 35 15,18-1-31,35 1 31,18-88-15,35-18 0,1-35-1,-1-36 1,-71 53-16,1-105 15,-18 17 1,-106 0 0,18 106-1,-18 53 1,36 18 0,52 52-1,18-105-15,0 35 16,0-36-16,88 1 15,0-18 1</inkml:trace>
  <inkml:trace contextRef="#ctx0" brushRef="#br0" timeOffset="34062.71">9049 6509 0,'0'-18'15,"0"36"-15,0-54 0,-18 19 0,18-1 16,0-17 0,53 0-1,-35 35-15,52 0 16,1 88 0,-54 0-1,-17 53 1,0-53-1,0-35 1,0-35 15,0-36-15,0-52 0,0-19-1,0-16 1,18-19-1,17 107 1,18-1 0,-17 0-1</inkml:trace>
  <inkml:trace contextRef="#ctx0" brushRef="#br0" timeOffset="34346.06">9807 6191 0,'-17'0'0,"-1"0"0,0 0 16,1 0-1,-19 36 1,36 16 0,-17-16-16,-19 105 15,1 0 1,35-53-1,0-17 1,18-36 0,-1-35-16,36 0 15,53-71 1,-71 36 0</inkml:trace>
  <inkml:trace contextRef="#ctx0" brushRef="#br0" timeOffset="34512.86">9578 6544 0,'-18'0'0,"36"0"0,-53 0 0,17 0 31,36 0-15,-1 0-16,19-18 15,87-17 1,-35 17-1</inkml:trace>
  <inkml:trace contextRef="#ctx0" brushRef="#br0" timeOffset="34911.61">10072 6491 0,'53'0'16,"-36"0"0,1-18-16,35 1 15,0-18 1,-36-18 0,-17 17-1,-17 36 1,-54 18-1,18 35 1,0 35 0,53-53-16,0 36 15,18-18 1,53-18 0,-18-35-1,35 0 1,0-35-1,-53 17 1</inkml:trace>
  <inkml:trace contextRef="#ctx0" brushRef="#br0" timeOffset="35411.75">10971 6297 0,'0'-18'15,"0"36"-15,-17-36 0,-36 1 16,-35 17-1,70 0-15,-88 0 16,36 70 0,-19 54-1,72-18 1,17-1 0,17-34-1,54-53 1,52-54 15,-52-34-31,35-54 31,-18-52-15,-70 35 0,-1 106-16,1-89 15,-18 89-15,0-36 16,-35 71-1,17 53 1,18 71 0,0 17-1,0 0 1,35-18 0,1-52-1,16-53 1,1-18-1,-35 0 1</inkml:trace>
  <inkml:trace contextRef="#ctx0" brushRef="#br0" timeOffset="36329.33">12047 6403 0,'0'0'0,"0"18"0,36-18 31,-19 0-31,1 0 0,35-36 16,70-34-1,-17-18 1,-35-18 0,-71 0-1,0 18 1,0 70-16,-53-35 16,0 53-1,0 71 1,53 87-1,0-105 1,-18 53-16,18-35 16,0 211-1,-17-53 1,17 89 0,0 17-1,0-88 1,-36 70-1,19-228-15,-1 157 16,18-104 0,0-72-1,71-88 1,70-123 0,-18-17-1,18-178 1,-105 107-1,-54-106 1,-88 70 0,-35 142 15,-35 0-15,70 70-1,88 35-15,18-17 16,35 17-1,54 18 1,16-18 0,1 1-1,-35-1 1</inkml:trace>
  <inkml:trace contextRef="#ctx0" brushRef="#br0" timeOffset="36762.04">12753 6526 0,'-18'-17'0,"36"34"0,-53-34 0,35-1 0,0 0 15,-53-34 1,53-1 0,0-18-1,53 36 1,70 0-1,-88 17-15,71 18 16,0 35 0,-71 71-1,-35 0 1,-53 0 0,0-71-1,18-35 1,35-35-1,0-54 1,18-16 0,17 52 15,36 0-15,-1 35-1,-34 18-15,105 0 16,-106 0-16</inkml:trace>
  <inkml:trace contextRef="#ctx0" brushRef="#br0" timeOffset="37887.53">13758 6156 0,'-17'0'16,"-1"0"-16,-17 0 15,-18 18 1,35-1-1,1 19-15,-1-1 16,0 53-16,18 18 31,0-18-15,71-53 0,-1-35-1,36-53 1,-35-17-1,-18-71 1,-53 53 0,-71-1-1,-52 54 1,52 35 0,-17 53-1,88-18-15,-18 36 16,18 35-1,71-18 1,17-53 15,36-35-15,-1-35 0,-88 17-16,89-52 15,-89 52-15,53-53 16,-35 1-1,-53 35 1,0 88 15,-18-36-31,18 18 16,0-17-16,0 70 16,0-35-1,0-18 1,0-17-1,-17-18 1,-1-70 0,18 52-1,0-53 1,18-34 0,70 34-1,-17 18 1,17 53-1,-35 18 1,53 70 0,-71-18-1,-35-17 1,0-17 0,0-19-1,-35-17 1,17-35-1,18-36 1,0-17 15,53 35-15,35-17 0,18 52-1,-53 18-15,106 35 16,-36 36-1,-123-18 1,0 17 0,-53-34-1,-35 17 1,70-53 0,71-36 15,-18 19-16</inkml:trace>
  <inkml:trace contextRef="#ctx0" brushRef="#br0" timeOffset="38279.1">16210 6191 0,'-35'0'0,"70"0"0,-105 0 0,17-35 0,0 17 16,35-35 0,18 0-1,106-17 1,17 35 0,-87 35-16,87 0 15,-88 0-15,36 53 16,-71 52-1,-53-34 17,-70 35-17,17-18 1,70-53 0,19 1-1,17-1 1,35 0-1,-35-17-15</inkml:trace>
  <inkml:trace contextRef="#ctx0" brushRef="#br0" timeOffset="38495.57">16140 6809 0,'-18'17'0,"36"-34"0,-36 52 0,0-35 15,1 18 1,17-36 31,17 18-32,-17-18 17,0-17-17</inkml:trace>
  <inkml:trace contextRef="#ctx0" brushRef="#br0" timeOffset="39628.61">22243 2752 0,'-18'0'62,"0"0"-62,1 0 16,-1 0 0,18-18-1,0 0-15,0-17 16,0-35-1,35 17 1,-17 53 0,35-36-16,17 36 31,1 0-15,-71 71-1,-18 88 1,-35-54-1,-35 19 1,18-36 0,34-53-1,36 1 1,0-19 15,0 19-15</inkml:trace>
  <inkml:trace contextRef="#ctx0" brushRef="#br0" timeOffset="39855.66">22172 3634 0,'0'0'15,"-18"17"1,1-17-1</inkml:trace>
  <inkml:trace contextRef="#ctx0" brushRef="#br0" timeOffset="42894.96">564 8731 0,'-17'0'16,"-1"0"-16,-17 0 15,17 0-15,1 0 16,-19-17 0,36-19-1,0 1 1,53 17-1,35 1 1,36 34 0,-54 36 15,-52-35-31,-18 70 16,-70 36-1,-36-36 1,18-53-1,-1-17 1,72-18 0,17-18-1,17-17 1,54 0 0,35 35-1,0 0 1,-71 17-16,53 36 15,0 35 1,-88-17 0,-35 35 15,-53-53-15,-53-18-1,-18-17 1,35-18-1,1-36 1,52 19 0,54-1-1,-1 18 1,53 0 15,-17 0-31,53 0 16,-36 0-16</inkml:trace>
  <inkml:trace contextRef="#ctx0" brushRef="#br0" timeOffset="43261.53">1288 9137 0,'0'0'16,"0"18"-16,0-1 47,17-17-47,36-17 16,-35-1-1,-1 18-15,-17-35 16,-17 17-1,-18 0 1,-1 18 0,19 18 15,-1 17-15,18-17-1,53-18 16</inkml:trace>
  <inkml:trace contextRef="#ctx0" brushRef="#br0" timeOffset="44747.16">3034 8502 0,'0'0'0,"0"-18"15,0-70 17,0 70-32,0 1 15,0-1-15,0 1 16,-18 87 15,18 36-15,-35 88-1,35-159-15,-18 106 16,1-35 0,17-53 15,0-71 0,0-52-15</inkml:trace>
  <inkml:trace contextRef="#ctx0" brushRef="#br0" timeOffset="45294.61">2857 8590 0,'0'0'0,"0"-18"0,0 1 0,0-1 0,0-35 16,0-53-1,53 54 1,53 16-1,-18 36 1,54 88 15,-107-70-31,-18 35 16,-17-18-16,-17 53 16,-1-52-16,-70 34 15,-53 19 1,70-89-1,36-18 1,35 0-16,0-35 16,71 18-1,-54 35-15,71 0 16,-52 0-16,87 35 16,18 36-1,-35 70 1,-124 0-1,-123-35 1,18-71 0,-18-35 15,53-35-15,35-36-1,35 18 1,71 1-1,0 34 1,35 0 0</inkml:trace>
  <inkml:trace contextRef="#ctx0" brushRef="#br0" timeOffset="45944.82">3739 8784 0,'0'18'31,"0"-1"-31,0 1 0,0 35 16,0-18-1,0 36 1,0-54-16,36 36 16,17 0-1,17-53 1,1-35-1,17-53 1,-35 17 0,-36-52-1,-17 70 1,0 35 0,18 89 15,-18-54-31,0 107 15,0 52 1,18 18 0,-18 0 15,35 89-15,0-72-1,-17 54 1,-18-195-16,0 107 15,-35-18 1,-54-107 0,-16-69-1,-36-107 1,35-34 0,70 87-16,-16-211 15,52 70 1,35-52-1,88 70 1,1 52 0,87-34-1</inkml:trace>
  <inkml:trace contextRef="#ctx0" brushRef="#br0" timeOffset="47259.94">5203 8855 0,'18'0'16,"17"-36"0,-35 19-16,18-54 15,-18 1 1,-35-1-1,17 71-15,-52-35 16,-19 52 0,-34 72 15,52 17-15,54 35-1,17-18 1,70-88-1,-52-35-15,88 0 16,-18-53 0,18-70-1,-36 0 1,-52-72 0,-18 160-16,0-106 15,-18 18 1,18 105-1,-17 89 1,17 87 0,0-17-1,0 89 17,53-142-17,35-35 1,35-53-1,36-53 1,-18-71 0,-106 1-1,-35 35 1,-35 88 0,-35 0-1,34 70 1,36-34-16,0 52 15,0 35 1,88-52 0,18-54-1,0-34 17,18-54-17,-19-52 1,-87 17-1,-18 71-15,0-106 16,0 70 0,0 106 15,0-17-31,0 17 0,0 36 16,-18 176-1,18-53 1,-35 88-1,0 88 1,35-52 0,0 140-1,0-105 17,0-282-32,18 70 15,70-88 1,18-141-1,35-89 1,-36-17 0,-87 124-16,35-177 15,-53 159-15,-18-177 16,-123-70 0,-53 141-1,88 106 1,36 35-1,52 35 1,18 0 0,53 1 15,18-1-15,52-52-1,1-1 1,-71 53-16</inkml:trace>
  <inkml:trace contextRef="#ctx0" brushRef="#br0" timeOffset="48594.74">7091 8696 0,'0'-35'0,"0"70"0,17-88 0,-17 18 16,0-36 0,-52 54-1,-1 17 1,-18 52-1,1 19 1,-1 88 0,36-18 15,35-123-31,0 34 16,0-34-16,70 0 15,1-18 1,35-71-1,-18-52 1,-53 17 0,-17 71-16,-1-36 15,-17 18 1,-35 141 15,17 18-15,18-71-1,0 71-15,0-88 0,36 35 16,34 17 0,1-70 15,-1-35-15,19-53-1,-36-18 1,-18-17-1,-18 87-15,-17-17 16,-17 106 15,17-17-31,-18 17 16,1 52 0,17 1-1,52-71 1,37-35-1,-1-17 1,35-71 0,-35-1 15,-70 54-31,53-53 16,-54 53-16,1-1 15,-18 89 16,-18-35-31,1 35 16,17 53 0,0 0-1,35-71 1,53-35 0,-35-18-1,35-70 1,-35-53-1,0-18 1,-35-17 0,-1 105 15,-17 54-15,-17 52-1,-19 106 1,19 35-1,17-140-15,0 87 16,35 1 0,0-89-1,54-35 1,16-88 0,1-53-1,-18-18 1,-35 18-1,-35 0 1,-18 123 0,-53 71 15,-17 35-15,52-53-16,0 71 15,1 53 1,34-53-1,71-36 1,36-52 0,-54-18-1,-52-18-15,0-52 16</inkml:trace>
  <inkml:trace contextRef="#ctx0" brushRef="#br0" timeOffset="48760.04">8767 8661 0,'0'0'16,"-18"0"-16,0 0 0,1 0 16,87 0 15,-52 0-31,17 0 0,-17 0 16,105-36-1,-17 19 1,-71-1-16,-17 18 0</inkml:trace>
  <inkml:trace contextRef="#ctx0" brushRef="#br0" timeOffset="49594.56">10213 8449 0,'0'-18'0,"0"36"0,0-53 15,0 17 1,-18 36-1,1-1-15,-1 1 0,-17 70 16,35-53-16,-36 89 16,19-1-1,17-52 17,0-36-17,17-52 1,54-72-1,17-16 1,-53-1 0,1 53-1,-19 53 1,1 35 0,17 53-1,-35-52-15,36 34 16,-36-52-16,52 52 15,54-70 1,-17-17 0,52-71-1,-53-18 17,-88 70-32,0-52 15,-71-35 1,18 70-1,18 35 1,35 53 0,0 1-1,71-19 1,-1-17 0</inkml:trace>
  <inkml:trace contextRef="#ctx0" brushRef="#br0" timeOffset="50194.31">11430 8149 0,'0'0'0,"0"-35"0,0 0 16,-35 35-1,-36 88 17,18 71-17,53-124-15,-17 88 16,-1-17-1,18-71-15,0 54 16,0-19 0,35-105 15,-17 17-31,0-52 16,34-19-1,-52 72-15,18-54 16,17 71-1,18 36 1,-35 34 0,17 18 15,0-35-15,36-17-1,-18-36 1,0-53-1,-18-18 1,-35 0 0,0 36-1,0 70 17,0 36-17,-18-18 1,18-35-1,18-18 17,-18-18-32,18 18 0,-1-18 15</inkml:trace>
  <inkml:trace contextRef="#ctx0" brushRef="#br0" timeOffset="50344.5">11818 8396 0,'0'0'16,"0"-35"-16,0 17 0,-18 18 31,1 0-31,17 18 16,0-1-1,17 1 1,1-18-16</inkml:trace>
  <inkml:trace contextRef="#ctx0" brushRef="#br0" timeOffset="51011.64">12153 8378 0,'0'-17'0,"0"34"0,-17-34 32,-1 17-32,0 0 15,-17 35-15,0 71 32,35-88-32,0 87 15,0-16 1,70-19-1,18-52 1,54-36 0,-19-52-1,-105 34-15,35-17 16,-53 18-16,35-124 16,-35 1-1,0-54 1,0 124-1,-18 88 1,1 141 0,17-88-1,-18 88-15,18 35 32,-18-52-17,18-71 1,0-36-16,0 1 15,18-89 17,0 54-32,17-54 15,-17 1 1,17 52 0,0 36-1,-17 52 1,-18-35-16,0 54 15,53-36 1,35-18 0,53-53-1,-53-17 17,-17-53-17,-71 17 1,0 18-16</inkml:trace>
  <inkml:trace contextRef="#ctx0" brushRef="#br0" timeOffset="51928.07">14164 8396 0,'0'0'0,"0"-18"0,0 1 16,0-107-1,0 107-15,18-36 16,-1-35 0,36 70-1,-18 18-15,54 71 16,-72-36-16,89 106 15,-53-35 1,-35 35 0,-18-88 15,0-36-15,-18-17-1,18-35 1,0-71-1,18-17 1,35 17 0,0 18-1,-36 70-15,18 18 16,-17 18-16,35 70 16,-18 18-1,-17 17 1,-18-87-16,0 16 15,0-34 1,35-53 15,0-18 1,-17 18-32,35-54 15,35-34 1,18 17-1,-71 89-15,18 17 16,-35 17-16,17 107 16,-35 17-1,0-53 1,-17 0 0,17-35-1,17-53 1,54-35-1,-1-18 1</inkml:trace>
  <inkml:trace contextRef="#ctx0" brushRef="#br0" timeOffset="52527.19">15557 8396 0,'0'18'47,"18"-18"-32,17 0 1,18-36 0,-35 19-16,35-36 15,-35 35-15,-1-52 16,-17-36 0,-17 71-1,-72 70 1,-17 141-1,89-105 1,17 88 0,53-107-1,35-16 17,53-36-17,-53-18 1,-52 18-16,87-53 15,53-88 1,-123 18 0,0-71-1,-53 17 1,0 124 0,-17 71-1,-36 70 1,0 177-1,53-89 1,0-88 0,0 0-1,35-70 17,53 0-17,0-71 1,-17-35-1,-18-1-15</inkml:trace>
  <inkml:trace contextRef="#ctx0" brushRef="#br0" timeOffset="52942.77">16669 7885 0,'0'-36'0,"0"-17"16,0 142-16,0-160 16,-18 89-1,18 35-15,-18 88 16,18 53-1,0-159-15,0 71 16,0-18 0,0-53-1,0-52 32,0-19-47,0-34 16,53-18-1,36-71 1,-72 141-16,54-17 16,-18 70-1,0 53 1,-18 71 0,-53-18-1,1-105 1,-1-19-16,0 1 15,-35-18 1,-17-35 0,52 35-1</inkml:trace>
  <inkml:trace contextRef="#ctx0" brushRef="#br0" timeOffset="53111.42">16210 8220 0,'-18'0'15,"36"0"-15,-53 0 16,52 0 0,89 0-1,-53 0-15,106 0 16,53 0 0,-159-18-16</inkml:trace>
  <inkml:trace contextRef="#ctx0" brushRef="#br0" timeOffset="53476.52">17286 8079 0,'-35'35'31,"17"0"-31,18-17 16,-35 105-1,35 1 1,0-71-1,88 0 1,0-53 0,36-18-1,-36-70 1,-70 0 0,-18-54-1,-53 54 1,-88 53-1,17 53 1,54 35 0,52-1-1,53-34 1,71 0 0</inkml:trace>
  <inkml:trace contextRef="#ctx0" brushRef="#br0" timeOffset="53976.49">18115 8149 0,'0'-17'0,"0"34"0,0-52 0,0 17 0,-18-35 16,-17 18 0,-53 53-1,17 52 1,-34 89-1,52-18 1,53-53 0,0-70-1,35 17-15,18-17 32,17-36-17,1-52 1,-18-19-1,17-193 1,-17 106 0,-17 17-1,-19 89 1,-52 87 0,-36 124-1,36 36 1,35-124-16,-17 158 15,17-123 1,35 1 0,18-72-1,0-17 1,35-35 0</inkml:trace>
  <inkml:trace contextRef="#ctx0" brushRef="#br0" timeOffset="54127.23">18380 8414 0,'-36'17'16,"19"-17"-1,17 18 1,-18 0 0,-35-18-1,-53 17 1</inkml:trace>
  <inkml:trace contextRef="#ctx0" brushRef="#br0" timeOffset="57293.31">4780 11060 0,'0'0'0,"0"-18"32,0 0-32,18-17 15,-1 17-15,1 1 0,88-142 32,-71 124-32,53-124 15,-17 0 1,-71 53-1,-53 106 1,-53 71 0,53 17-1,53-53-15,0 71 16,0-88-16,88 88 16,-17-36-1,-18-17 1,-35-35-1,-18-1 1,-71-17 0,0-17 15,36-1-31,35 36 47,18-1-47,52 19 31,-52-19-31,70-17 16,0 0-1,36-70 1,-36-1 0,18-87-1,-53 16 1,-36 89-16,-17-105 15,0 70 1,-35 88 0,-18 88-1,36 35 1,17-70 0,-36 88-1,36-105-15,0 87 16,0-35-1,18-70 1,35-18 0,53-71-1,-53-17 1,-36 70-16,19-105 16,-19 70-1,1 88 16,-18 1-31,35 34 16,18 18 0,0-17-1,35-18 17,-35-53-17,35-18 1,0-52-1,-52-1 1,-19 53-16,1-87 16,-18 52-1,0 35 1,0 53 0,-18 71-1,18 0 1,53-35-1,53-36 1,-18-35 0,36-35-1,-36-36 1,-17-35 15,-71 71-31,0-71 16,-106-17-1,-18 87 1,18 36 0,1 106-1,69 0 1,36-71-16,18 106 16,52-70-1,54-18 1,52-53-1,-52-18 1,17-70 0,-35 0-1,-106-36 17,0 71-17,0 89 16,0 17-31,0-36 16,0 89 0,35-53-1,18-53 1,17 0 0,-17-35-1,18-36 1,-71 36-16,18-53 15,-18-18 1,0 71 0,0 123 31,0-71-47,0 36 0,0-17 15,17 69 1,19-52-1,52-17 1,35-36 0,-17-36-1,-71 19-15,36-54 16,-54 54-16,19-107 16,-36-52-1,0 35 1,0 70-1,0 89 32,-18 35-47,18 17 0,-18 54 16,18 34 15,18-34-15,53-54-1,35-52 1,-1-18 0,19-35-1,-36-36 1,-53-17 0,-17-36-1,-18 36 1,-18 71-16,-17-19 15,17 19-15,-52 34 16,17 36 0,0 88-1,35-52 1,18 16 15,0-87-31,36 17 16,-19-17-16,36-18 15,18-35 1,-36-18 0,18-88-1,-18-36 1,-35 142-16,0-53 16,0 35-16,0-71 15,0 89 1,0 53-1,0 52 1,0 107 0,0-1-1,71-17 17,17-53-17,-17-89 1,-1 1-1,-17-36 1,-53 1-16,18-19 16</inkml:trace>
  <inkml:trace contextRef="#ctx0" brushRef="#br0" timeOffset="57455.18">9031 10654 0,'0'18'31,"0"-36"32</inkml:trace>
  <inkml:trace contextRef="#ctx0" brushRef="#br0" timeOffset="58426.46">9701 10672 0,'0'17'0,"0"1"16,0-36 15,0 1-15,36-36-1,34-71 1,1-35 0,-36 54-1,-35-37 1,0 107-16,-18-18 15,-70 36 1,35 70 0,18 105-1,17 54 1,54-71 15,52-17-15,35-72-1,1-52 1,-36-35 0,-53-35-1,-35-19 1,0 36 0,0 18-1,18 35 16,52 0-15,19-35 0,-54 35-16,106-71 15,-17 18 17,-54-35-17,-70 18 1,-53 52-1,-53 36 1,53 52 0,36 107-1,17-54 1,53-70 0,35 0-1,0-53 1,53-18-1,-35-35 1,17-17 0</inkml:trace>
  <inkml:trace contextRef="#ctx0" brushRef="#br0" timeOffset="60326.44">12241 10019 0,'0'0'0,"0"-18"16,0 1-16,0-1 0,-17 0 15,-1 18-15,-52 0 16,-19 36 0,1 87-1,53 18 1,17-17-1,18-1 1,71-70 0,88-18-1,-107-35-15,125-35 16,-36-18 15,0-70-15,-35-1-1,-88 18 1,-54 1 0,-17 105-1,0 0 1,1 105 0,16-34-1,36 52 1,0-34-1,0-72-15,36 18 16,34-35 0,1-52-1,-18-37 1,-18-34 15,-35 88-31,0-36 16,0 53-16,0-34 15,0 69 1,0 36 0,0 53-1,0-18 1,0-53-16,17 36 16,89-36-1,-35-35 1,52-53-1,-52-53 1,-36 1 0,-35 52-16,18-71 15,-18 89 1,17-53 0,-17 52-1,0 107 1,-35 17-1,0 53 1,35-105-16,0 52 16,18 18-1,70-53 1,-35-53 0,35-36-1,0-52 1,-35-18-1,-53 71-15,35-141 16,-17 52 0,-18 18-1,-18 124 17,1 0-32,-19 70 15,19 53 1,17 0-1,35-53 1,18 0 0,17-52-1,1-36 1,52-53 0,-105 53-16,70-71 15,-52-17 1,-36 0-1,0 70 1,-71 18 0,53 0-1,1 53-15,17 18 16,0-54 0,0 71-1,17-35 1,72 0-1,52-35 1,35-18 0,36-71-1,-54-17 1,-87 18 0,-53-36-1,-36 53 1,-53 35-1,36 18-15,-35 36 16,52-19-16,-53 54 16,36 35-1,35-18 1,0-53 15,18-17-31,35-1 16,17-17-1,1-70 1,-1-36 0,-34 0-1,-19-88 1,-17 159-16,18-71 16,-18-35-1,0 123 1,-35 106-1,17 89 1,18-36 0,0-88-16,0 53 15,18 17 1,52-52 15,36-54-15,-18-34-1,36-36 1,-71 0 0,-36 35-16,1-35 15,-18 36-15</inkml:trace>
  <inkml:trace contextRef="#ctx0" brushRef="#br0" timeOffset="60875.81">16228 10001 0,'0'-17'0,"0"34"16,0-52-1,0 17 1,17 18-16,-17 36 31,18 34-31,-18 18 31,-18-52-31,1-1 16,-1 18 0,0-53-16,18-18 47,0-35-32,0 18-15</inkml:trace>
  <inkml:trace contextRef="#ctx0" brushRef="#br0" timeOffset="61076.16">16245 9613 0,'0'-17'0,"0"34"0,-17-52 16,-1 35-16,0 0 15,-17-18 1,18 18-1,34 18 17,1 0-32,35 17 15,-18 0-15</inkml:trace>
  <inkml:trace contextRef="#ctx0" brushRef="#br0" timeOffset="61565.47">16775 9825 0,'0'17'0,"0"-34"0,0 87 16,-36-34-1,36-19 1,-17 72-16,17-19 31,0 1-15,0-1-1,0-52 1,0-1 0,0-34-1,-18-36 1,0-35 0,18 0-1,71-54 1,35 1-1,-71 124-15,71-1 16,17 53 0,-34 53-1,-54 36 1,-35-1 15,0-70-15,0 0-1,0-35 1,35-36 15</inkml:trace>
  <inkml:trace contextRef="#ctx0" brushRef="#br0" timeOffset="61713.33">17462 10160 0,'0'18'16,"-17"-18"-16,-1 0 31,1 0-31,-19 17 16,19-17 0</inkml:trace>
  <inkml:trace contextRef="#ctx0" brushRef="#br0" timeOffset="62647.48">7638 12065 0,'17'0'15,"-34"0"-15,34-18 0,-17-105 31,0 105-31,-35 18 16,0 0 0,17 18-16,-17 105 15,0 1 1,-36 52 0,36-88-1,-18 1 1,35-72-1,18-34 1,0-1-16,0-88 16,53-35-1,35-106 1,-17 124 15,35 17-15,-89 106-16,71 35 15,-35 71 1,-17 70 0,-36-52-1,35 17 1,-35-106-16,0 18 16,0-35-1,-35-54 16</inkml:trace>
  <inkml:trace contextRef="#ctx0" brushRef="#br0" timeOffset="62827.85">7373 12312 0,'0'0'0,"0"18"15,18-18 1,35 0-1,70 0 1,-70 0-16,106-18 16,17-17-1,-123 17-15,141-35 16</inkml:trace>
  <inkml:trace contextRef="#ctx0" brushRef="#br0" timeOffset="64642.24">8396 12012 0,'0'-35'0,"0"70"0,0-88 15,-18 53 1,1 0-16,-18 35 16,-1 89-1,36-36 1,0 53 15,0-35-15,18-88-16,17-1 15,71-17 1,-18-17 0,53-89-1,-17-35 1,-71 17 0,-53-70-1,0 159-15,0-53 16,0 35-1,-18 53 1,-17 88 0,35 71-1,0-18 1,0-106 0,0 106-1,53-70 1,17-36-1,54-35 1,-36-53 0,35-70-1,-70 17 1,-17-18 0,-36 89-1,0 70 16,-18 36-15,18-18 0,0 35-16,0-17 15,0-1 1,71-35 15,-19-35-15,54-52-1,-53-19 1,18-35 0,-36 36-1,-17-1 1,-18 124 15,-18-18-31,-17 53 16,35-17-1,0 0 1,35-54 0,53-17-1,18-35 1,0-36 15,-53-52-15,-53 17-1,-71 0 1,-52 71 0,87 35-16,-16 0 15,34 18-15,-70 70 16,88 0 0,17 0-1,54-70 1,52-18-1,-87 0-15,70-35 16,-71 17-16,71-53 16,-18-17-1,-53 35 1,-17 36 15,-18 34-15,0 71-1,0 18 1,0-35 0,0-1-1,0-34 1,0-54 15,0 0-31,0-35 16,17-52-1,54-36 1,-18 52 0,17 19-1,-17 70 1,-17 70 0,-36 54 15,0-18-16,17-1 1,1-52 0,70-53-1,0-17 1,36-54 0,-1-35-1,-35 1 1,1-19-1,-54 53 1,-70 54 0,-54 34-1,36 54 1,53 17 15,18 36-15,17-54-1,-35-52-15,36 52 16,-36-34 0,-18-19-1,-17-17 1,-1-17 0,19-1-16,-18-35 15,-36-35 1</inkml:trace>
  <inkml:trace contextRef="#ctx0" brushRef="#br0" timeOffset="64828.07">9984 11553 0,'-36'0'0,"72"0"0,-89 0 0,0 0 15,17 0 1,36 18 0,0 0-1,-35 17 1</inkml:trace>
  <inkml:trace contextRef="#ctx0" brushRef="#br0" timeOffset="65024.94">8890 11959 0,'-18'18'0,"36"-36"0,-53 36 0,35-1 16,17-17-16,107 0 16,-1-17-1,-70-1 1,71-17-1,-71 17-15,-18 1 0</inkml:trace>
  <inkml:trace contextRef="#ctx0" brushRef="#br0" timeOffset="66996.49">12277 11871 0,'0'0'0,"17"-18"16,89-52-1,-88 52-15,17-17 16,-35-18-1,-18 18 1,-70 17 0,0 71-1,-18 53 1,71 17 0,35 36 15,18-36-16,-1-105-15,107 70 16,34-88 0,-52-17-1,18-72 1,-54-34 0,1-53-1,-36-18 1,-17 0-1,-18 52 1,0 107 0,0 70-1,0 54 1,0 140 15,-18-106-15,18 36-1,71-35 1,-1-71 0,71-36-1,-105-17-15,105-35 16,17-53 0,-87 0-1,-36-36 1,-35 36-1,-35 70 1,-53 18 0,0 71-1,35 17 1,17 35 0,36-34 15,0-72-31,0 36 15,18-35-15,35-18 16,35 0 0,0-71-1,-35-17 1,0-35 0,-18 34-1,-35 72 1,0 52 15,0-17-15,-17 17-16,17 18 0,-18 53 15,18-36 1,0-52 0,71 35-1,-18-53 1,53-18-1,-1-70 1,-16 17 0,16-87-1,-105 87 1,-17 53 0,-54 36-1,36 35 1,35 53-1,0-36 1,18-52-16,34 53 16,-52-54-1,18-17 1,-18-17 31,-18-1-47,1 0 15,-18-35 1,17 36 0,0 17-1,18 53 1,0 0 0,53-18-1,35-17 1,-17-18-1,52-53 1,1-18 0,-54-17-1,-17-18 1,-35 18 15,-18 53-31,-18 35 31,-17 35-15,17 53 0,18-35-1,0-35-15,18 52 16,35-35 0,-35-35-1,-18 18 1,-53 0 15,35-18-31,-17 17 16,17-17-1,1 0 1,34-53 31,1 36-47</inkml:trace>
  <inkml:trace contextRef="#ctx0" brushRef="#br0" timeOffset="67458.59">15875 11730 0,'0'0'15,"0"-18"-15,-18 18 0,-35-35 16,1-18 0,16 0-1,36 35-15,0-34 16,0 34 0,36-53-16,34 18 31,54 1-16,-1 69 1,-88 54 0,-35 70-1,-17-106-15,-36 53 16,-53 0 0,53-17-1,18-53 1,17-1-1,18 19 1,0-1 0,-18-17-16,-17 34 15</inkml:trace>
  <inkml:trace contextRef="#ctx0" brushRef="#br0" timeOffset="67692.92">15822 12382 0,'0'18'16,"-18"0"0,18-36 31,0 0-16</inkml:trace>
  <inkml:trace contextRef="#ctx0" brushRef="#br0" timeOffset="76657.5">2840 13335 0,'0'0'0,"0"-18"15,0 1-15,-18-71 16,1 70-16,-1-35 16,0 53-1,18 35 1,-35 89 15,35-71-31,-35 52 16,-18 125-1,-35-36 1,70-88 0,-17-53-1,17-89 16,-17 19-31,17-36 16</inkml:trace>
  <inkml:trace contextRef="#ctx0" brushRef="#br0" timeOffset="77206.61">2064 13441 0,'0'0'0,"-18"-18"0,-17-35 15,17-17 1,18 52-1,106-70 1,70 35 0,107 18-1,-72 52 1,-17 107 0,-88 35-1,-106-18 1,0 35-1,-35-88 1,17-52 0,1-36-1,-1-124 1,18-17 0,71-53-1,-1 88 16,89 0-15,-36 89 0,-87 34-16,87 54 15,-88-36-15,36 106 16,-53 88 0,-54-70-1,-70 0 1,36-88-1,52-54-15,1 1 16,34-18 0,71-88-1,-52 70-15</inkml:trace>
  <inkml:trace contextRef="#ctx0" brushRef="#br0" timeOffset="79173.81">4251 13723 0,'0'-18'0,"0"1"15,0-1-15,0-35 16,-71-53 0,-17 36-1,-18 70 1,1 35-1,-19 124 1,54-18 0,70 18-1,17-53 1,107-89 0,-19-17-1,19-53 1,-54-17 15,1-71-15,-71 105-16,18-70 15,-18 36 1,0 158 15,0-70-31,0 52 16,0 54-1,53-54 1,-36-52-16,89 0 16,0-18-1,35-53 1,-53-18 0,-70 36-1,17-53-15,-17-36 31,-18 89-15,-53 53 0,0 70-1,18 18 1,35-71-16,-36 71 16,36-53-1,0-36 1,36-17-1,17-70 1,-1-18 0,-16-18-1,-19 70-15,19-52 16,-1 71 0,-35 52-1,18 53 16,17 18-15,0-18 0,53-35-1,-35-53 1,35 0 0,-17-53-1,0-53 1,-19 18-1,-16-35 1,-36 87 0,0 72-1,-18 16 1,0 72 0,36-18 15,53-71-16,-54-17-15,89-1 16,-35-17 0,35-70-1,-36-1 1,1-52 0,-71 105-16,17-35 15,1 0 1,-18 141 15,0-35-15,0-17-16,35 70 15,-17-89-15,52 36 16,19-35 0,52-18 15,-35-36-31,35-52 31,-88 0-15,-53-88-1,-71 123 1,-35 35 0,-17 89-1,52 34 1,36 37-1,35-37 1,53-69 0,0-36-1,17-18 1,-17-35 0,18-53-1,-54 89 1,1-72-1,0 1 1,-18 159 15,0-54-31,-18 107 16,18-71 0,0 53-1,71-89 1,17 1-1,18-36 1,-36-35 0,18-70-1,-35-18 1,-35 88-16,35-141 16,-18 88-1,-17 53 1,-36 71 15,-52 88-15,34 88-1,19-141-15,17 70 16,17 1 0,19-72-1,16-16 1,-16-36-1,34-53 1,-34 35-16,-19-17 16</inkml:trace>
  <inkml:trace contextRef="#ctx0" brushRef="#br0" timeOffset="80057.42">8096 13353 0,'0'0'0,"18"-36"0,-18 1 0,0-53 31,-18 53-15,1 35-16,-36 0 16,-53 105-1,53 37 1,18 87 0,35-176-16,0 53 15,17 35 1,71-71-1,-52-70-15,70 0 16,-71 0-16,88-35 16,18-106-1,-17-71 1,-106 53 0,-18 107-1,-71-72-15,-88 18 31,1 89-15,105 17-16,-71 53 16,71 70-1,88 0 1,107 89 0,-89-159-16,52 88 15,19 18 1,-71-18-1,-53-35 1,-88 0 0,70-89-16,-35 1 15,-88-71 1,88-18 0,0-34-1,53-1 16,35 35-15,89-17 0</inkml:trace>
  <inkml:trace contextRef="#ctx0" brushRef="#br0" timeOffset="82273.38">8784 13476 0,'0'0'0,"0"-18"0,-35 18 15,0 0 1,17 0-16,0 89 16,18-1-1,0 18 1,36-36 0,34-34-1,1-19 1,-54-17-1,89-35 1,-35-36 0,-1-52-1,-70 17 1,0 0 0,0 89-1,-17 87 16,17-52-31,-18 52 16,18 54 0,35-36-1,36-17 1,-54-71-16,54 0 16,35 0-1,-36-53 16,36-53-15,-53-18 0,-53 54-1,-35 34 1,0 36 0,-18 89-1,53-1 1,0 35-1,17-105-15,19 35 16,-19-53-16,71 35 16,18-35-1,18-53 1,-36-17 0,0-54-1,-35 18 1,-35 53 15,-54 106 0,36-35-31,0 70 16,0-17 0,0-54-16,36 36 15,-36-35-15,17 0 16,1-18-1,-36-36 17,1 36-17,-36-35-15,18 35 16,17 0 0,18 53-1,18-35 1,34-1 15,54 1-15,0-18-1,-35-53 1,-18-35 0,-36-18-1,36-35 1,-35 17-1,17 1 1,-35 105 0,-35 54-1,17 34 1,-17 71 0,35 18-1,0-53 16,0-89-31,35 54 16,0-71 0,54 0-1,-1-53 1,-18-18 0,19-52-1,-89 52 1,0 54-1,0 34 1,-36 72 0,1-19-1,35 36 1,0-88-16,0 35 16,71-36-1,-1-17 16,36-35-15,0-53 0,-71 0-1,0-36 1,-35 89 0,-17 70 15,-1 0-31,18-17 15,-18 35-15,1 53 16,17-53 0,17-18-1,36-35 1,0-18 0,-35-17-1,0-53 1,-18 70-1,-18-70 1,-17 17 0,17 36-1,36 35 17,17 0-17,-17 0-15,-1 0 0,54 0 16,-18 0-1,0 35 1,-18 36 0,-35 35-1,0-18 1,0-17 0,0-54-1,-18-17 32,18-17-47,0-19 16,0 19-16,18-72 15,52-34 1,19 17 0,-1 71-1,-35 35 1,-36 88-1,-17 0 1,0-52-16,-35 69 16,17-69-1,1-1 1,34-53 31,19 1-47,17-19 0,-18 19 15</inkml:trace>
  <inkml:trace contextRef="#ctx0" brushRef="#br0" timeOffset="82655.42">12471 13406 0,'0'-18'16,"0"36"-16,0-54 0,-53 19 15,-35-1 1,-18 18-1,53 35 1,35 36 0,18-1-1,71-34 1,-54-36-16,89 35 16,-53 0 15,-35 18-31,-18-18 31,-36-17-15,-52 17-1,18-35 1,34 0-16,-16 0 16,16 0-1,19-17 1,-19-19-1,-34-17 1</inkml:trace>
  <inkml:trace contextRef="#ctx0" brushRef="#br0" timeOffset="82873.23">11448 13070 0,'-18'0'16,"36"0"-16,-54 0 0,19 0 31,-1 0-15,0 0-1,1 0-15</inkml:trace>
  <inkml:trace contextRef="#ctx0" brushRef="#br0" timeOffset="83090.07">10195 13423 0,'-17'0'0,"34"0"0,-52 18 15,17-18-15,36 0 31,35 0-15,-18 0-16,71-18 16,53 1-1,-71-1 1</inkml:trace>
  <inkml:trace contextRef="#ctx0" brushRef="#br0" timeOffset="83439.6">2981 14852 0,'-35'-18'0,"70"36"0,-211-36 31,105 18-31,18 0 16,-35 18 0,70-18-16</inkml:trace>
  <inkml:trace contextRef="#ctx0" brushRef="#br0" timeOffset="83894.92">2505 14852 0,'-18'0'16,"-70"0"0,17 0-16,248 0 0,-424 0 15,229 0 1,-17 0-16,70 0 47,0 0-47,36 0 15,-18 0-15,194 0 16,0 0 0,158-18-1,1 1 1,282-36-1,141 17 1,-123 1 0,-459 18-16,758-36 15,-247 0 1,266 0 0,-301 18-1,159-18 1,-318 17-1,-405 19 1,264-19 0,-317 19-16,141-1 15,-106-17 1,-106 35 0,-52 0 15,-1 0-16</inkml:trace>
  <inkml:trace contextRef="#ctx0" brushRef="#br0" timeOffset="84039.96">12259 14270 0,'-18'0'15,"-17"0"-15,17 17 0,-52 19 16,-36 34-1,71-52 1,-36 17-16</inkml:trace>
  <inkml:trace contextRef="#ctx0" brushRef="#br0" timeOffset="85039.25">1993 15804 0,'0'-17'16,"18"-1"-1,-1 1-15,1-1 16,0-17 0,-1-36-1,-17-17 1,0 35-1,0 71 17,0-1-32,0 36 15,0-35-15,0 123 16,0-35 0,0 52-1,0-69 1,0-72-1,0 36-15,0 0 32,-53-35-17,-70-18 1,35 0 0,17 0-1,54 0-15,-1 0 16,89 0 15,52 0-15,-105 0-16,52 0 15,54 0 1,-54-36 0,-52 36-16,-1 0 15,-17-35 16,0 0-15,0 0-16</inkml:trace>
  <inkml:trace contextRef="#ctx0" brushRef="#br0" timeOffset="85254.65">2558 15893 0,'17'-18'0,"-34"36"0,34-54 31,1 36 16,0 0-31,17 0-16,35 0 15</inkml:trace>
  <inkml:trace contextRef="#ctx0" brushRef="#br0" timeOffset="85989.46">3951 15593 0,'0'0'0,"18"0"47,-1 0-47,1-18 0,35-17 31,-35 17-31,52-35 16,36-35 0,-53-18-1,-53 36 1,-106-1-1,0 71 1,-53 35 0,89 36-1,52-36-15,18 53 16,53 18 0,53-70-1,17-1 1,-52-18-1,-53 1 17,-36-18-17,-70 53 1,0-18 0,17 36-1,53-18 1,36 35-1,53-53 1,70-35 0,0-17-1,18-36 1,-54 0 0,-87 35-16,17-35 15</inkml:trace>
  <inkml:trace contextRef="#ctx0" brushRef="#br0" timeOffset="86189.94">4604 15557 0,'0'-17'16,"0"34"-16,0-17 31,53 36-15,-18 34-1,0-17 1,-17-35-16,-1 35 15,19-36 1,-19-17 0,19 0-1</inkml:trace>
  <inkml:trace contextRef="#ctx0" brushRef="#br0" timeOffset="86405.99">4957 15540 0,'-53'0'16,"0"35"-16,17-17 16,-52 52-1,18 1 1,17-1 0,35 1-1,18-36 1,88-35-1,-52-17-15</inkml:trace>
  <inkml:trace contextRef="#ctx0" brushRef="#br0" timeOffset="86739.08">5186 15540 0,'-18'0'31,"1"0"-31,-1 53 16,18 70 15,0-87-31,0 52 16,0 176 0,0-105-1,0 35 1,18-88-1,-1 0 1,-17-71 0,18-53-1,-18 1-15,0-54 16,17-88 0,1 107-16</inkml:trace>
  <inkml:trace contextRef="#ctx0" brushRef="#br0" timeOffset="87022.31">5221 15752 0,'0'0'16,"0"-36"-16,-18-52 15,18 17 1,18 1 0,53 52-1,70 1 1,-124 34-16,54 36 15,-53 53 1,-71-35 0,-71-1-1,54-35 1,34-35 0,36-17-1,0-54 1,71 1-1</inkml:trace>
  <inkml:trace contextRef="#ctx0" brushRef="#br0" timeOffset="87289.63">5874 15222 0,'0'-17'15,"0"34"-15,0-52 0,0 17 16,-18 1-1,18 52 1,-18 106 0,18-17-1,0-71-15,-17 88 16,17-71 0,0-34-1,53-19 1,35-34-1,0-19 1</inkml:trace>
  <inkml:trace contextRef="#ctx0" brushRef="#br0" timeOffset="88405.64">6350 15593 0,'0'0'0,"18"0"0,-1-36 15,-17 1 1,0-35-1,-70-1 1,-1 71 0,18 35-1,-35 106 1,88-88 0,-18 71-1,36-89 1,53-35 15,-1 0-15,1-53-1,-18-17 1,-18-1 0,-35 53-16,18-17 15,-18 18 1,0 52-1,0 35 1,0 1 0,0-36-1,0-17-15,70-18 16,18 0 0,18-35-1,-18-1 1,18-52-1,-88 0 1,-18 53 15,-18 35-15,1 53 0,-19 17-1,36-17 1,0 18-1,71-54 1,17-17 0,-35-35-1,35-18 1,-53-35 0,-17 17-1,-18 54 1,0 34-1,-35 54 17,-1-18-17,36 17 1,0-34 0,0-54 15,0-35-16,71-35 1,-18 17 0,17-17-1,-17 70 1,-17 89 0,-36 0-1,0 34 1,0-69-1,17-1 17,1-35-32,35 0 15,17-53 1,-17 18 0,-17-53-1,-36 35 1,-36-36-1,19 89-15</inkml:trace>
  <inkml:trace contextRef="#ctx0" brushRef="#br0" timeOffset="88605.64">7073 15134 0,'0'-17'31,"0"-1"0,0 0-15,18 18-16,-1 0 16,1 0-16</inkml:trace>
  <inkml:trace contextRef="#ctx0" brushRef="#br0" timeOffset="94523.83">8872 14993 0,'18'-18'0,"-36"36"0,36-53 0,0 17 15,-1 0 1,-17 36-1,0 0-15,-17-1 16,-19 54-16,-52 105 16,18-35-1,-36 18 1,35-88 0,36-36-1,17-35 1,18-18-16,-17-70 31,17-18-15,0-52-1,0 87 1,0 53-16,17 1 16,36 70-1,18 53 1,-18-1-1,53-16 1,-1-54 0,54-35-1,-124 0-15,106-18 16,1-88 0,-37-52-1,-105 17 1,-35-18-1,-53 53 17,53 88-32,-142-17 15,36 53 1,0 87 0,106 19-1,70 70 1,89-35-1,70-89 1,0-52 0,-53-53-1,0-36 1,-106 36-16,0-18 16,-17 35-16,-18-88 15,0 89 1,-35 17 15,-18 53-15,35 53-1,18-89-15,0 54 16,35 17 0,36-53-1,70-35 1,-88 0-16,71-53 15,-1-17 1,0-71 0,-70 35-1,-53 71-15,18-71 16,-18 88 0,-18 89 15,1 52-16,-1-35 1,-17 71 0,0-18-1,-18 53 1,0-17 0,-18 52-1,36-88 1,35-88-1,176-230 3892,18 19-3892,18-19 1,-18 36-16,88-18 16,-17 107-1,-89 34 1,-105 18-16,70 0 15,-53 35 1,36 18 0,-54-18-1,18 18 1,-17 0 0,-54-17-1,1-19 1,0 18-1,-1-17 17,1-18-17,-18 0 220</inkml:trace>
  <inkml:trace contextRef="#ctx0" brushRef="#br0" timeOffset="98262.84">10372 14870 0,'0'-18'16</inkml:trace>
  <inkml:trace contextRef="#ctx0" brushRef="#br0" timeOffset="98338.35">10354 15346 0,'-159'794'250,"124"-794"-234,247-1270-16,-442 2522 15,230-1287 1,212-706-16,-424 1464 0,230-758 0</inkml:trace>
  <inkml:trace contextRef="#ctx0" brushRef="#br0" timeOffset="99656.32">10301 15452 0,'18'0'31,"-1"0"-15,19-18-1,34-35 1,-52 35-16,52-34 16,-34 16-16,34-34 15,-17-18 1,-53-1 0,-17 19-1,-54 17 1,18 18-1,-18 35 17,36 17-17,-18 36 1,36 18 0,-1-18-1,-35 70 1,18 36-1,17 52 1,1-69 0,-1 69-1,0-17 1,18-70 0,0 52-1,0-105 1,18-1-1,17-52 1,18-18 0,35-71 15,0-34-15,1-37-1,-54 1 1,-35-17-1,-71 69 1,54 72-16,-107-71 16,1 35-1,70 53 1,18-18 0,88 18 15,-36-18-31,89 18 15,-35-35 1,34 0 15,-34 17-15,-18-17 0,-35 17-1,-1-17 1,18 17-1</inkml:trace>
  <inkml:trace contextRef="#ctx0" brushRef="#br0">10954 15363 0,'0'0'0,"-18"0"15,18 18-15,18-18 47,17-18-31,-17 1-16,52-18 16,1-18-1,-71-18 1,0 36-1,-36 17 1,1 18-16,0 0 16,0 0-16,-36 88 15,36-17 1,17 35 0,36 0-1,35-54 1,-18-34-16,-17-18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53:20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3581 635 0,'0'0'0,"-18"0"0,0 0 16,-52 0 0,52 0-16,1 0 0,34 0 31,1 0-31,105 0 16,71-18-1,-141 1-15,265-1 16,-71 18-1,17 0 1,-176 0 0,-70 0 15,-53 0-15,-71 0-1,18 0 1,70 18-16</inkml:trace>
  <inkml:trace contextRef="#ctx0" brushRef="#br0" timeOffset="400.13">4322 635 0,'0'0'0,"-18"0"0,18 18 0,0-1 15,0 54 1,0-1-1,0 89 1,0 18 15,18-1-15,-18-70 0,0 17-1,-71-35 1,-53 1-1,72-72-15,-72-17 16,-52-17 0,52-54-1,-17-17 1,106 17 0,52 1-1,107 17 1,52 35-1</inkml:trace>
  <inkml:trace contextRef="#ctx0" brushRef="#br0" timeOffset="934.77">4921 1199 0,'18'-17'15,"-18"-1"-15,-18-35 16,1 53-16,-19-35 16,-34 17-1,-18 18 1,-1 53 0,19 35-1,52 54 1,18-54-1,0 0 17,0-70-32,53-1 15,18-17 1,-18-35 0,35-36-1,-35-34 1,-36 34-1,-17 36-15,18-18 16,-18 106 15,18 17-15,-18-17 0,0 0-16,17 18 15,1-54-15,0 36 16,34-53-1,19 0 1,-36-53 15</inkml:trace>
  <inkml:trace contextRef="#ctx0" brushRef="#br0" timeOffset="1149.66">5168 1217 0,'0'0'16,"0"-18"-16,0 1 0,0-18 15,0 70 17,18-18-32,-1 19 15,1-19-15,53 72 16,-54-19 0,19 1-1,-19-36 1,-17-17-1,18-18 1</inkml:trace>
  <inkml:trace contextRef="#ctx0" brushRef="#br0" timeOffset="1400.24">5592 1094 0,'0'0'15,"-18"17"17,0 1-32,18 17 0,-17-17 15,-1 17-15,-53 89 16,18-54 0,53-35-16,-35 18 15,35-35-15,0 0 16,71-36 15</inkml:trace>
  <inkml:trace contextRef="#ctx0" brushRef="#br0" timeOffset="1933.91">6085 1270 0,'0'-18'0,"0"-35"32,0 36-32,0-1 0,-17 1 15,-1-19 1,0 36-16,-52 0 16,17 53-1,-35 71 1,53-71-1,35-18 1,-36 71 0,36-53-1,0-1 1,71-52 0,17-52-1,0-19 1,-17 0-1,-18-52 1,-36 70 0,-17 88 15,0 1-31,-17 34 16,17-17-1,0 35 1,35-52-1,18-36 1,35-36 0</inkml:trace>
  <inkml:trace contextRef="#ctx0" brushRef="#br0" timeOffset="2733.81">7479 741 0,'0'-18'0,"0"36"0,-18-53 0,18 17 0,-17-35 16,-1 35 0,-17 1-1,-1 17 1,-17 53 0,1 70-1,-19 106 1,18-52-1,35-124-15,1 123 16,34-70 0,72-18-1,16-70 1,72-54 0,-1-16-1,18-72 1,-141 89-16,35-106 15,-70-71 1,-71 71 15,-123-18-15,-18 89 0,-71 70-1,177 53 1,70 105-1,71 1 1,106 53 0,17-18-1,-52-53 1,-89-88-16,36 176 16,-89-88-1,-123 18 1,0-71-1,0-70 1,105-18 0,-52-18-16,71 0 15,-1-52 1,53-71 0,36 35-1,-36 71-15</inkml:trace>
  <inkml:trace contextRef="#ctx0" brushRef="#br0" timeOffset="3116.82">8237 1147 0,'0'0'0,"0"-18"0,-17 18 15,-1 35 1,18-17-16,-18 70 15,18 18 1,36-36 0,-1-17 15,53-53-15,0-17-1,-17-54 1,-36 1-1,-17-36 1,-18 35 0,0 36-1,0 70 17,0 0-17,0 1 1</inkml:trace>
  <inkml:trace contextRef="#ctx0" brushRef="#br0" timeOffset="3684.5">8767 1288 0,'17'0'0,"-34"0"0,52 0 16,0-53-1,18-18 1,-53 36-1,0-18 1,-18 53 0,-52 53-1,-1 17 1,36 36 0,35-53-1,0-35-15,35 35 16,18-53-1,71 0 1,-1-36 15,-17-16-15,-18-37 0,-53 19-1,-35 52-15,0-52 16,-35 70-1,-18 17 1,53 36 0,35 35-1,-17-70-15,35 35 16,-35 0 0,-18-36-1,-36-17 16,19 0-15,17-17-16,-18-54 31,18 54-31,35-36 0</inkml:trace>
  <inkml:trace contextRef="#ctx0" brushRef="#br0" timeOffset="3983.02">9790 670 0,'0'-17'0,"0"34"0,0-52 0,0 17 16,0 1-16,-18-1 0,-17 0 15,17 18 1,-53 71 0,36 52-1,18-70-15,-19 106 16,36-106-16,-17 71 15,17 17 1,0-71 0,0-35 15,17-35-15,71-35-1,-17-18 1</inkml:trace>
  <inkml:trace contextRef="#ctx0" brushRef="#br0" timeOffset="4233.58">10037 1041 0,'0'0'0,"0"-18"0,-18 36 47,0-18-47,-35 88 16,36-18-1,-1 19 1,18-72 0,0 36-1,18-53 1,88 0 0,-18-53-1</inkml:trace>
  <inkml:trace contextRef="#ctx0" brushRef="#br0" timeOffset="4917.35">10407 1041 0,'-18'17'15,"-17"19"1,-18 52 0,53-53-16,0 18 15,0 0 1,35-53 15,-17-35-15,-18-18 15,0-35-15,0 17-1,18 36-15,17-36 16,18 53-1,17 18 1,-17 18 0,18 70-1,-71-70-15,18 35 16,-18-35-16,17 70 16,-17-53-1,0-17 1,-35-18-1,35-53 17,0 35-17,0-70 1,53-36 0,35 36-1,53 0 1,-53 88-1,53 71 1,-123 17 0,-18 35-1,0-52 1,-53-1 0,35-34-1,1-36-15,-1 0 16,-17 0-1,0-53 1,17 35 0</inkml:trace>
  <inkml:trace contextRef="#ctx0" brushRef="#br0" timeOffset="5099.74">10442 617 0,'-17'0'0,"34"0"0,-52-17 0,17 17 16,1 0 0,-1 0-1,0 0 1,-17 0 0,17 0-16,1 17 15</inkml:trace>
  <inkml:trace contextRef="#ctx0" brushRef="#br0" timeOffset="5300.97">9296 882 0,'-18'0'0,"36"0"0,-36 18 0,36-18 31,88 0-15,-1 0-1,-52 0-15,35 0 16,-52 0-16,-1 0 16</inkml:trace>
  <inkml:trace contextRef="#ctx0" brushRef="#br0" timeOffset="6000.08">3228 2452 0,'-18'0'0,"18"17"15,18-17 1,123 18 0,53-18-1,159 0 1,-247 0-16,299 0 15,89-53 1,512-17 0,-318 34-1,282-52 1,-71 18 0,-140 34-1,-301 36 1,-317 0-16,195 0 15,-72 0 1,-158 0 0,-88 0 15,-36 0 0,0 0-31,-87-35 16,87 35-16</inkml:trace>
  <inkml:trace contextRef="#ctx0" brushRef="#br0" timeOffset="6083.84">10407 2099 0,'18'0'0,"-36"0"0,71 0 15,-36 0 1,-17 18-16</inkml:trace>
  <inkml:trace contextRef="#ctx0" brushRef="#br0" timeOffset="6703.54">423 3916 0,'0'0'31,"36"-35"-31,-36 52 16,0 1-16,0 17 16,-18 18-16,-17 159 15,35-54 1,-18-34-1,0-36 1,18-53 15,36-88 1</inkml:trace>
  <inkml:trace contextRef="#ctx0" brushRef="#br0" timeOffset="6866.02">776 4233 0,'18'0'0,"-36"0"0,53 0 63,-17 0-63,17 0 15,-17 0-15,35-35 16</inkml:trace>
  <inkml:trace contextRef="#ctx0" brushRef="#br0" timeOffset="7535.7">2593 3651 0,'-18'18'0,"36"-36"15,-53 36-15,17 0 0,0-18 0,18 17 16,0 1 0,106-18-1,0-35 1,35-18-1,-53-36 1,-70 19 0,-36-18 15,-88 52-15,-17 36-1,-36 106 1,89 18-1,52-1 1,89-35 0,17-70-1,53-18 1,-53-18 0,-158 1 15,-107 70-16,18 17 1,-17 89 15,123-18-15,88 0 0,-17-123-16,70 17 15,-35-17-15,124-18 16,-107 0-16,106-18 15,1-52 1,-71-19 0</inkml:trace>
  <inkml:trace contextRef="#ctx0" brushRef="#br0" timeOffset="7733.53">3281 3916 0,'0'0'0,"0"-18"15,0 36 16,0-1-31,53 54 16,-36-36 0,36 1-1,-35-19-15,88 54 16,-36-54 0,-34-17-1,-1-17-15</inkml:trace>
  <inkml:trace contextRef="#ctx0" brushRef="#br0" timeOffset="7949.17">3722 3863 0,'0'0'0,"0"-18"16,-71 36 0,1 35-1,-19 70 1,19 18-1,35-52 1,35-54 0,70-35 15,1-35-31</inkml:trace>
  <inkml:trace contextRef="#ctx0" brushRef="#br0" timeOffset="8300.23">4004 3881 0,'18'0'0,"-36"0"0,18 0 31,-18 52-15,1 37 0,17-54-16,0 141 15,0 1 1,-36 140-1,36 54 1,-17-89 0,-1-194-1,18 247 1,-17-158 0,-1-36-1,18-106 1,0-70-1,0-124 1,18 88-16,34-140 16,-34 123-16</inkml:trace>
  <inkml:trace contextRef="#ctx0" brushRef="#br0" timeOffset="8633.2">4075 4163 0,'0'0'0,"-18"-18"0,0-17 16,18-18-16,0-18 16,18 36-1,0 17 1,70-17 0,18 35-1,17 35 1,-88 1-16,-17 70 15,-71 52 1,-35-69 0,-53-19-1,53-35 1,70-35 0,36-70-1,34-36 1,19 35-1</inkml:trace>
  <inkml:trace contextRef="#ctx0" brushRef="#br0" timeOffset="8848.95">4798 3722 0,'0'-18'16,"17"-17"-1,-34 123 16,-1-53-31,18 71 16,-35 53 0,35-36-1,17-70 1,72-35 0,-1-36-1</inkml:trace>
  <inkml:trace contextRef="#ctx0" brushRef="#br0" timeOffset="9466.32">5292 3916 0,'0'-18'0,"0"36"0,0-53 15,0-1 1,0 1 0,-71 17-1,53 18-15,-34 36 16,34-19-16,-53 89 15,71-18 1,0 18 0,36-53-1,17-53 1,-36 0-16,36-35 16,-35 17-16,17-52 15,0-72 1,-35 72-1,0 35 1,0 52 15,0 36-15,0-18-16,0 71 16,18-35-1,52-18 1,1-53-1,53-18 1,-107 0-16,54-17 16,-54 18-16,54-107 15,-36 36 1,-35 53 0,0 52-1,0 36 1,0 18-1,0-54-15,0 36 16,0-35 15,18-18-15,-1-35 0,-17 17-16</inkml:trace>
  <inkml:trace contextRef="#ctx0" brushRef="#br0" timeOffset="9599.44">5874 3669 0,'0'0'0,"-18"0"0,0-18 16,1 18-1,-1 18 1,18 0 0,35-18-1</inkml:trace>
  <inkml:trace contextRef="#ctx0" brushRef="#br0" timeOffset="10032.28">6191 3722 0,'0'17'16,"-17"1"0,17 0-16,-18-1 15,18 36 1,0 18-1,0-54-15,0 19 16,18 17 0,-18-36-1,0-70 17,0-17-17,0 35-15,0-54 16,0 54-16,17-35 15,1 34-15,123-52 16,-18 88 15,36 53-15,-53 53 0,-106-18-1,-18 0 1,1-88-16,-19 35 15,19-35 1</inkml:trace>
  <inkml:trace contextRef="#ctx0" brushRef="#br0" timeOffset="10416.27">7920 3210 0,'0'0'16,"88"-35"15,-53 35-31,18 0 0,88 0 16,36-18-1,17 18 1,-159 0-1,18 0-15,-106 0 16,-35 0 0</inkml:trace>
  <inkml:trace contextRef="#ctx0" brushRef="#br0" timeOffset="10665.28">8184 3193 0,'0'17'0,"0"19"15,0 16 1,0 90 0,0 52-1,0-71 1,-35 53 0,35-123-1,0 0 1,0-70-1,53-36 1</inkml:trace>
  <inkml:trace contextRef="#ctx0" brushRef="#br0" timeOffset="11248.64">8590 3545 0,'0'0'0,"-53"71"31,53-36-15,-35 53 0,35-35-1,0-35-15,0 35 16,35-35 0,36-18-1,70-18 1,0-53-1,-70 18 1,-54 18 0,1-18-16,-18 18 15,0 53 32,0-1-47,0 1 0,-35 70 16,35 36-1,0 70 1,0 53 0,52 17-1,-52-70 1,-17 35 0,-89-87-1,-53-90 1,-17-69-1,17-36 1,0-71 15,124 89-31,-35-53 16,52-53 0,88 17-1,89-17 1</inkml:trace>
  <inkml:trace contextRef="#ctx0" brushRef="#br0" timeOffset="11616.06">9225 3739 0,'0'-17'0,"0"34"0,0-52 15,-18 0-15,1 17 16,-1 54-1,18 175 1,0-17 0,0 106 15,0 18-15,0-36-1,0 88 1,0-35-1,0-282-15,0 106 16,0-53 0,0-89-1,0-52 1,0 18-16,0-142 16,71-53-1,-54 71 1</inkml:trace>
  <inkml:trace contextRef="#ctx0" brushRef="#br0" timeOffset="11948.44">9243 3969 0,'0'-36'0,"0"72"0,0-124 0,0 52 15,0-87 1,35 35-1,36 35 1,34 35 0,-87 18-16,70 35 15,-17 71 1,-89 18 0,-52-54-1,-54 1 1,54-54-1,52-17-15,0 0 16,54-35 15,-19 17-15,1 1-16</inkml:trace>
  <inkml:trace contextRef="#ctx0" brushRef="#br0" timeOffset="12282.14">9807 3775 0,'0'0'0,"18"-36"31,52-16-15,-52 34-16,53-35 16,17-18-1,-71 54 1,-34 17-1,-124 70 1,52 1 0,-16 52 15,105-87-15,17-1-1,89-35 1,0 0-1,53-53 1,-124 35-16</inkml:trace>
  <inkml:trace contextRef="#ctx0" brushRef="#br0" timeOffset="12532.45">10495 3475 0,'0'0'0,"0"-18"0,-18-17 16,-34 35-1,34 0-15,-70 88 16,35 0 0,0 18 15,35-18-15,36-52-1,70-19 1,-53-17-16,89 0 15,52-35 1,-52-18 0</inkml:trace>
  <inkml:trace contextRef="#ctx0" brushRef="#br0" timeOffset="13199.18">10954 3457 0,'0'-35'0,"0"70"0,0-105 15,-36 70 1,-34 35-1,-1 71 1,36-53 0,0 0-1,17 17 1,18-52-16,0 17 16,35-17-1,54-18 1,-36-36-1,-1-52 1,-34 71-16,0-54 16,-1 36-16,-17 17 15,0 0 1,0 54 0,-17 70-1,-1-18 1,18-35-1,0-36-15,53 19 16,18-36 0,52-18 15,1-53-15,-36-17-1,-35-53 1,-53 53-1,0 70-15,-53 18 16,0 36 0,35 34-1,36 18 1,35-17 0,-36-53-16,1 17 15,-36-35 32,1 0-47,-1-35 16,18 17-1,0 0 1,0-17-16</inkml:trace>
  <inkml:trace contextRef="#ctx0" brushRef="#br0" timeOffset="14049.16">11906 2999 0,'0'-18'16,"0"36"-16,0-54 0,-17 19 15,-1 17-15,-35 0 16,18 70 0,-1 71-1,19-88-15,-1 88 16,1 36-1,17-36 1,0-88 0,52-18-1,37-35 17,-1-53-17,35-70 1,-87 52-1,-19 53-15,1-17 16,-18 106 15,0-54-31,-18 36 16,18-35-16,0 17 16,0-17-16,18 0 15,52-18 1,36 0-1,18-71 1,-71 0 0,-36-17 15,-17 53-15,-17 70-1,-19 71 1,19-35-1,-19 17 1,36-53 0,0-17-1,0-36 1,0-35 0,0-53-1,71-35 1,-18 71-1,53 17 1,-18 70 0,-17 72 15,-36 16-15,-35 1-1,-35-35 1,17-54-1,0-17 1,54-17 0</inkml:trace>
  <inkml:trace contextRef="#ctx0" brushRef="#br0" timeOffset="14615.76">13423 3369 0,'0'-18'0,"0"36"0,0-53 0,-17 17 16,-1 0 0,-53 18-16,-17 53 31,53-35-31,-36 70 16,54-53-16,-1 36 15,18 35 1,71-53-1,17-53 1,18-18 0,-89 1-16,19-19 15,-19 19-15,18-89 16,-17 18 0,-18 105 15,-35 36-16,35-18-15,-71 142 16,54-124-16,-1 194 16,18-36 15,88 107-15,-17-107-1,-36 72 1,-35-213-16,-18 89 15,1-124-15,-89 106 16,18-88 0,0-35-1,52-53 1,36-54 0,18-52-1,17-123 1</inkml:trace>
  <inkml:trace contextRef="#ctx0" brushRef="#br0" timeOffset="14848.55">13141 3228 0,'-35'-35'0,"70"70"0,-123-106 15,52 54-15,1-1 16,18 0 0,-19 36 31,19-18-47,-1 0 0</inkml:trace>
  <inkml:trace contextRef="#ctx0" brushRef="#br0" timeOffset="15033.23">11659 3351 0,'-17'18'0,"34"-36"0,-52 36 0,17-18 0,18 18 0,0-1 31,53 1-15,88-18-1,1-18 1,-90 1-16,54-1 0</inkml:trace>
  <inkml:trace contextRef="#ctx0" brushRef="#br0" timeOffset="16099.01">14623 3528 0,'0'0'16,"0"17"-16,17-17 0,1 0 15,70 0 1,-53-35 0,36-53-1,-53 53-15,-1-89 16,-17-35 0,-88 71-1,-18 88 1,-53 71-1,54 70 1,69-106-16,-52 159 16,88-70 15,53-54-15,88-70-1,-35 0 1,17-106-1,-52 1 1,-18-72 0,-35 71-1,-54 159 17,36-17-32,-17 34 15,17-35-15,0 89 16,53-54-1,70-34 1,36-36 0,-53-71-1,17-52 17,-52-36-17,-54 71 1,-17 70-1,0 71 1,-53 88 0,53-106-16,-17 36 15,-1-36-15,18 53 16,0-35 0,-18-53-1,1 0 1,17-88-1,35 0 1,0 53-16,54-71 16,69-18 15,-52 89-15,18 35-1,-36 88 1,-88 53-1,-18-17 1,-35-71 0,18-18-1,35-53 17,53 1-32,-35-1 15</inkml:trace>
  <inkml:trace contextRef="#ctx0" brushRef="#br0" timeOffset="16682.15">16810 3140 0,'0'-18'0,"0"36"0,0-54 0,0 19 16,-71-36-1,18 53 1,-70 18-1,-18 70 1,35 70 0,106-16-1,0-72 1,35-17 0,18-53-1,88-35 1,-105 17-16,16-35 15,-16 18-15,52-106 16,-53 88 0,53-106-16,18-70 31,-35-18-15,-36 88-1,-17 106 1,-71 141-1,18-35-15,-71 212 16,53-71 0,53 35-1,17-105 1,72-1 0,-72-105-16,36-18 15,18-18 1,-1-35-1,-34-35 1,-19 18 0</inkml:trace>
  <inkml:trace contextRef="#ctx0" brushRef="#br0" timeOffset="16798.45">17180 3387 0,'-17'17'16,"34"-34"-16,-52 52 0,17-35 15,1 0 1,-1 0 0,-17 0-1</inkml:trace>
  <inkml:trace contextRef="#ctx0" brushRef="#br0" timeOffset="17298.7">10389 4692 0,'-17'0'0,"34"0"0,-52 0 0,17 0 16,1-18-16,34 18 15,1-17 1,105-1 0,-70 18-16,159-18 15,106 18 1,-89 0-1,-176 0 1,-88 18 0,-142-18-1</inkml:trace>
  <inkml:trace contextRef="#ctx0" brushRef="#br0" timeOffset="17564.98">10636 4674 0,'-17'0'0,"34"0"0,-34 36 31,17-19-15,0 54-16,0 70 15,0 53 17,0-71-17,-18 36 1,18-53-1,0-71 1,71-52 0,17-54-1,-18 36-15</inkml:trace>
  <inkml:trace contextRef="#ctx0" brushRef="#br0" timeOffset="18134.25">11148 5080 0,'0'-18'0,"0"36"0,0-53 15,0 52 1,-18 1-16,-35 53 16,0 17-1,36 18 1,17-89 0,17 36-1,54-53 1,70 0-1,-35-53 1,-71 36-16,36-54 16,-18-17-1,-36 17 1,-17 124 15,-35 0-15,17-18-16,-17 54 15,0 87 1,35 36 0,-18-1-1,18 1 17,0-89-17,-53 1 1,36-89-16,-54 18 15,-53-18 1,-87-35 0,-18-70-1,105 17 1,36-18 0,88 54-16,0-36 15,17 35-15,19-17 16,-1 17-16,159-88 15</inkml:trace>
  <inkml:trace contextRef="#ctx0" brushRef="#br0" timeOffset="18467.22">11783 5292 0,'0'-36'0,"0"72"0,17-125 0,-17 54 16,0-71-1,0 89-15,0-1 16,0 71 0,0 123-1,0-123-15,0 141 16,0 89 0,-35-37-1,0-87 1,-18 18-1,0-54 1,53-105-16,0-36 31,0 0-15,35-70 0,36-70-1</inkml:trace>
  <inkml:trace contextRef="#ctx0" brushRef="#br0" timeOffset="18781.84">11818 5486 0,'0'-71'16,"0"142"-16,0-195 0,0 18 15,0-35 1,53 35 0,88 18-1,0 71 1,-106 17-16,107 53 15,-107 70 1,-70 0 0,-107-17-1,1-53 17,0-35-17,159-36 16,0 1-31,70-36 16,-53 35-16</inkml:trace>
  <inkml:trace contextRef="#ctx0" brushRef="#br0" timeOffset="19353.66">12365 5221 0,'0'0'0,"17"0"15,1 0 1,0 0-1,35-35-15,17 0 16,18-71 0,-70 35-1,-18 36 1,-35 17 15,-18 71-15,-18 53-1,54 35 1,17-70 0,35-18-1,36-53 1,17 0 0,35-89-1,-88 72-15,54-71 16,-36-54-1,-36 54 1,-52 88 0,-53 53-1,52 18 1,19 52 15,105-35-15,-35-35-1,-35-17 1,-18-19 0,-53-17-1,35 0-15,-35 0 16,106-35 15</inkml:trace>
  <inkml:trace contextRef="#ctx0" brushRef="#br0" timeOffset="19517">13670 5362 0,'0'0'0,"18"0"62,-1 0-46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6T03:55:05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2787 2522 0,'-18'0'0,"-17"0"31,35 18 78,18-36-62,-18 1-31</inkml:trace>
  <inkml:trace contextRef="#ctx0" brushRef="#br0" timeOffset="890.48">2346 1517 0,'0'-18'16,"0"1"-16,18-19 31,-18 19-31,0-1 0,0-17 32,-18 35-17,-35 0 1,35 53-1,1-18-15,17 36 16,-18 211 0,-17-106-1,17 18 1,1-88 0,17-35 15,0-18-16,0-89 17,0-17-17</inkml:trace>
  <inkml:trace contextRef="#ctx0" brushRef="#br0" timeOffset="1271.66">2064 1852 0,'0'0'0,"-18"-18"0,18-17 0,-35-53 16,17 53-16,18-36 16,0-17-1,53 17 1,-18 36-16,195-53 16,-19 35 15,54 71-16,-124 52 1,-53 124 0,-88-141-16,0 53 15,0-35-15,-17 140 16,-36-52 0,17-89-1,1-17 1,35-35-1,-18-18-15,1 0 16,-1 0-16,1-35 16,-1 17-16</inkml:trace>
  <inkml:trace contextRef="#ctx0" brushRef="#br0" timeOffset="1871.14">2293 2081 0,'0'0'0,"-18"0"0,-17 0 16,106 0 15,-36-17-31,36-1 16,158-52 0,-35 17-1,-71 17 1,-87 19-16,69-19 15,-87 36 1,-18 18 0,0 35-1,0-35-15,0 105 16,-18-35 0,18 0 15,0-35-16,53-53 1,53-17 0,-88 17-16,70-71 15,0 1 1,-70 52-16,35-88 16,-36 0-1,-17 53 1,0 106 15,0-35-31,-35 105 16,17-52-1,18 17 1,0-53 0,71-17-1,0-36 1,70-52 15,-106 52-31,-17-17 0</inkml:trace>
  <inkml:trace contextRef="#ctx0" brushRef="#br0" timeOffset="2137.48">4127 1446 0,'0'-17'0,"0"34"0,0-70 16,0 36-16,0-1 0,-17 18 31,-1 18-31,1 17 16,-19 124-1,19 0 1,-19 70 0,19-141-1,17-17 16,0-54-15,35-17 0,-17-35-16</inkml:trace>
  <inkml:trace contextRef="#ctx0" brushRef="#br0" timeOffset="2537.38">4374 1764 0,'0'0'15,"0"35"17,0-17-32,-17-1 0,-18 89 15,17-35 1,0 35 0,18-71 15,0-17-31,36-18 15,69 0 1,-16-53 0,16-36-1,-69-16 1,-36 16 0,-36 19-1,-52 52 1,18 36-1,-1 35 1,36-36 0,88-34 15</inkml:trace>
  <inkml:trace contextRef="#ctx0" brushRef="#br0" timeOffset="2808.9">4568 1446 0,'36'0'0,"-19"0"15</inkml:trace>
  <inkml:trace contextRef="#ctx0" brushRef="#br0" timeOffset="3174.61">5345 1799 0,'0'0'0,"17"18"0,18-18 15,-17 0-15,53-53 16,17-18 0,18-17-1,-53 0 1,-53 17 0,0 54-1,-106-19-15,-71 36 31,19 18-15,69 53 0,89 17-1,53-18 1,-17-34-16,69 34 16</inkml:trace>
  <inkml:trace contextRef="#ctx0" brushRef="#br0" timeOffset="3638.16">5733 4374 0,'0'-723'16,"0"1446"-16,0-1781 0,0 405 15,-159 301 1,-35 299 0,70 35-1,19-35 1,52-17 0,17-19 15,36 1-31,0 18 31,18 158 0,-18-70-31,18 34 16,35 37 0,-1-19-1,-34-52-15,53-1 16,34-17-1,1-17 1,-35-18 0,35-18-1,-53 0 1,-36 17 0,-17 19-1,-17 17 48</inkml:trace>
  <inkml:trace contextRef="#ctx0" brushRef="#br0" timeOffset="4171.79">4127 1729 0,'-17'0'0,"34"0"0,-52 0 16,18 0-16,52 0 47,-18 0-47,19 0 15,70-18 1,70 0-1,-35-17 1,-88 35 0,-35 0-1,-18-18 1</inkml:trace>
  <inkml:trace contextRef="#ctx0" brushRef="#br0" timeOffset="5021.04">5362 1870 0,'0'0'0,"0"-18"0,0 0 32,-17 18 14,-1 0-46,0 0 16,18 18 0,0 0-16,0 17 15,0-17 1,36 17 0,16 0 15,19 0-31,-53-35 15,17 18 1,-17-18-16,-1 53 16,-17-35-1,-106 35 1,18-36 0,53 1-16,-53-1 15,35-17 1,0 0-1,35 0 1,1-17 0,17-1-1</inkml:trace>
  <inkml:trace contextRef="#ctx0" brushRef="#br0" timeOffset="5320.66">5750 1887 0,'18'-17'16,"-36"34"-16,36-52 0,0 17 15,-18 36 17,0 53-17,0 17 1,0-35 0,0-18-1</inkml:trace>
  <inkml:trace contextRef="#ctx0" brushRef="#br0" timeOffset="5637.33">5856 4815 0,'0'0'0,"35"0"16,-17-17-16,35-1094 16,17 246-1,-17 336 1,-17 335 0,-19 35-1,-17 89 1,0 52-1,0 89 17,-17 34-17,-1-34 1,18-53-16,0 52 16,18-52-1,52-1 16,18-17-15,54-52 0</inkml:trace>
  <inkml:trace contextRef="#ctx0" brushRef="#br0" timeOffset="5940.99">6809 1940 0,'17'-17'0,"1"-36"15,-53 123-15,70-158 0,-35 53 16,-18 17-1,-35 1 1,0 17 0,36 0-16,-36 0 15,-18 52 1,1-34 0,52 17-1,0-35 16,1 0 32,17 18-63,-35-18 16,-1 35-1</inkml:trace>
  <inkml:trace contextRef="#ctx0" brushRef="#br0" timeOffset="7237.9">5803 1905 0,'0'-18'16,"-17"36"30,17 0-46,0-1 0,0 36 16,-18 53 0,18-35-1,0 17 1,0-71 0,18-17-16,52 0 15,-17-17 16,35-54-15,-35 18 0,-18-35-1,-35 35 1,0 18 0,18 53 30,0-18-30</inkml:trace>
  <inkml:trace contextRef="#ctx0" brushRef="#br0" timeOffset="8121.3">6862 2011 0,'0'-18'0,"0"36"0,0-53 16,0-1 0,0 19-16,0-54 15,0 18 1,-106 18-1,17 53 1,-69 70 0,52 0-1,0 35 1,88-52 0,18-1-1,36-52 1,70-18 15,17-35-15,36-36-1,-89 18 1,1-17 0,-71-1-1,0 54 1,0 34 15,0 36-15,0-18-16,0 36 15,0 70 1,0 0 0,0 89-1,18-72 16,-1 36-15,1-141-16,-18 53 16,0 35-1,-35-35 1,-36-71 0,-53-17-1,36-53 1,-53-89-1,106 89-15,-36-89 16,36-52 0,35 17-1,18-52 1,52 87 0,-34 89-1,105-53-15,-36 35 31,72 0-15</inkml:trace>
  <inkml:trace contextRef="#ctx0" brushRef="#br0" timeOffset="8671">7532 2011 0,'17'0'16,"-34"0"-16,34-18 0,-17 1 15,0-54 1,-17 18 0,-1 35-16,-35-17 15,-17 35 1,-1 35 0,-52 71-1,52-18 1,36 18 15,35-88-31,0 0 16,70-1-1,1-17 1,52-53 0,-34 0-1,-19-17 1,-52 52-16,-1 1 15,1-19 1,-36 124 15,18-52-15,-17 52-16,-1 106 16,18 53-1,0 0 1,18-88 15,17 35-15,-17-71-1,-18 1 1,-53-72 0</inkml:trace>
  <inkml:trace contextRef="#ctx0" brushRef="#br0" timeOffset="8837.44">7197 3440 0,'0'-18'16,"-89"-88"-1,37-70 1,52 35 0,35-89-1,18 107 1,88-18 0,-18 35-1,-34 35 1</inkml:trace>
  <inkml:trace contextRef="#ctx0" brushRef="#br0" timeOffset="9104.32">7920 2134 0,'-18'-17'31,"18"-1"-15,0 0-16,0-17 15,35-35 1,1 17 0,-19 17-1,-17 1 1,-17 35 0,-54 53-1,54-35-15,-36 70 16,-18-53-1</inkml:trace>
  <inkml:trace contextRef="#ctx0" brushRef="#br0" timeOffset="9470.49">7814 2240 0,'53'0'31,"53"-35"-15,-18 0-1,-53 17-15,53-70 16,18-18-1,-88 18 1,-18 35 0,-35 53-1,17 0-15,-35 53 16,53 17 0,35 18-1,18-17 1,-53 0 15,0-54-31,0 18 16,-35-17-1,-36-18 1,36 0 0,35-53-1,0-17 1,35 17-16</inkml:trace>
  <inkml:trace contextRef="#ctx0" brushRef="#br0" timeOffset="9753.79">8784 1393 0,'0'-17'0,"0"34"0,-17-69 15,-19 52 1,19 0-1,-1 52 1,-35 90 0,18-1-1,-1 53 1,19-71 0,-1-88-16,1 54 15,17-72 1,0 1-1,17-36 1,18 1 0</inkml:trace>
  <inkml:trace contextRef="#ctx0" brushRef="#br0" timeOffset="10004.17">9031 1729 0,'0'0'0,"-18"17"47,1 1-47,-1 35 15,-17 17 1,0 36 0,17-35-1,18-18 1,0-36-16,18-17 31,-1 0-31,19-17 16</inkml:trace>
  <inkml:trace contextRef="#ctx0" brushRef="#br0" timeOffset="10736.26">9296 1817 0,'0'-18'0,"0"36"0,0-53 16,0 52 15,-36 36-15,19-35-16,-19 52 15,36 1 1,0-1 0,0-52-1,18-18 1,0 0-1,-1-53 1,-17 0 0,0-35-1,0 53-15,0-36 16,36 1 0,17 34-1,17 36 1,1 18 15,17 105-15,-88-34-1,0-1 1,0-35 0,0-36-1,-35-17 1,17 0-1,18-35 1,0-53 0,18 0-1,87-36 1,-16 36 0,69 35-1,-34 71 16,-71 70-31,-53 53 32,0-17-17,-53-72 1,35-34-16,1 17 16,-1-35-16,0 0 15,1 0 1,-36-53-1,17 1-15</inkml:trace>
  <inkml:trace contextRef="#ctx0" brushRef="#br0" timeOffset="10920.92">9631 1288 0,'0'-18'0,"0"36"0,-18-36 15,1 18-15,-1 0 47,0 0-31,-17 0-16</inkml:trace>
  <inkml:trace contextRef="#ctx0" brushRef="#br0" timeOffset="11120.5">8520 1482 0,'17'17'16,"1"-17"-16,-1 0 0,54 0 15,35 0 1,0-17 15,-18-1-31</inkml:trace>
  <inkml:trace contextRef="#ctx0" brushRef="#br0" timeOffset="11569.44">10971 1923 0,'71'0'16,"-53"0"0,34 0-16,90 0 15,-89 0-15,70-18 16,142 0-1,70 1 1,-88-1 0,-106-17-1,-106 17 1,-35-35 0,-18 36-1,-17-19-15</inkml:trace>
  <inkml:trace contextRef="#ctx0" brushRef="#br0" timeOffset="12004.23">12206 1464 0,'0'-18'16,"0"36"-16,0-53 0,-18 35 0,1 0 31,17 17-15,0 19-1,17 34 1,54-17 0,-36-35-16,53 17 15,54 0 1,-37-35 0,-52 0-1,-35-17 1,-18-19-1,-88 36 17,70 18-32,-70 53 15,-71 70 1,36-35 0,-1-1-1,71-34 1,36-53-1,-1-18 1</inkml:trace>
  <inkml:trace contextRef="#ctx0" brushRef="#br0" timeOffset="16348.91">13847 1923 0</inkml:trace>
  <inkml:trace contextRef="#ctx0" brushRef="#br0" timeOffset="17052.88">13811 2046 0,'-17'0'0,"-19"0"31,19 0-31,17-18 47,17 18-47,54-52 15,35-19 1,-36-35 0,36-35-1,-53 18 1,-35-19-1,-18 54 1,0 18 15,0 34-15,-18 36-16,0 0 16,-35 53-1,1 36 1,-19 87-1,18 89 1,18 52 0,35 18-1,17-70 1,-17-107 0</inkml:trace>
  <inkml:trace contextRef="#ctx0" brushRef="#br0" timeOffset="17470.66">13970 3528 0,'0'17'0,"0"89"16,0-229-16,0 282 0,0-18 15,0-106 1,0 88 0,18-17-1,-1-88 1,19-1 0,-19-69-1,1 34-15,35-17 16,-18 17-1,-35-17 1,0 17 0,0 0-1,0 1 1,0-18 0,18 35-1,-1-18 16,1 18 16,-18-18-31,0 1 0,0-19-1,0 19 1,0-36-1</inkml:trace>
  <inkml:trace contextRef="#ctx0" brushRef="#br0" timeOffset="17986.31">13811 2628 0,'0'0'0,"0"18"16,36 193 15,-36-175-31,17 52 16,1-35-16,-1 176 16,-17-17-1,0 17 1,0-88-1</inkml:trace>
  <inkml:trace contextRef="#ctx0" brushRef="#br0" timeOffset="18052.78">13917 4251 0,'0'18'16,"18"-1"-1,-36-52-15,89 53 16,-54-36-16,1-17 16</inkml:trace>
  <inkml:trace contextRef="#ctx0" brushRef="#br0" timeOffset="18519.88">13899 2011 0,'-17'-18'0,"34"36"0,-52-53 16,18 17-16,-1-35 15,18 35 1,0 1-16,35 17 16,0 0-16,54 0 15,87 53 1,-17 88-1,-71 0 17,-70 71-17,-18-160-15,-53 37 16,17-54-16,-122 88 16,34-70-1,36-53 1,70-35-1,18-36 1,36-17 0,-19 71-16,19-36 15</inkml:trace>
  <inkml:trace contextRef="#ctx0" brushRef="#br0" timeOffset="18785.5">14587 1993 0,'0'-17'0,"18"17"15,-36 17-15,36-17 32,-18 71-17,0 17 1,0-70-16,0 34 15,35-16 1,-35-19 0,-35-17-1,17 0 1</inkml:trace>
  <inkml:trace contextRef="#ctx0" brushRef="#br0" timeOffset="18968.21">14640 1729 0,'18'17'32,"0"1"-17,-1 0 1,1-1-16</inkml:trace>
  <inkml:trace contextRef="#ctx0" brushRef="#br0" timeOffset="19435.84">15011 1940 0,'0'18'0,"0"0"0,0-54 0,0 89 0,-18 0 16,0 18 15,18-1-15,0-35-1,0 1 1,-17-36 15,17-36-15,0 19-16,0-54 15,17-35 1,54 18 0,70 0-1,-35 88 1,35 35 0,-53 71-1,-88 18 1,0-54-1,-35 1 1,0-54 15,35-34 1,17-1-32</inkml:trace>
  <inkml:trace contextRef="#ctx0" brushRef="#br0" timeOffset="19985.38">16122 1923 0,'0'0'0,"0"-18"0,0-17 16,-18-18 0,-70 18-1,18 35 1,-19 52-1,72-34 1,-36 88 0,0 35-1,53-70 1,0-1 0,70-52-1,1-36 1,-36 18-16,53-70 15,36-72 1,-71-16 0,0-72-1,-53 89 1,0-70 0,0 122-1,-18 89 1,-17 89-1,0 140 1,35-17 15,0 87-15,52-175 0,-34-106-16,53 34 15,17-34 1,0-36-1,18-34 1</inkml:trace>
  <inkml:trace contextRef="#ctx0" brushRef="#br0" timeOffset="20636.11">16898 1587 0,'-18'0'0,"1"0"16,52 0-16,-88 0 0,71 0 31,-1 0-16,19-17-15,52-18 16,71-36 0,-89 18-1,-52-17 1,-53 34 0,-1 36-16,-70 18 15,-52 52 1,87-17-1,71 18 17,0-36-17,88 18 1,1-35 0,-1-18-1,-53 0 1,-35 17-1,-71 19 1,36-19-16,-71 72 16,71-54-16,-53 71 15,53 17 1,35-35 0,70-52-1,18-36 1,36 0-1,-89-18 1,141-70 0,-105 17-16</inkml:trace>
  <inkml:trace contextRef="#ctx0" brushRef="#br0" timeOffset="20735.68">17727 1235 0,'0'-18'16,"0"36"-16,0-71 0,-35 18 15</inkml:trace>
  <inkml:trace contextRef="#ctx0" brushRef="#br0" timeOffset="20885.75">17586 1623 0,'0'53'0,"0"105"16,0-16 0,0-125-16,0 36 15,0-35-15,0 17 16,18-35-1,17-53 1</inkml:trace>
  <inkml:trace contextRef="#ctx0" brushRef="#br0" timeOffset="21602.54">17762 1870 0,'0'17'47,"53"-17"-47,-35 0 16,0 0-16,17-35 15,18-18 1,-18 0 0,-35-35-1,-35 70 1,-18 1-1,35 17 1,-17 53-16,0 70 31,35-17-15,0-35 0,0-54-16,17 18 15,71-35 1,1 0-1,-54-17-15,71-18 16,0-71 0,-36 0-1,-35 53 1,-35 35-16,18 1 16,-18 34-1,0 72 1,-18-1-1,1-35 17,17 17-17,0-35 1,0-17-16,-18-18 16,18-35 15,18-53-16,-1-1 1,1 54-16,35-53 16,0 35-1,35 53 1,-35 0 0,-35 35-1,-36 36 1</inkml:trace>
  <inkml:trace contextRef="#ctx0" brushRef="#br0" timeOffset="21919.21">18680 2011 0,'0'17'0,"0"-34"31,0 17 1,0-53-17,52-18 1,-52 36-16,71-106 15,0 53 1,17 35 0,-35 35-1,17 89 1,-52 35 0,-18 88-1,-18-106 1,-17-18-1,0-52 1,17-18 15,-17-18-15,35 1-16,-71-36 0</inkml:trace>
  <inkml:trace contextRef="#ctx0" brushRef="#br0" timeOffset="22352.24">17674 1252 0,'0'0'16,"0"18"-1,0 17 1,0 1-16,0-1 0,0 71 16,0-71-16,0 71 15,0 0 1,0-71-1</inkml:trace>
  <inkml:trace contextRef="#ctx0" brushRef="#br0" timeOffset="22435.6">18327 1817 0,'88'0'0,"-176"0"0,441 0 0</inkml:trace>
  <inkml:trace contextRef="#ctx0" brushRef="#br0" timeOffset="23785.48">19209 1799 0,'17'0'31,"1"0"-15,0 0-16,17 0 15,18-35 1,-36 17-1,-17-17-15,0 17 16,0-17 0,-17 0-1,-36 35 1,-35 35 0,52 36-1,19 34 1,17-34-1,17 17 1,54-70 0,52-18-1,-17 0 1,18-53 0,-89 35-16,0-17 15,-17 0-15,35-53 16,-53 52-1,0 19 17,0 34-17,0 71 1,0-17 0,0-53-16,-18 35 15,18-1 1,0-34-1,-17-18 17,17-35-17,0 17-15,0-88 16,35 18 0,35 0-1,54-18 1,-1 88-1,-52 18 1,-36 36 0,1 34-1,-36 71 1,0-52 0,-18-1-1,18-53 1,-18-17-1,18-71 17,0-18-17,53-35 1</inkml:trace>
  <inkml:trace contextRef="#ctx0" brushRef="#br0" timeOffset="24052.26">20708 1217 0,'0'-18'0,"0"36"0,0-53 0,0 17 31,0 36-15,0-1-16,-35 72 16,17-36-16,0 70 15,-17 36 1,0-36-1,0-17 1,17-53 0,18-35-1,53-54 17</inkml:trace>
  <inkml:trace contextRef="#ctx0" brushRef="#br0" timeOffset="24435.14">21008 1587 0,'0'0'0,"0"-17"0,-71 17 47,54 0-47,-19 0 15,1 17 1,35 19-1,0-19 1,71 19 0,-18-19-1,0 54 1,-53-36 0,0 36-1,-53-54 1,-53 19 15,53-36-31,0 0 31,53-106 1,0 53-32</inkml:trace>
  <inkml:trace contextRef="#ctx0" brushRef="#br0" timeOffset="24652.48">20532 1411 0,'0'0'0,"0"-35"32,17 35-32,71 0 15,18 0 1,-70 0-1,52 0-15,-18 0 16,-52 17 15</inkml:trace>
  <inkml:trace contextRef="#ctx0" brushRef="#br0" timeOffset="24935.64">21431 1411 0,'0'-18'0,"-17"36"47,-1 0-47,0-1 0,18 1 0,-35 35 15,-36 88 1,54-53-1,17 0 1,0-52 15,70-19-15,-52-17-16,17 0 16,-17 0-16,53-53 0</inkml:trace>
  <inkml:trace contextRef="#ctx0" brushRef="#br0" timeOffset="25201.89">21749 1376 0,'0'0'0,"35"0"32,-17 0-32,-1 17 0,19 36 15,-19 53 1,1-18-1,-18-52 1,-18 70-16,-35-1 31,-17-34-15,34-53 0,-34-18-1,35 0-15</inkml:trace>
  <inkml:trace contextRef="#ctx0" brushRef="#br0" timeOffset="26409.68">1746 4727 0,'0'0'0,"0"-35"0,0 17 15,-17-35 1,17 36-16,0-1 0,-18 0 15,0 18-15,1-17 16,-1 34 0,18 107-1,0 52 1,-18 54 0,18-177-16,-53 88 15,18-36 1,18-34-1,17-53 1,0-71 31,0 35-47</inkml:trace>
  <inkml:trace contextRef="#ctx0" brushRef="#br0" timeOffset="26821.21">1393 4886 0,'-17'-18'0,"34"36"0,-34-71 0,-1 35 0,18 1 16,0-71-1,0 52-15,53-34 16,35-18 0,71-1-1,-53 72 1,35 34-1,-106 1 1,1 53 0,-19-36-16,-17 176 15,-53-52 1,-35-18 0,-18-17-1,36-89 1,34-35-1,19 0 1,-1-18-16,-17-34 16,35-1-1,0 35 1,35 18 0,18 18-1</inkml:trace>
  <inkml:trace contextRef="#ctx0" brushRef="#br0" timeOffset="27151.58">1923 5450 0,'17'0'0,"36"0"16,35-17 0,-17-36-1,17-35 1,-35-1-1,-53 19 1,0 88 15,0 17-15,0-18-16,0 54 16,0-18-1,0 0 1,0-71 31,0-17-32,0 17-15,0-35 0</inkml:trace>
  <inkml:trace contextRef="#ctx0" brushRef="#br0" timeOffset="27318.27">2381 4868 0,'0'-17'0,"0"34"0,18-70 15,0 53 32,-1 36-15,1-19-32,17 19 15</inkml:trace>
  <inkml:trace contextRef="#ctx0" brushRef="#br0" timeOffset="28134.89">2999 5098 0,'17'0'0,"-34"0"0,52 0 16,-35-18 0,0-17-1,18-1 1,-18-34-1,0 35 1,-18 35 0,-35 17-1,35 1-15,-52 70 16,52 0 0,0-17-1,18-36 1,36-35-1,17-35 1,17-18 0,-52 35-1,0-17 1,-18 0 0,0 17-1,0 71 16,0 18-15,0-36-16,0 71 16,0 70-1,17 53 1,1-35 0,17 53-1,0-70 1,-35-107-16,0 89 15,-17 35 1,-71-53 15,-18-53-15,-71-17 0,124-71-16,-141 0 15,-53-124 1,159-34-1,35-89 1,36-18 0,122 89-1,37-18 1,-19 70 0,-17 36-1,-71 53 1,0 0-1,-17 17 1,17-17-16,1 17 16</inkml:trace>
  <inkml:trace contextRef="#ctx0" brushRef="#br0" timeOffset="28884.74">3528 4710 0,'0'-18'0,"0"-17"0,0 88 0,0-142 16,-18 89-16,-17 0 15,35 18 1,-18 105 0,18 54-1,0 52 1,-17-105-1,17-54 1,0-87 31,17-36-31,-17 35-16,53-105 15,0-19 1,0 19-1,18 70 1,-36 53 0,-18 18-16,19 52 15,-1 107 1,-35-54 0,35-35-1,18-70 1,0-18-1,18-18 1,17-88 15,-71 89-31,36-124 16,-17-53 0,-36 53-1,0 52 1,0 72-1,0 70 1,0-18-16,0 88 16,-18 19-1,18-1 1,0-36 0,0-52-1,18-53 1,-1 0-1,19-53 1,-36 18 0</inkml:trace>
  <inkml:trace contextRef="#ctx0" brushRef="#br0" timeOffset="29070.22">4075 4939 0,'0'0'0,"-18"0"15,36 0 17,-1 0-32,54 0 15,-54 0-15,54-18 16,35-17 0,0 17-1</inkml:trace>
  <inkml:trace contextRef="#ctx0" brushRef="#br0" timeOffset="29734.88">5027 4762 0,'0'-17'0,"0"34"0,0-69 16,0 34-16,-53 0 31,36 18-31,-19 18 16,-17 70-1,18 36 1,17 34 0,18-52-1,71-35 1,0-54-1,34-34 1,1-71 0,-35-1 15,-1-87-15,-52 123-16,17-53 15,-35 0 1,0 89-1,-53 123 17,36-71-32,-1 71 15,-17 35 1,35-106-16,17 89 16,36-54-1,35-70 1,1 0-1,17-53 1,-1-70 15,-69 17-15,-36 71 0,17 35-1,-17 53 1,0 35-1,0-71-15</inkml:trace>
  <inkml:trace contextRef="#ctx0" brushRef="#br0" timeOffset="29804.57">5750 5203 0,'18'0'15,"17"-35"1,-88 70-16,141-158 16,-88 105-16</inkml:trace>
  <inkml:trace contextRef="#ctx0" brushRef="#br0" timeOffset="30134.95">5874 4586 0,'0'0'0,"-36"0"0,19 18 0,-1-1 16,1 19-1,17-1 1,52-35-1,19 0 1,-36-35 0,-35-1-1,0 1 1,-53 35 0,18 0-1,0 18 1,35 17-1,0-17 1,0-1 0</inkml:trace>
  <inkml:trace contextRef="#ctx0" brushRef="#br0" timeOffset="30850.39">6279 4639 0,'0'0'15,"0"-18"1,0 36-1,0 0-15,0-1 0,-52 89 16,16-18 15,1 36-15,35-18 0,0-89-16,35 19 15,1-36-15,34 0 16,71-36-1,-53-17 1,18-88 0,-53 18-1,-35-36 1,17 18 0,-35 106-1,0 70 16,0 0-15,-35 36-16,70 70 31,-123 18-15,35-54 0,18-52-1,35-70 16,0-54-15,0 36-16,35-36 16,0 54-16,36-54 15,35 1 1,-36 52 0,-17 18-1,-35 0 1,-18 18-16,-18-18 15</inkml:trace>
  <inkml:trace contextRef="#ctx0" brushRef="#br0" timeOffset="31084.8">6650 4851 0,'88'70'31,"-88"-52"-31,35 17 15,18 18 1,-17 0 0,-19-35-16,18 17 15,-17-17 1,35-18 0,18-18-1,-36-17 1</inkml:trace>
  <inkml:trace contextRef="#ctx0" brushRef="#br0" timeOffset="31270.3">7691 4798 0,'-18'0'0,"36"0"0,-54 0 16,19 0-16</inkml:trace>
  <inkml:trace contextRef="#ctx0" brushRef="#br0" timeOffset="31917.67">8361 4445 0,'-18'0'31,"1"18"-31,-1-18 15,18 35-15,0 0 16,0 0 0,18-17-1,70 17 1,-18-17 0,36 0-1,18-18 1,-71 0-1,-36 0-15,-34 0 32,-36 17-17,-53 54 1,70-36-16,-16 18 16,-54 53-1,53-36 1,35-17-1,18-70 32,0-1-31,0-17-16</inkml:trace>
  <inkml:trace contextRef="#ctx0" brushRef="#br0" timeOffset="33056.31">7937 5027 0,'0'0'0,"-17"0"0,17-18 16,0 1 0,0-1-16</inkml:trace>
  <inkml:trace contextRef="#ctx0" brushRef="#br0" timeOffset="33687.81">7408 4815 0,'-17'0'0,"34"0"0,-52 0 0,0 0 32,17 0-32,0 0 15,1 0 1,17 18-1,17-18 1,36 0 0,89 0-1,52 0 1,0 0 0,-142 0-16,160-18 15,-88 18 1,-36 0-1,-71 0 1,-17-17 15,0-1 1,18 0-17</inkml:trace>
  <inkml:trace contextRef="#ctx0" brushRef="#br0" timeOffset="37316.93">9596 4657 0,'0'0'0,"-18"-18"0,-17-35 31,35 35-31,0 1 16,0-36-1,53 35 1,-1 1-1,-16 17-15,70 0 16,-18 53 0,0 52 15,-53 19-15,-35-89-16,0 71 15,0-18 1,0-70-16,-17 52 15,-1-70 32,18-35-31,0 17-16,0 1 16,0-18-1,18 35 423,-18-18 296,0 0-718,0 1-1,0-1-15,-18 18 0,18-35 16,0-18 0,0 0-1,0 35 1,0 1-16,0-1 15,0 0 189,0 1-189,0-1 1,0-17-16,0-18 15,18 0 1,52 0 0,36 18-1,0 35 17,-18 17-17,-70 36 1,-18-35-1,-18 0 1,0-36 47,18 0-63,-17 18 0,-19-17 15,1-1 1,18 0-16,-36 18 15,35 0-15,-53 0 16,1 71 0,-1 52 15,54-17-15,-1 53-1,18-124-15,0 71 16,0-71-16,71 18 15,70-17 1,0-36 0,18-71-1,-54 18 1,-87 35-16,88-105 16,-53 52-1,-53-34 1,17 52-1,-17 70 17,0 19-17,-17 34 1,17-35-16,17 54 16,-17 16-1,0-16 1,36-72-1,52-17 1,-53-17-16,53-36 16,-17-35-1,-53-18 1,-54 35 0,-52 18-1,0 36 1,35-1-1,35 18-15,18-18 16,71 1 0,70-19-1,-35 19 17,17 17-17,-52 35 1,-53 71-1,-1-89-15,1 72 16,-18-1 0,0-35-1,0-18 1,-18-35 0,1-18-1,17-87 1,35-19-1,35 1 1,-17 52 0,53 36-1,0 70 17,-71-17-32,0 88 15,-35 35 1,0-18-1,0-70 1,-35-18 0,35-70 15,18 17-31,-1-70 16</inkml:trace>
  <inkml:trace contextRef="#ctx0" brushRef="#br0" timeOffset="37566.83">12153 4374 0,'0'0'16,"0"18"-16,0 0 16,0 35-1,-17 35 1,-1 35-1,0-87-15,18 52 16,-17 0 0,17-70-1,35-18 1,0-36 0,-35 19-16</inkml:trace>
  <inkml:trace contextRef="#ctx0" brushRef="#br0" timeOffset="37750.68">11994 4674 0,'0'0'0,"-17"0"15,87 0 32,19-17-31,34-1-1,-35 0 1,-70 18-16</inkml:trace>
  <inkml:trace contextRef="#ctx0" brushRef="#br0" timeOffset="38117.76">12471 4621 0,'17'0'31,"1"0"-15,0 0-16,-1 0 0,54-35 16,17 0 15,-53 17-15,-35 1-1,-88 17 1,35 17-1,0 89 1,36-18 0,17-17-1,53-1 1,35-52 0,35-18-1,-88 0-15,107-71 16,-72 18-1</inkml:trace>
  <inkml:trace contextRef="#ctx0" brushRef="#br0" timeOffset="38301.29">13194 4480 0,'0'0'16,"18"18"-1,-18 0 1,35 52-1,0-17 1,0 18 0,-35-54-16,0 1 15,36-1 1,-19-34 0</inkml:trace>
  <inkml:trace contextRef="#ctx0" brushRef="#br0" timeOffset="38518.12">13529 4463 0,'0'-18'0,"0"36"0,-18-36 15,-35 53 17,-17 53-17,-18 18 1,35-35-1,35-54-15,18 36 16,18-53 0,70-35-1</inkml:trace>
  <inkml:trace contextRef="#ctx0" brushRef="#br0" timeOffset="38782.97">13829 4269 0,'0'-18'16,"0"36"-16,-18-36 16,-17 36-16,0 70 15,-1 35 1,36-87 0,-17 69-1,17 1 1,0-18-1,17-52 1,54-36 0,17-71-1,-35 18 1</inkml:trace>
  <inkml:trace contextRef="#ctx0" brushRef="#br0" timeOffset="38967.97">13741 4586 0,'0'0'0,"17"0"47,54-18-31,-18-17-1,88 0 1,-53 17-16</inkml:trace>
  <inkml:trace contextRef="#ctx0" brushRef="#br0" timeOffset="39632.72">14623 4304 0,'0'0'0,"0"-18"16,-36 18-1,19 0-15,-19 0 16,-34 71-1,35 17 1,17 35 0,18-34 15,0-36-15,106-18-1,17-35 1,-17-53-1,-18-18 1,18-34 0,-88 69-16,-1-52 15,54-88 1,-71 105 0,-71 142 15,18 35-16,36 35 1,-1 0 0,71-88-1,-18 0 17,18-53-17,18 0 1,-1-53-1,-52 35-15,35-88 16,-18 71 0,-35 17-1,0 71 1,-35 35 0,35 1-1,-18-89-15,18 17 16,0 1-1,36-71 1</inkml:trace>
  <inkml:trace contextRef="#ctx0" brushRef="#br0" timeOffset="39733.6">15416 4233 0,'0'0'0,"0"-17"0,0-19 15</inkml:trace>
  <inkml:trace contextRef="#ctx0" brushRef="#br0" timeOffset="39828.36">15346 4198 0,'0'0'16,"-18"0"62</inkml:trace>
  <inkml:trace contextRef="#ctx0" brushRef="#br0" timeOffset="41596.01">15699 4410 0,'0'0'0,"0"-18"15,17-52 1,-17 52 0,0 0-1,0 1 1,-35 34-1,17 1-15,-35 52 16,-17 54 0,52-18-1,18-36 1,71-17 0,17-35-1,-53-18-15,89-53 16,-18-35-1,-36-18 1,1-53 0,-36 36-1,-17 17 17,-160 582 93,142-494-110,18 1-15,0 17 16,-1-18-16,54-52 15,17 17 1,-53 35-16,18 18 16,0 0 15,-106 35 0,36-35-31,-72 36 16,37-1-1,16 18 1,36 0 0,36-18-1,-1-17 1,494-142 46</inkml:trace>
  <inkml:trace contextRef="#ctx0" brushRef="#br0" timeOffset="41799.14">17004 4163 0,'0'0'0,"0"-18"0,-18 18 15,1 0-15,-54-18 16,18 71-1,0 71 1,18-1 0,35-34-1,-18-19 1</inkml:trace>
  <inkml:trace contextRef="#ctx0" brushRef="#br0" timeOffset="41866.44">17074 4586 0,'36'-35'16</inkml:trace>
  <inkml:trace contextRef="#ctx0" brushRef="#br0" timeOffset="42083.19">17286 4163 0,'35'-36'15,"-70"72"-15,123-89 16,-70 53-16,35 17 15,70 89 1,-52 0 0,-53 35-1,-89-17 1,-17-71 0,-36-18-1,18-17 1</inkml:trace>
  <inkml:trace contextRef="#ctx0" brushRef="#br0" timeOffset="43732.7">1923 7832 0,'0'-18'31,"17"0"-15,-17 1-16,0-19 15,18-16 1,-18 16-1,0-17 1,-18 36 0,1 17-16,-36 0 15,-18 0 17,1 53-17,-19 52 1,54 1-1,35 88 1,53-123 0,35-36-1,-17-35 1,35-106 0,-18 0-1,-71 54-15,36-125 16,-17 36-1,-36-35 1,0 17 0,-36 124-1,19 105 17,17 107-17,0 17 1,0-71-1,53 1 1,-18-54 0,35-70-1,36 0 1,-35-53 0,17-17-1,-35-1 1,-18-35-1,-35 71 1,0 70 15,0-17-31,0 52 16,0 54 15,0-54-15,0 1-1,71-71 1,-36 0-16,106-53 16,-53 0-1,-17-35 1,-53-18 0,-54 0-1,-87 71 1,35 35-1,-18 88 1,71 0 0,35 1-1,17-36 17,71-36-17,-70-17-15,70 0 16,0-53-1,-35 18-15</inkml:trace>
  <inkml:trace contextRef="#ctx0" brushRef="#br0" timeOffset="44166.66">3140 7549 0,'0'0'0,"17"-17"16,-17 34-1,0 36 1,0 36-1,0-19 1,0 1 0,0-54-16,36 1 15,69-18 17,-16-18-17,16-70 1,-34 18-1,-71 52-15,18-53 16,-18 36-16,0 0 16,0 70 15,0 0-31,0 36 16,0 35-1,0-53 1,0-36-16,70 1 15,-17-18 1,71-53 0,-36-35-1,-35 17 1</inkml:trace>
  <inkml:trace contextRef="#ctx0" brushRef="#br0" timeOffset="44633.3">4180 7108 0,'0'-17'15,"0"34"-15,-35-34 16,-18 52 0,53-17-16,-17 70 15,-19 141 1,36-105 0,0-1-1,0-52 1,0-89 31,0 0-47,0-34 15,0 34-15,0-70 16,88-53 15,36 70-15,-18 71-1,70 88 1,-158 0 0,-89 36-1,-87-36 1,52-35 0,17-53-1,72 0 1,17-71-1,70-34 1</inkml:trace>
  <inkml:trace contextRef="#ctx0" brushRef="#br0" timeOffset="44882.98">4886 6967 0,'0'0'15,"0"18"1,0 53 0,-35 123-1,35-142-15,0 37 16,0-36-16,0 105 16,0-69-1,0-54 1,53-35-1,17-53 1,-52 18-16</inkml:trace>
  <inkml:trace contextRef="#ctx0" brushRef="#br0" timeOffset="45249.88">5168 7391 0,'0'0'0,"0"17"0,0 1 15,18-18 17,35 0-17,17-71 1,-17 18 0,-53-17-1,-17 17 1,-36 35-1,35 18-15,-35 106 16,35 0 0,1 35 15,17-53-15,17-17-1,1-53-15,70-18 16,18-18-1,35-35 1,-105 35-16</inkml:trace>
  <inkml:trace contextRef="#ctx0" brushRef="#br0" timeOffset="45932.42">6103 7056 0,'0'0'16,"-18"0"-1,1 0-15,-36 35 16,18-18-16,-1 54 16,19-36-16,-19 124 15,36-18 17,18-70-17,70-1 1,0-70-1,71-35 1,-71-18 0,-17-88-1,-18-53 1,-18 53 0,-35 17-1,0 107 1,0 70-1,0 52 1,0 19 0,0 35-1,0-71 1,18 18 15,52-89-15,-17-17-1,53-70 1,-35-1 0,-18-52-1,-36 105-15,-17-52 16,18 70 0,-18 70-1,0 18 1,0 1-1,0-37 1,0-34 0,17-36-1,19-34 1,-19-1 0</inkml:trace>
  <inkml:trace contextRef="#ctx0" brushRef="#br0" timeOffset="46056.76">7020 7073 0,'0'-35'16,"0"70"-16,-17-70 16,-1 35-1,18 18 17,0-1-32</inkml:trace>
  <inkml:trace contextRef="#ctx0" brushRef="#br0" timeOffset="46848.46">7585 7091 0,'-18'0'0,"36"0"0,-71 0 0,0 0 15,35 35-15,-70-35 16,35 53-1,-17 70 1,70-34 0,0 34-1,35-17 1,18-106 0,-18 0-16,53 0 15,18-88 1,-35 0-1,17-89 1,-18 1 0,-52 141-16,17-89 31,-35 71-15,-35 71-1,0 70 1,35-53-16,-18 89 15,18 34 1,-35-34 0,52-53-1,19-54 1,-19-34 0,19-54-1,52-70 1,-35 53-1,53 17 1,-53 53 0,-36 36-1,-34 53 17,-72 17-17,-34-18 1,52-34-1,71-1 1,0 0 0,36-17-1,34 17 1,-17-17 0,-35-18-16,35 0 15,17-18 1,1 1-1</inkml:trace>
  <inkml:trace contextRef="#ctx0" brushRef="#br0" timeOffset="47382.36">8661 7250 0,'-18'17'32,"36"-17"-32,35 0 15,123 0 1,18 0 0,-53 0-1,-35-17 1,-53-19-1,-53 1 1,0 17-16,-53-17 16,-18 17-1,1 1 17,52 17-17,36 0 1,52 0-1,19 0 1,-36 35 0,-53 18-1,0 53 1,-89 0 0,19-18-1,-18-35 1,52-53-1,1 0 1</inkml:trace>
  <inkml:trace contextRef="#ctx0" brushRef="#br0" timeOffset="48482.54">11077 7302 0,'18'0'0,"52"18"32,-52-18-32,17-18 0,18-17 15,0-71 1,-18 18 0,-70 18-1,-88-19 1,87 89-16,-87-17 15,-18 52 1,17 89 0,71 52-1,53-35 1,106 0 15,88-88-15,-53-71-1,36-105 1,-36-36 0,-53 18-1,-17-88 1,-71 176-16,0-141 16,53 106-1,-89 105 1,-17 124-1,18 71 1,17-53 0,71 70-1,0-141 17,0-88-17,53 0 1,18-88-1,-36 0 1</inkml:trace>
  <inkml:trace contextRef="#ctx0" brushRef="#br0" timeOffset="49314.94">12241 6950 0,'0'0'16,"0"-36"-16,-17 36 16,-1 0-1,-35 89 1,53-54-16,-17 53 15,-1 53 1,36-35 0,34-53-1,72-53 1,-1-53 15,-87 35-31,34-70 16,-52-35-1,-18 35 1,-35-18 0,-71 70-1,18 54 1,52 0-16,-70 88 16,54 35-1,52-36 1,70-16-1,36-72 1,35-34 0,18-54-1,0-52 1,-18-1 15,-71 36-15,-52 53-1,-18 52 1,0 54 0,0-36-16,-35 71 15,17 0 1,18-36 0,53-34-1,35-36 1,-53 0-16,18-36 15,53-87 1,-35-18 0,-71 70-1,17 36 1,-17 53 15,-17 87-15,-1 19-1,18-36 1,35-53 0,71-17-1,18-53 1,-89 17-16,35-52 16,-34 52-16,-1-70 15</inkml:trace>
  <inkml:trace contextRef="#ctx0" brushRef="#br0" timeOffset="49781.57">13935 6579 0,'0'-35'16,"0"70"-16,0-88 0,-18 71 15,0 17 1,-17 89 0,0 70-1,17-53 1,18 0-1,0-53 1,0-70-16,0-36 31,0-17-15,0-89 0,53 1-1,18 35 1,-36 53-16,124-18 15,-124 53-15,124 0 16,0 105 0,-107 1-1,-104 0 1,-72-18 15,-158-17-15,158-71-1,36 0 1,159-88 0,-1-1-1,-34 54-15</inkml:trace>
  <inkml:trace contextRef="#ctx0" brushRef="#br0" timeOffset="50049.07">14940 6438 0,'-88'-53'31,"88"71"-31,-18 17 0,1 0 0,-1 142 16,0 17 15,1-53-15,17 18-1,0-71 1,0-53 0,0-17-16,53-36 15,0-35 1,-18 0-16</inkml:trace>
  <inkml:trace contextRef="#ctx0" brushRef="#br0" timeOffset="50398.09">15099 6967 0,'18'0'47,"-1"0"-47,36 0 16,53-17 0,17-19-1,-87-16 16,-36 16-15,-36 36 0,-69 18-1,16 70 1,54-17 0,35-54-16,0 54 15,18-36 1,52-17-1,36-18 1,18-36 0,-19-16-1</inkml:trace>
  <inkml:trace contextRef="#ctx0" brushRef="#br0" timeOffset="51015.98">15910 6738 0,'0'-18'0,"0"36"0,18-53 31,-89 52-15,54 19-16,-36 70 15,35-18 1,1 18 0,17-18-1,35-53 1,88-17-1,-87-18-15,69-36 16,19-34 0,-18-71-1,-53 0 1,-18-71 0,0 88 15,-35 142-16,-70 141 1,34-18 0,1 18-1,35-36 1,35-70 0,-17-35-16,70 17 15,-17-35 1,17-71-1,18 1 1,-53 17 0,-36 18-1,-17 88 1,-35 0 15,17 17-15,18-17-1,0-35 1,36-71 15</inkml:trace>
  <inkml:trace contextRef="#ctx0" brushRef="#br0" timeOffset="51183.78">16827 6738 0,'0'0'0,"-17"0"31,17 35-15,17-17 15,1-18-31,0 0 16</inkml:trace>
  <inkml:trace contextRef="#ctx0" brushRef="#br0" timeOffset="51914.13">17410 6756 0,'0'0'0,"-36"-18"15,-17 18 1,36 0-16,-54 35 16,36-17-16,-18 70 15,18 18 1,35-18-1,0-17 1,53-36 0,-36-17-16,36-18 15,-18 0 1,89-36-16,-18-69 31,-36 16-15,1-87-1,-18 0 1,-36 87 0,1 89-1,-71 89 1,-17 69 0,17-34-1,17-36 1,19-35-1,52-71 17,53-52-17,-52 52 1,-1-35-16,35 0 31,-34 53-15,-36 18-1,-18 17 1,-53-17 0,1 17-1,17 0 1,35-17-16,18 17 16,-17 18-1,17-18 1,53-17-1,17-18 1,1 0 0,17-53-1,-53 36-15,18-36 16</inkml:trace>
  <inkml:trace contextRef="#ctx0" brushRef="#br0" timeOffset="52147.72">18203 6632 0,'-17'0'16,"-1"0"-16,-35 53 15,35-18-15,-17 54 16,0 16 0,35-16-1,0-36 1,35-18-1,71-35 1,-71 0-16,71 0 16</inkml:trace>
  <inkml:trace contextRef="#ctx0" brushRef="#br0" timeOffset="52397.26">18644 6579 0,'0'0'0,"0"-17"0,18-1 16,17 0 0,53 54-1,1 87 1,-36 1 0,-18 70-1,-35-89 1,-124-16-1,-17-36 1,0-36 0,0 1-1</inkml:trace>
  <inkml:trace contextRef="#ctx0" brushRef="#br0" timeOffset="54575.98">1605 9296 0,'0'0'0,"0"-18"16,0 0-16,-18-17 16,1 17-16,-54 1 31,-17 17-16,35 35 1,36 0-16,-1 71 16,18 53-1,0-124-15,0 124 16,53 0 0,0-89-1,53-52 1,-18-36-1,53-88 1,-53 1 0,-53-1-1,-17-18 1,-18 71 15,0 89 0,0-19-31,0 107 16,0-36 0,0 35-1,18-70 1,52-35 0,-35-18-1,71-71 1,-88 1-1,0-36 1,-54 36 0,-52-1-1,35 71 1,36 0 15,-1 35-15,18-17-1,0 0 17</inkml:trace>
  <inkml:trace contextRef="#ctx0" brushRef="#br0" timeOffset="55797.12">1252 9560 0,'-17'0'0,"34"0"0,-52 0 16,17 0 0,36 0-1,70-53 1,71 18 0,-106 17-16,123-17 15,36 0 1,-141 35-1,-71 35 1,-89 36 0,-34-1-1,-18 18 1,105-70-16,36 17 31,18-35-15,106 0-1,-1 0 1,36-53 0,0 18-1,-107 35 1,-87 18 0,-88 70-1,17 0 1,0 0-1,106-52 1,53-36 0,53-53-1,35-18 1,-18 18 0,-34-17 15,-160 70 0,-52 35-15,34 0-1,54-17 1</inkml:trace>
  <inkml:trace contextRef="#ctx0" brushRef="#br0" timeOffset="58614.42">3457 9648 0,'18'0'16,"-18"-35"-1,0 18-15,0-19 16,0-52 0,-35 18-1,35 52-15,-71-35 16,53 35-16,-70 1 31,-18 52-31,53 36 31,1 105-15,52 0 0,0-70-1,88-35 1,0-71 0,53-89-1,-35-16 1,-18-72-1,-53 19 1,-17-89 0,-18 123-1,0 54 1,-18 87 0,1 107 15,17 17-16,0-88-15,0 158 16,0-70 0,53-17-1,17-89 1,36-35 0,17-88-1,-87 53-15,34-53 16,-17-18-1,-53 35 1,-53 54 0,0 17-1,18 0 1,35 35 0,18-18-1,52 36 1,-17 36-1,-18-19 1,1 1 0,-1-36-1,-17-35-15,105 0 16,1-35 0,70-36-1,-53-17 1,-71 17-1,-52-17 1,-18 53-16,0-18 16,-88 18-1,-18 52 1,0 54 0,18 52 15,70-34-16,18-54-15,0 53 16,36-53 0,52-35-1,0-35 1,0-36 0,-35-34-1,-35 69-15,-1-34 16,-17 35-1,0 17 1,0 36 0,0 70-1,0-71 1,0 36-16,0-17 16,0 52-1,53-35 1,35-36-1,18-34 1,0-54 0,53-35-1,-36 18 1,-52 0 0,-159 88 15,-36 35-16,107-17-15,-36 17 16,17 18 0,36-18-1,89-35 1,34-17 15,-52-19-15,-1 19-1,-52-19 1,-1 36 0,1 0-1,-18 71 1,0 52 0,0 19-1,0-90-15,0 125 16,0-107-16,35 248 15,-17-53 1,35 87 0,-35 1-1,-18-159 1,-89 0 0,-69-106-1,-1-88 16,-53-53-15,36-141 0,105-17-1,71 123-15,0-230 16,71 71 0,35-35-1,17 53 1,18 70-1,-88 106-15</inkml:trace>
  <inkml:trace contextRef="#ctx0" brushRef="#br0" timeOffset="59913.73">6526 9331 0,'0'-18'0,"0"36"0,0-53 0,0 17 16,-17 0-16,-36 1 16,-35 17-1,-1 17 1,1 89 0,53 0-1,35-18 1,0-52-16,35 16 15,36-34 1,35-36 0,17-52-1,-35-18 1,-70 70-16,17-70 16,-35 0 15,0 52-16,-35 72 1,17 17 0,18 17-1,18-17 1,70-35 0,0-18-1,36-18 1,17-52-1,-53 17 1,-70-53 0,-18 88-1,-36 106 17,19-17-17,-1 17 16,1-70-31,17 35 16,0-71 15,35-53-15,0 19 0,0-37-1,-17 54 1,17 35-1,-35 53 1,18 18 0,52-1-1,1-17 1,53-35 0,-72-18-1,142-36-15,-35 1 31,-35-53-15,-107-36 0,-17 19-1,-88 16 1,0 89 0,-53 89-1,35 52 1,88-53-1,18-53-15,18 53 16,53-35 0,-54-53-16,107 0 15,17-53 1,-35-35 0,-1-71 15,-69 1-16,-19-72 1,-17 54 0,0 158-1,-17 54 1,-19 69 0,1 125-1,18-36 1,17-141-16,0 53 15,70-36 1,18-52 0,0-18-1,-35-18 1</inkml:trace>
  <inkml:trace contextRef="#ctx0" brushRef="#br0" timeOffset="61230.1">8943 9172 0,'18'-35'16,"-36"70"-16,36-141 16,-36 89-1,-35 17 1,35 0-16,-87 70 16,52 1-1,35 35 1,18-18-1,0-53 1,35-17 0,36-36-1,17-52 1,18-89 0,-36-18 15,-17-52-16,-53 194-15,0-53 16,0 70-16,0 0 16,-17 71-1,-36 71 1,17 70 0,36 0-1,0-88 1,0-89-16,53 54 15,36-71 1,-19 0 0,18-88-1,-17-18 1,-53 71 0,17-89-1,-35 89 1,-35 35-1,17 88 1,18 0 0,0-17-1,53 35 1,-36-53 0,19-18-1,34-35 1,1-18-1,52-52 1,-35-36 0,-70 88-16,0-35 15,-18 36-15,17-19 16,-17 54 0,-35 35 15,17 35-16,18-17 1,0-54 0,71-17-1,0 0 1,17-70 0,-53-19-1,-35 1 1,-70 35-1,34 53-15,-52 0 16,70 0 0,54 18-1,52-18 1,53 0 0,-106 0-1,71-35-15,-88 35 16,35-18-1,-18 18 1,-35 71 0,0-1-1,-35 54 1,35-89-16,-36 159 16,36-18-1,-17 107 1,-19-19-1,36-52 1,-17 52 0,-1-158-1,1-88 1,-1-53 15,18-89-15,53-105-1,-36 158-15</inkml:trace>
  <inkml:trace contextRef="#ctx0" brushRef="#br0" timeOffset="61516.58">10425 9225 0,'0'0'0,"0"-18"15,0 1-15,0-71 16,70 35-1,18 35 1,-35 18 0,-17 88-1,-54 18 1,-53-35 0,-70 17 15,71-70-16,123-36 17,-18 18-32,18-35 0</inkml:trace>
  <inkml:trace contextRef="#ctx0" brushRef="#br0" timeOffset="61797.37">11201 9172 0,'-18'-17'16,"36"34"-16,-54-34 0,72 17 31,17 0-31,70 0 16,53 0-1,-123 0 1,71 0-1,-36 0 1,-53 0-16,54-18 16,-54-35-1,-35 18 1,-18-18 0</inkml:trace>
  <inkml:trace contextRef="#ctx0" brushRef="#br0" timeOffset="62080.26">11730 8925 0,'0'0'16,"17"18"15,19 0-31,52 17 16,-35-18 0,-35-17-1,34 36 1,-52-1-1,0 18 1,-70 35 0,-36 36-1,18-54 1,53-52-16,-36 17 16,36-17-1</inkml:trace>
  <inkml:trace contextRef="#ctx0" brushRef="#br0" timeOffset="64880.66">13406 9102 0,'17'0'16,"1"0"-16,-18-18 31,0-17-16,0-18 1,0 35-16,0-88 16,-35 53-1,-54 1 1,-16 69 0,16 54-1,-17 87 1,71-52-1,18-70-15,17 87 16,105-88 0,-16-35-1,69-35 1,-52-53 0,-71 53-16,54-124 15,-54-35 16,-35 70-15,0-34 0,0 87-1,0 53 1,0 124 0,0 35-1,0 71 1,0-18-1,0-106 1,70-35 0,54-53-1,17-88 1,0-36 0,-70 19-1,-54-36 16,-34 88-15,-89 35 0,88 89-1,18-1 1,71 36 0,-18-18-1,-36-70-15,36 52 16,0-17-1,35-35 1,54-18 0,-37-35-1,36-54 1,-52-34 0,-89 35-1,0 52 1,0-69-1,-18 69 1,-53 36 0,-17 71-1,0 17 1,18 88 0,70-105-1,35-18 1,35-53-1,19-35 1,16-71 0,-69 53-1,-36 18-15,0-54 16,0 54 0,0 106 30,-18-54-46,18 54 16,0-53-16,0 70 16,0-71-16,53 36 15,106-53 1,70 0 0,-35-53-1,-18-35 1,-105 18-1,-71 34-15,0-52 16,-53 53 0,-35 35-1,-18 88 1,71-53 0,-1 54-1,19-1 1,70-53-1,35-35 1,18-35 0,-53-18-1,-18 0 1,-35 18 0,0 52-1,0 71 1,0 36-1,18 70 1,-1-141-16,19 141 16,-1 70-1,-18 1 1,-17 17 0,-35-88-1,-106 18 16,-71-89-15,-35-105 0,18-124-1,70-123 1,124 0 0,53-89-1,105-17 1,89 106-1,52 52 1,-211 160-16</inkml:trace>
  <inkml:trace contextRef="#ctx0" brushRef="#br0" timeOffset="66180.2">16492 8978 0,'18'-17'0,"-36"34"0,54-52 0,-36 17 16,17-52 0,-17 34-16,0-34 15,-53 17 1,-35 53 0,53 0-16,-89 106 15,36 0 1,0 35-1,70-71 1,18 1 0,18-71-16,53 0 15,52-35 1,1-71 0,-36 0-1,-53 0 16,-17 71-15,-89 141 15,53-18-15,18-71-16,0 54 16,36-36-1,70-17 1,-71-18-16,71-18 15,52-70 1,-16-53 0,-90 35-1,-52 36 1,-35 123 15,18-18-15,-19 71-1,1-36 1,35-17 0,0-35-1,0-36 17,0 0-32,35-87 15,18 34 1,35-17-1,-17 70 1,-53 54 0,-18-19-16,0 71 15,0-70-15,35 70 16,53-17 0,18-36-1,17-35 1,36-35 15,-53-18-15,35-124-1,-141 72 1,0 34 0,-88 53-1,0 36 1,-36 70-1,54 71 1,70-88 0,17-1-1,54-52 1,17-36 0,18-52-1,-89 34 1,36-70-1,0-70 1,-53 70 0,18-17-1,-18 105 1,-35 71 0,17 88-1,0-17 1,18 52-1,0-88 1,36-17 0,69-54-1,-69-17-15,87-35 16</inkml:trace>
  <inkml:trace contextRef="#ctx0" brushRef="#br0" timeOffset="67462.14">18838 8749 0,'18'-18'0,"-18"-17"16,0 17-16,0-35 15,-53 18 1,18 35 0,-53 35-1,52-17-15,-34 70 16,17 18-1,53-71-15,0 71 16,17-53 0,54-53-1,52-35 1,-34-36 0,34-140 15,-70 69-16,0-52 1,-53 124 0,-18 52-1,-35 124 1,36-71-16,-1 36 16,1-36-16,17 142 15,0-72 1,35 1-1,35-70 1,19-36 0,69-89-1,-52 1 1,-53-18 0,-53 53 15,-18 53-16,-17 36 1,35 52 0,0 0-1,53-17 1,18-71 0,17 0-1,18-36 1,-53-34-1,17-36 1,-52 71 0,-18 17-1,0 71 1,-36 0 0,19 35-1,17-35 16,35-35-15,53-18 0,-17-53-1,-1-35 1,-70-18 0,-17 35-1,-89 53 1,35 18-1,36 53 1,53-35 0,17-18-1,106-18 1,0-17 0,-53 0-1,-35 35 1,-53 17 15,0 36-15,0-35-16,-17 141 15,-1-18 1,0 53 0,18 0-1,0-53 1,0 53-1,0-53 1,0-106-16,0 36 16,0-53-1,0-36 1,0-35 0,89-106-1,-19 18 1</inkml:trace>
  <inkml:trace contextRef="#ctx0" brushRef="#br0" timeOffset="67763.3">20532 8678 0,'0'0'0,"-18"-17"0,0-19 16,1-52-1,87 53 1,1 35-1,35 0 1,-71 35 0,-35 71-1,-88 35 1,0-53 0,-54-35-1,72-35 16,35-18-15,35-35 0,17 17-16,36-17 0</inkml:trace>
  <inkml:trace contextRef="#ctx0" brushRef="#br0" timeOffset="68013.23">21026 8537 0,'-18'18'31,"18"-1"-31,-18 1 0,-35 70 16,36 1 0,17 34-1,0-88-15,17 36 31,36-71-15,53 0 0,-53-18-16</inkml:trace>
  <inkml:trace contextRef="#ctx0" brushRef="#br0" timeOffset="68245.55">21467 8502 0,'0'0'0,"0"-35"15,17 35 1,-17 17 0,53 71-1,-18 18 1,-17-88-16,-18 88 16,0 17-1,-106-35 1,18-35 15,-71-17-31</inkml:trace>
  <inkml:trace contextRef="#ctx0" brushRef="#br0" timeOffset="72311.92">2381 11871 0,'0'0'0,"0"-18"0,0-70 32,0 70-32,0 1 15,18-18-15,35-1 31,35 36-15,-17 36 0,34 69-1,-87-69-15,0 87 16,-18 36 0,0-71-1,-36-35 1,19-88 15,17 17-31,0-70 16,17-53-1,19 35 1,69-35 0,-16 88-1,-1 71 16,-70-1-31,-1 71 16,-17 36 0,0-36-1,0-17 1,-17-89 15,17 0-31,0-52 16,0-54-1,52 36 1,54-18 0,0 89-1,88 87 1,-141 18 0,-53 54-1,-18-37 1,-35 1 15,36-88-15,52-18-1,18-71 1,53-35 0,-71 89-16</inkml:trace>
  <inkml:trace contextRef="#ctx0" brushRef="#br0" timeOffset="73744.72">4022 11642 0,'0'0'0,"17"-18"0,-17 0 16,-35 18-1,-36 71 1,19 17 0,34 53-1,0 0 16,18-35-15,53-106 0,35 0-1,1-70 1,16-36 0,-87 71-16,17-71 15,-35-35 1,-53 52-1,-35 36 1,-18 71 0,36 70-1,35 71 1,35-106-16,0 70 16,70 19-1,1-90 16,52-52-15,1-52 0,52-54-1,-141 70-15,71-69 16,-53-37 0,-35 72-1,-18 52 1,0 89 15,0-36-31,0 71 16,0-18-1,35 0 1,18-52 0,35-36-1,-17-53 1,-54 35-1,54-88 1,-36-17 0,-17 52-1,-18 36 1,0 105 15,0-34-31,0 34 16,17 36-1,19-53 1,-1-53 0,35-35-1,1-36 1,-53 54-16,123-107 16,-35 54-1,17 17 16,-35 53-31,-35 70 32,-18 18-17,-35-52-15,0 52 16,0 18 0,-35-71-1,-18-35 1,-17-35-1,34-18 1,-16-35 0,34 70-16,0 0 15,18 54 17,0-19-32,18 54 15,70 17 16,0-70-15,-52-18-16,105 0 16,-18-53-1,18-53 1,-53 0 0,-17-17-1,-71 87-15,0-34 16,-18 34-1,-17 89 1,17 36 0,18 16-1,36-16 1,34-19 0,18-52-1,18-36 16,35-52-15,-70 17-16</inkml:trace>
  <inkml:trace contextRef="#ctx0" brushRef="#br0" timeOffset="73995.35">7285 11112 0,'0'0'0,"0"-17"16,-18 17-1,1 17-15,-1 36 16,0-17-16,1 105 16,17-88-16,-18 158 15,0-87 1,18 35 0,0-89-1,36-52 1,-19-18-1,36-53-15,-18 35 16,18-52-16</inkml:trace>
  <inkml:trace contextRef="#ctx0" brushRef="#br0" timeOffset="74228.83">7691 11112 0,'0'-52'15,"0"104"-15,0-69 16,0 34-1,0 36-15,0 141 16,0-52 0,0 16-1,0-52 1,0-71 0,0-52 15,-18-1-16</inkml:trace>
  <inkml:trace contextRef="#ctx0" brushRef="#br0" timeOffset="74745.5">7267 11606 0,'-35'0'16,"70"0"-16,-70 18 15,70-18 1,89-18-1,-89 18-15,71-35 16,-71 17-16,177-34 16,-71-1-1,-53 35 1,-88 36 0,-18 70 15,-17 18-31,17-1 31,36-34-15,70-36-1,1-35 1,34-35 0,-17-53-1,-71-36 1,-35-17-1,-70 53 1,-54 70 0,1 107-1,34 34 1,72-88-16,-19 89 16,36-71-1,71-18 1,70-35 15,-70-35-31</inkml:trace>
  <inkml:trace contextRef="#ctx0" brushRef="#br0" timeOffset="75128.14">8537 11430 0,'0'0'0,"0"-18"15,0 1-15,18 17 16,-1 0-1,19 70 1,-19-52-16,1 35 16,17 88-1,18-53 1,-17-35 0,-36-35-1,17-18 16,1 0-31,-1-36 0,1-52 32,0 0-17,35-35 1,-18 52 0,-17 53-1,17 18 1,-18 0-16,19 0 15,-19 0 1,19 36 0</inkml:trace>
  <inkml:trace contextRef="#ctx0" brushRef="#br0" timeOffset="75762.19">9278 11606 0,'0'36'0,"0"-72"0,18 72 31,-1-36-31,19 0 15,-1-53 17,18-18-17,-53 18 1,0 36-16,-53 34 31,0 107-15,0-1-1,53-52 1,0-54-16,0 36 16,0-35-16,53-18 15,35 0 1,0-53 0,-17 0-1,-1-53 1,19-52 15,-19 87-15,1 36-1,-18 35 1,0 106 0,-36 17-1,1-35 1,0-70-16,-1 70 15,18-35 1,-35-71 15,0 1-31,-35-19 16,18-34 0,17 35-16,0-71 15,35 35 1,53-17 15,18 35-15,-71 53-16</inkml:trace>
  <inkml:trace contextRef="#ctx0" brushRef="#br0" timeOffset="76313.49">11148 11483 0,'0'0'16,"-18"0"0,36 0-16,105 0 15,54 0 1,-142 0-1,71 0-15,158 0 32,-87-18-17,-107-17 1,-52-18 0,-36 18-1,-123-18 1,-18 35-1,159 1 17,124 17-17,-18 0 1,-71 0-16,88 0 16,-105 35-1,-18 71 16,-106 35-15,0-53 0,54-70-16,-72 52 15,71-52-15,-35 35 16,53-53-16,-36 0 16,53 0-16</inkml:trace>
  <inkml:trace contextRef="#ctx0" brushRef="#br0" timeOffset="76577.97">13741 10918 0,'0'0'0,"-18"0"16,0 0-16,1 0 0</inkml:trace>
  <inkml:trace contextRef="#ctx0" brushRef="#br0" timeOffset="80594.72">13053 11289 0,'0'0'0,"-18"0"0,0 0 16,-34-53-1,34 53-15,18-18 16,0 1-16,0-19 0,0-17 15,88-17 17,-53 70-32,54-18 15,52 18 1,-18 71 0,-70 52-1,-53 54 1,-35-19-1,0-87 1,-1-53 0,19-18-1,17-71 1,0-52 0,53-1-1,-36 71-15,71-106 16,18 71-1,-35 88 17,-1 71-17,-52-36-15,-18 36 16,18 105 0,-54-70-1,1-88 1,17-18-1,18-36 1,18-87 0,0 88-16,70-124 15,18 53 1,70 18 0,-70 88-1,0 70 1,-89 71-1,-17-17 17,-88 17-17,71-88 1,-1-35 0,88-54-1,19-34 1,17-1-16</inkml:trace>
  <inkml:trace contextRef="#ctx0" brushRef="#br0" timeOffset="81612.08">14764 11042 0,'0'-35'15,"0"70"-15,0-106 16,-18 71 0,0 18-16,-17 17 15,-53 124 1,53 0-1,35-53 17,35-18-17,36-71 1,105-52 0,-70-18-1,0-88 1,-106-18-1,-18 71 1,-106 18 0,1 87-1,17 107 1,71 35 0,35-54-1,35-16 1,36-72-1,52-17 17,-105-17-32,88-36 15,0-53 1,-1-18 0,-52 54-1,0 52 1,-53 53-1,0-17-15,0 88 16,0-36 0,0 1-1,0-36 1,53-35 0,-35 0-16,70 0 15,-70-17-15,52-36 16,18-35-1,-17-1 17,-18 54-17,-53 17-15,17 18 16,-17 36 0,-17 70-1,-18 17 1,35-35-1,17-35 1,71-53 0,1 0-1,-54-18-15,106-70 16,-18-18 0,36-52-1,-88 52 1,-89 106 15,-17 0-31,-89 53 16,36 53-1,18 17 1,70-52 0,0-54-16,70 19 15,71-36 1,-17-36-1,-89 1-15,36-18 16</inkml:trace>
  <inkml:trace contextRef="#ctx0" brushRef="#br0" timeOffset="81828.45">16775 10724 0,'0'0'0,"-18"0"0,0-35 16,36 35-1,88 0 17,35 0-17,88-17 1,-70-19 0,-141 36-16,-1-17 15</inkml:trace>
  <inkml:trace contextRef="#ctx0" brushRef="#br0" timeOffset="82044.56">17163 10619 0,'0'0'0,"-36"70"15,1 54 1,-18-1 0,0 53-1,0-52 1,53-1-1,0-52 17,106-124-1,-88 35-31</inkml:trace>
  <inkml:trace contextRef="#ctx0" brushRef="#br0" timeOffset="82360.99">17321 11130 0,'-35'18'0,"-35"70"16,52-17-1,18-1 1,53-35 0,88-35-1,-71-35 1,19-71 15,-72-17-15,-17 52-1,-88 36 1,-88 35 0,105 53-1,54 0 1,34-18-1,18-17-15</inkml:trace>
  <inkml:trace contextRef="#ctx0" brushRef="#br0" timeOffset="84026.8">17868 10954 0,'0'-18'0,"0"36"0,0-54 0,0 1 16,18 18-1,-1-1 1,54-17 0,-53 17-16,35-17 15,-36 17 1,-87 18 0,-1 35-1,1 36 1,70-1-1,0-34 1,70-36 0,-17 0-1,-35 0 1,-36 17 15,-35 36-15,35-17-16,-34 52 15,52 35 17,0-35-17,17-52 1,54-36 0,-36 0-16,71-36 15,53-69 1,-1-54-1,-52 18 1,0-71 0,-106 106-1,-35 71 1,-18 106 0,-18 87-1,54 1 1,17-36-1,17-17 17,36-35-17,53-71 1,17-35 0,-34-18-1,-54-53 1,-35 53-1,-18 53 1,-17 35 0,17 18-1,1 53 1,17-35 0,53-54-1,-36-17 1,72 0-16,-19-53 15,18-35 17,-35 0-17,-35 53 1,-18 52 0,0 54-1,-18-1 1,1-17-1,17-35 1,17-18 0,18-18-1,-17 1-15,35-54 16,-35 53-16,52-70 16,-35 71-1,-35-1 1,0 53-1,0 36 17,0-1-17,0-52-15,18 17 16,35 1 0,0-36-1,-18 0-15,36 0 16,17-36-1,-70 19-15,17-54 16,0 0 0,-35 54-1,0 34 1,0 54 0,-17-18-1,17-35-15,0 35 16,17-36-1,54-17 17,17-35-17,-18-53 1,1-53 0,-53 88-16,52-88 15,-34-53 1,-36 88-1,-89 176 17,72-34-32,-54 105 15,53 17 1,1-17 0,17-52-1,0-36 1,53-36-1,17-17 1,54-70 15,-107 52-31</inkml:trace>
  <inkml:trace contextRef="#ctx0" brushRef="#br0" timeOffset="84194.42">20055 11077 0,'0'0'15,"-17"0"1,17-17 0,123-1 31,-105 18-47,52 0 0,1-18 15</inkml:trace>
  <inkml:trace contextRef="#ctx0" brushRef="#br0" timeOffset="84427.59">20743 10813 0,'0'0'0,"-17"0"16,-54 17 0,53 1-16,-70 35 15,0 70 1,53 1-1,35-54 1,0 1 0,35-53-1,106-36 1,-35-35 0</inkml:trace>
  <inkml:trace contextRef="#ctx0" brushRef="#br0" timeOffset="84646.76">21043 10813 0,'0'-18'16,"0"36"-16,0-18 15,0 53 1,0 52 0,0 19-1,0-36 1,0 0-1,-53-17 1,-17-71 0,-1 0-1</inkml:trace>
  <inkml:trace contextRef="#ctx0" brushRef="#br0" timeOffset="86076.93">20020 4198 0,'0'0'0,"-18"0"0,1-53 16,-1 35-16,18 1 15,-17-36-15,-19-35 32,19 0-17,17 35 1,17-18 0,1 53-16,70-17 15,141 18 1,1 17-1,123 70 1,-124 18 0,35 142-1,-52 140 1,-177-105 0,-35 123-1,-35-124 1,-18 107-1,18-19 1,35-105 15,0-158-31,106 193 16,52-106 0,125-17-1,69-53 1,-105-53-1,-194-53-15,71 17 16,-107-17-16,-175 71 31,-54 52-15,89 1 0,87-89-16,-52 106 15,70-88-15,1 53 16,-1-53-16,18 211 15,18-17 17,-1-35-17,19 88 1,-36 17 0,0-228-16,-18 105 15,0-89-15,-70 284 16,0 51-1,0-122 1,17 123 0,1-18-1,52-317-15,0 88 16,1-106-16,-107 230 16,-87-71-1,-19-106 1,-87-18-1,70-70 17,176-35-32,-105 35 15,0 17 1,87-34 0,-16-19-1,69-17-15</inkml:trace>
  <inkml:trace contextRef="#ctx0" brushRef="#br0" timeOffset="94942.11">11659 13458 0,'0'-17'0,"0"-1"31,0 36 16,0-1-31,0 1-16,0 0 0,-17-1 16,17 19-1,17-36 1,1 0-1,0 0-15,34-18 16,-16-17 0,-36-18 15,0 18-15,-53 17-1,35 18-15,1 0 16,-19 0-1,36 53 1,0 0 0,0-36-1,18 1 1,70-18 0,-70 0-1</inkml:trace>
  <inkml:trace contextRef="#ctx0" brushRef="#br0" timeOffset="95309.97">12541 13194 0,'0'-18'15,"-17"1"1,-1 34-1,0 54 1,18-54-16,0 125 16,0-90-16,0 142 15,0 106 1,-17-53 0,-54 88-1,1-52 1,52-142-1,0-35 1,36-230 31,52-88-31,-52 142-16</inkml:trace>
  <inkml:trace contextRef="#ctx0" brushRef="#br0" timeOffset="95625.84">12541 13494 0,'0'-36'15,"0"72"-15,0-107 0,0 36 0,-17-53 16,34 35 0,107-35-1,17 52 1,35 54-1,-123 53 1,-106 52 0,-106 0 15,18-52-15,106-53-16,-88 35 15,105-53 1,89-18 15,-54 0-31,71-17 16</inkml:trace>
  <inkml:trace contextRef="#ctx0" brushRef="#br0" timeOffset="95976.23">13229 13423 0,'0'0'0,"18"0"16,-1-17-16,1-1 0,35-17 31,0-18-15,35-35 0,-35 52-1,-53 19 1,-35 17-1,17 0-15,-88 88 16,18-18 0,35 54-1,53-18 1,35-53 0,107-36-1,-54-34 1,0-36-1</inkml:trace>
  <inkml:trace contextRef="#ctx0" brushRef="#br0" timeOffset="96358.94">13776 13282 0,'0'-18'0,"0"36"0,0-53 16,0-36-1,18 18 1,52 18-1,71 17 1,-35 54 0,-71-19-16,71 89 15,-106-18 1,-17 18 0,-36-53-1,17-53 1,19 0-1,17-88 1,53-18 0,0 18 15,17-18-15,1 53-1,52 53 1,-35 0-1,-52 0-15</inkml:trace>
  <inkml:trace contextRef="#ctx0" brushRef="#br0" timeOffset="97359.26">14676 13264 0,'52'36'16,"-16"-36"0,52 0-1,88-71 1,-17-52-1,-71-36 1,-70 53 0,-53 0 15,17 89-31,-70 17 16,0 88-1,35 53 1,17 88-1,1 53 1,35-35 0,-18 177-1,1-142 1,-18 106 0,-18 0-1,35-159 1,18 1-1,71-142 1,52-70 0,18-124 15,-17-35-15,-19-142-1,-87-105 1,-53-35-1,-106 70 1,0 177 0,17 52-1,89 89 1,17 17-16,18-17 16,88-35-1,54-1 1,34-35-1,-53 18 1,18-35 15,-123 87-31,0 1 16,-18-18 0,-36 53-1,-34 88 1,52 18-1,18-18 1,0 18 0,53-71-1,-18-35-15,71 0 16,-17-17 0,34-54-1,-52-35 1,-71 18-1,-106 18 1,88 70-16,-70 0 16,-18 35 15,53 18-15,35 0-1,18-18 1,89-17-1,-1-18 1</inkml:trace>
  <inkml:trace contextRef="#ctx0" brushRef="#br0" timeOffset="97742.98">16140 13353 0,'-18'-18'0,"18"0"0,-35-17 16,35 17-16,0-34 15,53-1 1,17 17 0,71 36 15,-53 71-15,-17-18-1,-18 53 1,-53-53-1,0-18 1,-53-18 0,18-17-1,35-17-15,0-36 16,17 18 0,54-54-1,-1 37 1,36-1-1,18 35 1</inkml:trace>
  <inkml:trace contextRef="#ctx0" brushRef="#br0" timeOffset="98408.18">17110 13106 0,'17'0'16,"-34"0"-16,34 17 15,-17 1 1,-35 53-1,17-54-15,18 36 16,-17 35 0,-1-35-1,18-35 1,-17-18 0,-1-18-1,18-52 1,18-1-1,70-35 1,35 18 15,-35 53-15,53 35 0,-88 53-1,0 53 1,-53-36-1,0 1 1,-17-36 0,-19-17-1,1-18 1,35-36 0,0-34-1,53-1 1,53-70-1,35 18 1,-18 105 15,-52 53-15,-53 53 0,-1 54-1,-17-54 1,0 0-1,-17-70-15,-1 17 16,-17-18 0</inkml:trace>
  <inkml:trace contextRef="#ctx0" brushRef="#br0" timeOffset="98562.49">18274 13582 0,'0'18'16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94B3-FC02-D60B-17F1-296BB8FB2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8E5AA-AD30-8B50-532D-BF8B58E3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6D5B-5C1F-155D-40D2-C56926AC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D9FF-5073-36A1-B64D-04A6A1D9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99D4-AB04-E81C-C568-B2AD9550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6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9EC3-EE60-1969-B1A7-48920369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3C85D-2076-AF39-065F-577276688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1D33-53C5-D678-1D28-3A9B7658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800F-F701-5052-DC6F-75F38660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30DB-EFEE-AB68-5769-749F86F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92E5D-0A82-0EAC-A641-EF61FED16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7A6B3-3EE1-95C2-E422-749E28F9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B3E9-0626-2C72-1403-3A6EF473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AC53-2608-C35A-146D-75E88A90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868C-8089-133E-68EB-F9BFEF9F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C228-4A56-7C90-8449-D9E22E79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C276-F928-4C12-0F65-C2309539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6218-773C-DFF3-57A6-4B3D1A79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D671D-7B6B-8189-6ACB-8A4AC45B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E543-93EA-2155-919C-EBBE0030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8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D316-A61E-A76B-6777-B90DCD10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80FA-5099-C5B9-25EB-FD63A59B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2536-2FAB-D309-57B7-A74C9E40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57AF-9A72-98CB-B3DE-3068455E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1BB-5E27-1554-5D54-6F3CE08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220-0B46-B892-0659-6B304868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0C73-82F5-D8F9-D42A-A4704751D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02AD3-704E-819F-ACA1-F5431F71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33330-2743-A3EC-9843-E2076580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85EA3-0317-245B-3C76-75A75624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A6C9-1EA5-602C-A8E9-77F36C28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5C8E-6F39-519D-6379-6C33262E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947F-4F30-0062-FA4C-81F11572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C82B8-5021-2FD3-E34E-2324744F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77389-1DE3-30B3-C935-7015C11FF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C9250-28E1-60E8-08A0-1CED9432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4C928-83EB-CDB8-EEB1-BC32095F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EA260-4DB4-6EDC-54C2-7E89B17E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39054-71C6-16DD-2CE0-8E405A25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4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C9C9-F275-D4C3-D14C-F53A5AFD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8391B-03F1-E9C2-E1DE-B6BD8AD0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579FC-4FAE-B310-52DA-F3259718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12C49-0AD4-948D-5909-041FE925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9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F6F52-CDB4-C305-3E7F-8E1DB332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80D36-9743-44F1-A91C-2C19BFF2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C655-679D-20B7-9E49-B18DC036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8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F35A-DEC5-91EF-D10B-F019E742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E80D-A274-B6B4-0E8A-76C8C0CA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6EBDC-7D64-BB6B-2B0A-6B62884C9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22BB-124E-6844-3F36-0DDC71D4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54ABD-5B3F-6777-A0BE-379CF4D1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B9E4-8F17-9547-A640-E535A2B9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8DE9-80F8-CD6F-BC44-E3579FC0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76535-51CD-E863-D1AD-D0100A9F3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C31F6-581C-CAC2-BA58-BD8DDB97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EDD0E-CDC8-276E-2330-822D7A41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B5956-99CA-D690-396E-9A90120F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A9087-9AB4-4FEE-E124-0B1F7446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3E7CD-A3D7-70DE-1746-2553DDA2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08CEA-705A-4C2F-FC74-4BFB3318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C98E-EF5F-D0EB-7954-27C2540CD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5118-3241-41B3-AACD-416B04AB2285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7FF4-D730-9910-8371-E732E5BFF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D652-7815-0CBC-6189-DED4FD97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CAD9-B361-4E59-98D3-60E5691C9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3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8D95-E32C-28F1-2C3B-4335B31E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2FEE-8640-515F-5EE6-258AE6075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94FC67-C664-B3F3-C8E9-D37D23C739E9}"/>
                  </a:ext>
                </a:extLst>
              </p14:cNvPr>
              <p14:cNvContentPartPr/>
              <p14:nvPr/>
            </p14:nvContentPartPr>
            <p14:xfrm>
              <a:off x="171360" y="317520"/>
              <a:ext cx="3962880" cy="39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94FC67-C664-B3F3-C8E9-D37D23C73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308160"/>
                <a:ext cx="3981600" cy="39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6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8D95-E32C-28F1-2C3B-4335B31E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2FEE-8640-515F-5EE6-258AE6075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DE1049-6B62-DA24-93C2-6123CEB30F12}"/>
                  </a:ext>
                </a:extLst>
              </p14:cNvPr>
              <p14:cNvContentPartPr/>
              <p14:nvPr/>
            </p14:nvContentPartPr>
            <p14:xfrm>
              <a:off x="533520" y="361800"/>
              <a:ext cx="7429680" cy="254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DE1049-6B62-DA24-93C2-6123CEB30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352440"/>
                <a:ext cx="7448400" cy="25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93136A-DD1C-74FE-CDED-C424D240AFF3}"/>
                  </a:ext>
                </a:extLst>
              </p14:cNvPr>
              <p14:cNvContentPartPr/>
              <p14:nvPr/>
            </p14:nvContentPartPr>
            <p14:xfrm>
              <a:off x="425520" y="3384720"/>
              <a:ext cx="4089600" cy="194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93136A-DD1C-74FE-CDED-C424D240A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160" y="3375360"/>
                <a:ext cx="4108320" cy="19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85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8D95-E32C-28F1-2C3B-4335B31E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2FEE-8640-515F-5EE6-258AE6075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9EF792-AB7E-9EBD-A55F-086E6F94EB1A}"/>
                  </a:ext>
                </a:extLst>
              </p14:cNvPr>
              <p14:cNvContentPartPr/>
              <p14:nvPr/>
            </p14:nvContentPartPr>
            <p14:xfrm>
              <a:off x="2590920" y="1847880"/>
              <a:ext cx="360" cy="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9EF792-AB7E-9EBD-A55F-086E6F94E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60" y="1838520"/>
                <a:ext cx="19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EF25FE-B34C-8642-1531-26E73B4B6ECF}"/>
                  </a:ext>
                </a:extLst>
              </p14:cNvPr>
              <p14:cNvContentPartPr/>
              <p14:nvPr/>
            </p14:nvContentPartPr>
            <p14:xfrm>
              <a:off x="6480" y="120600"/>
              <a:ext cx="7378920" cy="556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EF25FE-B34C-8642-1531-26E73B4B6E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80" y="111240"/>
                <a:ext cx="739764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1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8D95-E32C-28F1-2C3B-4335B31E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2FEE-8640-515F-5EE6-258AE6075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57F032-DE6B-FDE1-AF31-BB4857576097}"/>
                  </a:ext>
                </a:extLst>
              </p14:cNvPr>
              <p14:cNvContentPartPr/>
              <p14:nvPr/>
            </p14:nvContentPartPr>
            <p14:xfrm>
              <a:off x="127080" y="241200"/>
              <a:ext cx="8991720" cy="652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57F032-DE6B-FDE1-AF31-BB48575760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231840"/>
                <a:ext cx="9010440" cy="65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45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8D95-E32C-28F1-2C3B-4335B31E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2FEE-8640-515F-5EE6-258AE6075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C82246-259D-D756-1111-17D249A4F770}"/>
                  </a:ext>
                </a:extLst>
              </p14:cNvPr>
              <p14:cNvContentPartPr/>
              <p14:nvPr/>
            </p14:nvContentPartPr>
            <p14:xfrm>
              <a:off x="50760" y="190440"/>
              <a:ext cx="8020440" cy="582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C82246-259D-D756-1111-17D249A4F7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181080"/>
                <a:ext cx="803916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79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8D95-E32C-28F1-2C3B-4335B31E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2FEE-8640-515F-5EE6-258AE6075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D5F0BD-4F41-C498-7930-4A36CF96BD39}"/>
                  </a:ext>
                </a:extLst>
              </p14:cNvPr>
              <p14:cNvContentPartPr/>
              <p14:nvPr/>
            </p14:nvContentPartPr>
            <p14:xfrm>
              <a:off x="133200" y="203040"/>
              <a:ext cx="6071040" cy="21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D5F0BD-4F41-C498-7930-4A36CF96BD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193680"/>
                <a:ext cx="6089760" cy="21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24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8D95-E32C-28F1-2C3B-4335B31E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2FEE-8640-515F-5EE6-258AE6075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8D82BA-D7D6-B361-F91D-C1163F2DE2FC}"/>
                  </a:ext>
                </a:extLst>
              </p14:cNvPr>
              <p14:cNvContentPartPr/>
              <p14:nvPr/>
            </p14:nvContentPartPr>
            <p14:xfrm>
              <a:off x="431640" y="412920"/>
              <a:ext cx="777276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8D82BA-D7D6-B361-F91D-C1163F2DE2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403560"/>
                <a:ext cx="779148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90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8D95-E32C-28F1-2C3B-4335B31E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2FEE-8640-515F-5EE6-258AE6075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5AF05B-20F4-E926-80E6-737F9E3E77C4}"/>
                  </a:ext>
                </a:extLst>
              </p14:cNvPr>
              <p14:cNvContentPartPr/>
              <p14:nvPr/>
            </p14:nvContentPartPr>
            <p14:xfrm>
              <a:off x="304920" y="368280"/>
              <a:ext cx="7639200" cy="539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5AF05B-20F4-E926-80E6-737F9E3E7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58920"/>
                <a:ext cx="7657920" cy="54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99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2022-09-26T04:00:00Z</dcterms:created>
  <dcterms:modified xsi:type="dcterms:W3CDTF">2022-09-26T04:00:52Z</dcterms:modified>
</cp:coreProperties>
</file>