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09:1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141 0,'17'0'31,"-17"-18"-15,36 18-1,-19-17-15,1 17 16,35-18-16</inkml:trace>
  <inkml:trace contextRef="#ctx0" brushRef="#br0" timeOffset="3465.8">3034 917 0,'0'-17'16,"0"-1"15,0 0-15,0 1 15,0-1-15,0 0-1,0 36 63,0 0-78,0-1 0,-18 54 16,18 17 0,-17 18-1,17-36 1,0-17-1,0-35 1,0 0 0,0-36 15,0-35-15,0 35-16</inkml:trace>
  <inkml:trace contextRef="#ctx0" brushRef="#br0" timeOffset="3933.34">3034 564 0,'-18'0'15,"18"18"-15,0 0 16,0-1-16,0 1 31,18-18-15,17 0-1,0-35 1,18-18 0,-35 18-1,-18 17 1,-18 0 0,1 18-1,-19 18 1,19 0-1,17 17 1,0 0 0,0 18-1</inkml:trace>
  <inkml:trace contextRef="#ctx0" brushRef="#br0" timeOffset="4550.03">3722 882 0,'0'0'0,"17"0"15,1-18-15,0 1 16,-18-19-1,0 19 1,-53 17 0,0 17-1,0 19 1,0 17 0,53-36-1,-18 1 1,18 17-1,0-17 1,53-18 0,0 17-1,18 1 1,-1 0 0,-34 35-1,-36-18 1,0 18-1,-53-18 1,-35 0 0,-18-17-1,17-18 1,1 0 15,71-18-15,-19 18-1,36-17 17,18 17-32,35-53 15</inkml:trace>
  <inkml:trace contextRef="#ctx0" brushRef="#br0" timeOffset="5165.07">4463 617 0,'0'18'46,"-18"0"-46,18 17 16,-18 124 0,1-54-1,-1 37 1,18-72 0,0 1 15,18-71 0,-18-36-31,0-16 16</inkml:trace>
  <inkml:trace contextRef="#ctx0" brushRef="#br0" timeOffset="5634.16">4198 723 0,'0'-17'16,"0"34"-16,-35-34 16,17-19-1,18 1 1,0 17-16,35-35 16,54 18-1,69 0 1,54 35-1,-53 18 1,17 52 0,-88 54-1,-70 17 17,-36-18-17,-87 18 1,-19-53-1,-52-17 1,123-71-16,-71 18 16,-17-18-1,35 0 1,89-18 0,17-35-1,17 18 1,19 17-16</inkml:trace>
  <inkml:trace contextRef="#ctx0" brushRef="#br0" timeOffset="6182.03">5539 811 0,'-18'0'0,"0"0"16,-17 53-1,35-35-15,-18 17 16,-17 71 0,17-35-1,18-36 1,0-17-1,0-36 17</inkml:trace>
  <inkml:trace contextRef="#ctx0" brushRef="#br0" timeOffset="6549.58">5468 564 0,'0'0'0,"-18"0"15,1 0-15,-36 18 16,53 0-16,-18-1 16,36-17 30,-1 0-46,1 0 16,17-35 0,-17 0-1,-18 0 1,-35 35 15,-18 0-15,35 35-1,1 35 1,17-34 0,35 17-1</inkml:trace>
  <inkml:trace contextRef="#ctx0" brushRef="#br0" timeOffset="7065.3">6068 882 0,'0'0'0,"53"-18"15,-36 1 1,1-19-16,-18 19 31,0-19-15,-53 36-1,-18 18 1,1 17 0,17 18-1,53-17 1,0-1 0,53-18-1,35 19 1,-35-36-1,18 35 1,-54 18 0,-34 0-1,-89 0 1,18-36 15,-18 1-15,35-18-1,18 0 1,36-18-16,17 1 16,35-36-1,0 18-15</inkml:trace>
  <inkml:trace contextRef="#ctx0" brushRef="#br0" timeOffset="7715.98">6579 864 0,'0'0'15,"-17"0"1,-1 0-1,0 18 1,18 17-16,-17 89 16,-1 17-1,0 70 1,-17 36 0,0-70-1,0 34 1,17-87-1,0-106-15,1 70 16,-1-71 0,18-34-1,0-89 1,0 18 0</inkml:trace>
  <inkml:trace contextRef="#ctx0" brushRef="#br0" timeOffset="8081.96">6403 1094 0,'0'0'0,"0"-124"15,-18 36 1,1 17 0,17 1-1,88 17 1,35 0-1,71 35 1,-53 36 0,-35 105-1,-141 36 1,-71-18 15,0-35-15,36-88-1,34-1 1,19-17 0,17-17-16,0-36 15,35 0 1,36 0 0</inkml:trace>
  <inkml:trace contextRef="#ctx0" brushRef="#br0" timeOffset="8364.86">7391 582 0,'0'-18'16,"0"36"-16,0-53 0,0 17 0,0 1 31,0 34-15,0 18-1,-18 71 1,-17-18 0,17 36-1,0-36 1,18-17 0,0-54-16,53-17 31</inkml:trace>
  <inkml:trace contextRef="#ctx0" brushRef="#br0" timeOffset="9731.87">7955 882 0,'0'-18'0,"0"36"0,0-53 16,18-1-1,-18-34 1,-18 35 0,-35 17-1,36 18-15,-72 18 16,-16 70 0,-1 35-1,70-52 1,36 17-1,0-17 1,36-54 0,17-17-1,35 0 1,35-53 0,-52-17 15,35-36-16,-89 35 1,-17 18 0,0 36-1,-17 52 17,-1 88-17,0-52 1,18 17-1,0-35 1,18-18 0,35-35-1,-35 0-15,35 0 16,17-52 15,-17-1-15,0-53-1,-18 18 1,-35 70 0,0 0-1,0 89 17,0-18-17,0 35 1,0-53-1,35 1 1,1-36 0,52 0-1,0-53 1,-35 0 15,0-18-15,-53 53-16,0-34 15,0 16 1,0 19 0,-18 17-1,1 53 1,-19 35 0,1 71-1,17-54 1,1 36-1,17-35 1,0 88 0,17 0-1,-17 0 1,0-35 15,-70-18-15,35-35-1,-36-18 1,1-70 0,-19-36-1,1-70 1,18-71 0,52 18-1,18-35 1,0-18-1,71 53 1,-1 17 0,-17 71-1,18-17 1,-1 34 0,-17 19-1</inkml:trace>
  <inkml:trace contextRef="#ctx0" brushRef="#br0" timeOffset="10115.18">8855 1288 0,'0'0'0,"35"0"31,-17 0-31,-18-18 0,53 0 16,-1-35-1,19 1 1,-53-19 0,-18 36-1,0 17 1,-36 18 15,-17 35-15,18 18-1,0 35 1,17-17 0,18-18-1,36-35 1,16-18 0,19 0-1,17 0 1</inkml:trace>
  <inkml:trace contextRef="#ctx0" brushRef="#br0" timeOffset="10698.23">9648 1058 0,'0'-17'0,"0"34"0,0-52 0,0-36 31,0 54-16,-17 17-15,-54 0 16,1 17 0,-18 72-1,52-19 1,19 36 0,17-18-1,0-70 1,53-18-1,-18 0 1,35-35 0,-17-54-1,0-34 1,-18-18 0,-35 35 15,0 0-16,0 71 1,0 70 15,0-17-31,0 70 16,0 71 0,0-36-1,18 18 1,0-88-1,35-17 1,17-36 0,-17 0-1,-18-18 1</inkml:trace>
  <inkml:trace contextRef="#ctx0" brushRef="#br0" timeOffset="11214.03">10495 1076 0,'0'0'16,"-53"0"0,36 0-16,52 0 47,-18 0-47,125 0 15,-1 0 1,88 0-1,-88 0 1,-106 0-16,89 0 16,-71 0-1</inkml:trace>
  <inkml:trace contextRef="#ctx0" brushRef="#br0" timeOffset="11647.7">11271 776 0,'0'0'0,"-17"-18"32,-1 18-32,0 0 15,18 18-15,0 17 16,0 54-1,89-37 1,-1-16 0,35-36-1,-52 0 1,-36 0 15,-35-18 0,-71 18-15,19 53 0,34-35-16,-70 88 15,17-1 1,1 1 0,34-53-1,36-35 1,53-18 15</inkml:trace>
  <inkml:trace contextRef="#ctx0" brushRef="#br0" timeOffset="12198.04">12330 811 0,'0'0'0,"-18"0"0,-17-17 32,88 17-17,-1-18 1,37 0 0,69 18-1,-16 0 1,-37 0-1,-52-17 1,-35 17-16,-89 17 31,36-17-15</inkml:trace>
  <inkml:trace contextRef="#ctx0" brushRef="#br0" timeOffset="12480.46">12665 829 0,'0'0'0,"-18"0"16,0 0 0,18 18-1,-35 52 1,18 18 0,17-52-16,-36 105 15,19-53 1,-1 18-1,0-53 1,18-18 0,18-35 31,0 0-47</inkml:trace>
  <inkml:trace contextRef="#ctx0" brushRef="#br0" timeOffset="13348.31">12859 1129 0,'0'18'78,"-36"-1"-62,36 1-16,0-1 0,-17 19 16,-18 34-1,35 1 1,0-18 0,35-36-1,-18 1-15,54-18 16,17 0-1,-17-18 1,17-35 0,-35-17-1,-53-1 1,-35-34 0,-18 52 15,-53 35-16,18 36 1,17 17 0,18 71-1,36-89-15,17 54 16,0-1 0,17-17-1,36-35 1,18-18-1,-1 0 1,-35 0-16,18-35 16,18-36-1,-36-35 1,-35 36 0,-53-1 15,-17 54-16,52 17-15,-88 0 16,36 35 0,17 35-1,35-34 1,18-19 0,35-17-16</inkml:trace>
  <inkml:trace contextRef="#ctx0" brushRef="#br0" timeOffset="14797.28">14340 1058 0,'0'-17'0,"18"-72"32,-18 72-17,0-1-15,-53 18 16,-53 71 0,-17 52 15,70-17-16,35 18 1,36-36 0,52-35-1,-52-36-15,123-17 16,18 0 0,-36-53-1,19-35 1,-54-18-1,-35-35 1,-53-18 0,-18 89-1,0 52 1,-17 54 15,0 105-15,35-18-1,-35 71 1,17-123 0,18-1-1,0-52 1,18-18 0,17-35-1,35-54 1,-34 37-1,52-19 1,-35 71 0,-18 0-1,0 71 1,1-19 0,34 1-1,-17-53 16,53 18-15,0-18 0,-18-18-1,18-52 1,-71-18 0,-17 35-1,-18 17 1,-71 54 15,53 70-15,18-35-1,0 18 1,18-18 0,17-36-1,36-17 16,52 0-15,-52-35 0</inkml:trace>
  <inkml:trace contextRef="#ctx0" brushRef="#br0" timeOffset="15648.1">16192 1147 0,'0'0'16,"-35"0"15,18 0-31,-1 0 0,-53 70 16,54 1-1,-1-18 1,18-36-16,0 54 31,53-36-15,0-17-1,17-18 1,1-36 0,-18 1-1,35-106 1,-53 18 0,18-54-1,-53 89 1,18 35-1,-18 71 1,0-1-16,-35 107 16,-18 17-1,35-35 1,1 0 0,17-54 15,0-16-16,-18-36 1,36-53 15,34 18-15,37-36 0,-1 18-1,-35 35 1,-36 1-1,-34 17 17,-1 0-32,-17 17 15,0 1 1,-18 0 0,35 17 15,18 18-16,0-18 1,18 0 0,35 1-1,-36-36-15,18 0 16,18 0 0,0 0-1,-17-36 16,16-16-15</inkml:trace>
  <inkml:trace contextRef="#ctx0" brushRef="#br0" timeOffset="17063.75">18027 1393 0,'0'0'0,"0"-17"62,0-1-62,18 1 16,34-89-1,-16 0 1,34-71 0,-52 36-1,-18 53 1,0 53-1,-18 70 1,1-17-16,-36 123 16,53 0-1,0 35 1,0-87 0,70-1 15,19-53-16,16-35 1,1-35 0,-18-36-1,-17-52 1,-18-18 0,-36 35-1,-17 35 1,-35 71-1,18 53 1,-19 35 0,19 71-1,17-53 1,-36 17 0,36-70 15,0-35-16,36-18 17,17-53-17,-53 35-15,70-70 16,-52 53 0,35 0-1,-36 35 16,-17 53-15,18-36-16,-18 19 16,18-19-16,17 18 15,18 1 1,17-19 0,36-17 15,-35 0-16,52-70 1,-70-1 0,-18-35-1,-35 1 1,0 87 0,-53 18-1,-17 53 1,35 53-1,35-18 1,0-35 0,53-18-1,52-35 1,-16 0 0,-72 0-16,89 0 31,-53-35-16,-18-18 1,-35 18 0,0-1-1,0 19-15</inkml:trace>
  <inkml:trace contextRef="#ctx0" brushRef="#br0" timeOffset="17363.78">17780 1217 0,'0'0'0,"18"0"16,-1 0-1,71 0 1,-52 0-16,122-18 16,-52 18-1,0 0 1,-71 0 0,-35-17-1</inkml:trace>
  <inkml:trace contextRef="#ctx0" brushRef="#br0" timeOffset="20379.89">3457 2963 0,'0'0'15,"0"18"1,18-18 15,17-18-31,36-35 31,17-17-15,-35-36 0,-36 35-1,-17 54-15,0-54 16,-35 18 0,-18 53-1,-53 53 1,18 71-1,53-36 1,35 35 0,0-105-16,35 35 15,53-18 1,36-35 0,17-35 15,-18-36-16,1-34 1,-18-72 0,-89 54-1,-17-1 1,0 36 0,-35 88 15,35 18-31,-18 105 15,-17 1 1,35 52 0,0-53-1,35-52 1,-17-71-16,17 18 16,-17-18-16,70 0 31,36-36-16,-18-17 1,-1-17 0,-69-1-1,-36-17 1,-53 71 0,-18 52-1,36 35 1,17 19-1,18-1 1,36-35 0,69-36-1,19-17 1,17-53 0,-18-17-1,-52-1 16,-36-17-15,-35 53-16,0-18 16,0 35-1,0 36 1,0 52 0,0 1-1,-17 35 1,17-36-1,0-34 1,0-19 0,0-34 15,0-1-31,17-35 16,19-35 15,16 0-16,-16 52 1,-19 36 0,19 36-1,-1 34 1,-17-52-16,17 35 16,-18 0-1,36-18 1,-53-17-1,36-18 17,-19-18-32,19-53 15,17 1 1,-1-18 0,1 17 15,0 54-16,-35 17 1,-18 70 0,0 1-1,18-1 1,17 1 0,18-18-1,35-53 1,0 0-1,18-18 1,-18-35 0,0-35-1,-70 17 1,-18 1 0,0 52-16,-35 1 31,-1 17-16,-16 70 1,52 1 0,0 17-1,0-53 1,70 0 0,18-35-1,-17 0 1,52-35-1,-35-18 1,-52-35 0,-36 17-1,0 54 1,0 87 15,0-17 0,-18 18-15,18-54-16,-18 19 16,18-19-1,0 1 1,0-53 15,18-18-15,0 35-16,35-70 15,17 0 1,18 35 0,-35 53-1,-17 0 1,-1 70 0,-17-34-16,-1 17 31,1 17-16,35 1 1,0-54 0,17-17-1,-17 0 1,53-88 0,-18-18-1,-35 1 1,-18-54-1,1 53 1,-36 53 0,-36 141 15,-17 53-15,18 0-1,35-35 16,0 0-15,0-88-16,35 35 16,54-36-1,-19-17 1,18-17 0,1-36-1,-54-18 1,-35 54-16</inkml:trace>
  <inkml:trace contextRef="#ctx0" brushRef="#br0" timeOffset="20581.38">7444 2611 0,'0'0'0,"-18"0"0,0 0 15,36 0 16,53 0-15,52 0 0,-17-18-1,-18 0 1,-53 18 0,-17-17-16</inkml:trace>
  <inkml:trace contextRef="#ctx0" brushRef="#br0" timeOffset="21148.7">9472 2540 0,'0'-18'0,"0"36"0,18-36 0,-18-35 16,-18 53 15,0 18-16,18 17 1,-35 71 0,18 18-1,17-54 1,0-52-16,0 17 16,0-17-1,17-18 1,36-36-1,-18 19-15</inkml:trace>
  <inkml:trace contextRef="#ctx0" brushRef="#br0" timeOffset="21529.56">9860 2558 0,'0'0'0,"18"-18"16,-18 0-1,-53 18 16,0 18-15,-18 35 0,54 0-1,17-18 1,53-17 0,35-1-1,0 36 1,-70-53-16,35 36 15,-36-1 1,-52-18 0,-36 1-1,1 0 1,-1-18 0,54-18 15,17-17-16,0 0 1,0-1-16</inkml:trace>
  <inkml:trace contextRef="#ctx0" brushRef="#br0" timeOffset="21730.25">9613 2346 0,'0'0'0,"-17"0"0,17 35 0,-53-52 16,35-1-1,36 18 32,17 0-47</inkml:trace>
  <inkml:trace contextRef="#ctx0" brushRef="#br0" timeOffset="22978.94">11853 2452 0,'0'-18'0,"0"36"0,0-71 0,0-53 31,-17 88-31,-1 18 0,0-17 16,-35 17-1,1 106 1,16 17 0,1 53-1,35-123-15,-53 71 16,18-71 0,-18-18-1,18-35 16,17-18-15,18-105 0,0-1-1,18 19 1,-1 16 0,19 160 15,34 52-16,-70-87-15,53 52 16,35 18 0,53-71-1,-17-35 1,52-35 0,-52-36 15,-107 54-31,19-89 15,-19-88 1,-34 0 0,-54 70-1,-70 18 1,17 106 0,72 0-16,-107 36 15,18 52 1,105 18-1,36 88 1,71-36 0,52-69-1,-87-54-15,158 0 16,-36-35 0,19-17-1,-54-72 1,-52 19 15,-36-36-15,-35 53-1,0 106 17,0 35-17,0-35 1,0 18-1,0-54-15,0 1 16,0-36 31,0 1-47,18-54 16,-1 18-1</inkml:trace>
  <inkml:trace contextRef="#ctx0" brushRef="#br0" timeOffset="23129.7">12700 2346 0,'0'-53'16,"0"106"-16,-18-106 31,18 71-15,0-1-1,18 1 1,17 0-1</inkml:trace>
  <inkml:trace contextRef="#ctx0" brushRef="#br0" timeOffset="23597.06">13212 2487 0,'0'0'0,"35"0"16,-18 0-1,-17-18 1,-17 1 0,-36 17-1,-35 0 1,52 35 0,19 0-1,17-17 1,17 0-1,72 17 1,-72-35-16,89 53 16,-71 0-1,-35 17 1,-35-17 0,-18-35-1,-35-1 16,35-17-15,18-17 0,17-18-1,0 17 1,36-17 0,88-1-1</inkml:trace>
  <inkml:trace contextRef="#ctx0" brushRef="#br0" timeOffset="23979.18">13652 2505 0,'0'0'0,"-17"0"31,17 17-31,-18 1 0,1 53 31,-1 70-15,0 17-1,18-105-15,-17 106 16,-1 88 0,18 0-1,-35-18 1,17-105-1,-17 52 1,35-141 0,35-88 15,0-70-15,1-18-1</inkml:trace>
  <inkml:trace contextRef="#ctx0" brushRef="#br0" timeOffset="24312.81">13741 2875 0,'0'-53'15,"0"106"-15,0-229 16,0 123-16,17-18 16,36-17-1,18 53 1,35 35-1,-36 35 1,1 53 0,-89 0-1,-88 1 1,-17-19 0,-1-70-1,71 0 16,36 0-15,17-17 0,35-54-1,18 36-15</inkml:trace>
  <inkml:trace contextRef="#ctx0" brushRef="#br0" timeOffset="24596.01">14534 2222 0,'0'0'16,"0"-17"-1,-17 17-15,-18 17 16,-1 72 0,19 17-1,-19 70 1,36-53 15,0-70-15,0-17-1,53-36 1,0 0 0,-35-18-16</inkml:trace>
  <inkml:trace contextRef="#ctx0" brushRef="#br0" timeOffset="25846.39">14870 2628 0,'0'0'0,"35"-35"16,-35-18-1,0 35-15,0-52 16,-18 35 0,-52 35-1,-19 52 16,1 19-31,18 35 32,52 0-17,18-53 1,53-36 0,18-17-1,-19-35 1,19-36-1,0-34 1,-71 34 0,0 18-1,0 35 1,0 36 0,-18 53-1,0 17 16,18 0-15,18-35 0,35-53-1,0 0 1,35 0 0,-17-71-1,-19 1 1,-16-18-1,-1 35 1,-17 35 0,-18 53-1,0 71 1,0-18 0,35-17-1,0-53 16,53-18-15,1 0 0,-37-71-1,-16 0 1,-19 19 0,-17 16-1,0 19 1,0 70 15,-17 17-15,-1-52-1,0 35-15,1 70 16,-18 89 0,35-124-1,-18 177 16,0-54-15,1 1 0,-1-71-1,-17 53 1,-1-53 0,-34-53-1,35-70 1,-1-53-1,19-89 1,17-35 0,17-87-1,54-19 1,17-17 0,0 70-1,0 36 16,-17 87-15,-18 19 0,0 35-1,-35 17 1,34 0 0,-34 18-16</inkml:trace>
  <inkml:trace contextRef="#ctx0" brushRef="#br0" timeOffset="26679.29">15946 2681 0,'17'0'16,"1"-18"0,-1 18-1,36-52 1,18-1 0,-53 17-1,-18 19-15,0-19 31,0 19-15,-71 17 0,0 70-1,36-17 1,35 35 0,0-17-1,53-36 1,35-35-1,18 0 1,71 0 0,-19-53-1,-52 0 1,-88 36-16,52-54 16,-70 18-1,0-17 16,0 35-15,-35 35 0,-36 17-1,54 1-15,-36 70 16,35-17 0,18 17-1,0-53 1,53-17-1,18-18 1,-54 0-16,36-18 16,0-70-1,-18-71 1,-17 36 0,-18-1-1,0 54 16,-35 87 1,17 54-17,18 17 1,0-53-16,0 71 16,35 18-1,36-54 1,-18-52-1,-18-18 1,36-53 0,-54 35-16</inkml:trace>
  <inkml:trace contextRef="#ctx0" brushRef="#br0" timeOffset="27896.28">17815 2646 0,'18'0'31,"-18"-18"-15,18-17 0,17 0-1,18-71 1,-36 0 0,1 53-1,-18 18 1,-18 35-1,-17 53 1,-18 35 0,18 0-1,35 36 1,0-107-16,18 54 16,70-36-1,18-17 1,-18-18 15,18-36-15,-53-52-1,-53-35 1,0-18 0,-53 70-1,-36 36 1,1 35-1,18 0 1,52 17-16,-35 54 16,53 0-1,0 34 1,0-16 0,53-54-1,35-18 1,-70-17-1,88 0 1,35-35 0,18-35-1,-54-1 1,-16-35 0,-72 36-1,-52 70 16,35 17 1,0 19-17,18-1 1,-18-17-16,0 34 16,17 1-1,1 18 1,-1-18 15,19-36-15,17 1-1,0-18 1,0-35 0,-18 0-1,0-18 1,18-18-1,-18 53 1</inkml:trace>
  <inkml:trace contextRef="#ctx0" brushRef="#br0" timeOffset="28896.18">7691 4092 0,'0'0'0,"-18"18"0,-35-18 31,18-35-15,35-1 0,0-17-1,70-17 1,36-1 0,35 36-1,-53 35 1,-17 35 15,-71 53-15,0 18-1,-71 35 1,36-35 0,0-70-1,35-19-15,-18-17 31,18-70-15,35-1 0,36-70-1,35 17 1,-71 107-16,71-36 16,-53 53-1,-18 35 16,-17 53-15,-18 36 0,0-1-1,-18-52 1,1-36 0,-1-17-1,36-36 32,-1 1-47</inkml:trace>
  <inkml:trace contextRef="#ctx0" brushRef="#br0" timeOffset="29430.14">8731 3986 0,'0'0'0,"18"-35"16,-18 17 15,-35 18-15,-18 18-1,0 53 1,17 17 0,1 35-1,35-52 1,0-53-16,18 34 15,52-52 1,36 0 0,-18-52-1,18-54 1,-88 35 0,-18-52-1,-53 17 1,-18 88 15,1 18-15,-36 53-1,35 53 1,54-71-16,-1 36 16,18 17-1,35-17 1,36-54-1,0 1 1,34-36 0,-16-35-1</inkml:trace>
  <inkml:trace contextRef="#ctx0" brushRef="#br0" timeOffset="29779.53">9225 3828 0,'0'0'0,"18"-53"16,-18 17 0,0 54 31,0 0-47,0 17 15,0 0-15,-36 71 16,19 18-1,17-1 1,0-52 0,17-1-1,19-52 1,-1-18 0,18-53-1,-18 18 1,-17-36 15,0 0-31</inkml:trace>
  <inkml:trace contextRef="#ctx0" brushRef="#br0" timeOffset="30079.08">9225 3898 0,'0'0'0,"-18"0"0,1 0 15,-1 0 1,36 0 15,70 0-15,-35-17 0,18 17-1,-36-18 1,-18 0 15,1 18-15,-36 0 15,18 18-31</inkml:trace>
  <inkml:trace contextRef="#ctx0" brushRef="#br0" timeOffset="30295.62">10037 4392 0,'0'0'0,"-18"0"32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20:4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2346 0,'18'-18'16</inkml:trace>
  <inkml:trace contextRef="#ctx0" brushRef="#br0" timeOffset="1844.44">1905 776 0,'0'0'0,"35"0"16,-35-18-16,18 54 15,-18-72 1,0 19-16,18-54 16,-18 54-16,17-54 15,-17 1 1,0-1 0,0 36-1,-53 35 1,-35 17-1,70 1-15,-52 53 16,-1-1 0,-17 18-1,88-17 1,0-18 15,35 17-15,71 1-1,-35-18 1,35 0 0,-53 17-1,-36 1 1,-52-1 0,-53 19-1,-36-72 1,18-17-1,1-17 1,-19-36 0,71 0-1,36 17 17,69 1-17,37 0 1,52 17-1</inkml:trace>
  <inkml:trace contextRef="#ctx0" brushRef="#br0" timeOffset="2492.63">2064 1023 0,'17'-18'31,"-17"1"-31,0 34 31,0 19-31,-17 34 16,-1 1-1,18-1 1,0-17 0,35-53 15,-17 0-31,35 0 15,70-53 1,-34 0 0,-1-35-1,-18 0 1,-52 35 0,0 35-1,-18 36 16,-18 53-15,18 17 0,0 35-1,0-87-15,18 193 32,-1 0-17,36 89 1,-35-107-1,17 72 1,-35-89 0,-35 0-1,-53-71 1,17-70 0,-70-53-1,0-70 1,0-89-1,70 0 1</inkml:trace>
  <inkml:trace contextRef="#ctx0" brushRef="#br0" timeOffset="2643.4">1870 2187 0,'53'-106'15,"-106"212"-15,123-247 16,-34 53-16,16-53 31,72-18-15,-1 53-1,19 36 1,-54 17 0,-35 35-16</inkml:trace>
  <inkml:trace contextRef="#ctx0" brushRef="#br0" timeOffset="3143.02">2769 1217 0,'0'0'0,"0"-18"31,0 36 1,0 0-32,0 52 15,0-17 1,0-18 0,0 18-1,0 18 1,0-53-1,0-71 32,-17-36-31,17 1 0,88-18-1,-18 54 1,-52 34-16,35 18 15,70 18 1,-105 52 0,-18 18-1,0 0 17,-18-17-17,1-36 1,34-52 15,1-1-15,0 18-16</inkml:trace>
  <inkml:trace contextRef="#ctx0" brushRef="#br0" timeOffset="3259.48">3581 1252 0,'0'0'0,"17"-35"0,36-18 16,-123 0-1,70 53 1</inkml:trace>
  <inkml:trace contextRef="#ctx0" brushRef="#br0" timeOffset="4743.85">3334 1182 0,'0'17'0,"-18"54"16,18 17 15,18-264-31,-36 440 16,36-211-1,52-17 1,18-36 0,54-53-1,-107 35-15,71-70 16,-18 0 0,-35-89-1,-36 36 1,-17 0-1,0 88 1,0 71 0,0 70-1,0 35 1,0 71 0,-35-52 15,35-37-16,-17-52 1,17-70 15,0-19-15,0-34 0,52-54-1,19 19 1,-36 87-1,18 0 1,-35 36-16,-1 17 16,1 53-1,-18-17 1,0 17 0,35-53 15,18-17-16,18-36 1,17-35 0,-17-35-1,-54 71-15,19-54 16,-36 18 0,-36 36-1,1 34 1,17 1-1,18 35 1,0-18 0,36-17-1,17 35 1,-36-36 15,1 18-15,17-17-1,53-18 1,-17 0 0,17-53-1,-17-17 1,-1-19 0,-52 1-1,-18 53 1,0 70 15,-18 36-15,1-1-1,17-34-15,0 17 16,0-18 15,35-35-15,18 0-1,0-18 1,-18-52 0,-35-1-1,-35 1 1,-54 52 0,37 18-1,52-18 16,52-17-15,1 0 0,-17 35-16,34-18 15,54 18 1,-54 0 15,-17 53-15,-53 0-1,0-18-15,18 53 16,-18-35 0,-18 0-1,0-35 1,18-36 15,0-35-15,-17-53-1,-18 71 1</inkml:trace>
  <inkml:trace contextRef="#ctx0" brushRef="#br0" timeOffset="5209.68">5627 3563 0,'0'0'0,"0"-370"15,0-865 1,17 847-1,1 229 1,-18 141 0,35 18-1,18 0 1,0-17 0,18-54-1,-18 1 1,0-18-1,-36 35 1,-17 35-16,0 53 31,0 36-15,0-18 0,0 17 15,0-34-16,18-36-15,52 17 16,-34-17 0,34 0-1,-52-35 1,0-18 0,-1 0-1,-17 18-15,0 17 0</inkml:trace>
  <inkml:trace contextRef="#ctx0" brushRef="#br0" timeOffset="5776.14">6103 670 0,'-18'0'0,"1"36"31,17-19-31,0 1 15,0-1 1,17-17 0,19 0-1,-19-35 1,-17 0 0,0 0-1,0 17 1,-17 18-1,-19 0 1,1 53 0,0-53-16</inkml:trace>
  <inkml:trace contextRef="#ctx0" brushRef="#br0" timeOffset="5862.44">5856 917 0,'0'18'16</inkml:trace>
  <inkml:trace contextRef="#ctx0" brushRef="#br0" timeOffset="6338.38">5380 1164 0,'0'0'0,"-18"0"31,36-17-15,35-1-1,0 18 1,17 0-1,-52 35 1,17 18 0,-35 18-1,0-1 1,0-52 0</inkml:trace>
  <inkml:trace contextRef="#ctx0" brushRef="#br0" timeOffset="7342.53">3457 1147 0,'0'0'0,"18"0"16,-36 0 31,1 0-47,-1 0 15,-17 17-15,-36 36 16,53-53 0,-17 71-16,18-1 31,-1-17-31</inkml:trace>
  <inkml:trace contextRef="#ctx0" brushRef="#br0" timeOffset="9044">6456 1076 0,'17'0'47,"1"0"-31,0-18-16,-1 18 0,54-17 16,-1 17 15,-34 0-16,-36 70 1,-18 1 0,-88 17-1,36-17 1,17-36 0,70-35 30,1 0-46,70 0 16,-35 0 0,53 0-1,-35 17 1,-71 1 0,35 17-16,-35-17 15,0 17 1,0 89-1,0-1 1,-53 89 0,-18-89-1,-105 36 1,53-124 0,-36-17-1,71-18 1,-18-71-1,88 1 1,0-89 0,54 36-1,87-54 1</inkml:trace>
  <inkml:trace contextRef="#ctx0" brushRef="#br0" timeOffset="10625.33">7373 1182 0,'0'0'0,"0"-18"0,18 1 16,-1-1-16,1-17 15,-18-36 1,0 53-16,0-52 15,-35 17 1,-54 53 0,1 53-1,0 70 1,53-34 0,35-54-1,-18 88 1,18-70-1,71-18 1,-36-35 0,36-52-1,-19-1 1,1-53 0,-17-35-1,-36 70 1,0 36-1,0 52 1,0 54 0,0 88-1,0-89 1,53 19 0,0-72 15,17-17-16,-35 0-15,1-35 16,-1 17-16,35-70 16,-17-18-1,0-105 1,-35 87 0,-18 18-1,0 89-15,0-19 16,-35 72-1,-1 87 1,19 18 0,17 53-1,0-88 1,53-18 0,-36-88-1,36 0 1,35-17-1,-17-19 1,0-52 0,-36 0-1,0-18 1,-17 88 0,-18 89 15,0 0-16,0 34 1,0-69-16,17-1 16,-17-17-16,36 17 15,17-35 1,35-18 0,-35-35 15,17-35-16,-35 18 1,-35 52-16,18-70 16,-18 105 15,0 36-15,0 18-1,0 35 1,0-89-16,0 19 15,53-1 1,-18-35 0,54 0-1,16-53 1,-52-18 0,-53 54-16,0-54 31,-88-17-16,18 0 1,-1 53 0,0 105-1,-17 1 1,71-54-16,-1 72 16,36 16-1,52-52 1,18-35-1,53-18 1,1-35 0,-1-36-1,-71 1 1,-17-19 0,-35 54 15,-18 53 0,-18-18-31</inkml:trace>
  <inkml:trace contextRef="#ctx0" brushRef="#br0" timeOffset="11041.63">9207 1252 0,'0'36'31,"0"-72"-31,0 89 16,0-35-1,0-36 16,0-35-15,0-17 0,71-36-1,-18 18 1,-35 70-16,35-35 16,-36 53-1,71-17 1,-35 69-1,0 54 1,-53-17 0,18 16-1,-1-52 1,72-35 0,-36-18-1,52-35 1,-52-1-1,36-52 1,-89 18 0,0-54-1,-71 54 1</inkml:trace>
  <inkml:trace contextRef="#ctx0" brushRef="#br0" timeOffset="11292.38">9260 582 0,'-35'-35'15,"17"35"-15,1 0 16,-1 0-1,1 0 17,-1 0-32,-70 0 15,70 0-15</inkml:trace>
  <inkml:trace contextRef="#ctx0" brushRef="#br0" timeOffset="11576.12">7973 864 0,'0'0'0,"-18"18"15,36-18 32,-1 0-47,36 0 16,-35-18-16,53 18 15,-36-17 1,-18-1 0,-34 36-1</inkml:trace>
  <inkml:trace contextRef="#ctx0" brushRef="#br0" timeOffset="12457.64">1429 2205 0,'0'0'15,"-18"0"-15,36 0 47,17 0-47,18 0 16,35 0-1,106 0 1,18 0 0,88 0-1,246 0 1,-387 0-16,353 0 15,264 0 1,-141 0 0,247-18-1,-194-17 1,229 0 0,-53 17 15,-123 0-16,-141 1 1,-247-1 0,-71 18-1,-159 0 1,-70 0 0</inkml:trace>
  <inkml:trace contextRef="#ctx0" brushRef="#br0" timeOffset="12563.74">10425 2046 0,'-36'0'78</inkml:trace>
  <inkml:trace contextRef="#ctx0" brushRef="#br0" timeOffset="12608.46">10301 2099 0,'-18'0'15,"-17"18"-15</inkml:trace>
  <inkml:trace contextRef="#ctx0" brushRef="#br0" timeOffset="13443.46">1358 3828 0,'-17'0'0,"17"17"15,-53-17 1,35 0-16,53 0 15,-17 0 1,0 0 0,17-35-1,-35 17 1,0 1 0,-35 17 15,17 0-31,-35 0 15,0 53 1,35 0 0,18 17-1,53-17 1,18-35 0,-36-18-16,71-18 15</inkml:trace>
  <inkml:trace contextRef="#ctx0" brushRef="#br0" timeOffset="13824.2">1693 3828 0,'-17'0'32,"-1"17"-17,18 1-15,-18 0 31,18-1-31,0 1 16,36-18 15,-19-53-15,1 18 0,-18 17-1,-18 0 1,1 18-1,17 18-15,-36 53 16,19-19 0,17 19-1,35-18 1,36-53 0,-36 0-1</inkml:trace>
  <inkml:trace contextRef="#ctx0" brushRef="#br0" timeOffset="14141.91">2487 3704 0,'0'0'0,"-18"18"32,36-18-32,0 0 0,70 0 15,71 0 1,-36 0 0,1 0-1,-71 0 16,-36 0-15,-34 0 0,-1 0-16</inkml:trace>
  <inkml:trace contextRef="#ctx0" brushRef="#br0" timeOffset="14424.7">2857 3722 0,'0'0'0,"-17"0"0,-1 0 16,1 53 0,-1 0-1,18 70 1,-18 1 0,1 52-1,17-141 1,-18 53-1,0-17 1,36-89 15,17-52-15,-17 35-16</inkml:trace>
  <inkml:trace contextRef="#ctx0" brushRef="#br0" timeOffset="14907.84">3087 3739 0,'0'-17'0,"0"34"0,0-17 31,0 71-15,0 17 0,0 71 15,0-53-16,0-71-15,0 36 16,0-54-16,-18 19 16,18-19-1,-17-17 1,17-70 0,0-1-1,52-70 1,37 17-1,-1 72 1,35 52 0,-70 35-1,-18 71 1,-35-18 0,-17 18 15,-18-36-16,17-52 1,88-71 15,-52 35-31</inkml:trace>
  <inkml:trace contextRef="#ctx0" brushRef="#br0" timeOffset="15257.68">3687 4127 0,'17'18'16,"1"-18"-16,-1 0 16,36 0-1,-35-18-15,17-17 16,18-35 0,-53 34-1,-17 1 16,-54 35-15,-52 88 0,70 0-1,35 18 1,18 0 0,71-53-1,17-53 1,70-18-1,-34-52 1,-89 52-16</inkml:trace>
  <inkml:trace contextRef="#ctx0" brushRef="#br0" timeOffset="15775.97">5556 3916 0,'0'0'0,"0"-18"0,0 1 0,0-72 31,0 72-15,-17 17 0,-1 17-16,0 54 15,1 141 16,17-18-15,0-124-16,0 248 16,0-54-1,0 71 1,0-88 0,0-106-1,-71-35 1,71-88-1,0-71 1,0-70 0,0-89-1</inkml:trace>
  <inkml:trace contextRef="#ctx0" brushRef="#br0" timeOffset="16108.69">5397 4533 0,'0'0'0,"-70"-211"15,70 34 1,0 71 0,18-17-1,123 52 1,106 36 0,-194 35-16,141 18 15,-124 35 1,-70 70-1,-35 0 1,-106-17 0,17-35-1,54-53 1,52-18 0,71-71 30,-35 71-46,35-71 16</inkml:trace>
  <inkml:trace contextRef="#ctx0" brushRef="#br0" timeOffset="16274.03">6191 3986 0,'0'-53'15,"0"36"1,0-18-1,0 17-15,36-35 16,-1 35 0,-35-17-1</inkml:trace>
  <inkml:trace contextRef="#ctx0" brushRef="#br0" timeOffset="16507.59">6421 3792 0,'17'0'0,"54"89"16,-159-178-1,176 266 1,-88-142-16,0 106 15,-18-88 1,-17-53 0,17 0-1,18-71 1,0 1 0,0-54-1,71 54 1,17 17-1,0 53 1,18-35 0</inkml:trace>
  <inkml:trace contextRef="#ctx0" brushRef="#br0" timeOffset="16574.79">7091 3722 0</inkml:trace>
  <inkml:trace contextRef="#ctx0" brushRef="#br0" timeOffset="16874.45">7073 3704 0,'0'0'0,"-53"18"16,18-1-16,-53 54 16,0 35-1,70 0 1,18 35 0,35-71-1,53-34 1,1-36-1,-54 0-15,88-71 16,-52-17 0,-18-53-1,-53 53 1,-35-1 0,-54 72 15,-69 17-16,34 53 1,89-18-16</inkml:trace>
  <inkml:trace contextRef="#ctx0" brushRef="#br0" timeOffset="16958.27">6826 4127 0,'36'0'16,"-19"0"-16,71 0 15,18-35 1</inkml:trace>
  <inkml:trace contextRef="#ctx0" brushRef="#br0" timeOffset="17107.55">7708 3792 0,'18'-17'0,"-36"34"0,36-52 0,-18 17 16,0 1-1,-53 34 1</inkml:trace>
  <inkml:trace contextRef="#ctx0" brushRef="#br0" timeOffset="17257.46">7461 4127 0,'0'18'16,"18"0"0,52-1-1,36-17 1,-35 0-1,70-105 1,-123 87 0</inkml:trace>
  <inkml:trace contextRef="#ctx0" brushRef="#br0" timeOffset="17708.11">8220 3775 0,'0'-36'16,"0"19"0,-18 17-1,-35 0 1,0 70-1,0 1 1,18 17 0,35-35-1,0-35-15,0 35 16,71-53 0,34-18-1,1-35 16,-18-18-15,1-17 0,-54 18-1,-17 52 1,-36 18 0,-35 18-1,35-1 1</inkml:trace>
  <inkml:trace contextRef="#ctx0" brushRef="#br0" timeOffset="18326.65">8502 4092 0,'18'0'15,"-1"0"-15,1 0 16,35-17-16,70-36 16,-35 0-1,-52 35-15,52-70 16,-53 17 0,-35 1-1,-70 70 32,-19 70-31,54 1-1,35-1 1,35-34 0,36-1-1,-18-17 1,-18 17-1,-35-17 1,-88-1 0,0 18-1,0-35 1,17 0 0,36-17-1,17-1 1</inkml:trace>
  <inkml:trace contextRef="#ctx0" brushRef="#br0" timeOffset="18924.63">7796 3775 0,'0'0'16,"-17"-18"-16,-19 18 16,-34 0-1,-1 35 1,18 18 0,18 53-1,35-71 1,0 18-1,53 71 1,18-71 0,70-53-1,-18 0 1,36-53 0</inkml:trace>
  <inkml:trace contextRef="#ctx0" brushRef="#br0" timeOffset="19841.03">10425 3581 0,'-18'0'15,"0"0"-15,1 0 0,-54 0 31,53 17-31,-52 36 16,-18 53 0,52-18-1,19 36 1,17-71 0,88-36-1,-70-17-15,52 0 16,18-53-1,-17-17 1,-36-1 0,-35-17-1,-53 18 1,18 52-16,-88-17 16,34 35-1,36 17 16,53 1-15,71 0 0,88-18-1,52-36 1,1-34 0,88-36-1,-159 0 1,-70 0-1,-107 0 1,-87 53 0,-1 53-1,36 18 1,18 141 0,52 35-1,0-141 1</inkml:trace>
  <inkml:trace contextRef="#ctx0" brushRef="#br0" timeOffset="19940.53">10795 4339 0,'0'177'16,"0"52"-1,0-141-15,0-582 0,0 1076 0,-18-388 16,-35 159 0,36-282-16</inkml:trace>
  <inkml:trace contextRef="#ctx0" brushRef="#br0" timeOffset="20141.09">10513 6032 0,'-18'-35'16,"-88"-88"0,0-54-1,-35-105 1,124 194-16,-19-212 16,54-70-1,53 140 16,87-34-15,72 87 0,-89 107-16</inkml:trace>
  <inkml:trace contextRef="#ctx0" brushRef="#br0" timeOffset="20790.09">11024 3687 0,'-17'-18'0,"34"36"0,-70-107 32,36 72-32,-19 17 15,19 35 1,-18 141-1,-18 54 1,35-125-16,-70 266 16,-18-71-1,18-36 1</inkml:trace>
  <inkml:trace contextRef="#ctx0" brushRef="#br0" timeOffset="21557.18">7285 2487 0,'0'-18'0,"0"36"0,0-88 31,0 52-31,-18 18 16,1 18 0,17 52-1,0-35-15,0 89 16,0 35-1,0-54 1,0-34 0,0-53-1</inkml:trace>
  <inkml:trace contextRef="#ctx0" brushRef="#br0" timeOffset="21789.89">7391 2734 0,'17'0'31,"36"0"-15,-35 71-1,0-54-15,17 71 16,0 1 0,53-54-1,-17-35 1,70-35-1,-35-36 1,0-88 0,-106 36-1,-18 52 1</inkml:trace>
  <inkml:trace contextRef="#ctx0" brushRef="#br0" timeOffset="21923.55">7497 2611 0,'70'35'15,"-52"-35"-15,17 0 16,71 0-16</inkml:trace>
  <inkml:trace contextRef="#ctx0" brushRef="#br0" timeOffset="22157.69">8273 2663 0,'0'18'15,"0"0"-15,0-1 16,0 107 0,-18-71-1,-17-18 1</inkml:trace>
  <inkml:trace contextRef="#ctx0" brushRef="#br0" timeOffset="22457.47">8237 2910 0,'0'-17'15,"0"-71"1,18 17-1,35-52 1,-35 105-16,-1-35 16,18 35-1,-17 54 1,17 52 0,-17-18-1,-18 1 1,0-53 15,0-36 16,0 0-31,-18-17-1,18 17-15</inkml:trace>
  <inkml:trace contextRef="#ctx0" brushRef="#br0" timeOffset="22723.27">8308 2293 0,'-18'-18'0,"36"36"0,-36-71 15,1 53 1,17 18 0,0 17-1,0 71 1</inkml:trace>
  <inkml:trace contextRef="#ctx0" brushRef="#br0" timeOffset="22957.46">8255 2769 0,'0'18'16,"0"0"-16,0 34 16,0-16-1,-18-36 32,18-18-31,0 0-16,0 1 15,0-54 1,0-35 0,18 36-1,35-1 1,17 71 0,-34 36-1,-19-1-15</inkml:trace>
  <inkml:trace contextRef="#ctx0" brushRef="#br0" timeOffset="23140.48">8467 2805 0,'0'52'31,"0"-104"-31,0 140 16,17-88 31,19-53-32,16-18 1,-34 1 15,17-1-15,-17 71-16</inkml:trace>
  <inkml:trace contextRef="#ctx0" brushRef="#br0" timeOffset="23407.42">8661 2716 0,'0'18'16,"0"35"-1,-18 0 1,18-18-1,18-17 1,52-18 0,36-53-1,-35 0 1,-18-35 0,-36 17-1,-17 18 1,0 36 15,0 34-15,-17 19-1</inkml:trace>
  <inkml:trace contextRef="#ctx0" brushRef="#br0" timeOffset="23557.56">8943 2910 0,'0'36'16,"0"34"-1,0-176-15,0 230 0,0-1 16,0-34-1,0-19 1,0-52 0,-18-18-1,-70 0 1,35-36 0</inkml:trace>
  <inkml:trace contextRef="#ctx0" brushRef="#br0" timeOffset="23944.51">7144 3087 0,'0'0'16,"-36"0"-16,19 0 0,-1 0 15,36 17 1,17-17-16,124 0 16,53 0-1,176 0 1,-89 0 0,89-35-1,-141 35 16,0-17-15,-123-1 0,-142 18 31,1 0-32</inkml:trace>
  <inkml:trace contextRef="#ctx0" brushRef="#br0" timeOffset="23990.05">9155 3034 0</inkml:trace>
  <inkml:trace contextRef="#ctx0" brushRef="#br0" timeOffset="24097.61">9172 2999 0,'53'-18'15</inkml:trace>
  <inkml:trace contextRef="#ctx0" brushRef="#br0" timeOffset="24756.76">12435 3069 0,'0'0'0,"0"-53"47,0 71-16,0 0-15,0-1-16,0 1 16,-17 35-1,17-18 1,-18 0-1,18 1 1</inkml:trace>
  <inkml:trace contextRef="#ctx0" brushRef="#br0" timeOffset="24923.4">12665 3034 0,'-18'18'31,"18"-1"-31,-18 1 16,-34 35-1,-19 17 1,36-34-16</inkml:trace>
  <inkml:trace contextRef="#ctx0" brushRef="#br0" timeOffset="47790.92">2752 8343 0,'0'18'16,"17"-18"31</inkml:trace>
  <inkml:trace contextRef="#ctx0" brushRef="#br0" timeOffset="47864.3">2787 8378 0,'0'0'15,"0"-17"32</inkml:trace>
  <inkml:trace contextRef="#ctx0" brushRef="#br0" timeOffset="49278.7">2805 7091 0,'-18'0'47</inkml:trace>
  <inkml:trace contextRef="#ctx0" brushRef="#br0" timeOffset="50872.08">2928 6844 0,'0'0'0,"0"-18"15,-18-105 1,18 105-16,-35-52 16,0 17-1,35 35 1,0 89-1,0 34 1,0 142 15,0-88-15,-18 53 0,18-89-1,0-52 1,0-54-1,0-52 1,18-88 0,-18-1-1,35-35 1,-17 71 0,35 35-1,17 71 1,1 105-1,-36 1 1,-17 52 0,35-87 15,0-54-15,35-35-1,18-88 1,-18-54-1,-35 1 1,-36-53 0,-17 53-1,-17-35 1,-1 123 0,18 88-1,0 53 1,0 89-1,0-18 1,53 52 15,18-123-15,34-17 0,19-71-1,-36-18 1,18-70-1,-53 0 1,-53 53-16,0-106 16,0 35-1,-36 53 1,-34 53 0,17 35-1,-35 89 1,53-89-16,-1 71 15,36 17 1,0-52 0,53-54 15,18-34-15,-1-54-1,-17-35 1,-35 36-1,-1-1 1,-17 54 0,0 87 15,0-35-31,18 54 16,0 16-1,17-16 1,18-89-1,53 0 1,-89-18-16,54-53 31,17-34-15,-53-19 0,-35 54-1,0 52 1,0 106 15,0-70-31,18 105 16,0-52-1,17-1 1,0-52 0,18-18-1,-18-35 1,-35 17-16,36-70 15,-19-36 1</inkml:trace>
  <inkml:trace contextRef="#ctx0" brushRef="#br0" timeOffset="51220.22">4710 6738 0,'0'0'0,"-18"0"16,0 0-16,-52 35 15,52 18 1,18 0 0,35-35-1,36-18 1,-53 0-16,70-53 16,-53-18-1,-35 1 1,-35 34-1,-53 36 1,-1 53 0,54 36 15,35-1-15,18-35-1,52 0 1,1-18-16</inkml:trace>
  <inkml:trace contextRef="#ctx0" brushRef="#br0" timeOffset="52688.37">5009 7391 0,'0'0'15,"18"0"1,17 0-16,-17-53 15,35-71 1,-18 18 0,-17-70 15,-18 0-15,0 105-1,0 53-15,0 1 16,-35 70-1,17 70 1,18 36 0,0-36-1,18 36 1,34-88 0,19-36-1,17-35 1,-35-35-1,-18-53 1,1-18 15,-36 35-15,0 54 0,17 17-1,-17 70 1,18 18-1,0-17 1,-18-54-16,53 54 16,17-71-1,36 0 1,0-53 0,-36-17-1,-34-36 1,-19 0-1,-17 124 17,0 34-17,-35 37 17,17-1-17,1-71-15,17 36 16,0-35-1,35-71 17,18-35-17,-36 53-15,36-18 16,-17 17 0,-1 36-1,-17 53 1,-18 36-1,53-1 1,35-18 0,70-52 15,36-18-15,-52-53-1,-19-70 1,-35-19-1,-70 1 1,-36 71 0,-52 70-1,-54 53 1,18 70 0,36-35-1,70 18 1,53-71-1,0-35 1,53-17 0,-36-36 15,18-18-15,0 54-1,-52 34 1,-1 72-1,-17 69 1,-18-17 0,0 71-1,-18 88 1,18-106 0,-18 35-1,-35-35 1,1-70-1,-19-54 1,-35-52 15,-17-53-15,52-71 0,1-141-1</inkml:trace>
  <inkml:trace contextRef="#ctx0" brushRef="#br0" timeOffset="52903.56">6050 6579 0,'-18'0'0,"36"0"0,-53 0 15,0 0-15,17 0 0,0 0 16,1 0-1,-1 0 17,0 0-17</inkml:trace>
  <inkml:trace contextRef="#ctx0" brushRef="#br0" timeOffset="53102.69">5027 6967 0,'0'0'16,"-18"18"-16,-17-18 0,18 35 15,34-35 17,1 0-32,17 0 0,89-35 15,17 0 1,35-18-1</inkml:trace>
  <inkml:trace contextRef="#ctx0" brushRef="#br0" timeOffset="54085.94">8467 6826 0,'0'0'16,"-18"18"-1,18-36 16,0-17-31,88-36 16,0-52 0,-52 35-1,-36 0 17,-18 88-32,-35 0 15,35 0-15,-87 52 16,34 19-1,71 35 1,35 0 0,36-36-1,52 1 1,-17-1 0,-70 1-1,-54-18 1,-70-36-1,-71-17 1,18-17 0,17-36 15,19-35-15,52 17-1,53 54 1,17 17-1,36 52 1,71 72 0,-54-54-1,18 1 1,36-71 0,-18-18-1,52-52 1,-16-54-1,-72-17 1,-52-35 0,-1 52 15,-17 54-15,0 87-1,-35 160 1,17-1-1,18-52 1,0-18 0,36-54-1,17-52 1,0-17 0,-36-54-1,-17 54 1</inkml:trace>
  <inkml:trace contextRef="#ctx0" brushRef="#br0" timeOffset="54254.46">8943 6862 0,'-35'0'16,"17"0"0,36 0-1,-1 0 1,71 0-1,-17 0 1,-36-18-16,106-35 16</inkml:trace>
  <inkml:trace contextRef="#ctx0" brushRef="#br0" timeOffset="56935.64">10001 6967 0,'0'0'0,"36"0"32,-19 0-32,36-35 15,-35-35 17,-18-19-17,0 54-15,-36-71 16,-16 89-1,-54 17 1,0 88 0,35 18-1,18 52 1,53-87 0,36-1-1,52-52 1,-18-18-1,19-53 1,-19-53 0,-35 1 15,1-19-15,-19 53-1,-34 124 16,17 36-15,0-54-16,0 53 16,0-70-16,35 70 15,36-53 1,17-17 0,0-18-1,-18-35 1,-52 17-16,53-88 15,17-53 1,-53 1 0,0-19-1,-35 89 17,0 70-17,-17 18-15,-36 71 16,18 35-1,17 70 1,0-35 0,18-17-1,71-36 1,-1-70 0,-34-1-16,105-17 15,0-35 1,-53-18-1,-17-53 1,-54 0 0,-17 18 15,-35 88-15,-18 53-1,18 35 1,0 18-1,35-53 1,88 0 0,35-53-1,-17 0 1,35-35 0,-53-54-1,-70 19 1,-18-36-1,0 88-15,0 1 16,0 87 31,-18-52-47,1 17 16,17 53-1,0 1 1,0-72-1,17-17 32,-17-17-47,18-72 16,17 1 0,18-18-1,-18 36 1,-17 70-1,35 35 1,-18 53 0,-35-17-1,0-36 1,18 36 0,0-36-1,-1-35 16,-17-18-15,18-17 0,0 17-16,52-70 15,-35 0 1,54-18 0,-19 71-1,-17 35 1,-18 70-1,-35-17 1,0 53 0,0-35 15,18-36-15,52 0-1,-52-35-15,53 18 16,-1-18-1,18-71 1,-35 1 0,0-54-1,-35 19 1,-18 52 0,-35 35-1,-1 71 1,36 70-1,-17-17 1,17-35 0,53-18 15,-36-53-31,71 0 16,-17 0-1,17-36 1,-17-52-1,-18 0 1,0-35 0,-53 87-1,0 89 17,-18 18-17,-17 35 1,-1-53-1,36-36-15,0 1 16,0-1 0,53-17-1,0-52 17,18-37-17,17-17 1,0 36-1,-70 52 1,17 36 0,-35 70-1,0-17 1,18 17 0,-1-53-1,36-17 1,0-18-1,0 0 1,18-53 0,-18-35-1,-18-71 17,-17-17-17,-18 70 1,0 35-1,-36 71 1,19 18 0,-1 123-1,18-18 1,0 36 0,18-71-1,-18-17 1,17-36-1,1-17-15,0-18 16,17 0 0,18-18-1,0-35 17,-18 0-32</inkml:trace>
  <inkml:trace contextRef="#ctx0" brushRef="#br0" timeOffset="57175.84">13758 6456 0,'-17'0'16,"34"0"-1,1-18-15,70 18 16,53-17-1,18-1 1,-88 0 0,-36 1-1,-70 17 17</inkml:trace>
  <inkml:trace contextRef="#ctx0" brushRef="#br0" timeOffset="57569.27">10866 6579 0,'0'0'0,"-18"0"31,36 0-15,17 0-16,71-17 15,70-1 1,-35 0 0,0 1-1,-70 17 1,-54 0 0</inkml:trace>
  <inkml:trace contextRef="#ctx0" brushRef="#br0" timeOffset="58487.03">3669 7937 0,'0'0'0,"-18"0"31,36 0-15,17 0 0,-17 0-16,123 0 15,18 0 1,123 0-1,0 0 1,159-17 0,88-1-1,53 1 17,53-1-17,0 18 1,-141 0-1,176-18 1,18 18 0,0 0-1,0-35 1,-176 17 0,52 1-1,-105-19 1,-195 19-1,54-1 1,-142 1 0,-70 17-1,-35-36 17,-54 36-17,1-17 1,-18-1-1,0 0-15</inkml:trace>
  <inkml:trace contextRef="#ctx0" brushRef="#br0" timeOffset="58635.67">13000 7620 0,'-18'18'0,"36"-36"0,-53 53 15,17-35 32,0 0-47,1 18 16</inkml:trace>
  <inkml:trace contextRef="#ctx0" brushRef="#br0" timeOffset="60886.83">5503 9013 0,'18'0'15,"0"-17"-15,-1 17 16,19-53 0,16-18-1,1-17 1,-53 71-16,18-54 15,-18 36 1,0 17 0,-18 106 15,18 36-15,-17-71-16,-1 123 15,18-70 1,-18 0-1,1-36 1,-1-34 0,-52-19-1,17-17 17,-18 0-17,36 0 1,17-17-1,18-1 1,88 18 15,36 0-15,-54 0 0,36 0-1,-53 0 1,-18 0-1,-35-18 1,18-17 0</inkml:trace>
  <inkml:trace contextRef="#ctx0" brushRef="#br0" timeOffset="61086.03">6227 9225 0,'0'0'0,"17"0"16,-17-18 0,18 18 31,-18-17-32,17 17-15,1-18 0,0 18 0</inkml:trace>
  <inkml:trace contextRef="#ctx0" brushRef="#br0" timeOffset="62835.59">7461 8749 0,'0'-18'0,"0"36"0,0-53 15,-17-18 1,17 35-16,17 36 31,1-1-31,17 72 16,0-19 15,1-35-15,17-35-1,-36 0-15,71-17 16,54-89 0,-72 35-1,-17-35 1,-53 1 0,0 69-1,-53 54 1,35 53-1,-17 87 1,35 1 0,0 53-1,0-54 17,35-69-17,-35-72 1,-70-17 15,-18-35-15,70 17-16,-35 1 15,-17-1 1,70 53 15,53 18-15,-1 0-1,54-35 1,-70-18-16,52 0 16,53-18-1,-35-52 17,-36-1-17,-52-35 1,-18 36-1,0 52-15,0 0 16,0 71 15,0 53-15,18-35 0,-1-1-1,-17-52-15,18 0 16,-1-36 15,19-53-15,-19-17-1,1 0 17,0 70-32,-1-17 15,19 35 1,-1 71-1,0 17 1,-35-71-16,35 54 16,18-36-1,-53-17-15,53-18 16,0 0 0,0-53-1,18-18 1,-36-17-1,0-35 1,-17 70 0,-1 53-1,-17 88 17,0-17-17,18 34 1,17-52-1,18-17 1,35-36 0,-17-36-1,0-34 1,-18-54 0,-18 36-1,-18 18 1,-17 158 15,0 53-15,18-18-1,17 71 1,-17-123 0,-18 176-1,0-53 1,0 35-1,-18-35 1,1-106 0,-1-35-1,0-53-15,18-35 16,-35-35 0,0-72-1,17 37 1</inkml:trace>
  <inkml:trace contextRef="#ctx0" brushRef="#br0" timeOffset="63168.18">9366 9366 0,'0'-35'0,"0"70"15,0-246-15,0 105 32,53-18-17,35 54 1,1 52-1,-54 18-15,88 88 16,-87 0 0,-54 36-1,-53-36 1,-34-17 0,34-36-1,36-35 1,35-18 15,17 1-15,89-72-1,-71 72 1</inkml:trace>
  <inkml:trace contextRef="#ctx0" brushRef="#br0" timeOffset="63587.1">10107 8767 0,'18'-36'15,"-36"72"-15,36-89 0,-1 17 16,-17 19 0,-17 17-1,-19 70 1,36 89 0,0-18-1,18 0 1,53-53-1,-1-52 1,1-36 0,-1-53-1,-52 0 1,35-53 15,-36 35-15,1 71-1,-18 53 1,0 18 0,-35 17-1,35-53 1,0-17 0,17-53 15,-17 17-31</inkml:trace>
  <inkml:trace contextRef="#ctx0" brushRef="#br0" timeOffset="63753.03">10530 8819 0,'0'0'0,"-17"0"31,-1 0-15,18 18-1,0 35 1,18-18 0</inkml:trace>
  <inkml:trace contextRef="#ctx0" brushRef="#br0" timeOffset="65286.18">11130 8837 0,'0'-18'0,"0"36"0,0-53 0,0 17 16,-18 1-16,1 17 0,-36-18 16,-18 36-1,18 34 17,1 72-17,52-1 1,17-34-1,71-1 1,1-71 0,16 1-1,19-36 1,-36-35 0,-17-52-1,-54 87-15,36-105 16,-35 52-1,-18 53 1,0 54 0,-18 17-1,1 52 1,17 1 15,35-71-15,18 1-1,35-19 1,-18-17 0,36-35-1,0-53 1,-71-71 0,1-17-1,-36 52 1,0 18-1,-36 89 1,19 17-16,-18 35 16,17 89-1,18 52 1,0-53 15,0 1-15,18-36-1,52-70 1,18-18 0,0-36-1,36-52 1,-18-88 0,-36 17-1,1-35 1,-53 106-1,-18 35 1,0 124 15,-18-54-15,0 107 0,-17 105-1,35-106 1,0 1-1,0-71 1,35 0 0,53-53-1,-17 0 1,17-53 0,-17-35-1,-54 35 1,19 17-1,-36 125 17,0-36-17,0-18 1,0-18 15,53-17-15,35-35-1,-18-35 1,-17-1 0,0-35-1,-18 53 1,-35 71 15,0 0-31,-52 52 16,52-35-16,-53 71 15,0 71 1,17 34 0,1-52-1,35 70 1,0 1 15,0-124-15,18-54-1,-36-52 17,-35-70-17,18 52-15,-71-140 16</inkml:trace>
  <inkml:trace contextRef="#ctx0" brushRef="#br0" timeOffset="65518.87">11800 8837 0,'0'0'0,"-35"0"0,17-18 16,1 1 15,52-1-15,53 1-1,-70 17-15,105-36 16,-52 1 0,-71 17-16</inkml:trace>
  <inkml:trace contextRef="#ctx0" brushRef="#br0" timeOffset="65701.92">11518 8590 0,'0'0'0,"-70"0"32,17-18-32,53 1 31,17 17-31,54-18 16,-36 18-1</inkml:trace>
  <inkml:trace contextRef="#ctx0" brushRef="#br0" timeOffset="66135.57">13547 8661 0,'0'-18'0,"17"-17"16,71-18 15,-35 0-15,-35 35-16,17-17 15,-17 17 1,-18 71 0,0 88-1,-18-17 1,1 35 0,-1-36-1,18-52 1,0-54-1,71-70 1</inkml:trace>
  <inkml:trace contextRef="#ctx0" brushRef="#br0" timeOffset="66784.97">14005 8714 0,'0'0'16,"0"-36"-16,0 54 15,-35 35 1,-36 70 0,1-17-1,-36 35 1,88-88 0,18-35-1,18-18 1,35-53-1,53-71 1,-71 89-16,53-124 16,-70 89-1,0 52 1,-1 71 15,1 88-15,52 18-1,1-53 1,-1-36 0,19-70-1,-36 0 1,35-70 0,-35-18-1,17-71 1,-70 106-16,18-141 15,0 70 1,-18 54 0,-36 158 15,36-70-15,-35 88-1,35-71-15,-35 88 16,17-17-1,18-18 1,18-35 0,70-53-1,0 0-15</inkml:trace>
  <inkml:trace contextRef="#ctx0" brushRef="#br0" timeOffset="67417.72">15046 8996 0,'0'0'16,"71"-71"-16,-54-52 15,-17 105-15,0-17 16,-106 17 0,-17 89-1,35 17 17,35 35-17,53-52 1,17-18-1,89-53 1,-35 0 0,17-53-1,-35 0 1,-35-35 0,-1 35-1,-17 106 16,0 0-15,0 17 0,53-34-1,0-36 1,-35 0 0,52-18-1,-52 18-15,52-53 16,36-53-1,-35 36 1,-18 17 0,-53 70-1,0 54 1,0 70 0,0-88-1,0-35 1,35-54 15,-17-17-15,-18 18-16,0-71 15</inkml:trace>
  <inkml:trace contextRef="#ctx0" brushRef="#br0" timeOffset="67518.44">15663 8502 0,'-35'0'15,"70"0"-15,-88-18 16,0 18-16,36 18 16,-1-18-1</inkml:trace>
  <inkml:trace contextRef="#ctx0" brushRef="#br0" timeOffset="67817.61">16104 8149 0,'-17'0'0,"-1"0"0,53 0 0,-105 0 15,17 106 1,53-71 0,-53 106-1,35 71 1,18-36-1,53-70 1,88-53 0,0-35-1,-35-53 1,-35-54 0,-71 36-1</inkml:trace>
  <inkml:trace contextRef="#ctx0" brushRef="#br0" timeOffset="68017.44">16034 8572 0,'-53'0'0,"106"0"0,-141 0 0,70 0 0,-17 18 32,70-18-17,71 0 1,70 0-1,-17-35 1,53 0 0,-177 35-1</inkml:trace>
  <inkml:trace contextRef="#ctx0" brushRef="#br0" timeOffset="68917.56">5856 10918 0,'-18'0'0,"36"0"0,-53 0 15,17 0 16,1 0-31,-1-17 16,18-36 0,0 0-1,18-35 1,17 35 0,35 35-1,-17 71 1,-17 106-1,-54 0 1,-70-18 0,-36 0-1,-17-71 1,71-70 0,52 0-1,-53-52 1,54-19-1,-1-53 1,18 54 0,71 70-1,52 35 1,18 89 0,-35 34-1,-88-52 1,17-18-1,-17-52 1,17-36 0,18-88-1,-36 52 1</inkml:trace>
  <inkml:trace contextRef="#ctx0" brushRef="#br0" timeOffset="69001.88">6174 11148 0,'17'0'0,"-34"0"0,70 0 16</inkml:trace>
  <inkml:trace contextRef="#ctx0" brushRef="#br0" timeOffset="69086.57">6403 11095 0,'18'0'16,"17"-18"-16,18 18 0</inkml:trace>
  <inkml:trace contextRef="#ctx0" brushRef="#br0" timeOffset="69783.82">7867 10689 0,'0'0'16,"-18"-17"-16,1 17 0,17-18 15,17-17 1,54-1-1,52-52 1,18 0 0,-52 17-1,-72 54-15,-17-36 16,-17 35 15,-107 18-15,-35 88-1,54 18 1,34 18 0,71-18-1,123-54 1,-17-52 0,53 0-1,-71-17 1,-70 17-1,-106 53 1,-53 17 0,-36 54-1,54 17 1,105-53 15,89 0-15,-1-70-1,71-36 1,0-70 0,-52 0-1,-19 17-15</inkml:trace>
  <inkml:trace contextRef="#ctx0" brushRef="#br0" timeOffset="69969.36">8396 10918 0,'18'-17'16,"-18"-18"-1,-18 105 1,18-88-16,53-17 15,-35 53-15,17 17 16,53 36 0,-17-1-1,-18-17 1,-36-53 15,19 0-15,16-35-1</inkml:trace>
  <inkml:trace contextRef="#ctx0" brushRef="#br0" timeOffset="70167.94">8890 10866 0,'0'0'0,"-18"-36"16,-52 36 0,-18 36-1,-36 52 1,89-53-16,-53 53 15,35 36 1,53-18 0,17-106-1,89 0 1</inkml:trace>
  <inkml:trace contextRef="#ctx0" brushRef="#br0" timeOffset="70468.16">9278 10901 0,'35'-35'16,"-70"70"-16,88-70 16,-53 70-1,0-18-15,-18 72 16,18 87 0,0 71-1,0 18 1,0-36-1,0 53 1,0-53 0,0-87-1,0-107 1,-35-53 15,17-70-15,-17-106-1</inkml:trace>
  <inkml:trace contextRef="#ctx0" brushRef="#br0" timeOffset="70767.37">9225 11271 0,'0'-53'0,"0"106"0,35-247 16,1 141-1,34-17 1,-52 70-16,88-18 15,-36 18 1,-17 71 0,-70 17-1,-72 0 1,-69 18 0,34-36 15,89-70-16,35-17 1,53-54 0,0 18-16</inkml:trace>
  <inkml:trace contextRef="#ctx0" brushRef="#br0" timeOffset="71167.55">9913 10689 0,'0'0'0,"35"-17"16,1-1-16,-36 71 31,-18-36-31,-17 72 16,17 16-1,18 54 1,53-71 15,18-70-15,17-18-1,18-35 1,-18-36 0,-35 18-1,-53 18 1,0 88 15,0 17-15,0-52-16,0 35 15,0 0 1,-36-71 15,36 1-15</inkml:trace>
  <inkml:trace contextRef="#ctx0" brushRef="#br0" timeOffset="71336.23">10425 10777 0,'0'0'0,"-36"0"16,1 0-1,35 71 17,18-71-17,70 0 1</inkml:trace>
  <inkml:trace contextRef="#ctx0" brushRef="#br0" timeOffset="71800.71">10918 10689 0,'0'0'0,"0"-17"16,-17 34 15,-18 36-15,-18 18-1,35 34 1,18-69-16,0 34 16,53-17-1,35-18 1,0-35 0,36-35-1,-1-35 1,-52-19-1,-18 19 1,-36 52 0,-17 106 15,0-70-15,0 35-1,0-18 1,0-17-16,18-18 15,17 0 1,18 0 0,-35-53-1,-1-35 1,-17 70-16</inkml:trace>
  <inkml:trace contextRef="#ctx0" brushRef="#br0" timeOffset="71976.32">11536 10513 0,'0'0'0,"-18"0"0,-17 17 15,-18-17 1,53-17 46,18-1-62</inkml:trace>
  <inkml:trace contextRef="#ctx0" brushRef="#br0" timeOffset="72250.53">12030 10336 0,'-18'18'15,"0"0"-15,1 52 16,-1 89 0,-17 17-1,17-52 1,18-1 0,0-105-1,53 17 1,35-35-1,18-35 1,-18-36-16</inkml:trace>
  <inkml:trace contextRef="#ctx0" brushRef="#br0" timeOffset="72983.08">12453 10460 0,'0'-106'15,"0"212"-15,0-300 16,0 282 15,0-53-31,0 89 16,-18-1-1,18 71 1,0-88 15,18-71-15,35-17-1,18-18 1,-19-18 0,-34 1-16,53-54 15,-36 1 1,0 17 0,-35 88 15,0 18-16,-17 0 1,17-36 0,52 1-1,19-18 1,17-18 0,-70 1-1,35-18 1,-36-36-1,19 0 1,-36 89 15,0 17-15,0 89 0,0-89-16,0 106 15,53 71 1,-36 35-1,-17-88 1,0 35 0,-17-71-1,-36-88 1,0-35 15,-18-70-15,1-54-1,52 71-15</inkml:trace>
  <inkml:trace contextRef="#ctx0" brushRef="#br0" timeOffset="73183.56">11906 10707 0,'0'0'0,"-17"0"0,-1-35 15,53-1 1,89 1 0,52 17-1,-70 18 1,-36 0 0</inkml:trace>
  <inkml:trace contextRef="#ctx0" brushRef="#br0" timeOffset="73617.42">13882 10601 0,'0'0'0,"0"-18"16,17-123 15,-17 124-31,36-1 15,-19 18 1,1 18-16,-18 52 16,0 89-1,-53 0 1,18-71 0,17 0-1,18-70 1,18-18-1,52-36 1</inkml:trace>
  <inkml:trace contextRef="#ctx0" brushRef="#br0" timeOffset="73868.09">14340 10583 0,'0'0'15,"0"-17"1,-35 70-1,-88 70 1,17-17 0,0 0-1,71-36 1,35-52-16,35-18 31,-17 0-31,70-71 16,-18 18-1,-34 1 1</inkml:trace>
  <inkml:trace contextRef="#ctx0" brushRef="#br0" timeOffset="74066.66">14287 10672 0,'18'-18'0,"-53"71"0,52-88 15,19-36-15,-19 124 32,1 70-1,35-34-16,-18-19 1,36-17 0,-54-53-16,54 0 15,-36 0 1,36-35 0,-36-18-1</inkml:trace>
  <inkml:trace contextRef="#ctx0" brushRef="#br0" timeOffset="74300.64">14870 10336 0,'0'-35'0,"0"70"0,0-88 15,-18 89 1,-35 87 0,18 1-1,35-71 1,-36 70-1,36-17 1,0-53 0,36-36-1,34-17 1,1 0-16</inkml:trace>
  <inkml:trace contextRef="#ctx0" brushRef="#br0" timeOffset="74949.89">15311 10724 0,'0'0'0,"17"-17"0,1-54 16,-18 18 0,-35 18-1,-71 53 1,0 70 15,18 18-15,70-36-1,18 1 1,53-36 0,35-35-1,-17 0 1,-18-53 0,17-17-1,-35-19 1,1 19-1,-36 105 17,0 36-17,17-18 1,19-18 0,17-17 15,-36-18-31,54 0 15,-18 0 1,17-53 0,-17-18-1,18 1 1,-18 17 0,-53 106 15,0-1-16,-18 19 1,18-36 0,18-35 15,-36-17-15,53-36-1</inkml:trace>
  <inkml:trace contextRef="#ctx0" brushRef="#br0" timeOffset="75334.09">15998 10248 0,'0'0'0,"-17"0"0,-54 0 16,1 0 0,-1 88-1,54-35 1,17 18-1,52-71 1,1 0 0,0-35-1,-35-18 1,17-36 0,-35 1 15,-53 88-16,-17 18 1,17 35 0,18 17-1,35-17 1,17 0 0,89-53-1,-35-17 1</inkml:trace>
  <inkml:trace contextRef="#ctx0" brushRef="#br0" timeOffset="75617.28">16369 10160 0,'0'0'0,"0"-18"0,18 18 16,-18 18 0,-18 70-1,0 18 16,1 35-15,17-53 0,0-52-16,53 69 15,-1-52 1,-16-35 0,17-18-1,-18-18 1,-35-35-1,0 36-15,0-18 16</inkml:trace>
  <inkml:trace contextRef="#ctx0" brushRef="#br0" timeOffset="75817.3">16263 10477 0,'0'0'0,"0"-17"16,35-18-1,124-1 1,-18 19 0,0-1-1,-88 18 1,-212 35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22:04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441 0,'-17'0'0,"-1"-18"15,0 1 1,18 34 15,0 19-31,0 34 16,18 18 0,17-52-1,53-19 16,-17-17-15,-53 0-16,70-17 16,-18-36-1,-17 0 1,-35 0 0,-18-18-1,-18 71 1,1 36-1,-19 87 1,19 1 0,17 70-1,-18-53 1,0 53 0,18-141-1,0-18 16,-35-35 1,0-53-17,17 35-15,-52-35 16,-1-17 0,36 52-1,35 54 16,53 34-15,0-35 0,-36-35-16,89 18 15,-18-18 1,18-35 0,-18-18-1,1-35 16,-37-18-15,-52 53 0,18 35-1,-18 36 1,0 70 0,0 0-1,-18 18 1,18-35-1,0-54 1,0-52 15,18-36-15,-18 54-16,35-71 16,1-18 15,-1 70-16,18 54 1,-18 53 0,18 35-1,-18-18 1,1-35 0,-1-36-1,18-17 1,0-53-1,35-17 1,-53-18 0,0 17-1,-17 36 1,0 35 0,-18 70-1,35 1 16,0 17-15,36-35 0,-1-53-1,1 0 1,0-53 0,-19-17-1,-34-36 1,17 17-1,-17 89 1,-18 106 15,0 0-15,-35 88 0,35-141-16,-18 141 15,18 106 16,18-71-15,70 36 0,-18-71-1,-34-106 1,-36-70-16,0-1 16,0-52-1,-53-71 1,18-17-1,-18-89 1,35 142-16</inkml:trace>
  <inkml:trace contextRef="#ctx0" brushRef="#br0" timeOffset="269.54">5274 1076 0,'0'0'0,"0"-35"0,18-1 0,-18 1 15,88-53 1,18 53 0,-71 35-16,124 0 15,-71 53 1,-70 70 0,-89-17-1,-52 17 1,87-105-16,-52 35 15,17-18 1,89-88 15,0 36-31</inkml:trace>
  <inkml:trace contextRef="#ctx0" brushRef="#br0" timeOffset="699.66">5980 635 0,'0'0'0,"0"35"31,0-17-31,0 35 16,0-18-16,-18 89 16,-17 34-1,35-34 1,17-36-1,54-53 1,-18-35 0,-36 0-16,72-70 15,-36 17 1,-18-53 0,-35 53-1,0 35 16,0 89-15,0 17 0,0 0-1,0-52 1,0-19 0,0-34-1,0-1 1</inkml:trace>
  <inkml:trace contextRef="#ctx0" brushRef="#br0" timeOffset="839.51">6315 952 0,'0'-17'0,"0"34"0,-18-34 16,0 17 0,36 0 30</inkml:trace>
  <inkml:trace contextRef="#ctx0" brushRef="#br0" timeOffset="2267.21">6738 829 0,'-18'0'0,"36"0"0,-53 0 0,-1 18 16,-16 52 0,34-52-16,0 52 15,1-34-15,-1 87 16,0-35 0,36-17-1,35-36 16,17-35-15,54-53 0,-18-35-1,-53 18 1,0-19 0,-36 54-1,1 35 1,-18 88-1,0 18 1,0-18 0,0-35-1,53-18 1,0-35 0,53-70-1,-36-1 16,18-52-15,-35-18 0,-35-18-1,-18 71 1,0 53 0,-35 70-1,-1 88 1,19 1-1,17 35 1,0-71 0,35 0-1,36-35 1,34-53 0,1-18-1,18-70 16,-19-53-15,-34-53 0,-36 53-1,-35 17 1,0 89 0,0 53-1,-35 70 1,-36 123-1,36-69 1,18-1 0,17-71-1,35-17 1,88-53 0,1-35-1,-18-53 16,-71 17-15,-17-35 0,-18 89-1,0-1 1,0 71 0,-18 18-1,18-36 1,0 0-1,35-17 1,36-18 0,17-53-1,-53-18 1,-17 36 0,-18 17-1,0 54 16,0 69-15,-53 54 0,18 53-1,-1 35 1,1-71 0,17 18-1,18-88 1,0-35-1,0-89 1,-17-53 0,-71-87-1</inkml:trace>
  <inkml:trace contextRef="#ctx0" brushRef="#br0" timeOffset="2483.11">7285 917 0,'0'0'0,"0"-17"16,0-1 0,17 0-16,54-17 15,53 0 1,-54-1-1,-35-16 1</inkml:trace>
  <inkml:trace contextRef="#ctx0" brushRef="#br0" timeOffset="2648.77">6879 582 0,'-35'18'0,"70"-36"15,-88 36-15,-17 35 16,70-53 0,88-36-1,-53 36-15</inkml:trace>
  <inkml:trace contextRef="#ctx0" brushRef="#br0" timeOffset="3065.65">9296 706 0,'0'0'0,"0"-18"0,0-70 31,0 70-31,17 0 16,1 18-16,0 18 15,-18 106 1,0 17-1,-53 70 1,17-105 0,36 0-1,71-141 17,-36 17-17</inkml:trace>
  <inkml:trace contextRef="#ctx0" brushRef="#br0" timeOffset="3449.32">9613 935 0,'35'-88'16,"-70"176"-16,35-159 15,-17 89 1,-89 88 0,35-18-1,1 18 1,34-53-1,54-71 17,0 0-32,35-52 15,-1-36 1,-16 35 0,-19 54-16,19 17 15,-19 53 16,19 35-15,-1 18 0,0-18-1,0-70 1,36-1 0,-36-70-1,0 0-15</inkml:trace>
  <inkml:trace contextRef="#ctx0" brushRef="#br0" timeOffset="3683">9948 617 0,'0'0'0,"-35"71"47,-18 52-47,18 18 31,-18 36-15,53-142-16,0 53 16,18-35-1,52-53 1,54-17 0</inkml:trace>
  <inkml:trace contextRef="#ctx0" brushRef="#br0" timeOffset="4283.79">10389 988 0,'0'-36'0,"0"72"0,0-160 16,-53 89-1,-17 70 1,17 36 0,18 70-1,17-35 16,18-18-15,0-70 0,35-18-1,18-36 1,18-34 0,-54 35-16,19-36 15,-1-35 1,-35 71-1,18 70 1,-18 36 0,0 35-1,0-89-15,17 36 16,36-35 0,0-18-1,18-18 16,-1-35-15,1-35 0,-36 35-1,-17 71 1,-18 52 0,0 18-1,0-17 1,0-36-1,0-52 17,0-36-17,17-18 1</inkml:trace>
  <inkml:trace contextRef="#ctx0" brushRef="#br0" timeOffset="4402.14">10830 794 0,'0'-36'15,"0"72"-15,0-89 0,-17 35 16,34 18 31,1 0-47</inkml:trace>
  <inkml:trace contextRef="#ctx0" brushRef="#br0" timeOffset="4698.75">11412 512 0,'0'0'0,"0"-18"16,0 0-16,0-35 16,0 71 15,-35 53-31,17 17 16,18 106-1,0-53 1,-17 35 15,-1-158-31,18 52 16,0-52-16,0 17 15,18-35 1,35-53 0,-18-52-1,-35 87-15</inkml:trace>
  <inkml:trace contextRef="#ctx0" brushRef="#br0" timeOffset="4883.51">11042 882 0,'-71'18'15,"142"-36"-15,-159 36 16,317-71 31,-176 53-47,123-53 31,-35 17-15,-123 36-16</inkml:trace>
  <inkml:trace contextRef="#ctx0" brushRef="#br0" timeOffset="5465.02">2646 2081 0,'35'-17'32,"18"17"-17,0 0-15,106 0 16,70-18-1,-123 18-15,388-18 16,0-17 0,282 0-1,-141 0 1,264-1 0,36-17-1,-88 1 16,-53-1-15,-283 17 0,54 1-1,-301 17 1,-87 18 0,-160 0-1,-158 0 1,18 18-16</inkml:trace>
  <inkml:trace contextRef="#ctx0" brushRef="#br0" timeOffset="6115.7">3387 3528 0,'0'0'0,"17"-53"16,1 53-16,-18-71 16,0 18-1,0-17 1,0 52 0,0 36 15,0 17-31,0 89 31,0-19-15,-18 37-1,-35-54 1,0 0 0,36-88-16,17 35 15,-88-35 1,-1 0-1,-16 18 1,69 52 0,107-105-1,35 35 1,-18 0 0,0-53-1,0 53 16,18-17-15,-53 17-16</inkml:trace>
  <inkml:trace contextRef="#ctx0" brushRef="#br0" timeOffset="6203.1">3792 3792 0,'36'0'16</inkml:trace>
  <inkml:trace contextRef="#ctx0" brushRef="#br0" timeOffset="6275.01">3775 3792 0,'17'0'63</inkml:trace>
  <inkml:trace contextRef="#ctx0" brushRef="#br0" timeOffset="6848.78">5944 3298 0,'0'-17'15,"18"-1"1,0 1-16,-1-1 0,1 0 0,35-35 16,0-17-1,-53 17 1,-18-18 15,-70 71-15,-53 0-1,35 71 1,71 17 0,52 0-1,89 18 1,18 0-1,-1-18 1,-105-17 0,-18-18-1,-124-18 1,-52-35 0,52-18-1,-34-52 1,140 52-1</inkml:trace>
  <inkml:trace contextRef="#ctx0" brushRef="#br0" timeOffset="7665.8">5362 3351 0,'35'-17'31,"18"-1"-15,-141 53-16,194-70 0,-53 88 16,35 35-1,-17 18 1,-18-35-1,35-18 1,-35-18 0,-36-35-16,54 0 15,17-35 1,18-36 0,-18-17-1,-53 17 1,-35 36 15,0 17-15,0 71-1,0 0 1,0 18 0,36-18-1,17-36 1,17-17-1,36-53 1,0-35 0,-71 35-1,-17-17 1,-18 34 0,0 107 15,0 70 0,0 18-15,17 0-1,-17-107-15,36 160 16,-36 88 0,0-106-1,0-123-15,-18 176 16,-53-106-1,-34-36 1,-36-69 0,17-54-1,-88-141 1,89-70 0,70 53-1,53-71 16,18 88-15,105-35 0,54 35-1,17 36 1,-71 52-16</inkml:trace>
  <inkml:trace contextRef="#ctx0" brushRef="#br0" timeOffset="8381.49">7056 3316 0,'0'0'16,"17"0"-16,-17 35 31,-17 71-15,-1 0 0,18-18-1,0-52 1,0-1-1,18-53 17,-1-17-17,18-53 1,1-18 0,-19 18-1,-17 70-15,36-35 16,-1 53-1,0 71 1,-17 17 0,-1 18-1,36-18 1,18-53 0,0-35-1,-1-17 1,18-36 15,-35-18-15,18-123-1,-36 18 1,-17 70 0,-1 35-1,-34 142 16,-1-36-31,0 71 16,1 35 0,17 0-1,0-70 1,53-1 0,-36-52-1,19 0 16,-1-18-15,-35-18 0,0-35-16</inkml:trace>
  <inkml:trace contextRef="#ctx0" brushRef="#br0" timeOffset="13244.04">7408 3334 0,'0'17'16,"0"1"0,18-18 15,17 0-31,18 0 0,71 0 15,52-35 17,-141 35-32,71-18 15,-18 0 1,-70 18 62,0 0-62</inkml:trace>
  <inkml:trace contextRef="#ctx0" brushRef="#br0" timeOffset="14398.34">8608 3422 0,'35'-35'15,"-17"17"-15,-18 0 16,0-17 0,0-18-1,0 36-15,-36-36 16,-17 35-1,-17 18 1,17 35 0,-35 53-1,70 18 1,1-88-16,17 70 16,0-70-16,0 52 15,17-52 1,36-18-1,-18 0 17,36-71-17,-1-17 1,1-18 0,-53 36-1,-18-1 1,0 107 15,0-19-31,0 54 16,0-54-16,0 72 15,0-1 1,17-53 0,19 0-1,-1-35 1,-17 0 15,-1-17-15,-17-36-1,35-35 1,1 17 0,52-35-1,18 36 1,-89 52-16,54 0 15,-1 36 1,-52 35 0,0 35-1,-18 18 1,-36-36 0,-34 36-1,52-88 1,18-36 31,18-17-32,0 17-15,17-35 16,35-70 0,1-18-1,-36 70 1,-17 36-1,-18 88 17,0-35-32,0 105 15,-18-52 1,18 34 0,18-52-1,17-35 1,18 0-1,0-18 17,0-53-17,-35 53-15</inkml:trace>
  <inkml:trace contextRef="#ctx0" brushRef="#br0" timeOffset="14565.95">9684 3528 0,'0'0'0,"-18"0"31,18 17-31,-18-17 16,1 0-16,-1 0 16,-17 0-1</inkml:trace>
  <inkml:trace contextRef="#ctx0" brushRef="#br0" timeOffset="15530.88">3052 5292 0,'0'-18'0,"-18"-17"32,18 17-32,0-17 15,0-18 1,0 35-16,53-52 16,17 52-1,1 18 1,35 124-1,-53 52 1,-53-35 0,-106 53-1,-35-53 1,70-70 0,-17-54-1,70-34 1,18-36-1,0 35 1,0-70 0,36 0-1,17 53 1,35 52 0,-35 36-1,35 53 1,-71-88-16,36 52 15,-35 1 1,0-36 0,52-35-1,-35-35-15</inkml:trace>
  <inkml:trace contextRef="#ctx0" brushRef="#br0" timeOffset="15681.1">3863 5697 0,'53'0'0,"-53"-35"32,0 17 15,17 18-47,-17-17 0</inkml:trace>
  <inkml:trace contextRef="#ctx0" brushRef="#br0" timeOffset="17130.68">5733 5662 0,'-18'0'0,"36"-18"31,-1 18-15,19-17-16,16-36 16,54-35-1,-70 70-15,-1-35 16,18-53 0,-36 89-16,-17-72 15,0 19 1,-70 70-1,17 53 17,0 88-17,18 35 1,-1 159 0,19-141-1,-1 71 1,1-18-1,17-88 1,35-18 0,35-88-1,36-71 1,0-105 0,-18-18-1,-35-53 1,-70 17-1,-89 18 17,-71 18-17,36 71 1,35-1 0,106 54-1,36-19 1,140-70-1,-35 36 1,71-71 0,-71 17-1,18-17 1,-124 35 0,-35 36-1,-35 87 1,-18 89 15,53 35-15,0 71-1,17-106 1,54 0 0,17-71-1,-17-35 1,35-35-1,-18-36 1,0-35 0,-18-17-1,-70 70 1,0 106 15,0 17-15,0 36-1,18-88 1,0 35 0,17-18-1,18-35 1,-18-18 0,18-52-1,-18-1 1,-35-70-1,0 35 1,-53 89 0,-17-1-1,17 71 1,35 35 0,18 36-1,0-71 1,53-36-1,18-17 17,-18 0-32</inkml:trace>
  <inkml:trace contextRef="#ctx0" brushRef="#br0" timeOffset="17630.36">7849 5292 0,'0'0'0,"0"17"31,-17 1-31,-19 35 16,19-53-16,-19 53 15,19-18 1,34-53 31,-17 1-47,53-19 15,-35 36 1,0-17 0,-1 17-16,1 0 15,17 70 1,0-17 0,1 36-1,34-54 1,1-18-1,17-69 1,-35-1 0,0-36-1,-35-16 1,-18 16 0,-18 72-16,-70-19 15,35 36 1,35 0-1,36 0 17</inkml:trace>
  <inkml:trace contextRef="#ctx0" brushRef="#br0" timeOffset="18680.97">9366 4992 0,'0'-35'15,"0"70"-15,0-88 0,0 35 0,0 1 0,0-1 32,-17 71-17,-36 106 1,-18-36 0,-35 36-1,0-53 1,54-53-1,34-53 1,18-53 0,0-18-1,35-35 1,-17 89-16,-18-36 16,17 0-1,19 53 1,17 70-1,0 36 1,-18-18 15,18 1-15,53-36 0,-53-36-1,52-34 1,-16-36-1,34-36 1,-70-34 0,-53-18-1,-106-18 1,18 53 0,-36 0-1,19 89 1,16 87-1,36 124 17,53-53-17,36 18 1,70-53 0,-18-71-1,53-35 1,35-35-1,-17-36 1,-53-17 0,-71 35-1,-17 18 1,-18 53 0,0 70-1,0 0 1,0-35-1,0-35 17,35-36-1,-35-17-15,0 17-16,0-35 15</inkml:trace>
  <inkml:trace contextRef="#ctx0" brushRef="#br0" timeOffset="18831.87">10089 5080 0,'-17'-18'0,"34"36"0,-69-53 16,34 35-16,-35 0 15,18 0 1,35 35 0,17 0-1,54-17 1</inkml:trace>
  <inkml:trace contextRef="#ctx0" brushRef="#br0" timeOffset="20047.34">10619 5362 0,'0'0'0,"35"0"15,-17 0 1,-1-53-1,-17 0 1,-17-17 0,-36 17-1,0 53 1,-18 35 0,36 36-1,17-36-15,18 71 16,-17-36-1,17-17 17,35-53-17,35 0 1,-17-35 0,-35 17-16,35-17 15,-35-35 1,-18 17-1,0 17 1,0 72 15,17 34-15,18 1 0,36-36-1,52-17 1,-87-18-16,87 0 15,107-53 17,-142 17-17,-53-52 1,-17 0 0,-18 18-1,-71 52 1,-17 36-1,-18 70 1,53 0 0,53-18-1,0-34 1,71-36 0,52-18-1,-35-35 1,-70 18-1,0-18 17,-1 18-17,-17 52 17,0 54-17,-17 70 1,-1 35-1,18 1 1,0 70 0,0-194-16,35 211 15,1 1 1,-19-89 0,-17 36-1,-35-71 1,-36-70-1,18-71 17,18-18-32,-88-88 15,-18-70 1,35-89 0,141 36-1,71-53 1,35-1-1,-106 230-15,53-123 16,1 17 0,-1 71-1,-18 35 1,1 18 0</inkml:trace>
  <inkml:trace contextRef="#ctx0" brushRef="#br0" timeOffset="20463.48">11818 5256 0,'-18'0'0,"36"0"0,-53-17 16,-18-19-1,53-16 1,0-19 0,70-17-1,1 53 1,17 35-1,-17 52 1,-36 90 0,-17-1-1,-36-71 1,-17-35 0,17-35-1,0-17 1,18-36-1,0 0 1,53-70 15,18 34-15,17 72 0,18 17-1,-36 17 1,-52 1-16</inkml:trace>
  <inkml:trace contextRef="#ctx0" brushRef="#br0" timeOffset="21564.12">12647 5203 0,'18'0'0,"-36"0"0,53 0 16,-35-35 0,0-53-1,0 35 1,-53 18-1,-17 52 17,-1 54-17,1 35 1,52 17 0,18-70-1,18-53 1,17 0-1,18-17 1,18-54 0,-36-35-1,-18 36 1,-17 52 0,0 89 15,0-54-16,0 54-15,0 17 16,36-53 15,52-35-15,-18-35 0,36-18-1,-53-18 1,-18-17-1,-35 35 1,0 36 0,0 87-1,-35 18 1,35-17 0,-17-18-1,17 0 1,0-71 31,0 1-32,0-36 1,70-53 0,-17 35-1,-35 54-15,52-36 16,-17 53-1,-18 53 1,-17 52 0,-18-34-1,0 0 1,0-54 0,18-34 30,-1-19-46,19-34 32,-19 52-32,71-88 15,18-17 1,-18 70 0,1 53-1,-72 106 1,-17 35-1,0-35 1,0-36 0,-17 1-1,-1-54 1,-17 1 0,-53 0-1</inkml:trace>
  <inkml:trace contextRef="#ctx0" brushRef="#br0" timeOffset="22180.7">6032 6244 0,'-17'0'32,"34"0"-17,36 0 1,124-17 0,158-1-1,141 0 1,-352 18-16,334 0 15,-281 0-15,563 0 16,72 0 0,17 0-1,-124 0 1,195-17 0,-283 17-1,230-18 1,-424 18-1,-229 0 1,-105-18 15,-89 1-15,-18-19 0,-17 36-16</inkml:trace>
  <inkml:trace contextRef="#ctx0" brushRef="#br0" timeOffset="22313.8">13776 6103 0,'0'0'0,"-35"0"0,-36 18 16,106 52 15,-35-87-31,0-1 16</inkml:trace>
  <inkml:trace contextRef="#ctx0" brushRef="#br0" timeOffset="23645.42">11783 7867 0,'0'-18'15,"0"36"-15,0-53 0,0-18 0,0-18 32,-18-17-17,0 70 1,-17 1 0,0 70-1,0 141 1,-1 123-1,36 36 1,0 0 0,0-53-1,-17-106 1,-1 17 0,-17-70-1,17-88 1,1-53-1,17-88 17,0-18-17,0 36-15</inkml:trace>
  <inkml:trace contextRef="#ctx0" brushRef="#br0" timeOffset="25176.94">11642 7638 0,'0'0'0,"0"-18"15,-18-17-15,0 17 16,36 18 31,0 0-32,140 0 1,54 0 0,141-35-1,-53 0 1,229-1-1,53 19 1,-141-1 0,-300 18-16,406-18 15,-177 1 1,18-19 0,-176 1-1,53 17 1,-160 1-1,-16 17 1,-54 0 15,-17 70-15,-18 72 0,0-37-1,-18 89 1,0-35-1,1 88 1,-19-88 0,19 70-1,-1 53 1,0-123 0,18 35-1,-35-17 1,17-54-1,1 36 1,-18-36 15,-1-17-15,1-53 0,0-35-1,-36-18 1,-17 0-1,17 0 1,36 0-16,-159 0 16,-123 0-1,34 0 1,-140 17 0,-71 1-1,124 0 1,264-18-16,-582 17 31,600-17-31,-300 18 31,35 17-15,159-35 0,0 18-1,106-18 1,70 0-1,0 0 17,1 0 61,17-18 79,0 0-156,0 1 0,0-1-16,0 1 15,0-1 1,0 0-1,-18 18 17,1 0-17,-1 0 1</inkml:trace>
  <inkml:trace contextRef="#ctx0" brushRef="#br0" timeOffset="26225.25">8414 8908 0,'0'0'0,"-18"-18"16,-17 0-16,-18-17 16,35 35-1,-52-35 1,34 17 0,1 1-1,53 17 16,-1 0-15,1 0-16,17-18 16,36 18-1,-18 0 1,-18 0 0,0 0-1,-35-18 79,0 1-63,0-1 0</inkml:trace>
  <inkml:trace contextRef="#ctx0" brushRef="#br0" timeOffset="26713.14">8343 8714 0,'0'0'0,"-88"0"32,70 0-32,-17 0 15,17 0 1,1 0-1,34 0 1,1 0-16,106-18 16,70 18-1,158-18 1,107-17 0,-53 0-1,88 17 1,-389 0-16,178 1 15,16-18 1,-122 17 0,-107 0 15,-52 1-15,-18-1-1,-35 0 1,-1 1-16</inkml:trace>
  <inkml:trace contextRef="#ctx0" brushRef="#br0" timeOffset="27112.82">10830 8237 0,'-35'-17'31,"35"34"-15,18 19-1,35 17 1,35-18 0,35-18 15,-17-17-15,-53 0-1,-35 0 1,-36 0 15,-17 0-31,-71 53 16,-18 53-1,-17-18 1,-17 54 0,69-37-1,19-16 1,70-72-16,-88 1 15,70-18 1</inkml:trace>
  <inkml:trace contextRef="#ctx0" brushRef="#br0" timeOffset="27564.58">8784 7708 0,'-35'-35'16,"70"70"-16,-88-70 0,53 17 0,-35 18 31,17 71-15,18 52-1,0-17 1,-17-71-16,17 107 16,0-54-1,0-53 1,35-123 15</inkml:trace>
  <inkml:trace contextRef="#ctx0" brushRef="#br0" timeOffset="27781.44">8731 7691 0,'0'-18'0,"0"0"16,0 1-1,18 17 1,35-18-1,35 18 1,-17 0 0,-54 0-1,-34 18 1,-1-1-16</inkml:trace>
  <inkml:trace contextRef="#ctx0" brushRef="#br0" timeOffset="27929.3">8643 7849 0,'0'0'0,"-18"18"0,36-18 31,17 0-15,54-18 0,16-17-16</inkml:trace>
  <inkml:trace contextRef="#ctx0" brushRef="#br0" timeOffset="28228.92">9402 7514 0,'-18'35'32,"18"-17"-32,-18 0 0,-17 70 15,0 18 1,35-71-16,0 53 15,0 18 1,35-35 15,18-54-15,0-17 0,35-17-1,-17-54 1,-71 18-1,0 0 1</inkml:trace>
  <inkml:trace contextRef="#ctx0" brushRef="#br0" timeOffset="28413.09">9384 7832 0,'18'0'46,"-1"0"-46,36-18 16,0-17 0,-35 17-1,35-35 1,-53 18-16</inkml:trace>
  <inkml:trace contextRef="#ctx0" brushRef="#br0" timeOffset="28563.67">9454 7638 0,'0'0'16,"-17"0"-16,34 0 47,54-36-31,35 36-1</inkml:trace>
  <inkml:trace contextRef="#ctx0" brushRef="#br0" timeOffset="29014.05">8184 9313 0,'0'0'0,"-17"-88"31,-1 88-15,1 35-1,-1 36 1,18-36-16,-18 89 16,1-18-1,17 17 1,0-52-1,0-54 1,35-17 0,-17-53-1</inkml:trace>
  <inkml:trace contextRef="#ctx0" brushRef="#br0" timeOffset="29228.78">8026 9437 0,'0'0'0,"0"-18"16,0 1-16,35-1 16,36-17 15,34 17-15,-34 0-1,-53 18-15,17 0 16,-70 36-1</inkml:trace>
  <inkml:trace contextRef="#ctx0" brushRef="#br0" timeOffset="29396.37">8026 9631 0,'0'0'0,"-18"17"0,18 36 16,0-35-1,18-18 1,70-18-1,0-17 1,36-35 0,-19-1-1</inkml:trace>
  <inkml:trace contextRef="#ctx0" brushRef="#br0" timeOffset="29713.22">8872 9331 0,'0'0'0,"-70"35"32,17 18-17,0 53 1,35 0 0,1 17-1,34-35 1,1-70-16,17 0 15,71-1 1,-18-17 15,-17-35-15,-1-35 0,-34 17-1,-36 0 1,0 35-16,0 0 0</inkml:trace>
  <inkml:trace contextRef="#ctx0" brushRef="#br0" timeOffset="29878.92">8784 9648 0,'-17'0'16,"34"0"15,36-17-15,35-36-1,-17 0 1,-71 18 0</inkml:trace>
  <inkml:trace contextRef="#ctx0" brushRef="#br0" timeOffset="30063.11">8819 9384 0,'0'0'0,"0"-18"47,18 18-47,35 0 15,35-35 1,-17 17 0,-36 1-1</inkml:trace>
  <inkml:trace contextRef="#ctx0" brushRef="#br0" timeOffset="30245.85">9490 9172 0,'0'18'32,"0"-1"-17,0 1-15,0 0 16,-18 17-1,18-17 1,0-1 0</inkml:trace>
  <inkml:trace contextRef="#ctx0" brushRef="#br0" timeOffset="30663.48">9825 9384 0,'-18'0'0,"18"18"15,-35-18-15,17 0 16,-52 35 0,17 0-1,35-17 1,89-1 15,17-17-15,-70 0-16,105 36 15,-35 17 1,0-1 0,-88 19-1,-17-18 1,-89-18-1,71-35-15,-89 35 16,36-35 15,0-17-15,53-36 0</inkml:trace>
  <inkml:trace contextRef="#ctx0" brushRef="#br0" timeOffset="32545.48">13229 8114 0,'0'-18'0,"35"-17"31,-35 17-15,0 1-16,0-1 15,0 0 17,-17 18-32,-18-17 15,-1 17 1,-34 0-1,-1 35 1,-35 18 0,0 18 15,71-36-31,-106 88 16,35 1-1,0 34 1,1 54-1,105-35 1,0 87 0,88-70-1,0-53 1,88 18 0,1-71-1,123-17 1,35-54-1,-247-17-15,177-35 16,105-53 0,-53-18 15,-105 18-15,35-36-1,-18-70 1,-123 36-1,0-89 1,-53 0 0,-53 70-1,-53-52 1,-70 70 0,-142-17-1,71 88 1,-141 35-1,-89 53 1,125 70 15,210-34-31,-140 87 16,159-88-16,-124 142 16,-18 70-1,53-36 1,89-52-1,70 18 1,52-72 0,-16-87-16,105 35 15,18-53 1,-124 0-16</inkml:trace>
  <inkml:trace contextRef="#ctx0" brushRef="#br0" timeOffset="33213.01">13494 8502 0,'0'0'0,"0"18"31,0-1-16,0 36-15,0-18 0,0 89 16,0-36 15,-18 0-15,18-35 0,18-53 15,-18-17-31,35-54 15</inkml:trace>
  <inkml:trace contextRef="#ctx0" brushRef="#br0" timeOffset="33429.91">13705 8502 0,'18'-18'0,"-36"36"0,54-53 0,-19 17 16,-17 53-1,0 53 1,0-17-1,0 17 1,0 0 0,-17-52 15,-19-36-15,19 0-16</inkml:trace>
  <inkml:trace contextRef="#ctx0" brushRef="#br0" timeOffset="33595.54">13388 8837 0,'0'0'0,"53"0"31,53-35-15,-1 0-1,37-18 1,-89 35-1</inkml:trace>
  <inkml:trace contextRef="#ctx0" brushRef="#br0" timeOffset="33797.67">14041 8555 0,'17'-18'31,"1"18"-31,-1 0 16,19 0-16,87-35 16,-17 35-1,-71-18 1</inkml:trace>
  <inkml:trace contextRef="#ctx0" brushRef="#br0" timeOffset="34012.32">14287 8502 0,'-17'0'0,"-18"35"16,35 18-1,0 18 17,0-1-17,17-17 1,1-18-1,17-17 1,0-18 0,1-35-16</inkml:trace>
  <inkml:trace contextRef="#ctx0" brushRef="#br0" timeOffset="34628.89">14534 8572 0,'0'-17'0,"0"34"0,0-17 31,0 36-31,0-19 0,0 36 16,0 18 15,0-1-15,0-52-1,0-36 16,0 1-31,0-18 16,0-36 0,0-17-1,18 52 1,0 19 0,17 34-1,-35 54 1,35 0-1,-17-18 1,0-18 0,-1-35 31,18-71-32,-17 18 1,17-35-1,1 18 1,-19 70 15,-17 17-31,0 54 16,0-18 0,0 35-1,0-35 1,0-18-1,18-53 1,-18 1 0</inkml:trace>
  <inkml:trace contextRef="#ctx0" brushRef="#br0" timeOffset="34895.37">15134 8414 0,'0'0'0,"18"0"31,-18 35-15,-18 53-1,-17 0 1,17-52-16,1 34 16,17 18-1,35-52 1,53-36-1,-17 0 1,17-36 0,-71 19-1</inkml:trace>
  <inkml:trace contextRef="#ctx0" brushRef="#br0" timeOffset="35311.83">13194 9331 0,'0'-18'16,"-18"18"-1,36 0-15,0 0 16,34-17-1,-16 17-15,87 0 16,-35 0 0,-35 0-1,-35 0 1,-36 0 15</inkml:trace>
  <inkml:trace contextRef="#ctx0" brushRef="#br0" timeOffset="35480.4">13494 9296 0,'-36'70'31,"36"-52"-15,-17 35 0,-1-36-16,18 54 15,0-18 1,0-18-1,35-35 1</inkml:trace>
  <inkml:trace contextRef="#ctx0" brushRef="#br0" timeOffset="36394.92">13723 9507 0,'0'-53'31,"0"36"-31,18-1 16,17 1 0,-17 17-16,35 0 31,17 0-15,-35 35-1,-35 18 1,0-36-16,-35 36 15,0-53 1,35-17 15,0-19-15,53-17 0,-36 36-16,19-36 15,-19 35-15,54-17 16,17 17-1,18 18 1,-71 18 0,-17 35 15,-1 0-15,1-18-1,0-35 1,52 0-1,-34-18 1,16-34 0,-52-1-1,0 17 1,0 19 0,-17 34-1,-1 19 1,18 52-1,0-18 1,0-17 0,71-35 15,-18-18-15,17-35-1,-17-18 1,0 0-1,-18-35 1,-35 35 0,-17 88 15,-1 36-15,18-1-1,0-52-15,0 35 16,18-36-1,52-17 1,1 0 0</inkml:trace>
  <inkml:trace contextRef="#ctx0" brushRef="#br0" timeOffset="36961.74">12524 10283 0,'-18'0'31,"0"0"-31,-52 71 16,-36 17-1,-53 124 1,-123 52 0,194-211-16,-124 177 15,124-160-15,-212 195 16,35-36-1,89-35 1,88-106 0,35-35 15,18-53-15,35-70-1,0-36 1,35 53-16</inkml:trace>
  <inkml:trace contextRef="#ctx0" brushRef="#br0" timeOffset="37228.51">10777 11624 0,'18'0'15,"-36"0"-15,36 18 16,-18 35 0,-53 35-1,-17 0 1,17 18-1,35-18 1,18-70-16,0-1 16,53 1 15,70-18-15,-17-53-1,88 18 1,-159 35-16,54-53 15,-72 18 1</inkml:trace>
  <inkml:trace contextRef="#ctx0" brushRef="#br0" timeOffset="37927.48">8043 11324 0,'0'-17'0,"0"34"0,0-52 0,0-36 31,0 54-31,18-19 16,17 19 0,18-1-1,0 36 1,18 105-1,-36 18 1,-17-105-16,-18 52 16,0 0 15,17-70-15,1-18-1,35-71 1,0-35-1,-36 71-15,1-71 16,17-17 0,-35 70-1,0 35 1,0 106 0,0 1-1,18-54-15,17 124 16,0-1-1,-17-52 1,0 18 0,-18-36 15</inkml:trace>
  <inkml:trace contextRef="#ctx0" brushRef="#br0" timeOffset="38494.26">8837 11536 0,'0'-18'0,"0"36"0,18-53 0,-18 17 16,0 0-16,35-35 16,18-35-1,-18 0 1,-35 17-1,0 36 1,-35 35 0,0 71 15,-1 52-15,36-35-1,0 18 1,18-71-1,35-17 1,35-36 0,0-34-1,-17-37 1,-1-34 0,-52 105-16,0-52 15,-18 52 1,-36 71-1,1 53 1,17-36 0,18 19-1,18-19 17,0 1-17,-18-36 1,-18 18-1,-88-18 1,89-17-16</inkml:trace>
  <inkml:trace contextRef="#ctx0" brushRef="#br0" timeOffset="38945.54">5874 12771 0,'-18'-18'16,"36"36"-16,-89-71 16,1 53-1,52 35 1,0 35-16,18 107 16,-53 70-1,53-194-15,-88 211 16,18-52-1,17-18 1,53-88 0,0-89-1,0-34 17,70-124-17,-34 17 1</inkml:trace>
  <inkml:trace contextRef="#ctx0" brushRef="#br0" timeOffset="39761.96">5521 13106 0,'0'-36'0,"0"72"0,0-142 16,0 88-16,0-35 16,71 36-1,140 17 1,1-18-1,158 0 1,-246 18-16,440-53 16,-70 36 15,247-36-15,-159 35-1,194-17 1,-123 0-1,-124 17 1,-141-17 0,-141 17-1,-141 1 1,-53 17 0,-53 17 15,0 54-16,0 52 1,0-17 0,0 53-1,17 0 1,-17-124 0,18 71-1,-18 35 1,0-53-1,-35 18 1,-18-36 0,-35-34-1,-106-1 1,123-35-16,-282 18 16,18 17-1,-265 0 1,-141 36-1,106-18 1,-458 70 0,299-52-1,318-19 17,17-16-17,230-36 1,123 0-1,141-18 1,71-35 0,-70 18-16</inkml:trace>
  <inkml:trace contextRef="#ctx0" brushRef="#br0" timeOffset="40211.16">6227 13494 0,'0'0'16,"-18"-18"-16,-17-17 15,35 17-15,0-35 16,17 0-1,54 18 1,-1 35 0,36 106-1,-53 17 1,-53-87-16,18 122 16,-18-87-1,0-36 1,-18-52 15,18-1-31,0-70 16,0 0 15,18-36-15,17 54-1,18 34 1,-35 36-16</inkml:trace>
  <inkml:trace contextRef="#ctx0" brushRef="#br0" timeOffset="40778.37">6773 13635 0,'18'17'16,"-36"-34"-16,54 70 16,-1-53-1,18-36 1,-36 19-16,36-71 15,-35 17 1,-18 1 0,-18 34 15,-17 36-15,0 53-1,0 88 1,35-35-1,35-18 1,18-52 0,35-36-1,71-53 1,-71-18 0,-18-52-1,-34 17 1,-36-18-1,0 19 1,0 87 0,0 36 15,-18 52-15,18 54-1,0 17 1,0-53-1,0 53 1,35-123 0,-17-18-1,0-18-15</inkml:trace>
  <inkml:trace contextRef="#ctx0" brushRef="#br0" timeOffset="40963.08">7214 13635 0,'0'0'16,"-17"0"-16,-1 0 15,36 0 1,-1-18 0,19 18-16,-1-35 15,0 35-15,89-53 16,-1 0-1</inkml:trace>
  <inkml:trace contextRef="#ctx0" brushRef="#br0" timeOffset="42305.83">7743 13406 0,'0'0'16,"-17"88"15,17-35-31,0 52 16,0-16-1,0-54 1,-18-17 0,36-18-16,17 0 31,18-89-15,0 19-1,-35-1 1,-1 1-1,-17 52 17,0 89-17,0-1 1,0-35 0,35 54-1,-17-89-15,0 35 16,70-35-1,0-18 1,0-52 0,-70 17-1,-18-35 1,0 52 15,-18 19-31,-17 17 16,-18 0-1,53 53 1,0 35 0,0 0-1,18-35 1,52-53 0,19 0-1,-1-18 1,0-35-1,-35 0 1,-36 1 0,-17-1-1,0 35 32,0 36-31,0-1-1,0 1 1,0 0-16,0 17 16,0-18-1,0 1 1,0 0 0,-17-1-1,17-52 16,0 17-31,0-17 16,35-35 0,0 34-1,1 36 17,17 0-17,0 71 1,-18-1-1,18-17 1,17-17 0,1-36-1,52-18 1,-35-35 0,-35-35-1,-35 17 1,-18 1-1,0 52 1,-35 18 0,17 35 15,0 36-15,18-36-1,0 36 1,0-36-1,18 0 1,-18-17 15,-18-18 16</inkml:trace>
  <inkml:trace contextRef="#ctx0" brushRef="#br0" timeOffset="42508.25">9366 13688 0,'0'17'16,"0"-34"-16,0 17 62,0-18-46,18 0-16,0 1 0</inkml:trace>
  <inkml:trace contextRef="#ctx0" brushRef="#br0" timeOffset="43210.56">14217 10301 0,'0'0'0,"0"-18"0,0-52 31,0 52-31,0 1 0,18-1 16,-18 0 0,35 54-1,71 140 1,70 177 0,-35-124-1,71 71 1,0-35-1,-89-107 1,-52 1 0,-54-18-1,-17-70 17,-35-89-1,17 0-31</inkml:trace>
  <inkml:trace contextRef="#ctx0" brushRef="#br0" timeOffset="43461.02">14887 11747 0,'0'0'0,"-17"0"16,34 18-1,89 35 1,88 35-1,-88-35 1,-18 0 0,-35-35-1,0-18 17,-35-36-17,-1 19-15,18-54 16,-17 54-16</inkml:trace>
  <inkml:trace contextRef="#ctx0" brushRef="#br0" timeOffset="43626.83">15681 11606 0,'0'0'15,"0"18"1,0 0-16,-53 52 16,-18 36-1,-17-18 1,53-52-1,35-72 17</inkml:trace>
  <inkml:trace contextRef="#ctx0" brushRef="#br0" timeOffset="43894.58">15875 10795 0,'0'0'0,"-18"0"31,1 18-31,17 17 0,0 88 16,-18 18-1,0 1 1,18-72-1,18-70 1,0 0 0,-1-35-1</inkml:trace>
  <inkml:trace contextRef="#ctx0" brushRef="#br0" timeOffset="44128.2">15875 10883 0,'0'-35'15,"0"70"-15,0-88 16,35 106 0,18 18-1,18 52 1,-54-105-16,72 88 16,-54-53-1,0-36 1,-17-17-1,-1-35 1,-17 17-16</inkml:trace>
  <inkml:trace contextRef="#ctx0" brushRef="#br0" timeOffset="44360.82">16404 10707 0,'0'-53'16,"0"106"-16,0-124 0,0 54 15,-17 34 1,-19 71 0,36 54-1,-53-19 1,36-35 0,-1-17-1,18-18 1,35-53-1,36 0 1</inkml:trace>
  <inkml:trace contextRef="#ctx0" brushRef="#br0" timeOffset="44711.02">16722 11007 0,'0'-18'15,"0"36"-15,17-36 0,-17 36 16,-35 70 15,35-35-15,0 35-1,0-70-15,0-1 16,35-17 0,36-17-1,-71-54 1,17 18-1,-17-53 1,-52 71 0,-37 35-1,1 35 17,-18 36-17,71-18 1,35-18-16</inkml:trace>
  <inkml:trace contextRef="#ctx0" brushRef="#br0" timeOffset="45210.53">14058 12559 0,'0'-35'16,"0"70"-16,18-88 0,-1-18 15,1 71 1,-18 36 0,18 140-1,-18 0 1,0 54-1,0-36 1,0-159-16,0 36 16,0 17-1,0-71 1,17-105 31,-17 71-47</inkml:trace>
  <inkml:trace contextRef="#ctx0" brushRef="#br0" timeOffset="46177.52">14129 12559 0,'-18'-18'0,"36"36"16,-71-71-16,35 35 15,1 1-15,87-1 31,-35 18-31,89 0 16,140-35 0,89-1-1,35 19 1,177-36 15,-54 18-15,-352 35-16,564-18 15,-194 18 1,159-18 0,-70 1-1,-195-19 1,0 1 0,-317 18-16,123-19 15,54 1 1,-89 17-1,-106-17 1,0 17 0,-53 18-1,-35 53 32,-35 71-31,17-107-16,1 89 15,-1-18 1,1 89 0,-1-54-1,0 36 1,-17 0 0,17-71-1,-17-17 1,-18-54-1,-17 1 1,-54 0 0,18-18-1,-88 0 1,-106 0 15,-123 0-15,-159 0-1,-159 17 1,124-17 0,-230 53-1,53-35 1,-70 35 0,353 0-1,264-53 1,35 0-1,141 0 1,54 0 0,70 0 15,-18 0-15</inkml:trace>
  <inkml:trace contextRef="#ctx0" brushRef="#br0" timeOffset="46444.63">14623 12894 0,'0'0'15,"0"-18"-15,17 18 0,19-35 16,-19 35-16,107-53 15,34 18 1,72 0 0,-54-1-1,-105 36 17,-89 0-17</inkml:trace>
  <inkml:trace contextRef="#ctx0" brushRef="#br0" timeOffset="46660.29">15222 12753 0,'-17'18'15,"34"-36"-15,-52 53 0,35-17 16,-18 70 0,18-70-16,0 87 15,0-34 1,0 17-1,0-70 1,0 0 0,71-36-1,-53 0-15</inkml:trace>
  <inkml:trace contextRef="#ctx0" brushRef="#br0" timeOffset="46834.42">15505 13017 0,'0'0'16,"0"36"0,-36-1-1,36 36 1,-17-36 0,34-53 30</inkml:trace>
  <inkml:trace contextRef="#ctx0" brushRef="#br0" timeOffset="46994.02">15575 12912 0,'0'0'0,"0"-18"16,-35 18-1,0-18 1,17 18-1,36 0 1,17 0-16</inkml:trace>
  <inkml:trace contextRef="#ctx0" brushRef="#br0" timeOffset="47794.19">15840 12859 0,'0'53'16,"0"0"-1,0 35 1,0-18 0,0-34-1,-18-36 17,18-18-1,0-35-16,0-18 1,18-34 0,17 52-1,0 53 1,1 53 0,-36 35-1,35 0 1,0-35-1,-35-35-15,35-1 16,1-17 0,34-53-1,1-17 17,-1-1-17,1-52 1,-53 70-1,17 53 1,-35 53 0,0 17-1,17 18 1,19-17 0,34-36-1,1-35 1,-1 0-1,1-53 1,-18-35 0,-36 18-1,-17-36 17,-17 71-17,-54 52 1,36 71-1,35-35 1,0 35 0,0-70-16,35 0 15,36-18 1,-18 0 0</inkml:trace>
  <inkml:trace contextRef="#ctx0" brushRef="#br0" timeOffset="49076.87">17480 12594 0,'-18'0'16,"-17"0"-16,18 18 15,-36 35 1,-18 53-1,53-1 1,18 1 0,18-53-1,88-18 1,0-35 0,-71 0-16,106-17 15,-17-54 1,-89 1-1,-35-54 1,-18-17 0,-52 71-1,-89 17 17,35 70-17,1 71 1,52 54-1,71-37 1,36 19 0,-1-107-16,53 36 15,36-35 1,17-18 0,-53-18-1,0-35 1,-17-17-1,-18 17 1,-53 35 0,0 36-1,0 17 1,0 18 15,0-18-15,0-17-1,35-18 1,18-18 0,0-17-1,0-35 1,0-1 0,-36 53-1,-17 36 1,0 17-1,0 36 1,0-18 0,0-18-1,18-17-15,52-18 32,-17 0-17,36-18 1,-19-35-1,1 0 1,-18-35 0,-36 70-1,-52 71 17,17 0-17,1 0 1,17-35-1,0-1-15,35-17 16,53 0 0,-35-35-1,18 0 17,-18 17-17,-18 1 1,-18 34-1,-17 19 1,0-19 0,0 1-1,0-1 1,18-17 0,53 0-1,-18-35 1</inkml:trace>
  <inkml:trace contextRef="#ctx0" brushRef="#br0" timeOffset="49226.67">19332 12912 0,'0'0'15,"-35"0"17,17 0-17,1 0 1,-1-18-1</inkml:trace>
  <inkml:trace contextRef="#ctx0" brushRef="#br0" timeOffset="49393.18">19632 12894 0,'-35'0'31,"17"0"-31,1 0 16,17-35 0,0 17-1</inkml:trace>
  <inkml:trace contextRef="#ctx0" brushRef="#br0" timeOffset="49710.31">19861 12612 0,'-17'-18'15,"34"36"-15,-34-53 0,17-1 16,17 19-16,36-19 16,53 1-1,-88 35-15,52 0 16,-34 71-1,-36 17 1,-36 35 0,1-35-1,0-35 1,35-35 15,-18-18-15</inkml:trace>
  <inkml:trace contextRef="#ctx0" brushRef="#br0" timeOffset="49843.43">19967 13053 0,'0'0'0,"0"17"0,-35-17 16,0 0-1,-18 0 1,17 0-1</inkml:trace>
  <inkml:trace contextRef="#ctx0" brushRef="#br0" timeOffset="50359.98">15752 13776 0,'0'-53'15,"0"106"-15,0-141 0,0-89 16,0 160 0,-18 17-1,18 123 1,0 142-1,0 35 1,0-71 0,0 36-1,0-195-15,0 71 16,-18 18 0,-17-53-1,0-89 1,-54-17-1,54 0-15</inkml:trace>
  <inkml:trace contextRef="#ctx0" brushRef="#br0" timeOffset="50727.48">15275 14922 0,'0'0'0,"0"-17"16,-35-18-16,35 52 47,18 1-47,35 70 15,17 18 1,18 0 0,-17-53-1,17-36 1,18-34 0,-18-54-1,-53 36-15,71-71 16,-88 18-1,-18 17 1,-35 71 0,-54 53-1,1 88 1,53-53 15,17 1-15,36-89-1</inkml:trace>
  <inkml:trace contextRef="#ctx0" brushRef="#br0" timeOffset="51227.14">16704 14217 0,'0'0'0,"0"18"31,0 17-15,0 18-16,0 53 31,0-36-15,0-35-16,0 1 15,0-19-15,35-17 16,1 0 0,34-35-1,-52-35 1,17-54 0,-17 36-1,-18 53 1,0 87-1,0 37 1,0 69 0,-18-52-1,-17 53 1,-1-18 15,1-53-15,18-52-1</inkml:trace>
  <inkml:trace contextRef="#ctx0" brushRef="#br0" timeOffset="51760.24">17092 14676 0,'18'-53'16,"-1"35"-16,19-53 15,-19 54-15,19-36 16,-19 35-16,-17-52 16,0 17-1,-17 53 1,-19 53 15,1 17-15,35 36-1,0-35 1,18-36 0,35-35-1,35-18 1,35-52 0,-35-1-1,-52 36-15,34-71 16,-70 35-1,-35 89 17,0 35-17,35-35-15,0 70 16,0-18 15,0-34-15,0 17-1,-18-36 17,-70 19-17</inkml:trace>
  <inkml:trace contextRef="#ctx0" brushRef="#br0" timeOffset="51977.44">13070 16545 0,'0'0'0,"-35"-17"0,-18-19 15,-35-87 1</inkml:trace>
  <inkml:trace contextRef="#ctx0" brushRef="#br0" timeOffset="52243.12">12788 16087 0,'0'0'0,"-17"-36"0,-1-52 16,-17-35 0,17 70-1,18 88 1,35 159-1,-17-18 1,17 89 0,-35-89-1,0 54 1,18-71 15,17-89-15,18-70-1,-18-70 1,-17-19-16</inkml:trace>
  <inkml:trace contextRef="#ctx0" brushRef="#br0" timeOffset="52459.55">12929 16281 0,'-17'-36'0,"34"72"0,-87-177 16,52 105-1,18 1 1,18 35-16,70-18 16,194-52-1,18 35 1,176 17 0,159 18 15,-458 0-31</inkml:trace>
  <inkml:trace contextRef="#ctx0" brushRef="#br0" timeOffset="53294.05">20867 15699 0,'0'17'31,"0"1"-31,0 0 16,0 17-1,-18 88 1,18 54-1,0-54 1,0 54 0,0-72-1,0-69-15,-17 87 16,-19-52 0,-34 17-1,-19-53 1,1 0-1,-70-35 1,-89 0 0,-71 0-1,-141 0 1,54-35 0,-230 35 15,-212 35-16,89-17 1,158 17 0,212-35-1,-35 0 1,140 0 0,142 0-1,106 0-15,-89 0 16,54-17-1,-89-1 1,36 18 0,-107 0-1,19-18 1,17 18 15,-89 18-15,19 0-1,105-18 1,141 0 0,1 0-1,140-18 1,-87 0-16</inkml:trace>
  <inkml:trace contextRef="#ctx0" brushRef="#br0" timeOffset="53893.65">13723 16528 0,'0'-18'16,"0"-17"0,0 52 15,0 19-16,0-1-15,0 53 16,0 36 0,-18-72-1,1 19 1,17-89 15,0 1-31,0-89 16,17 18-1,1-18 1,17 35 0,-17 71-1,35 18 1,53 123 15,-53-53-15,0 18-1,-18-71 1,0-35 0,0-53-1,1-35 1,-19-35 0,-17 17-1,0 0 1,0 53-1,0 106 17,18-18-17</inkml:trace>
  <inkml:trace contextRef="#ctx0" brushRef="#br0" timeOffset="54208.91">14358 16581 0,'35'88'16,"-70"-176"-16,88 211 15,-53-88-15,53 36 16,-35-18 0,52-18-1,1-35 1,-36-35 0,-35 17-16,35-35 15,53-70 1,-176 52-1,0 36 1,-18 35 0,71 18-1,17 34 1,54-16 15,87-1-15,-105-35-16</inkml:trace>
  <inkml:trace contextRef="#ctx0" brushRef="#br0" timeOffset="55027.72">15134 16581 0,'0'0'0,"35"-18"0,107-35 15,52-35 1,-194 53 0,-89 17-1,-87 36 1,17 70-1,124-35 1,70 17 0,1-17-1,87-35 1,18 52 15,-88-52-15,-53 17-1,-53 0 1,-70-35 0,34-17-1,-16-1 1,87 1 0,53 52 15,-17-18-31,52 36 15,19-35 1,16-18 0,19-18-1,-54-35 1,1-35 15,-71 35-15,0-17-1,0 52 1,0 89 15,0-18-15,0-36-16,0 19 16,35-36-1,36 0 1,-18-18-1,35-53 1,-53 36 0,-35 17-1,-17 54 17,-1 17-1,18 17-16,0-52-15,0-1 16,53-17 0,53-17-1,-18-36 1</inkml:trace>
  <inkml:trace contextRef="#ctx0" brushRef="#br0" timeOffset="55609.25">16298 16545 0,'0'0'0,"0"-17"0,-35-1 15,-36 18 1,36 53 0,18 17-1,17 36 1,17-18 15,89-70-15,0-18-1,35-35 1,-18-36 0,-70-17-1,-35-53 1,-18 35 0,0 18-1,-18 106 1,1 52-1,-19 54 1,19-1 0,17-17-1,0-71 1,0-17 0,53-36 15,-18-17-16,53-53 1,-17 17 0,-18 54-1,-53 34 1,0 54 0,-18-18-1,18-18 1,0-17-16,18-18 15,17 0 1</inkml:trace>
  <inkml:trace contextRef="#ctx0" brushRef="#br0" timeOffset="56675.62">17392 16457 0,'18'-18'16,"-1"1"-16,36-36 16,-53 18-1,35-1 1,-35 19-16,-35 17 16,-71 35-1,36 36 1,34-36-1,54 18 1,53-18 0,17-35-1,0 0 1,-141 0 46,0 35-46,36-17-16,-36 88 16,53-53-1,0 17 1,70-70 0,18 0-1,71-53 1,18-35-1,-107-18 1,-35 18 0,-35-18-1,0 53 1,-17 53 0,-1 18-1,-35 53 1,53 34-1,0 19 1,53-89 0,-53 36-1,35-54 1,-17-17-16,105 0 16,1-53-1,-89 18 1,1 0-1,-1-18 17,-70 88-17,35-17 1,0-1 0,17 1 15,1 0-16,35-18 1,-36 0-16,36-53 16,35 35-1,-35 1 1,-35-1 0,-18 36 15,71 52-16,-71-52 1,17 17 0,36-35-1,0-18 1,35-35 0</inkml:trace>
  <inkml:trace contextRef="#ctx0" brushRef="#br0" timeOffset="57592.9">19138 16210 0,'-70'18'16,"52"17"-16,0-35 15,18 35 1,18-35 15,35 0-31,35 0 16,36-53-1,-107 36-15,36-36 16,-53 0 0,-35 53 15,-53 35-16,17 0 1,18 89 0,53-89-1,0-17 1,53-18 0,35 0-1,-17 0 1,-89 35 15,-70 0-15,35 36-1,35-36 1,18-17-16,0 0 47,71-18-32,0 0 1,-1-36 0,-35 1-1,-35 17-15,71 1 16,-36-19 0,-35 54 15,0 0-16,0-1 1,0 1-16,18-18 16,17 0-1,18 0 1,-18 0 0,-17-35 15,0 17-16,-1-17 1,-52 70 15,-36 0-15,1 18 0,35-17-1,52-36 1,1 0-1</inkml:trace>
  <inkml:trace contextRef="#ctx0" brushRef="#br0" timeOffset="57893.92">19967 16387 0,'0'0'0,"-17"17"15,-1 1-15,0-1 31,18 1-15,-53 53 0,-17-1-1,-18 71 1,70-105-16,-35 105 16,35-53-1,18-18 1,18-52-1,17 0 1,18-89 0,-35-70-1</inkml:trace>
  <inkml:trace contextRef="#ctx0" brushRef="#br0" timeOffset="58108.87">19897 16422 0,'17'-18'0,"-34"36"0,52-53 15,18-18 1,0 53 0,-36 53-1,-17-18 1,0 35 0,-35-52-1,-88 0 1,-1-18-1,89-18-15</inkml:trace>
  <inkml:trace contextRef="#ctx0" brushRef="#br0" timeOffset="58761.04">15187 15628 0,'0'0'0,"-18"0"0,1 0 0,-18 18 15,17-18 1,-17 17-1,52-17 1,1 0 0,158 18-1,106-18 1,54 0 0,228 0-1,-52 0 1,-336 0-16,582 0 15,-17 18 1,-229-18 0,52 0-1,-246-18 1,-36 0 0,-141 1 15,-106-1-16,-35 0 1,18 1 0,-71 17-1</inkml:trace>
  <inkml:trace contextRef="#ctx0" brushRef="#br0" timeOffset="58937.59">20391 15628 0,'35'0'16,"-18"0"0,-34-18 46,-1 18-62,1-17 0</inkml:trace>
  <inkml:trace contextRef="#ctx0" brushRef="#br0" timeOffset="59859.25">16704 8431 0,'-18'18'0,"36"-36"0,-36 54 15,36-36 1,123 0 0,124 0-1,-1-18 1,-176 0-16,195-17 16,-125 35-1,-69-18 1,-72 1-1,-17-18 1</inkml:trace>
  <inkml:trace contextRef="#ctx0" brushRef="#br0" timeOffset="60175.41">18150 7885 0,'0'-18'0,"0"36"0,-17-54 0,-1 1 31,0 35-31,1 0 16,-1 53-1,18 141 1,-17-18 0,-19 71-1,1-35 1,35-53-1,-18-71 1,18-70 0,0-36-1,18-88 1,0 36 0</inkml:trace>
  <inkml:trace contextRef="#ctx0" brushRef="#br0" timeOffset="61026.27">18080 7867 0,'0'-18'0,"0"36"0,0-71 15,-35 0 1,35 35 0,17 18-1,71 0 1,71 0-1,141-17 1,88-1 0,-18 1-1,-246 17-15,440-18 16,-123 0 0,124 1 15,-71-19-16,-106 19 1,-124-1 0,-140 0-1,-1 18 1,-52 0 0,-71 36 15,0 34-16,0-34-15,0 105 16,-18-18 0,18 71-1,0-53 1,0 0 0,0 0 15,-17-88-16,-54 18 1,36-36 0,-18-17-1,-35-18 1,-53 0 0,-124 0-1,-17 0 1,-230-18-1,-176 1 1,124 17 0,-71 0-1,511 0-15,-228 0 16,-72 53 0,177-18 15,89-35-16,140 0 1,18-18 0,53-35-1,53-17 1</inkml:trace>
  <inkml:trace contextRef="#ctx0" brushRef="#br0" timeOffset="61308.87">18503 8290 0,'0'0'0,"18"-35"16,-18 17-16,0-17 0,0 17 15,-18 1 1,36 52 0,-18 89 15,0-1-16,-18-17 1,1-18 0,17-53-1,0-17 1,0-36 0,0 1-16</inkml:trace>
  <inkml:trace contextRef="#ctx0" brushRef="#br0" timeOffset="61608.3">18503 8431 0,'-17'-53'0,"34"106"0,-34-176 16,17 88-16,0-36 15,52-17 1,54 17 0,-18 71 15,-17 71-16,-71 17 1,-71 53 0,36-106-16,-106 54 15,53-54 1,35 0 0,88-35 15,-17-17-31,52-19 15,-17 1-15</inkml:trace>
  <inkml:trace contextRef="#ctx0" brushRef="#br0" timeOffset="61974.61">18891 8326 0,'0'0'16,"-35"105"15,0-52-16,17 35 1,18-52 0,18-19-1,52-17 1,18-35 0,-17-35-1,-36 17 1,-35-36-1,-70 1 1,-1 71 0,36 17-16,-36 35 15,36 35 1,35 19 0,18-54-1,35-35 16,70-35-31</inkml:trace>
  <inkml:trace contextRef="#ctx0" brushRef="#br0" timeOffset="62609.59">19367 8202 0,'0'-18'0,"0"-52"15,0 158-15,-17-176 16,-1 123-1,1-17-15,-19 105 16,1-17 0,17 0-1,18-53 1,18-36 0,70-17 15,-17-52-16,17-19 1,-53 0 0,1-70-1,-19 18 1,1 70 0,-18 88-1,-35 53 1,-18 54-1,35-19 1,18-52 0,71-19-1,-1-52 1,36-17 0,-18-18 15,-35-18-16,0-18 1,-53 53 0,0 71 15,-18 0-15,1-17-1,17-54 16,0 0-15</inkml:trace>
  <inkml:trace contextRef="#ctx0" brushRef="#br0" timeOffset="62774.92">19967 8202 0,'0'-18'0,"0"36"0,0-53 15,-17 35 16,17 53-15,0-36 0,17 19-1</inkml:trace>
  <inkml:trace contextRef="#ctx0" brushRef="#br0" timeOffset="63491.58">20232 8273 0,'0'35'16,"-18"-17"0,1 17-16,-19 18 15,36-36-15,-17 19 16,-1-19 0,18-34 30,18-1-30,35-17 0,-53 17-16,52-35 15,-34 36 1,0 17 0,-18 52-1,0 1 1,53 0-1,17-35 1,1 0 0,35-18-1,-54-36 1,-16-17 0,-36 0 15,0-17-16,-53 70 1,0 0 0,18 70-1,35 1 1,0-18 0,53 35-1,-1-17 1,19 70-1,-71 0 1,-18-18 0,-123 1-1,-53-54 1,106-52 0,18-18 15,70-71-16,17-17 1,54-35-16</inkml:trace>
  <inkml:trace contextRef="#ctx0" brushRef="#br0" timeOffset="63726.29">21061 8114 0,'0'0'0,"0"18"15,-53 70 1,35-71-16,-17 124 16,35-52-1,0-1 1,0-53 0,18-35 30,-1-18-46,1 1 0</inkml:trace>
  <inkml:trace contextRef="#ctx0" brushRef="#br0" timeOffset="64024.25">21026 8202 0,'0'0'0,"-18"-35"16,0 17-16,18-70 15,0 35 1,18 18-1,70-1 1,0 36 0,-17 36-1,-71 70 1,-35-1 0,-54-16-1,19-36 16,35-36-15,35 1 0,35-18-1,-18 0-15</inkml:trace>
  <inkml:trace contextRef="#ctx0" brushRef="#br0" timeOffset="64757.84">21272 8431 0,'0'0'0,"36"0"15,-1 0 1,0 0 0,-17-35-1,-18 0 1,0 17 0,-35 53 30,-1 36-30,36-18 0,0-18-1,18-17 1,53-18 0,-54 0-16,36 0 15,18-53 1,17 0-1,-35 18 1,-18 17 0,-35 71 15,-18 18-15,1-54 15,-18 1-16,35-36 17,0 1-17,35-19 1,0-34 0,53-18-1,-35 35 1,0 53-1,-35 0-15,-18 35 16,0 35 0,-18 1-1,0-53 1,18-1 0,-17-17 15,17-53 0,0 0-15,0 36-16</inkml:trace>
  <inkml:trace contextRef="#ctx0" brushRef="#br0" timeOffset="64883.01">21907 8184 0,'18'-52'16,"-53"140"-16,52-124 15,1-34-15,-18 88 47,0-1-31,18 1-1</inkml:trace>
  <inkml:trace contextRef="#ctx0" brushRef="#br0" timeOffset="65026.16">22154 8290 0,'18'0'16,"-36"0"-16,36 18 31</inkml:trace>
  <inkml:trace contextRef="#ctx0" brushRef="#br0" timeOffset="65857.42">21096 8767 0,'0'0'0,"0"-36"0,35-17 15,-35 36-15,0-36 16,0 70 31,0 1-47,0 106 31,0 70-15,0-142-16,0 107 15,0 53 1,-35-36 0,0 106-1,17 18 1,18-70-1,0 87 1,0 54 0,0-160-1,0 1 1,0-71 0,18-53-1,-1-35 16,1-53 1,-18-18-17,0 1 1,0-18 0,0-1-1,0 19 1,0-1-1,-18 18 1</inkml:trace>
  <inkml:trace contextRef="#ctx0" brushRef="#br0" timeOffset="67658.02">17110 8273 0,'0'-18'47,"0"0"-31,0 1-16,0-1 0,17-17 15,1 17 1,-36 18 15,-105 53 0,35-18-15,-89 18 0,71-35-1,54 0 1,52-1 0,52 1-1,37-1 1,16 19-1,-69-36-15,17 0 16,53 35 0,-54 0-1,-34-35-15</inkml:trace>
  <inkml:trace contextRef="#ctx0" brushRef="#br0" timeOffset="68457.45">20567 11553 0,'0'0'0,"-18"-35"31,18 18-15,18 34 0,35 1-1,35 70 1,18 18-1,-36-18 1,-17 0 0,-17-35-1,-36-18 1,17-35 0,-17-35-1,0 18 1</inkml:trace>
  <inkml:trace contextRef="#ctx0" brushRef="#br0" timeOffset="68641.77">21502 11518 0,'0'0'16,"17"0"-16,1 0 15,-53 35 1,-53 36-1,-1-18 1,54-35-16,-88 52 16,-1-17-1</inkml:trace>
  <inkml:trace contextRef="#ctx0" brushRef="#br0" timeOffset="72440.74">15028 2787 0,'18'-18'0,"0"1"0,17-54 31,-17 53-31,-18-17 16,0 18-1,0 34 1,0 54 0,-53 87-1,-18-34 1,53-89-16,-52 89 16,-54 34-1,107-105 16,-1-53-15,18-17 0,-18-107-1,18 71 1,18-70 0,17 35-1,18 88 1,18 17-1,-18 54 1,35 35 0,-70-89-16,35 54 15,17-18 1,-17-53 0,35-53-1,18-18 1,-35-17 15,-54-106-15,-17 71-1,-53-36 1,-53 71 0,-70 88-1,17 70 1,53 54-1,106-1 1,36-35 0,70-35-1,17-35 1,-17-18 0,-71 0-16,36 0 15</inkml:trace>
  <inkml:trace contextRef="#ctx0" brushRef="#br0" timeOffset="72873.84">15540 2999 0,'0'-18'0,"0"0"15,0 1-15,0-1 16,0 0-1,53 1 1,0 17 0,-36 0-16,72 35 15,-37 18 1,-34 35 0,-36 18-1,-34-53 16,16-35-15,19-18-16,17-53 31,17-18-15,36 18 0,-18-35-1,-17 70-15,70-35 16,36 18-1,-54 35 1,1 0 0</inkml:trace>
  <inkml:trace contextRef="#ctx0" brushRef="#br0" timeOffset="73406.6">16422 3016 0,'70'0'31,"-70"-17"-31,18-1 16,-18-17-1,0-18 1,0 35-16,-71-35 16,-17 36-1,-53 34 1,18 71-1,52-17 1,18 35 0,53-71-16,0 18 15,53-35 1,0-18 0,35-36-1,18-17 1,-35 1 15,-36 16-31,0-34 16,0-1-1,-35 36 1,0 17 0,0 71-1,-17 35 1,17-52-16,-18 34 15,18 1 1,0-54 0,35-17-1,36-17 1</inkml:trace>
  <inkml:trace contextRef="#ctx0" brushRef="#br0" timeOffset="73973.6">16845 2822 0,'0'0'0,"0"18"15,0-1 1,0 36 0,0-35-16,0 70 15,-18-35 1,18-18-1,18-35 32,-18-17-47,53-36 16,-18 18 0,-17-1-1,0 36 1,-18 53 15,17 0-15,19 0-1,-1-35 1,35-18 0,36 0-1,-88 0-15,52-36 16,-34-16-1,-36-37 1,-18 19 0,-35-36-1,18 71 1,0 35 0,17 35-1,18-17 1,18-18-1</inkml:trace>
  <inkml:trace contextRef="#ctx0" brushRef="#br0" timeOffset="74508.55">17709 2469 0,'0'0'16,"0"-17"-16,0-1 0,0 1 0,0-1 15,-35 36 1,0 52 0,35-35-16,-53 106 15,35 1 1,-17-37 0,0-16-1,17-54 1,18-17-1,0-54 32,18 1-31,35-36 0,17 1-1,18-1 1,36 54-1,-54 34 1,-52 54 0,-18-54-16,0 36 15,-53 18 1,-17-36 0,52-17-16,-53 0 15,1-1 16,35-17-15,17 0 0,18-17-1</inkml:trace>
  <inkml:trace contextRef="#ctx0" brushRef="#br0" timeOffset="75006.39">18256 2769 0,'0'0'16,"0"-17"-16,0-1 0,18-35 16,-18 35-16,-18 1 15,-52-1 1,-1 53 0,1 54-1,34 16 1,1-34 15,35-53-31,0 52 16,0-52-1,53-18 1,35-18 0,18-52-1,-53 17 1,-18-35-1,-17 88 1,-18 17 0,-35 54-1,35-18 1,0 35 0,17-53-1,18-35 1,71 0 15,0-35-15,-18 0-1</inkml:trace>
  <inkml:trace contextRef="#ctx0" brushRef="#br0" timeOffset="75806.16">18856 2734 0,'0'0'0,"0"-18"0,0 1 16,-71 52 15,71 0-31,-17 1 16,-19 87-1,36-52 1,0-36 0,53-17-1,53-1 1,-18-52 15,-17-36-15,-18-52-1,0-1 1,-18-34 0,0 52-1,-35 194 16,-17-53-31,-19 71 16,-16 35 0,34-88-1,0 0 1,18-35 0,0-36 15,36-35 0,52-17-15,53-19-1,-53 54 1,0 17 0,-70 54-1,-53-1 1,-71 0-1,18-17 1,35-18 0,35 0-1,0 0-15,18 35 16,0 18 0,18 0-1,35 18 1,-18-36 15,36-17-15,-54-18-16,54 0 15,-18 0 1,0 0 0,0 0-16</inkml:trace>
  <inkml:trace contextRef="#ctx0" brushRef="#br0" timeOffset="75952.78">19773 3052 0,'0'0'0,"-17"0"94,-1 0-94</inkml:trace>
  <inkml:trace contextRef="#ctx0" brushRef="#br0" timeOffset="76489.63">15557 3616 0,'-35'0'0,"70"0"0,-105 0 16,-18 0-1,105 0 1,1 0 0,88 0-1,211 0 1,124-18 0,-70 1-1,193-19 1,-423 36-16,142-17 15,422-36 1,-352 0 0,-36 18-1,-193 17 1,-89 18 0,-17 0-16,-1-18 15,-34 18 32</inkml:trace>
  <inkml:trace contextRef="#ctx0" brushRef="#br0" timeOffset="76619.97">19279 3440 0,'0'0'0,"0"17"15,-17 1 16,17-1 1</inkml:trace>
  <inkml:trace contextRef="#ctx0" brushRef="#br0" timeOffset="77156.14">16757 4427 0,'0'-17'0,"0"34"0,0-52 16,18 0 0,-18 52-1,0 1 1,-18 106 0,18-89-16,-18 71 15,-17 17 1,0-17-1,17-71 1,18-17 0,18-71 15</inkml:trace>
  <inkml:trace contextRef="#ctx0" brushRef="#br0" timeOffset="77310.06">16898 4639 0,'18'0'78,"-1"0"-78</inkml:trace>
  <inkml:trace contextRef="#ctx0" brushRef="#br0" timeOffset="78222.35">17410 4710 0,'35'0'31,"-18"-18"-31,1 0 15,17 1-15,36-54 32,0-17-17,-54 0 1,-17 52-16,0-69 16,18-1-1,-18 123 1,0 72-1,-35 87 1,-18 36 0,0-18-1,35-124-15,-17 160 16,17-89 0,18-18-1,18-105 1,52-36 15,36-70-15,-35 0-1,-18-71 1,-53 0 0,-53 36-1,-71 35 1,18 52-1,18 36 1,123 0 15,89-17-15,-18-19 0,-71 36-16,106-53 15,-53 1 1,1 16 15,-72 36 0,-17 18-15,0 0-16,-17 17 16,17-18-16,0 36 15,-18-35 1,36-18 15,-1-18-15,1 1-1,-18-19 1,0 19 0,0-18-1</inkml:trace>
  <inkml:trace contextRef="#ctx0" brushRef="#br0" timeOffset="79855.84">18221 4286 0,'0'0'0,"-35"-17"15,17 17-15,-88-36 16,89 36 0,-1 0-1,18 18 17,35 0-17,18-1 1,0 1-1,-35-18-15,17 0 0</inkml:trace>
  <inkml:trace contextRef="#ctx0" brushRef="#br0" timeOffset="80639.05">18486 4304 0,'0'88'31,"-36"-53"-31,1 18 16,17-17-16,-35 16 31,36-34-31,17-36 47,53 1-31,-36-1-16,36-17 15,18-18 1,-1 35-1,-52 71 17,0 0-17,-18-35-15,35 52 16,0-52 0,53-18-1,1 0 1,-19-18 15,18-17-15,-35-35-1,-53-1 1,0 36 0,-35 17-1,-36 36 1,36 35-1,-18 35 1,53-35 0,0-36-1,36-17 1,34 0 0,-35-53-1,18-35 1,-35-53-1,17 18 17,-17-18-17,-18 123 1,0 71 0,0 88-1,-18 18 1,18-89-1,0 18 1,35-88 0,54 0-1</inkml:trace>
  <inkml:trace contextRef="#ctx0" brushRef="#br0" timeOffset="81238.52">20232 4286 0,'0'-35'16,"-18"35"15,1 0-31,-1 0 15,0 0-15,-52 53 16,52-18 0,0 0-1,54-17 17,-1-18-17,36 0 1,-54 0-16,1 0 31,-36 18 0,-35-1-15,36 1-16,-19 0 16,36-1 15,36-17-16,17 18 1,-36 35 0,-17 0-1,0-36-15,-35 72 16,-18-37 0,35-16-1,18-19 1,53-17-1,18-35 1</inkml:trace>
  <inkml:trace contextRef="#ctx0" brushRef="#br0" timeOffset="82589.6">20867 4216 0,'0'0'15,"0"-36"-15,0 19 0,0-36 16,-18 18-16,1-1 16,-1 54-1,0 123 1,-35 0 0,-17 53-1,-18-35 1,-1 0 15,54-1-15,35-69-1,0 16 1,71-87 0,-1-18-1,18-35 1,-52-18-1,-19-71 1,-17-17 0,-53 53-1,36 70-15,-36-17 16,35 35-16,18-17 16,18-1 30,-1 18-30,54-18-16,-53 1 16,70-19-1,-70 19-15,52-1 16,18-17 0,-70 35-1,0 35 1,-18 0-1,0 1 1,0-19 0,0 1-1,17-18 1,36-18 0,-18-17-1,18-18 1,0 18-1,-35 35 17,-18 35-17,0 0 1,0 18 0,0-35-1,17 0-15,19-18 16,34 0-1,1 0 1,17-18 0,-53-35-1,-35 0 1,0 35 0,-53 18-1,-17 18 1,17 35 15,35-18-15,18 1-1,0-19 1,53-17 0,0 0-1,18-53 1,-54 0-1,19-35 1,-19 53-16,1-71 16,17-17-1,-35 70 1,0 70 0,-35 54-1,-18 70 1,35 18-1,1-106 1,17 0 15,0-36-15,0 1 0,17-18-1,-17-53 1,0 35-16</inkml:trace>
  <inkml:trace contextRef="#ctx0" brushRef="#br0" timeOffset="82722">21414 4410 0,'0'0'0,"-18"0"0,-17-18 16,17 18-1</inkml:trace>
  <inkml:trace contextRef="#ctx0" brushRef="#br0" timeOffset="84123.02">21784 4392 0,'53'0'31,"-53"-18"-31,35 1 16,-17-1 0,-36 36 15,1 17-15,-19-17-1,36-1-15,0 1 16,0 17-1,36-35 32,-19 0-31,-17 18 0,0 0-1,0-1-15,-17 18 16,17 1-1,-18-1 1,18 0 0,18-35 15,-1 0-31,18 0 16,36-35-1,0-36 1,-36 1-1,-35-18 17,18 70-17,-18 0-15,-18 71 32,-17 18-17,-1-1 1,36-17-1,0-35 1,0 0 0,18-18-1,0 0 1,-1 0 0,1-18-1,0 18 16,-1 0 1,1 18-17,-1-18 1,1 17 0,17-17-1,1 0 1,-19 0-1,-17-17 1,0-1 0,0 0 15,18 18-31,0-17 16,-1-19-1,1 1 1,17-18-1,-17 0 17,-1 36-32,1-36 15,-18 35-15,0-35 16,18 18 0,-18 88 15,-18 35-16,0 18 1,1-88-16,-1 52 16,18-52-1,0 17 1,18-35 0,35 0-1,0-18 1,-18 1-1,0-1 17,-35 36-1,0 17-15,-18-17-1,18-1-15,-17-17 47,-1-17-31</inkml:trace>
  <inkml:trace contextRef="#ctx0" brushRef="#br0" timeOffset="84339.15">22313 4445 0,'0'0'0,"18"-18"31,-1 18-31,36 0 16,0 0 0,-35 0-1,-36 0 16</inkml:trace>
  <inkml:trace contextRef="#ctx0" brushRef="#br0" timeOffset="159263.68">14164 952 0,'0'0'0,"-18"0"47,1 0-16,-1 0 63,0 0-47,1 0 31,34 0-31,1 0-31,0 0-16,52 18 15,107 0 1,-1-18-1,106 17 1,-194-17-16,212 0 16,194 0-1,53 0 1,-159 0 0,71 0-1,-124 0 1,141 18-1,-158 17 1,-89-17 15,18 17-15,-124-35 0,-105 18-1,-36-18 16,-88 0-15,-17 0 0,0 0-16</inkml:trace>
  <inkml:trace contextRef="#ctx0" brushRef="#br0" timeOffset="159979.31">14005 1499 0,'-17'0'15,"34"0"-15,-52 0 0,17 0 16,1 0-1,-1 0-15,36 0 63,17 0-47,53 0-1,71 0 1,70 0-1,-17 0 1,158 0 0,-35 0-1,124 0 1,17 0 0,1 0-1,-89 0 1,-141 0-1,0 0 1,-142 0 0,-87 0-1,35 0 1,-18 0 0,-70-35 15,-71 70-16,53-52-15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11:18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1058 0,'0'0'0,"0"-17"16,0-19-16,-18-17 31,0 53-31,1 0 16</inkml:trace>
  <inkml:trace contextRef="#ctx0" brushRef="#br0" timeOffset="116.8">4022 1958 0,'-36'106'32,"19"-71"-32,-19 53 15,36-70-15,-35-18 16</inkml:trace>
  <inkml:trace contextRef="#ctx0" brushRef="#br0" timeOffset="561.73">6791 2099 0,'-1464'-53'15,"1111"18"-15,-335-106 16,335-36 0,301 107-1,52 52 1,52 71 0,19 88-1,-18-17 1,17 17-1,-52-124-15,35 36 16,18-35 0,34-18-1,-16-53 1,-1-70 0,-18-1-1,1-17 16,-71 88-15,0 35 0,0 89 15,0-36-15,0-17-16,0 0 15,-18-18 32</inkml:trace>
  <inkml:trace contextRef="#ctx0" brushRef="#br0" timeOffset="1235.03">4163 1235 0,'0'0'0,"-18"-36"0,18 1 16,0-18 0,0 0-1,-18 53 1,18 36-1,-17 105 1,-18 0 0,-18 123-1,0-70 1,-18 18 0,71-177-1,-17 18-15,17-35 0,-18 35 16,18-88 31,0-36-32,35-52 1,-17 87-16,35-52 16,0 18-1,35 70 1,-18 35-1,1 53 1,-18 0 0,17-17-1,-52-54-15,53 1 16,34-36 0,-16-35-1,-1-70 16,-35 0-15,-36-19 0,-17 72-1,0 52 1</inkml:trace>
  <inkml:trace contextRef="#ctx0" brushRef="#br0" timeOffset="1383.45">4780 1834 0,'0'53'16,"0"-35"-16,0 17 15,0-17-15,0 35 16,0-71 31,0-35-47,0 36 0</inkml:trace>
  <inkml:trace contextRef="#ctx0" brushRef="#br0" timeOffset="1617.07">4833 1288 0,'0'70'16,"0"-52"-16,0 17 16,0-17-16,0 52 15,35-52 1,18-18-1,0-18 1,-18-52 0,-35-1-1</inkml:trace>
  <inkml:trace contextRef="#ctx0" brushRef="#br0" timeOffset="1733.86">4833 1288 0,'0'17'0,"-18"71"31,1-35-15,17 36 0,0-72-16,35 36 15,18-35-15</inkml:trace>
  <inkml:trace contextRef="#ctx0" brushRef="#br0" timeOffset="2466.98">5292 1535 0,'0'17'31,"0"1"-15,0 17-16,0 36 16,0-54-1,0 72-15,0-72 16,0 54-1,0-18 1,0-18 0,0-17-1,0-71 17,0 35-32,0-105 15,0-1 1,70 1-1,-35 70 1,36 53 0,-36 17-1,-35 1-15,18 70 16,17 36 0,1-54-1,16-17 1,19-35 15,35-54-15,-89 19-16,54-71 15,0-54 1,-54 19 0,1-36-1,-18 71 1,0 53-1,0 52 1,0 89 0,0 0-1,0 53 1,0-36 0,0 1-1,0-107-15,0 36 31,-18-53 1</inkml:trace>
  <inkml:trace contextRef="#ctx0" brushRef="#br0" timeOffset="2866.33">6015 1658 0,'0'-35'16,"17"17"-16,54-88 15,-18 53 1,35 36-1,-70 17 1,-1 17 0,-17 19-1,-17-19-15,-71 54 16,35-36 0,-18 0-1,36-35 16,35 36-15,0 34 0,53-17-1,17-18 1,1 18 0,-18-35-1,17 0 1,-34 17-1,-19-35-15,19 0 16,-1 18 0</inkml:trace>
  <inkml:trace contextRef="#ctx0" brushRef="#br0" timeOffset="4034.68">7885 2311 0,'0'-18'0,"0"36"0,35-54 32,-18 19-32,-17-1 15,0 36 32,-17 17-31,-1 0-16,-52 89 15,-36-1 1,-88 36 0,70-53-1,-17 17 16,71-70-15,-19 0 0,72-53-16,-18 0 15,17 18 1,18-36 15,18 1-15,-1-1-1,1 18-15,35 0 16,35 0 0,0 18-1,-17 17 1,52 53 0,1-35-1,-89-18 1,124 53-1,-54-35 1,1-17 0,-53-19-1,-17-17 1,-36-17 15,0-54-15</inkml:trace>
  <inkml:trace contextRef="#ctx0" brushRef="#br0" timeOffset="4883.39">8661 2558 0,'0'-18'0,"106"-17"31,-106 17-15,-18 18-1,18-18 1,0 1-1,-18-1 32,18 1 16,0-1-48,0 0 1,0 1 0,-17 17-1,-1 17 1,18 124 0,-88 36-1,52 34 1,36-158-16,0 71 15,-17-36 1,70-53 0,-36-35-1,19-35 1,-1-18 0</inkml:trace>
  <inkml:trace contextRef="#ctx0" brushRef="#br0" timeOffset="5117.14">9031 2716 0,'0'89'31,"0"-54"-31,0 0 0,-35 89 16,35-54-1,-18-17 1,-17-71 15,35-17-31,0 18 0</inkml:trace>
  <inkml:trace contextRef="#ctx0" brushRef="#br0" timeOffset="5999.89">8572 2875 0,'0'0'0,"0"35"31,0-17-31,36-18 16,70 0 0,35-18-1,-18 1 1,36-1-1,-89 0 1,1 1 0,-36 17-1,1-18 1,-19 18 0,19-35-1,-36 17 1,35 1-16,-35-1 15,35-35 1,-35 0 0,0 18-1,-70 35 1,17 35 0,35-17-16,-35 52 15,53-34-15,-18 52 16,18 18-1,0-53 1,53 0 0,-17-53-1,52 0 1,53-53 0,-35-18-1,0-52 1,-71-19 15,0-52-15,-35 71-1,0 70 1,-35 71 0,35 52-1,0 107 1,0-36-1,0 17 1,0-140-16,35 70 16,0-52-1,54-36 1,-19-18 0,18-53-1,1-52 16,-54-53-15,-35-1 0,17 107-1,-17 34 1</inkml:trace>
  <inkml:trace contextRef="#ctx0" brushRef="#br0" timeOffset="6166.42">10283 2681 0,'0'88'15,"0"-17"1,0 17 0,0-53-1,0-17 1,0-36 15,53-35-15</inkml:trace>
  <inkml:trace contextRef="#ctx0" brushRef="#br0" timeOffset="6582.9">10566 2681 0,'0'0'0,"35"-35"16,-35-53 15,-18 88-31,-35 35 16,36 18-1,17-18 1,0-17-1,53-18 1,-18 0-16</inkml:trace>
  <inkml:trace contextRef="#ctx0" brushRef="#br0" timeOffset="6890.9">10654 2575 0,'-35'-17'0</inkml:trace>
  <inkml:trace contextRef="#ctx0" brushRef="#br0" timeOffset="7265.58">10619 2558 0,'0'17'15,"0"1"1,-36 52 0,36 1-1,0 17 1,0-35 0,36-18-1,-19-35-15,54 0 16,17-17-1,-17-36 1,-54-18 0,-17-35-1,-70 36 1,52 70-16,-53-71 16,19 71-1,-19 53 1,36 18 15,17-18-15,18-18-1,35-17 1,36-36 0,-18-17-16</inkml:trace>
  <inkml:trace contextRef="#ctx0" brushRef="#br0" timeOffset="7715.08">11236 2064 0,'0'35'15,"0"-17"-15,0-1 0,0 1 0,35 35 16,53 70 15,-35-34-15,36 16-1,-1-52 1,18-17 0,-18-19-1,-35-17 1,-36 0-1,-34 35 1,-89 36 0,18 0-1,-18 34 1,71-87-16,-107 88 16,54-53-1,0-18 1,53-17 15,-1 35-15,-16-18-16</inkml:trace>
  <inkml:trace contextRef="#ctx0" brushRef="#br0" timeOffset="8399.61">6015 5433 0,'-124'70'16,"89"-70"-1,0 0-15,0 0 32,35-35-17,0 17-15,0-35 16,0 36-16,52-1 16,37 36-1,52 88 1,-53 0-1,0 52 1,-35-17 0,-18-88-1,1-53 1,17-53 0,-1-70-1</inkml:trace>
  <inkml:trace contextRef="#ctx0" brushRef="#br0" timeOffset="8949.02">6667 5027 0,'0'0'0,"0"-18"0,0 1 0,0-1 0,0-35 31,0 36-15,-52 17-1,34 17-15,-70 36 16,-18 35-1,-70 36 1,17-18 0,53-36-1,71-70 1,70 0 15,71 0-15,-89 0-1,72 0 1,-54 0-16</inkml:trace>
  <inkml:trace contextRef="#ctx0" brushRef="#br0" timeOffset="9215.21">7144 4974 0,'0'0'0,"0"-17"16,0 34 0,0 1-16,-18 123 15,0-18 1,1 89 0,17-88-1,0-36 16,0-53-15,35-53 0,36-87-16</inkml:trace>
  <inkml:trace contextRef="#ctx0" brushRef="#br0" timeOffset="9432.9">7479 4992 0,'0'0'0,"0"35"15,0 0-15,0 18 16,0 124 0,-18-72-1,1 19 1,-1-71 0,0-18-1,-35-35 1,36 0-1</inkml:trace>
  <inkml:trace contextRef="#ctx0" brushRef="#br0" timeOffset="9499.93">6985 5539 0,'-35'0'0</inkml:trace>
  <inkml:trace contextRef="#ctx0" brushRef="#br0" timeOffset="10082.23">7849 5380 0,'18'0'0,"0"0"0,52-53 15,-35 0 1,-35 35-16,-53-52 16,-17 70-1,-54 17 1,36 89 15,53-35-15,35 35-1,18-71-15,52 53 16,36-70 0,17-36-1,19-35 1,-37-35-1,-34-35 1,17 17 0,-70 53-16,-18-71 15,-71-52 1,54 176 0,-19 71-1,19 105 1,-1-141-1,0 142 1,18-54 0,0-17-1,53-53 1,36-53 0,16-53-1,1-53 1,0-53-1,-71 18 1,-35 71 0</inkml:trace>
  <inkml:trace contextRef="#ctx0" brushRef="#br0" timeOffset="10598.68">8678 4868 0,'-17'53'16,"17"-35"-16,-36 88 16,19 52-1,17 1 1,70-653-16,-140 1076 15,87-511 17,1-53-32,17-18 15,89 0 1,-1-53 0,-70 0-1,0-18 1,-53 54-1,-18 17 1,-34 105 0,52-52-1,0 18 1,52-53 0,1-18-1,53-36 1,-88 19-1,52-36 1,1-36 0,-71-52-1,-35 71 1,-71 70 0,0 70-1,18 19 1,53-19-1,35-35 1,35-17 0,-18 0-1</inkml:trace>
  <inkml:trace contextRef="#ctx0" brushRef="#br0" timeOffset="11031.76">11042 5027 0,'0'18'15,"0"-1"-15,-53 142 16,35-124-1,1 36-15,-1-36 32,0-17-17,36-53 1,35-36 0,35-52-1,-70 105-15,-18-35 0</inkml:trace>
  <inkml:trace contextRef="#ctx0" brushRef="#br0" timeOffset="11333.22">11324 5151 0,'0'17'0,"0"54"16,0 35-1,88-18 1,-70-88 0,105-18-1,-52-35 1,17-70-1,-88-18 17,0-53-17,-70 52 1,-1 125 0,18 70-1,36 35 1,17 35-1,0-34 1,70-19 0</inkml:trace>
  <inkml:trace contextRef="#ctx0" brushRef="#br0" timeOffset="11383.66">11906 5274 0</inkml:trace>
  <inkml:trace contextRef="#ctx0" brushRef="#br0" timeOffset="11648.39">12012 5274 0,'18'0'16,"-1"-18"-1,19-17 1,-19 17-16,71-52 16,-70-1-1,-18 18 1,-300 406 46,300-335-46,18-1-16,52 19 16,36-36-1,0 0 1,-53-18-16,88-70 16,-106 53-1</inkml:trace>
  <inkml:trace contextRef="#ctx0" brushRef="#br0" timeOffset="11881.8">12753 5380 0,'141'-88'31,"-88"70"-31,-18 0 16</inkml:trace>
  <inkml:trace contextRef="#ctx0" brushRef="#br0" timeOffset="12249.3">13317 4921 0,'0'0'0,"0"18"16,-53 52-1,1 19 1,16 34 0,36-35-1,18-35 1,17-53-16,71 0 15,-18-17 1,18-54 0,-18-35-1,-70 18 1,-18 17 0,0 54-1,-71 34 1,54 19 15,-72 52-15,19-35-1,35-18 1</inkml:trace>
  <inkml:trace contextRef="#ctx0" brushRef="#br0" timeOffset="12365.24">13423 5292 0,'53'-36'31,"-18"-52"-15,36 18 0,-53 52-16,-18-35 15,-18 35 1</inkml:trace>
  <inkml:trace contextRef="#ctx0" brushRef="#br0" timeOffset="12714.99">13600 5062 0,'0'18'0,"0"35"15,0 35 1,0-247-16,17 336 15,36-142-15,18-35 32,35 0-17,-18-18 1,18-52 0,-18-18-1,-18 70 1,-52 18-1,-18 53 1,0 17 0,18-17-1,17-35 1,18-18 0,17-18-1,19-35 1,16-35-1,-52 35 17,-53 36-32</inkml:trace>
  <inkml:trace contextRef="#ctx0" brushRef="#br0" timeOffset="12865.05">14711 5098 0,'0'17'16,"0"71"0,0-35-1,17-17 1,89-19-1,18-17 1,-371-211 15,758 387-31,-493-194 0,0-35 16</inkml:trace>
  <inkml:trace contextRef="#ctx0" brushRef="#br0" timeOffset="13071.07">17780 4604 0,'0'0'0,"-18"0"0</inkml:trace>
  <inkml:trace contextRef="#ctx0" brushRef="#br0" timeOffset="13448.56">17515 4410 0,'-35'0'0,"17"0"0,-52 17 16,-71 72 0,35 69-1,53 54 1,53-53-1,71-18 17,87-88-17,19-71 1,-36-52 0,-106 52-16,89-106 15,-19-105 1,-69-35-1,-54 70 1,-105 35 0,-89 194-1,18 159 1,159-35 0,105 52-1,1 54 1,35-124-1,-53-70 1</inkml:trace>
  <inkml:trace contextRef="#ctx0" brushRef="#br0" timeOffset="13515.63">17551 5644 0,'-36'0'16,"1"-17"-16</inkml:trace>
  <inkml:trace contextRef="#ctx0" brushRef="#br0" timeOffset="13564.28">17233 5256 0,'18'0'15,"52"-35"1</inkml:trace>
  <inkml:trace contextRef="#ctx0" brushRef="#br0" timeOffset="13919.02">17992 4921 0,'35'-17'0,"-70"34"0,105-52 16,-17-36-16,53 54 15,-159 17 1,-53 35-1,18 18 17,35 0-17,53-18 1,53-35 0,53 0-1,70 18 1,-52 35-1,-107 0 1,-52 17 0,-159 1-1,88-54 1,18-17 0,106-88 15,17 71-16</inkml:trace>
  <inkml:trace contextRef="#ctx0" brushRef="#br0" timeOffset="14048.76">18821 4939 0,'-36'106'31,"36"-71"-31,-17 0 0</inkml:trace>
  <inkml:trace contextRef="#ctx0" brushRef="#br0" timeOffset="14181.99">18697 5380 0,'0'53'16,"-17"-36"-16,17 36 16,-53 71-1,17-54 1,72-105 15,-19 0-31,1 17 16,17-52-16,-17-1 15</inkml:trace>
  <inkml:trace contextRef="#ctx0" brushRef="#br0" timeOffset="14432.37">18732 5186 0,'-17'-141'15,"34"282"-15,-34-318 0,17 54 16,0 105-16,53-70 16,35 53-1,-17 35 1,-1 70-1,-70 1 1,-18 52 0,-87-34-1,52-72 1,35-17 0,106-70 15,-70 52-16,17 0-15</inkml:trace>
  <inkml:trace contextRef="#ctx0" brushRef="#br0" timeOffset="14598.89">19191 4921 0,'0'71'16,"-18"-54"-1,-17 36 1,35-17-1,-17-36 1,17-53 0,0 17-1</inkml:trace>
  <inkml:trace contextRef="#ctx0" brushRef="#br0" timeOffset="14735.16">19032 4604 0,'36'53'16,"-36"-36"0,35 36-1,18 18 1</inkml:trace>
  <inkml:trace contextRef="#ctx0" brushRef="#br0" timeOffset="14843.18">19826 4815 0,'0'0'16,"0"-35"-1</inkml:trace>
  <inkml:trace contextRef="#ctx0" brushRef="#br0" timeOffset="15414.75">19456 4957 0,'0'17'0,"-18"36"16,18-18-1,0-17 1,53 0 0,18-18-1,34-71 1,-16 1 0,-1-89-1,-35-18 1,-18 19-1,-35 105 1,-18 88 0,-52 71-1,17 0 1,35 52 0,18-34-1,88-54 1,1-52 15,-19-18-15,1-70-1,-36-1 1,-17-53 0,-1 107-16,19-36 15,-19 53 1,-17 106-1,0-36 1,18 19 0,17-54-1,-17-18 1,52-17 0,-34-35-1,16 0 1</inkml:trace>
  <inkml:trace contextRef="#ctx0" brushRef="#br0" timeOffset="15765.2">20814 4374 0,'0'18'0,"18"0"15,-1-1-15,71 89 16,1-53 0,52 0-1,-18-35 1,-17-1 0,-53 19-1,-35-19-15,-18 36 16,-89 35-1,-34 1 17,-71-1-17,0 0 1,-71-53 0,212-35-16</inkml:trace>
  <inkml:trace contextRef="#ctx0" brushRef="#br0" timeOffset="16498.09">7355 6156 0,'0'0'0,"18"0"32,17 0-32,18 0 15,88 0 1,-70 0-16,176 0 16,300 18-1,-142-18 1,283 0-1,141 0 1,-123 0 0,264 0-1,-723 0-15,511 0 16,230 0 0,-106 0-1,-335 0 1,-53 0-1,-194 0 17,-194 0-17,-106-18 1</inkml:trace>
  <inkml:trace contextRef="#ctx0" brushRef="#br0" timeOffset="16566.57">16104 6174 0</inkml:trace>
  <inkml:trace contextRef="#ctx0" brushRef="#br0" timeOffset="21410.65">1341 5309 0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23:34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6756 1482 0,'0'0'0,"-18"0"15,-17 0 17,35-18-17,0 0-15,17 18 16,1-17-16,53-1 15,-36 18-15,35-35 16,19 17 0</inkml:trace>
  <inkml:trace contextRef="#ctx0" brushRef="#br0" timeOffset="849.42">7214 688 0,'0'0'0,"-35"0"15,17 0 1,1 0-16,-19 0 16,19 18-1,17 17 1,0-18-1,35-17 1,0 0 0,36-17-1,35-36 1,-36 0 0,-70-18-1,0 36 1,-35 18-16,-53 17 15,17 17 1,-52 71 0,35 1-1,70 16 1,18-52 0,88-17-1,18-36 1,-35 0-1,-19-18 1,-34 18 15,-71 0 1,36 0-32,-72 88 15,19 0 1,-18 71-1,52-71 1,36 0 0,36-70-1,-1-18-15,88 0 16,-17 0 0,35-53-1,-52 18 1,-72 17-16</inkml:trace>
  <inkml:trace contextRef="#ctx0" brushRef="#br0" timeOffset="1067.26">7655 1005 0,'0'-35'16,"0"70"-16,-17-105 16,17 87-1,35 1 1,-17 0-16,52 52 15,36 19 1,-36-37 0,-34 1-1,-1-53 1,-17 0 0</inkml:trace>
  <inkml:trace contextRef="#ctx0" brushRef="#br0" timeOffset="1266.51">8114 970 0,'0'-18'0,"0"36"0,0-71 0,-18 53 15,1 0 1,-89 88 0,53 18-1,-53 0 1,71-35-1,17-36 1,53-35 0,36 0-1</inkml:trace>
  <inkml:trace contextRef="#ctx0" brushRef="#br0" timeOffset="1600.02">8326 1041 0,'17'-18'0,"-34"36"0,52-54 0,-35 19 15,0 70 32,0 88-31,0 35 0,0-17-1,0 70 1,0-158-16,0 105 15,-35 18 1,-1-70 0,19-36-1,17-70 1,0-71 0,70-124-1,-70 36 1,0 88-1</inkml:trace>
  <inkml:trace contextRef="#ctx0" brushRef="#br0" timeOffset="1866.66">8343 1411 0,'0'-212'15,"0"424"-15,0-476 16,0 140 0,0 89-16,35-53 15,54-1 1,16 72-1,37 34 1,-89 36 0,-106 106-1,-53-53 1,-35 0 0,70-53-1,36-53 1,35-18-1,35-35 1</inkml:trace>
  <inkml:trace contextRef="#ctx0" brushRef="#br0" timeOffset="2251.32">8837 741 0,'35'-35'0,"-70"70"0,123-106 15,-70 36 1,0 70-1,-18 71 1,0 70 0,0-52-1,0-18 1,0-53 0,70-53-1,1-36 1,-18-16-1,-18-37 1,0 19 15,-35 123 1,0-36-32,0 54 15,-18-1 1,18-17-1</inkml:trace>
  <inkml:trace contextRef="#ctx0" brushRef="#br0" timeOffset="2417.91">9331 864 0,'0'-17'15,"0"34"-15,0-17 32,0 18-17,18 0 1,35-18 0</inkml:trace>
  <inkml:trace contextRef="#ctx0" brushRef="#br0" timeOffset="3533.62">9754 900 0,'-35'0'0,"70"0"0,-88 17 0,18 18 16,-35 36 0,34 35-1,19-18 1,34-53-1,36-17 1,53-36 15,-18-17-15,71-53 0,-106 17-1,0 1 1,-53 140 15,0-52-31,0 53 16,0 34-1,0-69-15,17 17 16,36-18 0,36-35-1,-19-18 1,36-52-1,-53-1 1,-36 36-16,19-124 31,-19 0-15,19-17 0,-36 105-1,0 89 1,-36 158-1,-34 54 1,35-107 0,35 1-1,0-71 1,35-53 0,35 0-1,19-53 1,-19-36-1,-17 19 17,0 35-17,-53 105 17,0-52-32,0 52 15,0-17 1,35-17-1,18-19 1,35-17 0,-35 0-1,35-88 1,-70 17 0,17-17-1,-35 71 1,0 34-1,-17 71 1,17-52-16,-53 52 31,0 35-15,53-17 0,0 35-1,0-35 1,0-35-1,0-54 1,0-70 15,0-17-15</inkml:trace>
  <inkml:trace contextRef="#ctx0" brushRef="#br0" timeOffset="3766.53">10548 1023 0,'0'0'0,"-18"0"0,18-18 16,0 1 0,18-1-1,70-17 1,-17 17-1,-1 1 1,-70-1-16,18 0 16,-18 1-1</inkml:trace>
  <inkml:trace contextRef="#ctx0" brushRef="#br0" timeOffset="3932.74">10178 617 0,'0'0'16,"-36"0"-16,19 0 0,-107 0 16,107 0 15,17 18-15,-18-18-16</inkml:trace>
  <inkml:trace contextRef="#ctx0" brushRef="#br0" timeOffset="4452.02">6597 1799 0,'-35'18'0,"70"-36"0,-106 36 0,36-18 16,0 0-16,0 0 15,105 0 16,159 0-15,36 0 0,211-18-1,-335 1-15,318-1 16,158-17 0,-17-1-1,-212 1 1,71-18-1,-230 35 1,-176 18-16,88-17 31,-106 17-15,-105 0 15,-18 0-15</inkml:trace>
  <inkml:trace contextRef="#ctx0" brushRef="#br0" timeOffset="4566.33">10107 1676 0,'-35'17'15,"70"-34"-15,-105 34 0,34-17 16,-34 0 0,34 0-1</inkml:trace>
  <inkml:trace contextRef="#ctx0" brushRef="#br0" timeOffset="5416.17">2752 2593 0,'0'0'0,"17"18"31,1-18-15,17-18-1,-17 0-15,17-35 16,0-17 0,-35-1-1,-35 18 1,-53 18 0,0 35-1,-53 53 1,52 53-1,89-18 1,18 0 15,35-17-15,53-1 0,-36 18-1,-52-35 1,-18-17-1,-88-19 1,0-17 0,-18-17-1,0-36 1,53 0 0,18-35-1,17 35 1,18 17-1,35 19 1,-17 17-16,53 0 31,70 53-15,-53-36-16</inkml:trace>
  <inkml:trace contextRef="#ctx0" brushRef="#br0" timeOffset="6066.18">2910 2734 0,'18'0'16,"0"0"0,-1 35-1,-17 1 1,18-19 0,0 18-1,17-35 1,18 0-1,0-35 1,17-18 15,-17 18-15,-53-36 0,0 54-16,0-1 15,0 1 1,0 87 15,0 36-15,0 35-1,0 0 1,0-88-16,0 141 16,18 35-1,-1-17 1,19-53-1,-36 17 1,-18-17 15,-70-71-15,-18-35 0,-35-53-1,0-35 1,-18-106-1,53-53 1,89-18 0,34 36-1,107-36 1,-18 71 0,70 0-1</inkml:trace>
  <inkml:trace contextRef="#ctx0" brushRef="#br0" timeOffset="6765.72">3739 2628 0,'-17'18'31,"-1"-1"-31,1 54 16,-1 0-1,18 17 1,0-35 0,0-36-1,0-34 17,0-1-32,18-17 15,34-36 1,-34 1-1,17 17 1,-17 53 15,35 35-15,-35 53 0,-1-17-1,36-18 1,-35-36-16,-1 1 15,54-18 1,-18-18 0,0-52-1,-18-18 1,-17-54 0,-18 19-1,0-53 1,0 123-1,0 88 17,-18 106-17,0 53 17,1-88-17,17-71-15,0 36 16,35-54-1,18-17 1,-18 0 0,-17-53-1</inkml:trace>
  <inkml:trace contextRef="#ctx0" brushRef="#br0" timeOffset="6966.92">4057 2681 0,'-18'0'16,"36"0"-16,-53 0 0,35-18 16,35-17-1,18 18 17,70-19-17,1 19 1,-89 17-16</inkml:trace>
  <inkml:trace contextRef="#ctx0" brushRef="#br0" timeOffset="7483.31">4904 2611 0,'0'0'0,"0"-18"31,0 0-31,0-17 16,0 17-16,0-35 15,-53 18 1,35 35 0,-53 35 15,54 71-15,-1 18-1,18-89-15,0 36 16,0-36-1,71-35 1,-1-53 0,1-18-1,-18-17 1,-53 18 0,0 34-1,0 89 16,0-17-31,0 34 16,0 18 0,35-17 15,18-36-15,0-35-1,17-35 1,-17 0-1,-53-18-15</inkml:trace>
  <inkml:trace contextRef="#ctx0" brushRef="#br0" timeOffset="7882.22">5274 2593 0,'18'-35'15,"-36"70"-15,53-123 16,1 52 0,-1 36-1,18 89 1,-53-1-1,0 18 1,-36-36 0,1-35 15,18-17-15,17-36-1,17-34 1,54-37-1,-18-34 1,-18 52 0,-17 18-1,-18 71 1,0 70 0,0-17-1,0 35 1,17-53-1,19-18 1,16-35 0</inkml:trace>
  <inkml:trace contextRef="#ctx0" brushRef="#br0" timeOffset="8316.94">2346 3475 0,'-35'0'0,"70"0"0,-88 17 0,35-17 16,18 18-16,124-18 16,193 0-1,124-53 17,-53 18-17,-246 35-15,351-53 16,-122 18-1,35-18 1,-177 18 0,-70 17-1,-142 0 1,-17-17 0,18 0-1</inkml:trace>
  <inkml:trace contextRef="#ctx0" brushRef="#br0" timeOffset="8650.5">6103 2699 0,'0'-18'63,"0"0"-63,0 1 16,0-1-16,0 1 15,0-1 16,0 36 1,0 17-32,0 18 31</inkml:trace>
  <inkml:trace contextRef="#ctx0" brushRef="#br0" timeOffset="8928.87">6085 3016 0,'0'36'15,"-17"-36"110,17 17-125,-18-17 16,0 0-16</inkml:trace>
  <inkml:trace contextRef="#ctx0" brushRef="#br0" timeOffset="9750.28">8396 4480 0,'0'0'0,"0"-35"0,0 0 16,0 17-16,0-70 16,0 0-1,0 35 1,-18 53 0,18 53-1,0 105 1,0-105-16,0 230 15,0 16 1,0-105 15,0 18-15,0-71 0,-17 53-1,17-123 1,0-124 15,0-71-15</inkml:trace>
  <inkml:trace contextRef="#ctx0" brushRef="#br0" timeOffset="11203.96">8414 4304 0,'0'0'15,"-18"-35"-15,18-1 0,0 1 32,18 17-17,123 18 1,35 0-1,195-17 1,87-36 0,142 0-1,-106 18 1,247-1 0,-106 19-1,229 17 1,-652 0-16,423 0 15,141 0 1,-88 0 0,-300 0 15,-18 0-15,-193 0-1,-125 0-15,19 17 16,-53 19-1,-18 17 1,-71-1 0,1 72-1,17-18 1,35-53-16,-35 105 16,35-34-1,18 70 1,0 18-1,0-71 1,36 53 15,-36-71-15,0 18 0,0-35-1,-36-35 1,-16-18-1,-37-36 1,-52-17 0,-70 0-1,-1 0 1,-123 0 0,-71 0-1,18 0 1,-370 0-1,281 36 1,-175-19 0,-19 1-1,142-1 17,-194 19-17,-18-36 1,424 0-1,34 0 1,89 0 0,89-18-1,-19 18 1,36 0 0,0 0-1,70-18 16,18 1 110,18 17-125,-18-18-1,17 18 1,-17-17 15,18 17 47,0 0-62,-18 17 15,17-17-31,-17 18 16</inkml:trace>
  <inkml:trace contextRef="#ctx0" brushRef="#br0" timeOffset="17117.39">9807 4621 0,'0'-17'47,"0"-1"0,18 18-16</inkml:trace>
  <inkml:trace contextRef="#ctx0" brushRef="#br0" timeOffset="17337.56">9931 4604 0,'0'-18'47,"-18"18"-32,0 0-15,1 0 16</inkml:trace>
  <inkml:trace contextRef="#ctx0" brushRef="#br0" timeOffset="20164.34">9913 4604 0,'0'-36'31,"0"19"-31,18-18 16,-18 17-16,0-17 15,0 17 1,-36 0 0,-34 18-1,-18 53 1,17 18-1,1 105 1,52-123-16,0 88 16,18 36-1,53-107 17,71-17-17,34-53 1,-16-53-1,-90 36-15,107-89 16,-71 35 0,-70-35-1,-18 36 1,0 52 0,-53 53-1,53 1-15,-35 70 16,0 35-1,35-53 1,0-18 0,70-70-1,-17 0 17,-35-17-32,70-54 15,-35-17 1,-18-18-1,-35 18 1,-71-36 0,1 107-1,-1 70 1,18 70 0,36 1-1,34-18 1,54-36-1,0-70 1,-54 0-16,71-18 16,-17-34-1,0-37 17,-36 1-17,-35 53 1,0 105 15,0 19-15,17-36-1,1-18 1,17-18 0,1-17-1,-19-17-15,54-36 16,-36 0-1,18-35 1,-35 70 0,-1 18-1,19 53 1,-1 35 15,35-35-15,1-53-1,17 0 1,18 0 0,-35-35-1,-54 17-15,18-52 16,-17-18 0,-18 17-1,-35-17 1,-18 70-1,-18 53 1,54-17-16,-36 70 16,35 36-1,18-36 17,0-35-17,71-53 1,-1 0-1,1-35 1,-36-54 0,0 1-1,-17-53 1,-18 35 0,0-17-1,0 87-15,0 19 16,-18 123 15,18-1-15,18 72-1,-18-142 1,53 53 0,0-17-1,0-53 1,0-18-1,17-36 1,-34-34 0,-1-18-1,-35 52-15,17-34 16,1 52 0,-18 53-1,18 36 1,-1 17-1,19-53 1,52 1 0,-18-36-1,-17 0 17,35-53-17,-35-18 1,-17-52-1,-1-54 1,-35 107 0,0 17-1,-18 53 1,-17 70 0,17 54-1,18 35 1,0-54-1,36-52 1,17-35 0,35-18-1,-35-18 17,-36 1-32,54-36 15,-53-18 1,-1 1-1,-17 34 1,0 54 0,0 53-1,0 17 1,0-35 0,18-18-1,35-35 1,17 0-1,-17-18 1,-35 1-16,17-54 16,0 1-1,-35-36 17,-35 70-17,-18 36 1,-35 53-1,53-35-15,-1 53 16,19-36 0,17-17-1,53-18 1,35-36 0,-18 1-1,72-18 1,-89 53-1,17 35 1,-35 36 0,-35-1-1,0 1 17,0-53-32,0-1 15,0 1 1,0-53 15,36-36-15,-36 53-16,35-34 15,-17 34-15,52-88 16,1 53 0,-36 71-1,-17 70 1,-18 0-1,0 0 1,17-70-16,-17 35 16,53-53-1</inkml:trace>
  <inkml:trace contextRef="#ctx0" brushRef="#br0" timeOffset="20248.08">13864 5062 0,'0'-17'16,"0"-1"-16,0-17 15,0 105-15,-17-211 16,-1 106-16,18 17 0</inkml:trace>
  <inkml:trace contextRef="#ctx0" brushRef="#br0" timeOffset="20448.25">13353 4551 0,'-18'0'15,"0"0"64,1 0-64,-1 0-15,-17 0 0</inkml:trace>
  <inkml:trace contextRef="#ctx0" brushRef="#br0" timeOffset="20632.07">12612 4727 0,'-18'0'0,"36"0"0,-53 0 0,52 35 16,18-52-1,18 17 1,18-35-1,-18-1 1,-53 19 0</inkml:trace>
  <inkml:trace contextRef="#ctx0" brushRef="#br0" timeOffset="20781.05">12330 4657 0,'0'0'0,"-53"0"0,0 0 15,0 17 1,88-17 0,18-17-1</inkml:trace>
  <inkml:trace contextRef="#ctx0" brushRef="#br0" timeOffset="21001.98">14728 4551 0,'-17'0'16,"34"0"-16</inkml:trace>
  <inkml:trace contextRef="#ctx0" brushRef="#br0" timeOffset="21131.36">14728 4568 0,'0'18'16,"0"0"-16,0 35 16,-17 0-1,-1 17 1,18-35-1,53-35 17,-18 0-32</inkml:trace>
  <inkml:trace contextRef="#ctx0" brushRef="#br0" timeOffset="21447.51">15134 4586 0,'0'0'0,"-35"0"31,-53 0-15,-1 0-1,72 35 1,17-17 0,53 17-1,35 1 1,-70-36-16,87 70 15,-69-35 1,-36 1 0,-88-1-1,17-35 1,-35 0 15,88 0-31,-17-18 0</inkml:trace>
  <inkml:trace contextRef="#ctx0" brushRef="#br0" timeOffset="21615.18">14799 4463 0,'0'0'0,"-35"-18"0,-1 0 16,19 18-1,-18 0 1,-1 0-1,-17 18 1</inkml:trace>
  <inkml:trace contextRef="#ctx0" brushRef="#br0" timeOffset="23180.58">11536 5750 0,'0'0'0,"17"-17"0,19-36 16,-19 35-1,1-35-15,0-17 16,-18 34 15,0 19-31,-18-1 16,-17 18-1,-36 35 1,54 36 0,17-18-1,52 53 1,1-36 0,-17 18-1,-36-35 1,-36-17-1,-34-36 1,17 0 0,18 0-16,-54-53 15,19-18 1,17 36 15,53 0-15,-18 35-1,36 35 1,53 35 0,-1-34-1,36 17 1,-18-36 0,53-17-1,18-35 1,-18-18-1,-53-35 1,-88 17 0,-17 1-1,-54 34 1,-17 36 15,17 89-15,36-19-1,17 18 1,18-35 0,18-35-1,0-18-15,35 0 16,0-35 0,35-18-1,-53 0 1,0-35-1,-35 52 1,18 72 15,-18 17-15,35-1 15,0-34-15,18-18-1,-35 0-15,70 0 16,-17-53 0,-1-17-1,-34-36 1,-36 18 0,0-18-1,0 88 1,0 106 15,0 18-15,-18 18-1,18-36 1,35-71 15,-17 1-31,35-18 16,17-18-1,-34-17 1,34-35 0,-35 17-1,-35 35 1,18 36 0,-18 35-1,0 0 1,18-18-1,-18-18 1,35-17 15,0-35-15,-17 18 0</inkml:trace>
  <inkml:trace contextRef="#ctx0" brushRef="#br0" timeOffset="23330.53">13017 5609 0,'0'-35'15,"0"70"-15,0-88 0,0 18 16,-17 17 0,-18 18-1,17 0 17,0 0-32,1 0 15,-1 0-15</inkml:trace>
  <inkml:trace contextRef="#ctx0" brushRef="#br0" timeOffset="23513.19">12471 5627 0,'-18'17'16,"36"-34"-16,-71 52 16,53-17-1,35-18 1,71 0-1,0 0 1,70-36 0,-123 36-16</inkml:trace>
  <inkml:trace contextRef="#ctx0" brushRef="#br0" timeOffset="23714.46">13423 5574 0,'-35'0'31,"17"0"-31,1 0 0,-19 35 16,36-17 15,36 35 0,17-18-15,-18-17-1</inkml:trace>
  <inkml:trace contextRef="#ctx0" brushRef="#br0" timeOffset="23865.95">13529 5786 0,'0'0'32,"-35"0"-17,-18 17 1,-35 1 0,35-1-1,17-17 1,36-35-1,53 0 1</inkml:trace>
  <inkml:trace contextRef="#ctx0" brushRef="#br0" timeOffset="24947.22">13794 5450 0,'0'0'0,"35"-35"16,-17 35-1,-18-18 1,-18 54 0,0 52-1,1 71 1,-1-1 0,-17-34-1,17 17 1,-17 0-1,17-35 1,18-88-16,-18 52 16,195-193 46,-177 87-46,0-16-1,-18-54 1,1 70-16,-36-34 16,0-18-1,35 52 1,18 19 15,18-1-15,70-35-1,0 18 1,0 0 0,18-1-1,-53 19 17,-35 17-32,-18 17 15,35 36 1,-17-17-1,-1-1 1,1 0 0,17-35-1,36 0 1,-18-53 0,17 0-1,-34 0 1,-19 0-1,-17 36 1,0 87 0,0 19-1,18-37 1,17-16 15,18-19-15,-18-17-1,36-53 1,-54 36-16,36-54 16,0 18-1,-17 0 1,-19 53 0,-17 36-1,-17 70 1,-1-54-1,18-16 1,0-19 0,0-34 31,0-1-32,0 0-15,0-17 0</inkml:trace>
  <inkml:trace contextRef="#ctx0" brushRef="#br0" timeOffset="25123.76">14534 5380 0,'0'0'0,"-17"0"0,-1 0 16,1 0-16,-1 0 78</inkml:trace>
  <inkml:trace contextRef="#ctx0" brushRef="#br0" timeOffset="25714.16">10883 6350 0,'0'-18'0,"0"36"0,0-71 32,-17 53-32,-1 0 15,-53 18 1,36 17-16,-106 124 16,-18 35-1,-88 70 1,-70 36-1,35-35 1,105-106 0,142-107-16,-142 90 15,54-37 1,88-105 15,-1-17-15,36-19-16</inkml:trace>
  <inkml:trace contextRef="#ctx0" brushRef="#br0" timeOffset="26047.8">9278 7567 0,'0'0'0,"18"0"0,-36 53 46,0-35-46,1-1 0,-89 54 16,18-1 0,-18 36-1,0 0 1,71-53 0,70 0 15,89-53-16,17 0 1,17 0 0,-16-35-1,-90-1 1,-52 19-16,0-19 16</inkml:trace>
  <inkml:trace contextRef="#ctx0" brushRef="#br0" timeOffset="26748.2">6156 7197 0,'0'0'16,"53"-18"-16,-53 0 0,-35-52 15,35 52-15,0-35 16,17-17 0,36 52-1,-18 36 1,18 70 15,-53-53-31,53 106 16,-35-35-1,0-53 1,17-35 0,35-36-1,1-53 1,-71 54-16,70-71 16,-52 70-16,17-88 15,-17 53 1,0 36-1,-18 34 1,0 54 0,0 52-1,0-87-15,0 140 16,0 0 15,-18-87-15,18-19-1,35-88 17,-17 1-32</inkml:trace>
  <inkml:trace contextRef="#ctx0" brushRef="#br0" timeOffset="27329.88">7038 7302 0,'0'0'16,"0"-17"-16,0-36 15,0-18 1,18 18 0,17 1-1,-18 16 1,-17 54 15,0 0-15,0 70-1,-17 35 1,17-17 0,0-71-1,17-17 1,1-18-16,35 0 16,-35-18-16,52-35 15,18-35 1,-17 0-1,17-18 1,-88 18 0,-17 88-1,-36 18 1,17 35 0,36 52 15,0 1-16,36-53 1,-1 0 0,-35-35-1,-35-1 17,-54-17-17,19 36-15</inkml:trace>
  <inkml:trace contextRef="#ctx0" brushRef="#br0" timeOffset="27829.57">4339 8643 0,'0'-18'0,"0"36"0,-17-71 15,-36-35 1,35 88 0,0 0-16,1 53 15,-1-18-15,0 177 16,18-18 15,-35 70-15,17-34-1,1-54 1,17-70 0,0-88-16,17 34 15,19-69 1,-1-36 0,0-71-1,-17 54-15</inkml:trace>
  <inkml:trace contextRef="#ctx0" brushRef="#br0" timeOffset="28830.2">4233 8767 0,'0'0'0,"-17"-18"16,17-53-16,0 36 31,0 17-15,17 18-1,89 0 1,35 0 0,159-17-1,71-19 1,17 1 0,370 0-1,-88 0 1,-123 35-1,176-53 1,-52 35 0,-248 0-1,-282 18-15,282-35 16,-158 0 15,-124 0-15,-53-1-1,-35 19 1,-53-1 0,35 36 15,-35 17-15,18 18-1,35 35 1,-35-70-16,17 52 15,-17-52-15,-1 52 16,-17 36 0,0 18-1,-17-1 1,17-52 0,-18 52 15,0-17-16,1-35 1,-1-18 0,-17-36-1,-36 36 1,-52-35 0,70-18-16,-229 53 15,-1-53 1,89-71-1,-229 142 1,-159-89 0,-141 53-1,123-52 1,-106 87 15,-17 36-15,18-71-1,458-17 1,-247-18 0,229 0-1,177 0 1,53-18 0,35 1-1,88-36 1</inkml:trace>
  <inkml:trace contextRef="#ctx0" brushRef="#br0" timeOffset="30263.75">5080 9190 0,'0'0'0,"-18"0"0,18-18 16,-35-35 0,35 18-1,0 17 1,0 1-16,35 17 16,18 17-1,-17 72 1,-1-19-1,-18 18 1,-17-17 0,0-53-1,0-36 17,18-35-1,35-35-16,-18 0 1,-17 35 0,0 35-16,-1 18 15,18 35 1,18 53 0,0 1-1,-17-36 1,52-36-1,-53-17-15,53 0 16,0-35 0,18-18-1,-35-18 1,-71-34 15,0 34-15,-18 36-1,1 52 1,-1 72 0,18-19-1,18 18 1,17-35 0,35-53-1,-17 0 1,-17-35-1,-1 0 1,0-18 0,18 18-1,0 17 1,-35 53 15,-18 18-15,0 18-1,0-1 1,0-52 0,0 0-16,0-36 31,0 0-15,0-52-1,17-36 1,1 53-1,-18 35-15,18 1 16,-1 87 15,18 1-15,-17-18 0,0-53-1,17 35 1,71-35-1,-36 0 1,36-53 0,-35-35-1,-36 17 1,-17-52 0,-18 88-16,0-89 15,-18 71 1,-17 53-1,35 106 1,0 0 0,0 35-1,0-71 1,53 1 15,0-53-15,17-18-1,-35 0 1,1-36 0,-36 19-16,-36-1 15</inkml:trace>
  <inkml:trace contextRef="#ctx0" brushRef="#br0" timeOffset="30446.02">6720 9172 0,'0'0'0,"-17"0"0,-1-17 15,36 17 1,52-36 0,19 1-1,52-18 1,17-35 0,-122 70-1</inkml:trace>
  <inkml:trace contextRef="#ctx0" brushRef="#br0" timeOffset="31748.18">8132 8749 0,'0'0'0,"-18"0"16,-35-18-16,-53 18 15,71 71 1,17 35 0,1-71-16,17 71 15,-36 52 1,1-87 15,0-18-15,-18-53-1,18 0 1,-1-53 0,19-53-1,17 36 1,0-19 0,17 107 15,19 53-16,-19-54-15,36 36 16,18 0 0,34-18-1,-34-35 1,35 0 0,-18-53 15,-35-17-16,-35-1 1,-1 36 0,-17 70 15,0 54-15,0-72-16,18 18 15,17 18 1,18-53-1,-18 0 1,36 0 0,-1-53-1,-52-17 1,0 35 0,17 17 15,-17 18-16,-18 53 1,0 0 0,0-36-1,17-17 1,19 0 0,-19 0-1,54-52 1,-36-1-1,-17 17 1,17 19 0,0 34-1,1 19 1,-36 17 15,35-18-15,-18-18-16,19-17 15,-19 0-15,72 0 16,-1-35 0,-35 0-1,0-18 1,-36-18 0,-17 54-16,0-18 15,-17 17 1,-1 53-1,0 18 1,1 35 0,17-17-1,0-54-15,17 19 16,36-36 0,35 0 15,-35-18-16,-17-52 1,-19-19 0</inkml:trace>
  <inkml:trace contextRef="#ctx0" brushRef="#br0" timeOffset="31929.01">8643 8784 0,'-35'-17'0,"70"34"0,-88-34 0,35 17 16,18-18 15,0 0-15,36 1-16</inkml:trace>
  <inkml:trace contextRef="#ctx0" brushRef="#br0" timeOffset="32545.32">13123 6297 0,'0'0'0,"36"-18"15,-1 1 1,35 52-1,-52-17-15,88 88 16,88 105 0,-35 19-1,88-1 1,-71 0 0,-17-17 15,-53-36-16,-53-88 1,17-88 0,-70 0-1,-70 0 1,-1-17-16</inkml:trace>
  <inkml:trace contextRef="#ctx0" brushRef="#br0" timeOffset="32779.48">13882 7655 0,'-53'0'0,"106"0"0,-141 0 16,88 18-16,35 17 15,124 18 1,-1-18 0,19 1 15,-54-19-16,-70-17 1,-18 18 0,1-36-1,-36 1-15,17-19 16</inkml:trace>
  <inkml:trace contextRef="#ctx0" brushRef="#br0" timeOffset="32980.12">14693 7532 0,'0'0'0,"0"-35"15,53 52 1,-123 89 0,17-35-1,0 17 1,17-35 0,36-36 15,18-17-16,0-17-15,35-1 0</inkml:trace>
  <inkml:trace contextRef="#ctx0" brushRef="#br0" timeOffset="33245.44">15081 6950 0,'0'0'0,"-17"35"31,17-17-31,-18 105 16,0-17-1,18-71-15,-17 71 16,17-35 15,0-54-15,17-17-1,36-35 1,-35 17-16</inkml:trace>
  <inkml:trace contextRef="#ctx0" brushRef="#br0" timeOffset="33479.12">15134 7020 0,'-17'-35'16,"34"70"-16,-34-88 0,-36 0 15,35 53 1,89 71-1,-19 17 1,-34-53-16,88 107 16,-18-37-1,-53-52 1,1-35 0,-36-36 30,0 1-46,17-36 0</inkml:trace>
  <inkml:trace contextRef="#ctx0" brushRef="#br0" timeOffset="33711.75">15575 6950 0,'0'0'16,"0"-71"-16,0 54 0,0-1 15,0 36 1,-18 87-1,-17 19 1,0-1 0,35-52-1,0-1 1,70-70 31,-17-17-47</inkml:trace>
  <inkml:trace contextRef="#ctx0" brushRef="#br0" timeOffset="34080.66">15910 7056 0,'0'0'0,"0"35"16,-53-18-1,18 72 1,53-19-1,-36 1 1,18-54 0,53 19-1,35-54 1,-35-17 0,-35 17-1,-1-52 1,1-19-1,-18 19 1,-53 52 0,-17 1-1,17 34 1,-18 36 0,18 53-1,-17-36 1</inkml:trace>
  <inkml:trace contextRef="#ctx0" brushRef="#br0" timeOffset="34548.93">12982 8502 0,'0'0'15,"-17"-18"-15,-1 1 16,-17 17-16,52 35 16,71 88-1,-70 36 1,35 18 0,-53 34-1,0-176 1,0 89-1,0-18 1,0-89 0,35-87 15,-35-1-15,0 54-16</inkml:trace>
  <inkml:trace contextRef="#ctx0" brushRef="#br0" timeOffset="35512.49">13035 8502 0,'-18'-18'0,"36"36"0,-53-36 0,0 18 16,70 0 15,53 0-15,53-17-1,124-1 1,105 0 0,1-17-1,-230 17-15,494 1 16,141-1 0,-141 18-1,141-17 1,-35-1-1,17-17 1,-423 17 0,53-35-1,-158 18 1,-54 35 0,-70-53-1,-88 53 16,-1 0-15,-17 53 0,0 53-1,0 35 1,0-35 0,-17 52-1,-1-52 1,18 18-1,-18 17 1,-17-35 0,0-18-1,-36-18 1,1-34 0,-1-19-1,-52 1 16,-19-18-15,1 0 0,-176-18-1,-71 1 1,-106 17 0,35-18-1,-229 18 1,-52-18-1,-125 18 1,283 0 0,-212 18-1,107 0 1,404-18 0,125 0-1,122 0 16,72-18-15,140-17 0,-70-1-16</inkml:trace>
  <inkml:trace contextRef="#ctx0" brushRef="#br0" timeOffset="35780.96">13776 8643 0,'0'0'15,"-18"0"-15,1-18 0,17 1 32,35 17-32,106-18 15,-17-17 16,17 35-15,-71 0 0,-87 0-1,-19 0 1,19 17-16</inkml:trace>
  <inkml:trace contextRef="#ctx0" brushRef="#br0" timeOffset="35997.06">14093 8608 0,'-35'0'16,"70"0"-16,-87 0 15,52 17 1,0 1-16,0 53 16,0 17-1,0 35 1,0-35 0,0-17-1,0-53 16,35-18-15,18-53 0</inkml:trace>
  <inkml:trace contextRef="#ctx0" brushRef="#br0" timeOffset="36161.83">14287 8908 0,'36'0'16,"-72"0"-16,72-18 0,-36 0 15,0 54 16,-18-19-15,0 1 0,1 0-1</inkml:trace>
  <inkml:trace contextRef="#ctx0" brushRef="#br0" timeOffset="36345.64">14323 8749 0,'0'0'0,"0"-18"0,0 1 16,0-1-1,0 0 1,0 36 15,0 0-15,17-18-16</inkml:trace>
  <inkml:trace contextRef="#ctx0" brushRef="#br0" timeOffset="37164.15">14623 8767 0,'0'0'0,"0"88"31,17-18-16,-17-52-15,0 52 16,0-17 0,0-17-1,0-54 17,18-35-17,0 0 1,-18 36-16,17-54 15,1 18 1,-1 53 0,-17 35-1,18 36 1,17 35 0,-17-53 15,17-36-16,1-17 1,-1-17 0,18-54-1,0-17 1,-36 17 0,1 18-1,-18 71 16,18 70-15,17-17 0,18-1-1,17-52 1,1-18 0,35 0-1,-18-53 16,-53-17-15,-17 52-16,-18-70 16,0 35-1,-71 35 1,18 53 0,53 36-1,-17 35 1,17-36-1,17-34 1,36-19 0,0-17-1,71-35 1</inkml:trace>
  <inkml:trace contextRef="#ctx0" brushRef="#br0" timeOffset="38457.17">16157 8678 0,'0'0'0,"-53"-17"15,18 17 1,-18 0 0,-17 88-1,34 18 1,36-18-1,18 18 1,0-89-16,52 36 16,1-53-1,34 0 1,19-17 0,-53-36-1,17-35 16,-88 52-31,0-87 16,0-1 0,-106 18-1,18 89 1,-36 17 0,18 70-1,53 54 1,53 17-1,18-35 1,53-18 0,34-53-1,-16-17 1,34-36 0,1-35 15,-36 0-16,-18-17 1,-34 52 0,-36 36 15,0 0-31,17 34 16,1 1-1,0-35 1,17-18-1,18 0 1,0-18 0,-36 1-16,19-19 15,17-34 1,-36 17 0,1 35 15,-18 54 0,-18-19-31,1 54 16,-1-18-1,18-36 1,35 19 0,36-36-1,-1-18 1,1-17-1,-54-36 1,-17 36 0,0-36-1,-35 71 1,18 36 15,-1 52-15,18-53-1,0 0 1,35-17 0,18-18-1,71-18 1,-19-17 0,-16 17-1,-1 1 1,-53 17-1,-35 35 17,0-17-32,0-1 15,0 1 1,18-18 31</inkml:trace>
  <inkml:trace contextRef="#ctx0" brushRef="#br0" timeOffset="38628.44">17974 9013 0,'-18'-17'16,"1"17"-16,-1 0 31,18-18-16,18 18 1,-1-17-16</inkml:trace>
  <inkml:trace contextRef="#ctx0" brushRef="#br0" timeOffset="38929.35">18450 8819 0,'0'0'0,"-17"-17"0,-1-1 0,-35 18 16,35-70 0,36 17-1,35 35 1,-35 18-16,70 0 16,0 35-1,-35 54 1,-35 34-1,-54-52 1,107-1 0,-89-52-16,-105 35 15,70-36 1,18-17 0</inkml:trace>
  <inkml:trace contextRef="#ctx0" brushRef="#br0" timeOffset="39061.87">18450 9225 0,'-17'0'16,"34"0"-16,-87 18 16,52-18 31,0 0-47,1 0 0</inkml:trace>
  <inkml:trace contextRef="#ctx0" brushRef="#br0" timeOffset="39561.87">15117 10248 0,'0'0'15,"-18"0"-15,0-106 16,18 89-16,-17 17 16,-1 53-1,18 141 1,0 0 0,0 88-1,0-229 1,0 123-1,0-17 1,-18-106-16,-17 123 16,35-88-1,-71-17 1,1-71 0,52 0-16</inkml:trace>
  <inkml:trace contextRef="#ctx0" brushRef="#br0" timeOffset="39778.04">14552 11430 0,'-18'-35'0,"36"70"0,-36-123 16,18 70-16,71 53 31,52 36-15,-17 0-1,-35-19 16,-1-16-15,-17-36 0,0 0-1,-17-36-15</inkml:trace>
  <inkml:trace contextRef="#ctx0" brushRef="#br0" timeOffset="39928.5">15293 11359 0,'0'0'16,"0"-17"-16,-35 17 15,-36 53 1,-35 35 0,0 0-1,71-53 1</inkml:trace>
  <inkml:trace contextRef="#ctx0" brushRef="#br0" timeOffset="40560.97">15893 11007 0,'-18'-18'0,"36"36"0,-71-54 0,35 19 0,-17-36 15,35-18 1,0 1 0,35 52-16,18 18 31,18 53-31,-71 88 31,0 0-15,-18-53-1,18-17 1,0-53-16,0-1 16,35-34-1,36-54 1,-1 0-1,18-34 1,-35 16 0,0 19-1,-53 105 1,0 36 0,-17 70-1,-1 53 16,0-71-15,18-87-16,-17 87 16,17-70-1,88-71 17,-70 1-32</inkml:trace>
  <inkml:trace contextRef="#ctx0" brushRef="#br0" timeOffset="41095.03">16475 11377 0,'17'-53'16,"-34"106"-16,34-176 16,36 17-1,18 0 1,-36 35 0,-35 36-1,-18 35 16,-17 35-15,-18 54 0,36-19-1,-1 1 1,18-54-16,18 19 16,35-19-1,35-17 1,0-53-1,-18-17 1,54-54 0,-71 54-1,-53 34 1,-35 36 0,-36 0-1,53 36 1,18 34 15,0-52-31,36 52 16,-19-34-1,-17 34 1,18-52 0,-53 17-1,-54 1 1,54-36-16</inkml:trace>
  <inkml:trace contextRef="#ctx0" brushRef="#br0" timeOffset="41512.4">12488 12735 0,'-53'0'0,"106"0"0,-141-17 0,53 17 16,-89-89 0,107 89-16,-19-35 15,19 18 1,17 122-1,0 54 1,-18 88 0,-35 0-1,36-194-15,-1 123 16,-17 1 0,-1-89-1,36-70 16,0-71-15,36-124 0,-19 71-16</inkml:trace>
  <inkml:trace contextRef="#ctx0" brushRef="#br0" timeOffset="42394.09">12153 12735 0,'0'-35'0,"0"70"0,0-105 0,0 34 16,18-69-1,70 87 1,35-17 0,124-1-1,177 1 1,-36 0 0,458 0 15,-211 35-16,336-18 1,52 18 0,-318 0-1,177 18 1,-688-18-16,353 35 16,53-18-1,-142-17 1,-175 0-1,-160 0 1,-105 18 0,-1-18-1,-17 53 1,-35 53 0,0 17-1,-1 89 16,36-159-31,-35 106 16,0 35 0,17 0-1,-17-53 1,-36 0 0,-17-35-1,0-53 1,-124 0-1,-87-36 1,-19-17 0,-246 18-1,-177-18 1,106 0 0,-441 0 15,282 0-16,212 0 1,-194 0 0,70-35-1,301 35 1,-19-36 0,318 36-1,54-17 1,34 17-1,18-18 17,35 0-17</inkml:trace>
  <inkml:trace contextRef="#ctx0" brushRef="#br0" timeOffset="42546.54">13070 13053 0,'0'0'0,"-17"0"0,17-18 16,-53-17 0</inkml:trace>
  <inkml:trace contextRef="#ctx0" brushRef="#br0" timeOffset="42661.59">13176 12965 0,'18'0'0,"-36"0"0,89 0 16,-36 0-16,106-18 15,-53 18 1,-17 0 0</inkml:trace>
  <inkml:trace contextRef="#ctx0" brushRef="#br0" timeOffset="42877.24">13458 12982 0,'-35'18'15,"-18"35"1,36 0 0,17 88-1,0-53 1,0-53-16,0 89 16,0-54-1,35-17 1,35-35-1,-17-53 1,-35 35-16</inkml:trace>
  <inkml:trace contextRef="#ctx0" brushRef="#br0" timeOffset="43044.46">13705 13388 0,'0'-18'0,"0"36"0,0-18 31,-17 18-16,-19 17 1,19 0 0,-1-17-16,18-1 15,18-34 1</inkml:trace>
  <inkml:trace contextRef="#ctx0" brushRef="#br0" timeOffset="43177.74">13794 13159 0,'0'0'0,"0"-36"0,-18 36 15,18 36 1,0 34 0</inkml:trace>
  <inkml:trace contextRef="#ctx0" brushRef="#br0" timeOffset="43994.91">14146 13353 0,'0'17'16,"0"1"-16,-17-18 16,-19 70-1,1 19 1,18-36-1,-1 17 1,36-70 15,-1 0-31,1 0 0,52-70 16,-34-1 0,17-17-1,-36 35 16,1 53-15,17 18 0,-35-1-16,0 36 15,18 18 1,35-1 0,0-52-1,17-18 1,-17 0-1,-35-18-15,52-35 16,-34-17 0,-19 17-1,-17 18 1,18 70 15,-18-18-15,17 54-1,1-18 1,53-18 0,17-17-1,0-18 1,18-71 0,-71 71-16,18-53 15,-35-35 1,-18 35-1,-53 36 1,0 34 0,35 36-1,1-53-15,17 88 16,0-35 0,35-35-1,71-18 16,17-35-15,1-18-16</inkml:trace>
  <inkml:trace contextRef="#ctx0" brushRef="#br0" timeOffset="45094.56">15857 13123 0,'0'-17'15,"0"34"-15,0-52 16,-17 35-1,-36 53 1,0 53 0,35 0-1,1-18 1,17 0 0,70-53-1,36-17 16,17-36-15,-17-35 0,-18-35-1,-52-35 1,-36-36 0,-88 35-1,-18 89 1,-53 88-1,71 35 1,35 53 0,53 18-1,35-88 1,53-18 0,18-53-1,35-18 16,0-35-15,-35-17 0,-53 34-1,-35 19 1,-18 34 0,0 36-1,-18-18 1,18-17-1,35-18 1,36 0 0,17-35-1,-35 0 1,0-18 0,-18 35-1,-17 18 16,-18 35-15,0 18 0,0-18-1,0 1 1,35-36 0,53 0-1,-17-36 1,-36 1-1,1-35 1,-1-19 0,-35-34-1,17 88-15,1-54 16,-18 72 0,0 70-1,-18 35 1,-17 35 15,18-17-15,17-53-1,0-18 1,17-35 0,18 0-1,1-17 1,-19-18-16</inkml:trace>
  <inkml:trace contextRef="#ctx0" brushRef="#br0" timeOffset="45261.24">16951 13247 0,'0'0'0,"-18"-18"16,54 1 15,-19 17-16,89-18 1,-18 0 0,0 1-16</inkml:trace>
  <inkml:trace contextRef="#ctx0" brushRef="#br0" timeOffset="45794.63">17674 13159 0,'53'-18'32,"-35"0"-32,-1 1 0,1 17 0,35-53 15,-35 35-15,34-52 16,-52 34 0,-52 19-1,-54 70 1,18-1 15,52 37-15,36-36-1,53-18 1,35-17 0,-35-18-1,0 0 1,-88 0 15,17 0-31,-70 35 16,-18 35-1,53-17 1,36 0 0,17-35-1,70-1 16,36-17-15,0-17 0,-18-36-1,-17-18 1,-54 54-16</inkml:trace>
  <inkml:trace contextRef="#ctx0" brushRef="#br0" timeOffset="45960.85">18027 13229 0,'0'18'31,"0"35"-15,0-36-16,0 19 16,18-1-1,17-17 1,0-18 0,0 0-1</inkml:trace>
  <inkml:trace contextRef="#ctx0" brushRef="#br0" timeOffset="46144.09">18292 13229 0,'0'0'0,"-18"0"16,-17 18 0,-36 17-1,-17 18 1,35-18-1,35-17-15,-17 17 16</inkml:trace>
  <inkml:trace contextRef="#ctx0" brushRef="#br0" timeOffset="46493.9">18415 13264 0,'-35'0'0,"70"0"0,-88 0 16,53 18-16,-18 35 16,1 53-1,-1 53 1,-17-1-1,17-34 1,-52 52 0,-1-52-1,1-36 1,52-71-16,-17 19 16,35-19-1,17-52 1,54-53 15,-18 35-31</inkml:trace>
  <inkml:trace contextRef="#ctx0" brushRef="#br0" timeOffset="46728.24">18380 13476 0,'0'-35'0,"0"70"0,70-176 16,-52 123-16,35-35 15,53 36 1,-36 34 0,-70 19-1,-17 70 1,-107-36 0,18-17-1,-70-18 1,158-35-1,-52-17-15</inkml:trace>
  <inkml:trace contextRef="#ctx0" brushRef="#br0" timeOffset="47561.41">16581 5309 0,'0'0'0,"-36"0"15,19 0-15,-36 0 16,88 0 0,106 0-1,141 0 1,89 0 15,-89 0-15,-211 0-16,105 0 15,-123-17-15,53 17 16,-53-18 0,-53 0-1</inkml:trace>
  <inkml:trace contextRef="#ctx0" brushRef="#br0" timeOffset="47827.36">18045 5009 0,'0'0'0,"0"-17"0,0-1 16,0 1-16,0-1 16,0 53-1,0-17 1,0 141-1,-36 87 1,1-34 0,0 17-1,35-105 1,0-54 0</inkml:trace>
  <inkml:trace contextRef="#ctx0" brushRef="#br0" timeOffset="48578.72">17992 5045 0,'0'0'15,"-53"-88"1,53 70-1,17 18 1,54 0 0,-36 0-16,142 0 15,140-35 1,1 17 0,228 18-1,-87 0 1,158 0-1,54 0 1,-389 0 0,35-18-1,-105 1 1,-124 17 0,0 0-1,-70 17 1,-18 54 15,0 17-15,-35 36-1,17 34 1,18-52 0,0 71-1,0-19 1,0-17-1,-17-70 1,-54-1 0,-70-34-1,-106-19 1,-53-17 0,0 0-1,-194-35 16,106 35-15,-176-18 0,423 1-16,-230 17 15,18 0 1,107 0 0,104-18-1,19-35 1</inkml:trace>
  <inkml:trace contextRef="#ctx0" brushRef="#br0" timeOffset="48877.46">18591 5345 0,'0'0'0,"0"-18"0,-17 18 0,-1 18 32,-17 70-17,-18 18 1,18 35 0,-1-35-1,36-18 1,18-88-1,0 0 1,-1-18 0</inkml:trace>
  <inkml:trace contextRef="#ctx0" brushRef="#br0" timeOffset="49177.97">18503 5503 0,'0'-35'0,"0"70"0,0-141 16,0 71 15,53 0-15,53 17-1,0 18 1,-18 36 0,-123 52-1,-71 18 1,18-36-1,-53 18 1,105-88 0,72-17 15,-1-1-15</inkml:trace>
  <inkml:trace contextRef="#ctx0" brushRef="#br0" timeOffset="49544.81">18874 5539 0,'0'-18'16,"0"36"-16,17-54 16,-34 36-1,-36 71 1,53-53-16,-18 34 16,0 54-1,18-70 1,36-19-1,34-17 1,1-35 0,-1-36-1,-52-17 1,-18 0 0,-53 35-1,-17 53 1,17 18-1,17 35 17,36-18-17,0-17-15,18-18 16,35 0 0</inkml:trace>
  <inkml:trace contextRef="#ctx0" brushRef="#br0" timeOffset="50844.49">19297 5292 0,'0'-18'16,"0"36"-16,18-54 0,-18 19 15,-18 17 1,-35 70 0,0 54-1,53-36 1,-18 88 15,18-105-15,36-36-1,17-35 1,35-17 0,0-36-1,-70 17-15,52-87 16,-17 17-1,0-53 1,-53 53 0,-53 124 15,36 17-31,-36 36 16,0 70-1,35-17 16,18 17-15,0-71 0,88-17-1,-17-53 1,17-18 0,18-70-1,-53 18 1,-36-1-1,-17 54 1,-17 69 0,17 19-1,0 17 1,0-35 0,35-35-1,36-18 16,17-18-31,-35-35 32,-18 0-17,-35 18 1,-18 70 15,18-17-31,-17 17 16,-1-17-1,53-36 32,36-35-31,-53 53 0,-1-17-1,1 17 1,17 35 15,-17 0-15,-1-35-16,19 0 15,-19 0-15,54 0 16,-1 0 0,1-53-1,-71 18 1,0-53-1,-71 35 1,-17 18 0,53 35-1,0 88 1,17 71 0,0-18-1,-17 17 1,35-34 15,0-18-15,0-53-1,-35 17 1,-36-52 0,18-18-1,36-71 1,-1 1-16</inkml:trace>
  <inkml:trace contextRef="#ctx0" brushRef="#br0" timeOffset="51012.6">20091 5468 0,'0'-35'0,"0"70"0,17-123 15,-17 53 1,18 35 46</inkml:trace>
  <inkml:trace contextRef="#ctx0" brushRef="#br0" timeOffset="51276.3">20779 5292 0,'0'0'16,"35"0"-16,-17 0 0,-1 0 0,1 0 31,-18 17-31,0 89 16,-35 18 0,-18 70-1,35-159 1,0 35-16,18-52 0,0 70 31,0-70-15,18-18-1,35-18-15</inkml:trace>
  <inkml:trace contextRef="#ctx0" brushRef="#br0" timeOffset="51577.65">20867 5539 0,'0'-71'15,"0"142"-15,0-230 16,17 53 0,-17 88-16,36-17 15,17 35 1,-18 35 0,-35 36-1,-35 17 1,-36 0 15,-35 1-15,36-19-1,70-35 1,35-17 0,53-18-1,-70 0-15</inkml:trace>
  <inkml:trace contextRef="#ctx0" brushRef="#br0" timeOffset="52076.55">21008 5750 0,'18'18'0,"-36"-36"0,53 36 16,-17-18-1,-1 0 1,1-35 0,-18-1-1,0 19 1,0 34 15,-18 19-15,18 17-1,0-18 1,0-18 0,36-17-1,-19 0-15,19-17 16,-1-18-1,18-36 1,0 18 0,-18 0-1,-17 53 1,-1 35 0,-17 1-1,0 34 1,0-17-1,0-35 32,0-1-31,18-17 0,0 18-1,-1-18-15</inkml:trace>
  <inkml:trace contextRef="#ctx0" brushRef="#br0" timeOffset="52843.84">21766 5927 0,'71'0'31,"-53"0"-31,-1 0 0,1 0 15,52 0-15,54 0 32,-36 0-17,18 0 1,-36 0 0,-17 0-1,-53 70 1,0 1-1,0 35 1,0 17 0,0 71-1,0 0 1,0 18 0,36 17-1,-19-35 1,1 53 15,0-18-15,-1-52-1,-17 105 1,0-88 0,-35-88-1,-36 17 1,18-70-1,-70-17 1,0-36 0,-19 0-1,-140 0 1,-71 0 0,124 17-1,-53 1 1,229-18-1,-123 0-15,-54 0 32,72 0-17,69 0 1,36-18 0,36 1-1,17-1 1,0 0-16</inkml:trace>
  <inkml:trace contextRef="#ctx0" brushRef="#br0" timeOffset="53143.67">20338 8590 0,'17'0'0,"-34"0"0,70 0 16,-36-18-16,54 18 15,-54-17 1,-52 34 15,17 1-15,-52 17-1,-18 18 1,70-35-16,-52 35 16,52-35-1,36-18 16,70-36-15,-53 19-16,36-36 16</inkml:trace>
  <inkml:trace contextRef="#ctx0" brushRef="#br0" timeOffset="54026.29">16633 5186 0,'0'0'0,"-17"0"16,17-18-1,0 1 1,53-36 0,0 0-1,-18 35-15,35-17 16,-70 17-1,-52 18 17,-19 35-17,-17 1 1,53-36-16,-1 53 16,19 17-1,17 1 1,0 17-1,70-53 17,-17-35-17,-35 0-15</inkml:trace>
  <inkml:trace contextRef="#ctx0" brushRef="#br0" timeOffset="57660.5">16581 5468 0,'0'-18'32,"0"1"-17,-36-19 1,36 19-16,-35-1 15,17 1 17,18 34-1,0 18-15,53 18-1,18 0 1,-36 0-1,0 0 1,-17 0 0,-18-18-1,0-17-15,0 0 16</inkml:trace>
  <inkml:trace contextRef="#ctx0" brushRef="#br0" timeOffset="58842.11">12735 1341 0,'0'0'0,"0"-18"0,-17 18 0,-1 0 31,0 0-31,36 0 63,17 0-47,1 0-16,175 0 15,19 0 1,105 0-1,-265 0 1,177 0-16,53 0 31,-88-18-15,-124 18 0,-35-17-1,-18-19 1,-17 36-16</inkml:trace>
  <inkml:trace contextRef="#ctx0" brushRef="#br0" timeOffset="59358.95">14640 988 0,'0'0'0,"-17"0"0,-1 0 15,0 0 1,18 35 0,0 0-1,53 18 1,18-35-1,-1 0 1,-17-1 0,18-17-1,-54 0 1,1 0 0,-18 18 15,-18 17-31,-34 0 15,34 1 1,-53 34 0,1 18-1,17-35 1,-18 0 0,54-18-1,-19 1 1,-34-1-1,17-17-15</inkml:trace>
  <inkml:trace contextRef="#ctx0" brushRef="#br0" timeOffset="91804.96">10813 2152 0,'0'0'16,"-71"0"-16,53 0 16,1 0-16,-1 18 15,36-18 17,88-18-17,-18-17 1,35-1-1,-52 1 1,-54 35-16,19-18 16,-89 18 15,35 0-15</inkml:trace>
  <inkml:trace contextRef="#ctx0" brushRef="#br0" timeOffset="92273.04">10777 2187 0,'-17'0'16,"34"0"-16,-87 71 16,52-36-1,-17 36 1,17-36 0,18 0-1,0-52 32,0-1-31,36 18-16,-1-35 15,53 17 1,-70 18-16,70 0 31,18 0-15,-36 35-1,-35 71 1,-70 35 0,-35-35-1,-89 0 1,71-89 0,-18 1-1,53-18 1,18 0-1,35-18 1,0 1-16,17-18 16,72-54-1</inkml:trace>
  <inkml:trace contextRef="#ctx0" brushRef="#br0" timeOffset="92606.24">11395 2399 0,'53'0'32,"-36"0"-32,1-18 15,0-17 1,-18 0-1,0 17 1,-36 18 0,-34 18-1,52 17 1,0-17 0,-17 35-1,35-18 1,35-35-1</inkml:trace>
  <inkml:trace contextRef="#ctx0" brushRef="#br0" timeOffset="92955.48">11977 1799 0,'0'0'15,"17"-53"1,-17 71 0,-17 105-1,-1 1 1,1 52 0,-1 36 15,18-53-16,0-106-15,0 123 16,0-88 0,0 0-1,18-52 1,34-54 0,37-70-1,-72 35-15</inkml:trace>
  <inkml:trace contextRef="#ctx0" brushRef="#br0" timeOffset="93221.65">12435 2417 0,'18'17'0,"-36"-34"15,36 69-15,0 19 16,-1 0 0,1-54-16,-18 18 31,53-35-16,-35-17 1,-1-36 0,-17-18-1,-35-34 1,0 105 0,17 0-1,0 0 1,-52 35-1</inkml:trace>
  <inkml:trace contextRef="#ctx0" brushRef="#br0" timeOffset="93704.98">10319 3634 0,'0'0'0,"-36"17"0,-16 19 15,16-19-15,1 1 16,194-36 15,70-35-15,212-88-1,53-35 1,-18 17 0,-105 36 15,-195 70-16,-53 17 1,-87 19 0,-54 17 15,0 0-31,-70 17 16,-53 19-1,53-19-15</inkml:trace>
  <inkml:trace contextRef="#ctx0" brushRef="#br0" timeOffset="94138.71">10089 3933 0,'-52'18'0,"104"-36"15,-140 54-15,-18 17 16,106-36 0,159-17-1,123-70 1,1-1 0,263-88-1,-122 1 1,-124 34-1,35-17 1,-194 53 0,-35 35-1,-89 53 1,-17-18 15,0 1-15,0-1 15,0 0-15,-17 18-16,-1-17 0</inkml:trace>
  <inkml:trace contextRef="#ctx0" brushRef="#br0" timeOffset="167761.16">18256 1393 0,'0'0'0,"-17"-17"16,-19-36 0,19 35-16,17 1 15,-18-1 1,18 36-1,71 52 1,34 36 0,-69-71-16,52 89 15,0-1 1,-70-87-16,17 52 16,-17-71-1,-18 36-15,0-35 31,-53-53 1,35 17-32</inkml:trace>
  <inkml:trace contextRef="#ctx0" brushRef="#br0" timeOffset="168361.99">18045 1341 0,'-71'-36'16,"71"19"-16,-18-54 31,18 36-31,36-18 16,140 18 0,0 52-1,89 107 1,-89 17 15,-70-18-15,-88-35-1,-18-35 1,0-35 0,0-36-1,-18-17 1,1-106-1,17-71 1,0 18 0,0 36-1,35 16 1,53 107 0,53 106 15,-35 52-16,17 107 1,-105-72 0,17 1-1,-17-36 1,-18-52 0,0-36-1,0-52 16,0-1-31,0-17 16</inkml:trace>
  <inkml:trace contextRef="#ctx0" brushRef="#br0" timeOffset="168796.11">19720 1217 0,'0'0'0,"0"-18"16,0 36-1,0 0 1,-17 70 0,17-18-1,0 36 1,0-53 0,53 18-1,17-71 1,-17 0-1,-18-36 1,-17-69 0,-18 16-1,-18-52 1,-35 71 0,36 70-16,-54 0 31,18 17-16,-17 54 1,34-36 0,19 36-1,17-54 1,53-17 0</inkml:trace>
  <inkml:trace contextRef="#ctx0" brushRef="#br0" timeOffset="169712.93">20108 1058 0,'0'-17'0,"0"34"0,18-70 15,-36 36 1,-17 17 0,17 70-1,1 19 16,17 34-15,0-88-16,17 36 16,54 17-1,-18-70 1,35-1 0,0-34-1,0-54 1,1-70-1,-54-53 1,-35 18 0,0 17-1,0 88 1,0 89 15,0 105 0,18 18-15,17 54 0,-18-90-1,-17-16 1,18-72-16,-18-34 31,0-19-15,0-70-1,0 1 1,0-1 0,18 70-16,35-16 15,17 16 1,-17 36 0,-35 36 15,-18 16-16,-53 72 1,35-106-16,-52 35 16,17-36-1,35-17 1,0 0 0,18 18-1,0 17 1,71 18-1,17-18 1,-17 1 0,-1-1-1,-34-18 1,-19 1 0,-34-18 15</inkml:trace>
  <inkml:trace contextRef="#ctx0" brushRef="#br0" timeOffset="170196.19">18874 2258 0,'0'0'0,"-36"17"0,-17 1 0,0 0 0,-52 35 16,16-18 0,89-17-1,36-18 16,-1 0-31,88-36 16,142-52 0,158-18-1,71-53 1,-70 54 0,52-36-1,-176 70 1,-230 53-16,160-17 15,-160-18 1,-123 88 15,-17-17-15,-54 35 0,89-53-16,-53 53 15</inkml:trace>
  <inkml:trace contextRef="#ctx0" brushRef="#br0" timeOffset="170677.78">18979 2540 0,'-247'106'31,"212"-89"-31,0 1 0,-53 35 16,35-35 0,70-18 15,19 0-16,175-89 1,-140 54-16,229-71 16,194-52-1,53 16 1,-177 54 0,71-18-1,-159 18 1,-105 53-1,-125 17 1,-34 18 0,0-17-1,-18-1 1,0 0 0</inkml:trace>
  <inkml:trace contextRef="#ctx0" brushRef="#br0" timeOffset="178044.8">18697 2240 0,'-17'-18'0,"34"36"0,-34-53 0,17 17 16,0-17-1,0 17 1,0-17-1,0 53 17,0-1-17,-53 71 1,35-52-16,-53 87 16,-34 54-1,34-89 1,1 0-1,34-70 1,19-18 0,17-18-1,53-35 1,-18 35-16,88 18 16,124 36-1,-70 52 1,34 53 15,-52-70-15,53-36-1,-106-53 1,52-88 0</inkml:trace>
  <inkml:trace contextRef="#ctx0" brushRef="#br0" timeOffset="178827.84">21202 1111 0,'0'0'0,"-18"0"15,18 18 17,0 17-17,71 18 1,17 0 0,53 0-1,-17-18 1,17 0-1,-71-17 1,-52-18-16,35 0 16,-36 0-1,1 0 1,-18 18 0,0 35-1,-53 35 16,-17 88-15,-1-35 0,-52 71-1,17-89 1,0 36 0,35-35-1,36-54 1</inkml:trace>
  <inkml:trace contextRef="#ctx0" brushRef="#br0" timeOffset="194192.27">18856 2434 0,'-18'0'15,"1"0"-15,-19 0 16,-34 35 0,17 1-1,-35 17 1,52-18 0,1-17-1,35-1 16,18-17 1,-1 0-17,19 0 1,34 0 0,1-53-1,35 0 1,17-17-1,-88 52-15,195-70 16,-54 53 0,71-36-1,-88 36 1,52-36 0,-34 36-1,-107 17-15,89-17 16,0 0-1,-53 17 1,-53 1 15,-36 17-15,1 0 15,-36 0 63,1 0-78,-1 0-16,0 0 0,1 0 0</inkml:trace>
  <inkml:trace contextRef="#ctx0" brushRef="#br0" timeOffset="194475.4">20108 2187 0,'0'0'15,"18"0"48,0 0-63,-1 0 0,1 0 0,52-17 16,19-1-1,-54 18-15,53-18 16,-53-17-1</inkml:trace>
  <inkml:trace contextRef="#ctx0" brushRef="#br0" timeOffset="196825.55">6438 12118 0,'-17'0'0,"-1"0"16,0 0-1,1 0 1,17-18 47,-18 1-32,0 17-31,1 0 15,-1-18 1,18 36 62,0-1-78,0 1 0,0 0 16</inkml:trace>
  <inkml:trace contextRef="#ctx0" brushRef="#br0" timeOffset="198341.24">6385 12471 0,'0'-18'31,"-17"0"-15,17 1-16,0-1 15,-18-88 1,18 0-1,-18-88 1,1 71 0,-19-53-1,19 52 1,17 89-16,-18-36 16,18 54-1,-17 34 1,-1 71-1,18-17 1,0 52 15,0 19-15,53-19 0,0-17-1,17-18 1,1-35-1,17-18 1,-53-35-16,36 0 16,-1 18-1,-17-18 1,0-35 0,0-54-1,-53 19 1,0 35-16,18-54 15,-1 19 1,1 35 15,-36 52 1,18 1-17,0 0-15,-17 52 16,17 18-1,17-35 1,36 0 0,-17-53-1,17 0 1,17-53 0,-52-17-1,17-19 1,0 1-1,-17 18 1,17 17 15,0 53-15,-35 35 0,18 0-1,0 18 1,-1-17-1,1-19 1,17 1 0,1-1-1,-36 1 17,-18 0-1,0-18-31,1 17 0,-19-17 15,36 18 17,18-18-1,0 0-15,17 0-1,18 0 1,-35-18-16,52-52 15,1-1 1,-36 1 0,-17-1-1,-18 18 1,-36 18 0,-17 35-1,18 0 1,17 0-1,18 53 1,36-18 0,17 0 15,-18 1-15,-35-1-1,0 18 1,-35-18-1</inkml:trace>
  <inkml:trace contextRef="#ctx0" brushRef="#br0" timeOffset="198807.76">6403 12841 0,'0'0'0,"-35"18"0,-71 17 16,53-35 15,18 0-15,17 0-1,53-53 1,36 0-1,123-17 1,0 17 0,123-53-1,-246 88-15,141-70 16,35-35 0,-36 34-1,-105 54 1,0-18-1,-89 53 1,1 0 15,-36 18-15,-52 17 0,52-17-16</inkml:trace>
  <inkml:trace contextRef="#ctx0" brushRef="#br0" timeOffset="199174.63">5909 13053 0,'35'-18'0,"-70"36"0,106-54 0,140-34 31,-123 35-31,159-71 16,141-53-1,-105 36 1,-178 70-16,90-53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34:25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1341 0,'0'0'0,"0"-18"0,17-70 31,1 88-31,0-36 16,-18 19 0,0 34-1,0 89 1,-18 0 0,-53 70-1,-35 19 1,36-72-1,52-88-15,-17 71 16,17-71 15,18-17-15,18-106 15,-18 53-31,35 17 0</inkml:trace>
  <inkml:trace contextRef="#ctx0" brushRef="#br0" timeOffset="315.94">8079 1376 0,'0'0'0,"0"-18"0,17 1 16,1-1-16,17 0 15,18 18 1,35 88-1,-17 18 1,-36 71 15,-17-36-15,-18-106-16,0 124 16,-18-71-1,0-35 1,1-35-1,-18-18 1,-1-71 0,19 53-16</inkml:trace>
  <inkml:trace contextRef="#ctx0" brushRef="#br0" timeOffset="416.35">7849 1923 0,'0'0'0,"-17"0"0,-36 0 0</inkml:trace>
  <inkml:trace contextRef="#ctx0" brushRef="#br0" timeOffset="1283.08">7814 1958 0,'18'18'15,"87"-54"1,107-52 0,-547 194-16,847-265 15,-336 71 1,-123 70-16,141 18 15,-124 0 1,-34 53 0,-36 18-1,0 35 1,-36-18 0,19-71-16,-54 54 15,54-36 1,34-35 15,36-70 0,-35 52-31,17-70 16,-17 70-16,35-88 16,0-17-1,-1 70 1,-34 53-1,17 88 1,-35 0 0,0-70-16,18 106 15,17-72 1,18 19 0,18-71-1,-1 0 1,36-53-1,-35-53 1,-1 0 0,-52 54 15,-18 34-15,0 88 15,0-34-31,0 17 15,0 52 1,53-69 0,0-36-1,-18 0-15,36-18 16,17-17 0,-53 0-16,53-36 15,-70 0 1,0-17-1,-18 71 17,0 70-1,0-36-31,-36 89 16,36 88-1,0-35 1,0 88-1</inkml:trace>
  <inkml:trace contextRef="#ctx0" brushRef="#br0" timeOffset="1498.99">10266 3122 0,'-106'53'16,"35"53"-1,1 17 1,352-405-16,-317 282 0,-300 318 16,246-354-1,54 19-15,-71-54 16,18-193-1,35 69 1,36-69 15,87 35-15,54 87 0,158-34-1</inkml:trace>
  <inkml:trace contextRef="#ctx0" brushRef="#br0" timeOffset="2500.23">11412 2046 0,'0'-18'0,"0"36"16,18-53-16,35 0 15,-53 17-15,35-35 16,-17 0 0,-18-53-1,0 36 1,-88-1 0,-18 89-1,0 52 1,-18 54-1,72 17 1,34-35 15,36-71-15,52-17 0,36-36-1,-18-35 1,18-53-1,-71 36 1,-35-1 0,0 89 15,0 17-31,0 36 16,0 17-1,53 18 1,0-89-1,35-17 1,0-17 15,36-72-15,-36-16 0,-88 34-1,0 1 1,0 87 15,0 1-31,-17 35 16,17-18-16,0 71 15,0-53-15,0 123 16,0-17 0,0 70-1,-36-88 1,36 0-1,-17-88 1,17-106 31,0-52-31,17-1-1,-17 18-15</inkml:trace>
  <inkml:trace contextRef="#ctx0" brushRef="#br0" timeOffset="2781.65">11942 2117 0,'0'-89'16,"0"178"-16,-18-266 15,0 160-15,18-36 16,18-18 0,88 18-1,35 53 1,-35 0-1,-71 53 1,-35 0 15,-159 71-15,71-54 0,0-17-1,70-35 1,71-36-1</inkml:trace>
  <inkml:trace contextRef="#ctx0" brushRef="#br0" timeOffset="3098.9">12488 1817 0,'0'0'0,"0"-18"16,0 36-1,0 52 1,0-52 0,0 105-1,0 54 1,-17 35 0,17-54-1,-18 1 1,18-71-1,0-53 1,0-52 0,0-36-1,0-88 1,0 106-16</inkml:trace>
  <inkml:trace contextRef="#ctx0" brushRef="#br0" timeOffset="3382.24">12471 2064 0,'0'0'0,"17"-124"15,1 1 1,35 35 15,17 52-15,-52 36-16,106 0 16,-54 53-1,-35 53 1,-52-35-1,-71 17 1,17-35 0,18-36-1,35-17 1,71-35 15,0 0-15</inkml:trace>
  <inkml:trace contextRef="#ctx0" brushRef="#br0" timeOffset="3632.52">13247 1499 0,'17'-17'0,"-34"34"0,34-52 16,-17 53 15,0-1-16,0 1-15,-17 88 16,-18 53 0,17-71-1,18 18 1,0-71 0,88-18-1,0-34 1</inkml:trace>
  <inkml:trace contextRef="#ctx0" brushRef="#br0" timeOffset="3665.35">13511 1887 0,'18'-35'16</inkml:trace>
  <inkml:trace contextRef="#ctx0" brushRef="#br0" timeOffset="4115.17">13758 1341 0,'0'0'0,"0"17"31,0 1-31,0 17 16,0 53 0,0 0-1,0-35 1,0-17 0,-17-36 15,17-18-16,0 0-15,0 1 0,0-36 16,0 35-16,0-52 31,53-54-15,70 54 0,-35 52-1,18 36 1,-35 70-1,-54 35 1,-17-35 0,0 18-1,-35-53 1,0-35 0,-18 0-1</inkml:trace>
  <inkml:trace contextRef="#ctx0" brushRef="#br0" timeOffset="4782.14">7638 2540 0,'-36'0'0,"72"0"0,-107 0 0,-70 18 31,123-18-31,18 17 15,18 1 1,194-18 0,70 0-1,265 0 1,141-53 0,141 18-1,-635 35-15,564 17 16,-88-34-1,212-1 1,-106 0 15,-193 1-15,193-18 0,-494 35-1,-35-36 1,-212 36-1,-105-35 1</inkml:trace>
  <inkml:trace contextRef="#ctx0" brushRef="#br0" timeOffset="4848.14">14111 2240 0,'-53'0'0,"-70"0"16</inkml:trace>
  <inkml:trace contextRef="#ctx0" brushRef="#br0" timeOffset="5465.33">10019 2417 0,'0'0'16,"0"-36"-1,0 19-15,18 17 32,-1 17-32,71 71 15,-35 18 1,-35 71-1,-18-54 1,0-88-16,-35 54 31,35-54-15</inkml:trace>
  <inkml:trace contextRef="#ctx0" brushRef="#br0" timeOffset="6798.57">4233 3863 0,'0'0'0,"0"-18"0,0 1 16,0-19 15,0 54 0,0 35-15,0 53-1,0-53-15,0 158 16,0-70 0,18-35-1,53-18 1,-1-88 0,54-35-1,34-71 1,-34-52-1,-54-19 1,-70 54 0,-17-1 15,-1 71-15,0 36-1,18 34 1,0 36-1,0 0 1,18 0 0</inkml:trace>
  <inkml:trace contextRef="#ctx0" brushRef="#br0" timeOffset="8165.38">4198 3863 0,'0'0'0,"-35"0"0,-71-18 31,88 18-31,36-17 15,35-1 1,141 0 0,18 1-1,70-19 1,-123 36 0,-54 0-1,-105 18 1,-141 35-1,106-53 1</inkml:trace>
  <inkml:trace contextRef="#ctx0" brushRef="#br0" timeOffset="8414.71">4463 3863 0,'-36'-18'16,"19"18"-1,-1 36 1,-17 87 0,17 36-1,1-106-15,-19 105 16,1-16 0,35-72-1,0-52 1,53-18-1,70-36 1</inkml:trace>
  <inkml:trace contextRef="#ctx0" brushRef="#br0" timeOffset="8782.62">4851 4322 0,'53'0'15,"-36"0"1,1 0-16,17-18 16,36-53-1,-18 1 1,-53 17 0,0 18-1,-18 35-15,-53 0 16,-34 70-1,69 18 1,36 36 15,0-36-15,89-17 0,-72-71-16,71 0 15,18 0 1,-35-53-1,-36 17-15</inkml:trace>
  <inkml:trace contextRef="#ctx0" brushRef="#br0" timeOffset="8964.61">5309 4145 0,'0'0'16,"0"18"0,0 35-1,53 35 1,-18-18-1,-17 1 1,-18-53-16,18-1 16,17-17 15,-17-17-31</inkml:trace>
  <inkml:trace contextRef="#ctx0" brushRef="#br0" timeOffset="9150.49">5539 4110 0,'0'0'16,"-89"0"0,1 70-1,0 54 1,53-54 0,17 19-1,36-54 1,88-70-1</inkml:trace>
  <inkml:trace contextRef="#ctx0" brushRef="#br0" timeOffset="9614.6">5927 3881 0,'0'0'0,"0"-36"15,0 1-15,0 0 16,0 52-1,-36 89 1,36 18 0,0 70-1,0-71 1,0-35 0,-17-88 15,-19-17-16,19-36 1,17 18-16,0-71 31,53 35-15,70 18 0,-35 53-1,1 71 1,-72-1-1,-34 19 1,-107 16 0,36-69-1,53-36 1,35-18 0,35-53-1</inkml:trace>
  <inkml:trace contextRef="#ctx0" brushRef="#br0" timeOffset="9864.45">6473 4039 0,'18'0'15,"-36"0"-15,54 0 0,-19 18 16,-17 52 0,-70 89-1,35-88 1,17-1-1,18-52 1,0-89 15,18-17-15,-18 53-16,35-89 16,-18 72-1</inkml:trace>
  <inkml:trace contextRef="#ctx0" brushRef="#br0" timeOffset="10213.95">6791 4127 0,'18'36'16,"-1"52"0,-17-53-16,-17 18 31,-19 18-15,19-71 15,17-53-16,17 35-15,54-105 16,-1-1 0,19 36-1,-54 88 1,-35 88 0,0 71-1,35-53 1,53 0-1,1-106 1,87-53 0,36-35 15,-142 52-31</inkml:trace>
  <inkml:trace contextRef="#ctx0" brushRef="#br0" timeOffset="10781.23">4251 5380 0,'0'0'0,"-18"-18"0,-35-52 31,53 34-31,0-17 15,53 36 1,-35 17-16,105 17 16,71 89-1,-88 18 1,-106-36 0,-35 0-1,-36-53 1,54-35-16,-1 0 15,18-70 1,0-18 0,71-18 15,17 0-15,35 18-1,19 88 1,-54 70-1,-18-34-15</inkml:trace>
  <inkml:trace contextRef="#ctx0" brushRef="#br0" timeOffset="11831.08">5521 5380 0,'0'-88'16,"0"70"-1,-35-17-15,-54-18 16,72 53-16,-71 17 16,-1 72 15,19 52-15,52-18-1,18-35 1,18-52-1,70-54 1,0-52 0,-17-1-1,-18-35 1,-36 36 0,-17 34-1,-17 36 1,-1 18-16,18 52 15,0 1 1,18 17 0,35-35-1,53-35 17,52-18-17,19-71 1,-36 1-1,-88-1 1,-53 18 0,-53 36-1,-71 34 1,89 1-16,-88 70 16,87-17-1,19 17 1,52-35-1,53-53 1,36-36 0,-19-34-1,-52-18 17,18-71-17,-53-17 1,-1 87-1,-17 54 1,0 123 0,0 71-1,0-53 1,0 0 0,53-53-1,18-53 1,34-18-1,-34-35 1,17-53 0,-35 53 15,-35 53-15,-18 53-1,0 18 1,0-18-1,0-36 1,17-17 0,19-17-1,-19-19 1</inkml:trace>
  <inkml:trace contextRef="#ctx0" brushRef="#br0" timeOffset="11914.17">6773 5151 0,'-35'-18'0,"70"36"0</inkml:trace>
  <inkml:trace contextRef="#ctx0" brushRef="#br0" timeOffset="11981.03">6703 5256 0,'53'18'16</inkml:trace>
  <inkml:trace contextRef="#ctx0" brushRef="#br0" timeOffset="12249.18">7197 5309 0,'0'18'0,"0"-36"0,0 71 15,-18 18 1,0-1 0,18-34-1,0-19 1,18-17-16,35 0 15,17-70 1,-34 17 0,-36 0-1,-53 18 17,-35 35-17,-124 70 1</inkml:trace>
  <inkml:trace contextRef="#ctx0" brushRef="#br0" timeOffset="12831.5">4762 6279 0,'0'-35'0,"0"70"0,-17-87 0,-1 52 16,-17 0-1,-18 105 1,-18 89-1,-17-35 1,53-35 0,53-89-1,17-17 1,18-36 0,0-53-1,0 36 1,70-71-1,-52 106 1,-18 53 0,-53 18 15,-71-1-15,-52 1-1,105-54-15,-53 1 16,54-18-1,17-18 1,70-52 0,54-36-1,-89 71-15</inkml:trace>
  <inkml:trace contextRef="#ctx0" brushRef="#br0" timeOffset="13765.31">5009 6615 0,'53'-18'0,"18"18"15,-36 70 1,-35 19-1,0-19 1,-229-264-16,458 406 0,-229-177 16,-159-299-16,318 546 31,-106-300-15,0-35-1,35-35 1,-70 70-16,88-87 15,-89 52 1,-17 123 15,-17 18-15,17-17 0,0-53-16,0 35 15,70-53 1,1-18-1,-36 18-15,71-88 16,-36-1 0,-34-69-1,-36 17 17,0 52-17,0 107 1,-18 35-1,18 106 1,0-18 0,0 0-1,71-53 1,-36-70-16,35-18 16,54-35-1,-53-36 1,34-53-1,-52-52 1,-53 53 0,-17 34 15,17 213 0,0-18-15,0 35-1,0-124-15,0 54 16,53-18 0,17-53-1,1-35 1,17-54 0,-18 1-1,-34 71 1,-36 34-1,0 54 1,0-1 0,0 1 15,35-71-15,53 0-1,0-71 1,-70 18-1</inkml:trace>
  <inkml:trace contextRef="#ctx0" brushRef="#br0" timeOffset="14081.19">6967 6491 0,'-35'-70'16,"70"140"-16,-176-211 15,71 141 1,52 0-16,-35 35 16,53 18-1,53 0 1,53-35-1,53-18 1,-18-18 0,-35 36 15,-89 70-15,-17 0-1,0-17 1,0-36-1,-17-53 17,17 1-32,-18-54 15,0 18-15</inkml:trace>
  <inkml:trace contextRef="#ctx0" brushRef="#br0" timeOffset="14282.2">5997 6315 0,'0'0'0,"-88"0"0,35 0 16,106-18 15,88-17-15,88 0-1,54-1 1,-107 36-1,-141 18 1</inkml:trace>
  <inkml:trace contextRef="#ctx0" brushRef="#br0" timeOffset="14506.22">4780 7902 0,'18'-35'16,"-36"70"-16</inkml:trace>
  <inkml:trace contextRef="#ctx0" brushRef="#br0" timeOffset="14847.54">4992 7620 0,'0'0'16,"0"-18"-16,0 1 0,0-36 16,-18 18-1,-88 35 1,-52 52 0,52 19-1,70 35 1,72-18-1,140 18 1,-70-18 0,0 0-1,-89 0 17,-87-52-17,-159-1 1,52-35-1,1-18 1,105-17 0,54-35-1,105-1 1,35 18 0</inkml:trace>
  <inkml:trace contextRef="#ctx0" brushRef="#br0" timeOffset="16080.74">5256 7761 0,'-35'53'15,"17"-35"1,-17 52-16,18-52 16,-1 88-1,18 17 1,0-35-1,35-70 1,53-18 0,-17-53-1,35-53 1,-18 18 0,0 17-1,-53 54 1,1 34-1,-19 72 1,1-19 0,17 1-1,36-36 17,-36-35-17,53-35 1,0-36-1,-52 1 1,-1-1 0,-17 71-1,-18 18 1,0 52 0,0 1-1,35-18 1,36-53-1,-19 0 1,37-53 0,-36-18-1,-36 36-15,18-71 32,-35-17-17,-52 52 1,-1 54-1,-53 52 1,18 53 0,70-53-16,0 89 15,36-1 1,53-70 0,52-35-1,-17-18 1,53-88-1,-54-18 1,-52 18 0,-53-36-1,18 36 17,-18 70-17,-18 71 1,-17 53-1,-18 35 1,53-35 0,35-71-1,54-17 1,-1-36 0,18-52-1,-18-36 1,-53-53-1,-35 53 1,0 0 0,0 89-16,-53 34 15,-17 72 17,-1 52-17,36-18 1,17 18-1,18-17 1,18-89 0,-1-35-16,89-18 15,-53-17-15</inkml:trace>
  <inkml:trace contextRef="#ctx0" brushRef="#br0" timeOffset="16180.56">7426 7532 0,'0'-18'0</inkml:trace>
  <inkml:trace contextRef="#ctx0" brushRef="#br0" timeOffset="16548.09">7691 8043 0,'0'18'16,"-18"-18"-16,-106 71 15,107-71 1,-71 35 0,-1-35-1,72 0 1,52-53-1,71 0 1,-53 35-16</inkml:trace>
  <inkml:trace contextRef="#ctx0" brushRef="#br0" timeOffset="16947.39">7497 7567 0,'-18'-18'15,"0"1"-15,1-1 16,-1 18-1,0 18 1,18 70 0,-17 71-1,17-53 1,-18 52 0,18-69-1,0-37 1,18-69 15,52-54-15,18 1-1</inkml:trace>
  <inkml:trace contextRef="#ctx0" brushRef="#br0" timeOffset="17446.89">7902 7832 0,'0'0'0,"-17"17"16,-19 1-1,1 52 1,17 19-1,18-36 1,0-36-16,36 1 16,-1-18-1,35-35 1,-17-36 15,-35 53-31,0-17 16,-1 17-16,1-17 15,-18 53 1,0 35 0,0 17-1,35 1 1,18-53 0,71-18-1,34 17 1,1-17-1,35-17 1,-123-1 0</inkml:trace>
  <inkml:trace contextRef="#ctx0" brushRef="#br0" timeOffset="17980.7">5151 8943 0,'-18'-35'0,"18"17"0,18 71 0,-89-177 31,53 124-31,1 0 16,17 89-1,0-36-15,0-1 0,0 107 16,0 0 0,0 35-1,0-88 1,0 0 0,0-89-1,-18-34 1,0-72-1,-17 1 1,35-70 0,-17-37-1,52 1 17,-18 106-32</inkml:trace>
  <inkml:trace contextRef="#ctx0" brushRef="#br0" timeOffset="18130.24">5327 8943 0,'0'18'15,"0"52"1,-88 71 0,-18-53-1,71-70-15,-36 17 16,53-35 0,36-35-1,53-36 1</inkml:trace>
  <inkml:trace contextRef="#ctx0" brushRef="#br0" timeOffset="18612.97">5521 8943 0,'71'0'0,"-142"0"0,159 0 15,-53 35-15,-35 53 32,-35 36-17,18-54 1,17-17-1,35-53 1,53-17 0,-53-36-1,-35-18 1,-53-17 0,-17 35-1,70 18 1,88 35-1,0 17 1,53 54 0,-35 35-1,-53 35 17,-53 18-17,-35-18 1,-36 35-1,-17-17 1,53-88 0,17-36-1,36-106 1,17-35 0,0 1-16</inkml:trace>
  <inkml:trace contextRef="#ctx0" brushRef="#br0" timeOffset="18897.23">5997 9190 0,'0'-18'0,"0"36"0,0-106 16,35 35 15,-17 53-31,35-36 16,53 19-1,-53 17 1,0 70-1,-53-52-15,0 70 16,-71 0 0,-17-17-1,35-53 1,71-36 15,-1 18-31,36-53 16,0 18-1</inkml:trace>
  <inkml:trace contextRef="#ctx0" brushRef="#br0" timeOffset="19230.11">6597 9013 0,'35'0'0,"-70"0"16,70 18-16,-17 0 16,-18 88-1,0-1 1,17-52-1,36 18 1,18-71 0,-53 0-16,70 0 15,18-53 1,-18-35 0,-53 17-1,-35-17 1,-18 70-1,1 18 1,17 18 0,0 0-1,17-18 17</inkml:trace>
  <inkml:trace contextRef="#ctx0" brushRef="#br0" timeOffset="19496.25">7373 9031 0,'0'0'16,"18"18"0,-18 70-1,-18 35 1,18 36 0,0 0-1,0-106-15,-35 141 16,-1-35-1,19-106 1,17-18 0,0-53-1,17-52 17,-17-72-17,18-16-15</inkml:trace>
  <inkml:trace contextRef="#ctx0" brushRef="#br0" timeOffset="19747">7320 9419 0,'35'-159'16,"-70"318"-16,88-353 0,-18 88 16,36 18-1,-53 70-15,34-17 16,1 18 0,-53 34-1,-35 71 1,-71 1-1,36-37 1,-19 19 0,89-53-1,18-18 17,70-18-17,53-35-15</inkml:trace>
  <inkml:trace contextRef="#ctx0" brushRef="#br0" timeOffset="20095.88">7937 9102 0,'0'0'0,"89"-53"16,-36 0-1,-71 53 1,0 0 0,-88 35-1,89-17-15,-54 35 16,54 0-1,34-18 1,71 0 0,-17-35-1,0 18 17,-54 17-17,-17 0 1,-53 1-1,-17-19 1,52-17 0,0 0-1</inkml:trace>
  <inkml:trace contextRef="#ctx0" brushRef="#br0" timeOffset="20238.24">7973 9366 0,'0'-17'109</inkml:trace>
  <inkml:trace contextRef="#ctx0" brushRef="#br0" timeOffset="20862.79">8449 4410 0,'0'0'16,"-88"-124"15,70 107-31,1-54 16,17-35-1,17 18 1,89-18 0,-71 71-16</inkml:trace>
  <inkml:trace contextRef="#ctx0" brushRef="#br0" timeOffset="21397.68">9102 4339 0,'-18'53'0,"-123"176"15,0 18 1,-106 177 15,176-213-15,54 54-1,87-71 1,54-88 0,105 0-1,-176-89-15,106 36 16,-18-18 0,-106 36-1,-35-18 1,-123 70-1,-19 54 1,54 17 0,88 17-1,53 36 1,53-53 15,35 53-15,0 53-1,-123-229-15,0 158 16,-71 36 0,-141-18-1,-18-124 1,-88-17 0,-17-88-1,140-124 1,124 70-1</inkml:trace>
  <inkml:trace contextRef="#ctx0" brushRef="#br0" timeOffset="22146.87">8361 4304 0,'0'0'0,"-18"-18"0,1 18 16,-19-88-16,36 70 15,0-87 1,18-19-1,88 54 1,70 34 0,-35 19-1,-35 17 1,-71 0-16,54 70 16,-89 36-1,0 123 1,-18-176-16</inkml:trace>
  <inkml:trace contextRef="#ctx0" brushRef="#br0" timeOffset="35877.96">11218 4498 0,'0'0'0,"18"0"0,0-18 16,-1-17 0,-17 17-16,0 1 15,0-1-15,0-17 16,0 0-1,0 70 32,0-18-47,0 72 16,0-54-16,0 141 16,-17 36 15,-19-53-16,1-1 1,35-105 0,-18-17-1,18-54 17,18-17-17,35-18-15</inkml:trace>
  <inkml:trace contextRef="#ctx0" brushRef="#br0" timeOffset="36195.26">12224 4516 0,'0'0'16,"17"-18"-16,1-17 15,-18 17 1,0 36 0,-35 35-1,-1 35 1,-34 53 0,-1 18-1,54-124-15,-19 71 16,1-18-1,35-53 1,0-88 15</inkml:trace>
  <inkml:trace contextRef="#ctx0" brushRef="#br0" timeOffset="36477.36">12083 4674 0,'17'-53'15,"-34"106"-15,34-176 16,54 70 0,17 53-1,0 18 1,0 87 0,-52-16-1,-36 52 1,-18 0-1,-17-53 1,17-70-16,0 17 16,1-35-1,-36-18 1,18 1 0</inkml:trace>
  <inkml:trace contextRef="#ctx0" brushRef="#br0" timeOffset="36677.42">11942 4974 0,'0'0'16,"17"0"-1,1 0 1,105-35 0,-70 17-16,71-17 15,52-18 1,-17-18-1,-71 36 1,-70 18-16</inkml:trace>
  <inkml:trace contextRef="#ctx0" brushRef="#br0" timeOffset="36893.82">12806 4674 0,'0'18'16,"0"88"-1,0 35 16,-18 0-15,-35 35 0,36-52-1,17-89-15,-18 71 16,18-35 0,0-54-1,0-52 16</inkml:trace>
  <inkml:trace contextRef="#ctx0" brushRef="#br0" timeOffset="37228.42">12771 4904 0,'0'-18'0,"0"36"0,0-71 0,-18 0 31,18 35-31,35-35 16,53 36 0,53 17-1,1 0 1,-107 52 0,-35 37-1,-106-1 1,-17-18-1,52-34 1,18-19 0,53-34 15,71-19-15</inkml:trace>
  <inkml:trace contextRef="#ctx0" brushRef="#br0" timeOffset="37595.72">13494 4674 0,'-18'0'0,"36"0"0,-71 0 16,35 0-1,1 53 1,17-18-16,0 54 16,0 69-1,0-34 1,0 35 0,-36-18-1,1-53 16,0 0-15,35-105 15,17-72-15,19-17-16</inkml:trace>
  <inkml:trace contextRef="#ctx0" brushRef="#br0" timeOffset="38244.65">13423 4921 0,'0'-17'0,"0"34"0,0-123 16,18 36 0,17 17-1,71 0 1,-18 35 15,36 54-15,-54 17-1,-52 35 1,-106 18 0,-18-36-1,-53 1 1,88-71 0,54 0-1,17 17 1,70-17-1,71 0 1,-35 0 0,71-70-1,-19-1 1,-52 1 0,-35-36-1,-54 35 16,-17 54-31,0-54 16,0 53 0,0 36-1,-17 53 1,-1-1 0,18 54-1,0-107-15,0 89 16,35-71-1,36 1 1,-18-36 0,35 0-1,-17-71 1,-54 36-16,36-36 16,-53 36-1</inkml:trace>
  <inkml:trace contextRef="#ctx0" brushRef="#br0" timeOffset="38745.42">14764 4374 0,'0'-17'31,"0"34"-15,0 19-1,0 17 1,0 35 0,0-71-16,-18 54 15,0-18 1,18-35 0,-17-18 30,-1 0-46,18-53 16,0-18 0,35-70-1,54 18 1,105-19 0,35 72-1,-53 123 1,-87 123-1,-89-17 1,-36 17 0,-52-35-1,0-70 1,-53 17 0,53-53-1</inkml:trace>
  <inkml:trace contextRef="#ctx0" brushRef="#br0" timeOffset="39294.19">12541 6350 0,'0'-18'0,"0"36"0,0-18 31,0 18-31,0 158 16,0 18-1,-35 71 1,-18 17 0,0-70-1,35 17 1,-17-88 0,35-106-16,0 36 31,0-107 0,35-16-31</inkml:trace>
  <inkml:trace contextRef="#ctx0" brushRef="#br0" timeOffset="39611.14">12876 6526 0,'0'0'15,"0"-53"-15,18 18 0,-18-53 16,0 123 15,0 36-31,-35 158 16,35-17 0,-18 105-1,-35-34 16,36-231-31,-19 142 16,1-70 0,17-54-1,-17-17 1,-18-53 0,36-17-16</inkml:trace>
  <inkml:trace contextRef="#ctx0" brushRef="#br0" timeOffset="39910.01">11818 7726 0,'-18'0'0,"36"0"0,-36-35 16,36 35 15,35 35-31,106 53 31,17 0-15,-52 0-1,-1 1 1,-105-72-16,35 54 16,-36-71 15,1-53-16,0 0 1</inkml:trace>
  <inkml:trace contextRef="#ctx0" brushRef="#br0" timeOffset="40177.28">13264 7426 0,'0'0'0,"18"-18"0,-18 54 0,18-36 16,-18 53 0,-36 35-1,-52 70 1,-35-16 0,35-37-1,52-69-15,-52 70 16,35-54-1,18-52 1,17 0 0</inkml:trace>
  <inkml:trace contextRef="#ctx0" brushRef="#br0" timeOffset="40460.11">11994 9913 0,'0'0'0,"18"0"15,0 0-15</inkml:trace>
  <inkml:trace contextRef="#ctx0" brushRef="#br0" timeOffset="41944.1">12065 9913 0,'18'-18'16,"-1"1"-1,-52 52-15,106-123 0,-71 70 16,17-70-1,-17-35 1,-53-1 0,-53 36-1,-17 70 1,-53 36 0,-1 88-1,36 70 1,53 18-1,88-17 1,18-72 0,52-52-1,54-53 1,-1-53 0,-17-17 15,0-71-16,-36-18 1,-52 53 0,-18 71-1,0 70 1,0-17-16,0 88 16,0 35-1,35-35 1,71-71-1,-18-18 1,53-52 0,-17-35-1,-89-1 1,-17-35 0,-18 36-1,0 123 32,0-36-47,0 107 16,0-18-1,0-54 1,-18-34 0,36-71 15,-1 36-31,19-54 15,-1-53 1,18 19 0,-18 69-1,18 54 1,-35 123 0,-18-70 15,35 17-16,-17-53 1,34-35 0,19 0-1,52-70 1,-70-1 0,18-17-1,-53 70 1,-1 18-1,1 53 1,35 35 0,0-17-1,0-53 1,35-1 0,0-52 15,-17 0-31,-1-54 31,-52 54-31,-1-53 16,-17 35-1,18 35 1,-18 54 0,0 87-1,0-35 1,0-52-16,-18 122 15,1 36 1,-1 71 0,18-71-1,18 53 1,35 70 0,-53-123 15,0-52-16,-53-90 1,-18-34 0,-17-88-1,-18-124 1,89 123-16,-19-158 16,19-142-1,52 36 1,53 106-1,-17 141 1,17-1 0,18 19-1</inkml:trace>
  <inkml:trace contextRef="#ctx0" brushRef="#br0" timeOffset="42676.58">15081 9931 0,'0'0'0,"-17"0"0,17 17 15,-18-17-15,18-17 32,18 17-32,-1-18 15,36-53-15,-35 1 31,-18-18-15,-88-18 0,-18 88-1,-18 18 1,89 36-16,-53 52 16,17 88-1,54-17 1,17-71-1,53-53 1,17-35 0,36-53-1,0-35 1,-53 0 0,-18-18-1,-35 36 16,18 87-15,17 71 0,18 1-1,17 34 1,1-52 0,-1-71-1,72-18 1,-37-52-1,-34-19 1,-53 72-16</inkml:trace>
  <inkml:trace contextRef="#ctx0" brushRef="#br0" timeOffset="42943.68">15699 9860 0,'0'-70'0,"0"17"15,0-36 1,0 178 15,0 34-31,0-88 31,0 107-15,0 87 0,0-176-16,0 141 15,0 70 1,-36-70 0,19-70-1,-1-89 1,18-123 15,18 53-31,-1-106 16,-17 88-16</inkml:trace>
  <inkml:trace contextRef="#ctx0" brushRef="#br0" timeOffset="43246.4">15699 9984 0,'0'0'16,"-36"-106"-1,19 0 1,17 53 0,35 18-1,71 17 1,0 18 0,17 53-1,-88 53 1,-88 0-1,-70-18 1,52-35 0,-17-36-1,106-17 17,35-35-17,-18 35 1</inkml:trace>
  <inkml:trace contextRef="#ctx0" brushRef="#br0" timeOffset="43561.5">16387 9666 0,'0'0'0,"0"-18"16,-18 71 15,0 88-15,18-17-1,0 88 1,0 35 0,0-195-16,-53 143 15,-17 16 1,17-70 0,18-53-1,35-140 32,35-90-31,-18 107-16,19-88 0</inkml:trace>
  <inkml:trace contextRef="#ctx0" brushRef="#br0" timeOffset="44211.01">16316 10019 0,'0'-53'0,"0"106"0,0-247 16,0 159-16,18-71 15,52 0 1,1 71 0,35 35-1,17 70 1,-70 89 0,-88-53 15,-89 0-16,1-71 1,52-17 0,1-18-1,87 0 17,71 0-17,18 0 1,53-18-1,-18-35 1,-35 18 0,-71 17-16,89-70 15,-54-36 1,-34 1 0,16-1-1,-52 54 16,0 176 1,0 0-17,0 35 1,0-36 0,18-34-1,0-53 1,-1-18-16,54 0 15,-1-36 1,19-52 0,-1-53-1,-35 18 1</inkml:trace>
  <inkml:trace contextRef="#ctx0" brushRef="#br0" timeOffset="44612.22">17727 9260 0,'0'0'0,"0"-17"15,0 34 17,0 54-17,0 0 1,0 34 0,-35-52-1,17-17 1,-17-36-1,0 0 1,-1-36 0,36 19-16,0-54 15,36-70 1,69-18 0,-16 89-1,34 52 16,-35 124-15,-70-71-16,-18 71 16,0 17-1,-71 1 1,18-71 0,-17 17-1</inkml:trace>
  <inkml:trace contextRef="#ctx0" brushRef="#br0" timeOffset="45293.42">11659 11007 0,'36'-18'15,"-72"36"-15,142-1 31,-71-17-31,18 0 16,0 0-16,229 0 16,142 0-1,-36-17 1,229-19 0,53-17-1,71 18 1,-176 0-1,-371 17-15,547 1 16,-71-19 0,-247 19-1,18 17 1,-141-36 0,-176 36-1,-107 0-15,1-35 31,-124-18-15,0 18-16</inkml:trace>
  <inkml:trace contextRef="#ctx0" brushRef="#br0" timeOffset="46210.13">10918 5750 0,'-17'0'0,"-36"-35"31,35 35-31,1 0 16,34 0 15,54 0-31,-36 0 0,124 0 16,211-53 0,195 18-1,-71 35 1,229-35 15,-141 17-15,406-17-1,-442 17 1,89 0 0,-123 1-1,-247 17 1,-71 0-1,-177 0-15,19 0 16,-54 0 15</inkml:trace>
  <inkml:trace contextRef="#ctx0" brushRef="#br0" timeOffset="46342.54">17074 5644 0,'0'0'0,"-17"0"32,-1 0-17,1 18 1,-1-18-16</inkml:trace>
  <inkml:trace contextRef="#ctx0" brushRef="#br0" timeOffset="66257.1">6879 4004 0,'0'-18'0,"-17"-17"32,17 17-32,0 1 15,0-1-15,0-52 16,0-1-1,17-70 1,-17 0 0,-53 17-1,-53-87 1,18 70 0,-53-18-1,18 35 1,-89-52 15,53 105-31,-123-17 31,-18 71-15,53 17 0,-88 0-1,70 35 1,-70 53-1,265-53-15,-160 89 16,-87 52 0,-1 36-1,142-53 1,-36 105 0,54-70-1,-125 177 1,142-107-1,-53 89 17,88-71-17,1 89 1,34-71 0,-17 105-1,53 1 1,-1-106-1,36 123 1,0-105 0,18 105-1,35 18 1,17-18 0,-17-105-1,36 70 1,34 0-1,0-106 17,-87-194-32,158 283 15,-35-107 1,35 71 0,-53-88-1,53 53 1,17-70-1,-140-178-15,105 107 16,89 18 0,-1-36-1,-52-53 1,70 18 0,1-53-1,-213-36-15,124-17 16,106 0-1,18 0 1,-89-35 15,35-36-15,89-34 0,-141 16-1,70-52 1,0-35-1,36 0 1,-89 34 0,53-69-1,18-71 1,-70 35 0,-72 53-1,36-89 1,-35-34-1,-18-1 1,-35-17 15,0 18-15,-18-36 0,-35 88-1,35-87 1,-53 16-1,-17 1 1,-18-35 0,-35 52-1,-53-17 1,-18 88 0,-18-35-1,-52-71 1,70 159-1,-53-35 1,1 0 15,16 52-15,-34 18 0,0 36-1,17 52 1,0 36-1,18 35 1,-124 18 0,160 17-1,-125 89 1,124-1 0,-70 142-1,-18-36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35:50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900 0,'18'0'141,"-18"-18"-126</inkml:trace>
  <inkml:trace contextRef="#ctx0" brushRef="#br0" timeOffset="519.26">8043 952 0,'0'-17'63,"0"-1"-63,0 1 15,0-1-15,-17 18 32,-1-18-32,-53 18 15,-17 0 1,-53 53-1,35 0 1,1 53 0,52 0-1,0 17 1,35-35 15,18-70-31,0 53 16,35-1-1,54-17 1,52-53 0,-18 0-1,36-70 1,-124 52-16,71-35 16,0-53-1,-71 71 1</inkml:trace>
  <inkml:trace contextRef="#ctx0" brushRef="#br0" timeOffset="1052.47">8396 776 0,'0'0'0,"0"-35"0,0 52 47,0 36-32,0 53 1,0-71-16,-18 89 16,18 17-1,-17-53 1,17 0 0,0-35-1,-18-35 1,1-18-1,-1-35 17,18-53-17,0 17 1,18 36 0,17-36-1,53-17 1,0 70-1,0 36 1,-35 35 0,-17 53-1,-36-36 1,-36 54 0,1-89-1,17 0 1</inkml:trace>
  <inkml:trace contextRef="#ctx0" brushRef="#br0" timeOffset="2021.12">9331 1376 0,'0'0'0,"0"-18"15,0 1 1,0-19-1,0 1 1,-18-36 0,-35 36-1,36 18-15,-71 17 32,-1 0-17,-16 88 1,16 0-1,36 35 1,53-34 0,0-54-1,71 0 1,17-35 0,0-35-1,1-18 1,-72 35-16,36-52 15,-35 34-15,17-34 16,-17-1 0,-18 89 31,0 0-32,0-1-15,0 54 16,0-18-1,0 17 1,17-52 0,19 17-1,17-35 1,17-17 0,-52-1-16,52-17 15,18-36 1</inkml:trace>
  <inkml:trace contextRef="#ctx0" brushRef="#br0" timeOffset="2569.5">9754 1252 0,'0'-17'0,"0"-19"32,0 19-17,-17 17 48,-1 0 15,0 0-47,1 17-15,17 1-1,0 0-15,0-1 0,0 89 32,0-88-32,0 52 15,35 195 1,-35-71-1,-18 71 1,-17-71 0,-18 53-1,18-71 1,17-88 0,18-123 15,53-106-16,-35-18 1,17 36 0</inkml:trace>
  <inkml:trace contextRef="#ctx0" brushRef="#br0" timeOffset="2952.96">9790 1323 0,'-18'-35'0,"36"70"0,-36-88 0,0 35 16,18 1-16,0-54 15,18 18 1,52-17 0,54 17-1,-36 35 1,0 36-1,-70 70 1,-89 35 0,-17-34-1,-53-1 1,71-53 15,17-17-15,35-18-1,18-36 1,35 1 0,71-35-1</inkml:trace>
  <inkml:trace contextRef="#ctx0" brushRef="#br0" timeOffset="3285.87">10442 776 0,'0'0'16,"0"-18"-1,0 36 17,-17 35-17,-1 35 1,-35 71-1,18-36 1,35-87-16,0 34 16,0-34-16,0 16 15,0-16 1,35-36 0,18 0-1,-18-53 1,36-18-1</inkml:trace>
  <inkml:trace contextRef="#ctx0" brushRef="#br0" timeOffset="3502.53">10336 1182 0,'0'0'0,"-17"17"31,34-17-15,1 0-1,53-17 1,-54-1 0,1 18-16,35-17 15</inkml:trace>
  <inkml:trace contextRef="#ctx0" brushRef="#br0" timeOffset="4069.85">10848 1270 0,'18'0'15,"-1"0"-15,1 0 16,-1-18-16,1 1 0,53-19 16,-36 1-1,-17-18 1,-18 36 15,-53 17-15,35 0-16,-35 35 15,-35 53 1,70-17 0,-17-1-1,35-17 1,35 0 0,36-35-1,17-18 1,0 0-1,18-53 1,-71 17 0</inkml:trace>
  <inkml:trace contextRef="#ctx0" brushRef="#br0" timeOffset="4502.33">11359 1164 0,'0'-35'16,"0"70"-16,36-105 15,-36 52-15,35 0 16,18 1 0,0 17-1,0 0 1,-18 70 0,-17 1-1,-18 35 1,0-18-1,-36-18 1,1-52 0,35 0-1,-18-18 17,18-18-17,18-53 1,53-52-1,-1 17 1,54 0 0,-54 71-1,1 35 1,-54 0 0,-17 53-1</inkml:trace>
  <inkml:trace contextRef="#ctx0" brushRef="#br0" timeOffset="5521.54">7426 2152 0,'0'0'0,"0"18"16,18-18 31,-1 0-47,1 0 0,17 17 15,0-17-15,89 0 16,-18 18 15,105-1-15,36-17-1,-35 18 1,158-18 0,-264 0-16,106 0 15,-106 0-15,370 18 16,-88-18 0,159 0-1,35 0 1,0 0-1,0 0 1,-141 0 0,106 17-1,-141-17 1,105 0 15,-70 0-15,-35 0-1,-71 18 1,-141-18 0,-35 0-1,-106 0 1,-53-18 31,-18 1-47</inkml:trace>
  <inkml:trace contextRef="#ctx0" brushRef="#br0" timeOffset="5673.59">15787 2258 0,'0'0'0,"-18"0"16,1 0 62</inkml:trace>
  <inkml:trace contextRef="#ctx0" brushRef="#br0" timeOffset="58944.98">12612 1305 0,'-18'0'0,"1"0"16,-54 0-1,53 0 1,-17 0-16,-18 0 15,35 0-15,-17 0 16,53 0 47,35 0-48,-18 0-15,36 18 16,34-18-1,-16 0 1,-1 0 0,-71 0-1,-17 18 1,-17-18 0,-54 0-1,36 0 1,0 0-1</inkml:trace>
  <inkml:trace contextRef="#ctx0" brushRef="#br0" timeOffset="59979.12">13617 1341 0,'-17'0'0,"-1"0"0,0 0 16,1 0-16,-19-18 15,19 18-15,-19-18 16,36 1 0,-17-1 15,17-35-15,17 18-1,1 35-15,53-35 16,-18 17-1,17 0 1,1 18 0,-18 0-1,-18 0 1,-35 53 0,-18 0-1,-35 18 1,-17 17-1,-1-35 1,-35 35 0,18-35 15,-53 53-15,71-53-1,-1 0 1,36-36-1,17 1 1,0-18 0,36-35 15,53-18-15,-1 0-1,1 17 1,-54 19-16,36-1 15,18 18 1,-18 0 0,-18 71-1,-17-18 17,17 17-17,0-17 1,0-35-1,-17-1 1,35-17 0,-18-35-1,-17 0 1,0-18 0,-1 35-16,-17 1 15,18-19 1,-18 54 62</inkml:trace>
  <inkml:trace contextRef="#ctx0" brushRef="#br0" timeOffset="60179.45">13970 1870 0,'-18'0'78,"1"0"-62,-1 0-16</inkml:trace>
  <inkml:trace contextRef="#ctx0" brushRef="#br0" timeOffset="-151089.8">2064 3034 0,'-18'18'0,"36"-36"0,-54 36 15,1-18 1</inkml:trace>
  <inkml:trace contextRef="#ctx0" brushRef="#br0" timeOffset="-149445.52">2011 2822 0,'-18'-17'0,"18"-1"32,-17 0-32,-1 1 15,0-1 1,1 18 0,-1 18-1,18-1 1,0 54-1,0 17 1,71 0 0,-19-35-1,19-35 1,17-18 0,-53 0-16,54-35 15,34-36 1,-70 18-1,-18-18 1,-35-34 0,0 87-16,0-17 15,-35 35 1,-18 53 0,18 35 15,35 53-16,-18 0 1,18 88 0,0-158-16,0 70 15,0 0 1,0-70 0,0-54-1,-35-17 1,-18-17-1,35-1-15,-87-52 16,34 17 0,-17 0-1,70 35 1,18 53 15,0-17-15,18 35-1,52 0 1,1-36 0,52 1-1,1-18 1,52-53 0,-17-35-1,-88 0 1,-36-18-1,-35 18 1,0 52 0,0 89 15,0 36-15,0 34 15,0-35-16,0-17 1,0-36 0,0-53 15,0-17-15,35-53-1,18 0 1,0-18-1,-35 71 1,-1 35-16,36 0 16,-18 53-1,1 17 1,-19-17 0,19 35-1,34-35 16,-35-53-15,36 0 0,0-35-1,34-36 1,-34-70 0,-18-35-1,-35 70 1,-18 18-1,0 53 1,0 17 0,-53 53 15,53 53-15,0 89-1,-18-36 16,18 0-15,0-123-16,0 52 16,35-35-1,18-17 1,0-18 0,0-35-1,18-18 1,-54 0-1,1-18 1</inkml:trace>
  <inkml:trace contextRef="#ctx0" brushRef="#br0" timeOffset="-149196.33">3492 3387 0,'-17'0'0,"34"0"0,-52 17 0,53-17 32,35 0-17,17 0 1,19-17 0,-54 17-16,18-18 15,0 0 1,-18 18-1,-17 0-15</inkml:trace>
  <inkml:trace contextRef="#ctx0" brushRef="#br0" timeOffset="-148545.23">4057 3545 0,'0'0'0,"0"-70"15,0 52 1,0 1-16,0-36 16,18 35-1,-1 0-15,54 1 31,-18 52-15,17 36 0,-34-1-1,-19 36 1,-17-53 0,-17-35-16,-19-1 15,19 1 1,17-71 15,0 0-15,0-35-1,35 0 1,18 17 0,-18 53-1,0 1 1,-17 17 15,0 0-31,17 17 16,0 1-1</inkml:trace>
  <inkml:trace contextRef="#ctx0" brushRef="#br0" timeOffset="-148063.33">4957 3316 0,'17'0'0,"-34"0"0,52 0 0,-35-18 16,0 1-1,-18 17 1,1 0-16,-36 35 16,17 18-1,-17 70 16,53-34-15,0-1 0,0-35-1,53-18 1,18-35 0,-53 0-16,70 0 15,0-70 1,-35 17-1,-36-53 1,-17 35 0,-88-17-1,18 53 1,17 35 0,0 17-1,0 54 16,53-36-15,0-17-16</inkml:trace>
  <inkml:trace contextRef="#ctx0" brushRef="#br0" timeOffset="-144780.46">5821 3651 0,'0'0'0,"17"0"0,72 0 31,-72 0-31,54-35 16,-54 17-16,36-17 15,-35-36 1,-18 19-1,-35-19 1,-36 36 0,-35 17-1,-35 36 1,0 88 0,35 17-1,71-17 16,35 0-15,0-36 0,88-34-1,-70-36-15,52 0 16,72-53 0,-37-18-1,19-52 1,-54-1-1,-52 71-15,-18-123 16,0 52 0,0 19-1,-18 87 1,-17 36 0,-18 87-1,53-69 1,-17 69-1,17-52-15,-18 141 16,18-52 0,18-1-1,34-71 1,37-35 0,17-52-1,-1-54 1,-34 1-1,-1-18 1,-34-18 0,-19 53-1,-17 70 32,0 54-47,0-18 31,0-18-31,0 18 16,18 0 0,35-18-1,-35-35-15,34 0 16,37 0 0,-1-70-1,-35 17 1,-18-35-1,0-1 1,-35 54 0,0 53 15,0 35-15,0 35-1,0-53 1,0 36-1,18-36 1,35 0 0,-18-35-1,36-17 1,-18-36 0,17-53-1,1-18 1,-36 54-1,0 35 1,-17 17 0,17 36-1,-17 17 1,-18-18 0,0-34 46,0-1-46,0 1-16,0-1 15,-35 0 1,-1 18 0,1 36-1,17 52 1,1-18-1,17 36 1,0-53 0,35 0-1,18-35 1,53-18 0,-18-18-1,18-53 16,-18-34-15,-35-1 0,-18-71-1,-17 36 1,-1 35 0,-17 54-1,0 34 1,0 71-1,-35 70 1,0 54 0,17-54-1,18-88-15,0 54 16,0-54-16,0 18 16,36 17-1,16-70 16,37 0-15,-1 0 0,-18-53-1,-52 36-15,35-71 16,-18 17 0,-17 36-1,-18 17 1,0 89 15,-18 17-15,18-18-1,0-34 1,0-19 0,36-17-1,-19 0 1,36 0-16,35-53 31,-52 1-15,34-19-1,-70 18 1,18 35 0,-18 54 15,-18 17-16,18 0 1,0 17 0,0-35-1,53-17 1,-35-18-16,35 0 16,35 0-1,0-53 16,-35 0-15,-18-35 0,-35 17-1,0 36-15,-17-71 16,-36 71 0,-18 35-1,1 35 1,17 36-1,0 17 1,53-53-16,-18 36 16,18-18-1,106-18 1,0-35 0,70 0-1,-52-35 16,-107 35-31,89-71 16,-53 1 0,-18-1-1,-17 36 1,-18 70 15,-18 36-15,-17-1-1,17-17 1,1 18 0,17-36-1,0-17 1,0-36 15,0-17-15,35-53 15,0 17-15,53-53-1,-88 107-15,53-36 16,18 53 0,-1 35-1,-52 36 1,0 17-1,-1-17 1,-17-54-16,36 54 16,17-36-1,-1-35 1,37 0 0,-1-35-1,18-36 1,-89 54-1,54-72 1,-71 36 0,0-35-1,-35 18-15</inkml:trace>
  <inkml:trace contextRef="#ctx0" brushRef="#br0" timeOffset="-144329.66">8961 2822 0,'0'0'0,"-89"18"31,36 52-15,36-17 0,17 18-1,17-71 1,54 0 0,-18-18-1,-18-35 1,-35-17-1,0 52-15,0 0 16,-35 1 0,0 17-1,-36 35 1,18 0 0,-17 18 15,17-35-16,35-18-15</inkml:trace>
  <inkml:trace contextRef="#ctx0" brushRef="#br0" timeOffset="-144047.39">7902 3175 0,'-17'0'0,"34"0"0,-52 0 16,0 18-16,17-1 16,18 1-1,53 0 1,88-18 0,-53-18-1,-17 0 16,-54 1-15,1 17 0,-36 0-16</inkml:trace>
  <inkml:trace contextRef="#ctx0" brushRef="#br0" timeOffset="-142881.28">2205 4445 0,'0'0'0,"-35"18"31,35-1-31,17-17 47,18 0-47,89 0 15,52 0 1,89 0 0,-71-17-1,106-1 1,70 0 15,1 1-15,34 17-1,-70 0 1,54 0 0,-107 0-1,-194 0-15,300 0 16,-123 0-1,105 0 1,18 0 0,-106 0-1,106 0 1,18 0 0,-18 0-1,0 17 1,-106-17 15,124 18-15,-265-18-1,212 0 1,-141 0 0,-107 0-1,-52-18 1,-35 18-1,0-17 1,-18-1 0,0 0-1,-53-17 1,17 35 0</inkml:trace>
  <inkml:trace contextRef="#ctx0" brushRef="#br0" timeOffset="-142747.08">10266 4339 0,'-18'0'32,"1"0"-32,17 18 15,-18-1 1,-35-17 0,18 0-1</inkml:trace>
  <inkml:trace contextRef="#ctx0" brushRef="#br0" timeOffset="-136315.1">14005 3246 0,'0'17'16,"0"1"-1,0-1 1,53-17 0,53 0-1,0-17 1,17-36-1,-105 35 1,53-17 0,-36-18-1,-35 18 1,-71 17 0,-70 18-1,0 18 1,106-1-16,-89 72 15,89-1 1,35 0 0,35-53-1,89-17 1,-36-18 0,-70 0-16,70 0 15,-71 0 1,-52 0 15,-53 0-15,-71 35-1,36 18 1,87-18-16,-52 71 16,71-35-1,17-1 1,88-34-1,0-19 1,71-17 0,-124 0-16,106 0 15,53-53 1,-70 0 0,17-35-1,-35 0 1,-89-18 15,-34 18-15,-36 70-1,-18 18 1,18 53 0,0 53-1,18-18 1,35-70-16,0 70 15,0-35 1,35-53 0,36 0-1,-36 0 1,36-53 0,-36-17-1,-17-19 1,-1 19 15,1 35-15,-18 17-1,0 71 1,0 17 0,-18 19-1,18-19 1,0-17-1,71-18 1,17-35 0,-70 0-16,105-17 15,1-19 1,17-52 0,-53-18-1,-88 36 1,0 17 15,-35 53-15,-18 70-1,53 1 1,0 17 0,0-52-1,17-1 1,-17-18-16,-17-17 62,-1 0-62,-17-17 16,-1 17 0,19 0-1,-1 17 1,18 19-1,35-1 17,18-35-17,53 0 1,-71 0-16,54-18 16,17-35-1,-36 1 1,-52-37-1,-1 19 1,-17 87 31,0 19-47,-35 52 16,35-18-1,0-17 1,0-17-1,106-36 17,0 0-17,-36-36 1,36-34 0,-35-1-1,-36 1 1,-17 52-16,-1 0 15,-17 1 1,-35 70 15,-18 35-15,18 0 0,17-53-16,0 159 15,18-17 1,0 70 15,0-89-15,-17 36-1,-54-35 1,-35-71 0,18-70-1,35-18 1,0-88-1,53-53 1,0 17 0,106-140-1,-18 70 1,54-18 0,-54 89-1,18-19 1,-36 37 15,-35 52-31</inkml:trace>
  <inkml:trace contextRef="#ctx0" brushRef="#br0" timeOffset="-135165.39">16827 3157 0,'0'-17'0,"0"34"0,0-52 15,0 0-15,0-18 16,-17-53 0,-36 53-1,-53-35 16,0 35-15,-88-35 0,0 35-1,-35-18 1,-36 36 0,-17 35-1,35 0 1,-53 0-1,106 53 1,-70-18 0,-1 36-1,36 17 1,88-17 0,-36 34-1,71-34 1,-52 52-1,34 19 17,54 34-17,52-53 1,0 36 0,18-53-1,0 88 1,0-53-1,18-88-15,70 141 16,53-35 0,-17-71-1,70 53 1,0-53 0,194 36-1,-141-71 1,53-36 15,0 1-15,-71-36-1,35-17 1,-34-18 0,-1 0-1,-70 0 1,53-35-1,-36-18 1,-53 36 0,71-107-1,-70 54 1,17-54 0,-18-17-1,-52 36 1,35-54-1,-89 18 17,-17 53-17,-88 0 1,-88 0 0,35 35-1,0-18 1,52 36-1,1 88 1,18 0 0,17 18-1</inkml:trace>
  <inkml:trace contextRef="#ctx0" brushRef="#br0" timeOffset="-131148.89">11007 6121 0,'17'-18'47,"-17"0"-47,18 18 16,0-35-16,34-35 15,-16-1 1,-36-17 15,0 35-15,0 18 0,17 35-1,1 17-15,17 89 16,-17 0-1,0 35 1,-18-53 0,0 36-1,-18-18 1,-53-36 0,-52-35-1,17-17 1,0-18-1,71 0 17,17 0-17,36 0 1,70 0 0,71 0-1,-36 0 1,-17-35-1,-70 35-15,-19 0 16,18-18 0,-17-17-1,0 0 1</inkml:trace>
  <inkml:trace contextRef="#ctx0" brushRef="#br0" timeOffset="-130984.58">11553 6262 0,'0'0'16,"0"-18"15</inkml:trace>
  <inkml:trace contextRef="#ctx0" brushRef="#br0" timeOffset="-129215.74">13141 6138 0,'0'-17'16,"0"34"-16,0-52 0,35-36 31,-35 54-31,0-18 16,-35 17-1,-36 18 1,-52 35 0,35 36-1,52-36-15,-52 106 16,71-17-1,17 34 17,70-69-17,71-72 1,-17-52 0,17-53-1,-88 52-15,123-105 16,-70 36-1,-18-37 1,-70 37 0,-1 16-1,-34 72 1,-36 70 0,18 70-1,35-17 1,0 70 15,0-52-15,53-18-1,35-53 1,35-71 0,1-53-1,34-34 1,-52-1-1,-88 18 1,-18 70-16,-35-53 16,-36 71-1,-35 53 1,18 0 0,35 88-1,36-35 1,17-88-16,17 70 15,54-70 17,-1-18-17,54-71 1,-71 0 0,0-34-1,-36 87-15,-17-53 16,0 1-1,-17 88 17,-1-1-32,0 71 15,18-52-15,0 17 16,0 70 0,71-88-1,17-35 1,0-35-1,18-53 17,-18 0-17,-52-1 1,-36 72 0,0 52 15,0 36-16,0-1 1,0-52-16,0 35 16,0-18-1,-18-35 17,-35-18-17,0-35 1,18 53-1,0 0 1,35 36 15,0 34-15,17-17 0,1-53-16,52 0 15,1 0 1,52-53-1,1-53 1,-54 36 0,-17-18-1,-53 35 1,-17 53 0,-36 17-1,53 36 1,0 53-1,0-53 17,17 35-17,-17-52 1,-17-36 0,-19 0-1,36-36 1,0-17-16</inkml:trace>
  <inkml:trace contextRef="#ctx0" brushRef="#br0" timeOffset="-128799.08">16016 6085 0,'0'-17'0,"0"34"0,-18-52 0,1 17 0,-18-70 31,17 88-31,0-17 15,-17 52 1,35 35 0,-35 72-1,-1 52 1,1-89 0,35-34-1,0-53 1,0-36-1,0-35 17,0 18-32</inkml:trace>
  <inkml:trace contextRef="#ctx0" brushRef="#br0" timeOffset="-128364.95">15646 6227 0,'0'0'0,"-36"-89"15,36 19 1,0-1-1,71 18 1,17 53 0,18 36-1,35 52 1,-35 18 0,0 35-1,-71-18 1,-35-35-1,0-105 32,0-36-31,0-35 0,0 70-16,18-88 15,-1 71-15,19-71 16,17-35-1,-18 88 1,0 35 0,-17 54 15,-1-19-31,19 36 16,-1 18-1</inkml:trace>
  <inkml:trace contextRef="#ctx0" brushRef="#br0" timeOffset="-126616.03">16827 6350 0,'36'18'15,"-72"-36"-15,107 53 16,0-35 0,-36-35-1,18-18 1,-53 0-1,-18-35 1,1 53-16,-54-18 16,0 17-1,-17 54 1,18 53 0,17 52-1,35 1 1,18 17-1,18-88 1,52-36 15,1-52-15,-1-18 0,1-35-1,-36-18 1,-17 18-1,-18 53 1,0 17 0,0 53-1,-18 71 1,18-88-16,0 70 16,53 0-1,18-70 1,35-18 15,-71-18-31,35-17 0,1-53 31,-36-1-15,-17 19 0,-18 35-1,0 88 16,0-36-31,-35 54 16,17 35 0,18-18-1,0-53 1,0-53 31,0-17-47,0 17 0,0-52 15,35-18 17,36 0-17,-18 52 1,0 36 0,-36 0-1,1 18-15,17 52 16,-17 1-1,-1 35 1,1-53 0,-18-36-1,0-34 17,18-54-17,35 1 1,17-36-1,1 18 1,-18 35 15,-36 53-31,36 0 16,-35 35 0,-18 36-1,0-1 1,0 18-1,0-17 1,53-36 0,17-35-1,1 0 1,35-53 0,-18-17-1,0-19 1,-53 1-1,-35 35 17,-53 71-1,1 35-15,34-35-16,-17 34 15,17 54 1,0-35-1,18-18 1,53-53 0,18 0-1,52-36 1,1-52 0,-18 0-1,-36-18 1,-70 53-1,0 36 17,-17 52-1,-1-17-31,18 35 16,0 35-1,0 0 1,18-53-1,-18 0 1,0-17 0,-53-18-1,0 18 1,-36-18 0,1 35-1</inkml:trace>
  <inkml:trace contextRef="#ctx0" brushRef="#br0" timeOffset="-125580.28">11518 7638 0,'0'0'0,"-35"-18"16,17 18-1,-17-35 1,17-1 0,1-16-1,17 34-15,53-70 16,0 35-1,70 35 1,-35 89 0,-17 70-1,-71-18 1,-106 89 0,0-106-1,-35 0 1,18-71-1,70-35 1,0-71 15,17-17-15,36 0 0,0 35-1,71 35 1,17 36-1,-35 35 1,53 53 0,-53-36-1,-18-17 1,-17-35 0,-18 0-1,0-36 16</inkml:trace>
  <inkml:trace contextRef="#ctx0" brushRef="#br0" timeOffset="-125382.48">12083 7902 0,'0'0'0,"17"0"0,1 0 16,-18-17-1,18 17 48,-1 0-63,1 0 16</inkml:trace>
  <inkml:trace contextRef="#ctx0" brushRef="#br0" timeOffset="-124314.41">13723 7567 0,'18'-18'0,"-36"36"0,36-53 0,-18-18 32,0 71-17,0 52 1,0 18 0,0-52-16,0 105 15,0 0 1,-18-88-1,0-18 1</inkml:trace>
  <inkml:trace contextRef="#ctx0" brushRef="#br0" timeOffset="-123748.83">13494 7726 0,'0'-18'0,"0"36"0,-18-71 0,18 35 16,0-17-16,0-53 16,0 70-16,35-70 15,54 35 1,-1 53 0,71 71-1,-1 52 1,-70-17-1,-52-71-15,-19 71 32,-17-35-17,0-19 1,-17-52 0,-1 0-1,18-70 1,0 52-16,0-52 15,53-54 1,0 18 0,53 18-1,-18 88 1,-17 53 0,-36 106-1,-35-53 1,0 17-1,-18-52 1,18-1 15,0-87 1,18-19-32</inkml:trace>
  <inkml:trace contextRef="#ctx0" brushRef="#br0" timeOffset="-123365.02">14764 7867 0,'0'0'0,"17"0"15,1 0 1,0 0 0,35 0-1,35-35 1,-35-1-1,-53 19-15,0-36 32,0 18-17,-71 35 1,1 17 0,17 54-1,35-1 1,18 54-1,18-71 1,52-18 0,18-35-1,-17-18 1,70-88 0,-53 54-1</inkml:trace>
  <inkml:trace contextRef="#ctx0" brushRef="#br0" timeOffset="-123099.84">15522 7461 0,'0'0'0,"0"-35"0,0 17 0,0-17 16,-17 35 0,-19 88-1,19 18 1,-1 53-1,18-36 1,0-35 0,0 1-1,18-72 1,35-17 0,-18-35-1,-18 17-15</inkml:trace>
  <inkml:trace contextRef="#ctx0" brushRef="#br0" timeOffset="-122632.29">15663 7620 0,'0'-53'15,"0"106"-15,18-176 16,-18 140 0,0 18-1,0 54 1,0 16-1,0-16 1,0-19 0,0-17-1,0-35 1,0-36 15,0 0-31,0-52 16,18 17-1,35-18 1,-36 54 0,18 17-1,36 0 1,-36 53 0,-35 17-1,0 1 1,0-36-1,0 0 1,-17-35 15,-1 0-31,-17 0 16,-18-35 0</inkml:trace>
  <inkml:trace contextRef="#ctx0" brushRef="#br0" timeOffset="-122432.85">15258 7814 0,'0'0'15,"-18"0"-15,18-18 32,71 18-17,-1 0 1,-35 0-16,71-17 15,0 17 1,-71-18-16</inkml:trace>
  <inkml:trace contextRef="#ctx0" brushRef="#br0" timeOffset="-122016.97">16281 7708 0,'0'0'0,"-18"18"31,0-1-15,1 1-1,-1 0-15,-17 35 16,17-18-16,1 18 16,17 17-1,17-34 1,71-36-1,36 0 1,-18-53 0,-89 35-16,72-35 15,-72 0 1,-34-35 0,-36 53-1,-53 17 1,18 18-1,17 53 1,53 0 15,18-35-15,36-18-16</inkml:trace>
  <inkml:trace contextRef="#ctx0" brushRef="#br0" timeOffset="-121133.83">16933 7708 0,'0'0'15,"18"0"-15,-18-17 0,0-1 0,0-17 16,-18 35 0,-17-18-1,17 18-15,-35 35 16,18 36-1,0-18 1,0 35 15,35-18-15,0-34 0,70-36-1,-17 0 1,0-71-1,-18 18 1,36-70 0,-36-36-1,-17 18 1,-18 53 0,0 105 15,-18 72-16,1-54-15,-1 88 16,18-17 15,-18 0-15,18-53 0,18 17-1,35-52 1,17-18-1,-52 0-15,88-35 16,-18 0 0,18-54-1,-18 1 1,-53 0 0,-35 0-1,-53 105 16,0 36-15,53 36 0,0-19 15,0-52-31,0 17 16,18-17-16,0 35 15,-1-53 1,1 35-1,-36-35 17,1 0-32,-1 0 15,18-18 17</inkml:trace>
  <inkml:trace contextRef="#ctx0" brushRef="#br0" timeOffset="-120999.98">17692 7937 0,'0'0'0,"-18"-17"63,1-1-63,-19 18 15</inkml:trace>
  <inkml:trace contextRef="#ctx0" brushRef="#br0" timeOffset="-119949.77">11659 8784 0,'0'-17'15,"0"34"-15,-17-34 16,-1 17-1,0 0-15,18-18 16,-17 18 0,17-18-1,17 18 1,19 0 0,-19 0-16,36 0 15,-35 0-15,35 53 16,-36 18-1,-70 35 1,-35-54 0,-18 1 15,36-35-15,52-18-1,18-35 1,18-1-1,52 1 1,1 35 0,35 0-1,-71 18-15,36 52 16,-18 71 0,-71-17-1,-70-53 1,-36-1-1,-17-52 1,18-18 15,35-36-15,52 1 0,36-18-1,0 36 1,0-1-1,53 18 1</inkml:trace>
  <inkml:trace contextRef="#ctx0" brushRef="#br0" timeOffset="-119723.84">11994 9190 0,'0'0'0,"18"0"0,-18-18 16,18 18 62,-1 0-78,1 0 16,0 0-16</inkml:trace>
  <inkml:trace contextRef="#ctx0" brushRef="#br0" timeOffset="-116467.14">13635 8978 0,'0'0'0,"0"-17"0,-88-36 31,70 70-15,18 1-16,0 0 0,0 70 15,0-53-15,0 53 16,18-17-1,70-71 1,-18-18 15,54-52-15,-36-1 0,-70 36-16,-1-89 15,-17 36 1,0 35-1,0 71 1,0 105 0,0 1-1,0-71-15,-35 105 16,0-52 0,-18-18-1,35-52 1,1-36-1,-36-18 1,35 0-16,-17-34 31,-18-19-15,18 36 0,35 88 15,0-18-31,35 0 15,-18 0-15,89 54 16,53-19 0,-18-70-1,71-17 1,-71-36 0,-18-18-1,-70-17 1,-53-18-1,-35 18 1,-18 70 15,-53 71-15,18 35 0,18 89-1,70-54 1,35-88-1,53-35 1,0-35 0,18-53-1,-88 53-15,35-89 16,-36 1 0,1-54-1,-18 89 1,0 53-1,-35 88 1,-1 88 15,19 18-15,17-53 0,0 17-1,70-35 1,1-70-1,52-18 1,-35-35 0,36-54-1,-89 36 1,-17-52 0,-36 52-1,-35 53 1,0 70-1,53 1 1,0 35 15,18-53-15,88-18 0,17-35-1,-17-35 1,35-54-1,-70 19 1,-18-18 0,-53 52-1,0 125 17,-18-37-17,0 19 1,18-53-16,0-1 15,0 1 1,0-36 15,18-17-15,35-53 0,-18 17-1,18 1 1,-35 70-1,0 53 1,-18 17 0,35 1-1,-18-1 1,54-70 0,0 0-1,-54 0-15,89-53 16,-18-17-1,36-54 1,-71 18 15,-53-35-15,0 71 0,-36 87-1,-17 107 1,18-36-1,17 36 1,18-19 0,0-52-1,18-35-15,70-18 16,-17 0 0,52-35-1,-17-18 1,-35-18-1,-36 54 1,-17 17 15,-18 35-15,0 35 0,0-17-1,17 0 1,19-35-1,69-18 1,1-71 0,-35 1-1,-1-36 1,-34-18 0,-1 1-1,-35 105-15,0 1 16,0 52-1,-35 71 1,-1 0 0,-17 70 15,18 36-15,35 17-1,53-35 1,18-70-1,-1-1 1,18-52 0,-52-71-1,-1-71 1,-35-35 0,0 0-1,-88-70 1,0 52-1,-1 19 1,72 87-16,-19-17 31,54-1 1,53-16-17,52-19 1,-88 53-16,89-52 15,-1-18 1,-70 17 0,-35 71-1,-18 18 1,0 52 0,-18 1-1,18-54-15,0 72 16,0-54-1,71-17 1,-1-18 15,19-71-15,16-17 0,-34-18-1,-71 53 1,0 88 15,-18-17-31,-17 53 16,0 34-1,35-69-15,-36 140 16,19-35 0,-18 36-1,-1-19 1,1-70-1,35 36 1,-35-54 15,17-70-15,0 0 0,-17-35-1,-18-18 1,-17-53-1</inkml:trace>
  <inkml:trace contextRef="#ctx0" brushRef="#br0" timeOffset="-116250.7">16880 8925 0,'0'-17'0,"-17"-1"0,34 53 0,-52-88 16,-18 36-16,0-1 16,36 18 15,-1 0-15,0 18-16</inkml:trace>
  <inkml:trace contextRef="#ctx0" brushRef="#br0" timeOffset="-116051.61">15822 9207 0,'-18'0'0,"36"0"0,-53 0 16,17 18-16,36-18 31,-1 0-31,72 0 15,69 0 1,-105 0-16,35 0 16</inkml:trace>
  <inkml:trace contextRef="#ctx0" brushRef="#br0" timeOffset="-113768.02">18362 9102 0,'0'0'0,"-18"0"0,18-18 15,0 0-15,0-17 16,71 17 0,-18 18-1,-35-17 17,-1 17-17,1 0 1,-1-18-1,54-35 1,-18 18 0,0-36-1,-53 54-15,17-54 16,-17 36 0,-70 35-1,17 18 1,-18 87-1,54 1 1,17-35 0,70-18 15,-17-53-15,-17 0-1,-19 0 1,-17-36-1,-53 36 1,-17 18 0,-18 88-1,70-36 1,18 54 0,18-71-1,105 0 1,0-53-1,-17-18 1,35-52 0,-52-19 15,16-52-15,-34-106-1,-71 124 1,0 52-1,-35 71 1,-36 89 0,36 34-1,17-70-15,-17 123 16,17-35 0,18-70-1,53-18 1,35-53-1,54 0 1,16-35 0,-122 17-1,34-53-15,1-17 32,-71 35-17,0 36 1,-71 52-1,36 35 1,17-52-16,1 70 16,17-35-1,35-17 1,71-36 0,-36 0-1,36-36 1,-35-34-1,-71-1 1,17 36 0,-34 88 31,17-36-47,-36 54 15,19-18 1,17-18-1,0-17 1,35-53 15,-35 17-31,35-35 16,36-35 0,-18 17-1,-36 18 1,19 53-1,-36 53 1,0 35 0,0-35 15,0 0-15,35-53-1,18 0 1,17 0-1,-52-17-15,53-19 16,-54 19-16,19-36 16,-1-35-1,-35 35 1,0 17 0,-18 89-1,-35 35 1,53 1-1,0-36 1,18-18 0,52-17 15,1-18-15,52-53-1,-70 0 1,-17 0-1,-19 17 1,-17 107 15,0-53-31,0 35 16,0-18 0,0-17-1,71-18 1,-1 0-1,19-71 1,-1-35 0,-18-53 15,-34 18-15,-19-17-1,-17 105 1,-53 141 15,36-53-31,-36 106 16,0 53-1,53-53 1,0-70 0,53-1-1,0-52 1,-18-18-1,18-53 1,-35 0 0,17-53 15,-35 89-31</inkml:trace>
  <inkml:trace contextRef="#ctx0" brushRef="#br0" timeOffset="-113548.71">20779 8943 0,'0'0'0,"-18"0"0,0 0 16,54 0 15,87 0-15,1 0-1,-54-18 1,-17 1-1,-18-1 1,-17 0 0,-18 1-16</inkml:trace>
  <inkml:trace contextRef="#ctx0" brushRef="#br0" timeOffset="-112217.73">10107 5962 0,'0'0'0,"35"-18"0,36-17 31,-71 17-31,-35 1 16,-195-1-1,36 18 1,-35 35 0,70 54-1,106-19 17,53-52-32,0 70 15,89-35 1,69 35-1,1 18 1,53 70 0,-54 1-1,-122-36 1,-36-106-16,-88 106 16,-54-35-1,-34 17 1,17-52-1,106-71 1,18 0 0,106 0 31,70 18-32,-18 35 1,1 52-1,-1 72 1,-88-18 0,-35 123-1,-70 35 1,-1-52 0,-35 88-1,18-36 1,71-229-16,-36 124 15,35 35 1,18-106 0,53-70 15,35-54-15,18-34-1,35-89 1,-106 35-16</inkml:trace>
  <inkml:trace contextRef="#ctx0" brushRef="#br0" timeOffset="-87321.01">2910 5415 0,'0'0'0,"0"-18"16,18-17 0,0 35-1,-18-17-15,0 34 47,-18-17-31,-53 71-1,-34 17 1,69-53-16,-69 53 16,-107 71-1,159-124-15,-106 54 16,53-19 0,53-52-1,36-18 1,-1-18-1,18-35 1,53 0 0,18 36-1,70 17 1,-35 35 0,52 36-1,-34-1 16,-36 1-15,-53-36 0,18 0-1,-35-17 1,-1-18 31,1 0-32,-18-18-15,18 1 0</inkml:trace>
  <inkml:trace contextRef="#ctx0" brushRef="#br0" timeOffset="-86638.01">3722 5838 0,'0'-17'0,"17"-54"16,-17 54 0,0-1-16,-52-35 15,-1 35 1,0 1-1,-36 70 1,37 35 0,-37 35-1,72-17 1,-36 0 0,53-53-1,0 0 16,53-53 1,17-35-17,18-54 1,1-34 0,-36 35-1,-36 52-15,19-52 16,-36 71-1,0 70 17,0 52-17,0-34 1,0-53-16,0 52 16,35-17 15,18-35-16,0-1 1,0-17 0,35-35-1,-53 0 1,0-1-16</inkml:trace>
  <inkml:trace contextRef="#ctx0" brushRef="#br0" timeOffset="-86122.07">4251 5362 0,'0'0'0,"0"-17"0,-18 17 0,1 0 31,-1 0-15,18 52-1,0 19 1,71 35 0,17-18-1,35 0 1,-87-70-16,52 0 16,70-1-1,-122-17-15,70 0 16,-18-17-1,-53 17 1,-70 17 15,0 18-15,-89 71 0,89-88-16,-71 52 15,-18 36 16,36-35-15,53-36 0,0-35-1,17 0 1</inkml:trace>
  <inkml:trace contextRef="#ctx0" brushRef="#br0" timeOffset="-85536.79">2752 6720 0,'0'0'15,"-18"0"-15,-88 0 16,89 0-16,-54 18 15,53-18 1,36 0 15,17 0-31,1 0 0,52 0 16,265 0 15,-107 0-15,125 0-1,-124 0 1,-36 0 0,-87 0-1,-106 0-15,35 0 16,-36 0 0,-34 0 46,17-18-62,-18 18 0,-53-17 16,36 17-1</inkml:trace>
  <inkml:trace contextRef="#ctx0" brushRef="#br0" timeOffset="-85120.76">3016 6738 0,'-35'18'0,"70"-36"0,-88 36 15,-35-18 1,53 17-1,35 1 1,88-18 0,53 0-1,141 0 1,-211 0-16,158 0 16,36 0-1,-124 0 16,-18-18-15,-70 1 0,-35 17-1,0 0-15,-18-18 16,0 0 0,0-17-16</inkml:trace>
  <inkml:trace contextRef="#ctx0" brushRef="#br0" timeOffset="-84587.57">5609 5715 0,'0'0'16,"-17"0"-16,-1 18 0,18-1 31,35-17-31,106 0 31,-35 0-15,53 0 0,-71 0-1,0 0 1,-105 0 31,-1 0-47,-35 18 0</inkml:trace>
  <inkml:trace contextRef="#ctx0" brushRef="#br0" timeOffset="-84370.95">5644 5891 0,'0'0'0,"-17"0"15,17 18 1,17-18-1,19 0 1,52 0 0,-18 0-1,19-18 1,-36-17 0,-36 17-16,18-17 15</inkml:trace>
  <inkml:trace contextRef="#ctx0" brushRef="#br0" timeOffset="-83936.88">6138 5468 0,'0'0'15,"0"-18"-15,0 1 0,-17-1 16,17 36 15,17 35-15,36 17 15,18 1-15,35-36-1,-18-35 1,-71 0-16,89 0 16,-88 0-1,-36 0 16,-70 71-15,53-54-16,-53 71 16,-18 36-1,0-1 1,53-70 0,35-17-1,36-54 32,70-53-31</inkml:trace>
  <inkml:trace contextRef="#ctx0" brushRef="#br0" timeOffset="-83221.71">7197 5486 0,'0'35'16,"0"-17"0,0-1-16,-36 54 0,19-36 0,-19 53 31,-52 53-16,-18-35 1,54-53 0,-1-18-1,53-70 17,0-35-17,17-1 1,36-17-1,0 53 1,-18 17 0,-17 18-16,53 53 15,-54 0 1,18 35 0,1-35-1,-1-36 16,53-17-15,-35-17 0,35-54-1,-35-17 1,-35 18 0,0 52-1,-18 53 1,0 36-1,0 17 1,-18-35 0,0-18-1,18-53 32,0 1-47,0-18 16</inkml:trace>
  <inkml:trace contextRef="#ctx0" brushRef="#br0" timeOffset="-83054.78">7567 5644 0,'0'-17'0,"0"-1"16,-18 18-1,1 18 1,17-1-1,0 1 1</inkml:trace>
  <inkml:trace contextRef="#ctx0" brushRef="#br0" timeOffset="-82520.83">7796 5697 0,'0'18'32,"0"0"-17,-17 52 1,17 18 0,-18-17-1,-17-1 1,35-52-16,-18 17 15,18 1 1,0-54 15,0-35-15,71-35 0,-54 70-16,54-70 15,17-18 16,-17 89-15,-18 17 0,-36 70-1,-17 1 1,0-36-16,-17 53 16,-1-35-1,0-18 1,1-17-1,17-36 17,17 18-32,54-88 15,-53 53-15</inkml:trace>
  <inkml:trace contextRef="#ctx0" brushRef="#br0" timeOffset="-81769.96">8396 5503 0,'18'-53'16,"-36"106"-16,36-123 16,-18 87-1,-18 19 1,18 70 0,-18-71-16,18 35 15,-35 54 1,35-107-16,-17 54 15,-19 17 1,19-53 0,17-17-1,-18-18 1,18-53 15,35 0-15,18-17 15,0-1-15,18 18-1,-18 18 1,-36 35 0,-17 18-1,-17-1 1,-36 1-1,17-18 1,19 0 0,-1 18-16,18 17 31,0 0-15,0 18-1,0 0 16,0 0-15,18-36-16,17 1 16,18 17-1,0-35 1,0 0 0,0 0-1,-18-35 1,-17 17-1,-18 1 1</inkml:trace>
  <inkml:trace contextRef="#ctx0" brushRef="#br0" timeOffset="-81609.28">8749 6015 0,'18'0'94,"-1"0"-78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41:54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829 0,'0'0'0,"0"-18"16,0 1-16,-18-19 31,0 36-31,1 0 16,-36 18-1,35 70 1,0 53 0,-17 36-1,0-54 1,35 18 0,-18-35-1,1-53 1,17-18-1,0-52 17,0-1-17,0-52 1</inkml:trace>
  <inkml:trace contextRef="#ctx0" brushRef="#br0" timeOffset="432.47">6738 1094 0,'0'0'0,"-35"-89"32,35 72-32,0-1 0,17-52 15,72 17 1,52-18-1,-18 53 17,36 18-17,-106 36 1,35 140 0,-88-35-1,0 53 1,0-70-1,-53 17 1,35-53 0,-17 0-1,18-88 1,17-17 0,-18-36-1,18 17 1</inkml:trace>
  <inkml:trace contextRef="#ctx0" brushRef="#br0" timeOffset="1166.61">6773 1464 0,'0'0'0,"18"0"47,0 0-31,35 0-16,88-35 15,0 17 1,17-35 0,19 0-1,-54 18 1,-52 0-1,-53 35 17,-18 17-17,0 1 1,0 35 0,0 35-1,0-35 1,0 35-1,17-53 1,71-17 0,-52-18-16,52-18 15,35-52 1,-52 17 0,-1-35-1,-34 17 1,-19-35 15,-17 89-15,0 52 15,-17 71-15,17-18-1,0-35 1,0-35-16,35 52 15,18-52 1,17-18 0,-17 0-1,36-53 1,-19-18 0,-35 18-1</inkml:trace>
  <inkml:trace contextRef="#ctx0" brushRef="#br0" timeOffset="1466.7">8890 758 0,'0'0'0,"0"-52"16,-53 52 0,0 0-1,36 70 1,-19 71-1,19 36 1,-1-72 0,0 37-1,18-37 1,0-52 0,18-35-1,70 0 1,-17-54-1,87-34 1</inkml:trace>
  <inkml:trace contextRef="#ctx0" brushRef="#br0" timeOffset="1916.44">9349 1164 0,'-18'0'31,"18"18"-31,-18-1 16,-17 54 0,0 0-1,35-1 1,0-17 0,0-35-16,35-1 15,53-17 1,0 0-1,1-53 17,-1 0-17,-53-17 1,-35 52-16,0-88 16,-70 36-1,-19 17 1,19 35-1,-1 36 1,1 17 0,17 18-1,35-53 1</inkml:trace>
  <inkml:trace contextRef="#ctx0" brushRef="#br0" timeOffset="2250.57">8502 1058 0,'0'0'0,"-18"0"15,36 0 1,0 0 0,123 0-1,-18-17 1,36-1 0,-124 18-16,53-18 15,-35 18 1,-35 0-1,-36 0 32,-70 18-47</inkml:trace>
  <inkml:trace contextRef="#ctx0" brushRef="#br0" timeOffset="4516.51">10407 1111 0,'0'-17'47,"0"-1"-47,0 0 0,18 1 0,-1-54 16,18-35-1,-17 36 17,-18-1-17,-35 71 1,17 0-16,-88 0 16,18 35-1,0 36 1,70-18-1,18-18 1,36 0 0,52 36-1,-18-18 1,19 35 0,-72-17-1,1 17 1,-18 0-1,-88 0 17,17-35-17,-52-53 1,52 0 0,-17-53-1,0-17 1,52-18-1,19-1 1,17 36 0,35 89 15,36 34-15,-54-34-16,36 34 15,18 18 1,-18-35-1,35-35 17,-18-18-17,19-18 1,-1-52 0,0-1-1,-17 1 1,-54 34-1,-17 54 32,0 0-47,0 34 16,0 37 0,0-36-1,18 17 1,35-52-1,-36-18 1,54 0-16,-53 0 16,70-36-1,53-52 1,-53 0 0,-70 35-1,-1 0 1,-17 36-1,0 52 1,-17 0 0,17 36-1,0-18 1,17 17 0,36-35-1,35-17 1,1-18-1,-1-35 1,35-18 15,-35 0-15,36-35 0,-89 35-1,-35-18 1,-53 36-1,0 35 1,-35 0 0,0 71-1,17 17 1,54-35 0,17 17-1,0-34 1,53-36-1,53-18 17,-36-17-17,1-18 1,-36 0 0,-35 18-1,18 35 1,-18 17 15,0 36-15,0 18-1,0 34 1,0 72 0,0 35-1,0-1 1,0-140-16,0 264 15,0-35 17,0-106-17,-18-18 1,-35-88 0,0-88-1,-53-17 1,-17-107-1,70 1 1,18-124 0,35-53-1,70 53 1,1 35 0,-18 89-1,35-18 1,0 53-1,0-1 1,-70 89 0,35-53-1,0 18 1,-18 35-16</inkml:trace>
  <inkml:trace contextRef="#ctx0" brushRef="#br0" timeOffset="5368.53">12594 1446 0,'18'0'15,"-36"0"-15,53-17 0,-17 17 0,17-18 16,-17-17 0,-18 0-1,-53-1 1,-17 36-1,-19 18 1,19 17 0,-1 36 15,36-18-15,35-36-16,0 19 15,18-36 1,52 0-1,36-36 1,-53 1 0,0 0-1,-36 17 1,-17 36 31,0 88-32,18-1 1,-18-52 0,0 159-1,0-36 1,0 54 0,0 17-1,0-71 1,35 89-1,36-54 1,-1-87 0,-34-18-1,-36-89 1,-53-52 0,-71-106-1,89 88-15,-177-159 16,89 36-1,70-53 1,53 70 15,53-35-15,53-36 0,-36 89-1,19 0 1,-19 71-1,-35 34 1,1 1 0,-1 0-1</inkml:trace>
  <inkml:trace contextRef="#ctx0" brushRef="#br0" timeOffset="6232.88">13070 1464 0,'18'0'16,"0"0"-16,17-35 15,0-1 1,36-34-1,-36 17 1,-35 18 0,-18 35 15,-34 0-15,-72 70-1,71 1 1,18-1-1,35-17 1,70-35 0,36-18-1,53-18 1,0-52 0,-71 17-1,0-35 1,-88 35-1,0 17 1,-35 36 15,0 36-15,35 34 0,0-17-1,17-35-15,36 35 16,-18-18-1,1-17 1,-36-1 0,-18-17-1,-53 0 1,36 0 0,0 0-1,17 0-15,1 0 16,17-35-1,17-18 1,19 18 0</inkml:trace>
  <inkml:trace contextRef="#ctx0" brushRef="#br0" timeOffset="7782.32">14146 776 0,'0'0'0,"0"-18"0,0 1 16,-35-1 0,0 18-1,17 18-15,-17 35 16,0 70 0,35 1-1,0 17 1,0 0-1,0-71 1,0-52 0,53 35-1,-18-35 1,53-18 0,0-36-1,-35 1 1,18-53-1,-54 70-15,1-35 16,0 36-16,-1-71 16,-17 70-1,0 36 17,0-1-32,0 54 15,-17-54-15,17 54 16,0 17-1,35-35 1,0-35 15,36-1-15,-18-17 0,52-70-1,-52 17 1,-35-53-1,0 35 1,-18 54 0,0 34 15,0 1-31,-18 70 16,18-35-1,0 18 1,0-36-1,35 0 1,18-35 15,0 0-15,0-53 0,-53 0-1,0-35 1,-35 35-1,17 53-15,-70-35 16,70 35 0,1 0-1,17-18 17,17 1-32,19 17 15,-19-18-15,71 1 16,-17 17-1,17 0 17,-53 35-17,-17 18 1,0 0 0,-18-36-16,0 36 15,0 0 1,0-18-1,0-17 1,0 0 0,-18-18 15,18-18-15,0-17-1,0-18 1,53-18-1,53 1 1,0 17 15,-71 35-31,88 1 16,-52 17 0,-18 52-1,-53 19 1,0 35-1,0-89-15,0 54 16,0 0 0,0-36-1,35-35 1,18 0 0,-18 0-1,18-71 1,0 18-1,-18-17 1,-35-18 15,0 35-15,-52-35 0,34 70-16</inkml:trace>
  <inkml:trace contextRef="#ctx0" brushRef="#br0" timeOffset="8099.66">15117 741 0,'0'0'15,"-36"0"1,19 0 0,-1 0 46,0 0-46</inkml:trace>
  <inkml:trace contextRef="#ctx0" brushRef="#br0" timeOffset="8433.27">14023 1076 0,'0'0'0,"123"0"31,-105 0-31,70 0 16,-17-18-1,-18 1 1,-36 17-16,1 0 16,0 0-1</inkml:trace>
  <inkml:trace contextRef="#ctx0" brushRef="#br0" timeOffset="9588.25">7056 2311 0,'0'0'16,"-18"0"-16,0 0 16,1 0 15,34 0 0,19 0-15,-19 0-16,18 0 15,54 0 1,52 0 0,35 0-1,89 0 1,-36 0 0,89 0-1,-230 0-15,88 0 16,-70 0-16,317 0 15,18 0 1,-53 0 15,124-18-15,-89 0 0,124 18-1,-406-17-15,441 17 16,-176 0-1,176 0 1,-194 0 0,141 0-1,-53 0 1,-17 0 0,-53 0-1,-159-18 1,0 18-1,-142-18 1,-34 18 15,-53 0 1,-36 0 30</inkml:trace>
  <inkml:trace contextRef="#ctx0" brushRef="#br0" timeOffset="9698.77">15998 2240 0,'0'0'0,"0"18"16,-17-1 0,17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43:23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3704 0,'0'18'78,"17"-18"-62,-17 17 15,18-17 0</inkml:trace>
  <inkml:trace contextRef="#ctx0" brushRef="#br0" timeOffset="572.08">1023 3704 0,'0'-17'0,"-18"17"47,1 0-47,-36 0 15,0 0 1,0 0 0,-35 17-1,53-17 1,-18 18 0,17-18-1,19 0 1,34 0 15,19 0-15,-1 0-16,71-18 15,0 18 1,88 0 0,-18 0-1,106-17 1,-88 17-1,18 0 1,-106 0 0,-36 0-1,-52 0 1,-18-18 62,0 0-62,0 1-16</inkml:trace>
  <inkml:trace contextRef="#ctx0" brushRef="#br0" timeOffset="2072.65">2081 3316 0,'0'0'0,"-17"0"31,17 18 0,0-1-15,0 1-16,0 17 16,53 1-1,-36-19-15,89 36 16,-35-18 0,52 1-1,-17-36 1,0 17-1,-36-17 1,-52 0 0,0 0-1,-89 36 32,18-1-31,18-17-16,-71 52 15,18-17 1,0 0 0,17 0-1,53-18 1,-17-17 0,35-1-1,0 1 1,0 0 46,0-1 1,-17-17-32,-1 0 453,0 0-374,18-17 62,0-1-157</inkml:trace>
  <inkml:trace contextRef="#ctx0" brushRef="#br0" timeOffset="3155.75">4022 3122 0,'-18'-18'16,"36"36"-16,-54-36 15,36 36 32,0 17-47,18 18 16,35 0-1,0-18 1,-36-35 0,36-17-1,36-54 1,-1 18-1,-18 0 1,-52 1 0,-18 34-1,-35 0 1,17 54 15,18 52-15,0 18-1,18 52 1,-1-34 0,1-89-16,0 106 15,-1-70 1,-17-18 15,-53-18-15,0-35-1,36 0-15,-71-35 16,35-18 0,-18 0-1,36 0 1,52 53 31,1 0-32,17-18-15</inkml:trace>
  <inkml:trace contextRef="#ctx0" brushRef="#br0" timeOffset="3804.22">4798 3122 0,'0'0'0,"0"-18"16,0 36 15,0 17-15,0 71 0,0 0-1,17 35 1,-17-53-1,0 18 1,0-53 0,0-35-16,0-1 15,0-34 32,0-1-31,-17 0-1,17-34 1,0 16 0,17-34-1,36 17 1,0-35 0,35 35-1,-70 53-15,35-18 16,0 71-1,-35 53 1,-18-18 0,0 0-1,0-17 1,-18-36 15,18-53 16,0-17-47</inkml:trace>
  <inkml:trace contextRef="#ctx0" brushRef="#br0" timeOffset="4238.45">5362 3634 0,'0'0'0,"0"17"0,0 1 16,0 0 0,18-18-1,35-36 1,17-17 15,-17-17-15,-35 17-1,-18 35-15,0-17 16,-35 17 0,-36 54-1,0 52 1,36 0 0,35 18-1,35-18 1,18-88-1,53 0 1,18-18 0,-54-17-1,1-18 1,-54 36 0,1-19-16</inkml:trace>
  <inkml:trace contextRef="#ctx0" brushRef="#br0" timeOffset="6154.56">7285 3351 0,'17'0'0,"-34"0"0,52 0 16,0-53 0,1 36-16,52-71 15,0-1 1,-53 19 0,-35 17-1,-35 53-15,-53-18 16,-36 54-1,19 17 1,52-1 0,53 37-1,35 16 1,53 1 15,18 0-15,-18-35-1,-53 17 1,-52-35 0,-54 0-1,-35-53 1,18-18 0,35-17-1,-17-53 1,34-18-1,36 35 1,0 54-16,18 17 31,53 70-15,-1 36 15,-35-35-15,36-19-1,-36-34-15,54 0 16,-19-18 0,36-36-1,17-34 1,-52-1 0,-53-35-1,-18 36 1,0 52-1,0 36 1,0 52 0,0 19-1,0 17 1,35-54 15,35-34-15,36-18-1,-35-53 1,17 0 0,0-35-1,-70 17 1,-18 36 0,-18 106 15,1 17-16,17-17 1,0 34 0,88-52-1,-18-35 1,107-18 15,17-53-15,-159 35-16,88-35 15,-34-52 1,-89-19 0,-53 71-1,-53 36 1,-35 87 0,53 1-1,-18 70 1,106-71-1,0-52 1,70-18 0,54-35-1,-36-18 1,0-35 15,-35 35-15,-53 70 15,0 1-15,0 35-1,0-18-15,0 71 16,0 53 0,18 52-1,-1-34 1,19 87-1,-36 1 1,0-194-16,0 87 16,-18 1-1,-35-88 1,-17-71 15,-1-89-15,18-52-1,35-176 1,18 52 0,53 89-1,53-18 1,18 70 0,-71 36-1,35-18 1,-53 89-16</inkml:trace>
  <inkml:trace contextRef="#ctx0" brushRef="#br0" timeOffset="6922.27">9666 3757 0,'0'0'0,"18"0"15,17-35 1,53-36-1,-70 1 1,-18 17 0,-71 17-1,-35 36 1,89 0-16,-89 53 16,18 36-1,35 16 1,53-52-1,18-17 1,87-36 0,-16-53-1,34 0 1,-52 0 15,-36 18-15,-18 17-1,1 53 17,-18 53-17,18 54 1,-1-19 0,-17 106-1,-17 36 1,17-71-1,0 88 1,53-35 0,-18-53-1,-17-106 1,-18-52 0,-71-89 15,-17-71-16,-18-52 1,-35-106 0,106-18-1,52 35 1,107 36 0,17 52-1,0 54 1,-35 17-1,35-17 1</inkml:trace>
  <inkml:trace contextRef="#ctx0" brushRef="#br0" timeOffset="9087.11">10319 3722 0,'0'17'0,"0"-34"0,-18 70 15,18-36 1,18-34 15,-1-1-31,36-17 16,-35 17-16,70-70 15,-35 0 1,-53 17 0,0 54-1,-71 17 1,19 70 15,-1 18-15,35-17-1,18-18 1,18-36 0,52-17-1,36-17 1,0-36 0,0-18-1,-71 18 1,-17 0-1,-71 106 17,17 18-17,36 0 1,36-19 0,-1-16 15,-17-1-16,-1-35 1,-34-18 15,-1 18-31,0-17 16,1 17 0,17 17-1,0 1 1,0 0-16,53-1 15,35-17 1,0 0 0,35-70-1,-17-36 1,-53 0 15,-17-123-15,-19 52-1,-17 124 1,0 36 0,0 105-1,0 18 1,0-53-16,-17 123 16,17-70-1,0 0 1,70-36-1,-17-70 1,0 0 0,-35-17-16,52-54 15,-35-17 1,-17 17 15,-18 1-15,0 87 15,0 1-31,0 70 16,0-17-1,0-1 1,35-34 0,1-19-1,69-17 1,-87-17-16,106-54 15,-36 18 1,-18-35 0,-34 53-1,-36 17 1,0 36 15,0-1-31,-36 54 16,19 0-1,17-1 1,35-35 0,18-17-1,53-18 1,-89 0-16,89-53 16,-53 0-1,-18-53 1,-35-17-1,-17 52 1,-89 18 0,88 53-16,-105 18 15,52 53 17,18 52-32,53-17 31,36-36-16,69-34 1,36-19 0,-52-34-1,17-36 1,-18-35 0,-53 17-1,-35 0 1,0 107 15,-18 52-15,1 0-1,-1-35 1,18-35 0,0 17-1,0-17 1,18-54 15,35-17-15,-18-35-1,53-53 1,-53 106-16,36-53 16,-36 88-1,0 53 1,-17 70-1,-18-17 1,35-18 0,54-35-1,-72-53 1,71 0 15,18-71-15,-35 19-1,-54 34-15,19-70 16,-36 52-16,0-52 16,-18 35-1,-52 18 1</inkml:trace>
  <inkml:trace contextRef="#ctx0" brushRef="#br0" timeOffset="9266.74">12735 3140 0,'0'0'0,"-17"0"0,-19 0 0,1-18 16,17 18 15</inkml:trace>
  <inkml:trace contextRef="#ctx0" brushRef="#br0" timeOffset="9486.37">11483 3440 0,'0'0'0,"-18"0"0,1 0 15,52 0 1,35 0 0,-52 0-16,123-18 15,-17-17 1,-18 17 0</inkml:trace>
  <inkml:trace contextRef="#ctx0" brushRef="#br0" timeOffset="11003.57">14552 3281 0,'0'0'15,"18"-18"-15,-1-123 32,-17 123-32,0 1 15,0 34 1,0 89 0,0 18-1,0 34 1,-17-34-1,17-71 1,0-35 0,0-36-1,35-53 1,36-35 0,-54-17 15,18 70-16,-17 35 1,-18 36-16,0 35 16,18 53-1,17 0 1,0-53 0,36-36-1,35-17 1,0-70-1,-1-36 1,-52-35 0,-35 53-1,-18-1 1,0 72 0,-35 87 15,-18 54-16,53-18 1,0 17 0,70-70-1,1-53 1,88-18 0,-54-52-1,-16-71 1,-54-53-1,-35 70 1,0-17 0,0 106-1,-18 88 1,-17 88 15,17-18-15,1 54-1,17-54 1,0-52 0,0-54-1,17-34 1,19-36 0,-1-35-1,18-36 1,0 71-1,0 53 1,-18 71 0,0 17-1,0 18 1,1-53 15,-19-53-31,54 17 16,-1-17-1,1-35 1,0-36 0,-36-17-1,-17-18 1,-1 89 0,-17 34-1,0 72 1,0-1-1,0-35 1,18-18 0,17-35-1,0-18 1,1-52 15,-19 52-31</inkml:trace>
  <inkml:trace contextRef="#ctx0" brushRef="#br0" timeOffset="11187.54">16563 3087 0,'0'0'0,"-18"0"0,-52 0 16,34 0 0,1 17-1,35 1 1,0 17-1,0-17-15,35-18 16,1 0 0</inkml:trace>
  <inkml:trace contextRef="#ctx0" brushRef="#br0" timeOffset="11958.6">16863 3104 0,'0'0'0,"-18"0"31,-35 18-15,-17 88-1,34 0 1,36-71-16,0 88 16,18-17-1,53-53 1,34-53-1,37-17 1,-54-36 0,0-71-1,-70 71-15,17-88 16,-18-53 0,-17 71 15,0 87-16,-52 54 1,16 70 0,19-52-16,-1 69 15,0 72 1,18-71 0,0-18-1,0-35 1,53-71 15,0-53-15,0 1-1,35-36 1,-70 88 0,35 1-16,0 34 31,-53 72-16,35-19 1,18 1 0,35-36-1,0-35 1,18 0 0,-88-18-16,52-17 15,-17-18 1,-17 0-1,-36 36 1,-53 17 15,35 0-31</inkml:trace>
  <inkml:trace contextRef="#ctx0" brushRef="#br0" timeOffset="13153.17">1535 6068 0,'0'0'0,"-18"0"16,36 0 15,-1-18-31,1 0 0,52-34 16,-34-1 0,-36-36 15,-71 19-16,-88 17 1,18 53 0,88 18-16,-88 52 15,35 89 1,89-53 0,17 17-1,53-70 1,70-35-1,36-71 1,17-35 0,-70 17-1,-71-35 1,-35 36 0,0 52 15,-17 71-16,17 35 1,17 18 0,19-53-1,34-35 1,36-18 0,18-89-1,-36 19 1,18-54-1,-106 19 1,0 16 0,-18 72-1,0 87 1,18 36 0,0 88 15,0-35-16,0 123 1,0-17 0,0-54-1,18-87 1,17-159 15,-35-54-15,18 36-16,-1-105 15</inkml:trace>
  <inkml:trace contextRef="#ctx0" brushRef="#br0" timeOffset="13453.28">2240 6068 0,'0'0'0,"0"-36"16,-18-16-16,18-37 16,53 36 15,-35 36-31,141-36 15,-18 35 1,-35 106 0,-89-17-1,-87 52 1,-89-34 0,0-36-1,89-36 1,52-17-1,71-17 1,18-19 0,-36 19-16</inkml:trace>
  <inkml:trace contextRef="#ctx0" brushRef="#br0" timeOffset="13736.43">2857 5821 0,'71'-71'16,"-142"142"-16,160-177 15,-89 124 1,0-1-16,0 36 16,17 159-1,19-18 1,-1 0 0,-35 53-1,0-18 1,0-70-1,0-18 1,0-123 0,0-89-1,0-52 1,0 70 0</inkml:trace>
  <inkml:trace contextRef="#ctx0" brushRef="#br0" timeOffset="14053">3016 6156 0,'0'-35'16,"0"70"-16,-17-194 16,17 124-16,0-53 15,53 0 1,35 35 0,53 35-1,0 71 1,-106 53-1,-35-18 1,-123 0 0,17-35-1,88-35-15,-88 17 16,89-17 0,34-36 30,19 0-30,-1 1-16</inkml:trace>
  <inkml:trace contextRef="#ctx0" brushRef="#br0" timeOffset="14420.14">3510 6015 0,'18'0'15,"-1"0"-15,1 17 16,17-17-1,54-35 1,-19 0 0,1-53-1,-54 17 1,-17 1 0,-53 52 15,36 18-31,-54 18 15,1 87 1,34-34 0,19 35-1,17-36 1,53-52 0,88 0-1,0-36 1,-35-17-1,35-18 1</inkml:trace>
  <inkml:trace contextRef="#ctx0" brushRef="#br0" timeOffset="15236.54">4392 5838 0,'18'-17'0,"-36"34"0,36-140 16,-36 70 15,-52 53-31,17 35 31,0 36-15,0 52 0,35 1-1,18-54 1,0-34 0,71-72 15,-54 19-31,36-36 15,-35 35-15,0-70 16,17-18 0,-18 71-1,-17 88 17,0-18-17,0 0-15,0 71 31,18-53-15,35-18 0,0-35-1,17 0 1,-34-17 0,-1-36-1,-35-18 1,18 18-1,-1-52 1,54 34 0,-18 18-1,70 53 1,-52 35 0,-18 36 15,-18 35-16,-35-18 1,0-53 0,0-17-1,-35-18 1,17 0 0,18-35-1,0-54 1,18 19-1,35-36 1,0 53 0,-36 35-1,36 18 1,-18 0 0</inkml:trace>
  <inkml:trace contextRef="#ctx0" brushRef="#br0" timeOffset="15735.87">5891 5786 0,'0'0'0,"0"-71"16,0 53-16,-53-17 15,1 35 1,-19 18 0,0 35-1,54-36-15,-36 54 16,35-1 0,18-52-1,88-18 16,18 18-15,-35-18 0,-1 35-1,-52-17 1,-18-1 0,-71 36-1,-17-18 1,0-17-1,0 0 1,53-18 0,17 0-1,0 0 1</inkml:trace>
  <inkml:trace contextRef="#ctx0" brushRef="#br0" timeOffset="15935.92">5715 6085 0,'-35'18'31,"35"0"-31,-18-18 0,0 0 47</inkml:trace>
  <inkml:trace contextRef="#ctx0" brushRef="#br0" timeOffset="17936.22">7549 5927 0,'18'0'31,"0"0"-31,-18-18 0,17 0 0,36-17 16,0-35 0,-35-19 15,-53 1-16,-54 18 1,-16 70 0,-19 17-1,18 107 1,36 52 0,70-52-1,0-19 1,53-52-1,52-53 1,1-35 0,35-53-1,-52 17 1,-37-52 0,-52-1-1,0 71 16,-17 71-15,-1 88 0,18 0-1,0 17 1,53-35 0,0-70-1,-18-18-15,71 0 16,0-53-1,-18-17 1,-35-36 0,-35-18-1,-18 54 1,0 52-16,0 0 16,0 89-1,0 17 16,0 53-15,0-53 0,53-52-1,35-36 1,-18-36 0,-17-16-1,0-54 1,-53 0-1,0 18 1,0 141 15,0 17-15,0 36 0,35-18 15,18-53-16,-35-35-15,88 0 16,17-35 0,1-53-1,-71-18 1,-18-70 0,-35-1-1,0 142-15,0-35 16,0 34-1,0 72 1,-35 52 0,17 106-1,18-88 1,0 35 15,53-71-15,18-34-1,-19-36 1,37-36 0,17-52-1,-89 70-15,36-70 16,-18-18 0,-17 54-1,-18 104 16,0-34-31,0 70 16,0-70-16,0 52 16,0 19-1,53-72 1,35-17 0,-17-17 15,34-36-16,-69 17-15,17-69 16,-53 34 0,-36-17-1,-52 70 1,35 18 0,-35 36-1,18 16 1,34-34-1,1-18 1,17-18 0</inkml:trace>
  <inkml:trace contextRef="#ctx0" brushRef="#br0" timeOffset="18152.64">8908 5574 0,'0'0'0,"-18"0"0,0 18 16,36-18 0,88 0-1,35 0 1,-53-18 0,18-17-1,-35 17 1,-36 0-1</inkml:trace>
  <inkml:trace contextRef="#ctx0" brushRef="#br0" timeOffset="19352.47">10231 5768 0,'-18'-18'15,"36"36"-15,-89-106 31,71 70-31,0-17 16,0 0 0,71-1-1,-54 36-15,54 0 16,-18 71 0,0 52-1,-53 1 1,0-54-1,-18 1 1,18-54 0,-18-17-1,18-52 1,0-37 0,36 1-1,16-35 16,37 17-15,-19 106 0,1 53-1,-36 70 1,-35-35 0,0 1-1,0-72-15,0 19 16,18-54 31,17-35-32,-17 35-15,52-105 16,18-1 0,1 54 15,-19 35-16,-17 88 1,-53 35 0,0 53-1,0-53 1,35-70 0,36-1-1,-1-52 1,1-18-1,17-70 1,-70 17 0,-18 88-1,0 89 17,0-1-17,0 18 16,0-70-31,0 17 16,0-17 0,0-36 15,0-35-15</inkml:trace>
  <inkml:trace contextRef="#ctx0" brushRef="#br0" timeOffset="19535.55">11518 5415 0,'0'0'0,"-17"-18"0,-1 18 15,-17 0 1,35 18 0,0 0-1,0-1 16,0 1-31</inkml:trace>
  <inkml:trace contextRef="#ctx0" brushRef="#br0" timeOffset="21632.17">12012 5468 0,'0'0'16,"18"-18"-16,-1 18 0,1-35 15,-18 17 1,-18 18 0,1 0-16,-36 0 15,0 71 1,35 0 0,18 52-1,0 1 16,53-72-15,-18-34-16,107 17 16,52-35-1,-53 0 1,35-70 0,-17-1-1,-71-52 1,-88-1-1,-18 36 1,-35 70 0,-35 36-1,18 53 1,34 17 0,1 18-1,35-18 16,18-70-15,17-18 0,36-18-1,17-70 1,-35 35 0,-53-35-1,17 17 1,-17 53-1,-17 71 17,17-17-32,0 34 15,0 18 1,70-17 0,18-53-1,1-18 16,-72 0-31,89-36 16,-53-17 0,18-70-1,-36-18 1,-17-36 0,-18 89-1,0 53-15,0 17 16,0 54-1,-36 87 1,-17 36 0,36-36-1,17 1 1,0-89-16,88 36 16,-35-54-1,35-17 16,18-35-15,-53-18 0,35-123-1,-70 34 1,-1 107-16,-17-88 16,0-1-1,0 89 1,0 123 15,0-53-31,0 89 16,-17-89-16,17 71 15,0 35 1,0-35 0,53-71-1,-1-17 16,54-36-15,-35-35 0,-18-17-1,0-18 1,-53 70 0,0 71 15,0-35-31,0 70 15,0-35 1,0 17 0,35-52-1,35-18 1,19-18 0,-54 1-16,53-54 15,-35 0 16,-18-17-15,-17 18 0,0 52-1,-18 53 17,-36 54-17,36 16 1,0 54-1,0 35 1,18 35 0,0-158-16,-1 123 15,19 88 1,-36-17 0,0-54-1,-89-52 16,-52-88-15,18-71 0,35-88-1,52-71 1,19-70 0,17 52-1,0-176 1,53 124-1,-18 106 1,35-1 0,-17 36-1,-17 53 1,-1-1 0,0 1-1,-17 17 110,-1 18-109</inkml:trace>
  <inkml:trace contextRef="#ctx0" brushRef="#br0" timeOffset="25568.9">16810 5662 0,'17'0'15,"1"-18"1,-18 1-16,18-1 16,17-35-1,0-17 1,-35-1-1,0-17 1,-88 0 0,18 52-1,34 36-15,-87 18 16,17 53 0,-17 52-1,52 36 16,71-53-15,18 0 0,52-89-1,36-34 1,35-72 0,-53 19-1,-17-36 1,-54 18-1,-17 35 1,0 88 15,0 36-15,0 35 0,0-54-1,18-34-15,17 53 31,18-71-15,36 0 0,-37-36-16</inkml:trace>
  <inkml:trace contextRef="#ctx0" brushRef="#br0" timeOffset="25968.86">17286 5521 0,'0'0'0,"0"-88"16,-35 17-1,35 18 1,0 0 0,17 53-16,72 0 15,-1 18 1,18 53 0,-36-1-1,-34 36 16,-36-18-15,0-53 0,0-17-1,-18-53 1,18 0 0,0-54-1,35 19 1,36-36-1,-18 71 1,0 35 0,-18 0-1,0 17 1</inkml:trace>
  <inkml:trace contextRef="#ctx0" brushRef="#br0" timeOffset="26319.43">18009 5468 0,'0'18'15,"0"-36"-15,18 53 16,0-35-16,17 0 16,35-17-1,19-36 1,-72 53-16,54-53 16,-71 35-16,0-17 15,-35-36 1,-54 71-1,19 36 1,-36 105 0,88-88-1,18-18-15,0 71 16,71-36 0,17-70-1,88 0 16,36-70-15,-53-1 0</inkml:trace>
  <inkml:trace contextRef="#ctx0" brushRef="#br0" timeOffset="28684.42">6526 7408 0,'0'0'0,"18"-35"0,35-88 31,-53 87-31,0-17 16,-18-17 0,-52 35-1,-36 35 1,-18 17-1,107 1-15,-54 70 16,36 106 0,35 0-1,18-70 1,70-19 0,123-87-1,-52-18 16,71-71-15,-19-17 0,-70 0-1,-35-18 1,-88 0 0,-18 89-16,-71-36 15,-35 35 1,-35 89-1,53 35 1,35 52 0,53-17-1,35-70 1,54-36 0,-1-35-1,-18-53 1,19-17 15,-37-18-15,-34 52-16,-18-52 15,0 18 1,0 52 0,0 53-1,0 71 1,18 0-1,17-18 1,18-35 0,18-53-1,-1-18 1,36-52 0,-18-18-1,-35-36 16,-35-35-15,-18 54 0,0 87-1,0 106 1,0 89 0,0-19-1,17-52 1,36-35-1,0-71 1,18 0 0,-36 0-16,53-71 15,-17 1 1,-1-89 0,-70-18-1,0 36 1,0 53 15,-17 106-15,17 52-1,-18 107 1,18-19 0,0-52-1,0-70-15,35 34 16,53-17-1,1-53 1,-19-18 0,18-52-1,-17-18 1,-53-1 0,-1-16-1,-17 69 16,-53 72-15,18 69 0,17-16-1,18 16 1,53 1 0,71-70-1,17-19 1,71-17-1,-18-35 1,-71-18 0,1-88-1,-124 17 1,0 54 0,-71 70-1,-17 35 16,-18 71-15,71 0 0,17-18-1,36-17 1,17-71 0,53 0-1,0-53 1,18-71-1,-71 18 1,-17-88 0,-18 0-1,0 88 1,-35 71 0,17 70-1,18-17-15,-17 106 31,17 70-15,0-18 0,0-88-1,52 18 1,-34-106-16,53 53 16,17-53-1,-35 0 1,35-53-1,-53-18 1,-17 54-16</inkml:trace>
  <inkml:trace contextRef="#ctx0" brushRef="#br0" timeOffset="29784.17">11395 7514 0,'-18'18'0,"36"-18"31,-1 0-31,54 0 16,52-53-1,-17-18 1,-35 18 0,-71-52-1,-18-37 1,-52 90 15,-36 16-15,0 36-1,18 88 1,35 18 0,53-70-16,-18 122 15,18-34 1,18-71-1,52-18 1,19-35 0,-19-53-1,36-53 1,-53-17 0,-36-1-1,-17 1 1,0 88-1,0 87 32,0-16-47,0 122 16,0-34 0,53-18-1,36-36 1,52-70-1,0-35 1,18-35 0,-18-36-1,-71-18 1,-34 1 0,-36 35-1,-36 88 1,-17 35 15,53 71-15,0-18-1,36 18 1,17-18 0,-36-70-16,18 34 15,-35-34 1,-17-18 15,-18 0-15,17-18-16,-17 1 15,-18-36 1,35 35 0,0 18-1,36-17 16,0 17-31</inkml:trace>
  <inkml:trace contextRef="#ctx0" brushRef="#br0" timeOffset="29952.83">13070 7514 0,'0'0'0,"-17"0"47,-1 0-47,-17 18 16,-89-1-1</inkml:trace>
  <inkml:trace contextRef="#ctx0" brushRef="#br0" timeOffset="38200.6">15381 4674 0,'18'-17'0,"17"-36"32,-35 35-32,18 0 15,35-34 1,-36-1 0,18 17-1,-35 19 1,0-1-1,0 36 17,-17-1-32,-1 1 0,-17 70 15,-53 106 1,-18 88 0,0-52-1,-53 87 1,18 18 15,18-70-15,35-18-1,52-88 1,1-36 0,35-88-1,-18-17 1,36-106 15,35-53-15,-35 88-16</inkml:trace>
  <inkml:trace contextRef="#ctx0" brushRef="#br0" timeOffset="40000.48">16157 4568 0,'18'0'0,"-1"0"15,1-17 1,17-36-1,1 18 1,-36-18 0,-18 0-1,-70 18 1,-18 35 0,18 88-1,17 18 1,54-18-1,17 0 17,17-70-17,71-18 1,18-36 0,-35 1-1,17-53 1,-70 17-1,-18 18 1,0 36-16,0 34 31,0 89-15,0-18 0,0-35-1,53-35 1,-36-18-16,36 0 15,35-35 17,-17-36-17,-36 1 1,-17-19 0,-18 36-1,0 36 1,0 105-1,0-17 1,0-1 0,0-17-1,17-53 1,72-18 0,-36-35-1,-18 1 1,0-37-1,-35 1 17,0 106-1,0-1-31,0 54 16,0 17-1,0-35 1,18-35-1,52-18 1,1-53 0,-18 18-1,-36 17-15,19-88 16,-36 18 0,0-71-1,0 124-15,0-18 16,0 18-1,0 123 17,0 18-17,-18 52 1,18-52 0,0-18-1,18-70 1,52-18-1,18-53 1,-17 0 0,0-53-1,-36 54 1,-18 52 0,-17 35-1,-17 18 1,-1 17-1,18 1 17,18-54-17,52-17 1,19-17 0,-36-36-1,-36-18 1,-17 1-1,0 17 1,-35 35 0,-18 18-1,18 0 1,-36 0 0,18 0-1</inkml:trace>
  <inkml:trace contextRef="#ctx0" brushRef="#br0" timeOffset="40183.58">17092 4145 0,'0'0'0,"18"0"47,-1 0-47,54 0 15,52 0 1,-34 0 0</inkml:trace>
  <inkml:trace contextRef="#ctx0" brushRef="#br0" timeOffset="40882.98">18203 4339 0,'18'0'32,"0"0"-32,-1-35 15,19-18 1,-19-18-1,-34 18 1,-19 36-16,-17-1 16,-53 18-1,36 88 1,17 1 0,35-19-1,18-35 1,36-17-1,69-36 17,-16-34-17,-54 16 1,-17 1 0,-18 17-1,-18 107 16,18-37-15,0 54 0,0-35-1,0 52 1,0-17 0,0-71-16,-35 18 15,-36 0 1,-17-53-1,35 0 17,0-53-17,18-35 1,35 18 0,35-36-1,-17 88-15</inkml:trace>
  <inkml:trace contextRef="#ctx0" brushRef="#br0" timeOffset="43333.69">18362 4374 0,'18'-17'16,"-1"17"-1,19-35-15,34-1 16,-17-17-1,-35 36 1,-1-54 0,-17 36-1,-35 17 1,-35 53 0,52 36-1,-17 35 1,35-36-1,53-34 1,35-36 0,-18-36-1,18-34 1,-52-18 0,-1-18-1,-35 71 1,0 123 15,-35 18 0,35-36-15,0-52-16,0 17 16,0-17-1,35-89 16,18 1-15,-35-19 0,-18 72-16,17-36 15,-17 88 17,0 36-17,18-1 1,0-17-1,-1-53 1,18 18 0,36-18-1,0-35 1,-1-36 0,-35 0-1,-35-17 1,0 18-1,-53 70 1,1 53 0,52 35-1,0 0 1,17-17 0,36-36-1,18-35 1,-1-18-1,18-35 17,1-35-17,-36 17 1,-1 19 0,-34 52-1,0 52 1,-1 19-1,1-36 1,53 1 0,-1-36-1,36 0 1,0-36 0,-53-34-1,-18-18 1,-35-18-1,-35 70 17,-18 36-17,0 53 1,18 53 0,35-18-1,0-17 1,17-53-1,36-18 1,0-36 0,-18-34-1,1-1 1,-1 1 0,-17 52-1,-18 36 1,0 52-1,0-17 17,0 0-17,52-35 1,19-18 0,-18-53-1,-18-35 1,-35-1-1,18-52 1,-18 71 0,0 17-1,0 70 1,-18 36 0,1 53-1,17 0 1,0-35-1,88-1 17,-71-52-32,54-18 15,17 0 1,0-53 0,-52-18-1,-19 1 1,-17 17-1,-17 88 17,-1 18-17,18 18 1,0-54-16,35 18 16,36-17-1,52-18 1,-17 0-1,18-35 1,-54-36 15,-52-17-15,-18 0 0,0 53-1,-71 35 1,-17 53-1,35 17 1,53 36 0,0-36-1,53-34 1,18-36 0,-1-18-1,1-52 1,-1-36-1,-34 18 1,-1-106 15,-35 105-15,0 19 0,-35 123 15,17-18-31,-35 71 15,53 0 1,0 17 0,53 1-1,17-54 1,36-35 0,-18-35-1,-70 0-15,106-35 16,-36-35-1,-53 17 17,-17-18-17,-18 18-15</inkml:trace>
  <inkml:trace contextRef="#ctx0" brushRef="#br0" timeOffset="43618.4">20355 3863 0,'-35'0'0,"70"0"0,-105 0 0,52 0 0,0 0 16,36 0 15,35-18-31,70 1 15,54-19 1,-142 36 0,53-17-1,-17 17 1</inkml:trace>
  <inkml:trace contextRef="#ctx0" brushRef="#br0" timeOffset="44615.99">15804 6297 0,'0'0'16,"0"-18"-16,0 1 0,0-54 31,0 54-31,0-19 16,0 19 0,0 34 15,0 89-16,18 18 1,-18 105 0,0-176-16,0 159 15,0-71 1,0 17 0,0-17-1,0-70 1,0-36-1,0-17 17,-18-18-32,1-18 15,-1-70 1,18-53 0,0 106-16</inkml:trace>
  <inkml:trace contextRef="#ctx0" brushRef="#br0" timeOffset="45415.59">15928 6297 0,'0'-18'0,"0"36"0,0-71 0,0 18 16,0 17 0,-35 18-1,17 0-15,-17 36 16,-1 16-1,-34 54 1,35 0 0,-1-53 15,19-18-15,17-70 15,35-36-16,0-17 1,-17 0 0,17 18-1,-17 34 1,-1 19 0,1 17 15,0 35-31,17 18 15,-17-36 1,-1 36 0,19 0-1,-1-35 1,-35 0 0,0-36 77,0 0 64,-18 18-157,1 0 15,17-17-15,-18 17 16,-17 0-1,17 0-15</inkml:trace>
  <inkml:trace contextRef="#ctx0" brushRef="#br0" timeOffset="46999.75">15716 6209 0,'0'18'15,"0"-1"-15,0 1 16,0-1-16,-53 72 15,0-1 1,36-53 15,-1 0-15,18-52 31,0-1-47,18-17 15,35-36 1,-18 1 0,18 34-1,-18 1 1,-17 35 0,-1 18 15,-17-1-31,36 36 15,-19 18 1,54 17 15,-36-35-15,-35-18 0,18 1-1,-1-36 1,-17-18 31,-17 18-47,-36-53 15,18 0 1,-18-53 0,35 53-1,0 36-15,18-19 16,0 19-1,0-1 1,0 53 15,36 36-15,17 0 0,17-1-1,-52-52 1,-1-1-1,-17-34 17,0-1-32,0-35 15,0 36-15,-35-19 16,18-34 0,-19 52-1,36 36 32,0 17-47,53 53 31,-18-17-15,1-54 0,-1 19-1,-35-54 1,0 0-1,0-35 1,-18 36-16,-17-36 16,0-18-1,0 36 1,17 17 0,36 54 15,34 34-16,-34 1 1,0-54 0,-1 1 15,-17-36 0,0 1-15,-17-18-1,-36-1 1,35 1 0,1 35-1,-1 0 1,-17 0 0,-18 18-1</inkml:trace>
  <inkml:trace contextRef="#ctx0" brushRef="#br0" timeOffset="51599.29">13247 6720 0,'17'0'15,"-17"18"17,0 0-32,0-1 15,-17-17 63,17-17-62,0-1-16,0 0 16,0 1-1,0-1 1,17 18 0,-17 18-16,36 35 15,-36 0 1,0-18-1,-53 0 1,0-17 0,35-1 15</inkml:trace>
  <inkml:trace contextRef="#ctx0" brushRef="#br0" timeOffset="51914.9">13441 6667 0,'0'0'0,"0"-17"0,17 17 62,1 0-46,0 0 0,-18 17 15,0 1-31,0 0 16,0 35-1,0-36-15,0 72 16,-18-54-1</inkml:trace>
  <inkml:trace contextRef="#ctx0" brushRef="#br0" timeOffset="52915.92">2769 2540 0,'-17'0'31,"-1"0"-31,18 18 16,0-1-16,0 1 15,0 0 1,0-36 31,0 0-32,0 1-15,0-1 0,0-17 16,0-1 0,0 54 31,0 17-32,-18 71 1,18-88-16,0 35 15,18-18 1</inkml:trace>
  <inkml:trace contextRef="#ctx0" brushRef="#br0" timeOffset="53299.27">3069 2558 0,'-17'0'15,"-1"17"1,18 19 0,0-54 46,0 0-62,0 1 0,0-1 16,0-35-1,-18 53 17,1 18-32,17 35 15,-18 0 1,18-36-16,0 54 15,0-54-15,0 19 16</inkml:trace>
  <inkml:trace contextRef="#ctx0" brushRef="#br0" timeOffset="75211.16">970 529 0,'18'-17'0,"-36"34"0,36-52 15,17 17 1,-35 1-16,18-19 16,-18 19-1,-18 17 1,-70 35 0,0 36-1,-1 52 1,37 18-1,52-106-15,0 89 16,0-89-16,52 53 16,19-52-1,52-36 1,19-71 0,52-88 15,-106 53-16,-71 18 1,-17-18 0,0 54-1,0 34 1,0 36 0,0 87-1,-17 19 1,17-18-1,0-18 1,0-71 0,17-34 15,-17-1-31,36-35 31,17-17-15,-36 52-1,19 0 1,16 54 0,-16 17-1,-19-36-15,54 54 16,17-36 0,36-35-1,-19-53 1,37-35-1,-37 0 1,-87 17 0,-18-17-1,-71 70 1,-17 1 15,35 70-15,-35 88-1,88-35 1,0-18 0,0-71-1,53-17 1,35-70 0,0-18-1,-35 0 1,-35 35-1,-18 35 1,0 71 15,0-35-31,0 34 16,0 19 0,35-18 15,36-53-16,17-18 1,0-35 0,18-35-1,-88 35 1,-1 18 0,-17 53 15,0 17-16,0 88 1,0-70-16,0 88 16,0 53-1,0-70 1,0 17 0,0-88 15,0-35-16,0-54 17,0-34-17,-17-36-15</inkml:trace>
  <inkml:trace contextRef="#ctx0" brushRef="#br0" timeOffset="75511">2663 776 0,'0'-18'0,"0"36"0,0-106 16,18 53 0,53-1-1,17 36 1,-71 0-16,54 53 31,-71 0-15,0 18-1,-53-1 1,-17 18 0,17-52-1,53-19-15,-18 1 16,18-53 15,53-18-15</inkml:trace>
  <inkml:trace contextRef="#ctx0" brushRef="#br0" timeOffset="75778.84">3157 423 0,'0'0'0,"0"18"47,0 0-47,-17 17 15,17-17-15,-18 70 16,0 18 0,18-18-1,0-18 1,0-34 0,18-36-1,35-18 1,-35-35-1</inkml:trace>
  <inkml:trace contextRef="#ctx0" brushRef="#br0" timeOffset="75978.94">3140 670 0,'0'0'0,"-18"0"0,0 0 16,18 18-1,0 0 1,18-18 0,17 0-1,36-36 1,-36 36-16</inkml:trace>
  <inkml:trace contextRef="#ctx0" brushRef="#br0" timeOffset="76377.97">3492 653 0,'18'0'16,"0"0"-1,-1 0-15,1 0 16,35-36-1,-35 1 1,-1 17 0,-34 18-1,-1 0 1,0 18-16,-17 17 16,-36 71-1,36-53 1,35 35-1,0-52 1,71-36 0,-18 0-1,35 0 1,-18-71 15,-52 53-31</inkml:trace>
  <inkml:trace contextRef="#ctx0" brushRef="#br0" timeOffset="76762.67">3810 635 0,'0'-18'16,"0"1"-1,0-1 1,71 0 0,-19 18-1,19 0 1,0 53-1,-54-17 1,-17-19-16,0 54 16,-17-18-1,-19-18 1,36-17 0,-17-18 15,17-36-16,0-52 1,35 35 0,-17-17-1,34 34 1,1 19 0,0-36-1,53 35 1</inkml:trace>
  <inkml:trace contextRef="#ctx0" brushRef="#br0" timeOffset="77028.7">4568 635 0,'-17'0'0,"34"0"0,-34 18 15,17-1 1,17-17 0,1 0-16,17 0 15,36 0 1,-36 0 0,0-17-1,1-19 1</inkml:trace>
  <inkml:trace contextRef="#ctx0" brushRef="#br0" timeOffset="77694.39">5098 582 0,'0'-18'15,"0"1"1,0-1 0,0 1-16,0-1 15,0-17 1,35-1 0,35-17-1,-34 53 1,-1 36-1,-17 17 1,-18 35 0,-53 0-1,0 0 1,18-70-16,-54 88 16,36-53 15,36-53-16,17-53 17,35 17-17,-35 19-15,35-1 16,1 18 0,-19 35-1,19 36 1,-19-36-1,1-17-15,17-1 16,18-17 0,18-17-1,-19-18 1,-16-18 15,-36 35-15,0 0-16,0 1 15,0-1 17</inkml:trace>
  <inkml:trace contextRef="#ctx0" brushRef="#br0" timeOffset="78412.24">1411 1605 0,'-18'0'0,"36"0"16,-88 0-16,-19-18 16,72 18-1,34 0 32,19 0-47,158-17 31,-124-1-31,177-17 16,159 0 0,-53-1-1,141 1 1,-142 0 0,107-18-1,-89 18 1,-87 17-1,-107 0 1,-106 18 0,1 0-1,-36 0 17,-52 0-1,-19 0-16,-52 0-15</inkml:trace>
  <inkml:trace contextRef="#ctx0" brushRef="#br0" timeOffset="79110.64">1041 1923 0,'0'0'0,"-18"0"0,0 0 16,-35 0 15,36 0-31,17-18 47,17 18-31,19-18-16,105 1 15,35-19 1,142 1 0,-54-18-1,124 0 1,-282 36-16,229-19 31,89-17-15,-107 18-1,36 0 1,-141 17 0,-1-17-1,-70 17 1,-70 18 0,-36 0-1,1 0 1,-19 0-1,-17-17 32,0-1-15</inkml:trace>
  <inkml:trace contextRef="#ctx0" brushRef="#br0" timeOffset="79261.46">4604 1411 0,'0'0'16,"0"18"31,-18-18-16,-17 17-31,17 1 0</inkml:trace>
  <inkml:trace contextRef="#ctx0" brushRef="#br0" timeOffset="151451.74">2328 9631 0,'0'-18'0,"0"36"0,-53-124 16,36 71 0,-1-1-16,0 36 15,18 18 16,0 53-15,0-36-16,0 106 16,-17 71-1,-1-89 1,1 1 0,17-54-1,0-52 1,17-71 15,18-18-15,1 18-1</inkml:trace>
  <inkml:trace contextRef="#ctx0" brushRef="#br0" timeOffset="151703">2434 9631 0,'0'0'0,"18"-18"16,-1-52-1,36 70 1,-17 53 0,-36-18-16,35 141 15,-35-35 1,0 18 0,0-71-1,0 0 1,-18-52-1,-52-89 17,17 18-17</inkml:trace>
  <inkml:trace contextRef="#ctx0" brushRef="#br0" timeOffset="152786.73">2081 10107 0,'0'0'16,"-17"0"-16,-1 0 15,18 18 1,71-18 0,52-36-1,124-16 1,-53-19 0,-18 18-1,-105 35 1,-71 36-1,0 70 1,-35-17 0,17 35-1,18-53 1,35-1 0,36-52-1,35-35 16,0-35-15,-36 17 0,-52-53-1,-53 35 1,-1 36-16,-87 0 16,35 35-1,-18 88 1,35 35-1,71-34 1,0-72-16,53 71 16,18-52-1,52-36 1,18-53 0,-35 0-1,35-35 16,-35-18-15,-71 35 0,-35 54-1,0 105 17,0-18-17,0-52-15,0 70 16,0-35-1,18-53 1,53 0 0,-1-35-1,1-36 1,-18-34 0,-36 34 15,-17 53-31,0 89 47,0-53-47,0 52 15,18-17 1,-18-35-16,70 35 16,1-36-1,-1-17 1,19-53-1,-72 0 1,-17-52 0,0-37-1,-35 89 1,0 53 0,-1 0-1,19 36 1</inkml:trace>
  <inkml:trace contextRef="#ctx0" brushRef="#br0" timeOffset="153235.65">5609 9596 0,'0'0'0,"0"-36"0,18 19 16,-18-1-16,35-35 16,-35 88 15,0 1-31,0 122 16,-53 19-1,18-54 1,0 1-1,-1-54 1,72-140 31,-36 52-31</inkml:trace>
  <inkml:trace contextRef="#ctx0" brushRef="#br0" timeOffset="153718.85">5274 9966 0,'-35'0'16,"70"0"-16,-123 18 15,88-1 1,35 1 0,106-36-1,0-17 1,89 0-1,-125 17 1,-69 18 0,-36 35-1,0 54 1,0-37 0,0-34-16,17 53 31,54-54-16,-1-17 1,19-35 0,17-53-1,-106 35 1,0 35-16,0-105 16,-89 35-1,36 88 1,-17 35-1,17 35 1,35 19 0,18-36-1,36-36 1</inkml:trace>
  <inkml:trace contextRef="#ctx0" brushRef="#br0" timeOffset="156137.65">7285 10213 0,'-18'18'0,"36"-36"0,-53 36 16,52-36-1,36-35 1,53-35 0,-71 53-16,71-71 15,-53-71 16,-53-17-15,-71 106 0,-34 53-1,16 70 1,72 141 0,17 36-1,0-53 1,0-18-1,0-53 1,0-53 0,17-35-1,19-52 1,-1-19 0,18-35-1,-18 36 1,36 70 15,-18 53-15,17 35-1,1-35 1,17 17 0,53-52-1,-17-18 1,-89 0-16,141-35 15,-52-36 1,-89 0 0,-70-34-1,-54 16 1,19 72 0,35 17-16,-36 70 15,36 19 16,0 16-15,35 1 0,17-53-1,36-53 1,18-18 0,-18-34-1,-1-19 1,-52-17-1,18 53 1,0 35 0,-1 70-1,-17-17 1,36 18 0,17-36-1,17-35 16,36-18-15,53-70 0,-89 17-1,-34-17 1,-36 53 0,-18 70 15,0 1-31,1 52 15,-1-35 1,18 17 0,0-35-1,0-52 17,35-36-17,-17 35-15,52-52 31,-34-1-15,-1 36 0,0 35-1,1 35 1,16 53 0,19-35-1,-18-17 1,53-1-1,88-35 1,-106-35 0,88-54-1,-140 1 1,-36 18 0,-89-19-1,-16 54 16,34 53-15,-35 88 0,89 17-1,17-52 1,17-1 0,54-35-1,-18-35 1,35-17-1,-70-1-15,52-52 16,-17-71 0,-18 17-1,-35-70 1,18 88 0,-18 89-16,0-19 15,-35 89 16,17 71-15,18 52 0,0-17-1,35-71 1,-17-53-16,53 36 16,34-54-1,-34-17 1,17-35-1,-17-53 1,-18-71 0,-36-70-1,18 53 1,-35 105 0,0 36-1,0 88 1,-35 88 15,18 53-15,17-35-1,0-54 1,17-16 0,71-54-1,18-18 1,35-34-1,0-54 1,-52-35 0,-72 36-1,-17 17 1,-88 53 0,70 18-16,-52 52 15,35 18 16,35 1-15,0-37 0,53-34-1,35-18 1,18-35 0,-18-18-1,-18-53 1</inkml:trace>
  <inkml:trace contextRef="#ctx0" brushRef="#br0" timeOffset="156618.43">12506 9419 0,'18'-17'0,"-36"34"0,36-87 31,-36 70-15,0 35-16,1 0 0,-54 106 15,36 18 16,-53 17-15,17-52 0,71-54-1,0-52 1,35-53 0,1-18-1</inkml:trace>
  <inkml:trace contextRef="#ctx0" brushRef="#br0" timeOffset="156851.76">12418 9490 0,'0'0'0,"17"-18"0,-17-17 16,18 17-1,0 106 1,-1 106 0,1 0-1,-18-70 16,0-18-15,0-53 0,-18-53 15,-17-18-31</inkml:trace>
  <inkml:trace contextRef="#ctx0" brushRef="#br0" timeOffset="158000.49">12047 10019 0,'0'0'0,"18"0"32,88 18-17,35-18 1,-18-18 0,36-70-1,-124 70 1,89-70-16,-71 35 31,-36 53-15,-17 35-1,0 36 1,0 17 0,0-53-16,18 36 15,0-36 1,35-35-1,35 0 1,-18-53 0,36-17-1,-18-89 1,-88 71 0,0 35-1,-17 123 32,17-52-47,-18 70 16,18-53-16,0 54 15,18-1 1,70-35 0,18-53-1,-18-18 1,71-70-1,-89-36 1,-52-17 0,-18-53-1,0 71 1,0 17 0,-18 106-1,1 0-15,-1 88 31,-17 89-15,17 34 0,18-87-1,53-18 1,35-71 0,36-35-1,-1-18 1,1-70-1,-54 17 1,-35-52 0,-35 17-1,-35 177 17,0 34-17,35-69 1,0 17-1,0 17 1,18-70-16,52 18 16,-17-18-1,18-35 1,-36-36 0,-35-17-1,-18-36 1,-52 54-1,-1 52 1,-17 36 0,35 17-1,18-17 1,17-18 0,0-18-16</inkml:trace>
  <inkml:trace contextRef="#ctx0" brushRef="#br0" timeOffset="158184.68">13617 9472 0,'0'0'0,"-17"0"0,34 0 31,1 0-31,35 0 16,88-18-1,18 18 1,-71-17 0</inkml:trace>
  <inkml:trace contextRef="#ctx0" brushRef="#br0" timeOffset="159918.91">15293 9737 0,'70'-53'15,"-52"35"-15,53-35 16,52-35 0,-88 53-16,36-36 15,-71 1 1,-88 34 15,-18 36-15,-70 18-1,52 53 1,106-1 0,18-35-16,36 89 15,87 17 1,-35-53-1,-35 0 1,-53-35 0,-70-53-1,34 0-15,-87 0 16,35-35 0,-36-53-1,18-36 1,54 18 15,34 89-15,18 52-1,88 89 1,0-19 0,53 1-1,-17-53 1,-106-53-16,52 0 15,-35 0-15,71-35 16,-35-36 0,-36-17-1,-17-18 1,-18 53 0,0 124 15,17 35 0,1-18-15,35-53-1,0-17 1,17-18 0,36-71-1,-18 1 1,-70-36-1,-18 35 1,0 36 0,0 53-1,0-1-15,-18 72 16,18 16 0,36-34-1,69-18 1,54-35 15,18-36-15,-1-53-1,-70-35 1,-71-17 0,-35 0-1,-53 52 1,-70 89-1,35 87 1,52 1 0,36 0-1,71-35 1,-1-54 0,89-34 15,-88-36-16,-36-18 1,-17 1 0,-18 34-1,-18 125 17,-35 52-17,35 35 1,18 36-1,0-18 1,0 70 0,-17-34-1,-1-177-15,-35 105 16,-35-17 0,0-105-1,17-72 1,1-69 15,34-107-15,36 159-16,0-229 15,53 70 1,53 18 0,0 71-1,-18 52 1,18 1-1,70-1 1</inkml:trace>
  <inkml:trace contextRef="#ctx0" brushRef="#br0" timeOffset="160534.51">17321 9895 0,'0'0'0,"36"0"0,17-35 16,-1-18 0,1-17-1,-53-19 1,-35 89 15,-88 71-15,-1 17-1,18 71 1,71-53 0,53-71-1,70-35 1,53-53-1,-53 0 1,-17-35 0,-71 17-1,0 54-15,0 52 32,0 89-17,-18-19 1,0 107-1,-17 35 17,35-176-32,-17 140 15,-1 71 1,18 1 0,-18-107-1,-35-105 1,-35-54-1,53-17-15,-36-70 16,-34-142 0,87 18-1,18-88 1,35-36 0,71 124-1,88-35 1,-159 211-1</inkml:trace>
  <inkml:trace contextRef="#ctx0" brushRef="#br0" timeOffset="162469.29">17568 10054 0,'71'-17'15,"-53"17"-15,-142 17 0,283-52 16,-283 70-16,265-88 0,-123 36 16,0-1-16,35-35 15,-18-35 1,-35 17-1,0 18 1,-71 53 0,18 36-1,-17 105 1,70-71 0,0 1-1,88-53 1,18-18 15,-36-18-15,72-88-1,-54 18 1,-35-36 0,-53 54-1,-71 123 16,53-18-31,1 53 16,17 0 0,17-17-1,36-36 1,-35-17 0,-18-36 15,0 1-16,-18-1 1,-17 0 0,17 18-1,18 18 1,0 17 0,89-35-1,-19 0 1,54-53-1,-18-35 1,-36-18 0,-17-70-1,0 52 1,-35 89-16,-18-53 16,0 123 15,-53 106 0,35-105-31,0 105 16,18 17-1,0-52 1,71-53 0,-18-53-1,35 0 1,0-88-1,-17 0 1,-36-18 0,-17 88-1,-18 36 1,-18 70 0,0-17-1,1 17 1,17-53 15,53-35-15,17 0-1,18-70 1,-70 52-16,35-35 16,0-70-1,-53 105 1,0 36-1,-35 52 1,-1 18 0,36-35-1,0-17 1,89-36 0,-1 0-1,18-36 1,-36-70-1,-52-17 17,-53 0-17,-36 87 1,-53 36 0,19 106-1,69-18 1,19 36-1,105-36 1,-18-70 0,36-18-1,18-36 1,-36-17 0,0-70-1,-70 105-15,17-88 16,-35 142 31,-35 52-32,-18 18 1,53-71-16,-18 18 16,18-35-16,0 17 15,0-17 1,0-36 15,36-70-15,34-36-1,-35 89-15,36-71 16,17 36 0,-35 87-1,-53 71 1,0 36 15,0-1-15,0-52-1,35-53 1,18-18 0,0-18-1,0-53 1,0-17-1,-35 35 1,-1 36-16,-17-54 16,0 36-1,-70-18 1</inkml:trace>
  <inkml:trace contextRef="#ctx0" brushRef="#br0" timeOffset="162684.42">19808 9190 0,'0'0'0,"-17"-18"0,-1 1 16,1 17 0,-1 0-1,0 0 1,-17 0-1,-18 0 1,0 0-16</inkml:trace>
  <inkml:trace contextRef="#ctx0" brushRef="#br0" timeOffset="162885.94">18556 9472 0,'0'0'0,"-18"0"0,1 0 0,17 18 32,35-18-17,-17 0-15,105 0 16,-35-18 0,-17 0-1,-53 18 1</inkml:trace>
  <inkml:trace contextRef="#ctx0" brushRef="#br0" timeOffset="164167.15">3263 11148 0,'-17'0'0,"34"0"0,-52 0 16,17-18 0,36 18 15,70 0-15,-53 0-16,106 0 15,-88 0-15,124 0 16,87 0-1,107 0 1,-36-18 0,141 1-1,89-1 1,34 18 0,36-17-1,53-1 1,-176 0 15,229 1-31,17-19 31,-564 36-31,406-17 16,211 17 0,-17-18-1,17 18 1,-211-18-1,159 1 1,-565 17-16,388-18 16,141 1-1,-18-1 1,-211 18 0,124-35-1,-54 17 1,-35 18-1,-88-18 17,-88 18-17,-141 0 1,-36 0 0,-88 0-1,-70 0 1</inkml:trace>
  <inkml:trace contextRef="#ctx0" brushRef="#br0" timeOffset="164283.81">19808 10777 0,'-17'18'0,"-1"-18"16,1 0-1,-54 0 1,-17-18-1</inkml:trace>
  <inkml:trace contextRef="#ctx0" brushRef="#br0" timeOffset="165301.12">3687 12929 0,'0'0'0,"-36"0"0,-52 0 15,53 0 1,-36 0-16,-17 0 15,70 0 1,-35 0 0,106 0 15,88 0-15,106 0-1,-176 0-15,123 0 16,53 0-1,-53 0 1,18 0 0,-54 0-1,-69 0 1,-19 0 0,-70-17-1,-53 17 16,-17 0-15</inkml:trace>
  <inkml:trace contextRef="#ctx0" brushRef="#br0" timeOffset="165700.44">3492 13053 0,'-35'0'15,"70"0"-15,-123 17 0,53-17 0,-36 0 16,36 18 0,53 0-1,-1-18-15,107 0 16,105 0 15,53 0-15,-88-36-1,89 19 1,-19-1 0,-105 0-1,-88 18 1,-54 0-1,-17-35 17,-17 0-17</inkml:trace>
  <inkml:trace contextRef="#ctx0" brushRef="#br0" timeOffset="166183.84">4815 12524 0,'0'0'16,"-35"-18"-1,17 18 1,18 35 0,0 36-1,89 17 1,17 0-1,-18-35 1,-71-53-16,124 0 16,-52 0-1,-1 0 1,-71-18 0,-105 18 15,71 18-31,-72 35 15,-16 70 17,-36 36-17,35-35 1,0-18 0,71-71-1,35-18 1,35-17 15,18-35-31</inkml:trace>
  <inkml:trace contextRef="#ctx0" brushRef="#br0" timeOffset="167416.64">6632 13017 0,'0'0'0,"-35"18"32,35 0-17,18-18 1,-1 0-16,1 0 0,70-18 15,-53 0-15,159-70 32,-53 0-17,18-53 1,-71 35 0,-70-17-1,-36-18 1,-35 70-1,-17 53 1,-1 54 0,18 52-1,-52 88 1,34 36 0,53-124-16,1 247 15,17 53 1,0-88-1,17 123 17,1-17-17,0-71 1,-1-35 0,54-88-1,-18-89 1,17-105-1,19-89 1,-72 54-16,107-177 16,-18 0-1,-1-124 1,-87-70 0,-89 35-1,-52 124 1,-159-88-1,105 211 17,-34 35-17,87 54 1,107 17 0,34 0-1,89-36 1,-53 36-16,106-53 15,70-70 1,-17-1 0,-89 36-1,-35 0 1,-88 53 0,0 17-1,0 53 1,0 18-1,0 71 17,0-36-17,0-17 1,18-71 0,0 0-1,-1-18 1,-17-70-1,0 35-15</inkml:trace>
  <inkml:trace contextRef="#ctx0" brushRef="#br0" timeOffset="167602.92">7743 12612 0,'0'0'0,"-17"-18"31,-1 18-31,-17 35 16,35-17 15,0 35-15,53-18 0</inkml:trace>
  <inkml:trace contextRef="#ctx0" brushRef="#br0" timeOffset="168783.09">8061 12771 0,'0'0'0,"0"17"0,0 54 15,0-54-15,0 36 16,0 35 0,0-70-16,0 70 15,0-35 1,0-17-1,0-54 32,0 0-31,0-52 0,35-1-1,36-35 1,-1 36-1,-17 52 1,0 53 0,-53-17-16,35 70 15,-17 18 1,0-18 0,17-52-1,36-19 1,-1-34-1,-35 17 1,18-53 0,53-36-1,0-34 1,-35 17 0,34 18-1,-16 70 1,-54 18-1,-35 53 1,17 18 0,1-36-1,0-17 1,-18-36 31,0-17-47,0-1 15,0-16 1,-71 34 15,54 18-31,-19 0 16,19 0-16,-72 35 16,19 53-1,17 1 1,35 16-1,18-16 1,36-54 0,34-17-1,18-36 1,-17-17 0,17-54-1,-17-52 1,-36 0-1,-35-70 17,0 105-17,0 17 1,0 107 15,-18 70-15,18-52-16,-17 122 15,17-17 1,0 36 0,35-71-1,18-71 1,0-17 0,35-54-1,-53-17 1,-17 0-1</inkml:trace>
  <inkml:trace contextRef="#ctx0" brushRef="#br0" timeOffset="171582.81">10160 12577 0,'0'0'0,"-18"35"32,18-18-32,18-17 31,17 0-16,89-17 1,-1-54 0,-70 18-1,-35-17 1,-54 34 0,1 36-16,-53 0 15,-53 53 1,35 36-1,88-1 17,18 0-17,53-35 1,53-53 0,0-18-1,-35-17 1,-71 0-1,-18 35 1,-70 0 0,0 53-1,17 52 1,18-16 0,18 52-1,52-53 1,1-70-16,17-1 15,1-17 1,52 18 0,0-36-1,35-52 1,72-71 0,-19-36-1,-88 54 1,-70 87-16,-1-122 15,-17 87 1,0 53 0,-35 18-1,0 36 1,0-19 0,17-17-1,18 18 32,0 0-31,0-1-1,0 19 1,0-19-16,0 89 16,0 0-1,0 17 1,0 1-1,18-71 1,105-18 0,18-35-1,-17-53 1,17-35 0,-53-36-1,-70 36 1,-18 18-1,-71 70 1,18 17 15,-17 72-15,34 34 0,36-35-1,36 0 1,87-52-1,-17-36 1,53-18 0,17-53-1,-70 1 1,-53-54 0,-53 107-16,0-54 15,-36 107 16,-16 52 1,34-18-17,18-34-15,0 34 16,0-35 0,35-17-1,0-18 1,1-35-1,-1-18 1,18-53 0,-35 71-16,-1-53 15,36-1 1,-18 89 0,-17 18-1,0 70 1,-1 0-1,19 1 17,-36-19-17,35-52 1,0-18 0,18 0-1,18-71 1,-1-35-1,1 1 1,-18 16 0,-36 72-1,1 17 1,-18 53 0,0 52-1,0 1 1,53-18-1,0-35 1,35-17 15,-70-36-31,87 0 16,54-36 0,-35-34-1,-54-54 1,-52 19-1,-18-1 1,-35 88 0,-54 18-1,19 88 1,52 36 0,18-36-1,18 0 1,88-53-1,35-17 17,-18-53-17,-35-1 1,-17-69 0,-53-19-1,-18 54 1,0 17-1,0 70 17,0 54-17,-18 35 1,0-53 0,18-36-16,-17 36 15,17-70 48,0-19-63,35-52 31,18-53-15,53 35-1,0 89 1,-36 34-1,-52 54 1,-18 35 0,0 17-1,0-105-15,-18 52 16,-17 1 0,35-18-1,-18-36 1,18-34 15,0-1-15,53-70-1,-35 53-15</inkml:trace>
  <inkml:trace contextRef="#ctx0" brushRef="#br0" timeOffset="171866.92">14552 12330 0,'0'0'16,"18"-18"-16,-1 0 16,-17 36-1,0 70 1,0 36 0,-35-1-1,17 1 1,-34-19-1,16-16 17,36-54-17,53-35 17,18-53-17</inkml:trace>
  <inkml:trace contextRef="#ctx0" brushRef="#br0" timeOffset="172349.85">14905 12753 0,'17'-18'0,"-34"36"0,52-53 0,0-1 15,-35 1 1,-70 35 15,17 35-15,35 1-1,1-1 17,17-17-17,35 17 1,35-35 0,-17 17-1,-17 19 1,-19-36-16,1 17 15,-18 19 1,-53-1 0,-35 18-1,0-18 1,17-17 0,18-1-1,18-17 1,17 0-1,1 0 17,17-17-17,0-19 1,0-16-16</inkml:trace>
  <inkml:trace contextRef="#ctx0" brushRef="#br0" timeOffset="172670.7">14023 12471 0,'0'-18'0,"18"0"16,-1 18-1,71-17-15,71 17 32,0-36-17,-36 36 1,-70 0 0,-35-17-1,0 17 1</inkml:trace>
  <inkml:trace contextRef="#ctx0" brushRef="#br0" timeOffset="173283.88">15593 12365 0,'0'0'16,"0"-18"-16,0-17 15,0 17 1,0 1 0,-36 17-16,19 0 15,-36 53 1,-53 35 0,18 35-1,17 1 1,18 17-1,36-106-15,17 53 16,53 0 0,70-17-1,-35-53 1,36 17 0,-18-35-1,-53-53 1,17-35-1</inkml:trace>
  <inkml:trace contextRef="#ctx0" brushRef="#br0" timeOffset="173666.56">16087 12330 0,'0'0'0,"0"-18"15,0 0-15,35-17 16,18 17 0,53 18-1,-36 36 1,18 69 0,1 1-1,-54-17 1,0 52-1,-35-18 1,-17-105 0,-54 52-1,0 1 1,19-36 0,52-17-1,-18-18 1,18-18-1</inkml:trace>
  <inkml:trace contextRef="#ctx0" brushRef="#br0" timeOffset="173888.19">17092 13017 0,'0'18'0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47:49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2117 0,'0'0'0,"-18"0"15,-17 0 1,17 0 78,18-18-47,35 18-32,-17-18-15,0 1 0</inkml:trace>
  <inkml:trace contextRef="#ctx0" brushRef="#br0" timeOffset="917.08">4886 653 0,'0'-18'16,"0"0"0,-18 1 15,18 34-15,-17 1-1,17 17-15,-36 106 16,36-17-1,-53 52 1,18-88 0,35-52-16,-35 34 15,35-52 1,0 0 0,-18-36 15,1-53-16,17 54-15</inkml:trace>
  <inkml:trace contextRef="#ctx0" brushRef="#br0" timeOffset="1481.91">4516 900 0,'0'0'0,"-18"-18"0,-17-17 16,17-18-1,18-18 1,0 54-16,18-36 15,87-36 1,37 37 0,69 34-1,-70 18 1,18 123 15,-141 1-15,-18 70-1,-18-71 1,0-17 0,1-88-1,-1-71 17,18-35-17,0-89 1,53 54-1,71-18 1,-89 123-16,35-17 16,-34 35-16,105 17 15,-71 72 1,-34 52 15,-36 35-15,-18-70-1,-35 0 1,53-89-16,0 19 16,-18-36-1</inkml:trace>
  <inkml:trace contextRef="#ctx0" brushRef="#br0" timeOffset="3633.39">6103 1288 0,'0'0'0,"35"0"16,-17 0-16,35-18 16,-35 0-1,34-52 1,-16-18-1,-36-36 1,0 36 0,-71 35-1,1 71 1,52-1-16,-88 107 16,36-18-1,34 35 1,36-53-1,0 0 1,53-53 0,-35-35-16,70 0 15,18-88 1,-18 0 15,0-71-15,-35 71-1,-35 17 1,-18 160 15,-18-1-15,1 18 0,17-36-1,52-17 1,-34-53-16,53 0 15,52-35 1,18-53 0,-53 0-1,-17-36 1,-53 71 15,-18 35-31,0 71 31,-53 53-15,17-35 0,1 35-1,18-106-15,17 53 16,17-71 15,18 0-15,18-70-1,18 0 1,-18-18 0,-36 88-16,1-17 15,17 53 1,-35 52 15,0 19-15,18 16-1,0-69 1,-1-19-16,36 1 16,-18-18-1,54-53 1,-36 0 0,17-70-1,-17 17 1,-53 35-1,0 124 17,-18 35-17,18-17 1,0 17 0,0-70-1,18 17 1,53-17-1,-1-18 1,36-36 0,-18-34-1,-35-1 1,18-70 0,-54 88-1,19 36 1,-19 17-1,-17 88 1,0 0 0,0 35-1,18-70 1,52-17 15,54-36-15,-1 0-1,36-36 1,-35-34 0,-54-18-1,-70-18 1,0 35 0,-53 18-1,-17 53 1,-54 71-1,89 17 1,0 18 0,17-36-1,18-17 1,35-35 0,18-18 15,18-71-16,-18 1 1,17-71 0,-34 53-1,-19 35 1,-52 141 15,-18 0-15,18 36-1,35-36 1,0-71-16,0 1 16,106 0-1,-18-36 1,53-53 15,-18-17-15,-70-18-1,-18-52 1,-35 52 0,0 53-1,0 71 1,-17 52 0,-36 71-1,18 36 1,35-54-1,0-70 1,53-53 0,17 0-1,-17-18 1,0-35 0,18 1-1</inkml:trace>
  <inkml:trace contextRef="#ctx0" brushRef="#br0" timeOffset="4533.04">10548 864 0,'0'-17'16,"0"34"-16,0-70 0,18-17 15,-18 52-15,0-35 16,0-17 0,-53 70-1,35 0-15,-52 17 16,-1 72-1,36-37-15,-53 160 16,70-53 0,18 17-1,18-70 1,52-53 15,89-53-15,-18-71-1,35-52 1,-35-106 0,-123 35-1,-71-18 1,-106 106 0,18 89-1,53 69 1,53 107-1,35 0 1,53 53 0,70-36-1,36-17 1,-53-36 0,-106-52 15,-71-18-16,-70-36 1,35-17 0,89 0-16,-89-35 15,88 0 1,18-18 0,35 0-1,89-18 1,-71 54-16</inkml:trace>
  <inkml:trace contextRef="#ctx0" brushRef="#br0" timeOffset="7066.54">11060 1199 0,'123'-88'16,"-246"176"-16,317-264 15,-177 141 1,-17 52 15,0 19-15,-35 70-1,35-36 1,0 18 0,0-35-1,18-35-15,35-18 16,52-18 0,-34-17-1,35-71 1,-53 18-1,0-36 1,-36 89 0,-52 88 15,0 35-15,17 18-1,18-35 16,35-18-15,-17-53-16,52 17 16,54-17-1,17-53 1,-35-17 0,17-71-1,-70 35 1,-53-18-1,0 107-15,-70 34 32,34 54-17,19 52 1,-1 1 0,18-54-1,0-52 1,53 35-1,0-35 1,53-18 0,0-53-1,-18-18 1,0-70 0,-70 70-1,-18 54 1,-36 70 15,19 35-15,17-18-1,17-52-15,19 35 16,-36-35 0,-18-18 46,0 0-31,18 17 1,0 1-32,18-18 15,17 0 1,-17 0-16,35 0 15,70-18 1,-34-70 0,-19-18-1,-17-88 1,-35 88 0,35-52 15,-53 140-16,-36 124 17,1 17-17,35 54 1,0-36 0,18-35-1,52-71 1,-17-35-1,35-35 1,1-36 0,-72 36-16,18-53 15,1-1 1,-36 72 0,0 70 30,0-18-46,-18 36 16,18 34 0,0-69-1,18-1 1,35-35 0,0 0-1,17-71 1,-35 1-1,18-54 1,-35 71 0,-18 106 15,0 0-15,0-17-1,-18 52 1,1-35-1,17-18 1,17-35 0,19 0-1,-1-35 1,0-54 0,-35 1-1,-17 18 1,-36 34-1,35 36 1,18-17 0,0-19-1,18 36-15,105-52 16,-35 16 15,53 36-15,-52 18-1,-37 70 1,-34 0 0,-18 1-1,-18-19 1,-17-52 0,0-1-1,35-34 16,35-54-15,36 1 0,35-54-1,-18 36 1,-35 88 0,-36 0-1,19 18 1,-36-1-16,17 54 15,-17 35 1,0-36 0,0-17-1,18-35 1,35-18 0,-36 0-16,54 0 15,35-71 1,-18 1-1,36-54 1,-54 36 0,-70 17-1,-53 71 1,-17 53 0,34 18 15,19-1-16,17-17 1,0 0 0,0-35-16,0 17 15,0-17 1,-36-1 0,19 1-1,-1-18 1,-17 0-1,17-18-15,-35-34 16,0-1 0</inkml:trace>
  <inkml:trace contextRef="#ctx0" brushRef="#br0" timeOffset="7265.46">13935 564 0,'-18'0'0,"36"0"0,-54 0 0,1 0 16,18-17-1,-19 17 1,1 0 0,0 0-1,17 0-15</inkml:trace>
  <inkml:trace contextRef="#ctx0" brushRef="#br0" timeOffset="7465.82">12876 847 0,'0'0'16,"-17"17"-16,-19 1 0,36 0 31,18-1-16,53 1 1,-1-18 0,-17 0-1</inkml:trace>
  <inkml:trace contextRef="#ctx0" brushRef="#br0" timeOffset="8367.04">4251 2240 0,'-18'0'0,"36"0"0,-89 0 31,54 0-31,34 0 31,36 0-15,88 0-1,-88 0-15,159 0 16,158 0 0,-17 0-1,176-18 1,124-17 0,-124 18 15,459-36-16,-124 0 1,-193 17 0,246-16-1,-247 16 1,177-17 0,105-17-1,-458 17 1,53 0-1,-212 35 1,-53-17 0,-123 17-1,-124 18 1</inkml:trace>
  <inkml:trace contextRef="#ctx0" brushRef="#br0" timeOffset="8482.64">14676 1711 0,'0'0'0,"-18"0"0,0 0 16,-35 35-1,-17 18 1,-36-18 0</inkml:trace>
  <inkml:trace contextRef="#ctx0" brushRef="#br0" timeOffset="9101.15">2805 3598 0,'0'-88'31,"0"176"-31,0-194 0,-18 89 0,18-1 16,-18 1 0,1 17-1,17 52 1,0 90 0,-18 16-1,18-69 1,-18 16-1,18-69 1,0-19 0,0-52-1,0 17 1</inkml:trace>
  <inkml:trace contextRef="#ctx0" brushRef="#br0" timeOffset="9255.54">2946 3775 0,'0'0'15,"17"-18"1,-17 0 0,18 18 31,0 0-32</inkml:trace>
  <inkml:trace contextRef="#ctx0" brushRef="#br0" timeOffset="10032.21">4516 3387 0,'-36'0'31,"36"17"-15,18-17 0,0 0-1,34 0-15,19-53 16,35-17 0,-71-1-1,-35 1 16,-70 34-15,-36 36 0,-18 89-1,54 16 1,52 72 0,18-142-16,18 36 15,70-1 1,35-70-1,-34 0 1,-1-53 0,-88 36-1,-141-19 1,17 36 0,-17 71 15,71 35-16,52-18 1,71 18 0,70-71-1,36-17 1,-36-54 0,36-16-1,-18-54 1,-105 70-16</inkml:trace>
  <inkml:trace contextRef="#ctx0" brushRef="#br0" timeOffset="10232.69">5221 3492 0,'0'-17'0,"0"34"0,0-52 15,18 53 17,-1 17-32,36 53 15,-53-52 1,36-1-1,34 53 1,-52-70 0,17-18-1,18-18 1,-35-35-16</inkml:trace>
  <inkml:trace contextRef="#ctx0" brushRef="#br0" timeOffset="10448.95">5609 3492 0,'0'0'15,"0"-52"-15,0 16 16,-17 54 0,-1 0-16,-35 52 15,-53 89 1,53-89 0,0 36-1,53-70 16,18-36-15,70-36 0,-70 19-16,17-1 0</inkml:trace>
  <inkml:trace contextRef="#ctx0" brushRef="#br0" timeOffset="10749.34">5803 3510 0,'0'0'0,"35"-70"15,1 17 1,-36 70-1,0 19 1,-18-1-16,18 53 16,0 88-1,18 54 1,-18-36 0,-18 88 15,-35-35-16,53-71 1,0-123 0,0-70-1,18-36 1,17-88 0,-17-53-1</inkml:trace>
  <inkml:trace contextRef="#ctx0" brushRef="#br0" timeOffset="11035.14">5874 3775 0,'0'0'0,"0"-53"0,0-18 16,0-52-1,53 17 1,17 71 0,18 35 15,-35 53-16,-35 70 1,-36-35 0,-52-17-1,52-71-15,-52 53 16,34-36 0,19-17-1,34-53 16,1 36-31</inkml:trace>
  <inkml:trace contextRef="#ctx0" brushRef="#br0" timeOffset="11299.15">6491 3157 0,'0'0'0,"0"-17"0,0-19 31,0 19-16,0 70 1,0 53 0,0 35-1,0-36 1,0 1 0,0-35-1,0-53 1,53-18-1,35-36 1</inkml:trace>
  <inkml:trace contextRef="#ctx0" brushRef="#br0" timeOffset="12397.78">7108 3457 0,'0'-17'0,"0"34"15,18-105-15,-36 35 16,-34 18 15,-19 35-15,53 17-16,-52 54 15,-1 52 1,36 1 0,35-53-1,18-19 1,52-52-1,18-17 1,18-54 0,-35 1-1,-54-54 1,1 54 0,-18 105 30,0-17-46,-18 70 16,18 0 0,0 0-1,53-53 1,35-35 0,18 0-1,-70-17-15,69-36 16,1-35-1,-53-18 1,-53 35 0,0 54-1,0 70 1,-17 35 0,17 0 15,17-53-16,36-17 1,35-18 0,0-18-1,-70 18-15,70-70 16,-52-19 0,-19-16-1,-17 34 1,0 142 15,-17-36-31,-1 71 16,0-36-1,1 1 1,17-53 0,0-36 30,17 0-46,36-35 16,18-53 0,-1 1-1,1 69 1,-36 54 0,0 70-1,-35-70-15,36 52 16,-36-17-1,70-35 1,-34-18 0,34-35-1,-35-18 1,-35-18 0,0-17 15,-35 35-31</inkml:trace>
  <inkml:trace contextRef="#ctx0" brushRef="#br0" timeOffset="12558.51">7849 3052 0,'0'0'0,"-17"0"15,-1 0-15</inkml:trace>
  <inkml:trace contextRef="#ctx0" brushRef="#br0" timeOffset="13032.13">9596 3210 0,'0'-35'0,"0"70"0,0-229 31,0 159-31,0 17 16,0-17-16,0 17 16,0 54-1,0 52 16,0 124-15,-18-1 0,-17-70-1,17-88-15,18 53 16,0-88 0,18-18-1,17-36 1</inkml:trace>
  <inkml:trace contextRef="#ctx0" brushRef="#br0" timeOffset="13447.96">9543 3510 0,'17'35'0,"-34"-70"0,17-18 0,-36-88 16,36 0-1,0 0 1,53 70 0,88-17-1,71 70 16,-159 18-31,70 53 16,-70 53 0,-123 0-1,-71-35 1,-18 17 0,53-71-1,71-17 1,17 0-1,89 36 17,35 52-17,-1-18 1,-69-34-16,87 34 16,-52-34-1,-1-19 16,-34-17-15,-1-17 0,0-19-16</inkml:trace>
  <inkml:trace contextRef="#ctx0" brushRef="#br0" timeOffset="13783.35">10460 3440 0,'17'0'47,"36"-18"-31,18-35-1,-36 18 1,-17-53 0,-18 52-1,-88 36 16,70 0-31,-70 71 16,53 17 0,17 18-1,18-18 1,53-53 0,53-17-1,-18-18 1,35-53-1</inkml:trace>
  <inkml:trace contextRef="#ctx0" brushRef="#br0" timeOffset="15865.25">11148 3228 0,'0'0'0,"17"-35"16,1-1-16,-18-17 16,0 36 15,-71 70-16,19 35 1,16 53 0,36-18-1,18-34 1,70-54 0,36-35-1,-19-18 1,19-70-1,-18-18 1,-53-17 0,-36 52-1,-17 107 17,0-19-17,-35 71-15,17 1 31,18 34-15,36-70 0,34-35-1,36-18 1,0-18 0,-36-35-1,-34-35 1,-36 53-16,-18-107 15,-52 37 1,-36 69 0,17 36-1,19 71 1,35 70 0,35-53 15,35-17-16,53-36 1,0-35 0,53-53-1,-105 35-15,70-70 16,-18 0 0,0 0-1,-70 70 1,-18 89 15,0-54-31,0 36 16,0-35-16,0 70 15,0-17 1,0-54 0,52-17-1,19-17 16,0-54-15,-36-17 0,18-35-1,-36 70 1,-17 35 0,0 71 15,0-35-31,0 87 15,0-34 1,0 17 0,53-53-1,-17-17 1,-19-18-16,89-18 16,18-35-1,-54-17 16,1-36-15,-71 0 0,0 53-1,-71 53 1,36 53 0,0 71-1,17-18 1,18-36-1,70-17 1,36-53 0,-17 0-1,34-53 1,0-17 0,-52-1-1,-18-17 16,-53 70-15,18 36 0,-18 52-1,0 1 1,0-18 0,0-18-1,0-17-15,52-18 16,1 0-1,18-36 1,0-34 0,-36 17-1,18-35 1,-36 70 0,-17 36-1,0 70 16,0-17-15,0-19 0,0-16-1,71-36 1,-36-18 0,36-52-1,-54-19 1,1 1-1,-18 18 1,0 52 0,0 71-1,0 70 1,18 54 0,-1-36-1,-17 123 16,0 36-15,-17-229-16,-72 229 16,1-106-1,-18-35 1,54-124 0,-1-70-1,35-71 1,18-53-1,18-53 1,17 18 0,-17 53-1,34-53 1,1 71 0</inkml:trace>
  <inkml:trace contextRef="#ctx0" brushRef="#br0" timeOffset="18532.16">15081 2893 0,'0'-18'16,"0"36"-16,-17-36 16,17 36-1,0-1-15,0 19 31,53-19-15,35-17 0,35-35-1,-35-18 1,18-17 0,-71-19-1,-35 54 1,0 53 15,-17-1-31,-54 89 16,54 53-1,-19-36 1,1 19 0,35-125-16,-18 71 15,1-70 16,-1-18-15,-70-53 0,35 0-1,-53-53 1,71 106 0,17 0-1,18 71 1,18 17-1,53 0 1,34-52 0,-69-19-16,87-17 15,53-53 1,-17-35 0,-88 18-1,-54-19 1,-17 19 15,0 52-31,-17 18 16,-18 35-1,17 54 1,0-19 0,18 18-1,18-52 1,0-36-16,70 17 15,35-52 1,-35-18 0,53-53-1,-70-17 1,-71 70 0,0 35-16,-35 1 15,-36 52 16,36 18-15,35 53 0,0-18-1,70-18 1,-34-17 0,-19-53-1,1 0 1,-18-53-1,-18 18 1,-17 17 0,17 18-1,18 36 1,0 17 0,71-18-1,-18-17 16,88-18-15,-17-71 0,-36 18-1,18-70 1,-54-1 0,-34-70-1,17 71 1,-35 87-1,-17 72 1,-19 105 0,1-35-1,35 52 1,53-34 0,-53-107-16,53 19 15,18-36 16,-1 0-15,18-88 0,1-36-1,-37 54 1,-34-1 0,-18 89-1,0 35 1,0 35-1,35-18 1,18-34 0,-35-36-16,52 0 15,-17 0 1,-17-53 0,-36-18-1,0-17 16,0 70-31,0-35 16,0 106 15,0 53-15,0-18 0,0-35-1,0-18 1,35-35-1,-17 0-15,35-35 16,17-35 0,-17 17-1,0-18 1,0 36 0,-18 35-1,0 70 1,-35-17 15,71 36-15,17-37-1,0-52 1,-70 0-16,105 0 16,1-35-1,-71-18 1,-36-53-1,-17 18 1,-35 35 0,-53 53-1,35 53 1,-17 53 0,52-35-1,18-18 16,53-36-15,-36-17-16,36 0 16,36-35-1,-37-18 1,-16 18 0,-19-1-1,-17 72 16,0-1-31,0 106 16,-35 35 0,0-34-1,-36 52 1,36 53 0,35-177-16,-53 107 15,18 69 16,35-69-15,0-71 0,0-89-16,0-34 31,0-36-15,0-18-1,0 1 1,-18-89-1</inkml:trace>
  <inkml:trace contextRef="#ctx0" brushRef="#br0" timeOffset="18748.45">17798 2611 0,'0'0'15,"-71"-106"1,71 88-16,-18 18 16,18-18-1,-17 18 17,-36 0-17</inkml:trace>
  <inkml:trace contextRef="#ctx0" brushRef="#br0" timeOffset="18981.4">16581 2893 0,'0'0'0,"-18"17"0,18 1 15,0 0 1,88-18 15,18 0-15,-36 0-1,-34 0 1</inkml:trace>
  <inkml:trace contextRef="#ctx0" brushRef="#br0" timeOffset="19899.18">2293 5503 0,'0'0'0,"-18"-88"31,1 70-31,17-34 16,0-1 0,17 35-16,54-17 15,0 35 1,34 70 0,-34 36-1,-53 106 1,-89-53 15,53-124-31,-140 88 16,52-70-1,35-53 1,54-35 0,-1-53-1,18 0 1,53-1-1,0 89 1,53 71 0,-36-1-1,1 19 1,-1-19 0,-34-52-1,16-18 16</inkml:trace>
  <inkml:trace contextRef="#ctx0" brushRef="#br0" timeOffset="20063.75">3069 5715 0,'0'0'0,"18"-18"16,-18-17-1,0 17 1,0 1-1,17-1 1,1 18-16</inkml:trace>
  <inkml:trace contextRef="#ctx0" brushRef="#br0" timeOffset="20683.41">4374 5468 0,'-35'0'31,"53"-18"0,-1 1-15,1 17-16,123-53 16,0-18-1,-53 1 1,-52-18 0,-54 52-1,0 36-15,-123 0 31,18 71-15,-1 35 0,124-1-1,0-52 1,106-35 0,-18-18-1,1-18 1,-89-17-1,-36 35 1,-69 18 0,-1 88-1,88 52 1,18-34 0,71-54-1,52-52 16,18-53-15,18-53 0</inkml:trace>
  <inkml:trace contextRef="#ctx0" brushRef="#br0" timeOffset="20880.89">5098 5503 0,'0'-35'16,"0"70"-16,0-105 15,53 70 1,-1 53-1,37 53 1,-36-18 0,17-18-1,-52-34 1,-1-36 0,19 0-1</inkml:trace>
  <inkml:trace contextRef="#ctx0" brushRef="#br0" timeOffset="21064.8">5539 5592 0,'0'-18'0,"0"-53"16,-18 18-1,36 195-15,-54-284 16,19 142-16,-36 53 16,35-35-16,-52 70 15,-1 36 1,53-36-1,18-71 1,18-17 0</inkml:trace>
  <inkml:trace contextRef="#ctx0" brushRef="#br0" timeOffset="21347.56">5768 5521 0,'0'0'16,"0"-18"-16,0-17 15,0 123 17,0-52-32,0 105 15,35 70 1,-35 36 0,-17 18-1,-36-89 1,17 18-1,36-158 1,0-72 0,18-70-1,17-35 1</inkml:trace>
  <inkml:trace contextRef="#ctx0" brushRef="#br0" timeOffset="21613.94">5821 5680 0,'0'0'0,"0"-71"0,0-70 16,35 53 0,36 0-1,34 70 1,19 53 0,-71 71-1,-53 18 1,-71-19-1,-52 1 1,-1-53 0,89-35-1,53-36 1,52-35 0</inkml:trace>
  <inkml:trace contextRef="#ctx0" brushRef="#br0" timeOffset="21847.77">6615 5151 0,'17'-18'16,"-34"36"-16,87-89 15,-52 36-15,-1 17 16,-17 36 0,0 52-1,0 71 1,-17 18-1,-1-53 1,18-18 0,18-88-1,35 0 1</inkml:trace>
  <inkml:trace contextRef="#ctx0" brushRef="#br0" timeOffset="22931.49">7197 5433 0,'17'-36'0,"-34"72"0,70-160 31,-53 36-15,0 53-1,-36 35 1,-52 106 0,70-71-16,-34 53 15,16 53 1,36-35-1,18-88 1,70-18 0,0-53-1,0-35 1,-35-1 0,-35 1-1,-18 53 1,0 105 31,0-52-47,0 35 15,18 35 1,52 0 0,-17-70-1,53-18 1,0-35-1,-18-36 1,-17 1 0,-71-19-1,17 54 1,-17 70 15,0-17-15,-17 53-16,17-1 31,52-17-15,1-35-1,71-18 1,-36-53 0,-17-18-1,-36-17 1,-35 18-1,0 87 17,0 54-17,-18-36-15,1 36 16,-1-1 0,0-17-1,18-71 32,18-34-31,0 16-16,35-34 15,17-36 1,18 18 0,-17 88-1,-36 17 1,-17 89-1,17 18 1,0-71 0,36-18-1,-1-35 1,1-18 0,17-35-1,-35-35 1,-71 35-1,-87-35 17</inkml:trace>
  <inkml:trace contextRef="#ctx0" brushRef="#br0" timeOffset="23098.15">8149 5062 0,'0'0'0,"-17"0"0,-19 0 0,-17 0 15,0 18 1,18-18 0,-18 0-1,36 0-15,-1 18 16</inkml:trace>
  <inkml:trace contextRef="#ctx0" brushRef="#br0" timeOffset="25647.22">10125 5450 0,'0'18'0,"0"-36"0,35 36 31,18-18-15,35 0-1,-70-18-15,52 1 16,-34-36 15,-36-18-15,-71 18-1,-17 18 1,35 0 0,18 35-1,17 0 1,0 0-1,1 0 17,-1 0-17,-17 17 1,17-17-16,-17 0 16,0 18-1,-36 35 1,36 18 15,-1 17-15,36 18-1,0-53 1,53-36 0,36-17-1,16-53 1,1-35-1,-18 0 1,-35 0 0,-53 70-1,18 18 1,17 53 0,1 35-1,-19-53-15,36 18 16,53 18 15,53-71-15,-36 0-1,36-53 1,-18-18 0,-70-34-1,-89-1 1,-88 53-1,36 35 1,-54 71 0,18 53-1,53 17 1,53-34 0,89-54-1,16-35 1,19-35 15,17-36-15,-53-52-1,0-54 1,-88-17 0,0 71-1,0 70 1,-35 88-1,-18 106 1,36 36 0,17-19-1,17-52 1,71-18 0,36-70-1,-107-18-15,72 0 16,34-71 15,-17-34-15,-71-19-1,-17-70 1,-18 35 0,-18 142-1,1 105 1,-19 71-1,1-54 1,35 37 0,-18-37-1,18-69 1,0-19 0,18-17-1,35-53 1,0 0 15,17-17-15,-34 52-1,-1 36 1,18 35 0,-18 0-1,36 0 1,17-36-1,18-17 1,-36 0 0,1-70-1,-18-18 1,-36 17 0,-17 0-1,0 124 32,0 18-31,0 17-1,18-35 1,35-35 0,-35-18-16,52 17 15,18-34 1,1-36-1,-54-18 1,-35-52 0,-53-18-1,-35 70 1,0 89 0,-1 70-1,54 0 1,35 18 15,35-18-15,54-53-1,34-35 1,0-17 0,1-36-1,-18-18 1,-18-17-1,-70 18 1,-1 52 0,-17 53 15,0-17-15,18-18 30,0-18-30,-18 1 0,0-1-1,-36 18 1,19 0-16,-36 53 16,17 53-1,19-1 1,34-34-1,72-36 1,-1-35 0,35 0-1,1-53 1,-107 18 0,-17-18-1,0 18 1</inkml:trace>
  <inkml:trace contextRef="#ctx0" brushRef="#br0" timeOffset="28314.52">14605 4886 0,'0'0'16,"-18"0"-16,1-18 0,17 36 31,0 0-31,53 35 31,17-18-15,1-35-1,17-18 1,0-52 0,-53-1-1,-35 53-15,0-52 16,0 35-1,-35 158 17,-18 53-17,18-34 1,35-90-16,0 107 16,0-71-1,0-35 1,0-35 15,-35-53 0,17 35-31,-70-71 16,0 18 0,70 36-1,0 17 1,18 35-1,36 53 1,17-53 0,35 1-1,53-36 1,0-18 0,35-53-1,-52-17 1,-107 71-16,-17-72 31,0 1-15,-17 71-1,-36 17 1,35 70 0,-17 54-1,35-107-15,0 54 16,18-1-1,87-70 1,1 0 0,35-17-1,-17-54 1,-89 53-16,18-52 16,-35-54-1,-18 72 1,-36 122 31,19-52-47,17 70 15,0-70-15,0 52 16,35 1 0,18-36-1,-35-35 1,-18-53 15,-53-18-15,35 54-1,0 17 1,18 35 0,0 18-1,53-18 1,-35-35-16,70 0 31,18 0-15,0-35-1,17-36 1,-34-34 0,-37-36-1,-34-124 1,-18 159-1,0 36 1,0 105 0,-53 53-1,36 88 1,-1 36 0,18-124-1,70-17 1,19-54 15,16-17-15,-34-35-1,-53 18-15,35-54 16,-53 0 0,17 1-1,-17 123 16,0 0-15,0-36-16,0 54 16,35-36-1,18-35 1,18 0 0,17-17-1,-35-19 1,0-87 15,-35-1-15,-18 54-1,0 158 17,-18 0-17,18-70-15,-18 88 16,18-36-1,0-52 1,36-18 15,-19-18-31,19-17 16,34-53 0,1-36-1,-1 71 1,-35 18-1,1 88 17,-36 18-17,88 52 1,-17-52 0,-1-54-1,54-17 1,-19 0-1,-34-35 1,-53 17-16,70-70 16,-88-35-1,0 34 1,-36 54 0,-34 70-1,-1 36 1,54-36-16,-1 53 31,18-17-15,0-53-1,71-18 1,17 0 0,-35-53-1,-18 0 1,-17 0-1,-1 53 1,-17 18 0,-35 87-1,-18-16 1,35-54-16,-52 141 16,35 54-1,35-1 1,0-70-1,-18 70 17,-53 18-17,-17-124 1,18-70 0,17-53-1,35-17 1,18-72-1,0-34 1,0 70-16,18-176 16</inkml:trace>
  <inkml:trace contextRef="#ctx0" brushRef="#br0" timeOffset="28530.54">17533 4657 0,'-35'-18'0,"70"36"0,-88-54 0,0 1 0,18 35 31,0-18-15,17 18 0,0 0-1,-17 18 1,17-18-16</inkml:trace>
  <inkml:trace contextRef="#ctx0" brushRef="#br0" timeOffset="28762.93">16245 5009 0,'0'0'15,"0"18"-15,-17 17 0,52-35 16,106 0-1,18-35 17,-36 17-17,-87 1-15,52 17 16,-88 17 0,-71 36-1,36-35-15</inkml:trace>
  <inkml:trace contextRef="#ctx0" brushRef="#br0" timeOffset="30345.91">9684 7126 0,'0'0'0,"17"0"0,1 0 16,35-70 0,0-19-1,-36 1 1,-17 18 0,-17 52-16,-107-70 15,-34 88 1,52 35-1,0 89 17,71 34-17,35-105-15,0 71 16,35-19 0,36-69-1,17-36 1,35-88-1,18-1 1,-123 54-16,35-35 16,-53-19-1,0 54 1,-18 35 0,18 35-1,0 54 1,0-72-16,18 36 15,-1-35-15,54 17 32,70-35-17,0-53 1,-35-17 0,-53 17-1,-35-36 1,-18 72-16,0-36 15,0 71 17,-18 34-17,-17 19 1,35-53-16,-18 35 16,18-18-1,18-53 32,17-17-31,36-36-1,-36 18 1,-18 36-16,1 17 16,0 0-1,35 70 1,35 1-1,18-1 1,88 1 0,-18-53-1,-52-18 1,-1-53 0,-35-35-1,-88-18 1,0 18-1,-17 70-15,-72-53 32,1 71-17,18 36 1,-19 52 0,72 18-1,17-18 1,70-18-1,36-70 1,0 0 0,-35-53-1,-1-17 1,-17-106 0,-18 52-1,-17-88 1,-18 89-1,-35 229 32,17-71-47,-17 159 16,35-53 0,0 0-1,17-35 1,54-35-1,0-71 1,70 0 0,-35-53-1,-71 17-15</inkml:trace>
  <inkml:trace contextRef="#ctx0" brushRef="#br0" timeOffset="30763.16">13353 6368 0,'0'0'15,"-36"-18"-15,-52 18 16,106 0 0,105 0-1,54-18 1,-36 1-1,35 17 1,-88 0 15,-105 0-15,-36 0 0,-53 17-1,88-17-15</inkml:trace>
  <inkml:trace contextRef="#ctx0" brushRef="#br0" timeOffset="30997.49">13670 6332 0,'0'0'16,"-18"0"-16,18 36 31,0 87-15,0-17 0,0 53-1,-35-36 1,18-17-1,17-88 1,-18 17 0,53-53 15,36-35-15,-54 36-16</inkml:trace>
  <inkml:trace contextRef="#ctx0" brushRef="#br0" timeOffset="31496.37">13847 6809 0,'52'-36'16,"-16"-17"-1,-160 177-15,160-159 0,69-54 16,-105 107 0,0 53-1,0-54-15,0 54 16,0-1 0,18-52-1,17-18 1,53-35 15,1-36-15,-36 1-1,-18-19 1,-35 54-16,17 0 16,1 35-1,-18 88 1,0 18-1,0 35 1,0 0 0,0 141-1,0-88 1,-35-70 0,-18-54-1,-35-52 1,-71-53-1,36-1 17,52-16-17,36-1 1,35-36 0,35-16-1</inkml:trace>
  <inkml:trace contextRef="#ctx0" brushRef="#br0" timeOffset="31812.52">14570 6756 0,'17'-36'0,"-34"72"0,34-89 0,1 0 16,-18 35 0,0 36-1,18 123 1,-1-18-1,-17 71 1,0 18 15,0-177-31,-35 89 16,0-18 0,35-89-1,0-34 1,0-36-1,0-88 1,0 105-16</inkml:trace>
  <inkml:trace contextRef="#ctx0" brushRef="#br0" timeOffset="32062.37">14570 7003 0,'0'-36'0,"0"-105"16,35-18 0,-70 653-16,35-652 15,88-283-15,-70 441 16,17-18-16,-18 18 15,54 0-15,-53 18 16,17 70 0,-35-18-1,-53 19 1,-53-36 0,18-18-1,17-35 1,89 0 15,35-35-15</inkml:trace>
  <inkml:trace contextRef="#ctx0" brushRef="#br0" timeOffset="32629.61">14834 6826 0,'36'0'0,"-72"0"0,124-17 15,-35-19 1,18 1-1,17-36 1,-17 1 15,-71 52-31,0-35 16,-36 36 0,-52 70-1,18 35 1,17 35-1,35-17 1,53-53 0,-17-53-16,53 18 15,34-18 1,37-36 0,-37-16-1,19-37 1,-36-52-1,-88 124-15,0-72 32,-18 54-17,-52 88 1,52 53 0,18-36-1,35 36 1,18-18-1,-53-70 1,-53-18 15,18 0-15,18 0 0,-36 0-1</inkml:trace>
  <inkml:trace contextRef="#ctx0" brushRef="#br0" timeOffset="33329.58">4233 9631 0,'0'0'0,"0"-35"16,18 35 0,0 0-1,17 0-15,124-18 16,105 0 0,18 1-1,-158 17 1,-54 0-1,-105 17 17,18-17-32,-19 0 15</inkml:trace>
  <inkml:trace contextRef="#ctx0" brushRef="#br0" timeOffset="33662.82">4992 9578 0,'0'0'0,"-18"0"0,1 0 15,-1 18 1,18 17-1,0 124 17,18-1-17,-1-34 1,-17-18 0,0-18-1,0-35 1,-88 17-1,-18-52 1,-17-18 0,34-53-1,-16-18 1,69 1 0,36 35-1,0 17 1,36 18-1</inkml:trace>
  <inkml:trace contextRef="#ctx0" brushRef="#br0" timeOffset="34378.73">5327 10054 0,'0'0'0,"18"0"16,17-17-16,18-36 15,-53 17 1,0 19-16,-18 17 16,-70 0-1,17 53 1,18 35 0,18 35-1,18-35 1,17-35-1,0-35 1,70-18 0,36-53-1,17-35 1,-70 17 0,-35-17-1,-18 35 1,0 36-1,0 70 1,53 17 0,17 18-1,1 0 1,-18-52 0,0-36-1,-18-18 1,0-52-1,1-19 17,-36 19-17,0-36 1,0 71 0,35 52-1,-35 36 1,35 35-1,-17 1 1,-18-19 0,0-52-1,35-18 1,0-18 0,1-17-1</inkml:trace>
  <inkml:trace contextRef="#ctx0" brushRef="#br0" timeOffset="34561.82">6279 10001 0,'0'-17'16,"0"34"-16,0-70 0,0 36 0,0-19 31,-17 54-15,-36 35 0,18 18-1,17-36-15,0 0 16,18 36-1,36-71 1</inkml:trace>
  <inkml:trace contextRef="#ctx0" brushRef="#br0" timeOffset="34997.22">6615 10054 0,'0'0'15,"35"-17"-15,35-54 0,-70-35 16,0 53-1,-17 53 17,-36 35-17,0 71 1,35-70-16,-17 52 16,-18 0-1,53-35 1,71-71 15,-54 18-31,36-53 16,35-35-1,-17 0 1,-36 35 0,1 71-1,-19 35 1,-17 70-1,18-70 17,17-18-17,36-35 1,-18-35 0,-1-18-1</inkml:trace>
  <inkml:trace contextRef="#ctx0" brushRef="#br0" timeOffset="35812.74">8167 9419 0,'17'-17'0,"-34"34"0,34-70 0,1-70 32,-36 123-17,-52 88 1,17 88 0,35-17-1,1 70 1,17-70-1,70-88 1,-52-71 0,70 0-1,36-53 1,-1-71 0,-35 1-1,-53-106 1,-52-1-1,-1 177-15,-88-53 16,-70 71 0,17 106-1,124 105 1,35 1 0,106 34-1,-71-158-15,141 124 16,-34-54-1,-1 53 17,-124 1-17,-123-36 1,71-106-16,-88 18 16,-18-53-1,35-18 1,71-70-1,35-18 1,0 36-16</inkml:trace>
  <inkml:trace contextRef="#ctx0" brushRef="#br0" timeOffset="38479.96">8855 9825 0,'0'0'0,"70"-124"16,-52 54-1,-18 140 32,0 54-31,0-18 0,0-36-1,18-34 1,-1-36-16,36 0 15,18-36 1,-1-52 0,-17-35-1,-53-1 1,0 71 0,0 36-1,0 105 1,0 0-1,0 18 1,0 0 15,53-53-15,35-36 0,18-17-1,18-53 1,-36-17-1,0-36 1,-70-18 0,-18 54-1,-36 70 1,-34 88 0,52 18-1,0-18 1,18 18-1,71-71 17,-53-35-32,70 0 15,0 0 1,36-53 0,-19-35-1,-52 17 1,-35-34-1,-18 87-15,0 0 16,-53 54 0,35 34-1,18 18 1,0 1 0,71-36-1,-53-36 1,-18-34 15,-36-1 0,36 0-31,-17 18 16,-1 0 0,18 36-1,0-19 1,18 18-1,35-35 1,35 0 0,18-35-1,-18-35 1,-18-36 0,-34-18-1,-1-52 1,-35 35-1,0 88 17,-35 71-17,-1 87 1,19 36 0,17 36-1,0-36 1,17-53-1,1-70-15,35-1 16,53-17 0,0-35-1,-1-18 1,-16-53 0,-72 36-1,-17-18 1,0 123 15,0 53 0,0 0-15,0-35 0,0-35-16,53 17 15,0-17 1,35-18-1,-17-35 1,17-36 0,-53-35-1,18 0 1,-35 36 0,-18 158 15,0 18-16,-18-36 1,18-52 0,0 53-1,18-36 1,35-35 0,0 0-1,17-18 1,-17-52-1,-53 52-15,35-70 16,-35-53 0,-53 17-1,-17 89 1,-18 70 0,-18 106-1,88-35 1,36-18-1,52-35 1,36-17 15,18-36-15,-1-36 0,1-34-1,-1-19 1,-52-34-1,-54 88 1,-52 158 15,17-17-15,1-53 0,17 18-1,0-36 1,0-53 31,17 1-32,19-72 1,34-34 0,1 35-1,17-18 1,-53 88-16,18 1 15,-35 17-15,35 52 16,-36 37 0,-17 16-1,0 1 1,36-53 0,-1-17-1,18-36 1,35 0-1,0-53 17,-35-18-17,35-52 1,1-19 0,-72 125-16,-17-71 15,-17 88 1,-89 53-1,18 52 1,88 1 0,0-35-1,35-54-15,18 54 16,-18-18 0,-35-35-1,0-1 1,-18-17-1,1 0-15,-1 0 16,0-17 15,-34-19-15,-37-52 0</inkml:trace>
  <inkml:trace contextRef="#ctx0" brushRef="#br0" timeOffset="38678.49">12083 9366 0,'0'0'0,"-18"-17"16,0 17-16,1-18 0,-19 18 16,19 0-16,17-18 15,-18 18 1,-17 0-1</inkml:trace>
  <inkml:trace contextRef="#ctx0" brushRef="#br0" timeOffset="38879.86">10654 9613 0,'0'0'0,"-18"18"0,36-18 16,35 0 0,106 0-1,-107 0-15,72 0 16,-36 0 0,-106 0-1</inkml:trace>
  <inkml:trace contextRef="#ctx0" brushRef="#br0" timeOffset="39762.9">4374 10901 0,'0'0'0,"-17"0"0,-1-18 0,-17 18 16,17 0-16,1-17 16,34 17 15,36 0-31,88-18 15,36 18 1,-107 0-16,248 0 31,70 0-15,0 0 0,176 0-1,89-18 1,17 1-1,0-1 1,18 0 0,36 1-1,-19-1 1,-176 0 0,106-17-1,71 0 1,-389 17-1,54 1 1,-89-36 15,-70 35-15,-124 18 0,-71-18-1,-34 18 1</inkml:trace>
  <inkml:trace contextRef="#ctx0" brushRef="#br0" timeOffset="39895.98">13441 10619 0,'0'0'0,"-18"17"0,-88-17 16,18 0-1,-53 0 1</inkml:trace>
  <inkml:trace contextRef="#ctx0" brushRef="#br0" timeOffset="40644.64">1640 12224 0,'0'0'0,"0"-18"0,18 0 0,0-105 16,-1 105 0,-17-17-16,18-18 15,-18 0 1,0 89 15,0 105-15,0-88-16,0 105 15,0 1 1,0-71 0,0-17-1,0-54 1,18-34 15,-1-1-31,1 1 16</inkml:trace>
  <inkml:trace contextRef="#ctx0" brushRef="#br0" timeOffset="40929.83">2205 12347 0,'35'0'16,"-70"0"-16,88 0 16,-53-17 30,0-1-30,-18 18 15,0 0-31,1 0 16,-1 0-16,1 35 16,17-17-1,0-1 16</inkml:trace>
  <inkml:trace contextRef="#ctx0" brushRef="#br0" timeOffset="48893.32">4127 11642 0,'0'17'31,"0"1"-31,0 0 31,18-18-15,0 0-16,35 0 15,70-36 1,36-17 0,-124 36-1,36-1 1,17-70 0,-88 53-1,-71 17 1,-52 36-1,17 17 1,0 53 0,53 18-1,53-71 1,18 0 0,53-17-1,-1-18 1,18 0-1,-70 0 1,-53-18 0,-71 18 15,18 0-15,-1 71-1,54 0 1,35 34-1,0-16 1,35-36 0,18-18-1,53-35 1,18-18 0,-19-35-1,-87 36-15</inkml:trace>
  <inkml:trace contextRef="#ctx0" brushRef="#br0" timeOffset="49112.57">4904 11836 0,'17'-18'15,"-34"36"-15,34-71 16,1 35 0,17 18-1,18 53 1,0 35-1,0-17 1,-18-1 0,-17-52-16,-18 17 15,0-17 1,17-36 0</inkml:trace>
  <inkml:trace contextRef="#ctx0" brushRef="#br0" timeOffset="49327.91">5345 11853 0,'0'-17'0,"0"34"0,0-52 0,0 0 16,-18 52 15,0 1-15,-35 53-1,36-54-15,-89 89 16,18 18-1,35-72 1,53-34 0</inkml:trace>
  <inkml:trace contextRef="#ctx0" brushRef="#br0" timeOffset="49660.6">5503 11871 0,'0'0'15,"18"-35"-15,17 17 16,-35 106 31,-17 18-31,17 88-1,-18-35 1,-17 70-1,-36 36 1,-17-18 0,0-89-1,70-69 1,18-72 0,0-34-1,0-54 1,35-52-1</inkml:trace>
  <inkml:trace contextRef="#ctx0" brushRef="#br0" timeOffset="49995.21">5556 11977 0,'0'0'0,"0"-35"0,-17-1 0,17 19 16,0-72-1,0 54-15,53 0 16,70 0 0,18 35-1,0 88 1,-70 0 0,-107 71-1,-105-53 1,36-71-1,-19-18 1,54-17 15,70-17 1,17-18-17</inkml:trace>
  <inkml:trace contextRef="#ctx0" brushRef="#br0" timeOffset="50294.04">6297 11836 0,'35'-18'16,"-70"36"-16,88-71 0,-18 35 0,36-52 16,-54 17-1,-17 158 32,0-69-47,0 34 0,-35 54 16,-18-1 15,18-17-15,17-71-1,36-35 16,0 0-31,17 0 0</inkml:trace>
  <inkml:trace contextRef="#ctx0" brushRef="#br0" timeOffset="51477.45">7126 11977 0,'0'0'0,"18"-71"15,-18 1 1,-18 34-1,-52 36 1,-1 18 0,0 35 15,54-18-31,-71 106 16,35 0-1,35-70 1,18-36-1,88-17 1,-17-36 0,-36 1-16,71-54 15,-18-35 1,-53 18 0,1 0-1,-36 70 1,0 36-1,-18 88 1,18-18 0,0 0-1,18-35 17,52-53-17,36 0 1,-18-18-1,0-52 1,-35-1 0,-53-17-1,0 70 1,0 89 15,-17 0-15,-1 17-1,18-18 1,53-70 0,-35 0-1,52 0-15,36-17 32,-35-36-17,17-53 1,-53 0-1,0 18 1,-35 123 15,0 0-31,-17 71 16,-19-18 0,19 1-1,-1-54 1,18-53 31,0 1-47,35-54 15,36-17 17,17-36-17,18 72 1,-53 52-1,-35 17-15,-1 71 16,-17 36 0,0-54-1,0 1 1,0-53 0,71-18-1,-1-18 1,-34-35-1,-1-18 1,-35 1 0,0-18 15,0 70-31</inkml:trace>
  <inkml:trace contextRef="#ctx0" brushRef="#br0" timeOffset="51670.72">7885 11695 0,'0'0'0,"-18"-18"15,18 0-15,-18 1 16</inkml:trace>
  <inkml:trace contextRef="#ctx0" brushRef="#br0" timeOffset="52193.96">10072 12083 0,'17'-18'15,"-34"36"-15,52-71 0,36-71 16,-71 89 0,53-36-1,-53 36 1,0 53-1,0 123 1,-18 106 0,-17 17-1,-1-34 1,-17-36 0,18-71-1,18-88 1,-19-35-1,19-123 1,17 88 0</inkml:trace>
  <inkml:trace contextRef="#ctx0" brushRef="#br0" timeOffset="52464.33">9984 12259 0,'0'0'0,"0"-53"0,0-35 16,0-88-1,105 87 1,54 72 0,-35 17-1,-1 88 1,-105 35 0,-18-52-1,-18-36-15,-88 18 16,0-18-1,54-35 1,69-35 15,1 17-31</inkml:trace>
  <inkml:trace contextRef="#ctx0" brushRef="#br0" timeOffset="52860.45">10795 11889 0,'0'0'0,"35"-18"16,-35 0-16,18 1 16,-71 87 15,0 18-15,18 54-1,35-19 1,53-70-1,70-53 1,-105 0-16,123-35 16,-35-36-1,-36-70 17,-70-18-17,-35 53 1,-36 106-1,-105 18 1,70 70 0,71-17-1,35-18 1,71-53 0</inkml:trace>
  <inkml:trace contextRef="#ctx0" brushRef="#br0" timeOffset="53693.02">11553 11747 0,'0'0'0,"18"-17"16,17-71-16,-35 52 15,0-17 1,0 18 0,-17 70-1,-19 54 1,-16 52-1,-1 35 1,35-17 0,18-124-16,0 18 15,53 0 1,35-53 0,-17-35-1,52-53 1,-52-18-1,-54 0 1,-17 88 0,0 71-1,-35 53 17,17-18-17,1 0 1,34-52-1,54-36 1,35-36 0,0-17-1,-18-35 1,-71 0 0,1 18-1,-36 122 16,-34 72-15,-19 35 0,0 35-1,19-36 17,34-87-32,-35 158 15,0-17 1,-18-36-1,36-87 1,-35-19 0,-19-70-1,-52-70 1,36-1 0,-19-52-1,71-19 1,53-16-1,53-19 1,0 89 0</inkml:trace>
  <inkml:trace contextRef="#ctx0" brushRef="#br0" timeOffset="54393.58">12294 11994 0,'0'0'0,"18"-17"15,0-1-15,17-35 16,-18 18 0,-17 53-1,0 17 1,0 53 0,0 36-1,-35-54 1,35-35-1,-17-35 1,17-17 0,0-36-1,35-53 17,-35 88-32,70-105 15,1 52 1,17 54-1,0 34 1,-35 72 0,-53-1-1,0 18 1,-17-71 0,-1-18-1,0 1 1,18-53-1,0-18 1,0 35-16,53-105 16,53-1-1,0 54 17,-18 70-17,-17 35 1,-54 53-1,-17-52-15,0 34 16,-17 18 0,-36-35-1,35-18 1,0-35 15,18-17-15</inkml:trace>
  <inkml:trace contextRef="#ctx0" brushRef="#br0" timeOffset="54792.53">13458 11836 0,'18'-18'0,"-36"36"0,54-54 0,-54 54 47,-17 70-32,0 0 1,35 18 0,0-18-1,0-70-15,17 0 16,71-18 0,18-18-1,-18-35 1,-52-35-1,-36-53 1,-36 17 0,1 107 15,-53 17-15,35 17-1,18 19 1,17-36-1,0 0 1</inkml:trace>
  <inkml:trace contextRef="#ctx0" brushRef="#br0" timeOffset="57909.78">13988 12030 0,'0'17'47,"17"-17"-16,1 0-31,0 0 0,-1 0 16,54-53-16,-1 1 31,18-37-15,-88 1-1,0 70-15,0-17 16,-52 18 0,-1 17-1,17 70 1,36 1 0,0 17-1,53-18 1,-35-52-16,17 35 15,18-18 1,18-17 0,-1-18-1,54-53 17,-1-53-17,-70 36 1,-18-19-1,-35 19 1,0 52 0,0 53-1,-17 107 1,-19 16 0,19 72-1,-1-19 1,1 1-1,-19-53 1,1 35 0,17-124-1,18-140 32,0 52-47,0-88 16,36-88-1,17-70 1,-1-36 0,1 53-1,0 106 1,18 70 0,17 54-1,18 105 1,-71-18-1,-17 36 1,-36-35 0,-35-71-1,-17 0 17,-1-71-17,36 18 1,17 0-1,1 53 1,17 18 0,0 70-1,0-70-15,35 70 16,35-35 0,54-35-1,35-18 1,-1-71-1,-87 0 1,-18-105 0,-53 0-1,0 87 1,0 54 15,0 70-15,-35 36-1,-18 88 1,17-18 0,36-53-1,0-17 1,18-71 15,35-36-15,-35 19-16,34-71 15,1 17 1,-35 53 0,0 18-1,-1 71 17,-17-36-17,18-17-15,0 52 16,35-17-1,-18-53 1,53 0 0,-17-35-1,17-36 1,-35-17 0,-18 18-1,-53 87 32,1 1-47,-1 0 0,0 70 16,18-35-1,0 0 17,18-36-17,35-17 1,17-17-1,89-54 1,-35-35 0,-71 18-1,-53 0 1,-18 88 0,-35 0-1,18 88 1,35 0-1,17 0 1,19-17 0,-36-36-1,-18-52 32,0-19-31,-17-34-1,18 70 1,-1 0 0,18 35-1,0 0 1,0-17-16,53 17 16,17-17-1,1-18 1,70-18-1,-18-35 1,-52-35 0,-53-18-1,-18 36 17,0 34-17,0 125 16,0-72-31,0 72 16,-18-72-16,18 71 16,0-17-1,0-36 1,0-52 15,18-36-15,-1 35-16,19-53 15,17-70 1,35 35 0,-35 71-1,-36 35 17,1 18-32,0 70 15,-1 36 1,1-54-1,-1 18 1,-17-52 0,18-36 15,0-18-31,17-70 16,18 0-1,35-36 1,18 1-1,-35 70 1,-54 70 0,-17 71-1,0 18 17,0 0-17,35 0 1,36-35-1,0-71 1,-1 0 0,1-53-1,-18-18 1,-1-17 0,-52 0-1,-35 17 1,18 53-16</inkml:trace>
  <inkml:trace contextRef="#ctx0" brushRef="#br0" timeOffset="58143.25">16228 11289 0,'0'0'0,"-18"-18"16,0 1-16,-17 17 15,18-18-15,-19 18 32,19 18-17,-1-1-15</inkml:trace>
  <inkml:trace contextRef="#ctx0" brushRef="#br0" timeOffset="59809.49">6174 13688 0,'17'0'0,"-34"0"0,34 17 16,19 19-1,-1-19 1,0-17-1,0-35 1,1 0 0,-36-36-1,-18 18 1,0 36-16,-87-72 16,-37 72-1,19 17 1,-1 88-1,72 71 1,52-53 0,52 35-1,54-106 17,-18-35-17,54-71 1,-19-34-1,-52-1 1,-54-35 0,-17 88-1,0 70 1,0 89 0,18 53-1,17-88 1,-17-54-16,70 18 15,35-35 1,54-17 0,-36-54-1,-53 18 17,-70-35-17,-18 0 1,0 53-1,-35 105 1,17 36 0,0-18-1,1 0 1,17-70 0,17-18-1,54-35 1,17-36-1,-17 1 1,17-19 0,-71 72-16,1 17 15,0 53 17,35 35-17,0 0 1,-1-35-1,54-35 1,-70-18-16,105 0 16,-18-18-1,18-35 1,-88-53 0,-53 0-1,-53-17 1,36 105-16,-89 1 15,35 52 1,-35 88 0,53 1-1,53-36 17,71-35-17,17-35 1,-17-18-1,35-53 1,-18-53 0,-18-53-1,-34-35 1,-19 71 0,1 87-1,-53 54 1,-18 88-1,35 17 1,18 71 0,71-35-1,-1-88 17,1-54-17,17-17 1,0-35-1,0-35 1,-52 34-16</inkml:trace>
  <inkml:trace contextRef="#ctx0" brushRef="#br0" timeOffset="60276.3">10407 13353 0,'0'0'0,"-18"-18"31,36 18-15,88-18-1,88 1 1,-141 17-16,88 0 16,-88 0-16,70 0 15,-140 35 32,-89-35-31,70 0-16</inkml:trace>
  <inkml:trace contextRef="#ctx0" brushRef="#br0" timeOffset="60492.81">10830 13335 0,'-17'0'31,"-36"0"-15,35 53 0,0 53-1,-17 52 1,18-122-16,-1 52 15,-17 18 1,35-53 0,53-53 15,-1-36-15</inkml:trace>
  <inkml:trace contextRef="#ctx0" brushRef="#br0" timeOffset="61042.12">11130 13688 0,'18'-18'16,"-36"36"-16,53-36 0,-17-17 16,-36 52 15,18 1-31,-35 53 16,35-18-1,0 17 1,53-35-1,0-35 1,35 0 0,-17-70-1,-54 52-15,19-35 32,-19-17-17,-17 17 1,0 35-1,0 89 1,0 35 0,0-1-1,0 37 1,0 34 0,0-53-1,-17 36 1,-89-53-1,-35-71 1,0-35 0,-36-53-1,54-17 1,87 35 15,36-54-15,89 1-1,16 35-15</inkml:trace>
  <inkml:trace contextRef="#ctx0" brushRef="#br0" timeOffset="61375.71">11747 13670 0,'0'0'0,"0"-18"0,0 1 0,0-36 15,-17 53 1,-1 70 0,1 36-1,17-70-15,-36 140 32,19 0-17,-1-17 1,-35 18-1,53-72 1,-18-52 0,18-123 15,36-1-15,-36 1-16</inkml:trace>
  <inkml:trace contextRef="#ctx0" brushRef="#br0" timeOffset="61644.28">11677 13952 0,'0'-35'0,"0"70"0,0-193 16,18 16 0,34 37-1,19 52 17,-36 53-32,71 0 15,35 35 1,-123 36-1,-53 34 1,-89-34 0,36-36-1,0 1 1,52-36 0,72-36 15</inkml:trace>
  <inkml:trace contextRef="#ctx0" brushRef="#br0" timeOffset="62358.74">12153 13705 0,'0'0'0,"18"-17"0,35 17 31,-36-18-31,19 18 16,52-70-1,-18 17 1,-52 0 0,-18 17-1,-18 36 1,-17 0 0,-35 18-1,17 106 1,35-54-1,18 18 1,18-17 0,35-36-1,35-17 1,35-18 15,1-18-15,-1-52-1,-17-19 1,-35-52 0,-19 53-1,-52 18 1,-52 105 15,16 53-15,19 18-1,17-53 1,0 17 0,35 1-1,-35-53 1,0-1 15,-35-17-15,-1 0-1,19 0 1,17-17 15</inkml:trace>
  <inkml:trace contextRef="#ctx0" brushRef="#br0" timeOffset="62559.19">13106 13952 0,'0'0'0,"17"18"15,-34-18 48,17 18-63,0-1 0,-18-17 15,-17 18 1,17 0-16</inkml:trace>
  <inkml:trace contextRef="#ctx0" brushRef="#br0" timeOffset="63627.18">1376 15046 0,'0'0'0,"0"-18"0,0-35 31,-18 36-15,18-1-16,0 0 0,0-17 31,0 18-16,71 17 1,-36 0-16,36 52 16,34 107-1,-87-18 1,-71 53 0,-53-88-1,-35-18 1,18-70-1,52-36 1,18-52 0,36-1 15,17-70-31,17 88 31,36 36-15,-18 34-16,71 71 15,-18 1 1,18-1 0,-70-35-1,-19-18 1,18-17 0,18-36-1</inkml:trace>
  <inkml:trace contextRef="#ctx0" brushRef="#br0" timeOffset="63792.27">2011 15434 0,'17'0'0,"-34"0"0,34-18 15,-17 1 32,18 17-47,17 0 16,36-18-1,-53 18-15</inkml:trace>
  <inkml:trace contextRef="#ctx0" brushRef="#br0" timeOffset="64492.1">3651 15205 0,'-17'0'16,"34"0"-16,-52 0 0,35-18 31,18 18-16,17-35 1,53-18 0,0 0-1,36-18 1,-107 54-16,-17-36 16,-35 18-1,-71 17 1,0 53-1,-17 53 1,88-17 0,35 35-1,88-36 1,18-52 15,17-36-15,-70-17-1,-53 17 1,-53 1 0,-53 52-1,18 18 1,35 53 0,36-18-1,52 0 1,71-53-1,-71-35-15,71 0 16,17-35 0,-52-18-1,-18-35 1,-36 53 0</inkml:trace>
  <inkml:trace contextRef="#ctx0" brushRef="#br0" timeOffset="64662.9">4233 15187 0,'0'-35'16,"0"0"-16,18-1 15,0 36 1,35 53 0,-159 53-16,123-159 15,124 88-15,-88 89 16,-35-107-16,0 54 16,-1-53-16,19 35 15</inkml:trace>
  <inkml:trace contextRef="#ctx0" brushRef="#br0" timeOffset="64875.37">4586 15293 0,'0'0'16,"35"-88"-16,-35 52 31,-35 36-15,-71 89-1,18-1 1,-35 18 0,105-71-16,-17 35 15,35-34 1,70-36 0,-52-18-16</inkml:trace>
  <inkml:trace contextRef="#ctx0" brushRef="#br0" timeOffset="65191.47">4833 15328 0,'0'0'0,"53"-53"0,-35 36 15,-18 34 17,0 54-32,0-36 15,0 106 1,0 0-1,0 53 1,0 53 0,-71-53-1,-17 53 1,0-53 0,52-88-1,36-176 16,36-72-15,-1 37 0</inkml:trace>
  <inkml:trace contextRef="#ctx0" brushRef="#br0" timeOffset="65524.74">4868 15610 0,'0'-53'0,"0"106"0,0-141 16,0-71-1,0 54 1,36 34 0,52 36-1,-18 35 1,1 106 0,-53 17-1,-36-35 1,-88 0-1,71-70-15,-71 17 16,0-17 0,53-18-1,88-18 32,-17 1-47,70-36 16,-52 18-16</inkml:trace>
  <inkml:trace contextRef="#ctx0" brushRef="#br0" timeOffset="65776.67">5345 15064 0,'0'0'0,"17"-36"16,1 19-16,17-54 16,-17 53-1,-18 36 1,0 88-1,0 17 1,-36 36 0,19-53-1,17 0 1,0-71 15,35-35-15,89-18-1</inkml:trace>
  <inkml:trace contextRef="#ctx0" brushRef="#br0" timeOffset="66475.63">6156 15416 0,'0'0'0,"18"-53"16,-18 1-1,-18-37 1,0 36-1,-52 36 1,-36 52 0,35 53 15,-52 18-31,52 0 31,71-53-15,0-36-16,18 1 15,70-18 1,0-18 0,18-34-1,-18-37 1,-35 19 0,-35-18-1,-18 105 16,0 71-15,0-35 0,0 36-1,35-54 1,-35-18-16,53-17 31,18 0-15,-18-35-1,17 0 1,1-36 0,-1 18-1,-70 89 17,0 34-17,0-17 1,0 0-1,0-35 1,18-18 15,0 0-15,-1 0-16</inkml:trace>
  <inkml:trace contextRef="#ctx0" brushRef="#br0" timeOffset="66825.6">6791 15046 0,'-18'0'16,"36"0"-16,-53 0 0,-1 18 16,19-1-16,17 19 15,0-19 1,53-17-1,-36 0 1,36-35 0,-53-36-1,0 36 1,-53 35 15,18 0-15,0 53-1,-18 35 1,35 0 0,18-52-1</inkml:trace>
  <inkml:trace contextRef="#ctx0" brushRef="#br0" timeOffset="67325.66">6985 15258 0,'0'-18'0,"0"36"0,18-36 0,-18 36 31,0 35-15,0-1 0,-36 19 15,1 0-16,17-36 1,1-35 0,17-18 15,0-17-15,17-36-1,54-34 1,52-1-1,-17 70 1,0 36 0,-53 89-1,-35-19 1,-18-35-16,0 54 31,-36-36-15,1-18-1,35-18 1,0-52 0</inkml:trace>
  <inkml:trace contextRef="#ctx0" brushRef="#br0" timeOffset="69190.89">9084 15381 0,'0'0'0,"18"0"0,-1 0 0,19 0 32,-19 0-32,18-53 31,-17 18-16,-18-53 1,-53 0 0,0 35-1,36 35-15,-72 0 16,19 36 0,-1 88-1,36 35 1,17-35-1,18 0 1,18-89-16,70 18 16,-17-35-1,70-35 1,0-71 0,-53 1 15,0-107-16,-70 88 1,-18 19 0,-35 122 15,0 107-15,-1 34-1,36-122-15,0 87 16,0-17-1,71-35 1,-1-71 0,54 0-1,35-53 1,-124 35-16,53-53 16,-35-34 15,-53-19-16,0 89 1,-53 35 0,18 88-1,17 18 1,18-18 0,35-35-1,36-53 1,0 0-1,-19 0 1,-16 0 0,-1-35-1,0 35 1,18-53 0,18 0 15,-18 0-16,-53 88 17,0 36-17,0-1 1,0-52-16,0 0 16,0 17-1,0-53 16,0-35-15</inkml:trace>
  <inkml:trace contextRef="#ctx0" brushRef="#br0" timeOffset="69324.5">10389 15205 0,'0'-71'16,"0"142"-16,0-212 15,0 158 16,0 1-15,18 17 0,0-17-16</inkml:trace>
  <inkml:trace contextRef="#ctx0" brushRef="#br0" timeOffset="71923.75">10636 15363 0,'0'0'0,"18"18"16,35-18 0,35-53-1,0-17 1,-53 17 0,-35-53-1,0 35 16,-17 71-15,-18 71 0,-36 88-1,18-18 1,-17 53 0,-19 17-1,19 1 1,70-18-1,0-106 1,70-70 0,36-36-1,18-70 1,-19-53 0,-105-53 15,-17 18-16,-36 87 1,-35 19 0,35 70-1,35 0 1,71-18 0,53 1-1,106-36 1,17-18-1,-88-17 1,-18-71 0,-123 53-1,0 71 1,-17 35 15,-1 18-31,-17 88 16,17 35-1,18-88-15,-70 158 16,17 1 0,0-36-1,0 18 1,53-70 0,0-89-1,18-35-15,70 0 16,18-53-1,-18-17 1,-35-72 0,-36-52-1,-17 71 1,-70-18 0,-18 123 15,17 18-16,36 0 1,88 0 15,-36 0-31,107-17 16,-36-19 0,35-34-1,-34-18 1,-54 35-1,-17 17 1,-18 72 0,0 34-1,17 1 1,-17-1 0,18-52 15,35-18-16,35 0 1,-35-18 0,53-35-1,-36-35 1,-52 18 0,0 17-1,-18 106 16,0 35-15,-18 0 0,18-53-1,18-35-15,52 18 16,54-18 15,-36 0-15,18-53-1,-1-35 1,-105 17 0,0 1-1,-35 123 17,18 17-17,17-17 1,0 0-1,0-35 1,17-18-16,18 0 16,36 0-1,0-36 1,-1-17 0,18-35 15,-52 18-16,-36 123 17,-53 35-17,35-18 1,-35-17 0,35-35-1,36-36 16,35-17-15,0-18 0,35-17-1,-53 52 1,-17 18 0,0 53 15,17 17-16,-17-34 1,35-36 0,17 0-1,-52 0 1,-1 0-16,36-53 16,0-35-1,0 17 1,-18-17-1,1 70 1,-36 1 0,0 34 15,17-17 16,-17-17-16,-17 17 0,17 17-31,-36 18 16,-34 54 0,17-19-1,53-52-15,0 70 16,35-53-1,18-17 1,18-18 0,17-35-1,-18-1 1,19-69 0,-54 16 15,-35 107 0,-35 70-15,17-53-1,18-17-15,0 53 16,35-36 0,18-17-1,0-18 1,18-36-1,-1-34 1</inkml:trace>
  <inkml:trace contextRef="#ctx0" brushRef="#br0" timeOffset="72640.86">15363 14852 0,'0'-18'0,"0"36"0,0-71 16,0-106 0,0 142-16,36-36 15,-19 35 1,-17 71 0,0-35-16,18 123 31,-18-18-16,-35 36 1,-18-36 0,18-52-1,17-36 1,18-52 15,0-54-15,35-17-1,-17 70-15,52-88 16,54 18 0,-36 53-1,18 35 1,-18 88 0,-88 0 15,-53 1-16,36-72-15,-107 36 16,36-53 0,0 35-1,70-35 1,36 0 15,35-35-15</inkml:trace>
  <inkml:trace contextRef="#ctx0" brushRef="#br0" timeOffset="73008.8">16439 14658 0,'0'0'0,"0"-18"16,18-52-1,-36 70 1,-17 35 0,-35 53-1,34-35-15,-34 71 16,52-72-16,-88 143 16,36-37-1,-36 1 1,35-53-1,36-36 1,17-52 0,18-36 15,53-35-15,53-35-1</inkml:trace>
  <inkml:trace contextRef="#ctx0" brushRef="#br0" timeOffset="73607.95">16439 15152 0,'0'0'0,"18"-35"0,53-18 15,-36 35 1,-17 18 0,-18 53-1,0-18-15,-53 36 16,0 35-1,-18-18 1,36-53 0,17-17-1,54-36 17,52-53-1,18 1-16,-36 17 1,-17 53 0,-35 35-1,-18 18 1,0-18-16,17 54 16,36-1-1,0-71 1,18 1-1,-1-18 1,-34-70 0,16-36-1,1-35 1,-35 17 0,0 71 15,-18 36-16,-18 17 1,0 0-16,1 17 16,17 1-1,0 52 1</inkml:trace>
  <inkml:trace contextRef="#ctx0" brushRef="#br0" timeOffset="73790.09">17533 15610 0,'0'0'0,"-18"0"0,1 0 0,-1 0 0,-17 0 16,0 0 15,-1 18-16</inkml:trace>
  <inkml:trace contextRef="#ctx0" brushRef="#br0" timeOffset="86623.8">5450 16510 0,'0'0'0,"18"0"0,-18 18 15,53-1 1,-35-17-16,52 18 16,1-18-1,35-35 1,-54-1 0,-52-34-1,-17-1 1,-54 54-1,54-1 1,-124 36 0,35 35-1,-18 52 1,54 1 0,34 53-1,36-89 1,89-70-1,69-35 1,-34-53 0,17-18-1,-88 0 1,-36 18 0,-17 123 15,0 54 0,0-72-31,0 54 16,53 35-1,-35-89-15,35 36 16,35-35 0,0-53-1,-17-18 1,-1-53-1,-34-18 1,-36-17 0,0 35-1,0 89 1,0 52 0,0 53-1,0 36 1,-18 17 15,-17-35-15,17-71-1,18-17 1,0-36 0,35-35-1,36-35 1,17 17-1,-17 54 1,35 17 0,-36 0-1,-52 53 1,-54 35 0,-52-35-1,-35-18 16,52-35-15,1 0 0,34 0-1,19 0 1,17-18 0,0 1-16</inkml:trace>
  <inkml:trace contextRef="#ctx0" brushRef="#br0" timeOffset="87039.96">7091 16528 0,'0'0'0,"35"-18"0,18 0 16,-35-17 0,-18 0-1,-18 35 1,-70 0 15,17 35-15,36 18-1,35 0 1,0 0 0,53-36-1,-35 1-15,70 17 16,-71-17-1,-17 0 1,-35-1 0,-35-17-1,-54 0 1,18 0 0,71 0-1,35-17 1,88-19 15</inkml:trace>
  <inkml:trace contextRef="#ctx0" brushRef="#br0" timeOffset="87338.8">7602 16334 0,'0'0'0,"89"-71"15,-54 0 1,-35 54-1,0 34 1,0 1-16,-53 53 16,0 70-1,-18 0 1,36-53 0,35 18-1,0-71 16,71-35-15,-1-53 0,-17 0-1,-53 36-15</inkml:trace>
  <inkml:trace contextRef="#ctx0" brushRef="#br0" timeOffset="87521.48">7532 16492 0,'0'0'0,"-106"0"15,88 0 1,36 0 15,53 0-31,52 0 16,-70 0-16,106 0 16,-89-17-1,-17-1 1</inkml:trace>
  <inkml:trace contextRef="#ctx0" brushRef="#br0" timeOffset="88154.63">8132 16510 0,'0'0'15,"-18"0"-15,-17-53 32,35 35-32,17 1 15,71-1 1,1 18-1,34 53 1,-35 53 0,-88-36-1,-35 19 1,-18-36 0,35-53-16,-34 0 15,52-71 16,0-17 1,35 17-17,35 1 1,-52 52-16,17 18 16,36 0-1,-1 18 1,-52-18-16</inkml:trace>
  <inkml:trace contextRef="#ctx0" brushRef="#br0" timeOffset="88672.37">9102 16669 0,'35'0'16,"-70"0"-16,105 0 0,1 0 16,-1-36-1,1-16 1,-71 16 15,0 19-31,-18-54 16,-70 18-1,0 53 1,-36 53 0,36 35-1,71-70-15,-36 123 16,35-35-1,36-53 1,70-53 0,18 0-1,17-71 1,-35-35 0,-52 18-1,-36 18 1,0 87 31,0 71-32,0 18 1,0-18 0,0-70-1,53 0 1,17-36-1,-17-17-15</inkml:trace>
  <inkml:trace contextRef="#ctx0" brushRef="#br0" timeOffset="90107.19">9754 16633 0,'0'0'0,"53"-88"16,-35 35 0,-18 18-1,-35 35 1,-18 53-1,35-35 1,-17 105 0,35-35-1,0 18 1,35-35 0,36-71-1,70-18 1,-106 0-16,71-52 15,-18-54 1,-17-17 0,-54 18-1,1 35 1,-18 70 0,-35 89-1,-1 17 1,-17 35 15,36 1-15,17-54-1,70-17 1,1-53 0,35-53-1,-1-17 1,-34-1-1,-36 1 1,-17 70 0,-18 52 15,0 19-15,0 0-1,0-36 1,88-35 15,-17 0-15,35-35-1,-18-18 1,-18-36 0,-52 72-16,0-1 15,-18 36 16,-18 52-15,18 1 0,0-1-1,35-52 1,18-18 0,-35 0-16,52 0 15,-34-35 1,-36-18 15,0 0-15,-71-18-1,0 54 1,71-1 0,0-17-1,53 0 1,0 35-1,36-18 1,-19 36 0,-17 52-1,-53 18 1,0-17 0,0-1-1,0-34 1,0-19 15,0-34 0,0-36-15,71-53 0,17 0-1,-18 71 1,-52 35-16,52 0 15,-34 53 1,-36 53 0,0-18-1,0 0 1,0-35 0,17-53-16,72 0 15,87-18 1,-35-35 15,0-17-15,-106-36-1,-35 35 1,-52-34 0</inkml:trace>
  <inkml:trace contextRef="#ctx0" brushRef="#br0" timeOffset="90307.01">11765 16316 0,'-18'0'0,"-17"-18"31,35 1-31,0-1 16,-17 18 15,-36 0-15</inkml:trace>
  <inkml:trace contextRef="#ctx0" brushRef="#br0" timeOffset="90538.04">9913 16369 0,'0'0'0,"-18"0"0,-17 18 0,0-18 15,70 0 17,18 0-32,-18 0 0,124 0 15,-18 0 1,-70 0-1</inkml:trace>
  <inkml:trace contextRef="#ctx0" brushRef="#br0" timeOffset="91305.52">13564 16528 0,'18'0'15,"0"-18"-15,17 0 16,0-17 0,-17 17-16,-1-17 15,-17-18 1,-53 36 0,-17 17-1,-54 53 1,107-36-16,-36 36 15,53 0 1,53-18 0,17-35-1,71 0 1,-35 0 0,-70-17-1,-54 17 1,-53 0 15,-17 17-15,0 54-1,70-18 1,18-18 0,36-17-1,52-1 1,0 36-1,-53-18 1,-17 71 0,-71 18-1,-53-1 1,18-52 0,53-36-1,17-17 1,36-18 15,52-53-31</inkml:trace>
  <inkml:trace contextRef="#ctx0" brushRef="#br0" timeOffset="93405.62">15381 16457 0,'0'0'0,"-18"0"0,1-35 16,17 17-1,0 1 17,0-1-17,17 0 1,72-35 0,-72 36-16,54-36 15,-18-35 1,-53 35-1,-53 35 1,-106 36 0,-17 70-1,70 35 1,88-52 0,36 17-1,88-53 1,17-35 15,1 0-15,-89 0-1,-35-17 1,-124 17 0,19 35-1,-19 53 1,71 36-1,53-19 1,53-69 0,35-36-1,71-18 1,-18-52 0,53-72-1,-141 37 1,-53 52-1,0 88 32,0 36-31,0-54-16,-17 89 16,17-35-1,0-36 1,0-18-1,0-87 17,17 52-32,18-52 15,36-36 1,-18 53 0,17 53-1,-17 35 1,0 53 15,0 18-15,0-53-1,0-35 1,18-36 0,-18-17-1,-1-71 1,-34 88-16,35-70 15,-35 71-15,35-54 16,-18 18 0,0 53-1,-35 53 1,0 0 0,0-35-1,0-1 1,0-34 31,0-19-32,-18 1 1,1 35 0,-1 0-16,-17 18 15,0 17 1,-18 88-1,53 1 1,70-71 0,124 35-1,-53-88 1,89 0 0,-54-88-1,-105 0 1,-71-36-1,-106 18 17,-35 89-17,17 52 1,71 36 0,18 52-1,35-35 1,88-35-1,36-53 1,-18-18 0,17-52-1,-70-18 1,-35 35 0,-18 70 15,0 54 0,0 0-15,35-36-1,35-35 1,-34 0-16,52-18 16,-35-35-1,0-35 1,-18 35-1,-17 0 1,-18 124 15,0-36-31,0 141 16,0 54 0,0-71-1,-18 52 1,-35-52-1,-35 17 17,88-140-32,-18 52 15,18-106 17,18-52-17,17-89 1,-35 106-16</inkml:trace>
  <inkml:trace contextRef="#ctx0" brushRef="#br0" timeOffset="93673.02">17745 16792 0,'0'-35'0,"0"70"0,0-158 16,0 87-16,0-16 16,70-37-1,36 72 1,-18 17-1,-52 35 17,-36 18-17,-53 0 1,-71 17 0,18-34-1,18-19 1,106-52 15</inkml:trace>
  <inkml:trace contextRef="#ctx0" brushRef="#br0" timeOffset="96453.4">18380 16528 0,'35'-18'0,"-70"36"0,193-89 15,-140 53-15,0-17 16,-18-18 15,-71 53-15,-35 0-1,18 53 1,53 0 0,35 0-1,35 0 1,53 0-1,1-18 1,-89 0 0,-18-17-1,-70-18 1,17 0 0,-17 0-1,70 0 1,36 0 31,0 0-32,87 18 1,1-18 0,-70 0-16,69-18 15,1-35 1,-18-17-1,-52 17 1,-19 0 0,-17 88 15,-53 36-15,36-19-1,17 19 1,35-36-1,-17-35 1,17 0 0,-17 0-16,52-35 15,-52 0 1,35-36 0,-53 1-1,0 52 1,0 71 15,0 0-15,17 17-1,36-17 1,0-35 0,-35-18-16,88 0 15,-18-53 1,0-35 15,-17-36-15,-18 1-1,-36-18 1,-17 88 0,-35 70-1,-36 72 1,54-1-1,17 35 1,35 1 0,36-54-1,70-17 1,-53-53 0,35 0-1,-35-70 1,-70-1-1,-18-17 17,-18 70-17,-52 18 1,-18 71 0,35-18-1,53 0 1,0-18-1,35-35 1,36-18 0,-1-35-1,-52 18 1,17 0 0,-35 70 15,0 36-16,0-36 1,18 0 15,17-17-15,53-18 0,-70 0-16,70-35 15,-17-18 1,-1-53-1,1-35 1,-36 53 0,-17 17-1,-54 71 1,1 53 0,-35 53-1,34 17 1,36-35 15,0 1-15,53-72-1,0 1 1,35-36 0,-17-35-1,17-17 1,-35 17-1,-53 35 1,0 36 0,0 17-1,0 36 1,0-18 0,18-36-1,-1-17-15,54 18 16,17-18 15,-17-53-15,17-18-1,-53 19 1,-17-1 0,-18 106 15,-18 17-16,18 1 1,0-18 0,35-18-1,18-35 1,35 0 0,-35-53-1,-35-53 1,0-17-1,-18 52 1,-18 53 0,-35 1-1,35 17-15,-87 0 16,34 70 0,36 19-1,35-1 1,0-18-1,17-52-15,36 17 16,18-17 0,-1-18-1,36-71 1,-35 18 0,17-52-1,-53 87-15,1-35 16,-19 35 15,-17 54-15,-53 17-1,0 35 1,18-18 0,35-52-1,18-36 32,-1 1-47,36-36 16,18-18-1,-54 54-15,89-72 16,-18 72 0,-88 87 15,0 18-16,0-52 1,0 17 0,18 35-1,35-53 1,35-35 0,0 0-1,-35-35 1,-35-53-1,0-36 1,-18 54 0,-18 52-16</inkml:trace>
  <inkml:trace contextRef="#ctx0" brushRef="#br0" timeOffset="96689.07">21255 16069 0,'0'0'0,"0"-18"16,-18 1-16,1-19 16,17 19-1,0 34 16,-18-17-15,-53 36 0</inkml:trace>
  <inkml:trace contextRef="#ctx0" brushRef="#br0" timeOffset="96887.44">20373 16298 0,'18'0'31,"17"0"-31,18 0 16,53 0 0,70 0-1,-70 0-15</inkml:trace>
  <inkml:trace contextRef="#ctx0" brushRef="#br0" timeOffset="97134.42">22631 16722 0,'-18'0'62,"0"0"-46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49:58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864 0,'0'-17'0,"0"-1"16,0 0-1,0-17 1,-17 35 15,-1 18-31,18-1 16,-18 124 0,-17 54-1,17-37 1,18-105-16,-17 141 15,17-70 1,0 17 0,0-88-1,0-36 1,0-70 15,0-52-15</inkml:trace>
  <inkml:trace contextRef="#ctx0" brushRef="#br0" timeOffset="316.49">7461 1041 0,'0'0'16,"0"-18"-16,0 0 15,-17 1-15,17 34 31,17 19-31,89 105 16,-35-35 0,-36-53-16,53 105 15,-17-34 1,-1-18 15,-35-36-15,-17-52-1,17-18 1,-17-53 0,-18 18-16</inkml:trace>
  <inkml:trace contextRef="#ctx0" brushRef="#br0" timeOffset="582.66">8096 1111 0,'0'-35'0,"0"70"0,0-123 15,0 70-15,0-35 16,18 53 0,-18 124-1,0-71-15,0 53 16,-35 123 15,-1-53-15,1-87-1,35-19 1,53-70 15,-35-17-31,-1-1 0</inkml:trace>
  <inkml:trace contextRef="#ctx0" brushRef="#br0" timeOffset="1149.36">8890 1535 0,'0'0'0,"18"0"0,17-36 0,-35 1 16,0-36 15,-53 1-15,-18 35-1,36 35-15,-88 0 16,17 35 0,-18 71-1,54 52 1,70-52 0,0 18-1,0-107-15,35 19 16,-17-19-16,70-17 15,35-53 1,-17-35 0,35-35-1,-88 17 1,-35 71 0,0-54-1,-18 37 1,0 69-1,-18 54 1,18 17 0,0 35-1,35-17 1,18-88 0,18-18-1,-1-18 1,1-35-1</inkml:trace>
  <inkml:trace contextRef="#ctx0" brushRef="#br0" timeOffset="1382.2">9331 1323 0,'0'-18'0,"0"36"0,0-18 31,18 53 0,35 35-15,-36-53-16,36 53 16,0-17-1,0-36 1,0-35 0,0-17-1,-36-1-15</inkml:trace>
  <inkml:trace contextRef="#ctx0" brushRef="#br0" timeOffset="1616.87">9913 1288 0,'18'-18'0,"-36"36"0,36-54 0,-18 1 16,-89 123 31,1 18-32,18-18 1,-1 36 0,36-54-1,35-34 1,53-36 0,35-36-1</inkml:trace>
  <inkml:trace contextRef="#ctx0" brushRef="#br0" timeOffset="1831.87">10248 1358 0,'0'0'0,"0"18"16,-17 35 0,-19 17-1,1 1 16,35-54-31,-18 54 16,18-36 0,36-35-1</inkml:trace>
  <inkml:trace contextRef="#ctx0" brushRef="#br0" timeOffset="2032.26">10266 1129 0,'0'0'0,"-18"-18"0,1 18 15,-1 0 1,18 18 0,0 0-1,0-1 1,0 1-1</inkml:trace>
  <inkml:trace contextRef="#ctx0" brushRef="#br0" timeOffset="2982.74">11042 1552 0,'18'0'0,"-36"0"0,53 0 0,53-53 31,-70 53-31,0-35 16,-1 0-1,-17-1 1,-17 36-16,-89-17 15,0 17 1,-35 35 0,35 36-1,36-1 1,34 1 15,19-54-31,87-17 31,36-35-15,70-35 0,1-19-1,-142 72 1,-17-1 0,-18 36-1,-18 35 1,0 105-1,18 1 1,0-106-16,18 141 16,0-141-16,70 247 15,-18-71 1,-34 71 0,-19-18 15,-17-52-16,-35-107 1,-71-52 0,-53-71-1,-52-89 1,-1-34 0,-35-106-1,71-71 1,176 123-1,88-34 1,53 52 0,0 35-1,106-34 1,-18 17 0</inkml:trace>
  <inkml:trace contextRef="#ctx0" brushRef="#br0" timeOffset="4865.64">12100 1376 0,'0'-18'16,"0"36"-16,0-53 0,-53-18 15,-52 17 1,-37 36 0,1 89-1,71-1 1,-1 70-1,71-34 1,0-53 0,35-36-1,18-35 17,36-71-32,16-35 31,-52 18-16,-17-35 1,-36 87-16,17-16 16,-17 34-1,0 71 1,0 17 0,36 71-1,-36-105-15,52 52 16,37 0-1,-1-88 1,-18-17 0,19-72-1,-19-34 1,-35 17 15,-35 71-31,18-142 16,0 72-1,-18 69 1,0 107 0,0 35-1,0 52 1,0-105-16,17 71 16,19 17-1,-1-53 1,18-70-1,0-1 1,17-52 0,1-71-1,17-35 1,-53 53 15,-17 53-15,-18 17-1,0 71 1,0 53 0,0-18-1,0-17 1,35-36 0,36-18-1,-1-17 1,71-70-1,-52-18 1,-19-1 0,-17-16-1,-53 87 1,0 71 31,-18-35-47,1 70 15,17 0 1,53 0 0,0-35-1,52-53 1,-16 0 0,-54-18-16,36-34 15,-1-37 1,-52-17-1,-18-17 1,-36 35 0,-52 53-1,-35 70 1,17 53 0,71 0 15,35 53-16,53-52 1,52-37 0,19-52-1,-36 0 1,53-52 0,-17-54-1,-36 17 1,18-34-1,-106 105 1,0 36 0,-53 53-1,17 34 1,1-16 15,18-72-31,17 54 16,0-36-1,0-53 17,17 1-17,18-54 1,-17 54-16,35-107 16,0 18-1,35 18 1,-35 70-1,-18 36 1,1 70 0,-19 71-1,1-88 1,52-1 0,1-35 15,-36-35-16,36-17 1,17-54 0,-35 1-1,0-19 1,-35 19 0</inkml:trace>
  <inkml:trace contextRef="#ctx0" brushRef="#br0" timeOffset="5082.09">13952 1076 0,'0'0'0,"-17"0"0,-36 0 16,0-35-1,35 17 1,-35 0 0,0 18-1,36 0-15,-54 0 16</inkml:trace>
  <inkml:trace contextRef="#ctx0" brushRef="#br0" timeOffset="5298.87">12047 1446 0,'0'0'0,"36"0"16,-19 0-16,71 0 15,71 0 16,0-35-15,-124 35-16,1-18 0</inkml:trace>
  <inkml:trace contextRef="#ctx0" brushRef="#br0" timeOffset="5830.83">15928 1323 0,'0'-18'16,"0"36"-16,0-53 0,0-18 15,0 35 1,0 36 0,0-1-1,0 36-15,0-17 0,0 122 16,0-34 0,-18 35 15,-35-54-16,36-69 1,17-72 15,17-34-15</inkml:trace>
  <inkml:trace contextRef="#ctx0" brushRef="#br0" timeOffset="6148.41">15893 1464 0,'0'-35'0,"0"70"0,0-88 0,-36-35 15,36 70-15,0-35 16,0 0 0,53 18-1,88 35 1,18 35 0,-35 36 15,-107-53-31,19 105 15,-36-17 1,-36 35 0,-17-53-1,36-35 1,-1-35 0,0-18-1,1-35 1,17 17-16</inkml:trace>
  <inkml:trace contextRef="#ctx0" brushRef="#br0" timeOffset="6349.82">15840 1499 0,'0'0'0,"-18"0"31,36 0-16,35 0 1,-36 0-16,71 0 16,54 0-1,-1-35 1,-18 0 0</inkml:trace>
  <inkml:trace contextRef="#ctx0" brushRef="#br0" timeOffset="6964.21">16863 1252 0,'0'0'0,"0"18"47,0 0-47,0-1 15,0 89 1,0 18-1,0-19 1,-18 19 0,0-36-1,1-17 1,17-36 0,17-35-1,19-35 1,-36-54-1,0 1 1,0-71 0,-18 54-1,18 69-15,-18-69 16,18 52 0,18 0 15,70 35-16,1 18 1,16 35 0,-52 71-1,-53-18 1,-53-17 0,-17-36-1,-18 0 1,70-35-1,0 0-15,36 0 32,35-17-17,-18-1-15</inkml:trace>
  <inkml:trace contextRef="#ctx0" brushRef="#br0" timeOffset="7264.62">17833 1217 0,'0'0'0,"0"-18"15,0 36 17,0 0-17,0 17-15,-35 53 16,17 36-1,0-36 1,18 18 0,0-36-1,0-17 1,0-70 31</inkml:trace>
  <inkml:trace contextRef="#ctx0" brushRef="#br0" timeOffset="7532.32">17515 1729 0,'-17'17'0,"34"-34"0,-52 52 15,17-17-15,1 52 16,17-35-1,70 1 1,36-36 0,-35 0-1,17-18 1,-35 0 0,0-35-1,-36 36 1,1-36-1,0 18 1</inkml:trace>
  <inkml:trace contextRef="#ctx0" brushRef="#br0" timeOffset="7814.86">17674 1164 0,'88'0'31,"-70"0"-31,17 0 0,71 0 16,-35 0 0,-36 0-1,0 0 16,-35 18 1,-35-1-17</inkml:trace>
  <inkml:trace contextRef="#ctx0" brushRef="#br0" timeOffset="8897.74">8308 2522 0,'0'0'0,"-35"0"0,-1 0 0,-140-35 32,141 35-17,17 0 1,36 0 15,52 18-15,36-1-1,70-17 1,71 0 0,18 0 15,-159 0-31,317 0 15,124 0 1,-106-17 0,212-1-1,34-17 1,-157 17 0,-354 18-16,512-17 15,-159-19 1,141 19-1,-17-1 1,-177 0 0,71 1-1,-406 17-15,371-36 16,-177 36 0,71-17-1,-107 17 16,-175-18-15,-54 18 0,-52 0-16,0 0 15,-36 0 32,0 0-31,1 0-1</inkml:trace>
  <inkml:trace contextRef="#ctx0" brushRef="#br0" timeOffset="9064.6">17886 2293 0,'-18'0'16,"1"0"-16,-19 0 31,19 0-16,-19 0 1,-17-18 0,18 18-16</inkml:trace>
  <inkml:trace contextRef="#ctx0" brushRef="#br0" timeOffset="10313.91">2611 4374 0,'0'-17'0,"-18"-1"0,0-17 31,1 17-31,-19-35 16,1 53-1,17 0 1,18 18 0,0 105-1,36 1 1,34 105-1,-52 53 1,0-105 0,17 17-1,-35-159-15,0 71 16,17-35 0,-17-36-1,18-35 16,-18-88 1,0 70-32,0-53 0</inkml:trace>
  <inkml:trace contextRef="#ctx0" brushRef="#br0" timeOffset="11249.88">2593 4251 0,'-18'0'0,"36"0"0,-53 0 16,17-18-16,0 18 0,1 0 15,34 0 16,72-17-15,122-1 0,-34 0-1,122 1 1,72-19 0,-18 36-1,-71 0 1,-106 0-1,-17 0 1,-88 0 0,-54 0-1,18 53 1,-35 0 0,0 36 15,0-19-16,0 36 1,18 0 0,17 35-1,-17 35 1,-18-17 0,0-36-1,0 1 1,0-18-1,-18-36 1,-35 1 0,1-53-1,-1-1 1,-53 1 0,-18-18-1,-158 35 16,-53 0-15,53-35 0,-18 18-1,88-18 1,71 0 0,-53-18-1,124 18 1,34-17-1,36-1 32,0 0-15,0 1-17,36-1-15</inkml:trace>
  <inkml:trace contextRef="#ctx0" brushRef="#br0" timeOffset="12432.9">4251 3933 0,'0'0'16,"-18"0"-16,-17 53 16,17-35-1,1 17-15,17-17 0,0 52 16,0-52 0,35-18 30,-17-53-30,-18-17 0,0 17-1,0 35-15,-18-17 16,-17 17 0,35 89 15,0-1-16,0 18 1,0-70-16,0 0 16,17-1-1,1-17 1,0-35 0,-1-35-1,-17-19 16,36-16-15,17 34 0,35-52-1,18 17 1,105-18 0,54-17-1,35 18 1,52 52-1,-105 71 1,36 0 0,-89 35-1,105 89 1,-87 17 0,-106-53-1,0 53 16,0-17-15,-71-36 0,0 18-1,-17-71-15,-18 36 16,17-19 0,-17-34-1,-17-18 16,-1 0-31,-52-35 16,34 17 0</inkml:trace>
  <inkml:trace contextRef="#ctx0" brushRef="#br0" timeOffset="12764.64">6826 3933 0,'-17'0'16,"34"0"15,36 0-15,53 36 0,-18 17-1,-70-53-15,70 70 16,-35-35-1,-18 18 1,-17-35 0,-18 0-1,17-36 17,-17-17-17,18-36 16</inkml:trace>
  <inkml:trace contextRef="#ctx0" brushRef="#br0" timeOffset="13044.67">7620 3792 0,'0'0'15,"-18"0"16,1 18-31,-1 0 16,0-1-16,-34 54 16,-1 17-1,17-17 1,1-19 0,17-34-1,18 0 1</inkml:trace>
  <inkml:trace contextRef="#ctx0" brushRef="#br0" timeOffset="29632.76">7902 4533 0,'0'0'0,"0"-17"0,0-1 15,0-35 1,-17 35-16,17-17 15,-18 17 1,18 36 15,-18 17-31,18-17 0,0 53 16,0-19-16,0 160 16,18 35-1,-18-71 1,-18 36-1,1-71 1,-1-70 15,18-54-31,0 1 16,0-71 15,0-53-15,0 89-16</inkml:trace>
  <inkml:trace contextRef="#ctx0" brushRef="#br0" timeOffset="30715.68">7955 4498 0,'-18'-18'0,"-17"-17"31,35 17-31,-17 1 31,17-19-15,70 19 0,36-1-1,-53 18-15,194 0 16,0-17-1,123-1 1,1 0 0,-89 18-1,106-17 1,-300 17-16,141 0 16,1 0-1,-54-18 1,-88 18-1,-17 0 17,-54 0-17,1 71 1,0 17 0,-1-18-1,-17 54 1,18 17-1,-18-18 1,0 71 0,0-70-1,0-54 1,0 1 0,-18-18-1,18-36-15,-17-17 16,-19 36 15,-16-19-15,34 19-1,-35-19 1,0 1 0,35-18-16,-34 18 15,34-18-15,-35 17 16,-35 1-1,-53-18 1,17 0 0,-52 0-1,-18 0 1,-18 18 0,0-18-1,18 17 1,-70-17-1,35 0 17,87 0-17,-69 0 1,87 0 0,36 0-1,18-17 1,52 17-1,18 17 48</inkml:trace>
  <inkml:trace contextRef="#ctx0" brushRef="#br0" timeOffset="34870.3">4057 7497 0,'0'0'0,"0"17"16,18-17 0,-1 0-1,1-17 1,-18-1-16,17-35 15,-17-35 17,0 35-17,0-35 1,0 70 0,0 0-1,0 36 1,0 17-1,0 53 1,0 36 0,18-36-1,0 36 1,-18-19 0,0-87-16,0 53 15,0 17 1,-18-35-1,0-36 17,-52 1-17,-18-18 1,70 0-16,-88 0 16,0 0-1,18 0 1,53 0-1,53 18 17,17-18-32,71 0 15,70-36 1,-17 19 0,-53-1-1,0 0 1,-54 1-1,-52-1 64,18 18-64,-18-17-15</inkml:trace>
  <inkml:trace contextRef="#ctx0" brushRef="#br0" timeOffset="36415.37">4674 7585 0,'0'17'47,"0"1"-47,0 0 16,0-1 0,0 1-1,36-18 1,-19 0-16,18 0 15,-17-53 17,0 35-17,-18-17 1,-18 0 0,-35 35-1,0 35 1,36 18-1,17-18 1,17-35 15,1 0-15,0 0 0,-36 0 359,0 18-204,1-18-61,17 18 46,-18-18-156,0 0 94,1 0-79,-1 0 1</inkml:trace>
  <inkml:trace contextRef="#ctx0" brushRef="#br0" timeOffset="36892.08">4498 7796 0</inkml:trace>
  <inkml:trace contextRef="#ctx0" brushRef="#br0" timeOffset="37694.75">5803 7214 0,'0'-35'16,"0"70"-16,0-88 0,0-17 16,0 52-1,-17 18-15,17 18 31,0-1-31,0 125 16,0-107 0,0 159-1,0-53 1,0-18 0,0-34-1,0-72 1,-18-17-1,-17-35 1,17-18 0,18-35-1,53-18 1,35 53 0,106 18-1,-35 70 1,-89 36-1,-52 17 1,-71 0 15,-70 0-15,-1-70 0,18-18-1,36 0 1,70-18 15,88 1-15,-53-1-16</inkml:trace>
  <inkml:trace contextRef="#ctx0" brushRef="#br0" timeOffset="38195.14">6897 7532 0,'0'0'16,"0"-18"-16,0-35 0,0 36 16,-35-36-1,-54 17 1,-34 36 0,52 53-1,-17 71 1,53 35-1,35-54 1,17-52 0,54-35-1,17-18 1,-17-35 0,35-54-1,-89 72-15,36-89 16,-53 18-1,0 17 17,0 142-1,0 17-15,0-70-16,0 87 15,0-34 1,18-53-1,52-1 1,1-17 0,52-88-1</inkml:trace>
  <inkml:trace contextRef="#ctx0" brushRef="#br0" timeOffset="39044.07">7391 7355 0,'0'0'0,"0"-17"0,0-1 0,-18 0 16,-35 54 15,18 52-15,0 18 0,35 17-1,0-70 1,52 35-1,37-88 1,17-17 0,-36-36-1,18-35 1,-35-71 0,-53 0-1,18 106-15,-18-106 16,0 107-1,0 69 1,-35 89 15,-1 123-15,19-158 0,17-36-16,-18 89 15,18-71 1,0-36-1,18-52 17,-1 17-32,1-52 15,52-36 1,1 0 0,-18 53-1,17 35 1,-70 36 15,-35 17-15,-35-17 15,-19 17-15,54 1-1,35 17 1,0 17-1,0-17 1,53 18 0,0-36-1,-18 0 1,18-35 0,0 0-1,-35 0-15,52-35 16,-17-18-1,0 18 1</inkml:trace>
  <inkml:trace contextRef="#ctx0" brushRef="#br0" timeOffset="39312">8449 7214 0,'0'-53'15,"0"106"-15,0-159 16,0 89-1,0 34 1,0 72 0,-18 52-1,-35-18 1,53 1 0,0-54-1,18-17 1,17-53-1,36-17 17,17-54-17</inkml:trace>
  <inkml:trace contextRef="#ctx0" brushRef="#br0" timeOffset="39610.05">8925 7038 0,'0'0'16,"0"-18"0,18 18-1,0 0-15,-1 0 16,71 53 0,-70-35-16,53 70 15,-1 88 1,-70-52-1,-35-54 1,-53 1 15,52-53-15,19-1-16,-36-17 16,35 0-16</inkml:trace>
  <inkml:trace contextRef="#ctx0" brushRef="#br0" timeOffset="40427.12">3598 9560 0,'0'0'0,"-35"-35"16,35 17-1,0-17-15,18 0 16,35-18 15,35 35-15,-71 18-16,54 0 16,-53 0-16,35 53 15,-36 106 1,-34 53-1,-36-89 1,-53 1 0,35-89-1,54-18-15,-19-17 16,1-35 0,17-35-1,18-36 1,0 53-1,53 18 1,53 70 15,-35 18-15,17 35 0,-35-35-1,-18-35 1,-17 17-1,-1-53 1</inkml:trace>
  <inkml:trace contextRef="#ctx0" brushRef="#br0" timeOffset="40580.57">4304 9790 0,'0'0'0,"18"-18"62,-1 0-46</inkml:trace>
  <inkml:trace contextRef="#ctx0" brushRef="#br0" timeOffset="41930.26">5221 9525 0,'-18'18'16,"36"-18"15,0 0-31,-1 0 0,89-36 15,18-17 1,-36-17 15,35-18-15,-52-36 0,-71 1-1,-71 17 1,-34 71-1,34 70 1,18 106 0,53 71-1,18 52 1,-1 36 0,-17-18-1,18 18 1,0-70-1,-1 16 1,54-87 15,-1-159-15,19-70 0,34-89-1,-17-88 1,-106-18-1,-88 36 1,-106 53 0,-36 70-1,107 71 1,17-1 0,88 54-1,107-71 1,52-53-1,53 0 1,35-52 15,-70 52-15,-106 70 0,-53 54-1,-53 70 1,35 18-1,18 35 1,0-53 0,71-17-1,17-71 1,-70 0-16,52-35 16,36-53-1,-53-36 1,-53 1-1,-35 34 1,-71 36 15,18 89-15,35 52 0,35-17-1,18 17 1,53-35-1,53-53 1,-18-18 0</inkml:trace>
  <inkml:trace contextRef="#ctx0" brushRef="#br0" timeOffset="42326.28">6650 9419 0,'0'-17'0,"0"34"0,-18-52 0,1 17 16,17-35-1,17 36 1,71-19 15,54 36-15,-19 36 0,0 52-1,-123-18 1,0 1-1,-35-36 1,18-35 0,17-17-1,0-54 1,0 1 0,0 17-1,70 0 1,1 17-1,-18 36 1,52 0 15,-52 0-31</inkml:trace>
  <inkml:trace contextRef="#ctx0" brushRef="#br0" timeOffset="42543.4">7902 9384 0,'35'-35'15,"-70"70"-15,106-70 16,-71 17 0,-36 0-1,1 18 1,18 0 0,-1 0-1,0 0 1,1 0-1</inkml:trace>
  <inkml:trace contextRef="#ctx0" brushRef="#br0" timeOffset="43260.42">7655 9260 0,'-17'-17'0,"34"34"0,-52-52 15,35 17-15,-18-34 16,1-1 0,17 35-1,0 89 16,0-36-31,0 53 16,0 18 15,0 0-15,0-71 0,0-17-1,53-18 1,17-71-1,-35 18 1,-35 36-16,53-72 16,-17 54-1,-36 17 1,17 54 0,1 34-1,17 1 1,18-36-1,18-35 1,35-18 15,-54-17-15,1-53 0,-53-36-1,-17 89-15,17-53 16,-71 17-1,1 89 1,-1 35 0,18 53-1,35-18 1,89-35 0,105-53-1,-140 0-15</inkml:trace>
  <inkml:trace contextRef="#ctx0" brushRef="#br0" timeOffset="43660.41">8590 9172 0,'18'-17'16,"-18"-72"-1,-18 195-15,18-265 16,-18 142-16,1-1 16,-36 71-1,0 53 1,53 0-1,0-89-15,-35 72 16,70-19 0,53-52-1,18-18 1,-18-35 0,0-36-1,-52-53 1,-54 1-1,-88 70 1,0 53 15,18 53-15,53 35 0,0 0-1,52-52 1,124-36-1,-52 0-15</inkml:trace>
  <inkml:trace contextRef="#ctx0" brushRef="#br0" timeOffset="43760.22">9049 9190 0,'0'-18'0,"0"36"0,0-89 16,0 54-16,-18-36 15,18 17 1</inkml:trace>
  <inkml:trace contextRef="#ctx0" brushRef="#br0" timeOffset="44009.33">9155 8961 0,'52'52'16,"-34"-34"-16,17 17 31,-140-140-31,246 228 0,-106-52 16,-35 17 0,0-35-1,0-36 1,-18-17-1,18-53 17,0 36-32,0-1 0,0-17 15,18-36 1,53 18 0,-1 0-1,36 36 1</inkml:trace>
  <inkml:trace contextRef="#ctx0" brushRef="#br0" timeOffset="44376.66">10037 9031 0,'-36'-70'31,"19"52"-31,-1-35 15,-17 53 1,-36 0 0,53 0-16,-52 71 15,-18 87 1,52-70 0,36 1-1,0-54 1,53-35-1,18 0 1,17-71 15,-70 54-31,52-89 16,-34 0 0,-19-123-1,-17 176-15</inkml:trace>
  <inkml:trace contextRef="#ctx0" brushRef="#br0" timeOffset="44560.93">10054 8343 0,'0'-17'15,"0"-1"1,-53 88 0,18 89-1,123-353-15,-194 529 16,124-105 0,-18-177-16,18 70 15,17-35 1,18-88-1,0-17 1,17-89 0</inkml:trace>
  <inkml:trace contextRef="#ctx0" brushRef="#br0" timeOffset="44976.16">8273 7532 0,'-36'0'31,"1"-18"-16,53 18-15,52 0 16,36-35 0,106-18-1,17-18 1</inkml:trace>
  <inkml:trace contextRef="#ctx0" brushRef="#br0" timeOffset="45309.91">8802 7355 0,'-35'0'16,"-71"18"-16,17 35 16,37-53 15,34 18-15,106-18-1,-53 0-15,107-36 16,52-52-1,-53 0 1,-88 35 0,-89 0-1,-140 18 1,35 35 0,17 70-1,89 36 1,35-18-1,88 18 1,18-70 0</inkml:trace>
  <inkml:trace contextRef="#ctx0" brushRef="#br0" timeOffset="46509.46">3704 11324 0,'0'0'0,"-53"-53"16,53 36-1,0-1 1,53-35 0,18 35-1,-54 1-15,72 17 16,-54 53-1,-18 70 1,-105 1 0,-18-36-1,1-18 1,52-70 0,88-35 15,36 0-16,34 0 1,-69 35-16,52 17 16,0 54 15,-53 17-15,-52-18-1,-107 19 1,-17-1-1,53-70 1,17-1 0,18-17-1,53-35 1,0 0 0,53-36-1,-17 71-15</inkml:trace>
  <inkml:trace contextRef="#ctx0" brushRef="#br0" timeOffset="46676.81">4374 11518 0,'0'0'0,"18"0"0,-36 35 31,1-17-16,-1 0 1,36-1-16</inkml:trace>
  <inkml:trace contextRef="#ctx0" brushRef="#br0" timeOffset="47276.68">5821 11430 0,'0'0'0,"0"-18"16,-18-140 0,18 122-16,0 1 15,71-18 1,-54 53-16,54 0 15,35 88 1,-36 53 0,-52-17 15,-18-54-15,-18-17-1,1-53 1,17-17-1,0-71 1,17-18 0,19 18-1,17-18 1,17 35 0,-35 71-1,36 18 1</inkml:trace>
  <inkml:trace contextRef="#ctx0" brushRef="#br0" timeOffset="47576.81">6544 11342 0,'35'35'15,"-70"-70"-15,88 88 16,-35-53-16,34 0 16,1-36-1,18-16 1,-36-19-1,-35-17 1,-35 35 0,-71 53-1,0 53 1,53 35 0,36 35-1,34-17 1,89-88-1,71-18 1,17-106 0,-53 0-1</inkml:trace>
  <inkml:trace contextRef="#ctx0" brushRef="#br0" timeOffset="48092.23">7355 10883 0,'0'-35'16,"0"70"-16,0-105 0,0-1 15,-53 36 1,18 70 0,-18 89-1,36 87 1,-1 54 0,18 35-1,0 17 1,18 54-1,-1-107 1,1 36 0,52-71 15,-17-176-15,18-70-1,52-125 1,19-69-1,-37-36 1,-105 35 0,0 142-16,-88-213 15,-88 89 1,52 106 0,18 35-1,54 36 1,52-36 15,88 0-15,-53 35-1,71-52 1,-53 52-16</inkml:trace>
  <inkml:trace contextRef="#ctx0" brushRef="#br0" timeOffset="48493.57">7990 11112 0,'0'0'0,"-17"0"0,-54-35 16,36 0-1,-18-18 1,53 18 0,141-1-1,-17 36 1,-54 18-1,1 70 1,-54 36 15,-17-36-15,0-53-16,-17 1 16,-1-36-1,18-36 1,0-17-1,-18-17 1,54-18 0,17-1-1,35 54 1,-35 35 0,-18 35-1</inkml:trace>
  <inkml:trace contextRef="#ctx0" brushRef="#br0" timeOffset="49625.03">8520 11077 0,'0'0'0,"35"35"16,0-17 0,36-53 15,-1-18-15,-17 0-1,-35-18 1,-18 1-1,-53 70 1,-18 35 0,18 18-1,18 35 1,35 18 0,53 0-1,0-88 1,53-18-1,17-53 1,18-18 0,-35-17 15,-53-18-15,-53 18-1,0 35 1,-35 71-1,35 52 1,0 18 0,53-17-1,17-1 1,-52-34 0,-18-19-1,-35 1 1,-36-18-1,53 0-15,-17 0 16,18 0 0,52 0 31,35 0-32,19-18 1,-54 1-16,35-19 15,19-34 1,-36-54 0,-36-17-1,36-35 1,-88 35 0,35 106-16,-18 17 15,1 36 1,17 70-1,0 35 1,0 36 0,35-36 15,-35-87-31,0 34 16,0 1-1,0-36 1,0-53 15,35-52-15,-17 52-16,52-88 15,18-35 1,36 53 0,-1 106-1,-70 35 1,-35 70-1,-18 1 1,0-71 0,-18-18 15,1-35 0</inkml:trace>
  <inkml:trace contextRef="#ctx0" brushRef="#br0" timeOffset="50894.06">3986 13035 0,'0'0'15,"0"-18"-15,0-52 16,0 52 0,0-35-16,0 0 31,0 36-15,0 70-1,0 35 1,0 106-1,0-159-15,-35 89 16,-35-1 0,34-52-1,19-54 1,17-52 15,35-18-15,35 0-1,-17 36 1,-17-1-16,52 0 16,-35-17 15,17 0-15,-52-18-1,0 18 1,-18-54-1,0 72 1,0-1 0,-18 53-1,18 54 1,0 34 0,0-105-16,-18 88 15,18 17 1,0-35-1,0-35 1,0-35 0,0-36 31,0 0-32,18-17 1,-18 18-16</inkml:trace>
  <inkml:trace contextRef="#ctx0" brushRef="#br0" timeOffset="51383.91">4904 13335 0,'17'18'0,"1"-18"16,0 0-16,17 0 16,-35-18 15,-18 18 16,1 0-32,17 18 1,17-18 47,-17-18-63,0 0 15,0 1 1,0-1-1,-17 18 1,-1 0 0,18 18-1,-18-18 1</inkml:trace>
  <inkml:trace contextRef="#ctx0" brushRef="#br0" timeOffset="52909.3">6191 12806 0,'0'0'0,"-17"0"15,-1 0 16,0 0-31,1 0 16,-1 0 0,0 0-1,36 0 17,17 0-17,-17 0-15,70 0 16,53-18-1,18 1 1,-71-1 0,-35 18 15,-88 0 0,0 18-15,-18-1-1,35-17-15</inkml:trace>
  <inkml:trace contextRef="#ctx0" brushRef="#br0" timeOffset="53175.2">6456 12806 0,'-18'0'0,"1"0"15,-1 35 16,18-17-31,0 88 16,0 35 0,0 0-1,0-53 17,0-17-17,18-36 1,-1-35-1,36 0 1,-35-18-16</inkml:trace>
  <inkml:trace contextRef="#ctx0" brushRef="#br0" timeOffset="53575.42">6897 13141 0,'0'0'0,"17"0"0,-17 35 31,-17 18-15,-18 35 0,35-17-1,0-18 1,0-36 0,70 19-1,-17-36 1,53-36-1,-18-34 1,-35-1 0,-35 18-1,-18 36-15,-36-54 16,-52 54 0,-35 17-1,17 53 1,71-18-1,17 0 1,124-35 0,0 0-1</inkml:trace>
  <inkml:trace contextRef="#ctx0" brushRef="#br0" timeOffset="54458.19">10372 7391 0,'-18'0'15,"36"0"-15,-54 0 0,19 0 0,-36 0 16,0 0 0,18 17-1,52 1 1,19-18-16,87 18 15,177-1 1,141-17 0,-141 18-1,105-18 17,-299 0-32,229 0 15,-141 0 1,-52 0-1,-90 0 1,-87-53 15,18 53-31,-1-18 0</inkml:trace>
  <inkml:trace contextRef="#ctx0" brushRef="#br0" timeOffset="54858.51">12435 7108 0,'0'0'0,"-53"-17"15,53 34 1,-17 36 0,17 0-1,53 53 1,53-53-1,35-35 1,-18-18 0,-70-36-1,-18 19 1,-35-19 0,-17 36-16,-54 0 15,-35 89 1,-17 52-1,17-35 1,-35 17 0,70-52 15,36-36-15,35-17-16</inkml:trace>
  <inkml:trace contextRef="#ctx0" brushRef="#br0" timeOffset="55441.36">11324 9243 0,'0'0'15,"-17"0"-15,-36-36 16,35 36-16,0-17 16,-17 17-1,141 0 16,53 0-15,140 0 0,-210 0-1,193 0 1,71 0 0,-71-18-1,-141 1 1,-106 17-1,-17-36 1,-18 1 0,0 0-1</inkml:trace>
  <inkml:trace contextRef="#ctx0" brushRef="#br0" timeOffset="55859.73">12823 8767 0,'-17'-18'0,"34"36"0,-52-71 15,18 53 1,-1 0-16,0 53 16,18 35-1,53-18 1,53 18 15,35-52-15,-35-19-1,123-17 1,-123 0 0,-88-35-1,-18 17 1,-71 18 0,-17 18-1,53 17-15,-106 71 16,-18 18-1,71-54 1,-1 18 0,54-52 15,0-19-15</inkml:trace>
  <inkml:trace contextRef="#ctx0" brushRef="#br0" timeOffset="56491.89">10954 10866 0,'0'0'15,"-18"0"-15,-52 17 16,52 1-16,-17-18 16,17 17-1,36 1 1,17-18-16,106 0 15,106 0 1,35-35 0,-53 35-1,195-35 17,-107 17-17,-105 18 1,-89 0-1,-34 0 1,-72-18 0,-34 18 31,-1-17-47,-35 17 15</inkml:trace>
  <inkml:trace contextRef="#ctx0" brushRef="#br0" timeOffset="56958.31">12841 10601 0,'-18'-18'0,"36"36"0,-53-53 16,17 17-16,-35-17 31,53 17-15,0 36-1,0 52 1,53 54 0,0-54-1,71 1 1,52-36 0,0-35-1,-70 0 1,-88 0-16,17-35 15,-35 17 1,-70 1 0,-72 34-1,-16 71 17,17 89-17,52-54 1,19 1-1,35-54 1,35-52 0</inkml:trace>
  <inkml:trace contextRef="#ctx0" brushRef="#br0" timeOffset="57641.86">10125 13194 0,'0'0'0,"-36"-18"0,19 1 0,-71-19 16,70 36-1,-35-35 1,35 35-1,36 0 1,141 0 0,141 0-1,35 0 1,-212 0-16,442 0 16,-107-35-1,89-1 1,-141 19-1,-177 17 1,-70 0 0,-106 0-1,-53-18 17,0 1-17,-53-19 1,18-17-16</inkml:trace>
  <inkml:trace contextRef="#ctx0" brushRef="#br0" timeOffset="58058.95">12929 12594 0,'-17'-17'0,"34"34"0,-52-34 0,17 17 15,1 0 1,17 35-1,0 0 1,70 36 0,36-1-1,35-35 17,-35-17-32,-71-18 15,89 0 1,-54-18-1,-105 18 17,-35 0-17,52 36-15,-70 34 16,52-34-16,-34 69 16,-36 37-1,0-37 1,53-69-1,18-19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24:36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3687 6844 0,'0'-18'0,"0"1"31,-18 17-31</inkml:trace>
  <inkml:trace contextRef="#ctx0" brushRef="#br0" timeOffset="250.51">3722 6756 0,'0'0'0,"17"0"47,-34 17-31,17 54-1,-18-1 1,18 36-1,0-53 1,0-18-16,0 36 16,0-36-1,0-17 1,-17-18 15,52-35-15,-35-1-16</inkml:trace>
  <inkml:trace contextRef="#ctx0" brushRef="#br0" timeOffset="882.67">4216 6756 0,'0'0'0,"-18"0"15,-53 35 1,54-17-16,-18 17 16,17-17-16,-17 17 15,17-18 1,18 19 0,18-36-1,35 0 1,-1 0-1,1 17 1,18-17 0,0 18-1,-54 17 1,-17 1 0,-17 16 15,-72 1-16,1 0 1,18-35 0,52-18-1,-17 0 1,-1 0 0,19-35-1,-1-18 1,18 35-1</inkml:trace>
  <inkml:trace contextRef="#ctx0" brushRef="#br0" timeOffset="1134.58">3775 6350 0,'0'0'15,"0"-71"1,0 89 0,-18 0-1,0-18 1,54 0-1</inkml:trace>
  <inkml:trace contextRef="#ctx0" brushRef="#br0" timeOffset="2149.92">5062 6862 0,'18'0'15,"0"-18"1,-1 0-16,36-17 16,0-36-1,-35 36 1,-1-18 0,-17 0 15,-53 36-16,36 17-15,-54 0 16,-35 70 0,54 1-1,16-1 1,36 19 0,0-54-1,0-18-15,71 36 16,-18-35-1,35 35 1,-18 0 0,-34-18-1,-36 36 1,0-54-16,-18 54 16,-70-1 15,-18-17-16,0-53 1,-17-17 0,35-54-1,35 18 1,35 0 0,18 18-1,18 17 1,52-17-1,-35 17 1</inkml:trace>
  <inkml:trace contextRef="#ctx0" brushRef="#br0" timeOffset="2899.37">5345 7179 0,'17'0'0,"-34"0"0,52 0 16,35 0-1,1-35 1,-18-1 0,17-34-1,-52 52-15,0-17 16,-18-36-1,-53 71 1,-18 0 0,-35 36-1,53 34 1,-17 71 0,70-70 15,0-1-16,53-17 1,17-53 0,36 0-1,35-53 1,18-35 0,-53-18-1,-36 18 1,-34-53-1,-1-53 1,-17 88 0,-18 36-1,-18 87 1,-17 36 0,17 71 15,0-18-16,-17 70 1,35-88 0,0 0-1,0-17 1,0-53 0,18-1-1,-1-17 1,19-53-1,-1 36 1</inkml:trace>
  <inkml:trace contextRef="#ctx0" brushRef="#br0" timeOffset="3017.18">6227 7091 0,'0'17'16,"35"-17"-16,-18 0 15,1 0-15</inkml:trace>
  <inkml:trace contextRef="#ctx0" brushRef="#br0" timeOffset="3309.1">6509 7267 0,'106'-53'31,"-89"53"-31,18-17 0</inkml:trace>
  <inkml:trace contextRef="#ctx0" brushRef="#br0" timeOffset="4183.62">6932 6950 0,'0'0'15,"0"-18"-15,0 0 16,-18 18 0,-52 18-1,17 35 1,53-35-16,-18 52 31,18 36-15,36-53-1,17 0 1,17-36 0,-52-17-16,35 0 15,52-70 1,-34-1 0,0-17-1,-36 0 1,-18 0-1,-17-18 1,0 18 0,0 70-16,0-17 15,0 0 1,-35 52 0,35 71 15,0 18-16,0 35 1,0-52 0,0-1-1,18-53 1,35 0 0,0-35-1,35-17 1,18-19-1,0-17 1,-36-17 0,-52 17-1,-18-35 1,-18 70 0,-35 18 15,-17 53-16,52-18 1,0 54 0,18-19-1,0-17 1,0-35-16,36 17 16,34-17-1,-17-18 1,53 0-1,17-18 1,1-17 0,-106 35-1</inkml:trace>
  <inkml:trace contextRef="#ctx0" brushRef="#br0" timeOffset="4867.01">8608 6967 0,'0'0'0,"0"-17"0,0-1 16,-36-35-1,1 36 1,-35 17 0,-1 17-1,53 1-15,-52 17 16,35 36-1,-1 17 1,36-35 0,0 17-1,36-34 1,34-19 0,-17-17 15,35-70-16,-17-1 1,17-35 0,-70 18-1,-1-53 1,-17-53 0,0 35-1,0 89 1,0 34-1,-17 36 1,-19 159 0,36-35-1,0 52 1,0-17 0,0-53 15,36-1-16,34-16 1,-17-72 0,35 1-1,1-36 1,-1-35 0,-18-35-1,-52 53 1</inkml:trace>
  <inkml:trace contextRef="#ctx0" brushRef="#br0" timeOffset="4900.29">9137 6914 0,'-18'0'0</inkml:trace>
  <inkml:trace contextRef="#ctx0" brushRef="#br0" timeOffset="5166.64">7214 6809 0,'0'0'0,"18"17"16,35-17-1,53 0 1,35-53 0</inkml:trace>
  <inkml:trace contextRef="#ctx0" brushRef="#br0" timeOffset="5234.21">7849 6738 0,'18'0'0,"35"0"16,-124 0-16,124 0 31,-106 0-31</inkml:trace>
  <inkml:trace contextRef="#ctx0" brushRef="#br0" timeOffset="5749.08">6456 6967 0,'-18'0'0,"1"0"16,-19 0-1,-17 0 1,0 53-1,18 35 1,35-70-16,-17 106 16,17-54-1,52-35 1,37-35 0,34-17 15,-70 17-31</inkml:trace>
  <inkml:trace contextRef="#ctx0" brushRef="#br0" timeOffset="6416.84">9543 7056 0,'-18'0'31,"36"0"-31,17 0 16,71 0 0,123 0-1,0 0 1,-88 0 0,1 0-1,-54 0 1,-71 0-1,-17-36 1,-17 19 0</inkml:trace>
  <inkml:trace contextRef="#ctx0" brushRef="#br0" timeOffset="6832.67">10372 6773 0,'-18'0'0,"36"0"0,-54 0 0,19 0 32,17 18-17,17 17 1,-17-17-16,89 35 16,-19-53-1,36 17 1,17-17-1,-52 0 1,-53 0 0,-54 18-1,-52 17 1,0 18 0,0 35 15,17 18-16,54-88-15,-1 35 16,18-36-16,-35 36 16,35 0-1,0-35 1</inkml:trace>
  <inkml:trace contextRef="#ctx0" brushRef="#br0" timeOffset="7482.66">12012 6279 0,'0'0'0,"-35"0"0,17 0 31,18 18-31,-17 53 16,87-54-1,-35 19 1,54-36 0,52-18-1,-18-17 1,-88 17-16,107-35 15,-54 18 1,-88 17 15,-18 18-15,0 18 0,1-18-16,-18 35 15</inkml:trace>
  <inkml:trace contextRef="#ctx0" brushRef="#br0" timeOffset="7783.98">12453 6438 0,'0'0'0,"-35"0"16,-1 0-16,36 35 31,-17 36-16,17 52 1,0 1 0,0-1-1,0-87-15,-18 52 16,1 0 0,17-53-1,52-70 32,19-35-31</inkml:trace>
  <inkml:trace contextRef="#ctx0" brushRef="#br0" timeOffset="8216.6">13035 6950 0,'-35'-88'31,"17"52"-31,-17 1 16,-53-18-1,-18 53 1,35 35-1,1 36 1,35-1 0,35-52-16,0 53 15,52-54 1,72-17 0</inkml:trace>
  <inkml:trace contextRef="#ctx0" brushRef="#br0" timeOffset="8366.46">13758 6615 0,'0'0'0,"0"-18"0,0 0 15,0 1-15</inkml:trace>
  <inkml:trace contextRef="#ctx0" brushRef="#br0" timeOffset="9299.2">13652 6685 0,'0'53'16,"-17"18"0,-1 34-1,18-16 1,35-19 0,18-70-1,36 0 16,16-17-15,37-54 0,34-17-1,-88-18 1,-53 71-16,18-142 16,-53 54-1,0 17 1,-53 106-1,18 35 1,17 142 0,1-19-1,-18-52 1,17 18 0,0-36 15,18-53-31,0-17 31,18-18-15,52-53-1,-17 0 1,18-35 0,-18 35-1,-35 35 1,-1 36-1,1 35 1,-1 0 0,19 0-1,-1 0 1,18-36 0,53-17-1,-18 0 16,18-53-15,-36 18 0,-17-71-1,-35 0 1,-18 36 0,-18 52-16,-35 0 15,18 18 1,-18 71-1,35 17 1,18 18 0,0-35-1,53-18 1,0-36 0,18-17-1,-1 0 16,19-17-15,34-72 0,-88 72-16</inkml:trace>
  <inkml:trace contextRef="#ctx0" brushRef="#br0" timeOffset="10132.12">15804 6562 0,'0'-18'0,"0"36"0,0-54 0,0 19 16,-17 34 0,-36 36-1,-18 53 1,54-71-16,-19 54 16,36 16-1,0-34 16,0-18-15,71-35 0,0-18-1,17 0 1,53-53 0,-71-18-1,19-70 1,-54-35-1,-18 34 1,-17 1 0,-17 88-1,-1 53 1,1 53 0,-1 88-1,0 1 1,-17-37 15,0 19-15,-1-18-1,19-89 1,17 1 0,17-36 15,36-35-16,36-17 1,-54 17 0,71 0-1,-53 18 1,-36 17 0,-34 36 15,-1-18-16,-53 17 1,1 1 0,35-18-1,35 18 1,-18-18 0,36 53-1,-36 35 1</inkml:trace>
  <inkml:trace contextRef="#ctx0" brushRef="#br0" timeOffset="10299.12">16122 7020 0,'35'18'32,"-17"0"-32,35-18 15,70 0 1,-35 0 0,18-18-1,-18-35 16,-70-18-15,-36 54-16,-17-54 16,0 71-16</inkml:trace>
  <inkml:trace contextRef="#ctx0" brushRef="#br0" timeOffset="11349.27">12859 6773 0,'-18'0'0,"-17"0"31,17 0-31,-17 0 16,-36 53-1,18-17 1,53 34 0,-17-52-16,17 52 15,17 1 1,54-18-1,0-18 1,-1-35 0,54 0-1,-54-53 1,18 0 0,-52-35-1,-36 0 16,-53 17-15,-36 18 0,19 53-1,-1 36 1,54-1 0,-36 0-1</inkml:trace>
  <inkml:trace contextRef="#ctx0" brushRef="#br0" timeOffset="12099.56">18133 6332 0,'0'0'0,"0"-17"0,-53-54 32,53 54-32,0 34 15,-53 71 1,88 53 0,-35 18-1,-35-35 1,35-89-1,-35 71 1,17-36 0,18-17-1,-35-70 17,-1-1-32</inkml:trace>
  <inkml:trace contextRef="#ctx0" brushRef="#br0" timeOffset="12497.9">17674 6720 0,'-17'0'16,"87"36"31,1-19-47,158-34 15,-17-36 1,-54 0 15,19-35-15,-142 52-16,18-52 15,-53-35 1,-18 52 0,-52 54-1,34 52 1,1 53-1,18-53-15,-1 142 16,0-54 0,-17 18-1,35-53 1,-35-35 0</inkml:trace>
  <inkml:trace contextRef="#ctx0" brushRef="#br0" timeOffset="12947.6">18503 6914 0,'35'-35'16,"1"-18"0,-1-17-1,0 34 1,-17 36 0,17 53-1,0 18 1,-17-18-1,53 0 1,17-36 0,0-17-1,106-17 1,-88-19 0,17-52 15,-70 0-31,-53 0 31,-17 0-15,-54 123-1,1 53 1,-19 18 0,107 0-1,53-36 1,17-70-1,88 0 1,-70 0 0,-35-35-1,-19 17-15</inkml:trace>
  <inkml:trace contextRef="#ctx0" brushRef="#br0" timeOffset="13932.27">5045 8978 0,'-18'0'15,"18"18"17,-18-18-32,89 17 15,-71 1 1,18-36 0,-1 1-1,1-1-15,88-88 16,0 1-1,-36 16 1,-70 36 0,-53 18-1,-106 17 1,142 71 0,-18 71-1,35-1 16,0 18-15,88-70 0,-35-18-1,35-53 1,35-35 0,36-54-1,-18-34 1,-53 35-1,-88-89 1,0 72 0</inkml:trace>
  <inkml:trace contextRef="#ctx0" brushRef="#br0" timeOffset="14231.21">5786 8361 0,'0'35'16,"0"-70"-16,0 141 15,-18-71-15,0 106 31,18 18-15,0-53 0,88-18-1,-17-53 1,35-35 0,35-35-1,-53-18 1,0-35-1,-70 17 1,-18-17 0,-53 17-1,0 54 1,-17 34 0</inkml:trace>
  <inkml:trace contextRef="#ctx0" brushRef="#br0" timeOffset="16015.55">6156 8943 0,'35'53'31,"-70"-106"-31,70 123 0,18-34 16,71-36-1,-54 0 1,54-53 0,-36-18-1,-53 1 1,-17-18-1,-18 17 1,0 89 15,0 70-15,-18 18 0,-35-18-1,88-18 1,-17-52-1,17 0 1,-17-18 0,17-18-1,18-70 1,0 17 0,-53 36-16,71-88 15,-18 34 1,0 72-1,-18 17 1,0 70 0,-17 1-1,17 52 1,0-52 0,-17-54-1,17 1 16,0-18-15,18-70 0,0-1-1,0-35 1,-17 18 0,16 53-1,19 17 1,-106 71-1,35-18 1,0-17-16,-18 52 16,53 19-1,18-19 1,0-52 0,35-1-1,36-17 1,-36-35 15,18-35-15,-36-19-1,-70 19 1,0-1 0,-17 36-1,-54 35 1,36 35-1,35 54 1,-18-1 0,54 0-1,17-53 1,35-17 0,0-18-1,0-53 1,-17 18 15,-1-54-15,-17-16-1,-53 52 1,0 70 15,-18 54-15,1 17-1,-1 0 1,18-35 0,18-70 31,-18-1-32,17 0-15,19-52 31,-19 34-31,36-52 16,0 35 0,-17 36-1,-1 17 1,0 53 0,-17 35-1,-18-71-15,53 54 16,-18-36-1,18 1 1,0-36 0,35 0-1,35-89 1,-70 19 0,0-54-1,-17 18 1,-36-17 15,0 17-15,0 53-1,0 159 17,-18 18-17,0 34 1,1-17-1,17-35 1,17-53 0,36-35-1,18-18 1,-18-53 0,35 0-1,-35-35 1,-36 70-1,-17-17-15</inkml:trace>
  <inkml:trace contextRef="#ctx0" brushRef="#br0" timeOffset="16231.77">9172 8608 0,'-17'35'0,"-36"-35"31,53 35-31,70-35 16,54-17 0,34-19-1,-140 19 1,0 17-16,-1-18 16,-17 0-1</inkml:trace>
  <inkml:trace contextRef="#ctx0" brushRef="#br0" timeOffset="16648.09">11095 8502 0,'0'0'16,"-53"-18"-1,53 36 1,0 70 0,0 18-1,-18-18 1,18 0 0,0-35-1,0-35 1,53-18-1,71-18 1</inkml:trace>
  <inkml:trace contextRef="#ctx0" brushRef="#br0" timeOffset="17032.47">11642 8520 0,'0'0'0,"-18"0"15,0 0-15,-17 0 16,-71 17 0,36 54-1,52-36-15,0-35 16,36 35 0,35 18-1,53-53 1,-36 0-1,-34 36 1,-19-36-16,-17 52 16,-35-16-1,-53-1 1,0 0 0,52-35-1,1 0 1,17-35 15,-17-53-15</inkml:trace>
  <inkml:trace contextRef="#ctx0" brushRef="#br0" timeOffset="17198.08">11007 8290 0,'0'0'16,"-18"0"-16,0 0 0,18 18 0,-17-18 15,87 0 1</inkml:trace>
  <inkml:trace contextRef="#ctx0" brushRef="#br0" timeOffset="18131.95">14182 8502 0,'0'-18'0,"-36"-17"15,19 17 1,-54-35 0,-88 36-1,107 17-15,-72 0 16,1 53 0,34 0-1,72 0 1,52 17-1,53-17 1,-53-35-16,107 70 16,-1 0-1,-106-17 1,-35-1 0,-123-35-1,-19-17 1,-16-18 15,34-53-15,36 0-1,70 0 1,36 18 0,70-18-1,-53 53-15,89-35 16,-54 17-16</inkml:trace>
  <inkml:trace contextRef="#ctx0" brushRef="#br0" timeOffset="18498.07">14217 8714 0,'0'0'0,"18"0"0,52 35 15,-52-70 1,70-18 15,-17 0-15,-19 17-1,-52 19-15,0-18 16,-70 35 0,-1 0-1,-35 70 1,36 18-1,35 1 1,35-72-16,17 89 16,54-53-1,-1-35 1,36-18 0,-18-53-1,1-18 1</inkml:trace>
  <inkml:trace contextRef="#ctx0" brushRef="#br0" timeOffset="18781.22">14940 8167 0,'-18'0'0,"36"0"0,-53 0 16,0 88-1,-18 53 1,53 35 0,0-70-1,0 18 1,0-18 0,0-53-1,35-53 1,18-18-1,17-35 1</inkml:trace>
  <inkml:trace contextRef="#ctx0" brushRef="#br0" timeOffset="18949.03">15187 8643 0,'0'0'0,"0"18"0,-18-18 0,-17 17 16,35 19 0,159-54-1,-159 0 1</inkml:trace>
  <inkml:trace contextRef="#ctx0" brushRef="#br0" timeOffset="19198.13">15434 8520 0,'-18'0'16,"-70"0"0,18 17-1,-1 54 1,53 35 0,18-36-1,0-52-15,18 52 16,53-34-1,17-36 1,35 0 0,-35-36-1,-35 19 1</inkml:trace>
  <inkml:trace contextRef="#ctx0" brushRef="#br0" timeOffset="19997.5">15946 8502 0,'-18'-35'0,"36"70"0,-54-106 16,54 89 15,-36 0-31,-70 70 16,53 0-1,17 18 1,36-18-1,52-53 1,19-17 0,-72-18-16,124-18 15,-35-35 1,35-17 0,-53-36-1,-52 18 1,-1-71 15,-35 53-15,0 71-1,-53 106 17,35 17-17,18-71-15,-17 107 16,-1-18-1,18-18 1,35-18 0,36-34-1,0-36 1,-54 0-16,89-18 16,-18-35-1,-35 0 1,-35-35 15,-18 0-15,0 53-1,-18 87 17,0 19-17,18-18 1,-35 35-1,70-17 1,36-36 0,-36-35-16,36 0 15,70 0 1,35-35 0,-35-18-1,-17 0 1</inkml:trace>
  <inkml:trace contextRef="#ctx0" brushRef="#br0" timeOffset="20064.79">17780 8537 0,'0'-35'15,"0"70"-15</inkml:trace>
  <inkml:trace contextRef="#ctx0" brushRef="#br0" timeOffset="20614.07">17674 8449 0,'-88'0'31,"176"0"-31,-194 18 0,18 35 16,18-1-1,34 37 1,36-36 0,0 35-1,71-53 1,35 0 0,-18-52-1,18-54 1,0-17 15,-71-18-15,-18-17-1,-17-54 1,0 54 0,0 17-1,0 53 1,-35 53-1,0 71 1,35 87 0,-18 1-1,18-18 1,0-17 0,0-54-1,71 18 1,-18-70 15,53 0-15,17-36-1,-35-35 1,0-17 0,-52-19-1,-36 36-15</inkml:trace>
  <inkml:trace contextRef="#ctx0" brushRef="#br0" timeOffset="20897.91">16457 8520 0,'-18'0'0,"36"0"0,-18 0 15,88-18 1,36 0 0,-18-17-1,17 35 1,-105 0-1,-18 0 1</inkml:trace>
  <inkml:trace contextRef="#ctx0" brushRef="#br0" timeOffset="21481.18">15416 8555 0,'0'0'0,"18"0"0,-18 17 32,0 1-17,0 0-15,-18 17 16,-123-17 0,106-1-16</inkml:trace>
  <inkml:trace contextRef="#ctx0" brushRef="#br0" timeOffset="22530.98">20002 8414 0,'0'-18'0,"0"36"0,0-106 31,0 70-31,-35 18 16,-53 35-1,17 36 1,-17 52 0,53 18-1,17-35 1,18 0 0,18-88-16,35 17 15,53-35 1,17-35 15,-17-18-15,18-53-1,-54 0 1,-70 71-16,-35-53 16,-71-1-1,0 54 1,-17 35-1,70 53 1,0 18 0,53-54-16,-18 89 15,36-18 1,17-35 0,53-18-1,-17-35 1,-54 0-1,72 0-15,-72-17 16,19-1-16</inkml:trace>
  <inkml:trace contextRef="#ctx0" brushRef="#br0" timeOffset="22947.38">20373 8467 0,'0'0'0,"0"-36"16,0 19-1,53-1 1,35 18 0,18 0-1,-18 35 1,18 36 0,-71 35-1,-35-36 1,-17-17-1,-36-17 17,35-36-17,0-18 1,18 0-16,0-35 16,0 0-1,36-35 1,-1 18-1,35-1 1,19 18 0,-54 53-1</inkml:trace>
  <inkml:trace contextRef="#ctx0" brushRef="#br0" timeOffset="24296.83">11095 10866 0,'-18'0'31,"18"-18"-31,0 0 15,0 1-15,0-19 16,0-17 15,35 1-15,-17 52-16,35-36 16,0 36-1,0 0 1,17 71-1,-34 17 1,-36-70-16,35 87 16,-35 37-1,0-72 1,-35 1 0,17-54-1,18-70 16,0 36-15,0-71 0,18-1-1,52-34 1,1-18 0,17 70-1,0 36 1,0 106-1,-70 70 1,-18-18 0,-53-35-1,18 0 1,0-52 0,35-19-1,17-17 1,36-35-1,53-53 17,-71 70-32</inkml:trace>
  <inkml:trace contextRef="#ctx0" brushRef="#br0" timeOffset="25062.89">12188 10777 0,'18'-17'16,"-36"34"-16,89-70 15,-53 36 1,-18 34-1,-53 36 1,0 53 0,35-53-1,18-18-15,0 36 16,0-1 0,35-52-1,54-18 1,-1-35 15,18-36-15,-53 1-1,-36-36 1,-52 18 0,-71 17-1,-17 54 1,34 34-1,72 1-15,-36 70 16,35 18 0,36-36-1,70-17 1,18-35 0,0-18-1,0-35 1,-1-18-1,-16-18 1,16-52 15,-34-18-15,-71 17 0,0 18-1,-18 124 16,1 105-15,17 1 0,0-89-16,0 71 15,0-71-15,0 89 16,0-54 0,35-17-1,18-35 1,0-18-1,35-18 17,-35-52-17,-53 34-15</inkml:trace>
  <inkml:trace contextRef="#ctx0" brushRef="#br0" timeOffset="25330.63">12771 10619 0,'0'17'0,"0"-34"0,17 34 0,1-17 15,52 0 1,36-17 0,0-19-1,-71 36-15,89-35 16,-36 17-1,-70 18 1,-18-17 31,-18 17-31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42:33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4904 688 0,'17'0'0,"1"18"47</inkml:trace>
  <inkml:trace contextRef="#ctx0" brushRef="#br0" timeOffset="5145.14">8396 600 0,'-18'-18'0,"18"0"16,-17 18-1,17 18 32,0 35-31,0 53-1,0 17 17,0 54-17,0-54 1,0 1-1,0-107-15,0 36 16,0-18 0,0-52 31,0-1-47</inkml:trace>
  <inkml:trace contextRef="#ctx0" brushRef="#br0" timeOffset="5527.59">8802 864 0,'-18'36'31,"1"-19"-31,-54 71 16,18 1-1,35-54-15,-70 88 16,18-34 0,34-1-1,19-71 1,-1 1-1,18-53 17,18-36-17,17 18 17</inkml:trace>
  <inkml:trace contextRef="#ctx0" brushRef="#br0" timeOffset="5812.25">8819 952 0,'0'0'0,"18"-17"15,0 17 1,-18 35 0,0-17-16,35 35 15,18 17 1,0 18-1,-36-35 1,36 36 0,-17-37 15,-1-34-15,-17-18 15,-1-35-31</inkml:trace>
  <inkml:trace contextRef="#ctx0" brushRef="#br0" timeOffset="6127.83">9296 670 0,'0'0'0,"-36"0"16,19 18 0,-1 70-1,0 18 17,1 53-17,-18-53 1,35-89-16,0 71 15,0-70-15,0 17 16,0-17 0</inkml:trace>
  <inkml:trace contextRef="#ctx0" brushRef="#br0" timeOffset="6644.46">9402 1182 0,'0'17'15,"17"-17"1,1 0 0,17-35-1,0 0 1,-35 17-16,36-17 16,-36-36-1,0 36 1,-18 17-1,-17 18 1,17 0-16,-35 71 16,36 0-1,-1 17 17,0-18-17,18 1 1,53-36-1,18-17 1,17-18 0,0-35-1,36-36 1,-107 36-16</inkml:trace>
  <inkml:trace contextRef="#ctx0" brushRef="#br0" timeOffset="7262.96">9984 635 0,'0'0'16,"-53"0"-1,53 35 1,-18-17 0,0 88-1,18 0 1,0 35-1,-17-35 1,17-36 0,0 1-1,0-54 1,0 1 0,0-36 15,0-35-16,0 18 1,0 17-16,53-70 16,0 35 15,35 18-15,-18 35-1,19 0 1,-1 35-1,-53 18 1,-35 18 0,0-18-1,-88 17 1,0-17 0,17-35-1,36-1-15,-53-17 16,17 0-1,0 0 1,54 0 0,52-70 31</inkml:trace>
  <inkml:trace contextRef="#ctx0" brushRef="#br0" timeOffset="8244.85">10566 758 0,'0'0'0,"-36"0"31,36 18-15,18-18 15,17 0-31,36 0 16,35-35-1,0 0 17,-71 35-32,35-36 15,-52 19 1,-18-1-1,-35 18 1,-71 0 0,-35 35-1,0 53 1,105-17 0,36 17-1,0-17 1,89-36-1,-19-35 1,54 0 0,-71 0-1,-36 0 17,-105 0-1,0 35-16,70-17-15,-52 35 16,34 35 0,19-35-1,17 18 1,0-19 0,53-52-1,52 18 1,-16-18-1,-1-53 1,35-17 0,-52 17-1</inkml:trace>
  <inkml:trace contextRef="#ctx0" brushRef="#br0" timeOffset="8544.92">11448 617 0,'0'0'16,"0"-17"0,-36 17-1,19 0-15,-1 70 16,0 71 0,1 53-1,-1-70 1,1 17-1,-1-53 1,18-35 0,0-35 15,18-36 0,17-17-15</inkml:trace>
  <inkml:trace contextRef="#ctx0" brushRef="#br0" timeOffset="9777.35">11483 1288 0,'18'0'0,"-1"0"15,1 0-15,-1 0 0,36-18 16,18-35 0,-36 0-1,-17 18 1,-18 17 0,0 1-1,-71-1 1,18 18-1,18 35 1,0 18 0,17 18-1,18-54-15,0 54 16,0-18 0,18-36-1,52 1 1,-17-18-1,53-18 1,0-52 0,-18-1 15,-35-17-15,-53 35-1,0 18 1,0 17-1,-18 89 17,18-1-17,-17-17 1,17 18 0,-18-18-1,18-18 1,0-17-1,0-36 32,0 0-31,0-17 0,18-35-1,-1 52-15,36-70 16,0 35-1,0-18 1,18 54 0,-1 17-1,-34 88 1,-19-35 0,1 17-1,-1 1 1,-17-1-1,0-34 1,0-19 15,0-34 1,0-19-17,36-34 1,17-36-1,53-17 1,-54 87 0,19 19-1,-36 34 1,1 36 0,-36 18-1,0-36-15,0 36 16,-18-1-1,0-17 1,1-18 0,17-17-1</inkml:trace>
  <inkml:trace contextRef="#ctx0" brushRef="#br0" timeOffset="9811.28">12806 1358 0,'35'-17'16</inkml:trace>
  <inkml:trace contextRef="#ctx0" brushRef="#br0" timeOffset="10844.77">13070 1358 0,'18'0'15,"0"-17"-15,70-19 32,-35 1-17,-18-36 1,-35 1-1,-35 17 1,-18 35 0,-53 18-1,53 53 1,35 35 0,18 1-1,0-36 1,18-36-16,53 36 15,-1-35 1,54-18 0,-1-18-1,-52-17 17,35-89-17,-89 54 1,-17-18-1,0 35 1,0 35 0,0 36 15,0-1-31,-17 72 16,17-19-1,-18 18 1,18-17-1,0-36 1,0 0 0,0-17-1,0-53 32,18-18-31,17-35-1,35-36 1,1 18 0,17 53-1,18 18 1,-18 35 0,-53 35-1,-35 89 1,0-54-1,-17 19 1,17-19 0,0-35-1,17-17 1,19-18 15,-1 0-15,18-18-1,-18-17 1,-17 18-16</inkml:trace>
  <inkml:trace contextRef="#ctx0" brushRef="#br0" timeOffset="11228.09">14605 635 0,'0'-18'0,"0"36"0,0-53 0,0-1 15,0 19-15,0 34 47,0 54-47,-35 35 16,-18 17 15,0 36-15,18-53-1,17 17 1,18-105-16,0 35 16,0-18-1,53-35 1,0 0 0,0 0-1,17-17 1,-70-1-16,36 0 15,-1-35 1,0 18 0</inkml:trace>
  <inkml:trace contextRef="#ctx0" brushRef="#br0" timeOffset="11527.33">14446 882 0,'18'0'16,"0"0"-16,70 0 16,-18 0-1,36 0 1,-53 0-1,0 0 1,-35 0 0,-36-18 15,0 18-15</inkml:trace>
  <inkml:trace contextRef="#ctx0" brushRef="#br0" timeOffset="12655.72">7743 1746 0,'0'0'15,"0"18"1,0 0-16,36-18 16,34 0-1,1 0 1,-36 17-16,159-17 15,88 18 1,18-18 0,35 35-1,1 0 17,228 1-17,-70-36 1,53 17-1,-124-17 1,141 18 0,-123-18-1,247 18 1,-282-1 0,70-17-1,-158 0 1,-18 18-1,-142-18 1,-52 0 0,-71 0-1,-17 0 48,0 0 46</inkml:trace>
  <inkml:trace contextRef="#ctx0" brushRef="#br0" timeOffset="12794.44">14975 2011 0,'-35'0'47,"53"53"-47,-18-71 16,0 0 0,0 1-1,-18 17-15,18-18 0</inkml:trace>
  <inkml:trace contextRef="#ctx0" brushRef="#br0" timeOffset="15776.86">7779 2240 0,'0'0'0,"17"0"0,1-18 0,70-52 47,-88 52-47,-17 18 31,-1 0-31,-17 18 16,17 0-16,-53 70 16,-70 106-1,-35 70 1,-18-17 0,70-70-1,-52 52 1,141-176-16,-106 88 15,35-53 1,53-52 0,18-36-1,17 0 1,0-18 0</inkml:trace>
  <inkml:trace contextRef="#ctx0" brushRef="#br0" timeOffset="16160.46">6597 3334 0,'0'0'0,"0"-36"15,18 36 17,-18 53-17,0 53 1,-53 0-1,0 18 1,0-36 0,35-71-16,1 1 15,-1 0 17,53-18-1,18 0-16,53 0 1,17-36 0,19 1-1,-19 0 1,-52 0 0,-19 17-1</inkml:trace>
  <inkml:trace contextRef="#ctx0" brushRef="#br0" timeOffset="16810.32">11465 2152 0,'0'-18'0,"-17"18"0,17-35 31,-18 35-15,18 53-1,0 70 1,0 36 0,18 88-1,35 0 1,-36-71-1,1-123-15,-18 141 16,0-35 0,0-71-1,0-17 17,-18-71-17,-17 0 1,0-18-16</inkml:trace>
  <inkml:trace contextRef="#ctx0" brushRef="#br0" timeOffset="17092.49">11201 3404 0,'-18'-17'31,"36"34"-16,-1 1 1,19 17-16,52 18 16,-18 18-1,19-1 1,-54-34 15,-18-36-15,36 0-1,-17-36 1,-1-17-16</inkml:trace>
  <inkml:trace contextRef="#ctx0" brushRef="#br0" timeOffset="17292.83">11871 3263 0,'18'0'0,"-36"0"0,36 18 16,-36 17-1,0-17-15,-35 70 16,-17 18 0,-1 0-1,54-36 17,-1-70-17</inkml:trace>
  <inkml:trace contextRef="#ctx0" brushRef="#br0" timeOffset="17977.09">14993 2064 0,'0'0'0,"0"-18"16,0 36 31,0-1-47,71 72 15,17-1 1,106 88 15,35 18-15,18-17-1,0-19 1,-71-69 0,18 16-1,-52 1 1,-72-53 0,-35-35-16,36-1 15,-36-17 1,-35-17-1,0-36 1</inkml:trace>
  <inkml:trace contextRef="#ctx0" brushRef="#br0" timeOffset="18393.14">16669 2875 0,'0'0'0,"-18"0"0,0 0 15,1-18 1,17 36 0,0 0-1,53 35 1,17 35 0,18-18-1,-17-17 1,0-17-1,-36-36-15,18 0 16,-18 17 0,-35 1 15,-53 17 0,-35 36-15,53-54-16,-36 54 15,-35-1 1,36 1 0,-1-36-1,18-17 1,18-53 0</inkml:trace>
  <inkml:trace contextRef="#ctx0" brushRef="#br0" timeOffset="21143.78">2558 4092 0,'0'0'0,"0"-17"0,-18 17 15,-17-53 1,17 53-16,0 0 15,1 0-15,-54 70 16,18 54 0,36 17-1,-19 70 1,19-69 0,17 34 15,0-88-16,0-105 17,0-72-17,0-17 1,0 1 0,0 69-16,17-140 15,19 35 1,52-18-1,-18 89 1,36 87 0,-18 71-1,18 159 1,-88-106 15,-18 1-15,0-37-1,0-34 1,0-53 0,-53-36 15,0-17-15</inkml:trace>
  <inkml:trace contextRef="#ctx0" brushRef="#br0" timeOffset="21377.46">2258 4710 0,'-18'0'0,"36"0"0,-36 17 16,36-17 0,-1 0-16,107-17 31,-1-19-16,-70 36-15,71-35 16,-54 17 0,-17 1-1,-18 17 1</inkml:trace>
  <inkml:trace contextRef="#ctx0" brushRef="#br0" timeOffset="23110.97">3351 4445 0,'0'0'0,"18"-35"32,-18 17-17,0 0 1,-53 18-1,18 71 1,17-53-16,1 35 16,17 70-1,0-105-15,0 87 16,35-16 0,18-36-1,35-36 1,-18-17-1,107-106 1,-71 36 0,0-54-1,-54 19 1,-52-37 0,0 37 15,0 69-16,0 72 17,-17 87-17,17-35 1,-18 53 0,18-52-1,0-72-15,0 71 16,35-35-1,18-53 1,18-17 0,-18-36-1,53-35 1,-71 17 15,18-35-15,-35 71-1,-18 0 1,0 52 15,0 19-15,0 52 0,0-18-1,0 18 1,17-17-1,18-53 1,54-18 0,-19-36-1,18-34 1,-35-1 0,0 1 15,-35 52-31,-18-17 15,0 17 1,0 36 15,0 35-15,0 17 0,0-34-1,0-19-15,0 18 16,0-17-1,35-18 1,0-18 0,1-34-1,-36-19 1,-36 18 15,-34 35-15,35 18-1,17-17 1,18-1 0,53-35-1,53 18 1,-53 35 0,35 0-1,-35 18 1,0 52-1,-36 1 1,-17-54-16,0 36 16,18 0-1,-18 18 1,0-54 15,0 1-15,0-53 15,0-53-15,0 35-1,53-53 1,-36 88-16,36-35 16,-35 36-16,70-19 15,-17 36 1,-1 36-1,-52 34 1,-18 1 0,0-1-1,0 1 1,0-36 15,-18-17-15,18-36 15,0 0-15,71-52-1</inkml:trace>
  <inkml:trace contextRef="#ctx0" brushRef="#br0" timeOffset="23609.52">6050 4410 0,'0'0'16,"0"-18"0,-18 18-1,-52 18 1,-1 35 0,54-18 15,17 18-16,0-36 1,17 1 0,54-18-1,-18 0 1,17 18 0,-17-1-1,-53 19 1,0-1-1,-35 0 1,-18-17 0,0 17-1,0-35 1,0 0 0,18 0-1,17 0 16,18-18-15,-17-34 0,17 34-16</inkml:trace>
  <inkml:trace contextRef="#ctx0" brushRef="#br0" timeOffset="23859.75">5468 4022 0,'0'0'0,"-18"0"0,18-18 0,-35 0 16,35 1 15,0 34 16,-35-17-32</inkml:trace>
  <inkml:trace contextRef="#ctx0" brushRef="#br0" timeOffset="24143.4">4022 4427 0,'0'0'16,"-18"18"-16,-17-18 0,35 18 0,17-18 31,36 0-15,53-36-1,18 1 1,34 17 0,-87 1-1,-53 17-15,17-18 16,-18 18-16</inkml:trace>
  <inkml:trace contextRef="#ctx0" brushRef="#br0" timeOffset="25458.77">10477 4692 0,'18'0'16,"0"0"-16,17-53 15,0 18 1,-17-53 0,-36 35-1,-70 17 1,0 36 0,0 36-1,-18 34 16,88-35-31,-35 36 16,36 17 0,17-35-1,35-35 1,88-18 0,-17-71-1,-18 36 1,-70 17-16,53-35 15,-71 18 17,0 53-1,0 52 0,0 36-15,0 53-1,17 53 1,1-54 0,35 54-1,-35 0 1,-1-159-16,1 105 16,-1 1-1,-17-18 1,-52-53-1,-37 1 1,-17-89 0,1-71-1,34-35 1,18-106 15,53-52-15,0 88-1,88-89 1,1 106 0,-37 71-1,19 0 1,-53 53 0,17 17-1,18-17 1,-35 35-16,34-36 15,-16 19 1</inkml:trace>
  <inkml:trace contextRef="#ctx0" brushRef="#br0" timeOffset="26359.88">10989 4798 0,'0'0'15,"35"-18"16,1 0-15,52-34 0,-18-1-1,-52 35-15,0-35 16,-18 0 0,-18 18-1,-35 35 1,-18 18-1,19 52 1,16 18 0,36 18-1,18-35 1,70-18 15,0-53-15,1 0-1,52-106 1,-53 35 0,0-70-1,-53 0 1,-17 18 0,-18 17-1,0 88 1,-18 53-1,18 71 1,-17 18 0,17 17-1,0-53 1,35 0 0,-17-70-16,52-1 31,18-17-16,18-53 1,-18-35 0,-35-18-1,-17-52 1,-36-1 0,0 53-1,0 71 1,0 70-1,0 89 1,-36 52 0,36-53-1,0-17 1,0-35 0,0-36 15,18-17-16,52-18 1,-52-71 0,0 54-16</inkml:trace>
  <inkml:trace contextRef="#ctx0" brushRef="#br0" timeOffset="26591.2">11624 4516 0,'0'0'0,"-18"0"0,1 17 0,-19-17 16,54 0 15,35 0-31,35 0 16,-53 0-16,89 0 31,-18 0-16,-18-17 1,-53-1-16</inkml:trace>
  <inkml:trace contextRef="#ctx0" brushRef="#br0" timeOffset="26958.3">12312 4604 0,'0'0'0,"53"0"15,17 0 1,-17-18 0,-17 18-16,17-53 15,-36 0 1,-17 18 0,-35 17 15,-18 18-16,-18 53 1,54-35-16,-19 70 16,36 0-1,0 0 1,18-35 0,35-35-1,18-18 1,34-35-1,-69-1 1</inkml:trace>
  <inkml:trace contextRef="#ctx0" brushRef="#br0" timeOffset="27375.9">12718 4621 0,'0'-35'0,"0"70"0,0-105 15,17 17 16,54 18-15,-18 17 0,35 18-1,-70 18-15,70 52 16,-71-17 0,19 35-1,-36-17 1,-53-36-1,35 0 1,0-35 0,18-35-1,0-18 1,36-17 0,-1-1 15,36 1-16,-18 17 1,-36 53-16,54-36 16,-1 1-1</inkml:trace>
  <inkml:trace contextRef="#ctx0" brushRef="#br0" timeOffset="27891.78">13794 4480 0,'17'-17'0,"-34"34"0,52-34 0,-17-19 16,-18 19 0,0-1-1,-36 18 1,-34 0-1,-1 35 1,1 18 0,70 0-1,0-18 1,52-17 0,37 0-1,-36-1 1,35 1-1,-71 0 1,-17 17 0,-35 0-1,-18 0 1,-17-17 0,17-18 15,35 0-16,-17 0 1,17 0 0,18-18 15</inkml:trace>
  <inkml:trace contextRef="#ctx0" brushRef="#br0" timeOffset="28075.31">13741 4762 0,'0'18'16,"0"-36"77,17 1-93,1 17 16</inkml:trace>
  <inkml:trace contextRef="#ctx0" brushRef="#br0" timeOffset="29708.86">1711 5345 0,'-18'-18'16,"36"36"-16,-89-36 0,18 0 15,36 18 16,34 0 16,1 0-47,0 0 16,105 0 0,1 0-1,70 0 1,17 0-1,-122 0-15,246 0 16,-71 0 0,160 0-1,34 0 1,19-17 0,-37 17 15,-157-18-16,34 18 1,-52-18 0,-159 18-1,-36 0 1,-52 0 0,-36 0 15,-17-17-16</inkml:trace>
  <inkml:trace contextRef="#ctx0" brushRef="#br0" timeOffset="29844.98">5768 5239 0,'18'0'0,"-1"0"78,1 0-62</inkml:trace>
  <inkml:trace contextRef="#ctx0" brushRef="#br0" timeOffset="30892.6">10777 5415 0,'0'0'0,"-17"0"0,-19 0 0,-69 0 15,52 0 1,17 0 0,19 0-1,-1 0 1,36 0 46,-1 0-46,36 0 0,88 0-1,89 0 1,-160 0-16,142 0 16,105 0-1,-17 0 1,106 0-1,0 0 1,-142 0 0,54 0-1,-142 0 1,-88 0 0,1 0 15,-72 0-16,1 0 1,-18-18 31,17 18-31</inkml:trace>
  <inkml:trace contextRef="#ctx0" brushRef="#br0" timeOffset="31047.78">13688 5380 0,'0'17'31,"0"1"1</inkml:trace>
  <inkml:trace contextRef="#ctx0" brushRef="#br0" timeOffset="31823.88">16880 4180 0,'0'0'0,"-17"0"0,17-17 16,0-36 0,0 35-16,0-17 15,0-18 1,0 18 0,17 35-1,54 88 1,0 71-1,-19-18 1,-16 18 0,-1-71-1,-35-71-15,18 54 16,-18-53 0,0-36 30,17-17-46</inkml:trace>
  <inkml:trace contextRef="#ctx0" brushRef="#br0" timeOffset="32075.72">17498 4057 0,'0'0'0,"17"-71"15,-87 177 32,52-71-47,-17 54 0,-36 34 16,-17 18-1,53-70 1,35-1 0,0-52-1,18-18 16</inkml:trace>
  <inkml:trace contextRef="#ctx0" brushRef="#br0" timeOffset="32458.81">17480 4586 0,'0'0'0,"18"0"16,-1 0-1,1 0-15,35-35 16,-35 17-16,17-17 16,18-36-1,-36-17 1,-17 18 0,-35 34-1,-18 54 1,-35 70 15,53 36-15,17-19-1,18-34 1,18-53 0,70-18-1,18 0 1,-36 0-1,-17-18-15</inkml:trace>
  <inkml:trace contextRef="#ctx0" brushRef="#br0" timeOffset="33041.76">17992 4427 0,'0'0'0,"0"-17"0,-18-19 31,18 19-15,35-1 0,71-17-1,0 53 1,-18 34 0,-70-34-16,17 70 15,-35-17 1,-88-1-1,35-34 1,0-1 0,35-35-1,18-18 1,18-35 0,17 0-1,36-35 16,52 18-15,-34 17 0,52 35-1,-88 18 1,-53 71 0,0-1-1,0 1 1,-18-18-1,18-36-15,-18 1 16,18 0 0,0-71 31,18 35-47</inkml:trace>
  <inkml:trace contextRef="#ctx0" brushRef="#br0" timeOffset="33208.53">18785 4092 0,'0'0'0,"-17"0"0,-1 0 16,-35 0 0,36 0-1,-1 0-15,18 18 31</inkml:trace>
  <inkml:trace contextRef="#ctx0" brushRef="#br0" timeOffset="34109.53">18979 4286 0,'53'0'16,"-35"0"-16,0-17 16,52-54-1,-17 18 1,0-35 0,-53 0-1,-35 52 1,-53 19-1,52 17 1,19 17-16,-36 89 16,17 18-1,19 87 1,-18-52 0,-1 106-1,19 70 16,-19-141-15,1 35 0,35-17-1,0-89 1,18 1 0,52-71-1,-17-53 1,53-71-1,35-52 1,-53-18 0,-35-71-1,-53 159-15,-53-159 16,-53 89 0,-52 17-1,52 71 1,53 35 15,53-18-15,18-17-1,87-36 1,-16 1 0,87-18-1,-53-1 1,-52 36-1,-71 36 1,0-1 0,-18 36-1,1 35 1,-1 17 0,0-17-1,18-35 16,0-1-15,0-69 15</inkml:trace>
  <inkml:trace contextRef="#ctx0" brushRef="#br0" timeOffset="34264.79">19526 4392 0,'0'0'0,"0"-18"0,-17 18 16,-1 0-16,0 0 16,54 0 31</inkml:trace>
  <inkml:trace contextRef="#ctx0" brushRef="#br0" timeOffset="36241.96">19967 4392 0,'-53'0'32,"36"0"-32,-36 35 15,0 1 1,18 52-1,35 35 1,0-52 0,88-18-1,-18-36 1,54-17 0,17-53-1,-35 18 16,-89 18-31,107-54 16,-107 0 0,-17-17-1,-52 18 1,-19 70 0,53 0-16,-70 35 15,35 18 1,0 53-1,36-36 1,17-34 0,53-19-1,17-17 1,18-17 0,-17-36-1,-53 0 16,-18 0-15,0 35 0,-18 89 15,18-18-15,0 17-1,35-17 1,18-53-1,71 0 1,-54-35 0,18-36-1,-52-52 1,-19-1 0,-17-52-1,0 70 16,0 88-31,0-17 16,-53 159 15,18 52-15,35-52 0,0-72-16,0 72 15,0-54 1,71-17-1,-1-53 1,1 0 0,-1-53-1,-17-17 1,-18-18 0,-35 52-1,18 36 16,-18 71 1,0-18-17,0 0 1,0-36 0,53-17-1,0 0 1,0-35-1,-36 35-15,54-70 16,-36-1 0,1 18-1,-19 36 1,-34 69 15,-19 19 0,19-18-15,17-18 0,35-17-1,36-18 1,-19-18 0,-16-35-1,-36 0 1,0 0-1,-36 18 1,1 35 0,35-17 15,18-1-31,35 18 16,35-35-1,0 35 1,-35 17 15,-35 36-15,-1 18-1,-17-1 1,-17-17 0,-1 0-1,0-18 1,1-17-1,-1-18 1,18-18 0,0-35-1,35-35 1,54-18 0,-19 18-1,-35 71 1,71-54-1,-53 71 1,-35 71 0,-18 17-1,0 0 1,-18 0 0,-17-17-1,17-54 1,1-17 15,-1-53-15,18 1-1</inkml:trace>
  <inkml:trace contextRef="#ctx0" brushRef="#br0" timeOffset="36458.79">21590 4092 0,'0'0'0,"-18"0"0,1 0 15,-1-17-15,0 17 16,18 17 15,0 1-15,0-1 15</inkml:trace>
  <inkml:trace contextRef="#ctx0" brushRef="#br0" timeOffset="36708.22">20796 4374 0,'0'0'0,"-17"0"0,-1 0 16,18 18 0,18-18-1,52 0 1,36 0 0,-71-18-16,18 18 15,-18 0 1,-52 0 15</inkml:trace>
  <inkml:trace contextRef="#ctx0" brushRef="#br0" timeOffset="37474.58">17551 5239 0,'0'0'0,"-18"0"0,-53 17 16,54-17-1,-54 0-15,36 0 31,53 0 1,35 0-17,88 0 1,17 0 0,-105 0-16,212 0 15,88 0 1,-53 0-1,88 0 1,35 0 0,-123 0-1,158 18 1,-193-18 0,35 0-1,-71 18 16,-88-18-15,53 0 0,-88 0-1,35 0 1,-53 0 0,-17 0-1,-53 0 1,-1 0-1,-17-18 1</inkml:trace>
  <inkml:trace contextRef="#ctx0" brushRef="#br0" timeOffset="37623.64">21678 5292 0,'-17'0'0,"34"0"16,-52 17-16,17-17 15,-17 0 1,0 0 15</inkml:trace>
  <inkml:trace contextRef="#ctx0" brushRef="#br0" timeOffset="39040.87">635 6473 0,'-18'0'0,"36"-17"46,-18-1-30,0 1-16,35-19 16,-35-17-1,18 0 1,-18 36 0,0-1-1,0 36 16,0 17-31,0 71 16,0-18 0,0 36-1,-35-36 1,35-71-16,-36 54 16,19-36-1,-19-17 1,-16 0 15,-37-1-15,19-17-1,34 0 1,89 0 15,71-17-15,-1-1-1,18 0 1,-123 18-16,53 0 16,-36-17-1,-17 17 1,-18-18 0,17-17-1</inkml:trace>
  <inkml:trace contextRef="#ctx0" brushRef="#br0" timeOffset="39195.98">1023 6667 0,'0'-17'47,"0"-1"-1,0 1-46</inkml:trace>
  <inkml:trace contextRef="#ctx0" brushRef="#br0" timeOffset="40540.51">2275 6350 0,'0'-18'31,"0"1"-15,18-1-16,0 0 16,105-34-1,-35-1 1,-35-18 0,-35 36-1,-18 17-15,-124 0 16,-17 18-1,-17 71 1,69-36 0,54 36-1,35-1 1,18-34-16,123 70 16,-18-18-1,36 18 1,-124-36 15,-52 18-15,-142-35-1,-35-35 1,88-18 0,-35-71-1,53-52 1,53 35-1,35-1 1,17 89 0,54 36-1,-1 70 1,1-18 0,-18-35-1,35 0 1,0-53 15,18 0-15,-18-53-1,18-18 1,-53 1 0,-35-36-1,-18 53 1,-18 88 15,0 53-15,1 18-1,17-53 1,17-18 0,1-35-16,35 18 15,35-53 1,-35-18 15,17-35-15,-52-18-1,0 35 1,-18 54 0,0 34-1,-18 71 1,18-17-1,0 17 1,0-70-16,0 17 16,35-17-1,18-18 1,0-53 0,0 0-1</inkml:trace>
  <inkml:trace contextRef="#ctx0" brushRef="#br0" timeOffset="41074">3281 6085 0,'0'-17'15,"0"34"-15,-71-52 16,36 70 0,17 71-1,1 18 1,-1-18-1,18 17 1,0-52 0,0-36-1,0-18 1,-18-34 0,18-54-1,0 1 16,18-18-15,70-1 0,-17 72-1,88 17 1,-89 53 0,-52 35-1,-54 0 1,-87 0-1,17-35 1,18-35 0,35-1-1,35-17 1,18-53 15,106 1-15,-88 16-1</inkml:trace>
  <inkml:trace contextRef="#ctx0" brushRef="#br0" timeOffset="41992">3757 6279 0,'18'18'16,"-18"0"-16,0-1 0,0 36 15,0 53 1,0-18 0,-18-17-1,18-36 1,0-53 15,18-34-15,17-54 15,18-18-15,0 54-1,-53 52-15,70 0 16,-17 18 0,-17 53-1,-1 18 1,0 17-1,-17-17 1,-18-18 0,0-71 31,17-35-32,19-53 1,52 0 15,-70 89-31,52-36 16,36 53-1,-36 0 1,-34 35 0,-36 53-1,17 18 1,1-18-1,17-52 1,18-19 0,35-17-1,1-53 1,-19-35 0,-17-18-1,-35 36 1,-18 52 15,0 89 0,0-54-31,0 71 16,0-35 0,0 18-1,35-71 1,0 0-1,18-18 1,0-52 0,-53 34-16,18-52 15</inkml:trace>
  <inkml:trace contextRef="#ctx0" brushRef="#br0" timeOffset="42307.34">5256 6032 0,'-70'0'15,"35"18"1,-18 35 0,35-35-1,0-1 1,36 1 0,35-18-1,-18-53 1,-35 0-1,0 35 1,-35 1 0,-18 17-1,35 35 1,1 36 0,34-36-1,54-35 1</inkml:trace>
  <inkml:trace contextRef="#ctx0" brushRef="#br0" timeOffset="42624.26">5609 5962 0,'0'-18'0,"0"1"15,-17 17 16,17 17-31,-36 71 16,36-70-16,-35 88 16,17-18-1,18 18 1,0-18 0,18-53-1,35 1 1,53-36 15,-36-18-15,1-52-1,-36 17-15</inkml:trace>
  <inkml:trace contextRef="#ctx0" brushRef="#br0" timeOffset="42824.09">5574 6209 0,'0'0'0,"18"0"31,-1 0-31,54 0 16,35-18 0,-18 1-1,-35-19 1</inkml:trace>
  <inkml:trace contextRef="#ctx0" brushRef="#br0" timeOffset="43740.99">317 7885 0,'0'-18'16,"0"0"0,0 1-16,0-1 15,18 18-15,0-35 16,-1 17-16,36-35 16,53 18-1,-35 35 1,35 53-1,-71 53 1,-35 17 0,-88 124-1,17-159 1,-17 0 0,35-88-1,18 0 1,35-52-1,-18-37 17,18 72-17,18 17 1,70 53 0,-35 0-1,53 17 1,-89-70-1,19 18 1,-1-18 0,-18-36-1</inkml:trace>
  <inkml:trace contextRef="#ctx0" brushRef="#br0" timeOffset="43887.48">1005 8043 0,'0'18'16,"0"0"15</inkml:trace>
  <inkml:trace contextRef="#ctx0" brushRef="#br0" timeOffset="45906.31">2311 7796 0,'-18'0'16,"0"18"0,36-36 15,-18 1-31,18 17 0,35-53 31,0-35-15,-36-1-1,-52 19 1,-71 70 0,-17 35-1,17 53 1,70 18-1,36 0 1,36 0 0,70-18-1,-18 0 1,-71-17 0,-34-1-1,-71-34 1,-18-19-1,70-17 1,-52 0 0,-18-70-1,1-18 1,69 17 0,19 36-1,34 70 1,54 18-1,17 35 1,-17-17 0,17-1-1,0-52 1,35-18 0,-87 0-16,123-71 15,-36 1 16,18-54-15,-106 36 0,-35-18-1,-35 71 1,-53 35 0,35 88-1,35 0 1,18 36-1,53-54 1,18-34 0,-54-36-16,89 0 15,-18-53 1,1-18 0,-36-35-1,-36 18 1,-17 35-1,0 106 32,0 53-31,0-18 0,0-35-1,0-18 1,0-52 15,36-54-15,-19-17-1,18-18 1,1 53 0,-19 53-1,19 71 1,-1 17 15,0-17-15,53-19-1,-52-52-15,52 18 16,71-18 0,-1-70-1,-34-1 1,-54 0-1,-70-17 1,-17 0 0,-54 35-1,-17 53 1,0 71 0,35 17-1,18 35 1,35-17 15,17-53-15,36-53-1,18-18 1,-1-34 0,1-72-1,-36 1 1,-17-36-1,-18 35 1,0 54 0,-18 52-1,-17 53 1,35 54 0,0 105-1,53-53 1,-36-53 15,36 0-15,0-70-1,-18-18 1,18-53 0,0-18-1</inkml:trace>
  <inkml:trace contextRef="#ctx0" brushRef="#br0" timeOffset="46156.99">4533 7461 0,'0'0'0,"-17"0"0,-1 0 16,18 53 0,-18 35-1,18 36 1,0-1-1,0-35 17,0-70-32,-35 70 15,35-70 1,35-71 15</inkml:trace>
  <inkml:trace contextRef="#ctx0" brushRef="#br0" timeOffset="47740.39">4886 7532 0,'0'0'0,"18"0"16,-71 35 0,35-35-16,-88 71 15,18-36 1,0 0-1,35-17 17,35-1-17,1 19 1,17 17 0,35 0-1,18-1 1,17-16-1,1-1 1,35-17 0,53-18-1,-71 0 1,18-53 0,-36-18-1,-70 1 1,0-19 15,-18 54-15,-17 18-1,-18 52 1,36 35 0,-1 19-1,18-1 1,18-18-1,-1-52-15,71-18 16,-17 0 0,52-53-1,-17-18 1,-53 1 0,-17-1-1,-36 54 1,-18 34-1,-17 19 17,-1 34-17,19 1 1,17-18 0,53-36-1,35-17 1,18-35-1,-18-18 1,-35 0 0,-18-35-1,0 35 1,-35 35 0,0 36 15,0 0-16,0 17 1,-35 88 0,0-34-1,-1 69 1,19 1 0,-1 18-1,1-19 1,-1 1-1,0 0 1,-35-71 0,-17-53-1,17-35 1,-35-17 0,17-107-1,71 36 1,53-53-1,71-18 17,34-53-17,-17 36 1,71-106 0,-88 88-1,-19 53 1,-52 53-1,-53 52 1,-17 36 0,-36 71-1,53-36-15,-36 36 16,36 17 0,0-18-1,53-34 1,36-19 15,-1-17-15,-88 18-1,0 0 1,-18 17 0,-52 18-1,17-18 1,35-17-1,18-36 17,-18 18-17</inkml:trace>
  <inkml:trace contextRef="#ctx0" brushRef="#br0" timeOffset="48807.42">900 9384 0,'-18'0'16,"0"0"-1,1 0-15,-1 0 16,18-18 0,0 1-1,0-19 1,35 19 0,-17-1-16,35 18 15,-18 0 1,-35 53-1,0 35 1,-53-35 0,-53 53-1,71-88 1,17-1 0,18-34 15,36-19-16,34 36 17,-52 0-32,52 0 15,19 88 1,-72 1 0,-52 34-1,-36-52 1,-34-18-1,-1-53 1,53 0 0,-35-18-1,70-17 1,0 17 0,36-35-1,88 0 1</inkml:trace>
  <inkml:trace contextRef="#ctx0" brushRef="#br0" timeOffset="48989.45">1587 9631 0,'0'0'0,"-17"17"31,-1-17-31</inkml:trace>
  <inkml:trace contextRef="#ctx0" brushRef="#br0" timeOffset="49923.82">2663 9349 0,'0'0'0,"0"-18"0,-17 0 15,-18 18-15,-54 0 16,1 36 15,0 87-15,70-70-16,-17 88 16,35 18-1,18-53 1,70-36-1,18-70 1,52-17 0,-16-54-1,-1-52 1,-71-19 0,-52 19-1,-18 0 1,0 52-1,-18 53 17,-35 54-17,53 52 1,0 71 0,0-1-1,0-70 1,53-17-1,0-71 1,18 0 0,17-71-1,-35 1 1,-18-1 0,-35 36-1,0 88 16,0-18 1,0 1-17,0-19 1,0-34 15,0-1-31,18-17 16</inkml:trace>
  <inkml:trace contextRef="#ctx0" brushRef="#br0" timeOffset="50072.56">3457 9454 0,'0'-17'15,"0"34"-15,0-52 16,0 53 31</inkml:trace>
  <inkml:trace contextRef="#ctx0" brushRef="#br0" timeOffset="50839.87">3845 9402 0,'-17'0'16,"-1"0"-16,-35 17 15,35 1-15,-34 52 16,16 71 0,36 1-1,0-72 1,88-17 0,36-53-1,-18-35 1,17-71-1,-52-18 17,-36 1-17,-17-36 1,-18 53 0,0 71-1,0 88 1,0 18-1,-18 70 1,-35 17 0,35-52-1,18-53 1,0-88 15,18-36-15,53-52-1,-1 35 1,36 35 15,-35 53-15,-54 70 0,-17-17-1,-106 18 1,18-18-1,35-18 1,36 18 0,17 0-1,35-18 1,36 0 0,-19-35-1,-16 18 1,-19-18-16,1 0 31</inkml:trace>
  <inkml:trace contextRef="#ctx0" brushRef="#br0" timeOffset="51739.1">653 11307 0,'0'0'16,"-18"-71"-1,18 53-15,0-52 16,0-1 0,18 36-1,-1 53 1,-17-1-16,0 89 31,-17 106-15,-36-71-1,-18 0 1,36-88 0,17-36-16,1-17 15,-1 0 1,18-52-1,35-1 1,36 35 0,17 0-1,53-35 1,-70 18 0,-18-18-1,-36 0 1,-17-17-1,0 52 1,-53 36 15,18 70-15,0 53 0,17-53-1,-17 18 1,17-53-1,18-35-15,0-1 16,0 1-16,35-36 31</inkml:trace>
  <inkml:trace contextRef="#ctx0" brushRef="#br0" timeOffset="51899.85">1094 11571 0,'-18'0'16,"36"-18"31,-18 1-47,17 17 16,1-18-16</inkml:trace>
  <inkml:trace contextRef="#ctx0" brushRef="#br0" timeOffset="52889">2364 11465 0,'0'0'15,"0"-17"-15,0-54 16,35 36-16,0-36 15,-35 36-15,-17-18 16,-36 18 0,0 35-1,-18 70 1,18 54 0,18 52-1,35-17 1,53-71-1,70-70 17,-17-18-17,53-53 1,-53 0 0,35-106-1,-88-17 1,-36 35-1,-17 35 1,0 71 0,-35 123 15,17-53-31,1 89 16,17 34-1,0-34 1,0-36-1,70-35 17,36-53-17,-35-18 1,52-52 0,-35-1-1,-17-35 1,-71 0-1,-35 36 1,-36 70 0,18 70-1,53 19 1,0 16 0,0-34-1,36 0 1,52-36-1,0-35 17,18-18-17,17-35 1,-52 18-16</inkml:trace>
  <inkml:trace contextRef="#ctx0" brushRef="#br0" timeOffset="53689.81">3881 11430 0,'17'-35'0,"-34"70"0,34-123 15,-34 35 1,-36 35 0,0 71-1,0 53 1,53-71-16,-35 71 16,17-35-1,18-36 1,35-17-1,0-18 17,36-53-17,-36-18 1,1-17 0,-36 0-1,0 70 1,17 71 15,-17-35-31,18 35 16,-18 35-1,35-35 1,-17 0 0,17-36-1,18-17 1,-35 0-16,-1-35 15,18-18 17,-35-53-17,53-17 1,-17 35 0,52 17-1,-70 71-15,52 0 16,1 18-1,-1 52 1,-52 1 0,17 35-1,-35-18 1,0-71 0,0 19-1,0-89 16,0 0-15,0 18 0,18-54-1,-18 54-15,53-71 16,17 36 0,1 34-1,-36 36 1,0 0-1</inkml:trace>
  <inkml:trace contextRef="#ctx0" brushRef="#br0" timeOffset="53855.81">5080 11412 0,'0'0'0,"0"36"31,0-54 0,-18 0-31,18 1 16</inkml:trace>
  <inkml:trace contextRef="#ctx0" brushRef="#br0" timeOffset="55266.88">9984 6579 0,'17'-17'16,"-17"-1"-1,18 0-15,-18 1 0,35-36 32,0 0-17,-17 0 1,0 35 0,-18 36 15,0 70-16,0 36 1,-36 17 0,1-71-1,-35 1 1,-36-18 0,88-53-16,-70 17 15,0-17 1,17 0-1,54 0 17,122 0-1,36 0-15,36-17-1,-36 17 1,-70 0-1,-54 0 1,-34 0 15</inkml:trace>
  <inkml:trace contextRef="#ctx0" brushRef="#br0" timeOffset="55458.82">10513 6791 0,'0'0'0,"17"0"0</inkml:trace>
  <inkml:trace contextRef="#ctx0" brushRef="#br0" timeOffset="57272.07">11501 6809 0,'0'17'31,"0"-34"1,17-1-32,18 0 15,1-52 1,-19 34-1,-17-34 1,0 52-16,-53 1 16,-35-1-1,-35 71 1,35 0 0,-1 53-1,89-18 1,0-53-1,89-17 17,-19-18-17,36-35 1,-18-18 0,-70 17-1,17 19 1,-35 34 15,0 72-15,18 52-1,-1-18 1,19 71 0,-36-141-16,35 159 15,-35-54 1,0 19-1,-53-36 17,-53-35-17,-35-89 1,0-69 0,0-90-1,70 1 1,71-53-1,88 18 1,124-1 0,70 1-1,18 17 1,-123 54 0,-36-37-1,-141 72 1,-18 35-1,-88 35 17,36 35-32,-18 71 31,88 17-15,0-35-1,52-52 1,72-36-1,-36-36 1,53-17 0,-35-52-1,-35-37 1,-71-34 0,17 35-1,-17 70 1,0 54-1,-17 34 1,17 72 15,0 140-15,-18-53 0,18-87-1,0-1 1,0-71-1,53-17 1,-18-17 0,-17 17-16,35-53 15,-36 0 1,1 35-16</inkml:trace>
  <inkml:trace contextRef="#ctx0" brushRef="#br0" timeOffset="57488.02">12471 6544 0,'0'0'0,"-18"0"16,36 0 15,17 0-15,-17 0-16,70 0 15,-35-18 1,-18 1 0,0-1-1</inkml:trace>
  <inkml:trace contextRef="#ctx0" brushRef="#br0" timeOffset="57771.5">13070 6315 0,'0'0'0,"-17"-18"32,34 18-32,1 0 15,70-18 1,71 1-1,-36-1 1,-87 18-16,-1 0 16,-17 0-16,-36 0 31,-17 0-15</inkml:trace>
  <inkml:trace contextRef="#ctx0" brushRef="#br0" timeOffset="57991.61">13335 6262 0,'0'0'16,"-35"53"-1,17 53 1,-17 35 0,0-18-1,-1 18 1,36-53-1,0-70 1,53-36 15</inkml:trace>
  <inkml:trace contextRef="#ctx0" brushRef="#br0" timeOffset="58355.07">13370 6791 0,'18'0'16,"0"0"-16,-1 0 16,1-18-1,52-17 1,-52 17-16,35-52 16,-35 17-1,-18-18 1,-71 71 15,-17 89-15,70-72-16,1 71 15,17 18 1,17-53 0,36-18-1,18-35 1,34 0-1,-52-35 17,0 0-32</inkml:trace>
  <inkml:trace contextRef="#ctx0" brushRef="#br0" timeOffset="58571.96">13917 6526 0,'18'0'15,"-1"0"-15,1 53 16,17 18 0,18 17-1,-53-17 1,18-54-16,-18 1 16,0 0-16,17-18 15,19 0 1</inkml:trace>
  <inkml:trace contextRef="#ctx0" brushRef="#br0" timeOffset="58805.09">14270 6526 0,'0'0'0,"-18"0"15,-17 0 1,-53 71-1,-53 70 1,88-88 0,17-18-16,-34 36 15,70-18 1,70-71 15,1 0-15</inkml:trace>
  <inkml:trace contextRef="#ctx0" brushRef="#br0" timeOffset="59089.58">14552 6332 0,'0'0'0,"0"-53"31,-18 53-15,-17 53-1,0 88 1,17 1 0,18-37-1,0 1 1,0-88-16,0 35 16,36-18-1,16-35 1,-16-18-1,-1-17 1</inkml:trace>
  <inkml:trace contextRef="#ctx0" brushRef="#br0" timeOffset="59287.75">14376 6650 0,'0'0'16,"-18"-18"-1,36 18 1,52 0 0,-52 0-16,105-17 15,-52-1 1,17 0 0,-70 18-1</inkml:trace>
  <inkml:trace contextRef="#ctx0" brushRef="#br0" timeOffset="60206.88">9790 7990 0,'-18'-17'32,"0"17"-32,-35-18 15,18 0 1,17-34-1,18 16 1,18 36 0,53-35-1,34 35 1,-16 71 0,-1 70-1,-88 35 1,-106-35-1,-70-35 1,52-53 0,1-53-1,70 0 1,53-53 0,0-70-1,35 17 1,18 88-1,35 36 1,18 88 15,-71-36-15,18 54 0,-18-72-1,1-34 1,34-18-1,-34-18-15</inkml:trace>
  <inkml:trace contextRef="#ctx0" brushRef="#br0" timeOffset="60355.61">10301 8361 0,'0'0'15,"0"-18"-15,0 1 47,18 17-31</inkml:trace>
  <inkml:trace contextRef="#ctx0" brushRef="#br0" timeOffset="61239.34">11553 8449 0,'0'0'0,"18"-18"0,88-52 32,-71 52-32,-17-52 15,-18 17 1,-71 0-1,-105 35 1,35 36 0,88-1-16,-106 89 15,71 18 1,88-36 0,35-53-1,106-35 1,89-35-1,-107-18 1,1-18 15,-107 19-15,-17 16 0,-35 36-1,-18 53 1,0 124-1,35-36 1,18 88 0,0 18-1,0 0 1,0 0 0,-35-36-1,-35-52 1,-1-88-1,-52-54 1,-1-52 15,-70-88-15,18-177 0,140 18-1,72 35 1,140-18-1,89 71 1,-89 123 0,89-17-1</inkml:trace>
  <inkml:trace contextRef="#ctx0" brushRef="#br0" timeOffset="61821.57">11889 8502 0,'70'0'16,"-52"-18"-16,52-35 31,-17 0-15,0-52 0,-35 16-1,-18 72-15,0-1 16,-18 18-16,-52 0 15,-19 71 1,19 52 0,70-17-1,0-18 1,70-53 0,54-35-1,-1-35 1,1-35-1,-18-36 1,-18-53 15,-88-17-15,18 140-16,-18-69 16,0 87-1,0 36 1,-18 52-1,18 89 1,-18 17 0,1-105-16,17 35 15,0-53 1,53-53 0,-1 0-1,-16-36 1,-1-17-1</inkml:trace>
  <inkml:trace contextRef="#ctx0" brushRef="#br0" timeOffset="61987.68">12453 8220 0,'0'0'0,"0"17"31,0 1-16,53-18 1,53-18 0,0-17-1</inkml:trace>
  <inkml:trace contextRef="#ctx0" brushRef="#br0" timeOffset="62870.58">13652 7814 0,'-17'0'16,"-1"0"-16,1 0 15,-36 0 1,35 18-16,-17 105 16,-18 1-1,-18 52 1,-17-35-1,18-70 1,-19-18 0,1-36-1,70-34 1,-17-54 0,35-35-1,0 0 1,71-17-1,-1 88 1,-34 70 15,-19 71-15,36 0 0,-18-18-1,18-35 1,18-36-1,-36-17-15,36 0 16,17-35 0,-18-36-1,-34 1 1,-19-36 0,-17 53-1,-17 124 16,-19 35-15,36-18 0,0-53 15,0-17-31,53-1 16,18-17-1,-18-17 1,35-54-1,-53-17 1,-17-18 0,-53-17-1,-36 105 1,-35 18 0,18 71-1,70 52 1,18-52-1,0-1 1,18-70-16,70 0 31,-70 0-31</inkml:trace>
  <inkml:trace contextRef="#ctx0" brushRef="#br0" timeOffset="63171.76">14464 8114 0,'0'0'0,"0"-18"0,0 1 0,0-19 16,-53 36-1,0 18 1,-35 70 0,17 36-1,54-19 1,17-16-1,35-54 1,35-17 0,54-18 15,17-18-15,-106 0-16,36-17 15,-36 17-15</inkml:trace>
  <inkml:trace contextRef="#ctx0" brushRef="#br0" timeOffset="64754.57">14781 8220 0,'0'-18'0,"0"36"0,0-54 0,0-16 16,-53 52-1,1 52 1,-19 54 0,36-18-1,17-17 1,18-53-1,35-1 1,36-17 15,-18-35-15,0-53 0,-18-18-1,0 35 1,-35 124 15,-35 36-15,17-1-1,1-18 1,34-34 0,36-19-1,-35-17-15,88-17 16,-18-36-1,-17-18 1,-1-70 15,-35-35-15,1 17 0,-36 88-1,0 54 1,-53 52-1,0 53 1,0 71 0,53 35-1,0-106 1,0-17 0,70-36-1,1-35 1,0 0-1,17-71 1,-18-34 15,-34 34-15,-19 36 0,-34 88 15,-36 35-16,53 0 1,0-53 0,53-17-1,35-18 1,0-35 0,-17-1-1,-54 1-15,1-35 16,-1 17-1,-17 35 1,0 53 15,-35 36-15,0-18 0,35-36-16,0 36 15,0-35 1,0 0-1,53-18 1,-18-18 0,-35-35-1,0 35-15,0-35 16,0 36-16,0-54 16,-18 36-1,18 0 1,18 17-1,53 0 1,-18 18 0,-1 36 15,-34 34-15,-18-17-1,0 18 1,0-1-1,0-34 1,0-19 0,-18-17-1,1 0 1,17-53 0,0-17-1,106-89 1,-18 71-1,71 35 1,-54 71 0,-52 34 15,-35 54-15,-18-18-1,-35 1 1,-1-36-1,36-71 32,0 0-31</inkml:trace>
  <inkml:trace contextRef="#ctx0" brushRef="#br0" timeOffset="64943.27">16298 7955 0,'-17'-18'0,"34"36"0,-52-53 16,17 35-1,1-18 1,-1 18 0</inkml:trace>
  <inkml:trace contextRef="#ctx0" brushRef="#br0" timeOffset="65153.34">15134 8061 0,'0'0'0,"-53"35"0,36-35 0,17 0 15,88 0 1,71-17 15,-18-1-15,-53 0 0</inkml:trace>
  <inkml:trace contextRef="#ctx0" brushRef="#br0" timeOffset="66171.07">9190 10001 0,'0'0'16,"17"0"15,1 0-31,0 0 16,17-35-16,-35 0 15,0 17 17,0 0 30,0 1-46,0-1-16,0 0 0,0 1 15,18-1-15,52-17 16,18 0 0,36 35-1,-106 70 1,-36 18-1,-70 1 1,-36 16 0,71-69 15,36-36-15,52-18 15,36 0-16,-54 18-15,89 0 16,0 18 0,-36 53-1,-105-1 1,-71 18 0,0-35-1,71-53-15,-35 18 16,-1-18-1,18-35 1,18 17 0,17 0 15,36 1 0,-1 17-31,54-18 0</inkml:trace>
  <inkml:trace contextRef="#ctx0" brushRef="#br0" timeOffset="66344.99">10089 10142 0,'0'0'0</inkml:trace>
  <inkml:trace contextRef="#ctx0" brushRef="#br0" timeOffset="67104.06">11183 10160 0,'18'0'0,"-36"0"0,53-18 16,1 1-16,-19-36 15,-17 35-15,0-35 16,-70 0-1,-71 36 1,-36 52 0,18 36 15,89 17-15,70-71-16,0 36 15,53-17 1,88-36-1,35-53 1,-17 0 0,-53 0-1,-88 35 1,-18 1 0,-36 34-1,-17 54 1,36 35-1,17 52 1,0 54 0,0-18 15,0-18-15,0 1-1,-89-18 1,1-54-1,-70-16 1,-1-89 0,0-89-1,36-69 1,105-54 0,36 53-1,87-88 1,160 0-1,-36 89 1</inkml:trace>
  <inkml:trace contextRef="#ctx0" brushRef="#br0" timeOffset="67687.5">11518 10089 0,'0'-17'31,"0"-1"-15,35-35 0,-17 36-16,17-36 15,18-18 1,-53 36 0,-70 88 15,17 17-16,18 36 1,35-18 0,52-17 15,37-53-15,16-36-1,72-70 1,-89 17-1,-53 36-15,36-71 16,-18-70 0,-36 17-1,1 71 1,-71 141 15,18 123-15,0-17-1,35-36 1,0-17 0,53-53 15,-1-35-15,19-18-1,-53 0-15,17-53 16,-17 17-1</inkml:trace>
  <inkml:trace contextRef="#ctx0" brushRef="#br0" timeOffset="67803.07">11942 9948 0,'-36'0'0,"54"0"15</inkml:trace>
  <inkml:trace contextRef="#ctx0" brushRef="#br0" timeOffset="67853.67">12065 10037 0,'35'-36'0,"-70"72"0,106-89 16,34-36-16,-69 72 0,52-36 16</inkml:trace>
  <inkml:trace contextRef="#ctx0" brushRef="#br0" timeOffset="68570.49">12982 9913 0,'18'0'0,"-1"-18"0,19 1 16,-19 17-16,125-71 15,-54 18 1,18-17-1,-106-1 1,-71 54 0,-35 17-1,-106 35 1,107 18 0,105 0-1,53 35 1,70-18-1,1 19 1,-36-1 0,-88-18 15,-106-17-15,-53 0-1,53-53 1,-17 0-1,35-35 1,52-53 0,36 35-1,0 0 1,18 35 0,53 1-1,52 17 1,-88 0-1</inkml:trace>
  <inkml:trace contextRef="#ctx0" brushRef="#br0" timeOffset="68803.61">13582 9913 0,'0'0'16,"18"0"-16,-1 0 15,-17 71 1,-35-1-1,0-17 1,-1 0 0,1-35-1,17-18 1,1 0-16,17-18 31,17-17-15</inkml:trace>
  <inkml:trace contextRef="#ctx0" brushRef="#br0" timeOffset="68958.61">13617 9807 0,'0'-17'16,"0"34"-16,0-52 16,-17 17-1,34 18 32,1 0-47</inkml:trace>
  <inkml:trace contextRef="#ctx0" brushRef="#br0" timeOffset="69836.69">13952 9842 0,'0'0'0,"0"18"0,0 0 15,0-1-15,18 1 16,70 0 0,0-18-1,53-53 17,-123 35-32,70-17 15,-70 17-15,35-17 16,-53 17-1,-18 18 1,-52 36 0,-19 52-1,19 0 1,52-70-16,-105 87 16,35-34-1,35-18 1,17-35-1,36-36 32,53-53-47,-35 54 16,53-36 0,-1-18-1,-35 54 1,1 17-1,-1 53 1,-17-36-16,-18 36 16,35 0-1,0-18 1,18-17 0,35-18-1,18-35 1,35-18-1,-53 0 1,18-18 0,-53-35 15,-35 18-15,-18 53-1,-53 35 1,-18 88-1,36 0 1,35 1 0,0-54-1,0 0 1,71-17 0,-19-18-1,1 0 1,-17-18-1,-19 0 1</inkml:trace>
  <inkml:trace contextRef="#ctx0" brushRef="#br0" timeOffset="70019.75">15046 10125 0,'0'17'15,"0"1"16</inkml:trace>
  <inkml:trace contextRef="#ctx0" brushRef="#br0" timeOffset="71170.28">9719 11553 0,'0'0'0,"-18"-17"16,18-1-16,18 18 63,0 0-63,-18-17 15,35 17-15</inkml:trace>
  <inkml:trace contextRef="#ctx0" brushRef="#br0" timeOffset="74641.5">10037 11536 0</inkml:trace>
  <inkml:trace contextRef="#ctx0" brushRef="#br0" timeOffset="84154.11">17286 6244 0,'-18'-17'16,"18"-1"-16,-70-70 31,52 88-31,18-36 16,-17 36-1,17 18 1,0 35 0,0 70-1,0 36 1,0-53-1,0 0 1,-18-53 0,18-71 15</inkml:trace>
  <inkml:trace contextRef="#ctx0" brushRef="#br0" timeOffset="84339.41">17321 6368 0,'0'0'0,"0"-18"31,0 36 16,18-18-32,0 17 1,-1-17-16,1 0 0</inkml:trace>
  <inkml:trace contextRef="#ctx0" brushRef="#br0" timeOffset="84569.26">17956 6244 0,'0'-17'0,"0"34"0,0-52 16,0 53 46,0-1-62,0 1 16,-17 35-1</inkml:trace>
  <inkml:trace contextRef="#ctx0" brushRef="#br0" timeOffset="84903.55">18221 6244 0,'0'0'0,"18"-17"0,-1 17 15,19-18 1,-19 0 0,-17 36 15,0 0-15,0-1-1,0 1 1,0 17-1,-35-17 1,17-18 0,-52 0-1,34 0 1,-17 0 0</inkml:trace>
  <inkml:trace contextRef="#ctx0" brushRef="#br0" timeOffset="85187.35">18009 6227 0,'0'0'0,"-17"0"16,17 17 46,0 18-62,0-17 0,0 53 16,0-36-16,0 53 16,0-53-16,0 54 15,0-37 1,0-34 15,0-71 0,17 36-31</inkml:trace>
  <inkml:trace contextRef="#ctx0" brushRef="#br0" timeOffset="85587">18292 6279 0,'35'0'0,"-70"0"0,87-52 16,-34 34-1,-36 18 1,-70 0-1,18 53 1,34-18 0,19 0-1,17 1 1,70-36 15,71 35-15,-70-17-1,-18 34 1,-35-16 0,-36-1-1,-70 0 1,70-17-16,-70-18 16,53 0-1,-18-35 1,0-36-1,35 1 1</inkml:trace>
  <inkml:trace contextRef="#ctx0" brushRef="#br0" timeOffset="85752.28">18080 6068 0,'-53'-18'31,"53"0"-15,18 36 15,34-18-15</inkml:trace>
  <inkml:trace contextRef="#ctx0" brushRef="#br0" timeOffset="86034.51">18838 5997 0,'0'18'16,"0"-1"-1,0 1-15,0 35 16,0 53-1,0 35 1,0-35 0,0 0-1,18-53 1,0-53 0</inkml:trace>
  <inkml:trace contextRef="#ctx0" brushRef="#br0" timeOffset="86401.93">18785 6174 0,'0'0'15,"-17"-36"-15,17 19 0,-36-1 0,19-17 16,17 17 15,35 18-15,53 0-1,106 0 1,-70 35 0,-18 54-1,-106 16 1,-71-16 0,-52 52-1,-1-35 1,89-89-1,0-17 1,35-17 15,0-1-15,53-35-16,-18 18 16</inkml:trace>
  <inkml:trace contextRef="#ctx0" brushRef="#br0" timeOffset="86618.77">19350 6262 0,'17'0'0,"-34"0"0,52 0 15,-35 53 1,0 53 0,0-54-1,0 19 1,0-36-1,0-52 17,0-1-32,0-17 15</inkml:trace>
  <inkml:trace contextRef="#ctx0" brushRef="#br0" timeOffset="86801.32">19526 6068 0,'0'0'0,"-17"0"16,-1 0 0,-17 0-1,52 17 17,19-17-17,-19 18-15</inkml:trace>
  <inkml:trace contextRef="#ctx0" brushRef="#br0" timeOffset="87167.69">19738 6156 0,'18'0'15,"-18"18"17,-53-1-1,17 1-16,1 17 1,35-17 0,0-1-1,88 1 1,-70 0-16,35 17 16,0 0-1,-36 1 1,-34 16-1,-54-16 1,-35-19 0,1 1-1,69-18 1,36-35 15</inkml:trace>
  <inkml:trace contextRef="#ctx0" brushRef="#br0" timeOffset="87485.07">19914 6174 0,'18'0'15,"-18"17"-15,0 19 16,18 16-1,-18-16-15,17 87 16,18 54 0,1-36-1,-36 17 1,0-34 0,0-18 15,0-71-16,0-88 17,0-35-17</inkml:trace>
  <inkml:trace contextRef="#ctx0" brushRef="#br0" timeOffset="87801.36">20055 6332 0,'-35'-35'0,"70"70"0,-105-176 15,52 71 1,18 52-16,0 0 16,0 1-16,71-1 15,35 36 1,-18 35 0,-53 17 15,-70 18-16,-71 1 1,-18-36 0,72-36-1,34-17 1,18-17 0,35-36-1,18 0 1</inkml:trace>
  <inkml:trace contextRef="#ctx0" brushRef="#br0" timeOffset="88035.06">20479 5980 0,'-18'0'31,"18"17"-31,-18 1 16,18-1-16,-17 72 15,17-1 1,0 0 0,-18-17-1,18-18 1,53-53 15</inkml:trace>
  <inkml:trace contextRef="#ctx0" brushRef="#br0" timeOffset="89017.76">20849 6262 0,'0'0'16,"0"-71"0,-17 71-1,-1-17 1,-53 17-1,1 35 1,52-17-16,-52 52 16,34 18-1,19-35 1,34-18 0,54-35-1,-1 0 1,54-88-1,-89 35 1,-17-17 0,-18 35-1,-18 70 17,-17 35-1,35-17-16,0 18 1,35-36 0,18-35-1,35 0 1,-17-35 0,-36-18-1,-17-18 1,-18 36-1,0 53 32,0-1-47,0 1 0,0 17 16,0-17 0,53-18 30,0-35-30,-53 17-16,35-17 16,-18-18-1,-17 0 1,0 71 31,-17 17-32,17-18-15,-53 125 16,18 16 0,17-17-1,0 36 1,-17-18 0,17-18 15,1-53-16,-1-53 1,18-88 15,35-70-15,1 35-16</inkml:trace>
  <inkml:trace contextRef="#ctx0" brushRef="#br0" timeOffset="89367.21">21361 6403 0,'0'0'0,"0"-18"0,0 1 16,35-19 0,18-17-1,0 18 16,-36-18-15,1 53 0,-36 0-1,1 18 1,-18 35 0,35 0-1,0 0 1,0-36-1,70 1 1,1-18 0,-18-18-1</inkml:trace>
  <inkml:trace contextRef="#ctx0" brushRef="#br0" timeOffset="89883.75">21890 6174 0,'0'0'0,"0"-18"0,0 0 32,-18 18-17,1 0 1,-1 53 0,-17 0-1,-1 0 1,36 0-1,0-35 1,18-18 0,35-18-1,0-35 1,-18-53 0,-35 18-1,0-35 16,18 17-15,-18 123 0,0 19-1,-18 69 1,18-16 0,0 17-1,0-18 1,0-35-1,35-18 1,-17-35 0,17-18-1,18-17 1</inkml:trace>
  <inkml:trace contextRef="#ctx0" brushRef="#br0" timeOffset="90134.42">22278 6015 0,'0'0'0,"0"17"31,-18 1-31,18 0 16,-17 52-1,17 1 1,0-18-1,0-18 1,0-17 0,17-18-1,1 0-15,17 0 16</inkml:trace>
  <inkml:trace contextRef="#ctx0" brushRef="#br0" timeOffset="90416.97">22454 6032 0,'0'-35'15,"18"35"1,0 0-16,17 0 16,18 18-1,-36 35 1,1 17-1,-18-52-15,0 35 16,-18 17 0,-35-17-1,36-17 1,-18-36 15,17 0-31</inkml:trace>
  <inkml:trace contextRef="#ctx0" brushRef="#br0" timeOffset="91351.04">17657 7796 0,'0'0'16,"-71"0"15,71-17-31,0-1 16,0-17 0,35 35-1,36 35 1,-36 71-1,-35 17 1,-53 71 0,-70-70-1,17-54 1,88-52-16,-52-18 31,34-35-15,36-36-1,0-52 1,53 35 0,35 52-1,18 54 1,-35 35 0,-36 17-1,0 19 1,-17-54-1,-18-17-15</inkml:trace>
  <inkml:trace contextRef="#ctx0" brushRef="#br0" timeOffset="91525.27">17868 8096 0,'18'-17'78,"-1"17"-62,-17-18-16</inkml:trace>
  <inkml:trace contextRef="#ctx0" brushRef="#br0" timeOffset="91770.84">18292 7849 0,'0'0'0,"0"18"16,0 0-1,0-1-15,0 71 31,0 18-15,0-88-16,0 17 16,0 53-1,17-88 17</inkml:trace>
  <inkml:trace contextRef="#ctx0" brushRef="#br0" timeOffset="92151.62">18891 7832 0,'0'-18'32,"-17"18"-32,-1 0 0,-70 35 31,17 18-16,71 18 1,0-36 0,35-35-1,36 18 1,0 17 0,-36-17-1,-35-1-15,18 36 16,-36-18-1,-35 1 1,-35-1 0,17-35-1,18 0 1,36-18-16,-19-52 16</inkml:trace>
  <inkml:trace contextRef="#ctx0" brushRef="#br0" timeOffset="92338.9">18521 7673 0,'0'0'16,"0"-18"-1,-18 18-15,36 0 47,-1 0-47</inkml:trace>
  <inkml:trace contextRef="#ctx0" brushRef="#br0" timeOffset="92952.72">20002 7832 0,'0'0'0,"0"-18"0,18 0 0,0-17 15,-1 17 1,-17 1-16,0-18 16,-17-1 15,-54 36-16,18 0 1,0 53 0,36 35-1,52-52 1,53 34 0,0 1-1,-52-18 1,-36 17-1,-71 1 1,-17-54 0,0 1-1,35-18 1,18-35 0,35-18 15,52 0-16,19 18 1</inkml:trace>
  <inkml:trace contextRef="#ctx0" brushRef="#br0" timeOffset="93283.73">20144 8026 0,'0'0'16,"70"0"-16,-52 0 0,-1-18 15,36-17 1,18-18-1,-1 0 1,-52 18 0,-18-18-1,-53 35 1,-17 53 0,-1 54-1,36 16 16,35-34-15,0 0 0,88-54-1,18-17 1,17-53 0</inkml:trace>
  <inkml:trace contextRef="#ctx0" brushRef="#br0" timeOffset="93516.93">20937 7585 0,'0'-18'0,"0"36"0,-70-54 15,17 36 1,18 89 0,17 34 15,18-88-31,-53 71 15,53 18 1,-35-36 0,35-70-1,17-1 1,54-52 0</inkml:trace>
  <inkml:trace contextRef="#ctx0" brushRef="#br0" timeOffset="93866.88">20920 8008 0,'17'0'31,"-17"-18"-31,18 18 0,-18-17 0,53-1 16,0-35 15,-36 0-16,1 0 1,-18 36 0,-70 52-1,17 18 1,0 35 0,53 0-1,0-17 1,35-53-1,53-18 1,0-53 0</inkml:trace>
  <inkml:trace contextRef="#ctx0" brushRef="#br0" timeOffset="94567.11">21467 7814 0,'0'0'0,"-18"-18"31,-35 18-15,35 18-1,-35 53 1,53 17 0,0-71-16,0 36 15,18 18 1,35-53-1,35-18 1,-17 0 0,35-71-1,-36-17 1,-35-36 0,-17 1-1,-18 70 16,0 35-15,0 36 0,-18 35-1,18-36-15,-17 89 16,17 0 0,0-53-1,0 0 1,70-35-1,18-18 1,1-36 0,-54-34-1,-17 17 1,-18 18 0,0 17 15,-18 36-16,0-1-15,1 54 16,-1-18 0,18 0-1,0-18 1,35-35 0,36 0-1,-1-18 1,-52 1-16</inkml:trace>
  <inkml:trace contextRef="#ctx0" brushRef="#br0" timeOffset="95017.3">22278 8008 0,'0'0'0,"0"-53"16,0 0-1,0 36 1,-53 34 15,18 36 0,-1 0-15,36 0 0,0-35-1,18-18 1,0 0 0,35-53-1,-36-53 1,19 0-1,-36 18 1,0 70-16,0-52 16,0 52-1,-18 71 17,18-35-17,0 70 1,-18-18-1,18-52-15,0 88 16,0-36 0,0-52-1,0 0 1,0-36 0</inkml:trace>
  <inkml:trace contextRef="#ctx0" brushRef="#br0" timeOffset="95251.08">21625 7814 0,'0'0'0,"-17"0"0,-36 0 0,123 0 46,-17 0-30,71 0 0,-54 0-1,-35 0-15,-17-18 0</inkml:trace>
  <inkml:trace contextRef="#ctx0" brushRef="#br0" timeOffset="95550.89">22454 7743 0,'0'18'31,"-17"-18"-31,17 18 0,-18-1 15,0 36 1,1 18 0,17-1-1,0-34 1,0-1 0,53-35-1,0-18 1</inkml:trace>
  <inkml:trace contextRef="#ctx0" brushRef="#br0" timeOffset="95822.48">22631 7761 0,'0'0'0,"17"0"0,-17-18 16,18 18 15,-18 36-16,18 34 1,-18-17 0,0 18-1,0-1 1,0-17 0,0-35-1,-36-18 16</inkml:trace>
  <inkml:trace contextRef="#ctx0" brushRef="#br0" timeOffset="96733.61">17604 9525 0,'0'0'0,"-18"0"0,-17 0 15,-71-18 1,71-17-1,70 17 17,0 18-32,53-17 15,-35 34 1,-35 36 0,-36 18-1,-52-18 16,-71 17-15,70-70 0,53 0-1,18-17 1,36 17 0,34 0-1,-52 17-15,70 72 16,-53-19-1,-17 18 1,-124-17 0,0-36-1,-35-35 1,18 0 0,87 0 15,19-35-16,52-18 1,53 18 0,-70 35-16</inkml:trace>
  <inkml:trace contextRef="#ctx0" brushRef="#br0" timeOffset="96900.12">17815 9807 0,'0'0'0,"18"0"0,17 0 15,-52 0 17,17-17-17,17-1 17,1 18-32</inkml:trace>
  <inkml:trace contextRef="#ctx0" brushRef="#br0" timeOffset="97151.48">18327 9596 0,'17'0'15,"-17"17"1,0 36 0,0 71-1,0-36 1,0 0-1,-17-17 1,34-71 31,36-36-47,-35 19 0</inkml:trace>
  <inkml:trace contextRef="#ctx0" brushRef="#br0" timeOffset="97550.19">18856 9631 0,'0'-18'0,"0"36"0,0-53 31,-18 35-15,-52 0 0,-1 17-1,54 18 1,17 1-1,0-1 1,35-17 0,-18-1-16,36 19 15,18-1 1,-36 0 0,-35 18-1,-17-18 16,-107 1-15,36-36 0,17 0-1,18-18 1,36-17 0,17-18-1,0 17-15</inkml:trace>
  <inkml:trace contextRef="#ctx0" brushRef="#br0" timeOffset="97749.66">18486 9366 0,'0'0'0,"0"-17"0,-36-19 16,19 36-1,-1 0 32,36 0-16,-1 0-31</inkml:trace>
  <inkml:trace contextRef="#ctx0" brushRef="#br0" timeOffset="99366.13">19050 9666 0,'0'0'0,"0"-18"15,-18 18 1,18-17 15,0-1-15,71-35-16,70-17 31,18-18-15,-89 35-1,-52 35-15,-36 0 16,-158 36 0,17 35-1,18 35 1,88 0-1,53 0 1,53-35 0,71-35-1,34-18 1,-52-18 0,-71-17 15,-88 35-16,-105 53 1,87 0 0,-17 53-1,70 0 1,18-53 0,18-36-1,17-17-15,53 0 16,18-35-1,53-53 1,-18-18 0,-70 18-1,-36 52 1,-53 19 0,-17 87-1,53 54 1,-89-36 15,54-35-15,-1-18-1,53-52 17,36-54-17,17-17 1,-70 0-1,52 70 1,-52 18 0,52 106-1,-52-71 1,-18 0 0,88-17-1,0-18 16,53-35-15,-52-18 0,-1-35-1,-88-1 1,-18 19 0,-70 52-1,35 71 1,18-35-16,-71 70 15,88 0 1,18-35 0,0-18-1,53-35 1,-35 0-16,35-17 16,35-36 15,-35-18-16,-53-17 1,18 123 15,-18 1-15,0-19-16,-18 71 16,71-35-1,53-35 1,-71-18-1,53-35 1,0-89 0,-70 107-1</inkml:trace>
  <inkml:trace contextRef="#ctx0" brushRef="#br0" timeOffset="99799.38">20796 9454 0,'0'-17'15,"0"34"-15,0-69 0,53 16 0,-88 72 47,35-1-47,-35 71 16,35 17-1,0-52 1,0-1 0,0-35-1,0-52 16,0-18-15,53-36 0,17 36-1,1 35 1,-54 0-16,54 35 16,-54 18 15,-52 17-16,-35 1 1,-36-18 0,18-35-1,70-1 1,18-52 0,88-71-1,-70 71-15</inkml:trace>
  <inkml:trace contextRef="#ctx0" brushRef="#br0" timeOffset="100016.77">21202 9419 0,'0'0'0,"53"-35"15,-71 70 17,-35 18-32,89 71 15,-36-19 1,-18 1 15,18-88-31,-18 35 16,18-18-1,0-17 1,18-18-16</inkml:trace>
  <inkml:trace contextRef="#ctx0" brushRef="#br0" timeOffset="100350.1">21308 9825 0,'17'0'16,"19"0"-1,34-53 1,-17 0 0,-35 53-16,17-71 15,-35 36 16,-35 18-15,-18 34 0,0 71-1,35 18 1,18-35 0,0-18-1,36-36 1,34-17-1,-17 0 1,71-17 0</inkml:trace>
  <inkml:trace contextRef="#ctx0" brushRef="#br0" timeOffset="100866.67">21996 9666 0,'0'0'0,"0"-18"15,0 1 1,-18 17-16,-17 0 16,-36 70-1,1 1 1,34-18 0,19 17-1,17-52 1,17 0-1,54-36 1,-1-53 0,-17-17-1,-53-18 1,0-35 0,0 106-16,53 17 15,-53-52 16,-17 88 1,-1 70-17,18 18-15,0-71 16,-18 53 0,18 0-1,18-35 1,-18-35-1,18-18 17,-1 0-17</inkml:trace>
  <inkml:trace contextRef="#ctx0" brushRef="#br0" timeOffset="101150">22225 9507 0,'0'0'0,"53"-53"31,-53 71-31,0 0 16,-35 17 0,17 36-1,18 34 1,0-87-16,0 53 15,0-19 1,0-34 0,35-18-1,18 0 1,-18-18-16</inkml:trace>
  <inkml:trace contextRef="#ctx0" brushRef="#br0" timeOffset="101271.78">22754 9419 0,'0'-17'16</inkml:trace>
  <inkml:trace contextRef="#ctx0" brushRef="#br0" timeOffset="101432.84">22789 9560 0,'0'18'15,"0"0"-15,0 34 16,-35 54 0,35-88-16,-53 70 15,18-53 1,0 1 0,17-36-1,0 0 1</inkml:trace>
  <inkml:trace contextRef="#ctx0" brushRef="#br1" timeOffset="119707.02">353 6950 0,'0'0'0,"0"17"0,35 1 31,-35 0-31,-18-1 16,1-17 0,17 18-1,0-36 79</inkml:trace>
  <inkml:trace contextRef="#ctx0" brushRef="#br1" timeOffset="120556.45">353 6421 0,'0'-18'32,"0"0"-32,0 36 47,0 0-32,0-1-15,17 71 16,1 1-1,0 16 17,-1-69-32,1 17 15,0 0 1,17-18 0,-17-18-1,52-17 1,54-70-1,52-54 1,-17 1 0,105-53-1,-105 87 1,-18 1 0,-70 71-1,-71-1-15,17 18 16,1 0-1,-18-18 79</inkml:trace>
  <inkml:trace contextRef="#ctx0" brushRef="#br1" timeOffset="127398.89">494 7832 0,'-18'0'0,"1"0"32,17-18-32,0 36 62,17-1-46,1-17-16,0 71 15,17 17 1,0 36 0,-35-54-1,35-17 1,-17-35 0,35-1-1,0-34 1,70-72-1,1-16 1,105-54 0,-158 124-1,105-71 1,-17 0 0,-71 53-1,-70 35 1,-1 18-1,-17 18 32,0 0-47,0-1 16,-35 19 0</inkml:trace>
  <inkml:trace contextRef="#ctx0" brushRef="#br1" timeOffset="128212.18">547 9684 0,'0'0'0,"0"17"16,-18-34 0,18-1-16,-17 0 15,17-17 1,0 18-1,-36-1 1</inkml:trace>
  <inkml:trace contextRef="#ctx0" brushRef="#br1" timeOffset="128578.31">529 9648 0,'0'36'16,"35"52"0,-17 0-1,17 0 1,-17-52-1,17-19 1,-17-17-16,17 0 16,89-70-1,34-36 1,19-35 0,52-18-1,-35 36 1,-70 34-1,-71 54 1,-36 17 0,-34 18 77,17 18-93</inkml:trace>
  <inkml:trace contextRef="#ctx0" brushRef="#br1" timeOffset="130778.31">459 11095 0,'17'0'0,"-17"-18"0,0 1 31,0 34 32,0 1-48,0-1-15,18 72 16,-18-1-1,35 35 1,-17-70 0,35-17 15,-18-19-15,71-52-1,53-106 1,70-36-1,-35 54 1,0-18 0,-53 53-1,-88 35 1,-18 35 0,-17 18-16,-18-18 15,0 36 79,-18-18-94,1 18 16</inkml:trace>
  <inkml:trace contextRef="#ctx0" brushRef="#br1" timeOffset="134694.71">9560 6509 0,'-17'0'16,"17"-18"-16,-18 0 0,0 1 15,-17-18 1,35 17-1,0 53 17,0 36-17,0-36 1,0 53 0,35 18-1,1-18 1,-36-52-1,35-1 1,35-35 0,54-35-1,88-54 1,52-69 0,-87 52-1,17-18 1,-36 36-1,-52 53 1,-35 0 0,-36 17-1,0 18 17,-52 0 46,-1 0-63,18 18 32,-18-18-47,1 0 16,-1 17-16</inkml:trace>
  <inkml:trace contextRef="#ctx0" brushRef="#br1" timeOffset="137419.53">9031 8167 0,'0'-18'16,"0"36"47,0-1-63,0 1 15,0 0-15,0 17 16,0 53-1,35 53 1,1-70 0,-19-1-1,36-34 1,0-19 0,0-17-1,-18 0-15,106-88 16,124-18-1,-36-17 1,36-54 0,-53 19-1,-71 52 17,-53 53-17,-53 53 1,-17-18-1,-18 36 79,-18-18-94</inkml:trace>
  <inkml:trace contextRef="#ctx0" brushRef="#br1" timeOffset="146710.87">8643 10566 0,'0'0'0,"0"-18"15,0 0 1,0 1 0,18 17-1,-18-18 1,17 18 46,-17 18-62,18 35 16,-18-36-16,53 72 16,-35 34-1,17-52 1,0 17-1,-35-53 1,71-17 0,-36-18-16,53-18 15,-53 0-15,124-70 32,123-106-17,-17 35 1,35-17-1,-124 53 1,-105 87 0,-54 19-1,-17-1 17,-17 18 14,-1 0-46,-35 18 16</inkml:trace>
  <inkml:trace contextRef="#ctx0" brushRef="#br1" timeOffset="149842.9">16616 6121 0,'0'17'62,"17"1"-46,-17 0-1,0-1-15,18-17 16,-18 36-16,18 16 31,-1 19-15,1 17-1,-18-17 1,35-18 0,1-53-1,52-18 1,35-70 0,107-36-1,34 1 1,-211 105-16,53-17 15,88-18 1,-124 18 0,-34 17-1,-1 0 1,-17 18 15,-1 0-15,-87 0 15,34 36-31</inkml:trace>
  <inkml:trace contextRef="#ctx0" brushRef="#br1" timeOffset="157742.64">16986 8061 0,'0'-18'15,"-17"18"-15,17-17 32,0-1-32,-18 18 15,18 18 17,0 17-17,35 18 1,-35-18-16,36 53 15,-36-17 1,17-1 0,1-17-1,17-53 17,18 0-1,88-70-16,53-36 1,-17 0 0,17-17-1,-142 105-15,107-70 16,-53 35 0,-35 35-1,-54 1 1,1 17-1,-18 17 17</inkml:trace>
  <inkml:trace contextRef="#ctx0" brushRef="#br1" timeOffset="163408.09">16810 9648 0,'0'-17'15,"-18"17"1,1 0-16,17-18 15,0 1 1,0 34 15,0 1-31,0-1 16,0 54 0,0 0-1,0-36 1,0 18-1,0 17 1,0-34 0,17-36 15,36 0-15,35-89-1,-17 36 1,52 1-1,36-19 1,-18 0 0,89-34-1,-178 87-15,160-105 16,-71 70 0,0-18-1,-52 53 16,-54 1-15,-53 17 31,1 0-31,-1 0-16</inkml:trace>
  <inkml:trace contextRef="#ctx0" brushRef="#br1" timeOffset="170025.65">16475 564 0,'0'-17'15,"0"-1"1,0 1-16,0 34 47,-18 54-31,-17 52-1,0-17 1,17 17-1,18-52 1,0-53-16,0-1 16,0 1-1,0-36 1,0 1 0</inkml:trace>
  <inkml:trace contextRef="#ctx0" brushRef="#br1" timeOffset="170325.19">16157 1041 0,'0'17'0,"0"-34"0,0 52 0,0-17 16,0-1-1,53-17 1,71 0 0,-36 0-1,35-17 1,-87 17-16,-1-18 16,-18 18-16,19-18 15,-36-17 1,0-18-1</inkml:trace>
  <inkml:trace contextRef="#ctx0" brushRef="#br1" timeOffset="170590.4">16334 564 0,'0'0'0,"17"-17"32,54 17-17,17 0 1,18-35 0,-36 35-1,1 0 1,-53 0 15</inkml:trace>
  <inkml:trace contextRef="#ctx0" brushRef="#br1" timeOffset="170840.63">16669 212 0,'-36'0'0,"72"0"0,-89-18 0,18 18 0,-18 0 16,17 0-16,-105 0 15,35 0 1,-17 71 15,88-54-31</inkml:trace>
  <inkml:trace contextRef="#ctx0" brushRef="#br1" timeOffset="171274.48">16827 1305 0,'18'0'0,"106"-70"16,-19-1-1,37-88 1,-72 18 15,-52 106-31,17-159 16,-35 53-1,-106-36 1,-17 89 0,-54 0-1,-17 88 1,-17 0-1,87 0 1,1 35 0,52 1-1,-17 52 1,70-35 0</inkml:trace>
  <inkml:trace contextRef="#ctx0" brushRef="#br1" timeOffset="171840.89">16351 282 0,'0'0'0,"-17"0"0,-54-17 31,36 17-31,17 0 0,-17 0 16,-71 17 0,53 36-1,-35 53 1,35 0-1,18 35 1,17-18 0,18 54-1,35-18 1,89-71 0,52-35-1,1-36 1,-1-17 15,-105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54:3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3881 2505 0,'0'-18'0,"35"-35"15</inkml:trace>
  <inkml:trace contextRef="#ctx0" brushRef="#br0" timeOffset="60.03">4110 1923 0,'0'0'0,"53"-106"0,-36 18 15</inkml:trace>
  <inkml:trace contextRef="#ctx0" brushRef="#br0" timeOffset="8796.29">3757 529 0,'18'0'16,"-1"0"31,-17-17-47,18 17 78,-18-18-63,18 18 17,-1 0-17</inkml:trace>
  <inkml:trace contextRef="#ctx0" brushRef="#br0" timeOffset="8993.29">3898 476 0,'0'-17'0,"0"-1"32,0 0-17,0 1 1,0-1 31</inkml:trace>
  <inkml:trace contextRef="#ctx0" brushRef="#br0" timeOffset="10108.29">3757 600 0,'0'17'0,"-70"89"31,52-71-31,-70 107 15,-18 34 1,35-70 0,1-18-1,17 0 1,18-53 0,-1-35 15,19-52-16,17-19 1,0-17 0,0-36-1,0 89-15,35-36 32,18 1-17,-18 52 1,18 54 15,-18 16-15,-17-34-16,-18 88 15,35-35 1,0 17 0,-35-35-1,36-18 1,17-17-1,35-1 1,18-17 0,-18-17-1,18-54 17,-36 18-17,-17-35 1,-18 17-1,-35 18 1,0 36 0,0 34 15,-17 19-15,-1 17-1,18-18-15,-17 18 16,17 17-1,0-34 1,0-19 0,52 1-1,37-18 1,17-18 15,-1-35-15,-34-17-1,-36-54 1,-35 36 0,0 53-16,-35-53 15,-36 35 1,18 53 0,-35 17-1,35 36 1,0 53-1,0-18 1,53 1 0,0-37-1,0 1 17,0-35-17,36 0 1,17-18-1,0 0 1,-36 0 0</inkml:trace>
  <inkml:trace contextRef="#ctx0" brushRef="#br0" timeOffset="10897.99">4674 970 0,'0'0'0,"0"-18"0</inkml:trace>
  <inkml:trace contextRef="#ctx0" brushRef="#br0" timeOffset="11223.98">4216 3563 0,'0'-388'0,"0"776"0,-18-1182 15,-35 106-15</inkml:trace>
  <inkml:trace contextRef="#ctx0" brushRef="#br0" timeOffset="11607.68">3140 900 0,'0'0'0,"-36"0"31,19 0-16,17 17 1,17 1-16,107-18 16,70 0-1,106 0 1,-89 0 15,1 0-15,-88 0-1,-107 0-15,19 0 16,-36-18-16</inkml:trace>
  <inkml:trace contextRef="#ctx0" brushRef="#br0" timeOffset="11691.18">4216 917 0,'0'0'0,"-71"0"16,-17 18 0,-88 17-1,123-35-15</inkml:trace>
  <inkml:trace contextRef="#ctx0" brushRef="#br0" timeOffset="11974.2">3351 1129 0,'18'0'16,"123"0"15,18 0-15,105 0-1,-87-18 1,17 1 0,-106 17-1,-70 0-15,-1 0 16,-87 0 0,-71 35-1,-124 0 1,18 18-1,141-53 1</inkml:trace>
  <inkml:trace contextRef="#ctx0" brushRef="#br0" timeOffset="12108.91">3828 1252 0,'53'0'15,"52"-17"1,36 17-1,-123 0-15,17-36 16,-35 19 0</inkml:trace>
  <inkml:trace contextRef="#ctx0" brushRef="#br0" timeOffset="13474.96">8061 1658 0,'0'-18'16,"18"1"0,-18-1-1,0 0-15,0 1 16,0-1-1,-53 18 1,-53 0 0,18 35-1,-53 54 1,35-1 15,70-53-31,-34 53 16,35 36-1,35-54 1,35 19 0,71-37-1,0-34 1,35-18 0,-36 0-1,19-53 1,-18 0-1,-36 0 1</inkml:trace>
  <inkml:trace contextRef="#ctx0" brushRef="#br0" timeOffset="13591.11">8502 1535 0,'-53'-36'31</inkml:trace>
  <inkml:trace contextRef="#ctx0" brushRef="#br0" timeOffset="14073.94">8378 2028 0,'0'18'16,"0"0"-16,0-1 0,-35 54 15,35-36 1,-17-17 0,-1-1-1,18-34 17,0-1-17,0-52 1,53-19-1,-18 19 1,36-18 0,17 35-1,35 35 1,-17 36 0,-35 70-1,-54-17 1,-17 34-1,-53-52 1,53-35-16,-35 0 16,18-1-1,-1-17 1,0 0 15,18-35-15</inkml:trace>
  <inkml:trace contextRef="#ctx0" brushRef="#br0" timeOffset="14508.12">8537 1446 0,'0'0'0,"0"-17"31,0 34 1,0 19-32,-17-19 15,17 19-15,-71 105 16,36 0 0,-1-18-1,1-52 1,0 17-1,35-70 1,-18-18 0</inkml:trace>
  <inkml:trace contextRef="#ctx0" brushRef="#br0" timeOffset="15374.25">9331 2081 0,'18'0'16,"35"-53"15,-53 36-31,0-1 16,17 1-16,-17-36 16,0-18-1,-35 18 1,-18 36-1,-18 17 1,1 52 0,35-34-16,-18 35 15,17 53 1,36-18 15,0-35-15,0-18-1,36-17 1,-19-18-16,54 0 16,-18-18-1,17-52 1,-17-1 0,-17 1-1,-19-1 1,1 53-16,-18 54 47,0 34-32,0-17 1,0 18 0,0-54-1,17 1 1,1 0-1,35-18 1,-18 0 0,18-36-16</inkml:trace>
  <inkml:trace contextRef="#ctx0" brushRef="#br0" timeOffset="15757.56">9860 1817 0,'0'0'0,"0"17"47,-18 1-47,-17 88 16,0-18 0,0 53 15,-1 53-16,19-141-15,-19 141 16,-16 18 0,-1-71-1,35 35 1,-17-52 0,17-71-1,0-53 1,18-36-1,18-34 1,35-71 0,-18 53-1</inkml:trace>
  <inkml:trace contextRef="#ctx0" brushRef="#br0" timeOffset="16140.62">9772 2134 0,'0'0'16,"-18"-35"-16,1-18 16,-1-35-1,18 17 1,71 18 0,17 1-1,71 34 1,-54 18-1,-16 70 1,-89 19 0,-53 16-1,-71-16 1,18-54 0,0-17 15,54-1-16,52-34 17,17-19-17,1 36-15</inkml:trace>
  <inkml:trace contextRef="#ctx0" brushRef="#br0" timeOffset="16473.63">10460 1499 0,'0'0'0,"0"-17"16,0 34 15,0 1-15,-18 88-1,1-71-15,-1 53 16,-35 53 0,35-52-1,18-1 1,18-71 0,35-17-1,0-17 1,0-19-1,-53 19-15</inkml:trace>
  <inkml:trace contextRef="#ctx0" brushRef="#br0" timeOffset="16692.98">10319 1834 0,'0'0'15,"0"-17"-15,17 17 47,1 0-47,35-18 16,0 1 0,17-1-1,-34 18 1,-19 0-16</inkml:trace>
  <inkml:trace contextRef="#ctx0" brushRef="#br0" timeOffset="17124.66">10724 1834 0,'0'18'0,"18"-18"31,35 0-15,0-35 0,17-18-1,-52 35-15,-18 1 16,0-1-16,0-17 16,-88 35 15,70 0-31,-17 17 15,-18 72 1,18-1 0,35 0-1,0-53 1,0-17 15,53-1-15,-18-17-1,53 0 1,-35-17 0,18-18-1</inkml:trace>
  <inkml:trace contextRef="#ctx0" brushRef="#br0" timeOffset="17607.66">11165 1658 0,'0'0'0,"0"-18"31,0 1-31,36 17 16,-1 0 0,-17 0-1,17 35 1,18 36-1,-18 34 1,-35-34 0,0 0-1,0-36 1,-18-18 0,1-17-1,-1-17 1,18-36-1,0 18 1,35-36 0,1 18-1,-1 18 1,0 0 15,1 35-15,-36-18-1,17 18 1</inkml:trace>
  <inkml:trace contextRef="#ctx0" brushRef="#br0" timeOffset="17881.9">11677 1870 0,'0'17'15,"18"-17"32,-1 0-47,1 0 16,35 0-1,-36 0 1,1 0 0,0 0-1</inkml:trace>
  <inkml:trace contextRef="#ctx0" brushRef="#br0" timeOffset="18920.97">12382 1887 0,'0'-17'31,"0"-1"-31,0 0 16,18 1-16,0-1 15,35-70 1,0 17 0,-18 1-1,-35 35 1,0 17 0,0 36 15,0 70-16,0 0 1,-18 35 0,18-34-1,-17-54-15,-1 71 16,0-53 15,18 17-15,0-35-1,-17-17 17,-1-18-17,-35 0 1,-17 0 0,17 0-1,17 0 1,19-18-16,-1 18 15,36 0 17,35 0-17,52 0 1,-34 0 0,-36 0-1,71 0 1,-53 0-1,-18 0 1,-17 0 0,0-17 15</inkml:trace>
  <inkml:trace contextRef="#ctx0" brushRef="#br0" timeOffset="19876.38">7779 2716 0,'-18'0'0,"36"0"0,-54 0 0,1 18 31,18-18-15,34 0 15,36 0-15,88 0-1,-106 0-15,142 18 16,70-18 0,53 0 15,-53 0-16,141 17 1,53 1 0,53-18-1,17 18 1,-141 17 0,89-35-1,-36 17 1,-140-17-1,-195 0-15,176 0 16,-87 0 0,-18 0-1,-71 0 1,-53-17 0,-53 17 77</inkml:trace>
  <inkml:trace contextRef="#ctx0" brushRef="#br0" timeOffset="20040.66">13053 2857 0,'0'0'0,"-18"0"0,0 0 16,1 0 0,-1 0-1,-17 0 1,17 0 0</inkml:trace>
  <inkml:trace contextRef="#ctx0" brushRef="#br0" timeOffset="25873.55">3563 5644 0,'0'0'0,"0"18"31,0-36 16,0 1-47,35-18 16,-17 17-16,0-35 15,-18 35 1,35-52-1,-17 34-15,17-16 16,0-19 0,18 53-1,-71 18 17,18 53-17,0 35 1,0 54-1,-17-37 1,-1 37 0,-17-37-1,35-69-15,-18 34 16,18-52-16,-17 52 16,-19-17 15,-17-35-16,-17 0 1,-18-1 0,-1-17-1,-16 0 1,69 0 0,19 0-1,70 0 16,-18-17-31,71-1 16,-71 18-16,106 0 16,35-18-1,-17 1 1,-88-1 0,-36 18 15,-35-18 16,0 1-47</inkml:trace>
  <inkml:trace contextRef="#ctx0" brushRef="#br0" timeOffset="26056.63">4322 5874 0,'35'0'0,"-70"0"0,70-18 16,-53 18-16</inkml:trace>
  <inkml:trace contextRef="#ctx0" brushRef="#br0" timeOffset="27322.22">6050 5239 0,'0'-18'16,"0"36"-16,18-54 0,-1-87 31,-17 105-31,0 1 16,-17 17-1,-1 35 1,-17 53 0,0 71-1,35-106-15,-71 141 16,0-53 0,-34 18 15,34-71-16,1-18 1,34-52 0,1-36-1,0-70 1,17 0 0,-17-71-1,35 36 1,0 70-1,17 35 1,36 36 0,18 35-1,-1 70 1,1-52 0,0 35 15,17-53-16,0-36 1,0-34 0,0-19-1,1-69 1,-37 34 0,1-35-1,-53 71-15,0 0 16,0 17-1,0 106 17,0-70-32,0 70 15,0-17 1,0 17 0,53-53-1,35-35 16,1-18-15,16-52 0,1-18-1,-106-36 1,0 18 0,-53 36-1,-52 52 1,16 18-1,19 18 1,17 70 0,53 0-1,0-17 1,0-18 0,53-36-1,35-17 1</inkml:trace>
  <inkml:trace contextRef="#ctx0" brushRef="#br0" timeOffset="28822.4">7338 5450 0,'17'-17'15,"-34"34"-15,34-52 0,-17 17 0,0 1 16,-17 17-1,-54 0 1,1 53 0,-1 35-1,71 35 1,0-17 0,18-35-1,35-18 16,52-36-15,37-17 0,-37-35-1,-69 17-15,87-52 16,-70-18 0,-35-18-1,-18 18 1,-18 35-1,-52 53 1,-1 17 0,0 72-1,54-19 1,-1 36 0,18-53-1,18-18 16,-1-17-31,19-18 16,17-18 0,0-35-1,-18-17 1,0-36 0,-17 53-1,-1 18 1,1 35-1,0 35 1,-1 36 0,1-1-1,35 36 1,0-71 0,17-17 15,1-18-16,-18-35 1,0-71 0,0-71-1,-18 54 1,-17-18 0,-18 53-1,0 52 1,0 72 15,0-1-31,-18 88 16,18-35-1,-18 54 1,18-54 0,0 0-1,53-17 16,0-71-15,35 0 0,0-53-1,-35 0 1,18-53 0,-36 53-1,-17 0 1,-18 88 15,-18 54-15,1-19-1,17 18 1,0-35 0,0-35-16,53-1 15,35-17 16,0 0-15,18-70 0,-36-18-1,-52-36 1,-18 1 0,-106 52-1,0 71 1,-17 35-1,35 18 1,-1 36 0,89-1-1,18-18 1,70-52 0,18-18-1,53 0 1</inkml:trace>
  <inkml:trace contextRef="#ctx0" brushRef="#br0" timeOffset="29322.68">9402 5539 0,'0'0'15,"-53"-53"1,53 35-1,0 0-15,0 1 16,35-19 0,53 19-1,-17 17 1,-54 0-16,54 17 16,-18 36 15,-36 36-16,-17 16 1,-17-34 0,-19-18-1,36-35 1,0-71 15,36 0-15,17-53-1,-36 88-15,36-52 16,18 17 0,-36 35-1,0 18 1,1 0 0,17 0-1,-18 0 1</inkml:trace>
  <inkml:trace contextRef="#ctx0" brushRef="#br0" timeOffset="29806.14">10301 5433 0,'18'0'16,"-36"0"-16,89 0 16,-36-18-1,-17-35 1,-1 53-1,-17-17 1,-53 17 0,-17 0-1,-1 52 1,54-16 0,17-19-1,0 19 16,70-36-15,18 17 0,18 1-1,-53 17 1,-53 1 0,0-1-1,-71 18 1,-17-36-1,53 1 1,-36-18 0,19 0-1,34-18 1,-35-52 0,0 35-1</inkml:trace>
  <inkml:trace contextRef="#ctx0" brushRef="#br0" timeOffset="30157.29">8290 5168 0,'-17'0'31,"34"0"-31,36 0 16,-35 0-16,158 0 15,54-35 16,-72 17-15,-34 18 0,-89 0-1,-88 18 17</inkml:trace>
  <inkml:trace contextRef="#ctx0" brushRef="#br0" timeOffset="31088.87">3175 7602 0,'0'-17'0,"0"-36"31,0 35-31,0 1 16,0-54 0,53 18-1,35 35 1,0 18-1,18 53 1,-35 36 0,-54 105-1,-105-89 1,-88 36 0,70-52-1,0-36 16,36-53-15,52-36 0,0 19-16,18-72 15,0 37 1,0-19 0,53 71-1,18 0 1,-54 0-16,54 53 15,17 35 1,-35-17 0,0 17-1,-18-53 1,-35-17 0,0-1-16,18-17 31,-1 0-16</inkml:trace>
  <inkml:trace contextRef="#ctx0" brushRef="#br0" timeOffset="31257.82">4022 7885 0,'0'-18'31</inkml:trace>
  <inkml:trace contextRef="#ctx0" brushRef="#br0" timeOffset="32806.93">5944 7355 0,'0'-17'15,"18"-1"1,17-17-16,0 0 31,36-54-15,-53 72-16,-1-19 15,-17-34 1,-53 52 0,-17 18-1,-71 36 1,53-1-1,35 18 1,53-18 0,88 0-1,35 36 1,-17-18 0,0 35-1,-106 0 16,-18-17-15,-105 17 0,35-70-1,-53-18 1,-1-18 0,54-35-1,18-70 1,34-1-1,36 36 1,71 105 15,0 89-15,-19-17 0,19 34-1,-18-52 16,17-36-15,19-18 0,-19-17-1,-35 0-15,54-52 16,17-37 0,-89 36-1,18 1 1,-35 34-1,0 71 17,0-36-32,0 36 15,0 0 1,18-35 0,35-18-1,18 18 16,34-71-15,-69 35-16,52-35 16,0-35-1,-53 17 1,-35 36 0,0 17-1,-17 54 16,-1 70-15,18-1 0,-18 54-1,18 35 1,0-17 0,0-107-16,0 159 15,0 1 16,0-72-15,-17 19 0,-54-71-1,-17-53 1,35-36-16,-123-17 16,-36-70-1,71-36 1,0-123-1,88 70 1,53-71 0,88 36-1,18 71 1,53-36 0,17 0-1</inkml:trace>
  <inkml:trace contextRef="#ctx0" brushRef="#br0" timeOffset="33280.72">7003 7391 0,'0'-18'0,"0"36"0,0-18 47,0 17-47,0 36 15,0 35 1,0 1 0,-18-54-1,0-17 1,1-18 0,-1 0-16,18-18 15,0-53 1,0-17 15,18-18-15,70 0-1,53 54 1,-35 69 0,-53 36-1,-36 53 1,-17 0-1,0-36 1,-35-17 0</inkml:trace>
  <inkml:trace contextRef="#ctx0" brushRef="#br0" timeOffset="33605.53">7937 7214 0,'0'0'0,"-17"-35"16,-1 35-16,-52-18 15,-19 36 1,19 70-1,52 18 1,18 35 0,0-35-1,53-53 1,18-35 0,-36-18-16,71 0 15,-18-53 16,36-36-15,-89 54-16</inkml:trace>
  <inkml:trace contextRef="#ctx0" brushRef="#br0" timeOffset="35056.01">8378 7091 0,'0'0'0,"0"-35"0,18 17 16,-18 0-1,-18 36 1,1 35-1,-18 70 1,17 18 0,0 1-1,1-54 1,-1-35 0,18-71 30,0 0-30,35-87 0,18-1-1,18 17 1,-1 54 0,-17 35-1,-18 53 1,-35 53-1,0 0 1,-17-18 0,17-70-1,88-18 1,0-36 0,0-17-1,-52 36 1,52-107-1,-53 36 1,-35 0 0,0 70-1,-17 18 1,17 71 0,0-18-1,0 35 1,35-17-1,-18-19 1,19-34 0,-19-18-16,36 0 15,0-18 1,18-52 0,-18-18-1,-18-1 1,0 1 15,-35 71-15,0 52-1,0 53 1,-17 18 0,17-35-1,0-19 1,35-52-1,35 0 1,-34-17 0,-19-36-1,-34-71 1,-1 89 0,-35-18 15,18 36-16,35-1 1,35-35 0,36 18-1,35 17 1,52 18 0,-87 18-1,-18 70 1,-53 18-1,0-36 1,-36 19 0,1-37-1,18-52 1,17-17 15,0-36-15,70-53 15,-52 71-31,70-71 16,53 0-1,0 88 1,-53 36 0,-52 17-1,-36 106 1,0 1-1,0-107 1,0 0 0,0-52 15,0-36-15,0 35-16,0-17 15</inkml:trace>
  <inkml:trace contextRef="#ctx0" brushRef="#br0" timeOffset="35272.23">10566 7179 0,'17'0'15,"-34"18"1,17 35 0,0-18-16,-18 53 15,-17-17 1,17-36-1,18-53 32,-18 18-47,18-17 0</inkml:trace>
  <inkml:trace contextRef="#ctx0" brushRef="#br0" timeOffset="35445.76">10530 7020 0,'0'0'0,"-17"0"31,-1 0-15</inkml:trace>
  <inkml:trace contextRef="#ctx0" brushRef="#br0" timeOffset="36272.11">10918 7285 0,'-17'17'0,"-1"-17"16,18-17 0,0-1-1,18 18-15,35-17 16,35-1 0,0 18-1,-53 35 16,-17 36-15,-106 52 0,-18-52-1,0-1 1,53-52 0,36 0-1,34-18 32,1 0-47,70 0 16,0 17-1,36 71 1,-1 36 0,-105-89-16,17 36 15,-35-18-15,-17 105 31,-107 1-15,-17-71 0,-53 1-1,-18-89 1,36 0 0,17-71-1,71-35 1,70 0-1,18 18 1,88-35 0,-52 87-16,52-52 15,-35 53-15</inkml:trace>
  <inkml:trace contextRef="#ctx0" brushRef="#br0" timeOffset="38105.37">11677 7144 0,'0'-18'0,"-35"-88"32,17 106-32,-35-17 15,-53 34 1,89 1-16,-54 35 15,-17 70 1,70 18 0,18-70-1,36-36 1,52-35 0,-18-17-1,-34-1-15,52-70 16,-35 17 15,-18-17-15,-35 53-1,0 105 17,0-34-32,0 87 15,0-52 1,53-18-1,0-36 1,35-17 0,35-70-1,-105 52-15,70-88 16,0-70 0,1-18-1,-36 53 16,-36 52-15,-34 178 15,-1-72-31,-35 142 16,0-36 0,35 36-1,18-35 1,0-36-1,71-53 1,-18-35 0,35-17-1,18-54 1,-35 0 0,-36 1-1,-18 52-15,-17-17 31,0 17-15,0 36 0,-17 35-1,17 0 1,0 0 0,0 0-1,17-36 1,54-17-1,17-35 1,-17-18 0,17-53-1,-53 71-15,18-53 16,-18 35 0,-52 70 15,-54 54 0,54-36-31,-1 36 16,18-36-16,-18 18 15,18 18 1,18-54 0,52-17-1,1 0 1,-71-17-16,18-19 15,-18-34 1,-36-1 0,-17 18-1,18 36 1,35-1 0,35-35-1,142 0 1,-71 53 15,52-35-15,-105 70-1,-53 53 1,0-17 0,0-53-16,-35 70 15,35-18 1,-35-34-1,35-19 1,-18 1 0,1-36-1,17-35 1,52-53 0,54-17-1,-18 52 1,18 1 15,-35 70-15,-36 35-1,-35 89 1,0-19 0,0 19-1,35-53 1,18-54-1,53-34 1,-18-54 0,-17-17-1,-1-53 1,-17 52 0,0-34 15,-53 105-31,0 1 31,-53-1-31</inkml:trace>
  <inkml:trace contextRef="#ctx0" brushRef="#br0" timeOffset="38246.96">13423 6579 0,'-88'0'16</inkml:trace>
  <inkml:trace contextRef="#ctx0" brushRef="#br0" timeOffset="38332.93">13300 6597 0</inkml:trace>
  <inkml:trace contextRef="#ctx0" brushRef="#br0" timeOffset="38554.33">12153 6914 0,'0'0'0,"-35"0"0,17 18 15,1-18-15,34 0 32,19 0-32,87 0 15,-17 0 1,0 0 0,-53 0-1</inkml:trace>
  <inkml:trace contextRef="#ctx0" brushRef="#br0" timeOffset="39621.55">2963 9472 0,'0'-18'15,"0"1"-15,0-1 16,0 1 0,0-1-16,18-17 15,0 17-15,35 0 16,17 1-1,-35 34 1,-17 72 0,-18-19-1,-88 71 1,35-88 0,0-18-1,35-17 1,18-36 31,18 1-32,0 17-15,70 0 16,0 0 0,35 53-1,-70 0 1,-53 35-1,-123 18 1,-71-36 0,70-35-1,-34-35 1,52 0 0,71 0-1,17-35 1,36 0 15,70-18-15,-53 35-16</inkml:trace>
  <inkml:trace contextRef="#ctx0" brushRef="#br0" timeOffset="39809.29">3792 9772 0,'-17'0'31,"-1"0"-31,36 0 47,-1 0-31</inkml:trace>
  <inkml:trace contextRef="#ctx0" brushRef="#br0" timeOffset="40338.9">5980 9507 0,'0'0'0,"0"-17"0,0-36 31,-18 70 0,18 1-31,0 141 16,0 0 0,0-36-1,0-105-15,0 70 16,0-53 0,53-35 15,-36-17-16</inkml:trace>
  <inkml:trace contextRef="#ctx0" brushRef="#br0" timeOffset="40571.76">6279 9807 0,'18'-35'16,"-36"70"-16,36-52 31,-88 105-15,-54 18-1,53-53 1,54-36-16,-36 36 16,35-53-1,54-53 17,-1-17-17,0 34 1</inkml:trace>
  <inkml:trace contextRef="#ctx0" brushRef="#br0" timeOffset="40788.23">6138 9860 0,'18'0'16,"35"0"0,-177 35-16,336-52 15,-371-1-15,336 89 16,-177-54-16,53 54 16,17-18-1,1-36 1,-18-17-1,0 0 1,17-35 0,-17-18-1,-18-106 1</inkml:trace>
  <inkml:trace contextRef="#ctx0" brushRef="#br0" timeOffset="40989.14">6773 9807 0,'0'-123'15,"0"17"-15,0 18 16,-17 123 31,17 0-47,17 212 0,-70-370 15,36 176-15,-1 17 16,0 36 0,1-35-1,-1-18 1,18-36-1,35-17 1,-17-17-16,0-1 0</inkml:trace>
  <inkml:trace contextRef="#ctx0" brushRef="#br0" timeOffset="41404.43">6967 9895 0,'18'0'16,"17"0"15,1 0-15,16-35-1,19-35 1,-53 17 0,-18 35-16,17-70 15,-17 17 1,-35 71-1,-53 53 1,53 18 0,17 52-1,18 1 1,0-107-16,18 54 16,52-36-1,36-17 1,0-36 15,70-52-15,1-36-1,-54-35 1,-105 70-16</inkml:trace>
  <inkml:trace contextRef="#ctx0" brushRef="#br0" timeOffset="41853.56">7832 9543 0,'0'-71'15,"0"1"1,-36 70-1,1 17 1,106 142-16,-160-283 0,178 213 0,-195-107 16,106 53-16,-18 71 15,18 18 1,-17-19 0,17-87-16,-18 0 15,18-1 1,-18-17-16,18-35 47,0-36-32,53-17 1,-35 71-16,70-54 16,124 36-1,-106 35 1,-1 53-1,-69 35 1,-54-18 0,-70 1-1,-53-18 1,105-35-16,-69-1 16,-1-17-1,70 0 1,36-17 15,53-19-31</inkml:trace>
  <inkml:trace contextRef="#ctx0" brushRef="#br0" timeOffset="43220.68">9066 9543 0,'0'35'32,"0"-53"-17,0 1 1,0-1-16,36-17 15,34-18 1,-35 0 0,-17 0-1,-36 18 1,1 35-16,-54 0 16,-52 53-1,17 35 1,71 0 15,35-17-15,35-19-1,88-34 1,-34-18 0,-36-53-1,-36 53 1,-52-35-1,-71 70 1,-35 53 0,70 36-1,54-36 1,34-17 0,72-36-1,16-35 1,-69 0-16,70-18 31,52-70-15,-52-18-1,18-88 1,-54 35 0,-52 36-1,-18 35 1,-53 88-1,0 17 1,0 72 0,18 16-1,35 37 1,0-107-16,0 53 16,53 18-1,35-36 1,0-70 15,53 18-15,-17-71-1,-89 53-15,88-88 16,-34-18 0,-89 18-1,0 35 1,-36 53-1,-17 18 1,-17 87 0,52 1-1,18-35 1,53-18 0,35-53-1,36 0 1,-107-18-16,72-17 31,16-53-15,-52-18-1,-53 35 1,0 36 0,0 17-1,-35 89 1,35-1-1,-18-17 1</inkml:trace>
  <inkml:trace contextRef="#ctx0" brushRef="#br0" timeOffset="44787.31">10918 9719 0,'0'53'31,"0"-35"-31,0-1 0,18 36 15,17-18 1,1-35 0,-19 0-16,19 0 15,16-53 1,19-35 0,17-35-1,-17 35 1,17 17-1,-70 53 17,-18 54-17,0 34 1,0 36 0,-18-18-1,18-70-15,0 52 16,71-34-1,-19-36 1,37 0 0,34-71-1,-52 18 1,35-88 0,-89 53-1,-17 35 1,-35 53 15,-18 0-15,0 35-1,18 89 1,35-54 0,0 1-1,88-18 1,-17-53-1,70 0 1,17-18 0,-69-52-1,-1-36 1,-35 0 0,-36 53-1,-17 35 1,-17 36-1,-19 53 17,1 17-17,17 0 1,1-35 0,-1-35-1,36-36 32,35-70-31,-18 0-1,53-1 1,-70 72-16,17-19 16,-17 36-1,-1 36 1,1 52 15,0-35-15,17 35-1,36-35 1,-19-53 0,19 0-1,0-53 1,-19-18-1,37-52 1,-72 88-16,54-89 16,-53-35-1,-18 54 1,0 87 0,-53 18-1,-18 71 1,0 52-1,54 1 17,17-1-17,0-35 1,70 0 0,19-35-1,-1-53 1,0 0-1,18-17 1,-53-36 0,17-18-1,-52-35 1,-18 53 0</inkml:trace>
  <inkml:trace contextRef="#ctx0" brushRef="#br0" timeOffset="45020.86">13053 9278 0,'0'0'15,"-18"0"-15,0 0 16,54 0 0,123 0-1,35-18 1,-71 1-1,0-1 1,-70 0 0,-70 18 15</inkml:trace>
  <inkml:trace contextRef="#ctx0" brushRef="#br0" timeOffset="45821.67">10495 9613 0,'0'-17'16,"0"-1"15,0 0-31,35 1 16,18 17-1,-35 0-15,53 0 16,-19 53-1,19 17 1,0-17 0,-54-18-1,1 1 1,-36-1 0,-35-18-1,0 19 1</inkml:trace>
  <inkml:trace contextRef="#ctx0" brushRef="#br0" timeOffset="46819.99">2558 11659 0,'0'0'31,"0"-88"-31,0 70 0,0 1 0,35-36 0,0 0 32,-17 53-32,-1 0 15,-17 53 1,0 88 0,-52-18-1,-19 19 1,18-54-1,0-18 1,53-87 15,18-19-15,52 1 0,-17 18-1,53-19 1,0 1-1,-36 17 17,-52 1-32,17-19 15,-17 1 1,-18-18 0,-35 53 15,-1 53-16,-16 53 1,34-35 0,18 34-1,0-52 1,0-35-16,0 17 16,18-35-1,17 0 1</inkml:trace>
  <inkml:trace contextRef="#ctx0" brushRef="#br0" timeOffset="47004.22">3510 11871 0,'18'0'0,"-36"0"0,36-18 15,-18 1 1,-18-1-1,0 18 1</inkml:trace>
  <inkml:trace contextRef="#ctx0" brushRef="#br0" timeOffset="47436.27">4992 11236 0,'0'0'0,"0"-35"0,0 17 0,0-17 31,0 52-15,0 19-16,0-1 0,0 106 15,0 71 1,-35-89 15,17 1-15,-17-18-1,17-71 1,0-35 0,18-18-1,0-17-15</inkml:trace>
  <inkml:trace contextRef="#ctx0" brushRef="#br0" timeOffset="47854.14">4851 11695 0,'0'0'16,"-36"-89"-16,36 54 0,-17-53 15,17 0 1,35 70 0,36 18-1,70 106 1,-106-71-1,18 36-15,-18-18 0,71 70 32,-35-35-17,-36-17 1,-18-53 0,-17-54 15,0 19-31,0-36 15,0-71 1,36-52 0,-19 35-1,19 17 1,-19 71 0,1 53-1,17 36 1,1 52-1,16 0 1</inkml:trace>
  <inkml:trace contextRef="#ctx0" brushRef="#br0" timeOffset="48987.12">6103 11800 0,'35'-17'31,"-35"-1"-31,0-17 16,0-36-1,-53-35 1,-17 71 0,-36 35-1,18 53 1,0 53-1,70-71 1,-17 89-16,35-54 31,0-34-15,53-19 0,35-34-1,18-54 1,-18 0-1,-53-34 1,0-1 0,-17 53-1,-18 123 17,0 1-17,0-36-15,0 71 16,0-35-1,53-1 17,0-35-17,0-35 1,-18 0-16,36-52 16,-1-1-1,18-36 1,-17-16-1,-53 34 1,-1 36 0,-17 52-1,0 36 1,-35 35 0,17-17-1,18 0 1,18-54-1,0-17 1,52 0 0,36 0-1,0-53 1,-36 0 0,-17-17-1,-53 17 1,0 35-1,-17 1 1,87-19 15,18 36-15,-70 0-16,35 0 16,0 36-1,-53 52 1,0-35-1,0 17 17,0-17-17,0-17 1,88-36 0,-17-18-1,17-35 1,0-18-1,-70 1 1,-1-18 0</inkml:trace>
  <inkml:trace contextRef="#ctx0" brushRef="#br0" timeOffset="49152.85">7461 11412 0,'-53'0'15,"36"0"1</inkml:trace>
  <inkml:trace contextRef="#ctx0" brushRef="#br0" timeOffset="50153.58">8326 11730 0,'17'0'31,"1"-18"-31,-1 1 16,-17-1-16,18-17 15,0-1 1,-18-34 0,0 52-16,-71-35 15,-17 53 1,-53 36 0,17 52-1,71 0 1,53 18-1,36-53 17,34-36-17,54-34 1,-18-36 0,-36 17-1,-52-34 1,-18-1-1,0 36 1,17 35 15,-17 71-15,0-36-16,0 53 16,0 106-1,0 53 1,0 18 15,0-54-15,0 72-1,0-36 1,0-53 0,-17-36-1,-36-87 1,-18-54-1,1-34 1,-71-107 0,0-123-1,70 36 1,71-124 0,71 52-1,17 72 1,71-1-1,17 36 17,-106 123-17,1 17 1,-53 36-16</inkml:trace>
  <inkml:trace contextRef="#ctx0" brushRef="#br0" timeOffset="51969.81">9066 11624 0,'0'0'0,"36"-18"0,17-52 16,-53 52-16,17-52 16,-34-1-1,-72 18 1,1 53-1,-35 71 17,17 35-17,53-1 1,35 36 0,36-105-1,53-19 1,17-17-1,-18-53 1,36-17 0,-71-1-1,-35 54-15,36-36 16,-36 35 0,0 36-1,0 35 1,17 35-1,19 18 1,34-36 15,18-52-15,-17-18 0,35-18-1,0-70 1,-1-35-1,-52-71 1,18 0 0,-71 88-1,17 70 1,-17 54 0,-88 123-1,53 0 1,17 18-1,18-35 1,18-72 15,53-34-15,-1-18 0,18-18-1,1-34 1,-19-19-1,1-35 1,-54 53 0,-17 71 15,0 52-15,-17-17-1,17 36 1,0-54-1,35-18 1,-17-17 0,52 0-1,18-17 1,-35-36 0,35-18-1,-17 1 1,-36-1-1,-35 107 17,-35 69-17,17-16 1,18-54 0,0-18-16,0 1 15,18-18 1,53 0-1,-36-35 1,-35-18 15,0-18-15,-53-17 0,35 71-16,-35-1 15,36 0 1,17 1 15,53-1-15,-36 0-16,54 1 15,52-1 1,-35 18 0,-35 0-1,-35 53 1,-18 35-1,0-35 1,-18-35 0,-17 52-1,35-17 1,-18-35 0,1-1-1,-1-17 1,1-17-1,17-36 1,52-35 0,1 0-1,36-18 1,34 35 0,-35 54-1,-52 17-15,34 52 16,-70 19-1,0 35 1,-35 0 15,0-53-15,17-18 0,0-35 15,1-35-16,-19-1 1</inkml:trace>
  <inkml:trace contextRef="#ctx0" brushRef="#br0" timeOffset="52202.25">10654 11148 0,'-18'0'15,"36"0"-15,-53-18 0,35 0 16,-18 18 15,0 0-15,1 0 0,-1 18-1,-35 0 1,35-1-16</inkml:trace>
  <inkml:trace contextRef="#ctx0" brushRef="#br0" timeOffset="52453.18">9296 11412 0,'0'0'15,"-36"18"1,477-106 31,-423 88-47,0 0 16,105-18-1,-17-17 1,-71 35-16</inkml:trace>
  <inkml:trace contextRef="#ctx0" brushRef="#br0" timeOffset="52774.45">12823 11342 0,'18'-88'16</inkml:trace>
  <inkml:trace contextRef="#ctx0" brushRef="#br0" timeOffset="52952.45">12823 11324 0,'0'53'0,"-17"35"15,-36 36 1,0-1 15,53-70-15,0-35-16,0-1 16,0 1-1,18-71 16</inkml:trace>
  <inkml:trace contextRef="#ctx0" brushRef="#br0" timeOffset="53303.04">12665 11430 0,'0'-18'0,"0"36"0,-36-106 16,36 0-1,18 17 1,53 36-1,70 17 1,35 53 15,1 71-15,-54 35 0,-88-35-1,-35 18 1,0-107-16,-35 36 15,-18 0 1,18-35 0,0-18-1,17 0 1,-35 0 0,53-18-16</inkml:trace>
  <inkml:trace contextRef="#ctx0" brushRef="#br0" timeOffset="53502.82">12718 11624 0,'-18'0'15,"36"0"-15,-54 0 16,36-18 0,71 1-1,70-19 1,53 19-1,-53-18 1,18-1 0,-71 1-1</inkml:trace>
  <inkml:trace contextRef="#ctx0" brushRef="#br0" timeOffset="53785.86">13829 11218 0,'0'0'0,"-18"0"32,18 18-17,-35 53 1,35 52 0,-18-35-1,-17 18 1,17-35-1,18-54-15,0 18 16,0-17 0,0-53 15</inkml:trace>
  <inkml:trace contextRef="#ctx0" brushRef="#br0" timeOffset="54102.81">13705 11430 0,'0'-35'0,"0"70"0,-17-176 16,17 53 0,70 52 15,-52 36-31,70-17 16,36 17-1,-36 53 1,-88 70-1,-53-52 1,-53 17 0,0-53-1,53-17 1,36-18 0,17-18 15,70-35-16,-52 36 1</inkml:trace>
  <inkml:trace contextRef="#ctx0" brushRef="#br0" timeOffset="54386.19">14623 11165 0,'0'0'0,"17"0"15,-17-17-15,0-1 16,0 36 0,-17 35-1,-1 35 1,0 35 0,1-34-1,17-54-15,0 0 16,0 0-1,0-17 1,-18-18 15</inkml:trace>
  <inkml:trace contextRef="#ctx0" brushRef="#br0" timeOffset="54654.2">14252 11677 0,'0'0'0,"0"18"0,-17-1 16,17 18-1,35 1 1,53-19 0,36-17-1,-1 0 1,-52-17-1,-1-19 1,-52 19 15,-18-36-15,0 18 0</inkml:trace>
  <inkml:trace contextRef="#ctx0" brushRef="#br0" timeOffset="54952.53">14499 11165 0,'0'0'0,"0"-17"0,0-1 15,0 0-15,18 18 0,52 0 16,-17 0-1,18 0 1,-36 0 15,0-17-15,-52 17 31,-1 0-47</inkml:trace>
  <inkml:trace contextRef="#ctx0" brushRef="#br0" timeOffset="128928.84">4727 3016 0,'0'0'0,"0"-17"0,0-1 94,0 0-79,-17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27:1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8043 0,'-35'-17'0</inkml:trace>
  <inkml:trace contextRef="#ctx0" brushRef="#br0" timeOffset="159.97">7743 7779 0,'0'-18'0,"-17"-17"16</inkml:trace>
  <inkml:trace contextRef="#ctx0" brushRef="#br0" timeOffset="1207.39">2981 5715 0,'0'0'0,"-18"-18"15,18 36 32,0 0-47,0 52 16,36 18-1,-1 1 1,-35-54 0,35 71-1,-17-36 1,-1 1-1,-17-54 1,36 1 0,17-18-1,88-53 1,88-88 0,53-53-1,-35 0 1,-106 53-1,36 35 1,-142 88-16,53-35 16,-53 36-1,-35-1 1,0 36 46,-17-1-46,-1 19 0</inkml:trace>
  <inkml:trace contextRef="#ctx0" brushRef="#br0" timeOffset="2460.21">2258 7867 0,'0'0'0,"0"-18"15,0-17 1,0 17 0,-18 1-1,36 34 32,-1 1-31,19 17-16,52 89 15,-18 17 1,1 18 0,-71-124-1,35 35 1,18 1-1,-18-71 1,36 0 0,0-71-1,-36 36-15,159-159 16,53 18 0,141-71-1,-141 88 1,17-17-1,-122 87 1,-90 72-16,54-36 16,-70 53-1,-36-18 1,-18 18 296,0 0-296,1 0-16,-19 0 16,36 18-16</inkml:trace>
  <inkml:trace contextRef="#ctx0" brushRef="#br0" timeOffset="3615.78">2099 9719 0,'0'0'16,"-18"0"-1,18-18-15,-17 18 16,17 18 31,0 53-32,53-1 1,0 18 0,35 18 15,-35-18-16,-36-70-15,36 35 16,-35-35-16,17-1 16,-17 1-1,35-18 1,35 0 0,18-71-1,123-70 1,-176 88-16,176-106 15,106-35 1,-141 71 0,18 17-1,-124 53 1,-70 53-16,35-17 31,-36-1-15,-34 18 171,17 18-171,0-1-16</inkml:trace>
  <inkml:trace contextRef="#ctx0" brushRef="#br0" timeOffset="4654.71">1711 11765 0,'0'0'15,"0"-18"-15,0 1 0,-18-18 32,1 35-17,17-18 1,-18 18 0,18 18-1,18-1 1,-18 1-16,70 88 15,-52 17 1,35 36 0,-36-71-1,19-17 1,-19-18 0,36-53 15,53-36-16,53-52 1,141-71 0,-89 54-1,19-37 1,-72 37 0,-16 34-1,-90 53 1,1 1-1,-35 17 48</inkml:trace>
  <inkml:trace contextRef="#ctx0" brushRef="#br0" timeOffset="5723.84">4674 12718 0,'0'0'0,"-17"-18"15,-36 0 1,70 18 46,1 0-62,0 0 16,-1 0-16,54 0 16,17 0-1,53 0 1,53 0 0,-17 0-1,140 0 1,-229 0-16,159 0 15,124 0 1,-72 0 0,107 0-1,0-17 1,-89 17 0,195 0 15,-195 0-16,89 0 1,0 35 0,-106 0-1,229 36 1,-229-54 0,141 36-1,-124-35 1,142 17-1,-1 1 1,-34-1 0,-19 0-1,-140 0 1,17 1 0,-35-1 15,-123-17-16,-36-1 1,-35-17-16,-36 18 16,-52-18-1</inkml:trace>
  <inkml:trace contextRef="#ctx0" brushRef="#br0" timeOffset="5890.63">13970 13159 0,'-18'0'0,"18"-18"32,0 0-17,0 1-15,18-1 16,0-17 0</inkml:trace>
  <inkml:trace contextRef="#ctx0" brushRef="#br0" timeOffset="7671.97">16757 12524 0,'0'-18'0,"-18"-35"15,18 35 1,0 1-1,-17-1 1,-19 0 0,19 54-1,17 34 1,-18 54 0,18-89-16,0 106 15,-70 53 1,17-53-1,-18 0 1,36-35 0,17-70-1,18-19 1,18-17 0,52-53 15,-34 0-31</inkml:trace>
  <inkml:trace contextRef="#ctx0" brushRef="#br0" timeOffset="8537.9">16686 12418 0,'0'0'16,"0"-18"0,18 18 15,0 0-31,52-18 16,36 18-1,-53 0 1,106 0-1,123 0 1,-17 18 0,-124 0-1,0-1 1,-53 1 0,-70-18-16,52 18 15,-52-1 1,-1 36-1,-17-17 1,0 16 0,0 54-1,0-18 1,-17 18 0,-1-18 15,18 1-16,-18-19 1,1 18 0,-1-52-1,-17 17 1,-18-18 0,0-17-1,-17 17 1,-19-35-1,-34 0 1,-71 0 0,0 0-1,-71 0 1,36 0 0,35-18 15,18-17-16,70 17 1,35 1 0,53-1-1,1 18 1,34-18 0,54-35-1,-36 36-15</inkml:trace>
  <inkml:trace contextRef="#ctx0" brushRef="#br0" timeOffset="9038.52">17233 12488 0,'0'0'0,"-17"0"16,17 18-1,-18 0 1,18 17-1,0-17-15,35-18 16,36 0 0,17-36-1,-53 19 1,-35-36 0,-35 0 15,-36 53-16,36 0 1,-18 0 0,53 35-1,0 0 1,0-17 0,18 0-1</inkml:trace>
  <inkml:trace contextRef="#ctx0" brushRef="#br0" timeOffset="9590.17">17410 12524 0,'-53'17'15,"35"-17"1,0 18-1,1-18-15,-1 0 16,18-71 15,0 1-15,35-54 0,18 1-1,35-36 1,-70 106-16,70-35 15,53-18 1,-35 53 0,71 18-1,105 35 1,-35 18 0,88 70 15,-212-18-16,-70 54 1,-35-18 0,-18 35-1,0-53 1,0 0 0,0-17-1,-18-54 16,1-17 1</inkml:trace>
  <inkml:trace contextRef="#ctx0" brushRef="#br0" timeOffset="10106.2">18821 12577 0,'-18'0'16,"18"17"-1,0 1 16,18-18-15,35 0 0,0 0-1,-18-18 1,-18-17 0,-17 0-1,-35 17 16,0 18-15,0 0 0,17 35-1,18-17 1,0 0 0,18-18-1,-1 0 1,1 0-1</inkml:trace>
  <inkml:trace contextRef="#ctx0" brushRef="#br0" timeOffset="10555.2">18979 12718 0,'0'-18'0,"-17"-35"31,17 35-31,0 1 16,-18 17 15,18 35-15,0 36-1,-17 52 1,-36 1 0,-18 70-1,18-106 16,0 0-15,53-35 0,-17-18-1,17-52 32,0-1-31,0 0-16,0 1 0</inkml:trace>
  <inkml:trace contextRef="#ctx0" brushRef="#br0" timeOffset="12518.1">18874 12665 0,'0'-18'0,"0"36"0,0-54 15,0 19 1,17 17 15,36-18-15,53 18 0,88 0-1,53-17 1,-71 17-1,-105 0-15,158 0 16,-70 0 0,0 0-1,-53 0 1,-18 0 0,-35 0 15,-53 17-16,17 1 1,-17 17 0,0 18-1,0 18 1,-17 52 0,-1 18-1,0-17 1,-17-1-1,17-52 1,-34-1 0,16 1-1,19-36 1,-19 0 0,1-35 30,17 0-30,1 0-16,-36 0 16,-35 0-1,-18 18 1,-123-18 0,35 0-1,-53 0 1,88 0-1,106 0-15,-123-18 16,70 1 0,17 17-1,54-18 1,18 18 0,34 0 796,1 0-796,-18 18 218,17-36-171,-17 0-63</inkml:trace>
  <inkml:trace contextRef="#ctx0" brushRef="#br0" timeOffset="15653.98">10619 13476 0,'0'0'0,"0"-18"0,0 1 16,0-1-16,0 1 31,0 34 0,0 1-31,-18 35 16,0 88 0,18-35-1,-17 17 1,-1-17-1,18-71 1,0-17 0,-18-18-1,1-18 1,-1-17 0,18 17-1,0-35-15,18-17 31,105-36-15,-17 106 0,35 0-1,-35 53 1,-53 35 0,-53-35-1,-18-18-15,-123 36 16,18-18-1,-18-36 1,70-17 0,53 0-1,36 0 17,17 0-32,36-17 15</inkml:trace>
  <inkml:trace contextRef="#ctx0" brushRef="#br0" timeOffset="16170.34">11412 13899 0,'36'-17'0,"-72"34"0,89-52 0,-35-18 16,-18 18-1,0-18 1,-35 53-1,-36 18 1,53-1-16,-34 54 16,-37 35-1,54-18 1,17-18 0,18-34-1,71-36 16,35-18-15,-18-35 0,-17-35-1,-36 0 1,0 0 0,-35 105 15,0 1-31,-18 52 15,1 19 1,17-1 0,0-53-1,35-35 1,36 18 0,17-36-1,0-17 1</inkml:trace>
  <inkml:trace contextRef="#ctx0" brushRef="#br0" timeOffset="16987">12171 13847 0,'0'0'0,"0"-36"0,17-17 16,-17 36 0,0-1-1,-35 36 1,-18 70-1,18-18 1,0 54 0,35-54-1,0-34 1,53-36 0,0 0-1,35-18 16,-18-52-15,18-36 0,-17-35-1,-36 35 1,1 18 0,-36 70-1,0 71 1,0 17-1,-36 54 1,-17-18 0,36-53-1,-1-36 1,18 1-16,0-36 31,18-17 0,52-36-15,-17 36 0,-17 0-1,-19 35-15,-34 18 47,-36 17-31,0 0-1,17 18 1,36 0 0,0 0-1,36-18 1,-1-17 0,0-1-1,1 1 1,-1-18 15,0-18-15,18-17-1,0 0-15</inkml:trace>
  <inkml:trace contextRef="#ctx0" brushRef="#br0" timeOffset="17303.82">13088 13811 0,'0'0'0,"0"-17"0,0-36 16,0 17 0,-18 54 15,-17 53-15,0 17-1,17-18 1,1 19 15,17-37-15,0 1-1,17-35 1,36-18 0,18 0-1,-18-35 1,-36 17-16</inkml:trace>
  <inkml:trace contextRef="#ctx0" brushRef="#br0" timeOffset="17637.4">13441 13688 0,'17'-18'31,"1"18"-31,0 0 15,-1 0 1,54 35 0,-53 18-1,17 36 1,-18-19 0,-17 18-1,-17-35 1,-1-35-16,-35 52 15,0-17 1,18-35 0,0-18-1,17 0 1,-35-35 0</inkml:trace>
  <inkml:trace contextRef="#ctx0" brushRef="#br0" timeOffset="20786.77">9525 13952 0,'-18'0'16,"-105"0"15,88 0-31,-89 0 16,1 0-1,-54 18 1,142-18-16,-53 0 15,88 18 17,159-18-17,105 0 1,-70 0 0,-123 0-16,140 0 15,19-18 16,-124 0-15,-36 18 0,-70-17 46,0-1-62</inkml:trace>
  <inkml:trace contextRef="#ctx0" brushRef="#br0" timeOffset="21237.01">10019 13670 0,'0'0'0,"-18"-35"16,1 35-1,-1 35 1,18 18 15,0-35-31,53 52 16,0-17-1,53-18 1,-1-17 0,-34-18-1,0 0 1,-89 53 15,-53-18-15,-70 53-1,35-17 1,-35 0 0,106-54-16,-36 36 15,19-18 16,16-35-15,19 0 0,-1 0-1,0 0-15</inkml:trace>
  <inkml:trace contextRef="#ctx0" brushRef="#br0" timeOffset="26685.36">9296 14940 0,'0'0'0,"-18"0"16,-176 0-1,159 0 1,-106 18-16,105-18 16,-69 17-1,52-17 1,53 18 0,123 0-1,142-18 1,-36 0-1,159 0 1,-194 0 0,-18-18-1,-123 18 1,-35 0 0,-53 0-1,17 0-15,-17 0 16,17 0-16,-35-18 15</inkml:trace>
  <inkml:trace contextRef="#ctx0" brushRef="#br0" timeOffset="27038.35">9807 14852 0,'0'0'0,"-17"0"0,-36 0 31,35 0-15,18 18-1,0-1 1,71 1 0,87 17-1,-52 0 1,0-17 0,-53 0-1,-53 35 1,-71 35-1,36-53 1,-53 18 0,53-18-16,-159 89 15,88-54 1,18-17 0,123-70 15</inkml:trace>
  <inkml:trace contextRef="#ctx0" brushRef="#br0" timeOffset="28318.91">10936 15152 0,'0'0'0,"-18"17"31,36-17-16,0-17-15,88-54 32,-71 54-32,71-54 15,17-52 1,-70 34 0,-53 1-1,-18 53 1,-87 35-1,-1 106 1,18 52 0,35 19-1,17 140 1,36 71 0,18-105-1,0 87 1,-1-246-1,19-72 17,16-69-17,37-89 1,-1-70 0,-70 17-1,-18 124-15,-18-159 16,-70 88-1,-53 0 1,17 71 0,18 17-1,71 0 1,70 18 0,71-53-1,0 0 1,53-52-1,-53-1 17,-1-53-17,-87 89 1,-18 34 0,0 142 15,0-18-16,0-52-15,0 69 16,18-52 0,35-35-1,17-18 1,-17-35 0,18-54-1,-36-16 1,-35-19-1,-53 71 17,-35 18-17,35 53 1,53-1-16,-18 54 16,1 35-1,17-36 1,0-52-1,17-18-15</inkml:trace>
  <inkml:trace contextRef="#ctx0" brushRef="#br0" timeOffset="28702.14">11765 15169 0,'0'0'0,"0"-17"0,0-1 15,18 18-15,35 0 16,-36 0 0,54 0-1,-1 88 1,-34-17 0,-36 17-1,-18-35 1,-17-18-1,35-52 17,0-72-17,53 1 1,0 18 0,52-1-1,-16 36 1,-36 35-1,-36 0 1</inkml:trace>
  <inkml:trace contextRef="#ctx0" brushRef="#br0" timeOffset="29203.84">12365 15117 0,'0'52'16,"0"-104"-16,0 122 0,0-17 16,0 53-1,0-89-15,0 54 16,0-18-1,0-35 1,35-18 0,-17-36-1,-1 36-15,1-35 16,0 17-16,17-70 16,-17 53-1,-1 17 1,1 54-1,0 16 17,17 54-17,-18-35 1,36-36 0,0-35-1,18 0 1,17-70-1,-88-1 1,0-35 0,-53 18-1,35 53 1,-34 35 0,52 17-1,0 72 1,52-54-1,37 0 1</inkml:trace>
  <inkml:trace contextRef="#ctx0" brushRef="#br0" timeOffset="30168.27">13317 15311 0,'0'0'0,"18"-18"0,-18 0 16,0-35-1,-35 36 1,-36 34 0,1 54-1,34 35 1,1-18 0,35-35-1,0-18 1,18-35-1,35-18 17,17-52-17,-52 52-15,35-52 16,0-1 0,-18 54-1,-35 87 16,0-52-31,0 35 16,18 17 0,34-17-1,1-35 1,36-18 0,-1 0-1,0-36 1,-17-34 15,-54-1-15,-17-17-1,-35 35 1,-18 53 0,-18 53-1,54 0 1,-1 35-1,0-17 1,18-54 0,0 1-1,36-18 1,-19-18-16,36-52 16,0-36-1,-35-17 1,17-36-1,-17 53 1,-18 71 15,0 88 1,-35 88-17,35 0 1,0-35-1,0-89-15,0 72 16,35-37 0,18-34-1,17 0 1,1-36 0,17-35-1,-35 18 1</inkml:trace>
  <inkml:trace contextRef="#ctx0" brushRef="#br0" timeOffset="30435.61">14552 15046 0,'0'0'0,"0"-18"16,-53 18-1,36 0-15,-36 36 16,0 69-1,35-34 1,-17 35 0,35-18-1,0-35 1,17-35-16,36-1 16,0-17-1,18 0 1,-1-35-1</inkml:trace>
  <inkml:trace contextRef="#ctx0" brushRef="#br0" timeOffset="30718.22">14870 15011 0,'17'0'31,"1"0"-31,-1 0 16,1 17-16,53 36 15,-54 18 1,-17 17 0,-53 18-1,-35-18 1,53-70-16,-53 70 15,35-53 17,0-17-32</inkml:trace>
  <inkml:trace contextRef="#ctx0" brushRef="#br0" timeOffset="31702.28">8890 16263 0,'0'0'0,"-18"0"16,-17 0 15,35 18-31,18 17 15,70 0 1,141 1 0,-35-19-1,-141-17-15,124 18 16,-125-18-16,107 0 16,-18 0-1,-52-35 1,-89 17-1,-18-17 1,-35 17 15,35 0-31,-70-17 16,35 35 0,18-18-1,35 1 16,53 17-15,-36 0-16,72 35 16,-36 18-1,-36 70 1,-105 1 0,-18-18-1,71-89-15,-71 54 16,36-18 15</inkml:trace>
  <inkml:trace contextRef="#ctx0" brushRef="#br0" timeOffset="32418.46">11501 16404 0,'0'0'0,"-36"0"0,19 0 16,17-17-16,0-1 15,0-17 1,0 17-16,88 0 15,-35 18 17,88 53-17,-53 18 1,-53 35 0,-52-18-1,-36-53 1,35-35-1,18-35 17,35-53-17,18 17 1,-17 53-16,52-70 16,-18 71-1,1 17 1</inkml:trace>
  <inkml:trace contextRef="#ctx0" brushRef="#br0" timeOffset="32601.45">12188 16510 0,'-17'53'15,"34"-106"-15,-52 106 0,18-18 16,17-17 0,52-36 15,-16 1-31,34-19 15,1-34 1,-36-18 0</inkml:trace>
  <inkml:trace contextRef="#ctx0" brushRef="#br0" timeOffset="32785.66">12294 16439 0,'-35'53'16,"70"-106"-16,-88 124 0,36-36 15,-1 71 1,18-18-1,71-70 17,17-36-17,71-52 1,-36-18 0,36-36-1,-106 54-15</inkml:trace>
  <inkml:trace contextRef="#ctx0" brushRef="#br0" timeOffset="33202.21">12912 16175 0,'0'-18'16,"0"36"-16,-36-1 16,-17 54-1,18 88 1,0 0 0,17-107-16,-17 213 15,0-53 1,35-1-1,0-87 17,0-18-17,70-89 1,18-70 0,-17-35-1,0-35 1,-71 17-1,-18-70 1,-53 70 0,-70-18-1,106 107 1,17 17 0,18-18-1,36-17 1,69-18-1,-69 35 1</inkml:trace>
  <inkml:trace contextRef="#ctx0" brushRef="#br0" timeOffset="33570.21">13159 16581 0,'0'0'0,"-18"-18"16,0-17-1,18-18 1,71 17 0,35 19-1,-36 17 1,-34 0-16,16 53 16,-52-36-16,0 54 15,0-1 1,-52-17-1,16-53 1,36-35 31,0 17-47,36-52 16,-1 35-1,35-36 1,-17 71-1,-35 0-15</inkml:trace>
  <inkml:trace contextRef="#ctx0" brushRef="#br0" timeOffset="34069.07">13670 16651 0,'0'0'16,"0"18"-16,18-1 0,-18 1 15,35-18 1,18-53-1,0-17 17,-35-1-17,-18 18 1,-18 53 0,-17 18-1,-18 70 1,53-35-1,0 17 1,0-52 0,53-18-1,0 0 1,35-71 0,-18 19-1,1-19 1,-54 71-1,1 18 17,-18 52-17,0 1 1,-18-36 0,1 0-1,17-52 16,53-36-15</inkml:trace>
  <inkml:trace contextRef="#ctx0" brushRef="#br0" timeOffset="34485.3">14305 16157 0,'0'0'15,"18"0"-15,35 35 0,-36-17 0,1 17 16,-18 89 15,0-54-15,-18 36-1,1-35 1,-1-18 0,0-53-1,18-18 16,0-35-15,53-17 0,36-19-1,-1 89 1,-53 0 0,-17 18-16,-18 53 15,0-1 1,-71 1-1,36-36 17,-36 18-17,18-18-15</inkml:trace>
  <inkml:trace contextRef="#ctx0" brushRef="#br0" timeOffset="34818.67">9049 17586 0,'0'0'0,"-36"0"0,1-35 15,-88 35 1</inkml:trace>
  <inkml:trace contextRef="#ctx0" brushRef="#br0" timeOffset="35202.67">8855 17568 0,'106'18'15,"-1"-18"1,142 35 0,36-35-1,-72 0 1,1 0-1,-142 0 1,-52 0 15,-18-17-15,-106-1 0,18-17-1,35 17 1,53-17-1,18 35 1,123 0 0,-35 35-1,-36 18 1,-52 53 0,-53-36-1,-71 36 1,18-53-1,52-35 1</inkml:trace>
  <inkml:trace contextRef="#ctx0" brushRef="#br0" timeOffset="35618.32">11324 17462 0,'0'-17'15,"0"34"-15,-17-69 0,17 16 0,0 1 16,0 17-1,17 36 17,-17 70-32,0 71 31,-17-18-15,-19 0-1,36-88 1,0 0-1,36-53 1,16-18 0,1-35-1,-35 18 1</inkml:trace>
  <inkml:trace contextRef="#ctx0" brushRef="#br0" timeOffset="36067.96">11307 17657 0,'0'0'15,"-36"0"-15,19 0 0,-1 0 32,0 0-17,71 0 1,71-36 0,-36 19-1,18 17 1,-53 53-1,-53-1 1,0 54 0,-18-35-1,18-1 1,0-52 0,71-18-1,-1-35 1,1-18-1,-36-35 1,-35-1 15,0 54-31,-53-35 16,0 34 0,0 36-1,0 36 1,36 17-1,17-1-15</inkml:trace>
  <inkml:trace contextRef="#ctx0" brushRef="#br0" timeOffset="36651.1">12788 17462 0,'0'0'0,"0"-35"16,35 35-1,-35 18 1,-17-1-16,-18 72 16,-18 52-1,35-53 1,18 18-1,-18-36 1,71-52 0,35-18-1,1-18 1,-1-35 0,-18 18-1</inkml:trace>
  <inkml:trace contextRef="#ctx0" brushRef="#br0" timeOffset="36902.32">13282 17445 0,'0'0'0,"18"0"0,-18-18 0,17 18 16,36 18-1,18 35 1,-54-36-16,19 54 15,-1 17 1,-35-35 0,0-18-1,-53 18 1,0-35 0,36-18-16,-72 0 15</inkml:trace>
  <inkml:trace contextRef="#ctx0" brushRef="#br0" timeOffset="38748.4">14411 13952 0,'-18'0'15,"-17"0"1,17 0-16,-35 0 15,36 0 1,-1 0 0,36 0-1,17 0-15,89 0 16,-1 0 0,18 0-1,-17 0 1,-36 0-1,-35 0 1,-71 0 31</inkml:trace>
  <inkml:trace contextRef="#ctx0" brushRef="#br0" timeOffset="39235.48">14693 13688 0,'0'0'0,"0"17"32,0 1-17,0 0-15,53 35 16,0-18-1,0 18 1,0-18 0,-36-17 15,19-1-15,-36 1-1,0 17 1,-53-17-1,-18 52 1,1-34 0,52-19-16,-52 54 15,34-53 1,36-1 0</inkml:trace>
  <inkml:trace contextRef="#ctx0" brushRef="#br0" timeOffset="39403.08">14552 14217 0</inkml:trace>
  <inkml:trace contextRef="#ctx0" brushRef="#br0" timeOffset="43739.85">15593 14287 0,'0'0'0,"17"0"32,1 0-1,0 0-15,-18 18 15,0 0 0,17-18-31,-17 17 125,18-17-94,-18 18-31,0 0 32,0-1-17,0 19 1,18-19-1,-18 1 1,0 0 0,0 17-1,0-18 1,0 1 0,0 0-1,0-1 1,0 1-1,0 0 1,17-18 0,-17 17 15,18-17 0,17 0-15,-17 0-16,17-17 15,106-54 1,18 1 0,106-54-1,-54 36 1,36 0 0,-70 17-1,-142 53-15,71 18 16,-53-35-1,-36 35 1,1 0 15,-36 0 2047,-17 0-1921,17 0-157,1 0 15,-1 0-15,18 18 16</inkml:trace>
  <inkml:trace contextRef="#ctx0" brushRef="#br0" timeOffset="44691.18">15540 15610 0,'0'18'15,"-18"-18"141</inkml:trace>
  <inkml:trace contextRef="#ctx0" brushRef="#br0" timeOffset="46717.93">15505 15487 0,'0'0'0,"17"0"281,1 0-249,-1 0 46,-17-18 281,0 1-312,0-1 47,0 0-32,0 1-46,0-1-1,0 0-15,0 1 32,18 17-17,-18 17 48,0 1-63,0 0 15,18-1-15,-18 54 16,0-18 0,17-18-16,-17 36 31,0-36-15,0 0-1,18 1 1,0-36-1,-1 17 1,36-17 15,0 0-15,88-70 0,18 17-1,106-53 1,-195 71-16,142-89 15,52-35 1,-87 71 0,-1 18 15,-70 52-15,-88 18-1,-18-18-15,0 36 172,-18 0-156,0-18-16,-17 35 0,17-35 15</inkml:trace>
  <inkml:trace contextRef="#ctx0" brushRef="#br0" timeOffset="47807.25">15187 16492 0,'-18'0'47,"-17"0"-1</inkml:trace>
  <inkml:trace contextRef="#ctx0" brushRef="#br0" timeOffset="48099.92">15169 4727 0,'0'0'0,"0"-211"0,0-266 15,0 371 1,18 706 0,0-159-1,17-300 1,-35-123-16,0 35 15,18-53 1,17 17 0,35-17 15,54 0-15,123-493-1,53-213 1,-53 494-1,17 124 1,-123 53 0,-88 35-1</inkml:trace>
  <inkml:trace contextRef="#ctx0" brushRef="#br0" timeOffset="48199.54">16880 16351 0,'0'0'16,"-17"0"-1,-36 36 1,0-19-1,0 1 1</inkml:trace>
  <inkml:trace contextRef="#ctx0" brushRef="#br0" timeOffset="49916.38">14975 16616 0,'0'-18'0,"18"-17"16,0 17-1,-18 1 1,17 17 15,-17 17-15,0 1-16,18 35 15,-18 35 1,0 0 0,18 0-1,-1-35 1,1-17 0,17-36-1,53 0 1,18-18-1,123-70 1,-34 0 0,-125 52-1,159-52-15,54-35 32,-54 17-17,-123 53 1,-18 0-1,-70 53 1,-18 18 62,-18-1-78,0 1 0,1-18 0</inkml:trace>
  <inkml:trace contextRef="#ctx0" brushRef="#br0" timeOffset="50632.4">14711 17551 0,'0'0'0,"-18"-36"31,18 54 32,0 0-47,0-1-16,0 1 0,0 53 15,0 34 1,18-16-1,-1-19 1,-17-52 0,18-18-1,53-18 17,34-35-17,-52 36-15,212-125 16,-36 37-1,36-19 1,-106 54 0,-1-1-1,-69 36 1,-37 17 0</inkml:trace>
  <inkml:trace contextRef="#ctx0" brushRef="#br0" timeOffset="51715.38">17515 16933 0,'0'0'0,"0"-17"0,-17-36 16,-1 53-1,18-18 17,0 53-17,0 54 1,0 69-1,-18 19 1,-52 17 0,17-53-1,0 18 1,35-89 0,1-35-1,17-52 1,17-18-1,36-71 1,18 18 0</inkml:trace>
  <inkml:trace contextRef="#ctx0" brushRef="#br0" timeOffset="52432.85">17692 16969 0,'0'0'0,"0"-18"31,17 18-15,36 0 0,88 0-1,18 0 1,123 0-1,-193 0-15,105-18 16,35 18 0,-88 0-1,-17 0 17,-72 0-17,-34 36 1,-18-1-1,0 35 1,0-17 0,0 18-1,0-1 1,0 1 0,18 17-1,-18 0 1,0-17-1,0 17 1,-18-35 0,-52 18-1,-19-1 17,-34-35-17,-124 18 1,18-35-1,-89-18 1,54 0 0,-36 0-1,176 0 1,71-18 0,53-17-1,88-35 1,-35 17-1</inkml:trace>
  <inkml:trace contextRef="#ctx0" brushRef="#br0" timeOffset="52835">18327 16986 0,'0'0'0,"-53"36"16,35-1 0,1 0-1,-1 0 1,36-35 15,-1 0-31,36-17 16,-18-36-1,-35 0 1,0 18 0,0-1-1,-17 36 17,-18 0-17,17 36 1,18 17-1,0-36 1,53 1 0</inkml:trace>
  <inkml:trace contextRef="#ctx0" brushRef="#br0" timeOffset="53281.81">18397 17074 0,'0'0'0,"-35"0"0,17 0 0,-17 18 0,18-53 16,-1-36 0,18-35-1,0 1 17,88-54-17,36 35 1,193-87-1,-105 105 1,105 18 0,-70 105-1,-18 124 1,-70 1 0,-106 34-1,-35-17 1,-18-71-1,0 0 1,-18-53 0,18 1-1,-18-36 17</inkml:trace>
  <inkml:trace contextRef="#ctx0" brushRef="#br0" timeOffset="53600.21">19914 16986 0,'0'0'0,"-17"0"0,17 18 0,-18 17 16,-17 71 0,70-106 15,0 0-16,-17 0-15,17-18 16,0-17 0,-17 0 15,-18 17-15,0 1-1,-35 17 1,-18 35-1,35 0 1,18 0 0</inkml:trace>
  <inkml:trace contextRef="#ctx0" brushRef="#br0" timeOffset="53781.95">20055 17074 0,'0'0'0,"0"-17"15,-17-18-15,-1 17 16,0 18 15,1 0-31</inkml:trace>
  <inkml:trace contextRef="#ctx0" brushRef="#br0" timeOffset="54032.88">19985 17110 0,'0'0'0,"0"17"16,0 1-16,0 88 16,0-18-1,-35 53 1,-18 0 0,17 0-1,1-52 1,17-19-1,1-52 1,70-71 15,17-53 1,-17 0-17,-35 71-15</inkml:trace>
  <inkml:trace contextRef="#ctx0" brushRef="#br0" timeOffset="54966.15">20038 17110 0,'-53'-36'32,"53"19"-17,17 17 1,1 0-16,70 0 15,89-18 1,-19 1 0,72 17-1,-177 0 1,105 0 0,19 0-1,-89 0 1,18 0-1,-53 0 1,-18 0 0,0 17-1,-35 1 1,0 17 0,18 18-1,-18-35 1,0 52-1,0-17 1,0 18 0,0-36-1,-18 35 17,1 1-17,-19 0 1,19-18-1,-1-1 1,0-34 0,18 17-1,-17 1 1,-1-19 0,-17 1-1,35 0 1,-53-1-1,18 1 1,-53-18 0,-1 35-1,-122-17 17,87-18-17,1 17 1,17-17-1,-35 0 1,17 0 0,1 0-1,52 0 1,54 0 0,-1 0-1,18 18 32</inkml:trace>
  <inkml:trace contextRef="#ctx0" brushRef="#br0" timeOffset="55150">20002 18062 0,'36'0'0,"-54"0"16,0 0-16,1 0 16,-1 0-1,1 18 1,-54-18 0,36 0-16</inkml:trace>
  <inkml:trace contextRef="#ctx0" brushRef="#br0" timeOffset="72196.47">15910 4621 0,'0'0'0,"-17"18"0,-19 17 16,19-35-16,-19 36 16,-34-19-1,52 18 1,1-35-16,-1 0 16,-17 0 15,-1-17-16,1-18 1,17-18 0,1-36-1,17-16 1,53-19 0,70-35-1,18 54 1,106 16-1,-106 36 1</inkml:trace>
  <inkml:trace contextRef="#ctx0" brushRef="#br0" timeOffset="73196.85">16951 6650 0,'0'0'0,"0"-388"16,53-388-16,0-36 16,-36 671-1,-17 176 16,-17 18-31,-54 88 16,-35 124 0,-35 17-1,18-70 1,-89 105 0,-52 72-1,122-125 1,1 36-1,71-35 1,70-89 0,70 0-1,160-35 1,-36-123 0,53-18 15,-18-70-16,-106-1 1,19-35 0,-125-17-1,-17 87 1,-70-17 0,-19 53-1,1 0 1,-35 18-1,-18 70 1,35 0 0,0 36-1,18 35 1,52-36 0,-16 36-1,52 106 16,0-107-15,35 72 0,35-1-1,36 35 1,-35-87 0,17 70-1,-70-194-15,17 194 16,-17-53-1,-18 35 1,-36-35 0,-52 0-1,-53-35 1,-53-53 0,0-36 15,70-52-16,-70-1 1,36-17 0,34 0-1,89 0-15,-53 0 16,52 0 0,19-17-1,17-1 1,53 18 15</inkml:trace>
  <inkml:trace contextRef="#ctx0" brushRef="#br0" timeOffset="73279.25">15399 10901 0,'17'0'0,"-34"0"0</inkml:trace>
  <inkml:trace contextRef="#ctx0" brushRef="#br0" timeOffset="80805.83">15416 10936 0,'-35'-18'15,"-13247"-6596"7485</inkml:trace>
  <inkml:trace contextRef="#ctx0" brushRef="#br0" timeOffset="81564.45">4798 6121 0,'0'0'0,"0"17"15,-18-17 1,0 0-1,-17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56:44.8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2593 2046 0</inkml:trace>
  <inkml:trace contextRef="#ctx0" brushRef="#br0" timeOffset="2264.58">1923 512 0,'17'-18'0,"1"0"16,-18 1 0,0-19-16,18 1 15,-1 17 1,-17-35 0,0 18-1,0 18-15,0-19 16,0 19-1,0 34 17,-17 54-17,-1 35 1,18-71-16,-53 124 16,18-18-1,-1 35 1,19-52-1,-18-1 1,17-70 0,-17-53 15,17 0-15,-17-88-1,35 0 1,0-18-1,0-18 1,35 36 0,0 53-1,-35 17-15</inkml:trace>
  <inkml:trace contextRef="#ctx0" brushRef="#br0" timeOffset="2864.2">1834 758 0,'18'36'15,"-36"-72"-15,71 160 16,-35-54-1,0-34-15,35 17 16,-53-36 0,17 1-16,36 0 15,0-36 17,0-35-17,-35 35-15,34-52 16,-16-54-1,-1 54 1,-17 17 0,-18 71 15,0 34-15,0 19-1,17 35 1,1-53-1,53 0 1,-54-36-16,18-17 16,107-35 15,-72-18-15,36-53-1,-106 18 1,0-35-1,-35 70 1,-1 35-16,-17 18 16,-52 18-1,52 35 1,-18 52 0,36-34-1,35-18 1,70-35-1,19-18 1,-54 0 0</inkml:trace>
  <inkml:trace contextRef="#ctx0" brushRef="#br0" timeOffset="3197.88">3246 653 0,'0'-18'16,"0"0"-16,-18 1 15,-17 17 1,-1 0 0,-17 53-1,18 17 1,18 18-1,17 18 1,0-88-16,0 35 16,0-36-1,70 54 1,-17-36 0,35-35-1,0-17 1,71-54-1</inkml:trace>
  <inkml:trace contextRef="#ctx0" brushRef="#br0" timeOffset="3747.76">3792 723 0,'0'0'16,"0"-70"-16,0 34 16,-35 19-1,-35 17 1,-19 53-1,36 17 1,0 36 0,36-35 15,17 17-15,17-71-1,1 1-15,53-18 16,17-35-1,-35-18 1,17-53 0,-52 0-1,17 0 1,-17 71 0,-18 70 15,0-17-31,0 53 15,0 17 1,0-18 0,53 1 15,-18-54-15,36-17-1,-1-17 1,-17-36-1,18-35 1,-18-89 0,-53 124-16</inkml:trace>
  <inkml:trace contextRef="#ctx0" brushRef="#br0" timeOffset="4381.18">4233 265 0,'0'17'15,"0"18"1,0-17-16,0 88 15,0 0 1,-17 35 0,17-53 15,0 18-15,17-53-1,1-36-15,70-17 16,-17 0-1,17-70 1,-35-1 0,17-34-1,-52 34 1,-18 53 0,0 71 15,0-35-31,-18 35 15,18 35 1,0-35 0,0-18-1,0 0-15,0-17 16,71 17 0,17-35-1,-17 0 1,17-70-1,-35-18 1,-53-36 0,-35 36-1,-54 17 1,-17 71 0,18 18-1,0 53 1,70-54-16,-17 36 15,18 18 1,34-54 15</inkml:trace>
  <inkml:trace contextRef="#ctx0" brushRef="#br0" timeOffset="5097.07">5098 758 0,'-18'0'0,"18"-17"15,-18 17-15,18-18 16,0-17 0,0 17-16,18 1 15,35-19 1,0 19 0,0 17-1,0 35 1,0 53-1,-36-17 1,-17 35 0,0-36-1,-17-17 17,-1-35-17,0-18 1,18-36-1,0-52 1,0 0 0,18 0-1,35 35 1,17 18 0,-70 17-16,53 0 15,0 18 1,-17 0-1,16 36 1</inkml:trace>
  <inkml:trace contextRef="#ctx0" brushRef="#br0" timeOffset="5663.76">6068 653 0,'0'0'0,"17"-18"0,1 18 16,0-35-1,-18 17-15,0 0 16,-18 18 0,-17 0-1,-18 36 1,-18 17-1,54-36-15,-1 19 16,18-1 0,0-18-1,53 1 17,0-18-17,53 0 1,-71 18-1,0 17 1,-35 0 0,0 1-1,-35 16 1,-36-16 0,54-19-16,-54 1 15,1-18 1,34 0-1,1 0 1,17 0 0,18-18-1,0-17 17,-17 0-32</inkml:trace>
  <inkml:trace contextRef="#ctx0" brushRef="#br0" timeOffset="6131.05">4145 370 0,'0'0'0,"18"0"63,17 0-63,-17 0 0,52 0 15,54 0 1,-89 0-16,88-17 16,19-1-1,-72 18 1,-35 0-1,-70 0 17,35 18-32,-18-18 15</inkml:trace>
  <inkml:trace contextRef="#ctx0" brushRef="#br0" timeOffset="6748.41">1729 1482 0,'0'0'15,"-18"0"-15,-17 17 32,52-17 15,1 0-47,0 0 15,70 0 1,0 0-1,71 0 1,-124 0-16,141 0 16,36-17-1</inkml:trace>
  <inkml:trace contextRef="#ctx0" brushRef="#br0" timeOffset="7097.04">3193 1464 0,'88'0'16,"123"0"-1,178-18 1,87 1-1,35 17 1,-34-18 0,-107 0-1,18 1 17,-159-1-17,-176 18-15,106 0 16,-124 0-1,-35-17 1,18 17 109</inkml:trace>
  <inkml:trace contextRef="#ctx0" brushRef="#br0" timeOffset="7267.74">6615 1341 0,'-18'0'15,"0"0"63,-17 0-62</inkml:trace>
  <inkml:trace contextRef="#ctx0" brushRef="#br0" timeOffset="8420.68">2505 1482 0,'17'0'0,"19"0"0,69 0 31,-87 0-31,88 0 16,-18-18 0,36 18-1,-89 0-15,53 0 16,0-18 0,-52 18-1,-1 0 1,-18 0 46</inkml:trace>
  <inkml:trace contextRef="#ctx0" brushRef="#br0" timeOffset="8597.31">3175 1499 0,'-18'0'31</inkml:trace>
  <inkml:trace contextRef="#ctx0" brushRef="#br0" timeOffset="20489.27">1429 2258 0</inkml:trace>
  <inkml:trace contextRef="#ctx0" brushRef="#br0" timeOffset="21328.88">1499 2152 0,'0'-18'0,"0"1"31,0-1-31,0 0 16,0-17-1,0 17 1,0 36 15,0 17-15,0 18 0,0-17-16,0 52 15,0 35 1,0-35-1,0 1 1,0-72 0,0 1-1,0-36 1,0-35 0,18-35 15,17 0-16,0 35 1,18 18 0,-53 17-16,36 18 15,-1 0 1,0 53 0,-17 18-1,-18 17 1,53-18-1,-18-52 1,-17-18-16,17 0 16,18-18-1,0-35 1,0-35 0,-36-18-1,-17 89 1,36-71-1,-89 17 1,-35 18 0,70 53-1,-17 0 17,35 18-32,0-1 15,0 19 1</inkml:trace>
  <inkml:trace contextRef="#ctx0" brushRef="#br0" timeOffset="21861.2">2381 1905 0,'0'0'0,"0"-18"0,-17 18 16,17-17 0,-18 17-16,-17 0 15,35 17 1,-18 54 0,18 17-1,-18 18 1,18 0-1,-17 17 1,-1-52 0,18-1-1,0-87 32,0-1-31,-18-17-1,18 17-15,0-70 16,18 17 0,35-34-1,18 52 1,-18 17 0,-18 36-16,53 0 15,-17 36 1,-54 17-1,-17 35 1,0-71 0</inkml:trace>
  <inkml:trace contextRef="#ctx0" brushRef="#br0" timeOffset="21994.32">2593 2487 0,'0'-18'78,"0"1"-62,0-1-16</inkml:trace>
  <inkml:trace contextRef="#ctx0" brushRef="#br0" timeOffset="23022.36">2893 2099 0,'0'18'47,"0"-1"-31,0 1-16,0 0 15,0 17 1,0 18 0,0 0-1,0 0 1,17-36-16,1 1 16,17 0-1,18-36 1,0-35-1,0 0 1,0 0 0,-35-17-1,-1 52-15,1-35 16,0 35 15,-18 1-15,0 34 15,0 19-15,0 17-1,0 35 1,0 0 0,0 35-1,0 36 1,0-18-1,17-123-15,1 123 16,17 35 0,-17-34-1,-18-19 1,0-52 0,0-36 15,-36-35 0,1-53-15,-53-18-1,17 1 1,19-54 0,34 107-16,18-89 15,0 0 1,35-17-1,0 17 1,18 0 0,18 0-1,-18 18 1,-36 53 0,1 17 15,-36 18 47,1 0-78</inkml:trace>
  <inkml:trace contextRef="#ctx0" brushRef="#br0" timeOffset="23811.79">2646 2275 0,'-18'0'16,"18"-17"15,-17 17 0,-1 0 0,0 0 1,18 17 15,0 1-47,0 17 15,0-17 1,0 35-1,0-35-15,0 52 16,0-35 0,0-17-1,0 0 1,0-36 15</inkml:trace>
  <inkml:trace contextRef="#ctx0" brushRef="#br0" timeOffset="38276.08">688 2487 0,'0'0'0,"-18"0"16,1 0-16,-36-18 15,35 18 1,-17 0-16,0 0 0,-54 0 31,19-17-15,34 17-1,19 0 1,17 17 15,0 1-15,17 0-1,72-18 1,52 0 0,18-18-1,-36 0 1,0 1 0,-17 17-1,-17 0 1,-19 0-1,-52 0 17,-1 0-17,-17-18 1,-17 1-16</inkml:trace>
  <inkml:trace contextRef="#ctx0" brushRef="#br0" timeOffset="38881.07">970 2222 0,'0'0'0,"0"18"78,0 0-62,18-1-1,-1-17-15,1 18 0,0 0 16,52 17-1,-34-35 1,16 35 0,1-35-1,-35 18-15,0-18 32,-18 18-17,0-1 1,-53 1 15,0 35-15,35-36-16,-35 36 15,0 0 1,18 0 0,17-35-1,-17-1 1,35 1 15,-18-18 0</inkml:trace>
  <inkml:trace contextRef="#ctx0" brushRef="#br0" timeOffset="39642.75">0 4198 0,'35'0'78,"1"0"-78,-1 0 15,71 0-15,105 0 32,-52 0-17,17 0 1,-87-18 0,-19 1-1,-52 17-15,17 0 16,-35-18 31,0 0-32,-18 18 1,1-35-16</inkml:trace>
  <inkml:trace contextRef="#ctx0" brushRef="#br0" timeOffset="40077.01">794 3933 0,'17'0'31,"1"18"-31,0 0 16,35-1-1,-36-17-15,1 18 16,-1-18-16,54 18 16,-53-18-1,-1 17 1,1-17 0,-18 18-1,0 35 1,-53 17 15,0-17-15,-17 53-1,17-35 1,-18-1 0,36-34-1,17-19 1</inkml:trace>
  <inkml:trace contextRef="#ctx0" brushRef="#br0" timeOffset="40126.08">723 4516 0,'18'-18'16,"-1"0"-16</inkml:trace>
  <inkml:trace contextRef="#ctx0" brushRef="#br0" timeOffset="41129.94">1834 4022 0,'0'0'0,"-17"-53"31,-1 53-31,18-18 16,-17 18-1,17 18 1,0-1-1,0 54 1,-18 17 0,18 18-1,0-35 1,0-36-16,0 0 16,0-53 30,0 1-30,18-18 0,-18 17-16,17-53 15,1 54-15,35-54 16,0 1 0,-36 52-1,19 18 1,-1 35-1,0 18 1,-35-18-16,18 71 16,17-35-1,0-1 1,1-52 0,34-18-1,36-35 1,-35-1-1,-19-52 17,-52 0-17,-35-18 1,-18 53 0,18 18-1,17 17 1,18 36 15,18-18-15,17 0-1,-17 0-15</inkml:trace>
  <inkml:trace contextRef="#ctx0" brushRef="#br0" timeOffset="41727.14">2822 3775 0,'0'0'15,"-17"0"-15,-1 0 16,0 0 15,1 53-15,17 0-1,0 70 1,0-88-16,0 71 16,-18 0-1,18-53 1,-18-18 0,1-35 15,17-17-31,0-19 31,0-70-15,17 18-1,72-35 1,-1 70 0,18 0-1,-1 53 1,-69 70-1,-19 1 1,-17 52 0,-17-52-1,-19 0 1,36-54 0,0 1-1,-17-36 16,17-17-15</inkml:trace>
  <inkml:trace contextRef="#ctx0" brushRef="#br0" timeOffset="42708.48">3616 3951 0,'0'0'0,"0"-18"0,0 1 0,-18-18 15,-17-18 1,-18 35 0,53 0-16,-35 18 15,-36 18 1,-17 53 15,35 70-15,36-36-1,17 19 1,0-71 0,17-18-1,54-35 1,35-53-1,-36-17 1,-17-54 0,-35 36-1,-1 0 1,-17 35 0,0 88 15,0 36-16,-17-1 1,17-52 0,0 70-1,17-35 1,54-18 0,-1-35-1,19 0 1,-19-17-1,36-72 1,-88 1 0,17-35-1,0-1 1,-17 36 0,-18 18-1,0 52 16,0 71 1,-18 35-17,1 0 1,17 18 0,0-88-16,0 70 15,0-18 1,17 1-1,18-53 1,18-18 0,0 0-1,36-36 1,-19-17 0,-35 1-1,1-19 1,-36 18-1</inkml:trace>
  <inkml:trace contextRef="#ctx0" brushRef="#br0" timeOffset="42976.41">4075 3828 0,'0'0'0,"17"0"47,1 0-47,-1 0 0,36-18 15,71-17 1,-36 17 0,0 0-1,-70 18-15,0-17 16,-18-1 15,-18 18-31</inkml:trace>
  <inkml:trace contextRef="#ctx0" brushRef="#br0" timeOffset="43776.03">2840 3739 0,'0'-17'16,"-18"17"-1,18-18-15,-17 18 16,17-17 0,-18 17 15,18 17 0,0 1-15,0 17-1,0-17-15,-18 17 16,1 18-16</inkml:trace>
  <inkml:trace contextRef="#ctx0" brushRef="#br0" timeOffset="52241.83">1976 5415 0,'0'0'0,"-18"0"0,-35 0 31,35 0-31,1 0 16,52 0 15,-17-18-31,-1 18 15,124-17 1,0-18 0,89 17-1,-71 0 1,-107 1-16,72 17 16,-36-18-1,-70 18 1,-71 18 15,-35-1-15</inkml:trace>
  <inkml:trace contextRef="#ctx0" brushRef="#br0" timeOffset="52558.3">2469 5345 0,'-17'0'16,"-1"0"0,1 17-1,17 1-15,0 17 16,0 36 0,0 70-1,0-18 1,0 18-1,0-105 1,0 17-16,0 17 31,0-88 1,17 18-17,18-52-15</inkml:trace>
  <inkml:trace contextRef="#ctx0" brushRef="#br0" timeOffset="53240.75">2805 5592 0,'0'0'0,"17"0"0,-17 17 31,0 36-15,-35 35-1,35 0 1,0-35 15,0-17-15,35-19 0,-17-17-16,52 0 15,-34-53 1,34-17-1,-34 17 1,-19-35 0,-17 35-1,0 18 1,0 52 31,0 18-47,0 71 15,0-18 1,0-52 0,0 105-1,0-53 1,18 53 0,-18-53-1,0 53 1,0-52-1,-53-19 1,0-70 0,-35 0-1,0-53 1,-18 0 0,70-17-1,19 17 1,17 0-1,53 0 1,17 18 0</inkml:trace>
  <inkml:trace contextRef="#ctx0" brushRef="#br0" timeOffset="53624.37">3387 5680 0,'0'0'0,"-18"-18"0,0 18 0,1-18 16,-19 1 0,19 17-1,17 70 1,0 19-1,35 69 1,-35-105 0,18 18-1,-18-18-15,0 105 16,-18-16 0,-17-1-1,17-53 1,18-106 15,0-52-15,0-36-1</inkml:trace>
  <inkml:trace contextRef="#ctx0" brushRef="#br0" timeOffset="53991.32">3334 5874 0,'0'0'0,"0"-36"0,-18-52 16,18 35 0,0-17 15,53 17-15,-18 53-16,36-35 15,35 35 1,-18 53-1,-88 17 1,-53 18 0,-18-17-1,-52 17 1,70-70 0,18-1-1,35-34 32,35-1-31</inkml:trace>
  <inkml:trace contextRef="#ctx0" brushRef="#br0" timeOffset="54707.55">3898 5768 0,'35'0'31,"-35"-18"-31,18 18 0,0-53 16,-1 0 0,1 36-16,0-36 15,-18 0 1,0 35-1,-36 18 1,-17 18 15,18 53-15,18 34 0,17-16-1,0-19 1,35-17-1,0-35 1,36-18 0,-18 0-1,88-89 1,-18-34 0,-35 35-1,1-36 1,-72 89-1,-17 17 17,-70 36-17,17 53 1,35-18 0,18 35-1,18-18 1,17-34-1,0-1 1,-35 0 0,0-17-1,0-1 1,-53 1 0,0-18-1,1 0 1</inkml:trace>
  <inkml:trace contextRef="#ctx0" brushRef="#br0" timeOffset="55182.5">1976 6368 0,'0'0'0,"-53"0"0,0 53 0,17-36 0,19-17 16,52 0 15,89-35-15,34 17-1,-87 18-15,176-17 16,158-19 15,19 1-15,34 17 0,-175 1-1,34-1 1,-123 18-1,-17 0 1,-125 0 0,-52-17-1,-17 17 48</inkml:trace>
  <inkml:trace contextRef="#ctx0" brushRef="#br0" timeOffset="55859.7">1764 7585 0,'0'0'0,"0"-18"16,-18 18 15,18 18-31,0 17 31,0 53-15,0-17 0,0-54-16,0 54 15,0-53 1,0-1-1,0-70 17</inkml:trace>
  <inkml:trace contextRef="#ctx0" brushRef="#br0" timeOffset="56073.43">1817 7426 0,'0'0'0,"-18"0"0,1 0 16,17 18 46,0-1-62,17-17 16,1 18-16</inkml:trace>
  <inkml:trace contextRef="#ctx0" brushRef="#br0" timeOffset="56757.57">2593 7726 0,'0'0'0,"18"0"0,-1 0 16,-17-35-16,0 17 16,-35-35 15,-36 18-15,1-1-1,35 36-15,-36 0 16,-53 0-1,36 89 1,35-19 0,36 18-1,17-17 1,0-18 0,35-18-1,18-35 1,0-18-1,35-52 1,18-18 15,-36-36-15,-52 1 0,0-54-1,-1 72 1,1-1-1,-18 88 1,0 36 0,0 70-1,0 71 1,-18-18 0,18 18-1,0-71 1,89 18-1,-1-89 1,-35-17 15</inkml:trace>
  <inkml:trace contextRef="#ctx0" brushRef="#br0" timeOffset="56842.01">3034 7796 0,'0'-17'31,"0"-1"-31,0 0 31</inkml:trace>
  <inkml:trace contextRef="#ctx0" brushRef="#br0" timeOffset="57692.02">1182 9049 0,'0'0'0,"0"-18"0,0 36 47,0-1-31,0 1-16,0 53 15,0 17 1,0-18 0,0 1-1,0-53 1,-18-18 15,18-36-15,0-34-1,0-1 1,71-17 0,-1 17 15,-52 71-31,70-17 16,36 34-1,-72 54 1,-34-53-16,0 70 15,-18-18 1,0-52-16,0 53 16,-18-54-1,-17 18 1,35-52 31,0-1-47,17 1 0</inkml:trace>
  <inkml:trace contextRef="#ctx0" brushRef="#br0" timeOffset="59289.74">2222 9066 0,'0'-17'16,"0"34"-16,0-52 0,0 0 15,-70 0 1,-1 17 0,1 18-1,-1 35 1,54-17-16,-54 52 16,53 36-1,1-18 1,17 1-1,35-54 1,18-17 15,18-18-15,-1-53 0,1 0-1,-1-36 1,-35-16-1,-35-1 1,0 71 0,0 52 15,0 71-15,0 1-1,0 16 1,0-87-16,53 35 15,18-35 1,17-18 15,18 0-15,0-71 0,-36 18-1,-52-88 1,-18 53-1,0 17 1,0 54 0,0 52-1,0 71 1,0 0 0,0-18-1,0-18 1,0-34-1,0-19 1,0-34 31,0-1-47,18-53 16,17-17-1,18-35 1,0 35-1,17 52 1,-34 54 0,17 52-1,-36-17 1,-17 36 0,0-37-1,18-16 1,17-36 15,0-53-15,1 0 15,34-71-15,1 54-1,-54 35-15,72-18 16,-37 53-1,-34 17 1,0 54 0,-18-1-1,0 36 1,0-88-16,0 17 16,0-17-16,70 17 15,-17-17 1,71-18-1,17-36 1,-53-16 15,-53 16-31,53-70 16,-52 18 0,-19-35-1,-17 70 1,-17 53-1,-54 35 1,54-17-16,-19 70 16,36 53-1,0-53 1,36-17 0,52-54-1,35-17 1,71-52-1,-88 16 1,0-34 0,-71 17 15,-35 35-15,0 1-16</inkml:trace>
  <inkml:trace contextRef="#ctx0" brushRef="#br0" timeOffset="60389.54">1411 10160 0,'0'-18'0,"0"36"0,-53-36 16,36 18 0,-1 18-1,18 0 1,-18-1-16,1 71 15,-1 89 1,-35-36 0,-17 35-1,-1-87 1,53-72-16,-35 36 16,18-35-1,17-36 1,1-52-1,17-19 1,0-105 15,0 141-15,0 18-16,17-18 16,54 53-1,17 71 1,-17 17-1,17 35 1,-17-17 0,-19-70-1,1-19 1,0-17 0,35-53-1,-35-17 1,18-36-1,-53 53 1,-1 35 0,-17 54 15,0 34-15,0-17-1,0 18 1,0-54-1,0-34 17,0-19-17,0 19-15</inkml:trace>
  <inkml:trace contextRef="#ctx0" brushRef="#br0" timeOffset="60534.17">1764 10425 0,'0'0'0,"-35"-36"15,17 36 1,0 0 0,89 53 31</inkml:trace>
  <inkml:trace contextRef="#ctx0" brushRef="#br0" timeOffset="61024.37">2081 10495 0,'0'18'0,"0"-1"16,-35 19 0,17 17-1,18-36-15,0 54 16,0-1-1,0-17 1,0-17 0,-17-36 31,17-36-32,0 19-15,0-89 16,17 0-1,72-35 1,-1 88 0,35 53-1,-52 70 1,-36 72 0,-35-54-1,0-18 1,-17-34-1,17-19 1,17-70 15,1 36-15,-1-19-16</inkml:trace>
  <inkml:trace contextRef="#ctx0" brushRef="#br0" timeOffset="61589.15">2752 10283 0,'0'-35'15,"0"70"-15,17-87 0,1-19 16,-18 106 15,0 53-15,0 18 0,0 35-1,-18-52 1,18-19-1,-17-52-15,17-36 47,0 1-31,17-54 0,54-53-1,-18 36 1,-36 71-16,36-36 15,-35 53 1,-18 17 0,0 36-1,-71 0 1,36-53-16,-18 18 16,18-1-1,17 19 1,18 17-1,53 0 1,-18 0 0,36-18-1,-36 0 17,1-35-17,-19 0 1,19-70 15</inkml:trace>
  <inkml:trace contextRef="#ctx0" brushRef="#br0" timeOffset="61973.38">3334 10160 0,'-18'0'0,"36"0"0,-71 0 31,70 0-15,72 0-1,52-18 1,-18 1 0,-87 17-16,87 0 15,-88 0 1,-70 0 15</inkml:trace>
  <inkml:trace contextRef="#ctx0" brushRef="#br0" timeOffset="62226.84">3581 10178 0,'-18'0'15,"36"0"-15,-71 17 16,53 1-1,-18 35 1,18 53 0,0 35-1,0 0 1,0-71 0,0-17-1,35-53 16,18-35-15,-35 17-16</inkml:trace>
  <inkml:trace contextRef="#ctx0" brushRef="#br0" timeOffset="62590.21">3810 10566 0,'0'0'0,"18"0"0,-1 0 16,1 0-16,17-18 15,18-35 1,0 18 0,-18-18-1,-35 0 1,0 35 0,-70 18-1,17 36 1,-18 52-1,54-18 1,17 36 0,35-35 15,-17-54-31,34-17 16,37 0-1,-19 0 1,18-35-1,-35-53 1</inkml:trace>
  <inkml:trace contextRef="#ctx0" brushRef="#br0" timeOffset="62823.13">4286 10354 0,'0'-18'0,"0"36"0,0-71 16,18 53-1,0 18-15,-18 17 16,70 53-1,-70-70-15,53 52 16,0 1 0,-18-18 15,-17-35-15,-1-36 15,1-17-16</inkml:trace>
  <inkml:trace contextRef="#ctx0" brushRef="#br0" timeOffset="63041.72">4639 10372 0,'0'-18'0,"0"36"0,0-54 0,0 19 16,-53 17 0,-53 88-1,36-18 1,-18 36-1,52-35 1,36-36 0,53-35 31,-18-17-47,-17-1 0,70-53 15</inkml:trace>
  <inkml:trace contextRef="#ctx0" brushRef="#br0" timeOffset="63340.81">4904 10195 0,'53'-53'16,"-106"106"-16,106-123 0,-36 34 15,-17 19 1,0 87 15,0 19-15,-17-54-16,17 35 15,0-34-15,-18 87 16,18-17 0,0-71-1,0 1 17,53-36-17,0-18 1,-36 0-16,54-35 15,-71 18-15</inkml:trace>
  <inkml:trace contextRef="#ctx0" brushRef="#br0" timeOffset="63572.65">4939 10336 0,'-18'0'0,"36"0"0,-53 0 16,35 18-16,17-18 31,19 0-31,52 0 16,-53 0-16,18-18 31,0 18-15,-53-17-1,17-1 1</inkml:trace>
  <inkml:trace contextRef="#ctx0" brushRef="#br0" timeOffset="64189.65">1147 11765 0,'0'0'0,"-36"-88"32,36 70-17,-17 1-15,-1 17 32,0 0-32,1 70 15,-1 71 1,18 0-1,-35 36 1,17-89 0,0 0-1,18-105 17,18-36-17,-18 17-15</inkml:trace>
  <inkml:trace contextRef="#ctx0" brushRef="#br0" timeOffset="64505.66">935 11765 0,'0'-18'16,"0"36"-16,-18-53 0,1-18 16,17 0-1,105 0 1,37 0-1,-90 53-15,142 0 16,-105 18 0,-89 70-1,-89-17 1,-34 17 0,70-53-16,-88 53 15,70-52 1,54-19-1,34-17 1,72 0 0,-19 0-1</inkml:trace>
  <inkml:trace contextRef="#ctx0" brushRef="#br0" timeOffset="65822.91">1799 12083 0,'0'0'16,"18"0"-16,-18-18 15,17-35 1,-17 0 0,-52-17-1,-19 17 1,0 53-1,54 0-15,-107 17 16,54 54 0,34 52-1,36-17 17,0 0-17,18-53 1,53-18-1,-1-52 1,1-36 0,35-36-1,-53 1 1,-36-35 0,1 35-1,-18 70 1,0 89 15,0-1-15,-18 54 15,18-107-31,0 54 16,35-36-1,18-35 1,18-18-1,-18-17 1,35-53 0,-70 17-1,-1 54-15,-17-71 16,-17 70 0,-1 0-1,-17 36 1,35 52-1,0 1 1,35 17 0,0-35 15,18 0-15,0-53-1,18 0 1,17-18-1,0-52 1,-17-18 0,-1-36-1,-35 18 1,-17 0 0,-18 71-16,18-18 15,-18 71 16,-36 52-15,36 36 0,-17 18-1,17-89 1,0 53 0,0 0-1,53-70 1,17-18-1,18-18 1,-17-34 0,17-37-1,-70 54-15,17-35 16,-35 34 0,0 19-1,0 52 1,0 53-1,0 0 1,0-35 0,18-53-1,17 0 17,-17 0-17,-1-53 1,19 0-16</inkml:trace>
  <inkml:trace contextRef="#ctx0" brushRef="#br0" timeOffset="65992.41">3281 11695 0,'0'0'0,"-35"0"16,-18-18-1,35 18 1,0 0 31,1 0-32</inkml:trace>
  <inkml:trace contextRef="#ctx0" brushRef="#br0" timeOffset="66206.58">2399 11942 0,'0'0'0,"-18"0"16,36 0-1,17 0 1,36 0 0,52-18-1,-35 18 1,-17 0-1</inkml:trace>
  <inkml:trace contextRef="#ctx0" brushRef="#br0" timeOffset="67122.03">3669 11924 0,'18'0'0,"-36"0"0,53 0 0,-17-18 16,-1 1 0,1-36-1,-18 17 1,-18-17 0,-34 53-1,34 0-15,-53 0 16,-17 71-1,0 17 1,35 36 0,35-36-1,18-18 17,18-70-32,53 18 15,-19-18 1,37-53-1,-36 0 1,35-35 0,-53 18-1,-17 34-15,17-52 16,-35 53 0,0 52 15,0 54-16,0-53-15,0 52 16,0-35-16,18 36 16,35-18-1,-1-35 17,1-18-17,36-36 1,-19-17-1,18-70 1,-52-1 0,-19 19-1,-17-19 1,0 71 0,-17 106 15,-19 71-16,1-1 1,35-17 0,0 17-1,35-70 17,-35-35-32,89 0 15,-1-18 1,-18 0-1,1-53 1,-18 0 0,-53 35-16</inkml:trace>
  <inkml:trace contextRef="#ctx0" brushRef="#br0" timeOffset="69072.42">5415 11501 0,'0'-18'0,"0"36"0,0-71 0,0 17 15,0 19-15,0-19 16,0 19-16,-53 34 15,18 72 1,0 69 15,17-122-31,0 52 0,-52 71 32,35-124-32,-18 71 15,-18-36 1,1-34-1,34-36 1,1-71 0,0 0-1,35-70 1,0 53 0,17 53-1,19 35 1,-1 53-1,35 35 1,1 53 0,-18-70 15,17-18-15,-17-53-1,71-18 1,-1-53-1,-17-34 1,-53-1 0,-35 53-1,-1 17 1,-17 89 15,0-35-31,0 88 16,0-18-1,0-17 1,89-54 0,-19-17-1,36-35 17,0-36-17,-18-34 1,-70-1-1,-18 53 1,0 35 0,0 71-1,-18 53 1,0 0 0,1-53-1,-1 0 1,18-71 15,18-70-15,17 17-1,18-52 17,35 17-17,-53 88 1,-17 18-16,17 18 15,-17 52 1,-18 36 0,18-17-1,-1-37 1,54-52 0,35 0-1,-89 0-15,54-52 16,17-37-1,-53 1 1,18-71 0,-35-17-1,17 105 17,-35 71-17,0 71 1,0 70-1,-35 0 1,17-70 0,-17-1-1,0-34 1,17-36 0,18-36-1,53-17 1,53-52-1,0 16 1,-89 72-16,54-19 16,-1 36-1,-70 18 17,-17 17-17,-72 18 1,19-35-1,17-18 1,35 0 0,1 0-1,17 35 1,0 36 0,53-18-1,17 0 1,1-18-1,-18-35 1,17 0 15,-52 0-31,-1-18 0,19-35 16,-19 0 15,-17 36-31,0-36 16,0 35-16</inkml:trace>
  <inkml:trace contextRef="#ctx0" brushRef="#br0" timeOffset="69250.25">6350 11465 0,'0'0'0,"-35"0"0,17 0 0,-35 0 16,36 18-1,34-18 32</inkml:trace>
  <inkml:trace contextRef="#ctx0" brushRef="#br0" timeOffset="69673.77">7955 11324 0,'-18'0'0,"36"0"0,-53 0 0,17 0 16,1 0-1,87 0 16,54 0-15,-1 0 0,-35 0-1,-35 0 1,-35 0-16,-36 0 31</inkml:trace>
  <inkml:trace contextRef="#ctx0" brushRef="#br0" timeOffset="69922.27">8132 11359 0,'-18'0'0,"36"0"0,-54 18 0,19-18 15,-1 18-15,-17 35 32,35 35-17,0 0 1,0 18-1,0-18 1,0-70-16,0 35 16,0-36-1,17-17 17,1-17-32,17-1 15</inkml:trace>
  <inkml:trace contextRef="#ctx0" brushRef="#br0" timeOffset="70257.17">8220 11800 0,'17'0'0,"-34"0"0,52 0 16,-17 0-1,-1 0 1,19-35 0,34 0-1,1-18 1,-54 18-1,-17-1 1,-35 36 0,-18 18-1,-17 53 1,70-54-16,-18 89 16,18-35-1,0-1 1,53-35-1,35-17 1,-70-18-16,87-18 16,-34-34-1</inkml:trace>
  <inkml:trace contextRef="#ctx0" brushRef="#br0" timeOffset="70506.42">8802 11677 0,'0'-18'15,"0"36"-15,0-53 0,0-1 16,35 54 15,18 70-15,-18-35 0,-17-35-16,0 52 15,-18-34 1,17-19-1,1-17 1,17-17 0,-17-1-1</inkml:trace>
  <inkml:trace contextRef="#ctx0" brushRef="#br0" timeOffset="70738">9172 11624 0,'0'-18'16,"0"36"-16,0-53 15,-53 35 1,36 0-16,-54 35 16,-17 36-1,-36 17 1,107-71-16,-71 89 16,52-53-1,19-18 1,17-17-1,53-18 1,17-53 0</inkml:trace>
  <inkml:trace contextRef="#ctx0" brushRef="#br0" timeOffset="71055.91">9472 11324 0,'0'0'0,"0"-70"16,-18 70 15,18 17-31,-35 36 16,0 88 0,35-105-16,-18 34 15,-17 106 1,35-70-1,0-53 1,0 0 0,71-53-1,-19 0 17,19-70-17,-36 34-15</inkml:trace>
  <inkml:trace contextRef="#ctx0" brushRef="#br0" timeOffset="71257.71">9384 11553 0,'0'0'0,"18"0"31,-1 0-16,36 0-15,35 0 16,0 0 0,-70 0-16,35-17 15</inkml:trace>
  <inkml:trace contextRef="#ctx0" brushRef="#br0" timeOffset="71305.28">9790 11501 0,'-18'0'15,"-17"0"-15</inkml:trace>
  <inkml:trace contextRef="#ctx0" brushRef="#br0" timeOffset="72006.67">2893 13194 0,'0'0'0,"0"-18"0,0-17 16,0 17 0,0-17-1,0-18 1,-53 18-1,35 35-15,-52 0 16,-71 53 0,35 35-1,-18 71 1,89-53 0,53 52-1,52-87 1,-35-54-16,107 36 15,-37-53 1,36-35 0,-35-18-1</inkml:trace>
  <inkml:trace contextRef="#ctx0" brushRef="#br0" timeOffset="72454.98">3492 13141 0,'0'0'0,"0"-18"0,0 1 16,-52 17-1,34 0-15,-70 0 16,52 17-16,-52 36 16,0 0-1,70 0 1,18 0-1,18-35 1,88 17 0,-88-35-16,87 18 15,19 17 17,-89 18-17,-35 0 1,-70 0-1,-89 17 1,88-70 0,-35 0-1,71-35 1,18-18 0,17-18-1,70 36 1,-35 17-16</inkml:trace>
  <inkml:trace contextRef="#ctx0" brushRef="#br0" timeOffset="72955.32">4057 13317 0,'0'0'16,"0"-17"-16,18-19 15,-18-16 1,0 16 0,-53-17-1,0 53 1,17 0-16,-52 36 16,18 17-1,52 17 1,36-17-1,35-35 1,88 17 0,-106-35-16,53 18 15,18-1 1,-71 18 15,-35 1-15,-53-1-1,-35 0 1,0-17 0,0-18-1,17 0 1,1 0 0,52-35-1,36-1 1,17 19-16</inkml:trace>
  <inkml:trace contextRef="#ctx0" brushRef="#br0" timeOffset="73890.08">5292 13088 0,'0'0'15,"0"-18"-15,0-17 0,0-35 16,0 17-1,0 70 17,0 1-32,-36 123 31,1 0-31,-18-17 31,-35-1-15,70-105-16,-35 17 15,-17 0 1,-1-35 0,18-70-1,53-18 1,0 17 0,0-17-1,0 53 1,0 17-1,53 18 1,0 53 0,-17-36-1,-19 1 17,-17 0-32,18-18 15,-1 0 95,1 0-95,-18 17 1,18-17-16,-18 18 0,17-18 15,1 18 1,0-18 140,-1 0-140,-17-18-16</inkml:trace>
  <inkml:trace contextRef="#ctx0" brushRef="#br0" timeOffset="74688.16">5274 13053 0,'18'0'0,"17"-71"32,-35 54-17,0-1 1,-18 18 0,1 0-1,-19 0 1,19 0-16,-36 18 15,0 17 1,0 18 0,18-18-1,35 18 1,0 0 0,53-18-1,0 0 1,-1 1-1,-16-1 1,-19 0 0,-17 1-1,-35 16 1,-35-16 15,-19-1-15,19-35-1,-18 0 1,35-18 0,35-17-1,18 17 1,0 1 0,18 17-16,70-35 15,-70 35-15</inkml:trace>
  <inkml:trace contextRef="#ctx0" brushRef="#br0" timeOffset="75121.99">5627 13317 0,'-18'0'0,"1"0"16,17-17 0,0-1-1,70-17 1,-17-18 0,-18 18-1,-52 35 16,-19 0-31,19 0 0,-89 35 16,18 35 0,35 19-1,53-36 1,0 17 15,88-52-15,35-18-1,1-36 1,-36 1 0,18-35-16</inkml:trace>
  <inkml:trace contextRef="#ctx0" brushRef="#br0" timeOffset="75387.81">6244 12894 0,'0'-35'15,"0"70"-15,0-106 0,-53 71 16,36 0-16,-1 18 16,-17 141-1,35-53 17,-18 35-17,18-35 1,-18-36-1,18-17 1,0-35 0,18-36-1,0 0-15</inkml:trace>
  <inkml:trace contextRef="#ctx0" brushRef="#br0" timeOffset="75772.14">6297 13335 0,'18'0'63,"-1"0"-63,19-35 16,-19 35-1,19-36 1,-36 1-1,0 0 1,-71 17 0,18 18-1,0 71 1,36-1 0,17 1-1,0-18 1,35-36-1,35 1 1,1-18 0,105-35-1</inkml:trace>
  <inkml:trace contextRef="#ctx0" brushRef="#br0" timeOffset="76721">6950 13176 0,'0'0'0,"0"-17"0,0-19 16,-53 36 0,18 0-1,-36 53 1,36 18 0,17 17-1,18-35 1,35 0-1,-17-53-15,53 17 16,-1-17 0,36 0-1,0-35 17,-36-18-32,18-88 31,-52 35-16,17-88 1,-36 53 0,-17 88-1,0 36 1,0 52 0,-35 106-1,17-18 1,1 36-1,-1-35 1,18-71 0,35 0-1,54-53 1,-36 0 15,52-53-15,-52 0-1,18-18 1,-54 1 0,-17 52-1,-17 89 17,-18-19-17,35-34-15,0 35 16,0 0-1,70-35 1,18-18 0,-17 0-1,17-36 1,0-34 15,-70 17-15,-18-71-1,-53 71 1,-35 36 0,0 17-1,-1 53 1,19 17 0,52-52-16,1 17 15,-1 0 1,53-35-1</inkml:trace>
  <inkml:trace contextRef="#ctx0" brushRef="#br0" timeOffset="77189.5">8220 13194 0,'0'0'0,"-18"-18"0,18 1 16,-18 17-16,18-53 15,0 0 1,53 0 0,0 35-1,-35 18-15,35 18 16,0 70-1,-53-53-15,17 36 16,-17 17 0,0-35-1,-17-18 1,17-17 15,0-71 0,0 35-31,53-52 16,-18 17 0,0-35-1,0 52 1,-17 1 0,-18 17-1,-18 18 1</inkml:trace>
  <inkml:trace contextRef="#ctx0" brushRef="#br0" timeOffset="77555.77">7020 12929 0,'-35'-17'0,"70"34"0,-52-34 31,34 17-31,54-36 16,70 1-1,0 17 1,-35 1-1,-71 17-15,36 0 16,-36 0 0,-35 35 15,0-17-15,-88 35-1</inkml:trace>
  <inkml:trace contextRef="#ctx0" brushRef="#br0" timeOffset="78003.6">3334 14305 0,'0'0'0,"-71"0"15</inkml:trace>
  <inkml:trace contextRef="#ctx0" brushRef="#br0" timeOffset="78217.83">3739 14411 0</inkml:trace>
  <inkml:trace contextRef="#ctx0" brushRef="#br0" timeOffset="78422.55">3704 14411 0,'-17'0'0,"34"0"0,-34 18 15,17-1 1,0 1-16,0 35 31,0 53-15,-18-36-1,-17 36 1,17-35 0,-17-19-1,35-34 1,17-18 15</inkml:trace>
  <inkml:trace contextRef="#ctx0" brushRef="#br0" timeOffset="78887.87">3193 14323 0,'0'0'16,"-18"0"-16,36 0 31,35 0-31,88-18 16,106-17-1,-194 35-15,123-18 16,-35 1 15,-70 17-15,-71 17 15,-18-17-15,0 18-16,-17-1 15,17 36 1</inkml:trace>
  <inkml:trace contextRef="#ctx0" brushRef="#br0" timeOffset="80055.35">4163 14834 0,'0'0'0,"53"0"31,-36-17-15,1-19-1,0-17 1,-18 1 0,-36-1-1,-17 17 1,-35 36 0,71 18-16,-54 35 15,0 35 1,36 18-1,35-36 1,0-34 0,35-36-1,-17 0 1,70-18-16,-17-35 31,-1 0-15,-34 0-1,-1-17 1,-17 52 0,-18 53 15,0 36-15,0 0-1,17-1 1,-17-52-16,36 17 15,87-35 1,-17 0 0,53-35-1,-1-53 1,-69 17 0,-54-17 15,-53 0-16,-105 70 1,17 36 0,-18 52-1,36-17 1,71 18 0,17-54-1,88-17 1,18 0-1,-36 0 1,18 0 0,-52 0-1,-1 71 1,-17-54 0,-1 54-1,18 70 1,-17 36-1,-18-54 1,18 71 0,-18-88-1,-88 53 1,-18-71 0,-88 0-1,-53-88 1,106-35-1,105 17-15,-70-105 16,89 17 0,17-35-1,70 17 1,36-35 0</inkml:trace>
  <inkml:trace contextRef="#ctx0" brushRef="#br0" timeOffset="80074.92">4692 17868 0,'35'-17'15,"0"-1"-15</inkml:trace>
  <inkml:trace contextRef="#ctx0" brushRef="#br0" timeOffset="81854.1">5098 15363 0,'0'-282'16,"0"564"-16,0-652 0,0 229 16,0 35-1,0 159 16,0 35-15,0-35 0,0-18-1,0-17-15,0-36 47,0 1-31,17-36-1,1-35 1,35 17 0,-36 53-16,36-34 15,0 52 1,-17 70 0,-19-17-1,36 35 1,18-35-1,35-35 1,52-18 0,-52-18-1,35-52 1,-35-19 0,-88 19 15,-54-54-16,-52 71 1,-53 53 0,18 36-1,-36 87 1,124-35 0,35 18-1,17-53 1,54-35-1,35-18 1,17-36 0,-35 1-1,0-71 1,-70 36 15,0-18-15,-18 105 15,0 71-15,0-17-1,0-53-15,17 35 16,36-36 0,18-17-1,17-17 1,-17-19-1,-1-70 1,-52 36 0,-18-1-1,0 89 17,0 53-1,0-36-31,0 18 15,0 17 1,0-34 0,0-54 31,35-35-32,-35 35-15,53-35 16,18-52-1,-1 34 1,-17 71 0,-18 0-1,-35 71 1,0 34 15,0-34-15,0-36-1,53-17 1,-35-18 0,52-18-1,1-52 1,0-1 0,17-35-1,-35 71 1,-36 35-1,-17 53 1,0 0 0,0 35-1,0-35 1,18-18 0,52-17 15,19-18-16,34-35 1,1-18 0,-71-18-1,-18-35 1,-35 36 0,-35 35-1,-54 105 1,54 1-1,17 17 1,18-35 0,18-18-1,70-17 1,-17-18 15,52-18-15,-52 18-1,-36-53 1</inkml:trace>
  <inkml:trace contextRef="#ctx0" brushRef="#br0" timeOffset="83770.42">3634 16051 0,'-18'0'0,"36"0"0,-107-53 32,89 36-32,-35-1 15,-35 18 1,52 0-16,-53 35 31,18 54-15,18 69-1,35-16 1,18 16 0,35-70-1,-18-70-15,124 17 16,-18-35 0,53-88-1,-71 18 1,1-89-1,-71 35 1,-53 71-16,17-123 16,-17 88-1,0 53 1,-17 52 0,-1 107 15,18-1-16,0-70-15,0 88 16,0-35 0,71-18-1,17-70 1,71 0 0,-18-18-1,-106-18-15,141-35 16,-105 0-1,-36-35 1,-35-18 0,-53-17-1,-35 87 1,-18 72 0,18 34 15,-18 54-16,106-1 1,0-52 0,53-18-1,-18-53-15,36 0 16,17-18 0,-17-17-1,-1-54 1,-34 19-1,-19-18 1,-17 70 0,0 71 15,0 35-15,0-53-1,0 1 1,18 52-1,35-88 1,35 18 0,18-54-1,-18 1 1,18-53 0,-89-18-1,-17 35 1,-17 71-1,-36 0 1,18 53 0,35 18-1,0-1 1,17-34 0,19-19 15,-19 1-16,-17-36 32,-17 1-47,-1 17 16,-17 0 0,17 0-1,18 17 1,0 1-1,35 17 1,-17-35-16,35 0 16,53 0-1,35-53 1,-18 0 0,1-35 15,-89 0-16,-35 0 1,0 70 0,-18 36-1,1 35 1,17 17 0,0-17-1,17 0 1,-17-35-1,0-1 1,-53 1 0,18-18-1</inkml:trace>
  <inkml:trace contextRef="#ctx0" brushRef="#br0" timeOffset="84170.11">6738 16016 0,'-18'-35'0,"36"70"0,-36-88 0,-35-35 15,36 53 1,-1 52 15,-17 72-15,0 87-1,-1 0 1,19-52 0,17-71-1,0-18 1,0-53 15,0 1-31</inkml:trace>
  <inkml:trace contextRef="#ctx0" brushRef="#br0" timeOffset="84620.65">6332 16192 0,'-17'-17'0,"-1"-18"15,53 87-15,-70-122 0,35 52 0,-18-70 16,54-35 0,70 52 15,88 71-16,-18 53 1,18 106 0,-88 17-1,-89-35 1,-17-70 0,0-36-1,-17-35 1,17-35-1,0-53 1,0 52-16,35-70 16,18-88-1,0 71 1,17 17 0,-34 89-1,-1 17 16,-17 35-15,-1 53 0,-17-70-16</inkml:trace>
  <inkml:trace contextRef="#ctx0" brushRef="#br0" timeOffset="86019.35">7708 16245 0,'88'-17'31,"-88"-1"-31,53-35 16,-53 0-1,-17-53 1,-54 36 0,-35 52 15,18 54-16,0 87 1,17 18 0,71-35-1,0-88-15,18 52 16,53-52 0,34-18-1,-16-53 1,16-18-1,-52 1 1,-17-54 0,-36 71-1,0 36 1,0 70 0,-18 17-1,18 36 16,0-18-15,35-35 0,0-53-1,36 0 1,-36-53 0,1 0-1,-1-53 1,-35 89-16,18-71 15,-1 52 1,-17 125 15,0-72-31,0 36 16,-35 35 0,35-70-1,-35 35 1,35-35-1,0-36 17,35-35-17,0 0 1,-17 35-16,52-87 16,1 16-1,-53 89 1,17 36-1,-35 17 1,0 52 0,0-52-1,0-17 1,17-19 15,1-17-15,35-35-1,0-36 1,17-34 0,-17 34-1,36 0 1,-72 71 0,-17 36-1,0 70 1,-35-1-1,35-34 1,0-36 0,53-17-1,17-18 1,36-35 15,-18-36-15,-70 0-1,0-17 1,-18 18 0,-36 52-1,19 18-15,-36 71 16,-35 34 0,70-16-1,18-36 1,18-36-1,70-17 1,-35 0 0,-18 0-16,53-35 15,-52 17 1</inkml:trace>
  <inkml:trace contextRef="#ctx0" brushRef="#br0" timeOffset="86538.81">4992 17216 0,'0'-18'16,"0"36"-16,0-160 31,0 125-31,0-1 16,0 1-1,53 122 17,-36-87-17,19 53-15,69 52 16,-52-35-1,-17 18 1,-36-35 0,0-89 31,0-17-47</inkml:trace>
  <inkml:trace contextRef="#ctx0" brushRef="#br0" timeOffset="86803.55">5397 17198 0,'18'-35'0,"-36"70"0,54-106 16,-19 36-1,-87 53 17,35 17-32,-18 0 15,-88 124 1,35-53-1,0 17 1,71-52 0,35-53-1,17-18 1,89-53 0,-35 17-1</inkml:trace>
  <inkml:trace contextRef="#ctx0" brushRef="#br0" timeOffset="87119.61">5891 17198 0,'0'53'32,"-17"-36"-32,17 19 15,-53 87 1,18 18-1,-18 89 1,0-72 0,35-105-16,-35 159 15,0-71 1,36-35 0,-1-36 15,18-122 0,0 34-31,35-88 16,-17 71-16</inkml:trace>
  <inkml:trace contextRef="#ctx0" brushRef="#br0" timeOffset="87442.16">5803 17515 0,'0'0'16,"18"-123"-16,-18 88 0,17-36 15,54-17 1,0 35 0,34 18-1,-34 35 1,17 53 0,-88-36-1,0 36 1,-53 35-1,-17-17 1,-71-18 0,52-18-1,36-17 1,36-18 0,105-36 15,-53 36-31</inkml:trace>
  <inkml:trace contextRef="#ctx0" brushRef="#br0" timeOffset="88703.31">6738 17392 0,'0'0'0,"0"-18"0,0 1 16,0-19-1,0 1 1,-53 0 0,-17 17-1,17 18 1,17 53 0,-17 18-1,36-1 1,-1-52-16,18 35 15,0 0 1,35-53 0,36-18-1,0-17 1,34-71 15,-52 35-15,0-17-1,-35 53 1,-18 70 15,0 0-31,-18 54 16,18-19 0,0 18-1,53-52 1,18-36-1,-1 0 1,18-71 0,-52 53-16,17-52 15,0-36 1,-18 36 0,-18-19 15,-17 142 0,0-17-31,-17 16 16,17 37-1,0-19 1,0 1 0,53-71-1,17 0 1,36-36-1,18-52 1,-71 18 0,-1-71-1,-34 17 1,-18 71 0,0 124 30,-35 35-30,0-18 0,-1 18-1,19-53 1,-1-36-16,18 1 16,18-36 15,35-17-16,17-36 1,1 1 0,-54 52-16,71 1 15,-70 17 1,-18 52 0,0 1 15,0 0-16,0-17 1,53-36 0,-18 0-1,18 0 1,0-36 0,-18 1-1,1-18 1,-36 35-16</inkml:trace>
  <inkml:trace contextRef="#ctx0" brushRef="#br0" timeOffset="88969.86">7355 17163 0,'-17'0'16,"34"0"-16,-17 0 0,-35 0 15,0 0 1,52-18 0,72-17-1,-1 17 1,-53 18-16,53-35 16,-70 35-1,-18-18 1,0 1-1</inkml:trace>
  <inkml:trace contextRef="#ctx0" brushRef="#br1" timeOffset="95752.79">8008 9454 0,'0'0'0,"-18"0"16,-52 0-1,52 0-15,-17 0 16,17 0-1,36 0 48,70 0-32,-53 0-31,18 0 0,-17 0 16,140 0-1,-17 18 1,88-18 0,-36 18-1,124 17 1,18 18 0,106 0-1,-1 0 1,-69 0-1,87 0 1,-176-36 0,35 18-1,-71 1 1,-211-36 0,-35 0-1,-18 17 126,0 1-126,0 0-15,0-1 0,0 36 16,0 18 0,0 17-1,-35 35 1,-1 1 0,19-89-1,-19 106-15,-16 36 31,-1-19-15,35-16 0,0-54-1,1-18 1,17-52 0,0 0-1,-18-18 1,0 0-1,-17 0 1,-35 0 0,-54 0-1,-35 0 1,-88 17 0,36 1-1,-36 17 16,35-17-15,106-1 0,71-17-16,-88 0 15,70 0 1,0 18 0,35-18-1,18-18 48,0 1-63,0-1 15</inkml:trace>
  <inkml:trace contextRef="#ctx0" brushRef="#br1" timeOffset="96201.87">10530 11095 0,'18'-53'31,"-18"71"16,0-1-31,-18 1-16,-52 70 15,35 0 1,-18 0-1,0-17 1,35-71 0,36 0 31,-1 0-47,54 0 15,-18 18 1,53 52 15,-18-17-15,-70-35-16,34 17 15,-34-17 1,0-1 0,-18-70 15,-36-17-16</inkml:trace>
  <inkml:trace contextRef="#ctx0" brushRef="#br1" timeOffset="97017.81">7937 9684 0,'-17'0'0,"34"0"0,-69 17 16,34-17-1,18-17 48,0-1-63,0 0 16,18 1-16,17-36 15,35-18 1,36-17-1,-18 35 1,1-17 0,-54 52-1,-17 0 1</inkml:trace>
  <inkml:trace contextRef="#ctx0" brushRef="#br1" timeOffset="97385.34">8308 9278 0,'-18'18'15,"36"-36"1,-53 53-16,-1-17 15,-52 35 1,-18 0 0,71-36-16,-36 19 15,36-36-15,-53 35 16,53-35 0,17 0-1,18 18 16,35 17-15,-17-35-16,53 53 16,17 35-1,0-35 1,0 17 0,-53-17-1,-17-35 1,0-18-1,-18 18-15,0-1 16,0 1 0</inkml:trace>
  <inkml:trace contextRef="#ctx0" brushRef="#br1" timeOffset="97540.41">8237 9948 0,'0'18'16,"-17"-18"0,17 18-1</inkml:trace>
  <inkml:trace contextRef="#ctx0" brushRef="#br1" timeOffset="100383.82">13511 10001 0,'18'0'0,"-36"0"0,54 0 0,17-53 32,-36 53-32,18-70 15,-17 17 1,-18-35 0,0 52-1,0 19 1,0 52 15,-18 53-15,-17 53-1,-35 18 1,34-35 0,-34 34-1,70-122-15,-35 34 16,-1-35-1,1-35 1,17-17 0,18-54-1,0-35 1,0 1 0,36 34-1,-19 53 16,19 18-15,16 18 0,-16 35-1,-19-35-15,19 70 16,17 0 0,-1-53-1,37-35 1,-19-17-1,54-54 1,-36-17 0,-53 17-1,-35 1 1,0 52 0,0 36 15,0-1-16,-17 36 1,17 35 0,0-17-1,35-53 1,53-18 0,-17 0-1,-36-18-15,53-53 16,-17 1-1,-54-1 1,1-17 0,-18 35-1,-18 106 17,18-18-32,-35 36 31,0 17-31,17-35 31,0-18-15,18-17-1,0-36 1,0-35 0,18 18-1,17-53 1,36 0-1,-18 53 1,35 35 0,-70 35-1,17 53 1,-35-17 0,18-19-1,-1-16 1,1-19-1,-1-17 1,54-17 0,-18-36-1,0 0 1,0-71 0,-36 36-1,1 35-15,0-88 16,-18 53-1,0 35 1,0 71 0,-18 52-1,0 71 1,1 1 0,17-37-1,-18-34 16,0-53-15,18-36 31,0 0-47,18-52 16,17 17-1,54-35 1,-19 35-1,-35 53-15,36-36 16,0 36 0,-107 36 15,-52-1-15,-35-17-1,105-18 1,-53 0-16,18 0 31,53 17 0,0 19-15,0 16 0,36 1-1,-36-35-15,35 35 16,0-18-1,18-17 1,35-18 0,1 0-1,34-53 1,18 0 0,18-53-1,-71 0 1,-53 53 15,-35 18-15,-35 35-1,-53 35 1,70 18 0,1 18-1,17-18 1,53-18-1,35 0 1,-71-35-16,1 18 16,0 0-1,-18-1 1,-53 1 0,-35 0-1,17-1 1,36 1 15,-18-18-15,0-18-1,18 1-15</inkml:trace>
  <inkml:trace contextRef="#ctx0" brushRef="#br1" timeOffset="101018.09">14041 9578 0,'0'18'16,"0"-1"-16,0 1 16,-18 17-1,18-17 1,18-18 15,-1-18-15,-17 0-1,0-17 1,0 18 0,0-1-1,0 36 32,0-1-47,-17 18 16,-19 18-1,19-35 1</inkml:trace>
  <inkml:trace contextRef="#ctx0" brushRef="#br1" timeOffset="111918.16">9331 13194 0,'-18'0'0,"1"0"32,-1 0-1,0 0-15,1 0-1,-1 0-15,-17 0 16,-18 0-1,18 0 17,52 0 30,1 0-62,0 0 0,34 0 16,54 0-1,18 0 1,-1 0 0,54-18-1,-36 18 1,-106 0-16,124-35 16,-71 35-1,0 0 1,-70-18-1,-1 18 17,-69 0-1,-19 0-15,53-17-16</inkml:trace>
  <inkml:trace contextRef="#ctx0" brushRef="#br1" timeOffset="115489.55">9966 12806 0,'0'0'16,"0"-18"-16,-18 18 31,36 18 16,0-1-47,35 36 16,-36-35-16,18 17 15,71 36 1,-35-54-1,-1 1 1,-34-18 0,-1 0-1,-17 0 1,-18 18 31,0-1-47,-53 19 15,-18 34 1,-17-17 15,53-18-31,-71 36 16,35-18 0,36-18-1,17-17 1,1-18-1</inkml:trace>
  <inkml:trace contextRef="#ctx0" brushRef="#br1" timeOffset="116644.36">11659 12524 0,'0'-18'47,"0"0"-31</inkml:trace>
  <inkml:trace contextRef="#ctx0" brushRef="#br1" timeOffset="118133.15">11712 12524 0,'0'-18'47,"0"0"-32,0 1 1,0-1 0,0 0-1,-17-35 1,17 18-1,-18 0 1,18 0 0,0 17 15,0 36 0,0 17-15,-18 35-1,1 72 1,-1-37 0,18-69-16,-18 70 15,18 17 1,0-70 0,36-18-1,34-35 1,18-53-1,-70 36-15,53-54 16,-36 18 15,-17 18-31</inkml:trace>
  <inkml:trace contextRef="#ctx0" brushRef="#br1" timeOffset="118349.83">11483 12629 0,'0'0'0,"-18"18"31,36-18-15,0 0-16,-1 0 0,71-18 15,1-17 1,-1 35-1,-53 0 1</inkml:trace>
  <inkml:trace contextRef="#ctx0" brushRef="#br1" timeOffset="119648.88">12471 12753 0,'0'0'0,"17"0"15,1 0-15,35 0 16,-53-35 0,18-1-1,-18 1 1,0-35-1,-71 34 1,18 36 15,-53 18-15,0 35 0,36 0-1,-1 53 1,71-54-1,18 1 1,52-35 0,1-18-1,35-18 1,-36-35 0,-52 53-16,53-88 15,-36 0 1,-17 35-1,-18 18 1,0 17 15,0 36-15,-18 52 0,18-17-1,0 18 1,0-1-1,53-52 1,53 0 0,-18-36-1,53-52 1,0-1 0,-70 18-1,-36-17 1,-35 34-1,-88 19 17,-1 17-17,19 35 1,17 18 0,35-18-1,18-17 1,71-18-1,-18 0 1,35-18 0,-35-17-1,-35 35 1,-18-18 0,17 18-16,-17 18 31,0-1-16,0 19 1,0 34-16,18 54 31,0-71-31,-1 70 16,1 89 0,-18 17-1,0-70 1,0 35-1,-18-71 1,-70-70 0,53-17-16,-159 16 15,-36-16 1,89-36 0,0-36-1,35-52 1,89-18-1,17 54 1,17-107-16,89-18 31,-35 54-15,-36 70-16</inkml:trace>
  <inkml:trace contextRef="#ctx0" brushRef="#br1" timeOffset="120199.51">13423 12594 0,'0'0'0,"-17"0"31,-1 0-31,18 18 15,-18 17-15,18 18 16,0 18 15,0-54-31,0 18 16,0 1 0,0-54 15,-17-35-16,17 0 1,0 18-16,0-53 16,35 35-1,35-18 1,36 54 0,-18 34-1,-17 72 1,-71 16-1,0 1 1,0-71 15,0-17-15,0-36 31,0 1-47,35-1 15</inkml:trace>
  <inkml:trace contextRef="#ctx0" brushRef="#br1" timeOffset="121631.82">14340 12541 0,'0'0'0,"0"-17"0,0-1 0,-53-17 16,-35 17-1,0 18 1,-35 18 15,105-1-31,-53 54 16,54-53-16,-18 52 16,35 54-1,17-72 1,71-34-1,-17-18 1,35-35 0,-71 35-16,53-88 15,-53 17 1,-17-17 0,-18 53-1,0 17 1,0 36-1,0-1-15,-18 36 32,18 35-17,0-17 1,53-18 0,18-36-1,-18-17 1,53-70-1,-53 17 1,-18-35 0,-17 0-1,-1 35 1,-17 88 15,0-17-31,0 35 16,-17 17-1,-1-17 1,18-18 15,0-17-15,0-36 15,0-17-15,18-36-1,17 1 1,18 17 0,-53 35-16,53 1 15,0 17 1,-18 17 0,18 54-1,-53-18 1,0 35-1,0-53 1,0-17 15,0-36 1,17-35-17,36-35 1,-35 71-16,35-54 15,17 18 1,1 35 0,-36 18-1,1 36 1,-36 17 0,0-36-16,0 36 15,0-35-15,0 35 16,17-18-1,54-17 1,-18-18 15,70-53-15,-52 17 0,-18-52-1,-53 18 1,0 52-1,-36 18 1,-17 53 0,36 18-1,17 17 1,0-53 0,53 0-1,17-35 1,1 0-1,-54 0 1,36-53-16,-17 0 31,-19 36-31</inkml:trace>
  <inkml:trace contextRef="#ctx0" brushRef="#br1" timeOffset="122116.06">16228 11800 0,'-18'0'0,"0"0"15,1 0-15,34 0 32,36 0-17,-17 0-15,70-17 16,52-1 0,-34 0-1,-71 18 1,-106 0 15,35 0-15,-52 0-16</inkml:trace>
  <inkml:trace contextRef="#ctx0" brushRef="#br1" timeOffset="122482.43">16157 11818 0,'-17'0'16,"34"0"-16,-52 0 15,17 0 17,1 18-32,-1-1 15,-17 72 1,-18 105 0,35-89-1,1-52-15,-19 141 16,36-70-1,18 35 1,52-36 15,1-52-15,-53-71-16,87 35 16,1-35-1,-35-35 1,17-18-1,-17-36 1,-54 72-16</inkml:trace>
  <inkml:trace contextRef="#ctx0" brushRef="#br1" timeOffset="122716.46">16739 12153 0,'0'0'15,"-35"0"1,0 35-16,35-17 0,-18 88 31,0-18-15,1 18 0,17-35-1,0-19 1</inkml:trace>
  <inkml:trace contextRef="#ctx0" brushRef="#br1" timeOffset="123048.4">16651 12259 0,'0'-18'0,"0"1"0,0-36 15,53 18 1,-18 35 0,53 0 15,-70 0-31,70 88 16,-35-18-1,-35 36 1,-18-18-1,-18-35 1,-17-17 0,0-19-1,35-34 17,-18-1-17</inkml:trace>
  <inkml:trace contextRef="#ctx0" brushRef="#br1" timeOffset="123265.07">16545 12471 0,'0'0'0,"-35"0"0,17 0 0,36 0 31,0 0-31,35-18 16,35 18-1,-53-18-15,88 1 16,-34-19 0,-1 19-1,-88-1-15</inkml:trace>
  <inkml:trace contextRef="#ctx0" brushRef="#br1" timeOffset="123515.86">17339 12171 0,'0'0'16,"0"17"-1,-18 1 1,18 0-16,-17 17 16,-1-17-16,0 87 15,1-16 1,17-36-1,0 0 1,0-36 0,17-17-1</inkml:trace>
  <inkml:trace contextRef="#ctx0" brushRef="#br1" timeOffset="123767.69">17321 12241 0,'0'0'0,"0"-53"16,18 53 15,17 36-15,36 52 0,-1 0-1,54 0 1,-71-35-1,-36-35-15,1-18 16,-18 18 0,0-54 15</inkml:trace>
  <inkml:trace contextRef="#ctx0" brushRef="#br1" timeOffset="124032.6">17886 12083 0,'0'17'31,"0"1"-15,-18 52 0,-17 36-1,0 0 1,17-35-1,0-18 1,18-18 0,18-35 15,0 0-31,17-35 16</inkml:trace>
  <inkml:trace contextRef="#ctx0" brushRef="#br1" timeOffset="124282.2">18239 12241 0,'17'0'31,"1"0"-15,0-17-16,-1 17 15,1 0-15,17 0 16,-17 0-16,52 0 16,-17 0-1,-35 0 1</inkml:trace>
  <inkml:trace contextRef="#ctx0" brushRef="#br1" timeOffset="124448.99">18203 12400 0,'0'0'0,"0"18"31,18-18-15,35 0-1,35-18 1,-17-17-16</inkml:trace>
  <inkml:trace contextRef="#ctx0" brushRef="#br1" timeOffset="124865.12">18891 11906 0,'0'0'0,"-17"0"0,-1 0 16,0 0 0,18 36 15,18-36-15,0 0-1,17 0 1,-17-18-1,-1-17 1,-17 17 0,-35 18-1,0 0 1,-18 71 0,53-54-16,-18 89 15,18-35 1,18-1-1,35-70 1,-36 18 0</inkml:trace>
  <inkml:trace contextRef="#ctx0" brushRef="#br1" timeOffset="125149.36">19456 12100 0,'0'-17'0,"0"34"0,0-52 0,0 17 16,-18-35 0,-17 53-1,-18 36 1,18 70 0,-1-36-1,-17 36 1,36-36-1,17-34 1,0-19 0,35-17 15,-17 0-31</inkml:trace>
  <inkml:trace contextRef="#ctx0" brushRef="#br1" timeOffset="125466.12">19385 12171 0,'0'-35'16,"0"70"-16,0-106 16,0 18-1,0 18 1,88 0 0,18 35-1,-88 0-15,70 17 16,0 89-1,-70 0 1,-18 0 0,0-36 15,-18-34-15,-17-19-1,0-17 16,17 0-31</inkml:trace>
  <inkml:trace contextRef="#ctx0" brushRef="#br1" timeOffset="125682.42">19191 12330 0,'0'0'0,"18"0"31,-1 0-31,54 0 16,-53 0-16,105-18 31,-17 0-15,0-17-1,-71 17-15</inkml:trace>
  <inkml:trace contextRef="#ctx0" brushRef="#br1" timeOffset="125964.8">19950 12012 0,'0'0'0,"35"0"31,-18 0-31,-17 18 0,53 35 15,-35 52 1,17-34 0,-17 17 15,-18-35-15,0-35-1,18-36 16,-1 18-31</inkml:trace>
  <inkml:trace contextRef="#ctx0" brushRef="#br1" timeOffset="126215.04">20408 12030 0,'0'0'0,"0"-18"0,-35 18 31,0 71-15,-54 52 0,54-35 15,-18-17-15,18-36-1,53-35 16,-1-18-31</inkml:trace>
  <inkml:trace contextRef="#ctx0" brushRef="#br1" timeOffset="126781.24">20743 12012 0,'-35'0'16,"17"0"-1,1 0-15,-1 0 32,18-18-17,53 1 1,-35-1-1,17 18 1,-35 18 0,0 35-1,-18-18 1,1-17-16,-1-1 16,18-34 30,0-19-30,0 1 0,0 17-1,35-17 1,1 18 0,-19 17-1,19 52 1,-36 54-1,-36-18 1,-17-17 0,18-36-1,17-35 1</inkml:trace>
  <inkml:trace contextRef="#ctx0" brushRef="#br1" timeOffset="127463.76">21008 11465 0,'-18'0'0,"36"0"15,-53 0-15,17 0 16,18-17 0,18 17-1,-1 0-15,89 0 16,-18 0 0,18 0-1,-18 0 1,-70 0-1,0 17 1,-18 36 0,0 18 15,0-1-15,0 1-1,0 35 1,0-18-1,17 106 1,19-53 0,-19-35-1,-17-18 1,0 0 0,-35-52-1,-36-1 1,18-18-1,-17 1 1,-18 0 0,35-18 15,17 0-15,1 0-1,18 0 1</inkml:trace>
  <inkml:trace contextRef="#ctx0" brushRef="#br1" timeOffset="127631.1">21061 12735 0,'0'0'0,"-18"0"0,1 0 0,-19 0 15,19 0 1,-1 0 0,-53 0-1</inkml:trace>
  <inkml:trace contextRef="#ctx0" brushRef="#br1" timeOffset="130697.9">13776 13882 0,'0'0'0,"0"-18"0,53-105 31,-35 87-31,34-34 16,-16-18-1,-19 35 1,-17 70 15,0 19-15,-17 87 0,-1 1-1,18 17 1,0-18-1,0-70 1,0-35-16,0 17 16,0-17-1,-88-18 1,-18 0 0,18-18-1,17 0 1,36 18-1,53 0 17,52 18-17,-35-18 1,36 0 0,53 0-1,-1-35 1,0-18-1,-52 0 1,17-35 0,-53-53-1,1 52 1,-36 36 0,-18 142 15,-17-1-16,35 53 1,-18-35 0,18-36-1,0-17 17,35-53-17,18-17 1,-17-36-1</inkml:trace>
  <inkml:trace contextRef="#ctx0" brushRef="#br1" timeOffset="130914.16">14076 13917 0,'0'0'0,"17"0"31,1 0-31,35 0 16,53-35 0,0 35-1,-36-18 17,-17 18-32</inkml:trace>
  <inkml:trace contextRef="#ctx0" brushRef="#br1" timeOffset="131531.22">15505 14005 0,'0'0'0,"0"-17"31,0-1-31,0-53 15,-71 1 1,0 35 0,-34 17 15,-19 71-15,18 35-1,71 0 1,17-17-1,18-54-15,53 19 16,36-19 0,16-17-1,-34-35 1,35-35 0,-53-36-1,-18-53 1,-17 0-1,-18 71 1,0 53 0,-36 123 15,36-53-15,0 106-1,0-35 1,71 0-1,-36-35 1,0-36 0,1-35-1,17 0 1,-18-18-16</inkml:trace>
  <inkml:trace contextRef="#ctx0" brushRef="#br1" timeOffset="131948.01">15893 13829 0,'0'-18'16,"0"36"-16,0-53 0,-18 17 16,-35 36-1,53-1 1,-18 71 0,18-35-1,-17 18 1,17-18-1,35-36 1,-17-17-16,52 0 16,18-17-1,-17-36 1,-53-35 0,-18-53-1,-18 52 1,0 72-16,-52-36 15,-1 53 1,1 35 0,17 36 15,35-18-15,18 17-1,0-52-15,35-1 16,36 1-16</inkml:trace>
  <inkml:trace contextRef="#ctx0" brushRef="#br1" timeOffset="132547.48">16369 13970 0,'18'0'0,"-36"0"0,71 0 16,-18-18-1,-35-17 1,0-35-1,0-1 1,0 36 0,0 17 15,-18 36-15,1 52-1,-18 18 1,17-17-1,18-53-15,0 35 16,35-36 0,53-17-1,18 0 1,-18-35 0,18-18-1,-35-18 1,-18-34-1,-71 105 17,0 0-17,-17 53 1,17-1 0,18 19-1,36-18 1,-19-18-1,1-35 1,-36 0 15,1 0-31,-19 0 16,1-17 0,35-1-1</inkml:trace>
  <inkml:trace contextRef="#ctx0" brushRef="#br1" timeOffset="133247.04">17762 13917 0,'0'0'16,"0"-18"-16,0-17 15,0 18-15,0-19 16,0 19-16,18-54 15,35 36 1,0 17 0,17 53 15,-34 36-15,-36 35-1,0-18 1,0-35-1,0-35 1,-18-18 0,0 0-1,18-36 1,0 19-16,0-72 16,53 1-1,35-35 1,1 70-1,-1 53 1,-18 53 0,-52 35-1,-18 18 17,0-53-17,-35-18 1,35-17-1,35-36 17,-17 18-32,17-18 0</inkml:trace>
  <inkml:trace contextRef="#ctx0" brushRef="#br1" timeOffset="133663.72">18750 13705 0,'0'0'0,"0"-53"16,0 36-16,0-18 15,-53 35 1,18 17 0,-36 71-1,36 18 17,35-35-17,18 17 1,35-70-1,52-18 1,-16-18 0,-19-35-1,-34-53 1,-36-35 0,-36 53-1,-17 70 1,-35 36-1,0 35 1,17 35 0,36 0 15,35-35-15,53-35-16</inkml:trace>
  <inkml:trace contextRef="#ctx0" brushRef="#br1" timeOffset="133981.29">19297 13582 0,'0'0'15,"0"-35"-15,18-89 16,-18 54 0,0 52-1,-18 53 1,0-17-16,1 88 15,-36 52 1,53-34 0,-18-1 15,18-17-15,35-88-1,54 0 1,-19-36-1,18-53 1,-70 54-16</inkml:trace>
  <inkml:trace contextRef="#ctx0" brushRef="#br1" timeOffset="134213.01">19121 13670 0,'0'0'0,"-18"0"0,-17 0 0,52 0 47,36-18-47,-18 1 16,71 17 0,35-18-1,-88 18 1</inkml:trace>
  <inkml:trace contextRef="#ctx0" brushRef="#br1" timeOffset="135696.87">14552 14905 0,'-18'0'16,"1"0"0,17-18 15,0 1-31,17-1 0,19-17 15,-1-1 1,-35-17 0,0 36-1,-71 17 1,1 17 15,35 19-15,35 34-1,0-52-15,0 17 16,17-17-16,54 52 16,-18-17-1,-36 0 1,-52 0 0,-35-35-1,34-18-15,-52 0 16,0-18-1,53 1-15,-54-54 16,19-17 0,52 35 15,1 35-15,17 53 15,0-17-31,52 17 15,19 36 1,52-18 0,-34-53-1,34 0 1,-35-18 0,-70 1-16,88-54 15,-89 18 1,1-17-1,-18 34 1,-18 54 15,18 0-15,-17 34 0,17 19-1,0-18 1,35-35-1,36-18 1,-54 0-16,36 0 16,-35 0-16,88-71 15,-53 0 1,-36 19 0,-17-1-1,0 70 16,-17 36-15,17 0 0,0 18-1,53-54 1,35-17 15,-53 0-31,71-17 16,-36-19-1,-34-34 1,-36 35 0,0-1-1,0 54 17,-18 0-32,0 70 15,-17 0 1,-18 71-1,18-1 1,17-69 0,-17 16-1,35-69 17,35-107-1,-17 54-31</inkml:trace>
  <inkml:trace contextRef="#ctx0" brushRef="#br1" timeOffset="135982.89">15381 15046 0,'-18'-35'0,"36"70"16,-36-88-16,1 18 0,17-53 16,0 52-1,70 19 1,36 17-1,-88 0-15,70 0 16,-35 70 0,-53-35-1,-53 18 17,-70 0-17,34-17 1,72-19-16,-36 1 15,106-53 17</inkml:trace>
  <inkml:trace contextRef="#ctx0" brushRef="#br1" timeOffset="136313.04">15769 14870 0,'0'0'0,"18"-18"0,-18 0 15,0 36 17,0 0-32,0 52 15,-18-52 1,1 70 0,-19 71-1,1-36 1,17 36-1,-17-71 1,17-35 0,18-71 15,36-35-15,-19-52-1,1 69-15</inkml:trace>
  <inkml:trace contextRef="#ctx0" brushRef="#br1" timeOffset="136620.13">15769 14940 0,'0'-18'0,"0"-17"0,0 0 32,0 123-32,35-194 0,-17 106 15,70-17 1,0 17-1,18 35 1,-88 18 0,-18 0-1,-88 0 1,17-18 0,-35 18-1,89-53 1,34 0 15,36-35-15,-17 17-1</inkml:trace>
  <inkml:trace contextRef="#ctx0" brushRef="#br1" timeOffset="137081.51">16492 14799 0,'-35'0'47,"17"0"-47,1 0 0,-18 18 16,-18 35 0,35-1-1,0 1 1,18-17-1,53-19 1,-35-17-16,88 0 16,-36 0-1,18-35 1,-52-18 15,-36-17-15,-18-19-1,-35 89 1,-35 0 0,0 53-1,53-17 1,17 16 0,18-34-1,70-18 1,1 0-1</inkml:trace>
  <inkml:trace contextRef="#ctx0" brushRef="#br1" timeOffset="137465.19">16827 14870 0,'0'-36'15,"0"19"1,0-1-1,0 0-15,18 1 16,17 17 0,1 0-1,-1 70 1,-17-17 0,-18 18-1,0-36 1,-36-17-1,19-18 1,17-18 31,0-17-47,35-18 31,0 18-15,18-1-1,-35 19-15,52-19 16</inkml:trace>
  <inkml:trace contextRef="#ctx0" brushRef="#br1" timeOffset="137764.01">17639 14552 0,'0'0'16,"0"-18"-16,-18 18 31,-17 18-31,-18 70 16,18-17-1,17 52 17,0-52-17,18-18 1,18-18-1,17-35 1,54 0 0,-72 0-16,54-35 15,-18-1 1</inkml:trace>
  <inkml:trace contextRef="#ctx0" brushRef="#br1" timeOffset="137979.6">17339 14781 0,'0'18'31,"18"-18"-15,-1 0-16,19 0 0,69 0 31,-52 0-16,-35 0-15,35-18 16,-35 18-16</inkml:trace>
  <inkml:trace contextRef="#ctx0" brushRef="#br1" timeOffset="138447.59">18609 14587 0,'0'0'0,"-18"0"16,1-17-1,17-1 1,123 0-1,36 1 1,-124 17-16,106 0 16,-17 0-1,-89 0 17,-88 17-1,18-17-31</inkml:trace>
  <inkml:trace contextRef="#ctx0" brushRef="#br1" timeOffset="138665.1">18927 14587 0,'0'0'0,"0"18"16,-18 17 15,0 18-15,1 35-1,17 1 1,0-37 0,-18 1-1,18-35 1</inkml:trace>
  <inkml:trace contextRef="#ctx0" brushRef="#br1" timeOffset="139047.29">19156 14905 0,'17'0'16,"-34"0"-16,52-18 16,18 1-1,53-19 1,-18 1-1,-35 0 1,-53 17-16,0-17 16,-18 35-1,-52 17 17,-1 36-17,1 18 1,52-1-1,18-52-15,0 35 16,71-35 0,17-18-1,-18 0 1,19-36 0,-72 19-16</inkml:trace>
  <inkml:trace contextRef="#ctx0" brushRef="#br1" timeOffset="139279.85">19861 14711 0,'0'-18'0,"0"36"0,18-36 31,0 36-31,17 35 31,-35-36-31,18 36 16,34 0-1,-34-18 1,0-17 0,-1-18 15</inkml:trace>
  <inkml:trace contextRef="#ctx0" brushRef="#br1" timeOffset="139530.2">20161 14746 0,'0'0'0,"0"-53"16,0 0 0,-17 53-1,-36 18 17,-18 35-17,1 35 1,17-17-1,0-1 1,17-35 0,72-35 15,-1 0-31</inkml:trace>
  <inkml:trace contextRef="#ctx0" brushRef="#br1" timeOffset="139862.45">20426 14499 0,'0'0'0,"0"-17"0,0-54 16,17 53 0,-17 1-1,-17 34 1,-1 72-1,-17 34 1,-18 0 0,35-34-1,18-1 1,18-35 0,35-36-1,17-17 1,19 0-1,-36-35 1,-18-18 0</inkml:trace>
  <inkml:trace contextRef="#ctx0" brushRef="#br1" timeOffset="140096.46">20373 14676 0,'0'0'16,"18"0"15,-1 0-31,18 0 16,1 0-16,34 0 15,-52 0-15,52-18 16,19 0-1</inkml:trace>
  <inkml:trace contextRef="#ctx0" brushRef="#br1" timeOffset="140312.54">20990 15028 0,'0'0'16,"-17"0"-16,-1 0 0,0 0 15,-17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2:59:14.1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3616 388 0,'0'0'0,"-18"0"16,-52 0-1,52 0-15,-35 0 16,36 0-16,-1 0 15,0 0 1,18 18 0,18 35-1,70 17 1,0 18 0,71 71 15,-71-71-16,-17 0 1,-36-17 0,-35-36-1,0-52 17,0-1-32</inkml:trace>
  <inkml:trace contextRef="#ctx0" brushRef="#br0" timeOffset="367.17">4092 388 0,'0'0'0,"0"-18"0,18 1 31,-18-1-16,-18 18 1,-52 71 0,34-36-16,-52 53 15,-53 71 1,18-36 0,-1 54-1,54-89 1,17 0-1,53-70 1,0-36 31,0 1-47,53-36 16</inkml:trace>
  <inkml:trace contextRef="#ctx0" brushRef="#br0" timeOffset="849.67">4286 741 0,'0'-18'0,"0"36"0,0-53 16,0 17 0,0 0-16,-17 18 0,17 18 47,0 17-47,0 71 31,0 0-16,-18 88 1,-35-35 0,35-106-16,-35 211 15,18-52 1,18 35 0,17-159-1,0-53 1,35-70-1,-18-89 1,19-70 0,-1 18-1,0 53 1</inkml:trace>
  <inkml:trace contextRef="#ctx0" brushRef="#br0" timeOffset="1232.83">4233 741 0,'-17'-35'0,"34"70"0,-34-88 16,17-18-1,0 18 1,0 36 0,88-18-1,-18 17 1,72 0-1,-37 54 1,19 52 0,-107 53-1,-105-35 1,-53-1 15,35-52-15,36-53-1,-1 0 1,54 0 0,17-35-1,17-18 1,1 36-16</inkml:trace>
  <inkml:trace contextRef="#ctx0" brushRef="#br0" timeOffset="2684.2">5345 670 0,'0'-17'0,"0"34"0,0-52 16,0 17-16,17-17 15,-87-18 1,-1 36 0,-17 17-1,17 52 1,1 37 0,52 16-1,1 1 1,17-53-1,52 0 1,1-53 0,36-35-1,-37-18 1,19-53 0,-36 36 15,-17-36-16,-18 35 1,18 54-16,-18-19 16,0 89 15,0 35-15,0 18-1,0-18 1,52-35-1,-52-35-15,89 17 16,-36-35 0,52-35-1,-34-18 1,17-18 0,-70-17-1,-1-53 16,-17 71-15,0-19 0,-17 89 15,-1 71-15,18 52-1,0-87-15,0 52 16,0-18-1,0 19 1,53-54 0,35-17-1,18-36 1,0-53 15,-53 1-15,0-71-1,-53 35 1,0 53-16,0-35 16,0 52-16,0-16 15,0 34 1,0 88 15,0-52-31,0 70 16,0 18-1,0 35 1,0-70 0,0-1-1,0-34 1,0-54 31,-18 0-32,18 1-15,0-36 16,0-53 0,53 35-1,35-34 1,-17 87 0,-36 0-16,53 18 15,0 71 1,-70 17-1,-18 0 1,-35 18 0,0-53-1,-1 0 1,36-35 0,-17-18 15,17-18-16,0-17 1,-18-36 0</inkml:trace>
  <inkml:trace contextRef="#ctx0" brushRef="#br0" timeOffset="2966.35">5733 582 0,'-18'0'15,"36"0"-15,-54 0 0,19 0 0,-1 0 0,36 0 47,35 0-47,-36 0 16,89 0-1,-35 0 1,-18-18 0,-36 18-1</inkml:trace>
  <inkml:trace contextRef="#ctx0" brushRef="#br0" timeOffset="3729.21">3263 1358 0,'0'0'0,"-35"0"0,-71 18 31,88-18-15,54 0 15,-19 0-31,107 0 16,35-18 0,-107 18-1,195 0-15,89-17 31,34 17-15,-35-18 0,88 0-1,-70 1 1,53-1 0,-106 0-1,-106 18 1,-124 0-1,-17 0 1</inkml:trace>
  <inkml:trace contextRef="#ctx0" brushRef="#br0" timeOffset="19130.27">8184 1111 0,'0'0'0,"0"18"0,-35 0 16,18-18-16,-19 0 16,36 17-1,0-34 48,18-1-63,17 18 15,-17-18-15,70-35 16,53-35 0,18 35-1,70-53 1,18 18-1,-18 18 1,-52-1 0,-71 36-1,17 0 1,-70-1 0,0 1-1,-35 35-15,-18-35 16,0-1 31,-18 36-32,-35 0 1,-18 0 0,54 0-16,-71 0 15,52 18 1,1-18-1,17 0 1,36 0 31,0 0-47,70 0 16,-18-18-1,19 1 1,-36-1 15,-36 18-31,1 0 16,-18 18 15,0-1-15,0 36-1,0-35-15,-35 53 16,17-19-1,18-34-15,-18 0 16,18 17 0,0-17 31,-17-18-32</inkml:trace>
  <inkml:trace contextRef="#ctx0" brushRef="#br0" timeOffset="20002.43">8361 1182 0,'-18'0'16,"1"0"0,-1 0-16,18 17 31,0 1-31,0 0 15,18-1-15,87 36 16,19 0 0,70 18-1,35-1 1,-88 1 0,71 17-1,-124-35 1,-35-35 15,-53-1-15,18-17-1,-36-35 17,-35-18-17,36 0 1,-1 35-1,18 1 1,0-1 0,18 18 15,-1 0-31,36 18 16,-35 35-1,-1 0 1,-17-36-1,-17 36 1,-54 35 0,1-52-1,52-19-15,-35-17 16,53-88 15,0 53-31</inkml:trace>
  <inkml:trace contextRef="#ctx0" brushRef="#br0" timeOffset="20797.28">10407 459 0,'0'0'0,"-18"0"0,18-18 31,-35 36 0,17-1-31,1 54 16,-1 17-1,18-17 17,0-36-32,0 18 15,0-36-15,0 1 16,0 0 0,0-54 15,18 36-31,-18-53 15,17-35 1,19-18 0,-19-17-1,36 70 1,-18 18 0,1 35-1,52 88 1,-53 0-1,1 36 17,-36-54-17,0 18 1,0-35 0,0-35-1,-36-18 1,-17-18-1,36 1-15</inkml:trace>
  <inkml:trace contextRef="#ctx0" brushRef="#br0" timeOffset="21014.08">10231 758 0,'17'-17'16,"1"17"-16,70-18 15,18-17 17,0 0-17,-71 17-15,124-35 16,-36 0 0,1-17-1,-107 52-15</inkml:trace>
  <inkml:trace contextRef="#ctx0" brushRef="#br0" timeOffset="21498.73">11060 370 0,'0'18'31,"-18"-36"-31,36 18 0,-54 0 0,1 0 16,0 18-1,17 70 1,18-35 0,0 35-1,0-17 1,0-53-1,-18 52 1,18-17 0,-17-35-1,-1-18 1,1 0 0,17-71-1,17 1 1,36 34-1,53 1 1,17 35 0,-34 0-1,-19 53 1,-52-35-16,-18 17 16,-88 18-1,-36 17 1,1-34 15,52-19-15,36-17-1,17 0 1,18-35 0,53-18-1</inkml:trace>
  <inkml:trace contextRef="#ctx0" brushRef="#br0" timeOffset="21996.43">11624 617 0,'0'0'0,"71"-35"31,-54 17-31,-17 1 15,0-1 17,-53 18-17,-35 0 1,53 35 0,35-17-16,-18 0 15,1 35 1,52-36-1,53 1 1,-17 35 0,-19-18-1,-34 0 1,-53 18 0,-53-17-1,-18-1 1,53-35-1,0 0 17,18 0-17,35-71 1,70 18 0</inkml:trace>
  <inkml:trace contextRef="#ctx0" brushRef="#br0" timeOffset="22297.52">12083 370 0,'0'0'0,"0"-17"0,0-54 16,-36 54 31,36 52-47,-17 88 31,-1 1-15,0-36-1,-34 18 1,34-53 0,18-36-16,-18 36 15,1-53 1,52 0-1,-35 18-15</inkml:trace>
  <inkml:trace contextRef="#ctx0" brushRef="#br0" timeOffset="23829.61">12400 564 0,'0'-17'15,"-18"17"1,1 0-1,-18 0-15,-18 35 32,-18 36-17,53-18 1,18-36-16,-17 71 16,17-35-1,53-17 1,17-36-1,36 0 1,-18-53 0,-70 35-16,53-53 15,-71-17 1,0 0 0,-36 35-1,-52 36 1,0 17-1,-18 52 17,53 19-17,18 35 1,35-36 0,17-17-1,89-17 1,0-36-1,-18-18 1,18-35 0,-53-18-1,-18-17 1,-17 71-16,-18-19 16,0 1-1,0 53 32,0 35-31,0 17-1,0 1 1,0-36 0,35 0-1,1-35 1,-19 0-16,18 0 15,18-53 1,-17-52 0,-19 52-1,19-36 1,-19 37 0,1 34-1,-18 124 16,0-36-15,35 1 15,0-18-15,36-18 0,0-35-1,-54 0-15,54-18 16,-18-17-1,17-53 1,-17 0 0,-18-53-1,1 52 1,-36 54-16,0-53 16,0 70-1,-36 18 1,19 36 15,-19 69-15,19 19-1,17-18 1,35-18 0,18-35-1,53-18 1,-18-35-1,18 0 1,-18-35 0,-53-36-1,-35 18 1,0 0 0,0 36-1,-53 17 1,18 70-1,18-34 17,17 17-17,0-18 1,17 0 0,54-35-1,-1 0 1,18 0-1,-17-53 1,0 18 0,-54-18-1</inkml:trace>
  <inkml:trace contextRef="#ctx0" brushRef="#br0" timeOffset="24122.46">13406 441 0,'0'0'0,"-18"0"0,0 0 16,1-18 0,70 18-1,88 0 1,-18 0-1,18-17 1,-35-1 0,-53 18-1,-88 0 32</inkml:trace>
  <inkml:trace contextRef="#ctx0" brushRef="#br0" timeOffset="24745.7">10495 1782 0,'0'-18'31,"0"0"-31,35 18 0,-52 18 16,-19 70-1,36-70 1,0 52-16,-35 71 15,0-35 17,17-35-17,18-54 1</inkml:trace>
  <inkml:trace contextRef="#ctx0" brushRef="#br0" timeOffset="27497.21">10354 1940 0,'0'-17'0,"0"34"0,0-52 16,-18 0-16,18-53 16,36 17-1,52-17 1,18 35 15,17 35-15,-70 124-1,-71 18 1,-87-19 0,-1 1-1,18-53 1,35-53-1,0 0 1,35 0 0,18-35-1,18 35 17,35 106-17,-36-89 1,19 19-16,-1-1 15,-18-18 1,36 36 0,-17-35-1,70-18 1,17 0 0,-17-35-1,17-36 1,-70 1-1,-53-36 1,-35 53 0,0 35-1,-1 18 1,1 71 0,35-1-1,0 19 1,53-19-1,-18-35 17,36-35-17,-18 0 1,-36 0-16,89-35 16,-18-35-1,-35-1 1,-17-70-1,-19 53 1,1-53 0,-18 123-1,-18 18 1,1 35 0,-1 71-1,0 0 1,18-88-1,0 105-15,18-52 32,35-1-17,35-35 1,0-35 0,36-17-1,17-36 1,-18-18-1,-87 18 1,-36-52 0,-53 34-1,0 53 1,-71 36 0,54 35-1,17 35 1,35-17-1,18-1 17,71-35-17,-36-17 1,-17-18-16,35 0 16,0-35-1,-1-36 1,-34-17-1,0 18 1,-1-1 0,-17 106 15,0 18-15,0-18-16,0 18 15,53 18 1,0-36-1,18 0 17,17-35-17,-18-35 1,36-18 0,-53-17-1,-17-89 1,-19 36-1,-17-19 1,0 72 0,0 123 15,0-18-31,0 36 16,-53 87-1,36-52 1,17 0-1,17-35 17,19-36-17,34-18 1,-52-17-16,35 0 16,0-17-1,-1-18 1,-16-54-1,-19-16 1,1 52 0,0 35-1,-18 36 1,0 52 0,0-17-1,0 18 1,0-18-1,0-36 17,35-17-17,-17 0 1,52-35 0,-35-18-1,36-35 1,-36 17-1,-17 54 1,0 17 0,-18 17-1,0 54 1,0-1 0,17-34-1,54-1 1,-18-35 15,17 0-31,18 0 31,1-35-15,-72 17-16,18-53 16,1 19-1,-1-1 1,-35 35-1,0 36 17,0-1-32,0 36 15,0-35-15,0 35 16,0 0 0,0-18-1,18-35 1,70 0-1,-35 0 17,53-35-17,-1-18 1,-52-18 0,-17-35-1,-36 89-15,0-36 16,-71 18-1,18 52 1,-17 54 0,52 35-1,18-36 1,18 1 0,52-36-1,18-35 1,53 0-1,-52 0 17,17-35-17,-54-18 1,-34-35 0,-18-1-16</inkml:trace>
  <inkml:trace contextRef="#ctx0" brushRef="#br0" timeOffset="27762.81">13670 1482 0,'0'0'0,"-18"-18"0,18 0 16,0 1-16,-17 17 47,-1 0-31,1 0-1,-1 0-15,0 0 0</inkml:trace>
  <inkml:trace contextRef="#ctx0" brushRef="#br0" timeOffset="28029">12471 1817 0,'-18'35'0,"36"-70"0,-54 70 15,54-35 1,35 0-16,-35-18 16,70 1-1,-18-1 1,-52 18-16,35-17 16,-18-1-1,-17 0 1,-1 1-16</inkml:trace>
  <inkml:trace contextRef="#ctx0" brushRef="#br0" timeOffset="28746.05">15187 388 0,'0'0'0,"18"-18"0,-1 18 16,1-53-1,0-17 1,-18 35-1,-53 35 1,-35 17 0,-54 71-1,1 54 1,35 16 0,71-34-1,35 17 1,18-53-1,88 18 17,-18-88-17,35-18 1,-17-18 0,-18-35-16</inkml:trace>
  <inkml:trace contextRef="#ctx0" brushRef="#br0" timeOffset="31313.29">15663 547 0,'36'0'0,"-19"-18"0,71-17 32,-70 17-32,0 1 15,-18-1 1,-18 36 15,-52 52-15,-36 18-1,70-70 1,-69 88 0,-19 0-1,71-53 1,53-36 0,-17 1-1,34-53 16,36-36-15,-35 53-16</inkml:trace>
  <inkml:trace contextRef="#ctx0" brushRef="#br0" timeOffset="31455.16">15946 194 0,'0'0'16,"-18"-35"-1</inkml:trace>
  <inkml:trace contextRef="#ctx0" brushRef="#br0" timeOffset="31764.64">16387 423 0,'0'18'0,"17"70"16,-17-17-1,0-54-15,-53 72 16,-35 34 0,0-35-1,-36 0 1,71-52-1,18-19 17,18-17-1,-1 0 0</inkml:trace>
  <inkml:trace contextRef="#ctx0" brushRef="#br0" timeOffset="32562.84">15699 1517 0,'0'0'16,"0"-18"-16,17 1 15,-17-1-15,0 0 32,-17 18-17,-72 36 1,-16 17 0,-37 105-1,107-105-15,-71 71 16,18 34-1,71-52 1,17-18 15,88-17-15,18-36 0,-1-35-1,-16 0 1,16-35-1,19-36 1,-71 36 0</inkml:trace>
  <inkml:trace contextRef="#ctx0" brushRef="#br0" timeOffset="32895.5">16228 1658 0,'0'0'0,"0"-18"16,0-17-16,0 53 47,-53 35-31,0 35-1,-53 35 1,88-87-16,-34 34 15,-54 36 1,70-71 0,1-17-1,35-36 17,71-35-17,-36 18 1</inkml:trace>
  <inkml:trace contextRef="#ctx0" brushRef="#br0" timeOffset="33214.1">16581 1605 0,'0'0'0,"0"-18"0,17 18 31,-17 18-16,-17 17 1,-36 36 0,-36 52-1,54-105-15,-53 70 16,0 0 0,17-17-1,54-53 1,-1-1-1,36-34 32,34-19-31</inkml:trace>
  <inkml:trace contextRef="#ctx0" brushRef="#br0" timeOffset="33679.19">16616 1323 0,'0'0'0,"17"0"15,1 0 1,0 0-16,-1 0 0,54 35 15,35 18 1,-36 0 15,36 70-15,-71-17 0,-35 71-1,-17-89 1,-71 35-1,-36-17 1,18-53 0,0 0-1,36-35 1,17-18 0,18 0-1,17-18 1,0-35-1,18 0 1</inkml:trace>
  <inkml:trace contextRef="#ctx0" brushRef="#br0" timeOffset="34662.51">16157 194 0,'0'-18'0,"-17"1"15,17-1 1,0 0 0,0 36 46,0 0-62,35-1 16,-18 1-1,36 17 1,0 18 0,-35 0-1,0-35-15,-1 17 16,1 18 0,-18 0-1,-35-18 1,17 0-1</inkml:trace>
  <inkml:trace contextRef="#ctx0" brushRef="#br0" timeOffset="53443.07">1182 3598 0,'0'18'0,"-18"-18"47,18 18-47,0-36 78,0 0-62,18 1-16,-18-1 15,0-17-15,17-1 16,1-16-1,-18-1 1,0 35 0,0 36 15,0 17-31,0 35 31,-18 36-15,18 18-1,0-107-15,0 36 16,0 36 0,0-37-1,0-16 1,0-19 0,-35 1-1,-35-18 1,52 18-16,-88-1 15,36-17 1,17 18 0,35-18-1,36-35 32,87 17-31,-16 0-1,52 1 1,-53-1 0,-70 18-16,17 0 15,-17 0 1,-18-18 62,0 1-78,17 17 0</inkml:trace>
  <inkml:trace contextRef="#ctx0" brushRef="#br0" timeOffset="53657.5">1587 3775 0,'0'0'0,"0"-18"63,18 18-32,0-18-15,-1 1-1</inkml:trace>
  <inkml:trace contextRef="#ctx0" brushRef="#br0" timeOffset="54259.02">3140 3175 0,'-18'-18'0,"36"36"0,-54-36 0,-16-35 31,34 53-31,18-17 16,0 34 31,18 1-47,70 106 16,0-1-1,35 18 1,-105-106-16,35 36 15,0 0 1,-18-36 0,-35-18-1,0-34 32,0-1-47,0-17 0</inkml:trace>
  <inkml:trace contextRef="#ctx0" brushRef="#br0" timeOffset="54550.56">3563 3140 0,'18'-18'16,"-36"36"-16,36-54 0,-18 1 16,-36 53 15,-34 70-16,-71 71 1,53-36 0,52-88-16,-52 107 15,35-72 17,18 1-17,53-71 32,-1 0-47</inkml:trace>
  <inkml:trace contextRef="#ctx0" brushRef="#br0" timeOffset="54942.08">3845 3404 0,'-35'53'15,"17"-35"-15,1-1 16,17 54-16,-18 70 31,18-106-31,0 107 16,-18 122-1,1-17 1,17-88 0,0 0-1,17-18 1,-17-53 0,0-18-1,0-87 1,0-89-1,0-53 1,0 18 0</inkml:trace>
  <inkml:trace contextRef="#ctx0" brushRef="#br0" timeOffset="55326.11">3792 3669 0,'0'-18'0,"0"36"0,0-53 0,0 17 16,0 0-16,36-17 16,-1-18-1,18 0 1,17 0 0,1 53-1,35 36 1,-89-19-16,36 36 15,-53 53 1,-53-18 0,-35-35-1,-35-18 1,52-17 15,1-18-15,87-18 15,1 18-15,0-17-16,34-1 0</inkml:trace>
  <inkml:trace contextRef="#ctx0" brushRef="#br0" timeOffset="55975.54">4745 3598 0,'0'0'0,"0"-17"16,0-19 0,0-34-1,-18-1 1,-70 36-1,70 35-15,-35 0 16,-88 35 0,71 36-1,17 35 1,35-18 0,1 0-1,34-35 1,1-35-16,17-1 15,36-17 1,-1-17 0,1-36-1,-1-18 17,-34-35-17,-1 18 1,-35 18-1,0 87 17,0 1-17,-18 70 1,18 0 0,36 0-1,16-52 1,-16-19-1,-1-17 1,18 0 0,-35-17-16,35-19 15,-36 19 1</inkml:trace>
  <inkml:trace contextRef="#ctx0" brushRef="#br0" timeOffset="56276.02">5239 3228 0,'0'0'0,"0"-18"0,0-17 16,0 0-1,-18 35 17,18 88-17,0 18 1,0-71-16,0 88 15,0-87-15,-18 87 16,18-52 0,-17-18-1,17-36 1,35-34 31,-17-1-47,-1-17 0</inkml:trace>
  <inkml:trace contextRef="#ctx0" brushRef="#br0" timeOffset="56842.44">5556 3140 0,'0'0'16,"0"-18"-16,0 36 46,0-1-46,0 72 16,0 52 0,0-106-16,0 71 15,0-18 17,-17-17-17,17-36 1,-18-35 15,0-18-15,18-52-1,0-1 1,36-35 0,34 36-1,36-1 1,-88 53-16,70 1 15,18 34 1,-53 36 0,-36 36-1,-17-1 1,-17-18 15,-19-17-15,19-35-1,17 0 1,-36-54 15,1-17-31</inkml:trace>
  <inkml:trace contextRef="#ctx0" brushRef="#br0" timeOffset="57060.63">5168 3351 0,'0'0'0,"35"0"31,-17 0-31,17-35 16,54 17-1,-1 1 1,18-36 0,-71 53-16</inkml:trace>
  <inkml:trace contextRef="#ctx0" brushRef="#br0" timeOffset="57892.23">7497 3104 0,'0'0'16,"0"-17"-16,-18-1 0,0 1 0,-17-19 15,17 36 1,1 0 0,17 36-1,0-19-15,0 89 16,0 17 15,0 54-15,0-71-1,0-18 1,0-53 0,-18-52 15,18-36-15,-18-18-1,18 53-15,0-35 16,53-35-1,53 35 1,53 53 0,-53 36-1,-18 52 1,-88 0 15,-88-35-15,70-18-16,-123 18 15,35-35 1,18-1 0,53-17-1,-1 0 1,72-52 15,34 16-15</inkml:trace>
  <inkml:trace contextRef="#ctx0" brushRef="#br0" timeOffset="58659.13">8026 3387 0,'0'17'31,"0"1"-31,0 0 16,-18 34 0,0-34-16,18 35 15,0 0 1,18-18 0,53-35-1,-18 0 1,35-17-1,-53-1-15,18-17 16,0-36 0,-36-17-1,-17 53 1,0 17 0,0 71 30,0 17-30,0 54 0,0 35-1,0-18 1,0-71-16,0 107 16,0-107-16,0 124 15,0 71 1,0-36-1,0-70 1,0 0 0,-52-89-1,16-70 1,-34-88 15,-1-53-15,18-124-1,53 1 1,18 52 0,70-88-1,-17 177 1,-1-1 0,1 36-1,-36 35 1,0 36-1</inkml:trace>
  <inkml:trace contextRef="#ctx0" brushRef="#br0" timeOffset="59941.85">10389 3581 0,'0'-18'0,"0"0"0,36-52 31,-36 52-31,17-35 16,-17-35-1,-17 0 1,-89 35 0,0 35 15,-35 54-16,70 34 1,18 71 0,53-88-16,-17 71 15,17-1 1,35-35 0,18-52-1,35-36 1,-17-18-1,34-70 1,-16-36 0,-54 18-1,0-35 1,-35 88 15,0 36-15,0 70-1,0 53 1,0-18 0,0 18-1,35-36 1,18-35 0,-35-35-16,53 0 15,-18-35 1,35-53-1,-35-36 1,-53 19 0,35-36-1,-35 105-15,0-17 16,0 71 31,-18 70-32,1 53 1,17-35 0,0-71-16,17 71 15,36-53 1,18-18 0,-1-35-1,18-17 1,1-71-1,-54-18 1,0-71 0,-17 72-1,-18-19 17,0 89-17,-18 52 16,1 1-31,-1 88 16,18 53 0,0-36-1,0 1 1,18-54 0,35-52-1,17-18 1,-35 0-1,18-35 1,-53 17-16</inkml:trace>
  <inkml:trace contextRef="#ctx0" brushRef="#br0" timeOffset="60191.91">10742 3422 0,'0'0'15,"-18"0"-15,1 0 0,-1 0 16,53 0 15,54 0-15,-54-18-16,71 18 15,35-35 1,-106 35-16</inkml:trace>
  <inkml:trace contextRef="#ctx0" brushRef="#br0" timeOffset="60809.45">11589 3457 0,'0'0'0,"-36"0"15,19 0 1,-1-35 0,18 17-16,0-17 15,53-18 1,0 18-1,35 35 1,0 35 0,-17 36-1,-53 52 1,-18-35 15,-18-17-15,-17-36-1,-1-17 1,19-18 0,17-35-1,35-36 1,36 0 0,34-52-1,19 70 1,-71 53-1,0 53 1,-36 17 0,-17 19-1,0-36 1,-35-36 0,17 19 15,18-72 0,0 1-31</inkml:trace>
  <inkml:trace contextRef="#ctx0" brushRef="#br0" timeOffset="60977.66">12171 3246 0,'0'0'0,"-18"0"0,-17-18 15,17 18 1,36 0 31,17 0-47,-17 0 0</inkml:trace>
  <inkml:trace contextRef="#ctx0" brushRef="#br0" timeOffset="61542.29">12629 3087 0,'-17'0'32,"17"17"-32,-18-17 15,18 18-15,-17 88 16,17 0-1,0-89-15,0 124 16,0-70 0,-18 17-1,0-35 17,1-53 14,17-53-30,0 0 0,17-35-1,71 0 1,-17 53 0,-36 17-16,89 18 15,-36 35 1,-53 36-1,-35-18 1,-88 17 0,-18 1-1,0-36 1,71-17 15,17-18-15,18-18-1</inkml:trace>
  <inkml:trace contextRef="#ctx0" brushRef="#br0" timeOffset="62608.63">13106 3316 0,'0'-18'0,"0"36"0,0-53 15,0 17-15,0 1 0,0-1 16,0 36 0,0 52-1,-18 54 1,0-19 15,18-34-15,36-18-1,17-53 1,17 0 0,1-18-1,17-52 1,-70 34-16,-1-34 16,1 35-16,17-54 15,0 36 1,-35 71 15,0 0-31,0 35 16,0-36-16,0 54 15,0 17 1,18-17 15,17-36-15,18-35-1,18 0 1,-18-18 0,-36 1-16,19-89 15,-1-18 1,18-52 0,-53 35-1,0 88 1,0 18-1,0 52 1,-53 54 0,35 35-1,1 17 1,17 18 15,0-70-15,0-36-16,53 36 15,17-54 1,36-17 0,17-17-1,-34-19 1,-1-52 0,-71 70-16,19-52 15,-36-1 1,0 54-1,-71 17 1,18 53 0,36 17-1,17-35-15,0 36 16,17-36 15,54-17-15,-18 0-1,35-18 1,0-18 0,-17-53-1,-36-17 1,-35 53 0</inkml:trace>
  <inkml:trace contextRef="#ctx0" brushRef="#br0" timeOffset="62892.63">13705 3193 0,'0'0'0,"18"0"31,0 0-31,35 0 15,-18 0-15,88 0 16,36 0 0,-71 0-1,-17-18 1,-71 0 0,-18 18-1,-17 0 1</inkml:trace>
  <inkml:trace contextRef="#ctx0" brushRef="#br0" timeOffset="64158.63">3704 4110 0,'-53'0'0,"106"0"0,-159 17 0,-52 1 15,122-18 1,1 18-16,-36-18 0,-34 17 31,105 1 0,35-18-15,-17 0-16,52 18 16,-35-18-16,142 0 15,-36 17 1,88-17 0,-52 0-1,140 0 1,53 0-1,19 0 1,52-17 0,-89-19-1,125 19 1,-89-1 0,105 0 15,37 18-16,-54 0 1,35 0 0,-158 0-1,159 0 1,35 0 0,-159 0-1,-247 0-15,247 0 16,141 18-1,-123-18 1,123 0 0,0 0-1,-53 0 1,-52-35 0,-142 35 15,35-18-16,-158 18 1,-36 0 0,-105 0-1,-36 0 48,1 0-63,-54 0 15</inkml:trace>
  <inkml:trace contextRef="#ctx0" brushRef="#br0" timeOffset="64891.69">5927 4904 0,'0'0'15,"17"-18"-15,36-35 16,-53 35-16,0 1 15,0-1 1,-17 36 15,-19 35-31,-52 35 16,-71 88 0,106-123-1,-35 35 1,-71 71-1,124-124-15,-35 54 16,17-19 0,53-52-1,17-53 17,1 17-32,53-53 15,-36 54-15</inkml:trace>
  <inkml:trace contextRef="#ctx0" brushRef="#br0" timeOffset="65241.47">6244 4762 0,'0'0'0,"0"-17"0,0-1 16,0 36 15,-17 17-16,-36 36 1,35-36-16,-35 88 16,0 1-1,-88 70 1,35-71 0,36-52-1,-19 0 1,72-54-1,-1 1 1,53-53 15,36-18-15,-18 17 0</inkml:trace>
  <inkml:trace contextRef="#ctx0" brushRef="#br0" timeOffset="65557.91">6597 4833 0,'0'-18'16,"0"36"-16,0-18 31,-18 35-31,1-17 0,-19 105 16,1-17-1,0 53 1,17-71 0,18 0-1,0-52 17,53-19-32,0-17 31,18-53-16,-36 0 1,-18 36-16</inkml:trace>
  <inkml:trace contextRef="#ctx0" brushRef="#br0" timeOffset="65743.03">6385 5203 0,'0'0'0,"-17"0"0,34 0 47,1 0-47,70-17 15,0-18 1,-35 35 0</inkml:trace>
  <inkml:trace contextRef="#ctx0" brushRef="#br0" timeOffset="67010.73">7179 5415 0,'0'18'0,"0"-36"0,18 36 16,-1-1-16,1-17 15,35-17 1,-53-19-1,0-16 1,0-1 0,-35-18-1,-36 18 1,-17 36 0,-18 34 15,18 18-16,17 54 1,36-36 0,35 17-1,35-17 1,18-35 0,18-18-1,-1 0 1,18-53-1,-17 0 1,-36-18 0,-17 18-1,0 36 1,-18 34 31,0 36-32,0-35-15,0 35 16,35 0 0,0-18-1,36-35 1,-1 0 0,54-18-1,-1-35 1,1-17-1,-107-1 1,-17 18 0,-70 36-1,34 17-15,-16 0 16,34 0-16,-88 70 31,53-17-15,36 0-1,17-35 1,52-18 0,37 0-1,-1-18 1,-18 1 0,-34-1-1,-36 53 32,0 36-31,0-54-16,0 107 15,0-18 1,0 70 0,0 18-1,0-53 16,0 141-15,-71-123 0,-17 0-1,-36-88 1,19-54 0,-54-52-1,-35-124 1,106-17-1,-1-54 1,89 36 0,18 71-1,53-18 1,52 17 0,53 19 15</inkml:trace>
  <inkml:trace contextRef="#ctx0" brushRef="#br0" timeOffset="69074.2">8026 5327 0,'0'0'15,"0"-18"-15,17 18 0,1-35 16,0 35 0,-18 18 15,0-1-31,0 36 16,0-35-1,0 17 1,0 0-1,0-17-15,0 0 16,0-36 15,17-35-15,19-17 0,-19 52-16,1-17 15,52-36 1,-34 71-1,17 53 1,-1 0 0,-16 0-1,-1-18 1,-17-35 15,-1 0-15,1-18-1,17-17 1,53-53 0,18-35-1,35 17 1,-17 53 0,-36 53-1,0 70 1,-70 1-1,-1-1 1,-17-34 0,0-54 31,0 0-32,0-34 1,-17 34-16,-18-35 15,-18-18 1,35 71-16,-53-17 16,1 34-1,-36 54 1,18 52 0,53-34-1,17-1 1,18-71-16,53 19 15,35-19 1,18-17 0,-36-35-1,36-35 1,-53-1 0,18-88 15,-71 89-16,0 105 17,0-17-32,0 35 15,0 35 1,0-53-16,0 18 16,17-18-1,36-17 1,0-18-1,18-18 1,-18-70 0,-18 17-1,-17 1 1,-18 35 0,0 88 30,0-1-30,0-34-16,0 70 16,0-52-1,0-19 1,0 1 0,0-53 15,0 17-31,17-35 15,54-35 1,-1-18 0,-17 53-1,35 35 1,-70 36 0,17 106-1,-35-54 16,0 1-15,18-36 0,0-35-1,-1 0 1,1 0-16,35-35 16,0-18-1,35-35 1,-17-1-1,-1 19 1,-35 52 0,-35 36-1,0 70 1,0-17 0,18 17 15,35-18-16,17-34 1,1-36 0,-18 0-1,18-53 1,-36-36 0,-18 19-1,-17-54 1,-17 124-1,-54 36 1,54 34 0,17 36-1,0-35 1,35-18 0,-17-53-16,34 17 15,1-17 16,-17 0-15,-1-35 0,-17-18-16</inkml:trace>
  <inkml:trace contextRef="#ctx0" brushRef="#br0" timeOffset="69557.92">11518 4551 0,'-53'0'31,"36"0"-31,34 0 31,1 0-15,0 0-16,105 0 15,18-18 1,-53 18 0,-52 0-1,-19 0 1,-34 0-1,-107 18 1,89-18-16</inkml:trace>
  <inkml:trace contextRef="#ctx0" brushRef="#br0" timeOffset="69874.31">11483 4568 0,'-18'0'0,"36"0"0,-71 18 16,35 0-1,-17 17 1,0 0-1,17 71 1,-17 53 0,0 35-1,-18-53 1,17 71 0,19-1 15,17-87-16,35-18 1,53-53 0,0-53-1,18-36 1,-18-34 0,1-18-1</inkml:trace>
  <inkml:trace contextRef="#ctx0" brushRef="#br0" timeOffset="70657.07">12100 5239 0,'0'-36'0,"0"72"0,0-142 15,0 88-15,-53-35 16,-17 53 0,35 0-1,-54 18 1,19 53-1,52 17 1,0-18 0,18-34-1,36-19 1,17-17 0,17 0-1,1-70 1,-18 17-1,-18-35 1,-17 52 0,-18 54 15,0 0-15,0 34-16,0 19 15,35-18 16,18-18-15,-36-17-16,54-18 16,0 0-1,-1-35 1,-17-18 0,-18-53-1,-35-35 1,-35 0-1,-106 17 1,0 89 0,-71 35-1,71 35 1,-18 89 0,18 105 15,106-106-16,17 18 1,54-52 0,52-1-1,53-53 1,18-35 0,-18-17-1,-18-19 1,-52 1-16</inkml:trace>
  <inkml:trace contextRef="#ctx0" brushRef="#br0" timeOffset="71090.42">12735 4939 0,'0'0'0,"0"-18"16,0 36 15,0 0-31,0-1 0,0 54 16,0-36-16,-17 53 15,17-70-15,-18 70 31,0-35-15,18-35 0,0-36 15</inkml:trace>
  <inkml:trace contextRef="#ctx0" brushRef="#br0" timeOffset="71390.88">12718 5098 0,'0'0'15,"0"-18"-15,0-70 16,35 17 0,18 36-1,-36 17-15,125 18 16,-19 18 0,36 88 15,-89 0-16,-52 17 1,-71-17 0,-17-36-1,-1-34 1,36-36 0,-36 0-1,18-53 1</inkml:trace>
  <inkml:trace contextRef="#ctx0" brushRef="#br0" timeOffset="71607.02">12735 5221 0,'0'0'0,"18"0"31,0 0-15,52 0-1,89-35 1,-36 17 0,36-17-1,-53 17 1,-71 1-16</inkml:trace>
  <inkml:trace contextRef="#ctx0" brushRef="#br0" timeOffset="71857.82">13652 4974 0,'0'0'15,"0"-17"-15,-17 17 32,-1 0-32,1 52 15,-1 54 1,18 0 0,-18-35 15,18-1-16,0-52 1,0-36 15,0-17-15,0 17-16</inkml:trace>
  <inkml:trace contextRef="#ctx0" brushRef="#br0" timeOffset="72094.52">13582 5133 0,'18'-88'16,"-36"176"-16,36-194 0,-1 36 15,1 70 1,35 52 0,-18 19-1,18 52 1,-35-52 0,35 0 15,-36-54-16,1-17 1,-1-17 15,36-54-15,-53 53-16</inkml:trace>
  <inkml:trace contextRef="#ctx0" brushRef="#br0" timeOffset="72357.61">14076 4904 0,'17'-36'0,"-34"72"0,34-107 15,-17 36 1,-35 52 0,-18 107-1,53-18 1,-17 35 15,-19-53-31,19-17 31,17-54-15,17-17 15,54-35-15,-71 17-16</inkml:trace>
  <inkml:trace contextRef="#ctx0" brushRef="#br0" timeOffset="72640.12">14499 5027 0,'0'0'0,"-17"18"16,17-1-1,17-17 17,18 0-17,1 0 1,-19 0-16,36 0 16</inkml:trace>
  <inkml:trace contextRef="#ctx0" brushRef="#br0" timeOffset="72793.74">14393 5221 0,'0'0'0,"0"18"16,18-1-16,35-17 15,0 0 16,35-35-15,-70 35-16</inkml:trace>
  <inkml:trace contextRef="#ctx0" brushRef="#br0" timeOffset="73190.42">15117 4833 0,'0'0'0,"-36"0"31,19 0-31,17 18 16,0-1 0,0-34 30,17-19-30,1-17 0,-18 36-1,0-1 1,-18 36 0,1-1-16,-36 89 15,35-17 1,0-1-1,18-53 1,53-35 0</inkml:trace>
  <inkml:trace contextRef="#ctx0" brushRef="#br0" timeOffset="73652.75">15381 4868 0,'0'0'0,"0"-17"0,0-1 15,-18 18 1,1 18-1,-1 35 1,-17 70 0,0-35-1,17 0 1,18-17 0</inkml:trace>
  <inkml:trace contextRef="#ctx0" brushRef="#br0" timeOffset="73940.24">15240 5045 0,'0'-36'16,"0"72"-16,0-89 0,0 35 0,18-70 16,52 17-1,36 18 1,35 53 15,-35 53-15,-88-35-16,70 123 15,-71-17 1,-17-1 0,-35-70-1,0 18 1,0-71-1,-18 0 1,17 0 0</inkml:trace>
  <inkml:trace contextRef="#ctx0" brushRef="#br0" timeOffset="74157.42">15293 5221 0,'-18'0'0,"36"-18"32,0 18-32,-1 0 15,54-17 1,-36 17-16,88-18 16,1-17-1,-36 0 1</inkml:trace>
  <inkml:trace contextRef="#ctx0" brushRef="#br0" timeOffset="74406.48">15998 4904 0,'0'-36'31,"18"54"0,17 35-15,1 17 0,-19-52-16,19 70 15,-1-35 1,-35 18 0,0-54-1,17-17 1</inkml:trace>
  <inkml:trace contextRef="#ctx0" brushRef="#br0" timeOffset="74656.89">16510 4868 0,'0'0'0,"18"-35"15,-36 35 16,-53 53-15,1 35 0,-36 36-1,18-36 1,70-71-16,18 36 16,18-53 15,35-17-31</inkml:trace>
  <inkml:trace contextRef="#ctx0" brushRef="#br0" timeOffset="75010.39">16845 4727 0,'-18'0'32,"1"0"-32,-1 0 15,1 0-15,17-17 32,0-1-17,0 0 1,17 18-16,1-17 15,-1 17-15,1 0 16,-18 17 0,0 54-1,0 35 1,-53-36 0,0-34 15</inkml:trace>
  <inkml:trace contextRef="#ctx0" brushRef="#br0" timeOffset="75658.12">16933 4357 0,'0'0'0,"0"-18"15,0 1 1,36-1 0,17 0-16,52 18 15,36-35 1,-52 35 15,-54 0-31,18 0 16,-36 71-1,-17 17 1,18-18 0,-18 36-1,0-18 1,0 53-1,0-105-15,0 105 16,0 0 0,-18-18-1,18-34 1,-35-19 0,0-17-1,-53-18 16,0-35-15,-1 0 0,1 0-1,35 0 1,18 0 0,17 0-1,36 0 1</inkml:trace>
  <inkml:trace contextRef="#ctx0" brushRef="#br0" timeOffset="75806.83">17110 5592 0,'0'0'0,"-36"0"16,1 0-1,18 0 1,-19 17 15,19-17-31,-1 18 0</inkml:trace>
  <inkml:trace contextRef="#ctx0" brushRef="#br0" timeOffset="77106.78">1217 6897 0,'-35'0'31,"17"0"-15,18-18-1,0-17 1,0 0-1,71-18 1,-1 0 0,1 35-1,-54 18-15,89 35 16,-53 54 0,-35 52-1,-53-18 1,-107 54 15,37-72-15,-19-16-1,18-89 1,53 0 0,36-89-1,-1 1 1,18-18-1,71 18 1,-1 88 0,54 53-1,-54 35 1,-17 0 0,-18 18-1,-17-17 16,0-54-15,-1-35 15,-17-18-31,18-17 16,0 17-16</inkml:trace>
  <inkml:trace contextRef="#ctx0" brushRef="#br0" timeOffset="77276.75">1834 7126 0,'18'0'0,"-36"0"0,54 0 78,-36-18-78,17 18 15</inkml:trace>
  <inkml:trace contextRef="#ctx0" brushRef="#br0" timeOffset="77757.12">3581 6756 0,'0'0'0,"0"-18"0,0 0 0,-18 18 16,18 18 15,35 53-15,1-36-16,34 53 15,54 53 1,-36-35-1,-18 0 1,-70-18 0,18-70-1,-18-36 1,0-35 0,0 35-1</inkml:trace>
  <inkml:trace contextRef="#ctx0" brushRef="#br0" timeOffset="78006.28">4163 6791 0,'0'0'15,"17"-35"-15,-17 17 16,-17 36 0,-89 70-1,-35 53 1,17-18-1,-52 54 1,123-107 0,35-17-1,71-70 17,-17-1-32,-19 18 15</inkml:trace>
  <inkml:trace contextRef="#ctx0" brushRef="#br0" timeOffset="78373.02">4374 6950 0,'0'0'0,"0"17"31,-17 1-15,17 0-16,-18 52 15,18 107 1,0 34 0,0-34-1,0-107-15,0 195 16,-17-54 0,-19 19-1,-17-36 1,36-106 15,-1-35-15,18-71-1,0-35 1,18-105 0,17 52-16</inkml:trace>
  <inkml:trace contextRef="#ctx0" brushRef="#br0" timeOffset="78706.3">4392 7355 0,'0'-53'0,"0"106"0,-35-229 15,17 88 1,18 35 0,0 35-1,71-17-15,-36 17 16,88 18-1,36 0 1,-71 89 0,-88-1-1,-53 18 1,36-71-16,-36 18 16,-123 35-1,105-70 1,0-1-1,124-70 17,-17 36-32,-19 17 15</inkml:trace>
  <inkml:trace contextRef="#ctx0" brushRef="#br0" timeOffset="79940.03">5345 7197 0,'0'0'0,"0"-18"0,0-53 31,0 54-31,0-18 16,-71-18-1,36 17 1,-36 36-1,1 18 1,52 0-16,-53 87 16,36 54-1,18-71 1,34 1 0,54-54-1,-18-35 1,-36 0-1,71-71 1,-35-17 0,0-35-1,-53-1 1,0 71 0,0 18-1,0 123 16,0 0-15,0-52-16,18 52 16,35 18-1,0-71 1,53-35 0,-18-18-1,18-52 16,-18-36-15,-35 18 0,-36-53-1,1 88 1,-18 35 0,-18 53-1,1 18 1,-1 71-1,18-1 1,0-35 0,88-52-1,-35-36 1,53-36 0,-35-34-1,-18-18 16,-36-71-15,1 71 0,-18 35-1,0 106 17,-18-18-32,18 71 15,-17-18 1,17 0-1,0-35 1,0-71 31,0 1-47,17-71 16,36-1-1,0 19 1,53 35 15,-89 35-31,54 17 16,-53-17-16,-1 36 15,-17 87 1,0-35 0,0-17-1,-17-54 1,-1-17-1,-35-17 1,0-19 0</inkml:trace>
  <inkml:trace contextRef="#ctx0" brushRef="#br0" timeOffset="80122.78">5680 7108 0,'0'0'15,"-18"0"-15,0 0 16,36 0 0,70 0-1,36 0 1,-36-17 0,-53-1-16,-17 18 0</inkml:trace>
  <inkml:trace contextRef="#ctx0" brushRef="#br0" timeOffset="81489.1">7814 7302 0,'-18'0'0,"36"0"0,-18 0 32,35-17-17,36-36 1,52-35-1,-17 0 1,-88 70-16,70-106 16,-88-17-1,0 53 1,-88 35 0,17 53-1,54 0 1,-54 71-1,53-36-15,-17 141 16,35-52 0,0 52-1,35-70 1,36-35 0,-53-71-16,52 17 15,1-52 1,17-53-1,-18-18 1,-52 35 0,-18-17-1,0 71-15,-18 17 32,18 17-17,-17 19 1,-1-1-16,18 35 31,35-52-15,18-18-1,36-35 1,-37-1 0,19-16-1,-53 16 1,-1 1-1,-17 70 17,-17 36-17,17 17 1,0-53 0,35-17-1,36-18 1,-1-53 15,1-18-15,-18 19-1,-36-19 1,18 36 0,-35 17-16,18 18 15,-18 71 16,0-1-15,18 71 0,-18 36-1,17-19 1,-17-105-16,0 177 16,0-19-1,0-70 1,-17 1 15,-19-90-15,-16-52-1,-37-52 1,19-54 0,17-88-1,18 17 1,35-70-1,0 194-15,0-70 16,17 88-16,107-142 16,34 54-1,-34 52 1,-89 36-16</inkml:trace>
  <inkml:trace contextRef="#ctx0" brushRef="#br0" timeOffset="81721.21">10195 6562 0,'0'0'16,"-35"-18"-16</inkml:trace>
  <inkml:trace contextRef="#ctx0" brushRef="#br0" timeOffset="81869.77">10760 6544 0,'-71'0'16,"54"0"-1</inkml:trace>
  <inkml:trace contextRef="#ctx0" brushRef="#br0" timeOffset="82121.99">10442 6562 0,'0'0'0,"-17"0"0,-1 17 15,-17 36 1,35 35 0,-18 36-1,0-36 1,18-53-1,0 89 1,0-54 0,0-34-1,0-19 1,36-34 0,-1-1-16</inkml:trace>
  <inkml:trace contextRef="#ctx0" brushRef="#br0" timeOffset="82506.74">10583 7038 0,'18'0'47,"0"0"-47,-1 0 0,71-18 15,18-17 1,0-18-1,-71 18 17,-35 0-17,-88 17 1,71 18-16,-89 35 16,35 18-1,36 35 1,35 18-1,0-53 1,106 0 0,-18-53-1,35 0 1,18-53 0,-123 35-16</inkml:trace>
  <inkml:trace contextRef="#ctx0" brushRef="#br0" timeOffset="83322.11">11324 6862 0,'0'-18'15,"0"36"-15,0-54 16,18 1 0,35 35-1,0 35 1,0 36-1,-36 17 1,-52-17 0,-36-1-1,18 1 1,36-71 0,52-71 15,18 18 0,18-53-15,-1 18-1,-35 35 1,-35 36-16,0 34 31,-35 54-15,17 35-1,18-36 1,0-52-16,0 35 16,0-36-16,18 36 15,53-53 1,17 0 0,0-35-1,0-36 1,-17-34 15,-18-54-15,-18 0-1,0 53 1,-35 36 0,-53 158 15,36-53-31,-19 89 15,19-18 1,-1-1 0,18-34-1,0-18 1,35-18 0,-17-35-16,17 0 15,18 0 1,18-18 15,-36-17-15,-35-18-1</inkml:trace>
  <inkml:trace contextRef="#ctx0" brushRef="#br0" timeOffset="83539.21">11942 6879 0,'0'0'0,"-36"0"15,19 0 1,87 0 31,-35 0-47,71-17 16,-18 17-1,-17-36 1,-36 36-1</inkml:trace>
  <inkml:trace contextRef="#ctx0" brushRef="#br0" timeOffset="83838.95">12700 6685 0,'0'0'0,"18"0"0,-1-53 31,-17 36-16,0 34 1,-35 36 0,0 35-1,17 1 1,0-54-16,1 53 16,17-35-1,0 0 1,35-36-1,18-17 17,18 0-17,17-35-15</inkml:trace>
  <inkml:trace contextRef="#ctx0" brushRef="#br0" timeOffset="84156.65">13194 6703 0,'0'0'0,"18"-18"0,17-52 16,0 34-1,36 19 1,-36 17 0,0 88-1,-35 0 1,0 53 15,0-123-31,0 105 16,-35-52-1,-18-18 1,18-18 0,-36-35-1,1 0 1,34 0-16,-52-35 15</inkml:trace>
  <inkml:trace contextRef="#ctx0" brushRef="#br0" timeOffset="84740.8">10319 6509 0,'-124'0'15,"107"0"1,-36 0 0,35 0-1,36 0 1,52 0 0,54 0-1,-18 0 1,-71 0-16,88 0 15,-52 0 1,-18 0 0,-36 0-1</inkml:trace>
  <inkml:trace contextRef="#ctx0" brushRef="#br0" timeOffset="85690.76">5115 7937 0,'0'0'0,"-35"18"15,-88-18 1,105 0 0,36 0 15,-1 0-31,89 0 15,0-18 17,123 1-17,-158 17-15,176 0 16,105-18 0,72 1-1,105-1 1,-88 0-1,176 1 1,36-1 0,-18 18-1,18 0 1,17-18 0,-176 18-1,123-17 1,-211 17 15,158-18-15,-246 18-1,-177 0 1,-53 0 0,-70 0-1,-54 0 16,-17 0-15,-52 0 0</inkml:trace>
  <inkml:trace contextRef="#ctx0" brushRef="#br0" timeOffset="86355.29">6085 8731 0,'18'-17'0,"-36"34"0,54-52 0,17-53 31,-53 70-31,17 0 16,-17 1 0,-35 17-1,-36 53 1,-70 123 0,53-52-1,-18 34 16,18-52-15,70-53 0,1-53-1,34 0 1,54-53-16</inkml:trace>
  <inkml:trace contextRef="#ctx0" brushRef="#br0" timeOffset="86638.27">6456 8625 0,'35'-17'0,"-70"34"0,88-52 0,-18 0 15,-70 35 17,-53 88-17,52-70 1,-34 88-16,-18 17 15,-71 71 17,53-71-17,106-87 1,0-19 0,35-17-1,89-70 1</inkml:trace>
  <inkml:trace contextRef="#ctx0" brushRef="#br0" timeOffset="86921.44">7038 8625 0,'18'-17'0,"-36"34"0,53-34 16,-52 17 15,-1 17-16,-17 54-15,-18 52 32,35-87-32,-17 34 15,-18 54 1,18-18 0,35-89-1,17-17 1,19-17-1,-19-19-15</inkml:trace>
  <inkml:trace contextRef="#ctx0" brushRef="#br0" timeOffset="87138.64">6650 9013 0,'0'0'0,"-18"0"0,1 0 16,69-17 31,19-18-32,35 17 1,-18 0 0,-35 1-1,-18 17-15</inkml:trace>
  <inkml:trace contextRef="#ctx0" brushRef="#br0" timeOffset="88422.39">7796 9190 0,'0'0'0,"18"-35"16,0 17 0,35-53-1,-36-17 1,-17 18-1,-53-19 1,-53 19 0,-35 52-1,106 18-15,-88 36 16,34 52 0,36 70-1,36-34 1,17-36-1,0-70 1,53-1 0,17-17-1,36-35 1,0-35 0,0-1-1,-18-35 1,-53 18-1,-35 70 1,0 107 15,-17-1-15,17 0 0,0-70-16,35 34 15,53-34 1,0-18-1,36-18 17,-36-17-17,18-53 1,-71-35 0,-35 52-1,-18 18 1,-34 53-1,-19 18 1,0 52 0,36-17-1,18-35-15,17 17 16,0-17 0,70-18-1,1-36 1,-18 1-1,-1 0 17,-34 17-17,-18 54 17,0-19-32,0 36 15,0 53 1,0 70-1,0-52 1,-18 105 0,18 18-1,-17-71 1,-36 1 0,-35-54-1,17-70 1,-70-53-1,-53-35 17,35-18-17,18-53 1,88-35 0,53 71-1,106-54 1,53-35-1,-53 53-15</inkml:trace>
  <inkml:trace contextRef="#ctx0" brushRef="#br0" timeOffset="90338.66">8819 8925 0,'0'0'0,"-17"0"15,-1 0 1,-17 53 0,-18 35-1,18 1 1,35-54 0,-18-18-1,18-34 1,0-1-1,35-52 1,1-1 0,17 1-1,-18 34 1,0 36 0,-17 18-16,35 52 15,0 1 1,-1-18-1,1-18 17,-17-35-17,-1-17 1,35-54 0,-34-17-1,52-36 1,-17 36-1,34 0 1,-34 88 0,-36 53-1,-17 35 1,-18-17 0,0-18-1,0-36 1,17-17-1,-17-35 1,0-18 15,0-18-15,-35-17 0,-18 53-1,0 35 1,0 18-1,-17 87 1,17 19 0,53-36-1,0 0 1,35-35 0,36-53-1,17-17 1,0-36-1,-35-18 17,-35-35-17,-1 18 1,-17 53 0,0 105 15,0 19-16,0-37 1,36 1 0,-19-53-16,36 18 15,18-18 1,17-53 0,-70 0-1,17-53 1,-35 18 15,0 71-15,0 34-1,0 54 1,0 35 0,-18-18-1,1-53 1,17-17-1,0-54 17,35-34-17,0-1 1,36-35 0,-71 71-16,53-18 15,-18 53 1,-17 36-1,-1 34 17,-17 18-17,18 0 1,-1-70 0,19 0-1,-1-18 1,0-53-1,1 0 1,-1-18 0,0 1-1,-17 35 1,-18 105 15,0 1-15,0 17-1,17-18 17,1-70-32,35 18 15,35-18 1,-17-18 0,35-35-1,-36-52 1,-35 16-1,-35 54-15,0-35 16,-53 70 0,1 35-1,16 71 1,36-18 0,18-18-1,0-52-15,52 0 16,-35-1 15,36-34-15,17-36-1,-70 35-15</inkml:trace>
  <inkml:trace contextRef="#ctx0" brushRef="#br0" timeOffset="91071.42">11783 8467 0,'0'0'31,"-71"-18"-31,71 0 31,18 18-31,35 0 16,17 0 0,54 0-1,-36 0 1,-53 0 0,-52 0 15,-19 0-31,-69 0 15,52 0 17,0 0-17,0 0 1,35 0 0,0 18-16,1 17 15,-18 36 1,17 35-1,0 105 1,-17 1 0,0-36-1,35-34 1,53-54 0,17-35-1,36-36 1,18-34-1,17-36 17,-106 35-32</inkml:trace>
  <inkml:trace contextRef="#ctx0" brushRef="#br0" timeOffset="91605.33">12612 8731 0,'0'0'0,"0"-17"0,-18-36 31,1 53-31,17-18 16,-36 18 0,1 53-1,0 70 1,-1 36 0,36-53-1,0-18 1,18-53-1,35-35 17,-35 0-32,35-17 15,-1-36 1,-52 35-16</inkml:trace>
  <inkml:trace contextRef="#ctx0" brushRef="#br0" timeOffset="91805.09">12330 8961 0,'0'0'0,"-18"0"0,0 17 15,36-17 17,35 0-32,-36 0 0,54 0 15,70-35 1,-53 0-1,-35 35 1</inkml:trace>
  <inkml:trace contextRef="#ctx0" brushRef="#br0" timeOffset="92154.41">12859 8996 0,'0'0'0,"17"0"31,1 0-15,0-18-16,35-17 15,-36 17-15,54-35 16,-54 53-16,-17-53 16,0 18-1,-17 35 1,-54 18-1,36 105 17,35-52-17,0-1 1,18-34 0,52-36-1,18 0 1,-17-18-1</inkml:trace>
  <inkml:trace contextRef="#ctx0" brushRef="#br0" timeOffset="92904.49">13353 8855 0,'0'0'0,"0"-36"16,35 1 0,53 0-1,-17 35 1,-1 35-1,-35 53 17,-35 1-17,-70 16 1,-1-34 0,54-53-1,17-36 16,70-35-15,-52 35-16,52-70 16,-17 18-1,18-54 1,-71 142 15,-35 52-15,17 19-1,0-1 1,18-71 0,0 36-1,53-17 1,36-19 0,-1-17-1,35-53 1,-35-35-1,-35-18 1,0-88 0,-35 106-1,-1 35 1,-34 71 15,-1-1-31,-35 107 16,18-18-1,17 35 17,18-53-17,18-35 1,35-35 0,17-18-1,-17-18 1,-35-17-16</inkml:trace>
  <inkml:trace contextRef="#ctx0" brushRef="#br0" timeOffset="93089.42">14111 8890 0,'0'0'16,"-18"0"-16,1 0 15,34 0 16,19 0-31,52-18 32,-53 18-32,36-35 15,35 0 1</inkml:trace>
  <inkml:trace contextRef="#ctx0" brushRef="#br0" timeOffset="93354.29">14728 8608 0,'0'0'0,"0"-18"16,-17 18-1,-36 18 1,0 35 0,53-18-16,-18 53 15,1 0 1,17-52-16,0 69 15,17-34 17,36-53-17,0-18 1,18 0 0</inkml:trace>
  <inkml:trace contextRef="#ctx0" brushRef="#br0" timeOffset="93654.97">14940 8643 0,'0'-18'0,"0"36"0,0-53 16,18 35 0,35 0-1,-18 35 1,0 53-1,-17 18 1,-18-18 15,0-52-31,-35 52 16,-18-35 0,0-36-1,53 1 1</inkml:trace>
  <inkml:trace contextRef="#ctx0" brushRef="#br0" timeOffset="93920.59">15363 9137 0,'0'-18'47,"18"18"-47,0 0 0,-1 0 16,1 0-1,-18 18 1,0 35 0,0-36-16,-53 19 15,-70 17 1,17-18-1,53-35-15</inkml:trace>
  <inkml:trace contextRef="#ctx0" brushRef="#br0" timeOffset="94422.41">15840 8431 0,'0'18'47,"0"0"-31,0-1 0,17-17 30,1-35-46,0 0 16,-18 17 15,0 0-15,-18 18 0,0 18-16,1 53 15,-1-1 1,18 18-1,35-17 1</inkml:trace>
  <inkml:trace contextRef="#ctx0" brushRef="#br0" timeOffset="94754.13">16404 8537 0,'0'0'0,"0"-17"0,0-1 0,0 0 31,0 36-15,-17 17 0,-36 36-1,17 52 1,1-35-1,35-52-15,0 34 16,0 1 0,71-36-1,-1-35 1,1-35 0,-36 0-1</inkml:trace>
  <inkml:trace contextRef="#ctx0" brushRef="#br0" timeOffset="94954.45">16140 8819 0,'-18'0'0,"36"0"0,-54 0 16,19 0-16,34 0 31,1 0-31,52 0 15,72-17 1,-37-18 0,-34 17-16</inkml:trace>
  <inkml:trace contextRef="#ctx0" brushRef="#br0" timeOffset="95253.87">16739 8643 0,'0'-18'0,"0"36"0,0-53 31,36 35-15,-1 17 0,18 36-1,-18 36 1,0-1-1,-35 0 1,0-53 0,0-17-1,18-18 1,17-53 0</inkml:trace>
  <inkml:trace contextRef="#ctx0" brushRef="#br0" timeOffset="95453.38">17198 8608 0,'0'0'0,"-18"0"31,-35 53-15,36-36-16,-36 54 15,18 17 1,-1-35-1,19-18 1</inkml:trace>
  <inkml:trace contextRef="#ctx0" brushRef="#br0" timeOffset="96005.02">17462 8467 0,'-17'0'47,"17"-18"-16,0 0-15,17 1-1,1 17 1,0 0 0,-1 0-1,-17 17-15,0 1 16,0 17-1,-17-17 1,-36 0 0,35-1-1,18-34 17,0-1-17,0 0-15,0 1 16,18-1-1,-1 18 1,1 18 0,-18 52-1,-53 18 1,0-35 0,18-35-1</inkml:trace>
  <inkml:trace contextRef="#ctx0" brushRef="#br0" timeOffset="97044.48">17551 8026 0,'0'0'0,"-18"-18"16,36 18 15,35 0-15,-36-18-16,107 18 16,-36-17-1,0-1 1,-35 18-1,-18 0 1,-17 53 0,-18 35-1,0 36 1,0-36 0,0 35-1,0 1 1,0-1-1,0 1 17,0-18-17,0-1 1,0 1 0,-53-18-1,18-52 1,-18-19-1,-18-17 1,-35 0 0,36 0-1,-1 0 1,54-17-16,-19 17 16,19-18-1</inkml:trace>
  <inkml:trace contextRef="#ctx0" brushRef="#br0" timeOffset="97224.64">17621 9278 0,'0'0'0,"-17"0"62,-1 0-46,0 0-16</inkml:trace>
  <inkml:trace contextRef="#ctx0" brushRef="#br0" timeOffset="98820.76">1499 10142 0,'0'0'0,"-17"0"0,-1-17 16,0 17 0,1-18-16,17 0 31,0-34-15,88 16-1,-70 36-15,87-17 16,-16 34-1,-72 19 1,-34 52 0,-54-18-1,-70 1 1,53-36 0,70-35-16,-35 0 15,53-35 16,71 0-15,52 17 0,18 18 15,-52 18-15,-19 87-1,-70 1 1,-88 35-1,0-70 1,-36-1 0,89-70-16,-53 0 15,0 0 1,35-52 0,17-1-1,19 17 1,17 19-16,0-1 31,53-17-15,17 17-16</inkml:trace>
  <inkml:trace contextRef="#ctx0" brushRef="#br0" timeOffset="99004.05">2028 10425 0,'0'17'0,"0"-34"0,18 34 47,-18 1-47,18-18 16,-1 0-1</inkml:trace>
  <inkml:trace contextRef="#ctx0" brushRef="#br0" timeOffset="99521.24">3739 10142 0,'36'18'16,"-19"17"-1,1-17-15,53 88 16,-54-71-16,54 106 15,-1 0 1,-52-17 0,-18-71-1,18-18 1,-1-35 0,1-35-1,-1-71 1</inkml:trace>
  <inkml:trace contextRef="#ctx0" brushRef="#br0" timeOffset="99787.05">4269 10213 0,'0'0'0,"-36"70"31,1-17-15,-36 53-1,-70 35 1,106-88-16,-124 53 16,54-35-1,16-18 1,107-53 15,123-36-15,-70 1-1</inkml:trace>
  <inkml:trace contextRef="#ctx0" brushRef="#br0" timeOffset="100136.24">4586 10513 0,'0'0'15,"0"17"-15,0 1 0,-35 53 16,0 52 0,-1 1-1,36-1 1,-17 106 0,17-158-16,-36 211 15,1-88 1,-18 35-1,18-105 1,35-71 0,0-71 15,0-52-15,0-89-1,18 18-15</inkml:trace>
  <inkml:trace contextRef="#ctx0" brushRef="#br0" timeOffset="100470.04">4374 10954 0,'0'-88'15,"0"176"-15,-17-300 16,17 124 0,88-18-1,53 35 1,18 71-1,-53 53 1,-89-35 0,19 70-1,-72 18 1,-105-18 0,53-52-1,-18-19 1,89-17-1,87-35 17,36 0-17,-71 35-15</inkml:trace>
  <inkml:trace contextRef="#ctx0" brushRef="#br0" timeOffset="101720.34">5292 10619 0,'0'0'0,"17"0"0,19-36 15,-36 1 1,0 0 15,-53-1-15,-18 19 0,36 34-1,-36 72 1,1 34-1,52-17 1,18-18 0,53-53-1,0-35 1,0-35 0,0 0-1,0-71 1,-18-17-1,0-36 17,-17 71-32,-18 70 31,0 71-15,0 70-1,0-17 1,53 53-1,0-88 1,35-36 0,35-35-1,-34-18 1,16-52 0,-69 52-16,52-105 15,-53-1 1,-35-35-1,0 71 1,0 35 0,-18 124 31,1 87-32,17-16 1,0-37-1,35-34 1,-17-53-16,17-18 16,53 0-1,-17-36 1,-18-34 0,0-54-1,-18-34 1,-35 34-1,0 89 1,-18 141 31,1 35-31,-1-35-1,0-18 1,18-71-16,0 19 15,0-54 17,0 0-17,36-70 1,-36 71-16,70-89 16,-17 70-1,0 36 1,-18 71-1,-17 0 1,17 17 15,18-18-15,0-34 0,35-36-1,-17 0 1,17-53-1,-35-18 1,-53 18 0,0 36-16,-35-107 15,17 106-15</inkml:trace>
  <inkml:trace contextRef="#ctx0" brushRef="#br0" timeOffset="101822.57">6015 10442 0,'-35'18'0,"70"-36"16,-88 53-16,35-35 0</inkml:trace>
  <inkml:trace contextRef="#ctx0" brushRef="#br0" timeOffset="101903.2">5962 10513 0,'53'-18'32,"-106"36"-32,141-36 0,0-17 15,1-18 1,-54 53-16,53-35 0</inkml:trace>
  <inkml:trace contextRef="#ctx0" brushRef="#br0" timeOffset="103286.43">8678 10848 0,'-17'18'0,"-1"-18"16,53-18-16,-88 36 15,53-36 1,18 0-16,35-35 16,53-35-1,17-18 1,-52 0 0,-71-35-1,-18 18 1,-52 70-1,52 35 1,-88 1 0,36 70-1,17 88 1,35 70 0,36-17-1,52-88 1,107-18-1,-72-88 1,37 0 0,-37-70-1,-52-1 1,-35-34 0,-18 87-16,-18-53 15,-52 36 1,17 53-1,18 35 1,35 35 15,0-18-15,70-70 0,18 0-1,-17 0 1,17-70-1,-17 17 1,-71 0 0,17 35-16,-17-17 15,0 53 1,0 35 0,-17 35-1,17-35 1,0-18-1,53-35 1,35 0 15,0-53-15,-18-17 0,-34 17-1,-19-36 1,1 72-16,-18-1 15,18 18 1,-18 35 0,0 36-1,0 52 1,0 36 0,0-124-16,17 124 15,-17 88 1,0 18-1,0-89 1,0 53 0,0-70 15,0-124-31,-17 18 16,-36-35-1,-18-71 1,-17-53-1,17-35 1,36-88 0,35 158-16,0-158 15,35-53 1,71 88 0,0 70-1,71-17 1,-89 71-1</inkml:trace>
  <inkml:trace contextRef="#ctx0" brushRef="#br0" timeOffset="106237.63">11130 10213 0,'18'-18'15,"-36"36"-15,36-53 0,-18-1 0,0 1 16,-36 17-1,-52 18 1,0 36 15,-18 70-15,36 105 0,70-87-1,17-18 1,72-36-1,-1-52 1,53-18 0,-106 0-16,71-36 15,17-52 1,-34-35 0,-54 17-1,0 35 1,-35 54-1,0 52 1,-35 71 15,17-36-15,18 36 0,36-35-1,16-54 1,37 1-1,34-36 1,-52-34 0,-1-37-1,-70 1 1,-17-35 0,-72 17-1,1 106 1,0 35-1,17 36 1,19 52 15,52 1-15,35-71 0,53-18-1,18-35 1,-18-35-1,18-18 1,-36-36 0,-34-16-1,-19 69 1,-17 89 15,0-18-31,0 18 16,0 0-1,0-35-15,0 17 16,0-52 31,0-1-31,18-17-1,-18-1-15,53-34 16,-18 17-1,18 35 1,-35 54 0,-1 16-1,36 37 1,0-1 0,-35-70-16,35 17 15,0-18 1,17-17-1,-17-35 17,18-35-32,-54-54 31,36-35-15,-17 18-1,-36 53 1,0 53-1,-36 52 17,36 19-32,-35 70 15,17 17 1,1 36 0,17-36-1,0-52 1,70-36-1,-52-17 1,88-18-16,0 0 31,35-53-15,0-18 0,-88-17-1,-36-35 1,-17 87-16,0-34 15,-70 34 1,-54 36 0,36 53-1,-18 53 1,53 18 0,53-36-1,18-35 1,53-53-1,-19 0 1,54-35 15,-17-18-15,-37-18 0,-34 53-16,35-87 15,-35 52 1,-18 35-1,0 53 1,0 36 0,0 17-1,0-53-15,0 18 16,0 0 0,70-18-1,36-35 1,-35 0-1,-1-35 1,-17-53 0,-35 0 15,-1 17-15,-17 54-1,0 69 16,0-34-31,-17 70 16,17-17 0,0-18-1,35-36 1,36-17 0,-54 0-16,18 0 15,-17 0-15,70-52 16,-52-37-1,-1 19 1,-35-18 0,0 105 31,-35 54-32,-1 17 1,1-35-1,17-18 1,18-17 0,0-36 15,0 1-15,36-54-1,17-17 1,17 35-1,-52 35-15,17-17 16,0 35 15,-35 53-15,0 35 0,0-35-1,0 18 1,71-54-1,-1 1 1,36-18 0,18-18-1,-36-35 1,18-35 0,-89 53-16,1-18 15,-18 35-15,18-88 16,-18 71-1,-36 35 1,1 71 0,35-18 15,0 70-15,0-52-1,0-36 1,0-17-1,-18-1 1,-17-17 0,18 0-1,17-17 1,-36-36 0</inkml:trace>
  <inkml:trace contextRef="#ctx0" brushRef="#br0" timeOffset="106436.65">14076 10072 0,'-18'0'0,"36"0"0,-89 0 16,36-18-1,17 18 1,1 0-1,-1 0 17</inkml:trace>
  <inkml:trace contextRef="#ctx0" brushRef="#br0" timeOffset="106636.61">12823 10231 0,'-35'0'0,"70"0"0,-87 0 0,34 35 16,36-35-1,-1 0 1,71 0 0,-52 0-16,158-18 15,-141 1-15</inkml:trace>
  <inkml:trace contextRef="#ctx0" brushRef="#br0" timeOffset="107137.14">15311 10195 0,'0'0'0,"-18"-35"31,0 35-31,-17 0 16,-36 35-1,54-17-15,-36 88 16,18 52-1,17-52 1,18 18 0,0-54 15,35-52-15,53-18-1,1-35 1</inkml:trace>
  <inkml:trace contextRef="#ctx0" brushRef="#br0" timeOffset="107435.86">15663 10178 0,'0'0'15,"0"-18"-15,18 18 0,17-18 16,18 18-1,18 89 1,-54-1 0,1-53-1,-18 124 1,0-71 0,-71 18-1,1-36 1,-1-34-1,54-36-15,-54 0 16,53 0-16</inkml:trace>
  <inkml:trace contextRef="#ctx0" brushRef="#br0" timeOffset="108469.26">4498 11501 0,'0'0'0,"-35"17"16,-124 1-1,124-18-15,-36 0 16,53 17-1,36-17 1,70 0 0,106 0-1,88 0 17,-52 0-17,-142 0-15,318 0 16,-36 0-1,195-17 1,122 17 0,-140 0-1,229 0 1,-582 0-16,635 0 16,-194 17-1,265 1 1,-230 0-1,212-1 1,124 19 0,-460-19 15,72 19-15,-89-36-1,-247 0 1,-35 17-1,-176-17 1,-177 0 15,-53 0-15</inkml:trace>
  <inkml:trace contextRef="#ctx0" brushRef="#br0" timeOffset="109203.01">5168 12365 0,'18'-18'0,"-36"36"16,53-53-16,-17-18 16,-18 17-1,-18 36 16,-34 71-31,-19-1 16,-35 72 0,-35-1-1,35 17 17,36-69-17,52-54-15,-17 18 16,35-36-1,88-87 17,0-18-17</inkml:trace>
  <inkml:trace contextRef="#ctx0" brushRef="#br0" timeOffset="109486.17">5450 12294 0,'18'-35'15,"-36"70"-15,89-105 0,-36 17 16,-70 106 31,-36 88-31,-17 0-1,0-18 1,-18 54-1,53-54 1,18-87 0,35-19-1,35-52 1,18 0-16</inkml:trace>
  <inkml:trace contextRef="#ctx0" brushRef="#br0" timeOffset="109785.83">6050 12241 0,'0'0'0,"18"-17"0,-1-19 31,-17 54-15,-35 17-1,35-17-15,-18 88 16,1-18-1,-18 36 1,17-19 0,18-52-1,0-35 1,35-18 0,0-18-1,-35-35 1,0 36-1</inkml:trace>
  <inkml:trace contextRef="#ctx0" brushRef="#br0" timeOffset="109968.75">5821 12577 0,'0'0'0,"-18"0"16,-17 0-1,53 0 1,34-18-1,90 0 1,-54-17 0,18 0-1,-36 35 1</inkml:trace>
  <inkml:trace contextRef="#ctx0" brushRef="#br0" timeOffset="111185.96">6932 12771 0,'0'0'0,"-18"0"0,18-53 16,0 35-16,36-35 15,34-17 1,-17-1 0,-53 18-1,-35-18 1,-53 36-1,-18 18 1,71 17-16,-107 52 31,54 19-15,-18 35 0,89-36-1,17 19 1,70-72-1,-34-17-15,17 0 16,-18 0-16,106-53 16,-53 0-1,18-17 1,-53-1 0,-35 18-1,-18 36 1,0 70 15,-18 35-15,18-70-1,0 17 1,0 35 0,70-52-1,36-18 1,18-18-1,-36-35 1,35-17 0,-70-18-1,-53 35 1,0 35-16,-88 18 16,0 0-1,0 35 1,35 36-1,35-36 1,36-17 0,35-18 15,35 0-15,0 0-1,-53 18 1,1 52-1,-19 54 1,-17 34 0,-17 54-1,-19-53 1,19 52 0,-1 1-1,-17-53 1,-36-53-1,-35-71 1,18-35 0,-88-35 15,123 17-31,-88-70 16,35-71-1,124-35 1,70 53-1,88-35 1,54-19 0</inkml:trace>
  <inkml:trace contextRef="#ctx0" brushRef="#br0" timeOffset="112868.91">7955 12435 0,'0'0'0,"-70"36"47,52-19-47,0 1 0,-17 70 16,35-70-1,-18 70 1,18-35 0,0-71 15,0 1-16,0-72 1,36 19 0,17 17-1,-18 35 1,18 18 0,0 71-1,0-18 1,-36-36-16,54 54 15,-1-36 1,19-35 0,16-17 15,-16-19-15,16-52-1,-52 0 1,-35-18-1,-53 53 1,-36 53 0,-35 53-1,0 35 1,71 18 0,35-18-1,0-70 1,53 0-1,35-54 1,-35 1 0,0-35 15,-35 17-15,-18-18-1,0 89 16,0 35-15,0-36-16,35 54 16,0-18-1,36-36 1,-18-17 0,0 0-1,17-53 1,-34 1-1,-1-37 1,-35 54 0,0 17 15,0 54-15,0 17-1,0-36-15,-18 54 16,1 17-1,-1-53 1,0-17 0,36-71 15,0 35-31,17-52 16,18-1-1,0 1 1,17 17-1,-35 53 1,-17 35 0,-18-17-1,18 52 1,17 1 0,-17-18-1,17-36 1,0-17-1,1 0 1,16-35 0,1-35-1,-35 17 1,17 0 0,-35 70 30,0 1-46,0 53 16,0-19 0,53-16-1,35-36 1,-17 0 15,-53 0-31,87-18 16,-16-17-1,-72-18 1,-17-18 0,-35 1-1,-18 70 1,-18 35 0,71 36-1,0-1 1,0 1-1,18-18 1,35-36 0,35-17 15,0-17-15,-17-1-16</inkml:trace>
  <inkml:trace contextRef="#ctx0" brushRef="#br0" timeOffset="113501.87">11007 12153 0,'0'0'16,"-18"-17"-16,0 17 0,18-18 0,-17-35 15,34 18 17,1 35-32,35-36 15,141 1 1,-53 0-1,18 17 1,-106 18 0,-89 0 15,1 0-31,-53 0 16,-35 18-1,-1-18 1,53 35-1,-17 36 1,53-1 0,-18 124 15,35-17-15,18-36-1,-17 70 1,-1-17-1,18-88 1,71-35 0,-1-71-1,71-53 1,18-53 0,-124 71-16</inkml:trace>
  <inkml:trace contextRef="#ctx0" brushRef="#br0" timeOffset="116054.5">11712 12418 0,'0'-36'16,"0"72"-16,0-124 0,-53 17 15,0 71 1,-17 53 15,52-35-31,-35 105 16,36-17-1,17 0 1,0-36 0,70-34-1,18-36 1,1 0 0,52-106-1,-53 35 1,-70 1-1,-18 34 1,-36 72 15,36-19-31,-35 71 32,0-17-17,35 17 1,70-70-1,18-18 1,54-53 0,-90 18-1,-52-18 1,-88-18 0,0 36-1,0 0 1,70-1-1,18 19 1,106-1 0,-18 18-1,36 18 17,-18 35-17,-89 0 1,1-36-16,-1 36 15,-17 18 1,0-36 0,-17-35-1,17 18 1,-18-36 0,18-53-1,18 1 1,52-18-1,-17 35 1,36 35 0,16 53 15,-69 18-31,-36 35 31,0-17-15,0-18-1,53-35 1,-1-18 0,1-36-1,18-34 1,-36-1 0,18-52-1,-18-1 1,-35 89-16,36-89 15,-19 89 1,-52 123 15,-18 1 1,35-54-32,-17 53 15,18 53 1,34-70-1,71-18 1,1-36 0,34-17-1,-17-35 1,-88 17-16,34-35 16,-16-17-1,-36 17 1,0 0-1,-53 53 1,0 35 0,35-17-1,-52 53 1,52-19 0,18-16-1,18-1 1,35-35-1,0 0 1,-36 0-16,18-35 16,18-36-1,-35 18 1,0 18 0,-1 17-1,-17 36 1,-17 35-1,17-35-15,-18 52 16,18-17 0,18-18 15,35-35-15,17 0-1,1-35 1,-36-18-1,0-17 1,-17 17 0,0 35-1,-18 53 17,0-17-32,0 35 15,0-18 1,0 0-1,52-17 1,1-18 0,-17 0-1,34-18 1,-35-17 0,18-35-1,0 17 1,-35 17-1,-18 72 17,0-19-32,-53 36 15,35-35-15,-17 17 16,0 18 0,17-35-1,18-36 32,0 0-47,71-52 16,17 17-1,0 0 17,0 18-17,-70 35-15,17 0 16,-17 53-1,-18 0 1,0-1 0,0 1-1,18-17 1,70-19 0,-71-17-16,54 0 15,17 0 1,-17-53-1,-18 18 1,-1-53 0,-52 35-1,0 0 17,-35 53-17,0 18 1,17 35-1,18 0 1,0-1 0,18-16-1,-18-19 1,0 1 0,-18-18 15,1 0-16,-36-35 1</inkml:trace>
  <inkml:trace contextRef="#ctx0" brushRef="#br0" timeOffset="116251.5">14340 12277 0,'-17'-18'15,"34"36"-15,-52-36 0,0 0 16,0 1 0,17 17-1,-17 0 1,-18 0 0,35 0-16,-17 0 15</inkml:trace>
  <inkml:trace contextRef="#ctx0" brushRef="#br0" timeOffset="116469.2">12876 12418 0,'-17'0'15,"34"0"-15,-87 0 16,105 0-1,0 0-15,18 0 16,106 0 0,0-36-1,-124 19-15</inkml:trace>
  <inkml:trace contextRef="#ctx0" brushRef="#br0" timeOffset="117088.11">15857 12206 0,'0'0'16,"18"-18"-16,-18-52 15,0 52 1,0-35 0,-18 0-1,-35 53 1,-17 18-1,52 17-15,-88 71 16,-52 88 0,105-141-16,-53 106 15,53 53 1,53-71 0,71 17-1,70-52 1,0-53-1,-88-53-15,105 18 16,-52-53 0,18-36-1</inkml:trace>
  <inkml:trace contextRef="#ctx0" brushRef="#br0" timeOffset="117885.88">16122 12241 0,'0'0'16,"0"-17"-1,0-1-15,0-17 32,-18 35-17,1 0 1,-1 35-1,-17 0 1,35-17 0,17-36 31,1 1-32,-18-1-15,18-35 16,-18 36-1,0 34 17,-18 1-32,0 52 15,1-34-15,17 52 32,0-35-17,88-18 1</inkml:trace>
  <inkml:trace contextRef="#ctx0" brushRef="#br0" timeOffset="119967.77">16581 12382 0,'0'-17'15,"0"-71"17,-18 70-32,0 0 15,1 1-15,-36-19 16,0 19 0,-18 17-1,1 17 1,17 36-1,0 36 1,35-72-16,1 36 16,17 0-1,0-18 1,52-35 15,1 0-15,-17-17-1,17-19 1,-36 1 0,36-18-1,-18 18 1,-17 17 0,-18 1-1,18 17 79,-1 0-63,1 0-15,-18-18-1,35 0 1,-17 1 0,0 17-1,-18-18-15,0 36 63,0-1-63,-18 72 15,0-19 1,18-52-16,0 35 16,53-18-1,35-35 1,18 0 15,-35-35-15,17-36-1,-88 1 1,0-36 0,-18 0-1,-52-18 1,-71 54 0,0 70-1,70 0-15,-158 70 16,70 19-1,18 52 1,88-35 0,53 17-1,35-17 17,36-36-17,87-17 1,-34-35-1,35 0 1,-36-18 0,1-53-1,-36 17 1</inkml:trace>
  <inkml:trace contextRef="#ctx0" brushRef="#br0" timeOffset="120217.47">17163 12277 0,'17'-36'0,"-34"72"0,34-89 0,-17 17 16,-70 72 15,17 87 1,35-105-32,-35 70 15,18 0 1,17-17-1,18-36 1,36-35 15,-19-35-31</inkml:trace>
  <inkml:trace contextRef="#ctx0" brushRef="#br0" timeOffset="120501.13">17022 12400 0,'0'-35'0,"0"70"0,0-88 0,0-17 15,35 17 1,53 17 0,0 36-1,53 36 1,-35 87 0,-106-35 15,0 1-16,-70-19 1,17-35 0,17-17-1,19-18-15,-1 0 16,18-35 0,-18 35-16</inkml:trace>
  <inkml:trace contextRef="#ctx0" brushRef="#br0" timeOffset="120700.86">16898 12488 0,'-18'0'0,"36"0"0,-18 0 31,18 0-31,88 0 31,-71-17-31,18 17 16,123 0-1,-105-18 1,-1 0 0,-17 1-1</inkml:trace>
  <inkml:trace contextRef="#ctx0" brushRef="#br0" timeOffset="120946.22">17815 12259 0,'0'0'15,"0"18"17,0-1-32,-17 36 15,-1 18 1,18-36 0,-18 36-1,1-18 1,17-18-1,0-53 17</inkml:trace>
  <inkml:trace contextRef="#ctx0" brushRef="#br0" timeOffset="121185.35">17780 12347 0,'0'0'16,"0"-17"-16,18-1 0,-1-35 15,19 53 1,-1 71 0,0 17-1,-17-35 1,17 17 15,-17-52-15,-18 0-1,35-18 17</inkml:trace>
  <inkml:trace contextRef="#ctx0" brushRef="#br0" timeOffset="121400.85">18256 12259 0,'0'0'16,"0"-18"-16,0 1 0,0-1 0,0 36 31,-53 52-15,36-52-16,-19 52 15,1 19 1,0-19 15,17-34-15,18-1-16</inkml:trace>
  <inkml:trace contextRef="#ctx0" brushRef="#br0" timeOffset="121650.91">18397 12629 0,'18'0'0,"0"0"16,-1 18-1,1 53 1,-18-36 0,0-17-16,-35 52 15,-54 1 1,19-54 15,-1-17-15</inkml:trace>
  <inkml:trace contextRef="#ctx0" brushRef="#br0" timeOffset="122067.62">18821 11977 0,'0'-18'16,"0"1"-16,0 52 0,-18-70 31,0 35-31,-35 88 16,18 0 0,0 18-1,35-36 1,0-17-1,88-18 1,-53-35-16,1 0 16</inkml:trace>
  <inkml:trace contextRef="#ctx0" brushRef="#br0" timeOffset="122316.95">19332 12171 0,'0'0'0,"-17"0"16,-19 0 0,19 0-16,-19 53 15,1 17 1,-18 18 0,53-52-16,-17 17 15,17 0 1,0-36-1</inkml:trace>
  <inkml:trace contextRef="#ctx0" brushRef="#br0" timeOffset="122584.54">19138 12365 0,'18'-88'15,"-36"176"-15,71-265 16,0 72-1,-35 87-15,35-17 16,17 35 0,1 53-1,-54-36-15,36 89 16,-35 18 0,-18-36-1,-18-18 1,-17-34-1,0-19 1,17-17-16,-35 0 16,35 0-1</inkml:trace>
  <inkml:trace contextRef="#ctx0" brushRef="#br0" timeOffset="122751.19">19085 12453 0,'0'0'0,"-17"0"0,17-18 15,-18 18-15,36 0 32,52-17-17,-35 17-15,71 0 16,18-36 0,17 1-1</inkml:trace>
  <inkml:trace contextRef="#ctx0" brushRef="#br0" timeOffset="122985.16">19808 12118 0,'0'0'15,"0"18"17,0-1-17,0 1-15,0 88 16,36-1-1,-19-34 1,1-18 0,-18-35-1,18-18 1</inkml:trace>
  <inkml:trace contextRef="#ctx0" brushRef="#br0" timeOffset="123199.87">20179 12206 0,'0'0'0,"0"-18"0,-18 18 31,1 18-31,-54 70 31,0 18-15,1-35-1,52-54 1,18 1-16,18-18 31</inkml:trace>
  <inkml:trace contextRef="#ctx0" brushRef="#br0" timeOffset="123517.63">20585 12118 0,'0'-18'15,"-18"18"1,18-17 0,0-1-1,0 0 1,18 1-1,34-1 1,-52 71 0,0 18-1,-17-54-15,-54 71 16,18-35 0,0-53-1</inkml:trace>
  <inkml:trace contextRef="#ctx0" brushRef="#br0" timeOffset="123883.69">20726 11818 0,'0'0'0,"35"-18"31,-17 18-31,-1 0 16,36 71-1,0 70 1,0 0 0,-53 53-1,0-159-15,-35 89 16,-89 17-1,1-53 1,52-70 0,18-18-1,53-71 17,0 54-17,0-1-15</inkml:trace>
  <inkml:trace contextRef="#ctx0" brushRef="#br0" timeOffset="124366.57">20884 11712 0,'0'0'0,"0"-53"31,18 36-31,35-1 15,70 0 1,-17-17 0,-53 35-16,88 0 15,-35 18 1,-71 17 0,-35 53 15,0 18-16,0 53 1,-17 52 0,-18-69-1,-1 34 1,-17-35 0,0-35-1,-52 0 1,34-53-1,-52-36 1,-1-17 0,36 0-1,-18 0 1,-53-35 0</inkml:trace>
  <inkml:trace contextRef="#ctx0" brushRef="#br0" timeOffset="125217.27">4815 13776 0,'0'0'16,"18"-18"-16,-18 1 0,0-36 16,0 0-1,0 35-15,0 1 16,0 52 15,0 0-31,-18 71 16,-87 88-1,16-71 1,1 1 0,35-71 15,36-36-16,17-52 17,35-18-17,18 0-15</inkml:trace>
  <inkml:trace contextRef="#ctx0" brushRef="#br0" timeOffset="125466.77">5062 13670 0,'71'-88'0,"-142"176"0,177-194 0,-53 53 15,-35 36 1,-18 52 0,-18 88-1,-70 72 1,35-54 0,18-106-1,-53 106 1,17-53-1,36-35 1,88-88 15,-18 17-31,0 1 0</inkml:trace>
  <inkml:trace contextRef="#ctx0" brushRef="#br0" timeOffset="125717.46">5750 13617 0,'36'-17'0,"-72"34"0,89-70 16,-18 36-16,-35-1 16,-17 71-1,-36 53 1,18 35 15,-1-18-15,19-17-1,17-18 1,0-52 0</inkml:trace>
  <inkml:trace contextRef="#ctx0" brushRef="#br0" timeOffset="125917">5521 13988 0,'-18'0'0,"36"0"47,0 0-47,-1 0 16,54-36-16,70-17 31,-35 1-16,-53 34-15</inkml:trace>
  <inkml:trace contextRef="#ctx0" brushRef="#br0" timeOffset="127033.4">6297 14146 0,'0'0'0,"53"0"16,-35 0-16,-1 0 0,1-17 16,35-54-1,-36 18 1,-17-35 0,-35 18 15,-18 34-16,-17 36 1,-1 71 0,18 35-1,36-1 1,17-34 0,0-36-1,53-17 1,70-36-1,-17-35 1,-18 0 0,0-17-1,-53 17 1,-17 35 0,-18 36 15,0 35-16,0 17 1,18 1 0,70-53-1,88-1 1,-35-17 0,18-35-1,-53-18 1,-88 0-1,-18-35 1,-53 53 0,17 35-16,-52 0 15,-18 35 1,71 18 15,18 17-15,17-52-1,35-18 1,53 0 0,-70 0-1,35 0 1,-18 18 0,-35 35-1,0 52 1,0-52-16,0 124 15,17-18 1,19 17 0,-19-35-1,-17 35 1,-105-52 15,69-89-31,-87 36 16,-89-54-1,-17-34 1,52-54 0,1-88-1,70-17 1,124-18 0,123 18-1,35 52 1,-123 89-16</inkml:trace>
  <inkml:trace contextRef="#ctx0" brushRef="#br0" timeOffset="128816.08">7549 13988 0,'-17'-36'16,"17"54"15,0 0-15,0-1-16,-18 71 15,1-70-15,-19 35 16,1-18-1,35-17 1,0-53 15,35-36-15,18 18 0,-35 36-1,70-54 1,-35 53-1,35 36 1,-35 35 0,35 17-1,-17-17 1,17-35 0,0-18-1,0 0 1,1-71-1,-37 1 1,-34-1 0,-18 36-16,-35-53 15,-36 53 1,-35 35 0,1 70 15,34 1-16,53 17 1,18-70-16,0 34 16,89-34-1,-1-18 1,-18 0 0,1-53-1,-1-17 1,-34-19-1,-36 37 1,17 52 0,-17 52-1,0 1 1,36 53 15,-19-71-15,36 1-1,0-36 1,-35 0 0,35-53-1,-36 0 1,19-53 0,-19 18-1,1 70 1,-18 36-1,0 52 1,0 19 0,0-1-1,0-35 1,0-71 46,18-17-46,17-36 0,-35 54-16,70-89 15,1 53 1,-1 35 0,-52 36-1,0 52 1,17 54-1,-17-71 1,35-18 0,-18-35-1,35 0 1,1-53 0,-18-17 15,-18-19-16,0 1 1,-17 35 0,0 53-1,-18 53 1,0 53 0,0-18-1,0-17 1,17-54-1,54 1 1,17-18 0,0-53-1,-17-35 1,-54 17 0,19-52 15,-36 52-16,-53 71 1,-53 106 0,71-35-1,17 35 1,18-53 0,0-18-1,71 0 1,-18-35-1,17-18 1,-17-17 0</inkml:trace>
  <inkml:trace contextRef="#ctx0" brushRef="#br0" timeOffset="129449.69">11254 13529 0,'-36'0'0,"72"0"0,-89 0 0,17-18 0,1 1 16,70 17 15,18-18-31,106 0 16,17 1 0,-87 17 15,-72 0-31,1 0 15,-36 0 1,-105 0 0,-18 17-1,53-17 1,-18 18 0,53 0-1,-18 52 1,18 18-1,36-52-15,-19 140 16,-17-35 0,-17 36-1,17 34 1,53-87 0,53 17 15,53-123-16,52-18 1,1-36 0,-71 1-16</inkml:trace>
  <inkml:trace contextRef="#ctx0" brushRef="#br0" timeOffset="131949.54">11871 13970 0,'0'-35'0,"0"70"0,0-158 15,-53 105 1,-35 18 0,-18 70-1,35 54 1,36 17 0,35-35 15,35-18-16,36-35 1,70-53 0,-17-35-1,17-54 1,-35 1 0,-71 18-1,-35 34 1,-18 72 15,1 52-15,17-18-1,0-17 1,17-17 0,36-36-1,-18 0 1,36-36-1,-53-34 1,-18 17 0,-18-18-1,-70 18 1,70 36 0,18-1-1,18-17 1,88 0-1,17 17 1,-35 18 0,-17 71-1,-71-19 1,0 19 0,0 0 15,0-36-16,0-18 1,0-34 15,0-1-31,0-35 16,70-17 0,-17-1-1,35 1 1,-17 70-1,-18 35 1,-35 53 0,-18-35-1,0 18 1,0-36 0,35-35 15,-18 0-31,72 0 15,-19-53 1,1 0 0,-1-53-1,-52 0 1,17-52 0,-35 87-1,-53 89 16,36-1-31,-19 54 16,19 35 0,17 35-1,17-53 1,54-35 0,35-53 15,35 0-16,-35-18 1,-18-52 0,-53-1-1,-35-35 1,0 71 0,-70 35-1,-19 35 1,19 54-1,17-1 1,53-18 0,0-34-1,71-19 1,-19-17 0,37-35-1,-36-18 16,0-18-15,-36 19 0,-17 34-1,0 53 17,0-17-32,0 52 15,0-34 1,18 17-1,52-36 1,1-17 0,70 0-1,-70-53 1,-1-17 15,-35 17-15,-17 0-1,-36 106 17,18-36-32,-35 54 15,35-36 1,0-17 0,53 0-1,0-18 1,35-18-1,-17-17 1,-1-36 0,-17 18-1,-35 36 1,-36 52 31,1-18-47,-54 54 15,36-36 1,17 1 0,36-36 15,-1-18-15,19 0-1,-19 1-15,54-36 16,-1 0-1,-34 35 1,-19 18 0,-17 35-1,-17 36 1,17-36 0,0 1 15,53-19-16,17-17 1,-52 0-16,52-17 16,-34-1-16,34-17 15,36-18 1,-53-35 0,-53 17-1,-35 0 1,-18 71-1,35 0-15,0 53 16,18 18 0,0-1-1,0 1 1,0-36 15,-17-35-15,-18 0-1,17 0 1,-17-53 0,35 36-16</inkml:trace>
  <inkml:trace contextRef="#ctx0" brushRef="#br0" timeOffset="132115.79">14781 13705 0,'0'0'0,"-105"-35"15,69 17 1,1 18 0,17 0-1,-70 0 1,53 0 0</inkml:trace>
  <inkml:trace contextRef="#ctx0" brushRef="#br0" timeOffset="132282.74">13229 13758 0,'0'0'0,"-141"18"15,106 0 1,70-1 0,141-17-1,18-17 1,18-19-1</inkml:trace>
  <inkml:trace contextRef="#ctx0" brushRef="#br0" timeOffset="132782.9">16387 13600 0,'0'0'0,"17"-18"0,-17-53 15,0 54-15,-53 17 16,36 0-16,-125 53 16,19 88 15,-36 70-16,18 1 1,53-18 0,88 0-1,88-88 1,36-53 0,34-53-1,19-71 1,-124 36-16</inkml:trace>
  <inkml:trace contextRef="#ctx0" brushRef="#br0" timeOffset="133015.88">16651 13917 0,'0'-35'16,"0"70"-16,0-105 0,-53 70 31,36 0-31,-72 88 15,36 0 1,18 18 0,35 0-1,0-71 1,71-18 0,-36-17-16,36 0 15,-54-17-15</inkml:trace>
  <inkml:trace contextRef="#ctx0" brushRef="#br0" timeOffset="133200.76">16334 14111 0,'-36'0'0,"72"0"0,-72 18 16,19-18-16,-1 0 16,36 0 15,52 0-16,89-18 1,-36 0 0,-70 1-16,18-1 0</inkml:trace>
  <inkml:trace contextRef="#ctx0" brushRef="#br0" timeOffset="133549.38">16827 14058 0,'-70'18'16,"70"-1"-16,0 1 31,53-18-15,17-18-1,19-17 1,-54 0 0,-35 17-1,18 1 1,-36 17-1,-35 17 1,0 71 0,18-35-1,17 36 1,18-54 0,35-18-1,18-17 1,18-35-1,-53 35-15</inkml:trace>
  <inkml:trace contextRef="#ctx0" brushRef="#br0" timeOffset="134282.85">17198 14111 0,'0'0'0,"0"-18"16,18-17-16,34-18 16,19 36-1,-53 17 16,35 53-15,-53 35 0,-36-35-1,19-36-15,-89 36 16,53-18 0,35-35-1,18-17 1,88-18-1,18-18 1,0-36 0,-35 37-1,-36 34 1,-70 36 15,17-1-15,-17 36-1,17 18 1,18-1 0,18-35-1,52 1 1,1-36 0,52-36-1,-52-16 1,-1-54-1,1-35 1,-18 35 0,-18 0-1,-35 88-15,-17 54 32,-36 34-17,17 54 16,1-1-15,35-52 0,0-54-16,0 54 15,0-54 1,53-17 0,0 0-1,0-35 1,-36 18-16,-17-19 15</inkml:trace>
  <inkml:trace contextRef="#ctx0" brushRef="#br0" timeOffset="134467.32">17886 14041 0,'-18'0'0,"36"0"0,-53 0 0,35-18 31,17 18-16,18 0 1,89 0 0,-36-18-1,71 1 1</inkml:trace>
  <inkml:trace contextRef="#ctx0" brushRef="#br0" timeOffset="134799.07">18591 13935 0,'0'-18'16,"0"36"-16,18-89 0,-18 36 15,-18 35 16,1 18-15,-36 52 0,35-35-16,-52 71 15,34-35 1,36 17 0,18-53-1,70-35 1,-17 0-1,-36 0-15</inkml:trace>
  <inkml:trace contextRef="#ctx0" brushRef="#br0" timeOffset="135016.63">18979 13899 0,'0'0'0,"18"0"31,-18 18-15,0 35 0,0 18-1,-18-1 1,-34 1 0,16-36-1,19-35-15,-1 18 0</inkml:trace>
  <inkml:trace contextRef="#ctx0" brushRef="#br0" timeOffset="135199.35">19103 14323 0,'0'35'31,"0"-17"-31,-18-1 0,-17 54 31,17-18-15,-52-18 0,52-17-16,-17-18 15</inkml:trace>
  <inkml:trace contextRef="#ctx0" brushRef="#br0" timeOffset="135733.79">19738 13617 0,'18'-17'0,"-36"34"0,53-52 16,18 17 0,-35 18-16,-18 18 15,0 0 1,-53 34-1,18-52 1,52 18 0,18-18-1,-17 0-15,17-18 16,-17 1-16,17-18 16,-35 17 15,0 0-16,-53 54 1,18 52 0,0 88-1,35-88 1,17-17 0</inkml:trace>
  <inkml:trace contextRef="#ctx0" brushRef="#br0" timeOffset="135998.88">20391 13829 0,'0'0'0,"0"-35"0,0 17 0,0 0 16,-18 54-1,-53 52 1,1 35 15,52-35-15,18-35-1,18-17 1,52-36 0,-52 0-16,17-18 15</inkml:trace>
  <inkml:trace contextRef="#ctx0" brushRef="#br0" timeOffset="136182.34">20073 14023 0,'0'0'16,"-18"0"0,36 0-1,17 0-15,89 0 31,-1 0-15,-17-18-16</inkml:trace>
  <inkml:trace contextRef="#ctx0" brushRef="#br0" timeOffset="136416.07">20690 13847 0,'0'-18'15,"0"36"-15,0-54 16,0 54-1,0 0 1,18 17-16,17 35 16,1 19-1,-19-19 1,19-35 0,-19-17-1,1-18 16</inkml:trace>
  <inkml:trace contextRef="#ctx0" brushRef="#br0" timeOffset="136615.78">21114 13864 0,'0'-17'0,"0"34"0,0-52 15,-36 35 1,-52 70-1,0 1 1,0 0 0,53-19-1,35-34 1,35-18 0</inkml:trace>
  <inkml:trace contextRef="#ctx0" brushRef="#br0" timeOffset="136951.06">21378 13758 0,'0'0'0,"-17"0"31,-1 0-31,0 0 15,1 0 1,34 0 31,-17-17-47,36 17 16,-54 17-1,18 19 16,0-19-31,0 71 16,-18-35 0,1-35-1</inkml:trace>
  <inkml:trace contextRef="#ctx0" brushRef="#br0" timeOffset="137332.15">21519 13564 0,'0'0'16,"-17"-17"-16,-1 17 0,36 0 31,-1 0-31,54 70 16,17 36 15,-53-71-31,1 89 16,-36-18-1,-71 35 1,-52-53 0,-18-18-1,70-34 1,18-36-1,0 53 1,106-142 0</inkml:trace>
  <inkml:trace contextRef="#ctx0" brushRef="#br0" timeOffset="137748.2">22172 13864 0,'-35'159'32,"35"-124"-32,0 0 0,0 107 15,-71-1 16,18-71-15,-17 1 0,-18-36-1,35-35 1,-36-18 0,-16-17-1</inkml:trace>
  <inkml:trace contextRef="#ctx0" brushRef="#br0" timeOffset="139065.79">1799 15275 0,'0'0'0,"0"-17"0,0-19 0,18-87 31,-18 105-15,0-17-16,0 53 31,0 35-31,-35 35 16,-36 70 15,18-69-15,0-1-1,35-71 1,36-34 15,35 17-15,53-35-1,0 17 1,-89 0-16,124-35 16,-70 18-1,-36-18 1,-17-17 0,-18 17-1,-35 35 16,17 36-15,0 88 0,1-1-1,-19 36 1,36-52 0,-17-1-1,17-53 1,0-17-1,0-53 17</inkml:trace>
  <inkml:trace contextRef="#ctx0" brushRef="#br0" timeOffset="139225.43">2293 15469 0,'53'-17'16,"-106"34"-16,124-34 15,-54 17 48,1 0-63</inkml:trace>
  <inkml:trace contextRef="#ctx0" brushRef="#br0" timeOffset="139699.95">3951 15258 0,'0'0'0,"35"17"31,-17 19-31,53 69 16,-19 1-1,19 18 1,-36-36 0,-17-35-1,0-53 1,-1 0 15,36-53-15,-35 35-16</inkml:trace>
  <inkml:trace contextRef="#ctx0" brushRef="#br0" timeOffset="139917.95">4480 15416 0,'0'-53'15,"0"106"-15,-17-88 31,-1 53-31,-53 52 16,36-52-16,-71 105 16,36-52-1,-1 0 1,54-36 0,52-35 30,53-18-30,-70 1-16</inkml:trace>
  <inkml:trace contextRef="#ctx0" brushRef="#br0" timeOffset="140216.51">4833 15469 0,'0'0'0,"18"0"15,-18 124 32,0-54-47,0 54 16,-18 105-1,0-17 1,1-159-16,-54 229 16,36-88-1,17-35 16,18-89-15,0-87 0,0-72-1,0-87 1</inkml:trace>
  <inkml:trace contextRef="#ctx0" brushRef="#br0" timeOffset="140497.87">4674 15981 0,'0'-159'15,"0"318"-15,36-441 16,-19 229-16,71-71 16,-17 54-1,35 34 1,-36 54 0,-52 88-1,-18-18 16,-123 36-15,34-72 0,1-16-1,123-36 17,-17 0-32,70-36 15</inkml:trace>
  <inkml:trace contextRef="#ctx0" brushRef="#br0" timeOffset="141714.43">5715 15628 0,'0'-35'31,"0"17"-31,-18 0 0,-35 1 0,-17-1 31,-36 1-15,18 34 0,0 54-1,52 52 1,19-17 0,52-53-1,18-35 1,53-36-1,-36-17 1,36-53 0,-88 70-16,35-88 15,-36 35 1,-17 19 0,0 69 30,-17 18-46,-1 36 16,18-53-16,0 52 16,0 18-1,71-35 1,34-35 0,37-18-1,-54-35 1,53-53-1,-88-1 1,-36-34 0,-17 35-1,0-36 1,-17 195 15,-18 70-15,17-35 15,18 17-15,0-105-16,0 17 15,88-17 1,0-18 0,-17-36-1,17-52 1,-35 0-1,-18-53 1,-35-18 0,18 71-1,-18 106 1,-18 52 0,-17 71-1,0-53 16,-1 18-15,36-88-16,-17 17 16,17-17-1,35-36 17,-17 1-32,35-36 15,52-36 1,-52 89-1,-35 0 1,0 53 0,-18 36-1,0-36 1,53-18 0,35-35-1,-18-35 16,1-1-15,-18-34 0,-36 17-1,-17 17-15</inkml:trace>
  <inkml:trace contextRef="#ctx0" brushRef="#br0" timeOffset="141916.88">6068 15487 0,'0'0'15,"-18"0"-15,18 18 0,18-18 16,35 0 0,70 0-1,-17-36 16,17 1-15,-87 17-16</inkml:trace>
  <inkml:trace contextRef="#ctx0" brushRef="#br0" timeOffset="143231.54">8308 15734 0,'0'0'0,"0"18"0,-18-18 16,36 0 15,52-36-15,-52 19-16,35-54 15,-18-35 1,-17-35 0,-18 18-1,-18-18 1,-35 70-1,0 89 1,-17 105 0,52-70-16,-17 88 15,17 53 1,18-88 0,36 0-1,52-71 16,53-35-15,18-35 0,-53-18-1,-18-18 1,-71 1 0,-17 17-1,-35 53 1,-18 53-1,0 17 1,36-17 0,17-35-1,105-18 1,37-35 0,-1-36-1,-71 18 16,-17 0-15,-53 36 0,0 34-1,0 54 1,-18 17 0,18-17-1,18-36 1,53-18-1,17-17 1,0-35 0,-35 0-1,-35-18 1,-1-18 0,-17 54-1,0 87 32,0-52-47,-17 70 16,-1 71-1,0 17 1,1 89 0,17-53-1,0 70 1,17 0-1,1-194 1,-36-53 0,-52-35-1,-54-52 1,36-54 0,-18-177-1,106 89 1,36-88 15,87 18-15,18 87-1,88 19 1,-158 140-16,0-17 0</inkml:trace>
  <inkml:trace contextRef="#ctx0" brushRef="#br0" timeOffset="143615.29">10777 15346 0,'0'0'0,"18"-35"32,0 17-32,105 0 15,18 1 1,18 17-1,-124 0-15,89 0 16,-89 0 0,-35 17-1,-18-17 1,-35 0 0</inkml:trace>
  <inkml:trace contextRef="#ctx0" brushRef="#br0" timeOffset="143848.47">11218 15275 0,'-35'0'15,"70"0"-15,-88 0 16,36 0-16,-1 0 16,0 36-1,18 87 1,-17-88-16,-18 124 16,-18-71-1,0 36 1,17-71-1,36 0 1,36-53 15,-1-18-31,-17 0 0</inkml:trace>
  <inkml:trace contextRef="#ctx0" brushRef="#br0" timeOffset="144248.87">11430 15734 0,'0'-18'16,"0"-17"-1,0-18 1,35-18 0,18 36-1,53 35 1,-71 0-16,53 53 15,-17 53 1,-53-18 0,-54-17-1,-34-18 1,52-36 0,1-17-16,17-35 15,0 0 1,35-53 15,18-1-15,0 19-1,17-1 1,-52 71-16,52-17 16,19 34-1</inkml:trace>
  <inkml:trace contextRef="#ctx0" brushRef="#br0" timeOffset="147181.04">12524 15787 0,'53'-18'32,"-53"1"-32,17-1 15,1-35-15,-18-53 16,0 18-1,0 70 1,-88-35 0,-1 53-1,-34 89 1,35-1 0,35 35-1,53-35 1,53-35-1,35-53 1,-18-17 0,19-36-1,-36-35 1,-36 17 0,-17-17-1,18 88 1,-18 35 15,0 18-15,18 53-1,17-53 1,18 17 0,0-70-1,0 0 1,-36-53-1,1 18 1,-1-53 0,36 17-1,36 18 1,-37 53 0,-16 18-1,-1 70 1,-35-17 15,0-18-15,0-18-1,71-35 17,-36-18-17,35-52 1,-70 52-16,53-52 15,18-19 1,-53 19 0,-1 52-1,-17 89 17,0-54-32,-17 72 15,17-36 16,35 17-15,18-52 0,17-1-1,1-17 1,-1-52 0,-34-19-1,-19 18 1,-17-18-1,0 36 1,-17 35 0,-19 71-1,1-1 1,0 1 0,35-18-1,17-18 1,36-35 15,18 0-15,17 0-1,0-70 1,-35-1 0,-35 18-1,-18 18 1,-53 35-1,18 17 1,35 36 0,0 0-1,35 0 1,0-35 0,1-1-1,-19-17-15,54 0 16,-1 0 15,18-52-15,1-1-1,34-36 1,-52 1 0,-71 53-1,-53 35 1,-18 53-1,36 17 1,35-17 0,0 0-1,18-35-15,-1 0 16,1 17 0,-36-35 30,1-18-46,17 1 32,-18 17-17,18 17 17,0 1-17,53-1 1,17-17-1,-34 0-15,34 0 16,18-17 0,1-36-1,-72 0 1,19-35 0,-19 35-1,-17 70 32,-35 54-31,35-18-1,0 0 1,0-35 0,18-18-16,34 0 15,54 0 1,-53-18-1,35-35 1,-35-18 0,-53 36-1,-17 70 17,-36 36-17,18-18 1,17-35-1,0-1 17,36-17-17,17 0 1,0-35 0,36-18-1,0 0 1,-36 53-1,-35 18 17,0-1-32,0 19 15,17-19 1,72 19 0,52-1-1,-106-35-15,71 17 31,17-17-15,-70-35 0,0-18-1,-53-35 1,0 17 0,0 54-16,-70-18 15,17 35 1,-18 35-1,54 18 1,17 0 0,17-36-1,54 1 1,-36-18 0,0 0-1,-17 0 1,-18 18 31,-35 52-32,-1 18 1,1 53 0,35-17-1,0 52 1,0-123-16,0 35 15,-18 89 1,-34-89 0,-1-35-1,17-53 1,19 0 0,-1-53-1,18 35 1,0-35-16,0-52 31,18 52-31</inkml:trace>
  <inkml:trace contextRef="#ctx0" brushRef="#br0" timeOffset="147410.04">15134 15046 0,'0'0'0,"-35"-18"31,35 36 31</inkml:trace>
  <inkml:trace contextRef="#ctx0" brushRef="#br0" timeOffset="148663.97">5503 16475 0,'0'0'15,"-35"0"-15,0 0 0,-159-18 32,176 18-32,-52 0 15,34-18 1,36 1-1,18-1 1,35 18 0,53 0-1,17 0 1,124 0 0,-35 0-1,-142 0-15,230 0 31,-53 0-15,124 0 0,17 0-1,-71 0 1,248 0 0,-213 0-1,142 0 1,-141 0-1,88 0 1,0 0 0,-124 0-1,230 0 1,-247 0 0,53 0-1,-106 0 1,106 0 15,-54 0-15,37 0-1,-19 0 1,-105 0 0,17 0-1,-88 0 1,36 0-1,-36 0 1,-36 0 0,-69 0-1,-19 0 1,1 0 0,0 0-1,-18-17 1,0-1-16</inkml:trace>
  <inkml:trace contextRef="#ctx0" brushRef="#br0" timeOffset="163878.75">1870 17039 0,'0'-17'0,"17"17"63,1 0-47,0 0-16,-1 0 15,54-18 1,-36 0-16,53-17 15,53-18 1,-70 53 0,-53 0-1,-124 35 17,53-17-17</inkml:trace>
  <inkml:trace contextRef="#ctx0" brushRef="#br0" timeOffset="164462.53">1958 17039 0,'0'0'0,"-18"18"0,-35 17 31,18-17-15,35 17-1,0-17-15,0 35 16,0-1-1,0 1 1,0-17 0,0-19-1,0-34 48,0-1-63,35-17 15,18-1 1,18 19 15,-18 17-15,35 35 0,-53 18-1,-35 18 1,-17 52-1,-1-105-15,-35 52 16,0-52 0,-35 0-1,35-18 1,0 0 0,18-18-1,35 0-15,0 1 16,0-1 31,17 18-32,1 0-15</inkml:trace>
  <inkml:trace contextRef="#ctx0" brushRef="#br0" timeOffset="164673.12">2558 17498 0,'0'0'15,"17"0"1,-17 17 46</inkml:trace>
  <inkml:trace contextRef="#ctx0" brushRef="#br0" timeOffset="165245.63">4022 17145 0,'0'-18'16,"0"36"-16,-53-141 31,35 123-31,18-18 0,-18 18 15,18-18 1,18 54 0,88 52-1,0 0 1,-89-53-16,89 71 16,-88-18-1,-18-17 1,0-1-1,0-52 1,-18-36 0,-17-52 15,0-1-15,35 18-16</inkml:trace>
  <inkml:trace contextRef="#ctx0" brushRef="#br0" timeOffset="165496.37">4251 17039 0,'35'-70'16,"-70"140"-16,88-140 16,-53 87-1,0 1-15,-18 35 16,-52 70 0,-1-17-1,-70 106 1,53-106-1,53-18 1,35-71 15,35-17-15,53-70 0,-53 52-16</inkml:trace>
  <inkml:trace contextRef="#ctx0" brushRef="#br0" timeOffset="165878.51">4727 17216 0,'-35'35'31,"17"-18"-31,1 1 16,17 17-16,0 36 15,0-36-15,0 53 16,53 195 15,-18-89-15,0 88 0,-17-88-1,-1-18 1,-17 36-1,0-141 1,0-54 0,0-34-1,0-125 1,0-34 0,0 17-1</inkml:trace>
  <inkml:trace contextRef="#ctx0" brushRef="#br0" timeOffset="166184.19">4745 17745 0,'-18'-88'16,"36"176"-16,-53-212 0,17 54 15,18-19 1,0 19 0,0 52-16,70-35 15,19 18 1,-1 17-1,18 54 1,-71 34 0,-35 54-1,-18-89-15,-70 71 16,-18-18 0,53-53-1,53-52 16,36-19-15,-19 1 0</inkml:trace>
  <inkml:trace contextRef="#ctx0" brushRef="#br0" timeOffset="167528.26">5627 17374 0,'0'-17'0,"0"-36"31,-18 53-31,-70-71 16,17 36 0,-52 35-1,88 0 1,17 0-16,-35 70 15,35 19 1,1 16 15,17-34-15,0 0 0,0-54-16,53 19 15,0-36 1,17-71-1,-17-17 1,18-36 0,-71 36-1,0 0 1,0 70 0,0 106 15,35 1-16,-35-54 1,35 53-16,18 0 31,-35-70-31,52 35 16,19-53 0,16-53-1,-16-18 1,-1-34-1,-35-37 1,-53 19 0,0 35-1,0 17 1,-18 71 0,0 36-1,18 34 1,0-35-16,0 106 15,0-35 1,36 0 15,17-35-15,0-54 0,70-17-1,-52-53 1,-1-52-1,-35 16 1,-35-34 0,0 17-1,0 36 1,-17 70 0,-19 35-1,36 53 1,0 18-1,0-18 1,-17 35 15,17-87-15,0-19 0,0-70 15,0 1-16,17 34-15,36-53 16,0 1 0,-17 70-1,34 17 1,-52 54 0,-1 0-1,1-1 1,17-35-1,1-35 1,34-35 0,-17 0 15,18-36-15,-36-17-1,-35 0 1</inkml:trace>
  <inkml:trace contextRef="#ctx0" brushRef="#br0" timeOffset="167744.54">6015 17251 0,'-18'17'0,"36"-34"0,-53 34 0,52-17 31,36 0-15,-35 0-16,70-35 31,-17 0-15,-19 0-16</inkml:trace>
  <inkml:trace contextRef="#ctx0" brushRef="#br0" timeOffset="169061.81">8202 17480 0,'0'0'0,"-18"0"0,18-18 31,0 1-15,0-1-16,0-35 15,36 0 1,-1-35 0,-35 0-1,0-71 1,-35 71 0,-1 35-1,1 53 1,0 71-1,0 52 1,-1 71 15,36-159-31,0 107 16,53-19 0,0-70-1,53-35 1,-35-36-1,17-70 1,-53 0 0,-35 17-1,0 0 1,0 54 0,-18 34-1,1 54 1,-19 0-1,36-36 1,18-18 15,17-17-15,54-35 0,-19-18-1,-52 53-15,52-70 16,-34 34-1,-19 19 1,-17 70 15,-17-36-31,17 19 16,-18-19-16,18 36 16,0-35-1,88-18 1,-17 0-1,35-53 1,-36 18 15,-70 17-31,35-53 16,-17 36 0,0 35-1,-18 18 16,0 17-31,0 36 16,0 87 0,35 19-1,18 87 1,-36-70 0,19 18-1,-19 88 1,-17-194-1,-70-71 1,-18-35 0,-18-71 15,-71-70-15,89 18-1,35-106 1,106 87-1,141-52 1,-53 89 0</inkml:trace>
  <inkml:trace contextRef="#ctx0" brushRef="#br0" timeOffset="169795.92">10566 17004 0,'0'-18'0,"0"36"0,0-53 0,0-1 16,0-17-1,0 36-15,-53 17 16,-35 0 0,-18 123-1,18 1 1,17 52 0,71-35-1,18-17 1,87-71-1,1-53 1,53-89 15,-71 19-15,-52-18 0,-36 35-1,-18 35-15,-35-17 16,-53 35-1,36 17 1,52 1 0,18 17-1,18-17 1,52 35 0,18 17-1,-17 36 1,-18 35-1,-36-17 1,-34 17 15,-18-53-15,17-53 0,18-52 15,0-1-31,18-52 15,-1 34-15</inkml:trace>
  <inkml:trace contextRef="#ctx0" brushRef="#br0" timeOffset="170163.65">10936 17462 0,'0'-17'0,"0"34"0,-53-87 15,18 17 1,35-18-1,35 54 1,89-1 0,-36 36 15,35 70-15,-105-17-1,-18-36-15,0 35 16,-18-52-16,-35 35 15,0-53 1,36 0 0,17-53-1,17-18 1,54-34 0,-18 52-1,53 0 1,-36 53-1</inkml:trace>
  <inkml:trace contextRef="#ctx0" brushRef="#br0" timeOffset="171311.47">11642 17216 0,'0'0'0,"-18"35"31,-17-18-15,-1 72-1,19-19 1,17-52-16,0 52 16,0 1-1,35-71 1,36 0 0,-36-35-1,35-36 1,-34-17-1,-36 0 1,-71 35 15,-17 35-15,0 18 0,17 53-1,36 53 1,35-36-1,53 1 1,17-36 0,36-35-1,-18-17 1,36-72 0,-71 19-1,0-18 1,-36 35-1,1 35 1,-18 36 0,-18 88 15,18-36-15,0 1-1,18-54 1,53 1-1,-18-36 1,-18 1-16,35-36 16,-52 0-1,17-18 1,-35 54 0,0 52 15,0-17-31,0 35 15,0-1 1,36-16 0,52-36-1,-35 0 17,35-53-17,-53 0 1,-17-35-1,-1 35 1,1 18 0,0 35-1,-18 35 1,0-18-16,0 54 16,0 35-1,0 17 1,0 71-1,-18-53 1,18-17 15,0-89-31,0 53 16,0-70 0,0-36 15,0 1-16,0-71 1,0 52-16,0-34 0</inkml:trace>
  <inkml:trace contextRef="#ctx0" brushRef="#br0" timeOffset="171594.38">12647 17357 0,'0'0'0,"0"-36"0,0 19 0,0-36 16,35 0-1,71 35 1,-18 1 0,18 52 15,-88 0-15,-18 53-1,-106-17 1,0-18-1,53-36 1,36-17 0,34-17-1,19-1-15</inkml:trace>
  <inkml:trace contextRef="#ctx0" brushRef="#br0" timeOffset="173694.24">13776 17127 0,'0'18'0,"0"-36"0,-18 36 0,1 0 16,34-18 15,19-36-15,34-34-1,-70-1 1,0-17 0,0 35-1,-53 35 1,36 71-1,-1-35-15,18 88 16,0 53 0,0-54 15,0 19-15,0-71-1,-53 0 1,0-53-1,-17-36 1,-1-16 0,-17-19-1,70 53 1,-17 36 0,35 35-1,35 0 1,36 0-1,-1-18 1,36-35 0,0-18 15,-88 1-31,105-36 16,-70-18-1,0 1 1,-53 34-1,18 36 1,-1 18 0,-17 53-1,0-18 1,0-18 0,18-35-1,17 0 1,18-35-1,0-1 1,0-17 0,-18 53 15,0 0-15,18 36-1,0 17 1,18-1-1,17-34 1,0-18 0,18-35-1,-35 0 1,-36 17-16,-18-53 16,-17-34-1,-35-1 1,0 70-1,-53 54 1,35 53 0,-18 70 15,71-71-15,0 18-1,53-70 1,0-18-1,18-18 1,-1-70 0,1-18-1,-18-52 1,-53 34 0,0 1-1,0 87 1,0 72-1,-53 105 1,17-35 0,36 35-1,0-35 17,53-53-17,18-36 1,-53-17-16,105 0 15,-35 0 1,-17-70 0,-54 17-1,-17-35 1,-17 52 0,-1 54-1,-17 52 1,35 1-1,0-18 1,18 0 0,17-53 15,18 0-15,0-18-1,17-52 1,1-1-1,52-17 1,-17 35 0,-18 35-1,-88 54 1,-17 52 0,-36-35-1,-35 17 1,70-34-1,36-54 32,17-17-31,0-18 0,18-35-1,-18 17 1,-17 71-16,0-18 15,-18 54 1,-53 34 0,35 1-1,0-1 1,36-17 0,0-53-16,52 0 15,1 0 1,-1-35-1,-34 0 1,-36 17 0</inkml:trace>
  <inkml:trace contextRef="#ctx0" brushRef="#br0" timeOffset="174578.43">6897 18239 0,'0'0'0,"-35"0"0,-89-18 16,36 0 15,70 18-31,18-17 15,71 17 1,52 0 0,107 0-1,-160 0 1,177 0 0,71 0-1,175 0 1,-52 0-1,177 0 1,-124 0 0,-318 0-16,336 0 15,211 0 1,-176-18 0,-18 0-1,194-17 1,-229 17-1,106 1 1,-142-18 0,-229 17 15,-87 0-15,-125 18-1,-17-35 1,0 17 15,18 18-15,-1 0-16</inkml:trace>
  <inkml:trace contextRef="#ctx0" brushRef="#br0" timeOffset="176243.9">16351 17709 0,'0'0'0,"18"-17"16,-18-18 15,-18 35-15,1 0-16,-36 52 15,-18 37 1,1 34 0,34 53-1,19-123-15,17 71 16,0-1-1,35-17 1,53-71 0,53-17-1,0-88 17,-88 17-32</inkml:trace>
  <inkml:trace contextRef="#ctx0" brushRef="#br0" timeOffset="176477.91">16686 17851 0,'0'-18'16,"0"36"-16,-17-36 0,17 36 16,17 34-1,36 19 1,18-18-1,-36-35-15,53 52 16,-35-52 0,-35-18 15,0 0-15</inkml:trace>
  <inkml:trace contextRef="#ctx0" brushRef="#br0" timeOffset="176727.1">17074 17833 0,'0'0'16,"0"-18"-16,-17-17 15,-1 35-15,-17 0 16,-36 53 0,-17 53-1,18-18 1,-19 0-1,54-17 1,35-54 0,53-17 15,-18 0-31</inkml:trace>
  <inkml:trace contextRef="#ctx0" brushRef="#br0" timeOffset="177010.33">17216 17921 0,'0'0'0,"0"18"31,0 17-15,-18 71 0,0 0-1,-17 52 1,35 1-1,0-124-15,0 89 16,0-1 0,0-105 15,18-18-15,35-35-1,-18-36-15</inkml:trace>
  <inkml:trace contextRef="#ctx0" brushRef="#br0" timeOffset="177364.69">17304 18080 0,'0'0'0,"0"-35"0,0-54 16,17 36 0,36-17-1,-17 70-15,34-18 16,54 18-1,-36 36 1,-53 16 0,-88 54 15,-17-70-15,-177 34-1,141-52 1,53-18-1,53 17 1,106-17 15,-18 0-15,-53-17-16,89-19 16,-71 36-16</inkml:trace>
  <inkml:trace contextRef="#ctx0" brushRef="#br0" timeOffset="178560.02">18168 17939 0,'0'0'0,"0"-18"0,0-17 15,-35 0 1,-36 35 15,36 0-15,-36 70-1,54-35-15,-19 18 16,19 18 0,17-18-1,0-36 1,70-17 0,1-35-1,-18-18 1,0-53-1,-36 36 1,1-1 0,-18 89 31,0 0-47,-35 87 15,17-34 1,18 17-1,71-35 1,17-35 0,53-18-1,-18-18 1,-52-35 0,-18-70-1,-35-1 1,-1-17-1,1 53 1,-1 88 0,-17 53 15,0 17-15,-35 71-1,35-52 1,0-1-1,71-53 1,-18-17 0,35-18-1,-53-53 1,0-18 0,18-70-1,-53 106-15,18-71 16,0 36-1,-18 52 1,0 88 0,-18 36 15,-17-18-31,35-70 16,-36 53-1,19-1 1,-1-52-1,36-18 17,-1-18-17,36-70 1,0 35 0,-17 35-1,-1 18 1,-35 36-1,0 52 1,-18-35 0,18-18-1,35-35 32,18 0-31,-35-18-16,17-17 15,-35 18-15,36-36 16,-36 17-16</inkml:trace>
  <inkml:trace contextRef="#ctx0" brushRef="#br0" timeOffset="178776.16">18486 17798 0,'0'0'0,"-18"17"0,-17-17 0,35 18 16,0 0-1,70-1 1,-35-17 0,36 0-1,52 0 1,-52 0-16</inkml:trace>
  <inkml:trace contextRef="#ctx0" brushRef="#br0" timeOffset="179144.47">19350 17480 0,'0'0'15,"0"-35"1,17 35-16,36 0 16,18 70-1,70 72 1,-53-19 15,-70-88-31,0 89 16,-36 34-1,-88-69 1,-70-1 0,70-35-1,18-18 1,70-35 0,18-18-1,0 1-15,35-18 16</inkml:trace>
  <inkml:trace contextRef="#ctx0" brushRef="#br0" timeOffset="179810.33">20232 17515 0,'0'-17'32,"0"-1"-32,70 0 15,19 1 17,34-1-17,-70 18 1,-88 0-1,-1 0 1,19 0-16,-124 0 16,52 0-1,19 0 1,17 18 0,35 17-1,-35 71 1,36 0-1,-1 0 1,18 35 0,0-53-1,18 0 17,35-53-17,35-17 1,35-36-1,-17-17 1,-88 17-16</inkml:trace>
  <inkml:trace contextRef="#ctx0" brushRef="#br0" timeOffset="180093.57">20637 17780 0,'0'0'0,"0"-18"0,-17 1 15,-18 17 1,-18 0-1,17 106 1,36 35 0,0-36-1,-17 72 17,-19-36-17,-16 18 1,16-89-1,36-52-15,-35 35 16,17-53 0,1-18-1,17-35-15</inkml:trace>
  <inkml:trace contextRef="#ctx0" brushRef="#br0" timeOffset="180376.79">20373 18115 0,'0'-18'0,"0"36"0,0-71 0,0-17 16,18 17 0,52 0-1,-17 35 17,-18 18-32,18 0 15,-18 35 1,-35 18-1,-70 0 1,-1-35 0,36-18-1,88-18 17,-35 1-32</inkml:trace>
  <inkml:trace contextRef="#ctx0" brushRef="#br0" timeOffset="182043.99">20920 17815 0,'35'0'0,"-70"0"0,35 18 47,-36 0-47,-16 52 31,34-35-15,18-17-16,0 0 15,53-1 1,-36-17-16,36 0 16,36-35-1,-54 0 1,-35-18 0,0-35-1,-18 35 1,1 35-16,-72 18 15,36 18 1,36 17 0,17 18-1,35-35 1,106-18 15,-70 0-15,17-18-1,-35 0 1,-36-17 0,-34 53 15,-1 17-15,18 18-1,0-18 1,0-17-1,0-1 1,-17-17 15,-1 0-31,-17-35 32,17 35-17,0 0 1,18 18-1,0 17 1,0-17-16,0 17 16,53-17-1,0-18 1,18 0 0,-18-18-1,0-53 1,-36 1-1,19-18 1,-36 35 0,17 53-1,-17 53 1,0 35 15,0-71-31,0 36 16,0-17-1,53-19 1,-18-17 0,36-17-1,-18-72 1,0-16 0,-18-19-1,-17 1 1,-18 17-1,0 88 1,-53 71 0,17 53-1,-34 53 1,52-53 15,1-1-15,17-69-1,53-19 1,35-17 0,-18-35-1,18-18 1,-35 0 0,-17 36-1,-36 34 16,0 18-15,0-17 0,0 0-1,17-18 17,1 0-32,17-18 31,1-17-16,-19 0 1,1 17 0,-18 36-1,0-1 1,0 36 0,17-18-1,1-17 1,0-18-1,52 0 1,-17 0 0,-35-18-16,52 1 15,-17-19 17,-53 19-1,-35 17-16,17 0-15</inkml:trace>
  <inkml:trace contextRef="#ctx0" brushRef="#br0" timeOffset="182260.57">21960 17621 0,'36'-35'31,"-19"35"-31,54 0 16,-1-18-1,-17 1 1,-35-19 15,-18 19-31</inkml:trace>
  <inkml:trace contextRef="#ctx0" brushRef="#br0" timeOffset="182426.63">21519 17427 0,'-35'0'0,"70"0"0,-87 0 0,16 0 16,19 0-1,17 35 1,35-17-1,0-18 1</inkml:trace>
  <inkml:trace contextRef="#ctx0" brushRef="#br0" timeOffset="182825.7">21431 18239 0,'0'0'0,"0"-18"0,0 0 0,-17 18 0,-1-35 16,18 53 15,0-1-15,0 36-1,0 18 1,0-18-1,0-18 1,18-35 0,35 0-1</inkml:trace>
  <inkml:trace contextRef="#ctx0" brushRef="#br0" timeOffset="183060.23">21802 18203 0,'0'0'0,"17"0"0,-17-17 15,-53 17 1,36 0-16,-54 0 16,54 17-16,-89 36 15,-18 18 17,71-18-17,36-18 1,17 0-1,17-35-15,36 0 16,35 0-16</inkml:trace>
  <inkml:trace contextRef="#ctx0" brushRef="#br0" timeOffset="183943.13">21907 18397 0,'53'-17'16,"-106"34"-16,124-34 0,-53-19 15,-18 1 1,-18 18-1,-35 17 1,-35 35 0,35 18-1,18 0 17,35-36-32,0 19 15,17-36 1,36 0-1,35-36 1,-35 1 0,-35 17-1,0-17 1,-18 70 15,17 1-15,1-19-1,0-17 1,35 0 0,-36 0-16,18-35 15,1 0 17,-1-53-17,-35 17 1,18 18-1,-18 71 17,0-1-32,0 36 15,-18 53 1,18-35 0,0-36-1,0-17 1,53-18-1,0-36 1,0-34 0,-18 17-1,0 18 17,-35 52-1,0 18-16,0-17 1,18-18 15,17-18-15,18 1 0,-35 17 15,-1 0-16,1 0-15,0 0 16,-1 0 0</inkml:trace>
  <inkml:trace contextRef="#ctx0" brushRef="#br0" timeOffset="184542.85">22666 17480 0,'0'0'31,"-88"0"-31,88-18 16,35 18-16,89-17 15,-19 17 1,19 17 15,-54 36-15,-70 36-1,18 34 1,0 1 0,-18-19-1,0-52-15,0 71 16,0 70 0,0-53-1,0 0 1,0-53-1,-36-35 1,-34-18 0,-54-35-1,36 0 17,-35 0-17,52-35 1,53-35-1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04:09.6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4286 441 0,'-17'-18'0,"17"1"31,0 34 16,0 1-47,0 0 0,53 35 16,-18-18-16,0 35 15,124 124 1,-89-53-1,19 18 1,-54-71 0,-18-17 15,-17-89 0,0 1-15,-17-89-1,-1 35 1</inkml:trace>
  <inkml:trace contextRef="#ctx0" brushRef="#br0" timeOffset="300.73">4798 494 0,'0'-18'0,"0"36"0,17-71 15,-17 18 1,-53 52 15,36 1-15,-54 70-16,-70 106 31,18-35-15,-36 53-1,71-107 1,35-34-1,35-53 1,36-36 15,70-35-15</inkml:trace>
  <inkml:trace contextRef="#ctx0" brushRef="#br0" timeOffset="750.42">5045 741 0,'-18'0'16,"0"0"-1,18 17 1,-17 1-16,17 106 16,0-1-1,0 89 1,0-36-1,-18 89 1,18-212 0,0 70-1,0-70-15,0 123 16,0-87 0,-17-54-1,-1-35 1,18-35-1,0-54-15</inkml:trace>
  <inkml:trace contextRef="#ctx0" brushRef="#br0" timeOffset="1118.05">4921 952 0,'0'0'0,"-17"-17"16,-1-54 0,18 1-1,53 17 1,17 35 0,124 18-1,-105 35 1,-54 54-1,-53-1 1,-123 35 0,35-34-1,-35-37 1,106-34 0,123-53 30,-35 0-46</inkml:trace>
  <inkml:trace contextRef="#ctx0" brushRef="#br0" timeOffset="1683.67">5821 829 0,'0'-18'0,"0"36"0,0-53 16,-35-36 0,-18 54-1,0 17 1,-35 52 0,35 19-1,-36 70 1,54 0-1,35-70 1,18-18 15,-1-36-31,72-17 16,16-70 0,-34-18-1,17-54 1,-70 37-1,-18-19 1,0 89 0,0 105 15,0 54-15,17-18-1,54 0 1,-18-53-1,17-53 1,1-18 0,17-70 15,-70 52-31</inkml:trace>
  <inkml:trace contextRef="#ctx0" brushRef="#br0" timeOffset="1916.93">6332 617 0,'0'-88'15,"0"176"-15,0-193 0,0 69 16,0 19 0,0 52-1,0 53 1,0 0 0,0 36-1,18 17 1,17-53-1,1-70 1,34-36 0,1-17 15</inkml:trace>
  <inkml:trace contextRef="#ctx0" brushRef="#br0" timeOffset="2433.35">6667 600 0,'18'-36'0,"-36"72"0,36-107 15,-18 1 1,0 87 15,0 19-15,0-19-16,0 89 16,0-18-1,0 36 1,0-36-1,0-18 1,-18-70 31,18-35-31,0-53-1,18-18 1,0 88-16,35-70 15,53 18 1,-18 70 0,0 53-1,-70 17 1,-1 18 0,-17-17-1,-53 17 1,36-70-1,-1-18 1,-17 0 15,-1-18-15,19 0-16</inkml:trace>
  <inkml:trace contextRef="#ctx0" brushRef="#br0" timeOffset="2667.66">6138 688 0,'0'0'0,"-17"0"16,17-18 0,53 18-1,52-17 1,-16 17-1,34 0 1,-105 0-16,17 0 31,-17 0-31,17 0 16</inkml:trace>
  <inkml:trace contextRef="#ctx0" brushRef="#br0" timeOffset="4117.05">7937 1164 0,'-17'18'0,"34"-36"0,-52 36 16,18-18 15,52-18-31,0-17 16,53-36-1,-17-17 1,-1-71 0,-34 54-1,-36 69-15,0-87 16,0-1 0,-36 71-1,-16 53 1,-1 89-1,35 16 1,18 54 0,0 18 15,35-54-15,18-70-1,18-35 1,-1-18-1,18-53 1,-17-53 0,-36 18-1,-35-1 1,0 54 0,-17 35-1,-19 35 1,36 54-1,0-36 1,36-1 15,17-34-15,17-18 0,1-35-1,-1-18 1,-34-18-1,-19 18 1,-17 71 31,0 0-47,0-1 0,0 54 16,0 35-1,0-36 1,53-17-1,18-53 1,34 0 0,-87 0-1,53-53 1,-1-35 0,-35 0-1,-17 0 1,0 70-1,-18 0 1,0 36 0,0 70-1,-18 53 1,0 1 0,18 69-1,0-34 1,0-107-16,0 212 15,18-35 1,-18-123 15,0 17-15,-53-88 0,-17-53-1,-36-35 1,35-54-1,18-87 1,36 0 0,17-71-1,35 35 1,53 71 0,18 0-1,-53 70 1,17-17-1</inkml:trace>
  <inkml:trace contextRef="#ctx0" brushRef="#br0" timeOffset="4599.85">10107 476 0,'-53'0'32,"71"0"-17,70 0 1,35 0-1,36-17 1,-53 17 0,-35 0-1,-89 17 32,0-17-47,1 0 0</inkml:trace>
  <inkml:trace contextRef="#ctx0" brushRef="#br0" timeOffset="4869.43">10336 529 0,'0'0'16,"-17"0"0,17 35 15,0 18-16,0 36 1,0-54-16,-18 141 16,-17-52-1,17-1 1,1-52 0,17-54-1,35-52 16</inkml:trace>
  <inkml:trace contextRef="#ctx0" brushRef="#br0" timeOffset="5317.13">10530 1023 0,'0'-18'0,"-17"-17"15,17 17 1,0-34 0,0-1-1,0 35-15,35 0 16,89 18 0,-19 36-1,19 69 1,-89 1-1,-35 35 1,-53-70 0,-17 0 15,52-71-15,18-53-1,0-36 1,18 1-1,52-53 1,-17 53 0,-35 70-16,35-17 15,-18 35 1,-17 0 0</inkml:trace>
  <inkml:trace contextRef="#ctx0" brushRef="#br0" timeOffset="5982.75">11624 1129 0,'18'-18'0,"-36"36"0,53-36 16,1-52 0,-36 52-16,0-88 15,0 36 1,-71 34-1,0 36 1,-34 53 0,34 18-1,53-36 1,-34 106 0,52-53-1,0-17 1,52-36-1,19-35 1,35-70 0,-53-1-1,0-35 1,-53 0 0,0 36-1,0 123 16,0 53-15,0-18 0,0-18 15,53-17-15,-36-53-16,18 0 15,-17 0-15,35 0 16,-35 0-16</inkml:trace>
  <inkml:trace contextRef="#ctx0" brushRef="#br0" timeOffset="6398.84">11994 970 0,'-17'-35'0,"34"70"0,-52-105 16,35 52-16,0-53 15,0 36 1,53 0-1,0 35 1,35 53 15,-70-36-31,17 54 0,18 88 32,-35-71-17,-18-18 1,0-52-1,0-36 17,0 1-32,17-54 15,36-35 1,-18 18 0,36 0-1,-18 53 1,0-1-1,-35 36-15,34 0 16,-16 0 0</inkml:trace>
  <inkml:trace contextRef="#ctx0" brushRef="#br0" timeOffset="6799.55">12806 988 0,'17'-18'31,"-17"0"-15,18 18-16,0-17 0,35-36 15,-36 0 1,-17 18-1,-17 35 1,-36 0 0,-18 70 15,54-34-31,-19 52 16,19 18-1,17-36 1,53-35-1,-36-17-15,54-18 16,17 0 0,-70 0-16,87-18 15,-69-17 1</inkml:trace>
  <inkml:trace contextRef="#ctx0" brushRef="#br0" timeOffset="7198.85">13212 970 0,'17'-53'16,"-17"18"-16,0 0 15,0 17-15,35-35 16,1 18 0,34 17-1,1 18 17,-18 35-17,0 71 1,-53-18-1,0 1 1,-53-54 0,17-17-1,19-18 17,17-18-32,0-35 15,17-18 1,19 1-1,17-18 1,17 35 0,-35 35 15,-17 18-31,53 0 16,-54 0-16</inkml:trace>
  <inkml:trace contextRef="#ctx0" brushRef="#br0" timeOffset="7682.99">14058 758 0,'18'0'0,"-36"0"0,71-17 16,-18-1 0,1-17-1,-54 35 16,-35 0-31,35 0 0,-52 35 16,17 0 0,18 18 15,35-17-15,17-1-1,72 0 1,16 0-1,-16 18 1,-54-35 0,-35 0-1,-35 17 1,-71-17 0,-18-18-1,18 0 1,18 0-1,53 0 1,35-36 0,35 19-1,-17-1 1</inkml:trace>
  <inkml:trace contextRef="#ctx0" brushRef="#br0" timeOffset="7931.84">14411 829 0,'0'0'0,"0"18"31,0 35-15,0 17-1,0-17 1,0 18-1,-18-71-15,18 17 16,0 1 0,0-36 15</inkml:trace>
  <inkml:trace contextRef="#ctx0" brushRef="#br0" timeOffset="8148.77">14376 706 0,'0'0'15,"-18"-18"-15,0 0 0,-17 18 16,17 0-16,18-17 16,18 34 46,0-17-62,35 36 16</inkml:trace>
  <inkml:trace contextRef="#ctx0" brushRef="#br0" timeOffset="8687.81">14676 758 0,'0'18'47,"0"0"-47,0-1 0,0 19 16,0 52-1,0 0 1,0-35-1,-18-35-15,0 17 16,18-17 0,-17-18 15,17-53 0,0 0-15,0 35-16,17-88 15,71 18 1,89 0 0,-18 88-1,-71 17 1,-53 89 0,-35-70-16,0 52 15,-35 0 1,0-35-1,-1-18 1,36-52 31,18-1-31</inkml:trace>
  <inkml:trace contextRef="#ctx0" brushRef="#br0" timeOffset="9682.66">15963 723 0,'-17'-17'16,"34"34"-16,-52-34 0,-53 17 15,70 0-15,-52 0 16,-36 52 0,-18 37-1,71-19 17,18 18-17,35-35 1,88-17-1,-35-36 1,53 0 0,-35-53-1,-1-18 1,-17-35 0,-18 18-1,-35 70 1,0 1-1,-17 52 1,-1 36 0,-17 34 15,35-69-31,0 70 16,0 35-1,0 0 1,0-18-1,-18 71 1,0-17 0,1 17-1,-36-36 1,0-52 0,18 53-1,-1-53 1,1-36-1,0-52 1,17-71 31,1 36-47,-1-72 16,0-52-1,18 0 1,0-141-1,53 88 1,18-18 0,-1 53-1,-17 71 1,18 35 0,-18 18-1,-36 17 1,1 18-1,-18-17 32,-35 17-47,-18-18 16</inkml:trace>
  <inkml:trace contextRef="#ctx0" brushRef="#br0" timeOffset="9848.4">15787 1199 0,'0'18'0,"0"0"31,-18-18 16,1 0-31,-19 0-16</inkml:trace>
  <inkml:trace contextRef="#ctx0" brushRef="#br0" timeOffset="11049.84">3951 1834 0,'0'0'0,"-18"0"0,1 0 31,34 0 0,1 0-31,35 0 16,70 0 0,54 0-1,17 0 1,88 0 0,-194 0-16,159 0 15,141 0 1,-70 0-1,140 0 1,-70 0 0,159-17-1,35 17 17,0-18-17,36 1 1,-160 17-1,195-18 1,-177 18 0,-317 0-16,476-18 15,-159 1 1,142 17 0,-1 0-1,-194-18 1,124 18-1,-35 0 1,-54 0 0,-158 0-1,18-18 17,-124 1-17,-124 17 1,-34 0-1,-36-18 17,-18 18-17,0 0 1</inkml:trace>
  <inkml:trace contextRef="#ctx0" brushRef="#br0" timeOffset="11114.68">15928 1658 0</inkml:trace>
  <inkml:trace contextRef="#ctx0" brushRef="#br0" timeOffset="11183.48">15946 4445 0,'-18'-159'31,"0"-229"-15,1-18-16</inkml:trace>
  <inkml:trace contextRef="#ctx0" brushRef="#br0" timeOffset="12748.01">2046 3210 0,'0'0'0,"0"18"0,0-36 47,18 1-47,-1-1 15,-17 0-15,18 1 16,17-36 0,-17 18-1,-18-1 1,0 19-1,0 34 17,0 36-17,0 35 1,0 53 0,0-35-1,0 18 1,0-36-1,0-17 1,-18-54 0,18 1-16,-35-18 31,-36 0-15,1 0-1,-36 0 1,36 0-1,52 0-15,-17 0 16,52 0 15,54 0-15,-1-18 0,54 18-1,-89 0-15,53-17 16,53 17-1,-70 0 1,-36 0 0,-35-18 15,0 0 0,0 1-15,0-1-1</inkml:trace>
  <inkml:trace contextRef="#ctx0" brushRef="#br0" timeOffset="13182.36">2734 3351 0,'0'18'31,"0"0"-31,0-1 16,0 1-1,18-18 16,-1 0-15,1-53 0,0 18-1,-18-18 1,-18 53 0,-17 0-1,17 0-15,18 35 16,-18 0-1,18-17 1,0 17 0,53-35 15</inkml:trace>
  <inkml:trace contextRef="#ctx0" brushRef="#br0" timeOffset="15964.61">4286 3157 0,'-17'18'31,"17"0"-31,0-1 0,0 1 16,0 17-1,0-17 1,35-18-1,35 0 1,19-53 0,-72 35-16,71-35 15,-17-35 17,-71 53-17,0-18 1,0 106 15,-18 35-15,-17 88-1,35-52 1,-18 17 0,18-123-16,0 35 15,0-36-15,0 19 16,-70-72 15,17-17-15,-53-35-1,53 18 17,36 52-32,-1-17 15,18 123 16,53-18-15,17 19 0,19-36-1,-54-36-15,124 1 16,-1-1 0,36-34-1,-52-36 1,-19-35-1,-70-1 1,-53-52 0,-18 88-1,-17 36 17,0 34-17,-1 54 1,-16 17-1,16 53 1,36-88 0,0-17-1,53-36 1,18 0 0,-1-71-1,1-35 1,-36-53-1,-35 36 1,0-1 0,0 72-1,0 34 17,0 53-17,-35 124 1,17-18-1,18 18 1,18-71 0,52-17-1,19-54 1,34-17 0,-35-35-1,0-53 1,-35 17-1,-35-52 1,-18 105-16,0-53 16,-18 71-1,-17 18 17,0 70-17,35 18 1,0 0-1,70-53 1,1-35 0,35-18-1,-36-18 1,36-53 0,-53 1-1,-18-54 1,-17 107-16,17-54 15,-35 53 1,0 36 0,0 53-1,0-1 17,0 54-17,0-71 1,0 0-1,0-71 17,0-17-17,36-36 1,-19 53-16,54-87 16,52-1-1,-35 70 1,-17 54-1,-36 53 1,-35 34 0,18 1 15,0-53-15,70-17-1,-18-36 1,36-36-1,-18-70 1,-17-17 0,-54-36-1,-17 53 1,0 36 0,-35 70-1,0 35 1,17-17-16,1 70 15,-1 53 1,18-35 0,0 0-1,53-53 17,0-36-17,17-17 1,1-35-1,0-36 1,-36 1 0,-18 17-1,-17 88 17,0 36-17,0-18 1,0-18-1,53-35 1,0 0 0,-17 0-16,16 0 15,37-53 17,-36-18-17,-36 54-15</inkml:trace>
  <inkml:trace contextRef="#ctx0" brushRef="#br0" timeOffset="16148.66">7867 3104 0,'-35'0'15,"70"0"-15,-141-35 16,71 35 0,0 0-1,17 0 16,0 0 1,1 0-32</inkml:trace>
  <inkml:trace contextRef="#ctx0" brushRef="#br0" timeOffset="16315.63">6950 3351 0,'-18'0'0,"36"0"16,-36 18-16,36-18 16,-1 0-1,124-35 1,-105 17-16,34-17 16</inkml:trace>
  <inkml:trace contextRef="#ctx0" brushRef="#br0" timeOffset="17531.82">8043 3528 0,'0'0'0,"0"17"0,0 1 15,18-18 16,0 0-31,35-53 16,17-17 0,-35-19-1,-17-52 1,-18 106 0,0-53-1,-18 0 1,1 70-1,-19 18 1,-16 71 0,-19 70-1,36 88 1,-1 0 0,19-17-1,17-36 1,0 1-1,0-71 1,35-36 0,-17-52-16,35-18 15,0-36 17,17-52-17,-35-18 1,1-70-1,-36 17 1,-18 1 0,-70 105-1,35 35 1,0 18 0,53 18-1,35-18 1,-17 0-16,70 0 15,18-36 1,0-17 0,35-35-1,-18 18 1,-70 34 15,-53 54 0,-17 0-31,-19 35 16,36 17 0,0 18-1,36-35 1,52-35 0,18-36-1,-18-17 1,35-36-1,-70 1 1,-35-1 0,-18 54-16,0-19 15,0 89 32,0 35-31,0-52-16,0 70 15,0 70 1,0 53 0,0-88-1</inkml:trace>
  <inkml:trace contextRef="#ctx0" brushRef="#br0" timeOffset="17797.82">9155 4762 0,'0'89'16,"0"-178"-16,-36 336 15,36-229-15,-17 53 16,-19-71-1,1-89 1,35-52 15,0 106-31,0-141 0,53-71 32,-35 176-32,17-70 15,-17 88-15,52-159 16,-17 89-1,0 17 1,0 53 0,-18 18-1,18 17 1</inkml:trace>
  <inkml:trace contextRef="#ctx0" brushRef="#br0" timeOffset="18849.55">11218 3246 0,'18'-18'0,"0"0"16,52-52 0,-52 52-16,17-17 15,-17 17-15,-1-52 16,-17 52-1,-53 0 1,-52 36 0,-19 35-1,54 17 17,70-34-17,35 34 1,18-34-1,53 16 1,-36 1 0,-35 0-1,-35 0 1,-52 0 0,-90-35-1,37-18 1,-19-36-1,54-16 1,17-37 0,35 54-16,18-18 15,53 53 32,-35 18-47,52 70 16,18 18-1,-35-18 1,71 18 0,-54-106-1,54 0 1,-36-35 0,18-71-1,-18-53 1,-35-17-1,-36 35 1,1 70 0,-18 89 15,-18 87 0,18-69-31,-17 105 16,17 35-1,0-52 1,35-71 0,18-36-1,-18-17 1,-17 0-16,53-53 16,-36 0-1,-35-52 1</inkml:trace>
  <inkml:trace contextRef="#ctx0" brushRef="#br0" timeOffset="19030.68">11677 3263 0,'0'0'0,"-18"18"0,18-1 31,18-17-15,17 0-1,0 0-15,71-35 16,71 18 0,-54-1-1</inkml:trace>
  <inkml:trace contextRef="#ctx0" brushRef="#br0" timeOffset="20496.79">12594 3510 0,'0'0'0,"18"0"16,-1 0-16,1 0 16,35-35-1,-35-36 1,-18-35 15,-36 1-15,-34 34-1,-1 71 1,-52 35 0,17 89-1,71-18 1,35 52 0,70-105-1,36-35 1,0-18-1,-36-53 1,1-35 0,-18-36-1,-18-17 17,-35 53-17,0 70 1,0 54-1,-17 52 1,-1 53 0,18-106-16,18 71 15,70-18 1,-18-70 0,36 0-1,0-54 1,-18-52-1,-17-35 1,-18-18 0,0-18-1,-53 88 1,0 36 15,-36 88-15,19 17-1,-1 89 1,18-53 0,18 17-1,52-34 1,18-72 0,1-17-1,-19-53 1,18-35-1,-35 18 1,-35-19 0,-18 72-1,0 52 1,0 53 15,0-17-15,0-18-1,53-18 1,17-35 0,19-18-1,-19-35 1,18-35 0,0-18-1,18-17 1,-88 105-1,-18 36 17,0 0-17,0-1 1,0-34 15,0-1-15,0 0-1,0-17 1,-53 17 0,18 18-1,17 0-15,-17 53 16,17-17-16,1 17 16,-1-18-16,18 71 15,0-36 1,53 1-1,17-54 1,1-17 0,0 0-1,-54-17 1,18-19 0,-17-34-1,0-36 1,-18 0-1,0 53-15</inkml:trace>
  <inkml:trace contextRef="#ctx0" brushRef="#br0" timeOffset="20680.23">14411 2857 0,'-53'0'16,"106"0"-16,-124 0 0,36 0 15,0 0 1,0 0-1,17 0 17,0 0-17,1 0 1,-1 0-16</inkml:trace>
  <inkml:trace contextRef="#ctx0" brushRef="#br0" timeOffset="20781.79">13106 3087 0,'0'0'0,"-36"0"15</inkml:trace>
  <inkml:trace contextRef="#ctx0" brushRef="#br0" timeOffset="20947.33">14270 3122 0,'35'0'0,"18"0"16,0 0-16</inkml:trace>
  <inkml:trace contextRef="#ctx0" brushRef="#br0" timeOffset="23596.36">15363 3369 0,'18'0'16,"17"0"-1,-17 0-15,35 0 0,53-53 16,-36 0 15,-52 36-31,0-36 16,-18 35-16,0-17 15,-89 17 1,1 36 0,-18 52-1,71-17 1,35 35 0,53-70-1,53-18 1,0 0-1,-53-18 1,-36 1 0,-34 17-1,-54 17 1,0 36 15,1 53-15,52-18-1,18 1 1,106-37 0,-18-52-1,53-17 1,-17-36 0,52-35-1,-52-36 1,-36-87-1,-70 105 1,-18 18 0,-71 88-1,18 52 17,-17 72-17,34-1 1,36 71-1,71-105 1,35-19 0,17-70-1,-35 0 1,53-35 0,-105 0-16,34-36 15,-17-52 1,-53 52-1,0 18 1,-35 53 0,-36 53-1,71-35-15,-35 105 16,35-52 15,35-1-15,36-34-1,17-19 1,-70-17-16,70 0 16,18-70-1,-18-19 1,-70 1 0,-18 35-1,0 89 16,-18-19-31,0 54 16,1-1 0,17-17-1,0-17 1,0-54 31,17-35-32,36 0 1,0-53 0,0 36-1,-18 52 1,-17 18-16,17 18 16,18 70-1,0 0 1,-18-17-1,1-18 1,-19-53 0,1 0-1,17-18 1,18-70 15,35-1-15,-35 1-1,0 18 1,-53 52 0,0 71-1,0 18 1,0 17 0,0-18-1,0-17 1,71-17-1,-1-36 1,36 0 0,-35-18-1,52-53 17,-70-17-32,-35-18 31,-18 89-31,-18-19 15,-52 19 1,-1 70 0,36 35-1,35 18 1,0-53 0,0-36-16,88 19 15,-18-36 1,36 0-1,-35-18 1,17-35 0,-35-18-1,-35 36 1,17-35-16,-35 34 16,0 107 30,-18-1-30,1-52-16,17 35 16,0-18-1,17-35 1,18 0 0,18-17-1,0-36 1,0-36-1,0 1 1,-35 71 0,-18 52-1,0 35 1,0 19 15,0-54-15,17-17-16,36-18 15,18 0 1,17 0 0,-35-53-1,18-36 1,-19-69 0,-16-19-1,-19 89 1,-17 35-1,-70 159 17,52-71-17,1 89-15,17 35 16,0-18 0,17-71 15,36-17-16,0-53 1,18 0 0,-1-17-1,18-72 1,-52 1 0,-36 18-1,0 52-15</inkml:trace>
  <inkml:trace contextRef="#ctx0" brushRef="#br0" timeOffset="23813.7">19103 3298 0,'0'0'16,"70"0"15,19 0-15,105 0-1,-36 0 1,-87-17 0,-53 17-1,-36 0 1,-141 35 0</inkml:trace>
  <inkml:trace contextRef="#ctx0" brushRef="#br0" timeOffset="24980.61">1976 5098 0,'0'17'16,"0"1"-16,-18-18 31,0 0-31,18-18 16,-17-35-1,17-17 1,0-1 0,53 1-1,-36 70 1,54 53-1,-1 88 1,-70-18 0,0 36-1,-53-53 1,-35 0 0,71-106-1,-36 35 1,-36-35-1,19-35 1,35-18 0,35-71-1,0 36 1,70 53 0,18 35-1,-17 70 1,17 18-1,-35-17 1,18 0 0,-71-36-1,35-17 1,-18-18 0,1 0 15,35-53-16</inkml:trace>
  <inkml:trace contextRef="#ctx0" brushRef="#br0" timeOffset="25210.29">2822 5380 0,'0'0'15,"18"0"-15,-18-18 94,0 1-78,17 17-1</inkml:trace>
  <inkml:trace contextRef="#ctx0" brushRef="#br0" timeOffset="28949.03">4339 4833 0,'0'0'0,"-17"-18"0,-19 36 32,19 0-32,-1 70 15,18-70-15,0 87 16,18-16-1,35-54 1,35-35 0,0-35-1,35-54 1,-87 72-16,52-71 31,-53-18-15,-35 35-1,-18 18 1,-17 53 0,0 141-1,17-17 1,1 70 0,17-71-1,-18-17 1,18-35-1,-18-71 1,-35-18 0,18-17-1,-71-53 1,36 35 15,-1-18-15,54 71-1,17 71 1,53-18 0,52 35-1,-16-53 1,69-17 0,19-18-1,-1-18 1,-35-53-1,-70 1 1,-54-54 0,-17 36-1,-53 35 1,-17 53 0,-1 89 15,18-1-16,36 18 1,17-36 0,17-52-1,1-1-15,53-17 16,-18-17 0,17-54-1,-35 1 1,1-89-1,-36 0 1,0 53 0,0 71-1,0 70 1,-18 54 15,18 52-15,0-36-1,0-69-15,0 70 16,53-54 0,17-16-1,54-36 1,-36-18 0,18-35-1,-71 36-15,36-54 16,-36-17-1,-35 17 1,-18 36 0,-52 35-1,35 53 1,35-35 0,-18 87-1,18-34 1,53-1-1,0-34 1,35-19 0,35-17-1,-34-35 1,-1-18 0,-53-17-1,-17-36 1,-18 35-1,0 54 1,0 52 0,-18 35-1,1 19 1,17-19 15,0-17-15,0-35-1,0-36 17,17-35-17,18 0 1,-17 18-16,17-36 16,18 1-1,0 35 1,-18 52-1,-35 54 1,18-18 0,0 35-1,52-35 1,-17-36 15,35-17-15,-17 0-1,35-70 1,-18-18 0,-35-18-1,0-70 1,-53 87 0,0 36-1,-18 71 1,-52 88-1,34 35 1,19-106-16,17 53 16,17 1-1,36-36 1,35-53 15,-17 0-15,0-18-1,-1-70 1,-35 17 0,-17 1-1,-18 123 17,0-36-32,0 54 15,0-36-15,0 0 16,0-17-16,18 17 15,-1-17 1,19-18 0,-19 0-1,-17-71 1,18 1 0</inkml:trace>
  <inkml:trace contextRef="#ctx0" brushRef="#br0" timeOffset="29112.86">7479 4868 0,'0'0'0,"0"-17"0,-18-19 16,1 36 15,17 18 16,-18-18-47,-17 0 15</inkml:trace>
  <inkml:trace contextRef="#ctx0" brushRef="#br0" timeOffset="29279.19">6826 5115 0,'-53'0'15,"106"0"-15,-123 0 0,70 36 16,70-36-1,36 0 1,18-18 0,-54 0-16</inkml:trace>
  <inkml:trace contextRef="#ctx0" brushRef="#br0" timeOffset="30512.9">7814 5292 0,'0'0'0,"0"17"0,18 19 16,17-36 0,18-18-1,0-17 1,-18 17-16,36-88 31,-54 0-15,1-52-1,-18 52 1,-18 88 0,-17 53-1,35 1-15,-35 70 16,-1 88 0,19 17-1,-1-52 1,-17 70-1,17-35 1,36-88 0,35-71-1,17-35 1,-17-53 15,-17-35-31,-19-53 31,-34-35-15,-72 17 0,19 71-1,34 53 1,54 35 15,88 0-15,17-36-1,19-17 1,-19-17 0,-70 17-1,-18-18 1,-35 54 0,0 52 15,-17 53-16,17 0 1,0-17 0,0-53-16,70 17 15,-17-35 1,53-35 0,0-36-1,-53 0 1,-18-17-1,-17 35 1,-18 36 0,-18 87-1,-17 18 1,-18 71 0,17 71 15,36 52-16,0-18 1,71 19 0,17-37-1,-35-87 1,-35-35 0,-54-89-1,-69-70 1,-19-124-1,54-17 1,17-107 0,35-17-1,18 89 1,18-54 0,35 159 15,52 1-16,19-1 1,-89 70-16</inkml:trace>
  <inkml:trace contextRef="#ctx0" brushRef="#br0" timeOffset="33296.78">10089 4851 0,'18'-36'31,"0"19"-31,-1-1 0,36-52 31,-35 17-15,-18 35-16,-18 0 16,-52 18-1,-54 53 1,54 35 0,-36 107-1,88-143-15,-35 125 16,53-89-1,53-17 1,53-71 0,35-18-1,18-53 1,-141 54-16,52-71 16,-17-54 15,-53 90-16,0 34 1,0 71 0,-18 35-1,1-70-15,17 70 16,0-18 0,70-34-1,18-36 1,-17 0-1,17-71 1,-35-17 0,-35-36-1,-36 36 1,-70 0 0,-18 106-1,36 52 16,52-52-31,-17 88 16,35 0 0,53-36-1,35-35 1,-18-35 0,54-35-1,-18-18 1,-71 36-16,88-89 15,-70 18 1,-53 70 0,0 36-1,0 70 1,-17 53 0,17-71-1,0-34 16,17-36-15,19 0 0,16-36-1,1-52 1,18-35 0,-18-1-1,-35 89 1,17 53-1,-35 52 1,35 89 0,18-71-1,-18-35 1,18-18 0,0-35 15,0-17-16,18-72 1,-36 19 0,-18-54-1,19 72 1,-36 16 0,0 89-1,0 35 1,0 18-1,35-53 1,36 18 0,17-71-1,-18 0 1,-34 0-16,69-36 16,-16-17-1,-19-70 16,-35 0-15,-35 52 0,0 53-1,-52 71 1,34-17-16,-35 87 16,18-17-1,17-53 1,18 0-1,0-71 32,18 0-47,17-17 16,0-53 0,18 0-1,0 17 16,-35 71-31,17 0 16,0 71 0,-17 17-1,17-18 1,18 1 0,-18-36-1,1-35 1,-19 0-16,54-17 15,-1-36 1,1-18 0,17-35-1,-35 36 1,0-1 0,-53 89 15,0 35-16,-18 53 1,18-36 0,0 1-1,36-36 1,17-35 0,17-18-1,1-17 1,35-53-1,-36-36 1,-35 72 0,-70 87 15,-18 53-15,53 0 15,0-35-16,53-18 1,-35-35-16,17 0 16,0 0-1,-17-53 1,-18 1 0,-35-37-1,35-16 1,0 34-1,53 18 1,17 18 0,18 35-1,-35 35 1,18 106 15,-71-35-15,0 0-1,0-36 1,0-52 0,17-53 15,19-1-15,-19 1-16,54-53 15,-1 0 1,19 35-1,-54 53 1,-35 70 0,0-34-16,0 70 15,18-36 1,52-17 0,1-53-1,-18 0 16,-18-88-15,-35-18 0,0 18-1,0 70-15</inkml:trace>
  <inkml:trace contextRef="#ctx0" brushRef="#br0" timeOffset="33728.98">15787 4727 0,'0'0'0,"17"-17"0,-17-1 15,18-53 1,-18 54-16,0 34 31,0 1-31,35 123 16,-17 18-1,-18 17 1,-18-70 0,1-71-16,-1 36 15,18-53 1,0-71 15,0 0-15</inkml:trace>
  <inkml:trace contextRef="#ctx0" brushRef="#br0" timeOffset="34014.87">15681 4957 0,'-35'-53'15,"70"106"-15,-88-142 0,35-17 16,18 18 0,106-18-1,-18 54 1,-52 34-16,105 36 15,-53 52 1,-53 54 0,-52-19-1,-89 19 1,-18-54 0,1-34 15,88-19-16,123-34 17</inkml:trace>
  <inkml:trace contextRef="#ctx0" brushRef="#br0" timeOffset="34512.81">16422 4939 0,'0'0'0,"0"-18"15,0 1-15,0-36 16,-18-18 0,1 71-16,-36 0 15,-36 53 1,19 53 0,-18 35 15,52-18-16,36-52 1,53-53 0,0-18-1,35-53 1,-17 0 0,-36 18-16,18-54 15,-18-16 1,-35 87-1,0 53 1,0 36 0,0 17-1,36-35 1,-1 17 0,36-52-1,-1-18 16,1 0-15,-54 0-16</inkml:trace>
  <inkml:trace contextRef="#ctx0" brushRef="#br0" timeOffset="34895.83">16933 5098 0,'0'0'0,"0"-18"0,0-35 15,0 0 1,0-17-1,18 17 1,70 17 0,18 54-1,-18 88 1,-53 17 0,-35-34 15,0-19-16,-17-52 1,17-54 15,0-34-15,17-18 0,36 17-1,18-17 1,-53 70-16,34 1 15,19 17 1,-53 0-16</inkml:trace>
  <inkml:trace contextRef="#ctx0" brushRef="#br0" timeOffset="35895.3">17639 5151 0,'0'0'0,"0"17"0,35-17 31,18 0-15,53-35 0,-36 0-1,-34-36 1,-36 53-16,0-17 16,-18 35-1,-70 53 1,17 35-1,36 0 1,35-35 0,88 0-1,-17-35 1,52-18 0,18-35-1,-52-18 1,-19-53 15,-52 88-31,-1-52 16,-17 34-1,-17 54 1,-18 53 0,17 17-1,18-35 1,0 17-1,18-70 17,-1-35-17,54 0 1,35-53 0,-89 52-1,107-34-15,-71 52 31,-53 71-15,17 18 0,18-1-1,1 1 1,34-71 0,1 0-1,-1-18 1,36-53-1,-53-17 1,18-106 0,-54 141-16,19-88 15,-19 18 1,-17 105 0,-53 53 15,18 89-16,17-1 1,18 71 0,36-105-1,17-54 1,17-35 0,1 0-1,17-18 1,18-52-1,-106-1 1,0-17 0</inkml:trace>
  <inkml:trace contextRef="#ctx0" brushRef="#br0" timeOffset="35978.71">19121 4904 0,'0'0'0,"-36"0"0</inkml:trace>
  <inkml:trace contextRef="#ctx0" brushRef="#br0" timeOffset="36095.3">19156 4939 0,'17'0'16,"89"0"0,71-18-1,-477 36-15,723-53 16,-388 35-16,54 0 16,-142 0 15</inkml:trace>
  <inkml:trace contextRef="#ctx0" brushRef="#br0" timeOffset="36745.36">13970 6068 0,'0'0'16,"18"0"-16,52-71 31,-52 71-31,-18 18 16,0-1 0,-88 89-1,-36 88 1,54-17-1,-36 34 1,70-87 0,36-89-16,-35 36 15,35-89 32,0 0-47,18-52 16,-1 52-1</inkml:trace>
  <inkml:trace contextRef="#ctx0" brushRef="#br0" timeOffset="37112.37">14376 6720 0,'0'0'0,"-71"71"31,53-53-31,18-1 16,0 1 0,36-18-1,17 0 1,-36-35 0,1 17-16,0-35 15,-18 18 16,-18 17-15,-35 18 0,18 18-1,-1 35 1,19 0 0,17-36-1,70-17 1,36 0-1</inkml:trace>
  <inkml:trace contextRef="#ctx0" brushRef="#br0" timeOffset="37445.46">14887 6791 0,'-53'0'31,"36"18"-31,17-1 16,0 1 0,17-18-1,1 0 1,35 0 0,-53-35-1,0-1 1,-18 1-1,18 17-15,-17 18 16,-19 0 0,19 0-1,-1 0 1,18 36 0</inkml:trace>
  <inkml:trace contextRef="#ctx0" brushRef="#br0" timeOffset="39999.19">1729 7655 0,'0'-17'16,"-18"-1"-1</inkml:trace>
  <inkml:trace contextRef="#ctx0" brushRef="#br0" timeOffset="40478.14">1711 7567 0,'53'-53'31,"-35"53"-31,17-35 16,-18 35-16,54 0 15,-53 18 1,-1 87-1,-34-16 1,-89 16 0,35-52-1,-17-17 1,70-36 0,1 0-1,17-18 16,35 0-15,89 18 0,-1 53-1,-17 53 1,-89 0 0,-34 17-1,-54-52 1,-35-18-1,1-53 1,52 0 0,-18-35-1,53-18 1,1 0 0,17 0-1,35 18 1</inkml:trace>
  <inkml:trace contextRef="#ctx0" brushRef="#br0" timeOffset="40618.28">2275 8043 0,'0'0'16,"18"0"-16,-18 18 15</inkml:trace>
  <inkml:trace contextRef="#ctx0" brushRef="#br0" timeOffset="40645.91">2311 8043 0,'35'-17'16</inkml:trace>
  <inkml:trace contextRef="#ctx0" brushRef="#br0" timeOffset="42827.78">3845 7761 0,'-17'-18'16,"-1"18"-16,53 18 0,-105-36 0,34 18 15,-16-17 1,52 34 15,35-17-15,53 0-1,-17-52 1,-19-1 0,-34-36-1,-18 37 1,0 34-1,0-17 1,-18 35 0,1 88-1,17 35 1,0 71 0,0 0-1,0-53 1,-18-70-1,1-71 1,-36-18 0,-18-35-1,53 36-15,-87-71 16,16 52 0,54 54-1,35 35 1,0 70 15,106-17-15,35-53-1,35-35 1,-52-18 0,70-88-1,-53-1 1,-35-52-1,-106 106-15,-18-71 16,-123 0 0,0 71-1,53 53 1,0 87 0,70 1-1,18 71 16,18-107-15,35-34 0,17-36-1,18-53 1,53-106 0,-70 35-1,-18-70 1,-35 71-1,-18 17 1,-36 88 0,1 89-1,17 70 1,18 71 0,0-18-1,36-88 16,52-36-15,0-70 0,71-17-1,-53-72 1,-71 1 0,-35-35-1,0 34 1,-53 54-1,-18 53 1,54 105 0,17 18-1,0-52 1,70-36 0,36-53-1,-18-18 16,18-70-15,-53 17 0,0-52-1,-35 34 1,-18 54 0,0 70-1,0 54 1,-18 52-1,18-53 1,0-17 0,0-54-1,18 1 1,17-53 0,-35-18-1,35-71 1,0 1 15,1 52-15,-1 71-1,0 53 1,18 71 0,18-19-1,-18-52 1,70-17-1,1-36 1,-36-53 0,0-18-1,-53-35 1,36-88 0,-53 53-1,-1 71 1,-17 52-1,0 0 1,-17 89 0,-1 35-1,18 35 1,0 18 0,35-89-1,71-35 1,-53-35-1,35-35 1,0-53 0,-35 17-1,-18 1 1,-35 140 15,0 19 0,0-72-31,0 18 16,0 1 0,0-54 15,36-35-15,-36 36-16</inkml:trace>
  <inkml:trace contextRef="#ctx0" brushRef="#br0" timeOffset="42977.72">6826 7743 0,'-53'-17'0,"106"34"0,-159-52 15,71 35 1,17 0 0,-17 0-1,0 0 1</inkml:trace>
  <inkml:trace contextRef="#ctx0" brushRef="#br0" timeOffset="43094.52">5786 7920 0,'0'0'15,"-36"0"-15</inkml:trace>
  <inkml:trace contextRef="#ctx0" brushRef="#br0" timeOffset="43217.67">6897 7779 0,'35'0'0,"18"0"16</inkml:trace>
  <inkml:trace contextRef="#ctx0" brushRef="#br0" timeOffset="44177.61">7232 7708 0,'18'-35'16,"-36"70"-16,36-105 15,-18 52-15,-36-17 16,-17 17 0,0 36-1,18 70 1,0 88-1,-36 159 1,54-176 0,17-88-16,-53 246 15,18-70 1,35-123 0,0-71-1,88-89 16,0-34-15,0-89 0,-88-17-1,-18 34 1,-105 1 0,-18 71-1,35 52 1,88 1-1,36-1 1,88-17 0,88-36-1,-141 36-15,88-36 16,18-35 0,-71 36-1,-70 52 1,-18 36 15,-18 70-15,18 18-1,0-71-15,0 71 16,53-53 0,106-35-1,-71-36 1,-18-35-1,36-53 1,-88 71-16,-1-71 16,-17 35-1,0 54 1,0 52 0,0 53-1,-35 71 16,17-106-31,18 141 16,18-18 0,17 107-1,36-19 1,-36-70 0,-35 0-1,-35-70 1,-18-124-1,0-18 1,-35-70 0,17-36-1,71 1 1</inkml:trace>
  <inkml:trace contextRef="#ctx0" brushRef="#br0" timeOffset="45446.06">9596 8237 0,'0'0'0,"0"18"0,17-36 31,18 1-31,-17 17 0,17-36 16,54-52-1,-72 53 1,1-36-16,-53-34 31,-89 16-15,18 72-1,-17 34 1,-1 89 0,71 71-1,53-36 1,71-88-1,35-36 1,35-52 0,-35-36-1,88-123 1,-141 36 0,-36 17-1,-52-36 1,0 107 15,-1 70-15,19 141-1,17-88-15,0 88 16,35 53 0,18-35-1,18-89 1,34-70-1,1-18 1,18-70 0,-71-35-1,-36 17 1,-17 35 0,0 54-1,-17 52 16,-1-17-31,18 105 0,0 18 32,35-70-17,53-18 1,36-53 0,-36-36-1,-53 19-15,71-71 16,-53-18-1,-53 35 1,0 18 0,0 71-1,-17 52 1,17 142 0,0 17-1,0-17 1,17-18 15,-17 71-15,-35-36-1,-53-35 1,-18-53 0,-18-106-1,-17-87 1,18-54-1,17-71 1,53-105 0,53 123-1,88-17 1,53 0 0</inkml:trace>
  <inkml:trace contextRef="#ctx0" brushRef="#br0" timeOffset="46377.12">11148 8026 0,'17'-18'16,"-34"36"-16,52-71 15,-35 35-15,0 0 16,-18 18 0,1 53-1,17 53 1,0 0-1,0-35 1,-18-71 0,18-71 15,18 53-31,-18-70 16,17-18-1,19 18 1,-19 88 15,36 35-15,35 89-1,-70-89-15,53 36 16,70 17 0,-106-70-1,18-18 1,-18-36-1,36-34 1,17-54 0,0 1-1,0 52 1,-35 71 0,18 36-1,17 105 16,-70-71-15,17 1 0,-17-54-1,-18-69 17,0 34-32,0-35 15,0-35 1,-89 0-1,36 35 1,-52 35 0,16 71-1,37 17 1,16 72 0,36-107-16,0 71 15,18-36 1,52-34-1,19-19 17,16-34-17,1-54 1,-18-35 0,-70 18-1,0 0 1</inkml:trace>
  <inkml:trace contextRef="#ctx0" brushRef="#br0" timeOffset="47694.37">12400 8132 0,'0'35'0,"18"35"15,17 1 1,18-36 0,18-35-1,-1 0 1,18-70 15,-35-1-15,0-52-1,-35 52 1,-36 124 15,0-18-31,-17 71 16,18-18-1,-1-17 1,36-89 31,-18 1-47,52-54 16,1-17-1,18-18 1,-18 71-1,-18 35 17,-35 53-17,18-18-15,17 35 16,18 19 0,0-36-1,-18-36 1,36-17-1,-1-17 1,1-36 0,-1-53-1,-17 18 1,-35 52 0,-18 107 15,0-53-16,-18 34 1,1-34-16,-1 70 16,18-35-1,71-35 1,-36-18 0,53 0-1,-70 0-15,35-71 16,0 18-1,-1-35 1,-34 35 0,-18 124 15,0-54-31,0 54 16,0-53-16,0 52 15,18-35 1,35-17-1,0-18 17,-1-18-17,37-70 1,-54 18 0,35-36-1,-34 35 1,-19 54-1,1 17 17,-18-18 15,0 0-32,-18 18 1,1 0-16,-19 0 15,19 18 1,-54 53 0,18 17-1,71 0 17,70-17-17,-70-71-15,88 17 16,-18-17-1,-18-53 1,-17-17 0,-53-1-1,-35-35 1,0 53 0</inkml:trace>
  <inkml:trace contextRef="#ctx0" brushRef="#br0" timeOffset="47777.01">13935 7867 0,'0'0'0,"-36"0"16,1 0-16</inkml:trace>
  <inkml:trace contextRef="#ctx0" brushRef="#br0" timeOffset="47893.93">14146 10724 0,'0'0'0,"36"0"16,-1 18-16,18-18 0</inkml:trace>
  <inkml:trace contextRef="#ctx0" brushRef="#br0" timeOffset="48444.51">15187 10672 0,'-35'0'0,"70"0"0,-105 0 0,34 0 16,36-18 0,88 18-1,124-71 1,17-52-1,-158-653 1,-53-530 0,-54 760-1,-70 405 1,-35 105 0,53 54-1,88 35 1,0-18 15,35-35-15,89 0-1,-36 0 1,-35 0 0,-35 0-1,-18-18 16,-18 18-15,0 0 0,1 0-1,-1-17 1,-17 17 0</inkml:trace>
  <inkml:trace contextRef="#ctx0" brushRef="#br0" timeOffset="51060.42">15540 7726 0,'17'0'31,"1"0"-31,0 0 15,-1 0-15,19 0 16,52-35 0,-35-1-1,-18-17 1,-17 36-16,-18-36 16,0 35-16,0-17 15,-71 17 1,1 18-1,-36 36 17,-18 69-17,71-16 1,53-72-16,0 71 16,18-35-1,53-17 1,34-36-1,-34 0 1,17-18 0,-88 0-1,-17 1 1,-89 34 0,35 19-1,-17 52 1,70 0-1,18-17 17,88-36-17,-17-35 1,53 0 0,-1-71-1,18-35 1,-17-35-1,-72 18 1,-34-54 0,-18 54-1,-18 88 1,-52 105 0,52-52-16,-35 105 15,36 54 1,17-36-1,17 0 17,72-53-17,16-70 1,72-18 0,-18-53-1,-71-18 1,-53-52-1,-35 52 1,0 18 0,-71 71-1,36 53 1,18 52 0,17-35-1,52-17 1,72-36 15,-36-35-15,18-53-1,-35-17 1,-19-54 0,-52 18-1,0 53 1,0 71-1,0 70 1,0 0 0,0 18-1,0-53 1,0-18 0,36-87 15,17-37-16,-36 72 1,36-72 0,-18 19-1,36-1 1,-36 71 0,1 71-1,-1 35 1,18-36-1,17 19 1,-52-89 0,17 0-1,18-36 1,18-52 0,-18 17-1,0-52 1,-18 70-1,-18 35 1,1 18 0,-18 53-1,0 18 1,0 52 0,0-52-1,71 17 1,34-35-1,-34-53 1,35-18 0,0-52-1,-53-1 1,-36-70 0,-17 53-1,-70 88 16,-1 53-15,36 17 0,35 19-1,53-1 1,53-53 0,17-35-1,-17 0 1,17-53-1,-34-35 1,-72 0 0,-17 17-1,0 89 1,-17 35 0,-19 35-1,36-17 1,0-1-1,0-52 17,18-18-17,35-53 1,0-18 0,35-17-1,-17 0 1,-54 53-1,-17 70 1,0 53 0,0-17-1,0-1 1,18-17 0,35-53-1,-36 0-15,54 0 16,-18-53-1,17-53 17,19-17-17,-19-53 1,-52-1 0,-1 107-1,-17 87 1,-88 89-1,35 18 1,0 52 0,53-141-16,0 71 15,18 0 1,53-71 0,-18-17-1,52-18 1,1-35 15,-18-18-15,-35-18-1,-53 18 1</inkml:trace>
  <inkml:trace contextRef="#ctx0" brushRef="#br0" timeOffset="51243.7">19279 7814 0,'-35'0'16,"70"0"-16,-52 0 16,105 0-1,53 0 1,-53 0 0,-70 0-16,35 0 15,-71-18 1,-70 18-1</inkml:trace>
  <inkml:trace contextRef="#ctx0" brushRef="#br0" timeOffset="52210.49">5803 9984 0,'0'17'0,"0"1"0,18-18 31,35 0-15,-18-18-16,18-35 15,35-17 1,-70-18-1,-18 17 1,-106 53 0,53 18-16,-70 18 15,-1 70 1,71-17 0,53 35-1,106-36 1,-18-35 15,-53-17-31,107 35 16,-72-18-1,-52 36 1,-71-18 0,-53-53-1,-53 0 1,124 0-16,-71-36 15,0-16 1,71-1 0,70 35 15,1 18-31,52 0 16,-35-18-1</inkml:trace>
  <inkml:trace contextRef="#ctx0" brushRef="#br0" timeOffset="53678.91">6421 10072 0,'0'0'0,"-18"17"47,18 19-31,0 52-1,0 106 1,0-141-16,0 141 16,0 70-1,-18 36 1,1-106 0,-19 0-1,19-123 1,17-142 31,0 36-47,0-159 15,0 0 1,0-88 0,0 35-1,35-35 1,88 70-1,-34 159 1,34 35 0,-35 36-1,-35 53 1,-53-1 0,-70-17-1,-36-18 1,18-35 15,35 0-15,17 0-1,19 0 1,34 18 0,54 0-1,35 17 1,53-35-1,-36 0 1,53-53 0,-70 0-1,-70 35-15,16-87 16,-34-19 0,-36 71-1,-34 36 1,16 52-1,19 71 17,17 0-17,35-18 1,35-35 0,36-53-1,-35 0 1,70-89-1,-70 37 1,17-54 0,-35 35-1,-36 36 1,19 35 0,-19 53-1,-17-18 1,0 0-1,18-35 17,-18-53-1,0 18-15,-35 18-1,17 17 1,-17 52-1,17 19 1,18 0 0,0-54-16,35 71 15,36-52 1,35-19 0,17-17-1,-52-53 1,-1-17-1,-34-1 17,-19 1-17,-17 87 17,0 72-17,0-19 1,0-52-16,0-1 15,0 1 1,0-53 15,18-18-15</inkml:trace>
  <inkml:trace contextRef="#ctx0" brushRef="#br0" timeOffset="53827.41">8343 9966 0,'-17'0'0,"-19"0"15,36 18 1,-17-18 0</inkml:trace>
  <inkml:trace contextRef="#ctx0" brushRef="#br0" timeOffset="54810.03">8767 10089 0,'0'0'0,"0"-17"31,0-1-31,52-35 16,-34-53-1,-18 89 1,0-54 0,0-35-1,-18 89 1,-34 105 0,-1 71-1,17-18 1,1 159-1,17-106 1,1 53 0,-1-36-1,18-70 1,18-17 0,70-89-1,-35-70 1,17-71-1,-34-53 17,-36 1-17,-71-54 1,-70 18 0,88 141-1,35 53 1,89 0 15,-36 0-31,89-35 16,-1-1-1,-70 19-15,88-54 16,-35 1 0,-88 52-1,-18 0 1,0 89 31,0-53-47,0 87 15,0-52 1,70-17 0,19-36-1,-19 0 1,36-89-1,-88 72-15,52-54 16,-52-17 0,-18 53-1,0 17 1,0 53 0,-36 106-1,36-17 1,-35 88-1,-18 35 17,36-36-17,17 89 1,-18-124 0</inkml:trace>
  <inkml:trace contextRef="#ctx0" brushRef="#br0" timeOffset="55026.75">9490 11747 0,'0'-17'0,"-18"-36"16,0 18-16,-17-106 15,-18-124 1,36 18 0,17 88-1,17-35 1,107 18 15,34 70-15,-87 71-16,0-1 0</inkml:trace>
  <inkml:trace contextRef="#ctx0" brushRef="#br0" timeOffset="55427.92">10901 9842 0,'17'-35'15,"-34"70"-15,34-87 0,1 34 0,-18 0 0,53-52 16,-35 70-1,-18 53 17,0 35-17,0 71 1,-53 17 0,35-105-1,18 17 1,35-71-1,18-17 1,18-17 0,-18-54-1,-53 54-15,0-36 16</inkml:trace>
  <inkml:trace contextRef="#ctx0" brushRef="#br0" timeOffset="55610.79">10830 10072 0,'0'0'16,"-35"0"-16,53 0 31,35 0-15,35 0 0,70 0-1,-52-18 1,-70 18-16,34 0 0</inkml:trace>
  <inkml:trace contextRef="#ctx0" brushRef="#br0" timeOffset="56759.48">11659 10142 0,'18'18'0,"-36"-36"0,54 36 0,-1 0 16,-18-18 0,19 0-1,-36-18-15,17-17 16,1-36-1,-18 1 17,-53 17-17,-53 35 1,36 18 0,-36 106-1,71 0 1,17-18-1,18-18 1,35-34 0,18-36-1,-35 0-15,88-53 16,-36 0 0,18-18-1,-35-17 1,-35 35-1,-18 36 17,0 52-17,-35 53 1,35 0 0,0-35-1,88 18 1,53-54-1,18-17 1,-18-53 0,-71 1-1,-52-37 1,-36-34 0,-35 52-1,-52 54 1,16 70-1,37 17 17,16 1-17,36-36 1,53-17 0,-35-18-16,88 0 15,-18-18 1,-18 0-1,-17 1 1,-35 17 0,0 0-1,-18 88 1,0 18 0,0 88-1,0 35 1,0-53-1,0 89 17,0-194-32,0 193 15,-18-35 1,-35-87 0,-53-37-1,-17-122 1,35-54-1,-71-176 1,71-53 0,70 53-1,18 1 1,71 52 0,17 70-1,-71 106-15,107-87 16,-18 16-1,-53 72 1</inkml:trace>
  <inkml:trace contextRef="#ctx0" brushRef="#br0" timeOffset="58262.05">12665 10072 0,'0'0'0,"0"-18"15,0 1-15,0 34 32,0 18-17,0 1 1,0-19-16,0 54 16,0-36-1,0-17 1,0-36 15,17-35 0,19 0-15,-19 0 0,54 36-1,-54 17-15,36 0 16,-17 35-1,-19-17-15,36 52 16,-35-52-16,70 52 16,-35-17-1,0-53 1,0-17 0,-18-19-1,-17 19-15,35-36 16,17-53-1,1 18 17,17 17-17,-70 71 1,17 36 0,-18 52-1,-17-53 1,0 0-1,18-35 1,-18-17 15,0-1-31,0-35 16,-18 0 0,-34 0-1,-19 53 1,-17 36-1,35 17 17,0 52-17,53-52 1,0 0 0,71-35-1,-1-18 1,-17 0-1,35-53 1,-35-18 0,-18 18-1,1-35 1,-36 71 0,-18 70 15,0-36-16,18 71-15,0-35 32,53 0-17,36-18 1,-1-35 0,53-17-1,-35-36 1,-89-18-1,1-17 1,-18 18 0,0 52-1,0 53 1,-35 36 0,17-1-1,0 1 1,1-36-1,17-17 1,17-36 31,19-35-31,34-17-1,1-18 1,-36 35-1,0 35 1,-17 18-16,-18 18 16,18 52-1,-18 18 1,35-17 0,-17-36-1,-18-17 1,17-18-1,18-18 1</inkml:trace>
  <inkml:trace contextRef="#ctx0" brushRef="#br0" timeOffset="58775.83">14711 10107 0,'70'-88'32,"-34"35"-17,-19 18 1,-17 52-1,0 1 1,0 35 0,0 17-1,0-34-15,0-19 16,53 54 0,0-53-1,0-18 1,35 0-1,0-36 17,1-34-17,-36-18 1,-36-1 0,-17 19-1,-17 70 1,-54 70-1,18 54 1,53-54 0,0-17-1,71-17 1,-54-36 0,54 0-1,-18 0 1,17-36-1,-17 1 17,-35 0-32</inkml:trace>
  <inkml:trace contextRef="#ctx0" brushRef="#br0" timeOffset="58975.74">15557 10142 0,'-35'0'15,"35"18"-15,-17-18 16,-1 0 31,0 0-31,-70 0-1,0 0 1</inkml:trace>
  <inkml:trace contextRef="#ctx0" brushRef="#br0" timeOffset="59842.94">7073 12083 0,'0'0'0,"0"-18"0,0-35 31,0 35-31,0-17 15,0 18 1,0 52 0,0 88-1,0 124 1,53 18 0,-88-36-1,-18 36 1,35-212-1,-17 123-15,17-123 32,1-35-17,17-36 1,0-35 0,-36-70-1,36 87-15</inkml:trace>
  <inkml:trace contextRef="#ctx0" brushRef="#br0" timeOffset="59909.41">6844 12435 0,'0'-35'0,"0"70"0</inkml:trace>
  <inkml:trace contextRef="#ctx0" brushRef="#br0" timeOffset="60159.28">7285 12294 0,'0'18'16,"-18"0"-16,-17-1 16,0 1-1,35 17 1,-18-35-1,18-18 1,0 1 0,18-1-16</inkml:trace>
  <inkml:trace contextRef="#ctx0" brushRef="#br0" timeOffset="60608.79">7602 12083 0,'0'0'0,"18"-18"0,17 0 15,-35 36 32,-53 53-31,18-1 0,17 36-1,18-88-15,0 34 16,36-16-1,17-19 1,35-17 0,18-35-1,-18-18 1,-35-70 0,-53 35-1,-53-1 1,-18 89-1,18 0 1,0 53 15,18 0-15,35-18 0,35-35-1,71 0 1,-88 0-16</inkml:trace>
  <inkml:trace contextRef="#ctx0" brushRef="#br0" timeOffset="62691.77">8326 12065 0,'0'0'0,"17"0"0,1 0 16,-36 0 15,-35 35-15,36-17-1,17 0-15,0-1 32,35 36-1,18 0-15,-53-18-1,0-17-15,0 17 16,-18-17-1,-52-18 1,-1 0 0,18-18-1,0-35 1,0 0 0,36 53-1,17 53 16,70 0-15,-52-35 0,35-1-1,35 1 1,-17-18 0,-1 0-1,1-35 1,-1-18-1,-70 35-15,35-35 16,-35 0 0,0 18-1,-17 35 1,-1 53 0,1 35-1,17-35 1,52 18-1,19-54 1,17-17 15,18-17-15,-18-19 0,0-34-1,-35-89 1,-35 53-1,-18-35 1,0 106 0,0 17-1,0 36 1,-18 88 0,18 35-1,0-35 1,0 17-1,71-52 17,-1-71-32,19 0 31,-72 0-31,36-18 16,18-52-1,-54-1 1,-17 0-1,0 1 1,0 52 0,0 36-1,0 52 1,0 19 0,0-1-1,36-53 1,52-17-1,-35-18 1,35-18 15,-17-35-15,-19 0 0,-34 0-1,-18 71 16,0 17-15,0 18 0,0 18-1,35-36 1,-17-35-16,17 0 16,36 0-1,17-35 1,-35-1 15,-18-52-31,-35 0 31,0 53-31,-35-71 16,-53 88 0,17 18-1,-35 89 1,71-1-1,35 18 1,53-18 0,0-88-1,53 0 1,-36 0 0,19-53-1,-19-18 1,-52 1-1,-18 52-15,35-70 16,-35 70 15,0 89 1,0-36-32,0 0 15,0 71 1,-18-53-1,71-53 1,-70 0 0,34-70 15,1 52-31,17-53 16,36-34-1,-36 34 1,-17 71-1,-1 71 1,-17 17 15,0-53-31,0 53 16,53-35 0,18-35-1,17-18 1,0-18-1,-35-17 1,-18-53 0,-35 17-1,-53-52 1,53 87-16</inkml:trace>
  <inkml:trace contextRef="#ctx0" brushRef="#br0" timeOffset="62801.68">10301 11836 0,'-18'0'0,"36"0"0,-53 0 0,17-18 16</inkml:trace>
  <inkml:trace contextRef="#ctx0" brushRef="#br0" timeOffset="63249.73">8731 0 0,'18'0'46,"0"0"-30</inkml:trace>
  <inkml:trace contextRef="#ctx0" brushRef="#br0" timeOffset="64774.5">11342 11977 0,'0'0'0,"0"-18"0,0 1 16,0-1-16,0 0 15,0-17-15,0 17 32,17 18-17,19 71 1,17 35-1,17 52 1,1 19 0,-36-54-1,-17-52 1,-18-36 0,0-52 30,0-1-46,0 0 0,0-88 16,17 71 0</inkml:trace>
  <inkml:trace contextRef="#ctx0" brushRef="#br0" timeOffset="65024.85">11924 11959 0,'88'-88'15,"-176"176"-15,229-229 16,-159 141-1,-17 35 1,-71 89 0,18-18-1,0 52 1,53-122-16,-1 52 16,36-18-1,0-52 1,53-18-1,18-35 1,-36 35 0</inkml:trace>
  <inkml:trace contextRef="#ctx0" brushRef="#br0" timeOffset="66407.8">12559 12171 0,'35'-35'16,"-70"70"-16,88-88 0,0-18 15,-53 1 1,-18 52 0,-123 53-1,53 36 1,-18 35 0,88-18-1,18 0 1,36-53-1,34-35 1,18-17 15,1-36-15,-72-18 0,18-52-1,-17-1 1,-18 107-1,0 123 17,0-71-32,0 88 15,18-70 1,52 35 0,54-70-1,-36-18 1,35-53-1,-34-17 1,-1-71 0,-18-53 15,-52 141-31,0-71 16,-18 18-1,-89 177 16,72-36-31,-18 71 16,17 17 0,18-70-16,0 71 15,35-54 1,18-70 0,35 0-1,-35 0 1,35-70-1,-70 70-15,35-88 16,-35 35 15,-18 17-15,0 72 15,0-19-31,0 54 16,0-53-16,0 52 15,17-17 1,36-18 0,0-35-1,18 0 1,-18-53 0,35-35-1,-35-18 1,-53 36-1,0 52 1,0 36 15,-18 70-15,0 35 0,18-52-1,89 0 1,-19-71-1,89 17 1,-89-34 0,1-36-1,-53 35-15,52-88 16,-52 18 0,-1-35-1,-17 52 1,-52 71-1,34 0-15,-88 71 32,71-1-32,52 36 31,72-36-15,-36-52-1,17 0 1,-35-18-1,-17 0 1,0-18 0,-18 0-16</inkml:trace>
  <inkml:trace contextRef="#ctx0" brushRef="#br0" timeOffset="66576.17">14817 12347 0,'0'18'31,"-36"-18"-15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3T03:32:52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1376 0,'-18'-18'47</inkml:trace>
  <inkml:trace contextRef="#ctx0" brushRef="#br0" timeOffset="2146.36">2046 1482 0,'-18'0'31,"1"0"-15,-1 0-16,1 0 16,-19 0-1,1 0 1,-18 0-1,0 0 1,0 17 0,36-17-1,34 0 48,19 0-63,-19 0 15,54 0 1,52 0 0,18-17-1,53-1 1,89-17 0,-213 35-16,71-18 15,177-17 1,-160 17-1,19 18 1,-89-17 0,-17 17-1,-54 0 1,1 0-16,-18-18 94,0 0-79,0 1 1</inkml:trace>
  <inkml:trace contextRef="#ctx0" brushRef="#br0" timeOffset="3002.29">3457 1058 0,'0'0'0,"-17"0"16,17 18 47,0 0-63,0-1 15,0 1 1,35-18-16,-18 18 0,19 17 15,52-18 1,-35 19 0,53-19-1,-53 1 1,-36-18-16,54 18 16,-36-18 15,-17 0-16,-18 17 1,0 1 15,0 0-15,-53 17 0,-35 18-1,-1 0 1,-52 35-1,53-18 1,53-34-16,-89 52 16,71-35-1,1 0 1,34-36 0,18-34 187,18-1-203,-1 18 0</inkml:trace>
  <inkml:trace contextRef="#ctx0" brushRef="#br0" timeOffset="5831.84">5345 1147 0,'-18'0'0,"18"-18"16,-18 18-1,18-18 1,-17 1-16,17-1 16,0-35-1,0 18 16,0-1-15,0 1 0,0 18-1,0 34 17,0 1-32,-36 105 15,1 18 1,-18 18-1,0-35 1,-17 17 0,70-124-16,-36 36 15,19-70 17,17-72-17,0 1 16,0 71-31,0-89 16,17 53 0,19 18-1,-1 35 1,18 70 0,-18 1-1,36 17 1,-1-35-1,54-36 1,-36-17 0,18-52-1,-36-19 1,-17-52 0,-53-36-1,-88-18 16,-18 54-15,-53 52 0,36 89-1,70 70 1,35 71 0,18 0-1,36-89 1,34-34-1,18-36 1,-52 0-16,52 0 16,18-36-1,-18 1 1,-35 17 0,17 1-1,-34-1 1</inkml:trace>
  <inkml:trace contextRef="#ctx0" brushRef="#br0" timeOffset="6915.65">6015 1288 0,'-18'0'0,"-35"0"15,18 0 1,17-18-1,18-35 1,18 0 0,53 0-1,-1 36 1,18 34 0,-70 1-16,53 35 15,-54 35 16,-17-17-15,0 17 0,0-53-1,-35-17 1,17-18 0,18-18-1,0-53 1,0-17-1,53-18 1,18 1 0,-1 52-1,-17 53 1,-35 35 0,-18 36-1,0 34 1,0 1 15,0-35-15,0-54-1,70-17 1,-17 0 0,-35-17-16,52-19 15,-52-16 1,0 34-16,-18-70 15,-71 17 1,-35 54 0,36 17-1,17 0 1,35 0 0,54 0-1,52-18 16,35-35-15,-17 35 0,0-17-1,-53 35 1,-18 18 0,-35 17-1,18 71 1,-18-18-1,0 88 1,0-17 0,0 159-1,0-124 1,-18 0 0,0-53-1,18-71 16,0-34-15,0-54 0,0-70-1,0-71 1,0 0 0</inkml:trace>
  <inkml:trace contextRef="#ctx0" brushRef="#br0" timeOffset="7264.63">6914 1376 0,'0'0'0,"-17"-35"0,17 17 0,0-53 15,35-17 1,36 35 0,87 0-1,-87 36 16,-18 52-15,-36 36 0,-52 34-1,-18-34 1,-70 17 0,52-70-1,36-18 1,17 0-1,36 0 1,70-53 0,-53 35-1</inkml:trace>
  <inkml:trace contextRef="#ctx0" brushRef="#br0" timeOffset="9331.37">7655 1005 0,'0'0'0,"0"-17"0,0-1 16,0 0 0,0 36-1,-17 70 1,-1 1 0,-35 52-1,0-53 1,36-53-16,-36 36 15,35-71 1,18-18 15,0 0-31,0-35 16,18-35 0,17 53-1,-17 35 16,34 18-15,1 52 0,-17 1-1,34-18 1,1-18 0,35-35-1,-1-35 1,-34-18-1,-18-71 1,-35 18 0,-71-123-1,-36 123 1,-52 18 0,35 88-1,1 53 16,34 53-15,53 106 0,18-89-1,89-17 1,-19-53 0,89-36-1,17-34 1,-35-36-1,-70-35 1,-36 17 0,-17 1-1,-18 87 17,0 1-17,-18 35-15,1 35 31,17-18-15,0-17 0,88-35-1,-18-18 1,54-35 0,-54-18-1,-17-35 1,-53-1-1,-53-16 1,-35 52 0,-18 53-1,36 53 1,17 52 0,35 19-1,18-54 16,53-17-15,53-53 0,0 0-1,-18-35 1,18-35 0,-36-36-1,-52 18 1,-18 17-1,-35 142 17,0 17-17,35 0 1,-18-18 0,18-52-1,18-18-15,70 0 31,0-18-15,18-34 0,-53-19-1,-18 0 1,-35 54 0,0 87 15,-18 1-16,18-1 1,0-34 0,18-36-16,52 0 15,19 0 1,-19-36 0,-17-34-1,-53-1 16,0-34-15,-35 16 0,35 54-1,-18 35 1,106 0 15,1 0-15,-72 18-16,54 17 15,-54-17-15,19 35 16,-19 35 0,-17-35-1,0 17 1,0-35 0,-17-35 30,17-17-46,0-54 32,0-17-17,88-53 1,35 0 0,54 106-1,-36 87 1,-71 37-1,-70 69 1,0-140-16,0 53 16,-17 17-1,-18-53 1,17-35 0,0-18-1,36 1 1</inkml:trace>
  <inkml:trace contextRef="#ctx0" brushRef="#br0" timeOffset="10063.61">10918 1199 0,'0'0'0,"-70"-35"31,70 18-16,106 17 17,35 0-17,106-18 1,35 0 0,-17 18-1,-124 0 1,-71 0-1,-87 0 17,-1-17-32,-35 17 15,35 0-15,-70-53 16,35 35 0,-35-17-1,70 35 16,18-18-15,71 0 15,-36 1-31,106 17 16,-52 0 0,-19 35-1,-70 36 1,-35 35-1,0-89-15,-54 54 16,-16 17 0,69-53-1,19-35 1,87 0 0,1-35-1</inkml:trace>
  <inkml:trace contextRef="#ctx0" brushRef="#br0" timeOffset="10381.02">12929 723 0,'0'-17'0,"0"34"0,0-70 16,0 71 15,0 0-31,0 70 16,0 70-1,0-105-15,0 53 16,-35 18 0,35-54-1,0-34 1,18-36 15,52-36-15,-52 19-16</inkml:trace>
  <inkml:trace contextRef="#ctx0" brushRef="#br0" timeOffset="10632.81">13564 670 0,'0'-17'15,"0"34"-15,18-34 16,-18 34 0,0 1-16,0 70 15,0 71 1,0-36 0,0 18-1,0-105-15,-18 17 31,18-18-15,36-70 15</inkml:trace>
  <inkml:trace contextRef="#ctx0" brushRef="#br0" timeOffset="10914.3">13511 811 0,'0'0'0,"0"-53"15,-17 1 1,17-1 0,88 17-1,-70 36-15,52 0 16,1 71 0,-54 35-1,-34 0 16,-54 17-15,-35-35 0,18-35-1,53-53 1</inkml:trace>
  <inkml:trace contextRef="#ctx0" brushRef="#br0" timeOffset="11514.62">11553 2046 0,'0'0'0,"-17"-18"0,-1 1 0,-35-54 32,53 54-32,0-1 15,0 36 16,18 52-31,17-52 16,53 88 0,106 52-1,18 1 1,-71-35 0,0-19-1,-88-52 1,-35-53-1,-1-17 1,-17-36 0,-17-35-1</inkml:trace>
  <inkml:trace contextRef="#ctx0" brushRef="#br0" timeOffset="11730.71">12330 2469 0,'0'-17'0,"0"34"0,0-52 15,52 53 32,-16 35-31,-36 53-1,0-36 1,-36 54 0,-122-19-1,105-69 1,35-36-1</inkml:trace>
  <inkml:trace contextRef="#ctx0" brushRef="#br0" timeOffset="12562.98">13353 2734 0,'0'0'16,"-71"-53"-1,53 35 1,-17 1-16,35-1 15,-17-52 1,17 17 0,17 35-1,54 18 1,-1 71 0,-34 70-1,-36 0 1,-18-35-1,18-71 1,53-53 15,-36 1-31,89-72 16,-35-52 0,-36 36-1,-17-1 1,-18 141 31,0 0-47,0 71 15,0 70 1,0 19 0,17-19-1,-17-106-15,0 124 16,0 1-1,0 16 1,-35-123 0,0-88-1,-18-35 1,0-88 0,53-36-1</inkml:trace>
  <inkml:trace contextRef="#ctx0" brushRef="#br0" timeOffset="13447.31">14076 2593 0,'0'0'0,"17"-35"0,-17-1 16,0 19-16,-35 52 31,0 71-16,0-18 1,35 35 0,0-87-16,17 17 15,71 0 1,1-53 0,-1-36-1,0-34 1,-53-1 15,-35-70-15,-70 0-1,-36 88 1,18 53 0,17 71-1,36 70 1,35-35-1,18-1 1,-1-87-16,89 35 16,-18-53-1,36 0 1,-36-53 0,0-53-1,-35-53 16,-53 71-15,0 53 0,0 141 15,0-71-31,0 53 16,0-70-16,0 52 15,18-17 1,35-53-1,-1 0 1,37-53 0,-54-17-1,0-54 1,-17 36 0,-18 71-1,0 70 1,-18 35 15,18 18-15,0-89-16,0 54 15,53-36 1,18-17 0,35-18-1,-71 0-15</inkml:trace>
  <inkml:trace contextRef="#ctx0" brushRef="#br0" timeOffset="14013.64">15822 2716 0,'0'0'0,"0"18"16,-18-18-16,18 18 16,18-18-1,106 0 1,70 0 0,-124 0-16,107-18 15,34-17 1,-105 17-1,-53 0 1,-53-17 0,-35 35-1,-1-17-15,-34-1 16,52 18-16,-35-18 16,53 1-1,0-1 1,18 18 15,35 0-15,0 35-1,-36 36 1,-17-1 0,-17 19-1,-1-72-15,-17 36 16,17-18-1,53-35 17,18-35-17</inkml:trace>
  <inkml:trace contextRef="#ctx0" brushRef="#br0" timeOffset="14282.17">17392 2222 0,'0'-17'0,"0"34"0,0-17 31,0 53-15,0-35-16,0 158 15,0-52 1,-18-1-1,18-34 1,0-54 0,36-35 15,-19-18-31</inkml:trace>
  <inkml:trace contextRef="#ctx0" brushRef="#br0" timeOffset="14563.97">17798 2293 0,'0'-18'31,"0"36"-31,0 17 16,0 54-1,0 69 1,0-52-1,-18 18 1,18-89-16,0 18 16,0-18-1,0-53 32,18-17-47</inkml:trace>
  <inkml:trace contextRef="#ctx0" brushRef="#br0" timeOffset="14879.76">17780 2328 0,'0'0'0,"0"-17"0,0-1 16,0 0-16,0-17 15,35 17 1,-17 18-16,70-17 15,-35 17 1,-35 53 0,-18 0-1,-71 53 1,-17-1 0,17-34-1,36-53 1,0-18 15,0 0-15</inkml:trace>
  <inkml:trace contextRef="#ctx0" brushRef="#br0" timeOffset="19946.4">5874 5362 0,'0'-17'0,"0"-1"0,0-17 31,0 17-31,0 36 32,-36 70-17,1 53 1,18 0-1,-19 18 17,1-53-17,35-89-15,-18 71 16,18-105 15,18-1-31</inkml:trace>
  <inkml:trace contextRef="#ctx0" brushRef="#br0" timeOffset="20264.53">5821 5450 0,'0'0'0,"-18"-17"0,18-19 0,-17-34 16,17 35-1,35 17 1,35 18-1,71 88 17,-70 0-17,0 71 1,-71 0 0,0-53-1,-53 0 1,35-89-16,-17 18 15,-1-17 1,1-36 0,18-17-1</inkml:trace>
  <inkml:trace contextRef="#ctx0" brushRef="#br0" timeOffset="20479.12">5680 5891 0,'0'0'0,"-18"0"0,0 0 32,160 0-1,-19-35-15,36-18-1,-36 18 1,18-36-1,-105 71-15</inkml:trace>
  <inkml:trace contextRef="#ctx0" brushRef="#br0" timeOffset="20745.78">6526 5539 0,'0'0'16,"0"17"15,0 19-31,0 52 15,0-53 1,0 124 0,0 17-1,0-52 1,0 17 0,0-53-1,-17-35 1,17-71-1,0-35 1,0-17 0</inkml:trace>
  <inkml:trace contextRef="#ctx0" brushRef="#br0" timeOffset="21063.56">6403 5768 0,'-18'-35'0,"36"70"0,-53-159 16,35 89-1,88-18 17,53 18-17,-35 35 1,-71 0-16,53 71 16,-88 17-1,-106 35 1,1-35-1,69-70-15,-34 35 16,17-35 0,88-54 15,36-17-15,-36 36-16</inkml:trace>
  <inkml:trace contextRef="#ctx0" brushRef="#br0" timeOffset="21362.95">7056 5486 0,'0'0'0,"0"17"32,0 1-32,0 35 15,-18 123 1,18-35-1,0-105-15,0 105 16,-35 18 0,35-54-1,-36-16 1,36-72 0,0-87 15,18-36-16,0 71 1</inkml:trace>
  <inkml:trace contextRef="#ctx0" brushRef="#br0" timeOffset="21646.4">6985 5803 0,'0'0'16,"-18"-53"-16,18 18 0,0-36 15,18 19 1,70 16-1,0 19 1,-17 17 0,-18 88-1,-53 0 1,-71 35 0,-52-34-1,52-54 1,54-17-1,17-36 17,53-53-17,-18 18-15</inkml:trace>
  <inkml:trace contextRef="#ctx0" brushRef="#br0" timeOffset="22096.12">7426 5345 0,'0'-18'0,"-18"18"31,18 18-31,0 52 16,-17 18 0,17-52-16,0 105 15,0-53 1,35-18-1,18-34 17,-18-36-17,36-36 1,-18-52 0,-18 0-1,-17 35 1,-1 36-1,-17 52 1,0 71 0,0-36-1,0-17 1,0-71 31,18 18-47,-18-17 0</inkml:trace>
  <inkml:trace contextRef="#ctx0" brushRef="#br0" timeOffset="22262.56">7796 5433 0,'0'0'0,"-17"0"0,-19-18 15,1 18 1,18 0-1,17 18 17,52-18-17</inkml:trace>
  <inkml:trace contextRef="#ctx0" brushRef="#br0" timeOffset="24545.94">8273 5574 0,'0'0'0,"0"-53"16,0 0-1,0 18 1,-18 35 0,-35 0-1,18 70 1,-18 54 0,35-18-1,18 17 1,18-35-1,17-70-15,36 17 32,52-35-17,18-53 1,-35-17 0,18-36-1,-89 0 1,-17 88-16,-18-87 15,-36 52 1,-17 53 0,-17 0-1,34 88 1,19 0 0,17 53-1,0-70 1,35-36-1,18-35 17,-18 0-17,36-71 1,-18-34 0,-18-19-1,-35 36 1,0 53-1,0 105 17,0 54-17,0-18 1,18-54 0,35 1-1,35-35 1,-71-18-16,36 0 15,71-88 17,-54-36-17,-34 19 1,-19-72 0,-17 89-1,0 35 1,-17 71-1,17 52 1,-18 71 0,18-17-1,0 17 1,35-35 0,18-53-1,18-53 1,-1-18 15,-17-35-15,35-70-1,-52 34 1,-1-16 0,-35 140 15,0 53-16,-18 0 1,18-70-16,0 35 16,53 17-1,0-70 1,35 0 0,1-53-1,-36 1 1,-1-37-1,-34 54 1,0-18 0,-18 71 15,-18 35-15,0 35-1,18-70-15,0 34 16,0-34-16,36 17 15,34-35 1,36 0 0,-18-17-1,-17-54 1,-36-35 0,-35-17-1,-53 35 1,-17 35-1,-19 53 17,1 35-17,53 53 1,0 89 0,35-89-1,88-18 1,35-52-1,-34-18 1,34 0 0,-17-71-1,-71 54-15,18-54 16,-18-52 0,-35 35-1,0 70 1,0 53 31,0-17-47,0 70 15,0-17 1,0-18 0,0-18-1,0-53 32,0-17-31,0-71-1,71 0 1,-1 18 0,-52 70-16,70 1 15,-35 34 1,-53 54-1,0 35 17,0-18-17,0-35 1,35-18 0,1-35-1,34 0 1,1-53-1,-53 0 1,-1-17 0,-17 17-1,0-35 1</inkml:trace>
  <inkml:trace contextRef="#ctx0" brushRef="#br0" timeOffset="24746.05">10442 5009 0,'-17'0'0,"34"0"16,-52 0-16,0-17 15,17 17-15,0 0 31,1 0-31,-19 17 16,19 1-16</inkml:trace>
  <inkml:trace contextRef="#ctx0" brushRef="#br0" timeOffset="24963.36">9225 5345 0,'-18'0'0,"36"0"0,-53 0 0,35 17 31,70-17-15,-52 0-16,70 0 16,18-17-1,-18 17 1,-70 0-1</inkml:trace>
  <inkml:trace contextRef="#ctx0" brushRef="#br0" timeOffset="25779.01">5803 6315 0,'0'0'16,"-35"0"-16,-212 0 15,229 0 1,-35 0-16,18 0 31,17 0-15,36 0 0,0 0-16,70 0 15,35 0 1,107 0-1,70 17 1,17-17 0,353 0-1,-193 0 1,211-17 0,35-19-1,-194 19 1,141-1-1,-141-17 17,-123 35-17,-194 0 1,-159 0 0,-36 0-1,1 0 1,-18-18 31,0 1-32,0-1 1</inkml:trace>
  <inkml:trace contextRef="#ctx0" brushRef="#br0" timeOffset="25945.73">11483 6174 0,'0'0'0,"0"17"15,0 1 17,18-18 15,-1 0-32</inkml:trace>
  <inkml:trace contextRef="#ctx0" brushRef="#br0" timeOffset="30427.51">3122 7497 0,'0'-18'63,"0"0"-63,0 1 15,0-1-15,18-17 16,17-36 0,-35 53-16,0-70 15,0 35 1,0 18-1,0 53 17,18 35-17,17 88 1,-17-106-16,-18 71 16,17 53-1,-17-71 1,0 18-1,0-53 1,0-36 0,-53 36-1,18-53 1,-36 0 0,19 0-1,-19 0 1,53 0-1,1 0 1,70 18 0,17-18-1,71 0 1,-17-18 0,52 0-1,-88 18 1,-52-17-1,-36-1 48,0 1-47</inkml:trace>
  <inkml:trace contextRef="#ctx0" brushRef="#br0" timeOffset="30801.68">3898 7691 0,'18'0'78,"-1"0"-78,1 0 15,-18-18-15,0 0 32,-35 18-17,-18 0 1,35 18-1,1 0 1,17-1 0,0 1-1</inkml:trace>
  <inkml:trace contextRef="#ctx0" brushRef="#br0" timeOffset="34144.07">6632 7197 0,'0'-18'16,"0"-53"-1,0 54-15,0-18 16,0 17-16,18-35 15,-18 35 1,0 36 31,-18 88-31,-17 17-1,17-70-15,-70 124 16,18-72-1,-19 1 1,72-53 0,-1-53-1,18-35 1,0-18 0,0-53-1,0 0 1,18 53-1,17 36 1,0 17 0,18 123 15,0-35-15,-18-17-1,36-18 1,-1-35-1,36-18 1,0-53 0,-88 53-16,35-53 15,-18-35 1,-35 17 0,0 53-1,0 54 16,0-19-31,0 71 16,0 1 15,18-36-15,52-18 0,1-35-1,-1-35 1,1-18-1,-36-18 1,-35-17 0,-18-18-1,-52 71 1,-18 17 0,35 53-1,18 36 1,-1 17-1,36-35 1,53-35 15,18-1-31</inkml:trace>
  <inkml:trace contextRef="#ctx0" brushRef="#br0" timeOffset="34996.19">7902 7408 0,'0'0'0,"0"-17"16,-53 17-1,-53 17 1,18 36 0,-18 18-1,71-36 1,35-17-16,71-18 31,-1-18-15,18-17 15,-17 0-15,-18 17-1,-35 18-15,-18-18 16,0 71 15,0 35-15,17 18-1,18 53 1,-17-106-16,0 106 16,-1 52-1,-17-17 1,-17-17-1,-36-71 1,-53 17 0,-88-70 15,88-53-15,0-88-1,53-71 1,53 0-1,0-88 1,18 194-16,88-158 16,17 87-1,89-17 1,-71 35 0,18 18-1,-53 35 1,-89 53 15,-17 71-15,18-36 15,-18 18-15,0-18-1,0-17 1,0-36 15,0-35-15</inkml:trace>
  <inkml:trace contextRef="#ctx0" brushRef="#br0" timeOffset="35160.87">8255 7338 0,'-18'-71'15,"36"142"-15,-53-142 16,35 89 31,17-1-32,19-17 1,-19 18-16,1-18 0</inkml:trace>
  <inkml:trace contextRef="#ctx0" brushRef="#br0" timeOffset="35594.26">8625 7373 0,'0'0'0,"0"18"0,0 52 15,0 1 1,0 17 0,0-53-1,-17 1 1,-1-36-1,0 0 1,1-36 0,-1-17 15,18-35-15,71-18-1,-1 53 1,-34 36-16,87 17 15,-17 35 1,-18 71 0,-53 17-1,-35-70 1,0 0 0,-17-35-16,-1-1 15,18-69 16</inkml:trace>
  <inkml:trace contextRef="#ctx0" brushRef="#br0" timeOffset="35977.15">10089 7302 0,'53'-52'16,"-35"34"0,0 0-16,52-52 15,-17-1 1,-53 54-16</inkml:trace>
  <inkml:trace contextRef="#ctx0" brushRef="#br0" timeOffset="36128.85">9913 7338 0,'71'53'16,"-54"-36"-1,54 36-15,-1-17 16,-34-19 0</inkml:trace>
  <inkml:trace contextRef="#ctx0" brushRef="#br0" timeOffset="36276.89">9543 10089 0,'0'-388'0,"0"776"0,0-1199 0,0 423 16,0 70-16,0-422 16,17 457-1</inkml:trace>
  <inkml:trace contextRef="#ctx0" brushRef="#br0" timeOffset="36543.94">10442 10248 0,'0'-53'0,"0"106"0,0-159 16,0 53-16,0-52 16,0 87-1,0 0 1</inkml:trace>
  <inkml:trace contextRef="#ctx0" brushRef="#br0" timeOffset="38227.67">10037 7267 0,'17'0'32,"1"0"-17,-18-17-15,53-19 16,0-34 0,-36 17-1,1 0 1,-36 35-1,1 18-15,-36 0 16,-53 18 0,18 35 15,35 0-15,35 35-1,18-18 1,35 1-1,36 0 1,0-18 0,-1-1-1,18 1 1,-35 0 0,-53 0-1,-35 0 1,-106 0-1,17-35 1,-52-18 0,52 0 15,54-36-15,70 1-1,0 0 1,53 0-1,17-1-15</inkml:trace>
  <inkml:trace contextRef="#ctx0" brushRef="#br0" timeOffset="39094.35">10530 7320 0,'-17'-35'32,"-1"35"-17,0 0 1,18 17-16,0 54 15,0 0 1,-17 34 0,17-16-1,0-54 1,17 0 0,54-35-1,-36-17 1,54-36-1,-1-18 1,-35 1 15,-53-1-15,0 36 0,-36 35-1,1 0 1,35 35-1,0 0 1,71 1 0,-18 34-1,-53-17 1,0 0 0,0-18-1,17-17 1,36-18-1,-35 0-15,52 0 16,1-35 0,17-36-1,-35 0 17,-18 1-17,-35 35 1,0 70 15,-17 35-15,-1 1-1,18-18 1,0-35 0,18-36 30</inkml:trace>
  <inkml:trace contextRef="#ctx0" brushRef="#br0" timeOffset="39287.33">11289 7373 0,'0'-35'15,"0"70"-15,0-88 0,0 71 94,0-1-78</inkml:trace>
  <inkml:trace contextRef="#ctx0" brushRef="#br0" timeOffset="39643.87">11642 7408 0,'-18'36'16,"18"-19"-1,-18 19 1,18-1-16,0 71 15,0 17 1,0-17 0,-17 70-1,-19 1 1,1-36 0,35-53-1,-17-53 1,17-52 15,0-54-15,17 1-1</inkml:trace>
  <inkml:trace contextRef="#ctx0" brushRef="#br0" timeOffset="39948.58">11571 7708 0,'-35'-53'15,"70"106"-15,-70-123 0,0-1 16,35 1 0,52-19-1,19 54 1,52 35 0,1 18-1,-53 35 1,-71 35-1,-106 18 1,17-71 0,1 0 15,35-17-15,89-71 15,-19 53-31</inkml:trace>
  <inkml:trace contextRef="#ctx0" brushRef="#br0" timeOffset="40276.53">12241 7144 0,'0'-18'0,"0"36"0,0-71 15,0 35 1,-17 36 15,-1 17-31,-17 53 16,17-52-1,-17 69 1,-18 89 0,53-105-1,0-1 1,35-53-1,1-35 1,34 0 0,1-53-1,-36-17 1</inkml:trace>
  <inkml:trace contextRef="#ctx0" brushRef="#br0" timeOffset="40510.05">12047 7461 0,'0'-17'15,"0"-1"1,18 18 0,53-18-1,34 1 1,-87-1-16,17 18 15,1-18-15,16 1 16,-34-36 0,-18 18-1</inkml:trace>
  <inkml:trace contextRef="#ctx0" brushRef="#br0" timeOffset="41910.23">8502 2028 0,'-18'18'15,"1"0"-15,17 17 16,0 36 0,0-19-1,88 54 17,-71-70-32,72 69 15,34 37 1,36-1-1,-18-18 1,71 18 0,123 53-1,-106-88 1,124 70 0,0 1-1,-71-54 1,106 54-1,-35 34 1,35 1 0,-35 17 15,-106-52-15,88 70-1,-18 0 1,-105-71-1,-142-105-15,177 158 16,0 18 0,-88-88-1,35 88 1,-35-1 0,-53-16-1,-36-54 1,-52-105-16,17 158 15,-35-17 1,0-54 0,0 36 15,-70-17-15,-36-1-1,-18-35 1,-70 0-1,53-52 1,-71 17 0,18-1-1,159-87-15,-88 53 16,-36-19 0,71-16-1,35-19 1,35-17-1,1 0 1,-1 0 0,18-17 15,0-1-31</inkml:trace>
  <inkml:trace contextRef="#ctx0" brushRef="#br0" timeOffset="42327.6">13247 8643 0,'17'-18'0,"-34"36"0,52-53 15,18 17 1,-18-17 0,-17 35-1,-18 35 1,0 18-1,-35 53 1,-18-18 0,-35 36-1,-1-36 17,72-71-32,-19 19 15,19-36 1,-1 0-1,18-18 1,0-17 0,0-1-1,53 36 1,53 36 0,17 17-1,-17-18 1</inkml:trace>
  <inkml:trace contextRef="#ctx0" brushRef="#br0" timeOffset="42461.4">13600 9278 0,'0'0'16,"-18"0"78,0 0-94,1 0 15</inkml:trace>
  <inkml:trace contextRef="#ctx0" brushRef="#br0" timeOffset="50842.24">2787 2805 0,'0'0'0,"18"0"31,-1 0-15,54 0-1,88 0 1,17 0 0,88-18-1,-69 0 1,-160 18-16,106 0 16,-123 0-1,-18-17 1,0-1-16</inkml:trace>
  <inkml:trace contextRef="#ctx0" brushRef="#br0" timeOffset="51109.08">3545 2646 0,'0'0'0,"18"-18"15,17 18 1,71-17-1,0 17 1,-88 0-16,52 35 16,-70 18-1,-88 53 1,-35-36 0,-1 18-1,89-70 1,52-18-1,1 0-15</inkml:trace>
  <inkml:trace contextRef="#ctx0" brushRef="#br0" timeOffset="52726.58">4604 2681 0,'0'0'0,"0"18"31,0-1-15,-18 1-16,18 17 15,-18 71 1,18-88-16,0 52 16,0 1-1,0-36 1,0-17-1,-17-18 1,-1-18 0,18-35-1,0 36-15,0-54 32,0 0-17,35 19 1,36 34-1,17 18 1,-17 53 0,-54-36-16,36 36 15,0 18 1,-35-53 0,17-1-1,0-17 1,18-35-1,0 0 1,0-54 0,0 1-1,-35 71 1,17 17 15,-35 35-15,18-17-16,-18 52 15,35 18 1,0-17 0,36-1-1,-1-52 1,1-18 0,-53 0-16,70-18 15,-35-34 1,0-37-1,-36 19 1,-17-1 0,0 54-1,-17 52 1,-19 35 15,36 1-15,18 0-1,35-54 1,35-17 0,-35 0-1,17-53 1,-34 0 0,-36-53-1,-53 18 1,-35 35-1,-18 53 1,35 53 0,36 53-1,17-35 1,36 17 15,35-35-15,-35-53-16,87 17 15,-34-17 1,17-35 0,-17-35-1,-36 17 1,-17 0 0,-1 53-1,-17 53 1,0 0-1,18 0 1,17-18 0,36-35-1,17-35 1,-18-18 15,1-18-15,-36 18-1,1 53 1,-36 71 0,17-54-16,-17 89 15,35-35 1,-17-36 0,53-35-1,-18-53 1,35-70-1,-35 34 1,35 1 0,-35 106-1,-18 70 1,-35 53 15,0-17-15,0-89-16,-18 88 15,-34-34 1</inkml:trace>
  <inkml:trace contextRef="#ctx0" brushRef="#br0" timeOffset="54391.85">6773 10107 0,'0'0'16,"-17"0"-16,-72 0 16,72 0-16,-36 0 15,0 0 1,35 18-1,18-1 1,89 1 0,52 0-1,106-1 1,52 19 15,1-19-15,-176 1-16,370 17 15,-36 0 1,160 1 0,-19 17-1,-193-18 1,70 0 0,-370-35-16,159 0 15,-18 18 1,-141-18-1,-89 0 1,-52 0 15,0 0-15,17 0 0,-35-18-1,35 18 1,1 0 15,34 0-15,1 0-1,0 0 1,-1 0 31,-17 18-16,0-1 157,0 1-173,-17-18 16,-1 0-31,-35 0 16,-17-18 0,52 1-16</inkml:trace>
  <inkml:trace contextRef="#ctx0" brushRef="#br0" timeOffset="55609.37">2716 3898 0,'0'0'0,"-53"0"32,71 0-17,17 0 1,54 18 0,-54-18-16,141 17 15,18-17 1,88 0-1,-87-35 1,-19 18 0,-106-1-1,-52 0 17,-71 1-17,18-1 1,0 18-1,35-18 1,17 18 15,36 18-15,-35 17 0,-18 36-1,-71-1 1,18-17-1</inkml:trace>
  <inkml:trace contextRef="#ctx0" brushRef="#br0" timeOffset="56207.65">5239 3722 0,'0'-18'16,"0"1"-1,17-1-15,19-17 16,-19-1 0,1-17-1,-18 18 1,-53 35 0,0 35 15,0 36-16,53 0 1,18-36 0,88 35-1,-53-17 1,-1 18 0,-52-36-1,-35 36 1,-35-36-1,34-35-15,-69 0 16,34 0 0,-17-35-1,70-1 1,18 1 15,53-18-15,-35 53-16</inkml:trace>
  <inkml:trace contextRef="#ctx0" brushRef="#br0" timeOffset="57374.99">5803 3687 0,'0'0'0,"-17"0"15,-36 52 1,0 37-1,35-19 1,18 18 0,18-52-1,-1-36-15,54 0 16,17-18 15,0-35-15,-17 0-1,-18-17 1,-36 70 0,1 0-1,-18 53 1,18-1 0,-18 1-1,35 0 1,36-53-1,17-35 1,-18 0 0,1-36-1,-54 18 1,1 18 15,0 35-15,-18 53-1,0 17 1,17-34 0,36-36-1,0 0 1,35-18 0,-35-17-1,-53 17-15,0-52 16,-35-1-1,-53 36 1,-18 35 0,35 53-1,19 35 1,52 0 15,35-17-15,35-71-1,71 0 1,1-53 0,-1-35-1,-71-1 1,-52 19 0,-18 35-1,0 87 16,0-34-31,0 88 16,0-36 0,35-17-1,0-53 1,36-17 15,0-36-15,-19-18-1,-52 54-15,36-107 16,-36 36 0,0 53-1,0 88 1,-36 35 0,-16 35-1,52-87-15,0 34 16,17-35-1,71-35 1</inkml:trace>
  <inkml:trace contextRef="#ctx0" brushRef="#br0" timeOffset="58141.81">9137 3881 0,'-35'0'0,"70"0"0,-141 17 15,124-17 17,17 0-32,106 53 31,88 0-16,36 0 1,-159-18-16,335 89 16,-106 17-1,141 53 1,-70 88 0,-106-53-1,123 212 1,-176-70-1,-106-89 1,-53 141 0,-88-17-1,-17-89 1,-1-211-16,-105 300 31,-107-18-15,19-106-1,-107 106 1,-17-35 0,247-265-16,-177 159 15,-88 53 1,71-53 0,106-71-1,-36 1 1,89-36-1,87-106 1,36-52 15</inkml:trace>
  <inkml:trace contextRef="#ctx0" brushRef="#br0" timeOffset="58508.53">10089 10231 0,'0'0'0,"-35"-18"31,18 0-31,17 54 16,-18-1-1,0 0-15,1 36 16,-36 34-1,-18 1 1,36-53 0,17 0-1,36-35 1,52-1 15,36-17-15,0 0-1,-53 0 1,-35-17 0,-18-1-16</inkml:trace>
  <inkml:trace contextRef="#ctx0" brushRef="#br0" timeOffset="62842.26">15328 1058 0,'18'0'16,"-1"0"-16,1 0 0,-18 18 31,0 0-15,0-1-16,-18 1 16,-17 35 15,35-36-16,0 19 1,0-1 0,0 36-1,0-36 1,0-18-16,0 19 16,0-19-1,18-17 16,88-17-15,123-71 0,-158 70-16,193-88 15,107-53 1,-160 36 0,-52 35 15,-53 52-16,-106 1 1,17 35 0,-34 18 77,-1-1-93,-17-17 0</inkml:trace>
  <inkml:trace contextRef="#ctx0" brushRef="#br0" timeOffset="64327.85">18274 2293 0,'-18'0'32,"18"18"-17,0-1 1,0 1-16,18 35 16,-18 35 15,18 0-16,-18 0 1,35-17 0,0-53-1,53-18 1,-52 0-16,105-53 16,106-71-1,-53 18 1,105-17-1,-122 52 1,-1 1 0,-70 52-1,-88 1 17,-36 17 124</inkml:trace>
  <inkml:trace contextRef="#ctx0" brushRef="#br0" timeOffset="68374.67">3193 9066 0,'-18'-17'31,"0"17"-15,1-18-1,-1 0-15,18 1 16,0-36-1,0 35-15,0-35 16,0-35 0,35 35-1,18 36 1,-17 17 0,34 35-1,-52-17 1,35 70-1,-18 53 1,-35-18 0,-18 36-1,1-124-15,-36 54 16,-88 87 0,105-141-16,-69 71 15,-1 0 1,35-89-1,36-17 1,0-52 0,35-54-1,0-35 1,52 52 0,1 37 15,18 16-16,17 54 1,0 35 0,18 17-1,-35 19 1,-18-19 0,-18-52-1,-17-1 1,-18-34 15,17-19-15</inkml:trace>
  <inkml:trace contextRef="#ctx0" brushRef="#br0" timeOffset="68589.64">3986 9437 0,'0'0'0,"18"0"32,-18-18-32,0 1 15,18-1 32,-1 18-31,71-35-1</inkml:trace>
  <inkml:trace contextRef="#ctx0" brushRef="#br0" timeOffset="69456.39">6844 9049 0,'-18'0'0,"36"0"0,-71 0 0,-71-36 32,89 36-32,-53-17 15,-53 17 1,88 0-1,0 0 1,35 0 0,36 0-1,53 0 1,-18 0-16,105 0 16,160 0-1,70 0 16,-18 0-15,301 0 0,-213 17-1,177-17 1,-35 36 0,-230-19-1,36 1 1,-106 0-1,-159-18 1,-106 0 0,-141-18 15,71 18-31,-88 0 16,-36 0-1,88 0 1,-123 35-16</inkml:trace>
  <inkml:trace contextRef="#ctx0" brushRef="#br0" timeOffset="69940.14">6756 9931 0,'0'0'0,"0"17"16,70 1 15,-34-18-31,122 35 16,72-17-1,-142-18-15,423 18 16,89 17 0,-106-18-1,123 1 1,-70-18-1,-159 0 1,-159 0 0,-140 0-1,-178 0 17,54 0-17</inkml:trace>
  <inkml:trace contextRef="#ctx0" brushRef="#br0" timeOffset="70539.73">7144 10989 0,'-18'0'0,"36"0"16,-71 18-16,0-18 15,35 0-15,-17 17 16,35 19 0,71-1-1,105 18 1,124 0-1,-212-36-15,247 36 16,159 0 0,70-18-1,-140-35 1,158 0 0,-88 0-1,-177 0 16,-229 0-31,195 0 16,-160 0 0,-140-17-1,-160-54 1,18 18-16</inkml:trace>
  <inkml:trace contextRef="#ctx0" brushRef="#br0" timeOffset="71423.77">3616 10319 0,'0'0'0,"-18"0"0,-70 0 15,70 0 1,-17 0-16,18 0 31,17-18-15,17 0-1,54 18 1,-1 0 0,-17 71-1,-53-53-15,0 87 16,-70-16-1,-36 17 1,18-54 0,17-34-1,53-18 1,36-35 0,70 0-1,71-18 16,0 53-15,-71 17 0,-35 107-1,-53-36 1,-106 18 0,-35-36-1,17-52 1,1 0-1,52-18 1,54 0 0,17-36-1,88-17 1,35 0 0</inkml:trace>
  <inkml:trace contextRef="#ctx0" brushRef="#br0" timeOffset="71523.1">4568 10795 0,'0'0'0</inkml:trace>
  <inkml:trace contextRef="#ctx0" brushRef="#br0" timeOffset="71588.75">4551 10813 0</inkml:trace>
  <inkml:trace contextRef="#ctx0" brushRef="#br0" timeOffset="72189.34">3440 11977 0,'0'0'15,"0"-18"-15,-18 1 16,0 17 0,18 17-16,-35 89 15,0 17 1,-18 54 0,35-18-1,18-89 1,0-52-1,53 17 1,0-35 0,70-70-1,-17 17 1,-17-36 0,-54 72-1,-18 17-15,-17 35 16,0 71-1,0 17 1,0 18 0,0-52-1,0-72-15,0 1 16,53-36 0,-35 1-1</inkml:trace>
  <inkml:trace contextRef="#ctx0" brushRef="#br0" timeOffset="72256.16">4304 12506 0,'18'-18'0</inkml:trace>
  <inkml:trace contextRef="#ctx0" brushRef="#br0" timeOffset="72330.92">4357 12453 0,'70'0'31</inkml:trace>
  <inkml:trace contextRef="#ctx0" brushRef="#br0" timeOffset="72822.42">6579 12753 0,'0'0'16,"36"70"-1,-36-17 1,0-17 0,17-19-16,71 1 15,106-18 1,36 0-1,228 0 1,107 0 0,-71-18-1,194 18 1,-512 0-16,477 0 16,-212 0-1,52-17 16,-157 17-15,-195 0 0,-71 0-1,-70-18 1,-35 0 0,-141-17-1,52 35-15</inkml:trace>
  <inkml:trace contextRef="#ctx0" brushRef="#br0" timeOffset="73306.99">7320 13617 0,'-35'18'16,"70"-36"-16,-158 71 15,87 0 1,36-35-16,71-1 16,70 19-1,318-1 1,-89-35-1,212 18 1,0-18 0,18-18-1,-212 18 1,-265-18-16,301 1 16,-124-19-1,-159 36 16,-53-17-15,-88-1 15,-18 18-31,-105-18 16,-54-17 0,89 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22BB-536F-2D73-EA02-A683693BB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F0C2-52E0-B671-F1C2-4509C06A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E4AC-0B48-79C9-E035-45A0BEBE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A56F-584D-96A1-D299-15421132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3305-AC8A-3B14-F666-2D34E31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B251-D6B7-AA7D-4AE2-38C14C35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8DD2D-4F6D-55E4-1C65-B68002BC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202F-2CB1-DD1C-B6FE-9C081AA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D182-9694-8A38-2BA8-15F5378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26D9-3DD8-9DCC-26D3-B31BED2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3675B-65CC-4579-FFE5-E7B1999E2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2707-8780-57DE-C11C-52C4CE8F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2648-2624-555E-EAF9-40BD456D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988F-4845-4916-552F-71A04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2F38-9BDC-6696-9B69-C43FD7E7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370-9CEE-7B63-4A55-88BFFA37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0762-01D3-0878-D204-AEEE55FA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AF65-D3DA-1EB0-1964-939990A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A730-DAD2-D945-C460-6204D407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63C8-1989-AA6B-E611-9BC4936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06EF-A998-39D6-1181-3DC983C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1A4C-8DC4-4D98-2F97-7BAB5CB7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9D42-9D7B-6433-73DC-8B2F58DC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3117-7FD6-8B69-E468-382A7F2E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0D1F-8290-1125-6982-1B7A262D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8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41C-DE77-39C1-A0B4-C740290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8B6B-1B14-31F3-C9CB-11961FA24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EA56E-472A-00B1-47B5-8249EA54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FE0E-B04B-E90D-4A58-95A7D2F6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E1C8-F249-8751-080C-CE3FBFCA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BE59F-C508-3F7F-AC41-FC7F3A43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0D76-8819-4236-2A82-D0B4959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7071-EC9D-4281-F1E0-2C03D85C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9C33-291A-6857-D98B-4246E56D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006D-8822-ABC0-7316-89B8076A4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A8D17-AD96-A97F-08D7-769CB7095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F3ADC-8371-85D1-26F8-C6B8FD1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B1862-8EE8-F45E-DCF7-672BDB34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C115E-55AE-C7F6-BF25-B4B35141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66B2-60EE-3DD1-8ABB-E196B37D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B635D-98C8-585F-AAA4-E144601B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A5BEA-A9DB-0A86-4B54-AABE2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FDDB-0527-E1C0-8050-1D477494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9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3509C-B177-D71F-C24E-58DAB294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7C688-C9AD-5537-4A07-E1C394F3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91AF0-F744-6DEB-DD98-B9B17340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0E3C-A1CC-9577-F278-F10661BF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97AA-3613-5FA0-E013-63B3BE2A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C394C-7CC9-A4F7-A533-46589F23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E941-50E8-D47D-E9A0-EC1F7BAF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CF85-95FB-6614-CF72-92971B57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BE05B-B049-0977-2365-50017F2B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2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8279-8734-2EAB-DA03-F49C663C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34259-360D-18FA-F75A-F2924718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686C-A961-5DD4-BCBD-1B659DF6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EE923-D737-FECA-8F53-C227AEAA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DBD5-A400-52F0-DF1F-D3E6F3D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D27F-FA78-FA99-1ADD-A01AB557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A5B6F-4DB9-0998-FB50-4738B87C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08216-BD1C-DFEB-01DF-AC4B8357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114A-C07D-4B90-9586-789D24EB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FC0-273D-4C45-8AA3-1297159F10A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B284-A68F-BC7B-0F64-9B025C7E5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1A21-383F-1DA3-FAC6-499607E2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3CD2-29B0-4EB3-B09A-D827D73C0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AF76A-04DD-E415-F9CF-7C8437BD6472}"/>
                  </a:ext>
                </a:extLst>
              </p14:cNvPr>
              <p14:cNvContentPartPr/>
              <p14:nvPr/>
            </p14:nvContentPartPr>
            <p14:xfrm>
              <a:off x="1079640" y="31680"/>
              <a:ext cx="6019920" cy="156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AF76A-04DD-E415-F9CF-7C8437BD6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280" y="22320"/>
                <a:ext cx="6038640" cy="15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E2D24E-7D1C-1896-4F47-96DF53403229}"/>
                  </a:ext>
                </a:extLst>
              </p14:cNvPr>
              <p14:cNvContentPartPr/>
              <p14:nvPr/>
            </p14:nvContentPartPr>
            <p14:xfrm>
              <a:off x="1320840" y="2241720"/>
              <a:ext cx="6242400" cy="179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E2D24E-7D1C-1896-4F47-96DF534032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480" y="2232360"/>
                <a:ext cx="626112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74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D943F-2EEA-A2AC-2A77-643A9D55D85B}"/>
                  </a:ext>
                </a:extLst>
              </p14:cNvPr>
              <p14:cNvContentPartPr/>
              <p14:nvPr/>
            </p14:nvContentPartPr>
            <p14:xfrm>
              <a:off x="482760" y="342720"/>
              <a:ext cx="7245720" cy="18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D943F-2EEA-A2AC-2A77-643A9D55D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333360"/>
                <a:ext cx="7264440" cy="18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66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2CCD8-9073-0601-2178-E562D995A258}"/>
                  </a:ext>
                </a:extLst>
              </p14:cNvPr>
              <p14:cNvContentPartPr/>
              <p14:nvPr/>
            </p14:nvContentPartPr>
            <p14:xfrm>
              <a:off x="806400" y="184320"/>
              <a:ext cx="7296480" cy="497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2CCD8-9073-0601-2178-E562D995A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174960"/>
                <a:ext cx="7315200" cy="49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41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EFDEC-AB8E-3E73-4220-F14D6A7B34A8}"/>
                  </a:ext>
                </a:extLst>
              </p14:cNvPr>
              <p14:cNvContentPartPr/>
              <p14:nvPr/>
            </p14:nvContentPartPr>
            <p14:xfrm>
              <a:off x="609480" y="425520"/>
              <a:ext cx="6058440" cy="41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EFDEC-AB8E-3E73-4220-F14D6A7B3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416160"/>
                <a:ext cx="6077160" cy="41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4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40E5B5-1E71-F45B-ED4D-6BF34435810A}"/>
                  </a:ext>
                </a:extLst>
              </p14:cNvPr>
              <p14:cNvContentPartPr/>
              <p14:nvPr/>
            </p14:nvContentPartPr>
            <p14:xfrm>
              <a:off x="685800" y="266760"/>
              <a:ext cx="6966360" cy="35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40E5B5-1E71-F45B-ED4D-6BF344358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57400"/>
                <a:ext cx="698508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3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2DCDD-AB7E-9FD0-D1FA-1EB4FB3B8F24}"/>
                  </a:ext>
                </a:extLst>
              </p14:cNvPr>
              <p14:cNvContentPartPr/>
              <p14:nvPr/>
            </p14:nvContentPartPr>
            <p14:xfrm>
              <a:off x="2413080" y="254160"/>
              <a:ext cx="3378600" cy="99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2DCDD-AB7E-9FD0-D1FA-1EB4FB3B8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720" y="244800"/>
                <a:ext cx="339732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FFD75A-CBE0-9A6B-2DD1-DE78BD0B2879}"/>
                  </a:ext>
                </a:extLst>
              </p14:cNvPr>
              <p14:cNvContentPartPr/>
              <p14:nvPr/>
            </p14:nvContentPartPr>
            <p14:xfrm>
              <a:off x="216000" y="133200"/>
              <a:ext cx="7702920" cy="551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FFD75A-CBE0-9A6B-2DD1-DE78BD0B2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640" y="123840"/>
                <a:ext cx="772164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14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EA0BDA-74A9-A9BA-8744-291B613CE418}"/>
                  </a:ext>
                </a:extLst>
              </p14:cNvPr>
              <p14:cNvContentPartPr/>
              <p14:nvPr/>
            </p14:nvContentPartPr>
            <p14:xfrm>
              <a:off x="393840" y="177840"/>
              <a:ext cx="7753680" cy="62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EA0BDA-74A9-A9BA-8744-291B613CE4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68480"/>
                <a:ext cx="7772400" cy="62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82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5E691-FC98-B73E-29BC-E5469E9D2550}"/>
                  </a:ext>
                </a:extLst>
              </p14:cNvPr>
              <p14:cNvContentPartPr/>
              <p14:nvPr/>
            </p14:nvContentPartPr>
            <p14:xfrm>
              <a:off x="888840" y="279360"/>
              <a:ext cx="561384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5E691-FC98-B73E-29BC-E5469E9D2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270000"/>
                <a:ext cx="563256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6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E97CE-AB40-4859-8397-BD3D2CD3DA34}"/>
                  </a:ext>
                </a:extLst>
              </p14:cNvPr>
              <p14:cNvContentPartPr/>
              <p14:nvPr/>
            </p14:nvContentPartPr>
            <p14:xfrm>
              <a:off x="114120" y="50760"/>
              <a:ext cx="8090280" cy="422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E97CE-AB40-4859-8397-BD3D2CD3D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1400"/>
                <a:ext cx="8109000" cy="42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1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EBFA2-4844-BAD9-9924-8DE4E434CE15}"/>
                  </a:ext>
                </a:extLst>
              </p14:cNvPr>
              <p14:cNvContentPartPr/>
              <p14:nvPr/>
            </p14:nvContentPartPr>
            <p14:xfrm>
              <a:off x="876240" y="139680"/>
              <a:ext cx="4445280" cy="477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EBFA2-4844-BAD9-9924-8DE4E434C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30320"/>
                <a:ext cx="4464000" cy="47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43B112-7D88-367E-2AB1-0598FD741840}"/>
                  </a:ext>
                </a:extLst>
              </p14:cNvPr>
              <p14:cNvContentPartPr/>
              <p14:nvPr/>
            </p14:nvContentPartPr>
            <p14:xfrm>
              <a:off x="596880" y="1320840"/>
              <a:ext cx="7106040" cy="518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43B112-7D88-367E-2AB1-0598FD741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520" y="1311480"/>
                <a:ext cx="71247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7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18E5E8-C892-35A9-E790-DE1B59816D0C}"/>
                  </a:ext>
                </a:extLst>
              </p14:cNvPr>
              <p14:cNvContentPartPr/>
              <p14:nvPr/>
            </p14:nvContentPartPr>
            <p14:xfrm>
              <a:off x="0" y="76320"/>
              <a:ext cx="7734600" cy="659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18E5E8-C892-35A9-E790-DE1B59816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7753320" cy="66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18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7B71D-E3D0-2AB5-90C9-39AC2E881A45}"/>
                  </a:ext>
                </a:extLst>
              </p14:cNvPr>
              <p14:cNvContentPartPr/>
              <p14:nvPr/>
            </p14:nvContentPartPr>
            <p14:xfrm>
              <a:off x="298440" y="44280"/>
              <a:ext cx="8007840" cy="67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7B71D-E3D0-2AB5-90C9-39AC2E881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34920"/>
                <a:ext cx="8026560" cy="67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52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EF174-0CCE-554A-A4B9-83750F351220}"/>
                  </a:ext>
                </a:extLst>
              </p14:cNvPr>
              <p14:cNvContentPartPr/>
              <p14:nvPr/>
            </p14:nvContentPartPr>
            <p14:xfrm>
              <a:off x="565200" y="0"/>
              <a:ext cx="6604200" cy="482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EF174-0CCE-554A-A4B9-83750F3512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-9360"/>
                <a:ext cx="662292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59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319F5-80E0-5605-7A20-A67A6C143525}"/>
                  </a:ext>
                </a:extLst>
              </p14:cNvPr>
              <p14:cNvContentPartPr/>
              <p14:nvPr/>
            </p14:nvContentPartPr>
            <p14:xfrm>
              <a:off x="622440" y="222120"/>
              <a:ext cx="6521760" cy="47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319F5-80E0-5605-7A20-A67A6C143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212760"/>
                <a:ext cx="6540480" cy="47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26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635B13-0EDF-E45A-20CA-828C2D7631D1}"/>
                  </a:ext>
                </a:extLst>
              </p14:cNvPr>
              <p14:cNvContentPartPr/>
              <p14:nvPr/>
            </p14:nvContentPartPr>
            <p14:xfrm>
              <a:off x="431640" y="146160"/>
              <a:ext cx="5613840" cy="439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635B13-0EDF-E45A-20CA-828C2D763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136800"/>
                <a:ext cx="5632560" cy="44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97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71F8-B96C-7795-2E73-261F6F55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3567-763C-9943-4039-EC04B1EB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08FE7-1914-0BAD-7F05-0CDF3963EA0E}"/>
                  </a:ext>
                </a:extLst>
              </p14:cNvPr>
              <p14:cNvContentPartPr/>
              <p14:nvPr/>
            </p14:nvContentPartPr>
            <p14:xfrm>
              <a:off x="952560" y="146160"/>
              <a:ext cx="7169400" cy="601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08FE7-1914-0BAD-7F05-0CDF3963E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36800"/>
                <a:ext cx="718812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9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2022-09-23T03:57:49Z</dcterms:created>
  <dcterms:modified xsi:type="dcterms:W3CDTF">2022-09-23T03:58:02Z</dcterms:modified>
</cp:coreProperties>
</file>