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9-17T03:26:50.7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2328 864 0,'0'0'0,"36"-17"15,-36-1-15,35 0 16,-35 1 0,18 17-16,-18 17 15,0 1 1,-71 53-1,-70 105 1,17-35 0,-70 35-1,71-70 1,-18-18 0,70-70-1,54-18 1,17-53-1,52 18 1,37 17 0,-1 18-1,-53 0-15,71 0 16,-35 36 0,17 34-1,-35-17 16,0 0-15,-18-53 0,-35 18-16,35-18 15,-17 0 1,-1-18 0,1 0-16</inkml:trace>
  <inkml:trace contextRef="#ctx0" brushRef="#br0" timeOffset="222.87">2611 1341 0,'0'17'16,"0"1"-1,0-1-15,0 1 16,-18 53-1,0-36 1,1 0 0,17 0-1,-18-35 1,18-35-16</inkml:trace>
  <inkml:trace contextRef="#ctx0" brushRef="#br0" timeOffset="409.55">2540 1094 0,'0'0'15,"0"-18"1,0 36 46,18-1-62,-18 1 16</inkml:trace>
  <inkml:trace contextRef="#ctx0" brushRef="#br0" timeOffset="906.12">2875 1235 0,'0'0'0,"0"17"0,0 1 15,0 53 1,0-19 0,0 19-1,0 0 1,0-36 0,0 0-1,0-17 16,0-36-15,0 0 0,-18-52-1,18-1 1,53-34 0,-35 87-16,53-35 15,34 35 1,-52 18-1,18 71 1,-53 17 0,-18-17-1,0-54-15,-53 54 16,53-36 0,-36 0-1,36-52 16</inkml:trace>
  <inkml:trace contextRef="#ctx0" brushRef="#br0" timeOffset="1274.68">3440 1341 0,'0'70'32,"0"-52"-32,0-1 0,0 124 15,0 18 1,-36 71 0,36-19-1,0-140 1,-17 264-1,17-88 1,-18 35 0,0-35-1,1-159 1,17-53 0,0-123-1,0-70 1,17-107-1</inkml:trace>
  <inkml:trace contextRef="#ctx0" brushRef="#br0" timeOffset="1623.21">3387 1535 0,'0'0'0,"0"-18"0,0-88 31,0 88-31,17-34 16,89-1 0,141-18-1,-106 71 1,-35 53 0,-106 53-1,-71-18 1,-105 35-1,141-87-15,-89 34 16,18-17 0,124-70 31,35-36-47,35 0 15</inkml:trace>
  <inkml:trace contextRef="#ctx0" brushRef="#br0" timeOffset="2372.38">4180 1323 0,'0'0'16,"0"18"15,0 17-15,0 53-1,0-17 1,0 17 0,0-71-16,0 1 15,71 0 1,-18-36 0,53-53-1,-36-17 16,1 0-15,-36 0 0,-17 53-1,-36 88 17,-17 17-17,35 36 1,0-18-1,0-70-15,53 52 16,35-70 0,0-17-1,36-72 1,-71 1 0,-1-70-1,-16-54 16,-36 124-15,0 35 0,-36 141 15,19 0-15,17-53-16,0 124 15,0-35 1,0-36-1,0-18 1,70-52 0,-17-18-1,18-71 1,-36 36 0,-35 0-1</inkml:trace>
  <inkml:trace contextRef="#ctx0" brushRef="#br0" timeOffset="2605.91">4886 1323 0,'0'0'0,"-35"0"16,35 18 0,17-18-1,72 0 1,52 0-1,-106 0-15,71-18 16,-36 0 0,-52 1-1,-18-1 1</inkml:trace>
  <inkml:trace contextRef="#ctx0" brushRef="#br0" timeOffset="3057.12">7056 1358 0,'0'0'0,"0"-17"15,0-1 1,0 0-16,0 36 31,-18 17-15,-17 53 0,17-17-1,-17-1 1,35-34-1,0-54 17</inkml:trace>
  <inkml:trace contextRef="#ctx0" brushRef="#br0" timeOffset="3256.04">7038 1005 0,'0'0'0,"0"-17"0,0-1 16,0 36 47,18-1-63,-1 1 15,1 0-15,-18-1 0</inkml:trace>
  <inkml:trace contextRef="#ctx0" brushRef="#br0" timeOffset="3873.01">7655 1411 0,'53'-18'15,"-35"18"1,-18-17-1,0-54 1,-53 18 0,0 18-1,18 35-15,-71 0 16,35 53 0,1 18-1,52 17 1,18 0-1,0-18 1,53-52 0,35-36-1,-17-17 1,17-53 0,-35 0-1,-18-89 16,-35 125-31,0-90 16,-17 1 0,-1 88-1,0 53 1,1 124 0,17-1-1,0-70-15,17 141 16,1-88-1,35 18 1,-18-72 0,36-34-1,-1-36 1,-52 1-16,52-36 16,-52 35-1</inkml:trace>
  <inkml:trace contextRef="#ctx0" brushRef="#br0" timeOffset="4090.76">8343 1199 0,'0'18'15,"18"-18"1,-1 0-1,1 0 1,0 0-16,70 0 16,-70 0-1</inkml:trace>
  <inkml:trace contextRef="#ctx0" brushRef="#br0" timeOffset="4239.5">8290 1376 0,'53'0'31,"-35"0"-31,17 0 16,53-35-1</inkml:trace>
  <inkml:trace contextRef="#ctx0" brushRef="#br0" timeOffset="4506.34">9155 741 0,'0'0'0,"0"-18"0,-36 18 0,1 18 31,35-1-31,-18 19 16,1 70-1,17-89-15,0 71 16,0-52 0,0-1-1,17-17-15</inkml:trace>
  <inkml:trace contextRef="#ctx0" brushRef="#br0" timeOffset="5073.14">9666 1288 0,'0'0'15,"18"-36"1,-18 19-16,0-1 15,0-17 1,-53-18 0,-18 18-1,1 35 1,-36 70 0,0 36-1,0 53 1,89-89-1,17 1 1,70-54 0,18-17-1,-17-35 1,52-53 0,-52-18-1,-53 18 16,-18 0-15,0 70 0,-18 71-1,0 18 1,18 34 0,0-34-1,0-18 1,36-35-1,52-18 1,0-36 0,-53 19-16</inkml:trace>
  <inkml:trace contextRef="#ctx0" brushRef="#br0" timeOffset="5588.87">10072 917 0,'0'0'0,"0"-35"0,-35 0 31,-1 52-15,36 107-1,0-1 1,0 36 0,0-18-1,0-53 1,0-35-1,-17-53 17,-1-53-17,18-17 1,53-18 0,53 17-1,-18 53 1,35 1 15,-52 34-15,-18 54-1,-53-53-15,-18 70 16,-70-35 0,-53 35-1,35-53 1,18 0-1,70-35 1,18-35 0,71-35-1,-1 52 1</inkml:trace>
  <inkml:trace contextRef="#ctx0" brushRef="#br0" timeOffset="5857.09">10989 1182 0,'0'0'0,"0"-18"15,-18 18 1,-35 18 0,18-1-16,-35 36 15,-36 36 1,71 16-1,35-34 1,17-36 0,89-35-1,17 0 1,19-53 0</inkml:trace>
  <inkml:trace contextRef="#ctx0" brushRef="#br0" timeOffset="6088.89">11412 723 0,'0'0'0,"0"18"15,0 35 1,0 53-1,0-36 1,0 18 0,0-70-1</inkml:trace>
  <inkml:trace contextRef="#ctx0" brushRef="#br0" timeOffset="7056.03">13088 970 0,'0'-18'0,"53"-123"31,-53 124-31,0-19 16,0 54 15,-53 141-15,0-18-1,-17 88 1,34-88 0,36-88-1,71-17 1,-1-36-1,36-36 1,-53-17 0</inkml:trace>
  <inkml:trace contextRef="#ctx0" brushRef="#br0" timeOffset="7739.13">12806 1270 0,'0'0'0,"-35"0"15,123 0 17,18 0-17,105-35 1,-34 17 0,-72 0-1,-52 18 1,-53 53-1,0 36 1,-35-19 0,35-17-1,0-18 1,53-35 0,35-17-1,18-36 1,-35 0 15,-1-18-15,-35-17-1,-35 70 1,-17 18 0,-1 36-1,1 70 1,-1-1-1,18 72 1,0-124-16,0 158 16,0-52-1,-18 35 1,-35-53 0,-17-70-1,-36-54 16,-35-69-15,70-19 0,18-35-1,53 18 1,71-36 0,70-34-1</inkml:trace>
  <inkml:trace contextRef="#ctx0" brushRef="#br0" timeOffset="8039.17">14393 1164 0,'0'0'0,"-35"-17"16,17 34-1,18 1-15,0 105 16,0-17 15,-17 70-15,-19 54-1,1-89 1,35-88-16,-17 70 16,17-52-1,0-54 1,0-34-1,0-18-15</inkml:trace>
  <inkml:trace contextRef="#ctx0" brushRef="#br0" timeOffset="8355.12">14270 1464 0,'-18'-35'15,"36"70"-15,-53-158 0,35 34 31,52 19-31,-34 52 16,70 1 0,36-1-1,-36 71 1,-53 53 0,-70-1-1,-71-34 1,18-36-1,53-17 1,52-18 31,1-18-47,35-17 16</inkml:trace>
  <inkml:trace contextRef="#ctx0" brushRef="#br0" timeOffset="8705.42">14728 1393 0,'0'0'16,"71"0"15,-18-17-15,35-36-1,-17 0 1,-54 0-1,-52 0 1,-36 53 0,54 0-16,-89 88 15,53-17 1,35 35 0,18-18-1,36-53 16,70-17-15,-1-36 0,54-35-1,-106 36-15</inkml:trace>
  <inkml:trace contextRef="#ctx0" brushRef="#br0" timeOffset="8921.54">15681 1252 0,'-18'0'15,"36"0"17,0 0-32,-1 0 15,19 0-15,-1 0 16,-18 0 15</inkml:trace>
  <inkml:trace contextRef="#ctx0" brushRef="#br0" timeOffset="9073.32">15681 1358 0,'0'0'0,"-18"18"0,-17-1 15,35 1 1,0 0-1,53-18 1,0 0 0,-35 0-16,52-53 15</inkml:trace>
  <inkml:trace contextRef="#ctx0" brushRef="#br0" timeOffset="9505.5">16528 706 0,'0'0'0,"17"0"0,1 0 63,0 0-47,-1 0-16,1 0 0,17-36 15,-35 19 1,-18 17 15,1 0-15,-36 35-1,35-17-15,1 52 16,17 36 0,0 0-1,0-89-15</inkml:trace>
  <inkml:trace contextRef="#ctx0" brushRef="#br0" timeOffset="9855.79">17198 970 0,'-18'-18'0,"36"36"0,-36-71 0,-17 18 32,0 35-17,-18 70 1,18 72 0,-18-19-1,17 18 1,36-123-16,0 88 15,18-71 1,53-17 0,17-18-1,-35-18 1,-18-53 0</inkml:trace>
  <inkml:trace contextRef="#ctx0" brushRef="#br0" timeOffset="10055.75">16827 1217 0,'0'0'0,"-17"0"0,-1 0 31,1 0-15,52 18-1,71-18 1,0 0-1,52-18 1,-122 0-16</inkml:trace>
  <inkml:trace contextRef="#ctx0" brushRef="#br0" timeOffset="10472.62">17639 1199 0,'0'0'0,"-18"0"0,1 0 15,17 18 1,17-18 0,36 0-1,35-53 1,-70 53-16,35-53 15,-53 18 1,0 0 0,-53 35-1,-18 35 1,19 36 0,34 34-1,18 1 16,35-18-15,18-52 0,35-19-1,0-17 1,54-53 0</inkml:trace>
  <inkml:trace contextRef="#ctx0" brushRef="#br0" timeOffset="10721.82">18239 1129 0,'0'-18'31,"0"36"-15,0 0 0,17 17-16,36 35 15,0 1 1,0-1-1,-35-70 1,17 18 0,18-18-1,-18-18 1,-17-17-16</inkml:trace>
  <inkml:trace contextRef="#ctx0" brushRef="#br0" timeOffset="10939.09">18627 1076 0,'0'-18'0,"0"36"0,-18-53 16,-53 35 0,1 70-1,-54 36 1,19 0 0,-1 0-1,70-36 1,36-52-1,71-18 17,0-35-32</inkml:trace>
  <inkml:trace contextRef="#ctx0" brushRef="#br0" timeOffset="11238.61">18944 882 0,'0'0'16,"0"-18"-16,0 1 0,0-1 16,0 36-1,-35 70 1,17 71 0,1-36-1,-19 18 1,19-35-1,17-88 1,0 35 0,53-36-1,17-17 1,36-35 0,-71 0-16</inkml:trace>
  <inkml:trace contextRef="#ctx0" brushRef="#br0" timeOffset="11422.96">18821 1217 0,'0'0'0,"-18"0"0,-35 0 16,141 0 31,-17 0-47,52-18 15,-17-17 17</inkml:trace>
  <inkml:trace contextRef="#ctx0" brushRef="#br0" timeOffset="11788.81">19720 811 0,'-17'0'31,"-1"0"-31,18-17 63,0-1-48,0 0 1,18 1 0,17 17-1,-17 0 1,-18 88 0,-36-17-1,-52 17 1,70-71-16,1 19 15</inkml:trace>
  <inkml:trace contextRef="#ctx0" brushRef="#br0" timeOffset="12354.5">20302 741 0,'-17'-35'31,"17"52"-15,0 18-1,35 71 1,18-18 0,-18-52-16,89 52 15,52-17 1,-17-36 0,-71-18-1,-17-17 16,-54-17-15,-17-1 0,-106 18-1,-52 53 1,-54 53 0,53-36-1,0 36 1,71-35-1,71-54 1,17 1 0,0-53 15</inkml:trace>
  <inkml:trace contextRef="#ctx0" brushRef="#br0" timeOffset="14077.43">600 1376 0,'17'-18'63,"-17"1"-63,18 17 0,-18-18 16,18-17-16,35-18 15,-18-18 1,-35 1-1,0 52 1,0 0 15,-18 89-15,1-1 0,17 54-1,0-18 1,0-71-16,0 53 15,0-53-15,-18 89 16,0-71 0,1 17-1,-54-52 1,-35 0 0,18-18-1,-71 17 1,124-17 15,70 0 0,53 0-15,-52-17-16,140-1 16,-52 0-1,-19-17 1,-69 35-1,-36-17 32,17-1-47</inkml:trace>
  <inkml:trace contextRef="#ctx0" brushRef="#br0" timeOffset="14429.03">1129 1464 0,'18'0'15,"-36"0"1,0 18 0,1 17-1,34-35 16,1 0-31,-18-18 16,0 1 0,0-1-1,-18 18 1,-17 0 0,17 0-1,18 18-15,0-1 47</inkml:trace>
  <inkml:trace contextRef="#ctx0" brushRef="#br0" timeOffset="17287.77">247 4445 0,'0'-18'31,"0"1"-15,0-1-1,0 0-15,0-34 16,53-19 0,0 0-1,-18 54-15,53-36 16,-17 53-1,-1 88 17,-17 88-17,-53-17 1,-106 53 0,-88 0-1,53-107 1,-53-16-1,159-89 1,35-36 0,0-34-1,0-124 1,0 105 0,0 37-1,35 34 1,53 36-1,36 105 17,-54 1-17,-34-36 1,-1-18 0,-17-52-1,17-18 1,-17-18-1,17-17-15</inkml:trace>
  <inkml:trace contextRef="#ctx0" brushRef="#br0" timeOffset="17571.41">847 4710 0,'0'0'0,"17"0"16,-17 52-16,18-34 15,35-18 17,-18-35-17,-17 0 1,-18 17 0,-36 0-1,1 18 1,18 53-1,-1-35 1,18-1 0,35-17-1</inkml:trace>
  <inkml:trace contextRef="#ctx0" brushRef="#br0" timeOffset="18220.99">2593 4339 0,'0'0'0,"18"-88"31,-1 70-15,-17 1-16,0 34 31,-17 19-31,-1-19 0,-70 89 31,-71 53-15,18-36-1,-18 36 1,36-71 0,70-70-1,35-36 1,18-88-1,18 36 1,52-18 0,18 88-1,36 17 1,-1 71 0,-52 1-1,0 34 1,-19-52-1,37-36 17,-54-35-17,0-35 1,0-1-16</inkml:trace>
  <inkml:trace contextRef="#ctx0" brushRef="#br0" timeOffset="18855.21">3334 4498 0,'0'0'0,"17"-18"16,19-17-1,-19 17-15,-17-17 16,0-35-1,-35 52 1,-53 0 0,0 54-1,52-19-15,-52 71 16,53-17 0,35-1-1,88-17 1,18-35-1,17 35 17,-52-18-17,-89 36 1,-88-1 0,-35-17-1,18-53 1,52 0-1,1-53 1,70 0 0,17 18-1,107-35 1,-89 70-16</inkml:trace>
  <inkml:trace contextRef="#ctx0" brushRef="#br0" timeOffset="19237.88">3810 4533 0,'0'0'0,"18"0"15,-18-35 1,-18 53 15,18 17-15,-18 71-1,-17 88 1,-18 0 0,-17 88-1,17 35 1,-53-34 0,53-36-1,0-71 1,18-88-1,17-88 17,18-53-17,18 18-15,70-141 16,-18-36 0,19-53-16</inkml:trace>
  <inkml:trace contextRef="#ctx0" brushRef="#br0" timeOffset="19536.98">3669 4851 0,'0'-141'16,"0"282"-16,0-388 15,53 159 1,70 17 0,-17 36-1,-88 35-15,70 0 16,-53 35 15,-35 53-15,-106 0-1,1-17 1,-37-18 0,90-36-1,140-34 16,-35-18-15</inkml:trace>
  <inkml:trace contextRef="#ctx0" brushRef="#br0" timeOffset="20421.8">4551 4463 0,'0'0'0,"0"-36"15,-18 19 1,-88-19-1,1 36 17,-37 89-17,72-19 1,35 36 0,35-35-1,0-1 1,70-52-1,18-36 1,36-52 0,-36-1-1,-17-35 1,-54 18 0,-17 53-1,-17 70 1,-19 18 15,19 53-15,17-36-1,35 1 1,71-54 0,35-34-1,0-54 1,-35 1-1,-18-36 1,-88 35 0,0 54-1,-35 52 1,-18 53 0,35-17-1,18 17 1,-17-35-1,-1 17 17,18-87-1,0-19-15,18-34-1,52-54 1,54 1-1,-89 105-15,18-17 16,-18 17-16,88 36 16,-52 53-1,-71 34 1,0 1 0,-53-35-1,18-1 1,17-70-1,18-17 17</inkml:trace>
  <inkml:trace contextRef="#ctx0" brushRef="#br0" timeOffset="21637.08">7408 4251 0,'-17'0'16,"-1"-71"15,0 54-31,18-36 16,0 0-1,36 0 1,17 53-1,17 35 1,-52-17-16,17 88 16,-35 35-1,0-35 1,-18-18 0,1-53-1,-1-17 1,18-71 15,0-18 0,71-52-15,17 17 0,53 0-1,-106 89-15,71 17 16,0 52-1,-71 37 1,-17 52 0,-36-35-1,-17-36 1,17-35 0,36-35-1,35-35 1</inkml:trace>
  <inkml:trace contextRef="#ctx0" brushRef="#br0" timeOffset="23037.77">8608 4304 0,'53'-35'16,"-106"70"-16,141-123 16,-70 17-1,-54 1 1,-70 34-1,-17 36 1,105 18-16,-70 70 16,-18 53-1,71-17 1,17-1 0,71-52-1,0-71 1,106-36-1,-53-34 1,17-36 15,-52-17-15,-71 17 0,0 53-1,-35 70 1,-18 72-1,17 52 1,36-35 0,18-1-1,17-87-15,1 17 16,122-35 0,-17-35-1,-35-18 1,0-53-1,-88-35 17,-18 71-17,0 17 1,-36 141 15,19 35-15,-1-52-1,18 17 1,0-70-16,0-1 16,18-34 15,17-18-15,0-54-1,18-34 1,-35 105-16,35-52 15,-18 34 17,-17 36-17,-1 71 1,1 35 0,-18-36-1,18 36 1,-18-88-1,17-18 1,36 0 0,0-53-1,35-53 1,36-35 0,-36 70-1,-35 36 1,-35 88 15,-18 35 0,0-70-31,0 70 16,17 0 0,36-35-1,53-35 1,17-18-1,19-53 1,-19-35 0,-70-36-1,-35 18 1,-36 18 0,-35 71-1,-18 52 1,19 124-1,52-54 1,0 1 15,52-35-15,1-54 0,18-17-1,0-17 1,-1-36-1,18-35 1</inkml:trace>
  <inkml:trace contextRef="#ctx0" brushRef="#br0" timeOffset="23253.28">11236 4145 0,'18'0'47,"-1"0"-47,1 0 15,17 0 1,-17 0-16,35 18 16,-36-18-1,-17 17-15</inkml:trace>
  <inkml:trace contextRef="#ctx0" brushRef="#br0" timeOffset="23386.99">11236 4322 0,'0'17'0,"0"-34"0,-35 69 15,35-34 1,17-18 0,54 0-1,17-70 1</inkml:trace>
  <inkml:trace contextRef="#ctx0" brushRef="#br0" timeOffset="23770.53">12259 3704 0,'0'0'16,"0"-17"-16,-35-19 15,17 36 1,0 0 0,-17 71-1,18-54-15,17 19 16,0 34 0,17-17-1,54-35 1,-36 17-16</inkml:trace>
  <inkml:trace contextRef="#ctx0" brushRef="#br0" timeOffset="24121.52">12647 3969 0,'0'0'0,"-18"0"31,18 17-31,0 1 16,-17 17-16,-1 106 16,1-17 15,17 88-15,-53 52-1,35-193-15,-35 176 16,18-159-16,-18 123 15,-35 36 1,52-123 0,36-106-1,0-71 1,0 35-16,18-88 16,0 53-16,87-194 15</inkml:trace>
  <inkml:trace contextRef="#ctx0" brushRef="#br0" timeOffset="24453.57">12629 4004 0,'0'0'0,"0"-18"0,-17-17 16,-1 0-1,36 17 1,88 1-1,-1 17 1,72 17 0,-124 54-1,-106 17 1,-53-18 0,-53 19-1,71-54 1,70-35-1,18-18 17,71-35-17,-18 18-15</inkml:trace>
  <inkml:trace contextRef="#ctx0" brushRef="#br0" timeOffset="24986.86">13406 3898 0,'-36'18'16,"19"-1"0,-54 89-1,36 35 1,17-52 0,1-72-16,17 19 15,52-54 16,37-53-15,-19 1 15,-52 34-31,52-16 16,-34 87 15,-19 53-15,1-17-1,35-18 1,35-36 0,0-34-1,36-72 1,-54 1 0,-52-53-1,-36 18 1,-52 70-1,-1 53 1,54 0 15,-19 35-15,54 18 0,0-36-16</inkml:trace>
  <inkml:trace contextRef="#ctx0" brushRef="#br0" timeOffset="25520.75">14693 3916 0,'0'0'16,"-70"-53"0,34 53-1,-34 0-15,-54 35 16,54 36-1,-1 52 1,36 1 15,35-54-15,0-34-16,53-1 16,17-18-1,36-34 1,18-71-1,-54-36 1,18-123 0,-35 124-1,-35-18 1,-18 88 0,0 70-1,-18 72 1,1 52-1,-1 35 1,18-35 15,0-53-15,53-35 0,18-53-1,-1-17 1,-35 17-16,54-71 15</inkml:trace>
  <inkml:trace contextRef="#ctx0" brushRef="#br0" timeOffset="25721.88">15593 3598 0,'-53'18'31,"53"0"-31,0-1 0,-35 54 16,17-18 15,18 0-15</inkml:trace>
  <inkml:trace contextRef="#ctx0" brushRef="#br0" timeOffset="26203.57">16898 3757 0,'0'0'31,"0"-53"-31,-18 53 0,18-17 0,-70 17 16,35 35-1,-36 53 1,0 53 0,54-88-16,-18 53 15,17 0 1,53-71-1,36-17 17,17-54-17,-70-17-15</inkml:trace>
  <inkml:trace contextRef="#ctx0" brushRef="#br0" timeOffset="26903.34">16404 4057 0,'0'0'0,"-17"0"0,34 0 31,124-35-15,0-1 0,36 1-1,-71 17 1,-53 1-1,-71 34 1,-35 36 15,0 36-15,18-1 0,35 0-1,0-53 1,106-35-1,35-35 1,-18-18 0,36-53-1,-89 18 1,-70 35 0,-17 53 15,-1 18-31,-35 88 15,36 35 1,-1 70 0,0 19 15,18-177-31,-35 141 16,-53 35-1,-18-70 1,0-89-1,-17-35 1,-36-70 0,36-71-1,52-52 1,71 52 0,106-53-1,70 0 1,-105 124-16</inkml:trace>
  <inkml:trace contextRef="#ctx0" brushRef="#br0" timeOffset="27170.65">17745 4004 0,'0'-18'0,"0"36"0,0-53 15,0 52 1,-18 72-1,18 34 1,-18 89 0,-17-1-1,0-34 1,0 17 0,35-159-16,-18 36 15,53-107 16,1-105-15</inkml:trace>
  <inkml:trace contextRef="#ctx0" brushRef="#br0" timeOffset="27453.24">17709 4269 0,'0'-53'15,"0"106"-15,0-230 16,18 124-1,35 0 1,-35 53-16,52 0 16,1 71-1,-71 52 1,-36-52 0,-69 17-1,-1-35 1,71-53-1,87-53 17,1 18-17</inkml:trace>
  <inkml:trace contextRef="#ctx0" brushRef="#br0" timeOffset="27787.27">18080 4163 0,'35'0'32,"-17"-18"-32,52-17 15,36-53 1,-35 35 0,-54 35-16,1-17 15,-89 35 1,-17 17-1,-18 72 1,71-19 15,0 36-15,35-18 0,53-17-1,53-71 1,17-18-1,53-52 1</inkml:trace>
  <inkml:trace contextRef="#ctx0" brushRef="#br0" timeOffset="27986.62">18909 3951 0,'0'0'0,"18"0"47,-1 0-47,1 0 15,88 0 1,-18 0 0,-71 0-1</inkml:trace>
  <inkml:trace contextRef="#ctx0" brushRef="#br0" timeOffset="28136.46">18891 4127 0,'-17'18'0,"34"-36"0,-34 54 15,70-36 17,-36-18-32,89-35 15,35 0 1</inkml:trace>
  <inkml:trace contextRef="#ctx0" brushRef="#br0" timeOffset="28369.47">19650 3545 0,'0'0'0,"-36"0"0,19 0 32,-1 18-32,1 17 15,17-17-15,0 17 16,0 18 0,0-35-1</inkml:trace>
  <inkml:trace contextRef="#ctx0" brushRef="#br0" timeOffset="28703.43">20302 3704 0,'0'0'0,"-53"-35"16,36 35-1,-18 0 1,-36 70 0,0 19-1,18 34 1,18 36 0,18-124-16,17 71 15,17-35 1,54-36-1,-1-35 1,19-35 15,-54-1-31</inkml:trace>
  <inkml:trace contextRef="#ctx0" brushRef="#br0" timeOffset="28903.02">20020 4022 0,'0'0'0,"-35"0"0,17 0 16,36 0 15,35 0-15,70 0-1,-35 0 1,-17-18-1</inkml:trace>
  <inkml:trace contextRef="#ctx0" brushRef="#br0" timeOffset="29253.78">20532 3986 0,'17'0'62,"1"0"-62,17 0 16,53-35 0,-35 0-1,-53 0 1,0 17 0,-70 18-1,-1 35 1,36 53-1,17 18 1,18-18 0,18-17 15,17-53-31,36-1 16,70-17-1,-18-35 1</inkml:trace>
  <inkml:trace contextRef="#ctx0" brushRef="#br0" timeOffset="29485.69">21096 3898 0,'0'0'16,"0"-17"-16,0 34 31,18 54-15,-1 35-1,19-1 1,-36-87-16,0 35 31,0-18-15,17-35 0,1-17-16</inkml:trace>
  <inkml:trace contextRef="#ctx0" brushRef="#br0" timeOffset="29720.1">21343 3969 0,'0'0'0,"0"-88"16,0 70-1,-53 18 1,-17 35 0,-36 124-1,18-18 1,17-53-1,53-17 1,89-71 31,-36 0-47</inkml:trace>
  <inkml:trace contextRef="#ctx0" brushRef="#br0" timeOffset="30002.16">21713 3739 0,'0'0'15,"0"-17"1,-17 17-16,-1 35 16,-17 53-1,-18 36 1,35-18-1,18 17 1,0-105 0,0 35-1,36-36 1,34-17 0,1-35-1,-54 17-15</inkml:trace>
  <inkml:trace contextRef="#ctx0" brushRef="#br0" timeOffset="30170.38">21537 4022 0,'-18'0'0,"36"0"0,-71 0 16,36 0 0,34 0-1,89 0 1,-18-18-1,36-17 1</inkml:trace>
  <inkml:trace contextRef="#ctx0" brushRef="#br0" timeOffset="30545.39">22207 3757 0,'0'0'16,"-17"0"0,17 18-16,-36-18 15,19 35 1,-18-35 0,35-18 46,17 18-46,1-17-16,-1 17 15,-17 17 1,0 1 0,0 17-1,-35 18 1,35-35-16</inkml:trace>
  <inkml:trace contextRef="#ctx0" brushRef="#br0" timeOffset="30969.65">22525 3651 0,'0'0'16,"-35"18"-1,35 17 1,70 36 0,-52-54-16,105 19 15,54 17 1,-36-53-1,-71 0 1,-34 0 0,-142 52 15,0 19-15,-70 70-1,-1-17 1,54-54-1,34 18 1,19-52 0,35-36 15,17 0-31</inkml:trace>
  <inkml:trace contextRef="#ctx0" brushRef="#br0" timeOffset="35086.11">370 7691 0,'-17'0'16,"17"-18"-1,0 0-15,0-17 16,53-36 0,-18 19-1,36 16 1,-54 36-16,71 0 15,-35 36 1,-35 69 15,-53-16-15,-106 16 0,35-34-1,17-18 1,72-53-1,34-35 17,72-1-17,-19 19 1,-34 17-16,69 0 16,-34 53-1,-36 35 1,-35 88-1,-88-52 1,53-89-16,-106 53 16,-53-35 15,17-53-15,89-18-1,88-52 1,0-1-1,0-17 1,0 70-16,0-17 16,0 0-1,71 17-15</inkml:trace>
  <inkml:trace contextRef="#ctx0" brushRef="#br0" timeOffset="35586.69">1147 7955 0,'0'0'0,"-18"18"16,0-18-16,1 17 15,-1 1 1,18-36 15,0-17-15,0 0-1,0 17 1,-18 36 31,18-1-32,0 1 1,18-18 0,0 0-16,-1-35 31,-17 17-15,0 1-1,-35 17 1,0 0-1,17 17 1,0 18 0,18-17-1,53-18 1</inkml:trace>
  <inkml:trace contextRef="#ctx0" brushRef="#br0" timeOffset="36402.08">2999 7444 0,'0'0'16,"0"17"0,0 1-1,-18 0-15,-53 105 16,-34-17 0,-107 53-1,36-36 1,123-88-16,-124 54 15,89-72 1,70-52 15,18-18-15,36-35 0,34 52-1,89 54 1,-53 53-1,17 52 1,-52-17 0,52 0-1,-87-89 1,52 1 0,-18-36-1,-17-17 1,-35 18-16</inkml:trace>
  <inkml:trace contextRef="#ctx0" brushRef="#br0" timeOffset="36851.5">3528 7920 0,'0'0'0,"-18"0"0,0-18 16,1 1-1,17 34 17,0 1-17,0-1-15,0 54 16,-18 35-1,1-53 1,-1-18 0,18-70 15,0 0-31,18-1 16</inkml:trace>
  <inkml:trace contextRef="#ctx0" brushRef="#br0" timeOffset="37017.94">3492 7638 0,'0'0'0,"0"-18"0,-35-17 16,18 35-1,-36 0-15,35 0 32,18 17-17,35 1 1,36 0-1</inkml:trace>
  <inkml:trace contextRef="#ctx0" brushRef="#br0" timeOffset="37502.28">3881 7743 0,'0'0'16,"17"0"-16,-17 18 15,0 17 1,-17 36-1,-1 17 1,18 0 0,-18 1 15,1-37-15,17-34-1,-18-36 1,18-34-1,0-54 1,53 17 0,17-16-1,36 52 1,-18 53 0,-35 53-1,-35 0 1,-18 52-1,-53-16 1,35-54 0,18 0-1,18-52 32,17-19-47</inkml:trace>
  <inkml:trace contextRef="#ctx0" brushRef="#br0" timeOffset="37853.26">4516 7779 0,'0'-18'0,"-71"18"32,53 18-17,18 52 1,0 124-1,0-17 1,0 87 0,0 36-1,0-53 17,0 53-17,0-229-15,-35 158 16,17-141-1,1-53 1,17-70 0,0-53-1,0-106 1,53-212 0</inkml:trace>
  <inkml:trace contextRef="#ctx0" brushRef="#br0" timeOffset="38868.89">4410 8290 0,'-36'-123'0,"72"246"0,-124-370 16,88 212-16,-18-53 16,18 17 15,88 1-15,18 34-1,88 36 1,-88 36-1,-89 34 1,-87 54 0,-54-36-1,1-17 1,35-36 0,70-35-1,106-35 16,53-36-15,18-17 0,-53 0 15,0-1-15,-71 54-1,-17 17-15,-18 54 31,-36 34-15,19 1 0,17 17-1,0-53 1,0-17-16,53 0 16,17-36-1,-17-35 1,18-35-1,-36-18 1,0 53 0,-17 0 15,-18 106 0,0 35-15,0 0-1,0 18 1,0-88-16,53 35 16,17-35-1,19-54 1,-1-34 0,35-54-1,-35-52 1,-52-1-1,-19 36 1,-17 88 0,-35 53 15,17 89-15,1 16-1,17 54 1,0-18-1,17-17 1,36-54 0,0-70-1,18-35 1,-18-36 0,-53 54-16</inkml:trace>
  <inkml:trace contextRef="#ctx0" brushRef="#br0" timeOffset="39085.25">5680 7673 0,'0'0'0,"0"18"0,-36-18 16,36 17-1,89-17 1,34 0-1,-17-35 1,0 17 0,-89 18-16,19-35 15,-19 35-15</inkml:trace>
  <inkml:trace contextRef="#ctx0" brushRef="#br0" timeOffset="39652.6">7973 7673 0,'0'0'0,"0"-18"0,0-88 31,0 89-31,0-18 16,0-1-1,-71 54 17,1 35-17,-19 88 1,37 18-1,34-54 1,36 1 0,-1-70-16,71-19 15,71-17 1,35-88 0,-17-35-1,-89 17 1,0-18-1</inkml:trace>
  <inkml:trace contextRef="#ctx0" brushRef="#br0" timeOffset="39852.65">8520 7567 0,'0'-141'16,"0"17"0,0 389-16,0-565 15,-53 335 17,53-17-32,0 88 15,-18 53 1,0-1-1,18-52 1,0-35 0,0-18-1,53-53 1,35-18 0</inkml:trace>
  <inkml:trace contextRef="#ctx0" brushRef="#br0" timeOffset="40951.65">9119 7655 0,'0'-17'0,"0"34"0,0-140 16,0 105-16,-53-17 15,-52 35 17,-19 53-17,1 70 1,52-35-1,71 18 1,0-53 0,88-35-1,18-36 1,18-52 0,-54-1-1,-17-52 1,-35 34-1,-18 54 1,-18 35 0,0 53-1,-17 53 17,35-18-17,0 0 1,71-52-1,17-36 1,18-18 0,0-53-1,-1-17 1,-52-35 0,-53 17-1,-35 88 1,0 36-1,35 35 1,0 53 0,17-18 15,1-18-15,17-34-1,-35-19 1,-35-17 15,17-17-31,-17-1 16,-18 0-1,18 18 1,0 53 0,35-17-1,17-36 1,89 0-1,-71 0-15,124-18 16,-18-35 0,18-35 15,-53-36-15,-106 1-1,-18 88 1,-17 35-16,-36 0 15,36 53 1,35 35 0,35 18-1,18-54 1,-35 37 0,-18-36-1,-71-36 1,-17-17-1,53 0 1,35-35 0,17 0-1</inkml:trace>
  <inkml:trace contextRef="#ctx0" brushRef="#br0" timeOffset="41166.99">10548 7549 0,'0'18'15,"0"0"17,18-18-17,-1 0 1,1 0-16</inkml:trace>
  <inkml:trace contextRef="#ctx0" brushRef="#br0" timeOffset="41301.64">10530 7673 0,'0'0'0,"0"18"0,-17 17 31,17-18-15,17-17-1,19 0 1,-1-17-16</inkml:trace>
  <inkml:trace contextRef="#ctx0" brushRef="#br0" timeOffset="41701.43">11730 7073 0,'0'0'0,"0"-17"0,-18-19 31,18 19-31,-17 17 16,-36 35 0,35 35-1,0 36 1,18-18-1,0-70-15,0 35 16,71-35 0,-36-18-1</inkml:trace>
  <inkml:trace contextRef="#ctx0" brushRef="#br0" timeOffset="41985.05">12188 7302 0,'0'0'0,"0"-17"0,0-1 16,-17 18 0,17 35-1,0-17-15,35 53 16,18 52-1,-18-17 1,1-53 0,-1-18-1,-18-35 17,-17-17-32</inkml:trace>
  <inkml:trace contextRef="#ctx0" brushRef="#br0" timeOffset="42236.08">12488 7320 0,'0'0'0,"0"-70"15,-35 70 1,-36 70 0,-87 54-1,-19-1 1,19 1-1,105-36 1,35-71 0,53-17-1,71-35 17,-71 17-32</inkml:trace>
  <inkml:trace contextRef="#ctx0" brushRef="#br0" timeOffset="42684.51">12612 7320 0,'17'-18'16,"-34"36"-16,52-71 15,-35 71 1,0 17 0,0-17-16,-18 52 15,18 19 1,0-54-1,36-35 1,34 0 0,18-18-1,-52 1 1,52-54 0,-35-17-1,-36 35 1,1 35-1,-36 53 1,-17 18 0,-53 106-1,35-35 1,18-54 0,17-17-1,18-35 1,18-18-1,88-53 1,-53 18 0</inkml:trace>
  <inkml:trace contextRef="#ctx0" brushRef="#br0" timeOffset="43268.94">13353 7302 0,'0'0'0,"0"18"31,0 0-15,35-18-1,53 0 1,18-18 0,-71 0-16,53-17 15,-35-18 1,-53 36-1,-17 17 1,-72 70 0,1 54 15,-18-1-15,1 1-1,16-54 1,37-35-1,52-17 1,35-53 15,-18 17-31,72-52 16,-36 34 0,-18 19-1,18 17 1,-36 35-1,-17-17-15,36 35 16,17-18 0,-18-35-1,0 0 17,0 0-17,18-18 1,36-52-1</inkml:trace>
  <inkml:trace contextRef="#ctx0" brushRef="#br0" timeOffset="43601.67">14235 7073 0,'0'0'0,"0"-17"63,0-1-48,0 0-15,0 1 16,0-1 0,0 0-1,35 1 1,-18 70-1,-17 17 1,-17 36 0,-54 0-1,1-36 1,52-52 0</inkml:trace>
  <inkml:trace contextRef="#ctx0" brushRef="#br0" timeOffset="45216.89">15893 7179 0,'0'0'0,"0"-18"0,0-17 15,0 17-15,0-17 16,0-18-1,-18 71 17,-17 88-17,-18 88 1,18-53 0,17 0-1,18-53 1,0-70-16,0-1 15,70-17 1,-52 0-16,35-35 16,-35-18-1,-18 36 1</inkml:trace>
  <inkml:trace contextRef="#ctx0" brushRef="#br0" timeOffset="45867.65">15610 7479 0,'0'0'16,"-35"0"0,70 0-1,18 0 1,36-35 0,69-18-1,-105 35-15,106-17 16,-89 35-1,-70 17 1,-17 72 0,-36 34-1,18-52 17,35-54-32,17 36 15,71-53 1,1 0-1,52-53 1,0-35 0,-53-18-1,-70 18 1,-18 35 0,-36 88 15,36 1-31,-17 52 15,17 88 1,-18-70 0,18 70-1,0 19 17,-17-19-17,-36-70 1,-71-18-1,-70-70 1,53-54 0,70-52-1,54-35 1,34-18 0,19 105-16,17-34 15</inkml:trace>
  <inkml:trace contextRef="#ctx0" brushRef="#br0" timeOffset="46166.9">17022 7408 0,'0'0'0,"0"-17"0,0-1 16,0 36 15,-18 123-16,-17-18 1,-18 71 0,17 36-1,19-177-15,-19 88 16,19-18 0,17-88-1,17-35 1,36-88-1,-17 18 1</inkml:trace>
  <inkml:trace contextRef="#ctx0" brushRef="#br0" timeOffset="46434.68">16986 7691 0,'0'-36'16,"0"72"-16,0-178 15,18 37 1,-18 87-16,53-53 15,-36 71-15,54-17 16,35 34 0,-71 89-1,-53-18 1,-105 18 0,0-35-1,70-36 1,70-53 15,54-34-15</inkml:trace>
  <inkml:trace contextRef="#ctx0" brushRef="#br0" timeOffset="46817.75">17604 7497 0,'0'0'0,"0"17"16,17-17 15,1 0-15,17-17-16,53-36 16,1 0-1,-72-36 1,-17 54-1,-35 18 1,-71 69 0,36 54-1,52-17 1,18-1 15,35-35-15,53-36-1,1-17 1,16-35 0,54-36-1</inkml:trace>
  <inkml:trace contextRef="#ctx0" brushRef="#br0" timeOffset="47000.49">18450 7320 0,'0'0'0,"-17"0"0,-1 0 16,36 0 15,-1 0-15,19 0-16,-19 0 16,71 0-1,-52 0-15</inkml:trace>
  <inkml:trace contextRef="#ctx0" brushRef="#br0" timeOffset="47151.08">18433 7461 0,'0'0'15,"-18"18"-15,0 0 16,18-1 0,53 1-1,35-18 1,1-53-1</inkml:trace>
  <inkml:trace contextRef="#ctx0" brushRef="#br0" timeOffset="47549.98">19473 6914 0,'-35'-52'32,"17"34"-32,1 18 15,-1 0-15,-52 53 16,70-36 0,-18 54-1,-17 17 1,35 0-1,53-70 1,17 0-16</inkml:trace>
  <inkml:trace contextRef="#ctx0" brushRef="#br0" timeOffset="47833.37">20002 7038 0,'0'0'16,"0"-53"-16,0 18 15,-17 35 1,-36 35 0,0 53-1,0 18 1,0 53 15,0-18-15,53-35-1,36-36 1,34-70 0,1 0-1,-36-35 1</inkml:trace>
  <inkml:trace contextRef="#ctx0" brushRef="#br0" timeOffset="48017.95">19685 7408 0,'0'0'16,"-53"0"-16,35-17 16,36 17 15,17 0-31,1 0 16,87-18-1,-35 0 1,36-17-1</inkml:trace>
  <inkml:trace contextRef="#ctx0" brushRef="#br0" timeOffset="48401.08">20214 7302 0,'0'18'0,"18"-18"46,-1 0-46,72-35 16,16 0 0,-87 17-16,53-35 15,-71 0 1,-36 53 15,-34 0-15,-18 35-1,-1 89 1,54-36 0,35 18-1,18-18 1,70-35 0,-17-18-1,52-35 1,-17-35-1</inkml:trace>
  <inkml:trace contextRef="#ctx0" brushRef="#br0" timeOffset="48633.38">20849 7179 0,'0'0'0,"18"0"31,-1 35-16,19 53 1,-1-17 0,-17 0-1,-18-18 1,0-36-16,0 1 16,17-18 15</inkml:trace>
  <inkml:trace contextRef="#ctx0" brushRef="#br0" timeOffset="48866.61">21149 7179 0,'0'-18'0,"0"36"0,-18-53 16,-17 35 15,-53 53-15,-18 70-1,71-105-15,-53 88 16,-18-1 0,88-52-1,18-35 1,71-18 0,-18-18-1</inkml:trace>
  <inkml:trace contextRef="#ctx0" brushRef="#br0" timeOffset="49166.51">21431 7003 0,'0'0'0,"0"-18"0,0 0 0,-17 18 31,-36 53-15,17 18-1,1 88 1,0-1 0,17-69-1,18-72-15,0 71 16,53-52 0,18-36-1,-1 0 1,18-36-1,-52-17 1</inkml:trace>
  <inkml:trace contextRef="#ctx0" brushRef="#br0" timeOffset="49367.5">21202 7355 0,'0'0'0,"-18"0"0,1-17 15,17-1 1,70 18 0,36 0-1,18 0 1,-54-35 0,-35 0-1</inkml:trace>
  <inkml:trace contextRef="#ctx0" brushRef="#br0" timeOffset="49733.39">22013 7003 0,'-17'0'62,"-1"0"-46,18-18 15,18-35 0,-1 53-15,-17 18 15,0-1-31,-35 54 16,-53-18-1,0 0 1,70-53 0</inkml:trace>
  <inkml:trace contextRef="#ctx0" brushRef="#br0" timeOffset="50200.74">22225 6844 0,'0'0'16,"0"-18"-16,-18 18 0,18 18 47,18 17-47,53 36 15,17 17 1,-71-70 0,72 17-1,52 0 1,-18-17-1,-70-18 1,-141 0 15,-36 53-15,89-36-16,-124 71 16,18 18-1,35-17 1,36-37-1,35-16 1,-71 17 0</inkml:trace>
  <inkml:trace contextRef="#ctx0" brushRef="#br0" timeOffset="58199.42">7567 9454 0,'0'0'0,"-18"0"0,1 0 15,-1 0 1,1 0-16,17-17 31,0-1-15,0 1-16,17-1 0,36-17 16,18-36 15,-1-17-16,-52 35 1,-1 53 0,-52 53 15,0 53-15,35-18-1,0 53 1,0 18-1,0-71 1,-18-53-16,1 53 16,-1-70-1,-53 0 1,-17-18 0,18 0 15,-19 0-16,107 0 17,35 0-17,88-18 1,0 0 0,53 18-1,-141 0 1,-18 0-1,-17-17 1,17-1 0,-17 0-16</inkml:trace>
  <inkml:trace contextRef="#ctx0" brushRef="#br0" timeOffset="58532.9">8396 9613 0,'-35'35'31,"35"-17"-31,0 0 16,17-18 15,19-36-15,-19-16-1,-17 16 1,-35 19 0,0 17-1,0 35 1,17-17 0,18 17 15,18-35-16,17 0-15</inkml:trace>
  <inkml:trace contextRef="#ctx0" brushRef="#br0" timeOffset="58949.14">9684 9296 0,'0'0'0,"0"-18"0,0 0 15,0 1-15,0-19 16,-53 19 0,-18 17-1,18 0 16,-52 70-15,-1 36 0,17 18-1,72 17 1,17-53 0,70 0-1,36-53 1,-35-35-1,-36 0-15,53-17 16,36-71 0,-71 52-1</inkml:trace>
  <inkml:trace contextRef="#ctx0" brushRef="#br0" timeOffset="59449.23">10319 9349 0,'0'0'0,"17"-18"0,19 18 16,17-53-1,-36 35 1,-34 1 0,-19 17-1,19 0-15,-107 35 16,1 18-1,52-18 1,36 18 0,53-18-1,123-17 1,0 0 15,-18 17-15,-70 0-1,-53 36 1,-35-18 0,-89 0-1,-17-18 1,35-35 0,1 0-1,16 0 1,72 0-1,17-18-15,0 1 16,88-36 0,-53 35-1</inkml:trace>
  <inkml:trace contextRef="#ctx0" brushRef="#br0" timeOffset="59932.5">11307 9313 0,'0'0'0,"17"-53"32,-17 36-32,-35 17 15,-106 0 1,35 0-1,-35 53 1,53 17 0,70-17-1,36-18 1,-1-35-16,124 36 31,0-19-15,18 1-1,-88 17 1,-89 1 0,-123 34-1,-35-17 1,35-18 0,70-35-1,18 0 1,18 0-1,17 0 1,-17 0 0</inkml:trace>
  <inkml:trace contextRef="#ctx0" brushRef="#br0" timeOffset="60799.21">7743 10689 0,'0'0'0,"-17"0"0,-54 0 32,54 0-32,-19 0 15,19-53 1,-1 18-1,18 0 1,18 35-16,35-36 16,17 72-1,-35 34 1,-17 54 0,-71 17 15,18-88-31,-18 17 15,-123 89 1,52-88 0,54-54-1,17-34 1,35-54 0,36 0-1,-1 36-15,54-35 16,-1 34-1,-34 36 1,34 36 0,1 52-1,-36 0 1,0-17 0,1-36-1,-1-35 16,35 0-15,19-88 0</inkml:trace>
  <inkml:trace contextRef="#ctx0" brushRef="#br0" timeOffset="60992.93">8220 11007 0,'-18'0'15,"18"-18"64,0 0-64,0 1-15</inkml:trace>
  <inkml:trace contextRef="#ctx0" brushRef="#br0" timeOffset="61433.48">9419 10742 0,'0'0'0,"-17"-106"16,17 89-1,0-1 1,0 36 0,35 35-1,-18-36-15,36 71 16,18 36 0,-18-18-1,-18-36 1,0-35-1,-17-70 17</inkml:trace>
  <inkml:trace contextRef="#ctx0" brushRef="#br0" timeOffset="61666.84">9878 10654 0,'0'0'0,"0"-18"0,-18 18 31,-35 18-15,-70 70-1,17 0 1,-18 36 0,89-89-16,-53 71 15,70-36 1,107-105 15</inkml:trace>
  <inkml:trace contextRef="#ctx0" brushRef="#br0" timeOffset="61998.13">10125 10760 0,'0'0'0,"17"0"0,1-36 31,-71 125 1,53-54-17,-18 0-15,18 106 16,-52 18 0,-19 106-1,0 17 1,36-88-1,17 18 1,1-107 0,52-193 15,36-71-15,-36 54-1</inkml:trace>
  <inkml:trace contextRef="#ctx0" brushRef="#br0" timeOffset="62298.89">10178 11060 0,'0'0'0,"0"-36"0,0-52 15,0 18 1,0 17 0,88 17-1,35 19 1,-17 34-1,-88 19 1,-36 34 0,-88 1-1,-35-18 1,35-18 0,89-17 15,70-54 0,17 19-31</inkml:trace>
  <inkml:trace contextRef="#ctx0" brushRef="#br0" timeOffset="62748.16">10848 10777 0,'0'0'15,"18"-35"-15,-18 0 16,-18 0-1,-35 35 1,35 0-16,-35 52 16,-35 54-1,18 0 1,70-35 0,0-18-1,88-53 32,0-71-31,18-35-1,-53 36 1,-18-1 0,-35 53-1,0 54 1,0-19-16,-35 72 15,17 16 1,18-52 0,0-17-1,53-36 1,71-36 0,-19-17-1</inkml:trace>
  <inkml:trace contextRef="#ctx0" brushRef="#br0" timeOffset="62982.76">11501 10513 0,'0'0'15,"0"-18"-15,0 0 0,-18 1 16,-17 17 0,-1 106-1,1 35 1,35-35-1,-18-1 1,18-16 0,0-72-1,53-17 1,53-70 0</inkml:trace>
  <inkml:trace contextRef="#ctx0" brushRef="#br0" timeOffset="63448.75">11818 10442 0,'0'-35'16,"0"70"-16,0-141 15,-18 124 1,-17 70 0,17 71-1,1 0 1,-1-53-1,18-36 1,0-52 0,0-36 15,0 0-31,0-34 16,53-54-1,53-18 16,-18 54-15,36 52 0,-54 71-1,-52 53 1,-53 17 0,-36-35-1,18-52 1,18-19-1,17-87 17,18 52-32</inkml:trace>
  <inkml:trace contextRef="#ctx0" brushRef="#br0" timeOffset="63631.93">11165 10672 0,'0'0'16,"0"17"0,89-17-1,69 0 1,-52 0 0,-18 0-1,-70 0 1</inkml:trace>
  <inkml:trace contextRef="#ctx0" brushRef="#br0" timeOffset="67798.16">758 12735 0,'0'-17'0,"0"-1"31,0 0-31,0 1 16,-17-19-1,-1 54 1,-17 88 0,35-71-16,-53 124 15,-53 53 1,18-89-1,17-52 1,36-36 0,35-53-1,35-35 1,36 18 0,17 17-1,18 18 16,-18-17-15,-53 17-16,54-35 16,-36-1-1,-36-17 1,-17 18 0,0-36-1,-17 89 16,-1 70-15,0 18 0,-17 18-1,17-19 1,1-34 0,17-53-16,0-1 31,0-52 0,35-18-31</inkml:trace>
  <inkml:trace contextRef="#ctx0" brushRef="#br0" timeOffset="67998.17">1288 13123 0,'-18'0'32,"18"18"-17,18-18 32,-1-18-47,1 18 0</inkml:trace>
  <inkml:trace contextRef="#ctx0" brushRef="#br0" timeOffset="68630.88">3739 12841 0,'18'-18'0,"-36"36"15,54-177 1,-36 142-1,0 34 17,0 1-32,-71 105 15,-17 36 1,35-106-16,-141 141 16,35-53-1,18-35 1,106-88-1,17-18-15,18-18 16,0-52 0,18 34-16,70-70 15,-17 18 1,52 71 0,1 52-1,-36 53 16,35 18-15,-17 0 0,-18-36-1,-35-70 1,35 0 0,-17-70-1,-53 34-15</inkml:trace>
  <inkml:trace contextRef="#ctx0" brushRef="#br0" timeOffset="69314.11">4463 12965 0,'0'0'0,"0"-18"15,-18 0 1,18 36 0,0 52-1,0 54 1,-18-36 0,18-70-16,0 70 15,0-70 1,36-54 31,-19-17-47</inkml:trace>
  <inkml:trace contextRef="#ctx0" brushRef="#br0" timeOffset="69481.58">4568 12665 0,'0'0'15,"-17"-18"-15,-18 18 16,35 71 15,52-36-15,-34-17 0</inkml:trace>
  <inkml:trace contextRef="#ctx0" brushRef="#br0" timeOffset="69898.14">5045 12841 0,'0'0'16,"0"53"-1,0 35 1,-18 18 0,18-35-1,-18 34 1,1-52-1,-18-35 1,-1-18 0,36-18-1,0-70 1,36-35 0,69-1-1,1 36 16,-35 88-15,17 88 0,-70 0-1,-18 18 1,-53 0 0,35-71-1,71-70 1</inkml:trace>
  <inkml:trace contextRef="#ctx0" brushRef="#br0" timeOffset="70215.84">5750 12947 0,'-53'0'15,"36"0"1,-1 35-16,18 71 31,0 0-15,0-53-16,35 194 15,-17 106 1,-18-54 0,0 107-1,0-88 1,0-124-1,0-141 1,0-142 0,18-34-1,35-124 1</inkml:trace>
  <inkml:trace contextRef="#ctx0" brushRef="#br0" timeOffset="70530.99">5786 13423 0,'0'0'0,"-36"-53"0,-17-70 16,36 17-1,17 18 1,141 17 0,18 71-1,-18 35 1,-124 36-1,-70 35 1,-35-36 0,-88 19-1,123-54 1,35-35 0,36-18-1,52-52 16,19-18-31</inkml:trace>
  <inkml:trace contextRef="#ctx0" brushRef="#br0" timeOffset="71148.06">6297 12929 0,'18'0'16,"-36"0"-16,53 0 16,-35 36-1,0-19-15,0 54 16,0 17-1,0-70-15,18 70 16,17-53 0,18-35-1,18 0 1,-1-53 0,18-35-1,-70 70-15,17-88 31,1 54-15,-36 104 15,0-34-31,0 53 16,-18 52 0,18-70-1,53-35 1,35-18-1,0-36 1,18-69 0,-35-54-1,-54-35 1,-17 88 0,0 88-1,-53 54 16,18 87-15,18 71 0,17-35-1,17-71 1,54-17 0,-1-71-1,-17-18 1,0-35-1</inkml:trace>
  <inkml:trace contextRef="#ctx0" brushRef="#br0" timeOffset="71331.28">7020 12982 0,'0'0'0,"-35"0"0,17 0 15,1 18-15,17-1 16,35 1 15,71-18-15,-18 0-1,35-53-15</inkml:trace>
  <inkml:trace contextRef="#ctx0" brushRef="#br0" timeOffset="71714.89">7885 12594 0,'0'0'16,"-53"0"-16,-36 0 16,89 35-1,18 54 1,106-1 0,17-53-1,53-35 1,-71 0 15,-17 0-15,-88 0-16,-71 18 31,-88 88-15,-18 35-1,35-18 1,1-17-1,105-88-15,-17 17 16,17 0 0,36-35-1,0-17-15</inkml:trace>
  <inkml:trace contextRef="#ctx0" brushRef="#br0" timeOffset="72430.52">9207 12700 0,'0'0'16,"36"-53"-1,-54 53 1,-35 53 0,-53 106-1,36-18 1,17 35 15,53-70-15,18-88-16,70 17 15,88-35 1,18-88 0,-35 0-1,35-71 1,-159 0-1,-35 124-15,-106-124 16,-88 71 0,53 88-1,18 35 1,123 89 0,70-1-1,107 106 16,-54-105-15,-35 35 0,-123-18-1,-71-53 1,-105 18 0,175-89-16,-105-17 15,18-17 1,87-89-1,54 0 1,35 18-16</inkml:trace>
  <inkml:trace contextRef="#ctx0" brushRef="#br0" timeOffset="72814.25">10231 12718 0,'0'0'0,"17"-18"0,-17 0 31,-17 1-15,-107 34-1,54 36 1,17 0 0,53 0-1,88-18 1,35 1-1,-87-19-15,34 19 16,-35 34 0,-35-17-1,-141 0 1,-35 0 0,52-53-1,36 0 16,106-18-15,88-35 0,-71 36-16</inkml:trace>
  <inkml:trace contextRef="#ctx0" brushRef="#br0" timeOffset="73097.8">10654 12788 0,'0'-17'0,"-18"17"15,1 0 1,-19 70 0,19 71-1,-1-17 1,18-71-16,0 176 16,0-17-1,-18 35 1,1-89 15,-1-87-15,18-159 15,18-1-31</inkml:trace>
  <inkml:trace contextRef="#ctx0" brushRef="#br0" timeOffset="73414.88">10619 12947 0,'0'0'0,"0"-35"0,0-36 15,35-17 1,88 70 0,-34 18-1,-54 0-15,18 88 31,-71-17-15,-88 35 0,-35-36-1,71-17 1,17-17 0,35-36-1,36 0 1,105-71-1,-70 53-15</inkml:trace>
  <inkml:trace contextRef="#ctx0" brushRef="#br0" timeOffset="73598.21">11201 12823 0,'17'0'16,"-34"0"-16,34 71 31,-17-18-15,0 17-1,-17-34 17,17-54-1,17-17-15</inkml:trace>
  <inkml:trace contextRef="#ctx0" brushRef="#br0" timeOffset="73764.17">11307 12647 0,'-36'-53'16,"72"106"-16,-107-123 16,53 70-1,18 17 17,18 1-32,53 17 15,-54-17-15</inkml:trace>
  <inkml:trace contextRef="#ctx0" brushRef="#br0" timeOffset="74247.47">11889 12718 0,'0'0'0,"0"-36"16,-18 1-1,-88 35 1,36 35-1,-19 54 1,19 52 0,35-53-1,35-71-15,0 54 16,35-53 0,53-18-1,35-53 1,-34-18 15,-72 36-31,54-89 16,-18-105-1,-36 106 1,-17-1 0,-17 107-1,-36 69 1,18 72-1,35 35 1,0-1 0,0-34-1,17-71 1,54-53 0,17-18-1</inkml:trace>
  <inkml:trace contextRef="#ctx0" brushRef="#br0" timeOffset="74580.13">12312 12788 0,'0'0'0,"18"0"31,-1-17-15,1 17-16,35-18 15,35-35 1,0 0-1,-88 35 1,0 1 0,-106 34-1,18 72 1,35 16 0,36-34-1,34 0 1,71-36 15,1-35-15,87-18-1,-141 18-15</inkml:trace>
  <inkml:trace contextRef="#ctx0" brushRef="#br0" timeOffset="74914.64">12912 12788 0,'0'0'0,"0"-88"16,-18 35-1,18 35-15,18-17 16,35 18 0,17 17-1,-17 70 1,-35 1 0,-18 34-1,0-69-15,-18 34 16,0-52 15,18-36 0,18-35-15,53-52 0,-54 87-16,36-70 15,18 17 1,35 18-1,-89 53-15</inkml:trace>
  <inkml:trace contextRef="#ctx0" brushRef="#br0" timeOffset="75264.09">13794 12577 0,'0'0'15,"53"0"-15,-1-18 16,-34-17 15,-36 17-15,-70 18-1,53 35 1,17 1 0,18-1-1,36 18 1,17 0-1,-36-18 1,-17-17-16,0 34 16,-35-16-1,-71-19 1,18-17 0,53-17-1,35-36 1</inkml:trace>
  <inkml:trace contextRef="#ctx0" brushRef="#br0" timeOffset="75846.38">15028 12347 0,'0'0'0,"36"-35"31,-54 35-31,0 18 16,1-1-16,-89 71 15,-18 36 1,36-18 0,-71 17-1,36-52 1,88-71-1,17-18 1,71-35 0,35 0-1,18 53 1,-18 36 0,18 34-1,-35-17 1,-54-53-1,54 35 1,-1-35 0,-34 0-1,52-70 1,-71 52-16</inkml:trace>
  <inkml:trace contextRef="#ctx0" brushRef="#br0" timeOffset="76114.23">15787 12259 0,'0'0'0,"0"-71"16,-35 195 31,-1-36-47,-52 124 15,-53 35 1,35-89 15,0 1-15,53-71-1,71-88 1,17-17 0,89-71-1</inkml:trace>
  <inkml:trace contextRef="#ctx0" brushRef="#br0" timeOffset="76330.48">15928 12682 0,'0'0'15,"0"-17"-15,0 34 16,0 19 0,0 52-1,0-71-15,0 36 16,0-35-1,-18 17 1,1-17 0,17-71 15</inkml:trace>
  <inkml:trace contextRef="#ctx0" brushRef="#br0" timeOffset="76496.61">16016 12488 0,'-18'-17'0,"36"34"0,-36-52 16,18 53 15,0-1-31,36 1 16</inkml:trace>
  <inkml:trace contextRef="#ctx0" brushRef="#br0" timeOffset="76931.62">16475 12559 0,'-71'53'16,"71"-36"-1,-17 1-15,-1 53 16,-17 52-1,17-35 1,18-35 0,-18-35-1,18-36 17,0-17-32,0-71 15,18 18 1,0 53-1,105-71-15,36 71 32,-53 17-17,-1 53 1,-69 36 0,-36 35-1,0-71-15,-36 71 16,1-53-1,0-36 1,17-17 0</inkml:trace>
  <inkml:trace contextRef="#ctx0" brushRef="#br0" timeOffset="77396.47">17251 12735 0,'0'0'0,"17"-17"0,1-36 16,-18 70 15,0 107-15,-18 17 0,-34 88-1,34 18 1,-17-35-1,35-142 1,-36 195 0,19-89-1,17-105 1,0-106 15,0 17-31,0-53 16,35 1-16</inkml:trace>
  <inkml:trace contextRef="#ctx0" brushRef="#br0" timeOffset="78363.69">17198 13000 0,'0'0'0,"-53"-141"16,53 105-16,-18-69 15,36-1 1,123 53-1,0 35 17,53 54-17,-158-19-15,34 107 16,-70-36 0,-70 18-1,-36-36 1,-18-52-1,71-18 1,53-18 0,71-35-1,17-17 1,36-1 0,34-17-1,-105 88 1,18-35 15,-71 70 0,0 36-15,0-1 0,0-52-16,0 17 15,17-35 1,36-35-1,18-71 1,-18 35 0,17-52-1,-52 52 1,-36 107 15,-35 17-15,18 70 15,35-17-15,18-53-1,-1-36-15,72 1 16,-1-36 0,35-70-1,1-71 1,-54 36-1,1-89 1,-71 71 0,0 106-1,-35 88 1,-54 88 0,54 18-1,17-36 1,18-88-16,0 107 31,36-72-15,34-35-1,18-35 1,-17-53 0,-18-17-16</inkml:trace>
  <inkml:trace contextRef="#ctx0" brushRef="#br0" timeOffset="78546">18486 12471 0,'-53'0'16,"106"0"-16,-71 0 31,53 0-31,71 0 16,70-18 15,-87 0-31</inkml:trace>
  <inkml:trace contextRef="#ctx0" brushRef="#br0" timeOffset="78962.75">19332 12083 0,'-17'0'0,"34"0"0,-34-18 15,17 36 17,0-1-32,35 54 15,88 17 1,1-35 0,70-18-1,-53-35 1,-123 0-16,17 0 31,-88 0 0,-88 53-15,88-35-16,-71 70 16,-17 18-1,88-71-15,-88 89 16,88-54-1,0-17 1,1-18 0,-1-17-1,35 0-15</inkml:trace>
  <inkml:trace contextRef="#ctx0" brushRef="#br0" timeOffset="94277.67">8273 14993 0,'0'0'0,"0"-18"0,0-87 31,0 87-31,0 36 31,-36 52-15,19 54 0,-19 52-1,1-53 1,35-87-16,-35 52 16,17-53-1,18-52 16</inkml:trace>
  <inkml:trace contextRef="#ctx0" brushRef="#br0" timeOffset="94435.67">8308 15363 0,'0'-35'31,"18"35"-15,17 0 0</inkml:trace>
  <inkml:trace contextRef="#ctx0" brushRef="#br0" timeOffset="94860.81">9772 14887 0,'0'0'0,"-18"0"0,1-17 15,17 34 1,0 1-16,70 52 16,36 72-1,35 52 1,-53-71-1,-17 0 1,-53-52 15,-36-89 1,18-17-32</inkml:trace>
  <inkml:trace contextRef="#ctx0" brushRef="#br0" timeOffset="95094.17">10425 14975 0,'0'0'0,"0"-70"15,-36 70 1,-34 53 0,-107 106-1,-34 52 1,34-34-1,71-72 1,89-52 15,34-53-15,72-53 0</inkml:trace>
  <inkml:trace contextRef="#ctx0" brushRef="#br0" timeOffset="95378.71">10513 15240 0,'0'0'15,"0"71"1,0-36-16,0 35 16,0-17-16,-53 141 15,-18 18 1,-17 141-1,-35 0 1,52-124 15,18 35-15,53-211 0,53-88-1,35-159 1</inkml:trace>
  <inkml:trace contextRef="#ctx0" brushRef="#br0" timeOffset="95727.94">10513 15505 0,'-18'-36'0,"36"72"0,-54-107 0,-16-35 15,34 71-15,0-53 16,18 0-1,53 52 1,71 36 15,-18 71-15,-18 70 0,-88-35-1,-177 35 1,36-53-1,53-70 1,53-1 0,35-52-1,53-18 1,17 0 0</inkml:trace>
  <inkml:trace contextRef="#ctx0" brushRef="#br0" timeOffset="96877.27">11324 15187 0,'0'0'0,"35"-18"0,-35-52 31,-17 52-15,-54 18-1,1 71 1,-19 35-1,1 35 1,53-53 0,17-70-16,18 34 15,18-52 1,88-17 0,0-54-1,-36-17 1,1-88-1,-54 88 1,-17 70 15,0 71-15,0 35 0,0 71-1,0-89 1,36 1-1,52-71 1,-18 0 0,36-88-1,-18-36 1,-17-70 0,-53 35-1,-18 71 1,0 71-1,-36 52 1,1 35 15,17 160-15,18-107 0,36 1-1,70-89 1,-18-35-1,35-35 1,-105 17-16,70-70 16,-17-89-1,-54-17 1,-17 89 0,0 34-1,-53 177 16,53-71-31,-53 124 16,18-18 15,0 0-15,35-70 0,0-36-1,53-123 16,17-36-15,1 18 0,-1 18-1,-34 106 1,-19 35 0,-17-18-16,0 89 15,18-54 1,0 1-1,35-54 1,0-17 15,35-53-15,-35 0 0,-36-70-1,-17 52-15</inkml:trace>
  <inkml:trace contextRef="#ctx0" brushRef="#br0" timeOffset="97062.25">11606 15046 0,'0'0'0,"-35"0"0,-35 18 16,52-18-1,53 0 1,124 0-1,-89 0 1,-17 0-16,71 0 16</inkml:trace>
  <inkml:trace contextRef="#ctx0" brushRef="#br0" timeOffset="98244.83">13652 15328 0,'0'0'0,"0"18"0,0-1 0,0 36 16,0-35-16,0 0 31,0-54-16,36-34 1,17-89 0,-36 18-1,-17-35 17,0 140-32,0-34 15,-35 52 1,-18 89-1,35 34 1,18 142 0,0-105-1,71-1 1,17-106 0,-17-17-1,52-54 1,-35-52-1,-52-53 1,-36 70 0,-36 36 15,-52 70-15,71 18-1,-1 0 1,53-35-1,71-18 1,0-53 0,35-18-1,-35 1 1,-71 52 0,-17 18-16,-18 18 15,0 52 1,-53 19-1,18-1 1,35-35 15,17-53-15,89 0 0,18-53-1,-1-53 1,-52 35-1,-19 1 1,-52 52 0,0 71-1,-35 88 1,18-17 0,-1 87-1,0-17 1,-17 71-1,35 88 1,0-159 0,0 35 15,-35-141-15,-18-105-1,0-124 1,35-89-1,18-52 1,53 17 0,0 107-1,71-19 1,17 36 0,17 0-1</inkml:trace>
  <inkml:trace contextRef="#ctx0" brushRef="#br0" timeOffset="98518.64">16069 14817 0,'0'0'0,"-18"0"0,1 0 15,-1-36 1,36 36 0,52 0-1,18 0 1,1 0 0,-54 0-1,-53 0 16</inkml:trace>
  <inkml:trace contextRef="#ctx0" brushRef="#br0" timeOffset="98727.08">16140 14817 0,'0'17'16,"0"-34"-16,-18 52 16,0-35-16,1 35 15,-1-35-15,0 71 16,-35 70-1,1 18 1,16-54 0,36-52-1,0-35 1</inkml:trace>
  <inkml:trace contextRef="#ctx0" brushRef="#br0" timeOffset="99277.63">16263 15275 0,'0'0'0,"53"0"16,-18 0-1,-17 0 1,52-35 0,36-18-1,-53 0 1,-53-17-1,0 52 1,-88 0 0,-35 89-1,52 35 1,71 17 0,0-52-1,88-1 1,36-70-1,-1-35 1,-35-36 0,-35-17 15,-18-35-15,1 17-1,-19 71 1,1 52-1,17 54 1,-17 52 0,17-34-1,1-1 1,-19-35 0,1-53-1,17-18 1,-35 0-16</inkml:trace>
  <inkml:trace contextRef="#ctx0" brushRef="#br0" timeOffset="99477.15">17216 15152 0,'0'-35'15,"0"70"-15,17-88 0,-17-18 16,0 54 0,-35 17-1,-71 88 1,0 53-1,36-35 1,17 0 0,35-89-16,18 1 15,18-18 1,35-18 0</inkml:trace>
  <inkml:trace contextRef="#ctx0" brushRef="#br0" timeOffset="99744.07">17568 14905 0,'0'0'0,"36"-53"15,-19 35 1,-17 36 0,-35 88-1,0 17 1,-36 89-1,53-106 1,18-18 0,36-53-1,17-35 1,35-53 0,-53-53-1</inkml:trace>
  <inkml:trace contextRef="#ctx0" brushRef="#br0" timeOffset="99910.29">17427 15169 0,'-17'0'0,"34"0"16,-17 0 0,18 0-1,88 0 1,0 0-1,35-35 1</inkml:trace>
  <inkml:trace contextRef="#ctx0" brushRef="#br0" timeOffset="100160.85">18080 14958 0,'0'-18'0,"0"36"0,-18-36 15,1 18 1,-19 18-1,19-1-15,-19 89 16,1 0 0,0 18 15,35-36-15,0-53-1,53-17 1,35-36-1,0-35 1</inkml:trace>
  <inkml:trace contextRef="#ctx0" brushRef="#br0" timeOffset="100409.75">18521 14922 0,'0'0'0,"0"-17"0,17 17 15,-17-18 1,53 53-1,-17 71 1,-1 0 0,-35 35-1,-18-105 1,-35 34 0,-35 18-1,35-52 1</inkml:trace>
  <inkml:trace contextRef="#ctx0" brushRef="#br0" timeOffset="100561.33">18891 15505 0,'-17'0'47,"-1"0"-31,-17 0-16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9-17T03:28:33.49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917 1640 0,'-17'0'15,"17"-17"-15,0-1 32,70 0-17,18 1 1,-52 17-16,52-18 15,-18 18 1,-105 0 15,-18 0-31</inkml:trace>
  <inkml:trace contextRef="#ctx0" brushRef="#br0" timeOffset="433.48">917 1605 0,'0'0'0,"-35"53"15,-36 18 1,18-1 0,1 1 15,-1-18-15,53-36-1,-18-17 1,53-17 15,71-36-15,-18 35-1,-52 0-15,52 18 16,-18 71 0,-70 17-1,-35 18 1,-71-18-1,-17-17 1,35-71 0,17 0 15,53 0-15,1-36-1,17 19 1,70-18-1</inkml:trace>
  <inkml:trace contextRef="#ctx0" brushRef="#br0" timeOffset="590.29">1129 2028 0,'0'0'0,"70"0"16,-52 0-1,0 0 48,17 0-63</inkml:trace>
  <inkml:trace contextRef="#ctx0" brushRef="#br0" timeOffset="1250.63">3087 1587 0,'0'0'0,"0"-17"0,0-18 47,0 52-47,-35 36 15,-18 124 1,-36-19-1,54-105-15,-106 88 16,-71 18 0,107-88-1,16-54 1,72-34 0,17-54-1,53-35 1,17 36-1,36 34 1,-35 54 0,34 53-1,-34-1 17,17 71-17,-35-70 1,0-1-1,-18-70 1,1 0 0,-1-17-1,18-54 1</inkml:trace>
  <inkml:trace contextRef="#ctx0" brushRef="#br0" timeOffset="2000.13">3898 2117 0,'0'0'0,"18"-18"0,35-53 31,-36 54-15,-17-54-16,0 18 16,-53 0 15,-52 53-15,-19 89-1,54 16 1,-1 37-1,53-54 1,18 18 0,53-71-1,53-35 1,-18-35 0,18-54-1,-35 19 1,17-54-1,-53 19 1,-35 69 0,0 54-1,0 70 17,-17 53-17,17-70 1,0 52-1,35-87 1,18-36 0,0-18-1,35-53 1</inkml:trace>
  <inkml:trace contextRef="#ctx0" brushRef="#br0" timeOffset="2850.92">5486 1729 0,'0'0'0,"0"-18"15,35-53 1,-35 54-16,0-1 15,0 0 1,0 71 0,0 89-1,0-1 1,-35 35 0,17-70-1,18-71-15,-18 36 16,18-36-1,-17-35 1,-1 0 0,0-35 15,18-36-15,18-35-1,70 18 1,18 18-1,18 52 1,-1 53 0,-70 18-1,-53 53 1,-35-18 0,-1-53-1,1 1 1,35-54 15,0-17-15,18 17-16</inkml:trace>
  <inkml:trace contextRef="#ctx0" brushRef="#br0" timeOffset="3282.98">6068 1976 0,'0'0'16,"0"-53"-1,0 35-15,0 0 16,35-17 0,18 35-1,-35 0-15,70 88 16,-71-17-1,1 35 1,-18-36 0,-35-17-1,17-35 17,18-54-1,0-16-16,0-37 1,53 19 0,18-1-1,-54 54-15,36-1 16,-18 18 0,-17 0-16</inkml:trace>
  <inkml:trace contextRef="#ctx0" brushRef="#br0" timeOffset="3616.44">6579 2081 0,'36'18'0,"-72"-36"0,124 36 31,-17-36-15,35-35-1,-53 1 1,-53-1-1,-35 0 1,-71 53 0,17 53-1,1 52 1,71-16 0,17 16-1,17-69 1,71-19-1,54-17 1,-19-35 0,53-53-1</inkml:trace>
  <inkml:trace contextRef="#ctx0" brushRef="#br0" timeOffset="4149.84">7408 1658 0,'0'-53'15,"0"106"-15,-17-141 16,-1 70 0,-35 71-1,18 53 1,35-71-16,-35 177 16,17-36-1,-35 89 1,18-18-1,-18 106 1,-53 140 0,53-246 15,18 0-15,35-141-1,17-88 1,89-106-1,106-124 1,-89 36 0,-17-124-1,-123 0 1,-72 123 0,-69-17-1,17 89 1,70 69-1,53 1 1,36 17 0,105-34 15,-34-1-15,-1 0-16</inkml:trace>
  <inkml:trace contextRef="#ctx0" brushRef="#br0" timeOffset="4349.3">7796 2064 0,'-35'0'15,"53"0"17,52 0-17,18 0 1,1 0-1,-72 0 1,-52 35 0</inkml:trace>
  <inkml:trace contextRef="#ctx0" brushRef="#br0" timeOffset="4482.53">7796 2222 0,'-17'36'15,"34"-72"-15,1 72 31,0-36-31,52 0 16,18-53 0,-70 35-16</inkml:trace>
  <inkml:trace contextRef="#ctx0" brushRef="#br0" timeOffset="4815.17">8943 1464 0,'0'0'15,"-18"-18"1,1 18 0,-1 53-1,-35 0 1,53-35-16,-35 70 16,17-53-1,36-35 16</inkml:trace>
  <inkml:trace contextRef="#ctx0" brushRef="#br0" timeOffset="4966.16">9102 1499 0,'0'0'16,"17"-17"0,-34 17-1,-19 35 1,19 18-1,17-36-15,0 36 16,0-17-16</inkml:trace>
  <inkml:trace contextRef="#ctx0" brushRef="#br0" timeOffset="5416">9613 1676 0,'0'0'0,"18"-18"15,35 0-15,-18-52 16,-35 52 0,-71 18 15,-52 0-15,17 71-1,89-54-15,-72 89 16,89-35-1,18-1 1,53-34 0,52 17-1,0-1 1,-87 1 0,-107 0-1,-17-17 1,-88-19-1,34-17 1,37 0 0,87-35-1,36-18 17,87-35-17,1 0-15</inkml:trace>
  <inkml:trace contextRef="#ctx0" brushRef="#br0" timeOffset="6099.62">10037 1517 0,'0'18'32,"0"-1"-32,-18 71 15,0 71 1,-17 0-1,0-53 1,-1-18 0,19-53 15,17-52-15,0-1-1,0-35 1,70-53-1,1 18 1,35 0 0,-36 70-1,-52 18 1,-36 0 0,-52 18-1,-18 17 1,52 0-1,36 18 1,0-35-16,0 35 16,53 0-1,18-18 1,-1-35 15,36 0-15,-35-53-1,-18-17 1,-53 17 0,0 35-1,0 89 17,0-19-17,0 1 1,0-35-16,0 0 15,0-36 17</inkml:trace>
  <inkml:trace contextRef="#ctx0" brushRef="#br0" timeOffset="6250.16">10460 1658 0,'0'0'0,"-18"0"0,1-18 16,-1 18 0,53 0 15</inkml:trace>
  <inkml:trace contextRef="#ctx0" brushRef="#br0" timeOffset="6582.13">10918 1552 0,'0'0'0,"-17"-17"0,-1-1 0,-17-35 32,0 53-17,-1 0 1,-17 88-1,53 18 1,-35 70 0,18-123-16,-1 53 15,0 0 1,18-71 0,53-35-1,71-35 1,34-71-1,-122 71 1</inkml:trace>
  <inkml:trace contextRef="#ctx0" brushRef="#br0" timeOffset="6782.12">11218 1552 0,'0'0'0,"0"-53"16,-17 36 15,-1 17-31,-53 105 16,19 19-1,16 52 1,36-70 0,0 0-1,18-71 1,0-35-16,34 0 16,1 0-1</inkml:trace>
  <inkml:trace contextRef="#ctx0" brushRef="#br0" timeOffset="7232.4">11289 1940 0,'0'0'0,"-53"-53"31,35 36-31,18-19 16,53-16-1,0 34 1,35 18 0,1 88-1,-54 18 1,-35-18-1,0-70-15,-18 35 16,1-36 0,17-34 31,0-36-32,0 35-15,0-52 16,17-1-1,71 0 1,-17 19 0,-36 52-16</inkml:trace>
  <inkml:trace contextRef="#ctx0" brushRef="#br0" timeOffset="7732.41">12065 1976 0,'0'0'0,"35"0"16,-17-18 0,35-70-1,-53 35 1,-18-35 15,-88 70-15,18 18-1,-35 71 1,52 17 0,53-53-16,-17 88 15,35-34 1,53-36 0,35-53-1,-17 0 1,35-53-1,-53-36 1,-36 19 0,-17-1-1,0 54 17,-17 105-1,-1-18-16,18 1 1,35-53 0,18-18-16</inkml:trace>
  <inkml:trace contextRef="#ctx0" brushRef="#br0" timeOffset="8616.54">12347 1993 0,'0'-35'16,"0"70"-16,0-141 15,18 36 1,35-1 0,0 54-1,17 34 17,-52 89-17,0-18 1,-18 0-1,0-35 1,0-35 0,-18-18-1,0 0 1,18-53 0,18 0-1,52-35 1,54 0-1,-36 53 1,-17-1 0,-54 36-1,-17 18 17,-35 35-17,-36 88 1,71-53-1,0-53 1,53 1 0,18-36-1,35-36 1,35-69 0,-88 34-1,-18-17 1,-35 35-1,0 35 1,0 36 0,0 0-16,-35 87 15,0 54 17,-18-18-17,0 106 1,0 35-1,17 1 1,-16-54 0,-19-70-1,0-142 1,-17-34 0,0-72-1,0-69 1,70 70-1,18 70-15,0-70 16,88-53 0,-52 105-1</inkml:trace>
  <inkml:trace contextRef="#ctx0" brushRef="#br0" timeOffset="8786.73">13617 2134 0,'0'-17'16,"0"-1"0,18 18 46,-18-18-62</inkml:trace>
  <inkml:trace contextRef="#ctx0" brushRef="#br0" timeOffset="9948.75">13970 1870 0,'0'0'0,"18"0"0,-18-36 15,0 1 1,0 18-1,-36 34 1,-17 54 0,53-54-16,-70 107 15,52-54 1,1 19 0,52-54-1,35-35 1,142-35-1,-88-18 1,34-53 0,-52-18-1,-106 89 17,-35 88-1,17-35-31,-35 87 15,53-34 1,0 0 0,53-36-1,18-35 1,-1 0 0,-52-18-16,0-35 15,-18-17 1,-36-1-1,1 18 1,35 36-16,0-36 16,18 17-1,88 19 17,17 52-17,-17 36 1,-53 34-1,-53-34 1,0 0 0,0-54-16,0 18 15,-18-35 1,0 0 0,1-17-1,-1-54 1,53-35-1,36 18 1,70 0 0,-35 70-1,-18 54 1,-53 70 15,-35-36-15,0-35-16,0 54 15,-17-37 1,-36-34 0,0-18-1,35-18 1,18-34 0,18 16-16,53-52 15,105-35 1,-17 52-1,-89 71 1,-52 88 0,-18-17-1,0-36-15,-88 89 32,70-89-17,0-35 1,1 0-1,17-18-15</inkml:trace>
  <inkml:trace contextRef="#ctx0" brushRef="#br0" timeOffset="10181.6">15963 1552 0,'0'0'15,"0"-17"1,0 34 0,0 1-1,0 17-15,-35 36 16,17-18 15,-17-18-15</inkml:trace>
  <inkml:trace contextRef="#ctx0" brushRef="#br0" timeOffset="10364.66">16157 1535 0,'0'0'0,"0"17"31,0 1-16,0-1-15,-35 72 16,-18-19 0,35-52-1</inkml:trace>
  <inkml:trace contextRef="#ctx0" brushRef="#br0" timeOffset="11081.59">16704 1658 0,'0'0'16,"0"-88"0,0 53-16,0-1 15,0 1 1,0 53 0,18 52-1,17 71 1,18-17-1,17 17 1,54-53 0,-18-70-1,-53-1-15,52-17 16,-69 0 15,-19-17-15,-52 17-1,-106 17 1,-35 89 0,-18 35-1,17 0 1,71-52 0,36-19-1,52-70 1,89-53-1,-36 36 1</inkml:trace>
  <inkml:trace contextRef="#ctx0" brushRef="#br0" timeOffset="12364.37">17956 1729 0,'0'0'0,"18"0"0,0-18 0,17-35 16,-35 35-16,18-17 15,-18 17 1,-53 18 0,0 89-1,17-36-15,-52 141 32,-18 0-17,36-71 1,35 1-1,35-36 1,88-71 0,-53-17-16,89-17 15,70-71 1,-18-1 0,36-34-1,-124-53 1,-88 34-1,-18 90-15,-105-107 16,-1 106 0,-52 53-1,70 70 17,35 107-17,71-36 1,71 71-1,17-107 1,36 37 0,-54-37-1,-87 19 1,-72-54 0,-105-17-1,53-53 1,88 0-1,53-70 1,53-18 0,88-71-1</inkml:trace>
  <inkml:trace contextRef="#ctx0" brushRef="#br0" timeOffset="12748.19">19068 1905 0,'0'0'0,"-18"-53"31,0 53-31,-35 0 16,-17 18 0,-1 17-1,71 18 1,0 0-1,53 0 1,-35-36-16,70 36 16,-53-17-1,-35-1 17,-53 0-17,-70-35 1,88 18-16,-36-18 15,-17 0 1,70-36 0,18 19-1,88-1 1</inkml:trace>
  <inkml:trace contextRef="#ctx0" brushRef="#br0" timeOffset="13097.95">19350 2028 0,'17'-17'16,"-17"-18"-1,0 52 17,0 54-32,-17 17 31,-18 106-16,-1 0 1,-52 71 0,70-213-16,-52 125 15,-1 17 1,54-106 0,-1-70-1,18-36 1,0-52-1,88-107 1,-70 124-16</inkml:trace>
  <inkml:trace contextRef="#ctx0" brushRef="#br0" timeOffset="13397.86">19438 2205 0,'0'0'15,"0"-106"1,0 18-1,71 17 1,17 54 0,71-1-1,-36 71 1,-70 17 0,-53-34-16,-18 34 15,-17-52-15,-88 52 16,-107-17-1,89-53 1,35 0 0,89 0-1,87-53 17,-17 36-32</inkml:trace>
  <inkml:trace contextRef="#ctx0" brushRef="#br0" timeOffset="13814.87">20920 1782 0,'0'0'0,"0"-18"16,0 36-1,-36-1 1,-69 89-1,-1-35 1,53-54-16,-141 54 16,53-54-1,88 19 1,123-36 31,-34 0-47,105 35 15,0 0 1,18-17 0,-54-1-1,-16-17 1,-54 0 0,-17 0-1,-18-17 1,17-18-1</inkml:trace>
  <inkml:trace contextRef="#ctx0" brushRef="#br0" timeOffset="14064.82">21555 1693 0,'0'0'0,"0"-17"0,0-54 31,0 89-16,-36 35 1,-87 123 0,-18-17-1,106-106-15,-107 123 16,72-88 0,52 1-1,18-54 1,88-35-1</inkml:trace>
  <inkml:trace contextRef="#ctx0" brushRef="#br0" timeOffset="14549.15">22013 2134 0,'0'0'16,"0"-17"-16,0-19 15,0-34 1,-17 35 0,-54 35-1,-17 17 1,-71 89 0,36-18-1,105-70-15,0 35 16,54-18-1,34-35 1,36 0 0,18-53-1,-1-17 1,-70 17 15,-18 35-15,-35 36-1,0 35 1,-35 17 0,35-17-1,0-18 1,18-17 0,70-18-1,0-35 1</inkml:trace>
  <inkml:trace contextRef="#ctx0" brushRef="#br0" timeOffset="14963.82">22525 1658 0,'0'18'31,"0"-1"-31,0 1 16,0 17-16,70 36 16,72 52-1,-1-52 1,17-18 0,-69-36-1,-54-17 1,-53 0 15,-70 0-15,0 53-1,-71 53 1,106-71 0,-53 54-1,-17 34 1,35-52-1,17-36 1,-52-17 0</inkml:trace>
  <inkml:trace contextRef="#ctx0" brushRef="#br0" timeOffset="22531.23">8996 3704 0,'0'0'0,"0"18"0,-18-18 32,18-35-1,0 17-31,0-53 16,18 18-1,-18-17 1,0 17-1,-18 0 1,1 35 0,-1 54-1,18 69 1,0-16 0,0 34 15,0-17-16,0 17 1,0-87-16,0 52 16,0 0-1,-18-35 1,-35-35 0,-52-1-1,-1-17 1,-18 0-1,89 0 1,53 0 15,34 0-15,107 0 0,-123 0-1,105 0 1,0-17-1,-53-1 1,-70 18 0,-1-18-1,-17 1 1,0-1 0,0-17-1</inkml:trace>
  <inkml:trace contextRef="#ctx0" brushRef="#br0" timeOffset="22897.02">9472 3828 0,'-18'17'31,"1"-17"-31,-1 18 15,1 0 1,17-1 0,17-17-1,1-17 1,-1-19 0,-17 1-1,-17 35 1,-1 0-1,1 35 1,17-17 0,0 0-1,17-18 17,1 0-32</inkml:trace>
  <inkml:trace contextRef="#ctx0" brushRef="#br0" timeOffset="26215.04">10319 3528 0,'17'-18'0,"1"0"15,0-87 1,-18 87-16,17-17 16,-17 52 15,0 36-16,-17 106 1,-54 35 0,53-159-16,-34 106 15,-19 18 1,18-71 0,35-35-1,1-53 1,17-35-1,0-106 1,0 53 0,17 0-1,1 35 1,17 70 15,-17 1-15,35 52-1,17 36 1,-17-35 0,18-36-1,17-35 1,0-70 0,18-36-1,-53 35 1,-35 1-1,-18 34 1,-18 107 15,18-53-31,-35 52 16,35 1 0,-18-36 15,18-17-16,0-89 17</inkml:trace>
  <inkml:trace contextRef="#ctx0" brushRef="#br0" timeOffset="26396.54">10777 3651 0,'0'-17'0,"0"-1"15,-17 18-15,-1 0 16,0 18 0,18 17-1,53 0 1,18-17 0</inkml:trace>
  <inkml:trace contextRef="#ctx0" brushRef="#br0" timeOffset="27380.08">11271 3739 0,'-53'36'32,"53"-19"-32,-17 19 15,17 17 1,-18 35-1,-17 0 1,35-53 0,-18-35-16,18 18 15,0-71 17,0-35-1,53 0-31,18-18 31,-54 88-31,36-35 16,0 36-1,-53 69 1,0 19 0,0 35-1,18-18 1,-1-35-1,36-35 1,0-18 0,0-89-1,-18 1 1,-17 18 0,17-107 15,-35 89-16,0 17 1,-35 142 15,17 35-15,18-36 0,0-34-16,0 34 15,0-52 1,0 0-1,0-54 17,53-17-17,-35 36-15,35-36 16,-18 18 0,-17 35-1,-18 17 16,-53 18-15,-18 18 0,18 0-1,53 0 1,0-18 0,53 18-1,35-35 1,-35-18-1,-17 0-15,34 0 16,-34-35 0,34-18-1,-17 18 1</inkml:trace>
  <inkml:trace contextRef="#ctx0" brushRef="#br0" timeOffset="27612.19">12259 3528 0,'0'0'0,"-18"0"31,36 0-15,17 0 0,1 0-16,34-18 15,36 18 1,-53 0-1,-35 0 1</inkml:trace>
  <inkml:trace contextRef="#ctx0" brushRef="#br0" timeOffset="27830.87">12453 3510 0,'0'0'0,"-18"35"15,1 18 1,-19 18 0,36-53-16,-35 87 15,18-34 1,-1 17 0,0-53-1,36-35 16,0 0-31,34-53 16</inkml:trace>
  <inkml:trace contextRef="#ctx0" brushRef="#br0" timeOffset="28228.96">12612 3792 0,'0'18'31,"17"-18"1,1 0-32,17 0 15,54-35 1,-37-18 0,-34 35-16,-53 1 31,-18 17-16,-35 70 1,35 1 0,35-54-16,18 36 15,0 35 1,0-35 0,71-17-1,35-36 16,-1 0-15,36-71 0,-123 53-16</inkml:trace>
  <inkml:trace contextRef="#ctx0" brushRef="#br0" timeOffset="28462.9">13194 3687 0,'0'-18'16,"0"36"-1,0 17 1,0-18-16,35 54 16,0 0-1,-17-36 1,17 0 0,1-35 15,-19 0-16,19-53 1,-19 53-16</inkml:trace>
  <inkml:trace contextRef="#ctx0" brushRef="#br0" timeOffset="28679.83">13494 3687 0,'0'-18'16,"0"36"-16,-18-36 15,-35 36 1,-53 52-1,18 1 1,-35 34 0,34-16-1,72-36 1,52-53 0,36-18-1,-36 0 1</inkml:trace>
  <inkml:trace contextRef="#ctx0" brushRef="#br0" timeOffset="28995.54">13864 3404 0,'0'0'0,"0"-17"0,0-19 15,-53 89 16,53-17-31,-35 52 16,17 71 0,1-71-1,-1 35 1,18-35 0,0-35-1,53-53 16,0 0-15,53-53 0,-18-35-1,-70 71-15</inkml:trace>
  <inkml:trace contextRef="#ctx0" brushRef="#br0" timeOffset="29247.21">13758 3722 0,'0'0'0,"-35"0"16,17 0-16,36 0 31,70 0-15,0-35 0,18 17-1,-53 0 16,-70 18 1,-36 0-17,-18 0 1</inkml:trace>
  <inkml:trace contextRef="#ctx0" brushRef="#br0" timeOffset="32645.77">8361 5397 0,'0'-17'62,"0"-1"-31,0 1-15,0-1-16,0 0 16,0-17-1,17 35-15,54-35 16,-18 35 0,35 17-1,-35 54 1,-53 52-1,-35 107 1,-53-107 0,-36 1-1,36-71 1,17-36 0,36-17-1,0-53 16,35 36-31,0-89 16,53 18 0,-18 35-1,53 53 1,-35 53 0,18 52-1,-71-87-15,53 70 16,-1-17-1,1-36 1,-17-35 0,-19 0-1,1-35 1,0 17-16,-18-35 16</inkml:trace>
  <inkml:trace contextRef="#ctx0" brushRef="#br0" timeOffset="32830.05">9119 5627 0,'0'0'0,"18"0"31,0 0 31,-1-18-46,1 18-16,17-17 0</inkml:trace>
  <inkml:trace contextRef="#ctx0" brushRef="#br0" timeOffset="33197.11">10407 5186 0,'0'0'0,"-18"0"0,-17 0 15,-18 0 1,53-18-1,88 18 1,18-35 0,106-18-1,-142 53-15,36-18 16,-53 18-16,71 0 16,-107 0-1,-70 0 16,-88 18-31</inkml:trace>
  <inkml:trace contextRef="#ctx0" brushRef="#br0" timeOffset="33445.83">10672 5098 0,'0'0'0,"-18"0"16,0 53-1,18 17 1,-17 89-1,-19 17 1,1-52 0,35-89-16,0 88 15,0-70 1,35-70 15,18-54 0,-17 36-31</inkml:trace>
  <inkml:trace contextRef="#ctx0" brushRef="#br0" timeOffset="33812.1">11007 5468 0,'-18'0'16,"0"18"-1,18-1-15,-17 1 16,34-18-1,54 0 1,17-18 0,18-35-1,-71-17 1,-35 52 0,-88 18-1,17 18 16,-17 88-15,0 35 0,88-35-1,35-18 1,54-71 0,-1-17-1,35-52 1,-70 16-16</inkml:trace>
  <inkml:trace contextRef="#ctx0" brushRef="#br0" timeOffset="34594.92">11483 5468 0,'0'0'0,"0"-18"0,0-35 16,0 18-1,35 18 1,18 17-1,-35 17 1,52 54 0,-52-18-1,-18 53 1,-53-18 0,-18-18-1,54-52 1,52-71 15,18-18-15,18-52-1,17 17 1,-71 88-16,1-17 16,-36 53 30,-17 35-30,17 53 0,18-18-1,18 18 1,70-71 0,1-35-1,52-18 1,-53-35-1,-53 18-15,36-35 16,-1-107 0,-70 71-1,0-17 1,0 70 0,-17 53 15,-1 35-16,18 89 1,0-1 0,0-17-1,0-35 1,0-1 0,53-52-1,17-18 1,-17-18-1,-17-35 1,-36 18 0</inkml:trace>
  <inkml:trace contextRef="#ctx0" brushRef="#br0" timeOffset="34778.81">12294 5397 0,'-35'0'0,"70"0"0,-105 0 16,87 0 31,19 0-47,34 0 15,54-17 1,-1-36 0,-88 35-16</inkml:trace>
  <inkml:trace contextRef="#ctx0" brushRef="#br0" timeOffset="35078.94">13335 5009 0,'-18'0'31,"1"0"-31,-1 0 0,-35 53 31,36-17-31,-36 34 16,-18 71 0,36-53-1,-1 18 1,36 0 0,0-53-1,18-35-15,70-1 16,36-34-1,-71-1 1</inkml:trace>
  <inkml:trace contextRef="#ctx0" brushRef="#br0" timeOffset="35328.56">13617 5045 0,'0'0'0,"18"0"0,17-36 31,0 36-15,36 53-1,-53-17-15,35 87 16,-36-35 0,-17 36-1,-35-1 1,-36-35-1,-70 1 1</inkml:trace>
  <inkml:trace contextRef="#ctx0" brushRef="#br0" timeOffset="35362.01">13458 5803 0,'-35'35'0,"-106"36"15</inkml:trace>
  <inkml:trace contextRef="#ctx0" brushRef="#br0" timeOffset="44194.1">829 7585 0,'0'-18'31,"0"0"-31,18 1 16,-18-1-16,17-17 15,-17-18 1,-17 53-1,-89 35 1,-18 53 0,-17 36-1,-88 193 1,141-105 0,70 17-1,106-123 1,71-53-1,70-53 17,-17-35-17,-89-36 1,-105-17 0,-36-35-1,-70 70 1,-35 53-1,-18 70 1,35 54 0,71-54-1,35 18 1,35-70 0,35 0-1,54-71 1,-71 18-1</inkml:trace>
  <inkml:trace contextRef="#ctx0" brushRef="#br0" timeOffset="44512.07">1252 8167 0,'0'35'31,"18"-35"1,0 0-32,-18-18 15,0 1-15,0-1 16,-36 1 0,-34 17-1,52 17 1,-17 18 15,35 1-15,0-19-16,0 1 15,70-36 1,-17-17-16</inkml:trace>
  <inkml:trace contextRef="#ctx0" brushRef="#br0" timeOffset="45227.38">3581 7902 0,'0'0'0,"35"-17"0,88-125 31,-105 107-31,17 0 16,-123 105 15,0 54-15,-106 88-1,35-54 1,-17 36-1,35-88 17,123-88-32,-17 17 15,-1-35 1,19-53 0,17 0-1,0 0 1,70 53-1,54 71 1,-36-1 0,36 54-1,-19-36 1,36-17 0,-35-54-1,-17-17 1,-54-17 15,-35-19-15,17 19-16</inkml:trace>
  <inkml:trace contextRef="#ctx0" brushRef="#br0" timeOffset="46011.74">4798 8449 0,'0'0'16,"17"-18"-16,89-70 31,-88 71-31,0-36 15,-1-36 1,-17 72-16,0-107 16,-53 71-1,-88 36 1,35 52 0,-35 106-1,35 88 1,106-105-1,0-1 17,36-70-17,52-53 1,35-35 0,1-53-1,-36-36 1,-53 19-1,-17-37 1,-18 54 0,18 194 15,-18-71-31,17 89 16,18 17-1,1-35 1,-19-53 15,36-36-15,18-17-1,-18-35 1,17-71 0</inkml:trace>
  <inkml:trace contextRef="#ctx0" brushRef="#br0" timeOffset="46694.25">5592 7779 0,'0'0'0,"0"-18"0,-18-52 31,18 87 1,0 1-32,18 70 15,52 18 1,18 17-1,53 1 17,-35-71-17,-53-53-15,88 0 16,-53 0 0,-35 0-1,-35 0 1,-71 17-1,-70 89 1,70-71-16,-124 107 16,71-19-1,1 1 1,69-54 0,36-35-1,18-35 1,17-53-1</inkml:trace>
  <inkml:trace contextRef="#ctx0" brushRef="#br0" timeOffset="47476.89">7320 7920 0,'0'0'0,"0"-18"0,0-17 15,-18 17 17,1 36-17,-36 88 1,18 105 0,35-52-1,0 35 1,17-70-1,54-54 1,-36-70-16,106 0 16,36-53-1,-54-17 1,36-107 0,-71-52-1,-88 35 1,-106-18 15,-53 159-15,-70 71-1,88 123 1,123 18 0,89 123-1,88-141 1,88 36-1,-53-19 1,-141-52 0,-106 18-1,-212-1 1,89-105 0,-18-18-1,105-18 1,89-52 15,71-54-15,17 54-16</inkml:trace>
  <inkml:trace contextRef="#ctx0" brushRef="#br0" timeOffset="47843.61">8484 8220 0,'0'0'0,"18"-36"15,-18 19 1,-71 52 0,1 18-1,-18 35 1,70-17 0,36-36-1,87-17 1,19 17 15,-71 0-15,-53 18-1,-53-18 1,-18 1 0,-34-19-1,16 1 1,72-18-1,17-53 1,17 18-16</inkml:trace>
  <inkml:trace contextRef="#ctx0" brushRef="#br0" timeOffset="48160.44">8837 8255 0,'0'-18'15,"0"36"1,0 17 0,0 1-1,0-1-15,-35 106 16,17 106 0,1-18-1,17 89 1,0-36-1,0-88 1,0-141 0,0-71-1,-18-141 1,18-17 0,0 35-1</inkml:trace>
  <inkml:trace contextRef="#ctx0" brushRef="#br0" timeOffset="48443.76">8749 8502 0,'0'-35'16,"0"70"-16,-35-159 15,35 19 1,88 52 0,53 35-1,18 53 1,-142 1-16,1 34 15,-89 54 1,-105-36 0,53-35-1,17-18 1,88-35 0,36 0-1,88-35 1,-36-1-1</inkml:trace>
  <inkml:trace contextRef="#ctx0" brushRef="#br0" timeOffset="49131.75">9472 8290 0,'0'0'0,"18"0"0,-1-17 0,54-36 16,-53 0-1,-18 35 17,-36 18-17,-87 35 1,35 1 0,35 34-1,35-52-15,18 35 16,18-36-1,52 1 1,-34 0 0,-19-18-1,-17-18 251,0 0-266</inkml:trace>
  <inkml:trace contextRef="#ctx0" brushRef="#br0" timeOffset="49460.57">9472 8326 0,'0'-18'15,"0"0"1,0 1 0,0-1-16,0 36 46,0-1-46,-18 89 16,1 0 0,-1-36-1,18-17 1,0-35-16,0-36 47,18 1-32,-1-54-15,1 54 16</inkml:trace>
  <inkml:trace contextRef="#ctx0" brushRef="#br0" timeOffset="49611.53">9490 8043 0,'0'-35'16,"0"70"-16,-18-123 15,18 70 1,-18 18-1,1 18 1,17 0-16,17 35 16,54 0-1</inkml:trace>
  <inkml:trace contextRef="#ctx0" brushRef="#br0" timeOffset="50160.06">10054 8308 0,'0'0'0,"18"0"0,35 0 32,-36 0-17,-17-35 1,-70-1 0,-36 36-1,18 36 1,0 69-1,17 1 1,53-18 0,18-17-1,89-53 1,34-18 0,1-71-1,-1-35 1,-52-35-1,-1-70 17,-52-1-17,-18 88 1,0 89 0,-36 88-1,1 53 1,35 106-1,0-1 1,0-70 0,53-70-1,0-54 1,0-17 0,17-35-1</inkml:trace>
  <inkml:trace contextRef="#ctx0" brushRef="#br0" timeOffset="50776.76">10530 8414 0,'18'0'16,"-36"0"-16,54-18 15,-1 0 1,53-34 0,0-1-1,-35-18 1,-70 36-1,-72 52 1,1 54 0,18 52-1,52-17 1,18-53 0,0-35-16,53 17 15,53-35 1,35 0 15,-53-35-15,0-36-1,0-35 1,-70 89-16,17-71 16,36-1-1,17 72 1,-17 17-1,-1 70 1,-52 54 0,-18-107-16,0 72 15,-18-19 1,-35-52 0,36-18-1,-19 0 1,36-71-1,36-17 17,17 18-17,17-36 1,36 18 0,-35 52-16</inkml:trace>
  <inkml:trace contextRef="#ctx0" brushRef="#br0" timeOffset="51126.86">12118 8061 0,'18'-18'16,"-1"18"-1,-17-17 1,-70 17 0,-36 53-1,18 0 1,70-1-1,18 1 17,71 0-17,34 0 1,-34 0 0,-71-18-1,-18-17 1,-88 17-1,-17-17 1,35-18 0,35 0-1,53-18-15</inkml:trace>
  <inkml:trace contextRef="#ctx0" brushRef="#br0" timeOffset="51843.77">12894 7920 0,'0'-18'0,"0"1"16,18-72-1,17 72 1,35-36-16,19 35 31,-54 18-31,88 18 16,-70 88 0,-53 35-1,-105 70 1,-90-34-1,54-89 1,18-35 0,52-53-1,54-35 1,17-71 0,17 18-1,54-1 1,17 72-1,-70 52 17,35 53-17,0 0 1,-18-35 0,18 0-1,35-35 1,0-18-1,53-35 1,-53-1-16</inkml:trace>
  <inkml:trace contextRef="#ctx0" brushRef="#br0" timeOffset="52259.73">13741 8043 0,'0'-35'0,"0"70"0,0-158 15,-18 105 1,-17 18-1,-1 71 1,-16 70 15,52-106-31,-18 53 16,0-52-16,18 87 16,18-35-1,35-70 1,17-18-1,36-35 1,-35-36 0,-36 36-16,0-106 15,-35 17 1,-88-17 0,0 88-1,17 53 1,1 53-1,52-35-15,1 105 16,17-52 15,17 17-15,71-88 0</inkml:trace>
  <inkml:trace contextRef="#ctx0" brushRef="#br0" timeOffset="52576.34">14340 8184 0,'0'0'16,"0"36"15,18-36 0,0 0-31,17-18 16,-17-17-1,-18-36 1,-71 54 0,-17 17 15,17 53-15,54-1-1,17-16 1,88-36-1,-18 0-15</inkml:trace>
  <inkml:trace contextRef="#ctx0" brushRef="#br0" timeOffset="53292.58">14870 7920 0,'0'0'15,"0"-53"-15,0 18 16,-18 35 15,0 17-15,-17 71-1,17 18 1,-35 18 0,36-1-1,17-52 1,0-54-16,35 19 15,36-36 1,17-18 0,-53-35-1,-35-17 1,-18-54 0,-70-35-1,71 106 1,17-17-1,88 35 17,18 17-17,70 18 1,0 88 0,-158-17-1,-36 70 1,-52-53-1,17 18 1,53-88-16,0 34 16,53-52-1,53 0 1,17-52 0,-35-19-1,1-88 1,-89 18-1,-18 106-15,-70-18 32,-89 35-17,19 18 1,69 36 0,72-1-1,34-35 1</inkml:trace>
  <inkml:trace contextRef="#ctx0" brushRef="#br0" timeOffset="54242.31">17092 7638 0,'0'0'0,"18"0"0,-36 17 15,0 1 1,-70 52 0,53-34-16,-124 34 15,-70 54 1,17-36 0,124-35-1,53-53 1,70-18-1,71-17 1,70 35 0,-17 53-1,0 53 1,-53 0 0,-36-54-1,-35-16 1,-17-36-1,17 0 1,18-71 15,-17 54-31</inkml:trace>
  <inkml:trace contextRef="#ctx0" brushRef="#br0" timeOffset="54559.03">17992 7549 0,'17'-35'0,"-34"70"0,70-158 16,-53 105-1,-36 89 1,-87 105 0,88-105-16,-124 123 15,-88 106 1,18-71-1,105-88 1,1 36 15,70-72-15,35-87 0,53-36-1,89-105 1,-71 88-16</inkml:trace>
  <inkml:trace contextRef="#ctx0" brushRef="#br0" timeOffset="55075.96">18450 8026 0,'0'0'0,"36"-18"0,16-17 15,-34-18 1,-18 0-1,-70-35 17,-1 70-32,-35 18 31,-35 106-15,35 0-1,0 70 1,89-141-16,-1 71 15,36-70 1,52-36 0,1-18-1,70-70 1,0-53 0,-17-18-1,-54 71 1,-70 141 15,-53 70-15,18-35 15,35 36-15,0-107-16,18 19 15,34-36 1,54-18-1,18-70 1</inkml:trace>
  <inkml:trace contextRef="#ctx0" brushRef="#br0" timeOffset="55460.73">19279 7514 0,'0'0'0,"0"-17"0,-17 17 16,-1 35-1,0 106 1,89-53 15,35-17-15,70-18 0,18-53-1,-88 0 1,-71 0-16,36-36 15,-71 19 1,-71 17 0,-87 88-1,-1 18 1,-35 52 0,17-16-1,107-90 1,-1-16-1,-35-19 1</inkml:trace>
  <inkml:trace contextRef="#ctx0" brushRef="#br0" timeOffset="63941.26">10107 10089 0,'0'-17'16,"0"-36"15,-18 53-15,18 18-16,-35 70 15,18 35 1,17-88-16,-53 177 16,35-53-1,18-89 1,0-34 0,35-19-1,-17-34 1,0-1-1</inkml:trace>
  <inkml:trace contextRef="#ctx0" brushRef="#br0" timeOffset="64109.93">10336 10442 0,'0'-35'15,"0"17"1,18 18 31,0 0-32,-1 0-15</inkml:trace>
  <inkml:trace contextRef="#ctx0" brushRef="#br0" timeOffset="64475.17">11536 10054 0,'0'0'0,"-35"-35"16,17 35-1,0-18 1,36 106 0,35 1-1,17 105 1,1-36 0,-18-69-1,-36-19 1,1-70-16,0 18 15,-1-36 1,1-17 0</inkml:trace>
  <inkml:trace contextRef="#ctx0" brushRef="#br0" timeOffset="64691.82">11942 10089 0,'0'0'0,"0"-17"0,0-18 15,-36 35 1,-52 70 0,-53 89-1,0 0 1,-141 88 0,193-159-1,142-35 1,71-53-1</inkml:trace>
  <inkml:trace contextRef="#ctx0" brushRef="#br0" timeOffset="65024.63">12347 10283 0,'0'0'0,"-53"0"31,36 18-31,-19 17 16,-17 142 0,53-124-16,-17 123 15,-18 71 1,-1 71 0,-17-1-1,0-70 1,-35 106-1,35-195 1,36-122 0,17-72 15,53-122-15,70-142-16</inkml:trace>
  <inkml:trace contextRef="#ctx0" brushRef="#br0" timeOffset="65341.68">12259 10954 0,'0'-71'16,"0"142"-16,0-336 16,0 53-1,35 18 1,18 142 0,-18 34-16,124-17 15,-35 52 1,-89 36-1,-35-35-15,-18 70 16,-140 71 15,34-89-15,-35 1 0,106-71-1,89 0 16,-1 0-31,18-18 16,-18 1-16,36-1 0</inkml:trace>
  <inkml:trace contextRef="#ctx0" brushRef="#br0" timeOffset="66441.28">13370 10283 0,'0'0'0,"71"-35"0,-36 0 16,-88-18-1,-70 35 1,-1 54 0,-35 105 15,36 17-15,88-34-1,70-18 1,36-106-1,70-35 1,17-54 0,-52-17-1,-18-52 1,-35 34 0,-106 230 30,36-18-46,-1 18 16,36 0 0,88-35 15,-1-71-15,37-36-1,-19-87 1,-35-1-1,0-70 1,-52 18 0,-36 141-1,-53 70 1,0 53 0,18 53-1,17 36 1,36-89-1,-1-53-15,89 36 16,35-71 0,-17-18-1,-1-88 17,-35-70-17,-17-18 1,-53 35-1,-18 124 1,-18 70 0,-70 106-1,35-17 1,-18 87 0,54-87-1,17-71 1,53-89 15,-1-34-15,54-71 15,-35 70-15,-18 71-1,-36 53 1,1 18-1,-18 52 1,18-105-16,17 17 16,18-35-1,35 0 1,18-53 0,-36 0-1,-34-88 1,-89 70-1</inkml:trace>
  <inkml:trace contextRef="#ctx0" brushRef="#br0" timeOffset="66624.22">13899 10178 0,'-35'17'15,"70"-34"-15,-140 34 16,87-17-1,71 0 1,88 0 0,35 0-1,-140-17-15</inkml:trace>
  <inkml:trace contextRef="#ctx0" brushRef="#br0" timeOffset="67808.35">15857 10601 0,'0'0'0,"-17"18"16,-1 17-1,0-35 1,36-18 0,35-52-1,53-89 1,-36 35 0,-70-70-1,0 36 1,-17 122-1,-1 36-15,-52 53 16,34 53 0,1 88-1,17 18 17,18-89-17,89 1 1,69-107-1,-34-17 1,-1-52 0,-70-37-1,-53 1 1,0-35 0,-17 123-1,-19 17 1,36 54-1,0-18 1,53-18 0,53-35 15,-71 0-31,53-18 16,18-52-1,-88 17 1,0 0-1,-36 88 17,18-17-32,-18 70 15,18-17 1,0-54 0,88-17-1,18-53 1,0 0-1,-88 18-15,88-35 16,-89 17 0,1 35 15,-18 53-15,-35 71-1,-18 141 1,17-18-1,19 1 1,17 123 0,0-1-1,53 1 1,-53-265-16,0 71 16,-36-88-1,-87-107 1,-1-122-1,36-36 1,88-89 0,18-52 15,0 247-31,34-124 16,90-17-1,34 35 1,-123 141-16</inkml:trace>
  <inkml:trace contextRef="#ctx0" brushRef="#br0" timeOffset="70424.39">18168 10019 0,'0'0'16,"0"-18"-16,-18-35 0,-35-53 16,-17 36-1,17 52 17,-53 71-17,0 53 1,89-53-16,-89 141 15,106-18 1,18-52 0,87-54-1,54-70 1,35-70 0,0-36-1,-106 18 1,-35-18-1,-53 71 1,-70 123 31,70-70-47,-36 123 16,36-53-1,36 0 1,34-70-1,71-18 1,-17-71 0,-89 53-16,36-70 15,-54-35 1,-17-1 0,-70 71-1,-54 53 1,1 53-1,88-17-15,-18 34 16,53 54 0,0-54-1,88-17 17,35-53-17,-35-18 1,36-87-1,-53-1 1,-36 53 0,-35 18-1,0 70 1,0 18 0,0-18-16,0 71 15,0-53 1,0-18-1,0-53 17,0 1-32,35-54 15,36-35 17,-54 54-17,19 52 1,-1 17-1,-18 36 1,36 35 0,18 0-1,35-35 1,17-53 0,-17 0-1,18-105 1,-72 16-1,-34 36-15,0-70 16,-1-53 0,1 17 15,-18 106-31,-53 53 31,-17 123-15,17 36-1,35 0 1,18-36 0,71 36-1,17-71 1,0-35 0,71-53-1,-53-53 1,-1-53-1,-69-35 1,-36 36 0,-36 34-1,19 71 1,-71 0 0,17 53-1,-17 53 1,70 0-1,0-36 1,18-35 0,18-35-16,53 0 15,-18-53 1,35-35 0,-53-18-1,-17 54 1,-1 52-1,-34 17 1,-19 54 0,36 17-1,0-18 17,53-17-17,36-35 1,-54-18-16,53 0 15,18-71 1,-53-34 0,-36 16-1,1 19 1,-18 52 0,0 36-1,0 70 1,-18-17-1,18-1 1,53-35 0,36-17-1,52-36 17,-36-52-17,-69-18 1,-19 0-1,-17 70 1,0 36 0,0-1-16,-35 71 15,0-17 1,0-1 0,35-17-1,0-70 32,17-1-47,1 0 0,17-52 16,36-36-1,-18 36 17,-36 52-17,1 18 1,-18 18-16,0 52 15,17 1 1,1 17 0,35-18-1,18-52 1,105 0 0,-70-54-1,35-52 1,-35-53-1,-71 35 1,-35 36 0,-53 70-1,18 53 17,17 35-17,18 0 1,0 18-1,0 0 1,0-89 0,-17 1-1,-1-18 1,0 0 0,-17-53-1,0-53 1</inkml:trace>
  <inkml:trace contextRef="#ctx0" brushRef="#br0" timeOffset="70640.23">21414 9719 0,'-36'-18'0,"72"36"0,-89-36 16,35 1-1,0 17-15,1 0 16,-1 0 0,0 17-1,-17-17 1,18 0-16</inkml:trace>
  <inkml:trace contextRef="#ctx0" brushRef="#br0" timeOffset="70857.13">19579 9913 0,'0'0'0,"-35"18"0,0-18 16,-1 0-16,36 17 16,18-17-1,141 18 1,52-18-1,-105 0 1,-35 0 0,-142 53-1</inkml:trace>
  <inkml:trace contextRef="#ctx0" brushRef="#br0" timeOffset="71956.72">670 12735 0,'0'0'0,"-264"36"31,228-19-31,19 71 16,87 1-1,107-37 1,-19-52-1,-16-35 1,34-88 15,-141 70-31,-35-35 32,-35 70-17,-18 18 1,18 141-1,-1 35 1,-16 36 0,-1-53-1,35-106-15,-17 70 16,-1-17 0,36-88-1,0-36 1,0-52-1,0 17 1</inkml:trace>
  <inkml:trace contextRef="#ctx0" brushRef="#br0" timeOffset="72141.64">547 13317 0,'-18'0'15,"36"0"-15,-53 0 16,35 18-16,0 0 15,17-18-15,54 0 16,87 0 0,-34-18-1,-36-17 1,18 17 0</inkml:trace>
  <inkml:trace contextRef="#ctx0" brushRef="#br0" timeOffset="72315.47">1782 13212 0,'0'0'0</inkml:trace>
  <inkml:trace contextRef="#ctx0" brushRef="#br0" timeOffset="72973.32">3722 12806 0,'0'0'0,"-18"-71"32,1 71-17,-1 18-15,-35 52 16,-18 54 0,18-71-16,-70 106 15,70-106-15,-88 88 16,-53 35-1,70-105 1,54-36 0,52-53-1,18-70 17,0 70-32,53-70 15,0-18 1,0 71-1,0 53 1,18 70 0,17 53-1,0 0 1,0-53 0,36 1-1,-72-72 1,-34-17-16,53 0 15,-1-88 1,-34 70 0</inkml:trace>
  <inkml:trace contextRef="#ctx0" brushRef="#br0" timeOffset="73491.08">4075 13229 0,'0'0'16,"17"0"62,-17 18-47,0-1-15,0 1-16,0 0 0,0 35 16,0 17-1,0 1 1,-17-18-1,17-36 1,0-34 15,0-36-31</inkml:trace>
  <inkml:trace contextRef="#ctx0" brushRef="#br0" timeOffset="73656.53">4145 13035 0,'0'0'0,"0"-70"16,-35 70 0,17 17-1,18 36 1,18-18 0,35-17-1</inkml:trace>
  <inkml:trace contextRef="#ctx0" brushRef="#br0" timeOffset="74074.38">4480 13159 0,'18'17'0,"-36"-34"0,36 105 15,-18 0 17,0-53-32,0 36 15,-18 35 1,-17-53-1,0-18 1,-1-35 0,19-35-1,17-89 1,53 18 0,70-17-1,-17 70 1,17 35-1,-34 71 1,-72 53 0,-52 17-1,-18-34 17,18-19-17,35-52 1,70-36-1,19-52-15</inkml:trace>
  <inkml:trace contextRef="#ctx0" brushRef="#br0" timeOffset="74391.06">5221 13212 0,'0'0'0,"0"-18"16,0 36-1,-18-1 1,-17 107-1,18 34 1,-1 19 0,-17 70-1,-1 70 17,36 18-17,-35-52 1,0-142-1,0-88 1,35-71 0,0-70-1,0 52-15,88-210 16,-53 87-16</inkml:trace>
  <inkml:trace contextRef="#ctx0" brushRef="#br0" timeOffset="75322.81">5239 13511 0,'0'0'16,"-18"-105"-16,0-19 16,18 36-1,89 35 17,87 35-17,-35 36 1,-35 70-1,-106-70-15,-53 88 16,-53-18 0,-53-18-1,89-52 1,88-53 15,87-36-15,37 18-1,-19 0 1,0 0 0,-70 53-1,-35 0 1,-18 71 15,0 0-15,0-1-1,35-17 1,36-53 0,17-35-1,-53 17-15,36-52 16,17-36 0,-53 18-1,-17 52 1,-18 89 15,-18-35-31,1 88 16,-1-18-1,18-18 1,53-34 15,18-36-15,70-53-1,-106 35-15,124-88 16,-89-17 0,-17-71-1,-53 17 1,0 89 0,-53 71-1,18 105 1,0 88-1,35-35 1,0 18 0,35-53-1,0-53 17,71-36-17,-18-70 1,-35 1-1,-18-1-15</inkml:trace>
  <inkml:trace contextRef="#ctx0" brushRef="#br0" timeOffset="75489.62">6791 13176 0,'-18'0'0,"36"0"0,-71 0 15,71 0 1,70 0-1,88 0 1,-123 0-16,88-35 16,-70 0-1</inkml:trace>
  <inkml:trace contextRef="#ctx0" brushRef="#br0" timeOffset="75907.63">8943 13106 0,'0'0'0,"0"-18"0,0-35 15,18-17 1,17-19 0,-35 54-1,0 17 1,-35 107 15,17-72-31,-35 107 16,-18 52-1,36-52 1,18-19 0,105-52-1,18-53 1,17-53 0,-88 1-1</inkml:trace>
  <inkml:trace contextRef="#ctx0" brushRef="#br0" timeOffset="76556.34">8784 13300 0,'-70'0'0,"140"0"0,-176 0 15,89 0 17,87 0-17,71 0 1,0-36-1,53-16 1,-158 52 0,-19 0-1,-17 70 1,0-17 0,0 18-1,18-19 1,35-52-1,53 0 1,-18-35 0,18-35-1,-36-19 1,-52 1 15,-18 71-15,-53 122 15,53-69-31,-18 17 16,-17 70-1,35 142 1,-17-54 0,-1-52-1,-53 17 1,-34-70-1,16-70 1,-52-54 0,88 0-16,-17-52 15,34-36 17,54-18-17,70 19 1,53-36-16</inkml:trace>
  <inkml:trace contextRef="#ctx0" brushRef="#br0" timeOffset="76822.82">10037 13176 0,'0'0'0,"0"-17"0,17-19 16,-17 54-1,-17 53 1,17-36-16,-36 141 15,1 1 1,17 52 0,-17-35-1,0-88 1,17-18 15,53-141 0,18-35-31</inkml:trace>
  <inkml:trace contextRef="#ctx0" brushRef="#br0" timeOffset="77107.1">10054 13441 0,'0'0'16,"0"-141"-16,0 53 15,53-1 1,35 19-1,0 70 1,18 35 0,-106 0-16,0 54 15,-88 34 1,-71-17 15,71-53-15,35-36-1,89-17 1,52-53 0,-18 18-16</inkml:trace>
  <inkml:trace contextRef="#ctx0" brushRef="#br0" timeOffset="77440.07">10583 13353 0,'0'0'15,"18"0"-15,17-18 16,36-17 0,17-1-1,-17-34 1,-71 35 15,-36 35-15,-87 17-1,52 19 1,36 52 0,35 0-1,0-35 1,35-36-16,53 19 16,-17-19-1,52-17 1,-17-35-1</inkml:trace>
  <inkml:trace contextRef="#ctx0" brushRef="#br0" timeOffset="77622.85">11501 13247 0,'17'0'46,"1"0"-30,-1 0-16,1 0 16,0 0-1</inkml:trace>
  <inkml:trace contextRef="#ctx0" brushRef="#br0" timeOffset="77772.66">11395 13406 0,'0'0'0,"0"17"32,17-17-17,36 0-15,35-17 32,-70-1-32</inkml:trace>
  <inkml:trace contextRef="#ctx0" brushRef="#br0" timeOffset="78108.07">12665 12806 0,'0'0'0,"0"-18"0,0 1 15,-36 17-15,1 0 16,-35 88 15,34 35-15,19-52-1,17 17 1,0-70-16,106 17 16,-1-35-1</inkml:trace>
  <inkml:trace contextRef="#ctx0" brushRef="#br0" timeOffset="78372.59">13264 12965 0,'36'-53'0,"-72"106"0,89-195 15,-53 107 1,-53 53 0,1 70-1,-54 88 1,17-52 0,54-71-1,-53 88 1,53-35-1,35-53 1,70-36 0,-17-17-1,35-70 1</inkml:trace>
  <inkml:trace contextRef="#ctx0" brushRef="#br0" timeOffset="78573.28">12788 13282 0,'0'0'16,"-17"0"-1,34 0 1,1 18-16,105-18 16,36 0 15,-53-18-16,-71 0-15</inkml:trace>
  <inkml:trace contextRef="#ctx0" brushRef="#br0" timeOffset="78924.3">13458 13229 0,'0'18'0,"-17"-18"16,17 17-1,35-17 1,71 0-1,-18-35 1,0-18 0,-70 0-1,-36 18 1,1 35 0,-54 0-1,-35 35 1,0 71-1,54-35 1,52 35 0,35-36-1,35-35 1,124-35 0,-88-35-1,-70 35-15</inkml:trace>
  <inkml:trace contextRef="#ctx0" brushRef="#br0" timeOffset="79141.07">14146 13053 0,'0'0'16,"0"88"15,0-53-31,18 18 16,17 35-1,18 1 1,-35-72-16,35 36 16,-36-35-1,19-18 1,-1-36 0</inkml:trace>
  <inkml:trace contextRef="#ctx0" brushRef="#br0" timeOffset="79372.96">14640 13159 0,'0'0'0,"0"-36"0,0 19 16,-70 17-1,-54 70 1,-17 36 15,0 18-15,53-36-1,70-35 1,18-36 0,106-17-1,-71-17-15</inkml:trace>
  <inkml:trace contextRef="#ctx0" brushRef="#br0" timeOffset="79672.64">15152 12912 0,'0'0'0,"0"-71"31,-18 89-15,-35 17-16,-17 141 16,-1 1 15,36-71-16,35 17 1,0-105-16,0 35 16,88-18-1,18-35 1,0-35 0,0-36-1,-89 53-15</inkml:trace>
  <inkml:trace contextRef="#ctx0" brushRef="#br0" timeOffset="79839.45">14958 13300 0,'-36'0'0,"72"0"0,-89 0 16,35 0 0,89 0 15,17 0-16,71 0 1,-124-18-16</inkml:trace>
  <inkml:trace contextRef="#ctx0" brushRef="#br0" timeOffset="80055.6">15734 13017 0,'0'0'15,"18"-17"1,-1 17-16,18 0 16,-35 17-16,0 54 15,-17 17 1,-36-35 0,-18-18 15,36-17-16</inkml:trace>
  <inkml:trace contextRef="#ctx0" brushRef="#br0" timeOffset="80622.14">16545 13159 0,'0'0'15,"0"-18"-15,0-53 32,-17 89-17,17 17 1,35 36 0,-17-53-16,70 52 15,18-52 1,35-18-1,-35 0 1,-89 0 0,-105 0-1,-36 53 1,-105 52 15,0 37-15,70-37-1,53-16 1,89-54 0,52-35-1,71-35 1</inkml:trace>
  <inkml:trace contextRef="#ctx0" brushRef="#br0" timeOffset="81223.41">17851 13229 0,'0'0'0,"17"-17"15,1 17-15,70-71 16,-70 53-16,52-35 15,-70-17 1,-17 35 0,-1 35-16,-70 0 15,-36 52 1,54 54 15,70-35-15,53 35-1,17-36 1,36 71 0,-106-70-1,-53-1 1,-106-34 0,18-36-1,-18-18 1,107-35-1,69-53 1,107-17 0</inkml:trace>
  <inkml:trace contextRef="#ctx0" brushRef="#br0" timeOffset="81890.36">18292 12982 0,'0'0'0,"17"-35"15,-34 194 17,-1-89-17,-17 36 1,-18 35 0,35-106-16,-35 71 15,53-53 1,0-70 15,0-36-15,18-36-1,52 1 1,54 18 0,-18 52 15,17-17-16,-88 35 1,-52 0 0,-89 0-1,18 35 1,-18 18 0,88 18-1,18-36 1,0-18-16,88 19 15,1-36 1,34 0 0,-35-36-1,18-34 1,-53 17 15,-35 53-15,-18 18-1,-53 70 1,17-35 0,19 0-1,34-53 17,1-18-32</inkml:trace>
  <inkml:trace contextRef="#ctx0" brushRef="#br0" timeOffset="82047.53">18874 13159 0,'0'0'0,"0"-18"0,-18-17 15,18 17 1,35 18 31</inkml:trace>
  <inkml:trace contextRef="#ctx0" brushRef="#br0" timeOffset="82289.35">19262 12982 0,'0'-17'0,"0"-1"16,0 0 0,-18 36-1,-53 88 1,54-71-16,-18 71 15,-18 35 1,17 0 0,19-70-1,34-36 1,72-35 15,52-53-31</inkml:trace>
  <inkml:trace contextRef="#ctx0" brushRef="#br0" timeOffset="82524.36">19632 13088 0,'0'-35'15,"0"70"-15,18-176 16,-36 141 15,-17 53-31,-53 88 16,35-18-1,0 1 1,53-18 0,0-53-1,88-53 1,-17 0 0</inkml:trace>
  <inkml:trace contextRef="#ctx0" brushRef="#br0" timeOffset="82871.91">19632 13458 0,'0'-35'16,"0"70"-16,0-87 0,-18-19 16,18 36-1,71-1 1,35 36 0,-36 0-1,-17 71 1,-53 0-1,-35-1 1,-36 1 0,36-71-1,18 0 1,17-18 0,35-53 15,53 1-16,18-18 1,-18 35 0,-17 35-1,-54 18-15</inkml:trace>
  <inkml:trace contextRef="#ctx0" brushRef="#br0" timeOffset="83322.75">20461 13300 0,'0'0'0,"18"0"0,17 0 16,-17 0 0,-18-53-1,-36 35 1,-69 18 15,-19 18-15,54 52-1,-1 19 1,53-19 0,18-35-16,0 18 15,71-35 1,-1-18 0,36-71-1,-53 1 1,35-18-1,-52 35 1,-72 106 15,19 0-15,17 17 0,0-17 15,0-35-31,70-18 15,-17 0-15</inkml:trace>
  <inkml:trace contextRef="#ctx0" brushRef="#br0" timeOffset="84088.73">20690 13423 0,'0'0'16,"0"-17"-16,0-1 0,18-17 16,17-54-1,18 72 1,0 17-1,0 53 1,-53 17 0,0 1-1,0-18 1,0-71 31,18 18-32,17-53 1,36 0 0,34-17-1,1 17 1,-35 53 0,-54 0-1,-52 70 1,-18-17-1,36-35-15,-36 52 16,53-17 0,0-17-1,70-36 1,-17-18 15,71-53-15,-54 1-1,-17-1 1,-35 18 0,-18 71 15,-18 0-31,-17 52 16,0 54-1,-1 87 1,-17-52-1,0 53 1,0 35 0,1-88-1,-142 17 1,0-158 0,88-54 15,53-70-16,53-52 1,35 34 0</inkml:trace>
  <inkml:trace contextRef="#ctx0" brushRef="#br0" timeOffset="84622.55">22401 13035 0,'0'0'0,"18"-18"0,0 18 0,-1 0 32,-34 18-32,-72 35 15,-34 18 1,0-36-1,-1 0 1,89-35 0,17 18-1,71 35 1,35-18 0,36 18 15,-36-35-16,35-1 1,-52-17 0,-71-17-1,18 17-15</inkml:trace>
  <inkml:trace contextRef="#ctx0" brushRef="#br0" timeOffset="84889.1">23054 12894 0,'0'0'0,"0"-18"16,0-17-16,0 17 15,-53 71 1,-17 71 15,34-71-31,-70 70 16,-35 36-1,35-53 1,54-53 0,52-36-1,35-34 1</inkml:trace>
  <inkml:trace contextRef="#ctx0" brushRef="#br0" timeOffset="85087.9">23054 13282 0,'0'0'16,"18"0"-16,-1 0 0,-17 18 31,0-1-31,-35 1 31,17 17-15,1-35-1</inkml:trace>
  <inkml:trace contextRef="#ctx0" brushRef="#br0" timeOffset="85232.03">23107 13176 0,'0'0'0,"0"-35"15,0 17 1,0 36 31,0 0-32</inkml:trace>
  <inkml:trace contextRef="#ctx0" brushRef="#br0" timeOffset="85638.94">23336 13212 0,'0'17'16,"0"1"-16,0-1 16,-35 1-1,0 35 1,-1-18 0,19-17-1,17 0 1,0-36 15,0-17-15,53-18-1,-53 35-15,70-17 16,-52 35 0,17 0 15,-35 53-16,0-18 1,-35 18 0,17-18-1,54-35 17</inkml:trace>
  <inkml:trace contextRef="#ctx0" brushRef="#br0" timeOffset="85955.04">23742 13264 0,'0'-17'31,"-18"17"-31,-17 70 16,-18 36 15,18 0-16,35-53-15,-71 123 16,1-17 0,-18 17-1,-1-34 1,36-54 0,18-53-1,35-53 1,18-35-1,35-35 1</inkml:trace>
  <inkml:trace contextRef="#ctx0" brushRef="#br0" timeOffset="86272.71">23583 13458 0,'0'0'0,"0"-17"0,0-54 31,0 18-15,53 36 0,18 17-1,17 0 1,-71 35 0,-17 0-1,-70-17 1,-1 0-1,-34-18 1,105 17 0,52-17 31,-16-17-47</inkml:trace>
  <inkml:trace contextRef="#ctx0" brushRef="#br0" timeOffset="86888.8">23830 13370 0,'0'0'16,"0"-17"0,0 34 15,0 1-15,0 0-1,0 17 1,18-35-1,-1 0 1,36-18 0,0 1-1,-17-19 1,-19 19 0,-17 34 46,0 1-46,18-18 15,-1 0-15,1 0-16,-18-18 15,18-17 1,17-36-1,-35-17 1,0 71-16,18-19 16,-36 89 31,18-17-47,-53 52 31,53-71-31,-35 72 15,35-54 1,0-18 0,35 1-1,-17-18 1,-1-35-16</inkml:trace>
  <inkml:trace contextRef="#ctx0" brushRef="#br0" timeOffset="87071.69">23918 13247 0,'0'0'0,"-17"0"0,-1 0 15,36 0 17,-1 0-17,72 0 1,-19 0-1,-52 0-15</inkml:trace>
  <inkml:trace contextRef="#ctx0" brushRef="#br0" timeOffset="87523.04">24130 12859 0,'-35'-36'31,"17"36"-31,18 18 31,0 0-31,18 52 16,17 18 0,141 177 46,-158-247-62,-18-1 0,18-17 16,-1 0-1,-17 18-15,-17 0 16,-1-1 0,0-17-16,1 18 0,-142 88 31,36-18-16,17 0 1,35-53 0,18 1-1,36-19 1,-1-17 0</inkml:trace>
  <inkml:trace contextRef="#ctx0" brushRef="#br0" timeOffset="92054.63">10372 15117 0,'0'0'0,"-18"0"16,-35 0-1,53-18 16,0 0-15,0-17 0,53-36-1,-35 54-15,17-36 16,-17-18 0,-1 18-1,-17 89 16,-35 52-15,0 35 0,35-87-16,0 105 15,0-35 1,0-1 0,0-52 15,0-17-16,-36-36 1,-87 17 0,-18 1-1,53-18 1,35 0 0,53 17-1,106-17 1,70 0-1,-53-17 1,1 17 0,-89 0-1,-17-18 1,-18 1 31,0-1-47</inkml:trace>
  <inkml:trace contextRef="#ctx0" brushRef="#br0" timeOffset="92372.17">10971 15187 0,'0'18'31,"0"-1"-31,0 19 15,0-1 1,18-35 0,0-18-1,-1-52 1,-17 17 0,-35 35-1,-36 18 16,54 0-31,-1 18 16,1-1 0,17 19-1,70-36 1</inkml:trace>
  <inkml:trace contextRef="#ctx0" brushRef="#br0" timeOffset="99454.62">12083 14922 0,'17'0'31,"1"-17"-31,17-1 15,0-17 1,18 0 0,-53-18-1,-53 17 1,-35 36 0,-53 0-1,18 53 1,-1 53 15,36 35-15,88 0-1,18-70 1,105 0 0,54-71-1,-36 0 1,53-53-1,-106 0 1</inkml:trace>
  <inkml:trace contextRef="#ctx0" brushRef="#br0" timeOffset="99920.21">13035 14817 0,'0'0'0,"18"0"0,-18-18 15,0 0 1,-71 18 0,-70 18-1,35 17 1,0 1 0,106-19-16,0 1 15,0-1 1,53 19-1,36-1 1,52 0 0,-71 18-1,-70 18 1,-53-36 0,-70 0-1,17-17 1,53-18 15,0-35-15,36-1-1,17 19 1,17-1 0,54 1-1,-1-19 1</inkml:trace>
  <inkml:trace contextRef="#ctx0" brushRef="#br0" timeOffset="100370.13">13776 14799 0,'0'0'0,"-18"-53"31,18 35-31,-53 18 16,-17 0 0,-18 36-1,35 17 1,35-53-16,0 53 16,18-1-1,53-34 1,36 35-1,-19-35 1,-52 17 0,-18 0-1,0 1 1,-88-1 0,17-18-1,-17 1 16,35-18-15,-18 0 0,-17 0-1,71 18-15</inkml:trace>
  <inkml:trace contextRef="#ctx0" brushRef="#br0" timeOffset="101120.47">10054 16034 0,'0'0'0,"-17"0"15,-1 0-15,18-18 0,-18-17 16,18-18 0,18 0-1,17 35 1,0 54 15,1 52-15,-36 123-1,-71-105 1,-35 18 0,36-71-1,17-36 1,18-17-1,35-70 1,0-18 0,17 35-1,1 53 1,-1 0 0,19 53-1,-1 17 16,36 1-15,-18-36 0,-53-17-1</inkml:trace>
  <inkml:trace contextRef="#ctx0" brushRef="#br0" timeOffset="101287.41">10319 16281 0,'17'0'0,"-34"0"0,34-18 16,1 18 15,0 0-15,-1 0-16,54 0 15</inkml:trace>
  <inkml:trace contextRef="#ctx0" brushRef="#br0" timeOffset="101587.41">11359 15963 0,'0'0'0,"0"-35"31,18 35-31,0 35 15,35 71 1,17 17 0,-52-34-1,-18-1 1,0-53 0,0-17-1,0-36 16,17-35-15,-17 36-16</inkml:trace>
  <inkml:trace contextRef="#ctx0" brushRef="#br0" timeOffset="101786.61">11642 16034 0,'0'-53'16,"0"106"-16,-18-106 15,-53 88 1,-34 71-1,-36 17 1,52-34 0,36-1-1,53-71 1,124-17 0,-89-17-1</inkml:trace>
  <inkml:trace contextRef="#ctx0" brushRef="#br0" timeOffset="102086.87">11889 16175 0,'0'0'0,"0"17"32,-18 1-32,-17 70 15,-1 18 1,19 88-1,17-141-15,-36 159 16,-16 70 0,34-35-1,0-106 1,18-53 0,53-194 15,-53 53-16,35-88 1,-17 0-16</inkml:trace>
  <inkml:trace contextRef="#ctx0" brushRef="#br0" timeOffset="102336.79">11800 16581 0,'0'-124'16,"0"248"0,0-354-16,0 195 0,0-124 15,53 71 1,71 17-1,17 71 1,-71 53 0,-52 36-1,-124-1 1,-88 0 0,88-35-1,18-18 1,123-35 15</inkml:trace>
  <inkml:trace contextRef="#ctx0" brushRef="#br0" timeOffset="103437.8">12700 16087 0,'0'0'0,"0"-18"0,0-17 16,0 17-16,-35 18 16,-53 35-1,17 36 1,0 52 0,36-17-1,35-35 16,18-71-15,35 0 0,35-35-1,-35-18 1,-18-71 0,-17 18-1,-18 53 1,0 71-1,0 88 1,0 17 0,0-34-1,17-1 1,1-71-16,35 1 16,70-18-1,36-53 1,-71-17 15,18-89-15,-53-18-1,-53 54 1,0 88 0,-18 52-1,-17 71 1,-18 89-1,53-36 1,0-106-16,36 18 16,52-18-1,0-35 1,35-35 0,-17-71-1,-53-17 1,-53 88-16,18-142 31,-18 89-15,0 70-1,-18 89 1,-17 105 0,0-17-1,-1-35 1,36-54-1,18-88 32,0 1-47,17-54 16,-18 54-16,36-54 16,-17 36-1,-19 88 32,1 17-31,0-34-1,35 16 1,17-52 0,-17 0-1,35-35 1,-53-18-1</inkml:trace>
  <inkml:trace contextRef="#ctx0" brushRef="#br0" timeOffset="103620.1">13176 16140 0,'0'0'0,"-17"0"0,34 0 47,54 0-31,88-18-1,-107 0-15</inkml:trace>
  <inkml:trace contextRef="#ctx0" brushRef="#br0" timeOffset="104686.51">14905 16351 0,'0'0'0,"-124"36"31,107-36-31,17-18 31,0 0-15,17-52 0,36-19-1,-35 37-15,35-125 16,-53 36 0,-18 71-1,-52 52 1,34 71-1,-17 158 1,36-52 0,17 18-1,0-89 1,88-18 0,-17-70-1,34-17 16,-16-54-15,-54 18 0,-17-53-1,-18 71 1,-36 106 15,19-54-31,17 19 16,17-1-1,36-17 1,53-18 0,0-36-1,17-34 1,-105 52-16,35-35 16,-36 35-1,-34 54 32,-36 34-31,35-34-1,18-1 1,36-35 0,52 0-1,-18-53 1,-34 18-1,-19-36 1,1 71-16,-18-18 16,0 36-1,-53 70 1,-18 89 0,36 52-1,17-53 1,-34 71 15,-1-141-15,-18-18-1,18-88 1,-35 0 0,17-70-1,71-89 1,36 53-16</inkml:trace>
  <inkml:trace contextRef="#ctx0" brushRef="#br0" timeOffset="105736.16">16475 16351 0,'0'-17'31,"17"-1"-31,-17 0 16,36-35 0,-19-70-1,-17 17 1,-70 53-1,52 53-15,-52 0 16,-107 124 0,107 34-1,70-69 1,0-1 0,70-71-1,36-17 1,35-52 15,-53-54-15,-35-53-1,-53 35 1,0 36 0,0 124-1,-17-19-15,-36 142 16,35-36-1,18 19 1,18-72 0,70-35-1,0-35 1,-53 0-16,53-53 16,18-70-1,-35-36 1,17-70 15,-70 105-15,-18 36-1,-53 141 1,0 53 0,0 88-1,35-53 1,18-17-1,18-71 1,0-36-16,70 1 16,0-36-1,18-52 1,0-72 0,-53-16-1,-18-19 1,-35 142-16,0-18 31,-53 124 0,-18 105-15,54 0 0,17-70-1,0-70-15,88 52 16,-35-71-1,35-17 1,-35-17 0,-35-54-1</inkml:trace>
  <inkml:trace contextRef="#ctx0" brushRef="#br0" timeOffset="105937.06">16969 16157 0,'0'0'0,"-36"0"0,-52 0 32,70 0-17,36 0 1,88 0 0,53-17-1,105-19 1,-211 19-16</inkml:trace>
  <inkml:trace contextRef="#ctx0" brushRef="#br0" timeOffset="106452.58">17709 16157 0,'-35'0'16,"18"0"-1,17-53 1,0 0 15,70 18-15,1 17-1,17 18 1,-35 53 0,-36 36-1,1-54-15,-18 18 16,0 17-1,-18-52 1,18-36 15,18-17-15,0 17-16,70-70 16,0 18-1,0 34 1,-88 54 15,0 35-15,-17 70-1,-19-34 1,1-36 0,35-36-1,0-70 16,0 36-31</inkml:trace>
  <inkml:trace contextRef="#ctx0" brushRef="#br0" timeOffset="106602.07">18221 15787 0,'0'-18'0,"0"36"0,-35-71 15,-1 35 1,107 18 31,-53 0-47</inkml:trace>
  <inkml:trace contextRef="#ctx0" brushRef="#br0" timeOffset="107069.52">18803 15646 0,'0'0'0,"-35"17"15,-18 36 1,-18 88 0,54-17-1,17 35 1,0-124-16,0 53 16,0-70-1,0-1 1,0-87 31,35 17-32,-17 18-15,87-71 16,1 35 0,18 54-1,-54 34 1,-52 89-1,-53 0 1,-106-18 0,-1-17-1,54-54 1,71-17 0,34 0-1,71-53 1,-52 36-1</inkml:trace>
  <inkml:trace contextRef="#ctx0" brushRef="#br0" timeOffset="108036.23">19138 16087 0,'0'0'16,"0"17"0,0 1-1,-17 35 1,17-36-16,-18 72 15,18-54 1,53 0 0,0-35-1,35 0 1,0-70 0,-17-54-1,-18 36 1,-18 35 15,-35 71-15,-35 52-1,-1 54 1,36-71 0,36-18-1,34-35 1,36 0-1,0-71 1,-36-87 0,-17-54-1,-17 89 1,-19 17 0,-87 141 15,-1 106 0,36 35-15,35-70-1,53 18 1,35-54 0,-18-70-1,19-17 1,-72-1-16,36-35 15,0-70 1,-35 70 0,-18 88 15,-18 53-15,1-70-16,17 35 15,0-18 1,52-35 15,19 0-15,17-18-1,18-35 1,-18 1 0,-70 52-1,-36 35 1,-70 35-1,53-17 1,-1 0 0,36-35-1,0-36 17,0 1-17</inkml:trace>
  <inkml:trace contextRef="#ctx0" brushRef="#br0" timeOffset="108252.56">19773 15857 0,'0'0'0,"-35"0"31,53 0-31,34 0 16,-34 0-16,106 0 15,34 0 1,-52 0 0,-35-17-1,-159 17 1</inkml:trace>
  <inkml:trace contextRef="#ctx0" brushRef="#br0" timeOffset="109086.23">9454 17498 0,'0'-18'16,"0"-35"0,0 36-16,18-1 15,35 0 1,18 18 0,-19 53-1,-52 0 1,-52 35-1,-1-52 17,0-19-17,35-17 1,36-35 0,35 35-1,17 0 1,18 53-1,-35 17 1,-53-52-16,0 70 16,-70-17-1,-71-1 1,52-70 0,19 0-1,52-35 1,18-18 15,0 36-31,36-54 16</inkml:trace>
  <inkml:trace contextRef="#ctx0" brushRef="#br0" timeOffset="109268.99">10178 17621 0,'0'0'0,"17"0"15,1 0 32,0 0-31,52 0-16,36 0 16</inkml:trace>
  <inkml:trace contextRef="#ctx0" brushRef="#br0" timeOffset="109620.15">11677 17462 0,'0'0'0,"-18"-17"0,-17-36 16,0 0 0,17 53-16,18-18 15,0 54 1,0 52 0,71 88-1,-18-70 1,-18 18-1,-18-107 1,1 1 0,0-18-1,-1-18-15</inkml:trace>
  <inkml:trace contextRef="#ctx0" brushRef="#br0" timeOffset="109852.05">11977 17445 0,'0'-53'15,"0"106"-15,-18-106 16,-70 88 0,0 53-1,-53 106 1,35-52 0,88-107-16,-70 88 15,70-52 1,36-71 15,105-35-15,-70-1-16</inkml:trace>
  <inkml:trace contextRef="#ctx0" brushRef="#br0" timeOffset="110085.97">12259 17639 0,'0'0'16,"-18"88"-1,-35 0 1,-17 71 0,-1 53-1,18-36 1,36 71 0,17-141-1,53-89 1,105-87 15,-122 35-31</inkml:trace>
  <inkml:trace contextRef="#ctx0" brushRef="#br0" timeOffset="110386.31">12347 17939 0,'0'0'0,"-17"-177"15,17 1 1,0 70-1,70 71 1,18 52 0,-17 72-1,-53 52 1,-71-18 0,-53-70-1,-35-35 1,88-18 15,194-71 0,-71 18-15,-34 36-16</inkml:trace>
  <inkml:trace contextRef="#ctx0" brushRef="#br0" timeOffset="111418.98">13159 17498 0,'-36'-18'31,"19"18"-31,-19 0 0,-52 35 16,-18 54 0,36-1-1,70 18 1,17-53 15,36-53-15,53 0-1,-18-53 1,1-53 0,-54 18-1,0 17 1,-35 124 15,0 70-15,0-34-1,18-19 1,35-35 0,-18-35-16,53 0 15,53-17 1,-35-54 15,0-70-15,-53 18-1,-35-18 1,-18 52 0,-18 160 15,-17 52-16,17 54 1,18-142-16,0 18 16,88 18-1,0-71 1,-17-18 0,35-70-1,-53-18 1,-18-53 15,-35 141-31,0-52 16,0 52-1,0 89 1,-53 70 0,0-18-1,0 1 1,36-71-1,34-71 17,54-17-17,35-71 1,-36 36 0,-52 52-16,17 18 15,-35 35 1,0 36-1,0 17 17,53-35-17,18-36 1,-1 1 0,-35-53-1,-35 0 1</inkml:trace>
  <inkml:trace contextRef="#ctx0" brushRef="#br0" timeOffset="111618.59">13776 17515 0,'0'0'0,"-18"0"0,-17 0 16,17 0-1,36 18 1,35-18-1,176 18 17,-88-18-17,-88 0-15</inkml:trace>
  <inkml:trace contextRef="#ctx0" brushRef="#br0" timeOffset="112585.03">15893 17974 0,'0'0'0,"-18"0"15,18-18 1,0 1-16,18-89 15,35-35 17,17-71-17,-70 53 1,-35 18 0,-36 124-1,-17 105 1,18 53-1,17 35 1,17 18 0,36-88-1,18-71-15,88 1 16,-18-36 0,0 0-1,18-88 1,-88 17-1,-18-17 17,-18 88-17,-35 35 1,53 18 0,0 0-1,53-35 1,53-18-1,35-36 1,-53 1 0,-35 0-1,-35 35 1,-54 53 15,19-18-15,17-17 15,17-18-31,72-18 31,-19-35-15,-35 53-16,54-88 16,-72 53-1,-17 17 1,0 71-1,-17 53 1,17-71-16,-53 88 16,0 71-1,-18 36 1,18-72 0,36-69-1,-19-36 1,19-89-1,17-70 1</inkml:trace>
  <inkml:trace contextRef="#ctx0" brushRef="#br0" timeOffset="112883.59">17410 17286 0,'-18'-18'15,"18"1"-15,0-1 0,106-17 16,88 17-1,-71 18 17,-17 0-17,-124 18 17</inkml:trace>
  <inkml:trace contextRef="#ctx0" brushRef="#br0" timeOffset="113118.48">17851 17198 0,'0'0'0,"-18"0"0,-17 35 16,35-17-16,-71 88 15,18-1 1,18 19 0,35-36-1,0-35 1,0-35 15,53-18-15,53-53-1,-89 35-15</inkml:trace>
  <inkml:trace contextRef="#ctx0" brushRef="#br0" timeOffset="113452.18">18009 17568 0,'0'0'0,"18"0"16,17 0-1,-17-17 1,35-19 0,0 1-1,-36 0 1,1 17 0,-53 1-1,-18 34 1,0 89 15,35-18-15,18 36-1,18-71 1,88-18 0,17-35-1,-17-53 1,17-53-1,-52 18 1</inkml:trace>
  <inkml:trace contextRef="#ctx0" brushRef="#br0" timeOffset="113652.06">18627 17480 0,'0'-35'0,"17"17"0,1-17 15,-71 158 1,71-158-16,35-18 16,-36 177-1,18-18 1,-17-18-1,53 35 17,-54-105-17,1-18 1,-18-35 0,0 17-16</inkml:trace>
  <inkml:trace contextRef="#ctx0" brushRef="#br0" timeOffset="113868.9">18944 17480 0,'0'0'0,"0"-18"16,-35 18-1,-71 71 1,0 17 0,0 36-1,18-18 1,88-54 15,53-52-15,35-17-1,-52-1-15</inkml:trace>
  <inkml:trace contextRef="#ctx0" brushRef="#br0" timeOffset="114118.58">19138 17445 0,'18'-35'0,"-36"70"0,53-106 0,1 1 15,-36 34 1,-53 107 15,35-36-31,-52 124 16,52-35 0,18-1-1,0-17 1,35-53-1,18-53 1,-53-18 15,0 0-31</inkml:trace>
  <inkml:trace contextRef="#ctx0" brushRef="#br0" timeOffset="114284.62">18944 17657 0,'0'0'0,"0"-18"16,35 18 0,18 0-1,88 0 1,-17-18 0,-54 18-1</inkml:trace>
  <inkml:trace contextRef="#ctx0" brushRef="#br0" timeOffset="114536.35">19826 17445 0,'0'0'16,"0"-18"-16,-18 18 31,-34 71-15,-19 35-1,0-1 1,19 19 0,52-71-1,0-36-15,35 1 16,35-18 0,-17-18-1</inkml:trace>
  <inkml:trace contextRef="#ctx0" brushRef="#br0" timeOffset="114751.47">20091 17445 0,'0'-53'15,"0"106"-15,35-141 16,18 88 0,0 70-1,0 54 1,-36 17-1,-17-88-15,-17 88 16,-54-53 0,-35-17-1,53-71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9-17T03:31:09.50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1129 1464 0,'-18'-18'31,"1"18"-15,17-17-16,-18 17 15,0 0 32,18 17-31,0 1 0,0 0-16,0-1 15,18 1 16,17-18-15,-17 0 0,17 0-1,-17-18 1,-18 1 0</inkml:trace>
  <inkml:trace contextRef="#ctx0" brushRef="#br0" timeOffset="285.64">1199 1429 0,'18'0'0,"0"0"16,-1 0 0,-34 17 124</inkml:trace>
  <inkml:trace contextRef="#ctx0" brushRef="#br0" timeOffset="783.4">1305 1429 0,'0'0'0,"18"-36"31,-18 19-31,18-1 15,-36 18 32,0 18-31,-52 52 0,34-52-16,-122 158 15,17 1 1,-36-36-1,-17-35 1,124-71 0,52-35-1,53 0 1,53-18 0,54 18 15,-37 18-16,1 35 1,-35 0 0,-18 0-1,-18-36 1,0 1 0,1-18-1,-19-18 1</inkml:trace>
  <inkml:trace contextRef="#ctx0" brushRef="#br0" timeOffset="1002.13">1552 1958 0,'0'0'0,"0"35"15,0-17 1,-17 35-1,-1-18 1,0 18 0,1-35-1,-1-18 1,18-18 0</inkml:trace>
  <inkml:trace contextRef="#ctx0" brushRef="#br0" timeOffset="1166.52">1517 1817 0,'0'-18'0,"0"36"0,0-71 16,0 71 31,53-1-32,-18 18 1</inkml:trace>
  <inkml:trace contextRef="#ctx0" brushRef="#br0" timeOffset="1601.74">1817 1887 0,'0'71'16,"0"-53"-1,0 52 1,0-52-16,0 35 15,0 17 1,-18-35 0,1-35-1,17-17 17,0-36-17,52-71 16,19 36-15,52 0 0,-17 88-1,-18 53 1,-88 18 0,0-36-16,-17 35 15,-18 1 1,17-53-1,18-1 1,18-34 0,17-1-1</inkml:trace>
  <inkml:trace contextRef="#ctx0" brushRef="#br0" timeOffset="1967.24">2540 1834 0,'0'0'0,"-18"18"32,18 17-17,0 71 1,36 0 0,-1 123-1,-35-17 1,0-141-16,-18 175 15,-52 90 1,-1-19 0,18-140-1,0-36 1,36-124 0,-1-34 15,18-1-31,0-70 15,18-142 1,35-16 0,-18 69-16</inkml:trace>
  <inkml:trace contextRef="#ctx0" brushRef="#br0" timeOffset="2284.05">2452 2311 0,'-18'-89'15,"36"178"-15,-53-319 16,35 142-1,35-35 1,53 70 0,53 35-1,-53 36 1,-52-1-16,-1 54 16,-35 52 15,-106-17-16,18-53 1,17-35 0,18-1-1,89-17 17,52-52-17,53-19 1</inkml:trace>
  <inkml:trace contextRef="#ctx0" brushRef="#br0" timeOffset="2983.75">3016 1958 0,'18'-18'0,"-36"36"0,71-71 16,-53 71 31,-17-1-47,17 1 15,-18 35-15,18 53 31,0-53-15,18-36 0,17-17-1,53-17 1,-17-19 0,52-87-1,-70 35 1,-35 17-1,-18 106 17,-18 36-17,0-53-15,1 87 16,17-52 0,35 0-1,18-53 16,35 0-15,53-53 0,-17-70-1,-36-89 1,-53 71 0,-17 35-1,-18 89 1,0 34-1,-53 124 1,18 36 0,35-54-1,0-17 1,35-53 0,18-18 15,17-35-16,1-35 1,-36-18 0,-17-35-1,-18 53-15</inkml:trace>
  <inkml:trace contextRef="#ctx0" brushRef="#br0" timeOffset="3183.75">3810 1905 0,'-18'0'15,"36"0"-15,-18 0 32,18 0-32,52-18 15,-35 1-15,107-36 16,-54 35 0,-18-17-1,-70 17 16</inkml:trace>
  <inkml:trace contextRef="#ctx0" brushRef="#br0" timeOffset="3617.87">5574 1658 0,'0'0'0,"0"-18"16,0-17-1,0 17 1,0 54 0,0 52-1,-18-53-15,-17 89 16,35-54-1,0-17 1,0-70 31,18-19-47</inkml:trace>
  <inkml:trace contextRef="#ctx0" brushRef="#br0" timeOffset="3899.97">5662 1376 0,'-18'0'31,"1"0"-15,17-18 30,0 1-30,-18 17 15,1 0-15,17 17-16,0 18 16,17 18-1</inkml:trace>
  <inkml:trace contextRef="#ctx0" brushRef="#br0" timeOffset="4500.06">6262 1834 0,'0'0'16,"17"0"-16,1 0 0,-18-17 15,0-36 1,0 0-1,-35-35 1,0 70 0,17 18-16,-53 0 15,-52 88 1,17 53 0,35-17-1,54-1 16,17-52-15,53-53 0,53-18-1,-71-18-15,53-35 16,36-88 0,-72-18-1,-34-70 1,0 70-1,-18 18 1,0 123 0,-18 71-1,18 53 1,0 88 0,0-35-1,0 0 16,0-124-31,0 18 16,71 0 0,-18-53-1,52-53 1,1-18-16</inkml:trace>
  <inkml:trace contextRef="#ctx0" brushRef="#br0" timeOffset="4700.04">7144 1623 0,'-18'0'15,"18"17"1,18-17 15,-1 0-31,54 0 31,-36 0-15,-35 18-16</inkml:trace>
  <inkml:trace contextRef="#ctx0" brushRef="#br0" timeOffset="4850.26">7108 1834 0,'0'0'0,"-17"18"15,-1 17 1,71-35 15,-35 0-31,52-35 16,-34 17-16</inkml:trace>
  <inkml:trace contextRef="#ctx0" brushRef="#br0" timeOffset="5165.87">8237 1341 0,'0'0'0,"-17"0"0,-1-18 16,18-17-1,0-36 1,18 53-1,-18 1 1,0 34 0,-18 72-1,0-19 1,1-52-16,-1 70 16,18-35-1,18 0 1</inkml:trace>
  <inkml:trace contextRef="#ctx0" brushRef="#br0" timeOffset="5682.99">8767 1658 0,'0'0'0,"17"0"0,18-35 15,-17-18 1,-18 0-1,-35-18 1,-71 71 0,18 36-1,-36 69 1,71 1 0,18 53-1,35-71 16,53-70-15,35-36 0,0-52-1,18-54 1,-35 1 0,-71-36-1,0 124 1,0 88 15,0 70-15,0 1-1,35-1 1,-17-88-16,35 18 16,35-53-1,18-35 16,-18-53-31</inkml:trace>
  <inkml:trace contextRef="#ctx0" brushRef="#br0" timeOffset="6167.03">9331 1341 0,'18'-53'16,"-36"106"-16,36-230 16,-36 160-1,-17 34 1,-1 107-1,36-1 1,-17-70-16,17 141 16,-18-88-1,0 0 1,1-71 0,-1-53 30,18-17-46,0-71 16,53 18 0,71-18-1,-1 71 1,124 53 0,-159 52-1,-88 36 1,-141 0-1,18-36 1,-18-17 0,35-35-1,70-18 1,36-35 0,71-36-1,0 53 1</inkml:trace>
  <inkml:trace contextRef="#ctx0" brushRef="#br0" timeOffset="6416.87">10072 1499 0,'53'-35'16,"-106"70"-16,176-105 16,-193 123 15,-1 35-16,-35 71 1,89-124-16,-19 53 16,36 0-1,53-70 1,53-18 0,-18-18-1,18-70 1</inkml:trace>
  <inkml:trace contextRef="#ctx0" brushRef="#br0" timeOffset="7217.14">11730 1429 0,'0'0'0,"-18"0"15,-17-18 1,35 36 0,0 17-1,35 18-15,53 53 16,-70-53-16,70 88 16,-70-71-1,0 1 16,-1-71-15,1-18 0,-1 1-16</inkml:trace>
  <inkml:trace contextRef="#ctx0" brushRef="#br0" timeOffset="7433.42">12153 1464 0,'0'-35'16,"0"70"-16,-53-70 15,18 35-15,-71 53 16,-53 88 0,1 0-1,87-53 1,53-17 0,89-71 30,-53-18-46,52-17 0</inkml:trace>
  <inkml:trace contextRef="#ctx0" brushRef="#br0" timeOffset="7882.72">12365 1464 0,'0'0'0,"0"18"31,0-1-16,-35 19-15,-1 34 16,19 36 0,17-53-1,53-35 1,-36-18-16,54 0 16,35-71-1,-36 0 16,1-17-15,-54 53 0,-17 70 15,-70 124-15,-18 17-1,-1-52 1,19-1-1,52-52 1,18-36 0,35-35-1,36-70 1,-18 17 0</inkml:trace>
  <inkml:trace contextRef="#ctx0" brushRef="#br0" timeOffset="8398.82">13070 1535 0,'0'0'0,"18"0"47,0 0-47,17 0 15,88-18 1,36-17-1,-71 17 1,-52 0 0,-72 36-1,-69 53 1,52-36-16,-141 159 16,52-71-1,37-17 16,87-88-15,89-53 15,-54 17-31,124-88 16,-52 18 0,16 35-1,-87 88 1,-18 18-1,35 35 1,1-17 0,34-53-1,-17-18 1,35-53 0,-35 17-1</inkml:trace>
  <inkml:trace contextRef="#ctx0" brushRef="#br0" timeOffset="8782.54">14958 1464 0,'0'0'0,"-18"0"16,-17 0-1,0 106 1,-1 123 0,1-176-16,-18 159 15,-17 88 16,17-71-15,53 0 0,-18-105-1,36-124 1,35-36 0,-18-69-1,-18 52-15</inkml:trace>
  <inkml:trace contextRef="#ctx0" brushRef="#br0" timeOffset="9083.02">14852 1887 0,'0'0'15,"-53"-141"-15,18 0 16,35 53 0,88 35-1,106 35 16,-35 36-15,-106 0-16,52 105 16,-122-35-1,-160 36 1,36-71 0,0-18-1,106-17 1,70-54-1,89-17 1,-71 36-16</inkml:trace>
  <inkml:trace contextRef="#ctx0" brushRef="#br0" timeOffset="9616.24">15804 1605 0,'0'0'15,"18"-35"-15,-36 17 31,-70 18-15,-18 71 0,-17 52-1,35-35 1,70-70-16,-17 70 16,35-70-1,35-18 1,89-35-1,-19-18 1,1-88 0,-70 70-1,-19 53 1,-17 54 0,0 105-1,-17 18 16,-36 52-15,35-140-16,-17 123 16,-36 53-1,18-53 1,36-124 0,17-52-1,52-106 16,37-53-15,-19 17 0,71-105-1,-70 105 1</inkml:trace>
  <inkml:trace contextRef="#ctx0" brushRef="#br0" timeOffset="9965.42">16245 1711 0,'-17'-18'0,"34"36"0,-70-53 16,36-36-1,17 53-15,0-17 16,53-18 0,35 53-1,18 18 1,-36 52-1,-70 72 1,0-37 0,-70-52-1,52-53 1,1-17 0,17-54-1,35-35 16,35 36-15,-17 34 0,-53 19-16</inkml:trace>
  <inkml:trace contextRef="#ctx0" brushRef="#br0" timeOffset="10449.21">17621 1923 0,'0'0'0,"0"17"0,-17 1 16,17 0-16,53-54 31,35-52 0,35-88-15,-52 35-1,-18-71 1,-53 88 0,-18 124-1,-53 71 1,19 35-1,16 88 1,36 0 0,0-53-1,53-70 1,18-54 0,87-34-1,1-54 1,53-52 15,-177 87-31</inkml:trace>
  <inkml:trace contextRef="#ctx0" brushRef="#br0" timeOffset="11415.75">18609 1587 0,'18'-17'15,"-18"-1"1,-36 106-16,54-141 0,-53 18 16,-18 88-1,35-35-15,-17 70 16,0 0-1,17-17 1,18-36 0,0-53 15,18-52-15,52-54-1,-17 54 1,18 17 15,-18 70-15,-18 36-1,-18 71 1,1-36 0,-18-17-1,18-71 16,-1 0-31,19-36 16,34-52 0,-52 53-16,52-71 15,1 0 1,-36 89 0,-17 34-1,-18 71 1,0 18 15,0 0-15,53-53-1,0-35 1,70-36 0,-17-17-1,53-124 1,-106 35-1,0 36 1,-106 159 15,0 17-15,35-53-16,-35 71 16,53-71-16,-35 36 15,35-36 1,0-17 15,0-89 0,0 54-31,53-107 16,53-35 0,52 36-1,-52 105 1,0 89-1,-71 35 1,-35 88 0,0-124-1,0 1 1,53-71 0,18-18-1,17-70 1</inkml:trace>
  <inkml:trace contextRef="#ctx0" brushRef="#br0" timeOffset="11639.02">20955 1094 0,'0'0'0,"-18"17"31,18 1-31,-35 52 16,0 19 0,17-36-1,1-1 1,17-34 15</inkml:trace>
  <inkml:trace contextRef="#ctx0" brushRef="#br0" timeOffset="12282.44">21625 1482 0,'18'0'0,"0"-36"32,-18 54-17,-36 35 1,-70 53-1,-52 35 1,34-71 0,1 1-1,87-53 1,19-18 0,34 0-1,36 0 1,36 0-1,-19 0 17,36 0-17,-35 0 1,-54 0-16,71 0 16,-35-36-1,0 19-15</inkml:trace>
  <inkml:trace contextRef="#ctx0" brushRef="#br0" timeOffset="12581.84">22172 1323 0,'0'0'0,"0"-18"0,0 1 16,-18 17-1,-34 70 1,-19 54 15,36-71-31,-106 194 16,17-53-1,-17-18 1,70-70 0,19-36-1,52-34 1,70-89 15,36 0-15</inkml:trace>
  <inkml:trace contextRef="#ctx0" brushRef="#br0" timeOffset="12782.38">22190 1817 0,'17'-18'0,"-34"36"0,17 17 47,-36 36-31,1 17-1,18-53 1,17-17 0,0-36-1,17 0-15</inkml:trace>
  <inkml:trace contextRef="#ctx0" brushRef="#br0" timeOffset="12916.46">22207 1658 0,'0'0'0,"0"-53"15,0 35 1,0 54 15,0 17-15</inkml:trace>
  <inkml:trace contextRef="#ctx0" brushRef="#br0" timeOffset="13632.29">22472 1834 0,'0'18'0,"0"-36"0,0 54 0,-18-19 16,-35 72-1,18-54 1,17-18 0,18 1-1,0-36 17,0 1-32,18 17 0,35-53 15,18 0 16,17 0-15,-53 53 0,-35 18-1,0 17 1,0 36 0,0-36-1,0-18 1,71-17 15,-36-35-15,-17 18-16,34-54 15,-16 0 1,-19 36 0,-17 18-1,-17 69 16,-36 37-15,-35 105 0,17-89-1,0 90 1,19-37 0,-19 36-1,36-106 1,-1 1-1,36-72-15,18-34 32,35-54-17,18-35 1,-1-70 0</inkml:trace>
  <inkml:trace contextRef="#ctx0" brushRef="#br0" timeOffset="14531.71">22737 1799 0,'0'0'15,"105"-17"1,-52 17 0,35 0-1,-70 52 1,-18 54-1,-53-53 1,-53 0 0,89-53-16,-19 18 15,36-1 1,89-52 15,-19 0-15,36-36 15,-71 54-31,36-36 16,-54 35-1,-52 71 17,-18 0-17,36 17 1,17-34-1,17-36 17,1 0-32,17 0 15,18-36 1,-18-16 0,-17 34-16,0-17 15,-18 70 16,0 18 1,-18 17-17,18-34 1,18-19 0,17-17-1,18-53 1,-18 0-1,18-70 1,-18 35 0,-17 0-1,-18 105 17,-18 1-17,-17 70-15,0-17 16,0 52 15,35-105-31,0 52 16,0-17-1,17-53 17,18-17-17</inkml:trace>
  <inkml:trace contextRef="#ctx0" brushRef="#br0" timeOffset="14731.86">23442 1923 0,'0'0'0,"-18"0"0,1 0 16,-1 0 0,36 0 30,-1 0-46,19 0 32,17-36-17,-36 19-15</inkml:trace>
  <inkml:trace contextRef="#ctx0" brushRef="#br0" timeOffset="15115.67">23848 1711 0,'0'0'0,"-18"0"16,18 18 31,0-1-47,53 19 16,0-1-1,53 0 1,-36 0 15,-52-35-31,-18 18 47,-88 35-31,-53 35-1,35-17 1,-35 17-1,123-71-15,-35 19 16,18-36 0,-18 0-1,35 0-15</inkml:trace>
  <inkml:trace contextRef="#ctx0" brushRef="#br0" timeOffset="18582.24">6844 4463 0,'0'0'0,"18"-18"0,-1-35 15,-17 35 1,0 1-16,0 34 31,0 72-15,-17 105-1,-19 17 1,36-87 0,-17-1-1,17-70 1,17-70 15,19-36-15</inkml:trace>
  <inkml:trace contextRef="#ctx0" brushRef="#br0" timeOffset="18754">7285 4762 0,'0'0'0,"17"0"94</inkml:trace>
  <inkml:trace contextRef="#ctx0" brushRef="#br0" timeOffset="19181.87">8819 4322 0,'0'0'0,"-35"0"0,-71-18 31,106 36-31,0-1 16,36 124-1,52 36 1,0 17 0,-53-71-1,1-17 1,-19-71 0,18-35-1,1-35 1,-36 17-16,35-35 15</inkml:trace>
  <inkml:trace contextRef="#ctx0" brushRef="#br0" timeOffset="19447.36">9454 4357 0,'0'0'0,"0"-35"15,0 17-15,-52 36 16,-37 70-1,-105 70 1,36-16 0,-54 52-1,177-141-15,-71 52 16,70-34 0,72-71-1,123-53 1,-1-35 15,-52 0-31</inkml:trace>
  <inkml:trace contextRef="#ctx0" brushRef="#br0" timeOffset="19731.9">9543 4586 0,'0'0'0,"0"35"15,0 71 1,-36 35-1,-17 159 1,18-106 0,0 106-1,17 0 1,18-88 0,-17 17-1,17-35 1,0-176-1,17-89 17,36-123-17,18-18 1</inkml:trace>
  <inkml:trace contextRef="#ctx0" brushRef="#br0" timeOffset="20048">9560 5080 0,'0'0'15,"-35"-123"-15,17-72 16,18 90 0,36 52-1,-1 35-15,124 18 16,-18 0 0,-18 88-1,-105 18 1,-106 35-1,-106-17 17,70-71-17,89-36-15,-36-17 16,36 0 0,35-35-1,88-36 1,53 1-1</inkml:trace>
  <inkml:trace contextRef="#ctx0" brushRef="#br0" timeOffset="21197.63">10425 4692 0,'0'-35'16,"-18"35"-16,-35 0 15,-53 35 1,18 53 15,0 53-15,53-35 0,35-88-16,0 52 15,52-52 1,19-18-1,35-71 1,-36 1 0,1-71-1,-71 52 1,0 54-16,0 0 16,0 123 15,-18 53-16,18-35 1,36 0 15,-19-88-31,36 17 16,35-35 0,1-35-1,52-107 1,-18-52-1,-35-17 1,-70 34 0,-18 107-1,-35 52 1,-36 106 0,1 89-1,34 34 1,54-17 15,52-88-15,54-70-1,-1-36 1,-17-53 0,35-141-1,-70 35 1,-18-53-1,-53 89 1,0 35 0,-18 88-1,-35 158 1,36-34 0,-19 52-1,19-35 1,17-70-1,0-36 17,70-123-1,-17-18-15,18-17-1,-36 87 1,-17 36-1,-1 71 1,1 52 0,0-17-1,34-53 1,37-53 0,-19 0-1,36-88 1,-88 70-16,52-88 15,-70-17 1</inkml:trace>
  <inkml:trace contextRef="#ctx0" brushRef="#br0" timeOffset="21381.47">11060 4533 0,'0'0'0,"-106"35"16,0-17-1,71 0 1,70-1 0,106 1-1,88-53 1</inkml:trace>
  <inkml:trace contextRef="#ctx0" brushRef="#br0" timeOffset="22598.92">13035 4904 0,'0'0'0,"-18"35"0,1-17 15,17 34 1,-18-34-1,142-159 32,-89 106-47,106-124 16,-70-35 0,-71 53-1,-53 0 1,-71 141-1,1 141 17,52 18-17,54 70 1,17-70 0,17-1-1,1-122-15,70 17 16,53-53-1,-35-36 1,0-70 0,-53-17-1,-36-1 1,-17 89 0,0 53-1,-35 70 1,35-17-1,0-18 17,35-36-17,-17-17-15,70-17 16,0-36 0,18-36-1,-53 36 1,-35 18-1,-36 141 17,1-18-17,-1 0 1,36-35 0,34-35-1,72-53 1,-89 17-16,89-52 15,-19-36 17,-69 17-17,-19 37 1,-52 87 15,0 35-15,0 107-1,-1 34 1,19-34 0,-1 87-1,18-34 1,-18-160-16,18 265 16,-35 1-1,0-142 1,-53-36-1,-18-105 1,35-70 15,54-1-31,-54-158 16,36-142 0,35 71-1,0-106 1,53 106-1,35 0 1,35 89 0,-17-1-1</inkml:trace>
  <inkml:trace contextRef="#ctx0" brushRef="#br0" timeOffset="25330.48">15681 4445 0,'0'0'0,"-18"0"0,-52-53 16,-1 0-1,-52 0 1,35 53 0,-36 36-1,36 69 1,53-69-16,-18 140 16,35-35-1,53 0 1,89-70-1,17-71 17,53-53-17,-35-53 1,-53 0 0,-71 18-1,-35 0 1,0 70-1,-35 53 1,-18 71 0,17 53-1,19-53 1,70-36 0,52-70-1,1-35 1,35-53-1,-35-53 17,-88 17-17,-53 19 1,-89 52 0,1 53-1,-36 105 1,106 1-1,53 35 1,35-52 0,89-19-1,17-70 1,106-70 0,-106-19-1,-18-16 1,-87-1-1,-19 88 17,-17 36-17,0 52 1,-53 36 0,53-35-1,0-36 1,36-88 15,-19 35-31,1-35 16,35-35-1,-18 35 1,-35 36 0,0 34-1,18 36 1,35 53-1,17-35 17,18-36-17,1-17 1,52-36 0,-53-53-1,18-34 1,-89 52-16,36-71 15,-17-70 1,-19 71 0,-17 52-1,-17 71 1,-1 18-16,-35 141 16,18-18-1,17 35 1,18-70-1,35 17 17,36-70-17,105-35 1,-70-36 0,35-70-1,-70 0 1,-18-53-1,-53 70 1,-88 54 0,-1 34-1,-34 71 1,70 18 0,35-35-1,36 17 1,53-70-1,17-18 17,-35-53-17,0-36 1,-18 1 0,-18 0-1,-17 70 1,0 54-1,0 17 1,0 52 0,0-16-1,0-19 1,71-52 0,35-18-1,0-35 1,17-54-1,-52 1 17,-36 0-17,-35 70 1,-35 54 0,-18 34-1,35 1 1,18 17-1,18-53 1,123-35 0,-53 0-1,36-88 1,-54 17 0,-17-34-1,-35 69 1,-18 54-1,-53 53 1,-18 52 15,18-52-15,18-1 0,35-35-1,71-70 16,-1-35-15,54-54 0,-19 54-1,19-1 1,-106 71-16,17 0 16,-35 53-1,0 17 1,-35 54 15,35-53-15,17-1-1,1-52-15,52-18 16,19-18 0,34-52-1,-35-1 1,53-70-1,-52 17 1,-72 71 0,-70 53-1,-105 53 1,69 18 0,72 35-1,70-18 1,17-17-1,-35-54-15,1 18 16,-36-17 15,0 0-15,-36-18 0,1 0-1,18-36 1,-1 19-16,0-54 15,18 18 1,0 18-16</inkml:trace>
  <inkml:trace contextRef="#ctx0" brushRef="#br0" timeOffset="25546.99">18997 4180 0,'-70'-53'31,"52"53"-31,0 0 32,1 0-17,-19 0 1,-34 18-16</inkml:trace>
  <inkml:trace contextRef="#ctx0" brushRef="#br0" timeOffset="25763.98">17092 4463 0,'0'0'16,"-18"17"-16,54-17 15,87 0 1,18 0 15,0 0-15,-123 0 0,-106 0-1</inkml:trace>
  <inkml:trace contextRef="#ctx0" brushRef="#br0" timeOffset="36113">2399 8467 0,'0'0'0,"18"0"15,-1-18 1,-17 0 0,18 18-16,-18-17 15,0-1 1,-18 89 15,-70 34-15,-106 90-1,53-19 1,88-123-16,-159 123 16,106-123-1,36-53 1,52-35 0,18-36-1,53-52 1,18 88-1,70 52 1,-53 54 15,18 70-15,-18-53 0,0 18-1,0-71 1,1-35-1,-72 0 1,19-53 0,-19 0-1,-17 36-15</inkml:trace>
  <inkml:trace contextRef="#ctx0" brushRef="#br0" timeOffset="36562.16">2963 8749 0,'36'-18'0,"-72"36"0,89-53 0,-17 17 0,16-17 31,-52 17-15,-88 18-1,-18 35 1,-52 36-1,87-1 1,53-52-16,18 53 16,36-18-1,52-36 1,53 36 0,-17 0-1,-107 18 1,-87 17-1,-54-53 1,-52-17 0,70-18 15,-18-18-15,89-17-1,35 17-15,18-35 16,88-17-1,17-1 1</inkml:trace>
  <inkml:trace contextRef="#ctx0" brushRef="#br0" timeOffset="36846.21">3122 8784 0,'18'0'0,"-18"53"15,0 88 1,17-17-1,19 105 1,-1 88 15,-35-34-15,-35 193 0,35-282-1,0-71 1,0-140-1,0-89 1,0 53-16,0-194 16,0 177-16</inkml:trace>
  <inkml:trace contextRef="#ctx0" brushRef="#br0" timeOffset="37116.39">3210 9137 0,'-17'-141'16,"34"282"-16,-52-335 0,35 88 15,0 18 1,53 53 0,35 35 15,-35 35-15,-53 88-1,-53 1 1,-70-18-1,70-71 1,35 0 0,89-35 15,-36-17-31</inkml:trace>
  <inkml:trace contextRef="#ctx0" brushRef="#br0" timeOffset="37911.93">3792 8872 0,'0'0'0,"36"-35"0,17-18 15,-36-17 1,-34 70 15,-89 35-15,18 53 0,-18 88-1,70-17 1,36-71-1,71-70 1,35-36 0,0-70-1,-36 18 1,-35-54 0,-35 54-1,0 158 16,0 0-15,0 0 0,36-70 15,52-1-15,18-52-1,17-53 1,-52-35-1,-71 34 1,0 19 0,-18 70-1,-17 106 1,35-71-16,-18 71 16,1 35-1,17-88 1,0-18-1,0-53 17,0 1-17,88-89 1,-18 0 0,54-17-1,-18 87 1,-1 89-1,-69 88 1,-36-52 0,0-1-1,-18-71 1,18 1 0,35-71-1,1 18 1</inkml:trace>
  <inkml:trace contextRef="#ctx0" brushRef="#br0" timeOffset="38295.94">5080 8502 0,'0'-18'0,"0"36"0,0-71 16,0 71-1,0 52 1,18-52-16,52 88 15,1-36 1,70 18 0,-18-88-1,71 0 1,-141-17 0,-159 70 15,1 53-16,-72 52 1,1 1 0,158-124-1,-70 36 1,53-18 0,70-71 15,36-70-16</inkml:trace>
  <inkml:trace contextRef="#ctx0" brushRef="#br0" timeOffset="38546.04">6509 8961 0,'0'17'16,"0"1"15,17-18 1,1 0-17,0 0-15,35 0 16,-36-18-16</inkml:trace>
  <inkml:trace contextRef="#ctx0" brushRef="#br0" timeOffset="38712.16">7267 8943 0,'35'0'0,"-70"0"0,194 0 16,-106 0-1,0 0 1,0 0-1,53-18 1,-71 1-16</inkml:trace>
  <inkml:trace contextRef="#ctx0" brushRef="#br0" timeOffset="38879.31">9666 8890 0,'0'0'0,"88"0"15,106 18 1,-158-1-16,34 1 16,-35 0-1,-17-18 1,53-18 0</inkml:trace>
  <inkml:trace contextRef="#ctx0" brushRef="#br0" timeOffset="39046.85">11942 8890 0,'0'0'0,"105"0"0,195 18 31,18-1-15,-36 1-1,53 0 1,71-18-1</inkml:trace>
  <inkml:trace contextRef="#ctx0" brushRef="#br0" timeOffset="39213.22">15557 9066 0,'0'0'0,"195"36"16,-107-36-1,-106 0 32,-35 0-47,0 0 16</inkml:trace>
  <inkml:trace contextRef="#ctx0" brushRef="#br0" timeOffset="39595.03">5450 9842 0,'0'0'0,"-17"0"0,-1 0 16,-70 18 0,35 17-1,53-17 1,71-18-1,52 0 1,89-18 0,-159 18-16</inkml:trace>
  <inkml:trace contextRef="#ctx0" brushRef="#br0" timeOffset="39746.44">7020 9825 0,'265'0'16,"-530"0"-16,759 17 15,-459-17-15,18 18 16,18-18 0,35 0 15,0-35-15</inkml:trace>
  <inkml:trace contextRef="#ctx0" brushRef="#br0" timeOffset="39911.69">9102 9754 0,'0'0'16,"229"0"-16,177 0 16,-336 0-16,124 0 15,-17 0 1,-1-17 0,-17-1-1,-36-17 1</inkml:trace>
  <inkml:trace contextRef="#ctx0" brushRef="#br0" timeOffset="40095.49">13053 9613 0,'0'0'0,"123"18"16,230-1-1,-88-17 1,-160 0-1,-34 0 1,-53 0 0</inkml:trace>
  <inkml:trace contextRef="#ctx0" brushRef="#br0" timeOffset="40430.16">6262 10918 0,'0'0'0,"-35"0"0,-1 0 31,54 0 1,0 0-32,17 0 15,106 0 1,-18-17-1,-70-1-15</inkml:trace>
  <inkml:trace contextRef="#ctx0" brushRef="#br0" timeOffset="40612.4">7479 10830 0,'0'0'0,"35"0"0,0 18 15,1-18 1,-19 18-1,36-18 1,35 0 0,-17 0-1,0 0 1</inkml:trace>
  <inkml:trace contextRef="#ctx0" brushRef="#br0" timeOffset="40776.25">8555 10830 0,'0'0'0,"17"0"0,1 0 16,-18 18 0,0-36 46</inkml:trace>
  <inkml:trace contextRef="#ctx0" brushRef="#br0" timeOffset="41844.76">9895 10354 0,'0'0'15,"0"-18"-15,0-70 16,-17 88 0,-1 18-1,0 88 1,-70 105-1,-35 1 1,-1-71 0,-17-17-1,53-89 17,70-53-17,18-88 1,0 18-1,18-53 1,-18 106-16,18-71 16,17 88-1,18 89 1,-18 17 0,18 36-1,18-19 1,34-34-1,19-71 1,17-18 0,-17-35 15,-1-35-15,-52 0-1,-54-35 1,-17 140 15,-53 71-15,18 36-1,35-36 1,0-70-16,18 52 16,35-70-1,88-35 1,-18-36-1,-35-17 1,-70-53 0,-53 0 15,17 106-31,-70-18 16,-36 70-1,19 54 1,16 70-1,89-35 1,18-53 0,17-53-16,36 0 0</inkml:trace>
  <inkml:trace contextRef="#ctx0" brushRef="#br0" timeOffset="42428.45">11130 10689 0,'18'-17'0,"-36"34"0,53-52 0,-35-18 15,-70 53 1,-36 18 0,-17 70-1,34 35 17,54-70-17,35-18 1,18-35-16,70 0 15,0-52 1,36-19 0,-72 0-1,-52 54 1,0 70 15,-17 35-15,-36 53-1,35-106-15,1 71 16,-1 159 0,18 52 15,0 36-15,-53-71-1,-70-105 1,17-107-1,-53-105 1,0-177 0,89 1-1,52-125 1,71 19 0,35 105-1,89 1 1,52 52-1</inkml:trace>
  <inkml:trace contextRef="#ctx0" brushRef="#br0" timeOffset="42628.34">11289 10689 0,'0'0'16,"18"35"-1,-18 18 1,0 36-1,0-19 1,0-17 0,0-124 15,0 54-15</inkml:trace>
  <inkml:trace contextRef="#ctx0" brushRef="#br0" timeOffset="42795.9">11307 10477 0,'0'-35'16,"0"70"-16,0-105 16,0 105 31,0 0-32,52-17 1,-34-18-16</inkml:trace>
  <inkml:trace contextRef="#ctx0" brushRef="#br0" timeOffset="43129.69">11571 10619 0,'0'0'0,"0"17"0,0 36 16,0 18 0,0-1-1,0-34 1,0-54 31,0 0-47,18-35 15,52-52 17,1 34-17,-1 71 1,-34 0-16,34 53 15,-52 17 1,-18 19 0,0-36-1,18-53 17</inkml:trace>
  <inkml:trace contextRef="#ctx0" brushRef="#br0" timeOffset="43328.73">13564 10636 0,'-35'0'16,"17"0"-16,36 0 46,88 0-30,35-53-16</inkml:trace>
  <inkml:trace contextRef="#ctx0" brushRef="#br0" timeOffset="43495.47">14482 10513 0,'0'0'0,"52"0"0,19 0 15,-36 0 1,-17 0-1,35-18 1,0-17 0,105 0 15,89-1-31</inkml:trace>
  <inkml:trace contextRef="#ctx0" brushRef="#br0" timeOffset="43628.57">15540 10372 0,'159'0'16,"-318"0"-16,388 0 15,-229 17 1,-17-17 0,-54 18-1,-35-18 1,18 0-16</inkml:trace>
  <inkml:trace contextRef="#ctx0" brushRef="#br0" timeOffset="43911.41">7691 11836 0,'0'0'0,"-142"35"16,-263 53-1,246-53 1,53-17 0,106 0-1,35-18 1,107 0 0,16 0-1,36-36 1</inkml:trace>
  <inkml:trace contextRef="#ctx0" brushRef="#br0" timeOffset="44062.7">8731 11906 0,'0'0'15,"124"0"-15,246-17 0,36 17 32,-195 0-17,-69 0 1,-125 0-16,54 0 15,35-18 1</inkml:trace>
  <inkml:trace contextRef="#ctx0" brushRef="#br0" timeOffset="44229.13">10742 11836 0,'282'0'16,"-564"0"-16,670 0 15,-335 0-15,53 0 16,-88 0-1,-1 0 1,18-18 0,1 18-1</inkml:trace>
  <inkml:trace contextRef="#ctx0" brushRef="#br0" timeOffset="44395.19">11994 11783 0,'212'0'15,"-424"0"-15,830 0 16,-371 0 0,-159 0-1,-70 0-15,17 17 16</inkml:trace>
  <inkml:trace contextRef="#ctx0" brushRef="#br0" timeOffset="44944.59">15593 11836 0,'0'-36'32,"-18"36"-17,0 0-15,-70 106 16,0-18-1,-106 36 1,35-36 0,1-53-1,140-17 1,-17-18 0,35-35-1,53-36 1,35 18-1,71 53 1,17 18 0,0 70-1,-52 0 1,-36-35 0,-17-35-1,-19-18 1,-16-18-1,34-52 1</inkml:trace>
  <inkml:trace contextRef="#ctx0" brushRef="#br0" timeOffset="45194.77">16545 11677 0,'0'0'0,"0"-53"16,0 35-1,-88 107 1,0 34 0,-53 124-1,0-18 1,17-70 0,1 35-1,105-141 1,36-53-1,-1-18-15</inkml:trace>
  <inkml:trace contextRef="#ctx0" brushRef="#br0" timeOffset="45578">16880 12012 0,'0'0'0,"89"-70"16,-54 34-1,-159 36 17,54 18-17,35-18-15,-54 35 16,72 0 0,17 18-1,70-17 1,36 17-1,-88-53-15,35 52 16,-36-16 0,-17 17-1,-70-18 17,-54-17-17,-17-18 1,106 0-16,-18 0 15,53-18 1,53-17 0</inkml:trace>
  <inkml:trace contextRef="#ctx0" brushRef="#br0" timeOffset="45863.42">17163 11942 0,'0'0'0,"35"-36"16,0 36-1,-35 36 1,0 105 0,-35 123 15,0-140-31,35-71 16,-106 229-1,0-35 1,35-106-1,36-53 1,35-70 0,0-36-1,18 0-15,52-123 16</inkml:trace>
  <inkml:trace contextRef="#ctx0" brushRef="#br0" timeOffset="46128.06">17110 12277 0,'17'-53'0,"-34"106"0,52-159 0,-35-18 16,35 1 0,18 88-1,-18 17 17,1 36-17,-1 52 1,-35 18-1,-88 1 1,17-37 0,18-16-1,89-36 17</inkml:trace>
  <inkml:trace contextRef="#ctx0" brushRef="#br0" timeOffset="46944.44">17745 12047 0,'0'0'0,"53"0"0,52-53 16,-52 1 0,-53 16-1,-70 36 17,-18 36-17,-1 52 1,37-18-1,34 18 1,18-35 0,70-53-1,19 0 1,-36-53 0,17-35-1,-17-18 1,-53 71-1,0 53 1,0 35 0,0 53-1,0-54 17,35-16-17,53-19 1,1-34-1,-54-1-15,53-35 16,-35-17 0,-35-36-1,-18 71 1,-18 52 0,-35 89-1,36-88-15,-36 70 16,35 0-1,18-53 1,-18-17 0,18-53 31,0 17-47,36-53 15,69-52 1,1 17-1,53 36 1,-71 70 0,-53 70-1,-35-52-15,0 123 16,-52-35 0,16-36-1,36-52 1,53-18-1,18-35 1</inkml:trace>
  <inkml:trace contextRef="#ctx0" brushRef="#br0" timeOffset="47312.07">19173 11712 0,'0'0'0,"0"-35"16,-17 35-1,17 35 1,0 36 0,35-1-1,71 1 1,35-36 0,-17-17-1,-107-18-15,71 0 16,-35-35-1,-70 35 1,-72 35 0,-69 88-1,105-70 1,-88 88 0,-36 18-1,54-53 1,88-53-1,-18-18 1</inkml:trace>
  <inkml:trace contextRef="#ctx0" brushRef="#br0" timeOffset="49961.67">10619 14058 0,'0'0'0,"35"-17"0,53-142 31,-88 141-31,-53 18 16,-35 53 0,-18 71-1,53 34 17,53 19-17,35-36 1,18-71-1,53-70 1,0-17 0,53-71-1,-124 52-15,71-52 16,-88 35 0,-1 53-1,-17 35 1,0 89-1,18-1 1,17-70 0,53-17 15,1-36-31,34-89 31,-17 1-15,-106-35-1,-53 17 1,-18 71 0,-34 35-1,34 52 1,71 37 0,0 34-1,35-17 1,36-53-1,35-53 1,-18-35 0,0-54-1,-35 19 17,-18-36-17,-17 88 1,-18 54-1,17 52 1,1-18 0,0 19-1,52-89 1,-17 0 0,53-53-1,-18-18 1,36-52-1,-36 52 1,-35 53 0,-53 89-1,0 0 17,70 17-17,1-35 1,-18-53-1,70-36 1,1-52 0,-54-18-1,-17-52 1,-35 34 0,-18 18-1,-71 106 1,36 71-1,17 52 1,18 1 0,53 52 15,18-88-31,88-35 31,17-35-15,0-89-1,-87 1 1,16-54 0,-87 36-1,-18 18 1,0 87 0,-35 36-1,-18 35 1,35 1-1,1-19 1,17-52 0,35-18-1,35-53 17,-34-18-17,17 1 1,-36 34-1,-17 107 17,0 0-17,0-1 1,53-35 0,18-17-1,105-36 1,-88-34-1,18-37 1,-71 1 0,-17 70-1,0 18 1,-18 71 15,0 17-15,0-17-1,17-36 1,72-35 0,-1 0-1,0-53 1,-70 36-16,35-72 16,-18 1-1,-35 53 1,0 105 15,0-52-31,-35 88 16,17-53 15,18-18-15,0-53 15,35-34-16,-17 34-15,35-53 16,35-17 0,-53 70-1,-17 18 1,-18 71 0,0 0-1,0 17 1,35-35-1,18-53 1,53-18 0,-18-35 15,53-53-15,-35-52-1,-88 69 1,-18 72-1,-36 17 1,-34 88 0,17 35-1,0-34 1,53-1 0,-18-53-1,-17-35 1,17 0-1,18-53 1,0-70 0</inkml:trace>
  <inkml:trace contextRef="#ctx0" brushRef="#br0" timeOffset="50144.32">14817 13882 0,'0'0'0,"-18"0"0,0-18 16,-17 18 0,0 0 31,17 0-47,-35 0 0,36 0 15</inkml:trace>
  <inkml:trace contextRef="#ctx0" brushRef="#br0" timeOffset="50343.66">13000 14111 0,'0'0'0,"-35"18"0,17-18 0,-17 0 31,52 0-15,89-18-1,18 0 1,-54 1 0,-105-1-1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9-17T03:32:16.4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2540 441 0</inkml:trace>
  <inkml:trace contextRef="#ctx0" brushRef="#br0" timeOffset="931.68">2487 423 0,'0'-17'16,"0"-1"-1,-18 18 1,18-18-16,-17 18 94,-1 0 234,1-17-313</inkml:trace>
  <inkml:trace contextRef="#ctx0" brushRef="#br0" timeOffset="3451.73">2487 459 0,'0'0'0,"0"-18"0,-18 18 15,-17 0 1,35-18-16,-17 1 31,-1 17-31,18-18 31,0 0 188,0 1-219,0-1 0</inkml:trace>
  <inkml:trace contextRef="#ctx0" brushRef="#br0" timeOffset="4165.2">2399 388 0,'0'-53'32,"0"35"-32,0 1 15,-18 17 1,1 0 15,17 17 32,0 1-48,0 0-15,0-1 16,35 19-1,-17-19-15,34 36 16,1 18 0,71 52-1,-36-17 1,53 53 15,-70-53-31,-1-18 31,-52-35-15,0-36 0,-1 1-1,-34-18 17,17-18-32,-36-17 15,-17-53 1</inkml:trace>
  <inkml:trace contextRef="#ctx0" brushRef="#br0" timeOffset="4632.12">3069 388 0,'0'-18'0,"0"1"0,0-1 16,0 0-1,-17 18 17,-1 18-17,-53 70 1,-17 18-1,70-53-15,-105 88 16,-53 88 0,52-87-1,1-1 1,52-71 0,36-17-1,17-53 16,18-17 1,18-1-17,17-17 1,0-18 0,-17 53-16</inkml:trace>
  <inkml:trace contextRef="#ctx0" brushRef="#br0" timeOffset="5497.5">3263 970 0,'0'0'16,"0"-35"-16,0 17 16,18-17-1,-18-18 1,0 18-1,0 17 17,0 36-17,0-1-15,0 89 16,35 35 0,-17 53-1,-18-35 1,0 88 15,0 35-15,-36 0-1,1-70 1,-18 17 0,18-105-1,17-54 1,18-87 15,0-1-31,18-88 16,0-17-1,17-18 1</inkml:trace>
  <inkml:trace contextRef="#ctx0" brushRef="#br0" timeOffset="5948.57">3246 1235 0,'0'0'16,"-18"-18"-16,18 0 0,-18-34 15,18-1 1,0-36-1,36 19 1,34-1 0,18 36-1,-52 35-15,69 0 16,19 35 0,-71 18-1,-36 53 1,-34-18 15,-89 18-15,71-88-16,-71 52 15,0-34 1,35-36 0,71 17-1,-17-17 1,70-35 15</inkml:trace>
  <inkml:trace contextRef="#ctx0" brushRef="#br0" timeOffset="6597.58">4269 988 0,'0'0'0,"17"0"0,-17-18 16,0-35-1,-17 18 1,-36 0 0,35 35-16,-35 0 15,-35 35 1,0 35-1,0 72 1,17-37 0,53 1-1,18-35 1,53-54 0,18-17-1,17-17 16,-17-36-15,-1-35 0,-17-53-1,-35 52 1,-1 1 0,-17 71-1,0 69 16,0-34-31,0 88 16,18 0 0,0-36-1,-1 1 1,1-36 0,70-35 15,-17 0-16,17-35 1,0-36 0,-17 1-16</inkml:trace>
  <inkml:trace contextRef="#ctx0" brushRef="#br0" timeOffset="6896.72">4957 688 0,'0'0'0,"0"-35"15,-36 35 1,1 35 0,0 71-1,17 52 1,18-16 0,0-54-1,0 0 16,53-53-15,0-35 0,-35 0-16,52-17 15,36-54 1,-36-35 0,-34 71-16</inkml:trace>
  <inkml:trace contextRef="#ctx0" brushRef="#br0" timeOffset="7413.23">5380 741 0,'17'-88'15,"-34"176"-15,34-194 16,-34 88 0,-1 36-1,1 70 1,17 18 0,0 35-1,-36-17 16,19-19-15,17-69 0,-18-36 15,18-18-15,0 0-16,0-34 15,0-72 1,35 36-1,53-18 1,1 53 0,17 53-1,-89 0-15,54 53 16,-54 53 0,-17-18-1,-17 18 16,-1-36-15,0-34 0,1-36-16,-1 0 31,1 0-15,-1-53-1,0 18-15</inkml:trace>
  <inkml:trace contextRef="#ctx0" brushRef="#br0" timeOffset="7691.97">4780 917 0,'-18'0'31,"36"-17"-31,17 17 16,36-18-1,35 0 1,-36 1 0,-52 17-16,0-18 15</inkml:trace>
  <inkml:trace contextRef="#ctx0" brushRef="#br0" timeOffset="11107.43">6456 1164 0,'-18'0'31,"1"0"16</inkml:trace>
  <inkml:trace contextRef="#ctx0" brushRef="#br0" timeOffset="13584.77">6509 1182 0,'0'0'0,"0"17"0,17-34 78,1-1-63,0 1-15,35-19 0,-1-34 32,37-54-17,-72 89-15,19-89 16,-1-17 0,-35 53-1,-18 35 1,-17 53-1,-53 18 1,0 52 0,35 1-1,17 52 1,36 1 0,0 35-1,36-36 1,34-35 15,-17-35-15,18-35-1,17-18 1,18-35 0,-36-1-1,-34 19-15,34-89 16,-52 35-1,-1-35 1,-17 71 0,0 18-1,-17 17 1,-19 35 0,19 35-1,-1 19 1,1-36 15,17 17-15,35-52-1,18-18 1,0-36 0,17-34-1,-17 17 1,0-35-1,-35 35 1,-18 35 15,0 36 1,0 17-32,0 18 15,0 53 1,0-53-1,53-36 17,17 1-17,54-36 1,-36-17 0,18-35-1,-89 52-15,19-53 16,-1-17-1,-35 18 1,17 34 0,-17 54 31,0 17-47,0 36 15,-17 52 1,17-17-1,0 35 17,0 36-17,0 52 1,0 36 0,17-71-1,-17 88 1,0-53-1,0-88 1,0-106-16,-35 54 16,0-54-1,-36-35 1,-34-35 0,16-71-1,19-106 1,35-88 15,35-52-15,52 105-1,72 0 1,-18 123 0,17 18-1,-52 53 1,-54 53-1,1 0 876,0 0-875</inkml:trace>
  <inkml:trace contextRef="#ctx0" brushRef="#br0" timeOffset="14530.29">8872 600 0,'0'0'0,"-17"0"0,-1 0 0,0 0 16,1 0 0,-1 0-16,1 0 15,-1 0 1,106 0 0,36 0-1,87 0 1,-52 0-1,0 0 1,-106 0 0,-89 0 15,-52 17-15,53-17-1</inkml:trace>
  <inkml:trace contextRef="#ctx0" brushRef="#br0" timeOffset="14845.48">9243 635 0,'0'0'0,"-18"0"32,18 18-17,-18 17 1,-17 71-1,18 17 1,-1 36 0,-17-53-1,17 0 1,0-53 0,18-71 46,18 18-62,-18-18 16,18 1-16</inkml:trace>
  <inkml:trace contextRef="#ctx0" brushRef="#br0" timeOffset="15443.79">9384 1094 0,'0'-18'16,"0"0"0,-18 1-16,18-19 15,0 1 1,0 0-1,71 17 17,-36 18-17,53 0 1,-35 53 0,0 35-1,-35-52-15,-18 34 16,0 18-1,0-35 1,-53-17 0,53-1-1,-18-35 1,1-18 0,17-35-1,35-17 1,18-1 15,17-17-15,-17 35-1,-18 18 1,-17 17 0,-18 36 30</inkml:trace>
  <inkml:trace contextRef="#ctx0" brushRef="#br0" timeOffset="16163.11">10319 1182 0,'17'-18'16,"1"18"0,0-53-1,-18 36-15,0-19 16,0-52-1,-36 35 1,-34 0 0,17 53-1,0 0 1,-53 106 0,53-18-1,18 36 1,35-18 15,0-53-15,35-36-1,36-17 1,17-17 0,-17-19-1,-1-52 1,-35 18-1,-17-1 1,0 18 0,-18 88 15,0 36-15,0-18-1,0 17 1,0-17-1,0-17 17,17-36 15,-17-18-32,18 0-15,0-17 16</inkml:trace>
  <inkml:trace contextRef="#ctx0" brushRef="#br0" timeOffset="16905.06">10566 1005 0,'0'0'0,"0"-17"16,0-1 0,0 0-1,17 18 1,1 0-16,0 0 16,52 18-1,-17 35 1,-18 53-1,-17-36 1,-18 36 0,0-53-1,0-35 1,0-36 31,0 1-47,18-19 15,-1 19 1,36-89 0,0 35-1,-18 1 1,-17 52 0,0 18-1,-18-18 1,-18 18 218,0 0-234</inkml:trace>
  <inkml:trace contextRef="#ctx0" brushRef="#br0" timeOffset="68057.23">11289 1164 0,'0'18'16,"0"-1"15,0-34 0,0-1-31,18-17 16,52-18-1,-52-18 1,-1 54-16,-17-36 16,0 35-1,-53 36 1,-17 35 0,35 35-1,-1 18 16,36-18-15,18-53 0,53 1-1,-1-1 1,-52-35-16,17 0 16,36 0-1,-1-35 1,1-36-1</inkml:trace>
  <inkml:trace contextRef="#ctx0" brushRef="#br0" timeOffset="68505.89">11659 1041 0,'0'0'0,"-17"-18"16,17 0-16,-18 18 0,18-53 31,18 18-15,87 18-1,-16 17 1,34 35 0,-17 53-1,-71-17 1,-35 34-1,-70-16 1,52-72 0,-17-17-1,17-17 1,18-54 0,35 1-1,54-54 16,-1 18-15,-35 71 0,-53 17-1,35 18 1</inkml:trace>
  <inkml:trace contextRef="#ctx0" brushRef="#br0" timeOffset="69022.5">12612 847 0,'0'0'15,"17"-18"-15,-17 0 0,36 1 16,-1-19 0,-70 36 30,-18 18-30,35 0-16,-35 17 16,0 36-1,36-19 1,17-34 0,35 0-1,18-18 1,35 0-1,-17 17 1,-54 1-16,1 0 16,-18 17-1,-53 36 1,-18-36 0,-34 0-1,16-17 1,72-18-1,-36 0 1,18-18 0,35-17-1,0 0 1,52-18 0,-16 35-16</inkml:trace>
  <inkml:trace contextRef="#ctx0" brushRef="#br0" timeOffset="69322.66">13000 776 0,'0'18'31,"0"-1"-31,0 1 15,0 53 1,0 34 0,0-34-1,0-53-15,0 35 16,0-18 0,0-18-1,0-34 16,0-1-31</inkml:trace>
  <inkml:trace contextRef="#ctx0" brushRef="#br0" timeOffset="69772.47">12929 459 0,'0'0'0,"-17"0"0,-72 17 32,72 19-17,-18 16 1,35 19 0,0-53-1,0-1-15,52 1 16,37-18-1,-19-35 1,18-1 0,-88-34-1,0 17 1,-88 0 0,-18 53-1,36 18 1,-1 35 15,71 17-15,0-17-1,18 35 1,52-53 0,-17-35-16</inkml:trace>
  <inkml:trace contextRef="#ctx0" brushRef="#br0" timeOffset="70372.81">13406 723 0,'0'18'31,"0"-1"-31,0 1 15,0 35 1,0 18 0,0 17-1,0 0 1,0-35 0,0-18-1,0-17 1,0-36 15,0 1-31,-18-54 16,18 0-1,18-52 1,-1 88-16,71-89 16,18 54-1,0 52 16,35 18-15,0 35 0,-88 36-1,-35 88 1,-36-54 0,-35-34-1,18 0 1,-18-36-1,35-35 17,18-35-17,0 17 1</inkml:trace>
  <inkml:trace contextRef="#ctx0" brushRef="#br0" timeOffset="71439.99">14746 741 0,'0'0'0,"0"-53"16,0 18-1,-18-18 1,1 53-16,-36-36 15,18 19 1,-54 17 0,1 53-1,0 0 1,70-18-16,-70 88 16,35-34-1,36 34 16,17-35-15,70-70 0,36-18-1,35-53 1,-53-18 0,1-70-1,-37 71 1,-16-1-1,-19 36 1,-17 17 0,0 36 31,0 0-47,0 87 15,36 72 16,-36-142-31,17 141 16,36 18 0,-18 36-1,-17 87 1,17-87 0,1-1-1,-36-176-15,0 158 16,0 19-1,0-107 1,0-52 0,-18-54-1,-35-52 1,0-71 0,18-70-1,-53-142 1,52 71 15,19 1-15,17-1-1,70-36 1,36 125 0,18 17-1,-36 88 1,-35 35-1,-36 18 17,1 0-1,0 0-15,-1 0-16,19 0 15,-1 18 1,-17 17 15</inkml:trace>
  <inkml:trace contextRef="#ctx0" brushRef="#br0" timeOffset="73604.94">2028 1993 0,'-17'0'16,"34"0"-16,-140 0 15,88 0 1,17 0-1,0 0 1,36 0 47,0 0-63,-1 0 15,36 0 1,-35 0-16,123 0 15,-53 0 1,53 18 0,18-36-1,35-17 1,-141 35-16,106-35 16,-124 35-16,124 0 15,70-18 1,0-17 15,18 35-15,18-18-1,0-52 1,87 52 0,-52 0-1,18 18 1,-36-17-1,53-72 1,-35 72 0,-212-1-16,247-17 15,-53 35 1,71-53 0,0 18-1,-88 17 16,123-17-15,-141 17 0,52 0-1,-16 18 1,-89-17 0,0 17-1,158-18 1,-87 36-1,-89-36 1,36-17 0,35 35-1,-71-18 1,89 1 0,-53 34-1,-71-34 16,123-1-15,36 0 0,-141 1-1,53 34 1,17-34 0,53-1-1,-70 18 1,52-18-1,-52-17 1,0 35 0,-36-17-1,1-1 1,-36 18 0,17-35-1,-34 35 1,-18-18 15,-71 0-31,106 18 16,-17 0-1,-54 0 1,-17-17 0,-35 17-1,-1 0 1,-17-18-16,18 18 31,-18-18-15,0 1-1</inkml:trace>
  <inkml:trace contextRef="#ctx0" brushRef="#br0" timeOffset="73738.03">15293 1023 0,'0'0'16,"0"18"-16,0-1 31,0 19-15,-18-19-1,1-17-15,-19 18 16</inkml:trace>
  <inkml:trace contextRef="#ctx0" brushRef="#br0" timeOffset="75521.66">16422 688 0,'17'-53'31,"-17"35"-31,0 1 16,-17 17 15,-54 53-15,1 35 15,52 18-15,-17 35-1,35-124-15,0 72 16,0-72-16,35 19 16,53-19-1,53-34 1,-52-36-1,-19-36 1,-52-52 0,-36 18-1,-70 52 1,0 71 0,-18 0-1,18 88 1,52 1 15,36 16-15,18-52-1,70-53 1,0 0 0,-35 0-16</inkml:trace>
  <inkml:trace contextRef="#ctx0" brushRef="#br0" timeOffset="75921.52">16739 864 0,'0'0'0,"0"-53"16,0 18 0,0 17-16,36-17 15,34 0 1,-17 35 15,35 18-15,-17 70-1,-36 0 1,-35 35 0,-18-70-1,-17-17 1,18-36-1,17-18 1,0-53 0,0 54-16,0-54 15,0-17 1,35 35 0,18-17-1,-18 17 1</inkml:trace>
  <inkml:trace contextRef="#ctx0" brushRef="#br0" timeOffset="76554.81">17216 406 0,'-18'-18'0,"36"36"0,-71-54 0,0 1 16,-71-18-1,-17 36 1,0 17 0,-88 17-1,70 54 1,-53 70 0,89 18-1,70-18 16,35 70-15,18-69 0,36 16-1,52-52 1,53-18 0,35-52-1,36-36 1,-36 0-1,36-71 1,0 0 0,-54-52-1,-52-36 1,-71-17 0,-35-36-1,-70 36 1,-36 70 15,-88-35-15,106 88-1,-18 35 1,35 18 0,19 53-1,-19 0 1,36-18-1</inkml:trace>
  <inkml:trace contextRef="#ctx0" brushRef="#br0" timeOffset="81872.59">811 2540 0,'0'0'0,"-17"-18"0,-36-35 31,35 53-31,-17-17 16,17 17 0,1 0-16,-1 70 15,18-17 1,0 0 0,53 0-1,0-35 1,35-18 15,0-53-15,0-35-1,-35-1 1,-53 1 0,0 18-1,-17 34 1,-19 36-1,19 71 1,17 52 0,0 1-1,0 52 1,0-70 0,0 35-1,0-88 16,0-18-15,-71-52 15,18-36-15,-35-18 0,53 54-16,-18-1 15,35 0 1,1 18-1,17 53 1,35 18 0,35-18-1,-52-36-15,70 19 16,-17-36 0,52 0-1,-17-53 1,18-18-1,-71-17 17,-53 35-17,0 18 1,0 17 0,0 36-1,-18 35 1,18-36-16,0 54 15,0 0 1,0-19 0,0-16-1,18-36 17,-18-18-32,35-35 15,35-17 1,-17-1 15,18 36-15,-36 17-1,-17 18-15,-1 0 16,36 71 0,0-1-1,0-34 1,0 16-1,0-34 1,35-18 0,-17-18-1,-36 1-15,53-36 16,-35 0 0,-53-53-1,0 36 1,-70-1 15,-1 71-15,-35 18-1,53 35 1,18 52 0,17-34-1,18 0 1,71-36-1,-1-35 1,-17 0 0,36-71-1,-19-17 1,-35-18 0,-17-70-1,-18 17 1,0 89 15,0 17-15,-18 123 15,18-52-31,-17 52 16,17-17-16,0 106 15,0-53 1,17 0-1,36-53 1,18-18 0,17-17-1,-70-18-15,88 0 16,-36-36 0,18-34-1,-70-19 1,-18 19 15,0-1-15,-35 71-1,-36 36 1,36 17 0,35 35-1,0-35 1,17 17-1,54-52 1,35-18 0,0 0-1,-36-35 1,18-36 0,-70 0-1,17-17 1,-35 53 15,0 17-15,0 54 15,0 34-15,0-52-16,0 70 15,0 36 1,0 17-1,0 88 1,18 18 0,-18-53-1,0-124-15,0 160 16,0-107 0,0-35-1,0-158 16,0 35-15,0-107 0,0 90-16,0-142 15,0-106 1,0 35 0,0 18-1,0 88 1,0 18-1,18 106-15,35-18 16,35 35 0,18 71-1,-54 18 1,-34 17 0,-18-17-1,-70-36 1,17-17 15,-18-18-15,18 0-1,36-18 1,17 0 0,-18 18-1,36 36 16,17-19-15,-18 1-16,19-18 16,52 0-1,35 0 1,36-35 0,-35-36-1,-54 18 1,-35-35 15,-35 17-15,-35 36-1,-18 35 1,0 35 0,18 54-1,35-19 1,18 1-1,-1-54-15,54 19 16,-1-19 0,36-17-1,18-53 1,-54 0 0,1-70-1,-71 70 16,0 0-15,-18 106 15,18 35-15,0-70-16,-17 17 16,17 0-16,0 18 15,0-17 1,17-89 31,19 0-32,-19 35-15,36-52 16,0 34 0,-18 36-1,1 0 1,-19 53-1,1 18 17,-1-54-32,19 19 15,52-19 1,35-17 0,1 0-1,17-35 1,-35-18-1,-71-53 1,-35 0 0,-35 54-1,-53 16 1,-1 36 0,37 71-1,-1 52 1,53-35 15,0-35-15,35-35-1,18-18 1,17 0 0,54-123-1,-71 17 1,0-71-1,-36 36 1,-17 53 0,0 53-1,0 52 1,-53 89 0,18 18-1,17 34 1,18-34-1,18-36 17,53-35-17,34-53 1,-16 0 0,17-18-1,-36-52 1,-35-36-1,-35 18 1,-17 53 0,-36 17-1,35 88 1,1-17 0,17 18-1,17-18 1,36-36 15,35-17-15,-17-17-1,-1-36 1,-52-35 0,0 35-1,-18 35 1,0 53-1,0 18 1,0 18 0,-18-18-1,18-18 1,18-35 15,35-35-15,-1-53-1,-34 35 17,-18 35-32,18 0 15,-1 18 1,-17 53 0,0 18-1,18-36 1,35-17-1,18-18 1,-1-18 0,18-52-1,-17-54 1,-36-17 0,-35-18-1,-18 36 1,-17 105 15,-18 71-15,36 35-1,17 89 1,0-19 0,0-34-1,35-54 1,35-70-1,-17 0 1,36-35 0,-37-53-1,-34-18 1</inkml:trace>
  <inkml:trace contextRef="#ctx0" brushRef="#br0" timeOffset="82087.36">6262 2540 0,'0'0'16,"0"18"-16,17-18 31,89 0-15,18-18-1,-36-17 1,-18 17-1,-70 0-15,18 1 16,17-1 0</inkml:trace>
  <inkml:trace contextRef="#ctx0" brushRef="#br0" timeOffset="83954.38">8396 2752 0,'0'0'15,"18"0"-15,52-18 16,-52 0-16,52-35 16,-52 1-1,-18-54 1,-35-35-1,-36 70 17,-17 36-17,18 35 1,-19 88 0,1 71-1,53-36 1,35 18-1,70-88 1,1-53 0,35-35-1,-18-18 1,0-53 0,-53-17-1,-35 35 1,0 52-1,-35 72 17,18 34-17,17 71 1,17-70 0,71 17-1,1-88 1,-19 0-1,54-71 1,-19-34 0,-87 16-1,0-16 1,-18 87 0,0 53-1,-36 71 1,19-18-1,17 0 17,-18-35-17,36-70 17,-18-19-17,53-52 1,0-18-1,-18 36 1,0 70-16,-17 0 16,35 70-1,-36 19 1,54-1 0,-18-35-1,35-53 1,-17 0 15,-18-36-15,-1-34-1,19-54 1,35 1 0,35 35-1,0 70 1,-53 53-1,-70 71 1,-18-18 0,0-35-1,18-17 1,-18-19 0,17-87 15,-17-1-16,-35 1 17,17 52-32,-35-35 15,18 35-15,-53 1 16,0 17 0,-18 17-1,18 107 1,52-36-1,19 18 1,17-71-16,0 36 16,35-36-1,36-35 1,34 0 0,-16-53-1,34-88 1,-35-18 15,-35-17-15,-18 52-1,1 36 1,-36 35 0,0 71-1,-71 88 1,71 70-1,-17-35 1,34 0 0,1-70-1,35-18 1,-36-53-16,36 17 16,35-17-1,-17-35 1,-53-35 15,-1 17-31</inkml:trace>
  <inkml:trace contextRef="#ctx0" brushRef="#br0" timeOffset="87902.62">11695 2558 0,'17'0'16,"1"0"-16,-1-18 15,1 18-15,-18-53 16,35-35-1,-35 35 1,-35-35 0,-53 17-1,17 71 1,54 0-16,-89 18 16,18 70-1,35 18 1,35 35-1,18-35 17,53-71-17,-35-35-15,35 0 16,35-35 0,0-36-1,0-52 1,-17-18-1,-54-36 1,-17 89 0,0 0-1,0 53 1,-35 158 15,35-88-31,-18 71 16,18-71-16,0 107 15,0-37 17,71 19-17,-36-71 1,36-53 0,35-18-1,17-52 1,-35-1-1,-70-17 1,0 17 0,-18 54-1,-36 17 1,-17 53 0,1 52-1,16-16 1,54-19 15,35-52-15,35-18-1,-53 0-15,89-35 16,-36-18 0,35-18-1,-105-17 1,0 35-1,-1 0 1,-17 35 0,0 36 15,0 35-15,-17 70-1,17-87-15,0 52 16,0-35-16,0 141 15,17 0 17,-17 53-17,0-71 1,-35 71 0,0-53-1,17-159-15,-17 142 16,35-89-1,-18-35 1,18-71 0,18-70-1,0-35 1,17-177 0,-35-53-1,17 18 1,-17 106-1,0-36 17,18 53-17,17 142 1,54-1 0,52 54-1,0 34 1,18 54-1,-89 17 1,-70 18 0,-88-36-1,17-34 1,-17-36 0,18 0-1,34 0 1,54 0 62,0 0-78,-1 17 16,18-17-1,-17 0-15,70 0 16,36 0-1,-36-35 1,18-36 0,-36-17-1,-34 18 1,-36-19 0,0 72-1,-53 17 1,0 17-1,18 54 1,17 17 15,18 18-15,53-35 0,35-36-1,-35-35 1,53 0-1,0-71 1,-18-34 0,-35-1-1,-53 70 1,0 19 0,0 34-1,-36 89 1,1-35-1,18 17 17,-1-35-17,36-53 17,17-35-17,-18 17-15,54-70 16,-18 17-1,35 1 1,-53 52 0,-17 36-1,0 52 1,17 36 0,18-53-1,35 0 1,36-35-1,-1-18 17,-17-53-17,35-53 1,-88 0 0,-36 35-1,-34 1 1,-54 52-1,18 18 1,-52 88 0,69 1-1,36-1 1,0 0 0,18-53-1,35-17 1,17-36-1,19-52 17,-19-54-17,-17 1 1,18-18 0,-54 105-16,1-69 15,0 52 1,-71 88 15,-18 71-15,36 17-1,35-17 1,0-71-16,0 71 16,70-18-1,-17-52 1,71-36-1,17 0 17,-53-53-17,35-71 1,-105 36 0,-18 53-1,-35 35 1,-36 0-1,18 53 1,36 53 0,17-54-1,0 19 1,70-36 0,1-17-1,52-18 1,18-88-1,-70 0 17,-36-18-17,-17 53 1,-18 70 15,-35 36-15,17 53-1,18-35 1,-18-18 0,18-36-1,18-17 1,0-17 0,-1-1-16,36-53 15,35-17 1,-35 53-1,-35 17 17,17 54-17,-35 17 1,0-36-16,18 54 16,-1-36-1,54 0 1,35-35-1,-18 0 1,36-88 0,-36-53-1,-35 35 1,0-53 0,-53 54-1,0 52 1,-36 88-1,-17 35 17,0 54-17,18-1 1,35-17 0,0-18-1,71 1 1,-18-89-1,17 0 1,18-36 0,-35-17-1,-17-17 1,-36-1 0,-18 54-1</inkml:trace>
  <inkml:trace contextRef="#ctx0" brushRef="#br0" timeOffset="88103.2">16510 2205 0,'0'0'0,"-18"0"15,1 0 1,123 0 15,17-18-15,-35 18-1,-35 0 1,-35 0 0,-18-17-16</inkml:trace>
  <inkml:trace contextRef="#ctx0" brushRef="#br0" timeOffset="88637.18">17903 1905 0,'0'0'0,"0"-18"0,0-35 16,0 18-16,0 18 15,0-19-15,53 72 47,-35-19-47,53 89 16,34 53 0,1-1-1,-53-52 1,0 0-1,-35-35 1,-18-89 15,0-35-15,17-53 0</inkml:trace>
  <inkml:trace contextRef="#ctx0" brushRef="#br0" timeOffset="88903.65">18680 1870 0,'0'-18'16,"0"36"-16,0-89 15,-53 71 1,-18 53 0,-88 71-1,1 17 1,122-106-16,-87 71 15,17 17 1,71-70 0,35-18-1,70-70 17,-52 18-32,88-19 15</inkml:trace>
  <inkml:trace contextRef="#ctx0" brushRef="#br0" timeOffset="89270.06">18838 2099 0,'0'18'31,"0"-1"-15,-35 71-1,17 36 1,1-89-16,-54 195 16,1 16-1,17-51 1,-18 69 0,-17-35-1,35-87 1,-17-19-1,52-52 17,53-142-1,71-52-15,-18-19-16</inkml:trace>
  <inkml:trace contextRef="#ctx0" brushRef="#br0" timeOffset="89636.17">18785 2399 0,'-17'-18'0,"34"36"0,-34-71 0,17 35 16,0-70 0,53 18-1,17 17 1,54 35-1,-36 18 17,18 35-32,-106 71 31,0-88-31,-36 52 16,-69 1-1,16-18 1,1-36-1,35 1 1,53-36 15,36 1-15,17-18 0</inkml:trace>
  <inkml:trace contextRef="#ctx0" brushRef="#br0" timeOffset="91002.32">19897 2170 0,'0'0'0,"0"-53"16,0 35 0,-71-35-1,1 35 1,34 18-16,-87 0 15,35 53 1,-36 36 0,54 16-1,70-16 1,0-19 0,17-52-16,54-18 15,52 0 1,18-53-1,-52-18 17,-19-35-17,-17 18 1,-35 18 0,-18 87 15,-36 36-16,1 18 1,35-1 0,0-52-16,0 70 15,53-52 1,18-19 0,17-17-1,-18-53 1,19-35-1,-1-53 17,0 0-17,-53 35 1,-17 53 0,-18 35-1,-18 36 1,-70 106-1,35 17 1,35-53 0,18 0-1,0-35 1,71 18 0,-53-71-16,87 0 15,1-18 1,18-70-1,-54-1 17,19-52-17,-72 36 1,-17 52 0,0 35-1,-17 53 1,-36 53-1,17-17 1,-17 35 0,36 0-1,-1-53 1,0 0 0,18-36 15,0-70-16,0 36-15,53-36 16,18-36 15,17 37-15,0 16 0,1 19-1,-89 34 1,0 1-16,0 70 15,0-35 1,0 35 0,35-35-1,0-35 1,18-18 0,18-35-1,-19-18 1,-16-18-1,-36 36 17,0-1-17,0 1 1,-18 35-16</inkml:trace>
  <inkml:trace contextRef="#ctx0" brushRef="#br0" timeOffset="91268.87">20214 2081 0,'0'0'16,"-17"0"-16,34 0 15,18 0 1,89 0-1,-89 0-15,89-17 32,-71 17-17,-36-18 1,-52 18 0</inkml:trace>
  <inkml:trace contextRef="#ctx0" brushRef="#br0" timeOffset="93692.72">1111 3669 0,'0'0'0,"-35"0"0,-141 0 31,158 18-31,-88-18 16,36 0 0,87 0 30,1 0-30,-1 0-16,107 0 31,-36 0-15,53 0 0,0 0-1,89 0 1,-54 0-1,-123 0-15,176 0 16,-17 0 0,105 0-1,-87 0 1,123-18 0,-124 18-1,106 0 1,-35-18-1,-89 18 1,89 0 15,-88 0-15,123 0 0,-106-17-1,-52 17 1,70 0-1,-18-18 1,-88 18 0,-88-18-16,141 1 15,-53-1 1,53 0 0,18 1-1,-53 17 1,88-18-1,-53 0 1,-36 18 15,54-17-15,0 17 0,-53 0-1,35 0 1,-142 0-16,125-18 15,70 18 1,35-17 0,-88 17-1,71 0 1,34 0 0,19 0-1,-1 0 1,36 0-1,-88-18 1,70 18 15,-88-18-15,212 18 0,-107-17-1,-105 17 1,124 0-1,-1-18 1,-123 0 0,194 1-1,-194 17 1,70-18 0,54 0-1,-89 1 1,89 17-1,-1-18 1,36 1 15,-36-1-15,-70 18 0,106-18-1,-124 1 1,229-1-1,-123 0 1,-123 18 0,88-17-1,-71 17 1,35 0 0,89 0-1,-159 0 1,53 0-1,-53-18 1,-71 18 15,54 0-15,-36-18 0,-71 18-1,-52-17 1,-54 17 15,1 0 0,0-18 1</inkml:trace>
  <inkml:trace contextRef="#ctx0" brushRef="#br0" timeOffset="194560.56">5803 5415 0</inkml:trace>
  <inkml:trace contextRef="#ctx0" brushRef="#br0" timeOffset="195107.36">5644 5397 0,'0'0'0,"-35"0"0,-18 0 15,36 0-15,-36 0 16,17 0 0,54 0 30,88 0-30,70 0 0,1 0-1,-72 0 1,-16 0 0,-72 0-16,19 0 15,-36 18 16,-36-18-15,1 18 0,0-18-1,17 0-15</inkml:trace>
  <inkml:trace contextRef="#ctx0" brushRef="#br0" timeOffset="195406.27">5944 5433 0,'-35'0'16,"70"0"-16,-105 0 15,34 0 1,19 0 0,17 35-1,0 53 1,0 53 0,0-17-1,-35 35 1,-1-36-1,36-35 1,0-35 0,0-35 15,0-36-15,0 1-16,53-19 15</inkml:trace>
  <inkml:trace contextRef="#ctx0" brushRef="#br0" timeOffset="195656.08">6085 5962 0,'18'0'47,"0"0"-47,-1 0 15,1 0 1,17 0-16,1 0 16,-19 0-1,1-18 1,-1 18 0,1-17-1</inkml:trace>
  <inkml:trace contextRef="#ctx0" brushRef="#br0" timeOffset="196223.25">6950 5838 0,'0'0'0,"70"-35"15,-52 18 1,35-19-1,-53 19-15,35-54 16,-35 36 0,-35 17-1,-71 18 1,0 35 0,0 36-1,36 0 16,52-36-15,71-18 0,35 19-1,53-1 1,-35 0 0,-71-17-16,-17 0 15,-18 34 1,-53 19-1,-53-36 1,-35-17 0,18 0-1,17-18 1,35-36 0,36 1-1,35 0 16,0-1-15,53 1 0,-18 35-16</inkml:trace>
  <inkml:trace contextRef="#ctx0" brushRef="#br0" timeOffset="196806.3">7444 5486 0,'0'0'0,"0"-18"15,0 0-15,-18 18 16,0 0 0,1 89-1,17 34 16,-18 18-15,18-17 0,0-19-1,0-34 1,0-36 0,-18-17-1,18-36 1,-17 1-1,17-72 1,0 1 0,53-18-1,-18 71-15,53-35 16,0 52 0,1 36-1,-19 70 16,-52-18-15,-18 1 0,0 17-1,-36-53 1,1-35 0,35 18-1,0-36 1,35-17-1</inkml:trace>
  <inkml:trace contextRef="#ctx0" brushRef="#br0" timeOffset="197045.23">8132 5750 0,'-18'0'16,"18"18"-1,-18 35 1,1 17 0,-1-17-1,0 0 1,1-35 0</inkml:trace>
  <inkml:trace contextRef="#ctx0" brushRef="#br0" timeOffset="197240.27">8061 5644 0,'0'0'0,"-71"-35"31,71 18-15,-17 17 0,34 0-1,19 0 1</inkml:trace>
  <inkml:trace contextRef="#ctx0" brushRef="#br0" timeOffset="197739.93">8378 5803 0,'0'-17'0,"-17"-1"15,17 0 1,0-17-1,0 0 1,53-1 0,17 36-1,-17 18 1,0 70 0,-35-52-16,-18 52 15,0-18 1,-18-17-1,0-35 1,1-1 0,-1-52 15,18 18-31,0-54 16,18 0-1,17 1 16,18 35-15,-18 17 0,36-17-1,-53 35-15</inkml:trace>
  <inkml:trace contextRef="#ctx0" brushRef="#br0" timeOffset="198106.05">9155 5433 0,'0'0'16,"0"-18"-16,0 0 0,0-17 15,-18 18 1,0 17 0,1 35-1,-19 18 1,36-18-1,-35 89 1,0-1 0,0 18-1,35-35 1,52-36 0,1-34-1,18-19 1,-1-17-1,-17-35 1,18-35 0,-36 34-1</inkml:trace>
  <inkml:trace contextRef="#ctx0" brushRef="#br0" timeOffset="198339.24">8961 5644 0,'0'0'0,"17"0"31,1 0-31,35 0 16,53-17-1,-18-1 1,-18 18-1,-52 0 1</inkml:trace>
  <inkml:trace contextRef="#ctx0" brushRef="#br0" timeOffset="198956.81">11148 5662 0,'0'0'0,"-18"0"0,-17 0 31,52 0-15,54 0 0,123 0-1,35-18 1,-52 1 0,17 17-1,-124 0 1,-52 0-1,-53-18 17</inkml:trace>
  <inkml:trace contextRef="#ctx0" brushRef="#br0" timeOffset="199423.28">11906 5397 0,'0'0'0,"-17"0"15,-19-17-15,-17 17 16,18 0 0,17 17-1,36 36 1,0-53-16,52 18 16,71 0-1,18-18 16,-71 0-15,-17 0 0,-106 0 15,-54 53-15,1 35-1,0 0 1,-18 35-1,18-52 1,53-53-16,-36 35 16,36-18-1,17-35 1,71-18 15,-18 1-31</inkml:trace>
  <inkml:trace contextRef="#ctx0" brushRef="#br0" timeOffset="200072.75">13300 5345 0,'0'0'0,"-18"17"15,0 1 1,-34 52 0,-19 72-1,-17-19 1,70-88-16,-88 89 16,53-89-1,36-17 16,17-36-15,35-53 0,36 36-1,-54 18-15,89-1 16,0 18 0,-18 0-1,36 0 1,-19 0-1,-34-35 1,-53 35-16,-18-71 16,0 18-1,0 0 1,-36 53 15,1 71 0,35-36-31,-18 71 16,1-18 0,-19 18-1,1-18 1,18-53 0,-1-17-1,18 0 1,53-89 15</inkml:trace>
  <inkml:trace contextRef="#ctx0" brushRef="#br0" timeOffset="200771.69">14464 5697 0,'18'-17'16,"-36"34"-16,88-87 16,-70 52-16,18-17 15,0-89 1,-18 36 0,-53 35-1,-53 53 1,-53 53-1,0 35 1,54 1 0,105-1-1,35-53 1,88-35 0,1 0-1,17-53 16,-106 36-31,71-36 16,-88 0 0,-18 35-1,-18 36 17,0-1-32,18 54 15,-17-53-15,-1 105 16,18-17-1,0 17 1,18-35 0,-18-35-1,-18-17 1,-123-36 0,53 0-1,-36 0 16,54-36-15,52 19 0,18-19 15,71 19-15,-36-18-16</inkml:trace>
  <inkml:trace contextRef="#ctx0" brushRef="#br0" timeOffset="201536.69">15363 5644 0,'0'0'0,"0"-17"0,0-1 15,18-35 1,-18-35 0,-35 17-1,-36 36 1,-17 18 0,0 17-1,-18 52 1,35 19-1,54 0 1,17-18 0,106-18-1,-36-35 1,89-35 0,-88-1-1,-1-34 1,-52 34 15,-1 36-15,-17 18 15,0 0-15,0 70-1,0 0 1,-17 0-1,-1 0 1,18-52-16,-18 52 16,-17-35-1,0-18 1,-18 0 0,0-35-1,0 0 16,18 0-15,17 0 0,1 0-1,34 0 48</inkml:trace>
  <inkml:trace contextRef="#ctx0" brushRef="#br0" timeOffset="-208776.36">11218 6950 0,'0'0'0,"-17"0"0,-54-36 31,53 36-31,18-17 16,0 34 0,18 1-1,88 35 1,17 35-1,36 53 1,88 71 0,-106-71-1,18-17 1,-53-19 0,-53-52-1,-36-53 1,-34-17 15,17-1-31,0 0 16</inkml:trace>
  <inkml:trace contextRef="#ctx0" brushRef="#br0" timeOffset="-208361">12241 7320 0,'0'0'16,"0"-18"0,18 18-1,0 53 1,52 36 0,-70-72-16,53 89 15,0-35 1,-18 17-1,1-35 1,-36 0 15,-36 0-15,19-36-16,-107 36 16,-17 35-1,-18-17 1,71-36-1,0 0 1,0-17 0,52-18-1,89-35 17</inkml:trace>
  <inkml:trace contextRef="#ctx0" brushRef="#br0" timeOffset="-208027.21">13212 7497 0,'0'0'32,"0"-18"-32,35 18 0,0-18 15,89 18 1,-89-17-16,53 17 16,-53 0-16,1 0 15,-19 0 1,-52 0 15,-71 0-31,53 0 16</inkml:trace>
  <inkml:trace contextRef="#ctx0" brushRef="#br0" timeOffset="-207559.84">13229 7461 0,'0'0'0,"-35"36"16,0 16-1,-1 1 1,36-17 0,0-19-1,53-17 17,0 0-17,18 0 1,-1-17-1,36 17 1,-35 35 15,-36 0-15,0 18 0,-35 18-1,-53-1 1,18-52-16,-53 35 15,-18-18 1,0-35 0,0 0-1,53-35 1,36-1 0,-1 1-1,36 0 1,-1 17-1</inkml:trace>
  <inkml:trace contextRef="#ctx0" brushRef="#br0" timeOffset="-206911.03">14534 7567 0,'0'0'0,"0"-53"16,0 18-1,-52 0 1,-72 17 0,-17 36-1,53 35 1,0 17-1,88-35 1,-18 18-16,36-17 31,87-19-15,36-17 0,-17 0-1,-53-35 1,-1-36-1,-52 54 1,-18 52 15,17 36-15,-17 17 0,18 18-1,-18-1 1,-35-34-1,-36 0 1,-17-71 0,-18 0 15,71 0-31,-71-18 16,35-17-1,36-18 1,35 17-1,35-17 1,18 36 0</inkml:trace>
  <inkml:trace contextRef="#ctx0" brushRef="#br0" timeOffset="-206392.35">15169 7638 0,'18'-71'32,"-18"53"-32,0 1 0,-53-1 31,-17 18-15,-1 35-1,-17 18 1,70-35-16,-35 53 15,53-19 1,0-34 0,71-18-1,-1 0 1,-17-18 0,-17-52-1,-1 17 1,-35 71 15,0 70 0,-18 53-15,1-106-16,-1 71 16,-17 0-1,17-36 1,18-52-1,0 0 1,-18-18 0,18-36-1</inkml:trace>
  <inkml:trace contextRef="#ctx0" brushRef="#br0" timeOffset="-205760.35">9737 8255 0,'0'0'0,"-18"-18"0,-70-105 16,88 141 15,17-1-15,19 18-16,87 142 15,18-18 1,36 123-1,17-18 1,17-17 0,-34-17-1,-54-36 1,-35-53 0,-52-71-1,-1-17 1,-35-70 15,0-1-31,0-35 31,-53 18-31</inkml:trace>
  <inkml:trace contextRef="#ctx0" brushRef="#br0" timeOffset="-205410.58">10460 9807 0,'0'0'0,"-18"18"0,1 17 16,17 18-1,70 0 1,18 0 0,53-35-1,18-36 1,0-53-1,-36-52 1,-70 17 15,-53-35-15,18 106-16,0-18 16,17 53-1,0 17 1,-17 36-1,-18 0 1,17-35-16</inkml:trace>
  <inkml:trace contextRef="#ctx0" brushRef="#br0" timeOffset="-204777.05">12735 9384 0,'0'0'0,"-17"0"0,-1-18 16,0-17 0,18 17-1,36-17 1,34 35-1,-52 0-15,123 18 16,0 35 0,-88 17-1,-53-17 1,-106 0 0,-53 0-1,71-53 1,53 0-1,105 0 17,36 0-1,53 18-15,-124-1-16,89 36 15,-54 35 1,-70-35-1,-105 18 1,-37-18 0,-34-53-1,141 0-15,-36 0 16,1-18 0,52-35-1,18 18 1,53 0-1,70-1 1,-87 19-16</inkml:trace>
  <inkml:trace contextRef="#ctx0" brushRef="#br0" timeOffset="-204343.58">13935 9437 0,'0'0'0,"53"-35"15,-53 17-15,0-53 16,-18 54 0,-35 17-1,-70 35 1,17 53 0,53 0-1,53-70 1,53-18-1,35 0 1,35-53 15,-34 35-15,-19 1 0,-52 52-1,-18 89 1,0-36-1,-71 53 1,36-35 0,0-36-1,52-70 17,72-70-17</inkml:trace>
  <inkml:trace contextRef="#ctx0" brushRef="#br0" timeOffset="-203911.61">14799 9454 0,'0'0'0,"18"-17"0,-18-18 16,0-36-1,-53 53 1,-18 18-1,54 18-15,-89 35 16,70 0 0,36-18-1,0-17 1,71-18 0,35-36-1,-89 36-15,72-52 16,-36 34-1,-1 18 1,-52 18 0,0 87 15,-35 19-15,0-1-1,17-35 1,18-52-1,-17-19 1,-36-17 0</inkml:trace>
  <inkml:trace contextRef="#ctx0" brushRef="#br0" timeOffset="-203176.84">9260 9878 0,'0'0'0,"18"0"0,-18 53 32,0-36-32,53 107 15,-35-89-15,52 212 16,1-35-1,17 70 1,18-18 15,-18 1-15,-53-106 0,-17-106-16,-1 88 15,-17-88 1,-17-53-1,-54 0 1,18-36 0,-35 1-1,53 35-15,-53-35 16,35 35 0,53 35-1,0 18 1,70 53-1,1 0 1,17-89 15,-17-34-15,52-71 0,-17-36-1,-18 1 1,-17 34-1,35 54 1</inkml:trace>
  <inkml:trace contextRef="#ctx0" brushRef="#br0" timeOffset="-202527.83">12153 11712 0,'0'0'16,"18"0"-16,52-141 31,-70 106-31,-17-53 16,-71-18-1,52 88-15,-105 1 16,35 52 0,0 71-1,54-18 1,52-18-1,35-52 1,88-18 15,-17-53-15,18 0 0,-36 18-1,-35 35 1,17 53-1,1 88 1,-54 0 0,-52 35-1,-35-70 1,-36 0 0,-35-35-1,105-71-15,-69 0 16,52-106-1,53-18 1,17-17 0</inkml:trace>
  <inkml:trace contextRef="#ctx0" brushRef="#br0" timeOffset="-201976.9">13212 11589 0,'0'0'0,"17"-18"0,1-17 15,-18-18 1,0 35-16,-18-17 16,-52 17-1,17 36 1,-18 35-1,18 35 17,53-70-32,18-18 31,35 0-15,53-36-1,-36-16 1,-17 34-1,-35 18 1,-18 53 0,0 53-1,0-1 1,0 1 0,-53-17-1,-18-19 1,18-35-1,0-35 1,18-53 15,17 1-15,18-19 0,89 18-1</inkml:trace>
  <inkml:trace contextRef="#ctx0" brushRef="#br0" timeOffset="-201528.24">13864 11536 0,'0'0'0,"18"0"0,-1-18 0,-17-17 16,-17 17-1,-36 18 1,18 0-1,-18 0 1,17 36 0,19-1 15,34-35 0,54-35-15,0 17-1,-36 18 1,0 35 0,-35 53-1,0 18 1,-53 18 0,0-18-1,0-36 1,53-52-1,-35-18 17,17-53-32</inkml:trace>
  <inkml:trace contextRef="#ctx0" brushRef="#br0" timeOffset="-200044.42">16439 5750 0,'0'0'0,"-35"0"0,18-17 16,-89-36-1,70 35-15,-69-35 16,52 0-1,53 0 1,17-17 0,54 17-1,88 0 1,-36 35 0,18 18-1,-17 18 1,-54 35-1,-35 123 17,-35 54-17,-70-54 1,-36 89 0,0 34-1,0-16 1,36-89-1,-18 88 1,70-212-16,0 195 16,18-71-1,0 53 1,71-53 0,70-35-1,18-71 1,-36-35-1,-35-53 1,-88 17 31,-17 19-31,-1-36-16,-70 88 15,-18 53 1,-35 71-1,18-36 1,-36 89 0,71 17-1,70 53 1,53-53 0,36-70-1,17 105 1,0 1-1,-17-1 1,-36-17 15,-17-229-31,-18 193 16,0-87 0,-88-18-1,-36-54 1,-52-69-1,-18-19 1,141-17-16,-88 0 16,17 0-1,54 0 1,52 0 0,18-17 30,0-1-46,0-17 16</inkml:trace>
  <inkml:trace contextRef="#ctx0" brushRef="#br0" timeOffset="-183546.82">15099 4516 0,'18'0'16,"-1"-18"-1,-17 0 32,0 1-31,0-1 0,-17 18-1,17-18-15,-53 1 16,-18-19-1,-17 19 1,53-1 0,-36-17-1,0 17 17,54 1-32,-54 17 15,-70-18 1,-53 18-1,35 0 1,-52 0 0,17 35-1,-18 18 1,-17 0 0,17 0-1,71 0 1,0 17-1,0 1 1,17 0 0,1 52-1,35 1 17,17-36-17,-17 18 1,35 17-1,-18 0 1,-17 19 0,18-1-1,-1-18 1,-17 36 0,0 0-1,35-18 1,-18 18-1,1 17 1,17-35 0,0-17-1,-18-1 17,1 89-17,-1-36 1,18-35-1,-17 36 1,-1 34 0,18 19-1,0 52 1,36-106 0,-1 53-1,18 1 1,-18-19-1,18-69 1,0 52 0,-17 52-1,17-69 1,0-54 15,0 36-15,0 53-1,0 70 1,0-106 0,17 71-1,36 0 1,18 0 0,17-35-1,18 17 1,0-17-1,17-36 1,18 1 0,-35-36-1,88 35 17,106 18-17,-71-53 1,1-17-1,-54-54 1,106 1 0,0-36-1,89-35 1,-142 0 0,89-35-1,17-18 1,-35-35-1,35-18 1,-88 0 0,-159 53-16,265-123 15,-18-1 1,-53-17 15,-88 71-15,0-89-1,35-35 1,-176 194-16,159-176 16,-18 17-1,-70 54 1,-19-72 0,-16 19-1,16-54 1,-34 89-1,17-36 1,-17 0 0,-1 1-1,18-107 17,-35 124-17,53-53 1,-18-17-1,1 17 1,-37 70 0,1-87-1,18-71 1,-18 70 0,-18 71-1,0-53 1,-35 18-1,0 52 1,-17-123 0,-18 89-1,-18 34 1,17 54 15,-70-71-15,1 0-1,-1 70 1,71 89-16,-107-124 16,1 36-1,35 35 1,-35-36 0,-35 18-1,53 36 1,70 35-16,-141-36 15,17 0 1,54 36 0,-54-18-1,19 18 1,-36 17 15,-18 1-15,0-1-1,53 18 1,71 0 0,-18 35-1,1 18 1,69-35-16,-70 17 16,-70 53-1,53-17 1,52-1-1,53-34-15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9-17T03:37:04.92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882 529 0,'0'-17'15,"0"-1"1,0 0 0,0 1-1,0-1 1,0 36 62,0-1-78,0 1 16,-18 17-16,18 18 15,0 53 1,0-18-1,0 53 1,0 18 15,0-53-15,-17 17 0,-1-17-1,0 18 1,18-19-1,0 54 1,0-106-16,-17 53 16,-1 35-1,0-70 1,18 34 0,-17-34-1,-1 17 1,18-70-16,-17 17 15,17 36 1,-18-54 15,18 1-15,0-36 15,0-70-15,18-53-1</inkml:trace>
  <inkml:trace contextRef="#ctx0" brushRef="#br0" timeOffset="11080.69">952 600 0,'0'0'0,"18"0"109,0 0-93,-1 0-16,1 0 16,0 0-16,-1 0 0,54-18 31,35 18-15,-71 0-16,141 0 15,-35 0 1,54 0-1,-37 0 1,1-18 0,88 18-1,-194 0-15,141 0 16,53 0 0,-71 0-1,71-17 1,-35-1-1,52 18 1,-17-17 0,-35 17 15,-36-18-15,142 0-1,-71 1 1,53 17-1,17-18 1,1 0 0,-124 18-1,35 0 1,-17 0 0,-36 0-1,71-17 1,-106 17-1,0 0 1,-53 0 0,36 0 15,52 0-15,36 0-1,-36 0 1,36 0-1,-53 0 1,35 0 0,-35 0-1,70 0 1,-53 0 0,-70 0-1,0 0 1,-18 0-1,18 0 1,-88 0-16,52 0 16,18 0 15,-17 0-15,-1 0-1,-34 0 1,-19 0-1,1 0 1,0 0 31</inkml:trace>
  <inkml:trace contextRef="#ctx0" brushRef="#br0" timeOffset="11647.46">9966 423 0,'0'18'31,"-18"0"0,18-1-15,0 1-16,0 0 15,0 17 1,-17 35 0,-1 19-1,18 34 1,0 18 0,0-35-1,0 17 1,0-34-1,0 34 1,-18 18 0,1-106-16,-1 71 31,0 35-15,1-17-1,-18-54 1,-1 36-1,36-53 1,-17-18 0,17-17-1,0-36 63,0 1-78,-18 17 0,0-18 16</inkml:trace>
  <inkml:trace contextRef="#ctx0" brushRef="#br0" timeOffset="13414.49">794 2787 0,'0'0'0,"-53"0"32,70 0 61,1 0-93,0 0 0,-1-18 16,36 18-16,35 0 16,18-17-1,71 17 17,-1 0-17,89 0 1,-54 0-1,-140 0-15,246 0 16,-52 0 0,35 0-1,-88 17 1,123-17 0,35 0-1,-35 0 1,36 0-1,-72 0 1,72 0 0,-1 0-1,-87 0 17,140 0-17,-176 0 1,53 0-1,-53-17 1,-71-1 0,18 18-1,35-18 1,-17 18 0,-36-17-1,-52 17 1,17 0-1,-18-18 1,19 18 0,16 0 15,-34 0-15,35 0-1,-36-18 1,-17 18-1,0-17 1,0-1 0,-54 18-1,1 0 1,-17-17 0,17 17-1,-36-18 1,1 18-1,17-18 1,-17 18 0,-18-17 93,0-1-93,0 0-16,0 1 0,17 17 15,-17-36 1,0 19-16,18-36 16,0 18-1,-1-18 1,-17 0-1,0 0 1,-35 0 0</inkml:trace>
  <inkml:trace contextRef="#ctx0" brushRef="#br0" timeOffset="14664.46">2946 635 0,'0'0'15,"0"-18"1,0 1-1,0-1 1,0 0 15,0 36 16,0 0-31,0 35-1,0 17 1,0 54 0,0-1-1,0-88-15,0 89 16,0-89-16,0 71 16,0 35-1,0-17 1,0 34-1,17 1 1,1-35 0,-18-1 15,18-35-15,-18 18-1,0-35 1,0 34-1,0 1 1,0-18 0,0-17-1,0-18 1,0-18 0,0-17-1,0-36 32,17-17-47,19-71 16</inkml:trace>
  <inkml:trace contextRef="#ctx0" brushRef="#br0" timeOffset="16247.44">6279 617 0,'0'-17'31,"-17"17"-15,17-18-16,-18 18 16,1-18-1,17 1 1,0-1 0,-18 18 15,18 18 0,0-1-31,-18 1 16,18 53-1,0-18 1,0 70 15,0-17-15,0 53-1,0-54 1,0-87-16,18 106 16,-18-1-1,18-35 1,-18 53 0,17-35-1,-17 0 1,0-18-1,18 0 1,-1-35 0,-17 0-1,0 0 17,0 18-17,18-36 1,-18 18-1,0 0 1,0-36 0,0 1 15,0 0-15,0-1 109,0 1-110,0 0 1,0-1-1,0 1 17,0 0 93,0-1-94,-18-17 0,1 0-15</inkml:trace>
  <inkml:trace contextRef="#ctx0" brushRef="#br0" timeOffset="16392.98">6262 2628 0,'-18'0'0,"18"18"16,0-36 93</inkml:trace>
  <inkml:trace contextRef="#ctx0" brushRef="#br1" timeOffset="23532.78">1711 1429 0,'0'17'16,"0"1"15,18-18 16,-1-18-47,1 18 15,0-35-15,34 0 16,-34-18 0,0 18 15,-18 17-16,0 36 1,0-1 0,0 19-1,0-19-15,0 54 16,0 17 0,0 0-1,0 36 1,0-36-1,0 0 1,0-70-16,0 52 16,0-17-1,-18-35 17,-35-1-17,0-17 1,-53 0-1,-17 0 1,35 0 0,52 0-1,54 0 17,17 0-17,1 0-15,87 0 16,1 0-1,17 0 1,-71 0 0,-17 0-1,-18 0 1,-35-17 62,-17-19-62</inkml:trace>
  <inkml:trace contextRef="#ctx0" brushRef="#br1" timeOffset="23756.11">2152 1834 0,'0'0'0,"18"0"31,-18-17 16</inkml:trace>
  <inkml:trace contextRef="#ctx0" brushRef="#br1" timeOffset="24363.84">3616 1358 0,'0'0'0,"0"-17"15,0-1-15,0 0 16,-18 1 0,1 17-1,-1 17 1,0 71 15,18 1-15,0-36-16,0 70 15,0-88-15,-17 106 16,17-52 0,0-19-1,0-87 32,0-1-47,0-17 16</inkml:trace>
  <inkml:trace contextRef="#ctx0" brushRef="#br1" timeOffset="24796.88">3387 1429 0,'-53'-36'15,"53"19"-15,0-1 16,0 1 0,35-1-1,0 18-15,71-35 16,-18 17 0,53 18-1,-35 35 1,-53 53-1,-53-35 1,-17 53 0,-89 0-1,18-35 17,-1-18-17,36-36 1,53-34 15,0-19-15,36-17-1</inkml:trace>
  <inkml:trace contextRef="#ctx0" brushRef="#br1" timeOffset="25463.34">4092 1288 0,'0'17'47,"0"1"-47,0 0 16,0-1-16,0 36 15,0 0 1,0 53 0,0-18-1,-17-53-15,17 89 16,0-36 0,-18-35-1,18-18 1,-18-35-1,18-35 17,0-18-17,0-35 1,36 17 15,52-35-15,-71 89-16,72-36 15,34 35 1,-35 18 0,-52 35-1,-36 54 1,0-36 0,-36 35-1,36-71-15,-53 36 16,36-35-1,17 0 1,-18-18 0,18-36 15,0 19-31,18-1 16</inkml:trace>
  <inkml:trace contextRef="#ctx0" brushRef="#br1" timeOffset="26479.16">4868 1517 0,'0'0'0,"-17"0"31,-1 0-15,-17 18-16,-18 17 15,-18 53 1,54-70-16,-1 52 16,0 18-1,18-17 1,0-36 15,36 1-15,34-36-1,-17 0 1,0-53 0,-35 0-1,-18-35 1,0 17 0,-53 0-1,17 36 1,19 0-1,17 17 1,0 1 0,53-1-1,53 0 1,-1 18 15,1 0-15,-53 18-1,-35 52 1,-18 1 0,0 0-1,-18 34 1,1-52 0,-1 0-1,0-35 1,18 0-1,-17-18 1,17-18 0,0-35-1,0-18 1,17 1 15,36-18-15,0 17-1,35 18 1,-35 53 0,-18 18-1,1 52 1,-36 1 0,0 17-1,0-70-15,-36 35 16,19 0-1,-1-18 1,1-35 0,17 18-1,0-54 32,0 1-47</inkml:trace>
  <inkml:trace contextRef="#ctx0" brushRef="#br1" timeOffset="26945.75">5592 1746 0,'17'0'31,"1"0"-31,-1-17 16,1-1-16,17 0 16,1-35-1,-19 0 1,-17 36 15,-35 17 0,17 0-31,-35 35 16,1 53 0,16-17-1,19 17 1,17-53 0,35 1-1,71-19 1,-36-17-1,1-17 1,-54 17 0,1-36-1,0 1 1</inkml:trace>
  <inkml:trace contextRef="#ctx0" brushRef="#br1" timeOffset="27528.39">7073 1305 0,'0'0'15,"18"0"17,-1 0-32,54 0 15,0 0 1,-36 0-16,53 0 31,-53 0-15,-17-17-1,-53 17 17</inkml:trace>
  <inkml:trace contextRef="#ctx0" brushRef="#br1" timeOffset="28164.31">7144 1358 0,'0'0'0,"-18"18"0,18-1 15,-18 1-15,-17 35 16,18 0 15,17-35-15,0-1-1,0 1 1,0-36 31,17 18-47,1-17 16,35-1-1,0 18 1,17 0-1,-17 18 1,0 17 0,-18 35-1,-35-17 1,0-35-16,0 53 31,-35-19-15,-36 1-1,19-35 1,-54-18 0,0 0-1,18 0 1,35 0 0,35 0-1,36-18 32,35-17-31,-36 35-16</inkml:trace>
  <inkml:trace contextRef="#ctx0" brushRef="#br1" timeOffset="28944.7">8184 1552 0,'0'0'16,"0"-17"-16,18 17 16,-18-18-16,18-17 15,-18 17-15,0-17 16,0-18-1,-18 0 1,-70 53 0,-18 0-1,-53 18 1,18 52 0,106-17 15,17 0-16,36-35 1,70-18 0,53 0-1,0 0 1,-52-36 0,-37 1-1,-16 17 1,-36 1-1,0 34 32,0 19-47,0 34 16,0 1 15,0 35-15,0-36-1,0-52-15,0 52 16,-36-17 0,-16-35-1,-37 0 1,36-18 0,-52-18-1,34-17 1,18 17-1,35 0 1,18 1 0,0-19-1,71 1 1</inkml:trace>
  <inkml:trace contextRef="#ctx0" brushRef="#br1" timeOffset="29679.21">8767 1482 0,'0'0'16,"17"0"-16,1 0 0,-1-36 15,-17-17 1,0 18-1,-17 18 1,-54 17 0,-17 0-1,17 17 1,36 18 0,0 1 15,35-19-16,35 1 1,-17-18-16,52 0 16,-34 0-1,-1-18 1,18 1 0,-18-19-1,-17 36 1,-18 18 15,0 0-15,0 52-1,0 36 1,0-35 0,0-36-1,0 36 1,-35-19-1,-18 1 1,-18-17 0,18-36-1,-35 0 1,53 0 0,-1-36-1,19 36 1,17-35-1,0 0 1,53-18 0</inkml:trace>
  <inkml:trace contextRef="#ctx0" brushRef="#br1" timeOffset="30462.6">9349 1499 0,'0'-17'0,"0"34"0,17-52 16,1 0-1,-18-1 1,0-16-1,-18 16 1,-17 19 0,-18 17-1,0 0 1,-53 35 0,89-17-1,-36 34 1,53-16-1,0-1 1,17-35 0,54 0-1,-18 0 1,-36 0-16,54-18 16,-18 1-1,-35-1 1,-1 18 15,-17 18 0,0-1-15,0 19-16,0 34 16,0-17 15,0 35-16,0-70-15,0 35 16,0 17 0,-17-17-1,-36-35 1,-18 0 0,18-18-1,-17 0 1,52 0-16,-17 0 15,17 0 1,18-18 0,0 0 15,18 1-15</inkml:trace>
  <inkml:trace contextRef="#ctx0" brushRef="#br1" timeOffset="30584.23">9102 1887 0,'0'18'0,"17"-18"47</inkml:trace>
  <inkml:trace contextRef="#ctx0" brushRef="#br0" timeOffset="51042.48">265 4198 0,'0'0'0,"0"18"31,17-18 16,1 0-47,-1-18 0,1 18 15,-18-18-15,35-35 16,1 1 0,-1-1-1,-17 0 1,-18 35-1,0 36 32,0 52-31,-18 36 0,18-18-1,0 36 1,0-89-16,0 18 15,0-35-15,0 52 16,0 1 0,0-36-1,0 0 1,-18-35 0,-35 0-1,-35 0 1,0 0 15,-18 0-15,18 0-1,106 0 48,17 0-63,35 0 15,72 0 1,-19 0 0,-105 0-16,70 0 15,-35 0 1,-36 0 0,-17-17 46,0-1-46</inkml:trace>
  <inkml:trace contextRef="#ctx0" brushRef="#br0" timeOffset="51592.7">811 4339 0,'0'0'0,"0"18"62,0-1-46,0 1 0,0 0-16,0-1 15,18-17 1,0 0-1,-1 0 1,19-17 0,-19-19-1,-17 19-15,0-18 16,-17 17 0,-19 18-1,1 18 1,17 17 15,18 0-15,0-53 31,18 18-47</inkml:trace>
  <inkml:trace contextRef="#ctx0" brushRef="#br0" timeOffset="52476.33">1587 4004 0,'0'0'15,"0"53"1,18-53 15,35 0-15,-35 0-16,35-18 15,17-35 1,-17 18 0,-35-18-1,-18 36 1,-18 17 15,0 17-15,18 36-1,0 53 1,0-36 0,0 54-1,0-1 1,18-52-1,-18 17 17,0-17-17,0-36 1,0-17 0,-88-18-1,17 0 1,-17 0-1,35-18 1,18 0 0,17 18-1,1 0-15,17-17 16,17-1 0,54 18-1</inkml:trace>
  <inkml:trace contextRef="#ctx0" brushRef="#br0" timeOffset="53159.47">2434 4410 0,'0'0'16,"0"-18"-16,18 0 0,-18 1 15,0-18 1,0 17-16,-53-17 16,-18 17-1,-17 18 1,35 18 0,-17 52-1,17 18 1,17-17 15,36 17-15,0-35-1,36-53 1,34 0 0,36 0-1,-18-71 1,-35 19-1,0-72 1,-35 18 0,-1-35-1,-17 106-15,0 0 16,0 17-16,0 0 16,-35 54 15,35 34 0,-17-35-31,17 107 16,0-54-1,0 18 1,17-36 0,18-17-1,-17-35 1,35-18-1,-18-18 1,1-17 0</inkml:trace>
  <inkml:trace contextRef="#ctx0" brushRef="#br0" timeOffset="54142">2734 4480 0,'0'0'0,"0"18"16,18-18-1,-1 0 1,36-18 0,-35 1-16,52-36 15,-34 17 1,-36-16-1,0 16 1,-53 36 0,-18 0-1,18 53 1,36 0 0,17 0-1,0 0 1,17-18-1,54 0 17,-1-35-17,19 0 1,-19-17 0,-17-36-1,-18-35 1,-35 17-1,0 1 1,0 52 0,0 36 15,0 35-15,0-1-1,0 19 1,0-53-16,0 35 15,18-18 17,-18-18-17,0-34 32,0-18-31,0-18-1,0-18 1,35 18 0,36-17-1,35 34 1,-18 36 0,-18 18-1,-34 53 1,-36 17-1,0-35 17,0-36-32,-18 36 15,0-35 1,18-36 31,0 1-32</inkml:trace>
  <inkml:trace contextRef="#ctx0" brushRef="#br0" timeOffset="54792.96">3916 3969 0,'0'0'0,"-18"-18"31,18 36 0,0-1-31,0 1 16,0 70-1,-17 36 1,-1-36 0,18 18-1,0-36 1,0 1 0,35-54-1,36 1 1,-1-18-1,-34-18 17,16-34-17,-52 34-15,18-53 16,0 1 0,-1-1-1,-17 89 32,0 0-47,0 52 16,0 18-1,0-52 1,0-1 0,18-35-1,17 0 1,-17 0-16,17 0 31,-17-35-15,0-1-16</inkml:trace>
  <inkml:trace contextRef="#ctx0" brushRef="#br0" timeOffset="55020.61">4357 3969 0,'0'0'0,"-18"0"0,1 0 15</inkml:trace>
  <inkml:trace contextRef="#ctx0" brushRef="#br0" timeOffset="55242.97">3792 4233 0,'0'0'0,"0"18"16,18-18-1,35 0 1,17 0 0,-17-35-1,-17 17 1</inkml:trace>
  <inkml:trace contextRef="#ctx0" brushRef="#br0" timeOffset="56825.3">4445 4392 0,'0'0'0,"0"18"0,0-1 16,18-17 15,17 0-31,18-35 31,-18 17-31,71-52 16,-18-1-1,0-52 1,-88-1 0,0 71-1,-35 18 1,17 35-16,-35 0 15,18 18 1,18 52 0,-1 71-1,18 36 1,0-36 0,0 88-1,0 1 16,0-72-15,-18 36 0,18-53-1,0-70 1,36-53 0,16-18-1,37-53 1,17-35-1,-36-18 1,-35-71 0,-35-17-1,-53 71 1,36 88-16,-124-54 16,17 54-1,71 35 1,36 0-1,87-18 32,-35 1-47,107-1 16,-19-17 0,18-18-1,-35-18 1,-71 19-1,1-1 1,-36 70 15,-18 19-15,0 34 0,18 1-1,0-18 1,0-36-16,71 1 31,-1-18-15,36-18-1,-35-35 1,-36 0 0,-35-17-1,18 70-15,-18-35 16,0 17-1,0 36 17,-18 34-17,0 19 1,18-53-16,-35 70 16,18 35-1,17 54 1,17-36-1,36 53 17,0 0-17,-35-141-15,-1 88 16,-17 35 0,-17-52-1,-36-89 1,-35-35-1,-36-71 1,106 54-16,-70-107 16,35-87-1,36-36 1,17 70 0,88-34-1,-18 105 1,-52 71-16,88-54 31,-18 36-15,-35 36-1,0-1 1,-35 18-16</inkml:trace>
  <inkml:trace contextRef="#ctx0" brushRef="#br0" timeOffset="57242.1">7056 4145 0,'0'0'0,"0"-18"0,0-52 31,0 52-15,-18 18-1,0 53 1,-17 53-1,35 18 1,0-89-16,-18 106 16,1-53-1,17-35 1,0-35 0,0-36 15</inkml:trace>
  <inkml:trace contextRef="#ctx0" brushRef="#br0" timeOffset="57892.66">6526 4463 0,'0'0'0,"-17"0"0,-1 0 15,18 17 1,124-17-1,52-53 1,0 0 0,18-35-1,-70 0 1,-107 53-16,1-36 16,-18 1-1,-18 52 1,-17 18-1,18 53 17,17 35-17,-18 106 1,18-106 0,-18 18-1,1-35 1,17-36-1,0-70 17,0-18-17,35-35 1,35-18 0,1 35-1,17 36 1,-52 35-16,34 35 15,-17 53 17,-53 36-17,-35-54 1,17-17 0,-17-17-1,52-54 16,54-70-15</inkml:trace>
  <inkml:trace contextRef="#ctx0" brushRef="#br0" timeOffset="58292.93">7885 4427 0,'0'0'0,"0"18"15,17-18 17,1 0-17,-1-18-15,54-35 16,-36-17 0,-17 35-1,-18-1 1,-53 36-1,-35 53 1,-18 71 0,71-36-1,35 0 1,53-35 0,35-18-1,53-17 1,18-18-1,-106-18 17,-36-35-17</inkml:trace>
  <inkml:trace contextRef="#ctx0" brushRef="#br0" timeOffset="58991.97">9754 4269 0,'18'-71'15,"0"53"-15,-1 1 16,71-89-1,-35 18 1,-53 52 0,-88 19-1,-18 17 1,-35 70 0,71 1-1,70-18 1,0-36-16,70 54 15,36-18 1,70 18 15,-52-1-15,-89-17 0,-70 18-1,-212-1 1,71-52-1,-1-1 1,54-34 0,105-19-1,18-52 1,71 0 0,-1 35-1,54 0 1</inkml:trace>
  <inkml:trace contextRef="#ctx0" brushRef="#br0" timeOffset="59290.89">10389 3881 0,'0'-18'31,"-17"18"-31,-1 18 0,0 17 16,18-18-16,-17 89 16,-1 71-1,0-54 1,1 1 0,17-36-1,0-71 1,53-17-1,-18-35 17,-17 0-32</inkml:trace>
  <inkml:trace contextRef="#ctx0" brushRef="#br0" timeOffset="59476.09">10125 4322 0,'0'0'0,"-36"0"15,89 0 17,-35 0-32,35 0 15,88-18 1,-18 0 0,-17 1-1</inkml:trace>
  <inkml:trace contextRef="#ctx0" brushRef="#br0" timeOffset="60125.14">10954 4357 0,'0'0'0,"70"-18"16,-34 1-1,-19-36 1,-17 35-16,0-53 16,-70 18-1,-19 1 1,-16 52 0,34 35-1,1 71 1,17 17-1,35-17 17,18-18-17,18-53 1,35 1 0,17-36-1,1-36 1,-54 19-16,71-54 15,-17-35 1,-36 18 0,-17-18-1,-18 89 1,0 52 0,-18 71-1,1-36 1,17 19-1,0-19 17,35-35-17,18-35 1,35-17 0,-17-36-1,-1-35 1,-35 70-16</inkml:trace>
  <inkml:trace contextRef="#ctx0" brushRef="#br0" timeOffset="61092.29">11501 3863 0,'0'-18'16,"0"36"-16,-18-36 16,-17 18-1,-1 53 1,19 71-1,17 17 1,0-18 15,0-17-15,0-18 0,53-52-1,17-36 1,1-18-1,-18-53 1,-18-17 0,0-35-1,-17 70 1,-18 17 0,0 72-1,0 34 1,0 19-1,0 16 17,0-52-17,70-17 1,-34-36 0,34 0-1,-17-36 1,0-34-1,18-36 1,17-18 0,-71 107-16,36-36 15,-17 18 1,-19 35 0,-17 35-1,0 18 1,0-36-1,0-34 32,0-1-31,0-17 0,0 0-1,0 17 1,-53 18-1,18 53 1,-35 53 0,52-18-1,-17 18 1,35-89-16,0 54 16,53-53-1,52-18 1,19 0-1,-54-36 17,19-17-17,-72 36-15,19-19 16,-36-34 0,0-1-1</inkml:trace>
  <inkml:trace contextRef="#ctx0" brushRef="#br0" timeOffset="61311.28">12294 3845 0,'0'0'0,"-17"0"0,-1 0 0,0 0 16,1 0-1</inkml:trace>
  <inkml:trace contextRef="#ctx0" brushRef="#br0" timeOffset="61507.67">11501 4004 0,'0'0'0,"0"18"16,-18-18-16,18 17 16,53-17-1,17 0 1,-17-35-1</inkml:trace>
  <inkml:trace contextRef="#ctx0" brushRef="#br0" timeOffset="62324.63">13441 4092 0,'-18'18'16,"36"-18"-1,-1-18 1,54-35-1,17-17 1,-53 34 0,-35-16-1,-35 34 1,-18 18 0,18 0-16,-53 18 15,35 34 1,53 37-1,0-19 17,35-52-17,71-18 1,-88 0 0,-1 0-1,-70 0 16,-35 35-15,-18 71 0,71-88-16,-35 70 15,17 18 1,53-36 0,70-17-1,36-53 1,35 0-1,0-35 17,0-36-17,-52-17 1,-54 70-16</inkml:trace>
  <inkml:trace contextRef="#ctx0" brushRef="#br0" timeOffset="62591.47">14005 3792 0,'0'0'16,"-53"0"0,36 36-1,-19 69 1,36 1 0,0-70-16,0 122 15,0-17 1,0-88-1,0 0 1,0-35 15,18-18-15,0 0-16,17-53 16,-17 35-16</inkml:trace>
  <inkml:trace contextRef="#ctx0" brushRef="#br0" timeOffset="63674.83">14093 4339 0,'0'0'0,"18"0"31,0 0-31,35-17 16,17-19-1,-52 19-15,35-72 16,-36 36 15,-17-17-15,-70 70 0,17 18-1,-18 70 1,54 35-1,17-35 1,35-17 0,18-53-1,70-18 1,1 0 0,-1-71-1,-34-35 1,-54-17-1,-35 35 17,0 35-17,0 123 17,-18 18-17,1 1 1,17-1-1,0-35 1,0-18 0,0-17-1,0-36 1,0-17 0,0-53-1,0-1 1,52-34-1,-34 88-15,53-36 16,17 53 15,0 71-15,-70 18 0,-1 52-1,-17-17 1,0-88-16,0 17 15,0 0 1,-17-35 15,17-70-15,0-18 0,0 70-16,53-106 15,17 36 1,36 18-1,0 70 17,-36 35-17,-17 71 1,-53-71-16,0 53 16,0 18-1,-17-53 1,-1-35-1,0-18 1,18-36 0</inkml:trace>
  <inkml:trace contextRef="#ctx0" brushRef="#br0" timeOffset="64540.4">15663 4198 0,'0'18'31,"18"-18"-31,0 0 16,52-18 0,1-35-1,-36 0 1,-35-17-1,0 52 1,-53 18 0,-17 71-1,52-1 1,0 36 0,18-88-16,0 52 15,53 1 1,35-36-1,-17-35 1,35 0 15,-18-35-15,0-53 0,-53-36-1,1 53 1,-36 19-1,0 69 17,-18 36-17,0-18-15,1 36 16,-19 17 0,19-17-1,-1-54 1,18 1-1,0-36 32,18-52-31,35-18 0,53-36-1,35 18 1,0 71-1,-106 35-15,71 71 16,-88-1 0,-18 54-1,-36-19 1,19-52 0,-1-17-1,53-36 16,36-71-15,-54 36 0</inkml:trace>
  <inkml:trace contextRef="#ctx0" brushRef="#br0" timeOffset="64824.8">17180 3792 0,'0'0'0,"0"-17"15,-17 17 1,-1 70 0,0 1-1,18-54-15,-17 142 16,-1-53 0,0 18-1,18-72 1,0 1-1,0-35 17,53-18-17,18-53 1,-18-17 0</inkml:trace>
  <inkml:trace contextRef="#ctx0" brushRef="#br0" timeOffset="65074.75">16969 4075 0,'17'0'32,"1"0"-32,17-18 0,89 0 15,17 1 1,-71-1-1,-52 18 1,-36 0 15,1 0-15,-1 0-16,-53 18 0</inkml:trace>
  <inkml:trace contextRef="#ctx0" brushRef="#br0" timeOffset="66491.53">1729 5768 0,'0'0'16,"35"0"-16,-17 0 31,-1 0-31,-17-18 15,35-17 1,-17-18 0,-18-17-1,-18 52-15,-70-53 16,-71 36 0,18 35-1,18 35 1,-1 71-1,107 35 1,17 0 15,35-52-15,53-54 0,-17-18-1,52-34 1,1-71-1,-54-1 1,-34-34 0,-36 35-1,0 17 1,0 159 15,0-52-31,0 52 16,53 35-1,-18-70 1,53-35 15,0-18-15,71-88 0,-89 0-1,-17-18 1,-53 35-1,0 36 1,-17 53 0,17 105-1,0-35 1,0 0 0,0-35-1,0-35 1,0-36 31,0-17-32,35-71 1,36 0 0,52 1-1,-17 87 1,-71 18-16,89 18 15,-54 52 1,-70 36 0,0-36-1,-17 1 1,17-53 0,-18-1-1,18-34 1</inkml:trace>
  <inkml:trace contextRef="#ctx0" brushRef="#br0" timeOffset="67074.07">3316 5697 0,'0'0'0,"0"-17"0,0-36 16,-18 0-1,-52 18 1,17 35 0,-18 0-1,54 17-15,-36 54 16,-18 35 0,54-1-1,-1-16 1,36-19-1,52-70 1,1-17 15,-18-19-15,35-70 0,-53-17-1,18-53 1,-35 17-1,-18 53 1,0 88 0,0 54-1,0 87 1,0 1 0,17 52-1,36-35 1,18-70-1,17-36 1,-17-35 15,-1-53-15,-35 35-16</inkml:trace>
  <inkml:trace contextRef="#ctx0" brushRef="#br0" timeOffset="69040.44">4762 5715 0,'0'-106'31,"0"89"-31,-17-19 16,17 19-16,-18-1 15,18 89 17,0 17-17,0 35 1,0-17 0,0-88-16,18 17 15,17-17 1,0-18-1,18-53 1,0-36 15,-17 1-15,-1 0 0,-35 70-16,0 1 15,17 17 1,1 70-1,0 1 1,-1 17 0,19-17-1,-1-36 1,18-35 0,0 0-1,0-71 1,-18 1-1,-17-36 1,-18 71-16,17-71 31,-17 71-15,0 17 0,0 89 15,0-36-31,0 35 15,0 36 1,35-18 0,1-35-1,17-35 1,17-18 0,36-35-1,0-36 1,-18-35-1,0-17 1,-70 52 15,-18 54-15,-53 52 0,35 0-1,18 36 1,18 17-1,17-35 1,1 0 0,-1-18-1,18-17 1,17-18 0,-17-18-1,18-53 1,-1-34-1,-70 16 1,36-16 15,-19 87-15,-17 0 0,0 36-1,0 35 1,-17 53-1,-1 0 1,18-36 0,53-35-1,17-35 1,36 0 0,-35-35-1,35-71 1,-36-35-1,-34 18 1,-19 17 15,-17 53-15,0 35 0,-17 36-1,-1 35 1,18 35-1,-18 36 1,18-36 0,0 18-1,36-36 1,52-35 0,0-35-1,-18 0 1,19-70-1,-1-18 1,-53-18 0,-35 18 15,0 70-15,-18 18-1,-34 71 1,52-54-16,-36 71 15,36 1 1,18-19 0,35-52-1,35-18 1,18 0 0,-18-18-1,-70 0-15,70-34 16,-35-37-1,-53 1 1,0 71 0</inkml:trace>
  <inkml:trace contextRef="#ctx0" brushRef="#br0" timeOffset="69290.66">6809 5450 0,'17'0'31,"1"0"-31,17 0 0,-17 0 0,88-17 16,35-19-1,-53 1 1,-70 35-1,-18-35 1,-18 35-16</inkml:trace>
  <inkml:trace contextRef="#ctx0" brushRef="#br0" timeOffset="69475.45">6473 5292 0,'0'0'0,"-35"17"16</inkml:trace>
  <inkml:trace contextRef="#ctx0" brushRef="#br0" timeOffset="70790.32">8467 5838 0,'0'-17'47,"0"-1"-47,17 18 0,36-88 31,0 0-15,0-53 0,-35 0-1,-18 70 1,0 18-1,-53 53 1,0 71 0,35 52-1,18-17 1,0 53 0,35-53-1,18-54 1,-35-34-16,70-18 15,36-35 1,-36-18 0,0-71 15,-70-17-15,-18 18-1,0 52 1,0 89 15,0 52-15,-18-52-16,18 35 15,-18 106 1,18-36 0,0-70-1,0 0 1,0-71 31,0-17-32,53-35 1,0-54 0,18 18-1,-18 89 1,-36 17-16,36 0 15,-35 53 1,0 0 0,-1 52-1,1-34 1,0-36 0,34-17-1,19-18 1,17-18-1,18-35 1,-53-17 0,0-36 15,-36 0-15,-17 53-1,-70 53 1,35 53-1,-1 35 1,19 0 0,17 1-1,35-36 1,71-53 0,17 0-1,-52-18 1,35-53-1,-71 18 1,-35 36-16,0-18 16</inkml:trace>
  <inkml:trace contextRef="#ctx0" brushRef="#br0" timeOffset="71041.06">8484 5556 0,'0'0'15,"-17"0"-15,-19 0 0,19 18 16,140-36 31,-70 1-47,-18 17 0,142-18 15,-71 0 1,-89 18 0</inkml:trace>
  <inkml:trace contextRef="#ctx0" brushRef="#br0" timeOffset="71506.44">11183 5327 0,'0'-18'16,"18"1"-16,-1-1 16,1 0-1,0 18 1,35 53-1,17 53 1,18 35 0,0-35-1,-35-53 1,-35-18 0,17-35-1,-17 0 1,-18-17-16,0-36 15</inkml:trace>
  <inkml:trace contextRef="#ctx0" brushRef="#br0" timeOffset="71789.63">11712 5239 0,'0'0'0,"0"-18"15,-35 18 16,-36 71-15,-17 34 0,18 1-1,-19 35 1,72-123-16,-36 88 16,35-88-1,18-1 1,53-34-1,18-19 1,-36 1 0</inkml:trace>
  <inkml:trace contextRef="#ctx0" brushRef="#br0" timeOffset="72107.62">11889 5415 0,'0'18'16,"0"-1"-16,-18 1 16,18 0-16,0 70 15,0 53 1,-18 0 0,18 53-1,-17 0 1,-1-141-16,-17 176 15,35-88 1,-18-17 0,18-89 15,0-52-15,18-89-1,17-53 1</inkml:trace>
  <inkml:trace contextRef="#ctx0" brushRef="#br0" timeOffset="72489.94">11942 5715 0,'0'0'0,"0"-18"0,-18-35 16,0-52-1,1 34 1,34 18-1,71 0 1,54 18 0,-1 35 15,-36 70-15,-87 19-1,-36-19 1,-87 18-1,69-70-15,-69 17 16,34-35 0,53 18-1,18-36 17,53-17-17,-17 17 1</inkml:trace>
  <inkml:trace contextRef="#ctx0" brushRef="#br0" timeOffset="73755.67">12823 5433 0,'0'-18'0,"0"36"0,18-54 0,-18 19 15,0-18 1,-88 17-1,17 18 1,18 0 0,-35 53-1,18 35 1,70-70-16,-18 70 16,18 0-1,53-53 1,0-35-1,35-17 1,0-54 0,-35-17 15,-35 0-15,-18 17-1,0 54 1,0 87 15,0 18-15,0 1-1,0-37 1,70-16 0,1-36-1,-1-36 1,54-52-1,-53-35 1,-54 35 0,1-36 15,-18 71-15,0 18-1,-35 88 1,17 17-1,0 54 1,18-1 0,0-52-1,53-1 1,-35-70-16,52 18 16,19-36-1,16-52 1,-52-1-1,0-52 1,-18-18 0,-35 70 15,-17 106 0,-36 54-15,18 34-1,17-35 1,18-70-16,-18 70 16,18-53-1,0-52 17,18-18-17,35-36 1,-53 36-16,70-54 15,1 19 1,-18 52 0,-18 36 15,-35 35-15,0 53-1,18 17 1,0-70-1,52-18 1,1-35 0,-1-35-1,36-18 1,-71-17 0,-17-19-1,-18 19 1,0 52-1</inkml:trace>
  <inkml:trace contextRef="#ctx0" brushRef="#br0" timeOffset="73990.14">12894 5327 0,'0'0'0,"35"0"32,-17 0-32,35 0 15,53 0 1,70-18 0,-70-17-1,-71 17 1</inkml:trace>
  <inkml:trace contextRef="#ctx0" brushRef="#br0" timeOffset="74772.25">14975 5345 0,'0'0'15,"-17"0"-15,34 0 32,1 0-17,53-36 1,52-17 0,-17 0-1,-53 1 1,-53-19-1,-53 71 1,-53 0 0,71 0-16,-71 71 15,53-1 1,35 1 0,36-1-1,53-52 1,-54-1-16,124-17 15,-17 0 1,-89 0 0,-141 0 31,-17 0-32,88 0-15,-107 53 16,72 0-1,52 36 1,36 16 0,35-52-1,141-35 1,-18-18 0,-52-35-1,-1-18 1,-70 0-1,-35 0 1</inkml:trace>
  <inkml:trace contextRef="#ctx0" brushRef="#br0" timeOffset="74989.03">15663 5397 0,'0'-17'16,"18"17"-1,0 0 1,17 35-1,35 36 1,-17-1 0,-53-52-16,36 52 15,-19-34 1,1-54 15,-18 0-15</inkml:trace>
  <inkml:trace contextRef="#ctx0" brushRef="#br0" timeOffset="75239.56">15998 5345 0,'0'0'16,"-70"17"15,17 36-15,-18 53-1,19-35 1,-19 34 0,53-16-1,18-72 1,36-17 0,-19 0-16,54-35 15,-18 0 1</inkml:trace>
  <inkml:trace contextRef="#ctx0" brushRef="#br0" timeOffset="75605.38">16298 5380 0,'0'0'0,"0"17"47,-17 1-47,17 0 15,-18 52 1,18-34-16,-18 105 16,-17-18-1,0 36 1,-18 17 0,18 1-1,-1-54 1,-17 54-1,36-125 1,17-34 0,0-53 15,70-71-15,1-53-1,-18 71-15</inkml:trace>
  <inkml:trace contextRef="#ctx0" brushRef="#br0" timeOffset="75972.53">16263 5715 0,'0'-35'0,"0"70"0,0-106 0,-18 1 15,1-18 1,17 70-16,0-35 16,88 0-1,0 36 1,71-1-1,-36 18 1,-70 53 0,-53-36-1,0 36-15,0-17 16,-88 52 0,-18-18-1,-35-17 1,35-35-1,89-18 1,34-18 15,36-17-15,53 0 0,-53 0-1</inkml:trace>
  <inkml:trace contextRef="#ctx0" brushRef="#br0" timeOffset="76405.39">16845 5450 0,'0'0'0,"0"-17"0,0-19 32,0 19-17,0-1-15,0 1 16,35-1-1,36 0 1,0 36 0,-36 17-1,-18 53 1,-17 1 0,0-72-16,-17 36 15,-18-18 1,35-52 15,0-36-15,17-18-1,1 54 1,52-72 0,-17 37-1,-35 34 1,35 0-1,0 18 1,-18 0 0</inkml:trace>
  <inkml:trace contextRef="#ctx0" brushRef="#br0" timeOffset="76774.21">17445 5468 0,'0'18'0,"0"-36"0,17 36 31,1-18-31,53 0 16,-1-36 0,-17 1-1,-18-18 17,-35 0-17,0 36-15,-35-1 16,-35 18-1,17 71 1,0-1 0,17 18-1,19-17 1,17 17 0,70-53-1,-17-35 1,53 0-1,18-53 1</inkml:trace>
  <inkml:trace contextRef="#ctx0" brushRef="#br0" timeOffset="77188.63">18186 5345 0,'0'0'0,"0"-36"16,-18 36-1,-35 0 1,-35 36 0,53-1-1,-1 0 1,36 0 0,36-17-1,34 0 1,-17-1-1,-35 1-15,17 0 16,-35 17 0,-18 0 15,-35-17-15,-52 17-1,16-35 1,37 0-1,34 0 1,18-35 0,0-18-1,18 18-15</inkml:trace>
  <inkml:trace contextRef="#ctx0" brushRef="#br0" timeOffset="77738.67">18433 5309 0,'0'0'0,"17"-17"0,1-1 16,0-17-1,-18 17 1,0 0-16,-36 18 16,-34 18-1,-18 35 1,52-18 0,19 18-1,34-18 1,54-17-1,70 0 1,-53 17 0,-35-17 15,-53 17-15,0 0-1,-88-17 1,70 0-16,-105-1 15,52-17 1,-17 0 0,70 0-1,1-17 1,17-1 0,17 0-16,54 1 15,-53-1-15</inkml:trace>
  <inkml:trace contextRef="#ctx0" brushRef="#br0" timeOffset="78005.61">18821 5345 0,'0'17'31,"0"1"-31,0 17 16,-18 18 0,18-35-16,-35 52 15,35-52 1,0 0 0,0-36 15,17-17-16</inkml:trace>
  <inkml:trace contextRef="#ctx0" brushRef="#br0" timeOffset="78356.08">18927 5098 0,'0'0'16,"-18"0"-16,-17 17 15,-1 1 1,36 17 0,18-35-1,17 0 1,36-17 0,-54-19-1,-17 1 1,0 17-1,-35 18 1,-35 18 0,34 17-1,36-17 1,0 17 0,0 0-1</inkml:trace>
  <inkml:trace contextRef="#ctx0" brushRef="#br0" timeOffset="79188.69">19244 5309 0,'0'0'0,"-18"0"0,-17 0 15,17 0-15,-17 0 16,-18 18 0,18 35 15,0 17-15,35-17-1,0 0 1,53-35-1,-18-18 1,0 0 0,-35-18-1,0-52 1,0-1 0,35 1-1,18 17 1,36 35-1,-19 0 1,18 18 0,-35 53 15,-35 18-15,-18-1-1,0-17 1,-35 0-1,17-35 1,0 0 0,-17-36-1,35-17 1,18-36 0,52-17-1,1 35 1,88-18-1,-1 71 1,-52 18 0,-71 53 15,-35-1-15,-17 18-1,-54-17 1,54-36-1,-1-17 1,0-18 0,1 0-1,-1 0-15</inkml:trace>
  <inkml:trace contextRef="#ctx0" brushRef="#br2" timeOffset="210855.09">21096 388 0,'0'-18'16,"0"1"15,0-1-31,0 0 16,0 1 0,0-1-1,-18 1 1,18-1-1,0 36 32,0-1-31,0 18 0,-17 18-1,-1 18 1,18-53-16,-17 52 15,-1 1 1,0-1 0,18 1-1,0 17 1,0-17 0,18-19-1,0-52 1,34 0-1,1-52 17,-17 34-17,-36 0 1,17-35 0,1 18-1</inkml:trace>
  <inkml:trace contextRef="#ctx0" brushRef="#br2" timeOffset="211268.65">20832 617 0,'0'0'0,"-18"0"31,36 0 0,-1 0-31,18 0 16,36-17-1,0 17 1,-19-18 0,-34 18-1,0 0 1,-1 0 62</inkml:trace>
  <inkml:trace contextRef="#ctx0" brushRef="#br2" timeOffset="212079.81">21325 582 0,'-35'0'31,"35"-18"-31,0 1 31,18 17-31,-1 0 16,1 0-16,17 0 16,1 0-1,-1 17 17,18 19-17,-18-1 1,0 18-1,-35 0 1,0-18 0,0 36-1,0-36 1,-17 0 0,17-17-1,-18-18 16,18-18-15,0-17 0,0-36-1,0 18 17,53 1-17,18-1 1,-19 0-1,37 17 1,-36 1 0,-36 35-16,18-35 15,-17 35 1</inkml:trace>
  <inkml:trace contextRef="#ctx0" brushRef="#br2" timeOffset="-210908.66">21519 1376 0,'0'-18'15,"0"1"1,0-1-16,0-17 16,-17 35-1,17-18 1,0 36 31,0-1-47,0 36 15,0 35 1,0-35 0,-18 53-1,1-18 1,-1 1 15,0-72-31,18 36 16,-35-35-1,17 17 1,36-35 15,0 0-15,-1 0-16,71 0 16,18 0-1,53 0 1,-18 0-1,-53 0 1,1 0 0,-72 0-16,1 0 15,-18-18 32,0 1-31,0-1-1,0 0 1,-18-34 0,-17 16-1,-18 1 1,35 17 0,36 18 62,0 0-78,-1 0 0,1 0 0,35 18 15,-18 0 1,18-1 15,-53 1-15,0 0-1,0 17 1,-53 18 0,-17 17-1,-1-17 1,53-35-16,-52 52 16,52-52-1,0 0 1,18-1-1,0-34 32,18-36-31,0 35 0</inkml:trace>
  <inkml:trace contextRef="#ctx0" brushRef="#br2" timeOffset="-210476.07">22578 1499 0,'0'-17'0,"0"34"0,0-70 15,0 18 1,0 53 31,0 17-47,-36 18 16,19-18-1,-18 71 1,17-18-1,0 18 1,18-35 0,0-36-1,18-17 1,35-18 0,17 0-1,1-36 1,-18 1-1,-18 0 1</inkml:trace>
  <inkml:trace contextRef="#ctx0" brushRef="#br2" timeOffset="-210168.8">22419 1693 0,'0'0'0,"-18"0"15,36 0 17,0 0-32,70 0 15,-18-17 1,-52 17-16,35 0 15,-35 0 1,-1 0 0</inkml:trace>
  <inkml:trace contextRef="#ctx0" brushRef="#br2" timeOffset="-209242.2">23266 1764 0,'17'0'0,"-17"-18"16,18-17-1,-18 17-15,0-17 16,0 17 0,-18-17 15,-35 35-16,-17 0 1,52 0-16,-35 0 16,-17 53-1,34 0 1,1 18 0,35-19-1,0 1 1,35 0-1,18-35 1,0-18 0,0 0-1,-18 0 1,18-53 0,-17-18 15,-1-34-16,0-1 1,-35 0 0,18 35-1,-18 18 1,0 36 0,0-1-1,-18 71 16,1 0-15,17 18 0,0-54-16,0 89 15,0-18 1,0 0 15,0-17-15,35-36-1,18 1 1,-36-36-16,19 0 16,34 0-1,-34 0 1,-19 0 0,1-36-1,17-17 1,0 36-1</inkml:trace>
  <inkml:trace contextRef="#ctx0" brushRef="#br2" timeOffset="-208160.28">24447 1587 0,'0'0'0,"0"-17"15,0-1 1,0 1-1,36-36 1,-36 17 0,17 19-16,1-36 15,0 18 1,-18 52 31,0 18-32,0 18 1,0 36 0,0-1-1,0-18 1,0 1 15,0-53-31,0 34 16,0 1-1,0-35 1,0 0 0,0-1 15,-36-17-15,19 0-16,-19 0 15,-16 18 1,-1-18-1,17 0 1,36 18 31,18-18-16,0 0-15,52 0-1,1 0 1,70-18 0,-53 0-1,0 18 1,-35 0 0,-35 0-1,-18-17 63,0-1-46,0 0-32,-18 18 0</inkml:trace>
  <inkml:trace contextRef="#ctx0" brushRef="#br2" timeOffset="-206676.68">21343 1993 0,'0'18'93,"0"-1"-93,0 1 0,0 0 16,0-1-16,0 72 16,0-1-1,0 18 1,-35 17 0,17-35 15,-17 18-16,17-35 1,18-18 0,0-36-16,0 1 15,0-1 1,18-17 15,52 0-15,19 0-1,-72 0-15,89 0 16,18 0 0,-36 0-1,-18 0 1,-34 0 0,-1-17 15,-35-18 0,-35 17-15,-18 0-1,17 1 1,19-1 0,-19 18 15,54 0 0,35 0-15,18 0-1,-1 0 1,-52 0 0,-1 18 15,-17-1-16,0 36 1,-53-18 0,36-17-16,-54 35 15,1 18 1,34-36 0,-16 0-1,52-17 1,0-36 46,35-17-62,-18 35 16</inkml:trace>
  <inkml:trace contextRef="#ctx0" brushRef="#br2" timeOffset="-206226.46">22490 2364 0,'0'0'0,"-18"0"0,18-18 15,-18 18 1,1 0 0,17 18-1,0-1-15,-18 54 16,-17 35 15,-1-18-15,19 18-1,-1-18 1,18-35 0,35-36-1,18-17 1,18 0 0,-1-17-1,1-19 1,-36 19-1,-17-1-15</inkml:trace>
  <inkml:trace contextRef="#ctx0" brushRef="#br2" timeOffset="-205974.9">22384 2646 0,'0'0'0,"-18"0"0,36 0 47,35 0-31,-36 0-16,54 0 15,-36-18 1,0 1-1,1 17 1</inkml:trace>
  <inkml:trace contextRef="#ctx0" brushRef="#br2" timeOffset="-205043.19">23248 2699 0,'0'-36'31,"0"19"-31,0-1 16,-18-17 0,-35 35-1,18 0 1,-35 0 0,17 35 15,17 36-16,1-1 1,35-34 0,0 16-1,18-16 1,17-36 0,18 17-1,0-17 1,0 0-1,-18-35 1,0-18 0,18-35-1,-53 70-15,18-52 16,0-36 0,-1 18 15,1 17-16,-18 36 1,0 17 0,0 36 15,0 35-15,-35 17-1,17 1 1,0 17-1,18-17 1,0-1 0,0-34-1,18-19 1,17 18 0,18-35 15,-18 0-16,-17 0-15,17 0 16,1 0 0,-19 0-1,19-52 1,-19 34-16</inkml:trace>
  <inkml:trace contextRef="#ctx0" brushRef="#br2" timeOffset="-204493.79">24112 2540 0,'0'0'0,"0"-35"32,0-1-32,0 19 15,0 34 32,0 19-31,0-19-16,0 89 15,0 0 1,0-35 0,-17-1-1,17-35 1,0-17 0,0-36 15,0 1-16</inkml:trace>
  <inkml:trace contextRef="#ctx0" brushRef="#br2" timeOffset="-204092.71">24059 2593 0,'0'0'0,"0"-18"0,0 1 15,0-19 1,0 1 0,0-35-1,36 52 1,34 18 0,-17-18-1,0 36 1,-35 52-1,-18-17 1,0-35-16,-71 70 16,1-53-1,-1 1 1,18-1 0,36-35 15,17-18 0,17 18-31</inkml:trace>
  <inkml:trace contextRef="#ctx0" brushRef="#br2" timeOffset="-203476.68">24465 2381 0,'0'0'0,"-18"0"0,18-17 15,-17 17 1,17 17 0,0 71 15,-18-17-16,18 35 1,-17-36 0,-1 36-1,18-35 1,0-54 0,0-34 30,0-1-46,0-17 16,0-36 0,53 18-1,0 0 1,17 18 0,1 18-1,-1 17 16,-34 52-15,-36 1 0,0 18-1,-18-18 1,-17-18 0,17-35-1,18-18 32</inkml:trace>
  <inkml:trace contextRef="#ctx0" brushRef="#br2" timeOffset="-203009.19">24977 2646 0,'0'-18'0,"0"1"32,-18 17-17,0 0-15,1 17 16,-54 54 0,36-18-1,0 17 1,35-17-1,0-35 1,17-18-16,71 0 16,-17 0-1,17 0 1,-53-53 0,-17 18 15,-18-54-16,-53 54 1,18 17 0,-18 18-1,18 0 1,17 36 0,53-36 15</inkml:trace>
  <inkml:trace contextRef="#ctx0" brushRef="#br2" timeOffset="-202360.53">25259 2628 0,'0'-35'31,"0"17"-16,0 36 32,0 0-47,0 34 16,0-16 0,0 17-1,0-18 1,0 0-1,0-17 1,-18-18 0,18-18 15,-17 1-15,17-1-16,0-35 15,0 35 1,17-17-1,54-18 1,-54 18 0,54 17-1,-53 18 1,17 18 0,-17 35-1,-18-36-15,0 36 16,0 0-1,0-17 1,0-19 0,0-34 93</inkml:trace>
  <inkml:trace contextRef="#ctx0" brushRef="#br2" timeOffset="-201860.38">25612 2716 0,'0'0'0,"0"-17"78,17-1-62,1 0-1,-18 1 1,0-1-16,0 1 15,0-1 1,-18 18 0,1 0-1,-1 18 1,0 34 0,-17 1-1,17-35-15,18 17 16,0 18-1,0-35 1,0-1 0,53-17-1,-17 0 1,-19 0-16,19 0 31,16-17-15,-34-1-1,17 1-15</inkml:trace>
  <inkml:trace contextRef="#ctx0" brushRef="#br2" timeOffset="-200276.4">21255 3069 0,'0'0'0,"0"-17"32,-18 17-1,1 0-16,-1 0-15,0 35 16,1 35 0,-1 54-1,0 35 1,-17-1 0,0-17-1,35-70 16,0 0-15,0-36 0,0-18-1,0 1-15,17 0 16,36-18 0,0 0-1,35 0 1,36 0-1,35-18 1,-18 18 0,-71-18-1,-52 18 1,-18-17 15,-18-1 0,-52 1-15,17 17 0,0 0-1,18 0 1,17 0 0,36 0 15,52 0-16,-17 0 1,0 17 0,-35 18-1,-18 1 1,0-1-16,-53 53 16,0-17 15,-18-1-16,71-34 1,-17-36 0,17-53 15,17 35-31,36-35 16,-35 35-16</inkml:trace>
  <inkml:trace contextRef="#ctx0" brushRef="#br2" timeOffset="-199894.11">22172 3581 0,'0'-18'15,"0"0"1,0 36 15,-18 35-15,1 0-1,-1 35 1,1-17 0,17 17-1,0-18 1,0-52-1,52 0 1,-16-18 0,17-18-1,-18-17 1,-35 17-16,35-17 31,-17 0-31</inkml:trace>
  <inkml:trace contextRef="#ctx0" brushRef="#br2" timeOffset="-199643.98">22137 3757 0,'0'0'15,"17"0"16,1 0-31,17 0 16,36 0 0,-1 0-1,-52-18 1,0 18 0,17 0-1</inkml:trace>
  <inkml:trace contextRef="#ctx0" brushRef="#br2" timeOffset="-198757.05">22966 3757 0,'0'-18'31,"0"1"-31,-18-1 32,1 18-32,-54 0 15,18 0 16,0 18-15,-35 35 0,53 0-1,35 0 1,0-36-16,0 36 16,0-18-1,53 1 1,-18-36-1,35 0 1,1-36 0,-36 1-1,18-18 1,-35-35 15,17 17-31,-17-17 31,-1 0-15,1 35 0,0 35-1,-18 1 1,0 52 15,0 36-15,0-54-16,0 72 15,0-19 1,0 1 0,0-18-1,0-1 1,35-16 0,-17-36 15,17 0-16,0 0 1,-17 0 0,-18-18 15,0 0 0</inkml:trace>
  <inkml:trace contextRef="#ctx0" brushRef="#br2" timeOffset="-196711.37">23777 3510 0,'18'0'47,"-1"0"-47,1 0 15,0 0-15,17 0 16,-17 0-16,17 0 16,-17 0-1,-1 0 1,-70 0 15,18 0-15</inkml:trace>
  <inkml:trace contextRef="#ctx0" brushRef="#br2" timeOffset="-196176.55">23760 3510 0,'0'0'15,"-36"0"-15,1 18 31,17-1-15,18 36 0,-17 0-1,17-35 1,0 17 0,17-35 62,1 0-78,0 0 15,-1 0-15,1 0 0,70 0 16,-35 0 0,-35 0-16,70 35 15,-53 1 16,-35-1-15,-17 0 0,-36 1-1,-53-19 1,0-17 0,53 0-1,35 0 1,1 0-1,17-17 48,35 17-63</inkml:trace>
  <inkml:trace contextRef="#ctx0" brushRef="#br2" timeOffset="-195477.47">24306 3739 0,'0'0'0,"18"0"0,0 0 16,35-35 0,-53-18-1,0 18 1,0-18-1,-36 53 1,-34 0 0,-1 35-1,54 1 1,-1-1 0,18-17-16,18-18 46,52 0-30,-17 0 0,0-18-1,-35 18 1,-18-18 0,17 18-1,-17 18 1,0 0-1,0 34 1,0-16 0,0 34-1,0-17 1,0-18 0,0 1-1,-35-19 1,0 19 15,17-36-31,-53 0 16,19 0-1,16-18 1,1 0 0,35 1 15,35-36-16,1 35 1</inkml:trace>
  <inkml:trace contextRef="#ctx0" brushRef="#br2" timeOffset="-194810.18">24906 3704 0,'18'-88'32,"-18"70"-32,0-17 15,-18 35 1,0-18-16,-70 18 16,35 36-1,-35 17 1,53-18-1,35-17 1,0-1 0,88-17-1,-35 0 1,35 0 0,-35-17-1,-18-1 16,-17 18-15,-18 18 15,0 17-15,0 0 0,0 18-1,0 0 1,0-18-1,-18 0 1,-17-17 0,17-18-16,-34 18 15,-37-18 1,36 0 0,-17 0 15,52 0-16,18-18 17,53-17-17,-35 17-15</inkml:trace>
  <inkml:trace contextRef="#ctx0" brushRef="#br2" timeOffset="-194128.33">25506 3669 0,'0'0'0,"0"-53"16,0 35-16,-18-17 16,-52 17-1,17 18 1,-35 18 15,70-18-31,-70 53 16,52 0-1,36-18 1,0-17 0,53-18-1,53 0 1,-35 0-1,-36-35 1,-17-1 0,-1 19-1,-17 34 17,0 19-17,0-19-15,0 36 31,0 18-15,0-18 0,0-1-1,0 19 1,0-36 0,-35-17-1,0 0 1,-36-18-1,54 0 1,-19 0 0,36-18 31,0 0-32,18 18 1</inkml:trace>
  <inkml:trace contextRef="#ctx0" brushRef="#br1" timeOffset="-157999.28">4921 6615 0,'0'-18'16,"18"0"0,-18 1 46,18 17-31,-18-18-31,17 0 16,-17 1-16,18-19 16,-18 19-1,0-1 1,0 1 15,0 34 0,-18 18-15,-52 71 0,34-18-1,19-52-15,-54 70 16,18-1 0,18-52-1,0 0 1,17-17-1,0-19 1,18-34 47,0-19-48,36 1 1,17-18-16</inkml:trace>
  <inkml:trace contextRef="#ctx0" brushRef="#br1" timeOffset="-157174.27">5203 6473 0,'0'0'15,"18"-17"-15,-18-1 16,0 1 0,0 34 46,0 1-62,-18-1 16,-17 72-1,35-54-15,-35 71 16,-18-36 0,0 36-1,35-53 1,-17 0-1,35 0 1,-17-35 0,17-1 15,-18-17-15,18-17 343,0-1-359</inkml:trace>
  <inkml:trace contextRef="#ctx0" brushRef="#br1" timeOffset="-156599.29">5539 6509 0,'0'-18'0,"0"0"31,0 36 16,0 0-47,0-1 16,-18 36 0,-17 35-1,35-52-15,-36 34 16,1 36-1,35-35 1,0-36 0,35-17-1,36-1 1,-18-17 0,0-17-1,0-36 1,-36 17-1,1 1 1</inkml:trace>
  <inkml:trace contextRef="#ctx0" brushRef="#br1" timeOffset="-156444.31">5397 6773 0,'0'18'0</inkml:trace>
  <inkml:trace contextRef="#ctx0" brushRef="#br1" timeOffset="-156382.77">5433 6720 0,'35'36'16,"36"-36"-1,-54 0-15,1 0 16</inkml:trace>
  <inkml:trace contextRef="#ctx0" brushRef="#br1" timeOffset="-156296.41">5680 6738 0,'0'0'16</inkml:trace>
  <inkml:trace contextRef="#ctx0" brushRef="#br1" timeOffset="-155514.7">6244 6826 0,'18'0'15,"-18"-17"1,0-1 0,0 0-16,0 1 15,0-19 1,-35 1 0,-18 17-1,17 18 1,-34 18-1,-36 53 1,71-18 0,-1 35-1,36-18 1,0-34 0,36-1-1,34-17 1,-35-18-1,36 0 1,-18-53 0,-35-18-1,17-35 17,-17-53-17,-1 89 1,1-1-1,-18 36 1,0 53 15,0-1-31,0 54 16,-18 35 0,18 17-1,0-52 1,18-1-1,-1-34 1,36-19 0,0-17 15,18 0-15,-18-53-1,0 0 1</inkml:trace>
  <inkml:trace contextRef="#ctx0" brushRef="#br1" timeOffset="-154749.17">7056 6332 0,'0'-17'0,"17"17"47,1 0-47,-1-18 0,1 18 16,70-18-1,-17 1 1,-18-1 0,-18 18-1,-53 0 32,-17 0-47,-35 0 16,34 0-1,-17 0 1,18 18 0,17-18-16,1 0 15,-18 35 17,17 18-17,18 0 1,0 53-1,0-18 1,0-53-16,-18 71 16,1 18-1,-1-54 1,0 36 0,18 0-1,0-89-15,0 54 16,53-18-1,18-53 1,35-18 0,-53-35 15,35 0-15,-53 0-1,-17 18 1,-1 18-16</inkml:trace>
  <inkml:trace contextRef="#ctx0" brushRef="#br1" timeOffset="-154149.37">7532 6579 0,'0'0'16,"0"-53"-1,0 36 1,0-1 0,0 36 15,0-1-15,0 36-1,-18-35-15,-17 105 16,17-34-1,1 16 1,17-34 0,0-53-1,70-1 1,-17-34 0,0-19-1</inkml:trace>
  <inkml:trace contextRef="#ctx0" brushRef="#br1" timeOffset="-153914.2">7426 6791 0,'0'18'16,"18"-18"15,17 0-15,53 0-1,0-36 1,-35 1 0</inkml:trace>
  <inkml:trace contextRef="#ctx0" brushRef="#br1" timeOffset="-153482.74">7902 6791 0,'0'18'16,"18"-18"15,-1 0-31,1 0 15,53-36 1,-36 1 0,-17 0-1,-18-1 1,-36 19 0,-34 34-1,-1 54 1,36-18-1,17 35 1,18-35 0,36-18-1,16 1 1,37-36 15,-19 0-15,1-53-1,-54 35-15</inkml:trace>
  <inkml:trace contextRef="#ctx0" brushRef="#br1" timeOffset="-152600.25">8290 6791 0,'-17'-35'15,"-1"17"1,18 0-16,0-17 15,53-18 1,-18 36 0,36 17-1,-1 17 17,-34 36-17,-36-18-15,0 54 16,-53-19-1,17-17 1,19-18 0,-1-35-1,71-70 17,0-1-17,-18 1 1,18-19-1,-53 54 1,0 18 0,0 34 15,0 18-15,-18 36-1,18 0 1,0-18-1,0-1 1,0-34-16,18 0 16,53-18-1,17 0 1,18-53 0,-36 0-1,-17-35 1,-35 52-16,-1-105 15,1 35 1,-18 18 0,0 53-1,-18 70 32,18-17-47,-17 70 16,-1 36-1,18-1 1,0-52 0,0-1-1,0 1 1,53-54 0,0-17-1,0-35 1,0-35-1,-53 52-15</inkml:trace>
  <inkml:trace contextRef="#ctx0" brushRef="#br1" timeOffset="-152366.55">8855 6667 0,'0'0'15,"0"18"1,17-18-16,19 0 16,52 0-1,18-35 1,-18 17 0,-35 1-1,-36-1 1</inkml:trace>
  <inkml:trace contextRef="#ctx0" brushRef="#br1" timeOffset="-152016.03">9613 6438 0,'0'0'0,"-17"0"47,-1 0-47,0 18 16,18-1-16,-35 19 16,35-19-16,-18 72 15,1-19 1,17 36-1,0-35 1,0-19 0,35-16-1,18-19 17,0-17-17,-36-35-15</inkml:trace>
  <inkml:trace contextRef="#ctx0" brushRef="#br1" timeOffset="-151665.77">9966 6403 0,'0'0'0,"0"-18"16,18 18-1,-1 0-15,54 0 16,-18 53 0,0 18-1,-18 35 17,-35-36-17,0-35-15,-35 54 16,-54-1-1,37-35 1,-1-36 0,35-17-1,18-17 1,0-19-16</inkml:trace>
  <inkml:trace contextRef="#ctx0" brushRef="#br1" timeOffset="-151297.17">10707 6597 0,'-18'0'31,"36"0"0,-1 0-31,1 0 0,17 0 16,-17 0-16,53-18 15,-1 18 1,-88 0 47</inkml:trace>
  <inkml:trace contextRef="#ctx0" brushRef="#br1" timeOffset="-151098.96">10689 6756 0,'0'0'0,"-17"0"15,17 17-15,0 1 16,17-18 15,71 0-15,-17 0-1,-36-35 1</inkml:trace>
  <inkml:trace contextRef="#ctx0" brushRef="#br1" timeOffset="-150491.27">11324 6544 0,'0'18'0,"35"35"31,-17-36-31</inkml:trace>
  <inkml:trace contextRef="#ctx0" brushRef="#br1" timeOffset="-149465.58">11412 6332 0,'0'18'32,"0"0"-1,0-1-31,18-17 31,0 0-15,-1 0-1,1 0-15,-18-35 16,0 0 0,-18 35 15,1 0-15,-1 0-1,0 17 1,1 19-1,17-1 1,17-35 31,1 0-47,0-18 16,-18 1-1,0-1 1,0-17-1,0 17 1,-36 18 0,1 18-1,35-1 1,-18 72 0,18-19-1,0 18 1,18-35-1,35-35 1,0-18 0</inkml:trace>
  <inkml:trace contextRef="#ctx0" brushRef="#br1" timeOffset="-148966.64">11800 6438 0,'0'-17'0,"0"-1"16,-17 18 0,17 18 31,0-1-47,0 71 15,0 18 1,0-18-1,0 36 1,0-18 0,0-36-1,0-52-15,0 0 16,0-1 15,0-52 0,17-18-15,-17 35-16,18-35 16</inkml:trace>
  <inkml:trace contextRef="#ctx0" brushRef="#br1" timeOffset="-148564.77">11800 6509 0,'0'0'0,"-17"0"0,17-18 0,-18-17 16,18 0-1,18-18 17,88 35-17,-1 0 1,-69 18-16,70 0 15,-36 53 1,-70 18 0,-53 17-1,-88 18 1,0-36 0,53-34-1,52-19 1,54-17 31,0-17-47,35-19 15,-36 19-15</inkml:trace>
  <inkml:trace contextRef="#ctx0" brushRef="#br1" timeOffset="-147933.43">12418 6385 0,'0'-35'15,"-18"35"16,18 18-31,0 17 16,0 71 0,0 0-1,0-18 1,0 0 15,0-53-31,0 18 16,-18-18-1,18-17 1,-35-36 15,18-34-15,17-1 0,0 35-16,35-70 15,35 0 1,19 17-1,34 53 1,-88 36 0,-35 35-1,0 53 17,0-18-17,-35-35 1,17-35-1,1 17 1,-1-35 0,1 0-1,17-53 1</inkml:trace>
  <inkml:trace contextRef="#ctx0" brushRef="#br1" timeOffset="-147083.54">13035 6579 0,'0'-35'16,"-18"35"15,1 0-31,-18 35 16,-54 18-1,36 53 1,53-53 0,36-18-1,17-17 1,17-18 0,-52 0-16,-1-18 15,1-17 1,-18-18-1,-53-18 1,53 19 0,0-19-1,35 36 1,71 17 15,0 18-15,-18 35-1,-35 18 1,-35 35 0,-36 18-1,-17-70 1,0-1 0,17-17-1,0-18 1,1-18-1,17-53 1,0-17 0,70 0-1,-17 35 17,35 0-17,1 35 1,-72 18-16,71 36 15,-70 34 1,0 1 0,-18 17-1,-36-35 1,1-18 0,0-17-1,17-18 1,18-18 15,0 1-31</inkml:trace>
  <inkml:trace contextRef="#ctx0" brushRef="#br1" timeOffset="-146666.81">13758 6703 0,'0'0'0,"18"0"31,35-18-15,17-35 0,-17 0-1,-53-17 1,-17 70 15,-19 0-31,-52 17 16,18 72-1,70-1 1,0-18 15,0 1-15,17-71-16,36 18 15,18-1 1,17-34 0,-17-19-1,-54-17 1,18-17 0</inkml:trace>
  <inkml:trace contextRef="#ctx0" brushRef="#br1" timeOffset="-146084.4">14393 6332 0,'-17'0'0,"-1"0"16,0 0 0,18-17-1,0-1 1,18 0 0,17 18-1,1 0 1,-19 0-1,-17 18 1,0 17 0,-35 1-1,0-36 17,17 0-32,18-18 31,0 0-16,18-17 1,-1 17 0,19 18-1,-1 0 1,-17 71 0,-18-18-1,0-35-15,-53 52 16,0-35-1,0-35 1</inkml:trace>
  <inkml:trace contextRef="#ctx0" brushRef="#br1" timeOffset="-145065.56">14693 6068 0,'-17'0'15,"34"0"17,1 0-32,-1 0 0,36 0 15,-35 0-15,35-18 16,-18 18 15,0 0-15,-17 0-1,-18 35 1,0 18 0,0-17-1,0 17 1,0-1 0,-18 37-1,18-1 1,0 35-1,0 36 1,-17-88 0,-1 17-1,-17-35 1,0-18 15,-1 18-15,-34-18-1,17-35 1,0 0 0,0 0-1,18 0 1,0-17 0,17 17-1,0-18 63</inkml:trace>
  <inkml:trace contextRef="#ctx0" brushRef="#br1" timeOffset="-141872.7">20867 2258 0,'-18'0'31,"1"0"63,17 17-47,0 1-16</inkml:trace>
  <inkml:trace contextRef="#ctx0" brushRef="#br1" timeOffset="-141361.24">20832 2540 0,'0'-18'0,"0"36"109,0 0-109,0-1 16,0 1-16,0 0 15,0-1 1</inkml:trace>
  <inkml:trace contextRef="#ctx0" brushRef="#br1" timeOffset="-140999.56">20832 2787 0,'0'18'16,"0"-1"-16,0 1 16,0-1-1,17-17 1,-17 18 15,0 0-15,0-1-1</inkml:trace>
  <inkml:trace contextRef="#ctx0" brushRef="#br1" timeOffset="-140283.75">21008 2258 0,'0'0'0,"18"0"63,-1 0-48,1 0 1,-1 0-16,1 0 16,17 0-1</inkml:trace>
  <inkml:trace contextRef="#ctx0" brushRef="#br1" timeOffset="-140117.14">21396 2293 0,'18'0'16,"-1"0"-1,-17 18-15,18-18 16,0 0-16</inkml:trace>
  <inkml:trace contextRef="#ctx0" brushRef="#br1" timeOffset="-138301.6">21572 2275 0,'36'0'93,"-19"0"-77,1 0-16,0 0 16,17 0-16,0 0 15,0 0 1</inkml:trace>
  <inkml:trace contextRef="#ctx0" brushRef="#br1" timeOffset="-138068.87">22049 2258 0,'0'0'16,"17"0"-16,1 0 16,0 0 15,-18-18-31,17 18 15,1 0 1,-1 0 0</inkml:trace>
  <inkml:trace contextRef="#ctx0" brushRef="#br1" timeOffset="-137883.74">22419 2222 0,'35'0'15,"-17"0"-15,0-17 16,34 17 0,-34 0-1,17 0 1</inkml:trace>
  <inkml:trace contextRef="#ctx0" brushRef="#br1" timeOffset="-137684.08">22931 2205 0,'0'0'0,"17"0"0,1 0 15,-1 0 16,1 0-15,0 0-16,-1-18 16,19 18-1,-1 0 1</inkml:trace>
  <inkml:trace contextRef="#ctx0" brushRef="#br1" timeOffset="-137484.53">23389 2187 0,'18'0'15,"-1"0"1,1 0 0,0 0-16,35 0 31,-18 0-16,-17 0-15</inkml:trace>
  <inkml:trace contextRef="#ctx0" brushRef="#br1" timeOffset="-137301.52">23918 2187 0,'18'0'31,"0"0"-16,-1 0 1,19 0 0,-19 0-16,36-17 15,-35 17 1</inkml:trace>
  <inkml:trace contextRef="#ctx0" brushRef="#br1" timeOffset="-137102.39">24395 2170 0,'0'0'16,"17"0"0,1 0-1,-1 0 1,1 0 0,53 0-1,-54 0-15,19 0 16,34-36-1,-17 36 1</inkml:trace>
  <inkml:trace contextRef="#ctx0" brushRef="#br1" timeOffset="-136934.1">24994 2134 0,'0'0'0,"18"0"46,0 0-30,-1 0 0,1 0-1,35 0 1</inkml:trace>
  <inkml:trace contextRef="#ctx0" brushRef="#br1" timeOffset="-136741.02">25382 2134 0,'18'0'16,"0"0"31,-1 0-32,1 0-15</inkml:trace>
  <inkml:trace contextRef="#ctx0" brushRef="#br1" timeOffset="-135732.96">25523 2170 0,'18'0'79,"0"0"-79,70 0 31,-70 0-31,-18-18 15,17 18 1</inkml:trace>
  <inkml:trace contextRef="#ctx0" brushRef="#br1" timeOffset="-135468.21">25788 2152 0,'18'0'79,"-1"18"-64,1-18 16,-18 17-31,0 1 16</inkml:trace>
  <inkml:trace contextRef="#ctx0" brushRef="#br1" timeOffset="-135249.83">25876 2293 0,'0'35'15,"0"-17"1,0 0 0,0-1-1,18-17 1,-18 18 0,0 0 15</inkml:trace>
  <inkml:trace contextRef="#ctx0" brushRef="#br1" timeOffset="-135017.7">25947 2540 0,'0'35'16,"0"-17"-1,0 0 1,0-1 0,17-17-1,-17 18 1,0-1 15</inkml:trace>
  <inkml:trace contextRef="#ctx0" brushRef="#br1" timeOffset="-134828.25">25947 2752 0,'-18'17'31,"18"1"-31</inkml:trace>
  <inkml:trace contextRef="#ctx0" brushRef="#br1" timeOffset="-134630.89">25876 2910 0,'0'0'0,"-35"36"16,17-36 62</inkml:trace>
  <inkml:trace contextRef="#ctx0" brushRef="#br1" timeOffset="-133851.09">21096 3228 0,'18'0'63,"-1"0"-47,1 0-16,0 0 0,17-18 15,18 18 1,17 0-1,1 0 1</inkml:trace>
  <inkml:trace contextRef="#ctx0" brushRef="#br1" timeOffset="-133669.04">21766 3210 0,'0'0'15,"36"0"1,-1 0-1,-17 0 1,34 0 0,19 0-1,17-17 1,-52 17-16</inkml:trace>
  <inkml:trace contextRef="#ctx0" brushRef="#br1" timeOffset="-133484.83">22507 3175 0,'0'0'0,"18"0"0,-1 0 15,19 0 1,17 0 0,17 0-1,-52-18 1,70 18-1,-53 0-15</inkml:trace>
  <inkml:trace contextRef="#ctx0" brushRef="#br1" timeOffset="-133301.64">23266 3140 0,'17'0'16,"1"0"-16,0 0 15,-1 0 1,36 0 0,18-18-1,-54 18-15,36-18 16</inkml:trace>
  <inkml:trace contextRef="#ctx0" brushRef="#br1" timeOffset="-133085.92">24077 3104 0,'18'0'31,"-1"0"-31,1 0 0,0 0 16,17 0-1,18 0 1,0 0-1,-36 0-15,19-17 16,-19-1 0</inkml:trace>
  <inkml:trace contextRef="#ctx0" brushRef="#br1" timeOffset="-132901.46">24747 3069 0,'0'0'16,"18"0"31,0 0-32,17 0 1,18 0 0,17 0-1</inkml:trace>
  <inkml:trace contextRef="#ctx0" brushRef="#br1" timeOffset="-132701.77">25100 3052 0,'18'0'31,"-1"0"-15,1 0-1,0 0-15,17 0 31,0 0-15,18 0 0,-35 0-16,-1 0 0</inkml:trace>
  <inkml:trace contextRef="#ctx0" brushRef="#br1" timeOffset="-132519.45">25541 3052 0,'0'0'0,"18"0"63,-1 0-63,1 0 15,35 0 1,-18-18 0,-17 18-1</inkml:trace>
  <inkml:trace contextRef="#ctx0" brushRef="#br1" timeOffset="-132356.43">25806 3034 0,'0'18'47</inkml:trace>
  <inkml:trace contextRef="#ctx0" brushRef="#br1" timeOffset="-131393">20197 2522 0,'0'0'0,"0"-17"15,0-1 1,0 0-16,0 1 31,0 34 16,0 1-47,0 35 16,0 18-1,0-54 1,0 54-1,0-1 1,0-34 0,0-1-1</inkml:trace>
  <inkml:trace contextRef="#ctx0" brushRef="#br1" timeOffset="-130202.54">20391 2258 0,'-18'0'0,"36"0"0,-71-18 31,35 0-31,-17 18 15,-18 0 1,35 0-16,-35 0 16,-17 0-1,17 18 1,0 35 0,18-35 15,17-1-31,-35 54 15,18-1 1,17 1 0,18 17-1,0 0 1,0-35 0,0 35-1,0-35 1,0 0-1,35-35 1,18 17 0,0-17-1,0 0 1,0-18 0,18 0-1,17 0 16,-18 0-15,19-36 0,-19 1-1,-35 0 1,1-1 0,-1-17-1,-17 36 1,-1-18-1,-17-18 1,18 0 0,-18 0-1,0 0 1,0-18 0,0 36-1,0-18 16,-18 53-31,-17-35 16,17 0 0,-17 17-1,-18 0 1,18 1 0,-36-1-1,18 18 1,18-18-1,17 18 1,-17 0 0,0 0-1,17 0-15,-35 0 16,36 0 0,-19 18-1,19-18 16,17 18-15,-18 17 0,18-17-16</inkml:trace>
  <inkml:trace contextRef="#ctx0" brushRef="#br1" timeOffset="-128677.18">20955 3069 0,'0'18'47,"0"-1"-16,0 1-15</inkml:trace>
  <inkml:trace contextRef="#ctx0" brushRef="#br0" timeOffset="-99042.99">917 14728 0</inkml:trace>
  <inkml:trace contextRef="#ctx0" brushRef="#br0" timeOffset="-93623.63">635 8537 0,'-18'0'93,"1"0"-46,-1 0-31</inkml:trace>
  <inkml:trace contextRef="#ctx0" brushRef="#br0" timeOffset="-92857.25">582 8555 0,'-18'0'16,"1"0"-16,-1 0 16,1 0-16,-1 0 15,0 0 1,1 0 0,17-35-1,0 17 1,0 0-16,35-35 15,0 36 1,36-1 0,-18 18-1,0 0 1,17 71 0,-70-1-1,0 18 1,0 36-1,-53-18 1,0 0 0,-17-1-1,34-87 1,-34 17 0,-1-35-1,-35 0 1,36-53-1,35-17 1,35-36 0,17 53-1,36 0 1,53 18 0,-35 35-1,-18 70 1,35 36-1,-53-53 1,0 18 15,-17-18-31,17-53 32,-35 17-17,18-17 1,-18-17-1,0-19 1</inkml:trace>
  <inkml:trace contextRef="#ctx0" brushRef="#br0" timeOffset="-92607.65">1005 8802 0,'0'0'0,"0"-18"0,18 1 16,-18-1 0,18 18 77,-1 0-93,1 0 16</inkml:trace>
  <inkml:trace contextRef="#ctx0" brushRef="#br0" timeOffset="-88324.56">1958 8502 0,'0'-18'0,"-18"1"15,18-19 1,-17 19 0,17 34 31,0 1-47,0 17 15,0 18 1,0-18-1,17-17 1,36-18 0,0 0-1,-18-18 1,18-17 0,0-18-1,-18-17 1,-17 34-1,-18 19 1,-18 17 0,-17 17-1,18 54 1,17 0 0,0 52-1,0-17 1,35 53-1,-35-18 1,0-71 0,0-17 15,0-35-15,-71-18-1,18-35 1,36 17-16,-36-53 15,-18-17 1,54 18 0,-19 34-1,36 72 17,53 52-17,0-18 1,35 1-1,1-36 1,69-35 0,36 0 15,-70-53-15,17-17-1,-71-1 1,-52-35-1,-18 36 1,-18-1 0,1 71-16,-36-17 15,-18 17 1,1 53 0,-1 52-1,54-16 1,17-1-1,0 0 1,53-70 0,17-18 15,-17 0-15,18-71-1,-36-17 1,-18-124-1,1 89 1,0-18 0,-1 70-1,-17 0 1,0 54 0,18 17-16,-18 106 31,18-18-16,-18 88 1,0-52 0,0 17-1,0-71 17,0-34-32,53 17 15,-18-36 1,35-17-1,1-17 1,35-72 0,-89 72-16,54-71 15,-18-54 1,-53 54 0,0 35-1,-35 36 1,-36 34-1,18 36 1,36 18 0,17 35 15,17-36-15,71-17-1,36-18 1,-1-35-1,-17-17 1,0-71 0,-35 17-1,-36-35 1,-18 53 0,-17 36-16,-17 34 46,-1 36-46,18 0 16,-17 53 0,-1-36-1,18-52 1,0 17 0,0-17-16,0 0 15,0-1 1,0-70 15,0 36-31,0-54 16,53-52-1,0 52 1,0 1 0,0 52-1,-36 18 1,1 71-1,-18 34 1,17-16 0,1-19 15,17-17-15,18-35-1,36-18 1,16-18-1,19-70 1,-54-18 0,1-35-1,-36 53 1,-35-1 0,0 37-1,0 69 16,-17 71-15,-1 1 0,0 16-1,18-69 1,-17 52 0,17 0-1,0-35 1,35-35-1,53-18 1,-17-18 0,35-53-1,-54 1 1,1-18 0,-35 52-1,0 36 1,-36 53 15,18-35-31,-18 35 16,1 17-1,17-34 17,0-19-17,35 1 1,0-18-1,1-53 1,-19 0 0,-17 0-16</inkml:trace>
  <inkml:trace contextRef="#ctx0" brushRef="#br0" timeOffset="-88148.02">5203 8643 0,'0'0'0,"-17"-18"16,-1 1-1</inkml:trace>
  <inkml:trace contextRef="#ctx0" brushRef="#br0" timeOffset="-87908.43">4498 8767 0,'0'0'0,"0"17"16,18-17-1,34 0 1,37 0 0,-1-17-1,-35-19 17</inkml:trace>
  <inkml:trace contextRef="#ctx0" brushRef="#br0" timeOffset="-86224.74">5609 8996 0,'0'0'0,"-17"0"0,-36 0 31,53-18 0,0 1-31,35-1 16,35-53-1,-34 54-15,70-89 16,-54 18 0,-34-1-1,-18 19 1,-18 35-1,-34 35 1,-1 35 0,0 53-1,17 18 17,-16 88-17,-1 18 1,17-18-1,19-18 1,17-52 0,35-1-1,18-88 1,35-35 0,53-53-1,-70-35 1,-36-53-1,-35 35 1,-35 18 0,-124-71 15,53 106-15,-17 53-1,87 0 1,19 0-1,70 0 1,35-17 0,124-36-1,-89 0 1,0-35 0,-52 52-1,-36-16 1,-35 34 15,0 71-15,0 17-1,0 1 1,0-18 15,36-18-15,17-35-1,-36 0-15,71-18 16,1-17 0,16-35-1,-52 17 1,-35 0 0,-18 18-1,0 17 1,0 53 15,0 36-15,-35 52-1,-1 1 17,36-89-32,-17 141 15,-1 54 1,18-36-1,0 70 1,18-87 0,-1 70-1,1 0 1,-18-177 0,-53-35-1,-17-52 1,-1-54-1,-52-141 1,70 54 0,35-89-1,18-53 17,53 106-17,35-18 1,18 89-1,0 35 1,-53 70 0,-36 0-1,1 18 1,0 0 46,-1 0-62,1 0 0</inkml:trace>
  <inkml:trace contextRef="#ctx0" brushRef="#br0" timeOffset="-82857.58">8149 8643 0,'0'0'16,"0"-35"-16,0 17 0,0 0 0,0-17 31,-17 0-16,-54 35 1,18 0 0,-53 53-1,18 17 1,0 72 0,53-19-1,35-70-15,0 88 16,35-53-1,53 0 1,35-52 0,-34-36-1,34-18 17,-105 0-32,70-35 15,0-70 1,-53 35-1,1 0 1,-36 35 0,0 35-1,0 53 1,-36 54 0,1 16-1,35-34 1,0 17-1,18-70 1,88-1 0,-36-34-1,18-36 17,-35-18-17,-35-35 1,-36-17-1,-52 35 1,-1 53 0,-17 17-1,17 71 1,36 0 0,35 35-1,0 18 1,53-36-1,18-34 1,34-19 0,1-17-1,18-53 1,-18-17 15,-53-1-15,-53 18-1,0 36 1,0 34 15,0 1-31,0 52 16,0 1 0,-18 0-1,18-36 1,-18 0-1,18-53 32,0-34-47,0-19 16,71-52 15,-18 52-15,35 0-1,-53 71-15,18-17 16,-18 70 0,-17 35-1,-18-18 1,0 36 0,0-53-1,0-18 1,18-35 15,17-52-15,0-19-1,53-70 17,-35 70-17,-17 1 1,-19 70-1,-17 17 1,0 36 0,0 53-1,0-88-15,0 52 16,0 19 0,53-54-1,18-35 1,35 0-1,-18 0 1,35-88 0,-70 17-1,-35-35 17,-18 53-17,0 0 1,0 71 15,-18 0-31,1 52 16,-1 18-1,-17 1 1,35-36 0,0-36-1,-18 1 1,18-71 15,0 0-15,18-35-1,35 17 1,52-17 15,-52 88-15,0 0-1,-35 35 1,17 54 0,0-19-1,-35-52-15,0 35 16,18-18 0,-18-17-1,18-18 1,-1 0-1,-17-36 1,53-87 0,0 35-1,18-1 17,-1 37-17,-34 34 1,-19 36-1,-17 70 1,0-18 0,-17 18-1,17-17 1,35 0 0,35-36-1,36-35 1,18-35-1,-36-18 1,18-53 0,-36 18-1,-17 17 1,-53 53 15,-35 89 0,-18 0-15,18 17 0,35-35-1,0-36-15,0 19 16,53-19 0,35-17-1,-18-17 1,-34-36-1,-19-36 1,-70 1 0,-35 53-1,35 17 17,18 1-17,53 17 1,70-36-1,35 1 1,-52 18 0,17 17-1,-53 0 1,-17 52 0,-18 19-1,0-53-15,0 52 16,0 18-1,0-35 1,0 0 0,0-35-1,0-1 17,0-52-1,0-35-16,0-1 1,53-35 0,0 0-1,53 36 1,-18 70 0,-71 70-1,-17 54 1,0-18-1,0-18 1,36-53 0,-19-17-16,36-18 15,35-18 17,-17-17-17,-36-18 1,-35-18-1,0 19 1</inkml:trace>
  <inkml:trace contextRef="#ctx0" brushRef="#br0" timeOffset="-82240.96">13282 8431 0,'0'-35'16,"-18"35"0,18 18-1,-17 17 1,17 71-1,-18 17 1,18-70-16,-53 124 16,18-72-1,35-16 1,0-72 0,0-34 15,0-1-31,0-70 15</inkml:trace>
  <inkml:trace contextRef="#ctx0" brushRef="#br0" timeOffset="-81858.18">12965 8484 0,'0'0'16,"-18"0"-16,0-53 15,18-17 1,71-18 0,70 35-1,124-18 1,-124 71 0,0 88-1,-106 36 1,-53-18-1,-105 17 1,17-70 0,71-35-16,-36 35 15,54-36 1,17-34 31,35-1-32,-17 0-15,-1 18 0</inkml:trace>
  <inkml:trace contextRef="#ctx0" brushRef="#br0" timeOffset="-81258.52">14111 8731 0,'18'0'0,"-36"0"0,53 0 15,-17 0 1,0 0-16,35-35 16,-53 0-1,0-18 1,-36 17 15,19 19-31,-89-1 16,0 36-1,18 35 1,0 70 0,70-17-1,0 18 1,18-107-16,0 54 16,53-54-1,0-17 1,53-53-1,0-35 1,-53-18 0,-36 71-16,19-71 15,-36 53 17,0 36-17,-36 105 16,36-70-31,-17 70 16,34 35 0,54-35-1,-1-70 1,19 0 0,-36-18-1,0-53 1</inkml:trace>
  <inkml:trace contextRef="#ctx0" brushRef="#br0" timeOffset="-80809.04">14534 8731 0,'0'-17'0,"0"34"0,0-52 0,0 0 31,36-1-16,34 19 1,1 17 0,-1 0-1,-17 53 1,-35-36-16,-18 36 16,0 53-1,-35-18 1,17-70-1,0 0 1,18-124 15,36 18-15,34-18 15,-17 53-15,18 17-1,-36 19 1,0 17 0,18 0-1,-35 17-15</inkml:trace>
  <inkml:trace contextRef="#ctx0" brushRef="#br0" timeOffset="-79592.82">15363 8767 0,'0'0'0,"18"17"16,17-17 0,36-17-1,-18-19 1,0-17 15,-53 36-31,17-36 16,-17 0-1,-35 53 1,-35 0 0,-19 17-1,36 36 1,18 53 0,35-18-1,35 1 1,36-54-1,52-17 1,-17-18 0,-70 0-16,87-53 15,-52-18 1,-1-35 15,-35 36-15,-17-1-1,-18 36 1,-18 70 15,-17 18-15,18 35 0,-1 0-1,18-70-15,0 35 16,0-35-16,0 17 15,0-53 32,0 1-31,18-54-16,34 1 31,-34 34-31,53-52 16,-1 53-1,1 35 1,-54 0 0,-17 53-1,0 35 1,0 0 0,53 0-1,18-52 1,17-19-1,0-17 1,0-70 0,-17-36-1,-18-35 17,-35 17-17,-1 18 1,-17 18-1,0 71 1,0 52 15,-17 53-15,-1 0 0,18 36-1,0-36 1,0 53-1,0-88 1,53 0 0,17-53-1,-17 0 1,36-18 15,-37-17-15,-34 17-16,0-35 15,17 0 1,-35 1-16</inkml:trace>
  <inkml:trace contextRef="#ctx0" brushRef="#br0" timeOffset="-79275.82">16704 8537 0,'0'0'31,"-18"0"-31,36 0 0,53 0 16,17 0-1,35 0 1,-35-17-1,1-1 1,-72 18-16,1 0 16,0 0-1,-54 0 17,-17 18-17</inkml:trace>
  <inkml:trace contextRef="#ctx0" brushRef="#br1" timeOffset="-42747.54">19703 2505 0,'0'17'31,"-18"1"16,0 0-31,1-18-16,17 17 15,0 19 1,0-19 0,0 18-1,0-17 1,35-18-1,18 0 1,-35-18 0,-1-34-1,-17 16 1,-17 19 0,-19 17-1,19 0-15,-36 0 16,35 17-1,0 19 17,18-19-17,18-17 17,17 0-17,-17 0 1,0-17-1,-18-1 1,0 0 0,-18 18 31,0 0-32,1 0 1,17 18-16,0 0 31,-18-18 0,18 17-15,0 1 0,-18-18-1,1 0 1,17 17-1,-18-17 1,1 18 15,-1-18-31,0 0 16,-17 18 0,17-18-1,1 0 1,-1 0-1,-17 0 17,-1 0-17,-16 0 1,16 0 0,-17 0-1,36 0 1,-19 0-1,1 0 1,-18 0 0,18-18-1,17-17 1,1 35 0,-19-35-1,19-1 1,-1 1-1,1 0 1,17 17 0,-36-17-1,1 0 1,0-1 0,35 1-1,-36 17 1,36 1-1,-35-36 1,17 35 0,1-35-1,-18 18 1,-1 0 0,1-18-1,17 17 1,-17-16-1,17-1 17,1 0-17,-1-18 1,18 18 0,0-35-1,-17 17 1,-1 19-1,0-1 1,18 0 0,0 17-1,0 19-15,0-36 16,0 0 0,0 18-1,18-18 1,17 18-1,-35-1 17,53-34-17,-18 34 1,1-17 0,-1 18-1,0 18 1,18-36-1,0 17 1,0 19 0,18-1-1,-36 0 1,18 18 0,0-17-1,17 17 1,1 0-1,35-18 1,-36 1 15,36 17-15,-35 0 0,17 0-1,0 0 1,-35 0-1,0 0 1,-36 0 0,19 0-1,-19 0 1,1 0 0,0 0-1,-1-18 1,1 18-1,-1 0 17,-34 0 15,-1 0-32,1 0 1,-19 0-1</inkml:trace>
  <inkml:trace contextRef="#ctx0" brushRef="#br1" timeOffset="-41997.08">19879 512 0,'0'17'93,"18"-17"-93,-1 18 16,36-1 0,-18 1-1,18 0 1,0-1-1,0-17 1,0 0 0,-35 0-1,-1 0 1,1 0 0,-36 0 30,-34 18-30,16-18 0,1 18-1,-18 17 1,35-17 0,-35 34-1,36-52-15,-18 36 16,-1 17-1,19-18 1,17 0 15,-18-17-15,18-1 0,0-34 15,-18-18-31</inkml:trace>
  <inkml:trace contextRef="#ctx0" brushRef="#br1" timeOffset="-38012.9">22454 265 0,'0'0'0,"18"-18"15,-18 0-15,0 1 16,0-1-1,0 0 1,-18 18 0,-35 0 15,18 18-15,17 35-1,-34 0 1,34 0-1,18-18-15,-18 36 16,18-18 0,0 17-1,0-17 1,18 0 0,35-18-1,-18 18 1,36-18-1,-1-35 1,36 18 15,0-18-15,17-18 0,-52 1-1,-53 17-15,70-36 16,-18 1-1,1-18 1,-54 18 0,1-18-1,0-17 1,-18-19 0,0 1-1,0 18 1,-18-1-1,-17 18 1,0 0 15,-54-17-15,19 52 0,-18 18-1,-1 0 1,-52 0-1,18 18 1,52 17 0,-17 53-1,35-35 1,18 18 0,35 34-1,0-34 1,18-18-1,-18-18 1,17-17 15,1-1-15,-18 1 0,17-18-1,1 0-15,17 0 16</inkml:trace>
  <inkml:trace contextRef="#ctx0" brushRef="#br1" timeOffset="-37164.41">22789 441 0,'0'-18'16,"-17"18"15,17-17-15,-18 17-16,18-18 15,0 0 1,0 1 0,18-1-1,17 0 1,0 18 0,-17 0-1,17 0 1,-17 18-1,-18 17 1,0 18 0,-18-17 15,-17-1-15,-18 0-1,35-35-15,-34 35 16,-1 1-1,0-19 1,35-17 0,0 0-1,36 0 32,0 0-47,52 0 16,1 0-1,35-17 1,-53 17 15,-36 0-31,18 0 16,-52 0 109,-1 0-125,1 0 0,-1 0 16,-17 0-16</inkml:trace>
  <inkml:trace contextRef="#ctx0" brushRef="#br1" timeOffset="24877.49">3969 10054 0,'0'0'0,"0"-17"16,53-72 15,-36 72-31,-17-19 15,0 19 1,0 34 15,-17 1-31,-72 88 16,1-18 0,-35 88-1,-1 1 1,54-54-1,52-105-15,-17 70 32,17-70-17,18-36 17,0 1-17,35-36 1,-35 35-16,53-35 15</inkml:trace>
  <inkml:trace contextRef="#ctx0" brushRef="#br1" timeOffset="25228.11">4269 10019 0,'17'0'0,"-34"0"0,52-35 15,-53 35 32,1 17-31,-1 1-16,-35 52 16,-18 72-1,-34 34 1,34-35-1,-17-17 1,35-54 0,35-52-1,54-71 17,-1 35-32</inkml:trace>
  <inkml:trace contextRef="#ctx0" brushRef="#br1" timeOffset="25543.85">4833 10054 0,'0'-17'0,"-18"17"31,1 17-31,-19 36 16,-16 53 0,-1 17-1,17-17 1,1 18 0,35-89-16,0 36 15,18-71 1,70 0-1,-18-53 1,-17 17 0</inkml:trace>
  <inkml:trace contextRef="#ctx0" brushRef="#br1" timeOffset="25761.17">4604 10372 0,'-18'0'0,"36"0"0,-71 0 16,70 0 15,89 0-15,35 0 0,-52-18-1,16 0 1,-87 18-16</inkml:trace>
  <inkml:trace contextRef="#ctx0" brushRef="#br1" timeOffset="26377.25">5680 10513 0,'0'0'15,"17"0"-15,1-18 0,0 0 16,-18-17 0,0-35-1,-53-1 1,-53 53 0,-18 18-1,1 71 1,52 35-1,54-18 1,-1 18 15,36-53-15,-1-36-16,54 1 16,17-18-1,18-35 1,0-36-1,-53-17 1,17-71 0,-17-17-1,-53 88 1,0 17 0,-53 159 15,18 18-16,17-71-15,18 107 16,0-90-16,0 90 31,0-72-15,36 1 0,34-71-1,36-36 1,-71 19-16</inkml:trace>
  <inkml:trace contextRef="#ctx0" brushRef="#br1" timeOffset="26777.76">6879 10125 0,'0'0'0,"0"-18"32,18 18-17,17-18-15,0 18 0,106-17 16,-17 17 0,-1 0-1,-87 0 1,-54 0-1,-17 0 1</inkml:trace>
  <inkml:trace contextRef="#ctx0" brushRef="#br1" timeOffset="27078.67">6967 10072 0,'0'0'15,"0"17"1,-35 1-1,35 0-15,-70 35 16,17 70 0,-18 36-1,18-18 1,-53 35 0,106-52-1,0-89-15,0 53 16,71-35-1,35-53 1,35-35 15,-35 0-15,52-71 0</inkml:trace>
  <inkml:trace contextRef="#ctx0" brushRef="#br1" timeOffset="27344.54">7444 10283 0,'0'0'0,"0"-17"0,0-1 15,-18 18 1,-17 106 0,-18 53-1,17-53 1,36 35-1,-35-53 17,35-70-17,35-18 1,18-36 0,36-34-1</inkml:trace>
  <inkml:trace contextRef="#ctx0" brushRef="#br1" timeOffset="27561.61">7267 10548 0,'0'0'16,"-17"18"-1,34-18 16,18 0-31,54 0 16,17-18 15,-36 0-31</inkml:trace>
  <inkml:trace contextRef="#ctx0" brushRef="#br1" timeOffset="27927.64">7743 10636 0,'0'0'0,"-17"0"0,34 0 31,1 0-31,17-17 16,54-36 0,-54 0-1,-35 0 1,0 18-1,-35 35 1,17 0 0,-70 88-1,17 18 1,54-36 0,17 18-1,17-52 1,71-19-1,36-17 1,-36-17 0,36-36-1</inkml:trace>
  <inkml:trace contextRef="#ctx0" brushRef="#br1" timeOffset="28693.94">8220 10566 0,'0'0'0,"-18"-18"0,18-35 15,0 18 1,53-18 15,35 53-15,-35 0 0,-35 18-16,17 34 15,-35 72 1,-35-36-1,-18-17 1,0-36 0,35-17-1,18-36 1,36-35 0,34-53-1,18 0 1,-35 36-1,-18 17 1,-52 88 15,-54 36-15,18 35 0,18-1-1,35-34 1,18-36-1,70-17 1,35-36 0,19-35-1,-37-17 1,1-71 0,-35-18-1,-71 124-15,17-54 16,-17 19-1,0 52 1,-35 36 15,17 52-15,-34 124 0,34-52-1,18-54 1,0-18-1,70-52 1,-17 0 0,0-36-1,-35 0-15,17 1 16</inkml:trace>
  <inkml:trace contextRef="#ctx0" brushRef="#br1" timeOffset="28877.02">8961 10495 0,'0'0'16,"-18"0"-16,0 0 0,36 0 31,0 0-15,70-18-1,18 1 1,-18-1-16</inkml:trace>
  <inkml:trace contextRef="#ctx0" brushRef="#br1" timeOffset="29160.6">9754 10195 0,'0'0'0,"-17"0"0,-1 0 0,0 0 0,-35 0 15,1 53 1,16 53 0,1 35 15,17-53-15,18-70-16,0 70 15,36-35 1,17-35-1,70-18 1,-88 0-16</inkml:trace>
  <inkml:trace contextRef="#ctx0" brushRef="#br1" timeOffset="29460.84">10160 10195 0,'0'0'16,"35"0"-16,-17 0 16,35 71 15,0 35-15,-36 35-1,-17-35 1,-53-1-1,-52-34 1,87-53-16,-35 17 16,35-35-1,107-53 17</inkml:trace>
  <inkml:trace contextRef="#ctx0" brushRef="#br1" timeOffset="29694.38">10707 10513 0,'0'0'0,"17"0"47,1 0-32,0 0-15,-1 0 0,1 0 16,17 0 0,-17 0-1</inkml:trace>
  <inkml:trace contextRef="#ctx0" brushRef="#br1" timeOffset="29844.82">10619 10654 0,'-18'18'0,"36"-36"0,-54 53 15,36-17 1,53-18 15,0 0-15,35 0 0,-17-35-1</inkml:trace>
  <inkml:trace contextRef="#ctx0" brushRef="#br1" timeOffset="30426.3">11430 10178 0,'-18'0'0,"36"0"0,-53 0 16,17 0 15,18 17 0,0 1-31,18-18 16,35 0-1,-36-18 1,19 1 0,-36-1-1,-18 0 1,-53 18 0,18 36-1,18 17 1,18 17-1,34 1 1,36-18 0,18-53-1</inkml:trace>
  <inkml:trace contextRef="#ctx0" brushRef="#br1" timeOffset="30711.1">12047 10178 0,'-53'0'31,"36"0"-31,-1 17 16,-52 71-1,34 18 1,-17 71-1,0-36 1,36-71 0,17-17-1,17-53 1,1 0 0</inkml:trace>
  <inkml:trace contextRef="#ctx0" brushRef="#br1" timeOffset="31043.1">11853 10372 0,'0'0'0,"0"-18"0,-17-17 16,17-36 0,17 36-1,72 17 1,52 1-1,-18 70 1,-105 52 0,-89 1-1,-88-18 1,36-35 0,17-35-1,88-18 1,36 0-1,88-71 1,-35 54 0</inkml:trace>
  <inkml:trace contextRef="#ctx0" brushRef="#br1" timeOffset="31560.07">12682 10178 0,'0'0'0,"-17"0"16,-1 0-16,-17 17 16,17 54-1,-17 70 1,-18 18 0,18-71-1,-1 35 1,19-52-1,17-89 32,0 1-31,0-54 0,35-17-1,36-18 1,17 35-1,53 19 1,-53 69 0,-35 71-1,-53 1 1,-35-1 0,-53 0-1,35-53 1,35-35-16,0 0 15,71-17 17,-35-1-17</inkml:trace>
  <inkml:trace contextRef="#ctx0" brushRef="#br1" timeOffset="32243.83">13282 10530 0,'0'0'15,"0"-17"-15,0-19 16,-70 36 0,17 0-1,-18 71 1,53-53-16,-17 70 16,35-35-1,0-18 1,71-17-1,-36-18 1,0-18 15,-35-35-15,0-17 0,0-1-1,71-17 1,35 17-1,-1 71 1,-16 53 0,-72 35-1,-17 18 1,0-53 0,0 18-1,-17-54-15,-1-17 16,0 0-1,18-17 1,0-54 15,36-35-15,69 0 0,1 54-1,-35 52 1,-36 88-1,-17-18 1,-18 19 0,-53-19-1,35-52 1,1-18 0,52-36 15</inkml:trace>
  <inkml:trace contextRef="#ctx0" brushRef="#br1" timeOffset="32593.9">14076 10619 0,'17'0'31,"1"0"-31,0 0 0,17 0 15,18-36 1,-35 36-16,34-53 16,-34 0-1,-18 1 1,-70 52 0,-19 17-1,19 71 1,52-52-16,-17 34 15,35 1 1,35-36 0,53-17 15,1-18-15,-1-36-16</inkml:trace>
  <inkml:trace contextRef="#ctx0" brushRef="#br1" timeOffset="32909.38">14693 10266 0,'-17'0'31,"17"-18"-16,0 1 1,0-1 0,17 18-16,1 0 15,-18 18 17,0 52-17,-71 18 1,36-35-1,17-35-15</inkml:trace>
  <inkml:trace contextRef="#ctx0" brushRef="#br1" timeOffset="33443.97">14922 10001 0,'0'0'15,"18"0"17,0 0-32,17 0 15,-17 0-15,105 0 16,54-17-1,-19 17 1,-105-18 0,-35 18-1,-18 35 1,-35 18 0,35 53-1,0 17 1,-18-17-1,0 35 1,-17 18 15,-36-35-15,19-71 0,-54-18-1,-35-18 1,17-17-1,54 0 1,34 0-16,-17-35 16,36-35-1</inkml:trace>
  <inkml:trace contextRef="#ctx0" brushRef="#br1" timeOffset="34042.65">16457 10019 0,'0'0'16,"18"-18"-16,35-105 15,-53 105 1,17 18 0,-34 18-1,-36 70 1,-35 18-1,-71 53 1,123-107-16,-87 125 16,70-71-1,0 0 1,36-54 0,34-52 30,36-35-30,-18 18 0</inkml:trace>
  <inkml:trace contextRef="#ctx0" brushRef="#br1" timeOffset="34760.25">16704 10530 0,'0'0'0,"-18"0"32,1 0-17,-1 0 1,0 18 0,18 0-1,18-18 1,0 0-1,-1 0 1,1 0-16,0-36 16,-18 1-1,0 0 1,-18 35 0,-35 0-1,18 53 1,17 17-1,18-34 1,18-36 0,35 0 15,0 0-15,-18-18-1,-35-53 1,0 18-1,-35 53 17,-1 36-17,19-1 1,17-17-16,0-1 16,0 1-1,70-18 1,-52 0-16</inkml:trace>
  <inkml:trace contextRef="#ctx0" brushRef="#br1" timeOffset="35360.05">17304 10495 0,'0'0'0,"-18"0"31,0 0-15,-34 18 0,16 35-1,36-18 1,0-17-16,0-1 15,18 1 1,35-18 15,0 0-15,-18-53 0,-35 0-1,0 0 1,-71 53-1,19 18 1,16 35 0,19 0-1,17-36 1,35 1 0,35-18-1,-52-18 1,0-17-1,-18-18 1,-18 53 15,0 0 1,1 0-17,-1 18-15</inkml:trace>
  <inkml:trace contextRef="#ctx0" brushRef="#br0" timeOffset="54440.39">564 12347 0,'0'0'0,"-17"0"0,70 0 15,-89 0 1,1 0-16,-18 0 16,36-35-1,17 17 1,35 1 0,-17 17-16,70-36 15,-18 36 1,1 36-1,-71 17 1,-35 35 0,-107 18-1,1-36 17,71-52-17,52-18 1,53 0 15,71-35-15,-35 17-1,52 18 1,-70 0 0,0 53-1,-53 17 1,-70 36-1,-72 18 1,19-71 0,-71-18-1,53-18 1,35-17 0,106-35 15,0-18-16,0 36 1,0-19 0,0 1-1,0 0-15</inkml:trace>
  <inkml:trace contextRef="#ctx0" brushRef="#br0" timeOffset="54639.43">1058 12665 0,'0'0'0,"0"-18"15,36 18 1,-54 0 15,0-18 0</inkml:trace>
  <inkml:trace contextRef="#ctx0" brushRef="#br0" timeOffset="54991.41">1799 12330 0,'0'0'0,"-35"-36"16,17 36-1,-17 0 1,17 0-16,18 53 16,0 0-1,0-18 1</inkml:trace>
  <inkml:trace contextRef="#ctx0" brushRef="#br0" timeOffset="55425.26">1852 12471 0,'35'0'16,"-17"0"-16,53-36 16,17-17-1,35-70 1,-123 70 15,-17 0-15,-36 36-1,17 69 1,19 37 0,17-54-16,-18 124 15,18-53 1,0 70 0,-18-35-1,1-53 1,-1-53-1,-35-17 1,-17-53 0,17-36-1,-18-35 1,36 36 15,0 35-15,52 88 15,36 17-15,0 1-1</inkml:trace>
  <inkml:trace contextRef="#ctx0" brushRef="#br0" timeOffset="57206.89">2028 13035 0,'89'0'16,"34"-18"-1,54-34 1,-36-37-1,0-34 1,-88 17 0,-53 36-1,-71 17 1,1 53 15,-54 35-15,54 35-1,-19 54 1,72-1 0,17-52-1,70-36 1,18-35 0,36-53-1,-36-17 1,0-54-1,-70 89-15,0-71 16,-1-17 0,-17 34-1,0 37 1,-17 69 31,17 1-47,0 70 15,0 0 1,0 36 0,0 17-1,17-71 1,36 1 0,18-53-1,17-18 1,-18-53-1,1-36 1,-18-16 0,-53 34-1,0 18 1,-18 53 15,-35 0-15,0 71-1,53-1 1,0 18 0,0-17-1,71-36 1,17-35 0,36-17-1,-1-54 1,-52 18-1,-1-70 1,-70 87 0,0 19-1,-35 34 17,17 54-1,18 35-16,-35-36 1,35-34 0,0-19-1,0-34 1,0-1 0,0-53-1,71-34 1,-18 34-1,35 18 1,-35 53 0,-53 18-1,0 52 1,0 1 0,0 17 15,35-35-16,18-18 1,0-35 0,-36 0-16,36 0 15,18-53 1,-1-52 0,-34 34-1,-1-52 1,0 34-1,-35 19 1,0 52 0,0 36 15,-17 52-15,-1 1 15,0-53-31,1 87 15,17 19 1,0-54 0,0-17-1,53-35 1,17-18 0,54-35-1,-54-18 1,1-53-1,-18 18 1,-36 52 0,-34 89 15,-19 36-15,36-19 15,0-17-16,53-35 1,18-18 0,-18 0-1,-36 0-15,54-53 16,-53 0 0</inkml:trace>
  <inkml:trace contextRef="#ctx0" brushRef="#br0" timeOffset="57416.82">4921 12418 0,'-35'0'16,"17"0"-1,1 0 1,-1 0 15,0 0-15</inkml:trace>
  <inkml:trace contextRef="#ctx0" brushRef="#br0" timeOffset="57640.27">4075 12541 0,'0'0'0,"0"18"15,17-18 1,18 0-16,-17 0 0,70 0 31,-35 0-15,18-18-1</inkml:trace>
  <inkml:trace contextRef="#ctx0" brushRef="#br0" timeOffset="59239.16">4868 12859 0,'0'0'0,"-17"17"32,34-17-17,19-17-15,-1-1 16,35-35 0,36-35-1,-88 70-15,70-87 16,-70 34-1,-1-35 1,-17 71 0,-35 35-1,-35 17 1,34 54 15,36 35-15,-35 53-1,17-18 1,1 53 0,17 17-1,-18-105 1,18 0 0,0-35-1,18-71 1,52-18-1,1-35 1,-1-53 0,-70-17-1,0-1 1,-35-52 0,-35 52 15,-1 89-16,36 35 1,52 0 15,36 0-15,18-17 0,52-36-1,-87 53-15,87-71 16,-52 36-1,-36 0 1,-17 17 0,-36 36 15,0-1-31,1 54 31,17-18-15,0 35-1,70-35 1,1-36 0,52-17-1,-88 0-15,71-53 16,0-35 0,-71 0-1,-17 35 1,0 36-1,-18 34 32,-18 18-47,-17 89 16,17-18 0,-17 70-1,17 1 16,18-142-31,0 159 16,0-35 0,0 70-1,0-35 1,0-106 0,-35-17-1,-36-71 1,1-71-1,35-17 1,-18-124 0,53-70-1,70 17 1,54 36 15,-19 106-15,1 17-1,-35 71 1,-53 17 0,-1 18-1,1 0 1,-18 18 0</inkml:trace>
  <inkml:trace contextRef="#ctx0" brushRef="#br0" timeOffset="60807.87">7461 12823 0,'0'0'0,"18"0"47,-18-17-31,18-1-16,-18 1 0,0-1 0,17-53 31,-17-17-16,-17 18 1,-54 34 0,-17 19-1,-18 52 1,18 36 0,17-1-1,71 36 1,0-18-1,35-53 1,36-17 0,17-53-1,-17-18 1,-1-53 0,1-17 15,-53 17-16,-18-35 1,0 52 0,0 107 15,0 53-15,0 17-1,0-71-15,0 107 16,0-18-1,0 0 1,52-36 0,1-35-1,36-35 1,16-53 15,-52-17-15,0-18-1,-53 17 1,0 36 0,0 53 15,-17 34-15,17 54-1,0-18 1,52-17-1,1-71 1,-35 0-16,53 0 16,17-53-1,-35 0 1,-36-35 0,1 0 15,-18 70-16,0 1 1,0 52 15,0 35-15,-18 54 0,18 35-1,0-18 1,0-88-16,0 123 15,0 36 1,0-36 0,0 53-1,0-52 1,-17-19 0,-19-140 15,-34-18-16,-18-70 1,17-72 0,36-16-1,17-195 1,89 106 0,-1 71-1,19-1 1,16 54-1,-34 70 1,-36 18 0,0 35-1</inkml:trace>
  <inkml:trace contextRef="#ctx0" brushRef="#br0" timeOffset="63439.43">8537 12665 0,'18'-18'0,"-1"-52"31,-17 52-15,0 36 15,-17-1-16,-18 71 1,17 1 0,0-37-1,1-52-15,17 36 16,0-54 15,17-52-15,19 17-1,16-18 1,-34 53-16,0 1 16,35 17-1,-18 53 1,0 17 0,1-17-1,16 0 16,-16-35-15,-1-18 0,0-18-1,18-52 1,-18-1 0,36-17-1,35 17 1,-36 54-1,1 17 1,-18 53 0,-35 17-1,-18 1 1,0-18 0,0-71 30,0-17-30,0-18 0,0-18-1,-18 54-15,-35-36 16,0 35 0,-18 18-1,-17 53 1,0 35-1,70 0 1,1 53 0,34-88-1,36-35 1,36-18 0,16-35-1,-52-18 16,18-71-15,-36 18 0,-17 54-1,-18 69 17,-18 36-17,1 18 1,17-54-16,0 71 15,17-17 1,18-71 0,36 0-1,35-35 1,-36-36 0,-34-35 15,-36 18-16,0 35 1,0 89 15,0-19-31,-36 71 16,19-17 0,-1 17-1,18-35 1,0-35-1,0-54 17,0 19-32,35-36 15,-17-53 1,17 18 15,36 17-15,-54 54-1,1 17-15,0 35 16,-1 35 0,1 19-1,17-1 1,18-35 0,-17-18-1,34-35 1,-52 0-16,52-53 15,-17 0 1,18-53 0,-1 1-1,-52 69 1,0 1 0,-18 53 15,0 35-16,0 35 1,-18 18 0,18-18-1,35-53 1,-17-35-16,52 18 16,1-36-1,-18-35 1,35-53-1,-35 18 1,-35 18 0,-1 52-1,-17 88 17,0 1-17,0-53 1,0 52-1,18 1 1,0-54-16,17 1 16,35-18-1,1-35 1,-1-36 0,19-35-1,34 1 1,-70 52-1,-18 53 1,1 0 0,-36 17 15,17-17 16,-17-17-16,0-1-15,-17 0-1,17 1-15,-36 17 16,19 0 0,-54 53-1,18 35 1,36 0-1,-1 18 1,36-18 0,35-70-1,35-18 1,18-36 0,-18-17 15,0-52-16,-88 34 1,0 53-16,0 1 16,-35-1-1,-18-17-15</inkml:trace>
  <inkml:trace contextRef="#ctx0" brushRef="#br0" timeOffset="63807.02">10724 12224 0,'0'0'0,"-17"17"0,-1-17 16,-17 53-1,35-35 1,18 0 0,17-18-1,18-18 1,-36-17 0,-17 17-1,-35-17 1,0 35-1,17 0 1,1 35 0,17-17-16,0-1 15</inkml:trace>
  <inkml:trace contextRef="#ctx0" brushRef="#br0" timeOffset="65256.67">12347 12330 0,'-53'0'31,"53"17"-31,-17-17 16,-1 35-1,18-17 1,18 0 0,52-18-1,1 0 1,-54 0-16,72-53 15,-36 18 1,-53-1 0,0 1-1,-89 17 1,1 18 0,-18 53 15,18 53-16,35-35 1,36 17 0,17-18-1,52-52 1,54-18 0,-18 0-1,-35-18 1,-53-17-1,-17 18 1,-54 17 0,54 0-16,-89 52 15,18 19 1,35 0 0,53 34 15,17-34-16,107-36 1,17-35 0,18-35-1,-54-18 1,19-70 0,-36-1-1,-70 18 1,-18-53-1,0 89 1,0 35 0,35 88 15,-35-36-31,-35 36 16,35-35-16,-53 88 31,53 17-16,17 1 1,19-54 0,-1 1-1,36-54 1,34-17 0,19-35-1,-1-36 1,-70-17-1</inkml:trace>
  <inkml:trace contextRef="#ctx0" brushRef="#br0" timeOffset="65772.67">13794 12488 0,'0'18'32,"0"0"-32,-18-1 15,18 19-15,0 16 16,0 37 0,0-72-16,0 54 15,0-36 16,0-17-15,18-1 0,-1-70-1,-17-35 1,0 0 0,36 18-1,-19 52 1,1-17-1</inkml:trace>
  <inkml:trace contextRef="#ctx0" brushRef="#br0" timeOffset="66455.71">13388 12488 0,'0'-35'16,"-18"17"0,-17 1-1,-18 17 1,0 35 0,-17-17-1,-1 35 16,53-18-15,1-35-16,17 35 16,0-17-1,0-1 1</inkml:trace>
  <inkml:trace contextRef="#ctx0" brushRef="#br0" timeOffset="69105.04">13141 12541 0,'0'0'0,"0"18"15,0 0 32,18-18-16,-1 0-31,1 0 16,0 0-16,52-18 16,-17 0-1,-53 1-15,35-1 16,-17-17 0,-18 17-1,-18 0 16,-52 18-15,-18 0 0,17 36-1,18-1 1,0 18 0,53 17-1,0 1 1,0 17-1,35-35 1,36-35 0,0-18-1,17 0 1,18-53 0,-36 0-1</inkml:trace>
  <inkml:trace contextRef="#ctx0" brushRef="#br0" timeOffset="71273.05">13864 12541 0,'0'0'0,"0"-17"0,0-1 15,0 36 48,0-1-63,0 1 16,0 0-16,0 34 15,0-34 1,-35 70-1,17-17 1,18-36 0,0-17-1,0-54 17,0 19-32,0-54 15,36-17 1,-19 35-1,36-17 1,0 17 0,0 35-1,-18 18 1,18 53 0,-18 35-1,-35-35 1,18 35 15,-18-35-15,0-35-16,0-1 15,0-34 17,0-18-17,18-18 1,35-36-1,-18 72-15,35-54 16,1 18 0,0 53-1,-54 18 1,1 53 0,-18-19-1,0 54 16,0-35-15,35-36 0,36-35-1,17 0 1,0-35 0,0-36-1,-35-17 1,-35 18-1,-18 34 1,-18 19 0,-52 17-1,-1 70 1,53-17 0,18 35-1,0-17 1,36-18 15,34-36-15,71-17-1,0-35 1,-52-35 0,16-19-1,-69 1 1,-36 53-1,0 0 1,-18 35 0,0 17-1,1 36 1,-18 18 0,-1 17-1,19-18 16,-1-34-15,18-54 15,18 18-15,-1-106 0,19 89-16,16-72 15,54 1 1,0 35-1,-18 53 1,-70 18 0,-18 35-1,0 53 1,0-18 0,18 18-1,52-36 16,-17-52-15,18-18 0,17-53-1,-18-18 1,36-52 0,-18-18-1,-52 17 1,-19 54-1,-17 35 1,0 17 0,-35 53-1,0 36 1,17 35 0,-17-1-1,17-69 1,1 87-1,17-52 1,0-18 0,70-18-1,18-35 1,1-18 0,-72 1-16,36-19 15,18-17 1,-36-35-1,-17 53-15</inkml:trace>
  <inkml:trace contextRef="#ctx0" brushRef="#br0" timeOffset="71604.86">15963 12541 0,'0'0'0,"18"0"32,-1 0-17,72 0 1,34 0 0,-35 0-1,18 0 1,-53 0-1,-35 0-15,-18 18 47,-18-18-15</inkml:trace>
  <inkml:trace contextRef="#ctx0" brushRef="#br0" timeOffset="74288.44">17639 12647 0,'0'0'0,"18"18"0,52-18 31,-52 0-31,-1-36 16,19 1-1,-19 18-15,-17-1 31,0 0-31,0-35 16,-53-17 0,0 52-1,-35 0 1,18 18 0,52 0-16,-105 71 15,34 17 1,54 0-1,17 18 1,18-18 0,53-70-1,53 0 1,0-36 0,18-52-1,-19-19 1,-52 1 15,-17 0-15,-36 53-1,0 70 17,-18 53-17,18 0 1,0 1-1,18-54-15,34 35 16,19-70 0,17 0-1,36-53 1,-54 1 0,-34-54-1,-36 70-15,0-34 31,0-1-15,0 107 15,-36 34-15,19 18 0,17-70-16,0 53 15,0-19 1,0-34-1,0-36 17,0-17-17,17-53 1,36 0 0,18 17-1,-1 71 1,36 18 15,-88 0-31,52 34 16,-17 19-1,0 17 1,-18-70 0,-17-1-1,35-17 1,-18-52-1,53-72 1,18 18 0,0 36-1,35 17 1,-70 53 0,-54 35-1,-17 71 16,-17-53-15,-1-18 0,18-17-1,0-36 17,0-17-17,0 17-15,0-52 16,-18-1-1,-34 53 1,-19 1 0,-17 34-1,0 36 1,52 18 0,36-1-1,0-17 16,0 36-15,18-54 0,-18-18-16,53-17 15,-35 0-15,52 0 16,1-17 0,17-71-1,0-36 1,-53 18-1,36-52 1,-71 105-16,35-106 16,-17 88-1,-18 54 1,-53 105 0,0 53-1,0 35 1,53 1 15,18-89-15,70-17-1,0-36 1,36-18 0,17-52-1,-124 18-15,71-36 16,-17 0-1,-53 17 1,-18 19 0</inkml:trace>
  <inkml:trace contextRef="#ctx0" brushRef="#br0" timeOffset="76772.39">2328 13494 0,'0'0'0,"-17"-18"16,-1 18-16,-17 0 15,17 18 1,18 17-16,-18 53 31,18 89-15,0-54-1,0 1 1,-17-72 0,17-16-1,17-89 16,19-18-15,34-17 0,1-18-1,-53 89 1,17 52 0,0 35-1,-17 19 1,17-36 15,0-1-15,18-34-1,18-18 1,17-70 0,-35 17-1,0-71 1,-53 1-1,0-1 1,0 107-16,0-36 16,0 106 15,0 70-15,0 18-1,0-35 1,0-71-1,0 53 1,53-52 0,17-36-1,18-18 1,1-35 0,34-35-1,-52-35 1,-71 17-1,-18 70 1,-53 36 0,19 0-1,34 89 1,18-72-16,0 54 16,35-1-1,36 1 1,-36-18 15,0-18-15,-17-17-1,35-18 1,17 0 0,-17-36-1,18-34 1,-18-1-1,0-52 1,-36 88 0,-17 88 15,0-1-15,-17 54-1,17 0 1,17-71-1,1-17 1,53-18 0,-1 0-1,54-18 1,-36-52 0,-18-1-1,19-105 1,-72 70-1,1 0 1,-18 71 0,-18 35-1,-17 53 1,17 70 0,1 1-1,17-36 1,0 0 15,53-17-15,-18-54-1,88-17 1,1-17 0,-54-19-1,1-34 1,-36-1-1,-35 1 1,0 17 0,-53 53-1,-17 35 1,17 71 0,35-35-1,18-1 1,71-35 15,34-35-15,19 0-1,-53 0 1,-19-17 0,1-1-1,-17-35 1,-36 0-1,0 18 1</inkml:trace>
  <inkml:trace contextRef="#ctx0" brushRef="#br0" timeOffset="77021.05">4410 13776 0,'35'0'31,"0"0"-31,-17 0 16,0 0-16,87-53 16,-34 35-1,-36 1 1,-35-19-1,0 19-15</inkml:trace>
  <inkml:trace contextRef="#ctx0" brushRef="#br0" timeOffset="77203.97">3898 13600 0,'-35'0'32,"17"0"-32,1 0 15,-1 0 1</inkml:trace>
  <inkml:trace contextRef="#ctx0" brushRef="#br0" timeOffset="77720.12">6385 13723 0,'0'0'0,"18"-18"0,-18-52 31,0 87 0,0 1-31,0 0 0,-35 88 16,-1 52 15,19-69-15,17-19-1,-18-35 1</inkml:trace>
  <inkml:trace contextRef="#ctx0" brushRef="#br0" timeOffset="78604.29">6121 14023 0,'0'0'0,"-18"0"0,0 0 0,36 0 47,17 0-47,54 0 16,87-53 15,36 0-15,-89 0-1,-17-35 1,-106 70-16,0-70 16,-53 35-1,0 53 1,35 0-1,1 88 1,17 54 0,0-54-1,0 0 1,-18-18 0,0-52-1,18-36 32,0 1-31,71-71-1,0 17 1,-1 36 0,-17 35-1,-18 35 1,-17 18-1,0 18 1,17-1 0,18-35-1,0-17 1,-18-18-16,36 0 16,-1-35-1,18-18 16,-17-35-15,-71 17 0,0 1-1,-18 52 1,-35 36 0,0 52-1,18 18 1,35-17-1,0-18 1,71-36 0,-18-17-1,35 0 1,18-53 0,-36 18-1</inkml:trace>
  <inkml:trace contextRef="#ctx0" brushRef="#br0" timeOffset="79071.56">8661 13511 0,'0'0'15,"-18"0"-15,-141-17 32,142 17-32,17-18 15,35 18 1,71 0 0,70 0-1,1 0 1,-54 0-1,-35 0 1,-105 0 15,-36 18-31,-53-1 16</inkml:trace>
  <inkml:trace contextRef="#ctx0" brushRef="#br0" timeOffset="79336.97">8837 13511 0,'0'18'31,"0"53"-15,0-1 0,0 71-1,0-105-15,-18 105 16,-17-71-1,18 1 1,34-71 31,1 0-47,17-36 16</inkml:trace>
  <inkml:trace contextRef="#ctx0" brushRef="#br0" timeOffset="80570.54">9490 13899 0,'0'0'0,"35"-35"16,-35 0 0,0 0-1,-18-36 1,-35 36-1,1 35 1,-37 17 0,72 1-16,-89 88 15,53-18 1,18 18 0,35-36-1,35-52 1,35-18 15,-52 0-31,53 0 16,35-70-1,-54-1 1,-34 0 0,17-17-1,-35 53 1,0 70 15,0 36-15,0-1-1,18 1 1,17-36 0,-17-17-16,70-1 15,36-17 1,-36 0 15,53-70-15,-18-1-1,-105 1 1,0 52-16,-18-52 16,-53 34-1,-35 36 1,-18 36-1,35 34 1,36 1 0,35-36-1,17-17 1,54-18 0,35-18-1,-53 0 1,17-35-1,-34 18 17,-36 18-17,0 34 17,-18 18-17,0 54 1,1-72-16,17 107 15,-18-18 1,36 88 0,17 17-1,-17 1 1,-18-53 0,-124 52-1,36-122 1,-36-37 15,-34-52-15,17-105-1,35-19 1,53-123 0,53 0-1,70 71 1,36-18-1,88 35 1,-88 124 0,-71 35-16,124-35 15,-71 17 1</inkml:trace>
  <inkml:trace contextRef="#ctx0" brushRef="#br0" timeOffset="82403.21">10513 13811 0,'0'0'0,"-18"-17"15,0 17 1,-17 0 0,18 70-1,17 1 1,0-36-16,0 18 15,0 17 1,-18-52 0,18 0-1,0-71 17,0 35-32,35-52 15,18-19 1,0 19-1,0 35 17,-18 35-17,1 70 1,-36 18 0,17-17-1,36-1 1,18-52-1,34 0 1,1-18 0,-70 0-16,52-36 15,18-16 1,-53-54 0,-53 18-1,0-1 1,-53 36 15,-53 53-15,18 89-1,17-19 1,18 54 0,53-54-1,0-17 1,88-35-1,0-18 1,1-53 0,-36 0-1,-18-35 1,-17 17 0,-18 18-1,0 106 16,0 35 1,0-70-32,0 35 15,17-18 1,54 0 0,-1-35-1,-17 0 1,0-70-1,-18-18 1,1 17 0,-36 36-16,0-36 15,17 54 1,-17 70 0,0 35-1,0-18 1,-17 1-1,-1-18 17,0-53-17,18-18 17,0-35-17,53-17 1,-35 34-16,35-52 15,-18 35 1,0 36 0,1 52-1,-19 36 1,-17 17 0,0 0-1,0-70 1,0-1 15,53-17-15,-17 0-1,34-53 1,36-53 0,-36 54-1,-34 16 1,-19 36-1,-17 53 17,0 18-17,0-54-15,0 19 16,36-1 0,34-17-1,18-18 1,-70 0-1,70 0 1,36-71 0,-89 18-1,0-53 1,-35 36 0,0 34-1,-70 36 1,70 18-16,-36 35 15,36 53 1,0-18 0,18-53-1,0 1 1,35-36 0,-36 0-16,19 0 15,16-53 1,1 0-1,-53 35 1</inkml:trace>
  <inkml:trace contextRef="#ctx0" brushRef="#br0" timeOffset="83286.44">13811 13670 0,'0'0'0,"18"-18"0,0-34 31,-18 16-31,0 19 0,0-36 16,0 35-1,0 53 16,0-17-31,-36 123 16,1 18 0,0-71-1,17 0 1,18-70 0,0-36 15,35 1-31,18-72 15,0 19 17,0-36-17,-18 71 1,-35 17-16,36 18 16,-1 71-1,-17-1 1,-1 36-1,36-18 1,0-35 0,70-53-1,-17 0 1,-35-53 0,-1-35-1,-52-53 1,-18 35-1,-18-35 17,1 88-17,-18 53 1,-1 0 0,1 35-1,17 36 1,18-18-1,0 0 1,36-36-16</inkml:trace>
  <inkml:trace contextRef="#ctx0" brushRef="#br0" timeOffset="83553.76">14781 13758 0,'18'0'16,"-18"18"-16,0 0 16,0 17-1,0 18 1,-35 17 0,35-52-16,0 0 15,-18-1 1,18-34 15,0-1-15,0-70-1</inkml:trace>
  <inkml:trace contextRef="#ctx0" brushRef="#br0" timeOffset="83755.43">14922 13511 0,'0'0'0,"-52"0"16,34-17-1,0 17 17,18 35-17,0-17 1,18-1-1,0-17-15</inkml:trace>
  <inkml:trace contextRef="#ctx0" brushRef="#br0" timeOffset="84036.76">15311 13494 0,'0'0'0,"-18"0"31,18 17-31,-35 54 32,-1 35-17,19 35 1,-1-71 0,0-34-16,18 34 15,0-52 1,36-18-1,34 0 1,1-53 0</inkml:trace>
  <inkml:trace contextRef="#ctx0" brushRef="#br0" timeOffset="84553.6">15699 13547 0,'17'-18'0,"-34"36"16,34-89-16,-17 53 31,0 36-31,-35 70 31,17 18-15,-17 35 0,17-35-1,-17-18 1,17-70-1,18-36 32,0-17-47,53-36 16,0-17 0,-35 71-16,35-54 15,-35 53-15,52-35 16,1 53-1,-36 53 17,-35 36-17,0-1 1,0 18 0,0-71-1,0-53 32,-18-17-31,18 17-16</inkml:trace>
  <inkml:trace contextRef="#ctx0" brushRef="#br0" timeOffset="84736.65">15117 13723 0,'0'0'0,"-18"0"0,-17-18 32,88 18-17,35 0 1,18 0 0,35 0-1,-88-17-15</inkml:trace>
  <inkml:trace contextRef="#ctx0" brushRef="#br0" timeOffset="85236.82">16880 13794 0,'0'0'0,"0"-18"16,-17-17-1,-1 70 17,18-17-32,0 52 15,0-35-15,0 71 16,0 53 0,0 17-1,-35-17 1,-18 18-1,18-54 17,35-105-17,0-89 17,0-52-17,0 87-15</inkml:trace>
  <inkml:trace contextRef="#ctx0" brushRef="#br0" timeOffset="85553.02">16722 14023 0,'0'-35'16,"0"70"-16,0-106 0,-18-17 15,18-18 1,0 36 0,71-1-1,105 36 1,-53 35-1,1 53 17,-89 35-17,-35 18 1,-88-36 0,53-52-16,-53 0 15,-1 17 1,72-35-1,-1 0 1,18-35 0,18 17-16</inkml:trace>
  <inkml:trace contextRef="#ctx0" brushRef="#br0" timeOffset="85986.48">17392 13617 0,'0'0'0,"18"-17"0,-18-1 16,-18 18 15,-17 53-15,-1 17 0,19 36-1,-1-18 1,18-35-1,18-53-15,35 18 16,52-18 0,-34-18-1,17-52 1,-52-36 0,-36 18-1,-36-53 1,1 123-1,-36 18 17,1 71-17,35-1 1,17-17 0,18-35-16,35-1 15,18-17 1</inkml:trace>
  <inkml:trace contextRef="#ctx0" brushRef="#br0" timeOffset="86436.03">18133 13582 0,'35'-18'0,"-70"36"0,70-53 16,-88 35-1,-53 35 1,36 0-1,34 36 1,36-36 15,0 0-15,71-17 0,0 35-1,-19-35 1,-34 34-1,0-16 1,-54-19 0,-52 19-1,0-36 1,18 0 0,-19 0-1,89-18-15,-35-17 16,17 17-1,18-17 1,71 0 15,-18 35-31</inkml:trace>
  <inkml:trace contextRef="#ctx0" brushRef="#br0" timeOffset="86531.55">18327 13723 0</inkml:trace>
  <inkml:trace contextRef="#ctx0" brushRef="#br0" timeOffset="86670.79">18274 13776 0,'0'71'31,"0"-54"-15,0 18-16,-18 1 15,18-19 1,0-34 31,18-1-47</inkml:trace>
  <inkml:trace contextRef="#ctx0" brushRef="#br0" timeOffset="87003.81">18486 13441 0,'0'0'16,"-18"0"-16,-70 0 16,88 17 15,17-17-15,1 0-16,53 0 15,-54 0 1,-17-17-16,0-1 15,0 1 1,-53 17 15,0 0-15,18 17 0,35 18-1,18-17 1,-1-18-16</inkml:trace>
  <inkml:trace contextRef="#ctx0" brushRef="#br0" timeOffset="87587.78">18891 13388 0,'-17'0'46,"-1"0"-30,-35 123 0,53-105-16,-18 17 15,-17 71 1,0 18 0,35-36-1,0-35 1,17-36-1,54-17 1,17-35 0,0-18-1,-35-17 1,0-19 0,-35 19-1,-18 52 1,0 36-1,-18 52 1,1 1 15,-1 0-15,18-19 0,0-34-1,18-18-15,17 0 16,71 0-1,-36-35 1,-34-18 0,-1-35-1,-35 70-15,17-17 16,-34 35 0</inkml:trace>
  <inkml:trace contextRef="#ctx0" brushRef="#br0" timeOffset="87903.26">19297 13776 0,'0'35'16,"0"36"15,0-54-31,0 19 0,18-1 31,70-35-15,18 0 0,-36 0-1,1-71 1,-54-17-1,-34-18 1,-71 36 0,-1 70-1,19 17 1,-1 54 0,36 17-1,35-35 1,53-53-1,-18 0 1</inkml:trace>
  <inkml:trace contextRef="#ctx0" brushRef="#br0" timeOffset="88420.31">20091 13635 0,'0'0'0,"0"-18"15,0 1-15,0 34 32,0 1-32,-18 52 15,18-17 1,0-17-16,-18 34 16,1-17-1,17-35 16,-18-18-15,18-36 15,0-34-15,0-1 0,71-52-1,-1 35 1,1 35-1,-54 53-15,89 0 16,-35 53 0,-54 52-1,-17 1 1,0 0 0,-35-53-1,35-35 1,-17-18-1,-19-18 1,1-17 0</inkml:trace>
  <inkml:trace contextRef="#ctx0" brushRef="#br0" timeOffset="88638.99">20144 13317 0,'-18'0'0,"36"0"0,-54 0 15,19 18 1,-1-18 31,0 0-32,1 0 1</inkml:trace>
  <inkml:trace contextRef="#ctx0" brushRef="#br0" timeOffset="88870.72">18821 13494 0,'0'17'31,"35"-17"-31,71 0 16,-18 0 0,0-17-1,-53 17-15,-17-18 16</inkml:trace>
  <inkml:trace contextRef="#ctx0" brushRef="#br0" timeOffset="88955.72">18856 13705 0,'-71'36'16</inkml:trace>
  <inkml:trace contextRef="#ctx0" brushRef="#br0" timeOffset="89570.26">12788 14552 0,'-17'-18'0,"17"1"0,-18-36 16,18 35-16,18 18 47,34 71-47,-16-1 31,17 36-15,-36 0-1,1-88-15,-18 70 16,0-35-1,0-18 1,-18-35 0,18-18-1,36-35 1</inkml:trace>
  <inkml:trace contextRef="#ctx0" brushRef="#br0" timeOffset="89803.32">13370 14429 0,'0'0'0,"0"-18"0,0 18 31,-53 35-15,-52 53 0,16 36-1,1-18 1,35-18-1,18-18 1,17-34 0</inkml:trace>
  <inkml:trace contextRef="#ctx0" brushRef="#br0" timeOffset="91353.21">13882 14746 0,'0'0'0,"-18"0"15,-52-35 1,-1 35-1,36 0 1,-53 35 0,-18 36-1,35 17 1,54-71-16,17 36 16,0 0-1,52-35 1,19-18-1,17-35 1,0-18 15,-17-18-15,-36-17 0,-35 17-1,0 89 16,-17 35-15,-1-35-16,0 70 16,18-35-1,0-18 1,53-17 0,18-18-1,-1-18 1,1-53-1,-36-17 17,-17-18-17,17-17 1,-17 52 0,-18 89 15,0 53-16,-36 52 1,36-17 0,0-36-1,0-17 1,0-35-16,53 0 16,0-18-1,0-18 1,18-35-1,-1-35 1,-34 17 15,-19 36-15,-17 17 0,0 36-1,-17 35 1,-1 18-1,18-36 1,0 18 0,53-53 15,0 0-15,17-36-1,-34 1 1,-36 18-16,53-72 15,-36 36 17,-17 36-17,18 17 1,-18 35 0,0 0-1,-18 54 1,18-54-1,18 18 1,35-36 0,35-17-1,-35 0 1,-36 0-16,54-35 16,-36-18-1,-35 0 1,0-35-1,-17 18 1,-1 70 0,-17 52 15,17 1-15,18 36-1,0-37 1,35-34-1,18 0 1,-17-18 0,17 0-1,-18-18 1,-18-17 0</inkml:trace>
  <inkml:trace contextRef="#ctx0" brushRef="#br0" timeOffset="91518.66">15311 14922 0,'0'18'31</inkml:trace>
  <inkml:trace contextRef="#ctx0" brushRef="#br1" timeOffset="154511.12">23777 582 0,'18'-18'0,"-18"1"32,-18 17 30,1 0-62,-1 0 16,0 17-16,1 1 15,-1 0 1,18-1 0,0 1-1,53-18 1,17 0 0,-17-18-1,-17 1 1,-36-19-1,0 19 17,-36-1-17,-17 18 1,18 0 0,0 18-1,35-1 1,0 1-1,0 0 1,18-18 0,-1 0-1,1 0 1,-1 0-16,-17-18 31,0 0-15,0 1-1,-17 17 1,-1 0 15,1 0-15,34 0 125,18 0-126,-17 0 1,0 0-1,-1-18 17,19 18-17,-19 0 1,19 0 0,-19 0-1,19 0 1,-19 0-16,1 0 15,17 0 1,-17-17 0,-1 17-1,19 0 1,-1 0 0,-17-18-1,17 18 1,-35-18-1</inkml:trace>
  <inkml:trace contextRef="#ctx0" brushRef="#br1" timeOffset="157977.65">24359 476 0,'0'0'15,"18"0"-15,17 0 16,-17 0-16,17 0 16,18 0-1,-18 0 1,36 0-1,-18 0 1,17 0 0,-34 0-1,17 18 1,-18-18 0,35 18-1,-17-18 1,18 0-1,-18 17 1,17 1 15,-34-18-15,34 17 0,-17-17-1,18 18 1,-18 0-1,17-1 1,1 1 0,17 0-1,0-1 1,18 1 0,-18 0-1,-17-1 1,-1 1-1,18 35 17,-17-18-17,17 0 1,-17 18 0,-18 0-1,-36-18 1,54 18-1,-18 0 1,0 0 0,17 0-1,-35-35 1,18 17 0,0 18-1,18 0 1,-18-18-1,-18 18 17,0-18-17,-17 1 1,17 16 0,-17 1-1,35 18 1,-18 17-1,-17 0 1,-1-35 0,1 18-1,-18-36 1,0 18 0,18 35-1,-18-53 1,0 18-1,0 0 17,0 0-17,0-17 1,0 34 0,0-35-1,0 18 1,0 0-1,0 0 1,-18 0 0,0-18-1,1 1 1,-1-19 0,0 1-1,1 17 1,-1-17-1,-17 35 1,0-36 15,-1 19-15,19-19 0,-36 19-1,0-19 1,53 1-16,-53-1 15,0 19 1,18-19 0,-1 19-1,-34-19 1,35 19 0,17-36-16,-35 17 15,35 1 1,-17-1-1,-18 36 1,18-35 0,-18 17 15,0 1-15,0-1-1,36-18 1,-36-17-1,0 36 1,17-36 0,19 17-1,-18 1 1,-1-18 0,1 18-1,0-18 1,-1 17-1,19-17 1,17 18 0,-53-18-1,18 18 1,-1-1 0,19 1-1,-19-18 1,1 18-1,17-18 1,1 0 0,17-18 77,17 18-93,-17-18 16,18 18-16,0-17 0,17-19 16,0 1 15,36-18-15,-53 35-1,17 1 1,-53 17 109,18 17-125,-17 1 0,-1-18 0,0 18 15,-17 35 1,-18-18 15,18-17-15,-1 17 0,19-17-1,-1-1 1,1 1-1,17-1 48,17-17-47,1 0-16,-1 0 15,1 0-15,0 0 0,52 0 16,-17 0-1,18 18 1,-18-18 15,-18 0-15,0 18 0,1-18-1,-19 0 1,-34 0 93,-1 0-93,0 0-16,1 0 0,-19 0 15,1 0 1,17 0 0,-17 0-1,-18 0 1,18 0 0,0 0-1,17-18 16,0 18-31,1 0 16,17-18 0,0 1 15,0-1 16,0 1-32,0-1 17,17 18-17,1-35 1,17 17 0,-17 0-1,0-17 1,-1 35-1,1-35 1,17 35 0,-35-18-1,0 36 48,-17-18-48,-1 35-15,-17 0 16,17-17-16,-35 17 31,18 1-15,35-19 0,17-17 46,1 0-46,0 0-1,-1 0 1,19-35 0,-1 0-1</inkml:trace>
  <inkml:trace contextRef="#ctx0" brushRef="#br1" timeOffset="159128.16">27887 2963 0,'0'18'15,"0"-36"63,18 18-78,-1 0 0,1 0 16,17-17 0,-17 17-16,52 0 15,1 0 1,0 0-1,-54 17 1,1 36 0,-53-17-1,-89 34 1,18-52 0,18 17-1,70-35 1,36 0 31,0 0-32,52 0 1,-17 0 0,18 0-1,17 35 1,-35 1-1,-18 16 1,-35 1 0,0 0-1,-70-17 1,-36-1 0,70-35-16,-69 17 15,-1-17 1,18 0-1,52-17 1,19-1 15,17 1 1,0-1-17,17-17 1,36-1-1</inkml:trace>
  <inkml:trace contextRef="#ctx0" brushRef="#br1" timeOffset="160194.73">28593 2646 0,'0'0'0,"0"-18"15,0 1-15,-18 17 16,-53-36-1,1 1 1,-36 35 0,18 0-1,-71 0 1,53 53 0,-35 17-1,124-52-15,-72 53 16,-17 34-1,54-34 1,34 35 15,-17-18-15,35 0 0,0-52-16,0 69 15,0-34 1,0 17-1,17-53 1,36 18 0,35 0-1,18-17 1,18-19 0,-18 1-1,35-18 1,0 0-1,-35 0 1,17-18 0,-52-17 15,-1-18-15,1-18-1,-36 1 1,-17-36-1,35 0 1,-36 0 0,18 36-1,-35-1 1,0 1 0,0 34-1,-35-52 1,-18 35-1,0 0 1,18 18 15,17 0-15,-17 17 0,-35 18-1,34 0 1,1 0-1,0 0 1,0 0 0,17 18-1,0-18 1</inkml:trace>
  <inkml:trace contextRef="#ctx0" brushRef="#br1" timeOffset="163198.74">27570 688 0,'17'-18'0,"-17"1"32,0-1 14,-17 18-14,17 18-32,-18-1 0,18 19 15,-18 16 1,-17 19 0,-18 35-1,18-36 1,35-52-16,-35 35 15,17 0 1,-17-18 15,17-17-15,18-36 15,18 1-15,17-19-1,18-52 1,0 17 0,0-34-1,-18 52 1,-17 35-16,17-35 16,18 0-1,0 18 1,-36 17-1,-17 1 1,0 34 62,-35 1-78,17 0 16,-52 70-1,35-18 1,17-52-16,-35 53 16,18 17-1,-18-35 1,18 0 0,17-36-1,0 1 1,18-36 31,18 18-32,17-53-15,18 0 32,-35 36-32,17-36 15,-17 35-15,70-88 16,-35 36-1,17-1 1,-52 18 0,0 36-1,-1-19 1,-17 19 0,-17 17 30,-1 0-46,-17 17 16,-1 1 0,36 0-1,-35 17 1,17-17 0,-34 17-1,34-17 1,0 17-1,18-53 64,18 18-64,-18-17-15,35-19 16,18 1-1,-53 0 1,35 17 0,-17 0 15,-36 18 47,1 0-78,17 18 47,-18 0-47</inkml:trace>
  <inkml:trace contextRef="#ctx0" brushRef="#br1" timeOffset="168426.95">3034 15469 0,'0'0'0,"18"0"15,-18-17-15,17-36 31,-17 35-31,0 0 16,18-17 0,-18 53 31,0-1-47,-18 36 15,-35 36 1,-17 34-1,-1-17 1,-35 53 0,36-71-1,52-53 1,-35 36 0,36-36-1,17-17 1,0-36 15,35-17-15,-18 17-16,36-17 0</inkml:trace>
  <inkml:trace contextRef="#ctx0" brushRef="#br1" timeOffset="168859.69">3263 15469 0,'0'0'0,"0"-17"0,0-1 16,0 0-1,0 36 16,0 17-15,-17 53 0,-36 1-1,-18 52 1,1-35 0,52-53-16,-70 88 15,17-53 1,53 0-1,1-70 1,17-1 0,0-34 31,35-36-32,18 17-15</inkml:trace>
  <inkml:trace contextRef="#ctx0" brushRef="#br1" timeOffset="169258.95">3845 15610 0,'0'0'0,"0"-17"16,-17 17 15,17 17-15,0 19-1,-53 52 1,35-53-16,-35 53 15,0 53 1,36-35 0,17-18-1,17-70 1,36 0 0,35-36-1,-17-52 1,-36 34-1</inkml:trace>
  <inkml:trace contextRef="#ctx0" brushRef="#br1" timeOffset="169509.44">3528 15857 0,'-18'18'32,"36"-18"-32,35 0 15,17 0 1,71 0 0,-35-18-1,-35 1 1,-54 17-16</inkml:trace>
  <inkml:trace contextRef="#ctx0" brushRef="#br1" timeOffset="170241.89">4586 15981 0,'0'0'0,"18"-53"15,-18 35 1,0-70 0,-36 35-1,-34 36 1,-1-1-1,-17 53 1,0 36 0,35 17-1,35-70 1,1 105 0,17-52-1,0-1 1,35-70-1,53 0 1,-17-18 0,-54 1-16,72-71 15,-36-18 1,-1-53 0,-16 53-1,-19 0 1,-17 18-1,0 71 1,-17 52 15,-1 53 1,18 18-17,-18 35 1,18-88-16,0 53 15,18 17 1,35-70 0,18-35-1,-1-18 1,-17-18 0,0-88-1,-18 53 1</inkml:trace>
  <inkml:trace contextRef="#ctx0" brushRef="#br1" timeOffset="170958.58">5539 15469 0,'0'0'0,"-124"-17"31,106 17-31,36 0 32,0 0-32,52 0 15,89 0 17,-71 0-17,18 0 1,-124 17 15,1-17-31,-107 18 16,19-18-1,-1 18 1,35-18 0,18 17-1,18 18 1,0 18-1,35 18 1,-36 35 0,19 70-1,-1-35 1,18-88 0,-18 106-1,18-53 1,0-18-1,36-53 1,52-35 0,-53 0-16,53 0 15,54-53 1,-19 0 0</inkml:trace>
  <inkml:trace contextRef="#ctx0" brushRef="#br1" timeOffset="171292.79">6156 15716 0,'0'0'0,"0"-17"0,-18-1 16,-17 18-1,0 0 1,-1 71-1,19 52 1,-18 53 0,17-70-1,0 18 1,36-71 0,88-53-1,-36 0 1,1-36-1,-18-17 1,-53 0 0</inkml:trace>
  <inkml:trace contextRef="#ctx0" brushRef="#br1" timeOffset="171475.86">5803 16087 0,'0'0'0,"-17"0"15,-36 17 1,123-17 15,36-17-15,0-1 0,0-17-1</inkml:trace>
  <inkml:trace contextRef="#ctx0" brushRef="#br1" timeOffset="171909.39">6385 16104 0,'-17'0'15,"17"18"-15,17-36 31,1 1-15,52-36 0,1 0-1,-53-18 1,-18 18 0,0 36-16,-36 17 15,-52 0 1,35 35-1,36 88 1,-1-34 0,18 16-1,0-16 17,71-54-17,-19-17 1,54-18-1,-18-53 1,-70 35-16</inkml:trace>
  <inkml:trace contextRef="#ctx0" brushRef="#br1" timeOffset="172724.95">6809 15981 0,'0'0'0,"0"-18"0,0-35 15,53 18 1,35 0 0,18 35-1,-71 35 17,-18 53-17,-17-17 1,-88 35-1,71-71-15,-36 18 16,17-18 0,19-17-1,87-89 17,-52 53-32,35-70 15,35-35 1,-53 52-1,1 36 1,-36 17 0,0 36-1,-53 105 17,35-34-17,18 16 1,0-34-1,53-36 1,18-35 0,17-17-1,0-54 1,-17 1 0,-36-72-1,0-16 1,-35 70-1,0 17 1,0 53-16,0 1 16,-18 70 31,1 52-32,-1 37 1,1-19-1,17-88-15,0 71 16,0-53 0,35-18-1,0-35 1,18-17 0,-18-54-1</inkml:trace>
  <inkml:trace contextRef="#ctx0" brushRef="#br1" timeOffset="172925.66">7373 15981 0,'0'0'0,"-18"0"0,1 17 31,34-17-15,19 0-1,87-17 1,-35-18 0,18-1-16</inkml:trace>
  <inkml:trace contextRef="#ctx0" brushRef="#br1" timeOffset="173374.81">8220 15734 0,'0'0'0,"0"-18"0,-36 18 32,19 0-32,-54 18 15,36 52 1,-18 54-1,35-1 1,18 18 0,0-70-1,71 0 1,-53-71 0,70 0-1,-18 0 1,-17-36-16</inkml:trace>
  <inkml:trace contextRef="#ctx0" brushRef="#br1" timeOffset="173691.95">8625 15752 0,'0'0'15,"53"-18"1,-35 18-16,35 0 15,70 0 1,-105 18-16,70 52 16,-53 71 15,-52 0-31,-54-53 31,-70 18-15,53-53-1,70-53 1,71-53 15,0 18-31</inkml:trace>
  <inkml:trace contextRef="#ctx0" brushRef="#br1" timeOffset="173950.89">9454 15998 0,'0'0'0,"18"0"47,0 0-47,-1 0 0,1 0 15,17 0 1,18 0 0</inkml:trace>
  <inkml:trace contextRef="#ctx0" brushRef="#br1" timeOffset="174125.33">9437 16122 0,'0'18'0,"0"-36"0,-18 53 0,18-17 16,18-18 15,-1 0-15,36 0-1,18-18 1,-36 1-16</inkml:trace>
  <inkml:trace contextRef="#ctx0" brushRef="#br1" timeOffset="174692.07">10142 15681 0,'0'-18'31,"0"36"-15,0 0-1,0-1-15,18-17 16,17 0-1,18 0 1,-53-17-16,18-19 16,-18 1-1,-18 17 17,-17 18-17,-36 53 1,54 18-1,-1 70 1,18-70 0,71-19-1,-36-52-15</inkml:trace>
  <inkml:trace contextRef="#ctx0" brushRef="#br1" timeOffset="174991.68">10813 15752 0,'0'0'0,"0"-18"15,-36 18-15,1-18 16,35 36 15,-18 0-31,-17 87 16,18 19-1,-19 52 1,19-70 0,17-18-1,0-35 1,17-106 15,19 18-15</inkml:trace>
  <inkml:trace contextRef="#ctx0" brushRef="#br1" timeOffset="175308.77">10724 15946 0,'-35'-53'16,"70"106"-16,-87-142 16,52 19-1,52 17 1,54 35-1,-70 18-15,105 0 16,-71 53 0,-52 35-1,-124 18 1,-17-35 0,-36-18-1,71-18 1,70-35-1,71-35 17,70-18-17</inkml:trace>
  <inkml:trace contextRef="#ctx0" brushRef="#br1" timeOffset="175842.71">11412 15734 0,'0'0'0,"0"-18"16,0 36 15,-17 17-15,-19 53-1,-16 53 1,16-52-1,19 16 1,17-87-16,-18 35 16,18-35-1,0-54 32,0-34-31,35-1-1,-17 36-15,70-71 16,0 36 0,36 52-1,-36 36 1,-53 35 0,-35 52-1,-53 1 1,0-35-1,18-36 1,17-17 0,36-54 15,0 19-15</inkml:trace>
  <inkml:trace contextRef="#ctx0" brushRef="#br1" timeOffset="176557.93">12100 15946 0,'0'0'16,"0"-18"-1,-53 18 1,-17 53 0,-18 35-1,52-17 1,36-19-1,36-16 1,34-19 0,-35-17-1,-35-17 17,0-36-17,-17-35 1,17-18-1,70 35 1,54 36 0,-36 17-1,18 54 1,-53 17 0,-18 52-1,-35-16 1,-35-37-1,-1-34 1,19 0 0,-1-18-1,18-71 1,53-17 15,35-35-15,-17 70-1,52 35 1,-17 18 0,-71 71-1,-35-54-15,0 89 16,-17-35 0,-36-1-1,18-52 1,35-36 31,0 0-47,35-34 15</inkml:trace>
  <inkml:trace contextRef="#ctx0" brushRef="#br1" timeOffset="176941.45">12965 16016 0,'0'18'32,"17"-18"-32,18 0 15,18 0 1,18 0 0,-18-36-1,-18-16 1,-35 34-16,0-35 15,-53 35 1,-35 18 0,35 53-1,18 53 17,35-18-17,0 0 1,35-52-1,18-36 1,35 0 0,18-18-1,-53-17-15</inkml:trace>
  <inkml:trace contextRef="#ctx0" brushRef="#br1" timeOffset="177224.42">13688 15769 0,'0'-35'32,"17"35"-1,1 0-31,-18 18 15,0 17 1,0-18-16,-18 54 16,-52 17-1,17-53 1,18-17 0</inkml:trace>
  <inkml:trace contextRef="#ctx0" brushRef="#br1" timeOffset="177892.99">14058 15575 0,'-17'0'16,"17"-18"-1,35 18 1,18 0-16,53-17 16,-71 17-16,106 0 15,-53 0 17,-53 0-17,-35 53 1,0 17-1,-17 54 1,17-18 0,-18 52-1,-17-17 1,17-35 0,1 18-1,-36-54 1,-53-17-1,-18-53 1,1 0 0,-36 0-1,89 0 17,17-17-17,53-19 1,35 1-1,106-53 1</inkml:trace>
  <inkml:trace contextRef="#ctx0" brushRef="#br1" timeOffset="178240.86">15275 15646 0,'0'0'0,"0"-18"16,0 0-1,0 36 1,-35 17-16,-18 36 31,-17 88-15,-36 52-1,0-52 1,35-35 0,36-72-1,35-16 1,-18-36 0,36-18-1,35-17 1</inkml:trace>
  <inkml:trace contextRef="#ctx0" brushRef="#br1" timeOffset="178592.29">15363 16228 0,'0'0'0,"-17"0"0,-1 35 16,1-35-16,-19 35 15,36 1 1,0-19 0,53-17-1,0 0 1,-18-53 0,-35 18-1,-17 0 1,-36 35-1,-18 17 1,54 19 0,-1-1-1,18-17 1,53-18 15</inkml:trace>
  <inkml:trace contextRef="#ctx0" brushRef="#br1" timeOffset="178991.8">15716 16334 0,'-17'0'31,"17"17"-31,0 1 31,0 0-31,35-18 16,0 0 0,-17-18-1,-18-17 1,0 17 15,0 0-31,-53 18 31,35 18-15,1 17 0,17-17-1,0 0 1,35-18 0,0 0-1,0-36 1</inkml:trace>
  <inkml:trace contextRef="#ctx0" brushRef="#br1" timeOffset="196638.77">23901 617 0,'0'-17'16,"0"-1"-1,0 0 17,0 1-32,-18-1 31,0 18-31,-17 0 16,-18 0-1,0 35 1,18 1-1,17 17 1,18-36 0,0 1-1,53-18 1,0 0 0,-18-35-1,1-1 16,-36-34-15,0 52-16,-18-35 16,-52 36-1,17-1 1,-18 36 0,36 35-1,17-1 1,18 37-1,18-72 1,52 1 0,-17-18-1,35 0 1,-35-35 0,-35-36-1,-18 1 16,-71 17-15,1 17 0,17 36-1,-18 36 1,54 34 0,17-17-1,0-18 1,70-17-1,1-18 1,-18 0 0,-36-53-1,-17 18 1,-52-18 0,16 35-1,-52 36 16,70 0-15,1 52 0,17-35-1,17 1 1,72-36 0,-36 0-1,-18-36 1,-35-17-1,-35 18 1,17 35 0,-35 0-1,18 18 1,-1 35 0,36-36-1,0 1 16,36-18-31</inkml:trace>
  <inkml:trace contextRef="#ctx0" brushRef="#br1" timeOffset="197230.82">23724 582 0,'0'-18'31,"0"1"-15,0-1 31,18 18-32,0 0 1,-1 0 0,36 0-1,-18-17 1,1 17 0,-1-18-1,0 18 1,-17 0-1,17 0 1,18 0 0,0-18-1,0 18 1,0-17 0,-18-1-1,-17 18 16</inkml:trace>
  <inkml:trace contextRef="#ctx0" brushRef="#br1" timeOffset="213537.77">27622 1711 0,'0'0'0,"-70"0"31,52 0-31,1 0 31,17 18 1,35-18-17,71 0 1,123 0 0,-158 0-16,158 0 15,53 0 1,-105 0-1,-1 0 17,-35 0-17,-53 0 1,-52 0 0,-19 0-1,-17-18 16,0 0-15,0 1-16</inkml:trace>
  <inkml:trace contextRef="#ctx0" brushRef="#br1" timeOffset="213987.54">29087 1482 0,'0'0'0,"-18"0"0,-17 0 32,17 0-17,18 17 1,0 1 0,18 17-1,87-17 1,-16-1-1,-54-17-15,53 0 16,0 0 0,-88 18 15,-17 17-15,-54 36-1,53-36-15,-70 53 16,-18 18-1,36-35 17,17-18-17,35-53 1,18 17 0,18-17-1,0-17-15</inkml:trace>
  <inkml:trace contextRef="#ctx0" brushRef="#br1" timeOffset="214670.53">30409 1323 0,'0'-18'16,"0"36"-16,0-53 16,18 35-1,0-18-15,35 18 16,-36-18-16,54 18 15,17-17 1,-53 17 0,-52 0 15,-72 0-15,72 0-16,-1 0 15,-17 0 1,17 0-1,1 0 17,-1 0-1,18 17-31,-53 36 16,18-17-1,17 34 1,18 1-1,-17 34 1,17 1 0,0-17-1,0-19 1,52-52 0,1-18-1,18 0 1,-18-18-1,0-17 1,0-18 0</inkml:trace>
  <inkml:trace contextRef="#ctx0" brushRef="#br1" timeOffset="-214542.41">30886 1446 0,'0'-17'0,"0"34"0,0-17 63,0 18-63,0 0 0,0-1 15,0 1-15,0 52 16,0-17-1,0 0 17,17-53 15</inkml:trace>
  <inkml:trace contextRef="#ctx0" brushRef="#br1" timeOffset="-213976.49">31344 1270 0,'0'0'0,"18"0"31,0 0-15,34 0-1,19-18 1,0 18 0,-36 0-1,0 0 1,-17 18-1,-18 0-15,0 35 16,0-18 0,0 35-1,0-17 1,0 18 0,-18 52-1,18-52 1,0 17 15,-35-35-31,-18 0 31,0-18-15,-35-17 0,0-1-1,52-17 1,-34 0-1,35 0-15</inkml:trace>
  <inkml:trace contextRef="#ctx0" brushRef="#br1" timeOffset="-213226.5">27817 2593 0,'-18'0'16,"18"-18"15,18 18-15,-1 0-1,1 0-15,17 0 0,141 0 16,18 0 0,124 0-1,-1 0 1,36 0 15,-123 18-15,-89-18-1,-106 0 1,0 0 0,-17 0-1,-18-18 1,0 1-1,18-36 1</inkml:trace>
  <inkml:trace contextRef="#ctx0" brushRef="#br1" timeOffset="-212843.14">29704 2381 0,'0'0'0,"-18"0"0,1 0 16,34 0 31,36 0-16,71 0-15,-36 0-1,-53 0 1,-35 53-1,-53 0 1,-53 53 0,18-36-1,53-52-15,-36 35 16,71-35 15,0-36 0,0 0-15,18 1-16</inkml:trace>
  <inkml:trace contextRef="#ctx0" brushRef="#br1" timeOffset="-212244.21">30656 2364 0,'0'0'0,"0"-18"15,0 0 1,71 18-1,-1 0 17,1 0-17,-53-17 1,-36 17 0,-35 0-1,-17 0 1,52 0-1,0 0 1,1 0 0,-1 0-1,0 35 1,18-17-16,-35 70 16,0 0-1,35 53 1,-18-53-1,18 0 1,0-35 15,18-53-15,35 0 0,17 0-1,-17-17 1,35-54-1</inkml:trace>
  <inkml:trace contextRef="#ctx0" brushRef="#br1" timeOffset="-211676.49">31115 2452 0,'0'0'0,"0"-35"15,0 17 1,0 0-16,71-17 31,-1 35-15,18 0 0,-70 0-16,-18 53 15,0 53 1,-35-18-1,-71 18 1,35-36 0,-17-17-1,35-35 1,18-18 0,35-18-1,0-52 1,18 17-1,34 0 17,1 53-17,0 0 1,0 70 0,0-34-1,0-1 1,-35-17-1,35-1 1,-18-17 0,18-35-1,-18 0 1</inkml:trace>
  <inkml:trace contextRef="#ctx0" brushRef="#br1" timeOffset="-211177.77">31679 2328 0,'0'0'0,"0"-17"15,0-1 1,18 18 15,0 0-31,17-18 16,36 18-1,-36 0 1,-18 0 0,-17 18-1,0 35 1,0 35 0,0-17-1,0 35 1,0-36-1,0 36 17,18-71-17,-18-17-15,0 35 16,0-36 0,-70 1-1,-1 0 1,-17-1-1,53-17 1</inkml:trace>
  <inkml:trace contextRef="#ctx0" brushRef="#br1" timeOffset="-210443.92">28310 4039 0,'-17'0'0,"34"0"0,-70 0 16,53-17-1,18 17 1,35 0-16,106 0 15,17 0 17,106 0-32,-52 0 31,-19-18-15,-105 18-1,-88-18-15,17 18 16,-17 0-1,-18-17 1,0-19 0</inkml:trace>
  <inkml:trace contextRef="#ctx0" brushRef="#br1" timeOffset="-210094.23">29545 3757 0,'0'0'0,"0"18"47,0-1-47,18-17 16,52 0-1,-17 18 1,18-18-1,-71 18-15,17 17 16,-34 35 0,-36 1-1,-35 17 1,35-17 0,35-54-1,18 1 1,35-71 15</inkml:trace>
  <inkml:trace contextRef="#ctx0" brushRef="#br1" timeOffset="-209742.46">30780 3492 0,'17'0'15,"1"0"1,17 0-16,-17-17 0,17 17 16,54-18-1,16 18 1,-52 0 0,-88 0 15,17 0-31</inkml:trace>
  <inkml:trace contextRef="#ctx0" brushRef="#br1" timeOffset="-209427.27">30850 3440 0,'-17'0'31,"17"17"-31,0 36 16,-18 18 15,-17 35-15,17-36 0,1 1-1,17-54-15,0 36 16,0-18-1,17-35 1,54 0 0,-1 0-1,19-35 1</inkml:trace>
  <inkml:trace contextRef="#ctx0" brushRef="#br1" timeOffset="-208794.55">31309 3510 0,'0'0'15,"0"-18"-15,18 18 16,-1 0-16,1 0 15,17-17 1,18 17 0,-35 17-1,-18 36 1,-53 0 0,-35 0-1,35-35 1,35-18-16,0 18 15,36-18 32,35 0-31,-18 0 0,36 0-1,-18 0 1,0 17-1,-36 18 1,-17 1 0,0-19-1,-53 19 1,36-36-16,-54 17 16,-35 1-1,53-18 1,1 0-1,34 0 1,53-18 31,0-17-47</inkml:trace>
  <inkml:trace contextRef="#ctx0" brushRef="#br1" timeOffset="-208110.4">31662 3334 0,'53'-18'31,"-36"0"-31,1 18 16,53-35 0,-19 18-1,-34 17-15,35-18 16,-35 18-1,-1 0 1,1 18 0,-18 34-1,0 37 1,0-72-16,0 71 16,0-17-1,0 17 1,0-35-1,35 18 17,-35-18-17,0 17 1,0-35 0,-35 1-1,-18-36 1,0 35-1,0-35 1,36 0-16,-1 0 16,-17 0-1,-1 0 1,19 0 0,17 18-1</inkml:trace>
  <inkml:trace contextRef="#ctx0" brushRef="#br1" timeOffset="-207960.9">31768 4075 0,'0'17'16,"-18"-17"-1,18 18 1,-18-18-1,-17 0 1,17 0-16</inkml:trace>
  <inkml:trace contextRef="#ctx0" brushRef="#br1" timeOffset="-135977.16">16633 1482 0</inkml:trace>
  <inkml:trace contextRef="#ctx0" brushRef="#br1" timeOffset="-135503.81">16775 1323 0,'17'-53'16,"-34"106"-16,34-124 0,1 1 31,-18 52-31,0 36 62,0 17-62,-53 71 16,0 0 15,35-71-31,-17 106 16,-35 36 0,17-36-1,35-71 1,0 1-1,18-36 1,0-53 47,0 1-63,0-1 15,36-17 1</inkml:trace>
  <inkml:trace contextRef="#ctx0" brushRef="#br1" timeOffset="-134753.72">17180 1693 0,'0'18'46,"-17"0"-46,-1-1 16,18 1-16,-35 17 16,35-17 15,0-1-15,17-17-1,54 0 1,-36-35-1,0-18 1,-35 0 0,-35 18-1,0 35 1,-36 18 0,18 35-1,36 17 1,17-52-16,0-1 15,35 1 1,18-18 0,18 0 15,-54-35-15,-17 0-1,-35-1 1,0 1-1,-1 35 1,1 18 0,0 17-1,35 0 1,0 0 0,0-17-1,35-18 1</inkml:trace>
  <inkml:trace contextRef="#ctx0" brushRef="#br1" timeOffset="-133554.53">17745 1764 0,'0'0'0,"0"-18"16,0 1-1,-18 17 32,0 0-47,18 35 32,-17 18-17,17 0 1,0-36-1,0 1 1,35 0 0,0-18-1,1-36 1,-19 19-16,-17-19 16,0-34-1,0 52 1,-17 1-1,-19 17 1,-17 35 0,18 35 15,18-17-15,17-35-1,0 0 1,52-18-1,-16-18 1,-19 18-16,1-18 16,-18-35-1,0 36 1,0-1 0,-35 18-1,-1 0 1,1 35-1,35 1 1,0-19 15,18-17 1,17 0-17,0-35 1,-35 0-1,0 0 1,-17 17 0,-19 18-1,1 18 1,18-1 0,17 1-16,0 17 15,17-35 16,1 0-15,17-18 0,-35-17 15,0 18-15,0-1-1,-18 18 63</inkml:trace>
  <inkml:trace contextRef="#ctx0" brushRef="#br1" timeOffset="-132853.23">17163 1817 0,'0'0'0,"-18"0"16,-70 0 15,70 17-31,1 1 15,-1 35 1,18-35-16,0-1 16,18 1-1,34-18 1,19 0 0,-18-35-1,-35-1 1,-18-17-1,-71 18 1,18 35 0,18 0 15,17 35-15,18 18-1,0-35 1,53-18-1,18 0 1</inkml:trace>
  <inkml:trace contextRef="#ctx0" brushRef="#br1" timeOffset="-122471.73">17163 1817 0,'0'-18'0,"0"1"15,0-1 1,0 0 0,0 1-16,-18 17 15,0 0 1,-17 35-1,17 35 1,18-34 0,0-1-1,36-17 1,-19-18 0,54 0-1,-53-18 1,17-35-1,-35 18 1,-18-18 0,-17 35-1,17 18 1,1 18 0,17 17-1,0 0 1,17-35-1</inkml:trace>
  <inkml:trace contextRef="#ctx0" brushRef="#br1" timeOffset="-121926.22">17762 1799 0,'-17'0'31,"17"-17"63,0-1-78,0 0 15</inkml:trace>
  <inkml:trace contextRef="#ctx0" brushRef="#br1" timeOffset="-109445.89">17145 1887 0,'18'0'16,"-18"-17"-1,17 17 95,1 0-95</inkml:trace>
  <inkml:trace contextRef="#ctx0" brushRef="#br2" timeOffset="-78211.57">11377 12612 0,'0'0'0,"0"-18"16,-18 18-16</inkml:trace>
  <inkml:trace contextRef="#ctx0" brushRef="#br2" timeOffset="-78110.26">11359 12629 0,'0'0'31</inkml:trace>
  <inkml:trace contextRef="#ctx0" brushRef="#br2" timeOffset="-77393.98">14587 11659 0,'0'0'16,"18"0"-16,-18 18 0</inkml:trace>
  <inkml:trace contextRef="#ctx0" brushRef="#br2" timeOffset="-77261">14605 11712 0,'0'0'15,"0"-17"64,18-1-64,-1 0-15,1 1 0</inkml:trace>
  <inkml:trace contextRef="#ctx0" brushRef="#br2" timeOffset="-74110.86">3810 13370 0,'0'0'0,"-18"0"15,-17 0 1,17 0-16,1 0 16,-18 0-16,-54 0 15,36 0 1,0 0-1,71 0 79,0 0-94,-1 0 16,1 0-16,53 0 15,-18-17 1,70-1 0,-52 0-1,17 1 1,-35 17 0,17-18-1,-17 18 1,-35 0-16,70-18 15,-17 18 1,34 0 15,-52 0-15,53-17 0,-18 17-1,53-18 1,-70 18-1,17-17 1,-17 17 0,-1-18-1,-17 18 1,35 0 0,-17-18-1,17 18 1,-17 0-1,87-17 1,-16-1 15,69-17-15,-87 17 0,34-17-1,-16 17 1,34-17-1,-35 17 1,53-17 0,-159 35-16,89-18 15,17 1 1,-53-1 0,53 0-1,-35 1 1,53-1-1,-124 18-15,71 0 16,35-18 15,-53 1-15,36 17 0,-54 0-1,36 0 1,-88-18-1,123 18 1,-53 0 0,18 0-1,-18 0 1,36 0 0,-107 0-16,54 0 15,35-17 1,-54 17-1,19 0 1,-18 0 15,35 0-15,-35 0 0,18 0-1,-18 0 1,35 0-1,-35 0 1,0-18 0,88 18-1,-35 0 1,52 0 0,-34 0-1,-1 0 1</inkml:trace>
  <inkml:trace contextRef="#ctx0" brushRef="#br2" timeOffset="-73378.64">13635 12806 0,'-35'0'0</inkml:trace>
  <inkml:trace contextRef="#ctx0" brushRef="#br2" timeOffset="-71621.35">12506 13088 0,'0'0'0,"-18"18"0,1-18 15,-1 17-15,-17-17 16,-1 0 0,19 0-1,34 0 79,1 0-94,0 0 0,-1 0 16,1 0-16,70-17 15,-17-1 1,52 0-1,-17 18 1,35 0 0,-123 0-16,105-17 15,36-1 1,-35 18 0,34-18-1,-34 18 1,52 0-1,18-35 17,0 35-17,0-35 1,-70 35 0,34-18-1,1 1 1,18-1-1,-72 0 1,54-17 0,-53 17-1,-35 1 1,-54-1 0,18 18-16,-17 0 15,17-17 1,-17 17-1,0-18 1,-1 18 15,-34 0 157,-1 0-188,0 0 15</inkml:trace>
  <inkml:trace contextRef="#ctx0" brushRef="#br2" timeOffset="-63261.92">3263 14552 0,'0'0'0,"-35"0"31,17 0-31,-17 0 16,0 0 0,17 0-1,0 0 1,1 0 0,-1 0-1,-17 18 1,-18-1-1,0 1 1,18 0 0,-1-1 15,19-17-15,34 0 62,1 0-78,0 0 0,-1 0 15,36 0 1,-35 0-16,17 0 16,53 0-1,1 0 1,-1 0-1,18-17 1,-71 17-16,106-18 16,-35 0 15,17 1-15,-17-1-1,0 0 1,35 1-1,36-18 1,-1 17 0,-35 0-1,-18 18 1,19-17 0,-37-19-1,54 19 1,-71 17-1,53-36 1,-35 36 0,0-17 15,71-1-15,-19 0-1,1 1 1,-53-1-1,35 1 1,18-1 0,35 0-1,-18 18 1,-35 0 0,-88 0-1,18 0 1,-18 0-1,17 0 1,36 18 0,-35-18 15,34 0-15,-16 0-1,16 0 1,-34 0-1,70 0 1,18 0 0,-36 0-1,18 0 1,-17-18 0,88 1-1,-36-1 1,-35 18-1,-70 0 1,-18 0 0,-18 0-1,18 0 17,17 0-17,1 0 1,35 0-1,-36 0 1,36 0 0,-35 0-1,70-18 1,-88 18 0,17-17-1,-17 17 1,0 0-1,0 0 1,53-18 15,-36 18-15,1 0 0,-18 0-1,17 0 1,-17 0-1,36 0 1,-1 0 0,-35 0-1,17 0 1,1 0 0,-1 0-1,18-18 1,1 18-1,-19 0 1,-52 0 0,35-17-1,-18 17 17,0-18-17,1 18 1,-1 0-1,0 0 1,0-17 0,-17 17-16,17-18 15,18 18 1,35-18 0,-17 1-1,-36 17 1,1 0-1,-1-18 1,18 18 0,0 0 15,0 0-15,-36 0-1,1 0 1,0 0 93,-36 0 1,0 0-110,1 0 0,-19 0 15,1 0 1</inkml:trace>
  <inkml:trace contextRef="#ctx0" brushRef="#br1" timeOffset="-50224.62">16087 15840 0,'0'-18'32,"0"0"-17,0 1 32,0-1 0,0 1-47</inkml:trace>
  <inkml:trace contextRef="#ctx0" brushRef="#br1" timeOffset="-49848.33">16263 15628 0,'0'-18'16,"-18"18"15,1 0-15,17 36-1,-18 34 1,-17 89 15,0 53-15,-1-71-1,19 18 1,17-71 0,-18-18-1,18-52 1,0 0-16,0-36 47,0-17-32,35-18 1</inkml:trace>
  <inkml:trace contextRef="#ctx0" brushRef="#br1" timeOffset="-49447.8">16616 15787 0,'0'0'16,"0"35"-16,0-88 15,0 36-15,-18 17 32,1 0-17,17 17-15,0 54 16,-18 87-1,0-34 1,1 17 0,17-70-1,17-18 1,54-36 15,-18-17-15,0-35-1,-18-36 1,-17 1 0,-18 34-16</inkml:trace>
  <inkml:trace contextRef="#ctx0" brushRef="#br1" timeOffset="-49229.73">16492 16051 0,'0'0'16,"-17"0"-16,17 18 0,0 0 16,35-18-1,18 0 1,0-36 0,0 1 15,-18 35-16,-35-18-15,18 1 16</inkml:trace>
  <inkml:trace contextRef="#ctx0" brushRef="#br1" timeOffset="-48397.78">17392 16034 0,'0'-18'15,"0"0"1,0 1-16,0-36 31,-18 35-15,-35-17-1,0 35 1,-17 0 0,-1 35-1,54-17-15,-19 35 16,36-36-16,-17 54 16,-1 17-1,18-35 1,53 18-1,-18-54 1,-17-17-16,35 0 16,-35 0-16,52 0 15,18-35 1,-35-18 15,18-70-15,-18 17-1,0-71 1,-36 89 0,-17 0-1,0 53 1,-53-1 0,18 36-1,-36 36 1,36 17-1,35 35 1,0 0 0,0 36-1,35-19 1,18 19 15,-35-107-31,35 36 16,35-17-1,-35-19 1,18-17 0,-18-35-1,35-71 1,-53 18 0,0 35-16</inkml:trace>
  <inkml:trace contextRef="#ctx0" brushRef="#br1" timeOffset="-47165.21">14623 14217 0,'0'0'0,"-18"0"16,0 18-16,-17-18 16,53 0 46,-1 0-62,1 0 16,70 0-1,0 0 1,71-18 0,-18 0-1,89 18 1,-178 0-16,107-17 15,71 17 1,-36 0 0,88-36-1,18 36 1,-106-35 0,88 17 15,18-17-16,-36 0 1,-87 17 0,34 1-1,-34-1 1,70 0 0,-36 1-1,19-19 1,-72 36-1,54-35 1,-53 35 0,-106-17-16,88-1 15,-88 18 1,-36 0 15,-17-18 32,-17 18-48,-18 0 1,17 0-16,-35 0 0</inkml:trace>
  <inkml:trace contextRef="#ctx0" brushRef="#br1" timeOffset="-46146.25">14358 15205 0,'-18'0'0,"-70"17"31,71-17-31,-19 0 0,-105 36 15,-18-36 1,54 17 0,-19 1-1,71-18 1,18 0 0,17 0-1,36 0 48,52 0-48,-34 0 1,87 0 0,36 0-1,106-18 1,-71-17-1,35 35 1,-53-35 0,-105 35-16,141-18 15,-71 0 1,-36 1 0,-87 17 15,0 0-16,-18-18 48,0 1-47</inkml:trace>
  <inkml:trace contextRef="#ctx0" brushRef="#br1" timeOffset="-37157.03">18397 15752 0,'0'0'0,"0"-18"47,0 0 47,0 1-94</inkml:trace>
  <inkml:trace contextRef="#ctx0" brushRef="#br1" timeOffset="-36464.18">18486 15575 0,'0'-18'31,"0"1"-31,17-1 15,1 18 1,52-35 0,1 35-1,17 0 1,-17-18 0,-1 18-1,-52 0 1,0 0-1,-18 18 1,-53 0 0,0-18-1,-18 17 1,53-17-16,-52 18 16,-1-18-1,54 0 16,-1 17-15,0-17 0,1 53-1,17-35-15,-18 35 16,1 35 0,17 18-1,0 35 1,0-17-1,35 17 1,18-71 0,17-34-1,1-19 1,-1-17 0,-17-17-1,18-36 16,-53 35-31,17-35 16,35-35 0</inkml:trace>
  <inkml:trace contextRef="#ctx0" brushRef="#br1" timeOffset="-35749.45">19138 15646 0,'0'0'0,"-35"0"16,17 0 0,1-18-16,17 0 15,35-17 16,53 17-15,-17 18 0,-1 18-1,-70 35 1,-53 35 0,-17-35-1,-36 18 1,71-54-1,-1 1 1,54-18 31,17-18-47,71 1 16,-35 17-1,52-18 1,-105 18-1,52 0 1,-34 18 0,-36 35-1,-36 35 1,-17-35 0,-35 17-1,71-52-15,-54 0 16,-17-1-1,35-17 1,0 0 0,35 0-1,18-17 17,36-36-17,-19 35 1</inkml:trace>
  <inkml:trace contextRef="#ctx0" brushRef="#br1" timeOffset="-35133.21">19720 15469 0,'0'0'0,"18"0"15,0-17-15,17 17 16,0-36 0,36 19-1,-18 17 16,-36 0-31,18 0 16,1 35 0,-19 18-1,-17 0 1,0 17 0,0 1-1,0 52 1,0-17-1,0 18 1,0-36 0,0 0-1,0-17 1,0-54 0,-70 19 15,-36-1-16,0-35 1,0 0 0,89 0-1,-1 0 1,18-35 31</inkml:trace>
  <inkml:trace contextRef="#ctx0" brushRef="#br1" timeOffset="-23524.22">6738 6650 0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9-17T03:43:42.290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2822 864 0,'0'0'0,"18"-17"16,-18-1 0,0 36 31,0-1-47,-18 1 15,18 0-15,-35 52 16,0 18-1,-18 53 1,0-17 0,-18-18-1,54-53 1,-89 123 0,53-52-1,-35 17 1,52-71-1,19-35 1,17-17 0,0-36 31,0 1-47,0-36 15,35 35 1</inkml:trace>
  <inkml:trace contextRef="#ctx0" brushRef="#br0" timeOffset="632.66">3281 1623 0,'0'0'0,"-53"0"32,35 0-32,1 0 15,-1 0 1,36 0 15,-1 0-15,124 0-1,-105 0-15,140 0 16,89 0 0,-89 0-1,36 0 1,-89 0-1,-17 0 1,-88 0 0,-1 0 15,-17-18 0,0 0-15</inkml:trace>
  <inkml:trace contextRef="#ctx0" brushRef="#br0" timeOffset="1233.61">4304 1341 0,'0'0'16,"-18"0"-16,18 17 47,18 36-16,0-35-31,34 17 16,1 0-1,36-17 1,-1 0 0,-53-18-16,106 0 15,-70 0 1,-18 0 0,-71 0 30,0 17-46,-35 1 16,18-1-16,-35 19 31,-54 17-15,18 17 0,-17 18-1,52-35 1,-17 18-1,70-53 1,1-1 0,17-34 15,0-1-15,0-17-1</inkml:trace>
  <inkml:trace contextRef="#ctx0" brushRef="#br0" timeOffset="1815.99">5486 1147 0,'0'0'0,"-18"0"0,0 0 15,-17 0 1,53 0 15,35 0-15,88 0 0,70 0-1,-34 0 1,-107 0-1,-52 0 1,-53 0 15,17 0-31</inkml:trace>
  <inkml:trace contextRef="#ctx0" brushRef="#br0" timeOffset="2149.88">5838 1164 0,'-17'0'31,"-1"18"-15,18-1-16,0 1 15,0 17-15,0 54 16,18 34-1,-18-88-15,0 36 16,0-36-16,0 71 31,0-53-31,-18-35 32,18-36-1,0 0-31,18-17 15</inkml:trace>
  <inkml:trace contextRef="#ctx0" brushRef="#br0" timeOffset="2600.03">6015 1552 0,'0'0'0,"0"-17"16,0-19-1,0 19 1,53-19 0,35 1-1,-17 35 17,-54 0-32,71 35 15,-52 18 1,-19 53-1,-17-18 1,-35-17 0,17-36-1,18-70 17,0-36-17,0 1 1,36-36-1,17 71 1,-36 17-16,18 0 16,18 18 15,0 0-15,-17 0-16</inkml:trace>
  <inkml:trace contextRef="#ctx0" brushRef="#br0" timeOffset="3215.93">7091 1570 0,'0'0'0,"17"0"0,19 0 16,-19-53-1,1-18 1,-18 36-1,-53-35 1,-35 52 0,-18 18 15,0 18-15,-17 70-1,52-18 1,54 36-1,17 18 1,0-54 0,88-35-1,-71-35-15,89-17 16,0-18 0,-35-36-1,-1-53 1,-35 19-1,-17 16 1,-18 107 31,0 17-31,0 36-1,0 35 1,0-18-1,0-70-15,18 35 16,17-18 0,0-35-1,36-71 1,-54 54-16</inkml:trace>
  <inkml:trace contextRef="#ctx0" brushRef="#br0" timeOffset="3632.17">7373 1499 0,'0'0'0,"-18"-35"16,18 0 15,53 17 0,-17 18-15,34 53-1,-17 0 1,-35 17 0,-18-52-16,0 35 15,0-35-15,0-1 16,17-34 31,-17-19-47,18-17 15,0 36-15,-1-36 16,-17 35-16,53-35 31,0 18-31,-35 17 32,-1 18-17,1 0 1</inkml:trace>
  <inkml:trace contextRef="#ctx0" brushRef="#br0" timeOffset="4015.95">7902 1552 0,'18'18'16,"-36"-36"-16,53 53 16,1-35-1,-19 0-15,54-35 16,-18 0-1,-18-18 1,-35 18 0,-17 17 15,-54 18-15,-17 35-1,17 54 1,54-19-1,-1 36 1,18-53 0,53-18-1,0-17 1,35-18 0,0-18-1,36-70 1,-107 70-16</inkml:trace>
  <inkml:trace contextRef="#ctx0" brushRef="#br0" timeOffset="4449.81">8396 1517 0,'0'0'0,"-18"-18"16,1-17-1,17 0 1,0-1-1,70 1 1,1 35 0,17 0-1,-17 35 1,-36 18 0,-35 53-1,0-35 1,-35-1-1,17-52 1,0-18 0,18-71 31,0 54-47,0-54 15,36-17 1,-19 53-1,19-1 1,-19 19 0,19-1-1,-19 1-15,36 17 16</inkml:trace>
  <inkml:trace contextRef="#ctx0" brushRef="#br0" timeOffset="5033">9419 1411 0,'0'0'0,"0"-18"31,18 18-15,-18-17-16,35-1 15,-17 1-15,-1-1 16,-17-17 0,-17 35-1,-107 0 1,1 53 0,52-36-1,54 18 1,52-17-1,53 17 1,0-17 0,18 17-1,-35 1 17,-54 34-17,-17-35 1,-106 18-1,18-35 1,-35-18 0,52 0-1,-52-53 1,105 35 0,18-17-1,18 17 1,70-17-1,-35 18 1</inkml:trace>
  <inkml:trace contextRef="#ctx0" brushRef="#br0" timeOffset="5282.28">9772 1393 0,'0'0'0,"18"0"0,-18 18 31,0 0-31,17 17 16,-17 18-1,0 0 1,0-18 0,-17 0-1,-1-35 1,18-35-1,0 17 1</inkml:trace>
  <inkml:trace contextRef="#ctx0" brushRef="#br0" timeOffset="5449.87">9807 1235 0,'0'0'0,"-17"-18"0,-19 0 16,19 18-1,17-17 1,0 34 0,35-17-1,-17 18-15,34 0 16</inkml:trace>
  <inkml:trace contextRef="#ctx0" brushRef="#br0" timeOffset="5949.64">10089 1358 0,'0'0'0,"0"71"31,0-54-31,0 1 16,0 35-1,0 17 1,0-17-1,-17-35 1,-1-18 0,18-18-1,0-17 1,0-18 0,0-35-1,18 70-15,35-52 16,88-18-1,-53 70 1,18 18 0,-89 53 15,1 53-15,-18-36-1,-18-17 1,-17 0-1,35-71 32,35 1-47,-17 17 0</inkml:trace>
  <inkml:trace contextRef="#ctx0" brushRef="#br0" timeOffset="6565.92">10936 1376 0,'0'0'16,"0"-18"-16,0 1 0,0-1 0,-35 0 31,-36 18 1,-17 53-17,18 0 1,17 18-1,35-54-15,18 19 16,18-36 0,52 0-1,18 0 1,1-53 0,-37 17-1,1-17 1,-53 36-1,18 17 1,-18 17 15,-18 36 1,-17 18-17,35-53-15,-18 140 16,18-17-1,18 89 1,0-72 0,-1 72-1,-52-36 1,-35-124 0,-36-52-1,0-18 1,35-35-1,18-18 1,36-35 0,17-1-1</inkml:trace>
  <inkml:trace contextRef="#ctx0" brushRef="#br0" timeOffset="7032.46">12453 988 0,'0'0'0,"18"-18"0,-18-52 31,0 87-15,0 89-1,0 35 1,-36 71 0,1-18-1,17-88 1,18-71-16,0 36 16,0-107 15,0-52-16,0 70-15</inkml:trace>
  <inkml:trace contextRef="#ctx0" brushRef="#br0" timeOffset="7349.74">12330 1182 0,'-36'-53'16,"72"106"-16,-125-177 15,72 36 1,17 0-1,17 70-15,89-52 16,0 52 0,70 53-1,-70 71 1,-70 71 0,-54-72-1,-141 37 1,71-90-1,-18-34 1,71-18 0,17 0-1,89 0 17</inkml:trace>
  <inkml:trace contextRef="#ctx0" brushRef="#br0" timeOffset="7865.96">13070 1429 0,'0'0'15,"18"0"-15,-18-53 32,0 18-17,-88-18 1,17 53-1,-35 0 1,71 17-16,-35 54 16,-1 35 15,53 17-15,18-52-1,53-36 1,18-35-1,88-71 1,-71 1 0,-35-18-1,-36 17 1,-17 18 0,0 106 15,0-35-31,-17 70 15,17-18 1,17 1 0,36-36-1,18-17 17,-18-18-17,-36-18-15,36 1 0</inkml:trace>
  <inkml:trace contextRef="#ctx0" brushRef="#br0" timeOffset="8232.37">13441 1482 0,'0'0'15,"0"-36"-15,-18 1 16,18 0 0,0 17-16,35 1 15,36 17 1,0 17-1,17 54 1,-88-18 0,0-36-16,0 71 31,0-35-15,-18-53-1,0 0 1,18-35-1,0-71 1,18 53 0,35-17-1,0 52 1,0 1 0,0 17-1</inkml:trace>
  <inkml:trace contextRef="#ctx0" brushRef="#br0" timeOffset="9032.73">13952 1587 0,'0'0'0,"18"0"0,17 0 32,36-17-17,-54-1-15,54-17 16,-53-36-1,-18 18 1,-18 18 0,-70 35-1,0 18 1,52-1-16,-52 54 16,71-18-1,17 35 1,35-35-1,106-35 1,18-18 0,-1-53 15,-52-35-15,-70 35-1,-19-36 1,-17 72-1,-17 52 17,-1 36-17,0 17 1,1-18 0,-1 1-1,18-53 1,-18-18 15,18-18-31,0-70 16,53-18-1,35 18 17,36 0-17,-89 70-15,71 0 16,0 54-1,-89 16 1,-17 54 0,-35-18-1,0 18 1,17-53 0,36-70 15,35-54-16,-18 18 1</inkml:trace>
  <inkml:trace contextRef="#ctx0" brushRef="#br0" timeOffset="9316.11">15346 1147 0,'0'-36'15,"0"72"-15,0-107 16,-18 71-1,-35 35 1,36-17-16,-19 88 16,-34 17-1,17 1 1,53-36 0,0-18-1,35-52 1,71-18-1,-18-18 1,0-35 0,-52 1-1</inkml:trace>
  <inkml:trace contextRef="#ctx0" brushRef="#br0" timeOffset="9515.33">15046 1411 0,'0'0'0,"-35"0"0,-1 0 16,19 0 0,87 0 15,-34 0-31,105 0 16,0 0-1,-53-18 1,-70 1-16</inkml:trace>
  <inkml:trace contextRef="#ctx0" brushRef="#br0" timeOffset="9850.35">16351 1076 0,'0'-18'0,"0"1"16,0-1 0,0 36 15,-17-1-31,-1 72 16,-35 16-1,0 36 1,35-105-16,1 34 15,17 1 1,0-36 0,17-35 15,19-35-15</inkml:trace>
  <inkml:trace contextRef="#ctx0" brushRef="#br0" timeOffset="10416.65">16034 1358 0,'-18'0'16,"36"0"-16,-71 0 15,106 0 17,-36-17-32,124 17 15,54-36 1,-54 1-1,-36 35 1,-69 0 0,-36 35-1,-36 1 17,1 34-17,18-17 1,-1 18-1,53-36 1,53-18 0,1-17-1,34-17 1,-17-54 0,-88 1-1,-18-54 1,0 89-16,-53-18 15,-71 0 1,18 53 0,-35 71-1,71-18 17,34 35-17,36-18 1,71-17-1,-1-35 1,19-18 0</inkml:trace>
  <inkml:trace contextRef="#ctx0" brushRef="#br0" timeOffset="12990.21">17815 1217 0,'0'0'0</inkml:trace>
  <inkml:trace contextRef="#ctx0" brushRef="#br0" timeOffset="13783.98">18045 1252 0,'0'-17'0,"-18"-19"31,0 36-31,18-17 15,-17 17 1,17 35 0,0-17-16,0 52 15,-18 1 1,18-18 0,-18-18-1,18-17 1,0-54 15</inkml:trace>
  <inkml:trace contextRef="#ctx0" brushRef="#br0" timeOffset="14197.75">17956 829 0,'0'0'0,"0"-18"0,-17 18 16,-19 0 0,-16 71-1,34-1 1,18 1 0,0-53-16,53-1 15,17-17 1,-17-17-1,18-54 1,-54 1 0,-17-19-1,-88 36 17,18 53-17,-1 71 1,36 35-1,17 35 1,18-18 0,71-52-1,-18-36-15</inkml:trace>
  <inkml:trace contextRef="#ctx0" brushRef="#br0" timeOffset="16047.74">18433 1199 0,'0'0'0,"0"-17"31,-18 17-15,0 0-16,18 17 16,-35 54-1,35-18 1,0 53-1,0-53 1,0-36 0,0-34 15,0-1-15,0 0-16,0-70 15,18 18 1,70-19-1,-35 37 1,35 52 0,-17 52-1,-71 37 17,17-36-17,-17 35 1,18-53-1,-1-35 1,1 0 0,0-18-1,17-52 1,18-1 0,0-17-1,0 18 1,-36 52-1,1 36 1,-18 34 0,0 37-1,0 16 1,0-52 15,18-17-15,52-19-1,36-17 1,-18-53 0,0-17-1,-70-1 1,-18-35 0,0 54-1,-35 34 1,35 53-1,-35 53 1,35-17 0,-18 17-1,18-35 1,0-35 15,0-36 0,0-35-15,53-17 0,-53 52-16,88-88 15,-35 53 1,35 18 0,-70 35-1,-1 88 1,-17-17-1,18 52 1,-18-70 0,18-35-1,-18-1 17,35-34-17,-17-19 1,52-69-1,-17 16 1,35-16 0,-35 34-1,-35 71 1,-18 18 0,0 87-1,0-34 1,0 17-1,0-35 1,0 0 0,53-18-1,35-35 1,-17 0 15,17-53-15,-18 18-1,-34-35 1,-1 34 0,-35 19-1,0-1 1,17-17 0,-17-1-1,0 19 1,0-1 46,0 1-62,-17 34 47,17 1-31,-35 70-1,17-17 1,18-1 0,0-35-1,53 1 1,35-36 0,-53 0-16,53 0 15,-17-18 1,-36-17-1,-35-36 1,0 36 0</inkml:trace>
  <inkml:trace contextRef="#ctx0" brushRef="#br0" timeOffset="16216.65">20426 970 0,'0'0'0,"-35"-18"15,17 18 1,0 0 0,18 18-1,18 0 17</inkml:trace>
  <inkml:trace contextRef="#ctx0" brushRef="#br0" timeOffset="17730.41">20920 1270 0,'0'0'16,"17"0"-16,1 18 0,0-18 0,35 0 16,-36-18 15,-17 0-31,18-17 15,-18-18 1,-18 18 0,-17 35-1,-53 18 1,35 34 0,-18 90-1,71-90 1,0 19-1,53-53 1,35-18 0,1 0-1,16-89 17,-52 1-17,18-106 1,-54 53-1,1 0 1,-18 88 0,-18 71-1,-17 70 1,0 88 0,35-52-1,0 17 1,53-71-1,70 19 1,-17-89 0,71 0-1,-54-36 1,18-34 15,-88-1-15,-53-52-1,-18 105 1,-87 18 0,16 53-1,1 35 1,53-35 0,35 18-1,0-54 1,70-17-1,1 0 1,0-53 0,17-17-1,-71 17 1,1 35 15,-18 71 0,-18 18-15,18-18 0,36-18-1,-19-35-15,54 18 16,17-18 0,0-36-1,-17-34 1,-1-71-1,-34 17 1,-19 71-16,1-35 16,-18 35-1,0 124 32,-18-36-47,1 18 16,-1 123-1,18-87 1,0-19 0,53-17-1,35-35 1,53-18 0,-35-18-1,35-53 1,-70-34-1,-71 52 1,-18 17 0,-35 54-1,-17 53 1,52-54-16,0 36 31,18 18-15,53-36-1,53-17 1,0-18 0,17-18-1,-70-35 1,0-35 0,-53 53-16</inkml:trace>
  <inkml:trace contextRef="#ctx0" brushRef="#br0" timeOffset="17915.03">22278 1094 0,'0'0'16,"-53"0"0,71 0-1,-1 0 1,107 0-1,-1-36 1,-17 1-16</inkml:trace>
  <inkml:trace contextRef="#ctx0" brushRef="#br0" timeOffset="19031.25">23971 1147 0,'18'-18'0,"-18"0"0,-18 54 0,54-125 31,-36 72-31,-18 34 32,-17 19-17,17 52 1,0 0-1,36 0 1,0-70-16,70 35 16,35-18-1,-17-35 1,0-18 15,-53-35-15,35-141-1,-70 53 1,17-35 0,-17 105-1,-18 54 1,0 70 0,-53 141-1,17-71 1,1 18-1,35-53 1,0-35 0,0-17-1,18-36 1,35-36 15,17-34-15,18-1-1,36-17 1,-54 70 0,-34 18-1,-19 18-15,-17 35 16,0 35 0,18-35-1,35-18 1,0-17-1,35-18 1,-70 0-16,35-18 16,35-52-1,-71-1 17,19 1-17,-36 52 1,0 53-1,-36 36 1,1-18 0,18 0-1,17-18 1,0-53 31,0-17-32,0 0-15</inkml:trace>
  <inkml:trace contextRef="#ctx0" brushRef="#br0" timeOffset="19180.68">25135 1076 0,'-17'0'16,"34"0"-16,-52-35 0,17 35 31,36 0 0,0 0-15,35 0-16</inkml:trace>
  <inkml:trace contextRef="#ctx0" brushRef="#br0" timeOffset="19481.43">25594 900 0,'0'0'0,"0"-18"0,18-17 16,-18 17-16,17 0 16,-17 36-1,0 70 1,0 0 15,-53 71-15,18-35-1,35-54 1,0-17 0,0-35-1,35-18 17,1 0-32</inkml:trace>
  <inkml:trace contextRef="#ctx0" brushRef="#br0" timeOffset="20080.62">26264 1376 0,'0'0'0,"36"-18"0,34-52 16,-52-1 15,-18 18-15,-106 53-1,-18 0 1,-52 71 0,88-18-1,53 52 1,70-52 0,53-35-1,-17-18 1,34 0-1,-16-35 1,-72 17-16,107-123 16,-71-18-1,0-35 1,-36 88 0,1 18 15,-18 123 0,-35 124-15,17-35-1,0 34 1,18-52 0,53-35-1,-35-54-15,35 1 16,53-18-1,-36 0 1,36-35 0,-53 0-1,-35 17-15</inkml:trace>
  <inkml:trace contextRef="#ctx0" brushRef="#br0" timeOffset="21047.27">1834 3298 0,'0'0'0,"0"-17"0,53-36 16,-53 35-16,36-35 15,-19 18 1,-34 53 31,-19 17-32,19 0-15,-107 142 16,18-36 0,-17 35-1,70-70 1,35-53 0,18-18-1,36-52 16,52-54-15,-35 18 0</inkml:trace>
  <inkml:trace contextRef="#ctx0" brushRef="#br0" timeOffset="21330.22">2258 3140 0,'0'0'0,"17"-18"0,1 18 15,-36 35 17,-35 71-17,-17 35 1,52-88-16,-70 124 16,18-54-1,-1-17 1,53-71-1,1-17 1,17-36 15,35-17-15</inkml:trace>
  <inkml:trace contextRef="#ctx0" brushRef="#br0" timeOffset="21963.46">3016 3669 0,'0'0'0,"-17"0"0,-1 0 0,-17 0 16,35 18-1,53-18 1,52 0 0,125 0-1,-19 0 1,89-18 0,-194 0 15,-35 18-16,-71-35 1,-36 17 0,1 1-16,-18 17 15,-88-36 1,88 19 0,36-1-1,34 18 16,71 0-15,36 35 0,-89-35-16,18 36 15,-53 17 1,-53 35 15,-35-35-15,-53 35-1,53-35 1,52-36-16,-17 19 16,36-19-1,17-34 1,0-1-16</inkml:trace>
  <inkml:trace contextRef="#ctx0" brushRef="#br0" timeOffset="22347.47">4904 3228 0,'0'0'16,"-18"0"-16,-70 0 16,105 0-1,72 0 1,69-18-1,72-17 1,-160 35-16,36 0 16,-53 0-16,70 0 15,-105 0 1,-53 18 0</inkml:trace>
  <inkml:trace contextRef="#ctx0" brushRef="#br0" timeOffset="22598.8">5362 3193 0,'0'0'0,"-35"-18"16,-18 71 15,35-35-31,18 17 16,-35 124-1,17 17 1,-17-17-1,18-53 1,17-71 0,17-35 15,54-35-15,-54 17-1</inkml:trace>
  <inkml:trace contextRef="#ctx0" brushRef="#br0" timeOffset="23030.34">5539 3687 0,'0'0'0,"-18"0"15,-17-18 1,17 0-16,0 1 16,18-36-1,18 35 1,106 0-1,34 54 1,-34 52 0,-89 18-1,-35-36 1,-18 18 15,-17-70-15,0-18-1,35-35 1,0-53 0,53-1-1,0-16 1,17 34 0,-52 36-1,17 35 1,-17 0-16,17 0 15,-17 35 1</inkml:trace>
  <inkml:trace contextRef="#ctx0" brushRef="#br0" timeOffset="23580.5">6650 3845 0,'0'0'0,"88"-17"15,-70-1 1,-18-35 0,0-17-1,-53-19 1,-53 19 0,18 70-1,-36 35 1,18 53-1,54 18 1,52 0 0,0-71-16,17 18 15,89-18 1,-18-52 15,53-36-15,-35-18-1,-88 54-15,52-72 16,-52 54-16,0-53 16,-18 70-1,0 54 1,0 17 0,-18 52-1,18-34 1,18 17-1,35-70 1,35-18 0,0-53-1,-53 35-15</inkml:trace>
  <inkml:trace contextRef="#ctx0" brushRef="#br0" timeOffset="23946.4">7161 3757 0,'0'0'0,"-17"-35"15,-1-18 1,18 18 0,18-18-1,52 35 1,1 53 0,-18 54-1,-53-19 1,0 18-1,0-35 1,17-70 31,1-36-47,17-36 16,1 19 15,-1-18-16,-17 35 1,-1 35 0,1 18-1</inkml:trace>
  <inkml:trace contextRef="#ctx0" brushRef="#br0" timeOffset="24264.45">7638 3739 0,'0'0'15,"17"18"-15,19-18 16,69-18 0,1-34-1,-53-1 1,-35-36 15,-54 54-15,-52 35-1,35 53 1,0 53 0,36-36-1,17 36 1,0-53 0,53-35-1,35-18 1,-18-18-1</inkml:trace>
  <inkml:trace contextRef="#ctx0" brushRef="#br0" timeOffset="24664.37">8149 3669 0,'0'-18'0,"0"36"0,0-53 0,-17-1 31,34-17-16,54 18 1,-1 35 0,1 53-1,-36 18 1,0 17 0,-35-18-1,0 1 1,-53-36-1,36-35 1,17-17 0,0-19-1,17-34 1,19-18 15,34 17-15,1 18-1,-18 35 1,70 1 0</inkml:trace>
  <inkml:trace contextRef="#ctx0" brushRef="#br0" timeOffset="25246.01">9190 3704 0,'0'0'0,"17"0"31,1-17-15,0-1-16,-1 0 15,36-35 1,-35-17 0,-36 52-1,-52 18 1,-36 35 0,35 1-1,71 17 1,0-36-16,36 1 15,69 17 1,1 18 0,-35-35-1,-36 35 1,-35-36 0,-159 19 15,1-19-16,69-17 1,1-17 0,88-1-1,0 0 1,53-17 0,18 0-1,35-1 1</inkml:trace>
  <inkml:trace contextRef="#ctx0" brushRef="#br0" timeOffset="25496.62">9596 3616 0,'0'-18'16,"0"36"15,0 0-16,0 52 1,0-52-16,0 35 16,0-18-1,0-17 1,-18-18 0,0-18-1,18 0-15</inkml:trace>
  <inkml:trace contextRef="#ctx0" brushRef="#br0" timeOffset="25646.9">9578 3440 0,'-18'-18'0,"36"36"0,-71-54 16,35 36 0,36 0 15,17 0-16,18 36-15</inkml:trace>
  <inkml:trace contextRef="#ctx0" brushRef="#br0" timeOffset="26096.29">9984 3528 0,'0'0'0,"0"53"15,0-18 1,0 36-1,0-19 1,-18-16 0,0-1-1,-17-35 1,0 0 0,17-35 15,18-18-16,0-35 1,88-1 0,53 19-1,-35 52 1,18 36 0,-36 70-1,-88-17 1,0 17-1,-35-35 1,-1-36 0,19-17-1,70-17 17</inkml:trace>
  <inkml:trace contextRef="#ctx0" brushRef="#br0" timeOffset="26696.69">11024 3510 0,'0'0'0,"36"-18"0,-1 1 15,-35-36 1,-88 53 0,-71 0-1,35 53 1,1 53-1,70-53 1,53 17 0,53-35-1,70-35 1,36-52 15,-71-1-15,-17-36-1,-53 19 1,-18 35 0,0 70 15,0 53-15,0 0-1,0 53 1,0-105-16,0 193 15,35-35 1,35 71 0,-52-71-1,0 17 1,-54-105 0,-69-88 15,-37-54-16,19-52 1,52 18 0,19-54-1,52 54-15</inkml:trace>
  <inkml:trace contextRef="#ctx0" brushRef="#br0" timeOffset="27180.25">12929 3069 0,'0'-17'0,"0"34"0,-17-52 0,-54-53 31,53 88-31,-17-18 15,18 18-15,-19 0 16,19 88 0,17 53-1,17 71 1,-17 35 15,0-159-15,-17-53-1,17-17 1,0-53 0,0 17-16</inkml:trace>
  <inkml:trace contextRef="#ctx0" brushRef="#br0" timeOffset="27496.44">12594 3210 0,'-35'-70'16,"70"140"-16,-105-281 15,70 122 1,88-52 0,0 88-1,-35 36-15,211 34 16,-87 72 0,-71 52-1,-177 17 16,-52-52-15,-71-18 0,141-70-1,17-18 1,89-18 15,-35 18-31</inkml:trace>
  <inkml:trace contextRef="#ctx0" brushRef="#br0" timeOffset="28013.48">13564 3387 0,'0'0'16,"36"0"-16,-19 0 0,1 0 16,-1-36 15,-17-17-16,-52-17 1,-19 35 0,0 35-1,-52 53 1,-18 52 0,35 36-1,88-52 1,18-19-1,53-70 1,88-17 0,53-89-1,-105 18 1,-19-36 0,-52 71 15,-18 88 0,-18 1-31,1 70 16,17-36-1,-18 18 1,36-35 0,34-53-1,37 0 1,17-35-1</inkml:trace>
  <inkml:trace contextRef="#ctx0" brushRef="#br0" timeOffset="28396.04">13935 3387 0,'-18'-18'16,"36"36"-16,-54-54 0,36 19 0,0-54 31,53 36-16,36 17 1,52 54 0,-53 16-1,-53 72 1,-35-106-16,0 52 16,-70 1-1,34-71 1,19 0-1,-1-53 1,18-18 0,53-35-1,35 1 1,0 34 0,-17 71 15,-36 0-16,-17 0-15</inkml:trace>
  <inkml:trace contextRef="#ctx0" brushRef="#br0" timeOffset="29147.34">14693 3351 0,'18'0'0,"-36"0"0,71 0 15,-18 0 1,1-53-1,-19 36-15,1-36 16,0-18 0,-36 54-1,-35-1 1,-18 53 15,19 36-15,34-36-16,0 89 15,18-36 1,36-18 0,16-52-1,54-18 1,-70 0-16,69-35 16,1-36-1,-53-35 1,-53 18-1,0 18 1,0 105 15,0-17-31,-17 52 16,17 18 0,-18-17 15,0-36-16,18-17 1,0-54 15,0-16-15,53-72 0,71 1-1,-1 70 1,-70 35-16,53 18 15,-89 0-15,36 53 16,-53 53 0,0-36-1,-17 19 1,17-37 0,0-34 15,35-36 0</inkml:trace>
  <inkml:trace contextRef="#ctx0" brushRef="#br0" timeOffset="29462.91">15998 2946 0,'0'0'0,"0"-18"0,0-17 15,-17 35 1,-18 17 0,-1 72-1,36-54-15,-17 71 16,-19 70 0,36-70 15,0-18-16,36-70 1,34-18 0,54-36-1,-71-16 1,-36 16-16</inkml:trace>
  <inkml:trace contextRef="#ctx0" brushRef="#br0" timeOffset="29646.48">15752 3140 0,'17'0'31,"1"0"-31,-1 0 16,54 0-16,70 0 15,35-18 16,-87-17-31</inkml:trace>
  <inkml:trace contextRef="#ctx0" brushRef="#br0" timeOffset="29963.11">17410 2857 0,'-18'0'32,"0"0"-32,1 0 15,17 36-15,-18 52 16,-17 35 0,-1-17-1,1 0 1,35-35 15,0-36-15,0-17-16,53-18 15,53-36 1,-36 1-16</inkml:trace>
  <inkml:trace contextRef="#ctx0" brushRef="#br0" timeOffset="30345.58">17798 3069 0,'0'0'16,"0"-17"-16,17 17 0,-17-18 16,0 36 15,-17 17-31,-19 35 16,1 36 15,35-71-31,0 18 15,71 0 1,-1-53 0,36 0-1,-35-53 1,-36-52 0,-35-19-1,-53 54 1,0 70-1,-35 0 1,0 0 0,70 0 15,0 0-15</inkml:trace>
  <inkml:trace contextRef="#ctx0" brushRef="#br0" timeOffset="30563.02">16916 2981 0,'-18'0'0,"36"0"0,-18 0 32,106 0-17,35 0 1,106 0-1,-195 0-15,72 0 16,-71 0 0,-53-18-1</inkml:trace>
  <inkml:trace contextRef="#ctx0" brushRef="#br0" timeOffset="32329.09">19350 3334 0,'0'0'16,"35"-36"-16,-17 36 0,17-88 31,-17 71-31,-1-72 16,-17 72-16,0-71 15,-70 17 1,-36 53 0,-35 36-1,0 70 1,53 18-1,17 70 1,71-87 0,18-19-1,70-52 1,35-36 0,36-52 15,-18-19-16,-88-16 1,-18-19 0,-35 36-1,0 53 1,-17 35 0,-36 70-1,53-34-15,-18 52 16,18 53-1,53-88 1,53 0 0,-18-53-1,71-53 1,-89 0 0,-52-53-1,-18 0 16,0 71-15,-18 53 15,18-1-31,-35 71 16,0-17 0,17-18-1,18-18 1,0-53 15,18 1-31,17-36 16,18-53-1,0 36 1,-18 34 0,0 19-1,-17 70 16,-18 17-15,0 36 0,18-53-1,17 17 1,18-70 0,-35 0-16,70 0 15,0-35 1,18-53-1,-53 17 1,-36-17 0,-17 53-1,-17 88 17,-1 0-1,18 35-16,0-53 1,71 0 0,-54-35-16,71 0 15,18-35 1,-35-18 0,-18-17-1,-53 17 1,17 0-1,-17 35 1,0 54 15,0 34-15,-35 71 0,35-17-1,-17 34 16,17-105-31,-18 53 16,-17 0 0,-1-53-1,-34-18 1,-18-35 0,-54-17-1,19-36 1,52 17-1,-17 19 1,71-1 0,17-35-1,17 18 1</inkml:trace>
  <inkml:trace contextRef="#ctx0" brushRef="#br0" timeOffset="33346.04">21890 2910 0,'0'-17'0,"0"34"0,0-52 16,-18 17-16,-35 18 15,-17 0 1,52 0-16,-88 71 16,53 17-1,36 18 1,17-35 0,88 17 15,18-71-16,52-17 1,-52-35 0,18-71-1,-36 1 1,-53-1 0,-35 88-16,0-88 15,0 71 1,-17 88 15,-19 53-15,1-18-1,17 18 1,18-71-16,0 18 16,0 17-1,0-87 32,0-1-31,0-35-1,0 36-15,53-36 16,36-35 0,-1 35-1,18 35 1,-18 18-1,-53 71 1,-35-1 0,0-17-1,0 0 1,35-53 0,71 0-1,0-35 16,0-36-15,-53 1 0,-18 17-1,-35 35 1,0 36 0,-35 52-1,-1 1 1,36-18-1,0-18 1,18-35 15,0-53-15,-18 18 0</inkml:trace>
  <inkml:trace contextRef="#ctx0" brushRef="#br0" timeOffset="33529.74">23089 2769 0,'-35'-17'15,"17"17"1,36 0 46,0 0-62,-1 0 0</inkml:trace>
  <inkml:trace contextRef="#ctx0" brushRef="#br0" timeOffset="33812.65">23618 2628 0,'-70'35'32,"70"-17"-32,-18 88 15,-17-18 1,0 18 0,35-88-16,0 52 15,-18-17 1,18-18-1,35-35 17,36 0-17</inkml:trace>
  <inkml:trace contextRef="#ctx0" brushRef="#br0" timeOffset="34445.66">24271 2981 0,'0'0'0,"0"-18"0,0 1 16,0-1-16,0 0 15,0 1-15,-35-1 16,-18 0 0,-71 18-1,19 36 1,-19 34-1,54 19 1,70-19 0,17-17-1,107-35 1,-18-18 0,35-18 15,-124 0-31,36-35 15,-18 36-15,54-107 16,-54 18 0,18-35-1,-36 36 1,1 34 0,-18 53-1,-70 107 1,34 34-1,1 36 1,35-36 0,18 1-1,70-18 1,35-71 0,-17-18 15,35-34-16,-70-18 1,17-36 0,-53 53-1,-35 1-15</inkml:trace>
  <inkml:trace contextRef="#ctx0" brushRef="#br0" timeOffset="35662.72">1640 5380 0,'0'0'0,"53"-88"31,-35 70-31,0-17 16,-1 17-16,-17 0 15,0 71 17,-53 71-17,-17 35 1,-36 35-1,-18 53 1,36-71 0,35-88-1,53-17 1,-17-54 0,17-34 30,0-1-30,53-52 0</inkml:trace>
  <inkml:trace contextRef="#ctx0" brushRef="#br0" timeOffset="36296.47">1887 6032 0,'0'36'16,"0"-19"-16,0 1 15,0 0-15,0-1 31,0-34 1,0-1-1,0 0-31,0 1 16,-17 17 15,17 17-16,0 1 1,0 0 0,17-18-1,1 0 1,0-18 0,-18-17-1,0 17 1,0 0 15,-18 18-15,0 0-1,1 36 1,17-1 0,0-17-1,17-18 32,1 0-47,-18-18 16</inkml:trace>
  <inkml:trace contextRef="#ctx0" brushRef="#br0" timeOffset="36762.67">2381 6085 0,'-17'0'47,"17"18"-47,0 0 15,0-1 1,17-17 0,1 0-1,17 0 1,-35-35 0,0 17-1,0-17 1,-17 35 15,-19 0-15,1 18-1,17 17 1,1 0 0,34-35 15,19 0-16</inkml:trace>
  <inkml:trace contextRef="#ctx0" brushRef="#br0" timeOffset="37245.44">3545 5962 0,'0'0'0,"-35"0"31,53 0 0,35 0-31,70 0 16,71 0 0,-17 0-1,52 0 1,-176 0-1,106 0 1,-54 0 0,-69 0-1,-36-18 17,0 1-17,0-19 1</inkml:trace>
  <inkml:trace contextRef="#ctx0" brushRef="#br0" timeOffset="37661.51">4551 5644 0,'0'0'0,"-18"-17"16,1 17-16,-1 0 31,18 17-31,0 36 31,53 0-15,17-17-1,54-19 1,-107-17-16,72 0 16,-19 18-1,-70-1 16,-17 19-15,-72 17 0,72-36-16,-54 54 15,-52 17 1,17-17 0,53-36-1,18-17 16</inkml:trace>
  <inkml:trace contextRef="#ctx0" brushRef="#br0" timeOffset="38095.12">5680 5486 0,'0'0'0,"-18"-18"0,-35 18 31,53-18-31,35 1 16,36 17-1,105 0 1,-17 0-1,18-18 1,-107 18 0,-52 0-16,-54 18 31,19-18-15</inkml:trace>
  <inkml:trace contextRef="#ctx0" brushRef="#br0" timeOffset="38345.8">6138 5433 0,'0'0'16,"-17"0"0,17 106 15,0-36-15,0 107-1,0-125-15,-18 72 16,0-18-1,1-53 1,34-71 31,1 0-31,0 1-16</inkml:trace>
  <inkml:trace contextRef="#ctx0" brushRef="#br0" timeOffset="38761.8">6368 5874 0,'0'0'0,"-18"-18"16,18 0-16,0 1 16,0-36-1,71 18 1,70 35-1,17 17 1,-69 54 0,-72-54-16,19 89 15,-36-35 1,-36-18 0,1-18-1,17-35 16,18-35-15,0-36 0,36-35-1,17 18 1,17 0 0,-17 53-1,35 17 1,-70 18-16,52 0 15</inkml:trace>
  <inkml:trace contextRef="#ctx0" brushRef="#br0" timeOffset="39311.48">7638 5944 0,'0'0'0,"17"0"0,71 0 15,-17-35 1,-36-53 15,-35 17-15,-70-35-1,-18 71 1,52 35-16,-87 18 16,35 52-1,17 71 1,53-35-1,18 0 1,18-71 0,88-17-1,0-36 1,-18-35 0,-35-17-1,-36-18 16,-17 0-15,0 105 15,0 89-15,0-53 0,18 17-1,53-34 1,-18-36-1,-1 0 1,1-18 0,-35 0-16</inkml:trace>
  <inkml:trace contextRef="#ctx0" brushRef="#br0" timeOffset="39662.44">8149 5838 0,'0'-70'15,"0"140"-15,0-193 16,53 70 15,0 18-15,0 35-1,17 70 1,-52-34-16,0 34 16,-1 36-1,-17-53 1,0-18-1,0-17 1,0-36 0,18-52-1,0 17 1,17-53 0,0 35-1,-17 18 1,70 18 15,0 18-15</inkml:trace>
  <inkml:trace contextRef="#ctx0" brushRef="#br0" timeOffset="40027.54">8819 5891 0,'0'0'0,"-17"0"16,34-17-1,1 17-15,88-71 16,-36 1 0,-34 52-16,-1-70 15,-35 70 16,-71 18-15,-17 53 0,-35 53-1,70 0 1,53-89-16,0 54 16,53-36-1,53-17 1,52-18-1,-87-18-15</inkml:trace>
  <inkml:trace contextRef="#ctx0" brushRef="#br0" timeOffset="40411.04">9349 5750 0,'0'0'15,"0"-17"-15,0-36 16,35 0 15,35 53-15,1 0-1,-18 53 1,-35 35 0,-18-18-1,0 19 1,-18-72-16,-35 19 15,35-36 1,18-36 15,0 19-31,0-36 16,36-35 0,52 17-1,18 0 16,-18 54-15,-53 17-16</inkml:trace>
  <inkml:trace contextRef="#ctx0" brushRef="#br0" timeOffset="40828.94">10283 5644 0,'0'0'0,"18"-17"16,17-36-1,-35 35 1,-17 18 0,-107 0-1,54 53 1,17 0 0,35 0-1,53-18 16,36-17-15,52 17 0,-17 18-1,-88-18 1,-36 1 0,-70-1-1,-35-35 1,-36 18-1,71-18 1,70 0 0,18-18-1,124-35 1</inkml:trace>
  <inkml:trace contextRef="#ctx0" brushRef="#br0" timeOffset="41062.26">10689 5697 0,'0'0'0,"0"18"47,0 0-47,0-1 15,0 1-15,0 52 16,0-34-1,0-19 1,0-34 15,0-1-31</inkml:trace>
  <inkml:trace contextRef="#ctx0" brushRef="#br0" timeOffset="41228.39">10724 5539 0,'0'0'0,"0"-18"0,-17 0 16,-18 18 0,35 18 15,17-18-15,36 18-16</inkml:trace>
  <inkml:trace contextRef="#ctx0" brushRef="#br0" timeOffset="41694.6">11042 5627 0,'0'17'16,"0"1"0,0 0-16,0 17 15,0-17-15,0 52 31,-18-17-15,1 0 0,17-35-1,-18-18 1,0-18 0,18-17-1,18-36 1,35 1-1,53-36 1,53 53 0,-1 53-1,-87 88 1,-71 0 0,-18 18-1,-35-53 1,-17 0 15,52-53-15,36 0-1,52-35-15</inkml:trace>
  <inkml:trace contextRef="#ctx0" brushRef="#br0" timeOffset="42310.62">12118 5680 0,'0'0'0,"0"-36"16,0 1 0,-18 18-1,-105 17 1,-1 70 0,36 1-1,70-1 1,18-35 15,71-35-15,0 0-1,34-17 1,1-71 0,-70 35-1,-19 0 1,-70 88 31,53-17-47,-17-1 0,-19 72 15,36 34 1,0 0 0,53 54-1,-35 17 1,17 70 15,-35-17-15,0-176-16,-70 70 15,-54 18 1,1-106 0,34-53-1,-16-71 1,34-52-1,71 87-15,-18-69 16,18-54 0,53 35-1</inkml:trace>
  <inkml:trace contextRef="#ctx0" brushRef="#br0" timeOffset="43279.24">13847 5450 0,'0'-17'15,"0"34"-15,-36-122 16,19 105-1,-36 0 1,-18 17 0,53 1-16,-87 88 15,34 17 1,71 18 0,0-35-1,106-71 1,17-35-1,1-17 1,52-71 0,-52-18-1,-18-53 1,-89 0 0,-17 71-1,0 70-15,0 1 16,-35 34 15,17 89-15,-17 0-1,35 53 1,-18-36 0,1-35-1,17-35 1,-18-53-1,18-17 1,0-36 0,18-71-1,52 54 1,36-18 0,53 70-1,-71 18 1,-17 88 15,-71-17-15,0-54-16,0 72 15,-18-19 1,0-35 0,18-52 30,0-1-46,0-52 16</inkml:trace>
  <inkml:trace contextRef="#ctx0" brushRef="#br0" timeOffset="43495.57">14799 5574 0,'0'18'31,"0"-1"-31,0 1 15,0 35-15,-35 17 32,35-34-17,0-1 1,0-53 15,0-52-15</inkml:trace>
  <inkml:trace contextRef="#ctx0" brushRef="#br0" timeOffset="43827.97">14817 5327 0,'0'0'0,"-18"0"16,0 0-16,1 0 15,17 18 1,0-1-1,17-17 1,54 0 0,-1-35-1,-52 0 1,-36-18 0,-34 35-1,-19 18 1,18 18-1,53-1-15,-18 54 16,18-1 0,53-52-1,36-18 1</inkml:trace>
  <inkml:trace contextRef="#ctx0" brushRef="#br0" timeOffset="44094.36">15416 5274 0,'0'0'0,"0"-18"16,0-17-1,-17 70 17,-1 36-17,-17 70 1,-18 0-1,35-35 1,1 0 0,17-89-1,53-17 1,-18 0 0</inkml:trace>
  <inkml:trace contextRef="#ctx0" brushRef="#br0" timeOffset="44644.56">16051 5592 0,'18'-18'0,"-36"36"0,36-89 16,-18 36 0,-18 17-1,-87 18 1,34 35-1,36-17-15,-89 70 16,54 0 0,52 1-1,18-37 1,71-16 0,52-36-1,-52-18 1,34-70 15,-52-18-15,0-70-1,-17 17 1,-36 35 0,0 89-1,-18 53 1,-17 88-1,35-1 1,-18 54 0,18-18-1,0-35 1,53-35 0,-18-71-1,36 0 1,17-36-1</inkml:trace>
  <inkml:trace contextRef="#ctx0" brushRef="#br0" timeOffset="44977.77">17604 5239 0,'0'0'0,"0"-18"0,-36 18 15,1 18 1,17 35 0,-17 70-1,35-88-15,-18 71 16,1 18 15,17-54-15,0-17-1,17-53 1,54 0 0,-36 0-16</inkml:trace>
  <inkml:trace contextRef="#ctx0" brushRef="#br0" timeOffset="45378.22">18027 5486 0,'0'-18'16,"0"36"-16,0-54 15,-53 72 1,0 17 0,0 52-1,53-34 1,0 0-1,71-54 17,52-17-17,18-17 1,-70-36 0,-53-53-1,-36 18 1,-88 17-1,88 71-15,-105 0 16,70 0 0,0 35-1,53 1 1,0-19 0,18-17 15</inkml:trace>
  <inkml:trace contextRef="#ctx0" brushRef="#br0" timeOffset="45677.5">17127 5327 0,'0'0'0,"-17"0"0,-19 0 15,178 0 16,52 0-15,123 0 0,-246 0-16,158 0 15,-123-18 1,-53 18 0,-71 18 46,0-18-46,18 18-16</inkml:trace>
  <inkml:trace contextRef="#ctx0" brushRef="#br0" timeOffset="46494.45">13547 6985 0,'0'0'0,"17"-18"0,-17-35 32,0 71-1,0 17-31,-17 106 16,-1 89-1,0-177-15,-17 105 31,0 19-15,0-18 0,35-71-1,0-35 1,0-71 0,17-53-1,-17 36-15</inkml:trace>
  <inkml:trace contextRef="#ctx0" brushRef="#br0" timeOffset="46810.18">13317 7250 0,'0'0'0,"-17"-36"0,-19-87 16,36 17 0,36 53-1,87 0 1,54 53 15,-72 53-15,-34 106-1,-89-71 1,-70 35 0,-35-52-1,52-53 1,36-1-1,52-34 1,36-19 0,0 1-1</inkml:trace>
  <inkml:trace contextRef="#ctx0" brushRef="#br0" timeOffset="47277.12">14340 7038 0,'0'0'0,"0"-35"0,-53 35 32,-35 0-17,-35 35 1,52 53 0,54-70-16,-36 123 15,35-35 1,18-53-1,53-36 1,35-17 0,0-53-1,53-70 1,-88-1 0,-35 54-1,-18 17 1,0 106 31,0-18-47,0 71 15,0 0 1,0-53 0,18 0-1,52-53 1,1 0-1,-54 0-15</inkml:trace>
  <inkml:trace contextRef="#ctx0" brushRef="#br0" timeOffset="47660.89">14693 7250 0,'0'0'16,"0"-18"-16,-17 0 0,17-17 15,0-18 1,35 0 15,53 36-15,-17 17-1,-1 70 1,-52 36 0,-18 17-1,-36-52 1,-16-36-1,34-35 1,0-17 0,18-72-1,36-16 1,16-19 0,19 71-1,17 0 1,18 36-1,-35 17 1</inkml:trace>
  <inkml:trace contextRef="#ctx0" brushRef="#br0" timeOffset="48710.5">15363 7320 0,'0'0'0,"0"18"0,18-1 16,88-17-1,-36-35 1,1-18 0,-18-35-1,-53 17 1,-18 36 0,-70 18-1,0 69 1,0 54 15,70 0-15,18-35-1,53-1 1,106-52 0,-36-18-1,36-35 1,-36-54-1,-87-16 1,-19-1 0,-17 53-1,-17 88 17,-19 71-17,19 0 1,17-36-1,0 1 17,-18-71-17,18-18 1,18-17 0,35-53-1,53-36 1,17 1-1,36 70 1,-89 53 0,-70 70-1,0 36 1,0-18 0,18 1-1,53-36 1,-36-53-16,35 0 15,19-18 17,-19-70-17,-35-18 1,-17-53 0,-18-17-1,0 52 1,0 89-1,0 70 1,-35 54 0,-1 52-1,1 0 1,35 0 0,18-35-1,52-71 1,19-17-1,-1-18 17,-18-71-17,-34-17 1,-19 35-16</inkml:trace>
  <inkml:trace contextRef="#ctx0" brushRef="#br0" timeOffset="48961.73">16810 7020 0,'0'0'0,"-53"0"16,35-17-1,71-1 1,53 0 0,18 1-1,-1 17 1,-70-18-1,-35 18 17</inkml:trace>
  <inkml:trace contextRef="#ctx0" brushRef="#br1" timeOffset="125717.42">1658 9207 0,'0'0'0,"-18"-17"0,-35-1 31,36 18-31,17 18 16,-35 52 0,17 1-1,18 52 1,-18-87-16,1 70 15,17-18 1,0-53 0,0-17-1,17-54 17</inkml:trace>
  <inkml:trace contextRef="#ctx0" brushRef="#br1" timeOffset="125999.64">1640 9243 0,'0'0'16,"0"-36"-16,18-34 15,0 17 1,-1 71 0,54 105-1,-18-17 1,-18 35-1,0-53 1,-17 53 0,0-88-1,-18-35 1,35-18 0,-17-53-1,-1 35-15</inkml:trace>
  <inkml:trace contextRef="#ctx0" brushRef="#br1" timeOffset="126267.46">2258 9049 0,'0'0'0,"-18"-36"16,-35 1-1,0 70 1,18 89-1,17-1 1,1 36 0,-1-35-1,-17-1 1,17-52 0,18-54-1,35-34 1,-17 17-1</inkml:trace>
  <inkml:trace contextRef="#ctx0" brushRef="#br1" timeOffset="126716.8">2505 9419 0,'0'0'0,"0"-17"15,0-1 1,-18 18-1,-35 35 1,-17 71 0,52-71-16,0 53 15,18 18 1,36-70 0,34-19-1,71-52 1,0-36-1,-35-34 1,-88 34 15,-18-17-15,-106 35 0,35 53-1,-70 53 1,88 0-1,18 53 1,35-36 0,18-70-1,88 0 1,-1-35 0</inkml:trace>
  <inkml:trace contextRef="#ctx0" brushRef="#br1" timeOffset="127000.81">3069 9278 0,'0'-18'0,"0"36"0,0-53 16,18-36-1,-18 36 1,0 105 15,0 36-15,-35 18-1,17-36 1,18 35 0,0-105-16,0 35 15,18-18 1,17-35 0,18-35-1,-36-18 1</inkml:trace>
  <inkml:trace contextRef="#ctx0" brushRef="#br1" timeOffset="127199.81">2999 9402 0,'0'0'0,"-18"0"31,36 0 0,-1 0-31,19 0 16,34 0 0,1-18-1,-36-17 1</inkml:trace>
  <inkml:trace contextRef="#ctx0" brushRef="#br1" timeOffset="127600.92">3422 9437 0,'0'35'15,"18"-35"17,-1 0-32,36-35 15,35-18 1,-52 18-1,-36-36 1,-36 36 0,-52 52-1,18 1 1,-1 70 0,53 0-1,1 18 1,17-88-16,0 52 15,53-17 1,52-35 15,-16-18-15,52-53 0,18 0-1</inkml:trace>
  <inkml:trace contextRef="#ctx0" brushRef="#br1" timeOffset="127900.49">4586 9437 0,'0'0'15,"-35"0"-15,17 0 0,1 0 0,-1 0 16,18 17-1,88-17 1,36 0 15,123 18-15,-53-18 0,-89 0-1,1-18 1,-53-17-1,-35 0-15</inkml:trace>
  <inkml:trace contextRef="#ctx0" brushRef="#br1" timeOffset="128249.73">5345 9313 0,'0'0'0,"-53"-35"16,17 35 0,19 0-1,-1 0 1,18 35-1,35-17 1,36 17 0,17-35 15,-35 0-15,-18 0-1,-35 18 1,-70 17-1,-18 53 1,-1 1 0,-34 34-1,52-35 1,54-70 0,17-53-1</inkml:trace>
  <inkml:trace contextRef="#ctx0" brushRef="#br1" timeOffset="129649.32">6491 9102 0,'0'0'0,"-70"0"16,70 17-1,0 1 1,0 0-16,-18 52 15,36 1 1,34-54 0,37 1-1,34-36 1,-17-17 0,35-71-1,-106 18 1,-35 17-1,-17 19 1,-54 52 15,18 88-15,18 70 0,0 19-1,17-54 1,18 36-1,0-35 1,0-54 0,-53-35-1,-17-35 1,-1-17 0,-35-54-1,18-17 1,53 17-1,-1 71 1,36 36 0,18 34 15,53 18-15,34-17-1,37-71 1,-90 0-16,72 0 15,52-71 1,-52 1 0,-71-18-1,-36-18 1,-17 53 0,0 71-1,0 70 1,-17 0-1,-1 0 1,0-17 15,18-54-15,53-52 15,0-35-15,18-54-1,-1 36 1,-17 35 0,0 53-1,-35 88 1,0-17 0,17-1-1,35 1 1,-52-54-16,53 19 15,105-36 1,-17 0 15,-1-53-15,-34-35 0,-71 17-1,-36-52 1,-69-18-1</inkml:trace>
  <inkml:trace contextRef="#ctx0" brushRef="#br1" timeOffset="129866.18">7867 9754 0,'0'18'15,"18"17"-15,34 18 16,19-35-1,35-18 1,-18-36 0,18-34 15,-88 35-31,34-71 16,19-35-1,-71 88-15</inkml:trace>
  <inkml:trace contextRef="#ctx0" brushRef="#br1" timeOffset="129916.46">8467 9137 0,'0'0'0</inkml:trace>
  <inkml:trace contextRef="#ctx0" brushRef="#br1" timeOffset="130433.42">8396 9543 0,'0'17'0,"0"54"15,0 35 1,0-18-1,71-53 1,17-35 0,35-18 15,1-52-15,-36-36-1,-70 18 1,-18 17-1,-36 54 1,-34 70 0,17 35-1,35-18 1,18 19 0,36-1-1,34-71 1,1-17-1,17 0 1,-18-53 15,-17-17-15,-35 52-16,17-70 16,0 0-1,18 17 1,0 36-1,0 35 1,-17 0 0,-19 35-1</inkml:trace>
  <inkml:trace contextRef="#ctx0" brushRef="#br1" timeOffset="130633.18">9384 9825 0,'18'0'47,"-18"-35"-47,0-1 15,70-52 17,-17-18-17,-18 18 1,-35 70-16</inkml:trace>
  <inkml:trace contextRef="#ctx0" brushRef="#br1" timeOffset="130789.8">9666 9878 0,'18'0'0</inkml:trace>
  <inkml:trace contextRef="#ctx0" brushRef="#br1" timeOffset="130866.57">9878 9807 0,'17'-17'16,"36"-54"0,-35 0-1,-18 54-15</inkml:trace>
  <inkml:trace contextRef="#ctx0" brushRef="#br1" timeOffset="131900.15">8343 9490 0,'0'-18'31,"0"0"-31,0 1 16,0-1 0,-17 1-1,-54-1 1,18 18 0,-53 0-1,0 53 1,1 17-1,69 1 1,36-36-16,0 53 31,18 1-15,35-54 0,35-18-1,0-17 1,18-17-1,-18-36 1,0-53 0,-35 0-1,-17-35 1,17 0 0,-36 0-1,-17 17 1,0 72-1,0 69 1,-17 71 0,-36 71 15,-18 35-15,53-70-1,18-1 1,0-52-1</inkml:trace>
  <inkml:trace contextRef="#ctx0" brushRef="#br1" timeOffset="132732.84">9613 9454 0,'-17'0'47,"17"18"-47,-18 0 16,0 35-1,-17 35 1,35-53-16,-53 71 15,53-36 1,18-34 0,70-36-1,53-18 1,-35-17 0,-89 17-16</inkml:trace>
  <inkml:trace contextRef="#ctx0" brushRef="#br1" timeOffset="133733.1">10954 9490 0,'35'-18'31,"-17"0"-31,70 1 16,-18 17 0,-52 0-16,17 0 15,-35 35-15,0 71 16,0 35-1,-35-35 1,-18-36 0,53-52-1,-35 53 17,35-160-17,35 19 1,18-36-1,35-17 1,0 17 0,-35 70-1,-35 36-15,17-17 16,-35 52 0,0 53-1,0-17 1,0 17-1,0 18 1,18-53 0,35-36 15,0-17-15,35-35-1,-35-18 1,17-70-1,-52 17 1,-18 18 0,0 52-1,0 19 1,0 34 0,-18 36-1</inkml:trace>
  <inkml:trace contextRef="#ctx0" brushRef="#br1" timeOffset="133899.56">11765 9754 0,'0'36'15,"0"16"1,0-140-16,0 212 16,71-107 15,-54-17-31,54-17 16,35-54-1,0-17 1,-36-35-1</inkml:trace>
  <inkml:trace contextRef="#ctx0" brushRef="#br1" timeOffset="134765.73">12171 9772 0,'35'35'31,"-17"-17"-31,-1-1 0,72 1 16,-72-18 0,107 0-1,-54-18 1,18-52 0,-70-36-1,-18 18 1,0 0-1,0 70 1,-18 106 15,-17 18-15,18 0 0,17-53-1,0-36-15,0 19 16,0-54 31,0-17-47,17-53 31,18 17-15,-35 36-16,71-53 15,-18 52 1,17 36-1,-70 53 1,89 53 0,-72 0-1,-17-88-15,0 34 16,0-34-16,-17 0 16,17-36 30,17-17-46,54-53 16,-1-1 0,-52 54-1,123-71 1,-17 53 0,-71 53-1,-36 89 1,-17 34-1,0-105-15,-17 70 16,-1-18 0,18-34-1,18-36 17,-18-18-17,35-88 1,0 36-1</inkml:trace>
  <inkml:trace contextRef="#ctx0" brushRef="#br1" timeOffset="135349.68">13794 9260 0,'0'-35'16,"0"70"-16,0-88 15,0 36 1,-18 17-1,0 17 1,18 89 0,-17 18-1,17-89-15,-18 71 16,0 35 0,-17-35-1,17-36 1,18-52-1,0-36 17,0 1-32,0-36 31,53-35-15,18-36-1,17 36 1,-17 70-1,35 18 1,-54 89 0,-52-19-1,-17 36 1,-71-36 0,17-34-1,53-36-15,-70 17 16,18 1-1,34-18 1,36-18 15,0 1-15,71-19 0,-53 19-16</inkml:trace>
  <inkml:trace contextRef="#ctx0" brushRef="#br1" timeOffset="136099.65">14270 9684 0,'17'0'32,"1"0"-32,35 0 15,35-53 1,-35 18-1,-18-36 1,-35 18 0,-35 35-1,-71 18 17,18 89-17,70-19 1,1 36-1,17-88-15,53 52 16,17-35 0,54-17-1,-18-18 1,-53-18 0,-36-34-1,18-72 1,-17 36-1,35-18 1,18 53 0,-1 36-1,-17 17 17,-18 105-17,-17 19 1,-18-36-1,0 0 1,0-35 0,-18-53 15,18-53-15,0 0-1,36-53 1,52 1-1,0 16 1,-53 72-16,106-54 16,0 36 15,-70 35-15</inkml:trace>
  <inkml:trace contextRef="#ctx0" brushRef="#br1" timeOffset="137016.24">6403 10724 0,'18'0'31,"-1"0"-31,1 0 0,-1-17 15,54-36 1,-53 35-16,17-17 16,-17 0-1,-107 17 1,-16 36 0,-19 35-1,18 52 1,106-52-1,36 0 1,69 0 0,1-18 15,-35 18-15,-36 0-1,-106 53 1,-34-71-1,-72 1 1,1-54 0,70-35-1,53-17 1,53 17 0,88-18-1,36 1 1,-1 17-1</inkml:trace>
  <inkml:trace contextRef="#ctx0" brushRef="#br1" timeOffset="137298.76">7020 10530 0,'0'0'0,"-17"18"31,-1 0-31,-17 52 16,-1 18 0,1 18-1,18 18 1,17-54 0,0-17-1,70-53 1,18 0-1,-35-35 1,-35 17 0</inkml:trace>
  <inkml:trace contextRef="#ctx0" brushRef="#br1" timeOffset="137482.95">6685 10866 0,'0'0'0,"-18"0"15,36 0 1,0 0 0,123-18-1,-18-17 1,-87 35-16,105-18 16,-71 18-1</inkml:trace>
  <inkml:trace contextRef="#ctx0" brushRef="#br1" timeOffset="138082.87">7549 10971 0,'53'0'31,"-35"0"-31,0 0 16,35-17-1,-18-36 1,-35 35-16,0-35 16,-35-17-1,-54-1 1,36 54 0,-35 52-1,0 88 1,70-52-1,1 52 1,17-35 0,35-70-1,36-18 17,52-35-17,-35-36 1,-52 1-1,16-18 1,-34-1 0,0 72-1,-18 34 1,-36 54 0,19-1-1,17 19 1,17-36-1,36-36 1,0-17 0,35-17-1,-52-1 1</inkml:trace>
  <inkml:trace contextRef="#ctx0" brushRef="#br1" timeOffset="138465.35">8026 10901 0,'0'-18'15,"0"36"-15,0-71 16,0 18 0,0-1-1,70 19 1,1 17 0,-1 35-1,-52-17-15,35 52 16,-53 18-1,0-35 1,-35-17 0,-1-36 15,36-18 0,0 0-31,0-35 16,18-35-1,17 35 1,18-17 0,18 34-1,-1 1 1,-34 18-16</inkml:trace>
  <inkml:trace contextRef="#ctx0" brushRef="#br1" timeOffset="138749.68">8802 10530 0,'0'0'16,"0"-35"-16,-18 17 15,1 18 17,-1 36-17,0 70 1,-17-18-1,17 35 1,18-105-16,-35 70 16,17-35-1,18-35 1,36-18 0,52-18-1,-70 18-15</inkml:trace>
  <inkml:trace contextRef="#ctx0" brushRef="#br1" timeOffset="139115.54">9155 10813 0,'70'-53'15,"-140"106"-15,158-124 0,-88 53 16,0 1 0,-71 17-1,18 17 1,0 36-1,36-17 1,17-1 0,53-17-1,35-1 1,-53 1 0,-17-1-1,-18 19 1,-53-1-1,-18-35 1,1 18 0,52-18-16,-35 0 31,36 0-15,17-36-1,0-17-15</inkml:trace>
  <inkml:trace contextRef="#ctx0" brushRef="#br1" timeOffset="139382.01">8572 10654 0,'0'0'0,"-35"0"15,70 0 1,-17-18-16,159 18 15,-54-17 1,18-1 0,-53 0-1,-52 18 17,-19 0-17,-34 0 1,-1 0-16</inkml:trace>
  <inkml:trace contextRef="#ctx0" brushRef="#br1" timeOffset="140515.7">10724 10848 0,'0'0'0,"-17"-18"0,17 1 16,0-19 0,-18-17-1,1 1 1,-1 52 0,0 0-1,1 88 1,-1-71-16,18 89 15,-35 0 1,-1-35 0,36-19 15,0-69 0,-17-54-15,70 18-1,0-35 1,17 18 0,-35 52-1,-17 53 1,-18 18 0,18-35-16,-1 70 15,1-35 1,35 17-1,17-52 1,1-18 0,-36 0-16,71-35 31,0-36-15,-35-17-1,-54 0 1,1-18-1,-1 18 1,1 88 0,-18 53-1,0 35 1,-18 0 0,18 0-1,0-35 1,53 0-1,18-53 1,-1-35 0,1 0-1,17-18 17,-70-18-17,-18 36 1,-71 53-1,71 34 17,36 1-17,-36 0 1,0-35 0,-18 0-1,53-54 1,-35 1-1</inkml:trace>
  <inkml:trace contextRef="#ctx0" brushRef="#br1" timeOffset="140916.13">11800 10548 0,'-17'0'0,"17"-18"0,-18 36 16,-35-18-1,53 18 1,-17-1-16,17 72 16,17-19-1,18-52 1,18-18 0,18-36-1,-53-16 1,-18-37-1,-18 36 1,-35 36 0,0 34 15,0 54-15,18 35-1,17-53 1,18 17-1,53-52 1,53-18 0</inkml:trace>
  <inkml:trace contextRef="#ctx0" brushRef="#br1" timeOffset="141014.85">12347 10636 0,'0'0'0,"0"-17"0,0-19 15</inkml:trace>
  <inkml:trace contextRef="#ctx0" brushRef="#br1" timeOffset="141232.37">12365 10530 0,'-18'0'16,"18"18"-16,18-36 15,-71 89-15,53-36 16,-35 53 0,17 1-1,0 34 1,18-70-1,0-18 1,53-17 0,-17-18-1,52-35 1,-18-18 0,54-35-1</inkml:trace>
  <inkml:trace contextRef="#ctx0" brushRef="#br1" timeOffset="141398.81">12771 10601 0,'0'-35'0,"0"70"0,0-123 16,-18 88 15,0 17-15,1 36-1,17-17-15,0 69 16,-36-16-1,19-54-15</inkml:trace>
  <inkml:trace contextRef="#ctx0" brushRef="#br1" timeOffset="141782.07">12735 10760 0,'88'-53'16,"-70"53"-1,35 0-15,-18 0 32,1 70-17,-36 19 1,0-19-1,17-17 1,71-18 0,18-35-1,0-17 1,-53-19 0,-35-34-1,-18-1 1,0 1-1,0 52 1</inkml:trace>
  <inkml:trace contextRef="#ctx0" brushRef="#br1" timeOffset="142065.79">12047 10742 0,'0'0'0,"18"0"16,53 0 0,34 0-1,54-18 1,-35 1-1,-54 17 1,-52-18 0,-1 18-1</inkml:trace>
  <inkml:trace contextRef="#ctx0" brushRef="#br1" timeOffset="143731.71">15699 10266 0,'0'0'0,"17"-35"16,1 35-16,-18-36 16,0 19-1,0-1 1,-18 18 15,-17 0-15,-18 53-1,0 35 1,0 36 0,36-36-1,-1 35 1,18 1 0,0-107-16,35 54 15,36-1 1,17-34-1,0-19 1,18-17 0,35-17-1,0-54 1,-17-17 15,-36-35-15,-53 17-1,-35-53 1,-35 18 0,17 123-16,-52-52 15,-19-1 1,-16 53 0,-1 18-1,-18 18 1,-17 70-1,53 0 1,0 54 0,35-1-1,35-35 17,18-1-17,36 1 1,34-18-1,-17-52 1,35-19 0,0-17-1,1 0 1,52-53 0,-18 0-1,-35 1 1,-17-54-1,-53-35 1,-1 35 0,1-53-1,-18 124-15,-71-71 32,18 53-17,-52 35 1,-19 18-1,36 18 1,-36 35 0,107-35-16,-71 34 15,70 1 1,0 0 0,1-35-16</inkml:trace>
  <inkml:trace contextRef="#ctx0" brushRef="#br1" timeOffset="144548.42">1693 13123 0,'0'0'0,"-17"0"0,-36 18 31,35-18-31,53 0 31,-17 0-31,53 0 16,105 0 0,-123 0-16,229 0 15,36 0 1,-19-18-1,-104 1 1,-125-1 0</inkml:trace>
  <inkml:trace contextRef="#ctx0" brushRef="#br1" timeOffset="144614.5">3193 13088 0,'0'0'32,"-36"-35"-17,19 35-15</inkml:trace>
  <inkml:trace contextRef="#ctx0" brushRef="#br1" timeOffset="145032.17">2928 12718 0,'0'0'0,"-35"0"16,17 0-1,18 35 1,0 18-1,0-36-15,71 54 16,17-18 0,35-18-1,18-35 17,-70 0-17,-53 18 1,-54 35-1,-52 0 1,-53 53 0,35-18-1,-35 18 1,35-18 0,36-35-1,70-36 1,35-87 15</inkml:trace>
  <inkml:trace contextRef="#ctx0" brushRef="#br1" timeOffset="145515.06">4551 12947 0,'0'0'0,"0"-124"15,0 107 1,0-1-16,0 1 31,-18 105-15,18 88-1,-17 18 1,-1 0 0,0-70-1,1-1 1,17-70 0,0-71 15,0 1-31,0-1 0</inkml:trace>
  <inkml:trace contextRef="#ctx0" brushRef="#br1" timeOffset="145823.79">4427 13088 0,'0'0'16,"-53"-106"-1,18 0 1,35 36-1,106-18 1,88 35 0,35 35-1,-70 106 1,-141 53 0,-71-17-1,-71 17 1,-17-35-1,35-53 1,142-53 31</inkml:trace>
  <inkml:trace contextRef="#ctx0" brushRef="#br1" timeOffset="146047.51">5274 13106 0,'-53'35'16,"35"-17"-16,-34 52 16,16-52-16,-34 70 15,34 0 1,54 36-1,35-36 1</inkml:trace>
  <inkml:trace contextRef="#ctx0" brushRef="#br1" timeOffset="146248.04">5345 13564 0,'17'-17'0,"54"-36"32,-159 123-32,299-228 15,-140 34 1,-71 36-1,-88-18 1,-36 71 0,18 35-1,71 17-15,-71 54 16,71 17 0,35-35-1,53-35 1</inkml:trace>
  <inkml:trace contextRef="#ctx0" brushRef="#br1" timeOffset="146481.71">6068 13123 0,'17'-17'16,"-34"34"-16,17-34 31,-88 17-16,-1 35 1,72-35 0,17 18-1,53-1 1,17 1 0,-52-18-16</inkml:trace>
  <inkml:trace contextRef="#ctx0" brushRef="#br1" timeOffset="146631.18">6191 13335 0,'0'53'15,"0"-106"-15,-35 141 16,-36-35 0,18-53-16,-17 0 15,-54 0 17,54-18-17,-18-34 1</inkml:trace>
  <inkml:trace contextRef="#ctx0" brushRef="#br1" timeOffset="146664.45">5592 13300 0,'0'0'16,"-18"35"0</inkml:trace>
  <inkml:trace contextRef="#ctx0" brushRef="#br1" timeOffset="147014.49">6332 13282 0,'0'-18'0,"0"1"16,0-1-16,0 1 15,0-1 1,36 18-16,-19 35 15,-17 18 1,-35 18 0,35-1-1,0-35 1,18-35 15,35-35-15,-36 0-1</inkml:trace>
  <inkml:trace contextRef="#ctx0" brushRef="#br1" timeOffset="147614.65">6332 12876 0,'0'0'0,"-17"-17"47,-1 17-47,0 17 15,18 36 1,-17 0 0,34-18-1,19-35 1,-1 0 0,0 0-1,-35-17-15,0-36 16,0 18-1,-35 17 1,-18-17 0,18 105 15,35-17-31,0-35 0,0 52 31,17-52-31</inkml:trace>
  <inkml:trace contextRef="#ctx0" brushRef="#br1" timeOffset="148381.04">6773 12929 0,'0'0'15,"18"-17"-15,-18-1 0,0-17 16,0 17 15,0 36-15,-18 17-16,1 53 16,-1 18 15,0-71-31,36 71 15,-71 0 1,53-53 0,0-18-1,71-35 17,-36 0-17,-35-17-15,53-36 16,-53 0-1,-35 0 1,-54 18 0,1 17-1,53 18 1,53 18 31,70-18-32,0 0 1,35-36 0,19-17-1,-107 53-15,0-35 16,-35 70 15,0 36-15,0-18-1,0-18 1,0-17-16,0 17 16,0-17-1,0-1 1,18-17 15,17-35-15,-17 17-16</inkml:trace>
  <inkml:trace contextRef="#ctx0" brushRef="#br1" timeOffset="148714.38">7250 12841 0,'0'-18'16,"-36"18"-1,1 53 1,35 0-1,0-35 1,53-18 0,0 0-1,-36-35 1,1 17 0,-18-35-1,-18 35 1,-34 18-1,16 36 1,1 17 0,35-36-16,0 36 15,0 35 1,0-52 0</inkml:trace>
  <inkml:trace contextRef="#ctx0" brushRef="#br1" timeOffset="149463.57">7761 13141 0,'0'0'0,"-53"-18"15,36 18 1,-1 0-16,-35 0 15,18 0-15,-36 36 16,36 17 0,35 17-1,0-17 1,18-35 0,17-1-1,18-17 1,-36-35-1,-17 0 1,0-18 0,0-18-1,53-17 1,35 35 15,1 35-15,-19 18-1,-17 53 1,0 36 0,-53-19-1,0-52-15,0 35 16,0-36 0,-18 1-1,18-36 16,0 1-31,0-19 16,18 19-16,53-89 16,-1 35-1,36 1 1,-35 70 15,-71 35-15,17 53-1,-17-70-15,0 70 16,-17-17 0,-1-18-1,-17-53 1</inkml:trace>
  <inkml:trace contextRef="#ctx0" brushRef="#br1" timeOffset="149499.35">8237 13317 0</inkml:trace>
  <inkml:trace contextRef="#ctx0" brushRef="#br1" timeOffset="151248.4">9119 13035 0,'0'0'0,"0"-18"0,0-52 15,0 52 1,-17-17-16,17 17 0,-36 54 31,19 34-15,17 71 0,0-35 15,-18-35-16,18-54-15,-18 19 16,1-54 15,17-35-15,17-53 0,19 18-1,17 0 1,-36 53-16,36 17 15,-18 18 1,89 53 0,-124 53-1,0-18 1,0-53 0,71 18-1,-36-35 1,35-18-1,19-18 1,-19-17 0,1-53-1,-36-54 1,-35 54 0,0 53-1,-35 88 16,17-35-31,-17 52 16,35 54 0,17-54-1,54-35 17,17-35-17,-17 0 1,35-17-1,-1-71 1,-87 17 0,-18-35-1,0 36 1,0 52 0,0 36-1,-18 105 1,18-52-1,0 17 1,53-35 0,18-36-1,17-17 1,-70 0 0,87-35-1,-52-18 1,-17-35-1,-36-18 1,0 36 0,0 52-1,0 71 1,0 17 0,-18 36-1,0-17 1,1-37-1,-1-34 1,18-53 15,0-18-15,35-35 15,36-18-15,0 35-1,-36 71-15,71-17 16,-53 87 0,-36 1-1,-17 17 1,-17-17 0,17-36-1,-18-35-15,18-18 47,18-17-47,34-18 16,54-53-1,71-17 17,-107 123-32,-52 0 15,52 53 1,-70 52-1,-17-16 1,-1-36 0,1-18-1,17 0 1,35-70 15,35-36-15</inkml:trace>
  <inkml:trace contextRef="#ctx0" brushRef="#br1" timeOffset="151780.45">11836 12612 0,'-106'17'31,"106"1"-31,-53 70 15,53-52-15,-18 52 16,-17 88 0,17-52-1,1-71 1,17-18 0,0-18-1,0-69 16,0-19-15,35-17 0,53-36-1,18 36 1,-71 88 0,54-35-1,-1 88 1,-53 53-1,-35-1 1,-53-34 0,-70 0-1,-19-36 1,90-18 0,16-17-1,19 0 1,17-35-1,70 0 1</inkml:trace>
  <inkml:trace contextRef="#ctx0" brushRef="#br1" timeOffset="152447.45">12347 13106 0,'0'0'0,"53"-18"15,-35 0 1,52-35 0,-34 1-1,-36-19 1,0 36 0,-53 35-1,35 0-15,-53 70 16,1 36-1,52 0 1,18-53 0,36 0-1,69-36 1,-16-17 15,-19-35-15,-52-18-1,-1-35 1,19 17 0,17-34-1,52 69 1,-34 36 0,0 89-1,-54 16 1,-17-16-1,0-36 1,-17-1 0,-19-52-1,19 0 1,-1-35 15,18-35-15,0-19-1,35 1 1,18 18 0,0 34-1,-18 36-15</inkml:trace>
  <inkml:trace contextRef="#ctx0" brushRef="#br1" timeOffset="152670.85">14270 13053 0,'-35'-18'0</inkml:trace>
  <inkml:trace contextRef="#ctx0" brushRef="#br1" timeOffset="153380.76">14323 12929 0,'17'-17'16,"1"-1"-16,-53 53 0,158-176 16,-87 71-1,-72 52 1,-17 18-1,-70 0 1,35 88 0,88 0-1,88-17 1,18-1 15,35 1-15,-35 0-1,-89-18 1,-123-18 0,-105-18-1,-1-17 1,124-17 0,17-1-1,54 1 1,140 17-1,-35 17 1,71 18 0,0-17-1,-36-18 1,36-18 15,-124 18-31,106-70 16,-70-1-1,-18-52 1,-53-36 0,0 36-1,0 70 1,0 141 15,-35 53-15,-18 18-1,53-124-15,-18 53 16,18-17 0,35-18-1,18-53 1,0-18 15,18-35-15,-54 36-16</inkml:trace>
  <inkml:trace contextRef="#ctx0" brushRef="#br1" timeOffset="153546.56">14887 13035 0,'-17'0'0,"34"0"0,-52 0 16,53 0-1,52-18 1,-52 18-16,141-17 15,-1-1 1,-105 18-16</inkml:trace>
  <inkml:trace contextRef="#ctx0" brushRef="#br1" timeOffset="154430.76">15734 13088 0,'35'-18'32,"-35"1"-32,0-36 15,0-18 1,-53-17 0,-17 53-1,-19 35 1,19 53-1,-18 70 1,35 1 0,53-89-16,0 53 15,17-53 1,54-35 0,35 0 15,-18-35-16,-35-35 1,-35 52-16,17-88 16,-35 36-1,0 52 1,0 36 0,0 52-1,0 18 1,0-52-16,0 17 15,18-18 1,52-18 0,-17-17-1,-18 0 1,-17-52 0,-18 34-1,18-35 1,-1-35-1,36-18 1,18 71 0,17 17-1,0 53 1,-70-17-16,17 52 16,0 19-1,-35-1 1,0-53-1,-17-35 17,-1 0-32,18-35 15,0-18 1,0-35 0,53 0 15,-18 17-16,36 0 1,-1 54 0,-17-18-1</inkml:trace>
  <inkml:trace contextRef="#ctx0" brushRef="#br1" timeOffset="154714.04">16880 12612 0,'0'-35'16,"0"17"-16,0 36 31,0-1-31,-53 89 16,18 17 15,18-87-31,-19 87 16,1 1-1,17-54 1,18-52 0,18-18-1,88 0 1,-89-18-16,36 1 0</inkml:trace>
  <inkml:trace contextRef="#ctx0" brushRef="#br1" timeOffset="155096.96">17286 12912 0,'0'0'0,"0"-18"0,0-17 16,-35 17-1,-18 18 1,-35 53 0,70 18 15,18-19-16,18-16 1,17-36-16,36 17 16,17 1-1,-35 17 1,-53-17 0,-36 0-1,-87-1 1,-1 1-1,54-18 1,52 0 0,18-53 15,0 35-15</inkml:trace>
  <inkml:trace contextRef="#ctx0" brushRef="#br1" timeOffset="155347.68">16810 12647 0,'0'0'0,"0"-18"16,35 18 0,106 0-1,0 0 1,0 0-1,1 0 1,-90 0 0,-87 0-1,-35 0 1,34 18 0</inkml:trace>
  <inkml:trace contextRef="#ctx0" brushRef="#br1" timeOffset="156196.93">10636 14076 0,'0'-18'16,"-17"36"15,-19 52-15,19-17-1,-19 88 1,19 1-1,17-72 1,0-52 0,17-36 15,36-35-31,18-53 16,-18 18 15,0 18-16,-18 70 1,-17 52 0,-1 54-1,19 0 1,16-35 0,37-36-1,52-35 1,-106-18-16,71-35 15,0-52 1,-106-19 0,0 18-1,-18 18 1,-52 70 15,34 18-15,1 53-1,35 0 1,0 0 0,35-18-1,18-17-15</inkml:trace>
  <inkml:trace contextRef="#ctx0" brushRef="#br1" timeOffset="156447.04">11889 14182 0,'0'0'0,"0"-18"32,0 53-17,-18-17-15,-17 35 16,-1 35 0,1 0 15,35-35-16,0-35 1,0-53 15,0-1-31</inkml:trace>
  <inkml:trace contextRef="#ctx0" brushRef="#br1" timeOffset="156813.82">11889 13988 0,'0'0'16,"-36"-18"-16,19 18 0,-54 53 15,71 0 1,0-36 0,0 1-16,53 0 31,18-18-16,-1-18 1,-35-35 0,-17-17-1,-18 34 1,-88 1 0,0 70-1,17 1 1,36 34-1,35-17 1,17-18 0,19-35-1</inkml:trace>
  <inkml:trace contextRef="#ctx0" brushRef="#br1" timeOffset="157096.69">12453 14041 0,'0'-36'31,"0"54"-31,-18 17 16,-17 71 0,-18 17-1,18-34 1,35-54-16,-18 53 15,18-35 1,0-35 0,71-36-1,-18-35 1,-36 36-16</inkml:trace>
  <inkml:trace contextRef="#ctx0" brushRef="#br1" timeOffset="157512.73">12806 14005 0,'0'-17'15,"-35"52"1,17-17-16,18 34 16,-71 37-1,71 34 1,-35 1-1,17-54 1,18-35 0,0-105 15,0 17-15,53-35 15,0 0-16,0 35 1,53 35 0,-88 18-16,87 18 15,-34 17 1,-18 53 0,-35 0-1,-36-17 1,-70-18-1</inkml:trace>
  <inkml:trace contextRef="#ctx0" brushRef="#br1" timeOffset="157595.73">13053 14534 0,'0'0'16,"-18"-17"-1,0-18 1,-17-18 0</inkml:trace>
  <inkml:trace contextRef="#ctx0" brushRef="#br1" timeOffset="157829.26">12365 14235 0,'0'0'0,"0"-18"16,17 0-1,36 18 1,53-35-1,-35 35 1,-1-18 0,-52 18-16,17-35 15</inkml:trace>
  <inkml:trace contextRef="#ctx0" brushRef="#br1" timeOffset="158579.04">14870 14199 0,'0'0'0,"0"-17"31,0-1-31,17 0 16,1-17-16,52-35 31,-70 52-31,36-53 15,-36 54 1,-18 105 15,0-18-15,18 54 0,0-89-16,0 89 15,0-36 1,0-18-1,-17-52 17,-36-18-17,35 0-15,-52 0 16,-19 0 0,1 0 15,53 0-16,35-18 1,18 18 0,17 0-16,53 0 15,88 0 1,-34 0 0,34 0-1,-88 0 1,-70 0-1,-36 0 48,-35 0-63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9-17T04:09:29.7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20549 229 0,'0'0'0,"1076"-123"31</inkml:trace>
  <inkml:trace contextRef="#ctx0" brushRef="#br0" timeOffset="6727.54">1676 829 0,'0'0'0,"0"-53"31,0 35-16,0 1 1,-18 17 47,18-18-17,0 1-30,0-1 0</inkml:trace>
  <inkml:trace contextRef="#ctx0" brushRef="#br0" timeOffset="7049.76">1764 600 0,'0'-18'32,"-18"18"-32,1 0 15,17 18 1,-18 35 0,18 52-1,18 89 1,-1-35-1,36 35 1,-53-158-16,35 69 16,-35-34-1,0-36 1,-17-70 15,-18 0-15</inkml:trace>
  <inkml:trace contextRef="#ctx0" brushRef="#br0" timeOffset="7600.03">1446 1129 0,'-53'-71'16,"106"142"-16,-176-230 16,88 71-1,17 53-15,36-89 16,87 54-1,72-1 1,52 53 0,-52 71-1,17 106 1,-142-106-16,37 106 16,-54 52-1,-35-105 1,-53-18-1,35-70 1,-17-18 15,17-88-15,18-71 0,89-88-1,17 88 1,70 54-1,-35 87 1,35 159 0,-105 18-1,-36 53 1,-35-71 0,0-18-1,-17-70 1,17-35-1,-18-18 17,18-53-17</inkml:trace>
  <inkml:trace contextRef="#ctx0" brushRef="#br0" timeOffset="9432.89">3475 1270 0,'0'0'0,"53"0"16,-18-18 0,-17-35-1,-18 1 1,-18-37 0,0 54-16,-70-18 15,18 53 1,-54 35-1,54 54 1,-19 69 15,54 1-15,35-53 0,35-36-1,54-70 1,16-17-1,37-71 1,-54-53 0,-53-1-1,-17 72 1,-18 35 0,0 70-1,0 71 1,0 17-1,53-35 1,17-52 15,36-36-15,17-18 0,-34-53-1,34-87 1,-105 52-1,-18 0 1,-18 159 15,-17 35-15,35-53-16,0 89 16,0-54-1,17-17 1,-17-35-1,18-18 1,17-35 15,1-71-15,-1 0 0,0-17-1,1 70 1,16 53-1,1 53 1,18 88 0,-36-71-1,53 18 1,36-35 0,-36-53-1,53-17 1,-17-54-1,-89-70 1,-17 53 15,-18-36-15,0 107 0,17 70 15,-17-18-31,18 88 15,-1-52 1,36 35 0,18-53-1,52-36 1,19-34 0,-37-36-1,1-53 1,-35 0-1,-54 0 1,1 53 15,0 71-15,-18 35 0,0 70-1,35-17 1,0-35-1,71-1 1,-71-52-16,71-18 16,53 0-1,0-53 1,-106-35 0,-36-53-1,1 0 1,-89 52-1,-35 89 1,36 71 0,-18 70 15,52-53-15,36 36-1,0-54 1,36-52-16,17-18 15,52-18 1,-34-17 0,17-71-1,-53-17 1,-17 35 0,-18 105 15,0 71-16,-18 1 1,18-1 0,18-18 15,0-70-31,70 53 16,71-53-1,-36-35 1,-35-36-1</inkml:trace>
  <inkml:trace contextRef="#ctx0" brushRef="#br0" timeOffset="9549.81">7302 776 0,'0'-88'15,"0"53"1,-17 52 0,17 36-1,-53 18 1</inkml:trace>
  <inkml:trace contextRef="#ctx0" brushRef="#br0" timeOffset="9667.74">7214 1288 0,'0'35'0,"36"18"16,-72-141-16,107 246 31,-18-140-15,53-18 0,-1-53-1,1-70 1</inkml:trace>
  <inkml:trace contextRef="#ctx0" brushRef="#br0" timeOffset="10782.66">7232 970 0,'0'-18'0,"0"36"0,0-53 15,0-53 1,0 70 0,0-35-1,0-17 1,0 52 0,0 36-1,0 17 1,-18-18-16,18 160 15,0-18 1,0-18 0,36-71-1,16-34 1,1-19 0,0-34-16</inkml:trace>
  <inkml:trace contextRef="#ctx0" brushRef="#br0" timeOffset="11517.07">9190 653 0,'0'0'0,"0"-18"15,0 0-15,-35-35 16,-18 36 0,35 17-16,-70 0 15,0 70 1,-18 71 0,18 106-1,52-70 1,36-1-1,71-52 1,70-71 15,0-36-15,53-70 0,0-53-1,-70-17 1,-89 70-16,18-176 15,-53 70 1,-88 0 0,-18 106-1,-88 53 1,53 71 0,52 105-1,107-52 1,141 52-1,17 1 1,-70-72 15,0 89-15,-106-141-16,-18 88 16,-88 18-1,-52-71 1,34-52-1,-17-36 1,71-53 0,34-88-1,36 17 1,141-70 0</inkml:trace>
  <inkml:trace contextRef="#ctx0" brushRef="#br0" timeOffset="11884.53">9878 1094 0,'0'0'0,"17"0"0,-17 17 31,0 36-15,-17 53-1,17-88-15,0 87 16,0-87-16,0 53 15,70-1 1,1-52 0,35-36-1,17-52 1,-52-1 0,-18-123-1,-36 106 1,-17 0-1,-17 105 32,17 19-31,0-19-16,0 19 16</inkml:trace>
  <inkml:trace contextRef="#ctx0" brushRef="#br0" timeOffset="13499.62">10636 1358 0,'0'0'0,"53"0"15,-35 0-15,35-17 16,17-36 0,-34-18-1,-36 1 1,-36 17-1,-34 53 1,-1 70 0,36 36 15,17-18-15,18 0-1,0-52 1,88-1-1,54-53 1,-1-35 0,17-17-1,-69-18 1,-36-18 0,-53 88-1,-71 36 1,18 52-1,53-17 1,0 35 15,53-17-15,-18-18 0,-17-35-1,-36-18 16,-17 0-15,-18 0 0,18 0-1,35 17 1,0 1 0,17-18-1,89 17 1,18-17-1,-1-35 1,1-53 0,-54 0 15,1-141-15,-36 52-1,-17-17 1,-18 159-16,0-18 15,0 35 1,-36 124 0,19 35-1,-1 71 1,18-71 0,18 18-1,35-89 1,0-52-1,52-18 1,-16-35 0,-1-54 15,-71 72-31,36-107 16,-35 71-1,0 18 1,-18 106 15,0-54-31,0 19 16,-18 87-1,18-52 1,18-54 0,35-17-1,-1 0 1,19-35-1,0-88 1,-18 52 15,-18 18-15,-35 88 15,-18 54-15,1-1-1,17-35 1,17-18 0,54-17-1,17-18 1,-18-18 0,-34 0-16,17-88 15,-36 18 1,-34-53-1,-54 71 1,-17 70 0,-18 53 15,53 70-15,53-17-1,0-36 1,71 1-1,35-36 1,-1-35 0,54-35-1,-88-18 1</inkml:trace>
  <inkml:trace contextRef="#ctx0" brushRef="#br0" timeOffset="13982.37">13247 1288 0,'0'-36'31,"0"54"-16,-35 17 1,35-17-16,-71 52 31,36 1-15,-1-18 0,36-35-1,0-36 16,18 0-15,70-88 0,36-17-1,-36 52 1,0 36 0,-53 53-1,-17-1-15,-18 107 16,0-18-1,18-18 1,52 0 0,-17-53 15,35-35-15,-17-17-1,17-54 1,0-35-1,-70 36 1,17-54 0,-52 36-1</inkml:trace>
  <inkml:trace contextRef="#ctx0" brushRef="#br0" timeOffset="14382.76">12753 564 0,'0'0'0,"-88"53"31,88-35-31,-18 17 16,18-17-16,0 35 15,53-18 1,18-35 0,-19-18-1,-16-52 1,-36 17 0,-53-35-1,35 70-15,-35 1 16,-17 17-1,17 0 1,18 17 0,-36 18 15,53-35-31</inkml:trace>
  <inkml:trace contextRef="#ctx0" brushRef="#br0" timeOffset="14615.9">11677 970 0,'0'0'0,"0"18"0,-18-1 0,18 1 16,53-18 0,106-18-1,-36 1 1,1-1-1,-106 18-15,17-18 16,-88 18 15</inkml:trace>
  <inkml:trace contextRef="#ctx0" brushRef="#br0" timeOffset="15716.07">1923 1940 0,'0'0'0,"-18"0"0,-35 0 31,35 0-31,18 18 32,0 0-17,18-18-15,88 35 16,53-18-1,176 1 1,0 17 0,247-35 15,-35 0-15,511 18-1,-370 0 1,247-18-1,53 0 1,-212 0 0,247 17-1,-18 1 1,-70-18 0,-282 18-1,123-18 1,-141 17-1,-494-17-15,106 0 16,-141 0-16,247 18 31,-195-18-15,-69 0 0,-89-18 46,-18 18-46</inkml:trace>
  <inkml:trace contextRef="#ctx0" brushRef="#br0" timeOffset="16972.41">1535 3563 0,'17'0'16,"1"0"0,17-53-1,0-35 1,-17 0 0,0 0-1,-18-1 1,0 72-1,0 34 17,-18 19-32,18-1 15,0 88 1,0 71 0,0-70-1,0-1 1,0-52-1,0-1 1,-35-34 0,-36-19-1,-70 1 1,18 0 0,-18-18-1,88 0 1,158 0 15,19 0-15,35 0-1,17-18 17,-123 0-32,35 1 15,-17-1 1,-71 0 15,0 1-15</inkml:trace>
  <inkml:trace contextRef="#ctx0" brushRef="#br0" timeOffset="17298.28">1923 3757 0,'0'18'47,"17"-18"-47,1 0 15,0 0 1,17 0 0,0-18-1,-35-17 1,0 17-1,-18 18 1,-17 0 0,18 0-1,-1 18 1,18-1 0,0 1-1</inkml:trace>
  <inkml:trace contextRef="#ctx0" brushRef="#br0" timeOffset="19330.93">3193 3457 0,'0'-17'31,"-18"17"-15,18 17-16,0 18 16,0-17 15,18-18-15,52 0-1,54-53 1,-19-17-1,1-54 1,-88 54 0,-71 17-1,35 53-15,-105 0 16,-36 88 0,71 0-1,35 53 1,53-35-1,35-71 1,71-35 0,53-17-1,-89-1 17,-34 18-17,-124 0 1,-54 71-1,1 34 1,88-16 0,53-1-1,36-18 1,70-52 0,17-18-1,18-35 1,-88 35-16,88-88 15,-123 70 1</inkml:trace>
  <inkml:trace contextRef="#ctx0" brushRef="#br0" timeOffset="22614.22">4057 3404 0,'0'0'0,"-35"0"31,17 0-31,18 18 15,0 0 1,0 52 0,71 54-1,-19-54 1,-34-52-16,35 70 16,-18-53-1,-35-17 1,0-36 15,0-17-15,0 17-16,0 1 15</inkml:trace>
  <inkml:trace contextRef="#ctx0" brushRef="#br0" timeOffset="22847.06">4286 3457 0,'0'0'0,"0"0"31,-35 53-15,-36 53-1,1-18 1,-18 18 0,52-18-1,19-70 1,17-1-1,35-34 1,-17-18 0</inkml:trace>
  <inkml:trace contextRef="#ctx0" brushRef="#br0" timeOffset="23147.99">4604 3510 0,'0'18'16,"0"-1"-16,0 1 0,0 0 16,0 105-1,-18 1 1,18-71-16,-53 193 16,-17 19-1,52-89 1,-17 1-1,35-107 1,0-52 0,17-89-1,19-70 17,-36 53-32</inkml:trace>
  <inkml:trace contextRef="#ctx0" brushRef="#br0" timeOffset="23431.17">4480 3775 0,'0'0'0,"0"-36"0,0-69 16,0 16-1,71 54 1,70-18 0,-18 53-1,19 71 1,-107 52-1,-106-35 1,-52 1 0,35-54-1,35-35 17,35 0-17,36-71 1,-1 36-16</inkml:trace>
  <inkml:trace contextRef="#ctx0" brushRef="#br0" timeOffset="23665.01">5397 3210 0,'0'124'31,"0"-107"-31,-35 107 15,18 17 1,-1-70 0,0 17-1,18-71 17,53-34-17,-35 17-15</inkml:trace>
  <inkml:trace contextRef="#ctx0" brushRef="#br0" timeOffset="24547.6">5927 3492 0,'0'0'32,"17"-52"-32,-34 52 0,-54-18 15,36 18-15,0 35 16,-107 71-1,72 18 1,35-36 0,35-18-1,70-70 32,-35 0-47,54-53 16,-19-17-1,18-36 1,-70 35 0,-18 36-1,0 53 1,0 35 0,0 35-1,18-18 1,35 1-1,17-36 1,1-35 0,52-17 15,-35-36-15,18-35-1,-53-18 1,-53 53-1,0 35 1,-18 53 0,1 54-1,17-19 1,0 1 0,88-36-1,-17-35 1,87-18-1,-69-52 1,-54 17 0,-18-35 15,-17 52-31,0 72 47,0-19-47,-17 54 15,17 17 1,0-35 0,-18-35-1,36-36 17,-1 18-32,36-88 15,-17 35 1</inkml:trace>
  <inkml:trace contextRef="#ctx0" brushRef="#br0" timeOffset="24780.57">7108 3475 0,'18'-18'16,"-36"36"-16,54-36 0,-19 36 16,19 52-1,-19 36 17,1-18-17,35-35 1,17-35-1,19-36 1,-36-35 0,17-52-1,-70-19 1,-18 1 0,-34 52-16</inkml:trace>
  <inkml:trace contextRef="#ctx0" brushRef="#br0" timeOffset="24963.04">6615 3246 0,'0'0'0,"-53"0"0,0 0 16,88 0 31,0 0-32,18 0 1</inkml:trace>
  <inkml:trace contextRef="#ctx0" brushRef="#br0" timeOffset="25896.5">7056 3651 0,'0'0'0,"0"-17"47,0-1-31,0 0-16,17-17 15,18 17 1,1-17 0,-36 17 31,-18 18 15,0 0-46,1 18-16,-1-18 15,18 18-15,-17-1 16,-1 36 0,0-17-1,-17 17 1,35-36-1,0 1-15,0 17 32</inkml:trace>
  <inkml:trace contextRef="#ctx0" brushRef="#br0" timeOffset="27964.6">9207 3457 0,'0'0'0,"-123"35"31,105-35-31,18 18 16,18-18 15,0-18-31,70-17 16,35-71 0,-17 18-1,0-53 1,-71 18-1,-35 105-15,-17-53 16,-54 54 0,18 17-1,-17 53 17,34 88-17,19 123 1,-19 19-1,19-54 1,-1 124 0,-35-36-1,71-52 1,-53-71 0,35-159-16,52 36 15,54-89 1,0-105-1,53-54 1,0 18 0,-124-88-1,-123-52 17,-53 140-17,-36 35 1,18 89-1,71 35 1,71 0 0,34 0-1,107-35 1,35-71 0,-1 18-1,19-36 1,-124 18-1,-53 54 1,-36 69 0,1 54-1,17 70 17,18-35-17,53 0 1,-17-89-16,69 18 15,-16-35 1,34-70 0,-35-54-1,0 36 1,-70-18 0,-18 53-1,-18 53 1,-17 89-1,35-1 1,0 53 0,53-53-1,35-35 1,36-53 15,17-53-15,-35-17-1,0-54 1,-106 1 0,0 70-1,-53 70 1,35 36 0,-17 53-1,35 0 1,0-18-1,0-53 1,0-52 31,35-36-47,0-35 31,-17-1-15,0 72-16,52-54 15,-35 71 1,54 53 0,-19 53-1,-17-35 1,35-1 0,0-35-1,-35-35 1,-17 0-1,52-141 1,-18 18 0,1-1-1,-36 71 17,-17 53-17,-1 53 1,1-17-1,-18-19 1,18-17 0,-18-53 15,0 0-15,-36 36-1,1 17 1,0 17-1,-18 72 1,35-72-16,1 107 16,17-54-1,0 19 1,106-54 15,17-18-15,-70-17-16,123-17 15,-17-71 1,-124 52-16</inkml:trace>
  <inkml:trace contextRef="#ctx0" brushRef="#br0" timeOffset="28413.84">12471 3246 0,'0'-18'15,"35"-70"1,0-18 0,-35 53-1,-70 318-15,140-548 0,-87 283 16,-54 89-1,18 52 1,18 0 0,17 35-1,18-141-15,0 54 32,71-19-17,17-70 1,-17-17-1,34-54 1,-16-35 0,-19 0-1,-70 71 1,0 53 0,0 52-1,-35 36 1,35-35-1,0-36 1,53-17 0,0-18-1,35-53 17,-18-36-17,-52 54-15</inkml:trace>
  <inkml:trace contextRef="#ctx0" brushRef="#br0" timeOffset="28696.76">13088 3104 0,'-18'0'15,"36"0"-15,-71 0 16,35 0-16,1 36 16,17-19-1,53-17 16,-36-17-15,-17-19 0,0 1-1,-17 35 17,-1 0-17,0 0 1,-17 0-1,18 0-15</inkml:trace>
  <inkml:trace contextRef="#ctx0" brushRef="#br0" timeOffset="28880">12312 3316 0,'0'0'0,"-18"0"31,54 0-31,34 0 16,-52 0-16,88-18 16,-18 1-1,-71-1 1</inkml:trace>
  <inkml:trace contextRef="#ctx0" brushRef="#br0" timeOffset="29732.24">13458 3440 0,'0'0'0,"-17"17"47,-1-17-47,-17 35 15,-18 36 1,35 0 0,18-54-16,0 36 15,53-53 1,18 0 0,-36-17-1,-35-36 1,-18-18-1,1-35 1,17 18 0,70 17-1,1 71 1,35 18 15,-18 35-15,0 35-1,-70-53-15,-18 71 16,0-53 0,0-17-1,-35-36 1,17 0 0,0-53-1,18 35-15,18-70 16,70-53-1,71 17 1,-18 89 0,18 53-1,-71 52 1,-70-52-16,-18 105 31,0-17-15,-18-53-1,-35-18 1,53-52 15,0-1-31</inkml:trace>
  <inkml:trace contextRef="#ctx0" brushRef="#br0" timeOffset="30530.53">14870 3334 0,'0'0'0,"17"-18"0,-17-17 16,0 17-16,0-17 16,-70 35-1,-1 35 17,-17 53-17,0 18 1,70-35-1,0-36-15,18 36 16,0-36 0,71-35-1,17-35 1,-35-18 0,18-53-1,-54 71-15,36-89 16,-35 36-1,-18 70 1,0 54 0,-18 87-1,1 18 1,17-35 15,70-18-15,18-70-1,71-18 1,0-53 0,-53-18-1,-71 36-15,71-141 16,-18-36 0,-35 89-1,-53 17 1,0 88-1,-53 53 1,-18 106 0,36 18-1,35 35 1,18-53 15,52-70-15,54-36-1,-18-35 1,35-70 0,-18-19-1,-88 19 1,-52 35 0,-18 35-16</inkml:trace>
  <inkml:trace contextRef="#ctx0" brushRef="#br0" timeOffset="30946.95">11695 4463 0,'0'0'0,"-18"0"0,-35 0 16,71 0 15,17 0-31,0 0 0,89 0 16,105-18-1,-70 0 1,-36 18 15,-176 0 0,36 0-31,-54 0 0</inkml:trace>
  <inkml:trace contextRef="#ctx0" brushRef="#br0" timeOffset="31147.2">12012 4445 0,'0'0'16,"-35"18"-16,0 17 16,-1 0-1,36 0-15,0 71 16,0 0-1,-17 35 1,17-17 0,0-71-1,17-53 1,54-36 0</inkml:trace>
  <inkml:trace contextRef="#ctx0" brushRef="#br0" timeOffset="33079.37">12206 4833 0,'0'0'16,"18"-35"-16,-1 35 0,1-18 15,53-35 1,-36 18 0,0 0-1,-35-18 1,-18 53-1,-34 17 1,34 1-16,-53 53 16,18 52-1,53 1 17,18-54-17,106-52 1,-36-36-1,35-52 1,18-54 0,-35 1-1,-88 70 1,-18 35 0,-53 18-1,35 18-15,1 52 16,17 36-1,0-35 1,35-18 0,0-36-1,-52-17 32,-1-17-47,-35-36 16,0 17-1,18 36 1,17 18 0,18 0-16,0 35 15,35-1 1,18-52 0,71 0-1,52-35 1,-35-35-1,0-54 1,-88-17 0,-35 0-1,-18 35 17,-18 88-17,1 36 1,-19 123-1,19-17 1,-1 34 0,18-52-1,88-18 1,36-70 0,-1-36-1,-17-70 1,-53-35-1,-35 35 1,-18 52 0,0 19-1,-36 70 17,36 35-17,0-18 1,0 19-1,71-72 1,17-17 0,36-17-1,-19-72 1,-105 19 0,0-1-1,-17 54 1,-18 17-1,-1 70 1,19 36 0,-1-53-1,18-18 1,18-52 31,35-54-32,-36 53-15,18-70 16,54 0 0,-54 70-1,-35 71 17,0 18-17,0-36-15,35 36 16,36 17-1,35-18 1,-36-70 0,18 0-1,1-70 1,-1-54 15,-88 1-15,0 52-1,-53 36 1,-35 35 0,35 35-1,-18 36 1,54-18 0,17-36-1,52 19 1,1-1-1,-35 0 1,0 71 0,-1 18-1,-17-1 17,0 71-17,0 35 1,-17-70-1,-124 35 1,-1-106 0,1-52-1,53-36 1,0-36 0,70-52-1,18-53 1,0-53-1,36 71 1</inkml:trace>
  <inkml:trace contextRef="#ctx0" brushRef="#br0" timeOffset="33279.42">14005 4551 0,'0'0'15,"-17"-18"-15,-19 18 16,36-17 0,-17 17-1,17-18 1,-53 0 0</inkml:trace>
  <inkml:trace contextRef="#ctx0" brushRef="#br0" timeOffset="33447.86">13070 4604 0,'0'0'0,"-17"17"0,34-17 32,19 0-17,70 0 1,70 0-1,-141 0-15,142-35 16</inkml:trace>
  <inkml:trace contextRef="#ctx0" brushRef="#br0" timeOffset="34146.55">15557 4516 0,'0'0'0,"0"-18"16,18 0-1,-18 1 1,35-1-1,1-35 1,-36 35 0,-53 18-1,-53 36 1,71-36-16,-71 88 16,71-53-1,35 18 1,70-35-1,18-18 1,53 0 0,-88 0-1,-106 17 32,-17 19-31,-18 17-1,70-36-15,0 36 16,18-35 0,71-1-1,-18-17 1,17 36 0,-17 34-1,-53 54 1,-35 17-1,-36-18 1,36-52 0,35-54-1,35-52 17</inkml:trace>
  <inkml:trace contextRef="#ctx0" brushRef="#br0" timeOffset="34481.43">16722 4286 0,'0'0'0,"-18"-17"16,18-1-16,53 0 15,35 1 1,106-19 15,-35 19-15,0 17-1,-177 0 1,-35 17 0,-17-17-16</inkml:trace>
  <inkml:trace contextRef="#ctx0" brushRef="#br0" timeOffset="34696.87">16969 4198 0,'0'0'15,"-18"18"-15,0-18 0,1 0 16,-19 53-1,36 17 1,-17 54 0,-19 17-1,19-53 1,-1 71 0,18-106 15,18-53-16,52-18 1</inkml:trace>
  <inkml:trace contextRef="#ctx0" brushRef="#br0" timeOffset="35263.12">17180 4586 0,'0'-18'0,"0"36"0,18-36 15,-36 107 16,18-72-31,-17 36 16,17 53 0,17-35-1,36-71 1,53-18 15,17-53-15,-34 1-1,-36-54 1,-36 89 0,-34 53 15,-19 52-15,1 124-1,0-53 1,35-88-16,-18 106 15,0 53 1,-17-36 0,-18-70-1,-53-18 1,-70-88 15,70-35-15,-17-53-1,70 0 1,53-1 0,35 1-1,142-71 1,-125 106-16</inkml:trace>
  <inkml:trace contextRef="#ctx0" brushRef="#br0" timeOffset="35562.69">17903 4586 0,'0'0'0,"0"-18"0,-52 89 31,16 35-15,19 88 15,-19 35-16,36-176-15,-17 35 16,-1-35-16,0 124 16,1-72-1,17-69 1,0-54 0,35-88-1,18 0 1,-53 53-16,35-52 15</inkml:trace>
  <inkml:trace contextRef="#ctx0" brushRef="#br0" timeOffset="35828.8">17851 5045 0,'0'-124'0,"0"-17"16,0 18-1,0 52 1,0 18 15,-18 688-31,36-1287 0,70 616 16,-176 601-16,264-1130 15,-70 601 1,-106 52 0,0-53-16,-18 18 15,-70 35 1,53-70-16,-36 17 16,1-17-1,87-36 16,36-35-15</inkml:trace>
  <inkml:trace contextRef="#ctx0" brushRef="#br0" timeOffset="36446.31">18380 4692 0,'17'0'0,"1"0"31,35 0-15,-35-18-16,70-35 16,-35 0-1,0-17 1,-53 35 0,-36 35-1,-70 70 1,54 1-1,-1 35 1,35-1 0,18-69-1,71-19 1,17-17 15,-53-17-31,124-54 16,0-17-1,-54 0 1,-34-18 0,-53 71-1,-89 35 1,-35 53 0,89-1-1,17 37 1,35-19-1,0-17 1,-17 0 0,-18-35-1,-53-1 1,0-17 0,0 0 30,35 0-46,1 0 0</inkml:trace>
  <inkml:trace contextRef="#ctx0" brushRef="#br0" timeOffset="37595.12">1147 6085 0,'0'0'16,"0"18"-16,-18-18 0,-35 18 16,35-18-1,-17 0 1,0 0-1,35-36 1,0-34 0,17 35-1,54-1 1,35 72 0,-36 34-1,-70 89 1,-35-18-1,-88 71 1,-1-71 0,36-106-1,0-35 1,52-53 15,19-53-15,17 0-1,53 18 1,-36 88-16,36 0 16,35 53-1,1 71 1,-36-19 0,-18 1-1,0-70 1,36-19-1,-54-17 1,19-70 0</inkml:trace>
  <inkml:trace contextRef="#ctx0" brushRef="#br0" timeOffset="37762.31">1658 6509 0,'0'0'16,"18"0"-16,-18-18 31,-36 18 0,19 0-15,17-18-16</inkml:trace>
  <inkml:trace contextRef="#ctx0" brushRef="#br0" timeOffset="38913.76">2787 6473 0,'-18'0'0,"1"0"32,34-17-17,36-18 1,0-36 0,-35 18-1,-18-35 1,-18 70-16,-70-35 15,0 53 1,-36 18 0,18 53-1,36 87 1,70-34 15,18 52-15,34-105-1,54-71 1,-18-36 0,54-122-1,-90 69 1,54-157 0,-88 87-1,17-35 1,-35 88-1,-17 212 17,-1-71-32,0 124 15,1 70 1,17-70 15,17 0-15,54-107-1,17-34 1,-53-18-16,71-53 16,35-70-1,-17-18 1,-71 35 0,-53 35-1,-53 71 1,-53 53-1,88 0 1,36 18 0,70-1-1,0-17 1,18 18 0,-71-1 15,1-52-16,17-18 1,0-18 0,17-70-1,-17 0 1,0-53 0,-35 70-1,-18 124 16,0 18-15,-18 17 0,18-53-16,0 0 15,0-17-15,0 0 16,0-89 31</inkml:trace>
  <inkml:trace contextRef="#ctx0" brushRef="#br0" timeOffset="39068.39">4039 6121 0,'0'0'0,"0"-36"16</inkml:trace>
  <inkml:trace contextRef="#ctx0" brushRef="#br0" timeOffset="41245.98">4445 6421 0,'0'0'0,"-18"0"16,18 17-16,-17 1 16,34-18 15,36 0-15,88-88-1,18-1 1,-35 1-1,-71-18 1,-71 1 0,-53 87-1,54 18-15,-89 53 16,53 35 0,0 106 15,0 88-16,18-70 1,0 158 0,35-123-1,0 0 1,0-88 0,88-124-1,-18-35 1,89-70-1,-53-142 1,-88 71 0,-71-71-1,-106 54 1,0 52 0,-35 18 15,176 88-16,71-18 1,124-35 0,17-18-1,70-87 1,-17-19 0,-88 19-1,-141 34 1,-89 71-1,-35 35 1,71 18 0,0 142-1,35 52 1,0 0 0,0 88 15,0-18-16,0-52 1,0 53 0,0-159-1,35-71 1,36-70 0,34-54-1,37-105 1,-37-35-1,-87 17 1,-124 1 0,0 122-1,-35 54 1,71 35 0,34 35 15,36 1-16,71-36 1,35-53 0,35-18-1,-35-17 1,35-18 0,-88 53-1,-36 18 1,-17 17-1,-17 89 17,17-53-32,-18 52 15,18-17 1,0-35 0,0-54 30,18-16-30,-18-1 0,0 17-1,0 1 1,-18 35 31,0 0-47,1 18 15,17-1 79,0 1-94,17-18 16,-17 18-16,0-1 15,0 36 1,36 35 0,-19-17-1,36-18 1,-35-36-16,70 1 16,-17-18-1,-1-53 1,18-35-1,-17 17 1,-53-34 0,-18 69-1,-18 19 1,-17 34 0,35 19 15,0 17-16,17-18 1,54 35 0,-1 1-1,-34-18 1,-1-18 0,36-17-1,-1-18 1,36-53-1,-71 35-15,53-52 16,18-36 0,-88 0-1,-18 53 1,-18 35 0,-70 54 15,53 34-16,17 54 1,18-36 0,53-53-1</inkml:trace>
  <inkml:trace contextRef="#ctx0" brushRef="#br0" timeOffset="42278.09">7497 6667 0,'-142'-17'16,"142"-36"-1,142 123-15,-213-228 16,106 70-1,-35 35 1,-17 70 15,-1 19-31,0 52 16,1 0 0,17-35 15,-18-36-16,18-34 17,0-1-32,53-70 15,-18 17 1,36-17 0,-36 88-1,-17 36 1,-18-19-16,17 36 15,36 35 1,0-52 0,53-36-1,0 0 1,-36-53 15,-52 35-31,35-70 16,18-18-1,-19 18 1,-16 53 0,-36 52 15,0 1-15,0 17-1,0-53 32,0 1-47,0-1 31,0 1-31,-18 17 16,0 0-16,-34 17 16,-1 54 15,17 35-16,19-18 1,17 0 0,106-35-1,-18-36 1,53-17 0,-35-52-1,-18-1 1,0-71-1,-53-17 1,-35 88 0,-35 53-1,-36 35 1,19 71 15,34-18-15,18 18-1,35-88 1,53 0 0,18-54-1,-35 1 1,-18-18 0,-53 0-1</inkml:trace>
  <inkml:trace contextRef="#ctx0" brushRef="#br0" timeOffset="42678.03">7144 6632 0,'0'0'0,"0"18"16,0-1 0,17 1-16,54-18 15,35 0 1,-18 0 0,0-35 15,-70 35-31,-18-35 0</inkml:trace>
  <inkml:trace contextRef="#ctx0" brushRef="#br0" timeOffset="43461.73">6544 7426 0,'0'0'0,"18"0"31,-1 0-16,1 0-15,35-35 16,-36 17-16,19-17 16,-19-18-1,-122 35 1,-1 18 0,-35 53 15,52 0-16,89 18 1,71-1 0,17 1-1,71-1 1,-36 18 0,-105-17-1,-124 0 1,-70-36-1,52-18 1,-17-17 0,35-70-1,89 17 1,17-18 0,70 19 15,19 34-16,52-17 1,0 17-16</inkml:trace>
  <inkml:trace contextRef="#ctx0" brushRef="#br0" timeOffset="44128.71">6844 7602 0,'35'-17'0,"-70"34"0,158-34 16,-105 17-1,-18 17 1,0 19-1,0-19-15,0 36 16,0 18 0,0 17-1,0-35 1,-18 0 0,1-53-1,-1 0 16,18-71-15,0-17 0,35-18-1,18 18 1,53 17 0,-18 71-1,0 36 1,-52 52-1,-36 18 1,0-53 0,0-18-1,-18-17 1,0-18 0,1-53 15,17-36-16,53 1 1,53-18 0,17 89-1,-70 52 1,-35 53 0,-18 18-1,-36-35 1,19-18-1,-1-36 1,36-52 15,17 17-31</inkml:trace>
  <inkml:trace contextRef="#ctx0" brushRef="#br0" timeOffset="44596.48">8149 7602 0,'0'-17'16,"0"34"-16,0-70 16,0 18-1,-53 35 1,0 0 0,36 18-16,-54 70 15,1 18 1,52-18-1,18 0 1,0-17 0,88-71-1,36-18 1,-1-52 0,-52-1 15,-18-35-16,-53 0 1,-106 36 0,0 70-1,-18 70 1,54 1 0,35-1-1,35 1 1,17-53-1,71-18 1,18-36 0</inkml:trace>
  <inkml:trace contextRef="#ctx0" brushRef="#br0" timeOffset="45411.48">8520 7320 0,'0'0'0,"17"-70"15,-17 52 1,0 36 0,-17 87-1,-1 54 1,0-53 0,18 35-1,0-70 1,0-54-1,0-34 17,18-19-17,0 19-15,34-89 16,37 18 0,-36 35 15,0 18-16,-36 35 1,-34 52 0,-89 1-1,53-35 1,0-18 0,35 0-1,1 18 1,17 17-1,0 35 1,17-17 0,36 0-1,35-35 1,18-18 0,53 0 15,70-18-16,-105-70 1,-71 18 0,-18-54-1,-35 71 1,-35 53 0,-18 88-1,0 1 1,53-1-1,0-53 1,35-17 0,36-18-1,-1-18 1,-17-53 0,-35 54-1</inkml:trace>
  <inkml:trace contextRef="#ctx0" brushRef="#br0" timeOffset="46946.19">10266 7814 0,'53'35'31,"-36"-35"-31,54 0 16,-1-53-1,-52 53 1,53-53-1,-54 36-15,1-71 16,-18-1 0,-88-16-1,-18 52 1,35 53 0,-70 70-1,124-34-15,-89 87 16,106-35-1,0 18 1,88-53 0,53-53-1,-53-35 1,18-36 15,-35-17-31,-54 0 31,-17 0-15,0 70 0,0 36-1,-17 17-15,-1 53 16,18 18 0,35-36-1,18-34 1,71-36-1,70-53 1,-88-18 0,-18-35-1,-88 1 1,0 52 0,-53 141 30,53-53-46,-18 53 16,-35 0 0,18-17-1,35-53 1,35-54 15,-17 19-31,52-54 16,1 1-1,0-19 1,-36 72 0,0 52-1,0 18 1,36 35 0,17-17-1,0-54 16,71-17-15,35-17 0,-35-36-1,-106-35 1,-53-18 0,-88 0-1,17 106 1,-52 18-1,17 70 1,53 18 0,53-1-1,17-52 1,36-35 0,36-18-1,16-35 16,-16-71-15,-1-35 0,-35-71-1,-36 71 1,19 0 0,-36 88-1,0 106 1,-36 106-1,19 52 1,17-17 0,0-88-1,70-18 1,-17-70 0,18-18 15,-1-53-16,1-53 1</inkml:trace>
  <inkml:trace contextRef="#ctx0" brushRef="#br0" timeOffset="48861.35">13882 7338 0,'0'0'15,"17"-18"1,36-17 0,-35 35-16,53-53 15,17 0 1,0-18 0,-88 54-16,0-18 15,-53 17 1,-88 18-1,35 18 1,18 52 0,88 18-1,0-35 1,123 71 0,-34-36-1,-1 18 16,-88-18-15,-71-18 0,-35-34-1,-35-36 1,18-18 0,70-35-1,18-70 1,17-1-1,18 54 1,0 105 15,53 71-15,0 17 0,17-17-1,19-53 1,-54-35-1,141-1 1,18-17 0,-53-35-1,36-53 1,-89 0 0,-88-18-1,0 88-15,-35-88 16,-54 89-1,1 34 1,-35 72 0,35 16-1,52-16 1,36 16 0,36-87-1,34-18 16,36-35-15,0-36 0,-36-17-1,-52 53-15,17-89 16,-17 71 0,-18 89 15,0 52-16,0-53-15,0 18 16,18 53 0,52-71-1,-17-17 1,70-18 0,1-36-1,-18-34 16,-89-36-15,-17 0 0,0 71-1,-17 53 17,-18 35-17,35-36-15,-36 89 16,36-18-1,-17-35 1,17-71 31,0 1-47,35-18 16,-17 17-16,52-70 31,18 17-16,-35 54 1,-18 34 0,1 71-1,-1-17 1,18-1 0,17-17-1,-17-35 1,36-18-1,-1-35 1,18-18 0,-18-53-1,-18 0 1,-34 53 0,-19 36-1,-17 52 16,-70 53-15,34 18 0,36-36-1,0-34 1,71-19 0,0-17-1,17-17 1,-18-36-1,-34 0 1,-1-18 0,-35 18-1</inkml:trace>
  <inkml:trace contextRef="#ctx0" brushRef="#br0" timeOffset="49228.84">16175 7073 0,'-18'-17'15,"36"34"-15,-142-34 16,36 34 0,53 18-1,35 54 1,35-72 0,53 1-1,18-53 1,-35-1-1,-18-17 1,-36 36-16,-17-36 16,-70 35-1,-36 18 1,0 0 0,36 53-1,52 18 16,18 35-15,53-71 0,53-35-1</inkml:trace>
  <inkml:trace contextRef="#ctx0" brushRef="#br0" timeOffset="50044.73">16581 7056 0,'0'0'0,"0"-36"0,0 19 0,0-36 16,17 17 0,-17 72 15,0-19-31,-53 107 16,36 52-1,-19-35 16,36 18-15,0-71 0,36-35-1,52-53 1,0-35 0,-17 0-1,-1-54 1,-35 1-1,-17 88 1,-18 18 0,0 70-1,-18-35 1,18 18 0,18-54-1,53-17 16,70 0-15,-53-70 0,-53-19-1,-17 1 1,-18 18 0,0 52-1,0 36 1,-53 70-1,0 0 1,18 88 0,-1 54-1,36-19 1,0 142 0,-17-71-1,-36-35 16,18-141-15,-54-18 0,19-70-1,17-36 1,35-70 0,18-18-1,-17-70 1</inkml:trace>
  <inkml:trace contextRef="#ctx0" brushRef="#br0" timeOffset="50293.63">16457 7549 0,'0'0'0,"-18"-35"31,36 0-15,17 35-16,54-35 16,69-1-1,-17 19 1,-70 17 0,-36-18-1,18-17 1</inkml:trace>
  <inkml:trace contextRef="#ctx0" brushRef="#br0" timeOffset="53093.85">17868 7020 0,'0'0'0,"-53"-17"16,53-1 0,18 18 15,35 0-16,53 0 1,-89 0-16,89-35 16,35-18-1,-53 0 1,-70-35 0,-36 17-1,-34 53 16,-37 36-15,36 70 0,36 71-1,17 35 1,17-35 0,-17 0-1,0-54 1,-17-87-16,-36 0 15,-18-18 1,1-71 0,17 1-1,-18-36 1,54 70 0,17 89 30,17 18-30,36 17 0,53-17-1,0-54 1,17-34 0,1-36-1,-36-35 1,-53-18-1,-35 18 1,0 52-16,0 1 16,-17 35-1,-1 71 1,0 34 0,18 1-1,0-53 16,71-18-15,-1-35 0,54-17-1,-1-54 1,-34-17 0,-1-35-1,-71 34 1,-17 72-16,-52 52 31,16 53-15,36 18-1,0 0 1,0-88-16,18 17 16,-18-18-16,35 1 15,-17-18 1,-1 0 15,-17-53-15,-35 0-1,0 18 1,0 35 0,17 18-1,18 52 1,35-17-1,1-35 1,69-1 0,1-17-1,-35-35 1,52-53 0,-17-53-1,-35 17 16,-54 71-31,36-105 16,-35 69 0,-18 19-1,-35 70 1,-18 35 0,35 71-1,-35 35 1,53-106-16,-35 89 15,17 17 1,18-53 0,53-53-1,71-17 1,-89-18 0,106-53-1,-106-17 16,0-1-15,-35 18 0,0 71 15,-17 35-15,17 17-1,0-34 1,53-36-1,17 0 1,-17 0 0,-53-18-16,35-53 15,-17 18 1,0-35 0,-18 106 30,-18 35-30,18-36-16,-35 72 16,17-36-1,1-18 1,17-53 15,17-17-15,1 17-16,17-35 15,0-35 1,1 18 0,-19 52-1,-17 36 1,0 70 0,0-18-1,36 19 16,-19-54-15,54-18 0,35-17-1,35-17 1,-35-54 0,-54-35-1,-52 53 1,-17 1-1,-54 34 1,-17 53 0,35 53-1,36-35 1,17-17 0,35-19-1,35-17 16,1 0-15,-53-17-16,17-1 16,-18 0-1,-17 1 1,0 34 15,-35 36-15,18-17-16,-36 34 15,0 54 1,0 34 0,18 36-1,17-35 1,18 70 0,-18 54-1,-35-125 16,-52 1-15,-19-53 0,53-53-1,-17-53 1,53-18 0,17-52-1,18-1 1,0-35-1,0-35 1,18 18 0</inkml:trace>
  <inkml:trace contextRef="#ctx0" brushRef="#br0" timeOffset="53383.49">20038 6932 0,'0'0'0,"0"-53"31,0 36-15,0 34 46,-36-17-46,19 0-16,-1 18 16</inkml:trace>
  <inkml:trace contextRef="#ctx0" brushRef="#br0" timeOffset="53628.08">19138 7126 0,'0'0'0,"0"18"16,18-18-1,52 0 1,36 0-1,18 0 1,-71 0 0,-71 0 15,-17 0-31</inkml:trace>
  <inkml:trace contextRef="#ctx0" brushRef="#br0" timeOffset="56243.42">3969 9419 0,'-36'18'31,"36"-1"-15,53-17-16,88 18 16,18-18-1,106 0 1,-36 0-1,-123 0 17,-88 0-32,-1 0 15,-34 0-15</inkml:trace>
  <inkml:trace contextRef="#ctx0" brushRef="#br0" timeOffset="56627.27">4586 9490 0,'-35'17'15,"70"-34"-15,-88 70 16,53-36-16,0 89 16,0-35-1,0 34 1,0 19 0,0-18-1,0-71-15,0 106 31,-53-35-15,-35 0 0,-18-53-1,18-53 1,-106-53 0,53-18-1,53 1 1,35-36-1,35 35 1,71 36 0,106 17-1,-36 1 1</inkml:trace>
  <inkml:trace contextRef="#ctx0" brushRef="#br0" timeOffset="57960.44">5133 10089 0,'0'0'15,"18"-35"1,-18 0 0,-18-18-1,-70 35 1,70 18-16,-70 0 15,70 18-15,-70 53 16,17 34 0,54 19-1,17-36 1,17 0 0,54-70-1,-36-18-15,36-35 16,35-54 15,-18-16-15,-70 16-1,-1-16 1,-17 87-16,0 0 16,0 106 15,0 18-16,35-18 1,1 1 0,-1-36-1,-17-53-15,35 0 16,52-71 0,1-35-1,-35 18 1,-36-35 15,-35 70-15,0 106 15,0 52-15,0-34-1,18 35 1,-18-89-16,53 36 15,-36-53-15,36 0 16,35-17 0,18-36-1,-35-35 1,-54 17 0,-17 0-1,-17 36 16,-1 18-15,106 17 15,18 0-15,71-18 0,-125 18-16,160-53 15,-71 35 1,-53 1-1,-88-1 1,-70 18 0,-54 53-1,-52 88 1,105-53 0,36 36-1,35-36 16,18-35-15,52-53 0,54-35-1,-18-54 1,-18 1 0,-18-35-1,-34-1 1,-36 54-1,-18 140 17,0 36-17,18 18 1,0-19 0,18-69-16,35 17 15,0-36 1,17-17 15,1-70-15</inkml:trace>
  <inkml:trace contextRef="#ctx0" brushRef="#br0" timeOffset="58777.99">8237 9966 0,'0'0'0,"0"-71"31,0 54-31,0 34 31,0 1-31,-35 70 16,0 71-1,17-18 1,18-88-16,0 123 16,53-34-1,0-90 1,70-34 0,19-71-1,34-70 1,-17-71 15,-89 0-15,-70 35-1,-106-35 1,-105 106 0,-1 88-1,71 105 1,123 72-1,71-36 1,106 71 0,17-1-1,-52-34 1,-89-19 0,-123-34-1,-36-54 1,-52-52 15,0-18-15,-1-88-1,142 35 1,70-53 0,124-17-1</inkml:trace>
  <inkml:trace contextRef="#ctx0" brushRef="#br0" timeOffset="59160.31">9190 10195 0,'0'0'0,"35"-53"15,-17 53 1,-18 124 31,0-89-47,-18 0 0,0 124 31,18-53-15,36-71-1,34-35 1,19-35 0,-72 17-16,54-52 15,-36-54 1,-35 18-1,0 54 1,-35 52 0,17 0-1,0 0-15,18 35 16,0-18 0,36-17-1</inkml:trace>
  <inkml:trace contextRef="#ctx0" brushRef="#br0" timeOffset="61143.89">9772 10336 0,'18'0'16,"-36"0"-16,71 0 15,-36 0-15,1-17 16,17-19 0,1-16-1,-36 16 1,0 19-1,-36 17 1,19 17-16,-36 71 16,35 1-1,18 16 1,0-16 0,71-72-1,52-17 1,36-88 15,-18-18-15,-35 0-1,-36 18 1,-70 35 0,-70 53-1,-18 71 1,35 17-1,53 0 1,53 0 0,35-35-1,-53-35 1,-17-18 0,-18-18-1,-35-17 1,-18 35-1,17 0 17,19 53-17,17-35-15,0 17 16,53-17 0,52-1-1,-16-34 1,87-54-1,36-70 1,-124 17 0,18-70-1,-18 18 1,-88 70 0,0 89-1,-71 105 1,1 35 15,-18 54-15,52-1-1,36-70 1,36-18 0,69-70-1,-16-36 1,-1-53-1,0-34 1,-17 16 0,-54 54-1,-34 123 17,-19 1-17,36-19 1,0 1-1,36-54 17,17-17-17,52-35 1,-16-53 0,-37 0-1,1-1 1,-17 54-1,-36 53 17,0 35-32,-36 35 15,19-18 1,17 1 0,53-36-1,-36-35-15,54 0 16,17-35 15,0-53-15,-70-36-1,-18 36 1,-35 18 0,-71 70-1,88 0-15,-52 53 16,17 52-1,35 19 1,18-54 0,53 1-1,70-71 1,-17-18 0,18-70-1,-1-35 1,-35 17-1,-70 71 17,-53 87-1,-1 37-15,-16-1-1,34 0 1,18-53-1,0-17 1,0-36 0,53-52-1,17-18 1,36-36 0,-18 18-1,-70 89-15,35 17 16,-35 35 15,-18 71-15,0 17-1,0-52 1,53-18 0,88-53-1,-36 0 1,19-71-1,-36-35 1,-70 0 0,-18 36-1,-35-1 1,-54 18 0</inkml:trace>
  <inkml:trace contextRef="#ctx0" brushRef="#br0" timeOffset="61342.93">12471 9631 0,'0'0'16,"-18"-35"-16,-17 35 15,17 0 1,0 17-1,1-17-15,-1 0 16,-35 18 0</inkml:trace>
  <inkml:trace contextRef="#ctx0" brushRef="#br0" timeOffset="61560.43">11148 10019 0,'-18'35'16,"18"-17"-16,18-18 15,-1 0-15,72-35 16,34 17 0,-35 0-1,-70 18-15,70-17 16,-88-1-1</inkml:trace>
  <inkml:trace contextRef="#ctx0" brushRef="#br0" timeOffset="62443.14">3933 11112 0,'0'0'15,"-35"0"1,53 0 15,-1 0-31,19 0 16,52 18-1,-70-18-15,176 18 16,123-1 0,1 1-1,228 0 1,125-1-1,105 19 17,70-1-17,54-35 1,17 18 0,-211-1-1,193-17 1,124 18-1,-670-1 1,-194-17-16,388 0 16,-230 0-1,-211 0 1,-88-17 0,-54 17-1,-105-18 1,18 18-1</inkml:trace>
  <inkml:trace contextRef="#ctx0" brushRef="#br0" timeOffset="63276.13">2769 12488 0,'-70'-17'31,"52"17"-31,18-53 16,0 0 0,0-18-1,0 18 1,0 71 15,0 88 0,0 0-15,0 35 0,0-18-1,0-87-15,0 34 16,-70 1-1,-1-36 1,-52-35 0,34 18-1,19-18 1,87 0 31,36 17-47,71-17 15,-1 0 17,-87-17-32,87-19 15,-17 1 1,-53 0 0,-53 17-16</inkml:trace>
  <inkml:trace contextRef="#ctx0" brushRef="#br0" timeOffset="63368.03">2981 12700 0,'-18'-18'16</inkml:trace>
  <inkml:trace contextRef="#ctx0" brushRef="#br0" timeOffset="63461.15">2893 12682 0,'0'-17'0,"17"17"15,1 17 16,0-17-15</inkml:trace>
  <inkml:trace contextRef="#ctx0" brushRef="#br0" timeOffset="64126">4322 12294 0,'0'0'16,"-18"0"-16,0 0 31,18-17 0,0-1-15,18-17 0,-18 17-16,70-35 15,19-35 1,-54 0 0,-35 53-1,-124 35 1,-34 70-1,69 18 1,19 89 0,70-89-1,106 0 1,53-53 0,-18-17-1,-18-18 1,-88 0-1,-88 0 17,-123 18-17,53 35 1,-19 17 0,90 18-1,34 18 1,71-53-1,53-53 1,88-18 0,0-70-1,-53 18 1</inkml:trace>
  <inkml:trace contextRef="#ctx0" brushRef="#br0" timeOffset="64325.79">4939 12453 0,'0'-18'0,"-35"1"32,35 52-17,0-17-15,0 35 16,88 35 0,-18 0-1,-17-35 1,0-35-1,-18-18 1</inkml:trace>
  <inkml:trace contextRef="#ctx0" brushRef="#br0" timeOffset="64558.89">5450 12453 0,'0'0'0,"-17"0"0,-54 0 16,-52 53 15,-1 53-15,18 17-1,-17 18 1,52-52 0,54-37-1,105-69 1,-17-36-16</inkml:trace>
  <inkml:trace contextRef="#ctx0" brushRef="#br0" timeOffset="64792.99">5750 12453 0,'0'0'0,"-17"0"31,-19 53-31,19 18 15,-19 70 1,19 35 15,-18 71-15,-18 53 0,17 17-1,36-211-15</inkml:trace>
  <inkml:trace contextRef="#ctx0" brushRef="#br0" timeOffset="64892.91">5486 14129 0,'17'0'31,"-34"0"-31,70-18 0,-36-35 16,54-70-1,-36-71 1,18 141-16</inkml:trace>
  <inkml:trace contextRef="#ctx0" brushRef="#br0" timeOffset="65159.53">5662 12894 0,'-35'-159'16,"70"318"-16,-105-459 0,70 230 31,17-1-15,89 36 0,-18 35-1,-53 0-15,18 53 16,-53 17-1,-70 1 1,-54-1 0,36-34-1,53-19 1,35-52 0,35-18-1</inkml:trace>
  <inkml:trace contextRef="#ctx0" brushRef="#br0" timeOffset="65409.28">6227 12118 0,'0'0'0,"17"-18"16,-17-35 0,0 89-1,-35 52 1,0 53-1,17 0 1,18-106-16,0 36 16,0-1-1,53-70 1,17 0 0,-17-17-1</inkml:trace>
  <inkml:trace contextRef="#ctx0" brushRef="#br0" timeOffset="66041.58">6632 12453 0,'18'-35'16,"-36"70"-16,36-141 15,-53 71 1,17 35-16,-70 0 16,-18 53-1,18 35 1,52 18-1,36-18 1,0-35 0,53-53-1,18-18 1,-1-17 0,-34 17-16,34-70 15,-17-18 1,-18 53-1,-35 36 17,0 52-17,0 36 1,0 17 0,18-18-1,35-34 1,35-19-1,18-17 1,-71-17-16,54-19 16,-1-52-1,-53-18 1,-17 71 0,-18 70 15,0-17-16,0 35-15,0 35 32,0-35-17,17-53 17,19-18-17,16-52 1</inkml:trace>
  <inkml:trace contextRef="#ctx0" brushRef="#br0" timeOffset="66375.23">7355 12153 0,'0'0'15,"-17"-35"-15,-54 17 16,-17 54 0,53 34-1,35-35 1,17 1-1,54-36 17,-36-18-17,18-53 1,-53 1 0,0 35-1,-53 17 1,-17 36-1,34 35 1,19 52 0,17-34-1,0-53 1</inkml:trace>
  <inkml:trace contextRef="#ctx0" brushRef="#br0" timeOffset="66925.22">7585 12312 0,'0'0'0,"-18"0"31,0 18-15,1 34 0,-1 19-1,18-53-15,-17 52 16,-1-17-1,18-18 1,18-17 15,-18-53-15,0-18 0,17 35-16,36-105 15,18 52 1,34-17-1,-34 88 17,-36 71-17,-35 34 1,0-87-16,18 88 16,35-53-1,35-18 1,18-35-1,-18-18 1,-35-34 0,-18-1-1,-35 17 1,0 1 0,-35 35-1</inkml:trace>
  <inkml:trace contextRef="#ctx0" brushRef="#br0" timeOffset="67083.7">8237 12506 0,'0'0'15,"-17"0"1,-1 0 15,18-18 16,0 1-47</inkml:trace>
  <inkml:trace contextRef="#ctx0" brushRef="#br0" timeOffset="69424.55">9560 12153 0,'0'0'0,"0"-17"0,-35-1 15,35 18 1,-18-35-1,18 17 1,-17 36 0,-1 123-1,0 0 1,1-53 0,-1 0-1,18-35 1,-17-53-1,-1 18 17,-17-89-17,35-35 1,35 18 0,18-35-1,17 17 1,19 71-1,-19 88 1,-17 70 0,-35 18-1,-1-53 1,-17-17 0,18-89 30,-18 1-30,35-54-16,36-52 31,17 34-15,-70 54-16,123-53 16,-35 106-1,-54 52 1,-52 54-1,0-1 1,0-70 0,0 18-1,18-71 1,35 0 0,18-53-1,-54 35-15</inkml:trace>
  <inkml:trace contextRef="#ctx0" brushRef="#br0" timeOffset="69658.5">10672 12365 0,'0'0'15,"17"0"32,1-18-47,52-17 16,-52 17-16,70-35 15,-17-35 1,-71 18 0,-53 70-1,-71 53 1,-34 105 0,122-140-1</inkml:trace>
  <inkml:trace contextRef="#ctx0" brushRef="#br0" timeOffset="69792.19">11236 12506 0,'18'-18'0,"-1"1"16,1-1-16,52-70 15,-34 53-15</inkml:trace>
  <inkml:trace contextRef="#ctx0" brushRef="#br0" timeOffset="70009.11">11483 12065 0,'0'-18'0,"0"-35"16,0 124-16,0-159 0,0 70 16,-35 53-1,-1 36 1,19 70 0,-1 0-1,0-53 1,18-17-1,53-53 1,0-36 15,71-53-15,-71 36-16</inkml:trace>
  <inkml:trace contextRef="#ctx0" brushRef="#br0" timeOffset="70491.22">11836 12083 0,'0'-36'16,"0"72"-16,0-107 0,0-35 15,0 71 1,-18 53 0,-17 105-1,-1 36 1,19-53 0,-18 52-1,17-87 1,18-89 31,0 1-47,35-36 31,-17 35-31,52-88 16,1 36-1,-18 52 1,-18 36-1,-17 70 1,-18 18 0,0-18-1,53-35 1,53-53 0,-1 0-1,19-53 1,-36-18-1,-53-17 17,-52 18-17,-1 52-15</inkml:trace>
  <inkml:trace contextRef="#ctx0" brushRef="#br0" timeOffset="70741.09">11307 12294 0,'0'0'0,"-18"0"16,0 18-16,54-18 31,-1 0-31,71-18 16,17-35-1,-88 36 1,-17-1 15,-36 18-31</inkml:trace>
  <inkml:trace contextRef="#ctx0" brushRef="#br0" timeOffset="71258.92">10619 12188 0,'0'0'0,"0"-17"16,0-1 0,-18 18-1,0 0 1,1 18-16,-36 52 16,53-34-16,-18 52 15,18 18 1,18-36-1,70-34 17,53-36-17,0-18 1,-35 0-16</inkml:trace>
  <inkml:trace contextRef="#ctx0" brushRef="#br0" timeOffset="71992.99">12577 12330 0,'52'-36'31,"-52"19"-31,0-1 16,-17 36 30,-1-1-46,1 1 0,-36 70 16,17 18 15,36-35-15,0-54-16,18 18 16,53-35-1,34 0 1,-16-52-1,16-19 1,-69-17 0,-36-18-1,-89 35 1,-34 54 0,52 34-1,-17 54 1,53-1-1,35 1 17,53-36-17,53-35 1</inkml:trace>
  <inkml:trace contextRef="#ctx0" brushRef="#br0" timeOffset="72825.07">13406 12347 0,'17'-17'0,"-34"34"0,34-52 16,-17 17-16,0-17 16,-53-18-1,-53 53 1,18 18 0,-35 70-1,52 18 1,54-53-1,17 17 17,17-34-17,36-36 1,53 0 0,-18-71-1,-17 0 1,-1-70-1,1-35 1,-36 52 0,-35 36-1,0 53 1,0 53 0,-35 87-1,-18 54 1,35-35-1,18-1 1,0-88 0,36 36-1,16-53 1,37-1 0,16-34-1,19-36 1,-53 0-1,-1-53 1,-70 53 0,-18 53-1,-52 0 1,35 35 0,35 53-1,17-17 1,19-36-1,-19-17 17,-17 17-17,-70-35 17,52 0-32,-70 18 15,35-18 1,53-53-1</inkml:trace>
  <inkml:trace contextRef="#ctx0" brushRef="#br0" timeOffset="73907.91">14817 12224 0,'0'0'16,"70"-141"-1,-70 123 1,0 0-16,0 1 16,0 34-1,-35 36 1,0 71 0,17-89-16,0 71 15,-17 17 1,35-70-1,0-35 1,35-18 15,36-53-15,-1-35 0,-52 70-16,17-70 15,18-36 1,-17 54-1,-19 105 17,-17-17-32,0 52 15,18 36 1,35-18 0,0-35-1,35-53 1,18 0-1,-18-17 1,-35-54 15,-36-35-15,-17-17 0,18 35-1,-18 35 1,0 123 15,0-52-31,0 123 16,0-53-1,0 0 1,35-52 0,36-19-1,17-34 1,18-36-1,-53-18 1,17-35 15,-52 18-15,0 71 0,-18 52-1,-36 71 1,19-53-1,17 17 1,0-35 0,0-17-1,35-18 1,18-53 0,-35 18-1</inkml:trace>
  <inkml:trace contextRef="#ctx0" brushRef="#br0" timeOffset="74308.25">16175 11818 0,'-71'-35'32,"142"70"-32,-159-70 0,70 35 0,-17 0 15,-1 53 1,36-18-1,18-17 1,35-18 0,35 0-1,0-53 1,-88 0 0,0 17-1,-53 1 1,1 35-1,-37 53 17,19 35-17,35 1 1,17 16 0,18-34-1,88-71 1,-53 0-16</inkml:trace>
  <inkml:trace contextRef="#ctx0" brushRef="#br0" timeOffset="74624.47">16616 11853 0,'0'-35'16,"0"17"-16,-18 18 15,-17 18 1,35 0 0,-53 105-1,35 1 1,-17 17 0,17-35-1,18-54 1,18 1-1,53-53 1,-1 0 0,18-70-1,-52 52-15</inkml:trace>
  <inkml:trace contextRef="#ctx0" brushRef="#br0" timeOffset="75174.84">17057 11800 0,'0'-17'0,"0"34"0,0-87 16,0 52 15,-18 18-15,-17 88 0,0 71-1,35-124-15,-36 107 16,1-19-1,35-35 1,0-70 0,0-1-1,0-69 1,35-1 0,36-71-1,17 1 1,-35 70-1,-18 53 1,-35 17 0,0 36-1,0 53 1,-17 0 0,17-18-1,35-70 1,53-18-1,18 0 1,0-71 0,-18-17-1,-88 18 1,18-1 0,-54 36-1,19 17 1</inkml:trace>
  <inkml:trace contextRef="#ctx0" brushRef="#br0" timeOffset="75427.41">16439 11959 0,'-17'0'0,"34"0"0,-52 0 15,53 0 1,88 0 0,52 0-1,-17-17 1,-52-1 0,-72 18-1</inkml:trace>
  <inkml:trace contextRef="#ctx0" brushRef="#br0" timeOffset="76007.11">9190 13070 0,'0'0'0,"-18"0"0,-70-17 32,70-1-32,1 18 15,34 0 17,19 0-32,122-18 15,-16 18 1,69-17-1,-70 17 1,-105 0-16,34 0 31,-88 17-15,-17-17-16</inkml:trace>
  <inkml:trace contextRef="#ctx0" brushRef="#br0" timeOffset="76257.17">9472 13070 0,'0'0'16,"-70"53"-1,52 18 1,-17-1 0,-1 72-1,36-107-15,0 106 16,0-71-1,0-17 1,36-53 31,34-70-47</inkml:trace>
  <inkml:trace contextRef="#ctx0" brushRef="#br0" timeOffset="76875.12">9807 13353 0,'0'0'0,"18"-18"16,-18 36-1,-18 17 1,1-17-16,-19 52 16,19 18-1,17-35 1,17-35-1,71-1 1,36-69 15,-1-19-15,-17 0 0,-88 19-1,-18 16 1,0 19-1,-18 70 17,-17 52-17,17-34 1,18 70 0,0 0-1,0-35 1,0 53-1,0-36 1,-53-52 0,-52-36 15,-37-35-15,19-35-1,88 17-15,-89-35 16,71 18-1,36 0 1,17-18 0,106-18-1,-71 54-15</inkml:trace>
  <inkml:trace contextRef="#ctx0" brushRef="#br0" timeOffset="77207.39">10548 13353 0,'0'0'0,"0"-18"0,0 0 15,-18 18 1,-17 36 0,17 34-1,1 107 1,17 17-1,-18-18 1,-17-17 0,17-36-1,1-52 1,-1-36 0,0-53-1,18-35 1,0 36-16,0-54 15,18 1 1</inkml:trace>
  <inkml:trace contextRef="#ctx0" brushRef="#br0" timeOffset="77506.96">10442 13582 0,'0'-71'16,"0"142"-16,0-212 15,0 123-15,18-35 16,35 18-1,88 0 1,-18 35 0,1 17-1,-107 72 1,-105-1 0,-70 0-1,16-18 1,89-52-1,36 0 1,70-71 31,17 0-47</inkml:trace>
  <inkml:trace contextRef="#ctx0" brushRef="#br0" timeOffset="78174.14">10936 13511 0,'35'0'16,"-70"0"-16,88 0 16,-18 0-1,36-17 1,-18-19 0,0-16-1,-36-19 1,-17 36-1,-17 17 1,-36 18 0,0 35 15,0 54-15,18-1-1,35 18 1,35-54-1,35-16 1,36-36 0,18-36-1,-18-16 1,-89 16-16,107-70 16,-36 1-1,-88 52 1,0 35-1,-71 0 1,54 36 15,17 0-31,-18 35 16,36 17 0,17-17-1,18 0 1,-35 0-1,-18-35 1,0-1 0,-36-17-1,-17 0 1,18 0 0,17-17-1,18-1-15</inkml:trace>
  <inkml:trace contextRef="#ctx0" brushRef="#br0" timeOffset="78757.14">13494 13335 0,'0'0'0,"0"-18"15,-53 1 1,35 17 0,1-18-16,17 0 15,-18-17 1,18-18 0,35 0-1,89-17 1,-19 34-1,54 19 1,0 52 0,-141 53-1,-36 36 1,-70-18 0,17-18-1,-17 18 1,35-18-1,18-35 1,35-36 15</inkml:trace>
  <inkml:trace contextRef="#ctx0" brushRef="#br0" timeOffset="79090.38">13670 13935 0,'0'0'0,"-18"17"0,-17 36 16,18-35-16,17 35 16,0-36-1,17 1 1,54-18-1,-18-18 1,-36-34 15,-17 16-15,-35 19 0,0 17-1,17 0 1,0 17-1</inkml:trace>
  <inkml:trace contextRef="#ctx0" brushRef="#br0" timeOffset="80274.21">1852 14852 0,'-18'0'15,"-17"0"1,18 0-16,-19-18 15,36-70 1,0 35 0,0-35-1,0 53 1,53 35 0,-35 0-16,52 70 15,-34 89 1,-36-18-1,-53 71 1,-35-71 0,-54 35 15,54-123-15,0-53-1,35 0 1,0-35-1,18-89 1,35 89-16,0-71 16,53 1-1,0 69 1,53 89 0,-54 18-1,37 52 1,-54 1-1,0-54 1,-17-52 0,0-1 15,17-34-15,-18-1-16</inkml:trace>
  <inkml:trace contextRef="#ctx0" brushRef="#br0" timeOffset="80439.84">2134 15258 0,'0'-18'0,"0"36"0,0-54 15,-17 36 17,-1 0-17,0 0 1</inkml:trace>
  <inkml:trace contextRef="#ctx0" brushRef="#br0" timeOffset="81190.7">3157 14922 0,'0'0'0,"18"0"63,0 0-63,-1-17 16,89-36-1,-71 35-15,54-35 16,-37-17-1,-52 17 1,-70 35 0,-36 18-1,-35 71 1,88 17 0,53-70-16,0 87 15,18-34 1,88-36-1,52-35 1,-70 0 0,-17-17 15,-71-1-15,-123 18-1,-1 35 1,1 71-1,52 0 1,36 35 0,35-35-1,70-71 1,36-35 0,53-35-1,0-36 1,-106 36-16,17-18 15</inkml:trace>
  <inkml:trace contextRef="#ctx0" brushRef="#br0" timeOffset="81406.42">3933 15011 0,'0'0'0,"0"-18"0,18 18 16,-18 35 15,18-17-31,17 70 15,18 18 1,-35-18 0,-1-35-1,1-53 1,-1-18 0,36-34-1</inkml:trace>
  <inkml:trace contextRef="#ctx0" brushRef="#br0" timeOffset="81623.17">4251 15081 0,'18'-17'16,"-36"34"-16,36-52 0,-54 35 15,19 18 1,-36 52 0,-53 54-1,-18 17 1,54-53-1,17 0 1,53-70 0,53-36-1,17-17-15</inkml:trace>
  <inkml:trace contextRef="#ctx0" brushRef="#br0" timeOffset="81956.62">4604 15081 0,'0'0'0,"0"18"31,0 35-15,-36 88 0,19 0-1,-1-106-15,1 142 16,-19 105-1,1 35 1,-36-70 0,36-70-1,0-1 1,17-70 0,18-88-16,0-71 31,18-53-16,52-88 1</inkml:trace>
  <inkml:trace contextRef="#ctx0" brushRef="#br0" timeOffset="82290.28">4604 15646 0,'0'0'0,"0"-53"15,0-88 1,-36 35-1,36 35 1,36-17 0,-19 70-16,54-34 15,52 34 1,-52 53 0,-36 71-1,-52 17 1,-54-34-1,53-54-15,-87 35 16,52-17 15,17-35-31,19-18 32,105-71-17</inkml:trace>
  <inkml:trace contextRef="#ctx0" brushRef="#br0" timeOffset="83690.81">5415 14975 0,'0'0'0,"18"-17"0,-18-1 16,0 0-16,0-17 15,-18 53 16,0-1-31,-34 107 16,-1 52 0,35-35-1,0-105 1,18 105 0,0-71-1,53-52 1,71-18-1,-18-35 1,52-36 0,19-52-1,-124 35 1,-36-18 0,-17 53-1,-53 53 1,-52 17-1,-19 72 1,36 16 0,70 1-1,18-53 17,36-35-17,52-18 1,-53 0-16,36-53 15,-1-18 1,-17 1 0,0-18-1,-53 52 1,0 142 15,0-18-15,0-17-1,18-18 1,52-36 0,-52-17-1,35 0 1,-36 0-16,72-70 16,-1-1-1,-53 1 1,-17-18-1,-18 70 1,0 124 15,0-36-15,0-17 0,53 0-1,52-53 1,-34 0-1,-36-17-15,106-36 16,-52-36 0,-72 1 15,1 0-15,-18 70-1,0 142 16,-35-18-15,-1-53 0,19-18-1,-1-17 1,18-36 15,18 0-31,35-52 16,17-54-1,36 18 1,-36 54 0,1 52 15,-53 88-15,-18 0-1,-18 18 1,18-36-1,0-52 1,18 35-16,52-53 16,36-71-1,-18-17 1,-52 18 0,-19-36-1,-34 18 1,-1 70-16</inkml:trace>
  <inkml:trace contextRef="#ctx0" brushRef="#br0" timeOffset="83806.84">6703 14922 0,'0'0'0,"-53"0"0,-18 0 16,18 0-1</inkml:trace>
  <inkml:trace contextRef="#ctx0" brushRef="#br0" timeOffset="83873.36">6491 14922 0,'18'0'16,"52"0"-1,-17 0-15</inkml:trace>
  <inkml:trace contextRef="#ctx0" brushRef="#br0" timeOffset="84473.15">8784 15293 0,'0'0'0,"-35"-35"0,-89 246 93,124-193-77,0 0-16,0-1 16,0 1-1,0-36 17,0 1-17,0-1-15,18-17 16,88-106-1,-18 35 1,-35 53 0,-35 35-1,17 71 1,35 53 0,-34 0-1,-19-53 1,1-36-1</inkml:trace>
  <inkml:trace contextRef="#ctx0" brushRef="#br0" timeOffset="84557.16">9155 15346 0,'0'-35'16,"52"-36"0,19-35-1,17 53 1,-70 18-1</inkml:trace>
  <inkml:trace contextRef="#ctx0" brushRef="#br0" timeOffset="84690.23">9578 15540 0,'53'-18'31,"-36"1"-31,1-1 0,0 0 0</inkml:trace>
  <inkml:trace contextRef="#ctx0" brushRef="#br0" timeOffset="84923.33">9878 15293 0,'0'-18'47,"53"1"-32,17-54 1,-17-17 0,-53 35-1,0 18 1,-88 35 0,-18 53-1,71-36-15</inkml:trace>
  <inkml:trace contextRef="#ctx0" brushRef="#br0" timeOffset="85057.5">9737 15328 0,'0'35'0,"0"-70"0,53 159 16,-1-71 0,-16-53-1,52 35 1,-53-35-16,124 0 16,-53-53-1,-18 0 1,-53 0-1</inkml:trace>
  <inkml:trace contextRef="#ctx0" brushRef="#br0" timeOffset="85357.05">9525 15064 0,'-18'-18'31,"18"0"-15,-17 1-1</inkml:trace>
  <inkml:trace contextRef="#ctx0" brushRef="#br0" timeOffset="85472.72">9613 15275 0,'0'71'15,"0"35"1,-17-36-1,17-52 1,52-18 0</inkml:trace>
  <inkml:trace contextRef="#ctx0" brushRef="#br0" timeOffset="85813.1">10848 14870 0,'0'0'0,"0"-18"15,-18 18-15,1 0 16,-36 35-1,0 71 1,35-88-16,-35 140 16,36-52 15,17-18-15,0-35-1,0-70 16</inkml:trace>
  <inkml:trace contextRef="#ctx0" brushRef="#br0" timeOffset="86456.74">10319 15240 0,'0'0'16,"-18"0"-16,18 18 15,18-18 1,88 0-1,17 0 1,106-71 0,1-17 15,-177 70-31,52-52 16,-69-36-1,-36 35 1,-18 54-1,-35 17 1,35 53 0,1 52-1,17-69-15,0 105 16,0-35 0,-18-1-1,1-34 1,-1-36-1,0-35 1,18-35 0,0-36 15,88-34-15,1 34-1,34-17 1,-17 88-1,-71 35 1,-35 71 0,-17 0-1,-1-36 1,0 1 0,18-53-1,89-71 16,-72 35-31</inkml:trace>
  <inkml:trace contextRef="#ctx0" brushRef="#br0" timeOffset="86839.6">11765 15169 0,'0'0'0,"0"-17"15,0-1 1,-18 53 15,-34 71-15,34-53-1,0-35-15,18 70 16,0-35 0,53-53-1,18 0 1,17-35-1,-17-36 1,-54-35 0,-17 36-1,-53-1 17,-53 71-17,36 18 1,17 35-1,35-36-15,18 19 16,18-19-16</inkml:trace>
  <inkml:trace contextRef="#ctx0" brushRef="#br0" timeOffset="87389.46">12541 15134 0,'0'0'15,"0"-35"1,0 17-16,0 1 16,-53 17-1,36 0 1,-89 35 0,18 18-1,-18 70 1,53-17-1,53-53 1,18-35 0,70-18-1,18-36 1,-1-69 0,-34 16-1,0-122 1,-1 70-1,-52 17 1,-18 89 0,-36 88-1,1 35 17,18 53-17,17 0 1,0-17-1,0-54 1,52-70 0,1 0-1,18-53 1,-53 36-16</inkml:trace>
  <inkml:trace contextRef="#ctx0" brushRef="#br0" timeOffset="91557.09">14093 14887 0,'0'0'0,"0"-17"0,-17-54 16,-1 53-16,18-52 15,-53 17 1,-17 53 0,-36 88-1,35 0 17,1 71-17,70 17 1,0-52-1,88-1 1,35-123 0,107-35-1,17-88 1,-141-1 0,-36-35-1,-70-52 1,-70 105-1,-54 18 1,-70 88 0,35 88 15,53 18-15,18 70-1,88 1 1,53-54-1,53-70 1,70-53 0,18-35-1,-17-71 1,-18 0 0,-89 35-1,-35 1 1,-35 52-1,0 106 17,0 18-17,0-18 17,0 1-17,53-54 1,0-35-1,-18 0-15,71-53 16,-17-18 0,-1-34-1,-53 16 1,-17 54 0,-18 17-1,0 54 1,0 17-1,0 35 1,-18 18 0,18-53-1,106-18 17,-18-35-17,-17-35 1,34-36-1,-34-35 1,-53 53 0,-18-17-1,0 52-15,-36 18 16,-17 0 0,0 71-1,36 35 1,17-18-1,17 18 1,54-71 0,17-35-1,36 0 17,-1-71-17,-52 1 1,-36-18-1,-35-1 1,-35 54 0,17 35-1,0 53 1,18 35 0,53 0-1,0-17 1,18-36-1,-18-17 1,17-18 0,19-18 15,-19-17-15,54-106-1,-72 35 1,-34-35-1,-18 35 1,0 53 0,-70 53-1,52 0-15,-53 35 16,36 36 0,17 52-1,18 19 1,18-72-1,70 18 1,36-52 0,-1-36-1,1-36 17,-54-34-17,1-36 1,-54 53-1,-34 88 17,-36 53-17,53-17 1,0 0 0,53-36-1,-36-18-15,54-17 16,35-17-1,0-54 1,-36-17 0,-35-35-1,-35-1 17,-88 71-17,-18 53 1,18 53-1,0 53 1,70 17 0,18-34-1,124-1 1,52-53 0,1-35-1,52-53 1,-53-35-1,-105 0 1,-36-36 0,-35 107-16,0-54 15,-53 71 1,-35 18 15,-18 52-15,53 19-1,18 16 1,35-52 0,53-53-1,18 0 1,-19-53 0,37-35-1,16-35 1,-87 70-1,0 35 1,-18 53 0,0 36-1,0 17 1,35 18 15,36-71-15,52-35-1,53 0 1,-52-53 0,35-35-1,-71-35 1,-70 17 0,-36 71-1,-70 17 1,-36 53-1,18 36 1,89 35 0,17-18-1,0-53 1,70 0 15,36-35-15,-18-88-1,1-53 1,-19-35 0,-52 17-1,-1 18 1,-17 88 0,-35 71-1,17-1-15,-52 124 16,35-35-1,35 53 1,0-53 0,53 17-1,-1-52 17,19-71-17,0-36 1,-1-34-1,-17-1 1,0-17 0,-53 70-1,0 36 1,-35 35 0,-1 18-1,36-1 1,36 1-1,34-71 1,89 17 0,-18-87 15,-53-1-15,0-17-1,-70 35 1,-53 88 15,-18 18-15,0 36-1,18-37 1,17-16 0,18-54 15,35-52-16,54-19 1,-1 19 0,0 34-1,-70 36 1,17 0 0,0 53-1,-35 36 1,18-19-1,52 18 1,-17-52 0,88-1-1,53-53 1,-88-52 0,-18-54-1,-70 36 1,-53 0-1,-124 70 1,71 53 0,35 18-1,35 0 17,18 0-17,53 0 1,-18-18-1,-35 124 1,-17-35 0,-54 52-1,1 53 1,-1-35 0,1 53-1,-19 0 1,19-159-1,-177-35 1,212-70 0,-1-54-1,36 1 17,0 52-32,0-35 15,36-70 1,-1-36-1</inkml:trace>
  <inkml:trace contextRef="#ctx0" brushRef="#br0" timeOffset="91716.24">19756 14640 0,'-53'-17'16</inkml:trace>
  <inkml:trace contextRef="#ctx0" brushRef="#br0" timeOffset="91771.79">19738 14411 0,'0'53'16,"0"-106"-16</inkml:trace>
  <inkml:trace contextRef="#ctx0" brushRef="#br0" timeOffset="91807.78">19703 14534 0,'0'18'16,"-18"0"-1</inkml:trace>
  <inkml:trace contextRef="#ctx0" brushRef="#br0" timeOffset="92589.09">7038 16263 0,'0'0'0,"-71"-71"31,54 71-31,-54 18 15,54 0-15,-54 52 16,18 54 0,35-18-1,1-53 1,17-18 0,0-18-1,0-34 1,70-54-1,1 18 1,-18-17 0,-36 70-1,19 17 17,-1 54-17,-35-53-15,18 52 16,70 1-1,0-54 1,-88-34-16</inkml:trace>
  <inkml:trace contextRef="#ctx0" brushRef="#br0" timeOffset="92772.32">7549 16422 0,'0'-53'16,"0"18"-16,0-54 15,0 1 1,-17 88-1,-18 35 1,-1 36 0,36-53-16,-17 70 15,17-53 17,35-35-32</inkml:trace>
  <inkml:trace contextRef="#ctx0" brushRef="#br0" timeOffset="92989">7885 16298 0,'17'0'16,"-17"71"15,-17-18-15,-19 35-1,19-17 1,17-1-1,0-52 1,0-36 0,0-35-1</inkml:trace>
  <inkml:trace contextRef="#ctx0" brushRef="#br0" timeOffset="93172.33">7796 16104 0,'0'0'16,"-70"-35"0,52 35-1,18 18 17,18-1-32,17 1 15,0-18 1</inkml:trace>
  <inkml:trace contextRef="#ctx0" brushRef="#br0" timeOffset="93421.86">8308 16051 0,'0'18'47,"0"17"-47,-18-17 0,18 17 15,0 71 1,-17 53 0,17-53-1,-18-53 1,18-36 0,-18-17-1,18-35 1</inkml:trace>
  <inkml:trace contextRef="#ctx0" brushRef="#br0" timeOffset="93954.63">8008 16404 0,'0'0'0,"-18"0"0,71 18 47,53-18-31,18-35-1,70-36 1,0-35 0,-106 18-1,-70 53-15,-18-36 16,0 53-16,0 1 16,-71 70-1,18 35 1,18 71-1,17-36 1,18-17 0,0-71-1,0-17 17,0-53-1,18-18-16,-1 17-15,72-52 16,-1 35 0,18 53-1,-36 53 1,-70 35 0,0 1-1,-17-36 1,17-36-16,-71 1 15,18-18 1</inkml:trace>
  <inkml:trace contextRef="#ctx0" brushRef="#br0" timeOffset="94355.21">7479 16475 0,'0'17'16,"0"19"15,0-19-31,0 19 15,0-19-15,0 18 16,-18-17-16,-52 35 16,34-35-16</inkml:trace>
  <inkml:trace contextRef="#ctx0" brushRef="#br0" timeOffset="94970.95">10019 16439 0,'0'0'0,"-35"-35"15,-1-18 1,19 0-1,-1 18 1,71 0 0,70 35-1,19 35 1,-19 53 15,-88 0-15,-35 18-1,-70-53 1,34-35-16,-52 17 16,35-35-1,36-18 1,17-70 0,70 0-1,36-18 1,-88 71-16,70-36 15,0 36 1,-35 35 0</inkml:trace>
  <inkml:trace contextRef="#ctx0" brushRef="#br0" timeOffset="95304.69">10707 16457 0,'0'0'16,"0"35"-16,0-17 15,53-18 1,0 0 0,52-53-1,-34 0 1,-71-35 0,-71 53-1,-17 35 1,0 70-1,53 18 1,35 18 0,35-53-1,89-35 17,52-18-17,-35-18 1,53-35-16</inkml:trace>
  <inkml:trace contextRef="#ctx0" brushRef="#br0" timeOffset="95954.75">11659 16334 0,'18'-71'15,"-36"142"1,36-195-16,-71 124 16,0 0-1,-35 88 1,-18 36-1,88-54 1,18 1 0,18-53-1,35-18 17,18-53-17,-54 35-15,36-35 16,0-35-1,-53 17 1,0 89 15,0 17-15,0-17-16,0 88 16,0-18-1,53-53 1,35-17-1,36-18 1,-54-53 0,89 0-1,-89-141 1,-34 35 15,-36 0-15,0 89-1,-18 88 1,0-1-16,-17 89 16,18 53-1,17 0 1,0-71 0,52-18-1,19-52 1,17-18-1,18-35 1</inkml:trace>
  <inkml:trace contextRef="#ctx0" brushRef="#br0" timeOffset="97421.8">13476 16528 0,'0'0'16,"0"17"-1,0-34 17,0-1-32,53-17 15,18-89 1,-36-52-1,-35 17 1,0 18 0,0 88-1,0 71 1,-18 105 15,1 36-15,17 35-1,0-53 1,0-123-16,17 35 16,1-36-16,70 1 15,0-18 1,53-18 0,-35-52-1,-35-18 1,-54-1-1,-17 54 1,0 88 15,0 18-15,0 17 15,18-53-15,35-17-1,35-18 1,-17-36 0,-18-34-1,-18-36 1,-35 71 0,0 17-16,0 71 31,-18 0-16,-17 35 1,0-35 0,35-35-1,0-36 17,35-35-1,18-17-16,0-1 1,-36 36-16,19-18 16,-1 53-1,-35 35 1,0 36 0,0-1-1,0 1 1,53-18-1,0-53 1,17 0 0,1-18-1,17-70 1,18-18 15,-35 0-15,-36 53-1,-35 106 17,-35 35-17,17 1 1,18-72-16,0 54 16,35-36-1,53-35 1,36 0-1,-18-35 1,-18-36 0,-35-70-1,-53 70 17,0 36-17,-71 88 1,18 18-1,36 35 1,17-54 0,53-16-1,35-36 1,0 0 0,18-36-1,-53-34 1</inkml:trace>
  <inkml:trace contextRef="#ctx0" brushRef="#br0" timeOffset="97627.32">14940 15893 0,'0'0'0,"-35"0"0,17 0 16,-52 0-1,34 0 1,54 0 31</inkml:trace>
  <inkml:trace contextRef="#ctx0" brushRef="#br0" timeOffset="97839.09">13688 16104 0,'-36'18'0,"72"-36"0,-89 54 16,18-36-16,35 17 31,70-17-15,71-17-1,106-36 1,-176 35-16</inkml:trace>
  <inkml:trace contextRef="#ctx0" brushRef="#br0" timeOffset="98087.73">14605 17057 0,'0'0'0,"-35"17"0,-1-17 16</inkml:trace>
  <inkml:trace contextRef="#ctx0" brushRef="#br0" timeOffset="98504.6">14446 17110 0,'0'0'15,"18"0"-15,35-53 16,35 0 0,53-71-1,-141 71 1,-18 36-1,-52 17 1,-1 35 0,1 89-1,70-54 1,53-35 15,17-35-15,36 0-1,-88 0 1,-54 0 0,-105 18-1,18 17 1,-18 71 0,70-18-1,71 18 1,53-35-1,106-71 1,35-53 0,-71-18-1,-52 36 1</inkml:trace>
  <inkml:trace contextRef="#ctx0" brushRef="#br0" timeOffset="98555.52">14905 17198 0,'0'-18'16,"0"36"-16,-18-53 0</inkml:trace>
  <inkml:trace contextRef="#ctx0" brushRef="#br0" timeOffset="98704.76">14940 17163 0,'18'53'32,"52"17"-17,-158-193-15,194 264 0,-71-106 16,53 53 0,-88-70-1,36-18 1,17-18-1,-36-17 1</inkml:trace>
  <inkml:trace contextRef="#ctx0" brushRef="#br0" timeOffset="98870.88">15311 17304 0,'0'-53'15,"-18"123"1,36-87-16,-18-71 0,-71 88 31,-35 35-15,-35 53-1,53-17 1,17 17 0,71-71-16,0 1 15</inkml:trace>
  <inkml:trace contextRef="#ctx0" brushRef="#br0" timeOffset="100255.49">15787 17321 0,'0'0'0,"35"-17"0,0-1 0,54-35 16,-72 18-1,-17-18 1,-53 53 15,-17 0-15,34 18-16,-52 17 15,-18 71 1,18-18 0,71-53-1,17 0 1,88-52 0,18-36-1,17-18 1,-70 18-1,-35 18 1,-18 70 15,0 18-15,17 0 0,54-35 15,-18-18-16,70 0 1,-52-53 0,-36 35-16,18-35 15,-53 1 1,0 34 0,0 36-1,0 34 1,-53 19-1,35-53-15,1 17 16,-1 0 0,18-52 31,35-19-32,-17 19-15,53-36 16,-1-35-1,-35 52 1,1 36 0,-19 18-1,-17 35 1,0 17 0,18-17-1,0-53 1,35 0-1,-18-17 1,35-36 0,-34 0-1,17-35 1,-36 70 15,-17 71 0,0 0-15,0 17 0,0-52-16,0 17 15,53-17 1,18 17 0,17-52-1,35-54 1,-70 18-1,-35 18-15,0-36 16,-18 36 0,0 53 15,-36 35 0,-17 52-15,36-69-16,-19 69 15,-16 90 1,-19-37 0,18 36-1,-53-17 1,53-36 0,-35 0-1,70-123 1,18-71 15,53-71-15,36-52-1,-54 140 1</inkml:trace>
  <inkml:trace contextRef="#ctx0" brushRef="#br0" timeOffset="100570.98">17004 17498 0,'0'-71'15,"0"142"-15,0-212 16,0 123-16,18-35 16,70-17-1,35 52 1,54 0 0,-72 71-1,-105 18 1,-88 52-1,53-105-15,-71 70 16,-35 18 0,70-71-1,36-35 1,70-35 31,1 17-47,34-88 15,18 36-15</inkml:trace>
  <inkml:trace contextRef="#ctx0" brushRef="#br0" timeOffset="100821.41">17886 17039 0,'0'0'0,"0"-35"15,0 88 16,0 35-15,0 0 0,-18 36-1,18-36 1,0-35 15,0-36-15,35-17-1,18-53 1</inkml:trace>
  <inkml:trace contextRef="#ctx0" brushRef="#br0" timeOffset="101237.78">18062 17392 0,'0'0'16,"18"0"15,-1 0-31,54 0 15,-53 0-15,70-18 16,18-17 0,-18-18-1,-70 0 1,-18 0 15,-18 36-15,-88 34-1,18 71 1,53-17 0,17 17-1,18-35 1,18 0 0,70-35-1,-18-18 1,19-36-1,-54 1 1,18 0 0,-18 17-1</inkml:trace>
  <inkml:trace contextRef="#ctx0" brushRef="#br0" timeOffset="101421.43">18962 17445 0,'0'0'0,"0"-18"0,-18 18 47,18 35-47,18-35 16</inkml:trace>
  <inkml:trace contextRef="#ctx0" brushRef="#br0" timeOffset="101453.56">18927 17462 0</inkml:trace>
  <inkml:trace contextRef="#ctx0" brushRef="#br0" timeOffset="101472.35">18909 17445 0,'18'17'0,"-18"-52"0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9-17T04:12:34.05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1094 1076 0,'0'0'0,"17"18"15,19-1 1,-36 1-16,52-18 16,-16-18-1,34-35 1,-34 0 0,-36 18-16,17-35 15,-17-19 16,-17 54-15,-72 35 0,1 35-1,-53 89 1,35 17 0,89-53-1,17-17 1,52-18-1,37-18 1,34 35 0,-88-52-16,54 35 15,-89 35 1,-89 0 0,-34 1-1,-89-1 16,106-88-15,-35-71 0,71-17-1,35 17 1,35-17 0,17 53-1,89 0 1,35 17-1</inkml:trace>
  <inkml:trace contextRef="#ctx0" brushRef="#br0" timeOffset="416.87">1464 1499 0,'0'0'0,"18"0"15,17 0 1,-17 0 0,52-35-1,-35-18 1,-17 35-16,17-34 16,-35-19-1,-35 71 1,-53 0-1,17 53 1,-17 53 0,70 17-1,18-35 1,18 1 0,35-72-1,53-17 1,-36-17 15,54-107-15,-54 36-1</inkml:trace>
  <inkml:trace contextRef="#ctx0" brushRef="#br0" timeOffset="683.16">2099 829 0,'0'0'0,"0"-35"15,-18 70 17,-17 124-17,17-18 1,-17 35 0,35-140-16,0 69 15,0-34 1,0-18 15,0-71 0,18-17-31</inkml:trace>
  <inkml:trace contextRef="#ctx0" brushRef="#br0" timeOffset="1566.12">2152 1393 0,'0'0'0,"0"18"16,0 0-16,18-18 31,17 0-31,18 0 16,35-53-1,-17 0 1,-36-35 15,-35 17-15,-53 71-1,-18 35 1,-35 54 0,71-19-1,18 1 1,17-54-16,35 54 15,35-53 1,54-1 0,-18-17-1,17-53 1,-35 0 0,1-70-1,-89 52 16,0 36-15,0 70 15,0 18-15,0 35 0,-18-70-16,18 17 15,0 18 1,0-17-1,0-19 1,0-34 15,0-19-15,0-52 0,35 18-1,53-19 1,18 36 15,-70 53-31,105 0 16,-53 53-1,-88 53 1,0-35 0,-71-1-1,54-17 1,-19-35-1,36-36 32,18 1-47,17-1 16</inkml:trace>
  <inkml:trace contextRef="#ctx0" brushRef="#br0" timeOffset="1832.49">3722 1217 0,'0'0'0,"0"-18"15,0 36 17,0 17-17,-18 18 1,1 18-1,-19-1 1,19-52 0,17 0-16,-18-18 15,18-36 17</inkml:trace>
  <inkml:trace contextRef="#ctx0" brushRef="#br0" timeOffset="2231.98">3669 882 0,'0'0'0,"-18"0"0,1 0 16,-19 0 0,1 35-1,35-17-15,0 35 16,18 0-1,70-36 1,-18-17 0,19-35-1,-54-18 1,-17-53 0,-89 36-1,0 34 1,-34 36 15,34 53-15,18 18-1,53-18 1,0 35 0,0-17-1,18-36-15</inkml:trace>
  <inkml:trace contextRef="#ctx0" brushRef="#br0" timeOffset="2682.16">4110 1164 0,'0'-17'16,"0"34"31,0 1-47,0-1 0,0 1 15,-18 53 1,1 34 0,17-34-1,0 0 1,35-71-16,18 17 15,35-17 1,0-53 0,-17 0-1,-54-52 1,-17 34 0,0-17-1,0 70 16,0 36 16</inkml:trace>
  <inkml:trace contextRef="#ctx0" brushRef="#br0" timeOffset="3549.95">4674 1147 0,'0'0'0,"0"17"63,0 1-63,0-1 0,0 1 16,0 17-16,0 54 15,0-37 1,0 19 15,0-53-31,0-1 16,0-34 31,0-36-32,0-18 1,53-35-1,-35 89-15,35-54 16,53 1 0,-36 70-1,36 35 1,-71 18 0,1 35-1,-36 18 1,0-36 15,-18-17-15,0-53 15,18-17-15,0-1-1,0-70 1,36 0-1,52-18 1,-18 53 0,36 0-1,-71 53-15,54 0 16,-1 71 0,-71-1-1,-17 54 1,-17-19 15,-1-52-15,18-35-16,35 52 15,54-52 1,34-18 0,-52-35-1,17 0 1,-53-1-1,-17 19 1,-1-19 0,1 1-1</inkml:trace>
  <inkml:trace contextRef="#ctx0" brushRef="#br0" timeOffset="10164.54">11342 476 0,'0'-17'47,"-18"17"-47,1 0 141,-1-18-126,18 0 1,-18 18-16,18-17 16,0-1-16,0 0 15,-17-17 1,-1 35 15,0 0 0,18 35-15,0 36 0,0 17-1,0-53-15,-17 54 16,17 34-1,0 1 1,0 17 0,0 0-1,0-35 1,0-71-16,17 71 16,1-18-1,0 71 1,-18-53-1,0 70 17,0-35-17,0 18 1,0 0 0,0-36-1,-18 53 1,18-17-1,-18-35 1,18 70 0,0 0-1,0-36 1,0 19 0,0-18-1,0-18 1,0 123 15,0-70-15,0-53-1,18 71 1,0 17 0,-18-70-1,0-106-15,0 159 16,0-54-1,17 72 1,1-19 0,0-17-1,-1-35 1,-17 106 0,0-71-1,0-53 1,0 53-1,0 35 17,0-35-17,0 18 1,0 0 0,0 17-1,0-70 1,0 88-1,0-71 1,0 89 0,0-107-1,0 72 1,-17-1 0,17 0-1,-18-70 1,0 106 15,1-18-15,-1-36-1,0-17 1,-17 53 0,35 18-1,-18 52 1,18-123-1,0 53 1,0-17 0,0-1-1,0-35 1,0 123 0,0-52-1,0 0 1,-17-71-1,-1 35 17,0 18-17,18-177-15,-35 177 16,35-70 0,-35 70-1,0 0 1,17-71-1,0 36 1,18-159-16,-35 176 16,17 0-1,18-70 1,-17 35 0,-18-18-1,17-87 1,18-54-16,-53-18 31,18-52-15,-1-18-16</inkml:trace>
  <inkml:trace contextRef="#ctx0" brushRef="#br0" timeOffset="12414.24">12541 917 0,'0'-17'31,"0"-1"-31,0 0 16,0 1-16,0-36 15,0 17 1,-17 36 15,-1 18-31,-35 106 16,18 87-1,-1-34 17,1 17-17,35-36 1,71-69 0,17-72-1,106-52 1,35-71-1,-70 0 1,-106 53-16,70-141 16,-105 36-1,-36-54 1,-140 71 0,-19 106-1,-52 52 1,53 89-1,87 53 17,89-18-17,71 0 1,70 0 0,0-53-1,88 71 1,-140-53-1,-72 35 1,-123 0 0,-52-53-1,-54-17 1,18-54 0,123-17-1,36-52 1,35-1-1,53-36 17,71-34-32</inkml:trace>
  <inkml:trace contextRef="#ctx0" brushRef="#br0" timeOffset="12714.21">13529 1058 0,'0'0'0,"-35"-17"15,105-1-15,-70-17 16,18-1 0,70 19-1,89-36 1,-54 35-1,-88 18-15,71 0 32,-141 18-1,-89 17-15,71-17-16</inkml:trace>
  <inkml:trace contextRef="#ctx0" brushRef="#br0" timeOffset="12981.84">13811 970 0,'-17'35'31,"17"-17"-31,0 17 16,0-17-16,0 123 15,-18 18 1,0-36 15,-35 18-15,36-52-1,17-54-15,-18 18 16,18-36 0,0-34-1,53-71 1</inkml:trace>
  <inkml:trace contextRef="#ctx0" brushRef="#br0" timeOffset="13263.84">14376 1111 0,'17'-17'16,"-34"34"-16,52-52 0,-17 0 16,-18 70-1,0 53 1,0 106-1,0-70 1,0 17 15,-18-35-15,18-53 0,0-36-1,18-105 16,-18 0-15</inkml:trace>
  <inkml:trace contextRef="#ctx0" brushRef="#br0" timeOffset="13547.76">14464 1147 0,'0'-53'0,"0"106"0,-18-124 0,1 0 15,17-17 1,53 35-1,88-17 17,-18 70-17,-17 35 1,-106-17-16,0 70 16,-88 53-1,-89-35 1,54-53-1,17-18 1,71-35 0,-36-18-1</inkml:trace>
  <inkml:trace contextRef="#ctx0" brushRef="#br0" timeOffset="14529.9">688 2346 0,'0'0'0,"-18"0"15,-52 0 1,52-18-16,-52 1 16,17 17-1,17 0 1,89 0 15,106 0-15,17-18-1,142 18 1,17 0 0,-212-18-16,266 18 15,228-17 1,-17 17-1,-142-18 17,89 0-17,-159-17 1,106 18 0,-318-1-1,-105 18 1,-53 0-1,-1-18 17</inkml:trace>
  <inkml:trace contextRef="#ctx0" brushRef="#br0" timeOffset="15480.75">12347 2258 0,'0'0'0,"-35"0"0,0 0 0,-106 17 15,105-17 1,-105 18 0,71-18-1,52 0 1,89 0 15,140 0-15,71-18-1,142 1 1,-54-1 0,124 0-1,35 18 1,-194 0 0,71 0-1,-318 0-15,106 0 16,-53 0-1,-88 0 17,-70 0 15,-36 0-32,35 0-15</inkml:trace>
  <inkml:trace contextRef="#ctx0" brushRef="#br0" timeOffset="15613.29">15381 2222 0,'0'18'31,"-18"-18"0,1 0-15,-1 0-16</inkml:trace>
  <inkml:trace contextRef="#ctx0" brushRef="#br1" timeOffset="22329.56">476 3634 0,'0'0'0,"-35"0"0,-53 0 16,70 0-16,-52 0 15,-1 0 1,53 0-1,36 17 17,53 1-32,-36-18 15,124 0 1,88 0 0,-53 0-1,88 0 1,-106 0-1,-35-18 1,-123 18 0,-18-17-1,0-19 1,-35 1 0</inkml:trace>
  <inkml:trace contextRef="#ctx0" brushRef="#br1" timeOffset="22830.97">1164 3281 0,'0'0'0,"-17"0"0,-1 0 16,18 17-1,0 1 1,0 35 0,88 18-1,0-19 1,-52-34-16,87 0 16,18-1-1,-53-17 1,1 0-1,-125 36 17,-70 17-1,1 17-15,-89 54-1,52-19 1,19 37-1,52-54 1,71-71-16,-17 19 16,17-54 31,35-17-47</inkml:trace>
  <inkml:trace contextRef="#ctx0" brushRef="#br1" timeOffset="24028.83">2540 3263 0,'-18'0'31,"1"0"78,-1 0-93,0 0-16</inkml:trace>
  <inkml:trace contextRef="#ctx0" brushRef="#br1" timeOffset="24728.82">2452 3316 0,'0'0'0,"0"18"0,0-1 15,0 1-15,17-18 32,1 0-17,53-53 1,34-35 0,-16 17-1,-36-34 1,-53 34-1,-36 0 1,19 71-16,-36 0 16,17 36-1,19 34 1,-1 124 0,1 18-1,-19 158 1,1-87-1,-18 87 17,53-105-32,0-1 31,18-123-15,52-88-1,18-70 1,18-89-1,18-106 1,-54 36 0,-52-124-1,-36 70 1,-176-16 0,71 175-1,17 36 1,71 35-1,35-18 1,0 0 15,106-34-15,-18 16 0,0-17-1,-70 36-15</inkml:trace>
  <inkml:trace contextRef="#ctx0" brushRef="#br1" timeOffset="25145.57">3016 3404 0,'-17'0'0,"-1"0"16,0-17-1,18-1-15,0-17 16,0 17-16,36-35 15,17 36 1,35 34 15,-18 36-15,18 88 0,-88-53-1,0-52-15,-17 34 16,-18-17-1,17-53 1,18-53 15,0 36-31,0-54 16,53-35 0,35 36-1,-17 17 1,-19 53-1,-34 0 1</inkml:trace>
  <inkml:trace contextRef="#ctx0" brushRef="#br1" timeOffset="25696.48">3616 3545 0,'0'0'0,"18"53"15,17-35 1,18-18-1,0-18 1,53-70 0,-54 0-1,-52 17 1,0 18 0,-52 53-1,-19 18 1,36 0-16,-36 88 15,54-18 1,17 35 0,52-35 15,37-70-15,34-18-1,18-35 1,0-53-1,-52-1 1,-72-34 0,-17 52-1,-53 71 1,36 0-16,-36 71 16,35 17-1,18 36 1,0-71-1,35-1 1,18-52 15,-17 0-31,69-35 16,-34 0-16</inkml:trace>
  <inkml:trace contextRef="#ctx0" brushRef="#br1" timeOffset="27496.08">5733 3598 0,'0'0'0,"17"0"16,54-35 0,-36-18 15,0-53-15,-35-17-1,-105 17 1,-19 88-1,36 36 1,-36 88 0,71 35-1,36 18 1,17-142-16,0 72 16,70-54-1,54-35 1,-36-18-1,53-70 1,-53 17 0,-52-87 15,-19 69-15,-17 54-1,0 53 1,-35 52-1,35 54 1,0-18 0,53-36-1,35-52 1,-17-18 0,52-71-1,-35 1 1,-17-107-1,-53 89 17,-18 35-17,0 71 1,-36 88 0,36-71-16,-17 53 15,17 36 1,0-36-1,0-70 1,17-18 15,-17-18-31,18-35 16,0 35-16,-18-105 16,35 35-1,35-18 1,-17 71-1,35 52 1,-17 54 15,-53-36-31,52 71 16,18-18 0,-35-35-1,36-53 1,-54 0-1,-18 0-15,54-53 16,0-35 0,-1-18-1,36-17 1,-18 70 0,18 35-1,-35 71 1,-19 35-1,-34 18 1,-18-53 0,0-18 15,0-70 0,0-18-15,0 35-16,-35-52 15,-36-36 1,-17 71 0,18 35-1,-36 53 1,88-18-16,-35 53 16,18 53-1,35-17 1,0-71-1,53-36 1,17-17 15,-52 0-31,123-35 16,0-89 0,-53 1-1,18-89 1,-53 71-1,-35-53 1,-18 88 0,-18 89-1,-35 122 1,18 19 0,17 88-1,18-54 1,18 36-1,52-123 1,1-71 0,17 0 15,18-53-15,-71 18-1,18-18 1,-17 0-1</inkml:trace>
  <inkml:trace contextRef="#ctx0" brushRef="#br1" timeOffset="27645.43">8449 3475 0,'0'0'16,"-18"17"0,1-17-1,-1 0 1,0 0-1,-34 0 1</inkml:trace>
  <inkml:trace contextRef="#ctx0" brushRef="#br1" timeOffset="28329.44">4039 4445 0,'0'0'0,"18"-18"15,-18 1 1,-53-1-1,0 36 1,-53 88 0,18-1-1,18 89 1,70-141-16,-18 88 16,53-35-1,89-88 1,-1-53-1,53-89 1,-70 18 0,-70-35 15,-36 106-31,-53-53 16,-88 0-1,-18 88 1,35 52-1,71 37 1,53 52 0,71-35-1,35-106 1,17 0 0</inkml:trace>
  <inkml:trace contextRef="#ctx0" brushRef="#br1" timeOffset="28645.9">4498 4604 0,'0'-36'0,"0"72"0,-18-89 16,-17 53 15,0 106-15,17 70-1,18-105-15,0 123 16,0 88-1,18-35 1,-18 106 0,0-18-1,-18-159 1,18-70 0,0-141-1,0-71 1,0-123-1,0-1 1</inkml:trace>
  <inkml:trace contextRef="#ctx0" brushRef="#br1" timeOffset="28928.62">4392 4939 0,'0'-159'15,"0"318"-15,0-441 16,71 211-1,-54 53-15,89 1 16,53 34 0,-142 1-16,36 70 15,-88 36 1,-71-18 0,-35-18-1,35-53 1,71-17-1,35-36 1,53-35 0,18-17-1</inkml:trace>
  <inkml:trace contextRef="#ctx0" brushRef="#br1" timeOffset="29661.35">4939 4815 0,'0'0'0,"18"18"16,17 0 0,0-36-1,53-53 1,0 1 0,-52-1-1,-36 54 1,-18 17-1,-70 35 1,53 53 0,35 0-1,0-52 1,0 52 0,53-35-1,52-53 1,-16-35-1,34-54 1,-17-34 0,-106 52-1,0 18 1,0 36 0,0 52-1,0 53 1,0 0-1,0-70-15,0 88 16,-18-53 0,1-71 31,17-17-32,0-71 1,0 71-16,35-53 15,53-18 1,36 70 0,-19 36-1,1 71 1,-35 52 0,-71 19-1,-36-37 1,1-52-1,35-35 1,0-36 0</inkml:trace>
  <inkml:trace contextRef="#ctx0" brushRef="#br1" timeOffset="30245.25">6826 4568 0,'0'0'0,"18"0"31,0-17-31,52-36 16,18-35 0,-70-36 15,-18 71-15,-53 36-1,-53 52 1,71-17-16,-89 87 15,107-34 1,34 35 0,107-18-1,-1-35 1,-87-35-16,52 52 16,-35 36-1,-89-53 1,-105-18-1,-53-35 1,71 0 0,-1-70-1,89-19 17,53 19-17,88 17 1,-18 35-16</inkml:trace>
  <inkml:trace contextRef="#ctx0" brushRef="#br1" timeOffset="32027.85">7320 4516 0,'-18'0'31,"18"17"-15,-17 1-16,-18 52 15,35-52-15,-36 88 16,36 17 0,18-70-1,70-17 17,0-36-17,1-53 1,-72 35-16,71-88 15,-70 18 1,-18-18 0,-88 36-1,0 52 1,-18 36 0,0 87-1,106-16 1,-18 34-1,54-35 1,34-35 0,54-53 15,-89 0-31,71-35 16,35-71-1,-35-17 1,-71 34-1,-17 1 1,-18 71 0,-18 17-1,-17 52 1,17 19 0,18 35-1,35-18 1,1-53-1,52-17 1,-18-18 0,19-53 15,-19-35-15,1 0-1,-1-53 1,-52 105-1,-36 72 17,-17 52-17,17-35 1,18 35 0,0-71-16,18 19 15,52-19 1,36-34-1,0-19 1,35-34 0,-88-18-1,-53 17 17,-17 54-17,-1 17 1,0 35-1,36 35 1,35-17 0,17 35-1,1-52 1,-36-36 0,36 0-1,17-53 1,-18 0-1,19-71 1,-36 36 0,-36 53 15,1 35 0,-18 53-15,0-35-1,0-1-15,0 1 16,35-18 0,0-18-1,-35-17 1,18-18 0,-18 0-1,0 18 1,-35 35-1,-18 35 1,0 71 0,18 0 15,35-18-15,17 0-1,89-53 1,-18-35-1,71-35 1,0-18 0,-36-35-1,-34-18 1,-89 18 0,-36 53-1,-70 70 1,36 53-1,-1 71 1,71-71 0,53-70 15,71-18-15,34-36-1,1-16 1,-53-19-1,-106 36 1</inkml:trace>
  <inkml:trace contextRef="#ctx0" brushRef="#br1" timeOffset="32461.97">6826 5574 0,'0'0'0,"0"-35"0,18-89 32,-18 106-32,0 1 15,0 34 1,0 125 0,-18 16-1,-17 54 1,0-89-1,35-87-15,0 52 16,35-70 0,0-18 15,-17-71-15,-36 18-16</inkml:trace>
  <inkml:trace contextRef="#ctx0" brushRef="#br1" timeOffset="33512.29">6368 5927 0,'0'0'0,"-36"0"16,19 0-1,52 0 1,106-53 0,71-18-1,-159 54-15,105-19 16,-16 36-1,-107 36 1,-35 69 0,0 1-1,0-18 17,0-17-17,53-71 1,0 0-1,35-18 1,-53-35 0,-35-35-1,-70 0 1,-54 35 0,71 35-1,36-17 1,34 18-1,107-19 1,17 19 0,-53 17-1,53 53 17,-106-1-17,-17 37 1,-53 16-1,35-52 1,0-17 0,53-36-1,17 0 1,18-53 0,-17-18-1,-71-35 1,-71 18-1,-17 35 1,-53 53 0,88 0 15,53 36-15,71-19-1,35-17 1,70-17-1,36-72 1,-71 19 0,-18-36-1,-123 88-15,0-70 16,-17 53 0,-36 52-1,0 72 1,17 87-1,19-123-15,-1 88 16,18-106-16,0 54 16,88-19-1,36-52 17,-18-36-17,52-52 1,-122 52-16,52-70 15,-70 70-15,34-52 0</inkml:trace>
  <inkml:trace contextRef="#ctx0" brushRef="#br1" timeOffset="34128.35">12612 3157 0,'0'0'0,"0"-17"0,0-36 15,0 35 1,-18 18 15,1 53-15,-1 212-1,0-71 1,1 17 0,17-70-1,0-70 1,0-36 0,0-52-1,0-72 1,0 54-1</inkml:trace>
  <inkml:trace contextRef="#ctx0" brushRef="#br1" timeOffset="34411.93">12435 3528 0,'-53'-159'16,"106"318"-16,-106-389 16,53 195-16,0-53 15,53 35 1,89 18-1,16 52 1,-70 72 0,-70 87-1,-71-70 1,-70-18 0,17-17-1,71-54 1,17-17-1,36 0 1,52-35 0</inkml:trace>
  <inkml:trace contextRef="#ctx0" brushRef="#br1" timeOffset="35077.74">13458 3298 0,'0'0'0,"0"-88"31,-35 71-15,-35 17-1,-54 53 1,36 35 0,0 53-1,70-106-15,18 71 16,0-53-1,88-53 1,1 0 0,16-35-1,36-71 17,-88 18-17,0-18 1,-35 53-1,-18 35 1,0 89 0,0 17-1,-18-53-15,18 89 16,0-71 0,18-18-1,52-35 1,-17-18-1,36-70 1,-54 53-16,18-36 16,-18-17-1,-17 88 17,-18 35-17,0 53 1,0-17-1,0-36 1,0-52 31,0-1-47,0-17 0</inkml:trace>
  <inkml:trace contextRef="#ctx0" brushRef="#br1" timeOffset="35228.87">13988 3157 0,'0'0'0,"-18"-17"16,-17 17-1,35 35 1,35-17 15,53 35-15</inkml:trace>
  <inkml:trace contextRef="#ctx0" brushRef="#br1" timeOffset="35811.57">14711 3404 0,'17'-35'31,"-17"17"-31,0-17 16,-52-18-1,-1 36 1,17 17-16,-52 17 16,18 54-1,-19 35 17,72 17-17,17-52 1,35-36-1,-17-35-15,52 0 16,36-35 0,0-36-1,-53-17 1,-18-89 0,-17 54-1,17-36 1,-35 106-1,0 142 17,-18 34-17,1 71 17,17-141-32,0 88 15,0-70 1,17-18-1,36-53 1,18-18 0,88-53-1,-106 54-15</inkml:trace>
  <inkml:trace contextRef="#ctx0" brushRef="#br1" timeOffset="36093.97">16210 3087 0,'0'0'0,"0"-18"16,0 1-16,-18 17 15,-34 35 1,-1 53 15,17 18-15,19 53-1,17-18 1,0-88 0,35-36-1,36-17 1,-19-53 0,-34-17-1</inkml:trace>
  <inkml:trace contextRef="#ctx0" brushRef="#br1" timeOffset="37227.37">15981 3351 0,'-35'0'0,"70"0"0,-141 0 16,88 0-1,36 0 17,35-17-17,70-19 1,54 1-1,-1 18 1,-105 17 0,-54 17-1,-17 1-15,-17 52 16,-54 19 0,54-19-1,17 1 1,0-36-1,52-17 1,72-18 0,-36-71-1,-88 18 17,0-53-17,-53 36 1,-70 17-1,70 35 1,53 1 0,106-1-1,17 0 1,36 18 0,-53 0-1,-36 71 1,-70-18-1,-35 35 1,-18 0 0,35-35 15,18 0-15,53-35-1,18-18 1,17-18-1,-35-35 1,-53-53 0,0 18-1,-106-18 1,53 89 0,0 17-1,36 17 1,17 1-1,88-1 1,53-17 0,35-35-1,-17-18 17,-18-35-17,-88-18 1,-53 18-1,-17 17 1,-19 71 0,-52 89-1,35-1 1,18 71 0,35 17-1,17-35 1,72-70-1,-36-36 1,35-35 0,0-35-1,-35-1 17,-53 19-32,18-36 15,-18 35-15</inkml:trace>
  <inkml:trace contextRef="#ctx0" brushRef="#br1" timeOffset="37310.53">17903 3563 0,'-17'0'0,"34"0"0</inkml:trace>
  <inkml:trace contextRef="#ctx0" brushRef="#br1" timeOffset="37377.51">17868 3616 0,'0'0'16,"-35"-18"30,17 1-46</inkml:trace>
  <inkml:trace contextRef="#ctx0" brushRef="#br1" timeOffset="38711.5">547 7708 0,'0'0'0,"-194"18"32,176-18-32,-17 0 15,17 17 1,71-17 0,141 0-1,-17 0 1,-125 0-16,125 0 15,17 0 1,-71-17 0,1-1-1,-124 1 17,0-1-32</inkml:trace>
  <inkml:trace contextRef="#ctx0" brushRef="#br1" timeOffset="39012.19">1147 7514 0,'0'0'0,"-18"0"0,0-17 15,18 34 17,18-17-32,70 18 15,18-1 1,0 1-1,-36 17 1,-52-17-16,-18 35 16,0-18-16,-53 53 15,-106 53 17,36-35-17,-18 0 1,88-71-1,17-52 1</inkml:trace>
  <inkml:trace contextRef="#ctx0" brushRef="#br1" timeOffset="39469.19">2522 7585 0,'18'0'15,"0"0"1,-1 0 15,1 0 32</inkml:trace>
  <inkml:trace contextRef="#ctx0" brushRef="#br1" timeOffset="41143.66">2734 7691 0,'0'0'16,"18"0"31,-1 0-47,1-18 0,17 0 15,36-35 1,-36 0 0,-35 18-1,-18 35-15,-105 0 16,-18 18 0,-53 35-1,106 0 1,88 17-1,35-35 1,159 54 0,-88-36-1,17 35 17,-105 0-17,-53-17 1,-107-36-1,1-35 1,-70-35 0,122-36-1,1-53 1,71 72 0,17 16-1,53 124 16,-1 1-15,54 17 0,-17-36-1,52 1 1,-36-71 15,-69 0-31,105-53 16,-18-35-1,-52 17 1,-36-35 0,-35 36-1,0 52 1,-17 36 0,-1 70-1,18 35 1,0-52-1,18-1 1,34-70 0,54-53-1,-18-17 17,-17-36-17,-36 18 1,-35 53-1,-35 52 17,35 54-17,0 17 1,0-53 0,53 1-1,17-36 1,107-89-1,-107 36 1</inkml:trace>
  <inkml:trace contextRef="#ctx0" brushRef="#br1" timeOffset="41428.12">3881 7796 0,'0'-17'0,"-36"17"31,1 35-15,17 71-1,1 70 1,17-17 0,-18 70-1,-17 1 1,0-19 0,35-87-1,0-107 1,0-52-1,35-106 1,-18 0 0,-17 88-16</inkml:trace>
  <inkml:trace contextRef="#ctx0" brushRef="#br1" timeOffset="41693.35">3757 8043 0,'-35'-88'16,"70"176"-16,-88-194 0,53 36 15,35 35 1,-17 35-16,106-18 16,-36 18-1,0 53 1,-88 35 0,-88-17-1,-53 17 1,17-53-1,71-17 1,124-71 15,-18 18-15</inkml:trace>
  <inkml:trace contextRef="#ctx0" brushRef="#br1" timeOffset="41960.91">4339 7796 0,'0'0'16,"-17"0"0,-19 0-1,1 89 1,35-54-16,-18 88 16,18 71-1,0 18 1,-35-71-1,0 36 1,17-107 0,18-176 15,0 36-15</inkml:trace>
  <inkml:trace contextRef="#ctx0" brushRef="#br1" timeOffset="42244.49">4180 8114 0,'0'-35'0,"0"70"0,0-194 16,0 89-1,71-1 1,0 53 0,34 18-1,1 36 1,-106 52-1,-70 0 1,-54 0 0,71-70-1,36 0 1,70-54 31,-36 19-47,18-19 0</inkml:trace>
  <inkml:trace contextRef="#ctx0" brushRef="#br1" timeOffset="42610.54">4886 7761 0,'0'0'0,"18"-18"16,-71 18 0,-18 53-1,18 18 1,18 70-1,35-35 1,70-53 0,89-36-1,-35-69 1,-54-1 15,-34-53-15,-36 35-1,-89-17 1,-34 35 0,52 53-1,36 35 1,35 1 0,53-19-1,0 1-15</inkml:trace>
  <inkml:trace contextRef="#ctx0" brushRef="#br1" timeOffset="42977.19">5309 7867 0,'0'0'0,"-17"0"0,-19-53 31,36 35-31,0-35 16,53 53-1,53-17 1,0 52 0,-71 18-1,-35 35 1,-17 18 0,-19-71-1,19-35 1,17-53 15,0-17-15,0 35-16,53-36 15,-18 0 1,71-34 15,-71 87-31</inkml:trace>
  <inkml:trace contextRef="#ctx0" brushRef="#br1" timeOffset="43477.2">6156 7373 0,'0'-35'15,"-18"35"1,-17 35 0,0 71-1,17 0 1,18-71-16,-35 106 15,0-17 1,35-36 0,17-53-1,89-17 1,-18-36 15,71-53-15,-124 36-16,89-53 15,-71 35 1,-53 0 0,-36 53-1,-17 35 1,1 36 0,52-53-16,0 35 15,17-1 1,54-16-1,-71-1 1,-53-35 15,35 0-15,-35-18 0,36-17-1,-1-53 1</inkml:trace>
  <inkml:trace contextRef="#ctx0" brushRef="#br1" timeOffset="43644.79">5962 7567 0,'0'0'16,"35"0"-16,106 0 31,-105-18-31,52 1 16,71-36-1,-1 0 1</inkml:trace>
  <inkml:trace contextRef="#ctx0" brushRef="#br1" timeOffset="44327.66">7990 7620 0,'0'0'0,"0"-18"0,0-35 16,0-17-1,18-1 1,-18 18 0,-53 53-1,35 0-15,-87 89 16,16 34 15,19 53-15,52 18-1,18-70 1,106-18 0,-53-106-16,88 0 15,53-53 1,-17-71 0,-89 19-1,-53-72 1,-106-52-1,-52 141 1,-71 70 0,35 89-1,36 87 1,87 19 15,72-1-15,87-70-1,54-71 1,-19-35 0,19-70-1,-19-54 1,-122 107-16</inkml:trace>
  <inkml:trace contextRef="#ctx0" brushRef="#br1" timeOffset="44710.11">8661 7779 0,'17'-53'15,"-17"18"1,-17 105 15,17-35-31,0-52 0,-18 70 16,18-18-16,-18 53 15,18-17 1,0-36 15,-17-35-15,-1-53-1,18 0 1,0-35 0,18 70-16,35-70 15,17 18 1,18 70 0,-35 52-1,-53 37 1,0 52-1,0-88 1,53-18 0,35-53-1,-17-35 1,0-17 0</inkml:trace>
  <inkml:trace contextRef="#ctx0" brushRef="#br1" timeOffset="45610.36">9260 7532 0,'0'0'16,"0"-35"-16,0-54 16,0 54-1,0 70 1,-17 71 0,17-71-16,-18 89 15,0-1 1,18 1-1,18-54 1,35-52 0,18-18-1,-36 0-15,18-53 16,17-17 15,-34-1-15,-19 36-1,-34 88 17,17-36-32,-18 36 15,0 35 1,36-35 0,35-53-1,53 0 1,-18-35-1,-70 17-15,52-70 16,-52 0 0,-1 53-1,-17-1 1,0 54 31,0 70-32,-53 71 1,36 70 0,17-52-1,0 123 1,17 17 0,-17-229-16,18 142 15,17 34 1,-35-70-1,-53-88 1,-35-106 0,18-18-1,-89-140 1,36-54 15,34 18-15,19-124-1,105 54 1,71 105 0,-71 106-16,177-141 15,35 71 1,-106 87 0,-106 36-1,-123 36 1</inkml:trace>
  <inkml:trace contextRef="#ctx0" brushRef="#br1" timeOffset="46061.45">4815 9278 0,'0'-18'0,"0"36"0,0-18 47,0 35-47,0 18 0,0 53 31,-17 70-15,-1-34-1,18-90 1,0-34-16,0 0 16,53-54-1,18-16 1</inkml:trace>
  <inkml:trace contextRef="#ctx0" brushRef="#br1" timeOffset="46443.25">5045 9543 0,'0'-53'16,"0"106"-16,0-89 31,0 72-31,-18-19 0,-52 107 16,-1-18-1,-17-18 1,52-53 0,36-88 30,18 35-46,35-70 16,0-35 0,18 17-1,-54 88 1,36 36 0,-53 17-16,35 71 15,1-18 1,17 0-1,-36-52 1,36-36 0,0-71-1,-53 36 1</inkml:trace>
  <inkml:trace contextRef="#ctx0" brushRef="#br1" timeOffset="46659.68">5362 9349 0,'0'-71'15,"0"142"-15,-17-177 0,-19 35 16,1 71 0,17 106-1,1 53 1,17 35 0,0-88-1,0-1 1,17-69-1,54-54 1,-53 0 0</inkml:trace>
  <inkml:trace contextRef="#ctx0" brushRef="#br1" timeOffset="47009.47">5450 9648 0,'0'18'31,"36"-18"-15,34 0 0,18-53-1,18-17 1,-106 17 0,0 17-16,-17 1 15,-72 18 1,19 52-1,35 88 1,35 18 0,0-52-1,0-72-15,53 54 32,52-54-17,-16-34 1,52-54-1,0-70 1</inkml:trace>
  <inkml:trace contextRef="#ctx0" brushRef="#br1" timeOffset="47443.94">6156 9278 0,'0'-18'16,"0"36"-16,-18-124 16,-17 106-1,17 35 1,18 89-1,0 88 1,0-107 0,0 37-1,0-72 1,-17-70 31,17-18-47,0-52 15,0-1 1,70-70 0,19 53-1,-19 88 1,18 0 0,-52 88-1,-36-17 1,-71 35-1,-35-36 1,36-35 0,-1-17-1,53-71 1</inkml:trace>
  <inkml:trace contextRef="#ctx0" brushRef="#br1" timeOffset="48059.81">7285 9684 0,'35'0'47,"-35"-18"-47,18 0 0,-1 1 0,54-71 15,-53 17 1,-36-17 0,-70 53 15,52 35-31,-34 17 15,-71 107 1,70-1 0,54 18-1,52-53 1,53-70 0,36-53-1,-19-53 1,-16-1-1,-54-16 1,-35 34 0,0 53-1,0 71 1,0 53 15,0-35-15,18 17-1,70-53 1,0-35 0,35-53-1,-52 0-15</inkml:trace>
  <inkml:trace contextRef="#ctx0" brushRef="#br1" timeOffset="48343.65">7973 9525 0,'0'-53'15,"0"106"-15,0-159 16,-18 71-1,0 70 1,1 36 0,17 87-1,0 36 1,0-17 15,0 52-15,-35 53-1,-1-140 1,36-107 0,0-53-1,0-105 1,36-18 0,-1 17-16</inkml:trace>
  <inkml:trace contextRef="#ctx0" brushRef="#br1" timeOffset="48609.09">7973 9666 0,'0'0'16,"-53"-106"-16,35 18 16,36 35-1,70 36 1,-53 17-16,124 0 31,-35 52-15,-89 19-1,-53 35 1,-123 0 0,-18-36-1,53-35 1,89-35 0,34-17-1,54-18 1</inkml:trace>
  <inkml:trace contextRef="#ctx0" brushRef="#br1" timeOffset="48893.3">8537 9490 0,'0'0'16,"0"-18"-16,-17 18 31,-1 35-15,0 89-1,18 52 1,0 1 0,-17-19-1,17-52 1,-18 0 0,18-53-1,18-141 16,-1 0-15</inkml:trace>
  <inkml:trace contextRef="#ctx0" brushRef="#br1" timeOffset="49459.81">8502 9825 0,'0'-88'0,"0"176"16,0-282-1,0 88 1,70 53-1,-17 53 1,53 0 0,-35 35-1,-71 18 1,-53 35 0,-71-17-1,36-18 1,35 0-1,53-36 1,53 1 0,53-18-1,35-53 1,0 0 0,18-53 15,-53-35-16,-89 88 1,1 1 0,-18 87 15,-18 53-15,1 35-1,17-105-15,0 70 16,0-17-1,70-54 1,-17-17 0,18-52-1,52-54 1,-87 70 0</inkml:trace>
  <inkml:trace contextRef="#ctx0" brushRef="#br1" timeOffset="49877.3">9737 9278 0,'0'-35'16,"0"70"-16,0-88 16,-18 53-1,-17 53 1,17 35 0,18 0-1,-18-17 1,18-36-1,0-52 32,0-19-47,0-34 16,89-36 0,16 18 15,54 35-16,-123 53-15,69 17 16,-34 72 0,-71 17-1,-35 17 1,-71-35 0,35-53-1,54-52 1</inkml:trace>
  <inkml:trace contextRef="#ctx0" brushRef="#br1" timeOffset="51936.35">12118 7285 0,'0'0'16,"18"-18"-16,-18-52 31,-18 70-31,-17 0 16,-71 105 0,35 1-1,36-53-15,-18 159 16,35-18-1,18-71 1,106 1 0,71-89-1,-19-52 1,72-107 15,-107-17-15,-88 35-1,-35-88 1,-70 0 0,-36 88-1,71 71-15,-142 35 16,1 88 0,53 53-1,34 71 1,107-36-1,70-70 1,124-35 0,-53-71-1,35-71 1,-53-17 0,-53 0 15,-88 17-16,0 54 1,-18 34 0,1 36-1,-19 53 1,19-18 0,17-35-1,0-35 1,17-89 15,36-17-15,0-36-1,0 54 1,-35 52-16,35 18 31,-18 18-15,0 52-1,-35 19 1,71-1 0,-1-18-1,-52-70-15,88 36 16,0-36 0,-1-71-1,-34-17 1,-53-71-1,-1 36 1,1-107 0,-18 142-1,0 71 1,-18 69 0,-17 72 15,17 52-16,18 1 1,0-107 0,53 1-1,35-54 1,-35-34 0,53-54-1,-53-17 1,-35 35-1,-18 18 1,0 70 15,0-17-31,-18 52 16,18-17 0,0-35 15,88-18-16,18 0 1,-18-53 0,-35 0-1,18-53 1,-54 53 0,1 36-1,-18 34 16,-18 1-15,18 0-16,-35 35 16,18-18-1,-1-35 1,18-18 93</inkml:trace>
  <inkml:trace contextRef="#ctx0" brushRef="#br1" timeOffset="52642.25">11800 7655 0,'0'0'0,"-17"0"0,17 18 31,17-18-31,19 0 0,158 0 16,-124 0-16,177 0 16,177 0 15,87-18-16,-176 1 1,-17 17 0,-124 0-1,-159 0 1,-106 0 15,1 0-15,-89 0-1,124 0-15</inkml:trace>
  <inkml:trace contextRef="#ctx0" brushRef="#br1" timeOffset="52909.05">12365 7796 0,'0'0'0,"-88"18"0,-1 17 31,125 1-15,140-36 0,18 0-1,212 0 1,-18-36 0,-159 36-1,-176-17-15,106-1 16,-89 0-1,-70 1 1,18-19 0</inkml:trace>
  <inkml:trace contextRef="#ctx0" brushRef="#br1" timeOffset="53526.27">15522 7426 0,'0'18'0,"0"-36"0,-17 36 15,34-18 1,1 0-16,52-36 16,36-34-1,0-18 1,-88 35 0,-54-18 15,-87 53-16,-18 18 1,35 71 0,106 0-1,53 52 1,70 1 0,-17-19-1,-53 1 1,-70-53-1,-89-18 1,-88-35 0,0-17-1,105-19 1,54-34 0,35 52-16,53-35 31,53 0-16,88-17 1,-141 52-16</inkml:trace>
  <inkml:trace contextRef="#ctx0" brushRef="#br1" timeOffset="53841.91">15963 7391 0,'0'0'0,"0"17"16,0 72-1,-17-1 1,-1-18-1,18 1 1,70-54 0,-17-17-1,53-17 1,0-54 0,-53 1 15,-53-36-16,0 18 1,-35 88 0,-1 0-1,19 17 1,17 19 0,88-36-1</inkml:trace>
  <inkml:trace contextRef="#ctx0" brushRef="#br1" timeOffset="54125.26">16633 7338 0,'0'0'0,"0"-18"16,-52 124 31,34-35-47,0-19 0,-35 142 31,18 0-16,0 106 1,-36-17 0,18-107-1,18-53 1,35-123 0,18-123-1,35-1 1,-18-140-1</inkml:trace>
  <inkml:trace contextRef="#ctx0" brushRef="#br1" timeOffset="54375.35">16404 7832 0,'0'-53'0,"0"106"0,0-159 15,0-35-15,0 53 16,53-18 0,53 70 15,0 36-16,-71 0-15,53 53 16,-70-35-16,-1 70 16,-34-35-1,-89 0 1,-17-18 0,87-35-1,89-35 16</inkml:trace>
  <inkml:trace contextRef="#ctx0" brushRef="#br1" timeOffset="54658.35">17022 7426 0,'0'0'0,"0"88"47,-18 36-32,-17 52 1,35-35 0,-53 88-1,35-158-15,-17 70 16,17 0 0,18-70-1,71-107 16,-54-16-15,19-37 0</inkml:trace>
  <inkml:trace contextRef="#ctx0" brushRef="#br1" timeOffset="54942.81">17004 7832 0,'0'-106'0,"0"212"15,0-265-15,-35 35 16,35 36-1,0-18 1,88 71 0,18 35-1,-1 71 1,-69-1 0,-36 54-1,-88-36 1,52-70-16,-34 17 15,17-18 1,70-52 15,1 35-31,0-17 16</inkml:trace>
  <inkml:trace contextRef="#ctx0" brushRef="#br1" timeOffset="55326.7">17639 7355 0,'0'0'16,"-35"0"15,-54 89-15,72-72-16,-36 71 16,35 18-1,36-18 1,52-70-1,54-18 1,-18-35 0,-18-36-1,-53-17 1,-52-35 0,-54 52 15,-35 53-16,18 36 1,70 53 0,36-1-1,53-17 1,17-53 0</inkml:trace>
  <inkml:trace contextRef="#ctx0" brushRef="#br1" timeOffset="55725.12">18045 7514 0,'0'0'0,"0"-17"0,0-19 15,0-34 1,35 17 0,35 35-1,-17 18 16,0 53-15,-17 53 0,-19 0-1,-17-53 1,-17 0 0,-19-53-1,19 0 1,17-36-1,0-17 1,0 0 0,70-35-1,-17 35 1,18 0 0,-18 0-1</inkml:trace>
  <inkml:trace contextRef="#ctx0" brushRef="#br1" timeOffset="56241.9">18821 7038 0,'0'0'0,"0"-35"15,-18 35 17,18 17-17,-18 1-15,18 70 16,-53 124-1,36-53 1,17-54 0,0-34-1,88-36 1,0-35 0,89 0 15,-36-88-16,-71 17 1,-34-34 0,-36 52-1,-71 53 1,0 70 0,71-17-1,18 35 1,35-17-1,-53-36 1,0 0 0,-18-35-1,-17 0 1,17-35 0,-17-35 15,35 52-31</inkml:trace>
  <inkml:trace contextRef="#ctx0" brushRef="#br1" timeOffset="56309.06">18521 7232 0</inkml:trace>
  <inkml:trace contextRef="#ctx0" brushRef="#br1" timeOffset="56474.45">18627 7267 0,'-36'18'0,"-17"-1"15,1 1-15</inkml:trace>
  <inkml:trace contextRef="#ctx0" brushRef="#br1" timeOffset="57758.67">11994 9366 0,'0'0'0,"18"36"32,0-36-32,-1 0 15,72-18 1,-1-53-1,-71 54-15,19-36 16,-36-35 0,-53-1-1,-18 72 1,-70 52 0,-18 106-1,106-35 16,18 35-15,35-35 0,53-88-1,71-18 1,17-53 0,-124 17-16,71-17 15,-35-52 1,-35-19-1,-18 71 1,0 36 0,0 69-1,0 54 1,0 35 0,35-17-1,36-54 16,17-34-15,36-36 0,-1-71-1,-17-52 1,-18-18 0,-70 17-1,-1 1 1,-17 70-1,-17 70 1,-19 89 0,19 0-1,-1 35 1,18-35 0,18-71-16,17 18 15,53-53 16,18-17-15,-18-36 0,36-53-1,-36-18 1,-53-34 0,-17 34-1,-18 106 1,-18 36-1,-17 123 1,0 18 0,17-18-1,18-35 1,71-71 0,52-35 15,-17-17-16,70-72-15</inkml:trace>
  <inkml:trace contextRef="#ctx0" brushRef="#br1" timeOffset="58158.11">14728 9013 0,'0'0'15,"0"-17"-15,0-18 0,0 17 16,0-53-1,0 36 1,-35 53 0,0 105-1,0 89 1,35-89 0,0 1-1,0-36 1,17-70-1,54-18 1,-54-53 0</inkml:trace>
  <inkml:trace contextRef="#ctx0" brushRef="#br1" timeOffset="58825.95">14517 9296 0,'-53'0'0,"106"0"0,-141 0 16,105 0 15,36 0-15,-18 0-16,89-18 15,52-17 1,-35 17 0,-105 18-1,-19 0 1,-34 88-1,-36-17 1,35 17 0,18-53-1,35-17 1,89-36 0,17-35-1,-18-17 16,-70-18-15,-35 52 0,-18 1-1,-18 35 1,-35 18 0,53 70-1,0 35 1,0-17-1,0 88 1,0 18 0,0-36-1,-70-17 1,-54-71 0,19-70-1,-54-36 16,18-70-15,88 0 0,53-18-1,88 18 1,71-18 0</inkml:trace>
  <inkml:trace contextRef="#ctx0" brushRef="#br1" timeOffset="59107.9">15857 9243 0,'0'0'15,"0"-18"-15,0 36 16,0-1 0,0 19-16,0-1 0,0 141 31,-17 36-16,-19-53 1,-16 17 0,-1-52-1,35-89 1,53-88 15,-17 18-31,0-18 0</inkml:trace>
  <inkml:trace contextRef="#ctx0" brushRef="#br1" timeOffset="59374.46">15822 9472 0,'0'0'0,"0"-53"15,0-53 1,0 89-16,71-19 16,-18 19-1,35 34 16,-53 72-15,-35-19 0,-123 36-1,34-35 1,54-54 0,17-17-1,36-17 1,53-36-1</inkml:trace>
  <inkml:trace contextRef="#ctx0" brushRef="#br1" timeOffset="59941.03">16245 9419 0,'18'0'0,"-36"0"0,54 0 16,-19 0-16,36-17 15,0-36 16,0 0-15,-53 0 0,0 17-1,-18 19 1,-17 34 0,18 1-16,-36 70 15,17 1 1,36-19-1,18 1 1,35-54 0,53-17-1,0-35 1,17-36 0,-17 1-1,-36-18 16,-70 52-15,-35 89 15,17 18-15,18-18 0,0 17-1,0-17 1,-52-17-1,34-36-15,-35 0 16,0 0 0,35-53-1,18 17 1</inkml:trace>
  <inkml:trace contextRef="#ctx0" brushRef="#br1" timeOffset="60992.23">17745 9278 0,'0'0'16,"17"0"-16,36 0 31,-35-35-15,-18-36 0,0 1-1,-35 17 1,-71 53-1,71 0-15,-71 53 16,-35 52 0,70 19-1,71-36 1,18-17 0,70-54-1,-71-17-15,72 0 31,34-53-15,-35-17 0,-52-1-1,-19-17 1,-17 70 0,0 36-1,-35 53 1,35 35-1,0-54 1,35 1 0,53-53-1,36-17 1,17-36 0,-70-18-1,-36-17 16,-35 35-15,0 35 0,-18 54-1,-17 70 1,17-1 0,-35 72-1,0 34 1,1 1-1,16-71 1,19-35 0,17-88-1,17-106 17,1 70-32,52-141 31,-52 106-31</inkml:trace>
  <inkml:trace contextRef="#ctx0" brushRef="#br1" timeOffset="61241.23">18256 9490 0,'0'0'0,"0"-36"0,18-52 15,17 35 1,36 18 0,-54 17-16,54 18 15,17 18 1,-70 35-1,-36 0 1,-105 0 0,-1 0-1,71-36 1,53 1 0,88-36-1,-17-17 1</inkml:trace>
  <inkml:trace contextRef="#ctx0" brushRef="#br1" timeOffset="61524.36">18874 9243 0,'0'0'0,"0"-18"16,0 36 0,0 17-1,0 36 1,-18-36-16,0 71 15,1-71-15,-1 159 16,-17-71 0,-36 36-1,18-35 1,53-89 0,53-53 15,-35 1-16,52-71 1,-52 17-16</inkml:trace>
  <inkml:trace contextRef="#ctx0" brushRef="#br1" timeOffset="62240.49">18856 9631 0,'0'0'16,"0"-88"-16,0 17 16,53-70-1,0 106 1,0 17-1,0 18 1,-18 71 0,-35-18-1,-88 52 1,-18-52 0,53-17-1,18-36 1,35 17 15,0 1-15,35-18-1,18 0 1,17-18 0,36-52-1,-18 34 1,36-52-1,-18 0 1,-71 0 0,-17 52-1,-18 19 1,-18 52 15,18-17-15,-35 70-1,17-17 1,18 17 0,18-35-1,35-36 1,35-17 0,-18-17-1,-17-19 1,0 1-1,-35 0 1,-18 17 62,-18 18-78,18-17 0</inkml:trace>
  <inkml:trace contextRef="#ctx0" brushRef="#br1" timeOffset="62724.7">19808 8996 0,'0'0'0,"18"-35"31,-18 17-31,0 36 31,0-1-31,-18 36 16,18-35-16,-17 88 16,17-36-1,0-17 1,-18-18 0,1-35-1,17-53 32,17 0-31,54-52-1,35-19 1,-36 71 0,-35 53-16,18 18 15,-35 52 1,-18 54-1,-35-18 1,17-53 0,0-18-1,1-35 1,-19 0 0,19 0-1</inkml:trace>
  <inkml:trace contextRef="#ctx0" brushRef="#br1" timeOffset="67357.27">1094 11959 0,'0'0'0,"-36"0"0,-70 0 32,89 0-32,-1 0 15,1 0-15,-36 0 31,35 0-15,36 0 0,105 0-1,54 0 1,122-17 0,-105-19-1,36 19 1,-124-1-1,-54 18 1,-34-18 0,-18 1-1,-35-19 1,-53-17 0,-1 36-1,-16-18 1,16 35 15,72-18-15,-1 18-1,53 0 1,36 18 0,52-1-1,1 1 1,-1-18-1,-52 17 1,-18-17 0,-71 53 15,1-35-31,-54 35 16,-35 70-1,18-17 1,-35 35 15,52-88-15,53-17-1,18-19 1,0 1 0</inkml:trace>
  <inkml:trace contextRef="#ctx0" brushRef="#br1" timeOffset="72704.99">3246 11959 0,'-36'-17'16,"19"17"-1,-1 0 1</inkml:trace>
  <inkml:trace contextRef="#ctx0" brushRef="#br1" timeOffset="74848.99">3228 11800 0,'0'18'157,"0"0"-142,18-18-15</inkml:trace>
  <inkml:trace contextRef="#ctx0" brushRef="#br1" timeOffset="75557">3316 11853 0,'0'18'78,"-18"-18"-63</inkml:trace>
  <inkml:trace contextRef="#ctx0" brushRef="#br1" timeOffset="75960">3298 11871 0,'-17'0'203,"-1"0"-187,1 0 0,17 18-16</inkml:trace>
  <inkml:trace contextRef="#ctx0" brushRef="#br1" timeOffset="77189.67">3316 11906 0,'35'18'16,"-17"-18"0,17-18-1,36-35 1,-1 0-1,-52 36-15,0-54 16,-18 36 0,-89 17-1,-34 36 1,-53 52 0,70 19-1,88 17 1,53-18 15,107-18-15,34 18-1,-70-35 1,-106 53 0,-124-53-1,-87-35 1,70-18-1,-18-53 1,71 0 0,52-18-1,36 54-15,36 17 16,69 35 0,-16 36-1,34 17 1,1 0-1,17-70 17,17-36-17,-34-35 1,35-70 0,-89 17-1,-35-35 1,-35 105-1,0 54 1,-35 105 0,18-34-1,-1-1 1,36-53 0,87-35-1,-16-35 1,16-53-1,-16-18 17,-89 53-17,17 35 1,-17 54 0,-35 69-1,35-34 1,0-1-1,35-70 1,71 0 0,53-70-1,-124 35-15,53-54 16,-17-34 0,-71 70-1,0 35 1,-35 89 15,17 52-15,0 142-1,18-53 1,-17 158 0,-36-35-1,53-141 1,0-158-16,0-1 15,0-88 1,35-159 0,-35-123-1,0 247-15</inkml:trace>
  <inkml:trace contextRef="#ctx0" brushRef="#br1" timeOffset="77439.53">4586 12347 0,'-18'-70'0,"36"140"0,-53-176 0,35 36 16,17-1-1,72 36 1,69 35 15,-34 88-15,-106 0 0,-107 89-1,-17-89 1,-17-17-1,88-71 1,35-36 0,106-70-1,-71 71-15</inkml:trace>
  <inkml:trace contextRef="#ctx0" brushRef="#br1" timeOffset="77690.23">5186 12047 0,'17'0'15,"-34"0"-15,34 18 0,-17 105 32,0-87-32,0 105 15,0 106 1,-17 70 0,17-70-1,0 18 1,-18-71-1,18-159 1,0-141 0,18-123-1,-1 0 1</inkml:trace>
  <inkml:trace contextRef="#ctx0" brushRef="#br1" timeOffset="77922.1">5186 12577 0,'0'-53'0,"0"106"0,0-318 16,0 89-1,70 70 1,36 35 15,-35 71-15,-36 124 0,-53-36-1,-17-53-15,-35 53 16,-19-17-1,72-54 1,34-34 0,89-71-1</inkml:trace>
  <inkml:trace contextRef="#ctx0" brushRef="#br1" timeOffset="78272.94">5803 11959 0,'0'0'0,"18"0"0,-18-17 16,-18 34-1,-52 71 17,17 53-17,53 1 1,53-54 0,35-71-1,53-34 1,-18-71-1,-34-18 1,-89-35 0,-36 70-1,-70 18 1,-17 71 0,52 17-1,54 18 1,52-18-1,36-35 1</inkml:trace>
  <inkml:trace contextRef="#ctx0" brushRef="#br1" timeOffset="78606.03">6227 12153 0,'0'-88'16,"0"35"-1,52-17 1,72 70 0,-18 35-1,-71-18-15,53 89 16,-88-18 0,-17 1-1,-19-36 1,19-53-1,-1-36 17,18-70-17,18 1 1,52-54 0,71-35-1,-52 106-15</inkml:trace>
  <inkml:trace contextRef="#ctx0" brushRef="#br1" timeOffset="79005.46">7179 11465 0,'18'18'16,"-36"-36"-16,36 89 16,-71 70-1,-18 0 1,36-17 0,17-1-1,71-35 1,35-88-1,36-53 17,-18-17-17,-18-36 1,-88 18 0,0 70-1,-71 18 1,54 88-1,17-17 1,0 17 0,35-17-1,-35-36 1,0-18 0,-35-17-1,-18-35 1,17-18-1</inkml:trace>
  <inkml:trace contextRef="#ctx0" brushRef="#br1" timeOffset="79155.89">7020 11783 0,'0'0'0,"-17"0"0,34 0 31,71-18-15,36 0-1,-89 1-15,106-18 16</inkml:trace>
  <inkml:trace contextRef="#ctx0" brushRef="#br1" timeOffset="80172.5">8943 12065 0,'0'0'0,"-18"18"0,-17-1 0,-36-17 31,19 18-15,52-53 0,52-18-1,37-53 1,-72 18-1,-70-18 1,-70 18 0,17 88-1,71 17-15,-71 89 16,35 71 0,71-36-1,18-18 1,53-70-1,52-53 17,18-71-17,-106 54-15,54-89 16,-19-53 0,-70 53-1,0 18 1,0 141 15,0-18-31,0 124 16,0 0-1,35-71 1,54-53 0,-19-35-1,54-88 1,-107 71-16,89-142 15,-71 18 17,-17-53-17,-18 53 1,0 123 0,0 106-1,-18 36 1,18 52-1,0 0 1,0-70 0,71-53-1,52-71 1,-34-70 0,34-88-1,-52 35 1,-18-53-1,-53 88 1,-36 159 15,-17 106-15,53-1 0,0-34-1,89-18 1,34-71-1,18-35 1,-70-53 0,-71 35-1</inkml:trace>
  <inkml:trace contextRef="#ctx0" brushRef="#br1" timeOffset="80605.37">2522 14199 0,'0'0'15,"18"-141"1,-18 159 0,18 123-1,35 71 1,-36 87-1,-17-69 1,-17 34 0,-1-211-1,18 53 1,0-106 0,0-106-1,0 18-15</inkml:trace>
  <inkml:trace contextRef="#ctx0" brushRef="#br1" timeOffset="80856.95">2311 14605 0,'0'0'16,"-71"-194"-16,71 35 15,106 0 1,70 89 0,71 70-1,-194 18-15,18 52 16,-71 142 15,-88-53-31,-71-18 31,88-106-15,71-53 0,18-70-1,88-106 1</inkml:trace>
  <inkml:trace contextRef="#ctx0" brushRef="#br1" timeOffset="81171.77">2963 14146 0,'0'0'15,"0"-17"-15,18-1 16,35-17 0,17 17-1,19 18 1,34 88-1,-105 1 1,-18 52 15,-18-124-31,-35 54 16,36-36 0,-1-52-1,18-54 1,35-70-1,18 53 1,-35 52-16,88-69 16,-1 52-1</inkml:trace>
  <inkml:trace contextRef="#ctx0" brushRef="#br1" timeOffset="81488.66">3775 14023 0,'0'0'0,"0"70"15,0-52-15,0 70 16,0-52-16,-18 69 15,18 1 17,35-70-17,54-36 1,-1-53 0,18-71-1,-36-17 1,-70 35-1,-123 53 1,17 53 0,-53 88-1,106-17 1,88 52 0,71-123-1,35 0 1</inkml:trace>
  <inkml:trace contextRef="#ctx0" brushRef="#br1" timeOffset="82071.66">4762 14129 0,'0'0'15,"89"-53"1,-107 0 0,-70 53-1,-71 53 1,36 17-1,17 19 1,88-72-16,18 18 16,18-17-1,52-36 1,54-52 0,-1-1-1,-35 36 1,-52 17-1,-1 36 17,-17 88-17,-1 53 1,1 105 0,53 89-1,17 70 1,18 1-1,-54-72 1,-52-193 0,-70-53-1,-89-141 1,-35-159 0,0-141-1,71 35 1,52-124-1,71 142 1,124-35 15,34 105-15,-34 124-16</inkml:trace>
  <inkml:trace contextRef="#ctx0" brushRef="#br1" timeOffset="82422.64">5009 14164 0,'0'0'0,"0"-18"0,0 1 16,-35-54-1,35-17 1,18 53 0,52 35-1,19 53 1,-1 88-1,-71-71 1,-17 18 15,-17-88-15,-19 0 0,19-70-1,17-1 1,0-17-1,35 35 1,89-35 0,-19 88-1</inkml:trace>
  <inkml:trace contextRef="#ctx0" brushRef="#br1" timeOffset="83956.53">5927 14129 0,'17'17'0,"-34"-34"0,52 34 15,-17-17 1,17-53 15,-35 36-31,0-89 16,-53 35 0,-71 1-1,19 70 1,-54 88-1,88 36 1,54 52 0,52-88-1,71-17 1,53-71 0,-54-36-1,19-52 1,-54-18-1,-70-17 1,0 52 15,-17 71-15,17 53 0,0 53-1,17-18 1,36-17-1,0-54 1,71-17 0,-36-52-1,18-19 1,-89 53-16,1-70 16,-18 53-1,0 70 16,0 36-15,-18-1 15,18-52-31,0 0 16,0-1 0,36-70 15,-1 0-16,-17 36-15,-1-36 16,1 53 15,-1 53-15,1 0 0,35 0-1,18-36 1,-36-17-16,71 0 15,-36-17 1,18-36 15,-52 0-15,-36 17 0,17 19-1,-17 34 1,18 36-1,0 0 1,-1-35 0,54 0-1,-1-18 1,1-36 0,-18-34-1,-35 34 1,-18 1-1,17 88 32,1-53-47,17 53 16,18-18 0,70 1-1,19-36 1,-1 0-1,35-36 1,-17-87 0,-142 17-1,-17-17 1,-70 87 0,-36 54-1,0 88 1,53 35-1,53 18 1,0-36 15,71 89-15,17-1 0,-17-34-1,-54 123 1,-87-142-1,-18-105 1,-36-70 0,18-89-1,53-18 1,36-193 0</inkml:trace>
  <inkml:trace contextRef="#ctx0" brushRef="#br1" timeOffset="84121.47">7708 13600 0,'0'0'0,"-70"-36"32,70 54-17,0 0 1,-18 34-16</inkml:trace>
  <inkml:trace contextRef="#ctx0" brushRef="#br1" timeOffset="85755.46">6403 15346 0,'0'0'0,"0"-35"0,0-89 31,0 142-31,-18 35 16,-17 123 0,-18-35-1,-35 18 1,53-124-16,-18 53 16,17-70-1,19-71 1,17-35-1,0-53 1,0 17 15,17 107-15,19 52 0,34 88-1,18 1 1,-17-36-1,105 0 1,1-70 0,-124-18-16,176-53 15,-88-18 1,-35-52 0,-106-18-1,-35 53 1,-89 52-1,-17 72 17,0 105-17,88-35 1,53 17 0,88-52-1,18-71 1,-71 0-16,124-53 15,-71-18 1,0-35 0,-88 36-1,0 34 1,0 72 0,0 34-1,0 19 1,18-37-1,53-16 1,52-36 15,18-71-15,-17 1 0,-89 17-1,-35 17 1,-53 89 15,53-35-31,-53 35 16,36-18-1,34-35 17,36-53-17,35 0 1,-70 36-16,17 17 15,0 0 17,-17 35-17,17 36 1,36-1 0,0-17-1,70-18 1,-36-35-1,37-70 1,-54-1 0,-53-35-1,-70 0 1,-71 71 0,0 53-1,53 35 1,18 53-1,35-1 1,70 1 15,107 141-15,-36-70 0,18 52-1,-124 18 1,-123-88-1,-124-36 1,36-105 0,123-18-16,-159-106 15,53-18 1,36-87 0,105-54-1,106 53 1,1 71-1</inkml:trace>
  <inkml:trace contextRef="#ctx0" brushRef="#br1" timeOffset="86771.76">8661 15469 0,'70'-70'16,"-140"140"-16,140-158 0,-52 88 16,-18 18-1,0 52 1,0-34-16,0 69 15,0-34 1,53-53 0,17-18-1,-17-18 1,53-53 0,-35-34-1,-36 52 1,0 35-1,-35 53 1,35 53 15,1 1-15,-19-72-16,19 19 16,52-36-1,0 0 1,71-18-1,-18-88 1,-123 53 0,-18 36-16,-36-107 15,-52 71 1,-35 53 0,-1 106-1,89-18 1,35-17-1,53-18 1,53-53 15,17-18-15,-52-17 0,-18-18-1,-53 35 1,-18 36-1,-35 35 1,53 0 0,0 0-1,53-36 1,106-17 0,-1-17-1,-52-19 1,-53-52-1,-53 0 17,-53 0-17,18 70-15,-53 18 16,53 18 0,35 52-1,35 1 1,35 52-1,-52-70-15,0 71 16,-18 105 0,-89-17-1,1-106 1,0-36 0,88-88-1,0-34 1,106-178-1,-71 177 1</inkml:trace>
  <inkml:trace contextRef="#ctx0" brushRef="#br1" timeOffset="87071.37">10389 15610 0,'0'0'0,"18"0"31,0 0-31,-1 0 15,36-35 1,-18-35 0,-17-19-1,-18 36 1,-53 36 0,35 17-16,-34 70 15,16 54 1,36-18-1,18-53 1,52-18 15,-17-35-15,36-88-16</inkml:trace>
  <inkml:trace contextRef="#ctx0" brushRef="#br1" timeOffset="88455.08">13017 11571 0,'0'0'0,"18"0"32,0 0-32,17-35 15,71-71 1,-71 18 0,-35 70-16,-53-35 15,-141 71 1,35 52-1,36 72 1,123-37 15,88 36-15,-53-105-16,142 87 16,-71-35-1,-89 18 1,-175-18-1,16-70 1,-52-36 0,53-87-1,35-54 1,106 71 0,71 141 15,-53-36-31,52 107 15,-34-89-15,-1 36 16,0-36-16,53 71 31,0-89-15,36-17 0,52-70-1,-70-18 1,-18-71-1,-88 71 1,0 123 15,0 71-15,0 0 0,18-1-1,35-69 1,35-36-1,36-71 1,-72-17 0,1-18 15,-53 71-31,0-36 16,0 124 15,-17 35-16,17 18 1,0-18 0,17-88-16,54 0 15,52-17 1,19-71 0,-54-1-1,-35-34 1,-53 52-1,-36 160 17,19 52-1,-19 88-15,36 36-1,0-54 1,-17-140-16,-1 158 15,18-70 1,0-142 0,0-87-1,0-107 1,0 125-16</inkml:trace>
  <inkml:trace contextRef="#ctx0" brushRef="#br1" timeOffset="88704.58">14005 12435 0,'0'-105'0,"0"210"0,0-369 15,0 229 1,53-89-16,53 36 31,70 70-15,18 71 0,-176 35-1,-53 36 1,-124-36-1,18-35 1,35-35 0,212-107 15,-71 54-31</inkml:trace>
  <inkml:trace contextRef="#ctx0" brushRef="#br1" timeOffset="88921.47">14711 11853 0,'17'0'0,"-34"0"0,34 71 16,-69 52 15,-1 89-15,35 0 0,18-36-1,0 53 1,0 1-1,0-142 1,18-123 0</inkml:trace>
  <inkml:trace contextRef="#ctx0" brushRef="#br1" timeOffset="89189.67">14746 12400 0,'0'0'0,"0"-70"0,-18-36 0,18-53 15,53 0 1,18 71 15,52 53-15,-17 88 0,-106-18-16,0 71 15,-106 53 1,-52-36-1,87-70 1,36-35 0,52-36-1,89-70 1</inkml:trace>
  <inkml:trace contextRef="#ctx0" brushRef="#br1" timeOffset="89537.32">15452 11853 0,'-18'0'16,"-53"18"-1,19 70 1,-1 71 0,53-36-1,35-52 1,0-53-16,71-18 15,-18 0 1,36-106 0,-36-18-1,-88 18 1,-18-17 0,-88 105-1,53 18 1,18 53-1,35-17 1,35-19 0</inkml:trace>
  <inkml:trace contextRef="#ctx0" brushRef="#br1" timeOffset="89871.87">15822 12065 0,'0'-18'15,"0"1"-15,0-54 16,0 18 0,0 36-16,71-54 15,17 71 1,-18 35 0,-34 71-1,-19 53 1,-34-71-1,-36-17 1,35-71 0,18-18 15,0-53-15,71-17-1,70-70 1,88-37-1</inkml:trace>
  <inkml:trace contextRef="#ctx0" brushRef="#br1" timeOffset="90287.39">16810 11571 0,'0'0'0,"0"18"16,0-1-16,-53 54 16,-35 52-1,70-105-15,-17 106 16,17 17-1,18-36 1,53-69 0,35-36 15,-70 0-31,52-36 16,-34 36-16,34-70 15,19-54 1,-72 36-1,-17 53 1,0 17 0,-17 89-1,17 17 1,0 0 0,-18-35-1,-35 18 1,18-71-1,-18-18 1,17-17 0</inkml:trace>
  <inkml:trace contextRef="#ctx0" brushRef="#br1" timeOffset="90453.95">16439 11624 0,'0'0'0,"-17"-18"15,52 1 1,106 17 0,18 0-1,-36-18 1,-17 18 0</inkml:trace>
  <inkml:trace contextRef="#ctx0" brushRef="#br1" timeOffset="92253.48">14993 13353 0,'0'0'0,"71"-194"15,-71 158 1,0 1-16,-18 17 15,-70 89 1,70-36-16,-52 89 31,17 123-15,53 0 0,17-106-1,142-53 1,-71-88-1,-35 0-15,124-71 16,-19-105 0,-105 17-1,-53-70 1,-88 70 0,-141-17-1,88 176 1,-1 123-1,107 71 1,53-35 0,123 35 15,-18-106-15,-70-70-16,124 0 15,-19-54 1,-69-17-1,-54-70 1,-35 35 0,0 52-1,0 89 1,0 35 0,0 18-1,0-35 1,0-18-1,53-124 17,17-17-1,-34 17-15,-19 36-1,19 35 1,-19 35-1,-17-17-15,18 70 16,17-17 0,18-18-1,53-36 1,0-17 0,88-105-1,-88-19 1,-36-70-1,-52 0 1,-18 88 15,0 36-15,0 176 15,0-71-31,-18 124 16,1-18-1,17 17 1,17-69 0,54-36-1,35-71 1,-54-53 0,1-35-1,-17 18 1,-19 35-1,-17 36 1,0 87 15,0 36-15,0-35 0,36-1-1,69-52 1,1-18-1,53-71 1,-88-17 0,-54-35-1,-17 52 1,0 142 15,-17-54-31,-1 89 16,-35 71-1,0 52 1,53-35 0,0 141 15,0-35-15,0-230-16,0 107 15,0-54 1,-35-140-1,-18-107 1,0-35 0,18-123-1,52-71 1,72 54 0,52 87-1,-71 159 1,-35 53-1</inkml:trace>
  <inkml:trace contextRef="#ctx0" brushRef="#br1" timeOffset="92704.17">12823 15117 0,'0'0'0,"53"-159"16,-35 141-1,0 18 1,35 18 0,52 141-1,19 105 1,-89-88-1,-35 1 1,0-89 0,0-70-1,0-54 1,0 1-16</inkml:trace>
  <inkml:trace contextRef="#ctx0" brushRef="#br1" timeOffset="92920.08">13529 15222 0,'18'-35'0,"-36"70"0,71-140 16,-53 87-16,0 0 16,-35 89 15,-36 105-15,1-35-1,-19 36 1,19-71-1,52-36 1,71-70 0,0-35-1</inkml:trace>
  <inkml:trace contextRef="#ctx0" brushRef="#br1" timeOffset="93139.21">13882 15240 0,'35'-35'0,"-70"70"0,70-88 15,-35 141 1,-35 18 0,-36 53 15,1-18-15,34-35-1,36-89 1,53-87 15</inkml:trace>
  <inkml:trace contextRef="#ctx0" brushRef="#br1" timeOffset="93621.34">13952 15222 0,'0'-53'0,"0"106"0,0-158 15,0 69 1,36 19-1,34 17 1,-52 0-16,105 53 16,-87 17 15,-36 54-15,-89-36-1,-52-18 1,71-34-1,105-54 17,71 0-17,53 18 1,-54 53 0,37 18-1,-107-54-15,-35 89 16,-88-35-1,-106 17 1,-71-53 0,124-35 15,35-35-15,88-36-1,71 1 1,124-1-1</inkml:trace>
  <inkml:trace contextRef="#ctx0" brushRef="#br1" timeOffset="94203.76">15575 15469 0,'0'0'0,"18"-17"0,-1-1 16,19 0-1,17-35 1,0-35-1,-53 18 1,0 34-16,-53-16 16,-36 52-1,-52 52 1,53 19 0,88 35-1,88 17 1,71-17-1,-18 0 1,-88-35 0,-71 17-1,-87-53 17,-160 0-17,106-35 1,18-70-1,88-1 1,53 18 0,106-17-1,70 17 1,-123 35-16</inkml:trace>
  <inkml:trace contextRef="#ctx0" brushRef="#br1" timeOffset="94820.39">16087 15434 0,'0'0'0,"17"0"0,1-18 0,0 1 31,-54 17-15,-34 17 0,-1 89-1,54-18 1,17 18-1,0-88-15,52 52 16,19-52 0,35-18-1,0-35 1,35-36 0,-35-17-1,-106-18 1,0 53-1,-18 71 17,18 70-17,0 0 17,0-70-32,0 70 15,18-53 1,52-35-1,36-35 1,-35-35 0,17-19-1,-71 19 1,-17 52 0,0 53-1,0 18 1,0 18-1,0-36 1,0-17 0,0-53 15</inkml:trace>
  <inkml:trace contextRef="#ctx0" brushRef="#br1" timeOffset="94969.98">16863 15416 0,'-36'-35'16,"72"70"-16,-107-105 16,89 87 15,17 1-15,0 0-16</inkml:trace>
  <inkml:trace contextRef="#ctx0" brushRef="#br1" timeOffset="95238.51">17357 15399 0,'-18'17'16,"0"1"0,1 17-16,-19 53 15,-16 71 1,34 0-1,-35 123 1,-18 0 0,1-88-1,-1 18 1,71-194 0,0-89-1,71-123 1</inkml:trace>
  <inkml:trace contextRef="#ctx0" brushRef="#br1" timeOffset="96504.6">17251 15804 0,'17'-52'0,"-34"104"15,87-263 1,1 105 0,-18 71-1,35 35 1,-17 70-1,-71-52-15,0 52 16,-89 1 0,-34-36-1,-53-17 1,70-18 0,106 18-1,35 17 1,71-18-1,53 1 1,17-18 0,-35-53 15,18-17-15,-71-54-1,-88-52 1,0-1-1,0 107 1,-18 87 0,-17 54-1,17 141 1,18-89 0,36 1-1,34-36 1,-17-88-1,35 0 1,1-71 0,-36 1 15,-18-19-15,-18 72-1,1 17 1,-18 35-1,0 0 1,0-17-16,18 35 16,17-35-1,36-1 1,17-17 0,0 0-1,-35-53 1,-18 36-1,0-1 1,1 18 15,-19 0-15,19 0 0,17 18-1,35-18 1,0-18-1,-35-17 1,-36-36 0,-17-35-1,-52 71 1,-54 35 0,53 18-1,18 35 1,52-18 15,1-17-31,52 34 16,-70 19 15,0 70-15,0 18-1,0 141 1,-17 0-1,-19 35 1,-16-88 0,-1-159-1,0-88 1,0-71 0,35-52-1,0-212 1</inkml:trace>
  <inkml:trace contextRef="#ctx0" brushRef="#br1" timeOffset="96654.07">18874 15152 0,'0'0'0,"-71"-71"15,36 36 1,35 17-1,-36 18 17</inkml:trace>
  <inkml:trace contextRef="#ctx0" brushRef="#br1" timeOffset="96836.36">17815 15275 0,'0'0'15,"-17"0"-15,34 0 16,1 0-16,70-17 16,-53-1-1,142 18 1,-89-35 0,-70 35-16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B5E76-9471-C862-8E76-1FFF6E0ECA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2FCA54-AC0A-9322-41CE-06E25C706A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E9C04-D349-76B7-D3D6-1D3AC73EB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4D84A-86AF-4778-9172-00EA2C8E08BA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32931E-3CA3-B070-A8C7-69F11D5E3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470C25-C973-611A-086C-EBB648A0B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3D85-32B3-4550-8130-6B4501CD5A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1907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3CF80-0A43-AF04-CA4D-A32C9A4BF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AA0BCE-2073-6B18-1FB1-B301447CE8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5E685F-B952-8474-DF00-549C81BF9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4D84A-86AF-4778-9172-00EA2C8E08BA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EF5289-B6DA-89B4-F566-2190C8356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B2923E-7BD4-F461-ED4D-726D80FE8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3D85-32B3-4550-8130-6B4501CD5A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3308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DE5AA6-FF46-9265-0751-315255E42A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F32E1A-A4DE-53FD-9F0D-62B043FBC8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8C0BBD-3D45-2C37-ACE8-170495618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4D84A-86AF-4778-9172-00EA2C8E08BA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1973B-4E09-4139-B5DC-3F92715A3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B3062C-5669-C7A5-5C96-86C8BB629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3D85-32B3-4550-8130-6B4501CD5A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8729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1C472-D19D-1C6A-EC2D-CE28F3858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BEDA5-BBC7-493D-0F69-AE9BE3CC6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CC83D3-391A-3043-A4F6-48D8AD5A5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4D84A-86AF-4778-9172-00EA2C8E08BA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50EA06-35BC-270E-6ACE-8D85BEFD4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7757A4-CE12-089E-7C9C-A179673D2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3D85-32B3-4550-8130-6B4501CD5A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7968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704BD-89C7-95D5-1363-8D6B85E27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73CE91-B7C8-FA64-8ABA-D33948DEFD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342C9-9D02-3525-67A1-028189E01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4D84A-86AF-4778-9172-00EA2C8E08BA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0D724F-BD50-B1EE-B6E9-B4F2D4B59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8E939B-D95F-1182-D19D-681621428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3D85-32B3-4550-8130-6B4501CD5A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5062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7AB02-05F5-5712-E4B0-C03A61ECF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63362-722C-E764-D1AD-96BB75DDA6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292FD5-53CB-CAFE-0B4B-26A9CDDF1E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47AD33-34B8-44AD-A2C6-7024804CE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4D84A-86AF-4778-9172-00EA2C8E08BA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0B4443-CB47-D4D2-932E-879702952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423715-9E45-A4A5-30C9-9B50FDF05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3D85-32B3-4550-8130-6B4501CD5A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5239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31900-A92E-9516-81FB-C16DD853A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2147D-5F6D-FF81-74D0-F0BD0ACDA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C78773-6CD0-5822-3D84-A7A8CACF89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C03826-A234-60F2-304C-BA7E87B569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8D6BBD-49D4-49DA-75BE-3BE8FD2186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EE1467-563D-B5DF-9B11-8967AB1EE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4D84A-86AF-4778-9172-00EA2C8E08BA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CF05B4-1530-A75B-93C8-6E7AD9C4E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C79AE8-E819-A5FF-A63C-290FFAD2C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3D85-32B3-4550-8130-6B4501CD5A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8828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91DA1-6876-F6D0-30DC-57E181C7D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76981D-8895-4F98-AC0B-34A383C06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4D84A-86AF-4778-9172-00EA2C8E08BA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D48C3D-0F26-918E-2256-9EA96122D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88835E-810F-5D08-9811-0B63EE45F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3D85-32B3-4550-8130-6B4501CD5A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325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0303B7-C280-5B2E-A262-A21185404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4D84A-86AF-4778-9172-00EA2C8E08BA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1ABEF7-73B6-4BBF-C9D9-D4DD35242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19BAA6-57DE-0F9F-00DD-4C33036C8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3D85-32B3-4550-8130-6B4501CD5A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4072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ED36D-493F-7897-5A2E-ED94A86E5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F4CAD-466B-AC42-FBAD-96F4AAC623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1F428E-2D05-9F5D-852E-9A31C5AF12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05DAC8-E254-E8FF-537F-42C9B0A80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4D84A-86AF-4778-9172-00EA2C8E08BA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5F8939-FBC6-BFF7-7A7B-A69157A2F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C1136D-03DF-43FB-372B-3F51DC54C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3D85-32B3-4550-8130-6B4501CD5A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2701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3655A-3118-432C-845A-9CF59020E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A5E5E2-17E2-727C-7B8B-1A45A72F68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EC8417-E640-EBCE-C9A1-8F5CD6C2FC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956B83-5DFC-0AC2-73F4-F2B797988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4D84A-86AF-4778-9172-00EA2C8E08BA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2A61F3-2258-1A05-6A12-0E95C61D6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FE37E1-98E1-FF3F-5B67-A45E8E450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3D85-32B3-4550-8130-6B4501CD5A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8615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ACC5E5-F5F6-D514-7CB7-320A9CA95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6C785B-2612-AAAB-4812-41180A9AE7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006E13-1CB5-6FD3-39C1-DA310F35B4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E4D84A-86AF-4778-9172-00EA2C8E08BA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82D15B-A81E-5A3F-51BE-C94F897FCB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5C639-E1F4-DEDF-7490-4439DCB179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E83D85-32B3-4550-8130-6B4501CD5A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736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C71BE-20BD-9CF4-F278-D2BF7BE138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D72FC1-7A02-F24B-32F8-D7ACF43233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474ABFF-6D7D-83DD-34CF-5E71100B86CA}"/>
                  </a:ext>
                </a:extLst>
              </p14:cNvPr>
              <p14:cNvContentPartPr/>
              <p14:nvPr/>
            </p14:nvContentPartPr>
            <p14:xfrm>
              <a:off x="0" y="235080"/>
              <a:ext cx="8325360" cy="5931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474ABFF-6D7D-83DD-34CF-5E71100B86C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225720"/>
                <a:ext cx="8344080" cy="5949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75518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C71BE-20BD-9CF4-F278-D2BF7BE138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D72FC1-7A02-F24B-32F8-D7ACF43233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2CC13DF-BEBA-7B43-A365-96E4DC0314F2}"/>
                  </a:ext>
                </a:extLst>
              </p14:cNvPr>
              <p14:cNvContentPartPr/>
              <p14:nvPr/>
            </p14:nvContentPartPr>
            <p14:xfrm>
              <a:off x="50760" y="520560"/>
              <a:ext cx="8718840" cy="6223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2CC13DF-BEBA-7B43-A365-96E4DC0314F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400" y="511200"/>
                <a:ext cx="8737560" cy="6242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51572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C71BE-20BD-9CF4-F278-D2BF7BE138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D72FC1-7A02-F24B-32F8-D7ACF43233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75A1AD2-A4B6-2B9A-E512-2456B14D08DC}"/>
                  </a:ext>
                </a:extLst>
              </p14:cNvPr>
              <p14:cNvContentPartPr/>
              <p14:nvPr/>
            </p14:nvContentPartPr>
            <p14:xfrm>
              <a:off x="158760" y="393840"/>
              <a:ext cx="8528400" cy="4889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75A1AD2-A4B6-2B9A-E512-2456B14D08D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9400" y="384480"/>
                <a:ext cx="8547120" cy="4908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59573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C71BE-20BD-9CF4-F278-D2BF7BE138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D72FC1-7A02-F24B-32F8-D7ACF43233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F1B6FF3-C7F3-C08D-2A31-8CA76F1BF4AF}"/>
                  </a:ext>
                </a:extLst>
              </p14:cNvPr>
              <p14:cNvContentPartPr/>
              <p14:nvPr/>
            </p14:nvContentPartPr>
            <p14:xfrm>
              <a:off x="228600" y="82440"/>
              <a:ext cx="7709400" cy="4839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F1B6FF3-C7F3-C08D-2A31-8CA76F1BF4A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9240" y="73080"/>
                <a:ext cx="7728120" cy="4857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34448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C71BE-20BD-9CF4-F278-D2BF7BE138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D72FC1-7A02-F24B-32F8-D7ACF43233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8B79D72-42A3-129E-9C7A-213699B9257D}"/>
                  </a:ext>
                </a:extLst>
              </p14:cNvPr>
              <p14:cNvContentPartPr/>
              <p14:nvPr/>
            </p14:nvContentPartPr>
            <p14:xfrm>
              <a:off x="0" y="0"/>
              <a:ext cx="11531880" cy="5969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8B79D72-42A3-129E-9C7A-213699B9257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-9360"/>
                <a:ext cx="11550600" cy="5988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2903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C71BE-20BD-9CF4-F278-D2BF7BE138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D72FC1-7A02-F24B-32F8-D7ACF43233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F90AA80-F833-4538-5067-3690E2850064}"/>
                  </a:ext>
                </a:extLst>
              </p14:cNvPr>
              <p14:cNvContentPartPr/>
              <p14:nvPr/>
            </p14:nvContentPartPr>
            <p14:xfrm>
              <a:off x="444600" y="260280"/>
              <a:ext cx="9252360" cy="4997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F90AA80-F833-4538-5067-3690E285006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5240" y="250920"/>
                <a:ext cx="9271080" cy="5016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1745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C71BE-20BD-9CF4-F278-D2BF7BE138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D72FC1-7A02-F24B-32F8-D7ACF43233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76CC2C8-491A-A460-F5CB-09101680F482}"/>
                  </a:ext>
                </a:extLst>
              </p14:cNvPr>
              <p14:cNvContentPartPr/>
              <p14:nvPr/>
            </p14:nvContentPartPr>
            <p14:xfrm>
              <a:off x="266760" y="38160"/>
              <a:ext cx="7518600" cy="6617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76CC2C8-491A-A460-F5CB-09101680F48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7400" y="28800"/>
                <a:ext cx="7537320" cy="6635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89448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C71BE-20BD-9CF4-F278-D2BF7BE138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D72FC1-7A02-F24B-32F8-D7ACF43233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46A394B-17F0-BA96-EC2E-598C1F5E31DF}"/>
                  </a:ext>
                </a:extLst>
              </p14:cNvPr>
              <p14:cNvContentPartPr/>
              <p14:nvPr/>
            </p14:nvContentPartPr>
            <p14:xfrm>
              <a:off x="63360" y="120600"/>
              <a:ext cx="7182360" cy="6071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46A394B-17F0-BA96-EC2E-598C1F5E31D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000" y="111240"/>
                <a:ext cx="7201080" cy="6089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47030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bharani.gr@qspiders.in</dc:creator>
  <cp:lastModifiedBy>bharani.gr@qspiders.in</cp:lastModifiedBy>
  <cp:revision>1</cp:revision>
  <dcterms:created xsi:type="dcterms:W3CDTF">2022-09-17T04:16:48Z</dcterms:created>
  <dcterms:modified xsi:type="dcterms:W3CDTF">2022-09-17T04:17:48Z</dcterms:modified>
</cp:coreProperties>
</file>