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2:12:09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582 0,'-18'0'16,"-17"0"15,17 0-31,0 0 16,1 0-1,-1 0 1,36 0 31,17-18-47,88 1 15,19-1 1,-19-17 0,-88 35-16,159-18 15,-70 18 17,-1 0-17,-35 0 1,-52 0-1,-19 0 1,-34 0 15,-36 0-15,0 0 0</inkml:trace>
  <inkml:trace contextRef="#ctx0" brushRef="#br0" timeOffset="422.13">8608 547 0,'0'0'0,"-18"0"0,0 0 16,1 0-1,-1 0 32,18 17-47,0 1 0,-17 17 16,-1 89 0,-17-18-1,17 70 1,0-52-1,1-19 1,-1-34 0,18-53-1,0-1 17,0-34-1,0-1-16,18-17-15</inkml:trace>
  <inkml:trace contextRef="#ctx0" brushRef="#br0" timeOffset="939.98">8749 1094 0,'0'17'16,"18"-17"15,-1 0-15,1 0-16,17 0 15,-17-17-15,52-19 16,18-17-1,-52 0 1,-36 18 0,0 0-1,-36 17 1,19 18-16,-54 0 16,18 36-1,-17 34 1,35 18-1,17 1 1,18-19 0,0 1 15,35-36-15,-17-17-1,52-18 1,-34 0-1,34-36 1,-52 19-16,-1 17 0</inkml:trace>
  <inkml:trace contextRef="#ctx0" brushRef="#br0" timeOffset="1505.08">9525 900 0,'0'0'0,"0"-18"0,-18 18 31,-17 0-31,-18 18 16,18 17 15,17-18-31,1 36 16,17-17-1,0-19 1,0 1 0,53-18-1,-1 18 1,19-1 0,0-17-1,-36 18 1,0 17-1,-35 0 1,-18 18 0,-70-17 15,18-19-15,-18 1-1,17-18 1,36 0-1,-1 0 1,19 0 0,17-18-1,0 1 1,0-19 0,53 19-1</inkml:trace>
  <inkml:trace contextRef="#ctx0" brushRef="#br0" timeOffset="1921.65">10019 688 0,'0'-18'0,"0"36"0,0-53 16,-18 35 31,18 53-32,-35 35 1,35-53-16,-18 53 16,1 36-1,17-36 1,0 0-1,0-17 1,0-36 0,17 0 15,19-35-15,34 0-1,-17-35 1,0 0-1,-53 17-15</inkml:trace>
  <inkml:trace contextRef="#ctx0" brushRef="#br0" timeOffset="2189.64">9878 1041 0,'-18'0'15,"36"0"-15,-54 0 0,19 0 16,34 0 15,19 0-31,52 0 16,-17-18 15,-54 18-31,54-35 16,-54 35-16,1 0 15,0-18 1,-18 0 0</inkml:trace>
  <inkml:trace contextRef="#ctx0" brushRef="#br0" timeOffset="2671.87">10760 794 0,'0'-18'0,"-18"18"0,18-18 31,-18 18-15,18 18 0,-17 35-1,17 35 1,0-53-16,-18 71 15,18-70-15,-17 69 16,-1 1 0,18-35-1,0-54 17,0 1-17,0-53 16,0-18-31</inkml:trace>
  <inkml:trace contextRef="#ctx0" brushRef="#br0" timeOffset="3021.88">10654 811 0,'0'-17'0,"0"34"0,0-52 0,0 17 16,53 18 15,-36 18-31,36 53 16,53 34 15,0 37-15,-18-72-1,-17 18 1,-18-35-1,-18-17 1,-17-19 0,-18-34 15,0-1-15,0-53-1,0 54-15</inkml:trace>
  <inkml:trace contextRef="#ctx0" brushRef="#br0" timeOffset="3355.19">11395 670 0,'0'0'0,"0"-17"0,0-1 15,-18 18 1,18 18-1,-35 70 1,17 0 0,1 71-1,-1-53 1,18-71-16,-18 71 16,1-36-1,17-34 1,0-19-1,0 1 17,17-36-17,1 1 1,17-1-16</inkml:trace>
  <inkml:trace contextRef="#ctx0" brushRef="#br0" timeOffset="4138.25">12277 723 0,'0'-17'0,"0"34"0,0-52 0,0 0 16,-36 17-1,19 18-15,-71 0 16,-1 0 15,19 35-15,-36 71 0,35-18-1,18 89 1,36-71-1,17-36 1,35 1 0,36-36-1,17 0 1,35-35 0,-105 0-16,105-17 15,-17-19 1,-18-34-1,-52 17 1,-36-35 0,-71 52-1,36 19 1,-89 17 0,36 0-1,-18 0 1,54 17-1,87-17 17,-18 0-32,36 0 15,53-35 1,0 17 0,-53 18-1,-18 0 1,-17 18-1,-18 0-15,0 35 16,0 52 0,0 1 15,-18-18-15</inkml:trace>
  <inkml:trace contextRef="#ctx0" brushRef="#br0" timeOffset="4409.57">7920 2946 0,'-71'17'0,"142"-34"0,-230 34 15,36 1-15</inkml:trace>
  <inkml:trace contextRef="#ctx0" brushRef="#br0" timeOffset="5738.25">12400 1358 0,'0'18'94,"0"-1"-94,0 1 16,-18 35-16,18 18 15,0 52 1,-17-35 15,-1-52-31,1 34 16,17-35-1,-18-35 48,0 0-63,1 0 16</inkml:trace>
  <inkml:trace contextRef="#ctx0" brushRef="#br0" timeOffset="7038.6">2028 1782 0,'18'0'0,"-36"0"0,36-18 16,-18-17 0,0 17-16,0 0 15,0 1 17,-18 17-32,-17 17 15,-18 19 1,-35 52-1,18 0 1,-54 53 0,36-35-1,17 70 1,54-140 0,-1 105-1,18 53 1,0-71-1,71 1 1,-1-54 0,-35-52-16,89 17 15,-36-17 1,71-18 0,-53-18-1,35-35 1,-53 18-1</inkml:trace>
  <inkml:trace contextRef="#ctx0" brushRef="#br0" timeOffset="7573.45">2646 2117 0,'0'0'0,"-18"0"0,1 0 16,-36 0 15,70 0-15,54 0-1,-36 0-15,71-18 16,70 0 0,-70 1-1,18-1 1,-54 18-1,-105 0 17</inkml:trace>
  <inkml:trace contextRef="#ctx0" brushRef="#br0" timeOffset="7904.58">2999 2117 0,'0'17'31,"0"1"-31,0 0 16,0-1-16,0 124 15,-18 0 1,0 18-1,18-53 1,0-18 0,0-53-1,18-35 32,0-35-31,-18 18-16</inkml:trace>
  <inkml:trace contextRef="#ctx0" brushRef="#br0" timeOffset="8072.03">3281 2611 0,'0'35'31,"17"-35"-15,1 0-16,0-18 0,-1 1 16</inkml:trace>
  <inkml:trace contextRef="#ctx0" brushRef="#br0" timeOffset="8187.63">3634 2452 0,'-18'0'16,"0"-18"-16,-35 1 15,36 17-15,-54 0 16,18-18-16</inkml:trace>
  <inkml:trace contextRef="#ctx0" brushRef="#br0" timeOffset="8371.04">3210 2522 0,'0'53'16,"0"18"0,0-36-16,0-194 0,0 353 15,0-176-15,18 53 16,35-36-1,17 0 1,-34-35 0,34 0-1,-52 0 1,35-18 0,-36 1-16,1-1 0</inkml:trace>
  <inkml:trace contextRef="#ctx0" brushRef="#br0" timeOffset="8486.73">3969 2505 0,'35'-18'16,"-70"36"-16,88-71 15,-53 18 1</inkml:trace>
  <inkml:trace contextRef="#ctx0" brushRef="#br0" timeOffset="8854.57">3810 2558 0,'0'35'15,"-18"0"1,18-17-16,0 17 16,18-17-1,53-18 17,17 17-17,-35-17 1,-18 36-1,-17-36-15,-1 35 16,-17 0 0,-17 0-1,-19-17 1,-52 0 0,0-1-1,17-17 1,36 0-1,17 0 1,-17 0 0,18-35-1,-1 17 1</inkml:trace>
  <inkml:trace contextRef="#ctx0" brushRef="#br0" timeOffset="9188.93">3316 2663 0</inkml:trace>
  <inkml:trace contextRef="#ctx0" brushRef="#br0" timeOffset="9537.59">3298 2663 0,'36'0'32,"-19"0"-32,1 0 0,0 0 15,-1-17-15,36-1 16,0 1-1,0-36 1,-35 35 0,-18-35-1,0 0 17,-18 36-17,-35-19 1,0 36-1,0 0 1,-17 18 0,-1 35-1,54-36-15,-19 36 16,1 0 0,35-17-1,0-1 1</inkml:trace>
  <inkml:trace contextRef="#ctx0" brushRef="#br0" timeOffset="10438.79">3898 2487 0,'18'0'31,"-1"0"-15,1 0 0,0 0-1,-1 0 1,1 0 0,-18-18 93,-18 18-47,1 0-46,-1 18-16,0-18 16,1 35-16,-18 1 15,-1-1 1,36-17 0,-17-1-1,17 1 1,0-1-1,17-17 1,19 0 0</inkml:trace>
  <inkml:trace contextRef="#ctx0" brushRef="#br0" timeOffset="10921.14">4392 2222 0,'-18'0'0,"36"0"0,-71 0 31,36 0-31,-1 0 16,36 0 15,34 0-15,-34 0-16,70-17 15,53-1 1,-35 18 0,0-17-1,-71 17 1,-52 0 31,-36 17-32,-18 1 1</inkml:trace>
  <inkml:trace contextRef="#ctx0" brushRef="#br0" timeOffset="11304.31">4604 2222 0,'-18'0'46,"18"18"-30,-18-18-16,18 18 16,0-1-16,-17 36 15,17 0 1,-18 53 15,1 18-15,17-36-1,0-53-15,-18 71 16,0-53 0,1 17-1,17-34 1,17-36 46,-17-18-62,36 0 16</inkml:trace>
  <inkml:trace contextRef="#ctx0" brushRef="#br0" timeOffset="12272.45">6103 2716 0,'-18'0'0,"36"0"0,-53-35 31,35 17-15,0 1-16,0-36 15,17 53-15,19-35 16,34-1-1,-17 36 1,18 0 0,-36 71-1,-17-1 1,-18 54 15,0-54-15,0 1-1,0-53 1,-18-1 0,18-34 15,0-19-15,0-34-1,35-18 1,36-18-1,-1 35 1,36 1 0,-88 70-16,35 0 15,17 35 17,-34 36-17,-36 52 1,0-17-1,0-36 1,0-34 0,0-19-1,0 1 1,0-53 15,0-36-15</inkml:trace>
  <inkml:trace contextRef="#ctx0" brushRef="#br0" timeOffset="12737">6932 2734 0,'18'0'15,"-1"0"-15,1 0 16,17-35-1,36-1 1,-18 1 0,-18-35-1,-17 17 1,-18 17 0,-53 36-1,0 18 1,-18 53-1,54-1 1,-19 54 0,36-36-1,18-53 1,35 18 0,0-18 15,-18-35-16,18 0 1,-35 0-16,-1 0 16,36-35-1,0-18 1,-35 35-16</inkml:trace>
  <inkml:trace contextRef="#ctx0" brushRef="#br0" timeOffset="13087.22">7479 2522 0,'0'0'0,"0"18"47,18-18-47,34 53 15,37 17 1,-19-17 0,18 18-1,-70-53-15,0 17 16,17 0 0,-17-17-1,-18-36 48,0 0-63,0 1 0,0-1 15</inkml:trace>
  <inkml:trace contextRef="#ctx0" brushRef="#br0" timeOffset="13420.54">7867 2452 0,'-18'-18'16,"1"1"-16,-1 34 16,0 18-1,-17 18 1,0 36 0,0-19-1,17-35-15,-17 36 16,17-53-16,-17 52 15,17 1 1,18-36 0,-18-17-1,36-18 17,-18-18-17,53-35 16,-35 35-31</inkml:trace>
  <inkml:trace contextRef="#ctx0" brushRef="#br0" timeOffset="13837.43">8202 2293 0,'-18'-18'0,"36"36"0,-36-53 16,36 35 0,-53 0-1,0 0 1,105 53 0,-123 35 15,18 53-16,35-53 1,0-53-16,-18 71 16,18-35-1,0-1 1,18-34 0,0-19-1,34-17 1,-16 0-16,34 0 15,-17-53 1,-18 0 0,-17 18-1</inkml:trace>
  <inkml:trace contextRef="#ctx0" brushRef="#br0" timeOffset="14087.44">8132 2628 0,'17'0'16,"18"0"0,-17 0-16,0 0 0,35 0 15,-18-17 1,18-1-1,-36 0 1,1 18 0,-18-17-16,0-1 15</inkml:trace>
  <inkml:trace contextRef="#ctx0" brushRef="#br0" timeOffset="15187.44">10248 2258 0,'0'0'0,"0"-71"32,0 54-32,-35 17 15,-53 0 1,-18 0-1,-71 35 1,142-18-16,-124 54 16,54 70-1,34 18 17,106 0-17,-35-36 1,36-70-1,69 0 1,-69-53-16,87 0 16,-88 0-16,124-35 15,-35-1 1,-1-34 0,-88-18-1,-35 17 1,-105 36-1,-1 17 1,0 18 0,35 0-1,54 0 1,70 0 31,-36-17-47,36 17 15,18-36 1,-1 36 0,-52 0-1,35 53 1,-53-35-16,18 70 16,-18 53-1,0 18 1,-53 0-1,-18 88 1,1-53 0,17-36-1,17-69 1,19-54 15,17-53 0,35-70-15,0 35-16</inkml:trace>
  <inkml:trace contextRef="#ctx0" brushRef="#br0" timeOffset="16289.25">10918 2628 0,'-17'0'0,"-18"0"31,17 0-31,18-17 47,53-19-32,0-17 1,-36 18 0,1 35-16,-18-35 15,-35 17 1,-53 18 15,-18 53-15,18 35-1,88 0 1,0-70-16,0 53 16,70-1-1,36-52 1,0-18 0,17-18-1,1-35 1,-18-53-1,17 36 1,-141-18 0,-17 17-1,17 71 17,18 18-17,0 52 1,0 19-1,0-1 1,0-18 0,0-34-1,0-19 1,-17-17 15,17-35-15,0 0-1,0-71 1,70 0 0,-52 71-16,35-1 15,-35 19-15,105-18 16,-52 35 15,17 70-15,-71 36-1,-17 0 1,-17-53 0,17-36-16,-18 19 15,18-19 1,-18-17 0,18-53 15,0 18-16,0 17-15</inkml:trace>
  <inkml:trace contextRef="#ctx0" brushRef="#br0" timeOffset="16421.09">11906 2593 0,'18'18'31,"0"-1"-31</inkml:trace>
  <inkml:trace contextRef="#ctx0" brushRef="#br0" timeOffset="16721.23">12083 2593 0,'17'-18'15,"36"-17"1,-35-18 0,-18 18-1,0 0 1,-71 35-1,1 17 1,17 36 0,18 53-1,35-36 1,0 1 15,70-36-15,-17-17-1,35-18 1,-70 0-16,70 0 16,-35-53-1,17 0 1</inkml:trace>
  <inkml:trace contextRef="#ctx0" brushRef="#br0" timeOffset="17185.84">12418 2522 0,'0'0'0,"0"-17"16,0-1-16,17-17 16,36 0-1,0 17 1,18 18 0,-18 53 15,0 53-16,-36-18 1,-17-18 0,0-17-1,-35-17 1,17-19 0,1-17-16,-1 0 15,18-35 1,18-18-1,52-70 1,18-1 0,-17 54-1,-53 52-15,52-17 16,-17 17 0,-35 18 15,-1 0-16</inkml:trace>
  <inkml:trace contextRef="#ctx0" brushRef="#br0" timeOffset="18036.15">13600 2681 0,'0'0'0,"17"0"0,54-35 32,-54 35-32,-17-18 0,36-17 15,-1-18 1,-35 0-1,-18-17 1,-52 17 0,-36 53-1,-18 35 1,36 35 15,0 54-15,53-1-1,35-34 1,35-1 0,36-53-1,-1-35 1,18-18 0,1-52-1,-19-18 1,-35-18-1,1-18 1,-36 54 0,0 35-1,-18 17 1,18 88 15,0-52-31,0 70 16,0 18-1,0-53 1,18 18 0,35-54-1,0-17 1,35-17 0,0-54-1,-18 0 1,-34 36-16</inkml:trace>
  <inkml:trace contextRef="#ctx0" brushRef="#br0" timeOffset="18270.79">14446 1993 0,'0'-17'15,"0"34"-15,0 1 0,-53-18 31,36 0-31,-19 17 16,-34 89 0,35 18-1,-1-18 1,36 52 0,0-52-1,0-35 1</inkml:trace>
  <inkml:trace contextRef="#ctx0" brushRef="#br0" timeOffset="18636.71">14323 2822 0,'0'0'0,"35"0"16,36-35 0,17-18-1,-18 0 1,-17-17 15,-53 34-31,18-52 16,-18 35-1,0 36 1,0 52 15,0-18-31,0 54 16,-18 17 0,18-53-16,0 18 15,0 0 1,53-53-1,0 0 1,35-17 0,-70-1-16,52-17 15,19-36 1,-54-17 15</inkml:trace>
  <inkml:trace contextRef="#ctx0" brushRef="#br0" timeOffset="18871.93">15081 2505 0</inkml:trace>
  <inkml:trace contextRef="#ctx0" brushRef="#br0" timeOffset="22752.52">14164 2240 0,'-18'0'0,"1"0"16,-1 0-1,0 0-15,-17 0 16,18 0-1,34 0 17,89 0-17,35 0 1,71-18 0,-124 1-1,18-1 16,-89 18-15,-34 0 31,-1 0-31,18 18-16,-17-18 0</inkml:trace>
  <inkml:trace contextRef="#ctx0" brushRef="#br0" timeOffset="23868.7">14887 1993 0,'0'18'15,"-17"17"1,-1-17 0,18-1-1,18-17 16,17 0-15,0 0 0,-17 0-16,17-35 15,-17 0 1,-18 17 0,0 1-1,-18 17 1,-35 17-1,18 18 1,35 1 0,0-1-1,0 0 1</inkml:trace>
  <inkml:trace contextRef="#ctx0" brushRef="#br0" timeOffset="25218.29">15381 2417 0,'0'-18'0,"0"36"0,0-54 0,0 19 15,0-1-15,0 0 16,0 1-16,-53 17 31,-17 53 0,-1 0-15,1 35 0,34 35-1,19-88-15,17 54 16,0-36 0,88-18-1,18-18 1,-1-17-1,37-35 1,-19-53 0,-70 17-1,-53-34 1,0-19 0,-35 36 15,-89 35-16,54 35 1,-54 18 0,36 53-1,53 36 1,35 16 0,0-16-1,70-1 1,36-53-1,35-35 1,-53 0 0,36-35-1,-18-36 1,-36-17 0,-52 0 15,0 53-16,-18 17 1,0 0 0,-18 71-1,0 35 1,1 1 0,-1-19-1,18-17 1,0-35-1,-18-1 1,18-34 31,0-19-47,18-69 16,35 16-1,-35 54 1,70-53-1,-71 70-15,107-52 16,-36 52 0,0 18-1,-35 53 1,-35 35 0,-18 0-1,0 36 1,0-36-1,0-53 1,35-17 0,36-18-1,-1 0 1,1-35 0,-1-1 15,-52 1-16,-18 17 17,-18 18-17</inkml:trace>
  <inkml:trace contextRef="#ctx0" brushRef="#br0" timeOffset="25411.95">16651 2769 0,'18'0'31,"-18"18"-31</inkml:trace>
  <inkml:trace contextRef="#ctx0" brushRef="#br0" timeOffset="28218.39">17198 1499 0,'-18'-17'0,"36"34"0,-53-52 16,17 17-16,-70-52 15,70 52-15,-52 1 16,70-1 0,17 36 15,19 17-15,-1 0-16,53 71 31,0 17-16,53 54 1,-53-36 0,1 35-1,-72-123-15,-17 53 16</inkml:trace>
  <inkml:trace contextRef="#ctx0" brushRef="#br0" timeOffset="28301.91">17339 2769 0,'53'124'15,"-177"-248"-15,195 124 0,-53 177 0,-107-54 16,37-35-1,16-52-15</inkml:trace>
  <inkml:trace contextRef="#ctx0" brushRef="#br0" timeOffset="28418.35">16986 3334 0,'0'0'0,"-17"0"63,-1-18-48,0 18-15,-35-18 0</inkml:trace>
  <inkml:trace contextRef="#ctx0" brushRef="#br0" timeOffset="40316.97">17498 2240 0,'0'-18'31,"17"18"-15,1 0-1,-18 18 1,0 0-1,0-1 1,0 1-16,0 0 16,0 35-1,0 70 1,0 1 0,-35-19-1,17-69-15,-52 69 16,17-52-1,17 18 1,-17-36-16</inkml:trace>
  <inkml:trace contextRef="#ctx0" brushRef="#br0" timeOffset="41599.86">1958 4621 0,'0'0'16,"18"0"0,-18 18 15,17 0-15,-17-1-16,0 1 0,18 0 15,-1-1 1,1-17-1,17 0 1,18 0 0,-53-17-1,0-1 1,0-35 0,-17 35-1,-36 1 1,0 17-1,18 35 1,35 0 0,0-17-1,0 0 1,17-18-16,1 0 16,35 0-1,-18-18 1,-17-17-1,-18 17 17,0 0-17,-53 54 1,53-19 0,-18 71-1,-17 1 1,35 34-1,0-70 1,17-18 0,36-35-1,-35 0-15</inkml:trace>
  <inkml:trace contextRef="#ctx0" brushRef="#br0" timeOffset="42200.68">2681 4745 0,'-18'0'16,"36"0"46,0 0-46,-18-18-1,0 1-15,0-1 0,0 0 16,-18 18 31,0 0-47,18 18 15,-17 0-15,-1-1 32,18 18-17,18-35 17,-1 0-17,1-17 1,-18-1-1,0 1 1,0-1-16,-18 18 31,1 18-15,-1 52 0,18-17-1,0 18 1,0-36-1,0-17 17,18-18-32</inkml:trace>
  <inkml:trace contextRef="#ctx0" brushRef="#br0" timeOffset="43266.88">3528 4745 0,'0'0'15,"0"17"1,17-17-1,1 0 1,0-17 0,52-18-1,-52 17-15,17-17 16,0-18 0,-35 35-1,0 0 1,-17 18-1,-1 36 1,-17 52 0,17-18-1,18 72 1,-17-37 0,17 37-1,0-125 1,0 54-16,0-54 15,0 54 1,0-36 0,-36-35-1,-34 0 1,17-17 0,-18-54-1,54 53-15,-36-35 16,35 18-1,0 35 1,18 18 0,18 35-1,35 0 1,-35-36-16,35 54 16,-1-36-1,37-35 1,-36 0 15,17 0-15,54-70-1,-71-1 1,17-35 0,-52-17-1,17-18 1,-35 52-1,0 54 1,0 17 0,-18 71-1,-17 53 1,35 0 0,-18 18-1,18-19 1,0-52-1,0 0 17,53-35-17,0-18 1,-17 17 0,-19-69-1,-17 34-15,18-17 0</inkml:trace>
  <inkml:trace contextRef="#ctx0" brushRef="#br0" timeOffset="43536.12">3969 5027 0,'0'0'16,"106"0"15,-89 0-31,1 0 16,70-35-1,-70 17-15,35 1 16,-18-1 0,-35 0-1</inkml:trace>
  <inkml:trace contextRef="#ctx0" brushRef="#br0" timeOffset="44066.09">5468 5098 0,'0'-18'0,"0"36"0,18-36 16,35-70-1,-53 70-15,-36 1 31,19-1-31,17 106 16,0-70 0,0 70-1,-53 18 1,53-36 0,0 18-1,0-35 1,0-35-1,17-18 1,1 0 0</inkml:trace>
  <inkml:trace contextRef="#ctx0" brushRef="#br0" timeOffset="44666.12">6103 5098 0,'35'-36'16,"-35"19"-1,-17 17 32,-1 0-31,18-18-1,-18 18 1,1 0-16,-1 0 16,-35 0-1,36 35 1,-1-35-16,-17 53 16,35-17-1,0 16 1,0-34 15,35 0-15,53-1-1,0-17 1,18 18 0,-53 0-1,-35 17 1,-18 0-1,-36 0 1,1-17-16,-18-18 16,-17 35-1,17-35 1,17 0 0,-16 0-1,34-35 1,-17 0-1</inkml:trace>
  <inkml:trace contextRef="#ctx0" brushRef="#br0" timeOffset="44899.83">5697 4762 0,'0'0'16,"-17"-17"-16,-1 17 0,-17-18 0,17 18 16,36 0 31,17 0-32,-17 0-15,-1 0 16</inkml:trace>
  <inkml:trace contextRef="#ctx0" brushRef="#br0" timeOffset="45599.53">7761 5309 0,'18'-88'32,"-18"70"-32,0-17 15,0-88 1,-88 35 0,17 88-1,-35 17 1,71 1-16,-71 105 15,53-17 1,0 18 0,53-19-1,35-52 1,36-53 0,53-17-1,-54-19 1,36-34-1,-36-18 1,-17-18 15,-17 0-15,-36 88-16,0-17 16,0 53-1,0 88 1,-18-18-1,18 35 1,71-35 0,-54-70-16,54 0 15</inkml:trace>
  <inkml:trace contextRef="#ctx0" brushRef="#br0" timeOffset="45651.37">8255 5380 0,'0'-18'16</inkml:trace>
  <inkml:trace contextRef="#ctx0" brushRef="#br0" timeOffset="47582.17">9472 5380 0,'35'-88'32,"-35"70"-32,18-17 15,0-1-15,70-69 16,0-54 0,-88-18-1,0 72 1,0 52-1,-18 35 1,18 36 0,-17-1-16,-1 72 15,-17 52 1,35 35 0,0-35-1,35-35 1,53-35-1,-70-71 1,70 0 0,0 0-1,36-36 1,-18-52 0,-18-53-1,-18-88 1,-34 105-1,-36 1 1,0 87 0,-36 89 15,19-17-31,-1 69 16,0-69-16,18 158 15,0-53 1,0-35-1,53-53 17,18-36-17,-53-17-15,87 0 16,19-70 0,-36 17-1,0-53 1,-70-17-1,-18 70 1,0 35 0,-35 36-1,17 52 1,-17 18 0,17 18-1,0-53 1,1 0-1,-1-35 17,53-54-1,-17 1-15,17-35-1,-17 52-15,35-88 16,-35 88-16,52-87 15,18 52 1,-17 53 0,-36 70-1,-35 18 1,0 18 0,18-88-16,-1 52 15,19-17 1,34-35-1,1-18 1,-1-18 15,-34 1-31,-1-1 16,-35 0-16,53-70 16,-18-35-1,-35 35 1,0-1-1,0 107 17,0 0-32,-35 70 15,17 35 1,18-17 0,0-53-1,53 0 1,18-35-1,52-18 17,-52-36-17,17-52 1,-35-35 0,-18-18-1,-17-36 1,17 18-1,-35 89 1,0 52 0,-35 36-1,17 35 1,-17 88 0,17 35-1,1-52 1,17-1-1,17-35 17,36-52-17,35-19 1,-35-17 0,53-35-1,0-35 1,-18-1-1,-53-17 1,-35 0 0,0 70-16,0 0 0</inkml:trace>
  <inkml:trace contextRef="#ctx0" brushRef="#br0" timeOffset="47832.38">11889 4745 0,'0'0'16,"17"0"0,1 0-16,0-18 15,105 1 1,18-1 0,-53 18-1,-17-35 1,-106 17 15,-1 18-15,1 0-16</inkml:trace>
  <inkml:trace contextRef="#ctx0" brushRef="#br0" timeOffset="48020.88">11483 4621 0,'0'0'0,"-18"0"16,1 0 46</inkml:trace>
  <inkml:trace contextRef="#ctx0" brushRef="#br0" timeOffset="48766.49">14340 4516 0,'0'-36'31,"-17"19"-31,-1 17 16,-35 0-1,0 17 1,0 54-1,0 35 1,18 70 0,18-141-16,17 54 15,0-54-15,0 106 16,0-35 0,0-53-1,0-36 1,-36-17-1,-52-17 17,-18-19-17,18-52 1,0 0 0,53 35-1,-1 53-15</inkml:trace>
  <inkml:trace contextRef="#ctx0" brushRef="#br0" timeOffset="51332.62">13564 5027 0,'36'88'31,"16"0"-15,19-17-1,17-18 1,71-35 0,-71-18-1,-53 0-15,142 0 16,-1-71-1,-70 0 1,-35-34 15,-54 16-15,-17 72-16,0-54 16,-17 71-1,-19 0 1,-17 88-1,53-17 1,-17 17 0,17 0-1,0-70-15,17 17 16,36-35 0,18 0-1,-18 0 1,70-53-1,-87 36 1,69-54 0,37-52-1,-54-1 1,-88 71 0,-36 53-1,-16 0 1,-37 89-1,89-1 1,0-18 0,0 1-1,18-36 1,0-17 0,-1-1-1,-17-70 16,-35 1-15,17 34 15,1 18-31,-1 0 32,0 0-32,18 53 15,0 0 1,36-36-1,34 1 1,1 0 0,35-18-1,-71 0-15,88-36 16,-34-34 0,-1-54-1,-53 19 1,0-72-1,-35 18 17,0 89-17,0 52 1,-35 36 0,17 35-1,1 70 1,-1-17-1,18-53-15,-18 88 16,1-17 0,17-54-1,0-17 1,53-35 0,-36-18-16,36 0 15,-17 0-15,69-36 16,-34-17-1,35-52 17,-71 34-17,-17-17 1,-18 70 0,0 36-1,-36 35 1,19 17-1,-1 19 1,18-19 0,0-52-16,18-1 15,70 1 1,0-18 0,-35-18-1,0-52 1,-18-36 15,-35 18-31,0 70 16,0-52-1,0 52 1,-17 71 15,17-35-31,-18 70 16,0-35-1,1-18-15,-1 35 16,0-34 0,18-19-1,0-34 32,0-1-47,36 0 0,17-70 16,17 18-1,36-36 1,-18 71 15,-17 17-15,-36 106 0,-35-17-1,18 17 1,-1-18-1,36-17 1,0-53 0,35 0-1,18-17 1,35-54 0,-35-17-1,18-35 1,-89 34-1,-53-17 17,-17 89-32,-36 17 15,-70 35 1,18 71 0,52-18-1,18 18 1,53-35-1,18-36 1,53-35 0,-1 0-1,18-18 1,-35-35 0,35-88-1,-70 53 1,0 53-1,-36 35 32,0 53-31,-17 17 0,35 36-1,0 17 1,-17-34-1,17 34 1,-18 18 0,18 0-1,-18-105-15,18 158 16,-17-36 0,17-34-1,-18 17 1,-17-35-1,17-71 1,18 0-16,-88 18 31,53-35-15,-1-18 0,1 0-1,17-35 1,-17-18-1,17-53 1,18 18 0,0 17-16</inkml:trace>
  <inkml:trace contextRef="#ctx0" brushRef="#br0" timeOffset="51633.21">16528 4463 0,'0'17'78,"-18"-17"-47</inkml:trace>
  <inkml:trace contextRef="#ctx0" brushRef="#br0" timeOffset="51933.27">15328 4674 0,'-17'0'15,"34"0"-15,-70 0 0,36 18 0,-1-18 0,36 0 32,70 0-17,71 0 1,-36 0 0,18 0-1,-123 0-15,35 0 16,-36-18-1,-52 18 1</inkml:trace>
  <inkml:trace contextRef="#ctx0" brushRef="#br0" timeOffset="52620.08">13776 4727 0,'18'0'31,"-18"-17"-31,35-1 16,53 0-1,-17 1 1,34-19 0,-87 19-1,0 17 1,-1 0 0</inkml:trace>
  <inkml:trace contextRef="#ctx0" brushRef="#br0" timeOffset="53349.16">18433 4445 0,'0'0'16,"0"-18"-16,0-35 16,-18 53 15,0 18-16,18 0-15,-70 88 16,52-71 0,-35 71-1,-17 70 1,34 18 0,19-106-1,17 18 1,0-88-1,17-1-15,36-17 16,0-35 0,0-18-1,-18 0 1</inkml:trace>
  <inkml:trace contextRef="#ctx0" brushRef="#br0" timeOffset="54732.15">18150 4868 0,'0'0'16,"-17"0"-16,-19 0 0,19 0 15,52 0 17,-17 0-17,17 0-15,106-17 16,0-1-1,36-17 1,-54-1 0,-88 36-1,-17 18 1,-71 53 0,-17 35-1,17-1 1,35-34-1,18-1 1,35-34 15,18-19-15,18-17 0,17-35-1,-53 0 1,-17-36-1,-18-35 1,-53 54 0,-18-37-1,18 72 1,36-1 0,-1 18-1,53 0 1,71 0-1,-35 18 1,52-18 15,-17 0-15,0-18 0,-53 18-1,-53 18 16,-35 52-15,-18 18 0,35-17-1,0 17 1,18-70-16,0 52 16,36-70-1,17 18 1,0-18-1,-1-35 1,-34 17 0,17-35-1,-17-35 1,-36-18 0,-52 0-1,17 71 1,18 17-1,17 18 1,71 0 15,88 18-15,35-36 0,-34-17-1,34-35 1,-141 52-16,71-35 15,-53-35 1,-53 53 15,0-1-15,-35 19 0,17 17-16,-17 17 15,35 1-15,-53 70 16,18 0-1,-18 106 1,17-17 0,36-71-1,18-1 1,0-87-16,35 35 16,17-35-1,18-18 1,1 0-1,16-36 17,-69 19-32,52-36 15,-18-18 1,-70 54-16</inkml:trace>
  <inkml:trace contextRef="#ctx0" brushRef="#br0" timeOffset="57398.24">2646 6826 0,'0'0'16,"0"-17"-16,0-19 15,-18 19-15,18-36 16,0 0 0,0-35-1,0 70 1,-17 0-1,-1 107 17,-17 16-17,17-52-15,-17 106 16,35 17 0,0-52-1,0-18 1,35-71-1,53-35 1,-53 0 0,36-53-1,35-70 1,0 17 0,-36 0-1,1-17 1,-54-1-1,1 53 1,-18 54-16,0-1 16,0 89 15,0 17-15,0-53-16,0 18 15,0 53 1,0-88-16,0 70 15,18-35 1,35-18 0,-18-17 15,18-54-15,17-17-1,-52 36-15,105-71 16,1 17-1,-1-35 1,-52 36 0,-53 52-1,-71 71 17,35-35-32,-17 35 15,35 35 1,0-71-16,17 36 15,36-17 1,36 34 15,-72-52-31,1-1 16,-1 1 0,-34-18 15,-1 0-31,-17-18 15,-71-17 1,88 17 0,-17 1-1,0 52 1,88 18 15,17 0-15,-52-53-16,53 18 15,34-18 1,19 0 15,-36-36-15,36-17 0,-1-17-1,-70 52-15,-35-52 16,-18 17-1,-18 17 1,-35 36 0,-18 0-1,54 18-15,-1 17 16,1-17-16,-1 53 16,0 17-1,18 0 1,71-18-1,35-17 1,-1-35 15,-69-18-31,122 0 16,19 0 0,-1-53-1,-88 0 1,1-35-1,-36-18 1,-53 0 0,-53 53-1,0 18 1,-18 35 0,1 0-1,17 35 1,-18 71-1,54-18 1,17 1 15,0-1-15,17-35 0,36-36-1,-35-17-15,35 0 16,0-53-1,17-35 1,-17-18 0,-18 18-1,1-18 1,-19-35 0,1 53-1,-18 53 1,0 52 31,0 1-47,-18 35 0,-35 88 31,36-17-15,17-1-1,0 1 1,53-72-1,35 19 1,-53-71-16,71 0 16,0-18-1,-53-17 1,-36-18 0,-17-17-1,0 52-15</inkml:trace>
  <inkml:trace contextRef="#ctx0" brushRef="#br0" timeOffset="58882.13">6667 7250 0,'0'0'0,"18"35"31,0-53-31,-1 1 15,54-36-15,17-18 16,0-35 15,-52 18-15,-1-53 0,-17-18-1,-18 53 1,-53 71-1,0 53 1,-18 70 0,36 53-1,17-17 1,18-1 0,36 18-1,16-53 1,-52-70-16,89 70 15,-19-70 1,1-18 15,-18-18-15,17-52 0,-17-36-1,-35 0 1,-18 35-1,0 54 1,-18 17 0,0 0-1,18 53 1,0-18 0,0 0-1,53-35 1,18 0-1,17-17 1,18-36 15,-88 53-31,52-36 16,-52 1 0,-1 35-1,-87 35 16,70-17-31,-18 17 16,1 18 0,17 0-1,35-35 1,18-18 0,35 0-1,0-36 1,18-16-1,-53-1 1,-35-18 15,-1 18-15,-17 36 0,0 34 15,0 1-16,0 52 1,0 1 0,-17 70-1,17-106-15,-18 36 16,18-36-16,35 159 16,-105 18-1,70 35 1,0 0-1,0-71 1,0-17 0,0-142-1,-18 54 1,0-53-16,-17 17 16,-18-53-1,18-35 1,35-105-1,0-89 1,0 194-16,35-194 16,0 53-1,36 0 1,0 53 0,-71 70-1</inkml:trace>
  <inkml:trace contextRef="#ctx0" brushRef="#br0" timeOffset="58968.27">8378 7038 0,'0'-18'16</inkml:trace>
  <inkml:trace contextRef="#ctx0" brushRef="#br0" timeOffset="61613.63">9931 7250 0,'17'0'15,"-34"0"-15,52 0 0,18-53 31,-35 35-31,17-35 16,-18 35-16,1-34 16,-18-19-1,-18 18 1,-87-35 0,34 70-1,-52 1 1,-1 87-1,54 1 1,52-1 15,18 36-15,35-35 0,36-1-1,35-70 1,-1 0-1,19-53 1,-36 0 0,18-52-1,-18-19 1,-35-17 0,-35 0-1,-1 17 1,-17 36-1,0 71 1,-17 34 0,-19 124 15,19-35-15,17 53-1,0-18 1,0-35-1,17-36 1,54 1 0,-1-71-1,1 0 1,35-71 0,0 1-1,-53-1 1,-53 36-16,17-53 15,-17 0 1,-35 70 0,-18 0 15,-17 36-15,34 35-1,1 35 1,35-70-16,-18 88 15,36-36 1,53-17 0,17-18-1,-18-35 1,-34 0-16,52-35 16,-53 35-16,88-71 15,-52 19 1,0-19-1,-36-17 1,-17 35 15,-18 35-15,0 89 15,0-18-15,0-18-16,0 18 15,0 17 1,0-52-16,17 17 16,1-35-16,35 18 15,0-18 1,0-18 0,-1-35-1,19-17 1,-18-1-1,-18-17 1,0 35 15,-35 36-15,0 70 15,0-36-31,0 54 16,0 17-1,18 0 1,35-35 0,0-18-1,35-35 1,18 0 0,0-70-1,0-1 1,-53-35-1,-36 36 1,-17-1 0,-17 36 15,-36 35-15,-18 35-1,18 53 1,36-17-1,17 17 1,35-17 0,-18-71-16,36 35 15,18-35 1,17 0 0,-17-35-1,17-36 1,-18-70-1,-34 35 1,-19-53 15,-17 18-15,0 71 0,0 52-1,0 36 1,-17 70-1,-1 53 1,0-35 0,18 17-1,0-17 1,0-35 0,53-36-1,0-17 1,18-18-1,-1-36 1,19-34 15,-72 52-31,1-35 0,17 18 32,-35 0-17,0 70 16,-35 18-15,35-35-16,0 35 16,0 35-1,70-53 1,72-17 0,-54-18-1,35-36 1,-35-17-1,-70-35 1,0-18 0,-54-17 15,-34 70-15,-54 18-1,19 70 1,-1 36-1,35 17 1,36-35 0,35-18-1</inkml:trace>
  <inkml:trace contextRef="#ctx0" brushRef="#br0" timeOffset="62230.25">13899 6862 0,'0'0'16,"0"-18"-16,0 0 15,0 1-15,0-1 16,-17 18 15,17 18-31,-18 35 32,1 70-17,-1 53 1,18-123-16,-18 124 15,1 87 1,-36 36 0,0-88-1,-18 35 1,54-53 0,17-177-16,-36 54 15,36-53 1,0-54 15,0 19-15,18-54-16,70-105 31,-70 123-31</inkml:trace>
  <inkml:trace contextRef="#ctx0" brushRef="#br0" timeOffset="62632.26">13952 7126 0,'-17'-35'15,"34"70"-15,-70-88 0,53 18 0,-17-36 16,17 54-16,-18-36 16,18 35-1,88-17 1,53 17-1,-105 18-15,70 0 16,35 71 0,-71 17 15,-70 0-15,-88 0-1,0-35 1,53-35-16,-107 17 15,72-17 1,35-18 0,35 0-1,-18 17 1,71-34 0,35-54-1</inkml:trace>
  <inkml:trace contextRef="#ctx0" brushRef="#br0" timeOffset="63048.68">14446 7161 0,'0'0'16,"0"-17"-16,18-1 16,17-17-1,18 0 1,18-1-1,-54 1 1,1 17-16,0-17 16,-18 0-16,17 0 15,-17-1 1,-35 36 0,-36 71-1,1 52 1,52-70-1,18 88 1,0-105 0,53 34 15,-18-70-15,36 0-1,-1 0 1,19-53-1,-1-17 1</inkml:trace>
  <inkml:trace contextRef="#ctx0" brushRef="#br0" timeOffset="63463.7">14993 7020 0,'0'0'0,"0"-17"16,-53-1-1,88-53 1,18 19-1,53 16 1,0 36 0,-35 36 15,17 87-15,-88-35-1,0 0 1,-18-35-1,0-17 1,1-36 0,17-18-1,0-53 1,17 1 0,36-18-1,0 35 1,-35 17-1,17 36 1,0 0 0,-17 0-1</inkml:trace>
  <inkml:trace contextRef="#ctx0" brushRef="#br0" timeOffset="63948.51">15963 6914 0,'18'0'0,"-36"0"0,53 0 15,-35-35 1,0 18 0,-52 17-1,34 0-15,-53 0 16,1 17-1,35 18 1,-1 1 0,36-1 15,71 18-15,-36-35-1,36-1 1,-1 1-1,-52 17 1,-18 0 0,-18 1-1,-70-1 1,0-17 0,35-18-1,-18 35 1,36-35-1,17-35 1,18-18 0</inkml:trace>
  <inkml:trace contextRef="#ctx0" brushRef="#br0" timeOffset="66247.09">17286 6914 0,'0'-17'0,"0"34"0,0-52 15,35-35 1,-35 52-16,18-17 16,-18 52 15,-53 72-15,35-54-16,-17 53 15,18-17 1,-1 52-1,18-70 1,35-35 0,0-18 15,36-53-15,17-18-1,-35 18 1,35-53-1,-70 89-15,53-54 16,-54 54 0,1 17-1,-1 35 1,-17 53 0,18-17-1,17 17 1,1-35-1,-1-53 1,18 0 0,17-36 15,-17 1-15,-35 17-16,35-70 15,0 0 1,0-35-1,-18 34 1,-35 36 0,0 71-1,-53 53 1,18 52 0,17-35-1,18 18 1,18-18-1,70-70 1,-70-18-16,52 0 16,36-53 15,17-17-15,-52-1-1,-18-35 1,-53 71-16,35-71 15,-35 71-15,18-53 16,-18-1 0,0 107-1,-18 70 1,-52 71 0,-1 17-1,36-105 1,0-1-1,35-34 1,0-54 15,0 0-15,35-17 0,18-35-1,17-1 1,18 18-1,-35 53 1,-17 0 0,-19 18-16,1 17 15,-18 53 1,18-17 0,-1-36-1,36 0 1,0-35-1,18-17 1,-1-19 0,18-34 15,-17-1-15,-1-34-1,-34 34 1,-54 89 15,0-1-31,1 1 0,-1 0 0,1 17 16,-1 35-1,18 1 1,35-1 0,36-52-1,-54 0-15,107-18 16,-18-18-1,-18-17 1,0-53 0,-35-36 15,-35 89-31,17-89 16,-17-17-1,-18 53 1,-18 141 15,18-35-31,-53 87 16,18 19-1,17 17 1,18-35 0,18-18-1,35-53 1,35 1-1,0-36 1,0-36 0,18-34 15,-18-18-15,-70 17-1,-18 1 1,-18 70-1,-35 17 1,0 36 0,36 35-1,17-35 1,35 18 0,-17-54-16,52 1 15,-34-18-15,52 0 16,35 0-1,1-53 1,-71 18 0,-18-36 15,-35-17-15,0 70-16</inkml:trace>
  <inkml:trace contextRef="#ctx0" brushRef="#br0" timeOffset="66480.37">19350 6526 0,'-18'0'16,"36"0"-16,-53 0 0,17 0 0,0-17 15,1 17 32,-1 17-31,-17 1-16</inkml:trace>
  <inkml:trace contextRef="#ctx0" brushRef="#br0" timeOffset="69497.49">3510 9754 0,'0'0'0,"18"-17"0,-1-1 0,89-70 31,-88 70-31,0-35 16,-18-17-1,0 52-15,-71-52 16,-35 17-1,-53 17 1,54 36 0,-37 36 15,107-19-31,-35 54 16,52-36-16,-17 89 15,35 34 1,35-52-1,53-53 1,36-53 0,-1-18-1,-88 1-15,159-89 16,-88 18 0,18-36-1,-89 1 1,-17 17-1,-18-18 1,0 1 0,-18 105-1,-35 54 17,18 87-17,0-17 1,17-71-16,18 106 15,0-70 1,0-36-16,35 71 16,71-53-1,0-53 1,0-18 0,-36-35-1,-52 36-15,52-71 16,-34-1-1,-1 1 1,-17 18 0,-1 70-1,-52 17 17,35 1-32,-18 70 15,1 18 1,17-18-1,0-17 1,70-54 0,36-17-1,0-70 1,-18-1 0,0-17-1,-70 0 1,-18 17-1,-71 1 1,18 34-16,-35 19 16,0 17 15,0 53-15,17 17-1,36 36 1,35 53-1,71-89 1,17-52 0,0-18-1,18 0 1,17-53 0,1-35-1,-107 70-15,72-52 16,-36-18-1,-36 52 1,-17 19 0,0 70 15,0-36-15,-17 71-1,17 1 1,0-37-1,52 1 1,19-53 0,0 0-1,-54 0-15,54-35 16,17-53 0,-53 17-1,-17 18 1,-18 1-1,0 34 1,0 36 0,0 34-1,-53 19 17,35 17-17,-17-17 1,35-36-1,0-53 17,0-17-17,18-35 1,35-19 0,17 19-1,-52 52-15,52-35 16,19 53-1,-37 0 1,-52 53 0,18 35-1,17 36 17,36-36-17,-18-53 1,70-17-1,36-18 1,0-53 0,-36 0-1,54-53 1,-124 18 0,-53 18-1,-71-1 1,-35 71-1,0 18 1,89-18-16,-71 70 16,52-17-1,19 35 17,17-17-17,35-54 1,18-17-1,35-17 1,0-36 0,0 0-1,-35 0 1,-35 0 0,0 36-1,-18-1 1,-36 36-1,1 52 1,35 18 0,-18 18-1,18 18 17,-17 52-17,17 0 1,-18 89-1,18-53 1,53 35 0,-18-71-1,-35-123-15,36 123 16,-36-17 0,-71-71-1,-52-35 1,-1-35-1,36-18 1,35-53 0,35-35-1,1-36 17,17-88-17</inkml:trace>
  <inkml:trace contextRef="#ctx0" brushRef="#br0" timeOffset="69691.56">5362 8943 0</inkml:trace>
  <inkml:trace contextRef="#ctx0" brushRef="#br0" timeOffset="69796.99">5415 8890 0,'0'18'32,"0"-36"-32,0 53 15,35 1 1,36-1-1,-36-35-15</inkml:trace>
  <inkml:trace contextRef="#ctx0" brushRef="#br0" timeOffset="72130.14">8414 9172 0,'0'0'16,"0"-17"-16,0-36 16,0 35-16,0 0 15,-18 54 16,0 52-15,1 35 0,-1-17-1,-17 18 1,17-107 0,18 19-1,18-54 16,17-53-15,18 1 0,0-18-1,-35 70-15,17-53 16,-35 54-16,53-54 16,-18 71-1,-17 35 1,-18 54-1,35-1 1,36 18 0,-18-53-1,52-18 17,19-17-17,-36-54 1,18-17-1,-18-35 1,-53-35 0,-17-1-1,0 18 1,-18 89 0,0 34-1,-53 107 1,17-1-1,36-34 1,0-1 0,53-18-1,18-34 17,35-36-17,-71 0-15,53-36 16,36-34-1,-36-1 1,-35-35 0,-36 0-1,-17-35 1,0 106-16,-35-35 16,0 70-1,17 52 1,18 54-1,0 18 1,0-89-16,-17 53 16,-1 0-1,18 1 1,-18-54 15,18-17-15,0-71 15,18 35-31,35-53 16,17-17-1,19 18 1,-36 34 0,17 19-1,-52 52 1,-1-35-16,-17 71 15,0-18 1,18 17 0,17-17-1,18-35 17,-18-18-17,-17 0-15,53-36 16,-1-17-1,-17 1 1,0-37 0,-18 1-1,-17 53 1,-18 17 0,0 53-1,-35 54 1,35-36-1,0 35 1,0 0 0,35-53 15,36-17-15,-1-18-1,18-18 1,-17-17-1,35-88 1,-36-19 0,-52 19-1,17-36 1,-35 53 0,0 71-1,-53 53 1,0 70-1,36 53 1,-1-18 0,18 19-1,0-54 1,53 18 15,17-36-15,19-52-1,-1-18 1,18-35 0,0-18-1,-18-36 1,-71 1 0,-17 18-1,-53 52 1,-17 18-1,-1 35 1,54 36 0,17-1-1,0 1 17,53-18-17,0-35 1,17-1-1,36-17 1,-88 0-16,52-35 16,18-36-1,-70 18 1,0 1 0,-18 16-1</inkml:trace>
  <inkml:trace contextRef="#ctx0" brushRef="#br0" timeOffset="72413.1">10989 9137 0,'0'0'0,"-35"0"16,17 0-16,36 0 15,35 0 1,35 0 0,18 0-1,-18 0 1,-70 0-16,70-18 16,-88-17-1,0 17 1,-36 1-1</inkml:trace>
  <inkml:trace contextRef="#ctx0" brushRef="#br0" timeOffset="72624.17">10566 8996 0,'0'0'0,"17"-18"15,-17 1 1,-17 17 0</inkml:trace>
  <inkml:trace contextRef="#ctx0" brushRef="#br0" timeOffset="73162.77">12965 9155 0,'0'0'0,"0"-89"31,0 72-31,0-36 0,17-18 16,-17 54-1,0 52 1,18 124 15,-18-18-15,-35 35-1,17-123-15,-17 53 16,35-71-16,-18 53 16,0-52-1,18-19 1,0-70 15,0 36-31,0-36 16,0 18-16,18 17 15</inkml:trace>
  <inkml:trace contextRef="#ctx0" brushRef="#br0" timeOffset="73813.03">12894 9207 0,'0'-17'16,"0"34"-16,-18-69 15,1 34 1,17 0-16,35-17 15,106-18 1,53 18 0,-53 17-1,18 36 1,-141-1-16,17 89 16,-53-35-1,-105 35 1,-54-36-1,36-34 1,71-19 0,105-52 15,71 0 0,-18 17-15,53 0-1,-35 18 1,-18 18 0,-70 0-16,35 52 15,-36-17 1,-17 18 0,-35-1-1,-71-17 1,89-53-16,-107 18 15,18-18 1,1 0 0,16 0-1,54-18 17,17 0-17,36 1 16,53-1-15,-36 1-16</inkml:trace>
  <inkml:trace contextRef="#ctx0" brushRef="#br0" timeOffset="74662.5">14093 9207 0,'0'0'0,"0"-17"16,-17 17-16,-1 0 15,-35 0-15,-35 70 16,53 19 15,17-1-15,18 0-1,0-53 1,18-17-16,35 0 16,0-18-1,17 0 1,-52-18 0,-18-53-1,0-17 1,0 18-1,17 52-15,72-88 16,-1 53 0,18 18-1,0 35 17,-36 53-17,-52 17 1,-18-34-16,0 52 15,-53-18 1,-18 1 0,36-36-1,17-35 1,18-17 0,53-36-1,0 0 1,35-35-1,1-36 1,-37 36 0,-16 35-1,-36 71 1,0 35 15,-53 70-15,18-17-1,35 0 1,0-36 0,17 1-1,36-71 1,0 0 0,-18-18-1,18-35 1,-18 0-1</inkml:trace>
  <inkml:trace contextRef="#ctx0" brushRef="#br0" timeOffset="78145.05">16157 8943 0,'0'-18'31,"18"18"-15,35 18-16,35-18 31,0 0-15,36-35-1,-54-18 1,-52 35-16,-1-35 16,-17-17-1,0 17 1,-35 35 0,-18 18-1,0 71 1,18 123-1,0-18 1,17-53 0,18 1-1,-35-18 17,17-89-17,-17 19 1,0-36-1,-1 0 1,-34-53 0,-1-18-1,18 18 1,36 36-16,-19-36 16,19 53-1,34 70 16,1-52-31,35 17 16,18 18 0,-54-35-16,71 17 15,-52-35-15,105 18 32,-18-18-17,36 0 1,-36-53-1,-52 0 1,0-35 0,-71 52-16,35-52 15,-35 35 1,0 18 0,-71 53-1,54 35 1,-36 17-1,53-35-15,-18 54 16,18-36 0,18-1-1,52-16 1,-34-36 15,-19 0-31,54 0 16,-54 0-16,107-53 15,-36 18 1,53-54 0,-17 1-1,-89 18 1,-17 52 0,-107 36-1,36 34 1,1 37-1,34-19 1,18-17 0,35 0-1,-17-53-15,17 35 16,0-35 15,-35-35 0,0 0-15,-17 0 0,-1 35-16,-17-18 15,0 18 1,17 35 0,18 0-1,0 1 1,88-1-1,-70-17-15,70-18 16,0 0 0,0 0-1,1-53 1,-37-18 15,-16-70-15,-1 35-1,0-70 1,-35-1 0,0 107-1,0 35 1,0 70 0,-17 0-16,-1 71 15,0 35 1,18 18-1,0-71 1,0 0 0,0-70-16,0 35 15,0-36-15,36 1 32,17-18-17,17 0 1,1-18-1,17-52 1,18-36 0,-89 53-1,1 18 1,-36 35 15,1 17-31,-19 19 16,1 34-1,35-52-15,0 35 16,71 17 0,17-34-1,-18-36 1,19 0 15,-1-36-15,-71 19-16,19-36 15,17-35 1,-18-18 0,-35 71-1,0 17 1,0 53 0,-35 53-1,-1 1 1,19-36-1,17-1 1,0-34 0,0-36 31,17 1-32,36-54 1,0 18-1,18-17 1,-54 52-16,19 0 16,-19 18-1,1 53 1,0 18 0,-1 0-1,36-19 1,35-16-1,1-36 1,16 0 0,-16-53-1,-1 0 1,35-53 0,-35 18 15,-52 53-31,70-54 15,-36 54 1,-70 106 15,0-54-31,0 54 16,18-18 0,-1-18-1,1-35 1,-18-18 15,0 1-15,0-54-1,0 54-15,-18-54 16,-35 53 15,-35 18-15,-18 71-1,18-1 1,0 36 0,70-88-16,-17 70 15,35-35 1,0 0 0,71-35-1,-1-18 1,36 0-1,-88-18-15,70-35 16,-18-17 0,1-19-1,-36 19 17,-35-1-17,18 54 1,-18 34 15,-18 54-15,-35-1-1,18 71 1,-18 71 0,53-141-16,-17 105 15,-1 89 1,18 17-1,0-53 1,35 36 0,0-18-1,-17 53 17,-18-177-17,-35-17 1,-36-53-1,36-53 1,17 0-16,-17 0 16,-18-53-1,0-18 1,0-35 0,18-17-1,-18-36 1</inkml:trace>
  <inkml:trace contextRef="#ctx0" brushRef="#br0" timeOffset="78515.1">19032 8731 0,'0'0'0,"-17"0"125</inkml:trace>
  <inkml:trace contextRef="#ctx0" brushRef="#br0" timeOffset="78746.42">17833 8978 0,'-18'0'16,"36"0"-16,-36 18 0,36-18 15,17 0-15,-17 0 0,88 0 16,88 0 0,53 0-1,-106-18 1,0 1 15</inkml:trace>
  <inkml:trace contextRef="#ctx0" brushRef="#br0" timeOffset="79578.39">21078 8484 0,'0'-17'78,"-17"17"-62,17-18 0,0 36 46,0-1-46,-18-17 62,18-17-47,18 17-15,-18-18-1,17 18-15,1 0 16,-18 35 0,-18 18 15,1-35-31,-18 35 15,-36 17 1,36-52 0,17-18-16</inkml:trace>
  <inkml:trace contextRef="#ctx0" brushRef="#br0" timeOffset="80179.07">21361 8537 0,'0'0'0,"-18"0"16,0 0-1,18-17 48,0-1-63,0 0 15,18 18 1,-18-17 0,0-1-16,0 0 15,0 36 32,0 0-47,0-1 16,0 19-1,-18-19 1,1-17 0,-1 0 15,18-17-16,0-19 1,0 19 0,0-1-16,35 0 15,-17 18 1,-18 36 0,0 34-1,-18-17 1,-52 18-1,35-54-15,-36 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2:13:5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600 0,'18'-18'31,"-36"18"1,0 18-17,-35 35 1,18 17 0,-18 71-1,53-105-15,-35 69 16,0 1-1,17-35 1,0-36 0,18-17-1,0-36 17,0-35-17,0 36-15,0-1 16</inkml:trace>
  <inkml:trace contextRef="#ctx0" brushRef="#br0" timeOffset="415.64">2505 653 0,'0'-18'16,"0"36"-16,0-54 0,0 19 0,0-1 15,0-35 1,17 36-16,19 17 16,17-36-1,-36 36-15,54 0 16,35 36 0,-54 34-1,1 54 1,-53-19-1,0 54 17,0-124-32,-53 71 15,18-18 1,18-35 0,-1-53-1,-17 0 1,-1-35-1,19 0 1,17 17-16</inkml:trace>
  <inkml:trace contextRef="#ctx0" brushRef="#br0" timeOffset="681.72">2293 1041 0,'-18'0'16,"36"0"0,0 0-1,52-18 1,36 0 0,-71 1-16,71 17 15,0-18 1,-53 18-1,-53-18 1</inkml:trace>
  <inkml:trace contextRef="#ctx0" brushRef="#br0" timeOffset="1431.79">3404 1023 0,'0'-18'0,"0"1"15,18-1-15,-18 0 16,0 1-16,0-36 15,-18 0 1,-52 18 0,17 35-1,-18 0 1,18 53 0,-35 35-1,71-71-15,-1 72 16,-17-1 15,35-18-15,17-17-1,36-35 1,0-18 0,35-18-1,0-52 1,-35 17-1,18-71 1,-18 1 0,-18-18-1,-35 106-15,18-36 16,-1-17 0,-17 70-1,-35 89 16,17 35-15,18-71 0,-17 106-1,-1 0 1,18-70 0,0-36-1,18-17 1,-1-18-1,36 0 1,-17-36 0,-19 36-16</inkml:trace>
  <inkml:trace contextRef="#ctx0" brushRef="#br0" timeOffset="1915.43">3669 952 0,'0'-35'31,"0"18"-31,18-1 16,34 0 0,-34 18-16,17-17 15,1 17 1,34 35-1,-70 35 1,0 1 0,0 0-1,0-1 1,0-52 0,0-1-1,18-69 16,-1 52-15,19-53-16,-1-53 31,0 0-15,1 53 0,-19 18-1,1 35 1,-1 0-1,-17 17 17</inkml:trace>
  <inkml:trace contextRef="#ctx0" brushRef="#br0" timeOffset="3099.14">4657 1094 0,'0'0'0,"0"-18"0,35-17 15,-35 17-15,0-17 16,0-53-1,-35-1 1,-1 36 0,-52 53-1,71 0-15,-54 0 16,36 0-16,-53 71 16,17 35-1,36 17 1,35-34-1,0-19 17,0-52-32,53-1 15,17 1 1,18-18 0,-35-18-1,35-52 1,1-18-1,-72 52-15,19-17 16,-19 18-16,1-53 16,-18 35-1,0 71 17,0-1-32,-18 54 15,1 52 1,17-34-1,35-37 1,18-34 15,17-18-15,19 0 0,16-35-1,-52-36 1,-35-35-1,-18 36 1,0 35 0,0 17-1,0 36 1,-18 34 0,18 1-1,0 18 1,-17 0-1,17-36 17,0-18-17,0-34 17,0-1-17,0-35 1,0 18-16,35-36 15,-35 54-15,53-54 16,17 1 0,1 34-1,-18 36 1,-36 89 0,1-19-1,-36 54 1,54-54-1,-89-35 17,35 36-17,36-89 17,-1 1-17</inkml:trace>
  <inkml:trace contextRef="#ctx0" brushRef="#br0" timeOffset="3449.12">5786 582 0,'0'-18'0,"0"36"0,-18-36 31,18 36-16,-18 17-15,1 54 16,-1 34 15,18-88-31,0 71 16,0-18 0,0 1-1,0-54 1,18-18-1,35-17 1,-36 0-16,18-35 16,18-18-1,-17 0 1</inkml:trace>
  <inkml:trace contextRef="#ctx0" brushRef="#br0" timeOffset="3667.52">5750 758 0,'0'0'0,"18"0"31,17 0-31,-17 0 16,-1 0-16,72 0 15,34 0 1,-88 0-1</inkml:trace>
  <inkml:trace contextRef="#ctx0" brushRef="#br0" timeOffset="4498.89">6368 1111 0,'17'0'16,"-34"0"-16,52-17 0,35-54 15,-70 53-15,0 1 16,0-19 0,0-52-1,-35 18 1,-18 34 0,-17 36-1,-18 53 1,17 36-1,18 52 1,35-18 0,18-35-1,0-52 1,53-36 0,18 0-1,-1-53 1,-17 17-1,18-69 17,-36-19-17,-17 54 1,-18 87 15,0 36-15,0 53-1,0-88-15,0 52 16,0 1 0,70-36-1,-17-35 1,53 18 0,0-36-1,-53 0-15</inkml:trace>
  <inkml:trace contextRef="#ctx0" brushRef="#br0" timeOffset="5365.48">7338 917 0,'0'-17'0,"0"34"0,-36-70 16,19 36-16,-36-19 15,-18 19 1,-34 17-1,34 35 1,-17 36 0,35 34-1,53-34 1,0-53-16,0 35 16,53-18-1,35-18 1,-35-17-1,35-35 17,0-35-17,-52-19 1,-1 19 0,-35-1-1,0 36 1,0 53 15,0-1-31,0 54 16,0 17-1,-18 18 1,1 0 0,-1 0-1,18-1 1,0-69-16,-18 122 15,1 54 1,17-36 15,0 54-15,17-19 0,1-175-16,0 34 15,-1 54 1,-52-124-1,0-18 1,-1-52 0,1-19-1,17 54-15,1-141 16,-18-36 0,87 53-1,1-70 1,18 53-1,-18 70 17,17 0-17,-52 88-15,35-35 16,0-17 0,0 17-1,-18 35-15</inkml:trace>
  <inkml:trace contextRef="#ctx0" brushRef="#br0" timeOffset="6015.39">7638 1076 0,'17'-18'0,"-17"1"16,18 17-16,17-36 15,0 1 1,-35 17-16,36-34 15,-36-1 17,0 17-17,-36 54 17,-34 53-17,70-54-15,-35 71 16,-1 1-1,36-36 1,0-18 0,71-18-1,-1-17 1,-34 0-16,70-52 16,-18-1-1,18-36 1,-53 19-1,-36-36 17,-17 71-17,-17 88 17,-1 35-17,18-35 1,0 35-1,0-70-15,18 35 16,-1-18 0,-17 0-1,-17-17 17,-36-18-17,0 0 1,35 0-16,-53 0 15</inkml:trace>
  <inkml:trace contextRef="#ctx0" brushRef="#br0" timeOffset="6916.06">1817 1729 0,'0'0'15,"-18"0"1,36 0 15,17 0-31,36 0 31,87 0-15,-105 0-16,159 0 16,53 0-1,105 0 1,89 0-1,-71 0 1,211 0 0,19 0-1,-142-18 1,-317 18-16,440-35 16,-122-1-1,69-17 1,-52 36-1,-106-1 1,-123 18 15,-124 0-15,-123-17 0,-1 17-1,-34-18 48</inkml:trace>
  <inkml:trace contextRef="#ctx0" brushRef="#br0" timeOffset="7033.53">8590 1517 0,'-18'0'0</inkml:trace>
  <inkml:trace contextRef="#ctx0" brushRef="#br0" timeOffset="8298.62">1129 2752 0,'53'-18'16,"-53"0"0,0 1-16,0-1 15,0-52 1,0 17 0,0-18-1,0 53 1,0 1-1,0 105 17,0 53-17,-18-35 1,1 17 0,-1-52-1,-17 0 1,17-36-1,-35-18 1,35 1 0,-35-18 15,-17 0-15,17 0-1,35 0-15,-52-18 16,87-17 15,36 53-15,36-18-1,-1 0 1,-71 0-16,36 0 16,-35 0-16,70 0 15,-53 0 1,-17 0-1,0 0 1</inkml:trace>
  <inkml:trace contextRef="#ctx0" brushRef="#br0" timeOffset="8512.78">1587 2893 0,'18'0'0,"-36"0"31,1 0-15,-1 0-1</inkml:trace>
  <inkml:trace contextRef="#ctx0" brushRef="#br0" timeOffset="9532.43">2893 2469 0,'0'-17'0,"0"34"0,-18-52 0,0 0 32,18 17-32,-17 18 15,-1 18 1,-17 88-1,17 0 1,-52 105 0,-1-105-1,54-71-15,-89 54 16,18-19 0,52-52-1,19-18 1,17-71-1,0-17 1,17 0 15,1-18-15,0 88 0,34 18-1,-16 53 1,34 18-1,1 17 1,-1-35 0,19-18-1,-19-35 1,-35 0-16,54 0 16,-1-53-1,-18 0 1,-52-53-1,-18 1 17,0-54-17,-35 18 1,-53 53 0,-36 52-1,18 54 1,-17 88-1,87 17 1,36-87-16,18 122 16,70-70-1,18-17 1,-18-53 0,18-18-1,-18 0 1,-35-18-1,-35 18-15,70-53 16</inkml:trace>
  <inkml:trace contextRef="#ctx0" brushRef="#br0" timeOffset="10048.73">3510 2716 0,'0'-17'15,"0"34"-15,-18-17 47,1 53-31,-18 18-1,17-1 1,18 1 0,0-53-16,18 17 15,34-17 1,19-18-1,0-36 1,-1-17 15,-17-17-15,-35-36 0,-18-18-1,-53 54 1,-18 35-1,1 35 1,52 0-16,-70 70 16,35 18-1,35 36 1,18-18 0,18-36-1,52-34 1,19-19-1,34-17 17,1-53-32</inkml:trace>
  <inkml:trace contextRef="#ctx0" brushRef="#br0" timeOffset="11047.51">4198 2699 0,'0'0'0,"0"-18"0,0 36 47,-18-1-47,1 36 16,-19 35 0,36-70-16,0 35 15,0 18 1,0-36-1,18-17 1,35-18 15,18-53-15,-1 0 0,1-36-1,-36 54 1,-17 0-1,-18 70 17,0-17-32,-18 35 15,18 0 1,0-18 0,18 0-1,17-35 1,53 0-1,-35-17 1,0-36 15,-53 0-15,0 0 0,0-18-1,35 18 1,18 18-1,0 35 1,18 0 0,17 35-1,-35 18 1,-18 18 0,-35-18-1,-18 0 1,-17-36-1,17 1 17,18-53-1,0 17-31,18-35 16,70-35-1,18-18 1,-18 36-1,0 70 1,-52 17 0,-19 1-16,-17 88 15,0-18 1,-35-18 0,17-17-1,-17-17 1,53-36 15,-18-18-31,17 0 16</inkml:trace>
  <inkml:trace contextRef="#ctx0" brushRef="#br0" timeOffset="11331.58">5856 2399 0,'0'-18'16,"0"36"-16,-18-36 0,1 1 15,-1 17 1,-17 88 0,35-71-16,-18 72 15,-17 34 1,-18-35-1,53 18 1,0-71 15,35-17-15,-17-18-16</inkml:trace>
  <inkml:trace contextRef="#ctx0" brushRef="#br0" timeOffset="11781.65">6121 2646 0,'0'17'31,"0"1"-15,-18 0-16,0-1 0,1 36 15,-19 18 1,36-18-1,0-36 1,0 1-16,71-18 31,-18 0-15,53 0 0,-18-53-1,-35-35 1,-53 0-1,0 35 1,-71 0 0,1 53-1,-1 18 1,-17 52 0,70-35-1,1 1 1</inkml:trace>
  <inkml:trace contextRef="#ctx0" brushRef="#br0" timeOffset="12847.94">6985 2611 0,'0'0'0,"-18"0"0,-35-18 16,36 18-16,-54 0 15,1 18 1,-19 52 0,54-17-1,0 18 1,35 17-1,0-71 1,35 1 15,18-18-15,18 0 0,17-35-1,-35-18 1,-36 35-16,54-88 15,-36 36 1,-35 52 0,0 36 15,0 52-15,0 1-1,0-53-15,18 34 16,70-16-1,-17-1 1,87-35 15,36 0-15,-141-18-16,71-17 16,-1-35-1,-105-36 1,-18 35-1,-106 1 1,18 52 0,-36 36-1,54 35 1,17 52 0,35-16-1,18-19 1,36-17-1,69-53 1,-34 0 15,17-35-15,-17-36 0,-1-17-1,-17-71 1,-18-17-1,-35 70 1,0 53 0,-70 124 15,70-36-31,-35 36 16,17 140-1,0-87 1,18-36-1,18-35 1,70-36 15,-17-17-15,52-70 0</inkml:trace>
  <inkml:trace contextRef="#ctx0" brushRef="#br0" timeOffset="13764.28">9225 2434 0,'0'0'16,"0"-17"-16,18-1 0,-18-35 31,0 35-31,0 1 16,-18 17-1,0 0-15,-52 35 16,-18 53-1,52-17 1,19-1 0,17-34 15,70-19-15,36-17-1,-35 0 1,-36-17-1,-17-1 1,-54 18 0,-52 18-1,18 17 1,-19 18 0,19 0-1,52-18 1,18 0-1,18-35 1,70 0 15,18-53-15,-36 36 0,-34-1-1,-1 18 1,-35 71-1,-53 17 1,0 18 0,0 17-1,18-35 1,0-17 0,35-36-1,0-70 16</inkml:trace>
  <inkml:trace contextRef="#ctx0" brushRef="#br0" timeOffset="15033.15">10089 2364 0,'0'0'0,"0"17"16,0 36 0,0-35-1,53-18 1,18 0 0,17-18-1,0-35 1,-52 36-16,16-36 15,-16-36 1,-36 1 0,-71 18-1,1 52 1,17 53 0,0 71-1,35 71 1,1-54-1,-1 53 1,-17-70 0,17-35 15,18-54-31,-18 1 16,1 0-1,-19-36 1,-34-35-1,-1 0 1,1 0 0,34 36-1,36 34 1,0 54 0,71-18-1,-18-18 1,70-17-1,-34-18 1,34-18 15,1-35-15,-54 0 0,-35-53-1,-17 36 1,-18 52-16,0-17 15,0 88 17,-18 35-17,18-70-15,-17 17 16,17 36 0,-18-19-1,18-69 32,0-36-31,53-18 15,35-34-15,0 34-1,-52 53-15,87 18 16,-70 36-1,-35 34 1,-18-17 0,-53 53-1,18-36 1,35-34 0,-18-1-1,36-53 32,17 1-47,-18-1 0</inkml:trace>
  <inkml:trace contextRef="#ctx0" brushRef="#br0" timeOffset="15480.77">11465 2487 0,'0'0'16,"18"-35"-1,-18 17-15,-35 18 16,-36 0 0,-52 53-1,52 0 1,53-53-16,1 35 16,17 1-1,0-19-15,35 1 16,71 17-1,-36 0 1,19 1 0,-54-1 15,-35-17-31,0-1 16,-35 18-1,-54-17 1,19-18-1,-36 0 1,53 0 0,35-18-1,18 1-15,0-1 16,53-35 0,-35 36-16</inkml:trace>
  <inkml:trace contextRef="#ctx0" brushRef="#br0" timeOffset="15780.08">11730 2258 0,'0'0'0,"0"-18"0,0 0 0,-18 36 47,1 70-32,-1-52-15,-17 69 16,-1 54 0,19-53-1,17-53 1,0-35 0,53-18-1,0 0 1,-36-36-1,1 19 1</inkml:trace>
  <inkml:trace contextRef="#ctx0" brushRef="#br0" timeOffset="15980.21">11659 2505 0,'0'0'0,"-17"0"0,34 0 47,1 0-47,52 0 15,-52 0-15,70-18 16,71 0 0,-124 18-16</inkml:trace>
  <inkml:trace contextRef="#ctx0" brushRef="#br0" timeOffset="17147.71">12294 2628 0,'36'0'31,"-19"0"-31,1 0 16,52-53-1,-52 53-15,17-70 16,-35 17 0,0-18-1,-70 18 1,-18 53 0,-36 36-1,89-1-15,-53 88 16,52-34-1,19 16 1,34-34 0,36-53 15,53-18-15,-18-36-1,-17 1 1,-1-53-1,-17-18 1,-35 0 0,0 36-1,-54 140 17,-17 36-17,36 17 1,17-52-1,0-36-15,35 1 16,-17-19 0,35 1-16,17-18 31,18-35-15,-17-1-1,-1-70 1,-52 71-16,0-88 15,17-18 1,-35 35 0,0 70-1,-18 36 1,-35 53 0,18 53-1,35 35 1,0-17-1,0-36 1,18-35 0,35 0 15,35-53-15,-70 0-16,70 0 15,35-53 1,18-53-1,-70 0 1,-1-70 0,-52 70-1,-18 71-15,0-36 16,-70 71 0,17 35-1,-18 89 1,53 17-1,18-35 1,0-71 0,53 53-1,-17-17 1,34-36 0,-17-35-1,-35 0 1,17-17-1,-17-1-15</inkml:trace>
  <inkml:trace contextRef="#ctx0" brushRef="#br0" timeOffset="17614.25">14623 2187 0,'0'-17'0,"17"-19"16,1 36-1,17 0-15,71 0 16,0 0-1,35 0 1,-106 0 0,71 0-16,-88 0 31,-71 0-15,-35 0-1,35 0-15</inkml:trace>
  <inkml:trace contextRef="#ctx0" brushRef="#br0" timeOffset="17863.86">14728 2134 0,'-17'0'0,"17"18"16,-18 35 0,18 17-1,0-34-15,0 122 16,-35-52-1,0 35 1,35-70 0,0-36 15,0-17-31,0-36 31,17-17-31</inkml:trace>
  <inkml:trace contextRef="#ctx0" brushRef="#br0" timeOffset="18247.46">14799 2575 0,'18'0'0,"-1"0"31,1 0-31,17-17 16,18-1-1,18-35 1,-54 0 0,-17 18-1,0 17 17,-53 36-17,-35 70 1,35-17-1,53-36-15,-17 53 16,17-17 0,0-54-1,0 1 1,70-18 0,-17-18-1,35-17 1</inkml:trace>
  <inkml:trace contextRef="#ctx0" brushRef="#br0" timeOffset="18649.08">15452 2452 0,'17'-18'0,"-17"1"16,-17 52-16,17-70 16,-18 35-1,0 0-15,-70 17 16,-18 36-1,53 0 1,53-18 0,0-17-1,106 35 1,-35-36 0,35 36-1,-53-35 1,-53 0-1,-36 17 1,19-35-16,-72 0 16,-34 0 15,35 0-15,35 0-1,53-18 16,35 1-15,0-1-16</inkml:trace>
  <inkml:trace contextRef="#ctx0" brushRef="#br0" timeOffset="18980.3">15787 2258 0,'0'-18'0,"0"36"0,0-54 0,0 19 32,-18 34-17,1 1 1,17 0-16,-36 35 16,19-36-16,-1 72 15,18-54-15,-35 71 16,17-36-1,18 18 1,0-35 0,0-35-1,35-18 1,1-18 0,-19 18-16</inkml:trace>
  <inkml:trace contextRef="#ctx0" brushRef="#br0" timeOffset="19163.86">15540 2522 0,'-18'0'16,"36"0"-16,-18 0 47,17-17-47,19 17 0,-19 0 15,19-18-15,70-17 16,-54 17-16</inkml:trace>
  <inkml:trace contextRef="#ctx0" brushRef="#br0" timeOffset="19449.97">16122 2258 0,'0'-18'0,"0"36"0,-18-36 16,1 18 15,-1 53-31,18-35 16,-35 52 0,35 71-1,0-35 1,-18-35-1,0-18 1,36-53 15,17-36-15</inkml:trace>
  <inkml:trace contextRef="#ctx0" brushRef="#br0" timeOffset="19697.45">16122 2364 0,'0'0'16,"0"-18"-16,18 0 0,17 18 16,-18 0-1,19 89 17,17 34-17,0-52 1,17-1-1,-35-35 1,-17-35-16,0 18 16,-1-36-1,1 1-15</inkml:trace>
  <inkml:trace contextRef="#ctx0" brushRef="#br0" timeOffset="19964.95">16739 2222 0,'0'0'0,"0"-17"0,-17 34 31,17 1-15,-18 0-16,-53 70 15,1 35 1,52-34-1,-35 16 1,36-52 0,17 0-1,53-53 17,-36 0-32</inkml:trace>
  <inkml:trace contextRef="#ctx0" brushRef="#br0" timeOffset="20680.41">17268 2275 0,'18'0'0,"-36"0"0,36-17 0,-18-1 16,-18-17-1,-34 35 1,-37 17-1,1 54 1,53-36-16,-71 89 16,53-18-1,35 17 1,18-35 0,71-17-1,35-71 1,0 0-1,-18 0 1,-18-35 0,-52-36 15,-18 18-15,-88 0-1,70 36-15,-70 17 16,35 0-1,36 0 1,34 0 15,1 0-31,17 0 16,-17 0-16,17 17 16,0 54-1,-35-1 1,0 1-1,0 52 1,-70-34 0,52-72-1,-52 124-15,17-35 32,17 0-17,1-36 1,17-52-1,-35-18 17,36-18-32,-1 18 0</inkml:trace>
  <inkml:trace contextRef="#ctx0" brushRef="#br0" timeOffset="21846.65">635 4075 0,'0'-18'16,"-18"18"-1,18-18-15,-17 1 16,17-1 0,0-35-1,0 35 1,0-17-16,88-35 16,18 70-1,-53 0 1,17 123-1,-70 1 1,0 52 0,-17-141-1,-107 106 1,18-52 0,-17-37-1,35-52 1,17 0-1,53-35 1,18 18-16,0-72 16,0 1-1,106 71 1,-53-1 0,18 88-1,17 19 1,-53-36-1,0-18 1,1 0 0,-19-17 15,1-36-15</inkml:trace>
  <inkml:trace contextRef="#ctx0" brushRef="#br0" timeOffset="22016.88">1305 4251 0,'18'0'0,"-18"18"47,18-18-16</inkml:trace>
  <inkml:trace contextRef="#ctx0" brushRef="#br0" timeOffset="22496.43">2981 3845 0,'0'-17'0,"0"-1"0,0 53 0,0-105 15,0 52 1,-18 18 0,1 18-1,-36 105 1,35 54-1,0-1 1,18-88 0,0 0-1,0-70 1,18 0 0,-18-54-1,0 19-15</inkml:trace>
  <inkml:trace contextRef="#ctx0" brushRef="#br0" timeOffset="22862.33">2752 3969 0,'-18'-36'16,"36"72"-16,-54-124 16,19 70-16,17-70 15,53 35 1,52 0-1,19 53 1,-36 18 0,-70-18-16,35 88 15,-36-35 1,-52 35 0,-35-18-1,-54 1 1,53-53-1,36-1 1,53-17 31,17 0-31,53-17-1,-52 17-15</inkml:trace>
  <inkml:trace contextRef="#ctx0" brushRef="#br0" timeOffset="23313.36">3210 4269 0,'0'0'0,"-17"0"16,-1 0-16,18-18 15,0 0 1,0-35-1,35 0 1,18 36 0,-35 17-1,88 0 1,-53 53 0,-1 35-1,-52-17 1,-35-1-1,0-35 1,17-17 0,1-18-1,17-35 1,0-36 0,35 1-1,18 17 1,-36 35-16,89-53 15,-17 36 1,34 35 0,-105 0-1</inkml:trace>
  <inkml:trace contextRef="#ctx0" brushRef="#br0" timeOffset="23480.34">3933 4127 0,'0'89'15,"0"-54"-15,0 18 16,0-230-16,0 442 15,0-212 1,0-35 0,-17-18-1,-1 0 1,1 0 0,17-18-16,0-35 15</inkml:trace>
  <inkml:trace contextRef="#ctx0" brushRef="#br0" timeOffset="23663.86">3916 3933 0,'0'0'0,"0"-17"32,-18 17-17,36 0 16,-1 17-15,1-17-16</inkml:trace>
  <inkml:trace contextRef="#ctx0" brushRef="#br0" timeOffset="24131.3">4286 3986 0,'-35'0'16,"35"18"0,-35 17-16,-1 53 15,19 18 17,17 0-17,0-35 1,0-54-16,35 36 15,18-53 1,53 0 0,35-70-1,-18-1 1,-70-35 0,-53-17-1,-106 17 1,-35 71-1,36 35 1,-1 17 0,88-17-1,-17 89 1,35 16 0,17-34-1,54-18 1,35-35-1</inkml:trace>
  <inkml:trace contextRef="#ctx0" brushRef="#br0" timeOffset="24695.81">4798 4163 0,'0'0'0,"0"-18"0,0-17 16,17-18-1,72 0 1,-1 18 0,0 35-1,0 70 17,-70-52-32,35 70 15,-36 0 1,-17-17-1,-35-18 1,0-36 0,17-17-1,18-52 17,0 34-32,53-70 15,18-18 1,-18 18-1,17 52 1,-17 54 0,-35 35-1,-18-18 1,0 53 0,0-17-1,-18-18 1,18-18-1,-18-17 1,18-36 15,0-17-15</inkml:trace>
  <inkml:trace contextRef="#ctx0" brushRef="#br0" timeOffset="24896.76">5521 3792 0,'-18'0'0,"36"0"0,-36-17 15,1 17 17,-1 0-17,0 0 1,18 17-16,18-17 15</inkml:trace>
  <inkml:trace contextRef="#ctx0" brushRef="#br0" timeOffset="25747.01">5874 3687 0,'0'17'31,"0"1"-15,-18-1-16,18 1 0,-18 70 15,1-70 1,-36 123 0,18-18-1,17 1 1,18-53-1,53-19 1,53-52 0,-18 0-1,0-70 1,0-1 0,-35 18-1,-35-17 1,-18 52-1,0 36 1,-18 70 0,1-17-1,17-1 17,0-35-17,53-17 1,-18-18-16,35 0 15,36-18 1,0-34 0,-53-37-1,-35 19 1,-18-18 0,0 70-16,0 0 15,-18 71 16,0-35-31,-17 52 16,0 19 0,35-54-1,-36 53-15,36-53 16,0 124 0,-35 35-1,70 18 1,-17-1-1,-18-34 1,0-160-16,-35 72 16,35-72-16,-35-17 15,17 18 1,18-53 0,0-54-1,0-16 1</inkml:trace>
  <inkml:trace contextRef="#ctx0" brushRef="#br0" timeOffset="26013.07">5944 3969 0,'0'0'15,"-17"0"-15,17-18 16,0 36 0,123-36-1,-17-17 1,-71 35-16,36 0 16,-36 0-1,-17 0 1</inkml:trace>
  <inkml:trace contextRef="#ctx0" brushRef="#br0" timeOffset="27379.52">7902 3916 0,'0'0'0,"18"0"15,-1 0 1,1 0-16,0 0 0,17-18 15,36-17 1,-18-18 0,-18 0-1,-35 0 1,0 36 0,-35 17-1,-1 52 1,19 37-1,17 52 1,-36 17 0,36 1 15,0-71-15,-35-52-1,17-36 1,-17 0-1,-18-53 1,-35-53 0,35 35-1,35 18 1,1 53 0,17 36-1,0 52 1,70 0-1,-52-70-15,35 17 16,17 0 0,19-17-1,-1-18 17,18-35-17,0-53 1,-18-1-1,-35-34 1,-53 52 0,0 18-1,-36 36 1,1 52 0,35-17-16,-18 87 15,1-34 1,17 17-1,17-17 1,19-54 0,34-17-1,-52 0 1,88-17 0,-36-18-1,54-54 1,-18 1-1,-89 35 1,-34 18 0,-1 35-16,-53 0 15,36 70 1,18 1 0,17 0-1,35-18 1,0-18-1,-17-18-15,-1-17 16,-34 18 0,-1-18-1,-35 0 17,-17-18-17,34-52 1,54 17-16</inkml:trace>
  <inkml:trace contextRef="#ctx0" brushRef="#br0" timeOffset="27696.62">9331 3739 0,'18'-17'0,"-18"-1"31,17 18-31,-70 71 16,0 35 0,18-1-1,17-69 1,-34 105 0,52-35-1,-36-36 1,36-52-1,71-18 1,-1 0 0,-17-35-1,-35-1-15,17-17 16</inkml:trace>
  <inkml:trace contextRef="#ctx0" brushRef="#br0" timeOffset="27896.26">9155 3986 0,'0'0'0,"17"0"47,1 0-47,-1 0 15,72 0 1,-19 0-1,-52-17-15,70-19 0</inkml:trace>
  <inkml:trace contextRef="#ctx0" brushRef="#br0" timeOffset="29728.57">10354 3722 0,'0'0'0,"0"-35"16,-18 17-1,-17 18 1,0 0-16,17 0 16,-88 53-1,18 0 1,35 70-1,0 1 1,53-1 0,36 1-1,69-89 1,72 0 0,-1-35-1,-17-17 1,-18-36-1,0-36 1,-88-34 0,-35-1-1,-18 72 17,-71 34-17,-17 18 1,70 0-16,-70 35 15,53 71 1,0-18 0,35 0-1,0-35 1,0-17 0,17-36-16,19 0 15,34 0 1,1-53-1,-36-18 1,18-52 0,-36 17 15,1 88-31,-18 1 31,0 52-15,-18 35-1,18 19 1,0-19 0,0-52-16,18 35 15,35-36 1,53-17 0,-36 18-1,19-53 1,16-54-1,-52-16 1,-35 34 0,-18 1 15,-18 34-15,-17 72-1,35 16 1,-18-34-16,18 70 15,18-17 1,0-18 0,17-18-1,-35-17 1,-18-36 31,1 18-47,-1-18 15,0 36 1,54 0 47,-19-18-63,1 0 15,88 0 1,-18 0-1,0-18 1,-17-17 0,35-71-1,-89 35 1,1-34 0,-18 69-1,-71 36 16,36 71-15,17-54-16,1 54 16,-19 0 15,36-1-31,18 1 31,53-54-15,-18-17-1,70 0 1,36-17 0,-18-54-1,-71-17 1,1-18 0,-53 0-1,-36 89 1,-53-1-1,-52 71 1,105 35 0,18-70-1,0 35-15,0-36 16,0 36 0,0-35-16,18 17 15,0 18 1,-18-35-1,17 17 1,-52-35 0,17 0-16,-52 0 15,-18 0 1,-53 18 0,88-18-16</inkml:trace>
  <inkml:trace contextRef="#ctx0" brushRef="#br0" timeOffset="30895.86">758 5609 0,'-17'0'0,"34"0"0,-52 0 15,0-35 1,35 17-16,-18 1 16,18-19-1,53 19 1,35-19 0,-35 36-1,-35 0-15,35 106 16,-53 18-1,-18-18 1,-70-1 0,17-34-1,19-36 17,34-17-17,0-53 1,36-18-1,52 0 1,1 17 0,35 36-1,-36 36 1,-52 52 0,-36 0-1,-52-17 1,-54-18-1,19-18 1,-1-35 0,53 0 15,18-18-15,35-17 15,17 0-16,1 17-15,17 0 0</inkml:trace>
  <inkml:trace contextRef="#ctx0" brushRef="#br0" timeOffset="31081.04">1252 5874 0,'0'0'0,"0"-18"0,18 18 79</inkml:trace>
  <inkml:trace contextRef="#ctx0" brushRef="#br0" timeOffset="34128.31">2487 5503 0,'0'0'0,"-18"0"0,18 53 47,18-35-47,-18 0 15,53 34 1,0-34 0,17-18-1,1-35 1,17-36 0,-70 36-16,35-18 15,-18-35 1,-35 0-1,0 35 1,-35 0 0,-1 53-1,-16 53 17,52-36-32,0 54 15,0 88 1,0-18-1,0 35 1,-18-70 0,18-18-1,-18-70 1,-35-18 0,-17-18-1,17-35 1,-18-17-1,1-1 1,52 71 0,18 35-1,0 36 1,53 0 15,35-1-15,36-35-1,-1-35 1,-35 0 0,18-70-1,0-18 1,-53-1 0,-35-34-1,-18 105-15,0-52 16,-36 87 15,19 72-15,-1 16-1,18-52 1,0-17 0,-18 17-1,18-36 1,0-34 15,0-36-15,36-18-1,17-17 1,-36 70-16,19-35 16,-1 53-1,0 18 1,-17 35-1,35 53 1,-18-53 0,18 17-1,0-52 17,17-18-17,19-18 1,-37-17-1,19-71 1,-71 0 0,0 53-1,0 18 1,-18 35 0,-17 53-1,17 35 1,1 0-1,-1-17 1,18-36 0,18-52 46,17-54-46,18 0-1,0-17 1,-18 53 0,-17 35-16,-18 35 31,0-17-31,0 70 16,35-17-1,-17-1 1,35-35-1,35-35 1,-18 0 0,19-35-1,16-35 17,-69-19-17,-1-16 1,-35 87-16,0-35 15,18 35 1,-18 54 0,0-1-1,0 71 1,0-36 0,0-17-1,17 0 1,1-18-1,70-35 1,0 0 0,36-35-1,-18-35 1,-53-19 15,-53-16-15,-36-1-1,-87 35 1,17 71 0,-53 36-1,106-1 1,36 0-16,-19 71 16,36 17-1,53-70 1,35 0-1,18-35 1,-88-18-16,70 0 16,36-35-1,-19-18 1,-34-18 15,17-35-15,-53 18-1,-35 53 1,0 88 15,0-36-31,-17 54 16,-1-1 0,18 1-1,0-18 1,71-53-1,-18 0 1,35-18 0,0-17-1,-53-36 17,-35 1-17,0 17 1,-17 35-1,34 18 32,1-17-47,35-19 16,35 19 0,18-18-1,-53 35 1,-36-18-1,-17 53 1,0-17-16,-35 52 16,-35 19-1,52-19 1,18 1 15,0-54-15,88 1-1,36-18 1,-54-18 0,18-35-1,-35-17 1,-35-1 0,-36-35-1,1 71-15,-72-18 16,19 53-1,-36 18 1,36 35 0,-1 35-1,18-17 1,53-19 15,-18-52-15</inkml:trace>
  <inkml:trace contextRef="#ctx0" brushRef="#br0" timeOffset="34711.99">6615 5574 0,'0'-18'0,"0"36"0,0-53 0,0-18 31,0 35-31,0 0 16,-18 18-16,-17 0 15,-18 18 1,0 70 0,18 53-1,17-35 1,18-71 0,0 71-1,53-35 1,17-54-1,36-17 1,53 0 0,0-70-1,-71-1 1,-53 54-16,18-36 0</inkml:trace>
  <inkml:trace contextRef="#ctx0" brushRef="#br0" timeOffset="36778.64">7179 5715 0,'18'-18'15,"-18"-87"1,-36 34-1,-52 36 1,18 35 0,246 264-16,-370-528 0,388 493 0,-406-458 15,142 246-15,17 54 32,18 52-17,35 1 1,17-36-1,36-53 1,18-17 0,-1-18-1,1-53 1,-1 0 0,-34-53-1,-19 89-15,1-72 16,0 1-1,-18 106 32,0 0-47,0-1 0,0 89 16,0 0 15,0-18-15,35-35-1,18-35 1,17-18 0,1-36-1,-53 36-15,34-70 16,19-18 0,-36-54-1,1 19 1,-36 17-1,0 36 1,-18 52 0,18 36-1,0 70 17,0 0-17,-35 35 1,35 19-1,0-72 1,0 18 0,35-70-1,35-18 1,19-35 0,-19-1-1,18-34 1,-35-36-1,-35 53 1,-18 0 0,0 71 15,0-1-15,-18 36-1,18-35-15,0 53 16,0-1-1,18-35 1,70-17 0,36-18-1,-71-35 1,-18 35-16,35-53 16,-17 0-1,-35-18 1,-18 18-1,0 36 1,-18 105 15,18-17-15,0-19 0,0-16 15,53-1-16,-35-35-15,35 0 16,35 0 0,35-53-1,-70 0 1,-35-35 0,-18-18-1,0 71-15,-71-71 16,1 88-1,-18 18 1,-1 71 0,37 17-1,52 18 17,0-88-32,0 52 15,0-52-15,70 35 16,18-36-1,18 19 1,35-36 0,-35-53-1,-71 35-15,36-17 16,-18 0-16,17-54 16,-17-16-1,-53 52 1,-17 88 15,52 18-15,-53-36-16,-35 19 15,36 17-15,-36 17 16,35-17 0,18-18 15,0-17-16,-17-18 1,52-53 15,-18-17-15,1 52-16,35-53 16,35-52-1,0 35 1,1 52-1,-19 36 1,-52 53 0,-18 36-1,0 16 1,-18 1 15,18-71-15,18-17-1,52-18 1,36-35 0,-18 35-1,-70-18-15,35-17 16,-35 35-16,52-88 16,-70 0-1,-17 17 1,-36 0-1,17 36-15</inkml:trace>
  <inkml:trace contextRef="#ctx0" brushRef="#br0" timeOffset="36995.19">9031 5115 0,'-18'0'0,"36"0"0,-53 0 16,17 0-1,1 0 1,-1 0 15,-17 0-15</inkml:trace>
  <inkml:trace contextRef="#ctx0" brushRef="#br0" timeOffset="37228.47">7867 5415 0,'0'0'16,"0"18"-16,0 17 0,0-17 15,18-18 1,34-18 0,72 0-1,-18 1 1,0-19 0,-89 36-16</inkml:trace>
  <inkml:trace contextRef="#ctx0" brushRef="#br0" timeOffset="39044.75">10848 5380 0,'18'0'0,"-36"0"0,36-18 0,-1-35 16,-17 36-1,0-1 1,0 0-16,0 1 15,-70-1 1,17 18 0,-71 71-1,18 34 1,106-87-16,-88 88 16,35 53-1,53-36 1,53-35-1,35-52 1,18-36 0,18 0-1,17-36 1,-35-34 0,-36-1 15,-17-35-16,-53 71-15,0-18 16,0 36-16,18-19 16,-18 54-1,-36 35 1,1 35 0,18 18-1,17-53 1,0-36-16,52 54 15,37-53 1,-19-18 0,36-18-1,-35-17 1,34-53 15,-105-36-15,0 36-1,-17-18 1,-71 53 0,-36 53-1,54 18 1,52-1-16,-70 72 16,70 16-1,18 19 1,71-36-1,-1-53 1,36-17 0,-88-18-16,52 0 15,1-35 1,35-53 15,-53-1-15,17-16-1,-52 16 1,-1 36 0,-34 71 15,-1 0-31,0 35 16,1 70-1,-1-17 1,53-36-1,36-52 1,0 0 0,17-18-1,0-36 1,-53 19 0,18-36-16,35-53 31,-52 18-16,-19 0 1,-17 52 0,-53 54 15,53 0-31,-35 70 16,35 0-1,0 0 1,53-35-1,18-53 1,17 0 0,53 0-1,-71-35 1,-17-18 0,-17-88 15,-19 70-16,-17 54-15,0-1 16,-53 89 15,36 17-15,17-71-16,-36 36 16,36 18-1,0-36 1,0-17-1</inkml:trace>
  <inkml:trace contextRef="#ctx0" brushRef="#br0" timeOffset="39595.24">12735 5768 0,'0'0'16,"18"-71"-16,-18 54 16,53-36-1,-36 35-15,19-52 16,17 70-1,-53 35 1,0 35 0,0 19-1,53-36 1,17-18 0,54-35-1,34-18 1,-52-35-1,18-53 1,-71-17 0,-53 88-16,52-142 15,-34 36 1,0 53 0,-18 35 15,-36 53-16,1 88 1,18-70-16,-19 88 16,1 70-1,17-52 1,1-19 0,17-16-1,0-36 1,53-36-1,17-17 1,-17 0 0,18-53-1,-36-17 17,-35 52-32,35-52 0</inkml:trace>
  <inkml:trace contextRef="#ctx0" brushRef="#br0" timeOffset="39914.23">13353 5380 0,'0'0'16,"0"17"-16,17-17 15,71 0 1,36 0-1,-54 0 1,1-17 0,-53 17-16,-1 0 15,1 0 1,-36 0 62,1 0-78,-1 0 16</inkml:trace>
  <inkml:trace contextRef="#ctx0" brushRef="#br0" timeOffset="41144.76">882 7020 0,'0'0'15,"0"-17"-15,18-54 32,-18 89-1,0-1-31,0 1 16,-18 105-1,-53 1 1,36-54-1,17-17 1,1-53 0,17-17 15,0-1-31,53-17 16,17 0 15,18-1-16,1 1 1,-1-18 0,-70 53-16,34-18 15,-34 1 1,-18-18 0,0 17-1,-35 18 1,-53 53-1,70 53 1,0 17 0,1-35-1,17-17 1,0-1 15,17-70 0,19-35-31</inkml:trace>
  <inkml:trace contextRef="#ctx0" brushRef="#br0" timeOffset="41344.49">1693 7144 0,'18'0'15,"-36"0"-15,36-18 0,-18 0 16,18 18 31,-1 0-31,19 0-16</inkml:trace>
  <inkml:trace contextRef="#ctx0" brushRef="#br0" timeOffset="43093.32">3422 7073 0,'18'-17'0,"-36"34"0,53-52 0,-17 35 0,88-71 31,-89 54-31,36-54 16,-17 1 0,-36 34-1,-106 36 1,70 0-16,-34 0 16,52 0-16,-123 36 15,18 17 1,105-18-1,0 0 1,54 0 0,140 18-1,-88-17 1,0 52 0,-70-18 15,0 18-16,-124-35 1,0-35 0,71-18-16,-71 18 15,18-54 1,17-17 0,54-17-1,-1-18 1,-17 0-1,35 70 1,17 18 0,1 18-1,17 70 1,18 0 0,0 18 15,53-36-16,0-70 1,-1 0 0,19-53-1,-18-17 1,53-54 0,-71 1-1,-53 17 1,-17 0-1,-18 71 1,0 17 0,0 89-1,-36 35 1,1-18 15,0 35-15,0-52-1,35-53-15,-18 34 16,-17-52 0,35-35 15,17 35-31,19-70 16,87-19-1,-105 19 1,52-1-1,-52 71-15,35-35 16,-36 70 15,-17-17-15,0 17-16,-70-17 16,-18 0 15,35-18-16,35 0 17,0 0-32,18-18 15,0 36 17,0-1-32,0 54 15,0-18 1,36 17-1,17 1 1,17-71 0,1 0-1,-54 0-15,72-36 16,16-16 0,1-37 15,-70 19-16,-19 17 1,-17 35 0,18 18-1,-36 53 1,-17 18 0,35 17-1,0-53 1,35-17-1,-17-18-15,17 0 16,0-18 0,18 18-1,-17-53 1,-36 18 0</inkml:trace>
  <inkml:trace contextRef="#ctx0" brushRef="#br0" timeOffset="43510.74">4727 6773 0,'0'-17'16,"0"34"-16,-17-34 0,-1-1 0,-17 18 16,-18 0-1,35 18-15,-17 35 16,35 0-1,17-1 1,54-34 0,0-18-1,-54 0-15,54 0 16,-18-53 15,-36 0-15,-17 18-1,-53-18 1,-35 53 0,71 0-16,-54 0 15,18 35 1,35 36 0,18-1-1,53 1 1,0-18-1</inkml:trace>
  <inkml:trace contextRef="#ctx0" brushRef="#br0" timeOffset="43943.51">5115 6985 0,'0'0'0,"0"-18"31,-17 36-15,17 0 0,0-1-16,-18 1 15,36 123 1,-36-18 0,0-87-16,1 105 15,-36 35 1,18 1-1,-1 70 1,-17 35 0,53-35-1,0-36 1,0-122 0,0-54 15,0-70-16,18-36 1,17-70 0,1-106-1,-19 124-15</inkml:trace>
  <inkml:trace contextRef="#ctx0" brushRef="#br0" timeOffset="44277.67">5009 7320 0,'0'-35'0,"0"70"0,0-105 0,0 34 0,-17-87 16,17 70 0,35 0-1,53 35 1,0 18 0,1 0 15,16 89-16,-105-19 1,-52 1 0,-54 17-1,35-18 1,-105-17 0,158-53-1,18-17 16,53-36-15</inkml:trace>
  <inkml:trace contextRef="#ctx0" brushRef="#br0" timeOffset="46011.99">6174 6950 0,'17'0'16,"-34"0"-16,140-18 15,-105 0-15,-1 18 0,54-52 16,-18 16 0,-36-17 15,-17-17-16,0 17 1,-52 53 15,34 70-15,18 54 0,0-89-16,-18 53 15,18-52-15,0 69 16,0 1-1,0-18 1,0-52 0,-17-36-1,-19-18 1,-17-35 0,1-35 15,-1 35-16,35 0 1,0 53 0,18 53 15,0 35-15,36-17-1,52-36 1,-35-35-1,-36 0-15,89 0 16,0-53 0,17-17-1,-17-19 1,-53 19 0,-35-1 15,-18 36-16,-35 35 1,-36 35 0,36 18-1,17 0 1,18 35 0,53-17-1,0-36 1,35-35-1,18-35 1,0 0 0,0-36-1,-89 53-15,36-52 16,-35 35 0,-36 35 30,-17 53-30,35-18 0,0-18-16,0 54 15,53 0 1,-36-36 0,1-18-1,-18-34 16,-18-1-15,1 1 0,-1 17-1,1 0 1,17 17 0,0 36-1,52-35 16,19-1-15,17-17 0,18-35-1,-18 0 1,-17-53 0,-54 52-16,19-52 15,-1-35 1,-35-1-1,0 18 1,0 71 0,-18 106 15,1 17-15,17-70-16,-18 105 31,18-17-16,0-18 1,0-17 0,18-36-1,-18-18-15,53-17 16,-18 0 0,0-35-1,0-35 1,-35 17-1</inkml:trace>
  <inkml:trace contextRef="#ctx0" brushRef="#br0" timeOffset="46226.37">7691 6985 0,'0'0'15,"17"0"1,1 0-16,-1 0 15,72-18 1,16 18 0,-34 0-1,0 0 1,-54-35 0</inkml:trace>
  <inkml:trace contextRef="#ctx0" brushRef="#br0" timeOffset="46710.37">8749 6809 0,'0'-18'15,"0"36"-15,0-54 0,0 1 16,0 17-16,0 1 15,-71-1 1,54 18-16,-54 0 16,-17 88-1,17 18 1,36-35 0,35 52 15,0-88-31,18 36 15,-1-36-15,36 18 16,71 0 0,17-53-1,-18-18 1,1-17-16</inkml:trace>
  <inkml:trace contextRef="#ctx0" brushRef="#br0" timeOffset="48111.23">9278 7020 0,'18'-53'15,"-36"106"-15,53-123 0,-35-18 16,0 52 0,0 19-16,-35 17 15,17 0-15,-87 53 16,16 35 0,19-18 15,52 18-16,18 1 1,18-54 0,-1-35-16,19 18 15,-19-18-15,19-18 16,17-35 0,-1 0-1,-16-35 1,-19 0-1,1 70-15,-18-17 16,0 70 15,0 36-15,-18-54 0,18 54-16,0-1 31,0-34-16,89-19 1,-1 1 0,18-53-1,-36-18 1,18 0 0,-17-18-1,-53 54-15,-1-72 16,-17 72-1,-35-1 1,-18 53 0,35 36-1,18 0 1,0-54-16,0 36 16,18-35 15,0 17-16,-1-35 1,-17-18 15,-17-17-15,-1 35 0,0 0-1,1 18 1,-1-1-16,18 1 15,35 17 1,-17-35-16,35 18 16,53-18-1,-18 0 1,35-35 0,1-18-1,-36-18 16,-53 1-15,-17-1 0,-36 53-1,1 18 1,-54 36 0,36 17-1,17-36-15,1 54 16,-1-18-1,18-18 1,53-17 0,53-1-1,-18-17 1,-70-17-16,105-36 16,-17-18 15,-53 1-16,0-71 1,-53 123 0,0 18-1,-18 0-15,0 53 16,-17 0 0,18 17-1,17-17 1,0-18-1,0-17 1,0 0 0,-18-18 31,0 0-47,-70 0 15</inkml:trace>
  <inkml:trace contextRef="#ctx0" brushRef="#br0" timeOffset="48860.41">670 8802 0,'-17'0'0,"34"0"0,-52 0 0,17 0 16,1-18-1,34 1 1,54-1-1,35 0 1,0 1 0,-54 17-1,1 0 1,-106 0 0,36 17-1,-1 1-15</inkml:trace>
  <inkml:trace contextRef="#ctx0" brushRef="#br0" timeOffset="49378.3">459 8784 0,'0'0'0,"0"18"0,-18-1 15,0 19-15,-17 17 16,0 0-1,17-53-15,36 17 16,-18 1-16,0 35 16,-18-36-1,18-34 32,35-1-47,18-17 31,-35 35-31,53-18 16,34 18 0,-16 0-1,-1 71 1,-53 17 0,18-18-1,-194 36 1,0 0-1,53-106 1,-1-17 0,54 17-1,17 0 1,18-53 0,53 0 30</inkml:trace>
  <inkml:trace contextRef="#ctx0" brushRef="#br0" timeOffset="49597.41">1164 9137 0,'0'0'15,"18"0"-15,-18 18 16,-18-18 15,53 0 16</inkml:trace>
  <inkml:trace contextRef="#ctx0" brushRef="#br0" timeOffset="53908.69">2805 8714 0,'0'0'0,"17"-18"0,54-17 15,-54 17 1,1 18-16,88-71 16,-18-17-1,-70 71-15,35-54 16,-53 18 0,-36 36-1,-69 34 1,-1 36-1,0 35 1,88-35 0,18-35-16,18 70 15,52 18 1,1-18 0,-36-17-1,-35-1 16,-17 1-15,-1-54-16,-88 19 16,36-19-1,-19-52 1,36-18 0,1-17-1,-1-54 1,53 106-16,-18-34 15,18 34 1,0 71 15,18-18-31,52 18 16,-52-35-16,70 52 16,0 1 15,0-36-16,18-35 1,18-35 0,52-36-1,-35-17 1,-35-18 0,-53 36-1,-35-1 1,-89 53-1,0 18 1,-52 53 0,70 18-1,18 35 1,52 0 0,72-54 15,52-34-16,35 0 1,18-18 0,0-36-1,-70 1 1,-18-35 0,-106-1-1,0-35 1,0 71-16,-18-36 15,-35 71 1,-18 0 0,1 71-1,17 17 1,18 53 0,52-53-1,-17-52 16,36-19-15,16-17 0,54-53-1,-35-35 1,-36 18 0,-17-1-1,-18 36 1,0 53 15,-18 52-15,18-52-16,0-1 15,0 72-15,-17 34 16,17 36 0,-36 35-1,-34 106 16,34-71-15,19-176-16,-36 106 16,35-18-1,-17-124 1,70-52 0,18-35-1,18-54 1,-54 89-16,72-177 15,-1-35 1,18-35 0,-18 0-1,-53 52 1,-17 178-16,-18-54 16,0 70-1,0 1 1,0 70 15,0-17-31,-18 35 16,18 35-1,0-53-15,0 107 16,53-37 0,-18-16-1,36-72 1,-1 1-1,54-71 1,-89 0 0,18 0-16,53-53 15,-53 0 1,-53 36 0,0 35-1,-18 52 16,-17 36-15,17 35 0,18 18-1,0-53 1,18 0 0,70-18-1,-35-35 1,70 0-1,36-17 1,18-54 0,-89-52-1,-53 34 1,-35 1 0,-88 71-1,35 34 16,18 54-15,35-1 0,0 1-1,35-1 1,35-34 0,54-36-1,-1 0 1,36-36-1,-88-16 1,-89-19 0,18 0-1,0 19 1,-18 34 0,-17 53 15,18-17-31,-1 52 15,0 1 1,1-53-16,-19 105 16,36-105-1,18-18 17,-18-18-17,35 18 1,-17 0-16,17-88 15,0-18 1,18 18 0,-35 88-1,17-35 1,-35 87 0,0 37-1,0-19 16,18-17-15,0-35 0,17-1-1,53-17 1,35-35 0,-34-35-1,-1-19 1,-35-16-1,17-54 1,-52 53 0,-18 0-1,0 88 1,-53 18 0,18 36-1,35 52 16,0 0-15,0 36 0,0-19-1,0-16 1,35-19 0,71-52-1,0-1 1,0-52-1,-18-18 1,-18 0 0,1-35-1,-18-18 1,-18 71 0,-17 17-16,-36 71 46,18-35-46,-18 17 16,1 36 0,17-1-1,17-52 1,54 17 0,17-35-1,53-17 1,36-19-1,-36-17 1,-124-17 0,1 35-16,-18-36 15,-53 0 1,-17 54 0,-19 17-1,-34 17 1,35 54 15,70 17-15,18 18-1,35-88 1,1-1 0,17-17-1,-1 0 1,-34 0-16,70-17 15,-17-54 1,-1 18 0,-34-35-1,-1 53 1,0 35 0,-52 53-1,-36-18 16,17 18-15,36 17 0,0 1-1,36-36 1,34-35 0,1 0-1,-1-17 1,19-36-1,-54-18 1,35-35 0,-52-35-1,17 18 1,-17-18 0,0 52-1,-18 19 16,-36 88-15,19 52 0,-1 54-1,-17-36 1,-1 35 0,19-17-1,-1-18 1,18 0-1,35-35 1,18-35 0,18-18-1,0 0 1,17-35 0,-18-18 15,-34-18-31,-19 1 31,-17 34-31</inkml:trace>
  <inkml:trace contextRef="#ctx0" brushRef="#br0" timeOffset="54153.15">7920 8308 0,'0'0'16,"-18"0"-16,18-18 0,18 18 0,-36 0 15,1 0 1,-1 0 62</inkml:trace>
  <inkml:trace contextRef="#ctx0" brushRef="#br0" timeOffset="54375.8">6879 8555 0,'0'0'0,"-35"17"32,53-17-32,34 0 15,54 0 1,0 0 0,-71-17-16,36-1 15,-53 1 1</inkml:trace>
  <inkml:trace contextRef="#ctx0" brushRef="#br0" timeOffset="55810.5">9613 8343 0,'-35'18'16,"70"-36"-16,-70 36 15,70-18 17,-17 0-32,70-53 15,0 18 1,18-36 0,-88 53-16,-1-34 15,-17-37 16,-88 72-15,0 34 0,17 54-1,-34 17 1,69 0 0,36-17-1,0-18 1,88-18-1,-17-35 1,35 0 0,-71 0-16,53 0 15,-88-18 1,-17 36 0,-54-18-1,-52 0 16,70 53-15,-35 35 0,52 18-1,19-35 1,87-36 0,-17-35-1,18 0 1,87-35-1,-87-36 1,17-17 0,18 0-1,0-1 1,-18 36 0,18 53-1,-106 53 1,-18 53 15,-35-53-15,18 0-1,35 0 1,-53-35 0,71-18 15,17-53-16,18-36 1,17 19 0,-70 35-16,53-36 15,0-17 1,-35 88 0,35-18-1,-106 89 16,18-18-15,-1 53 0,19-36-1,17-17 1,0 0 0,53-18-1,17-70 1,-34 35-16,-1-35 15,88 17 1,-35-88 0,-17 18-1</inkml:trace>
  <inkml:trace contextRef="#ctx0" brushRef="#br0" timeOffset="57809.47">11077 8273 0,'-17'0'16,"-36"0"-1,17 53 16,1 17-15,17 1 0,-34 52-1,52-52 1,52-18 0,72-53-1,-18 0 1,17-36-1,-35 1 1,1-36 0,52-34-1,-71 34 1,1 1 0,-54 52-1,19 18 16,-36 35-15,0-17-16,-53 35 16,35-36-1,18 1 1,35-18 0,-17 0-1,-18-35 1,18-18-1,-18 0 1,-18 35 0,0 18-1,-52 18 1,70 52 0,-106 36-1,124-35 1,-36-1 15,18 1-15,35-53-1,54-18 1,34 0 0,-52-18-1,17-35 1,0-35-1,-17 0 1,-54-1 0,1 19-1,-36 70 17,-35 88-17,36-17 1,-1-1 15,0 1-15,18-36-1,18-35-15,53 18 16,-1-18 0,1-18-1,17-35 1,-35 0-1,-36 36-15,54-72 16,-36-16 0,-35 87-1,-17 0 1,-19 36 0,1 105-1,35-70 16,18 35-15,-1-17 0,72-71-1,-1 0 1,-71-35-16,89 35 16,-53-36-1,-18-16 1,1-37-1,17-69 1,-18-19 0,-35 71-1,0 89-15,-18-19 16,-17 36 0,17 18-1,-17 106 1,17 34 15,18-122-31,-17 69 16,-19 37-1,54-107 1,0 0 0,70 0-1,-18-35 1,1 0-1,-53 0-15,70-35 16,-35-18 0,35-17-1,-53-19 1,1 19 0,-19 52-16,-34 54 31,-19-1 0,-34 35-15,34 36-1,36-71 1,53-17 0,-35-18-16,53 18 15,-1-1 1,1-34-1,17-36 1,-18-35 0,72-1-1,-125 1 1,-34 88 0,-19 36-1,36 16 16,-88 54-15,88-53 0,0-35-1,35-1 1,18-17 0,53 0-1,-71-35 1,-17 0-1,0-53 1,-36 0 0,0 35-1</inkml:trace>
  <inkml:trace contextRef="#ctx0" brushRef="#br0" timeOffset="58524.92">13688 8290 0,'0'0'0,"35"0"46,53 0-30,-17-17 0,52 17-1,54-53 1,-89 35 0,-71-17-1,-34 52 1,-1 54-1,1 17 1,-19-35 0,19 18-1,-1-1 1,0-52 0,18 17-1,-17-53 16,-19 1-15,72 17 0,34-53-1,1-18 1,52-34 0,-17 34-1,18 0 1,-54 54-1,-52 17-15,-1 35 16,19 53 0,-124 18-1,88-53 1,0 18 0,35-54-1,35 36 1,36-53 15,-53-18-15,-53 1-1,88-54 1,-35 1 0,-17-1-1,-36 18 1,-71 0-1,18 36 1</inkml:trace>
  <inkml:trace contextRef="#ctx0" brushRef="#br0" timeOffset="58808.06">13794 7673 0,'-18'0'0,"36"0"0,-54-18 0,36 36 16,-53-18 0,53 18-1,18-18 1,-18-18-1,-18 18 17,-17 18-32</inkml:trace>
  <inkml:trace contextRef="#ctx0" brushRef="#br0" timeOffset="58976.45">12577 8026 0,'0'0'0,"-18"0"0,18 17 15,0 1 1,70-18 0,72-35-1</inkml:trace>
  <inkml:trace contextRef="#ctx0" brushRef="#br0" timeOffset="59126.48">12629 8114 0,'-17'0'16,"-18"18"-16,-1-18 0</inkml:trace>
  <inkml:trace contextRef="#ctx0" brushRef="#br0" timeOffset="60459.81">864 10389 0,'0'-70'16,"-17"70"-1,-19 35 1,-69 53 0,-37 36-1,90 17 1,-19 35-1,71-52 17,0-89-32,18 106 15,52-70 1,54-71 0,34-18-1,-69-35 1,-1-53-1,-71 89-15,1-36 16,17-36 0,-105 54-1,-54 18 1,89 17 0,-53 52-1,70-34 1,-52 70-16,34-17 31,36-36-15,0 18-1,53-35 1,-53-1-16</inkml:trace>
  <inkml:trace contextRef="#ctx0" brushRef="#br0" timeOffset="60674.63">1182 10848 0,'0'0'0,"-35"0"62,17-18-62,71 18 16,-36 0-16,-34 0 0,-1 0 16</inkml:trace>
  <inkml:trace contextRef="#ctx0" brushRef="#br0" timeOffset="61242.19">3069 10495 0,'0'-18'0,"0"36"0,0-177 31,0 142-31,-17-54 16,17 54 15,-18-1-31,18 106 16,0 88-1,0-17 1,0 35-1,0-158 1,0 69 0,0-69-16,0 17 15,-18-36-15,18 18 16,-17-35 0,17-35-1,17-18 1</inkml:trace>
  <inkml:trace contextRef="#ctx0" brushRef="#br0" timeOffset="61358.16">2910 10495 0,'-35'-35'16,"70"70"-16,-105-88 0,70 18 0,-53-18 15</inkml:trace>
  <inkml:trace contextRef="#ctx0" brushRef="#br0" timeOffset="61392.22">2805 12965 0,'35'-36'15</inkml:trace>
  <inkml:trace contextRef="#ctx0" brushRef="#br0" timeOffset="61424.45">3104 10107 0,'18'0'16</inkml:trace>
  <inkml:trace contextRef="#ctx0" brushRef="#br0" timeOffset="61443.19">3422 10089 0</inkml:trace>
  <inkml:trace contextRef="#ctx0" brushRef="#br0" timeOffset="61608.89">3475 10336 0,'-35'53'15,"-301"-335"-15,566 670 16,-407-282-1,442-618-15,-530 1042 0,212-477 16,-35-18 0,71-35-1,493-371-15,-952 759 0,458-388 16,89 0 0,-19 0-1</inkml:trace>
  <inkml:trace contextRef="#ctx0" brushRef="#br0" timeOffset="61940.76">3687 10795 0,'52'-18'31,"-52"1"-31,0-1 0,0 0 16,0 1-16,0-18 16,0-36-1,-17 53 17,17 1-17,0 34 32,-18-17-31,-17 0-1</inkml:trace>
  <inkml:trace contextRef="#ctx0" brushRef="#br0" timeOffset="62377.44">3052 10283 0,'0'0'16,"0"-17"0,0-1-16,0 1 15,0-1 1,52-17-1,-34 35-15,35-18 16,53-35 0,-53 88-1,35 1 1,-88-1 0,-53 0-1,35 18 1</inkml:trace>
  <inkml:trace contextRef="#ctx0" brushRef="#br0" timeOffset="62824.59">3757 10901 0,'0'-18'15,"-18"18"1,18-17-16,0-19 16,0-34-1,-17 52-15,17-35 16,-53-17 0,0 34-1,-18 36 1,-17 18-1,18 53 1,52-54-16,-35 89 16,18 0-1</inkml:trace>
  <inkml:trace contextRef="#ctx0" brushRef="#br0" timeOffset="62941.48">3634 10936 0,'35'-53'32,"0"-17"-17</inkml:trace>
  <inkml:trace contextRef="#ctx0" brushRef="#br0" timeOffset="63208.39">3792 10636 0,'0'-35'16,"0"70"-16,0-105 15,0 52-15,-17 18 31,-19 35-15,36 36 0,36-1-1,-36-34-15,0 17 16,0-36-16,17 19 16,54-1-1,-36-35 1,18 0 15,0-18-15,-53 1-16,71-36 15,-71 0 1</inkml:trace>
  <inkml:trace contextRef="#ctx0" brushRef="#br0" timeOffset="63441.91">4092 10636 0,'-35'0'15,"70"0"1,-88 36-1,36-36-15,17 52 16,0 1 0,17-35-16,1 35 15,0-18 1,17 36 0,106-71-1,-106 0 1,89-18-1,-89-35 17,0-35-17,36 0 1</inkml:trace>
  <inkml:trace contextRef="#ctx0" brushRef="#br0" timeOffset="63476.4">4639 10477 0,'18'0'0</inkml:trace>
  <inkml:trace contextRef="#ctx0" brushRef="#br0" timeOffset="63524.12">4833 10442 0,'-247'0'16,"300"35"-16,194-52 15,-229 34-15,-1 1 16</inkml:trace>
  <inkml:trace contextRef="#ctx0" brushRef="#br0" timeOffset="63792.51">4992 10654 0,'0'18'15,"0"17"1,0-18 0,0-87 15,0 123 0,0-88-31,-18-18 31,1 35-31,-19-70 16,1 35 0,-18 35-1,-35 18 1,0 88-1,-18 1 1,35-1 0</inkml:trace>
  <inkml:trace contextRef="#ctx0" brushRef="#br0" timeOffset="64208.12">4427 10866 0,'18'17'16,"-36"-34"-16,89 69 16,-36-34-1,-17 0-15,17-18 16,-17 17-16,35-17 15,0 0 17,-1 0-17,19-53 1,0-17 0,-36-18-1,18-18 1,-18 18-1,-35 70 1,-18 18 0,18 18-1,-17 70 1,-18 35 0,52-52-1,71-36 1,1-35-1,-54 18 17,-35-1-32,123-34 15,1-18 1,-124-18-16</inkml:trace>
  <inkml:trace contextRef="#ctx0" brushRef="#br0" timeOffset="64908.66">3510 10724 0,'18'0'16,"-36"0"-16,53 0 0,-52 0 16,-1 0-16,0 18 0,-34 35 15,69-18 1,-52 36 0,53-1-1,34-17 1,37-17-1,-72-36 1,19 0-16</inkml:trace>
  <inkml:trace contextRef="#ctx0" brushRef="#br0" timeOffset="66558.17">5362 10918 0,'35'0'16,"54"-35"0,-72 35-16,54-53 15,-53 36-15,52-54 16,1-52-1,-18-1 1,-53 1 0,0 34-1,-18 72 1,0 17 0,18 53-1,-35 53 1,17 52-1,1-17 17,-1-52-17,53-19 1,1-35 0,34-35-1,18 0 1,1-70-1,16-18 1,-87 70-16,53-105 16,-54 17-1,1-35 1,-18 35 0,0 71-1,-18 35 1,-35 105 15,36 36-15,-1 1-1,18-19 1,0-35 0,53-35-1,0-18 1,17-35-1,19 0 1,-36-52 0,-18 16-1</inkml:trace>
  <inkml:trace contextRef="#ctx0" brushRef="#br0" timeOffset="67274.33">6597 10689 0,'-18'18'16,"18"-1"-16,18-17 47,0 0-47,-1 0 15,54-52 1,-18 16-1,-36 1 1,-17 17-16,0-35 16,-17 36-1,-54 17 1,1 17 0,17 54-1,-18 17 1,71 36 15,0-54-15,71-35-1,17-17 1,18-18 0,0-18-1,35-70 1,-36 0-1,-52-35 1,-17-1 0,-19-17-1,-17 53 1,0 53 0,-35 52-1,-18 124 1,18 36-1,-18-54 17,53 1-17,0-71-15,35 17 16,18-52 0,18-18-1,17 0 1,-18-18-1,1-35 1</inkml:trace>
  <inkml:trace contextRef="#ctx0" brushRef="#br0" timeOffset="67974.12">8237 10425 0,'0'0'0,"-17"0"0,34 17 31,1-17-31,35 0 16,-35-17-1,17-1-15,18-53 32,53 36-17,-71-35 1,-53 34 0,-52 19-1,-54 34 1,1 54-1,52 17 1,1 71 0,87-53-1,36-36 1,71-52 0,-19-18-1,-34 0 1,-53-35 15,-18-18-15,-53 35-1,-35 18 1,17 35 0,0 1-16</inkml:trace>
  <inkml:trace contextRef="#ctx0" brushRef="#br0" timeOffset="68306.8">8114 10883 0,'0'18'16,"18"17"-1,17-17 1,-88-89-16,176 159 16,-17-88-1,-88 0-15,52-35 16,54-35 0,-36-1-1,-17 0 1,34-17-1,-16 18 17,-19 70-17,-17 53 1,-53 17 0,-18 1-1,-34-1 1,16-17-1,-17-35 1</inkml:trace>
  <inkml:trace contextRef="#ctx0" brushRef="#br0" timeOffset="68459.14">8978 10848 0,'18'-18'16,"52"-88"0,-158 230-16,229-336 15,-70 142 1,-54 52-1,1-53-15,0 71 16,-1 0 0,-87 71-1,35 0 1,-1-36 0</inkml:trace>
  <inkml:trace contextRef="#ctx0" brushRef="#br0" timeOffset="69207.06">9119 10830 0,'0'18'16,"18"0"-16,52-1 15,-158-70-15,229 124 16,-105-71-16,122 0 16,-140 0-16,106 0 15,-19-53 1,-16-35 0,-72 52-16,18-52 15,-35 0 1,-52 35-1,-19 53 17,0 18-17,54 52 1,17-34-16,-18 52 16,1-18-1,122-17 1,-52-35-1,35 0 1,-70-18-16,53 0 16,-71-18-16,106 0 15,-36-70 1,-52 0 0,105-18-1,-35 18 1,-35 53-1,-17 35 17,-36 52-1,0-34-15,17 0-1,-17-36 1,53 18-1,-88-35 1,17 35 0,1-35-1,-19 17 1,-17 0 0,53 36-16,-53 35 15,18 17 1,0 36 15,17-18-15,36-17-1,52-71 1</inkml:trace>
  <inkml:trace contextRef="#ctx0" brushRef="#br0" timeOffset="69474.06">10724 10777 0,'-52'18'15,"122"-36"1,-88 18-16,36-17 15,70-54 1,-35 18 0,-53 18-16,18-53 15,-36 17 1,1 71 15,-1 18-15,-53 70-1,71 0 1,0-70 0,18 35-1,17-18 1,53-17 0</inkml:trace>
  <inkml:trace contextRef="#ctx0" brushRef="#br0" timeOffset="70257.21">11042 10742 0,'0'0'16,"18"0"-16,52-35 15,-17 0 1,18-71 0,-18 17-1,-36 19 1,-17 52 0,-35 36-1,17 17 1,-17 71-1,0-18 17,70-17-17,0-36 1,36-17 0,-18-18-1,0 0 1,17-36-1,-17-52 1,18-18 0,-1-52-1,-52 52 1,-1 18 0,-17 17-1,-17 71 1,-18 0-1,-1 71 17,36-54-32,-17 54 15,-1 52 1,18 18 0,0-35-1,0-35 1,18-18-1,35-53 1,52 0 0,-16 0-1,-19-71 1,-17-17 0,18 0-1,-54 0 1,1 70-1,-36 18 17,18 18-17,-35 87 1,35-69 0,35 52-1,1-53 1</inkml:trace>
  <inkml:trace contextRef="#ctx0" brushRef="#br0" timeOffset="70340.85">12312 10742 0,'0'-18'16,"18"-17"-1,-1 35-15,89-70 16,-88 34 0</inkml:trace>
  <inkml:trace contextRef="#ctx0" brushRef="#br0" timeOffset="70439.91">12788 10425 0,'-53'0'0,"-35"0"16,53-18-1,211 36-15,-370-36 16,177 18 0,-1 0-16,0 53 15,-17-36-15</inkml:trace>
  <inkml:trace contextRef="#ctx0" brushRef="#br0" timeOffset="70990.95">12488 10654 0,'0'18'31,"18"-1"-15,-18 1-16,53-18 15,0 0 1,-18 0 0,-194-53-16,371 53 15,-212-18-15,0-35 16,0-70 0,-18 70-1,-17 35 1,0 18-1,0 18 17,35 0-17,35-1 17,-18-17-32,54 0 15,52-17 1,-17-1-1,0-35 1,-53 35 0,-35 18-16,-36 53 31,0-35-15,-17 88-1,35-53 1,0-36-1,0 19-15,0-1 32,0-53 15,18 1-32,-1-1-15</inkml:trace>
  <inkml:trace contextRef="#ctx0" brushRef="#br0" timeOffset="71157.25">13229 10442 0,'18'-17'15,"-36"34"1,89-105-16,17 35 16,-53 35-1,-35 71 1,0 18 0,0 35-1,0-53 1,0 0-1</inkml:trace>
  <inkml:trace contextRef="#ctx0" brushRef="#br0" timeOffset="71323.62">13529 10707 0,'35'0'0,"-17"0"15,52 0 1,19-18 0,-301 36-16,441-36 0,-176-35 15,0 0 1,-53-35-1,53 18 1,-53 34 0,0 19-16,-70-54 15,70 53-15</inkml:trace>
  <inkml:trace contextRef="#ctx0" brushRef="#br0" timeOffset="71461.52">12753 9878 0,'0'0'0</inkml:trace>
  <inkml:trace contextRef="#ctx0" brushRef="#br0" timeOffset="71580.92">12682 9842 0,'-17'18'94,"-1"-18"-78</inkml:trace>
  <inkml:trace contextRef="#ctx0" brushRef="#br0" timeOffset="71714.21">11624 10266 0,'0'0'0</inkml:trace>
  <inkml:trace contextRef="#ctx0" brushRef="#br0" timeOffset="71857.67">11483 10195 0,'35'0'16,"106"36"-1,18-36 1,-71 0 0,-52 0-16,16 0 15,-34 0-15,17 0 16,-88 0 15</inkml:trace>
  <inkml:trace contextRef="#ctx0" brushRef="#br0" timeOffset="73106.31">811 12153 0,'0'-17'0,"0"34"0,-17-34 0,-1-1 31,18 36-15,0 17-1,18 0 1,70-17 0,-70-18-16,70 0 15,18 0 1,-18-36 0,-18 1-1,-52 0 1,-18 0-1,-35 35 17,-1 17-17,-34 71 1,35 18 0,-36 53-1,18-35 1,35-107-16,1 71 15,17-70-15,-35 70 16,17-35 0,-17-71 31,35 1-47,0-1 0</inkml:trace>
  <inkml:trace contextRef="#ctx0" brushRef="#br0" timeOffset="73356.05">670 12594 0,'0'0'0,"18"0"16,52 0-1,19-17 1,-54 17-16,71-18 16,-53 18-1,-36-18 1,1 18 0</inkml:trace>
  <inkml:trace contextRef="#ctx0" brushRef="#br0" timeOffset="73578.16">1605 12471 0,'0'0'0,"-18"0"78</inkml:trace>
  <inkml:trace contextRef="#ctx0" brushRef="#br0" timeOffset="74606.24">3281 12083 0,'0'0'0,"0"-18"15,-18-17 1,1 17-16,-1 18 15,0 0-15,-35 0 16,-17 35 0,-1 18-1,-35 71 1,18 34 0,18-52-1,70-70-15,0 69 16,17-34-1,71-36 17,36-35-17,-18-17 1,17-36 0,-87 35-16,52-35 15,-88 18 1,-53 0-1,-18 17 1,-17 18 0,18 0-1,52 0 1,0 0 0,54 0 15,16 18-16,-34 52 1,0-52-16,-18 70 31,0 71-15,0-18 0,-36 35-1,1-17 1,0-71-1,17 18 1,18-88 0,18-71 15,35-35-15,-36 52-16</inkml:trace>
  <inkml:trace contextRef="#ctx0" brushRef="#br0" timeOffset="77156.44">3651 12453 0,'-17'0'0,"17"18"0,-18-18 16,36 0 15,-1 0-31,36-18 16,18-35 0,-54 0-1,-17 18 1,0 0-1,-70 35 1,52 0 0,-35 17-1,-17 54 1,34 17 0,36-17-1,0-1 1,0-17-1,18-35-15,35-1 16,18-17 0,17 0-1,35-53 1,1 1 0,-36-37-1,-53 1 1,-35 35-1,0 36 1,-35 34 31,17 1-47,1 35 16,-1 17-1,0 1 1,18-18-1,-17-36 1,34-34 31,-17-1-47,53-35 16,-18 0-1,1 0 1,-19 36-1,1 17 1,0 17 15,-18 1-31,35 35 16,0 18 0,18-54-1,53 1 1,17-18-1,19-18 1,-1-17 0,-71-36-1,-52 1 1,-18 17 0,-18-18-1,-17 36 1,17 35-1,-17 18 1,17 52 15,1 1-15,-1-1 0,18 1-1,53-36 1,18-35-1,17 0 1,-18 0 0,36-53-1,-88 36-15,70-36 16,-35-18 0,-53 36-1,-35 17 1,-18 18-1,17 18 1,36-1 0,0 36-1,0-35-15,18 35 16,17-18 0,36 18-1,-1-18 1,19 1-1,-72-36-15,54 0 16,52 0 0,18-36-1,-17 1 1,17-35 0,-53-1-1,-70 36-15,-18-18 16,0 35-16,-18-17 15,-52 0 1,-19 35 15,1 35-15,0 35 0,18 36-1,52-35 1,18-36-1,35-17 1,36-18 0,-18 0-1,-36 0-15,54-18 16,-1-52 0,-17-1-1,-35 0 1,35-17-1,-53 53 1,0 88 31,0 17-31,0 19-1,0-36 1,18-36-16,17 19 15,35-19 1,1-17 0,-1 0-1,36-53 1,-18-35 0,-17-18-1,0-17 1,-54 87-16,36-122 15,-35 70 1,-18 52 15,-18 19-15,-52 70 0,-1 52-1,36 36 1,17-17-1,18-18 1,18-71 0,-18-17-16,53-1 15,53 19 1,-1-36 0,-16 0-1,52-53 1,-53 0-1,-71 0 1,-17-35 15,-17 70-15,-54 18 0,54 53-1,-19 17 1,19 1-1,17-18 1,0-35-16,35-18 16,18 17-1,17-17 1,1 0 0,-18-17-1,18-36 1,-71 35-16,35-35 15,-18 35 1</inkml:trace>
  <inkml:trace contextRef="#ctx0" brushRef="#br0" timeOffset="77455.67">6597 12171 0,'18'0'0,"140"0"32,-122 0-32,52 0 0,106-35 15,-35 17 1,-89 18-1,-35 0 1,-35-18 15</inkml:trace>
  <inkml:trace contextRef="#ctx0" brushRef="#br0" timeOffset="78008.33">8767 11994 0,'0'-17'0,"0"34"0,0-52 15,0 18-15,0-36 16,-18 53 0,0 17-1,1 107 1,-1 17-1,18-106 1,0 89-16,-35 17 31,17-106-31,0 36 16,18-19 0,0-34-1,0-53 16</inkml:trace>
  <inkml:trace contextRef="#ctx0" brushRef="#br0" timeOffset="78541.11">8608 12206 0,'-18'-35'0,"0"0"0,-17-71 15,35 18 1,71-1-1,88 19 17,-18 52-17,53 18 1,-71 71 0,-105 140-1,-142-87 1,-17-54-1,-18 1 1,36-53 0,105-18-16,-17 0 15,17-18 1,18-35 0,36 53-1,17-18 1,17 54-1,-35 52 1,18-18 15,-35 19-15,17-54 0,1-17-1,34-18 1,1 0-1,-1-36 1,1-17 0</inkml:trace>
  <inkml:trace contextRef="#ctx0" brushRef="#br0" timeOffset="79273.38">9296 12400 0,'0'0'16,"17"0"-16,19 0 15,-19-18-15,36 18 16,0-52 15,0 16-15,-53 1 0,0 0-1,-71 35 1,36 0-1,-35 70 1,34 18 0,19 1-1,17-19 1,0-52-16,70 17 16,36-35-1,0 0 1,17 0-1,-17-53 1,-35-17 15,-71 52-31,17-35 16,-17-35 0,0 17-1,0 54 1,0 70 15,0-36-31,0 54 16,0-1-1,-17 36 1,-1 18 0,-17 52-1,0-35 1,35-106-16,-53 142 15,0-54 1,17-34 0,-16-19 15,34-35-15,18-70 15,0 17-31,53-70 15,17-70 1</inkml:trace>
  <inkml:trace contextRef="#ctx0" brushRef="#br0" timeOffset="79638.98">9913 12347 0,'0'-17'0,"0"34"0,0-52 0,0-18 16,0-18-1,18 54 1,17-36-16,71 18 16,-71 35-1,53 0 1,18 17 0,-53 36-1,-53 18 1,-18-1-1,-87 1 1,-37-36 0,72 0-1,52-35 1,1 0 0,52 0 15,-17 0-31,-1 0 15</inkml:trace>
  <inkml:trace contextRef="#ctx0" brushRef="#br0" timeOffset="80190.37">10583 12100 0,'0'-17'0,"0"34"0,18-52 0,0-18 15,-36 71 17,0 35-17,-17 17 1,-18 71 0,53-35-1,0-53 1,35-18-1,54-35 1,-72 0 0,54 0-16,35-53 31,-36-35-15,-35-18-1,-35 1 1,-35-1-1,-71 35 1,71 71-16,-71 0 16,18 53-1,53 71 1,35-19 0,0-16-1,70-19 1,-52-52-16,105 17 15,-17-35 1,-35 0 0,-1 0-1</inkml:trace>
  <inkml:trace contextRef="#ctx0" brushRef="#br0" timeOffset="80656.75">11271 12118 0,'0'-18'0,"0"36"0,0-53 0,0-1 15,18 1 1,52 17 0,-52 1-16,70-1 15,-17 18 1,-1 53-1,-52 53 1,-18-18 0,0 0 15,0-17-15,0-54-1,-18 1 1,18-53 15,0 17-31,0-35 16,36-17-1,17-18 1,-1-1 0,-16 54-1,-1 0 1,0 17-1,18-17 1</inkml:trace>
  <inkml:trace contextRef="#ctx0" brushRef="#br0" timeOffset="81055.31">12294 11677 0,'0'-18'0,"0"36"0,18-71 16,-18 35-16,18 1 15,-18 34 17,-36 54-17,-17 35 1,18 0-1,17 35 1,1-35 0,17-18 15,35-35-15,36-36-1,17-17 1,-35-35-1,35-36 1,-70 54-16,52-89 16,-52 71-16</inkml:trace>
  <inkml:trace contextRef="#ctx0" brushRef="#br0" timeOffset="81338.02">12188 11853 0,'-17'0'16,"34"0"-16,-52 0 0,53 0 31,52 0-31,19 0 32,-72 0-32,89 0 15,53-17 1,-89 17-1,-17 0 1,-17 0 0,-54 0 15</inkml:trace>
  <inkml:trace contextRef="#ctx0" brushRef="#br0" timeOffset="81542.45">12859 11942 0,'-18'0'62,"0"0"-46</inkml:trace>
  <inkml:trace contextRef="#ctx0" brushRef="#br0" timeOffset="82972.32">988 14146 0,'17'0'0,"-34"0"47,-1 0-47,0 0 16,1 0-16,-54-17 31,54 17-31,-1-18 16,-17-35-1,35 0 1,17-17-1,54 34 1,35-16 0,17 34-1,-70 18 1,-35 88 0,-71 0-1,-53 71 1,-17 0-1,34-18 1,54-53 15,35-17-15,35-36 0,54-35-1,-1-35 1,-53 17-16,89-53 15,-36 1 1,-71-18 0,-52 52-1,-106-17 1,35 18 0,88 35-16,-70 0 15,18 0 1,34 18-1,36 52 1,0-17 15,0-35-31,53 35 16,-35-53-16,35 0 16,-35 0-16</inkml:trace>
  <inkml:trace contextRef="#ctx0" brushRef="#br0" timeOffset="83333.02">1658 14305 0,'0'18'0,"0"-1"0,0 1 16,0 0 0,0-1-1,0-34 1,18-1 0,-18 0-1,0 1 1,0-1-16,0 0 15</inkml:trace>
  <inkml:trace contextRef="#ctx0" brushRef="#br0" timeOffset="85156.8">3440 14446 0,'0'0'16,"-18"-17"-16,-70-36 15,70 53-15,-17-18 16,17 36 0,1 52-1,17 1 1,0 17-1,0-70-15,0 17 16,70-17 15,1-18-15,-1-53 0,36-36-1,18-52 1,-1-17-1,0-1 1,-52 35 0,0-17-1,-54 53 1,-17 176 15,0-52-31,0 69 16,0 54-1,0-18 1,0-53 0,0 1 15,0-72-31,0 1 16,-17-53 15,-19-36-16,-17 18 1,-70-53 0,-1 53-1,54 18 1,17 35 0,53 18 15,71-1-16,-54 1-15,71 0 16</inkml:trace>
  <inkml:trace contextRef="#ctx0" brushRef="#br0" timeOffset="85655.9">4639 14111 0,'18'-18'0,"-36"36"0,36-53 0,17 17 15,-35-17 1,-18 35 0,-70 0-1,-18 18 1,0 34-1,89 1 1,17 0 0,70 0 15,-34-35-31,17 35 16,17 0-1,-52-18 1,-18-17-1,-88 17 1,-54-35 0,37 0-1,34 0 1,53-18 0,18 1-1,53-1 1,18 0-1,-36 1-15,36 17 16</inkml:trace>
  <inkml:trace contextRef="#ctx0" brushRef="#br0" timeOffset="88654.36">5203 14111 0,'-35'18'0,"70"-36"0,-17 0 0,-18 1 15,18-18 1,-36 17 0,-52 18-1,-19 35 1,-16 0 0,52 18-1,35-53-15,18 18 16,35 17-1,53-17 1,-17 17 0,-18 18 15,-35 0-15,-36-18-1,-53 1 1,1-36-1,-1 0 1,18-53 0,36 35-1,17 0-15,-18-35 16,18 36 0,0 52 15,18-17-31,17 35 15,-35-36-15,18 19 16,-1-19-16,36 19 16,18-19 15,-1-17-15,18-17-1,71-54 1,-53 0-1,0-17 1,-71 0 0,-35 35-1,0 35 1,-88 18 0,53 0-1,17 0-15,-17 53 16,-1 18-1,36-18 1,0 17 0,36-34-1,52-19 17,0-17-17,36-17 1,-1-19-1,-17-52 1,-36 18 0,-52 17-1,-18 35 1,-70 18 0,34 35-1,19 1 1,17 34-1,17 18 1,1-70-16,17 35 16,53-35 15,1-18-15,-36 0-1,35-36 1,-53 19-16,36-72 15,-1 19 1,1-54 0,-18-17-1,-18 18 1,-35 52 0,0 54-16,-18-19 15,-35 54 1,0 70-1,18 36 1,0-1 0,35-35 15,0 18-15,0-88-16,35 70 15,18-70 1,35-1-1,0-17 1,1-35 0,34-53-1,-88 70-15,54-70 16,-37 17 0,-34 19-1,-18 34 1,-18 36-1,1 34 1,-1-34-16,1 53 31,17-18-31,0-18 32,52-18-17,37 1 1,-72-18-16,19 0 15,-19 0-15,71-35 16,-35-18 0,0-18-1,-35 18 1,0 18 0,-36 35 30,18 35-46,-18 36 16,1 17 0,17-35-1,0-35 1,53 35 0,17-53-1,-17 0 1,35-18-1,18-53 1,-53 19 0,-18-90-1,-35 37 1,-53 52 0,-35 0-1,-35 53 1,-1 88-1,71 0 1,36 0 0,34-17 15,54-36-15,35-17-1,35-18 1,-18 0-1,1-35 1,-18-18 0,-36-18-1,1 1 1,-71 17 0,0 35-1,-18 53 16,18 18-15,-18 0 0,18 0-1,0-35 1,0-1 0,0 19-1,0-54 32,0 0-31,18-35-1,0 36-15,52-71 16,-17 35 0,35-18-1,0 53 1,-70 18-1,-18 18-15,18 17 16,-18 1-16,0 34 16,-36-17 15,36 18-15,0-54-1,18 19 1,35-36-1,-35 0-15,88 0 16,35-36 0,-18 1-1,18-36 1,-35-34 0,-88 69-16,17-17 15,-35 36-15,0-71 16,-18 70-1,-52 18 1,-1 53 0,36 17-1,17 1 17,18-53-32,0 52 15,71 1 1,-36-36-1,-17 18 1,-18-18 0,0-17-1,-36-1 1,-16-17 0,-1 0-1,0-17 1,-18-36-1,36 35 1</inkml:trace>
  <inkml:trace contextRef="#ctx0" brushRef="#br0" timeOffset="89017.03">7602 13441 0,'0'0'0,"-17"0"0,17-18 16,-36 18 0,36-17-1,18 17 48,0 0-48,-1 0-15</inkml:trace>
  <inkml:trace contextRef="#ctx0" brushRef="#br0" timeOffset="89405.04">6121 14005 0,'-36'0'16,"72"0"-16,-89 0 0,35 0 0,36 0 31,52 0-15,36-35-1,-71 35-15,89-18 16,-18 1 0,-89 17-1,1 0 1,-36 17 62,1-17-78</inkml:trace>
  <inkml:trace contextRef="#ctx0" brushRef="#br0" timeOffset="90705.39">1147 15699 0,'0'-18'47,"0"0"-31,0 1-16,0-1 15,0 0-15,0-17 16,-18-18-1,-35 36 1,35-1-16,-52 18 16,17 35 15,-35 18-15,17 18-1,36-1 1,35-17-1,70-35 1,1-18 0,17 0-1,0-35 1,18-18 0,-53 0-1,-35 53 1,-18-36-1,0 54 17,-18 35-17,18 35 1,0 18 15,0-71-31,0 89 16,0-36-1,-35 0 1,0-70 0,-18-1-1,-36-17 1,19 0 0,-1-35-1,36-18 1,17 18-1,18 17 1,36-35 0,17 18-1,-1 17 1</inkml:trace>
  <inkml:trace contextRef="#ctx0" brushRef="#br0" timeOffset="90901.89">1817 15804 0,'-18'0'31,"18"18"-15</inkml:trace>
  <inkml:trace contextRef="#ctx0" brushRef="#br0" timeOffset="91505.14">3545 15346 0,'0'0'0,"0"106"31,-17-89-15,-1 36-16,18-18 0,-18 71 15,-34 18 1,34-36 0,-17-17-1,17-19 17,18-69-1,0-1-31,0-17 0</inkml:trace>
  <inkml:trace contextRef="#ctx0" brushRef="#br0" timeOffset="92221.88">3369 15628 0,'0'-18'16,"0"36"-16,-35-124 16,52 18-1,72 17 1,52 1-1,17 52 1,-122 18-16,34 18 16,-34 70 15,-72 0-15,-87 18-1,-1-53 1,1 0-1,35-53 1,70 0 0,0 0-1,36 0 17,17 35-17,-17-17-15,52 70 16,-17 0-1,0 0 1,0-35 0,35-35-1,18-18 1,53-88 15,-71 35-15,-17-53-1,-36 18 1,-35 17 0,-18 36-1,1 35-15,-19 0 16,1 53 0,18 35-1,17 0 1,0-17-1,0-53-15,52 34 16,1-52 0,-35 18-16,35-18 15,35 0 17,0-53-17</inkml:trace>
  <inkml:trace contextRef="#ctx0" brushRef="#br0" timeOffset="92422.26">4710 15804 0,'0'18'0,"0"-36"0,-18 36 31,36-18-15,17 0-1,0 0 1,0 0 0</inkml:trace>
  <inkml:trace contextRef="#ctx0" brushRef="#br0" timeOffset="93821.77">5027 15998 0,'18'0'32,"-1"-17"-17,-17-1-15,18 1 0,53-54 16,17 0-1,-18 1 1,1-36 0,-54 35-1,-69 71 17,-19 0-17,0 53 1,54 0-1,17-35-15,0 53 16,0-19 0,35 19-1,18-36 1,0 1 0,0-36-1,35 0 1,0-36-1,18-17 1,-35 0 0,-1-17-1,-70-18 17,0 70-32,0-53 15,0 54 1,-17 17-1,-1 53 1,0 17 0,1 19-1,17-1 1,17-35 0,36-53-1,35 0 1,53 0-1,1-53 1,-54 0 0,-35-35-1,-53 17 17,0 36-17,-18 35 16,0 17-31,1 72 16,17-36 0,0-1-1,0-16 1,35-19 0,18-17-1,35-17 1,-35-36-1,18 0 1,-18-35 0,-36 17-1,1 36 17,-53 105-1,17-17-16,-17 36 1,-1-19 0,36-52-16,-17-1 15,17 1-15,-18 0 16,18-36 15,18-17-15,35-36-1,17 1 1,36-36 0,-71 88-16,89-35 15,-54 53 17,-17 88-17,-53-17 1,0 35-1,0-36 1,0-52-16,-17 17 16</inkml:trace>
  <inkml:trace contextRef="#ctx0" brushRef="#br0" timeOffset="94771.29">7779 15804 0,'17'0'16,"1"-17"-16,0 17 0,-1-18 15,54-17-15,-36 17 0,89-35 32,-36 0-17,18-52 1,-53-1-1,-53 0 1,-18 18 0,-53 35-1,1 53 1,17 106 0,18 35-1,-1 53 1,-34-18-1,17 53 1,0-52 0,-18 52 15,1-17-31,-1-1 31,71-69-15,0-89-1,71-71 1,88-88 0,17-88-1,-35 0 1,-106-18 0,-88 36-1,-88 52 1,18 72-1,-18-1 1,53 53 0,70-18-16,106 18 47,-53 0-47,36 0 15,105-35 1,1-18-1,-142 53-15,0-18 0</inkml:trace>
  <inkml:trace contextRef="#ctx0" brushRef="#br0" timeOffset="96553.32">8731 15540 0,'0'-18'0,"0"36"0,0-89 16,0 54-16,-35-36 15,-36 35 1,36 18-16,-53 18 15,35 17 1,0 53 0,18 18-1,35-18 1,53-35 15,17-53-15,36 0-1,18-35 1,-54 0 0,18-54-1,-88 36 1,0 36-16,0-18 16,-17 52 15,17 1-31,-18 17 15,18 36 1,0-54-16,0 36 16,53-17-1,18-36 17,17 0-17,18-18 1,-36-17-1,36-54 1,-71 1 0,-17 35-1,-18 18 1,0 53 0,0 35-1,-18 17 1,18-52-16,0 52 15,0-17 1,36-35 0,16-18-1,19-18 17,0-17-17,-54 17-15,89-70 16,-71-35-1,1 17 1,-19-35 0,1 53-1,-36 105 17,-17 107-17,17-107-15,18 54 16,-17 70-1,17-35 1,35-36 0,18-34-1,35-36 17,53 0-17,-35-36 1,17-17-1,-52-17 1,-71 52-16,18-52 16,-18 34-1,-36 36 1,-34 18 0,52 35-1,18 35 1,18-17-1,35-36 1,53-17 0,52-1-1,19-17 1,-54 0 15,54-70-15,-125-1-1,-52-35 1,-17 36 0,-71 34-1,-1 36 1,72 18-16,-36 35 16,0 18-1,18 17 1,35-35-1,0 0 1,70-36 0,18-17-1,-17-17 17,17-36-17,-17-36 1,-1 1-1,-34-35 1,-36 88-16,17-107 16,1 72-1,-18 17 1,-18 53 0,1 18-1,-1 87 1,0-69-16,1 87 15,-19 36 1,36-53 0,0-36-1,18-17 1,53-17 15,-1-36-15,-52 0-16,105 0 15,-35-53 1,-35 0 0,-53 0-16</inkml:trace>
  <inkml:trace contextRef="#ctx0" brushRef="#br0" timeOffset="96804.32">9437 15117 0,'0'0'0,"-35"0"0,-1 17 16,19-17-16,-54 0 15,18 0 1,18 0-1,52 0 1,1 0-16,53 0 16,-36-17-16</inkml:trace>
  <inkml:trace contextRef="#ctx0" brushRef="#br0" timeOffset="98036.16">12506 15222 0,'0'0'0,"35"-17"32,-17-1-32,70-35 15,0 0 1,18-17-1,-71-19 1,-17 37 0,-36 52-1,1 0 1,-36 35-16,0 35 31,0 54-15,53 35-1,0-18 1,0 0 0,0-71-1,0-34 1,-35-54 15,-18-35-15,0-17-1,35 52-15,-17-53 16,0 36 0,-1 35-1,1 18 17,17 52-17,36 1 1,53-18-1,52-36 1,18-17 0,0 0-1,53-35 1,-35-53 0,-106-18-1,-53 0 1,0 53-1,0 36 1,-53 70 0,36 35-1,-1-71-15,18 72 32,-18-19-17,71-17 1,18-18-1,35-35 1,-36 0 0,-35-17-16,89-36 15,-18-53 1,-53 18 0,-53 17-1,0 18 1,-36 71-1,-52 70 1,70-17 0,18 35-1,0-54 1,0-16 0,36-36 15,-54 0 0</inkml:trace>
  <inkml:trace contextRef="#ctx0" brushRef="#br0" timeOffset="98470.39">13600 15557 0,'0'0'15,"0"18"17,17 0-17,18-18 1,18 0-1,36 0 1,34-36 0,-88 19-16,54-36 15,-72 35-15,71-88 32,-35-52-17,0 17 1,-35 17-1,-18 89 1,-18 17 0,-35 53-1,18 54 1,35 87 0,0-35-1,0-17 1,0-89-16,0 0 15,0-17-15,18 17 16,17-17 0,18-18-1,35 0 1,0-71 0</inkml:trace>
  <inkml:trace contextRef="#ctx0" brushRef="#br0" timeOffset="98686.66">14146 15117 0,'0'0'0,"0"-18"16,53 0-1,35 1 1,36-1 0,-71 0-1</inkml:trace>
  <inkml:trace contextRef="#ctx0" brushRef="#br0" timeOffset="100203.68">15117 14781 0,'0'0'0,"-18"0"0,-35 0 16,-35 0 0,70 0-16,-35 18 15,-17 70 1,34 36-1,36 34 1,0-16 0,71-54-1,35 0 1,70-53 15,1-17-15,-1-18-1,-53-88 1,-70-36 0,-35 1-1,-18 52 1,-53 36 0,-70 35-1,-1 88 1,54 0-1,34 0 1,36-17 0,53-36-1,18-17 1,-18-18 15,35-18-15,-18-52-1,1-54 1,-18 36 0,0-18-1,-53 124 17,-53 52-17,35 19 1,18-1-1,0-35 1,36-18 0,52-35-1,-35 0 1,35-18 0,-18-35-1,36-35 16,-88 71-31,17-72 16,-17 72 0,-18-1-1,-18 71 1,0 18 0,18-54-16,-17 54 15,17-1 1,-18-52-1,18 0 1,-17-18 15,17-53-15,0-18 0,0 36 15,-18 35-16,18 18 1,0-1-16,0 18 16,0 18-1,0-17 1,70-1 0,-17-35-1,53 0 1,-18 0-1,71-71 1,-88-17 0,-18 0-1,-53 0 1,0 35 15,-18 35-15,-53 89-1,19 17 1,34 0 0,18-35-1,0 0 1,70-18 0,-34-35-16,34 0 15,36 0 1,-18-35-1,18-18 1,-35-17 0,-18-36-1,-36 35 1</inkml:trace>
  <inkml:trace contextRef="#ctx0" brushRef="#br0" timeOffset="100404.92">17004 15328 0,'-18'53'31,"18"0"-15,36-18-1,-19-17 1,-34-18 31,-1-18-32,0 1-15,-52-1 16,52 18-16</inkml:trace>
  <inkml:trace contextRef="#ctx0" brushRef="#br0" timeOffset="101353.65">1023 16863 0,'-18'-18'0,"-17"-35"31,17 36-31,1-1 15,-18 0 1,17 36 0,18 35-1,0 123 1,0-52 0,0-1 15,0-52-16,0-18 1,0-36 0,0-34 15,0 17-15,18-18-16</inkml:trace>
  <inkml:trace contextRef="#ctx0" brushRef="#br0" timeOffset="101855.8">1358 16880 0,'18'-17'0,"-36"34"0,36-52 0,-36 35 31,-17 0-15,17 18-16,-35 35 15,-17 53 1,52-18 0,18 0-1,0 0 1,53-53 0,18-17-1,-54-18-15,54-18 16,17-35-1,-17 1 1,-71-54 0,0 35-1,-89-70 1,19 70 15,-36 54-15,53 17-1,0 88 1,53-17 0,0-54-16,0 36 15,0-35-15,18 70 16,35-53 0,17-17-1</inkml:trace>
  <inkml:trace contextRef="#ctx0" brushRef="#br0" timeOffset="102219.51">1799 17216 0,'0'17'16,"18"-17"-1,-1 0 1,-17-17-16,18-1 16,-18 0-1,0-35 1,-18 53 15,1 18-15,17 0-1,-18-1 17</inkml:trace>
  <inkml:trace contextRef="#ctx0" brushRef="#br0" timeOffset="106953.73">2875 17180 0,'0'-17'31,"-18"17"-31,1 0 16,17-18-16,-18 18 0,1 18 31,17-1-31,0 36 16,0 0-1,0-35-15,17 17 16,1-17-16,35-1 31,0-17-15,0 0-1,35-53 1,0-35 0,0-18-1,-70 53-15,88-105 16,-36 34 0,-35-17-1,-17 71 1,-18 52-1,0 53 1,-18 89 0,-17 52-1,-18 0 1,-35-17 15,70-53-15,54-71-1,-36-17-15,0 0 16,35-18 0,-35-36-1,0-17 1,-35-17 0,-71-18-1,0 17 1,36 71-1,-1 35 1,36 18 0,17 35-1,36-17 1,70-18 0,18-53 15,0 0-16,70-18 1,0-52 0,-52-1-1,-54-17 1,-52 35 0,-18 18-1,0 0 1,-53 87-1,53 37 1,-18-1 0,1-35-1,-18 17 1,35-52 15,0 0-15,17-71 15,18-18-15,-17 53-16,17-34 15,36-37 1,-36 72 0,18-1-1,-35 71 1,-1 0-1,-17 17 1,36-17 0,-1-17-1,53-1 1,36-35 15,17-18-15,-35-52-1,-54 17 1,-34-35 0,-18 35-1,0 35 1,-35 36 0,17 35-1,1 35 1,-19-35-1,36-36-15,-17 36 16,17-35 0,17-18 15,1-18-15,0 1-16,34-54 31,-16 1-16,-19 70-15,1-18 16,-18 0-16,35 18 16,-35 18-1,0 52 1,0-17 0,36-17-1,-19-19-15,71 1 16,1 0-1,34-18 1,-17-18 0,-53-17-1,0-36 17,-36 18-32,-17 0 31,0 36-16,0 87 17,0-52-32,-17-1 15,-1 54 1,18-18 0,0-35-1,35-18 1,1 0-1,52-18 1,-71 0-16,72-17 16,-72-18-1,-17-17 1,0-1 15,-53 18-15,-35 35-1,71 18-15,-36 0 16,-18 53 0,53 18-1,-34 17 1,34 0 0,71-70-1,35-18 1,35 0-1,-17 0 1,53-71 0,-124 36-1,1-18 1,34-88 15,1 0-15,-71 35-1,35 36 1,0 52 0,-35 36-1,-70 123 1,34-18 0,19-35-1,17 18 1,0-35-1,0-18 1,70-53 0,-34 0-1,-1 0 1</inkml:trace>
  <inkml:trace contextRef="#ctx0" brushRef="#br0" timeOffset="107202.2">5750 17145 0,'-17'18'0,"34"-36"0,-52 36 0,53-1 15,-1-17 1,36 0-1,71-35 1,-19 17 0,-69-17-1,-1 17 1</inkml:trace>
  <inkml:trace contextRef="#ctx0" brushRef="#br0" timeOffset="107918.58">6756 17286 0,'17'0'0,"-34"0"0,52-18 16,53-70 15,-88 71-31,0-54 16,-35-17-1,-36 35 1,-17 35 0,-35 36-1,87 0-15,-52 35 16,0 52-1,17 1 1,71-35 0,36-36-1,34-17 1,-34-18-16,105-18 31,0-35-31,-53 18 31,-17-36-15,-71 1 0,0 17-1,-18 88 17,18-17-32,0 52 15,0 18 1,0-17-1,35 0 1,-35-54-16</inkml:trace>
  <inkml:trace contextRef="#ctx0" brushRef="#br0" timeOffset="108185.27">6985 17515 0,'18'0'15,"105"-35"1,-264 70 0,335-123-1,-141 35 1,17-70-1,1-71 1,-18 53 0,-35-18-1,-1 106 1,-17 71 0,0 52-1,-53 124 1,36-70-1,-1-1 1,18-35 0</inkml:trace>
  <inkml:trace contextRef="#ctx0" brushRef="#br0" timeOffset="109636.18">7497 17392 0,'17'0'16,"54"0"0,-54-18-16,-122 36 15,316-89 1,-140 36-1,-1-35 1,-17-19 0,-35 54-1,-18 17 1,0 54 0,-35 34-1,-1 1 1,19 17-1,17-53 1,70-17 0,18-18-1,18-35 1,-53-1 0,0-34 15,-18-1-16,-17 18 1,-18 106 15,-18 18-15,-17-18 0,141 17-1,-106-52 1,0 0-1,70-18 1,19-36 0,34-17-1,-70-17 1,-53 52-16,-35-88 31,35 53-15,-265 371 93,283-318-93,-1 0-16,1 0 0,17 0 15,54 0 1,-72 0-16,36 0 16,-53 18-16,35-54 15,71-34 1,-35-1 15,-18 1-15,-53 17-1,0 70 17,0 1-17,-18 35 1,0-18 0,1 18-1,17-35 1,-18-36 46,18 0-62,18 1 16,17-1-16,53-35 16,-70 36-1,88-72 1,17 54-1,-52 0 1,-1 70 0,-52 53-1,-18 1 1,-18-37 0,54 19-1,-54-71 1,36 0-1,105 0 1,-70 0 0,88-35-1,-35-36 1,-53 1 0,-18-1-1,-35-17 16,0 17-15,-53 71 0,0 36-1,18 52 1,17-35 0,18 0-1,18-18 1,-18-17-1</inkml:trace>
  <inkml:trace contextRef="#ctx0" brushRef="#br0" timeOffset="109802.93">9807 17286 0,'0'18'31,"-17"-1"-15,-36-17 0,17 18-1,-17-18 16,1 0-15,34-18 0,0 1-16</inkml:trace>
  <inkml:trace contextRef="#ctx0" brushRef="#br0" timeOffset="110028.1">9137 16775 0,'-18'-18'0,"36"36"0,-53-36 0,17 18 16,-17-18-16,17 18 16,36 0 15,-36 0 0</inkml:trace>
  <inkml:trace contextRef="#ctx0" brushRef="#br0" timeOffset="110318.87">7532 17074 0,'0'0'15,"17"0"1,19 0 0,-1-17-16,0-1 0,89 1 31,-36-19-16,0 19 1,-53-1 0,-17 0-1,0 18-15</inkml:trace>
  <inkml:trace contextRef="#ctx0" brushRef="#br0" timeOffset="111668.41">17251 7320 0,'0'-70'16,"0"52"0,0 0-1,0 36 16,-18 52-15,18-52-16,-17 70 16,-19-52-16,1 69 15,0 19 1,-1-36 0,36-17-1,18-71 32,17-36-47,-17 19 16</inkml:trace>
  <inkml:trace contextRef="#ctx0" brushRef="#br0" timeOffset="112034.58">17604 7585 0,'0'0'0,"0"17"16,0 1-16,17-18 31,1 0-15,17 0-1,0-53 1,-35 18 0,0 17-1,-52 1 1,34 17 0,-17 52-1,35 1 1,0-35 15,0 0-31,35-18 0</inkml:trace>
  <inkml:trace contextRef="#ctx0" brushRef="#br0" timeOffset="112985.13">18785 7514 0,'0'0'0,"0"-17"0,0-19 31,-53 1-15,1 35 0,-1 0-1,-53 53 1,0 53 0,71-53-1,17 0 1,18-18-1,35-35 1,18 0 0,18-18-1,-54 1-15,54-36 16,-36 0 0,1-18 15,-1 1-16,-35 52 1,0 36 0,0 70-1,0-35 1,-18 17 0,18-17-1,18-53 1,52 0-1,19 0 1,-36-35 0,17-18-1,-35-53 1,-35 18 0,-17-88 15,-71 70-16,-1 53 1,-122 53 0,-19 35-1,72 53 1,122-35-16,-87 71 16,105-71-16,1 105 15,17-52 1,70 0-1,36-35 1,17-36 0,-17-35-1,-70 0-15,87 0 16,18-35 0,-106 17-1</inkml:trace>
  <inkml:trace contextRef="#ctx0" brushRef="#br0" timeOffset="113785.35">19614 7267 0,'0'0'0,"-17"0"0,-18 0 16,-71 35-1,35 54 1,18 34 0,18 1-1,0-54 1,-18 18 0,35-70 15,0 0-16,36-89 17,0 36-17,17-18 1,-17 35-16,35-52 16,-36 52-1,1 36 1,-18 35-1,17 17 1,1-17 0,53-18-1,17-17 1,18-18 0,-36 0-1,18-53 16,-35-35-15,-53 70-16,18-70 16,-18-53-1,-35-18 1,-18 89 0,-35-1-1,-18 71 1,0 106-1,35 53 1,54-18 0,17-35-1,53-53 1,53-18 0,35-18 15,-36-17-16,19-17 1,-89 17-16</inkml:trace>
  <inkml:trace contextRef="#ctx0" brushRef="#br0" timeOffset="114283.8">20214 7549 0,'0'-17'16,"0"34"-16,0-69 15,-17 34 1,-36 18-1,17 18 1,-34 52 0,34 1-1,19-54-15,-1 36 16,18 0 0,0-18 15,53-35-16,-18 0 1,36-17 0,-18-54-1,-35 18 1,17-35 0,-18 53-1,-17 17 1,0 36-1,-35 70 1,18-17 0,17-19-1,0 1 1,52-53 0,-16 18-1,-19-18 1,36 0-1,18-35 1,-36-1-16</inkml:trace>
  <inkml:trace contextRef="#ctx0" brushRef="#br0" timeOffset="114536.9">20726 7285 0,'17'-35'15,"-34"70"-15,34-141 16,-34 106-1,-19 35 1,-17 89 0,1 17-1,52-106-15,0 53 16,-18 1 0,18-37 15,0-16-16,35-36 17,-17 0-32</inkml:trace>
  <inkml:trace contextRef="#ctx0" brushRef="#br0" timeOffset="115084.86">21167 7585 0,'0'-18'0,"0"36"0,0-54 16,0 19-16,-36-18 15,-17 35 1,-17 17 0,-18 71-1,35-35 1,35-35-1,1 52 1,17-34 0,0-19-1,70-17 1,1 0 0,-18-35-1,-1-35 1,19-1-1,-53 0 1,-1 36 0,-17 70-1,-17 18 1,-19 36 15,19-19-31,17-35 31,0-17-15,53 0 0,0-18-1,-1-36 1,-16 1-16</inkml:trace>
  <inkml:trace contextRef="#ctx0" brushRef="#br0" timeOffset="115319.01">20408 7373 0,'-35'0'15,"70"0"-15,-88 0 0,18 0 0,35 18 31,71-18-15,52 0 0,-17 0-1,17 0 1</inkml:trace>
  <inkml:trace contextRef="#ctx0" brushRef="#br0" timeOffset="115702.43">21555 7373 0,'0'-18'0,"0"36"0,-18-53 0,18-18 31,0 18-15,-18 70 15,1 53-15,-36 53-1,18 0 1,35-123-16,0 35 15,0-36-15,-18 36 16,36-53 15,-1 0-31,19 0 16</inkml:trace>
  <inkml:trace contextRef="#ctx0" brushRef="#br0" timeOffset="116068.66">21502 7373 0,'-18'-35'0,"36"70"0,-53-88 0,17 18 0,0 17 15,1-52 1,17-1 0,0 53-16,105 1 15,1 17 1,53 0-1,-36 17 1,-70 36 0,-70 71-1,-124-36 1,17-35 0,-17 0 15,88-18-16,36-35 1,34 0 0,1 0-16,88 0 15,-53 0-15</inkml:trace>
  <inkml:trace contextRef="#ctx0" brushRef="#br0" timeOffset="116517.45">21925 7549 0,'0'0'15,"-18"0"-15,1 0 0,17-17 16,0-18 0,17-1-1,1 36 1,35-17-1,35-1 1,-52 53 0,-19 18-1,-17 18 1,0-18 0,0-36-16,-53 1 15,18 0 1,17-18-1,18-18 32,18-17-47,0 35 0,17-36 16,18-17 0,35 1 15,-17 16-16,-36 36-15</inkml:trace>
  <inkml:trace contextRef="#ctx0" brushRef="#br0" timeOffset="116919.74">22472 7426 0,'-18'18'16,"-17"-1"0,-18 36-1,-17 18 1,52-54-16,0 36 15,18-35-15,-17 35 16,34-18 0,71-17-1,1-18 1,-19 0 0,1-36-1,-54 36 1,19-70-1,-36 17 1,0-35 0,-53 35-1,-18 53 1,-17 0 0,53 18-16,-1 52 15,36-17 1,0 0-1,36-35 1,34-18 0</inkml:trace>
  <inkml:trace contextRef="#ctx0" brushRef="#br0" timeOffset="117385.07">22825 7514 0,'0'0'15,"17"-17"-15,1-1 16,0 18 0,-18 18-1,0-1-15,0 54 16,0-18 0,0 17-1,17-52 1,36-1-1,-35-17-15,35 0 16,0-17 0,-18-18-1,0-18 1,0-18 0,-17 53-1,-53 71 32,0 0-31,-18 0-1,35-18 1,18-17 0,18-18-1,17 0 1,-17 0-16</inkml:trace>
  <inkml:trace contextRef="#ctx0" brushRef="#br0" timeOffset="117628.04">23460 7585 0,'-18'0'15,"-17"0"1,0 17-16,17 36 31,0 0-15,1-35-16,-1 35 15,18-18 1,0-17 0,18-36 30</inkml:trace>
  <inkml:trace contextRef="#ctx0" brushRef="#br0" timeOffset="117818.39">23336 7461 0,'0'0'0,"0"-17"0,0-1 31,0 36-16,0-1 1,-17 19 0,17-19-1,0 1 1</inkml:trace>
  <inkml:trace contextRef="#ctx0" brushRef="#br0" timeOffset="118767.9">23689 7602 0,'0'0'16,"-18"0"-16,18-17 0,-17 17 15,-19 0 1,1 35 15,-18 18-15,18 0-1,35-36-15,0 36 16,0-35 0,18 0-1,52-18 1,1 0-1,-18-36 1,35-69 0,-18-19-1,-17 36 1,-17-18 0,-36 71-1,-18 70 16,-70 71-15,35-18 0,0 36-1,53-36 1,0-53 0,0-17-16,35-1 15,-17-17-15,35 18 16,0-18-1,35-18 1,-18-35 0,-34 18-1,-1 0 1,-35 17-16,0 36 31,-18-1-15,-17 19-1,0-1 1,17 0 0,18-17-1,53-18 1,-18 0 0,36-18-1,-1-35 1,-17 18-1,-88 159 48,35-107-47,-18-17-16,1 18 15,-1-18 1,1 0-1</inkml:trace>
  <inkml:trace contextRef="#ctx0" brushRef="#br0" timeOffset="119634.8">16739 7161 0,'0'0'16,"-35"0"0,17 0-1,-17 53-15,17 53 31,1-18-31,-1 18 32,1-18-17,17-70-15,0 0 16,0 17 0,0-17-1,0-1 1</inkml:trace>
  <inkml:trace contextRef="#ctx0" brushRef="#br0" timeOffset="120217.89">16316 8961 0,'0'0'0,"0"17"15,0 1 1,0-1-16,0 1 0,-35 70 16,-1 18-1,1-35 1,0-1-1,0-34 1,35-19 0,0 1-1,17-18 17</inkml:trace>
  <inkml:trace contextRef="#ctx0" brushRef="#br0" timeOffset="120800.39">16651 9102 0,'18'0'0,"-36"0"0,36-18 0,-18 0 16,0-17-1,0 0 1,53 0-1,-18 17 1,18 18 0,-18 70-1,-35 1 1,0-36-16,0 71 16,-53 0-1,-35-18 16,0-35-15,53-35-16,-54 17 16,-34-17-1,105-18-15,-52 0 16,52-53 0,18 0-1,35-18 1,36 1-1,17 52 1,-17 18 0,-36 71-1,-35-1 1,18 1 0,-18-1-1,0-52 1,0 17-1,17-17-15,1-1 16,-1-17 0,19 0-16</inkml:trace>
  <inkml:trace contextRef="#ctx0" brushRef="#br0" timeOffset="121001.02">17233 9402 0,'-17'0'31,"-1"0"-15,18 17 0,18-17 15</inkml:trace>
  <inkml:trace contextRef="#ctx0" brushRef="#br0" timeOffset="121867.41">18292 9349 0,'0'-18'16,"-18"-35"0,0 35-1,18 1-15,-35-1 0,-36-17 16,-52 35 0,35 17-1,35 36 16,53-35-31,-18 35 16,18-18 0,53-17-1,18-18 1,-1 0 0,1-35-1,-54 17-15,1-17 16,0-18-1,17 0 1,-35 18 0,0 70 15,0-18-31,-18 36 16,18 18-1,0-18 1,53-35 15,0-18-15,35 0-1,-70 0-15,88-53 16,-36 17 0,-17-70-1,-35-35 1,-36 36-1,-140-72 1,-36 124 0,35 53-1,-35 88 1,-18 106 0,106-52-1,53 34 1,53-141-1,18 106 1,53-70 0,52 17-1,18-70 1,-17-18 0,-36-36-1,-53 19-15,36-54 16</inkml:trace>
  <inkml:trace contextRef="#ctx0" brushRef="#br0" timeOffset="122349.99">19244 9084 0,'0'0'0,"0"-18"0,0-70 31,-18 88 0,1 53-31,-19 53 16,19-71-1,-1 53 1,1 18 0,-1-53-1,18-18 1</inkml:trace>
  <inkml:trace contextRef="#ctx0" brushRef="#br0" timeOffset="122683.48">19032 9031 0,'-17'-35'16,"34"70"-16,-34-105 0,17 34 0,35-140 16,88 88-1,-17 70 1,71 18 15,-54 88-15,-105 36-1,-18-89-15,-88 106 16,-71-35 0,35-53-1,19-18 1,69-35-1,72 0 17,-19 0-32,54 0 15</inkml:trace>
  <inkml:trace contextRef="#ctx0" brushRef="#br0" timeOffset="123633.57">19950 9313 0,'17'0'0,"-34"0"0,34-17 31,-17-19-15,0 19-16,-17-36 15,-19 18 1,19 17-16,-54-35 15,-35 53 1,18 35 0,53 1-16,-18 34 15,0 18 1,35-17 0,18-53-16,0 17 15,71-35 1,-1 0 15,54-35-15,-18-18-1,-18-53 1,-70 53 0,-18 0-1,0 88 16,0-17-31,-18 52 16,18 1 0,0-18-1,35-35 1,18-1 0,-18-17-1,1 0 1,-19-53 15,-17 0-15,18 0-1,17 0 1,18 18 0,18 18-1,-1 17 1,-52 17-16,35 36 15,-36 0 1,-17 18 0,0-1-1,0-52 1,-17-18 0,17-18 30,0 1-46,0-19 16,17-17 0,36-17-1,0 17 1,-35 35-16,52 1 16,-17 17-1,0 0 1,-35 0-16</inkml:trace>
  <inkml:trace contextRef="#ctx0" brushRef="#br0" timeOffset="124217">21078 9384 0,'0'0'0,"36"-18"31,-36-17-15,0 17-16,0-17 16,0-36-1,-71 19 1,-17 34 0,17 36-1,36-1-15,-88 54 16,34 17-1,72-17 1,17-19 0,35-34-1,36-18 1,17 0 0,-70 0-16,70-35 15,-35 0 1,0-36 15,-36-17-15,-17 52-1,0 19 1,0 70 0,-35 17-1,17 1 1,18-18-1,18-18 1,17-35 0,-17 0-16,52 0 15,19-18 1,-37-34 0</inkml:trace>
  <inkml:trace contextRef="#ctx0" brushRef="#br0" timeOffset="124935.14">21396 9243 0,'18'-36'16,"-36"36"15,-17 71-15,35-18 0,-18 18-1,-17-1 1,17-52-1,18-1 1,0-34 15,0-19-15,0-16 0,0 34-16,71-53 15,-18 1 16,35 34-15,0 19 0,-53 52-1,-17 71 1,-18-35 0,0-19-1,-35 1 1,35-35-1,-18-18 17,18-35-17,0-1 1,53-16 0,35-37-1,36 19 1,-36 70-1,-71 0 1,54 0 0,-53 53-1,-18 35 1,-18-18 0,-35-17-1,35-35 1,18 0-16,-17-1 15,34-17 17,19-35-17</inkml:trace>
  <inkml:trace contextRef="#ctx0" brushRef="#br0" timeOffset="125333.62">22207 9384 0,'18'0'47,"0"0"-47,-1-18 0,19 1 16,-19 17-1,18-53 1,-17 17-1,-36 36 17,-52 36-17,35-1 1,-1 36 0,19-19-1,17-16 1,0-19-1,0 1-15,35-18 32,0 0-17,36-18 1,-18-17-16</inkml:trace>
  <inkml:trace contextRef="#ctx0" brushRef="#br0" timeOffset="125601.44">22860 8996 0,'0'0'16,"0"-35"-16,0 17 15,-18 18 1,-17 53 0,-53 106-1,35-18 1,35-71 15,1 1-15,17-18-1,0-36 1,17-17 0,36-35-1</inkml:trace>
  <inkml:trace contextRef="#ctx0" brushRef="#br0" timeOffset="125817.14">22525 9243 0,'0'0'0,"-18"0"0,1 0 16,34 0 15,1 0-31,-1 0 15,54 0 1,-53 0-16,88-18 16,-36 18-1,-35 0-15</inkml:trace>
  <inkml:trace contextRef="#ctx0" brushRef="#br0" timeOffset="126166.18">22895 9313 0,'18'0'31,"0"0"-31,-1 0 0,36 0 16,-35 0-16,52-35 15,-34 0 1,-36-1 15,-53 36 0,-18 36-15,53-19-16,-34 54 16,52-18-1,0-18 1,35 0-1,18-17 1,53-18 0</inkml:trace>
  <inkml:trace contextRef="#ctx0" brushRef="#br0" timeOffset="126617.27">23301 9296 0,'0'0'0,"0"-71"32,0 53-32,18 1 15,17-1 1,35 18 0,-34 0-1,-1 53 1,-17-35-16,-18 35 15,0-18 1,-36 18 0,1-18-1,17-17 1,18-36 31,0-17-32,71-18 17,-18-18-17,-35 54-15,17-19 16,0 36-16,0-35 16,1 35-1,-19 0 1</inkml:trace>
  <inkml:trace contextRef="#ctx0" brushRef="#br0" timeOffset="127083.9">23883 9172 0,'0'0'0,"18"0"0,-1 0 0,36 0 16,18 0-1,-54-17 1,-105-1 31,0 53-32,-18 0 1,36 36 0,52-36-1,36 1 1,70-19-1,-71-17-15,89 18 16,-53 0 0,-53-1 15,-53 1-15,36-18-16,-72 17 15,1 1 1,53-18 15,0 0-15,17 0-1,0 0 1,-17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2:23:47.6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 4639 0,'0'18'62</inkml:trace>
  <inkml:trace contextRef="#ctx0" brushRef="#br0" timeOffset="2245.28">1817 1429 0,'0'0'0,"0"-18"0,0 0 32,0 1-32,0-1 31,0 1-31,0 34 94,0 1-79,0-1-15,0 1 16,0 17-1,0-17-15,0 35 16,0 35 0,0 0-1,0 18 1,0-71-16,0 18 16,-18 71-1,18-54 1,-17 19-1,17-19 1,-18 1 15,0 35-15,1-36 0,17-52-16,-18 70 15,18 0 1,-18-17-1,-17 17 1,17 0 0,18 0-1,-17-17 1,-1 35 0,0-36-1,18 54 1,0-19-1,0-87 1,0 88-16,0-71 16,0 53-1,0 36 1,0-36 0,0 53-1,0-35 1,0-71-16,0 71 15,0-71-15,0 54 16,0 52 0,0-53-1,0 53 1,18-17 0,-18-89-16,0 88 15,0-70-15,18 53 16,-18 53-1,0-53 1,0 52 15,0-34-15,0-71-16,0 53 16,17 52-1,-17-52 1,18 35-1,0 18 1,-18-53 0,0 35-1,17-18 1,-17-17 0,18-35-1,-18 35 1,0-18 15,0-18-15,0-52-1,0-53 32,0-1-31,0 1-16,0-35 0</inkml:trace>
  <inkml:trace contextRef="#ctx0" brushRef="#br0" timeOffset="3662.8">1887 1393 0,'0'0'0,"0"-17"16,-17 17 15,-1 0-16,18-18 79,18 18-94,-1 0 0,1 0 16,0 0-16,35 0 15,-36 0 1,36 0-16,-18 0 16,54 0-1,52 0 1,-18 0 0,54 0-1,-36 0 1,35 0-1,0 18 1,18-1 0,-17-17-1,35 18 1,-1 0 0,-52-1-1,-89-17-15,213 18 16,-36 0-1,70-1 17,-70-17-17,106 18 1,-265 0-16,159-18 16,-159 0-16,142 17 15,105 1 1,-88-1-1,52 1 1,-105 0 0,18-1-1,-88-17 1,-107 0 0,-34 0 62</inkml:trace>
  <inkml:trace contextRef="#ctx0" brushRef="#br0" timeOffset="5144.96">7602 1658 0,'18'0'0,"0"-18"16,-18 1-1,17 17 1,-17-18 0,18 0-1,-18 36 63,0 0-62,0-1-16,0 1 16,0 0-16,0 52 15,0 1 1,0 17-1,0 0 1,0-17 0,0-36-1,0 53 1,0-35 0,0 18-1,-18-1 1,1 1-1,17 35 1,-18-18 0,0 0-1,18 18 1,0-36 0,0-34-16,0 34 15,0 71 1,18-35-1,0 53 1,-1-53 15,19 53-15,-36-18 0,0-106-16,17 71 15,18 70 1,-35-17-1,18-53 1,17 35 0,-35-106-16,18 71 15,-18 35 1,35 18 0,-17 0-1,-18-54 1,18 19-1,17-1 1,-18 18 15,1 1-15,-18-19 0,0-35-1,18 18 1,-18 0-1,0-71-15,0 36 16,0 52 0,0-17-1,0-18 1,0 18 0,0 0-1,0-88-15,0 52 16,17 18-1,-17-17 1,0-1 15,0 19-15,0-1 0,0-71-16,0 54 15,0-18 1,0 17-1,0-17 1,0-17 0,0-19-1,0 1 1,-17-18 31,-1 0-47,-17-35 15,17 35 1,1-18-16</inkml:trace>
  <inkml:trace contextRef="#ctx0" brushRef="#br0" timeOffset="7412.07">1764 7355 0,'0'-17'16,"0"34"62,0 1-78,0 0 16,0-1-16,0 36 15,0-35-15,0 52 16,0 36 0,0-35-1,-18 35 1,18-36-1,0 18 1,0-35 15,0 0-15,0-35 0,0 17-1,18-17 1,17-18-1,36 0 1,-18 0 0,52 0-1,-16 0 1,87-18 0,0 18-1,1 0 1,17 0-1,0 0 1,-35 0 15,70 0-15,0 18 0,1-18-1,-1 17 1,18-17-1,0 18 1,-71-18 0,36 18-1,17-18 1,-88 0 0,71 0-1,-18 0 1,-35 0-1,-71 0 1,53-18 15,-35 18-15,-18 0 0,-17-18-1,17 18 1,18 0-1,-1 0 1,1 0 0,0 0-1,0-17 1,-18 17 0,0 0-1,-17-18 1,-54 1-16,54 17 15,-36-36 1,18 36 15,-17-17-15,16 17 0,1 0-1,0 0 1,0 0-1,-18 0 1,-17-18 0,0 18-1,-1-18 1,1 18 0,0 0 15,-1 0-16,1 0 1,0 0 0,17 0 15,-18 0-15,1 0 15,-18-17-16,18-1-15,-1-17 32,-17-1-17,0 1 1,0 0 0,18-18-1,17-18 1,-35 54-16,0-36 15,18 0 1,17-18 0</inkml:trace>
  <inkml:trace contextRef="#ctx0" brushRef="#br0" timeOffset="9261.2">14429 1552 0,'0'0'0,"0"-17"0,0-1 15,0 0-15,0 1 16,0-19-1,0 1 1,0 0 15,0 17-15,0 1 0,-18 17 46,18 17-62,0 1 16,-18-1-16,1 54 15,17 35 1,-36 17 0,36 54-1,-17-71 1,-1 52-1,18 1 1,-18-18 0,1-106-1,-18 177 1,-18-71 0,0 36-1,-18 17 1,18 0-1,18 17 1,-18-34 0,18-19-1,0 72 1,-1-1 0,1-70-1,-18 88 1,35-194-16,1 141 15,-19 53 1,1-18 15,-18 18-15,36-88 0,-19 105-1,1-52 1,17-18-1,1 35 1,-1-35 0,1-35-1,-1 53 1,18-159-16,0 141 16,0-71-1,-18 53 1,1-17-1,17-18 1,0-17 15,0-36-15,0-35 0,0-71 15,0-17-16,0 17-15,0 1 0</inkml:trace>
  <inkml:trace contextRef="#ctx0" brushRef="#br0" timeOffset="10675.32">14446 1535 0,'0'0'0,"0"-18"15,0 0 17,0 1-17,-17 17 1,17-18 0,0 0 15,17 18 16,1 0-47,-18-17 15,53 17 1,35 0 0,18 0-1,0 0 1,141 0-1,-18 0 1,-159 0-16,142-18 16,-141 18-16,229 0 15,-71-18 1,106 18 0,-88 0-1,212 0 1,-177 0-1,71 0 1,-71 0 15,123 0-15,-87 0 0,-53 0-1,-36 0 1,-70 0-1,17 0 1,-35 0 0,-53 0-1,0 0 1,-35 0 0,-35 0-1</inkml:trace>
  <inkml:trace contextRef="#ctx0" brushRef="#br0" timeOffset="12111.08">20055 1446 0,'0'18'63,"18"-18"-48,0 0-15,17 0 16,36 0 0,17 0-1,0 0 1,71 0 0,-71 0-1,35 0 1,-52 0-1,-36 0 1,-17 0 0,17 0-1,-17 0 1,17 0 0,0 0-1,1 0 1,-19 0-1,-17 18 1,0-1 0,0 1-1,0 35 1,0 0 0,0 17-1,0 1 1,-17-53-16,17 70 15,-18-71-15,18 107 16,-18-36 0,1 53 15,17 0-15,0 141-1,0-123 1,-18-106-16,18 124 15,-35 52 1,-1-35 0,19 35-1,-36 36 1,18 35 0,-1-53-1,1-1 1,35-51-1,0 51 1,0-16 15,0-177-31,0 70 16,0-52-16,0 158 16,0-17-1,18-54 1,-1 72-1,1-36 1,0-18 0,-18 1-1,35-1 1,-17-53 0,-18 36-1,0-35 1,0-89-16,17 53 15,-17 18 1,0-18 15,18-17-15,-18-1 0,0 1-1,0-1 1,0-34-1,0-1 1,0-17 0,0-1-1,-18-17 17,-35-53-17,18 36 1,-18-19-16</inkml:trace>
  <inkml:trace contextRef="#ctx0" brushRef="#br0" timeOffset="12327.57">15117 9049 0,'0'0'0,"-89"17"16,-34-17-16,70 0 0</inkml:trace>
  <inkml:trace contextRef="#ctx0" brushRef="#br0" timeOffset="13877.3">13511 8484 0,'-17'0'0,"34"0"0,-52 36 31,35-19-15,18-17 15,17 18-15,53-18 0,18 0-1,123 0 1,-158 0-16,211 0 15,-88 0 1,53 0 0,53 17 15,0-17-15,-36 0-1,-70 0 1,-123 0-16,211 0 15,-52 0 1,52 0 0,-18 0-1,-17 0 1,53 0 0,18 0-1,-142 0 1,53 0-1,18 0 1,-88-17 0,70 17 15,-52 0-15,-54 0-1,36 0 1,-18 0-1,-35 0 1,17 0 0,-87 0-16,69 0 15,-34-18 1,-18 18 0,-18 0-1,18 0 1,0 0-1,0 0 1,18-17 0,-1 17 15,18 0-15,0 0-1,-52 0 1,-1 0-1,-17 0 1,-1 0 78,1 0-94,0 0 15,-1 0-15,18 0 16,1 0 0,-1-18-1,-17 18 17,-1-18-32,1 1 31,17-19-16,-17 19 1,0-1 0,-1 0-1,1 18-15,-18-17 16,0-1 15,0 1-15,0-1-16,-35 18 15</inkml:trace>
  <inkml:trace contextRef="#ctx0" brushRef="#br1" timeOffset="22376.01">2469 1940 0,'0'-17'0,"0"34"0,0-52 0,0 0 31,-17 35-31,-1 0 16,1 0-16,-36 0 15,-53 17 1,35 36 0,-17 53-1,35-18 17,35 36-17,18-54 1,0 19-1,36-37 1,17-16 0,17-36-1,18-18 1,18-52 0,-18-1-1,18-17 1,-88 52-16</inkml:trace>
  <inkml:trace contextRef="#ctx0" brushRef="#br1" timeOffset="22660.06">2752 1887 0,'0'0'16,"0"-35"-16,-18 35 47,-17 35-32,35-17-15,-18 53 16,0 34 0,18-34-1,-17 17 1,17-17 0,-18-18-1,36-53 32,17 0-47,-17 0 0</inkml:trace>
  <inkml:trace contextRef="#ctx0" brushRef="#br1" timeOffset="24142.38">3175 2064 0,'0'0'0,"0"-18"16,0 0-16,18 18 15,-18-17-15,0-1 16,0 1-16,-36-1 16,-34 18-1,17 53 1,-18 17-1,1 19 1,52-19 0,0-52-1,18 52 1,18-52 0,35-18-1,0 0 1,18-35-1,-19-36 1,19 1 0,-36 17-1,-17-18 1,0 36 0,-18 17-1,0 36 16,0-1-31,-18 19 16,18 34 0,0-17-1,0 0 17,0-18-17,53-17 1,0-18-1,53 0 1,-1-53 0,1 0-1,-35 0 1,-54 36-16,1-36 16,17 0-1,-35 35 1,-35 36 15,17-1-15,1 1-16,-1 17 0,18 18 15,0 0 17,0-35-17,0 17 1,18-17-1,-18-1 1,-18-17 31,1 0-47,-1-35 16,0 35-1,-17 0 1,17 0-1,18 18 17,0-1-32,0 19 15,36-36 1,-1 17 15,-17-17-31,34 0 16,37 0-1,-1-35 1,-18-18 0,19 0-1,-19-17 1,-35-1 0,-35 53-1,-17 18 32,17 36-47,0 17 16,0-18-1,0-17-15,0 17 32,0 0-17,17 18 1,-17-35-1,-17-1 1,-1-17-16,-17 0 16,0 0-1,17 0 1,18-17 31,35-1-32,-17 18-15</inkml:trace>
  <inkml:trace contextRef="#ctx0" brushRef="#br1" timeOffset="24811.04">4921 1905 0,'0'-18'16,"0"36"-16,0-53 0,0 52 47,-17-17-47,-19 71 16,1 17-1,-18-35 1,0 35-1,18-17 1,0-36 0,35-17-16,-18-18 15,36 0 32,35-53-31,-36 17-1,18-52 1,-35 71-16,18-54 16,17-17-1,18 35 1,18-18 0,-1 54-1,-52 17-15,70 0 16,-17 70-1,-36 1 1,-17 17 0,-18-17-1,0-1 17,-36 1-17,19-36 1,-1-35 46,18-18-62,-17 1 16,17-1-16</inkml:trace>
  <inkml:trace contextRef="#ctx0" brushRef="#br1" timeOffset="25058.85">4851 2134 0,'17'0'32,"1"0"-32,0 0 0,70-17 31,-35-1-16,0 0 1,-36 18-16,19 0 16,-1-35-1,-18 35-15</inkml:trace>
  <inkml:trace contextRef="#ctx0" brushRef="#br1" timeOffset="26025.09">6085 1764 0,'-17'0'31,"-1"0"-31,0 0 16,1 0-1,-18 0 1,17 0-16,-17 35 16,-18 18-1,35-18 1,0 1-1,18-1 1,0-17 0,71-1-1,-18-17 17,0 0-17,0 18 1,-36-18-1,-17 35 1,0 18 0,0-18-1,-35 18 1,-18-18 0,-17-17-1,52 0 1,-17-1-1,52-34 48,1 17-63,0 0 31,-1 0-31,19 0 16,-19 0-1,-17 17 1,0 54 0,-17 0-1,-54 34 1,53-69-16,-17 52 16,17-18-1,18-17 1,0-35-1,18 17 1,35-35 0,-35 0-16,17 0 15,0 0 17,0-17-17,-35-1 1,0 0 15</inkml:trace>
  <inkml:trace contextRef="#ctx0" brushRef="#br1" timeOffset="27491.24">6103 7038 0,'0'-18'0,"-35"18"32,17-17-32,0-1 15,18-17 1,0-1-1,0-16 1,18 52-16,17-36 16,1 36-16,-1-17 15,-17 17-15,52 0 16,-17 35 15,-53 18-15,0 53-1,-70-1 1,-1 19 0,36-18-1,-1-36 1,36-34 0,0-1-1,18-35 1,0 0-16,17-18 15,18-35 1,0 0 0,-36 36-1,-17 34 32,0 1-31,0 0-16,-17 52 15,17 1 1,0-1 0,0 1-1,17-1 1,-17 1 0,0-36-1,-35 18 1,-53 0-1,17-35 1,1-1 0,52-17-16,-17 0 15,17-17 32,18-1-31,0 0-16</inkml:trace>
  <inkml:trace contextRef="#ctx0" brushRef="#br1" timeOffset="29124.94">2064 3492 0,'0'-17'31,"0"-1"-31,0 1 16,0-1-1,0 36 17,0-1-17,0 18 1,0 89-1,0-18 1,0-71-16,0 36 16,0 34-1,0-34 1,0-53 0,0-36 15,0-17-16</inkml:trace>
  <inkml:trace contextRef="#ctx0" brushRef="#br1" timeOffset="29525.5">1958 3598 0,'0'-17'15,"0"-1"-15,0 0 16,0-17 0,35-35-1,53 17 1,-70 35-16,105-35 16,-87 53-16,87 0 15,1 53 1,-124 18-1,-71 34 1,-35-34 0,-35 17-1,106-70 1,-18-1-16,18-17 31,52 0 0,1 0-31,17-17 16,-17-1-16,17 18 0</inkml:trace>
  <inkml:trace contextRef="#ctx0" brushRef="#br1" timeOffset="30041.55">2928 3528 0,'0'0'0,"18"0"0,-18-18 0,35-17 16,-17 17-1,-18 1 1,-53 17 15,-18 52-15,-70 37-1,88-36 1,35-18 0,18-17-1,53-1 1,36-17 0,34 35-1,-52 1 1,-71 17-1,-18 17 1,-35-35 0,-35 18-1,53-53-15,-36 0 32,0 0-17,54 0 1,17-17-1,0-1 1,0 0-16,35 1 16,-17-1-16,-1 1 0</inkml:trace>
  <inkml:trace contextRef="#ctx0" brushRef="#br1" timeOffset="30359.1">3246 3563 0,'0'-18'32,"0"36"-17,0 0 1,17 35-1,-17-36-15,35 36 16,-17 18 0,-18-18-1,0-36 1,0 1 0</inkml:trace>
  <inkml:trace contextRef="#ctx0" brushRef="#br1" timeOffset="30644.95">3704 3510 0,'-53'35'15,"36"-17"1,-1 0-16,-17 17 16,-1-17-16,-34 70 15,35-53 1,-1 18 0,36-35-1,-17-18 1,34 0 15,1 0-31</inkml:trace>
  <inkml:trace contextRef="#ctx0" brushRef="#br1" timeOffset="30941.36">3933 3510 0,'0'0'0,"0"18"47,0-1-47,0 1 0,0 17 16,0-17-16,-35 53 15,18-1 1,-1-35-1,0 1 1,18-19 0</inkml:trace>
  <inkml:trace contextRef="#ctx0" brushRef="#br1" timeOffset="31194.66">3898 3563 0,'0'0'0,"18"0"15,-1 0 1,36 53 0,-35-18-1,17 18 1,-17-18-1,-18-17 1,0 0 0</inkml:trace>
  <inkml:trace contextRef="#ctx0" brushRef="#br1" timeOffset="31724.26">4357 3475 0,'-88'53'15,"70"-36"-15,-17 19 16,-18 34-1,17-34 1,19-19 0,17 1-1,0-36 17,17 1-32,36-19 31,-17-17-16,34 0 1,1 0 0,-71 36-1,17 17-15,-17 53 32,0 17-17,0 1 1,-17 17-1,17-70-15,-18 52 16,18-34 0,0-1-1,0-18 17</inkml:trace>
  <inkml:trace contextRef="#ctx0" brushRef="#br1" timeOffset="32474.39">5151 3510 0,'0'0'15,"0"-18"1,-18 18 0,0 0-16,1 0 0,-19 0 15,-52 53 17,53-17-17,0-1 1,35-17-1,0-1 1,35 1 0,35-18-1,-17 0 1,-35 18 0,17-1-1,-35 18 1,0 1-1,-35 34 1,-18-34 0,-17 16-1,17-34 1,17-18 15,19 0-15,17-18-1,53 1 1,0 17 0,-18 0-1,-18 17 1,-17 1-16,18 35 16,-18 35-1,-18 0 1,-34 1-1,34-54 1,18 0 0,18-52 31,-18-1-47</inkml:trace>
  <inkml:trace contextRef="#ctx0" brushRef="#br1" timeOffset="33243.53">4939 6085 0,'0'-17'15,"0"-1"1,0 0-16,18 18 16,-1-35-16,18 35 15,-35-17-15,53-1 16,0 18-1,-17 0 1,-19 35 0,-17 36-1,-17-54 1,-54 36 0,-17 18-1,17-1 1,36-34-1,35-19 1,35 19 0,53-19-1,18 19 1,0 16 0,-71 19-1,-35 17 1,-35 18-1,17-88-15,-52 52 16,-36 1 0,0-54-1,18 1 1,35-36 15,35-52-15,18-124-1</inkml:trace>
  <inkml:trace contextRef="#ctx0" brushRef="#br1" timeOffset="33808.51">4762 4815 0,'-17'0'0,"34"0"0,-52 0 16,53 18 15,17-18-16,0 0-15,-17 0 0,158 0 16,-17-18 0,35 1-1,0-1 1,-106 18 0,-52 0 15,-54 0-16,-88 35 1,-17-17 0,17 17-1,71-17-15</inkml:trace>
  <inkml:trace contextRef="#ctx0" brushRef="#br1" timeOffset="34108.81">4745 5115 0,'0'18'0,"0"-36"0,0 54 0,35-19 15,-17-17 1,35 0-16,-18 0 16,124 0-1,35-17 1,-36-1-1,1 18 1,-53 0 0,-88 0-16,-1 0 15,-52 18 17,0-1-32,-36-17 15,-52 53 1</inkml:trace>
  <inkml:trace contextRef="#ctx0" brushRef="#br1" timeOffset="34392.78">4780 5433 0,'0'0'0,"35"17"31,-17-17-31,17 0 15,89 0 1,17 0 0,-18 0-1,18-17 1,-70 17 0,-53 0-1,-36 0 16,-17 0-31,-36 35 16</inkml:trace>
  <inkml:trace contextRef="#ctx0" brushRef="#br1" timeOffset="34677.69">4674 5733 0,'0'0'0,"18"17"31,0-17-31,52 0 16,-35 0-16,89 0 16,35-35-1,-18 0 1,-53 17-1,0-17 1,-70 35-16,-1-18 16,-17 1-1</inkml:trace>
  <inkml:trace contextRef="#ctx0" brushRef="#br1" timeOffset="35941.31">15416 1993 0,'0'0'0,"18"0"0,0-17 16,-18-54 0,0 53-1,-36 1-15,-52-1 31,53 18-31,-89 35 16,36 36 0,-18 35-1,89 17 1,17-17 0,0 0-1,17-88-15,36 52 16,53-35-1,35-35 1,-35-17 0,18-71-1,-89 70 1</inkml:trace>
  <inkml:trace contextRef="#ctx0" brushRef="#br1" timeOffset="36224.66">15804 2011 0,'0'0'0,"0"-35"0,0-54 32,0 72-32,0-1 15,-17 18 1,-1 71 0,1 34-1,-1-16 1,-17 16-1,35 1 1,-18-35 0,18-36-1,0-17 1,18-18 0,17 0-1</inkml:trace>
  <inkml:trace contextRef="#ctx0" brushRef="#br1" timeOffset="37574.39">16140 2187 0,'17'0'0,"-34"0"0,34-17 0,-17-1 16,0-17 0,-17-1-1,-72 19 1,36 52-1,-17 36 1,52-1 0,-35 18-1,36 1 1,17-54 15,17-18-15,36-17-1,0-70 1,35 17 0,-70 0-1,0 35-15,17-70 16,-35 35 0,0 36-1,0 34 16,0 1-31,0 35 16,-35 35 0,35-35-1,0 18 1,17-36 15,36-35-15,35 0-1,18-35 1,0-36 0,0 0-1,-53 18 1,0-17 0,-53 52-1,-18 18 1,-52 36-1,34 16 1,36 19 0,18-18-1,35-18 1,-36-17-16,19 17 31,-19-17-15,-17-36 15,-17 1-15,-19-1-1,19 0-15,-18 18 16,17 0 0,-17 18-1,35 17 1,0 0-1,35 1 1,-17-36-16,34 17 16,1-17-1,18 0 1,52-53 15,-34 1-15,34-37-1,-105 72-15,35-54 16,-36 1 0,-17 17-1,-53 53 1,18 17 0,0 36-1,35 18 1,35-1-1,0 1 1,1-36 0,-1 0-1,-35-17 1,-53 0 15,0-18-15,0 0-1,71-18 48,-1 0-63,1 1 0</inkml:trace>
  <inkml:trace contextRef="#ctx0" brushRef="#br1" timeOffset="38329.47">17886 2046 0,'0'-18'15,"0"36"-15,-18-36 0,1 1 32,-1 34-1,0 19-31,1 34 15,-1 18 1,-17 1 0,-1-1-1,19-35 1,-1-18 0,1-17-1,17-1 1,0-34 15,0-54-15,35 1-1,-35 52-15,35-70 16,-17 17 0,52-17-1,-17 17 1,0 54-1,18 17 1,-18 17 0,-18 72-1,-18-1 1,-17-18 0,0 36 15,0-35-16,0-54-15,-17 36 16,17-35 0,-18-18-1,18-35 17,0 17-32</inkml:trace>
  <inkml:trace contextRef="#ctx0" brushRef="#br1" timeOffset="38591.94">17762 2311 0,'18'0'15,"0"0"-15,-1 0 16,1 0-16,17 0 16,18 0-1,0 0 1,-35 0-16,17-18 16,18-17-1</inkml:trace>
  <inkml:trace contextRef="#ctx0" brushRef="#br1" timeOffset="39474.69">18979 1887 0,'0'-17'0,"0"-1"16,0 0-1,-17 18-15,-18-35 16,-18 35 0,-18 0-1,-17 53 1,35-18-1,18 18 1,35-35 0,0 17-1,53-17 1,17 17 15,36-17-15,-53-18-1,-18 53 1,-35-18 0,0 0-1,-53 18 1,18-35-16,-53 35 16,0-36-1,52 1 1,36 0-1,18-18 32,0 0-47,17 0 16,0 0 0,-17 53-1,-18-1 16,0-16-31,-18 34 16,-70 54 0,53-1-1,17-52 1,18-1 0,18-17-1,35-53 1,-36 0-16,54 0 15,-1 0 1,-34-17 0,-1-1-1,-35-17 1,0 17 0,-18 18 15</inkml:trace>
  <inkml:trace contextRef="#ctx0" brushRef="#br1" timeOffset="40873.57">14870 3986 0,'17'0'0,"-34"0"0,52 0 16,0 0 0,-17 0-16,35-17 15,0-36 1,-18-18 0,-35 18-1,-18 18 1,-35 17-1,0 18 1,-17 53 0,-1 18-1,36-1 1,35-34 0,0-19 15,53-17-16,0-17 1,-18-1-16,53-35 16,-17 0-1,-36 18 1,0 17 0,-35 36 30,0 0-46,0-1 0,-17 54 16,17-18 0,17 17-1,36-34 1,0-36 0,-35 0-1,70-18 1,-17-17-1,17-36 1,-53-35 0,-35 36-1,-18-71 1,-140-18 0,34 88-1,-70 36 1,53 70-1,-35 71 1,52 53 0,71 17-1,53 18 1,53-35 0,18-88-1,52-1 16,18-52-15,-88-18-16,71 0 16,52-35-1,-52-18 1,-54 0 0,-17-18-1,-35 1 1,-1 52-16</inkml:trace>
  <inkml:trace contextRef="#ctx0" brushRef="#br1" timeOffset="41124.67">15893 3598 0,'0'0'0,"-36"0"15,54 0 1,0 0 0,70 0-1,71 0 1,-107-17-16,37 17 16,-19 0-1,-105 0 16</inkml:trace>
  <inkml:trace contextRef="#ctx0" brushRef="#br1" timeOffset="41390.16">16087 3598 0,'0'0'0,"-53"53"31,35-17-16,18 16 1,-18-16-16,18 70 16,-35 17-1,0-52 1,35-1 0,0-35-1,18-35 16,-18-17-31,17-1 0</inkml:trace>
  <inkml:trace contextRef="#ctx0" brushRef="#br1" timeOffset="41773.12">16263 3951 0,'18'0'15,"-1"0"1,1-18-16,0 18 16,35-17-1,-1-18 1,-16-18 0,-36 35-1,0 0 1,-53 18-1,0 36 1,-18 34 0,18 36-1,53-88-15,0 35 16,0 17 15,53-70-31,0 0 31,18-18-15,-18 1-16</inkml:trace>
  <inkml:trace contextRef="#ctx0" brushRef="#br1" timeOffset="42190.96">16933 3845 0,'0'0'0,"-17"0"15,-1 0-15,-53 0 16,19 36 0,-1-1-1,53 0 1,0 0 0,35 1-1,-17-19 1,17 19-1,0-1 1,-17 0 0,-18 0-1,-53-17 1,35-18-16,-70 0 16,17 0-1,36 0 1,35-18 15,35 1-15,-17-1-16,53-17 15,-54 17 1</inkml:trace>
  <inkml:trace contextRef="#ctx0" brushRef="#br1" timeOffset="42526.14">17374 3616 0,'0'0'16,"0"-18"-16,18-35 15,-18 18 1,0 53 15,-35 70-15,17-35-1,0-18-15,-17 71 16,0 17 0,17-52-1,1 17 1,17-53 0,52-35 15,1-17-16,0-18 1,0-54 0</inkml:trace>
  <inkml:trace contextRef="#ctx0" brushRef="#br1" timeOffset="42756.46">17321 3792 0,'0'0'15,"18"0"17,0 0-32,-1 0 15,1 0-15,17 0 0,18 0 16,0 0 15,-18-17-31,-35-1 31</inkml:trace>
  <inkml:trace contextRef="#ctx0" brushRef="#br1" timeOffset="43356.84">14323 4886 0,'-18'-18'0,"36"36"0,-36-53 16,0 17-16,-17-53 16,18 54-16,-1-1 15,-17 18 1,-1 53 15,19 124-15,17-36-1,0 17 1,0-34 0,0-89-16,17 18 15,-17-35 1,18-18 0,0-18-1,-18 0-15</inkml:trace>
  <inkml:trace contextRef="#ctx0" brushRef="#br1" timeOffset="43690.81">14093 4992 0,'0'-35'0,"0"70"0,-17-106 0,17 1 16,0-1 0,0 53-1,53-34 1,35 52-1,53 0 1,-35 70 0,-88 1-1,-36 35 1,-106-18 0,1-18-1,52-52 1,54-18-1,70-35 17,-36 17-32,54-17 15,-54 17-15,1 0 16</inkml:trace>
  <inkml:trace contextRef="#ctx0" brushRef="#br1" timeOffset="44140.11">14605 4815 0,'0'0'0,"0"18"32,-18 17-17,1 54 1,17-37 0,0-16-16,0-1 15,0 18 1,17-35-1,36-18 1,-17-36 0,16-17-1,-34-17 1,17-36 0,-35 88-1,0-35-15,0 36 16,0-1-1,0 106 17,0-70-32,0 88 15,0-18 1,-17 18 0,17-71-1,53-35 1,17-35-1,-35 17 1</inkml:trace>
  <inkml:trace contextRef="#ctx0" brushRef="#br1" timeOffset="44656.9">15187 4674 0,'-18'0'0,"36"0"0,-53 0 16,17 0-16,-17 53 31,35-35-31,-18 52 16,1 54-1,17-18 1,0-53 0,0 0-1,-18-53 16,18-18-15,0-35 0,18 0-1,52-17 1,36 34 0,-71 36-1,36 0 1,-1 53-1,-52 18 1,-18-18 0,-88 17-1,-18-17 1,18-53 0,53 18-1,35-54 16,35-16-15,-18 52-16</inkml:trace>
  <inkml:trace contextRef="#ctx0" brushRef="#br1" timeOffset="45557.95">15681 4674 0,'0'0'0,"0"-17"0,0 34 47,0 1-47,0 35 16,0 70 0,-18-17-1,18-18 1,0-70-16,0 35 15,0-18 1,18-35 0,17 0-1,36-53 1,-36-17 15,0-1-15,-17 54-16,0-19 15,-1 19 1,-17 34 0,0 19-1,0 34 1,0 1 0,0-36-1,36-17 1,34-18-1,-35-18 1,54-35 0,-1-18-1,-35 1 1,17 17 0,-34 35-1,-19 18 16,-17-17 63,0-1-94,-17 18 16,-1 0-1,0 0-15,-35 18 16,-17 52 0,34 1-1,36 17 1,0-17 0,53-36 15,36-18-16,-1-17 1,-18-17 0,1-36-1,-36-18 1</inkml:trace>
  <inkml:trace contextRef="#ctx0" brushRef="#br1" timeOffset="45773.67">16069 4674 0,'0'0'16,"-18"0"-16,1 0 0,-1 0 0,0 18 46,54-18-30,-19 0 0</inkml:trace>
  <inkml:trace contextRef="#ctx0" brushRef="#br1" timeOffset="46357.97">17057 4851 0,'0'-18'15,"0"36"-15,-18-36 0,1-17 16,17 52 15,0 19-15,17 34-16,1 18 31,-1-70-31,1 70 16,-18-70-16,0 52 15,0-52 1,0 0 0,35-71 15</inkml:trace>
  <inkml:trace contextRef="#ctx0" brushRef="#br1" timeOffset="46589.42">17374 4780 0,'18'-18'16,"-36"36"-16,54-53 0,-54 52 31,0 1-31,1 0 0,-54 52 31,-17 36-15,35 0 0,53-53-1,-18-53 1,36 18 0,35-36-1</inkml:trace>
  <inkml:trace contextRef="#ctx0" brushRef="#br1" timeOffset="47039.67">17604 4833 0,'0'-18'0,"-18"18"31,-17 0-31,-36 71 16,18 17 15,53-70-31,0 17 16,-17 0-16,17 36 15,0-18 1,35-53 0,35 0-1,1-18 1,0-17-1,-1-53 1,-52 0 0,-18 17-1,-53 53 1,0 18 0,-35 0-1,17 71 16,71-36-15,0-17 0</inkml:trace>
  <inkml:trace contextRef="#ctx0" brushRef="#br1" timeOffset="47272.44">17903 4939 0,'0'35'31,"0"-17"-31,0-1 16,-17 1-16,17 0 0,-18 35 16,1-18-1,17-17 16</inkml:trace>
  <inkml:trace contextRef="#ctx0" brushRef="#br1" timeOffset="47457.46">17921 4762 0,'0'0'0,"-18"-17"31,1 17-31,17 17 31,0 1-15,0 0-16,17 17 16</inkml:trace>
  <inkml:trace contextRef="#ctx0" brushRef="#br1" timeOffset="48039.78">18292 4974 0,'-18'-35'31,"0"35"-31,-17-18 16,-18 36 0,0 35-1,35-36-15,-34 72 16,16-19 0,36-35-1,0 1 16,36-36-15,16 0 0,-34 0-16,35-36 15,-18 19-15,54-71 16,-37-1 0,1-34-1,-17-1 1,-36 72-1,0 34-15,-18 18 16,-35 35 0,35 36-1,18 35 1,0 17 0,0-70-1,0-18 1,0 1-16,0-19 15,36 1 1,-1-18 0,0 0-16</inkml:trace>
  <inkml:trace contextRef="#ctx0" brushRef="#br1" timeOffset="48605.52">19068 4921 0,'-18'18'0,"36"-36"0,-18 1 0,0-1 0,0-17 15,0 17-15,-18 18 16,0 0-16,-17 0 16,-35 0-1,17 53 16,17 35-15,36 0 0,0-17-1,0-36 1,53-35 0,-17 0-1,34-35 1,-17-53-1,-35 17 1,35-70 0,-18 18-1,-35 70 1,0 35 0,0 0-1,-53 71 16,35 53-15,18 18 0,0-36-1,0 0 1,0-35 0,18-53-1,0 0-15</inkml:trace>
  <inkml:trace contextRef="#ctx0" brushRef="#br1" timeOffset="48991.74">19332 4992 0,'18'0'31,"-1"0"-31,1-18 0,0 1 16,17 17 0,-35-18-16,53-17 15,-35-1 1,-18 1 0,-18 35-1,-35 0 1,0 53-1,35 18 1,1 17 0,17-35-1,17-36 1,54-17 0,17 0-1,0-35 16</inkml:trace>
  <inkml:trace contextRef="#ctx0" brushRef="#br1" timeOffset="49689.29">19738 4833 0,'0'0'0,"-18"0"31,18 18-31,-17 52 16,-1 1-1,18-18 1,-18 0 0,18-36-1,0-34 48,0-1-63,0 0 0,18-35 31,17-17-15,-17 52-16,35-52 15,0 52 1,-36 18 0,1 53-1,-18 18 1,0-19-1,0 1 1,0-35 0,0-36 31,0-17-32,53-35 1,-35 52-1,52-53 1,-35 54 0,1 17-1,-36 53 1,0 17 0,-18 1-1,0-36 1,18-17-1,-17-1 1,34-52 15,1 17-15</inkml:trace>
  <inkml:trace contextRef="#ctx0" brushRef="#br1" timeOffset="50089.17">20267 4833 0,'0'0'0,"-18"0"16,1 18-1,17-1-15,-53 54 16,35-18 0,1 17-1,17-34 1,0-19-1,35-17 1,35-17 0,-34-19-1,-1-17 1,-17-35 0,-18 35-1,-36 18 16,19 35-31,-36 0 16,18 0 0,-1 53-1,36-18 1,0 1 0,18-36-16</inkml:trace>
  <inkml:trace contextRef="#ctx0" brushRef="#br1" timeOffset="50372.05">20602 4727 0,'0'0'15,"-17"0"1,-19 18-16,-17 52 31,18 19-15,0-36-1,35-36-15,0 54 16,0-36 0,17-17-1,19-18 1,17 0-1</inkml:trace>
  <inkml:trace contextRef="#ctx0" brushRef="#br1" timeOffset="50671.91">20849 4692 0,'18'0'0,"-1"0"16,1 18-16,0-1 15,-1 36 1,1 18 0,-18-54-16,0 54 15,0-53-15,-18 52 16,-52-17-1,17-18 1,0-35 0,0 0-1</inkml:trace>
  <inkml:trace contextRef="#ctx0" brushRef="#br1" timeOffset="51550.67">16616 5521 0,'0'0'16,"-18"0"0,18-18-16,-35 1 15,17 17-15,-52 0 16,34 0-1,-34 0 1,35 0 0,35 17-1,17-17 1,1 0-16,70 53 16,-17 0-1,-36 35 16,-35-17-15,-88-1 0,-53 1-1,105-71-15,-17 18 16,0-18 0,71 0 15,0-18-31,52 18 15,1 0 1,-53 0-16,-1 35 16,-17 18-1,-17 18 1,-19-18 0,-34-18-1,34 0 16,54-35 16</inkml:trace>
  <inkml:trace contextRef="#ctx0" brushRef="#br1" timeOffset="51922.96">15840 6421 0,'0'17'0,"0"-34"0,0 52 0,17-35 15,1 0 1,0 0-16,70 0 16,53 0-1,141 0 1,-70-18 0,-89 18-1,-35 0 1,-105 0 15,-71 0-15,35 0-1</inkml:trace>
  <inkml:trace contextRef="#ctx0" brushRef="#br1" timeOffset="52238.9">15787 6685 0,'0'0'16,"17"18"15,1-18-31,53 0 16,-36 0-16,106 0 15,-88 0-15,106-18 16,-106 18-16,105-18 15,1 1 1,-71 17 0,-70 0-1,-71 0 17,35 0-32,-70 35 15,35-35 1</inkml:trace>
  <inkml:trace contextRef="#ctx0" brushRef="#br1" timeOffset="52555.49">15875 6879 0,'-18'18'0,"36"-36"0,-53 53 0,35-17 15,17-18 1,36 0-1,71 0 1,-71 0-16,123 0 16,0 0-1,-70 0 1,0 0 0,-88 0-1,-36 18 48,0-1-48,1-17-15</inkml:trace>
  <inkml:trace contextRef="#ctx0" brushRef="#br1" timeOffset="53289.01">16369 7514 0,'-18'0'0,"36"0"0,-53 0 0,17 0 16,0 0-1,18-53 1,0 18 0,89 0-1,34-1 1,-70 36 0,-18 0-1,-35 18 1,-88 53-1,0-18 1,-89 52 0,89-52-1,71-17 1,17-1 0,35-35-1,71 0 1,-71 0-1,71 0 1,-89 0 0,19 17-1,-36 19 17,0-1-17,0-17-15,0 17 16,0 0-16,0 36 15,0-1 1,-36-17 0,-16 0-1,34-53-15,-35 18 16,35-18-16,-35 0 16,18 0-1,17 0 1,1 0 15,-1-18-15,1 1-16</inkml:trace>
  <inkml:trace contextRef="#ctx0" brushRef="#br1" timeOffset="55855.27">2646 353 0,'0'0'0,"-18"0"16,-35 0 0,36 0-1,-1 0-15,36-18 32,87 18-17,89-18 1,-17 1-1,-89 17 1,-17 0 15,-71 17 1,-53 1-17,17-18-15</inkml:trace>
  <inkml:trace contextRef="#ctx0" brushRef="#br1" timeOffset="56204.57">2963 353 0,'-17'0'15,"34"0"-15,-52 0 16,35 35 0,0 36-1,0-18 1,0 52-1,0 1 17,0 0-17,-53-18 1,-35-17 0,35-54-1,35 1-15,-52-18 16,-1-18-1,-17-35 1,70 1 0,1-1-1,17 35 1,70-17 0</inkml:trace>
  <inkml:trace contextRef="#ctx0" brushRef="#br1" timeOffset="56755.33">3316 706 0,'0'0'0,"18"-18"0,-1 18 16,1 0-16,0-35 15,-18 17 1,-36 0-1,1 18 1,-53 0 0,35 53-1,35 18 1,1 35 0,17-36-1,17-17 1,19-53 15,17 0-15,-1-35-1,-16-36 1,-19 18 0,1-17-1,-18 52 1,0 36 15,0 52-15,18 1-1,17-1 1,0-34 0,18-36-1,18-18 1,-36-17-1</inkml:trace>
  <inkml:trace contextRef="#ctx0" brushRef="#br1" timeOffset="56972.07">3651 688 0,'18'18'31,"-18"-1"-16,18 1-15,-1 52 16,1 1 0,-18-53-16,35 34 15,-17-16 1</inkml:trace>
  <inkml:trace contextRef="#ctx0" brushRef="#br1" timeOffset="57188.39">3881 706 0,'0'-18'0,"0"36"16,0-1-1,-53 36 1,0 18-1,35-36-15,-35 53 16,53-35 0</inkml:trace>
  <inkml:trace contextRef="#ctx0" brushRef="#br1" timeOffset="57704.91">4357 758 0,'0'0'0,"-35"-35"16,17 35-1,-35 0 1,0 0-1,18 18 1,-18 52 0,35 19-1,1-1 1,17-53 0,17-35-1,36 0 1,-18-53-1,36 0 17,-53 18-32,17-18 15,0 0 1,-35 35 0,0 71 15,0-35-31,0 70 15,0-35 1,0 0 0,35-35-1,18-18 1,-17 0-16,-19 0 16</inkml:trace>
  <inkml:trace contextRef="#ctx0" brushRef="#br1" timeOffset="58004.59">5115 706 0,'0'-18'0,"0"36"0,0-54 16,0 19-1,-35 17 1,0 0-1,-18 70 1,53-52-16,-35 52 16,35 19-1,0-72-15,0 54 16,0-1 0,52-52-1,1-18 1,18-18-1</inkml:trace>
  <inkml:trace contextRef="#ctx0" brushRef="#br1" timeOffset="58273.03">5733 547 0,'0'-18'0,"0"36"0,0-53 0,0 17 16,-36 18-1,-17 0 1,-17 70 0,52 19-1,1 16 1,-19-16 0,36-72-16,-17 89 15,17-71 1,0 1-1,70-36 17</inkml:trace>
  <inkml:trace contextRef="#ctx0" brushRef="#br1" timeOffset="59438.47">5980 811 0,'0'-17'0,"0"34"0,0-52 0,0 0 15,0 17 1,-53 18 0,0 18-1,35-18-15,-52 88 16,34-17 0,19 17-1,17-35 1,0-18-1,70-35 17,1 0-17,-1-53 1,-17-18 0,-18-17-1,1 18 1,-1 17-1,-35 123 17,-35 36-17,17-35 1,18 17 0,0-53-1,88-17 1,-17-18-1,17-53 17,0-18-17,-35 1 1,-35-18 0,-18 70-16,0-17 15,-35 70 16,35 36-15,0-1 0,17-35-1,-17-17-15,18 17 16,-1-17 0,-34-18 30,-1 0-30,18-18 0,-17 18-1,-1 0 1,18 18 0,0 0-1,18-1 1,17-17-1,0 0-15,53 0 16,18-17 0,18-36-1,-54 0 1,1-35 0,-71 70-16,17-35 15,-17 18 1,-70 35 15,52 35-15,-17 53-1,35-35 1,0 18 0,0-54-1,0 1 16,-35-18-15,-18 0 0,35 0-16,-35-18 15</inkml:trace>
  <inkml:trace contextRef="#ctx0" brushRef="#br1" timeOffset="60254.83">14975 512 0,'0'0'15,"-17"0"-15,-1-18 0,-70-35 32,70 35-32,1 18 15,-1 0 1,71-17-1,141-1 1,18 18 0,35-18-1,-106 18 1,-88 0 0,-71 18-1,0-18-15,-70 18 16,-18-18-1</inkml:trace>
  <inkml:trace contextRef="#ctx0" brushRef="#br1" timeOffset="60488.29">15293 406 0,'0'0'0,"-18"0"16,-17 0-1,35 35 1,0 36-1,-18 34 1,-17-16 0,17 16-1,1-87-15,17 35 16,0-35 0,35-18-1</inkml:trace>
  <inkml:trace contextRef="#ctx0" brushRef="#br1" timeOffset="60840.29">15452 776 0,'17'0'0,"-34"0"0,52 0 16,-17 0-1,-1-18-15,18 1 16,54-18-1,-19-1 1,-52 1 0,-18 0-1,-18 35 1,-52 0 0,17 35-1,35-17-15,-52 70 16,52-18 15,0 19-15,18-37-1,53-52 1,35 0 0,-52 0-16,52-52 15</inkml:trace>
  <inkml:trace contextRef="#ctx0" brushRef="#br1" timeOffset="61221.47">16104 653 0,'18'-18'0,"-36"36"0,36-71 15,-36 53 1,-35 0 0,0 35-1,1 18 1,52-18-1,0-17 1,0-1 0,35 1-1,18 17 1,-18 1 0,-17-1-1,-18-17 1,-36-1-1,19 1-15,-54-18 16,-17 17 0,35-17-1,71-17 17,-1-1-17</inkml:trace>
  <inkml:trace contextRef="#ctx0" brushRef="#br1" timeOffset="61521.05">16422 564 0,'0'-17'16,"0"34"-16,0-52 0,-18 35 31,18 18-31,-35 17 15,17 36 1,-17 34 0,17 1-1,18-53 1,36-18 0,17-35-1,17-17 1,-17-36-1,-35 53 1</inkml:trace>
  <inkml:trace contextRef="#ctx0" brushRef="#br1" timeOffset="61687.1">16351 670 0,'-17'0'15,"34"0"-15,-87 0 16,52 0-1,53 0 1,-17 0-16,53 0 16,87-17-1,-122 17-15</inkml:trace>
  <inkml:trace contextRef="#ctx0" brushRef="#br1" timeOffset="61937.86">17074 494 0,'-35'0'32,"0"0"-17,-18 70 1,18 1 0,17-53-16,-17 70 15,17-18 1,0-17-1,18-35 1,18-36 15,0-17-15</inkml:trace>
  <inkml:trace contextRef="#ctx0" brushRef="#br1" timeOffset="62156.79">16933 635 0,'18'-35'0,"-36"70"0,36-106 15,0 71 1,-1 0 0,1 53-1,17 18 1,0-1 0,36 19-1,-53-36 1,-1-53-1,1 0-15,0 0 16,-1 0 0</inkml:trace>
  <inkml:trace contextRef="#ctx0" brushRef="#br1" timeOffset="62403.9">17480 512 0,'0'0'0,"-35"-36"31,-18 36-15,-18 53-1,-17 35 1,53 1 0,35-72-16,-35 89 15,35-53 1,0-18-1,70-35 1,-52 0-16</inkml:trace>
  <inkml:trace contextRef="#ctx0" brushRef="#br1" timeOffset="62971.51">17798 635 0,'0'0'16,"17"-18"-16,-17 1 0,0-1 0,0 0 15,-17 1 1,-54 34 15,-17 54-15,17 0 0,36 34-1,35-16 1,0-54-1,35-35-15,71 17 16,-18-17 0,18-17-1,-88-1 1,-18-52 0,-35 17-1,-36 35 1,53 0-1,18 1 17,36 17-1,-19 17-31,1 1 16,0 70-1,-18-17 1,0 17-1,-71 18 1,18-36 0,-35 1-1,53-18 1,17-53 0</inkml:trace>
  <inkml:trace contextRef="#ctx0" brushRef="#br1" timeOffset="63505.04">18768 582 0,'0'-18'0,"0"36"0,0-53 0,-18-36 31,0 71-31,-17-17 16,-18 17-1,36 0-15,-72 70 16,37 18-1,16 36 1,19-18 0,17-1-1,17-87-15,36 17 16,71-35 0,34-17-1,-52-36 1,35-53-1</inkml:trace>
  <inkml:trace contextRef="#ctx0" brushRef="#br1" timeOffset="63736.84">19226 512 0,'0'-36'16,"0"72"-16,0-160 16,-17 142 15,-1-1-31,-35 72 15,36 16 1,-1-69-16,0 87 16,1-52-1,17-1 1,17-70 0,54 0-1,-36 0-15</inkml:trace>
  <inkml:trace contextRef="#ctx0" brushRef="#br1" timeOffset="64871.67">19667 670 0,'0'-35'16,"0"70"-16,0-88 16,-53 18-1,-35 35 1,18 18-1,-19 52 1,54 18 0,35-35-1,0 18 1,35-53 0,18-18-1,0 0 1,18-53-1,-18-18 17,53-17-17,-89 35 1,1 53 0,-18 35-1,-18 18 1,-17 35-1,35-35 1,18-35 0,52-18-1,18 0 1,18-53 0,-18 0-1,-17-35 1,-53 53-16,-1-18 15,1 0 17,-71 106-1,35 17-15,18-52-16,0 52 15,0 1 1,18-36-1,0-17 1,-18-36 15,0-17-15,-18-18 0,0 53-16,1-18 15,-1 18 1,0 36-1,18-1 17,0 18-17,53-18 1,36-35 0,-19 0-1,36-17 1,-18-36-1,-53 35-15,71-53 16,-53 1 0,-35-1-1,-54 71 1,-34 0 0,-18 71-1,88-53-15,0 34 16,0-34-1,0 70 1,0-35 0,53 0-1,-36-35 1,-34-18 31,-1-18-47,-70 18 15</inkml:trace>
  <inkml:trace contextRef="#ctx0" brushRef="#br1" timeOffset="65887.84">758 9243 0,'0'-18'16,"0"36"-16,18-54 0,-18 1 16,0 18-16,0-1 0,0-17 15,-18-1 1,-52 36 0,-1 36-1,1 69 1,52-69-16,18 52 15,0 53 17,35-70-17,36-1 1,0-52 0,34-18-1,19-71 1,-1-17-1,-52 35 1</inkml:trace>
  <inkml:trace contextRef="#ctx0" brushRef="#br1" timeOffset="66121.38">1288 9172 0,'17'-17'0,"-34"34"0,34-123 16,-17 71-16,0 0 16,-35 35-1,0 35 1,-1 71-1,19-18 17,17 36-17,0-36 1,0-18 0,0-52-1,70-18 1,-17-35-1</inkml:trace>
  <inkml:trace contextRef="#ctx0" brushRef="#br1" timeOffset="67320.05">1746 9278 0,'0'0'0,"53"-71"16,-53 1-1,-35 70 1,17 0-16,-70 0 31,17 70-15,-17 19-1,71-1 1,-1 0 0,18-17-1,53-71 1,0 0-1,35-36 1,-35-17 0,18-35-1,-19 0 1,-34 17 0,-18 36-1,0 53 1,0 52-1,-18 1 17,1 17-17,17 0 1,53-52 0,17-36-1,18-18 1,18-53-1,0-17 1,-53 18 0,-53-1-1,-53 89 17,35 17-17,18 36 1,0-54-16,18 36 15,35-18 17,-18-17-17,-17 0 1,-18-36 15,-35 0-15,17 1-16,-35-18 15,35 35 1,1 0 0,-1 35-1,18 0 1,53 0 0,-18-17-1,71-18 1,18-35-1,-18-1 17,-1-34-17,-34-1 1,-53-17 0,-18 53-1,-36 35 1,-34 35-1,52 18 1,18-35-16,0 52 16,53 1-1,-18-36 1,1-17 0,-36-1-1,-36-17 16,19 0-31,-1 0 16,-17 0-16,-18-17 31,35-19-15,18 19-16</inkml:trace>
  <inkml:trace contextRef="#ctx0" brushRef="#br1" timeOffset="68952.88">3810 9190 0,'0'-18'15,"0"36"-15,0-53 0,0-36 16,0 53-16,0 1 0,0-19 16,-18 36-1,-52 36 1,52 87 0,1-17-1,-1 0 1,18-88-16,0 52 15,0-35 17,18-35-1,-1-17-31,18-36 16,1 0-1,17-35 1,0 17-1,-18 36 1,-18 35 0,1 70-1,0 19 1,-1-72-16,1 36 16,-18 0-1,35-35 1,1-18-1,16-18 1,19-52 15,-36 17-15,1-18 0,-36-17-1,0 35 1,0 18-1,0 88 17,-18-36-32,18 71 15,0 1 1,0-36 0,53-36-1,53-17 1,0-17-1,-18-36 17,0-36-17,-70 1 1,-1-35 0,1 87-16,-18-52 15,0 53 1,0 70-1,-18 53 1,1 36 0,17 17-1,-36-53 1,19-17 0,34-89 46,19-35-62,16-17 16,-34 52-1,17-35 1,18 0 0,-17 53-1,-19 53 1,-17 18-1,18-1 1,0-17 0,34-18-1,1-35 1,0-17 0,35-36-1,-35 0 1,-35 18-16,0-18 15,-1 35-15,-17-35 32,0 36-17,0 34 1,0 36 0,0 18-1,0-18 1,0-36-16,0 1 15,0-36 32,0 1-31,0-1-16</inkml:trace>
  <inkml:trace contextRef="#ctx0" brushRef="#br1" timeOffset="69120.1">5327 9031 0,'0'-18'0,"0"36"0,0-53 16,-18 35-1,1 0 1,17 17 0,0 1-1,0 0 1,35-18-1</inkml:trace>
  <inkml:trace contextRef="#ctx0" brushRef="#br1" timeOffset="69953.74">5803 9013 0,'-17'0'15,"34"0"-15,-87-17 0,52 17 0,-53 0 16,19 35 15,16 36-15,1 34 0,17 19-1,18-106-15,0 52 16,53-17-1,53-53 1,0 0 0,-18-35-1,18-36 1,0-35 0,-71 1-1,-17-37 1,-18 37-1,0 69 17,-18 72-32,-35 122 31,35-52-15,1 0-1,17-18 1,0-52-1,0-19 1,35-34 15,18-36-15,18 0 0,-1 0-1,-35 53 1,-35 17-1,18 1-15,-18 53 16,35-1 15,1-35-15,52-17 0,18-18-1,17-53 1,-105 53-16,70-53 15,0 0 1,-53-17 0,-17 52-1,-53 0 1,0 18 0</inkml:trace>
  <inkml:trace contextRef="#ctx0" brushRef="#br1" timeOffset="72970.33">1147 10689 0,'0'-17'0,"0"34"0,17-52 0,1 17 15,-18-35-15,0-35 16,0 70-1,-18-17-15,-52 35 32,-1 53-17,18 53 1,18 88 0,17 0-1,18-53 1,35 0-1,36-88 1,70-70 0,-53-36-1,53-71 1,-35 1 0,-70 52-1,-36-17 1,0 106 15,-18 34 0,18 54-15,0-35 0,18-36-16,17 18 15,53 0 1,0-53-1,-17-35 1,-1-36 0,-17-17-1,-53 17 1,-53-34 0,-35 34-1,-35 53 1,34 18-1,19 71 1,70 52 15,18-17-15,70-18 0,0-70-1,35-18 1,-34-35-1,-1-36 1,-35 1 0,-36-1-1,-17 18 1,0 36 0,36 34-1,-19 36 1,1 35-1,-18 18 1,0-71 15,0 1-15,0-54 15,0-17-15,0 17-16,35-70 15,18-18 1,0 18 0,18 35-1,-18 53 1,-36 0-16,18 35 16,-35-17-16,18 88 15,0-36 1,-1 18-1,36-35 1,18-17 15,17-36-15,-53 0-16,53-36 16,18-34-1,-17-18 1,-54 17-1,-35-17 1,0 53 0,-18 35-1,-35 53 1,36 17 0,17 1-1,17-1 1,1-35-1,17-17 1,-35-36 31,0 1-31,-17-18-1,-1 17 1,0 18-16,1 0 15,-1 0 1,18 53 0,18 0-1,17-36 1,18 1 0,-36-18-16,54 0 15,0-35 1,52-18-1,-17-35 1,-53 35 0,-36-35 15,-17 52-31,0 1 16,-35 70 15,17 36-16,18-54-15,-17 54 16,17 35 0,35-89-1,-17 1-15,70-18 16,18 0 0,-18-18-1,18-34 1,-36-37-1,-52 72-15,17-54 16,-35 1 15,0 52-15,-53 18 0,18 53-1,35 17 1,0-52-16,0 35 15,18 0 1,17-18 0,-17-35-1,-1 0 1,-17-17 15,-17 17-31,-1 0 16,0-18-1,18 53 17,0-17-17,18 17 1,53-17 0,-19-18-1,54 0 1,0-36-1,-35 1 1,-1-35 0,-17-71-1,-35 35 1,-1-53 0,-17 71-1,0 123 16,-17-17-31,-18 88 32,17-1-17,18 19 1,0-36 0,0 0-1,18-35 1,34-35-1,1-18 1,0 0 0,0-53-1,18-18 1,-54 18 0,-17 18-16</inkml:trace>
  <inkml:trace contextRef="#ctx0" brushRef="#br1" timeOffset="73186.97">4604 10742 0,'-18'0'0,"36"0"0,-54 0 16,72 0 15,17 0-15,35-18-1,-35 1 1,0-1 0,-53 1-16,0-1 15,0 0 1</inkml:trace>
  <inkml:trace contextRef="#ctx0" brushRef="#br1" timeOffset="73420">3775 10654 0,'-18'18'0,"36"-36"16,-71 36-16,-18-18 16,54 0-1,34 0 32,36 0-31,-35 0-16</inkml:trace>
  <inkml:trace contextRef="#ctx0" brushRef="#br1" timeOffset="74703.08">5944 11007 0,'0'0'0,"0"-18"31,0 0-15,0 1-16,0-1 16,0-35-1,0-17 1,0-19 0,0 1-1,0 53 1,0 70 15,-17-17-31,-1 52 16,-17 54-1,35-18 1,0-53 0,17-18-1,54-35 1,-18 0-1,17-53 1,-34-18 15,-19-17-15,-17 18 0,-70-1-1,-18 36 1,52 35-1,1 0 1,53 18 15,-1-18-31,89 0 16,0-36 0,-18-17-1,18-17 1,-18-1-1,-53 36 17,-35 17-32,-17 36 31,-18 52-15,17 54-1,18 52 1,0-52-1,0-71-15,0 176 16,0 36 0,0-71-1,0 53 1,0-18 0,0-17-1,0-124 1,-35-18-1,-1-70 1,-17-17 0,36-89 15,-1-18-15,18 71-16,0-193 15,18 34 1,52-88-1,1 71 1,-1 105 0,-17 71-1,-35 36-15,70-36 16,-35 35 0</inkml:trace>
  <inkml:trace contextRef="#ctx0" brushRef="#br1" timeOffset="75135.72">7585 10460 0,'0'0'0,"0"-106"32,0 88-32,0 1 15,0-1-15,0 71 31,0-18-15,0 53-16,0 36 16,-18-1-1,18-105 1,0 53 0,0-54-1,0 1 1,53-36-1,-35 1-15</inkml:trace>
  <inkml:trace contextRef="#ctx0" brushRef="#br1" timeOffset="75451.95">7708 10495 0,'-17'-18'0,"34"36"0,-105-141 16,70 70-1,18 0 1,71 18-1,88 17 1,-36 18 0,-88 0-1,54 53 1,-89 17 0,-89 1-1,-69 17 1,-1-17-1,106-54 1,71-17 15,52-17-15,18-19 0</inkml:trace>
  <inkml:trace contextRef="#ctx0" brushRef="#br1" timeOffset="75886.84">8414 10336 0,'0'0'0,"17"0"0,-17-17 0,36-19 31,-36 1-15,-71 35 15,53 18-31,-34 17 15,-37 53 1,72-17 0,34-1-1,54-34 1,35-1 0,-18 18-1,-70-35 1,-18 17-1,-89 18 1,1-36 0,-35-17 15,52 0-15,54 0-1,52-35 16,0 17-31,36-34 16</inkml:trace>
  <inkml:trace contextRef="#ctx0" brushRef="#br1" timeOffset="76168.86">8714 10266 0,'0'-18'16,"0"36"-16,0-53 0,0 52 31,0 1-15,17 52-16,19 54 15,-1-36 17,-35-70-32,35 70 15,-35-35 1,0-36-1,53-34 17,-35-1-32</inkml:trace>
  <inkml:trace contextRef="#ctx0" brushRef="#br1" timeOffset="76403.85">9296 10319 0,'0'-18'0,"0"36"0,0-54 0,-18 36 31,0 18-31,-70 53 16,53-54-1,-53 71 1,-36 1 0,36-1-1,70-70 1,71-1-1,53-34 1,-88-1-16</inkml:trace>
  <inkml:trace contextRef="#ctx0" brushRef="#br1" timeOffset="77119.88">9454 10336 0,'0'0'0,"0"18"31,0 0-31,-17 52 16,-1 36 15,1-18-15,17-70-16,-18 17 15,18-17 1,-18-36 15,18 1-15,0-54-1,0 53-15,18-105 16,35 35 0,17-18-1,19 106 1,-19 17-1,-35 72 1,1 16 0,-36-16 15,0-36-15,0-36-1,0-34 16,0-1-15,17-70 0,36-18-1,18 0 1,70 0 0,0 89-1,-53 52 1,-70-17-16,-1 140 15,-34 1 1,-36-71 0,0 0 15,18-35-15,17-53-1,0 0 1,-17 0-16</inkml:trace>
  <inkml:trace contextRef="#ctx0" brushRef="#br1" timeOffset="77785.13">1252 12718 0,'0'0'0,"0"-18"0,0 0 0,0 1 16,0-1-1,0 36 17,0 70-17,0 18 1,0-71-16,0 71 16,0-36-1,0-34 1,53-54 15,-35 0-31,35-17 16</inkml:trace>
  <inkml:trace contextRef="#ctx0" brushRef="#br1" timeOffset="78169.16">1711 12665 0,'0'0'0,"18"-18"0,-1-17 16,1 0-1,-53 35 1,-54 0 0,19 52-1,35 1 1,35 0 0,17-17-1,54-19 1,17 1-1,-17-18 1,-1 53 0,-52 0 15,-18 0-15,-71-1-1,1-16 1,17-19-1,0-17 1,17-17 0,1-54-1</inkml:trace>
  <inkml:trace contextRef="#ctx0" brushRef="#br1" timeOffset="78359.11">1270 12330 0,'0'0'0,"-18"-18"0,1 18 15,-1-18 1,53 18 31</inkml:trace>
  <inkml:trace contextRef="#ctx0" brushRef="#br1" timeOffset="78851.88">3140 12347 0,'0'-17'0,"0"34"0,0-52 0,17-71 31,-17 88-31,0-17 16,-17 35 0,-36 53-1,-18 53 1,36-18-1,17 71 1,18-124-16,18 89 31,53-36-15,34-35 0,1-53-1,35-36-15</inkml:trace>
  <inkml:trace contextRef="#ctx0" brushRef="#br1" timeOffset="80635.69">3881 12577 0,'17'-18'0,"-34"36"0,52-124 15,-53 35 1,1 53-16,-36-17 16,-18 35-1,36 0-15,-53 35 16,70-17-16,-88 70 15,88 1 1,1 34 0,17-52 15,70-19-15,-52-52-16,70 0 15,-70 0-15,70-52 16,18-19-1,-36-17 1,-52 17 0,-18 1-1,0 52 1,-18 36 0,1 35-1,17 17 1,0 18-1,17 1 1,19-72 0,-19-17-1,54 0 1,-18-35 0,17-36-1,19-17 1,-36 0-1,-36 70-15,18-123 16,-35 35 0,18 71-1,-36 123 17,1-70-32,17 52 15,-53 107 1,53-71-1,0 0 1,70-71 0,19-35 15,16-18-15,54-88-1,-88 36 1,-1-18-1,-52-36 1,0 36 0,-18 70-16,0-35 15,-36 89 17,19 69-17,-1-16 1,0 17-1,18-71-15,0 35 16,0 19 15,71-37-15,17-34 0,-17-18-1,35-70 1,-36-1-1,-17 0 1,-53 1 0,0 35-1,-53 52 17,35 1-32,-17 17 15,35-17-15,0 35 16,0-36-16,-17 72 15,17-37 1,35-34 0,53 0-1,18-18 17,0-18-17,-71 0-15,106-34 16,-17-19-1,-54 0 1,-52-17 0,-18 18-1,0 52-15,-36 18 16,19 0-16,-71 0 16,-1 53-1,19 18 1,35 17-1,35 0 1,0-70-16,0 17 16,35-18 15,35-17-15,1-35-1,17-35 1,-17-19-1,-36 1 1,-35 53-16,53-106 16,-53 0-1,0 53 1,0 52 0,0 72-1,-18 52 1,-35 106-1,53-71 1,0-52 0,71 17 15,52-53-15,-70-35-1,-35 0-15,70 0 16,-17-53-1,-54 36-15</inkml:trace>
  <inkml:trace contextRef="#ctx0" brushRef="#br1" timeOffset="81701.85">7461 12400 0,'0'0'0,"0"-18"0,18-34 31,-18 34-31,0-35 16,-71 0 0,18 35-1,36 1-15,-36 17 16,35 0-16,-52 70 15,34 1 1,19 52 0,17-17 15,0-35-15,35-18-1,18-36 1,0-17-1,0-35 1,0-35 0,0-19-1,-36 1 1,19-53 0,-36 70-1,0 54 1,0 52-1,-18 71 1,0 17 0,18-17 15,36-35-15,16-36-1,37-17 1,-1-18-1,-53 0-15,18-36 16,-18 36-16,89-70 16,-18-18-1,-18-36 1,-71 18 0,1 1-1,-36 69 1,-70 54-1,18 105 1,52-17 0,18-18-1,71 1 17,-18-19-17,-18-35 1,-53-17 15,-52-18-15,34 0-1,19 0-15,-54 0 16,1-18 0</inkml:trace>
  <inkml:trace contextRef="#ctx0" brushRef="#br1" timeOffset="82468.55">1605 14305 0,'0'-18'16,"18"18"-1,-18-17-15,17-1 16,19-35-1,-19 0 1,1-35 0,-18 35-1,0 0 1,-18 53-16,1 53 31,17 53-15,0 123-1,0-35 1,0 36 0,0-177-1,-18 88 1,-17 18 0,-1-89-1,-34-35 1,-18-35-1,-89 0 1,142 0-16,-88-53 16,-1-17-1,89-18 1,17-53 0,18 105-16</inkml:trace>
  <inkml:trace contextRef="#ctx0" brushRef="#br1" timeOffset="82684.56">1464 13864 0,'0'-17'0,"0"34"0,0-52 0,0 17 15,0 1 1,-35 17-1,17 0 1,36 17 0,35 19-1,35 16 1</inkml:trace>
  <inkml:trace contextRef="#ctx0" brushRef="#br1" timeOffset="83251.89">2311 14217 0,'0'-18'0,"0"1"0,17-1 16,-34-35-1,-36 0 1,-53 18-1,35 17 1,54 18-16,-36 36 16,35 16-1,-17 72 1,17-36 0,18-17-1,18-36 1,70-53-1,-17-52 1,34-18 0,-52 17 15,-17 0-15,-36 19-1,0 34 1,0 53-1,0 53 1,35 1 0,0-19-1,18 1 1,-35-71-16,17 0 16,53 0-1,-35-53 1,-35 35-16</inkml:trace>
  <inkml:trace contextRef="#ctx0" brushRef="#br1" timeOffset="83467.49">2752 14076 0,'0'-71'15,"0"142"-15,0-177 32,-18 88-17,18 54 1,0 52-1,35-18 1,-17 19 0,-18-72-16,0 36 15,0-35 1,18-18 0,-1 0-16</inkml:trace>
  <inkml:trace contextRef="#ctx0" brushRef="#br1" timeOffset="83684.61">3034 14041 0,'0'0'0,"18"-36"31,-18 19-15,0 34-1,-53 36 1,35-35-16,-35 17 15,0 36 1,35-1 0,18-52-1</inkml:trace>
  <inkml:trace contextRef="#ctx0" brushRef="#br1" timeOffset="84202.87">3404 14129 0,'0'0'0,"18"-18"0,35-35 16,-53 18-1,0 17-15,-35-17 32,-36 0-17,-17 35 1,35 17-1,18 72 1,35-54-16,0 35 16,0 36-1,0-35 1,53-54 0,17-17-1,1-53 1,-18 1-1,-1-37 1,-16 19 0,-19-18 15,-17 70-15,0 36-1,0 70 1,0-18-1,36 1 1,-1-53 0,18-1-1,17-17 1,19-53 0</inkml:trace>
  <inkml:trace contextRef="#ctx0" brushRef="#br1" timeOffset="86134.81">4657 13864 0,'17'-17'0,"-34"34"0,34-52 0,1-53 16,-18 70-16,0 0 15,-35 1 1,-1 52 0,-34 71-1,35 35 17,17-88-32,18 17 15,18 72 1,34-72-1,72-52 1,-1-36 0,-17-35-1,18-17 1,-1-54 0,-105 89-16,17-71 15,-17-70 1,-18 17-1,0 106 1,-18 35 0,0 54 15,18-1-31,-17 124 16,-1 17-1,18-70 1,0 17-1,71-52 1,-1-71 0,-52 0-16,105 0 15,36-35 1,-35-18 0,17-18-1,-88-35 1,-53 71-16,0-35 15,-53-1 1,-35 71 0,17 35 15,-35 71-15,53 18-1,36-107-15,17 54 16,0-1-1,35-70 1,18 0 0,17-17-1,36-36 1,-88 35-16,35-35 16,0-53-1,-36 18 1,-17 106 15,-17-1-15,-1 36-16,0-35 15,1 35-15,-1-35 16,-17 70 0,35-35-1,17-36 1,19-17-16,17 0 15,70-17 1,-105-1-16,70-17 16,35-36-1,1-17 1,-54 17 0,-52-17-1,-71 106 16,36 0-31,-36 87 16,53 1 0,0-53-1,0 0 17,53-53-17,-1 18 1,-34-18-1,-18-18 1,-18-17 0,-17-1-1,-18 19 1,18 17 0,17 17-1,1 36 1,34 0-1,19-53 1,34 18 0,54-18-1,-89 0 1,71-35 0,17-18-1,1-18 1,-54 1-1,18-19 1,-70 1 0,-106 106 15,35 70-15,53-17-1,0-54-15,0 36 16,18 0-1,17-35 1,-35-1 0,0 1-1,0 0 17,-18-18-17,-17 0 1,0 0-1,-1-36-15</inkml:trace>
  <inkml:trace contextRef="#ctx0" brushRef="#br1" timeOffset="88617.61">13811 9490 0,'0'-18'16,"0"36"-16,18-36 0,-18 0 0,0-17 15,18 18-15,-18-19 31,-18 36-31,-53 0 16,1 36 0,-36 52-1,53 35 17,53 1-17,18 17 1,87-35-1,37-89 1,-19-17 0,71-88-1,-18-35 1,-70 17 0,-88 70-16,70-105 15,-70 18 1,-18 52-1,0 1 1,0 105 15,0-17-15,-18 88 0,-35 52-1,36-34 1,17-1-1,35-35 1,71-88 0,0 0-1,17-70 1,0-18 0,-52 17-1,-53-35 1,-54 0-1,-17 89 1,-17 17 0,-1 53-1,36 17 17,-18 54-17,53-18 1,0-36-1,53-70 1,0-18 0,18-17-1,-1-53 1,-35 0 0,-35 70-16,18-52 15,-18-1 1,0 36-1,0 105 17,0-52-32,0 88 15,0 53 17,0-71-17,71-35 1,17-53-1,0 0 1,18-53 0,0-71-1,-71 36 1,-35-53 0,0 70-1,-35 54 1,-18 70-1,53-36-15,-18 72 16,18 34 0,0-35 15,0-35-15,18-35-1,-1-18 1,-17-36 15,-35-16-15,17-1-1,-17 53 1,18 0 0,17 17-16,-18 19 15,18-19-15,0 54 16,53-36-1,0-35 1,53 0 0,17-18-1,-88 18 1,36-35-16,-36 17 16,106-70-1,0-18 1,-88 18-1,-53 35 1,-53 36 0,0 34-1,18 72 1,35-1 0,18-35-1,35 17 1,-18-17-1,0-35 1,-35-1 0,-53-17-1,-17 0 17,-18-17-17,35-36 1,70-18-16</inkml:trace>
  <inkml:trace contextRef="#ctx0" brushRef="#br1" timeOffset="90300.81">17709 9490 0,'0'-18'16,"0"36"-16,0-54 0,0-34 15,-17 70-15,-1-18 16,-17 18-1,-18 53 1,18 71 0,35-19-1,0 19 17,0-54-17,0-34 1,17-36-1,54-36 1,-18-16 0,17-54-1,1 0 1,-36 35 0,-17 36-1,-18 70 16,0-17-31,0 70 16,0 0 0,0-52-1,0-1-15,0-17 16,0 17 0,53-18-1,0-17 1,17-35-1,1-53 1,-1 17 0,-34-34-1,-19 69-15,1-52 16,0 35 0,-18 36-1,-18 34 1,-35 54-1,53-54-15,-35 89 16,35-70-16,0 87 16,0-52-1,35-19 17,53-52-17,0 0 1,-70 0-16,88-52 15,17-54 1,-70 18 0,-35-36-1,-18 1 1,0 52 0,-35 53-1,-18 107 1,0 16-1,-18 37 1,36-19 0,35-70 15,0-35-31,0-1 16,0 1-1,35-36 1,18-35-1,0-17 1,35-18 0,-70 70-16,52-17 15,-52 35 1,17 70 0,-17 18-1,0-35 1,-18 0-1,17-53-15,36 18 16,0-18 0,18-18 15,17-35-15,-18-17-1,-17-18 1,-17 35-1,-36 106 17,0 35-17,-18-35 1,18-36-16,0 19 16,0-19-1,18-17 1,34 0-1,-16-35 1,-19 0 0,1-1-1</inkml:trace>
  <inkml:trace contextRef="#ctx0" brushRef="#br1" timeOffset="90484.48">19509 9384 0,'0'0'15,"-53"-18"1,17 18 0,1 0-1,17 18 1,18 0 0,36-1 15</inkml:trace>
  <inkml:trace contextRef="#ctx0" brushRef="#br1" timeOffset="91317.45">19879 9402 0,'0'0'0,"0"-18"16,-18 18-1,-17 0 1,-35 35-1,17 36 1,17 52 0,36 1-1,36-54 1,52-17 0,53-53-1,-123 0-15,87 0 16,19-53-1,-1-17 1,-70-19 0,18-34-1,-71 88 1,17-71 0,-17 88-16,0-52 15,0 52 1,-17 36-1,-18 35 1,-1 52 0,36-69-16,-35 52 15,35-53-15,-35 53 16,17-17 0,18-18-1,0-71 32,35 1-47,-17-1 0,35-35 16,35-35-1,-17 17 17,-36 71-17,-35 36 1,0-19-16,0 36 15,0-18-15,0 18 16,53 0 0,35-35-1,-17-18 1,52 0 0,-88-18-16,36-17 15,17-18 1,-35-18-1,-35 19 1,-18 16 0,-18 19-1,-53 17 1</inkml:trace>
  <inkml:trace contextRef="#ctx0" brushRef="#br1" timeOffset="94400.1">14058 10672 0,'0'0'0,"0"-18"15,0-17 1,0 17-16,-17-17 16,-1 17-16,-17 18 15,17-18-15,-53 18 16,1 53 0,-1 18-1,18 52 1,53 18-1,0-17 1,71-36 0,35-35-1,17-71 17,-17-17-17,35-35 1,-35-19-1,-71 72-15,-17-36 16,17 0 0,-35 71 15,-17-1-31,-1 36 16,-17 53-1,17 0 1,36 0-1,52-71 1,1-35 0,52-18-1,-35-52 1,-52 52 0,-1-53-1,-35-17 1,0-18-1,-53 36 1,-53 35 0,36 35-1,52 0-15,-70 53 16,17 52 0,71 19-1,18-54 1,88 1-1,-89-71-15,89 18 16,35-36 0,0-53-1,-35 1 1,-53 17 15,-35-18-15,-18 54-1,0 34 1,0 36 0,0 18-1,-35 17 1,17-35 0,18-18-1,0-52 32,0-19-47,53-52 16,-18 18-1,53-19 1,-70 72 0,105-36-1,-34 35 1,-36 71-1,-36 18 1,-17 17 0,-35 0-1,35-53-15,-18 18 16,18-35 0,71-18-1,35-35 1,0-18-1,52-53 1,-70 18 0,-70 17-1,-18 53 1,-70 18 15,-1 36-15,36 34-1,35 1 1,0-1 0,35-17-1,-17-35 1,-1-18 0,-17-18 15,0-35-16,-17 18 1,-1 17 0,18 36 15,0 17-31,0 18 16,0-35-1,0 35 1,53-53-1,0 18 1,35-18 0,-70-18-16,52 0 15,-52 1-15,35-36 16,-18-36 0,-17 1-1,-1 53 1,-17 17-1,0 36 1,0 0-16,-17 17 16,-19 53-1,36-17 17,0-36-17,71-35 1,17 0-1,-53 0-15,54 0 16,34-71 0,-17 1-1,0-36 1,-106 53 0,0-17-1,-53 70 1,-18 35-1,54 35 1,17 1 0,17-18-1,36 17 17,-35-34-32,-1-36 31,-17-18 0,0 0-15,-17 1-16,-1-1 15,1 18 1,17 18 0,0 35-1,0-18 1,52-17-1,19-18 1,0 0 0,17-18-1,0-53 1,-35 1 15,0-1-15,-18-52-1,-17 88-15,17-89 16,-17 36 0,-18 35-1,0 71 1,-18 52 0,-35 54-1,35-89-15,-17 71 16,0-18-1,35 0 1,0-17 0,18-54-1,70-17 17,-18 0-17,-17-35 1,0-36-1,0 1 1,-35 35-16</inkml:trace>
  <inkml:trace contextRef="#ctx0" brushRef="#br1" timeOffset="94586.47">17304 10848 0,'-18'0'0,"36"0"0,-54 0 16,89 0 15,-17 0-31,69-18 16,37-17-1,-72 17 1,-35 1 0</inkml:trace>
  <inkml:trace contextRef="#ctx0" brushRef="#br1" timeOffset="94801.36">16439 10707 0,'0'0'16,"-17"0"-16,-1 0 0,1 0 0,-1 0 15,36 0 32,-1 0-47</inkml:trace>
  <inkml:trace contextRef="#ctx0" brushRef="#br1" timeOffset="95932.98">18944 10971 0,'0'-17'0,"0"-1"15,0-52 1,0 52-16,0-35 15,0 35 1,-53 71 15,0 18-15,-17 35 0,52-89-16,0 71 15,18-17 1,71-36-1,17-35 1,36-35 0,-1-36-1,1-17 17,-124 53-17,0 17-15,-53-70 16,-53 18-1,35 34 1,36 19 0,35-1-1,53 18 1,88 0 0,-17-35-1,87 0 1,-34-18-1,-107 0 1,-52 0 0,-18 35-16,0-35 31,0 18-15,0 141 15,-18-71-31,18 71 15,-17-71-15,-1 177 16,0-1 0,18-16-1,-17 51 1,-19-34 0,19-53-1,-1-106-15,0 106 16,-17-71-1,18-124 17,17 19-17,0-71-15,0-71 16,17 18 15,1 88-31,35-194 16,53 18-1,-36 105 1,54 36 0,-54 35-1,-52 53-15</inkml:trace>
  <inkml:trace contextRef="#ctx0" brushRef="#br1" timeOffset="97167.57">14870 12382 0,'-18'18'15,"0"0"1,18-1 0,-17-17-16,17-17 46,0-19-30,0-16 0,0 16-1,-36-34 1,19 52-16,-19-35 16,1 53-1,-18 71 1,0 35-1,36-18 1,17 18 0,0-89-16,0 36 15,0-35 1,35-18 15,18-35-15,0-1-1,-36-17 1,19-53 0,-19 54-1,1 34 1,-18 71 15,0-36-31,0 54 16,0-53-16,35 70 15,1-35 1,52-36 0,18-17-1,35-17 17,-35-18-17,17-71 1,-123 17-1,-53-34 1,-70-18 0,-18 35-1,88 88-15,-106-17 16,124 35-16,-177 71 16,71 52-1,0 89 1,123 17-1,53-70 1,89 17 0,-89-140-16,124 52 15,-36-71 1,71-17 15,-53-35-15,-70-18-1,0-53 1,-36 1 0,0 34-1</inkml:trace>
  <inkml:trace contextRef="#ctx0" brushRef="#br1" timeOffset="97433.64">15822 12206 0,'0'0'0,"-18"0"0,1 0 0,-1 0 16,1 0-1,34 0 1,89 0 0,-71-18-1,89 1 1,17 17-1,-88 0 1,-89 0 15,1 0-31</inkml:trace>
  <inkml:trace contextRef="#ctx0" brushRef="#br1" timeOffset="97683.32">15998 12206 0,'-17'0'15,"-1"0"1,-17 0 0,35 18-16,0 52 15,-18 54 17,1-18-32,-1-18 31,-17 0-16,17 0 1,18-70 0,53-36 15</inkml:trace>
  <inkml:trace contextRef="#ctx0" brushRef="#br1" timeOffset="98066.92">16157 12612 0,'18'0'16,"-18"-18"-1,17 18-15,-17-17 0,71-1 16,0-35 0,-54 35-1,19-17 1,-36-18-1,0 35 1,-53 18 0,-36 36-1,19 52 1,52-53-16,1 36 16,-19 17-1,36-17 1,0-36-1,53-35 1,71-18 0,-89 18-16,88-53 15,-17-17 1</inkml:trace>
  <inkml:trace contextRef="#ctx0" brushRef="#br1" timeOffset="98801.38">16757 12541 0,'-35'18'0,"123"-71"16,-141 88-16,123-88 0,-70 0 15,-17 53 1,-36 0 0,-35 71-1,52-18 1,36 0 0,53-36-1,-35 1-15,35 0 16,-35-1-16,17 1 15,0 0 1,-35-1 15,-18-17-15,-34 0 0,34 0-16,-35-17 0,18 17 31,17-18-16,0 36 1,18-1 0,18 19-1,53-19 1,-18-17 0,-36 0-16,71-17 15,-17-19 1,17-34-1,-35-1 1,0-70 0,-18 70-1,-35 36-15,53-124 32,-18 36-17,-35 70 1,0 71-1,-35 88 1,-18 52 0,18-17-1,35-35 1,0-35 0,0-18-1,35-36 1,-17-17-16,35 0 15,0-35 1,0-18 0,-53 18-1</inkml:trace>
  <inkml:trace contextRef="#ctx0" brushRef="#br1" timeOffset="98999.83">17145 12400 0,'0'0'16,"18"0"0,-1 0-1,1 0-15,52 0 16,19 0 0,-54 0-16,53-18 15,-53 1 1,1-1-1</inkml:trace>
  <inkml:trace contextRef="#ctx0" brushRef="#br1" timeOffset="99449.65">18574 12435 0,'-36'0'0,"72"0"0,-89-17 15,53-1-15,0-70 16,0 70 0,0 1-1,0 52 1,0 18 0,-18 35 15,18-70-31,-35 70 15,35-35 1,-18 0 0,18-36-1,53-17 1,35-35-16</inkml:trace>
  <inkml:trace contextRef="#ctx0" brushRef="#br1" timeOffset="99834.24">19032 12435 0,'0'0'16,"18"-17"-16,35-36 0,-35 35 16,-18 1-16,0-1 15,-71 18 1,0 35 15,1 36-15,52-18-1,18-18 1,71-17 0,17-18-1,18 17 1,-53 1 0,-36 17-1,-17-17 1,-17-18-16,-54 17 15,-17 1 1,17-18 0,54 0-1,-18 0 1,35-53 0</inkml:trace>
  <inkml:trace contextRef="#ctx0" brushRef="#br1" timeOffset="100034.34">18715 12047 0,'-18'0'0,"36"0"0,-53-17 0,17 17 16,0-18-16,1 18 15,-1-18 1,18 36 15,0 35-15</inkml:trace>
  <inkml:trace contextRef="#ctx0" brushRef="#br1" timeOffset="100583.31">15081 13423 0,'0'0'0,"0"-17"16,-17-54 15,-1 53-31,0 18 0,-17-17 16,-53 17-1,17 17 1,-35 107 0,36 35-1,35-36 1,35 53-1,35-70 1,35-53 0,124-35-1,36-53 1,-177 17 0</inkml:trace>
  <inkml:trace contextRef="#ctx0" brushRef="#br1" timeOffset="102333.08">15628 13758 0,'0'-53'16,"0"106"-16,0-123 0,-35-18 16,17 52-16,-88-34 15,0 70 1,-17 53 0,52 35-1,1 53 1,70-106-16,-18 71 15,18-53 1,88-35 0,18-18-1,0-18 1,18-53 15,-107 54-31,36-54 16,-35 36-16,-1-53 15,-17-18 1,0 88 0,-17 54-1,-1 87 1,18-88-16,0 54 16,0 34-1,71-70 1,-36-18-1,36-35 1,17-35 0,-71 17-16,19-17 15,-1 17-15,18-87 16,-18-37 0,-17 19 15,-18-18-16,0 88 1,-36 123 15,19-34-31,-18 122 16,17-16 0,18-1-1,0-35 1,18-89-16,34 1 15,54-18 1,18-53 0,-1-18-1,1-52 1,-71-36 0,-36 0 15,-17 89-16,-35 70 1,-18 17 0,0 107-1,18 17 1,17 0 0,18-35-1,53-35 1,0-71-1,53 0 1,17-18 0,-17-35-1,-71 35-15,54-52 16,-54-1 0,-35-17 15,0 35-16,-18 53 1,-35 53 0,36 18-1,-1-1 1,18 18 0,35-35-1,18-35 1,106-18-1,17 0 1,-34-35 0,34-36-1,-53-17 1,-87 17 15,-19-35-15,-17 89-16,-88-18 15,0 35 1,-36 70 0,36 1-1,18 35 1,52-89-16,18 54 16,0-36-1,71-17 1,17-18-1,0-36 1,0-34 0,-70 52-16,35-70 15,-53 53-15,17-89 16,1-35 0,17 36 15,-35 70-16,0 35 1,-17 54 0,17-1-16,-36 53 15,19 71 1,17 0 0,0-71-1,0 0 1,35-53-1,-35-17-15,53-18 16,35 0 0,0-35-1,1-18 1,69-18 0</inkml:trace>
  <inkml:trace contextRef="#ctx0" brushRef="#br1" timeOffset="103200.22">19262 13511 0,'0'0'0,"-18"-88"31,18 71-31,-71-36 15,1 53 1,-36 0 0,18 53-1,53-36-15,-18 54 16,17 35 15,36-1-15,0-52-1,53 0 1,18-53 0,-53 0-16,52-17 15,1-36 1,-1-53 0,-52 18-1,17-18 1,-17 53-1,-18 35-15,-53 54 32,18 52-17,17-71-15,18 36 16,0 35 0,0-17 15,18-53-31,34-1 15,37-17 1,34-17 0,-35-19-1,71-52 1,-18-35 0,-123 87-16,52-34 15,-52-18 1,-71 70-1,-17 36 1,-19 52 0,72 18-1,17 1 1,53-19 15,-36-17-15,-17-18-1,0-17 1,-17-18 15,-1 0-31,-53 0 16,-52 0 0</inkml:trace>
  <inkml:trace contextRef="#ctx0" brushRef="#br1" timeOffset="103699.7">14058 14552 0,'-17'-18'0,"34"36"16,-70-36-16,-17 18 15,52 0-15,36 0 32,52 0-32,54 0 15,87 0 16,-17 0-15,-123 0 0,-53 0-16,-1 0 15,-52 18 1</inkml:trace>
  <inkml:trace contextRef="#ctx0" brushRef="#br1" timeOffset="103949.29">14182 14623 0,'-36'0'0,"72"0"0,-89 0 16,53 35-1,0-17-15,0 52 16,0 1 0,17 52 15,-17-88-31,0 71 15,-17-35 1,-1 17 0,18-70-1,35-36 1</inkml:trace>
  <inkml:trace contextRef="#ctx0" brushRef="#br1" timeOffset="104982.72">14482 15046 0,'17'-18'16,"1"-17"-1,17 0 1,-17-18 0,-18 35-1,0 1 16,-18 17-15,0 17 0,1 18-1,-1-17-15,-35 53 16,53 35 0,0-54-1,0 1 1,71-53-1,52 0 1,1-70 0,-1-1-1,1-17 1,-71 0 0,-53 35-1,-36 53 16,-52 35-15,53 36 0,35-1-1,0 1 1,0-1 0,35-52-1,-35 0 1,0-54 15,-35-16-15,0 16-1,17 36 1,18 18 0,0 35 15,0 0-16,53-18 1,0-17 0,-36-18-16,72 0 15,16-36 1,-34 1 0,17-53-1,-17 0 1,-18-1-1,-36 54-15,19-88 16,-19 52 0,-52 106 15,-18 71-15,0-18 15,35-52-31,-17 70 15,35-1 1,0-52 0,35-35-1,36-18 1,-18-35 0,-35 17-16,-1-17 15,1 17-15,-18-35 16</inkml:trace>
  <inkml:trace contextRef="#ctx0" brushRef="#br1" timeOffset="105182.89">15293 14940 0,'-18'0'0,"36"0"0,-53 0 16,52 0 15,19 0-16,52 0 1,-18-18 0,-52 1-16,17-1 15,-17 18-15</inkml:trace>
  <inkml:trace contextRef="#ctx0" brushRef="#br1" timeOffset="105631.12">16351 14887 0,'0'0'0,"-35"-53"32,17 53-32,1 0 15,-19 18 1,1 70-1,-35 18 1,34 0 0,19-89-16,-19 72 15,19-72-15,17 36 16,0-35 15,0-71 0,0 35-31</inkml:trace>
  <inkml:trace contextRef="#ctx0" brushRef="#br1" timeOffset="106115.24">15981 15011 0,'0'0'0,"0"-18"0,-18-70 16,1 0 0,34 35-1,71 53 1,53 70-1,-17 36 1,-36 18 0,-53-19-1,-35-34 1,0-36 15,0-17-31,18-36 31,17-52-15,1-1 0,34-35-1,-17-17 1,18 17 0,-54 35-1,-17 54 1,-35 70 15,35-36-31,-35 36 16,-1-17-1,36-19-15,-17 18 16,70-35 0,17 0 15,-34 0-31</inkml:trace>
  <inkml:trace contextRef="#ctx0" brushRef="#br1" timeOffset="106784.66">17092 14817 0,'18'-18'0,"-36"36"0,53-54 0,-17 19 15,0-54 1,-18 36 0,-18 35-1,-53 35 1,19 36-1,34-54-15,-53 72 16,54-54-16,-54 88 16,36-17-1,35 0 1,70-53 0,19-35 15,52-36-16,-124 0-15,124-52 16,-70 17 0,-53-18-1,-36 18 1,-53 36 0,-34 17-1,69 0-15,-34 53 16,-1 0-1,71-36 1,71-17 15,-54 0-31,54-35 16,-53 35-16,52-18 16,-35 18 15,-35 53-16,0 18 1,-52 70 0,34-88-16,-53 88 15,54-106-15,-54 142 16,-17 122 0,0-52-1,35-70 1,53-107-1,0-52-15,88-159 32</inkml:trace>
  <inkml:trace contextRef="#ctx0" brushRef="#br1" timeOffset="108690.72">18203 14799 0,'0'-18'0,"0"36"0,0-53 0,0-1 16,0 19 0,-17 17-1,-54 35 16,-17 53-15,70 0 0,18 36-1,0-106-15,36 70 16,34-53 0,89-17-1,17-71 1,-35 0-1,18-53 1,-124 71-16,54-106 16,-72 17-1,-17-17 1,0 88 0,-17 71 15,-54 70-16,71-53-15,-53 71 16,35 35 0,18-17-1,53-36 1,53-18 0,-70-52-16,52-18 15,-53 0-15,71-18 16,35-52-1,-53-1 1,-35 1 0,-53-36-1,0 88-15,0-35 16,-71 53 0,-34 36 15,16 52-16,37-18 1,16 19 0,36-72-16,0 36 15,0-35-15,18-1 16,35-17 0,35-17-1,-17-36 1,34-53-1,-52 53 1,-53 35-16,36-17 16,-54 53 15,0-1-15,1 36-16,-19 18 15,36 0 16,0-54-31,36 18 16,52-35 0,18 0-1,0-35 1,70-35 0,-53-1-1,-87 53-15,52-70 16,-70 35-1,-18 36 1,-53 17 0,0 70-1,35-17 1,18-35-16,0 35 16,18 0 15,17-18-16,0-17 1,-35-36 15,0 0-15,-35-17 0,-18 17-1,18 18 1,-1 18-1,19-18-15,17 53 16,0 0 0,35-36-1,36 1 1,-18-18 0,52-35 15,-34 0-16,-36 17-15,89-70 16,-36 17 0,-53 1-1,-35-1 1,-35 36 0,17 35-16,-35 0 15,18 70 1,17 1-1,18-18 1,36 35 0,-36-70-16,17 17 15,-17 35 1,-35-70 0,17 18 15,-17-18-16,18 0 1,-1-18 15</inkml:trace>
  <inkml:trace contextRef="#ctx0" brushRef="#br1" timeOffset="108896.2">20655 15187 0,'0'0'0,"-18"0"31,18-18 31,0 1-46,0-1-16</inkml:trace>
  <inkml:trace contextRef="#ctx0" brushRef="#br1" timeOffset="123499.95">0 12312 0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2:30:42.7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1782 3175 0,'0'0'0,"0"18"16,0-36 62,17 18-62,1-18-16</inkml:trace>
  <inkml:trace contextRef="#ctx0" brushRef="#br0" timeOffset="1269.81">2963 1217 0,'18'0'31,"0"0"-15,-1 0 31,1 0-32,0 0 1,-1-35-16,1 35 0,-1-35 16,1 17-16,0-17 15,-1-18 17,-17 0-17,-53 35 1,-17 18-1,-71 35 1,-18 71 0,53-18-1,18 1 1,88-54 0,35 0-1,1-35-15,16 0 16,125 18-1,-54-18 1,36 35 0,-71 0-1,0 36 17,-70-1-17,-18-34-15,-53 105 16,-35-53-1,-53-17 1,35-54 0,-17-17-1,34-35 1,72 17-16,-71-70 16,70 35-1,18-17 1,18 17-1,52 17 1,1 1 0,-54 35-16</inkml:trace>
  <inkml:trace contextRef="#ctx0" brushRef="#br0" timeOffset="1836.17">3845 1182 0,'18'-18'0,"-36"36"0,36-53 16,-36 35 15,-52 0-15,52 17-16,-35 54 15,-17 35 1,34-1 0,36 36-1,0-52 1,36 17 15,-19-89-31,71 18 16,36-17-1,-18-53 1,35-36 0,-35-17-1,17-18 1,-105 71-16,-1-18 16,-17 18-16,-52-89 15,-37 36 1,-52 35-1,53 53 1,-18 35 0,89-17-16,-36 35 15,17 0 17,19-35-17,-1-1 1</inkml:trace>
  <inkml:trace contextRef="#ctx0" brushRef="#br0" timeOffset="8168.06">4833 1111 0,'0'-17'0,"0"-19"31,0 19-31,0-1 16,0 0 0,0 36 15,0 0-31,0 70 15,0-53-15,0 124 16,0-18 0,0 53-1,0-70 17,0 17-17,0-71 1,0-52-1,0-36 17,0 1-17,0-36 1,0 17-16,0-17 16</inkml:trace>
  <inkml:trace contextRef="#ctx0" brushRef="#br0" timeOffset="8619.42">4798 1270 0,'-18'-18'16,"36"36"-16,-36-53 0,0 35 0,1-53 31,17 0-16,0 0 1,53 0 0,-36 35-16,72-35 15,16 36 1,1 17 0,18 70-1,-36 36 1,-70-18-1,-18-52-15,-36 34 16,-52 18 0,-18-35-1,18-35 1,0 17 15,53-35-15,17 0-1,18-53 17</inkml:trace>
  <inkml:trace contextRef="#ctx0" brushRef="#br0" timeOffset="9284.94">7003 494 0,'0'-18'0,"0"36"0,0-53 16,0 17-16,-36-53 15,19 71 1,-36-17-16,-71 34 16,18 36 15,-105 177-16,105-19 1,18 107 0,70-71-1,-17 70 1,35-52 0,53-71-1,53-88 1,35-53-1,35-53 1,-17-53 0,-71-36-1,-35 37 1</inkml:trace>
  <inkml:trace contextRef="#ctx0" brushRef="#br0" timeOffset="9600.75">7038 1005 0,'0'0'16,"-18"0"-16,1 0 31,17 18-31,-18 0 0,18 35 16,0 17-1,0-17 1,0 0 0,0-35 15</inkml:trace>
  <inkml:trace contextRef="#ctx0" brushRef="#br0" timeOffset="9802.39">7179 1058 0,'0'18'31,"0"0"-31,0-1 16,0 19-16,0-1 16,0 35-1,0-34 1,0-19 0</inkml:trace>
  <inkml:trace contextRef="#ctx0" brushRef="#br0" timeOffset="10352.33">7708 1147 0,'0'0'15,"0"-18"-15,0 0 0,0 1 32,0 34-32,0 19 15,0 52 1,0-53-16,0 106 15,0-17 1,-17 34 0,-1-69-1,18-37 1,0-34 15,35-36-15,0-34-1,54-72 1</inkml:trace>
  <inkml:trace contextRef="#ctx0" brushRef="#br0" timeOffset="10600.91">8114 1129 0,'0'-18'0,"0"36"0,0-53 15,0 70 1,0 53-1,0 36 1,0-89-16,-35 141 16,17-52-1,18-1 1,0-70 15,0-18-15,-18-35-1,18-17-15</inkml:trace>
  <inkml:trace contextRef="#ctx0" brushRef="#br0" timeOffset="10801.61">7620 1623 0,'0'0'0,"-18"0"0,18 17 16,0 1-1,36-18 1,69 0 0,19-18-1,-1-17 1,-87 35-16</inkml:trace>
  <inkml:trace contextRef="#ctx0" brushRef="#br0" timeOffset="11184.16">8237 1640 0,'0'18'0,"18"-18"16,35-18 0,0-35-1,0 1 1,-18-1-1,-17 0 1,-18 35 0,-89 18-1,1 53 1,35 35 0,36 36 15,17-18-16,35-1 1,18-87 0,53 0-1,17-71 1,-17-18 0,18-17-1</inkml:trace>
  <inkml:trace contextRef="#ctx0" brushRef="#br0" timeOffset="11451.63">9066 1199 0,'0'0'0,"0"-17"0,0-1 0,-17 1 15,-36 34 1,35 1-16,-17 88 31,0 17-15,35 36-1,-18-53 1,0 17 0,18-52-1,0-54-15,0 1 16,71-36 0,-1-35-1,-52 18-15</inkml:trace>
  <inkml:trace contextRef="#ctx0" brushRef="#br0" timeOffset="11717.85">9402 1164 0,'0'0'0,"0"-35"16,0 53 15,-18 52-15,-17 54-1,35-89-15,-18 88 16,0 18 0,18-52-1,0-1 1,0-53 0,0-17-1,36-54 1,-19 19-16</inkml:trace>
  <inkml:trace contextRef="#ctx0" brushRef="#br0" timeOffset="12184.03">9719 1499 0,'0'-17'0,"0"34"0,-18-34 31,1 34-16,-19 36 1,1 35 0,18 18-1,-1-70-15,18 52 16,0-18 0,70-52-1,36-18 1,18 0-1,17-71 1,-18-52 0,-70 17-1,-53-17 1,-88 34 0,0 72 15,-53 17-16,35 35 1,53 18 0,53-18-1,71-35 17,-19-17-32</inkml:trace>
  <inkml:trace contextRef="#ctx0" brushRef="#br0" timeOffset="12438.46">10495 970 0,'0'0'0,"0"18"46,0-1-46,0 1 16,0 53 0,0-36-1,0 0 1,-18-17 0</inkml:trace>
  <inkml:trace contextRef="#ctx0" brushRef="#br0" timeOffset="12667.89">10654 935 0,'0'-18'16,"0"36"-16,-18-18 31,18 17-31,-35 54 31,17 0-15,18-54-16,0 19 16,0-1-1,18-35 1</inkml:trace>
  <inkml:trace contextRef="#ctx0" brushRef="#br0" timeOffset="13167.46">10989 353 0,'18'17'32,"17"1"-32,18 0 15,53 52 1,-71-52-16,106 105 16,-53 1-1,-35 87 1,-53-52-1,-17 71 1,-1-178-16,-53 107 16,-87 35-1,-1-53 1,35-52 0,19-19 15,52-52-16,35-18 1,18-36 0,35-16-1,53-54 1,-52 88-16</inkml:trace>
  <inkml:trace contextRef="#ctx0" brushRef="#br0" timeOffset="13566.99">12206 1094 0,'0'17'125,"0"1"-94,0 0-31</inkml:trace>
  <inkml:trace contextRef="#ctx0" brushRef="#br0" timeOffset="13850.58">12294 1411 0,'0'0'0,"18"18"0,-18-1 16,0 19-1,0-19-15,0 19 16,0 16 0,0-16-1,-35 17 1,-36-18 15,36-17-15,0 17-1,17-35-15</inkml:trace>
  <inkml:trace contextRef="#ctx0" brushRef="#br0" timeOffset="14886.1">6826 2910 0,'0'0'0,"0"-35"0,0 17 0,0-34 16,0-1-1,0 35 1,-17 36-1,-1 105 1,18 1 0,0 87-1,0-34 1,0-72 0,0-69-16,0 34 31,0-52-16,0 0 1,-35-18 0,-54-36-1</inkml:trace>
  <inkml:trace contextRef="#ctx0" brushRef="#br0" timeOffset="15167.75">6368 3316 0,'17'0'32,"1"0"-17,0 0-15,-1 18 0,18-1 0,36 36 16,35 18 0,-36 17 15,-34-35-16,-36-18 1,0-17-16,0 0 16,17-18 15,1-18-15</inkml:trace>
  <inkml:trace contextRef="#ctx0" brushRef="#br0" timeOffset="15400.18">7250 3281 0,'0'17'16,"-18"1"-16,0 0 0,-35 35 16,-17 17-1,52-52 1,-52 52-1,34-17 1,36 0 0,-17-35-1,-1 0-15</inkml:trace>
  <inkml:trace contextRef="#ctx0" brushRef="#br0" timeOffset="16871.45">5239 4322 0,'0'-18'16,"0"36"-16,0-54 0,0-34 16,-18 52-1,-17 0-15,-53 36 31,-18 70-15,18 18 0,35 70-1,53-140-15,0 70 16,35 123 0,18-123-1,35-18 1,0-88-1,-17-18 1,17-70 0,-53 70-16,36-87 15,-1-37 1,-34 54 0,-19 35 15,-17 89 0,-17-19-31,-19 71 16,19 71-1,17-53 1,0-35 0,70-54-1,-17-17 1,18-17-1,-54-1-15,19-53 16,-19-17 0,-17 0-1,-70 0 1,-18 35 0,70 53-1,-35-18 1,18 18-1,70-17 17,-17-1-32,35 0 15,123-17 1,-70 35 0,17 0-1,-35 35 1,-35 18-1,-53 35 1,18 54 0,-18-72-1,0 1 1,0-54 0,-18-34 30,1 17-46,17-36 16,0-105 0,0 35-1,88-17 1,0 52 0,0 54-1,1 17 1,-54 17-16,18 36 15,-36 36 1,-17 16 0,0-34-1,-35 17 1,0-53 0,17-17-1,1-18 16,17-70 1,0 52-32</inkml:trace>
  <inkml:trace contextRef="#ctx0" brushRef="#br0" timeOffset="17534.49">7126 4639 0,'0'0'0,"18"-18"0,-1 18 16,-17-17-16,18-19 15,-18 19 16,18-18-15,-18 17 0,-53 18-1,-18 35 1,1 18 0,-1 0-1,53-35-15,1-1 16,-1 1-1,18 0-15,35-18 16,18 0 0,53 17-1,-18 1 1,-35-1 0,-17 1-1,-36 0-15,0 17 31,-18 0-15,-35 1 0,0-1-1,-17-35 1,-1 0 0,53 0-16,-35 0 15,36 0 1,34-18 31,19 18-32,-19-17-15,19-1 16</inkml:trace>
  <inkml:trace contextRef="#ctx0" brushRef="#br0" timeOffset="18151.38">7479 4604 0,'0'-18'0,"-18"18"31,1 0-15,-1 18-1,18-1-15,0 19 16,0 34 0,0-52-1,0 17-15,0-17 16,0 52-1,18-17 1,52-35 0,36-18-1,-18-35 1,36-36 0,-89 53-16,71-70 15,-89 18 1,-17-19-1,-53 37 1,-35-1 0,-70 35-1,69 53 1,1 18 0,53 0 15,17 18-16,18-36 1,53-17 0,18-18-1,-54 0-15</inkml:trace>
  <inkml:trace contextRef="#ctx0" brushRef="#br0" timeOffset="18567.04">8308 4163 0,'-18'0'0,"36"0"0,-53 17 15,35 1 1,-18 53 0,18 52-1,0-17 1,-18-71-16,18 106 16,0-17-1,0-36 1,-17-17-1,17-36 1,17-53 31,1 1-47,17-54 16,-35 53-1</inkml:trace>
  <inkml:trace contextRef="#ctx0" brushRef="#br0" timeOffset="19033.95">8414 4745 0,'17'0'0,"1"0"16,0 0-16,-1 0 15,36 0 1,18-18 0,-36-35-1,-17 36 1,-18-1 0,0 0-16,-18 1 31,-35 17-16,18 0 1,-18 70 0,35-17-1,18 18 1,0-54-16,0 19 16,18-1-1,52-17 1,-34-18-1,34 0 1,-34-36 0,-1 1-1,-17 0 1</inkml:trace>
  <inkml:trace contextRef="#ctx0" brushRef="#br0" timeOffset="23050.59">1270 7408 0,'0'0'0,"0"-17"0,0-1 0,0-158 31,0 140-31,0-17 16,0 36-1,-18-36 1,18 106 15,0 70-15,0 107 0,-17-72-1,-1-105-15,0 106 16,-17 17-1,18-87 1,17-36 0,0-89 15,0 19-15,0-1-16</inkml:trace>
  <inkml:trace contextRef="#ctx0" brushRef="#br0" timeOffset="23650.46">1041 7461 0,'-18'-17'0,"36"34"0,-54-70 0,1 18 16,17-53 0,18 17-1,18-35 1,70 36-1,89-18 1,34 70 0,-52 53-1,-18 106 1,-123 1 0,-53 87-1,-71-88 1,70-106-1,-140 71 1,70-88 0,0-18-1,54 0 1,34-53 0,18 35-16,0-17 15,35 17 1,53 18-1,-17 53 1,17 35 0,-35 1-1,-35-72-15,35 54 16,-36-36-16,36 18 16,0-35-1,0-18 16,0-18-15,-18-17 0,0-36-1,-35 53-15</inkml:trace>
  <inkml:trace contextRef="#ctx0" brushRef="#br0" timeOffset="24451.07">1870 7832 0,'0'17'16,"-18"-17"-16,18 18 15,18-18 1,17-35 0,18-1-1,-35 19 1,17-36-1,-18 18 1,-17 17 0,-70 36 15,17 34-15,53-34-16,-35 70 15,35-17 1,0-1-1,35-34 1,36-36 0,-1 0-1,36-36 1,-71 19-16,53-36 16,1-35-1,-36 17 1,-53 18 15,0 18-15,0 0-1,-18 70 17,-17 18-17,-1 53 1,36 35-1,0-88-15,0 211 16,0-34 0,71 122-1,-18-87 1,17 70 0,-34-53-1,-19-70 16,-17-89-15,-35-52 0,-18-71-1,0-35 1,18-124 0,35-123-1,-18-106 1</inkml:trace>
  <inkml:trace contextRef="#ctx0" brushRef="#br0" timeOffset="24832.64">2522 7814 0,'-17'-18'0,"34"36"0,-52-36 15,17 1-15,1-1 0,-1-17 31,18 0-15,18-1 0,88 1-1,-1 35 1,1 35 0,-70 18-1,-19 35 1,-87-17-1,-71 17 1,88-53-16,-36 1 16,19-1-1,52-35 1,36-18 0,70-35-1,-35 18 1</inkml:trace>
  <inkml:trace contextRef="#ctx0" brushRef="#br0" timeOffset="25283.12">3034 7602 0,'0'-17'0,"0"34"0,-18-34 47,-35 105-32,18 0 1,17 0 0,18 36-1,36-54 1,-19-52-16,54 17 16,-18-35-1,35-53 16,0-35-15,-53 18 0,-35-36-1,0 88-15,-70-52 16,-36 17 0,18 53-1,35 35 1,35 53-1,18-53 1,53 18 0,0-17-1,0-36 1</inkml:trace>
  <inkml:trace contextRef="#ctx0" brushRef="#br0" timeOffset="25700.94">3457 7796 0,'0'0'0,"0"-35"15,0 17 1,0-17 0,18 18-1,-1-1-15,89 0 16,-35 18-1,17 36 1,-35 34 0,-35 18-1,-18 18 1,0-88-16,-18 35 16,-17-36-1,17-17 1,18-17 15,0-54-15,0-17-1,71 0 1,-1 0 0,1 17-1,17 0 1</inkml:trace>
  <inkml:trace contextRef="#ctx0" brushRef="#br0" timeOffset="25999.07">4216 7338 0,'0'0'0,"0"-18"16,-18 18 0,0 18-1,1 88 16,17-18-15,0-53-16,0 71 16,0 17-1,0-34 1,0-19 0,35-35-1,-17-35-15,17 0 16,18-35-1,-18-35 1,-17 52-16</inkml:trace>
  <inkml:trace contextRef="#ctx0" brushRef="#br0" timeOffset="26201.15">4180 7726 0,'0'0'16,"-17"0"-16,-1 0 31,36 0-15,17 0-1,-17 0-15,52 0 16,1-35 0,-1 17-1,-52 18 1</inkml:trace>
  <inkml:trace contextRef="#ctx0" brushRef="#br0" timeOffset="26616.12">4604 7743 0,'17'0'31,"1"0"-15,0 0-16,17-17 16,18-36-1,-18 18 1,-35-1 0,0 1-1,-18 35-15,-17 0 16,-53 35-1,53 54 1,17-19 0,18 18-1,35-17 1,54-36 0,-1-17-1,0-18 16,35-36-15,-70 19-16</inkml:trace>
  <inkml:trace contextRef="#ctx0" brushRef="#br0" timeOffset="27032.47">5186 7726 0,'-18'-18'0,"1"18"0,-1-17 16,18-19-1,0-17 1,35 36-16,18-19 16,35 19-1,18 17 1,-53 53 0,0 17-1,-53 36 16,0-35-15,-53-18 0,35-36-1,1-17 1,17-53 15,0 36-31,17-54 16,36 1-1,0-1 1,18 0 0,-1 54-1,-52-1-15</inkml:trace>
  <inkml:trace contextRef="#ctx0" brushRef="#br0" timeOffset="27365.62">5980 7761 0,'-18'18'0,"36"-36"0,-54 36 0,36-1 16,18-17 15,35 0-15,-18-17-1,-17-1 1,-18 0-16,0 1 16,0-1-1,-53 18 1,0 18 0,35-1-1,1 1 1</inkml:trace>
  <inkml:trace contextRef="#ctx0" brushRef="#br0" timeOffset="31100.69">6421 7885 0,'0'0'0,"0"17"16,0 1-16,0 17 15,17-35 1,1 0 0,35-35-1,53-18 1,17-35 0,-17 17-1,-18-88 1,-70 124-16,17-88 15,-35-36 1,0 71 0,-18 52-1,-35 54 1,36 0-16,-18 70 16,17-35-16,-35 70 15,0 71 1,53-35 15,0-88-15,88-1-1,18-52 1,35-36 0,-17-35-1,-36-35 1,-35 35-1,-18-53 1,-17 71 0,-36 88 15,0 18-15,-17 34-1,35-34 1,35-36 15,-17-35-31,106 18 16,17-18-1,-36-53 1,37 0 0,-107-35-1,-53-18 1,-88 0-1,1 53 1,16 53 0,-16 53-1,52 0 1,35 18 0,18-54-16,18 36 15,35-35 1,88-18-1</inkml:trace>
  <inkml:trace contextRef="#ctx0" brushRef="#br0" timeOffset="32018.19">8520 7532 0,'0'0'0,"17"-18"0,-17-17 16,-17 35-1,-54 0 1,-17 70 0,70-52-16,-88 70 15,89-17 1,-1-1 0,53-34-1,54-36 1,-19 0-1,-52 0 1,70-53 0,-53 17-1,-35-34 1,0-1 0,0 54-1,0-1 1,0 53 15,0-17-31,0 17 16,0 36-1,0 52 1,0 36 0,0-106-16,0 106 15,0 88 1,0 17 15,71 54-15,-18-107-1,35 89 1,-53-229-16,36 211 16,-36-53-1,-35-52 1,0-107-1,-106-34 1,71-36-16,-71-36 16,53 19-16,-106-107 15,54-17 1,16-106 0,36-88-1,53 70 1,36-87 15,-19 281-31,89-246 16,18 70-1,34-18 1,1 89 0,-88 105-1,-18 36 1,-53 17-1,0 36 17</inkml:trace>
  <inkml:trace contextRef="#ctx0" brushRef="#br0" timeOffset="32732.33">10566 6174 0,'0'0'16,"0"-18"-16,0-17 15,0-18 17,-18 53-32,0 0 0,-35 0 15,-70 70 1,-53 89 0,-1 106-1,54 17 1,105-53 15,36 89-15,105-89-1,36-70 1,0-71 0,-36-53-1,1-52 1,-36-54-1,-53 53-15</inkml:trace>
  <inkml:trace contextRef="#ctx0" brushRef="#br0" timeOffset="33134.41">10848 6509 0,'0'17'32,"0"1"-17,-18 0-15,18-1 0,0 54 16,0-1 0,0-34-1,0-19-15,18-17 47,0-17-31,17-19-1</inkml:trace>
  <inkml:trace contextRef="#ctx0" brushRef="#br0" timeOffset="33298.26">11024 6544 0,'0'0'16,"0"18"-1,0 35 1,0-36-16,-17 54 16,17-54-16,-18 54 15,18-53 1,0-1 0</inkml:trace>
  <inkml:trace contextRef="#ctx0" brushRef="#br0" timeOffset="34248.3">11642 6862 0,'0'0'0,"17"-18"0,-17 0 15,0-35 1,0 89 15,0-19-15,-17 89-16,17 35 15,-18 53 17,0-35-17,1-53 1,17-53 0,0-71 15,17-17-16,36-71 1,-35 35-16</inkml:trace>
  <inkml:trace contextRef="#ctx0" brushRef="#br0" timeOffset="34515.96">11959 6826 0,'18'-17'0,"-36"34"0,36 19 31,-18-19-15,0 71 0,0-52-16,-18 105 15,1-18 1,17-17 0,0-35-1,0-36 1,0-53 15,-18 1-15,-17-36-1</inkml:trace>
  <inkml:trace contextRef="#ctx0" brushRef="#br0" timeOffset="34948.75">11518 7302 0,'-17'0'0,"34"0"0,-34 18 16,34-18 15,18 0-15,89-35 0,105-53-1,-70 35 1,17 0-1,-87 35 1,-72 18 0,-17 35-1,-17 54 1,17-54-16,0 53 16,-18 0-1,18 1 1,18-54-1,34-35 17,-34 0-32,53 0 15,-36-35 1,18-18 0,-35-36-1,-18 72-15</inkml:trace>
  <inkml:trace contextRef="#ctx0" brushRef="#br0" timeOffset="35364.99">12559 6685 0,'-35'0'16,"17"0"-16,18 18 0,-35 35 15,35 0 1,0-18 15,35-17-15,18-18 0,-35 0-16,17-18 15,0-35 1,-17 18-1,-18-36 1,-18 53 0,-52 1-1,-1 70 1,71 0 0,0 17-1,18 1 1,17-71-1,-17 0 1</inkml:trace>
  <inkml:trace contextRef="#ctx0" brushRef="#br0" timeOffset="35664.37">13441 6526 0,'0'0'0,"-18"0"16,1 18-16,-1 17 15,18-17-15,-35 35 16,17 17 15,0-52-15,18 0-1,0-36 1</inkml:trace>
  <inkml:trace contextRef="#ctx0" brushRef="#br0" timeOffset="35882.03">13582 6509 0,'0'0'0,"0"17"31,-18 36-15,-17 18 0,35-18-1,0 0 1,0 0-1,0-18 1,18-17 0</inkml:trace>
  <inkml:trace contextRef="#ctx0" brushRef="#br0" timeOffset="36414.35">13917 7338 0,'-18'17'15,"36"-34"-15,-53 34 0,35-34 47,0-1-31,0 0-1,35 18-15,0 18 32,-35 17-17,0 18 1,0 0 0,-35-35-1,0-18 1,17 0-1,18-18 1,0-35 0,35-17-1,-17 52-15,35 0 16,0 18 0,-18 53-1,-35 0 1,0 53 15,-88 0-15,-53 0-1,35-18 1,71-70-16</inkml:trace>
  <inkml:trace contextRef="#ctx0" brushRef="#br0" timeOffset="36981.37">15099 6544 0,'0'-18'0,"0"36"0,0-53 0,18-71 31,-54 124 1,36 17-32,-70 141 15,17 36 1,17-89-1,19 36 17,17-124-32,0 36 15,35-36 1,53-35 0,-17-17-1,17-54 1,-35-17-1,-53 70-15</inkml:trace>
  <inkml:trace contextRef="#ctx0" brushRef="#br0" timeOffset="37215.5">14834 6950 0,'0'0'0,"-17"0"0,34 0 31,1 0-15,52-18-1,72 0 1,-54 1 0,53-1-1,-88 18 1,-18 0-1</inkml:trace>
  <inkml:trace contextRef="#ctx0" brushRef="#br0" timeOffset="37699.18">15593 7003 0,'0'0'0,"-18"0"0,18-18 47,0 0-47,0-17 15,88 0 1,-17 0 0,17 17-1,0 36 1,-52 34-1,-19 37 1,-17-72-16,0 54 16,-17 35-1,-1-53 1,0-36 0,1-17-1,17-53 1,0 0-1,17-17 17,36-1-17,0 36 1,-35 17-16,17-17 16,-17 17-16,35 1 15,17-1 1</inkml:trace>
  <inkml:trace contextRef="#ctx0" brushRef="#br0" timeOffset="38514.89">16457 6809 0,'0'0'15,"18"0"-15,-18 17 16,-53 19 0,0 16-1,18 19 1,17 17-1,18 0 17,0-52-32,0 17 15,71-1 1,17-34 0,-18-18-1,1-53 1,-18 0-1,0-17 1,-36 34-16,36-52 16,-35 18-1,17-1 1,-17 36 0,-18 53-1,0 52 1,-36 18-1,36-35 17,0 35-17,18 1 1,53-37 0,35-34-1,-71-18-15,88-18 16,1-17-1,-1-53 1,-35 17 0,-52-17-1,-36 53-15,0-36 16,-18 36 0,-53 35-1,-17 71 1,35-18-1,36 52 17,17 1-17,53-53 1,35-18 0,0-35-1,-17 0 1,17-52-1,0-37 1,0-16 0</inkml:trace>
  <inkml:trace contextRef="#ctx0" brushRef="#br0" timeOffset="38981.05">17745 6174 0,'17'0'15,"36"0"1,35 17-1,-17 54 1,52 70 0,1 53-1,-36 0 1,-53-18 0,-17-35-1,-18 36 1,-106-1-1,0-70 17,71-71-32,-106 54 15,18-54 1,70-18 0,35-17-1,89-70 16,-54 52-31,18-17 0</inkml:trace>
  <inkml:trace contextRef="#ctx0" brushRef="#br0" timeOffset="39298.08">19262 7003 0,'-18'-18'15,"18"0"-15,0 36 78,0 0-62,0-1-16,0 1 16,0 0-16</inkml:trace>
  <inkml:trace contextRef="#ctx0" brushRef="#br0" timeOffset="39548.03">19226 7461 0,'0'0'0,"0"18"0,0 0 16,0 17-1,0-18-15,-17 36 16,-1 0-1,-35-17 1,-35 16 0,-53 1-1,-88 0 1,35 0 0</inkml:trace>
  <inkml:trace contextRef="#ctx0" brushRef="#br0" timeOffset="40348.29">11218 8079 0,'0'0'0,"-88"0"16,70 0 0,18 17-1,18 1 1,88 0 0,123-1-1,-158 1-15,158-1 16,159 19-1,-106-36 1,36 17 0,-71-17-1,-124 0 1,-34 18 0,-125-18 15,-52 18-16</inkml:trace>
  <inkml:trace contextRef="#ctx0" brushRef="#br0" timeOffset="40780.94">12030 8590 0,'17'0'0,"-34"0"15,34 18 17,-52 17-17,-53 89 1,-53 34 0,105-105-16,-87 88 15,-53 18 1,70-71-1,71-52 1,35-54 15,0-17-15</inkml:trace>
  <inkml:trace contextRef="#ctx0" brushRef="#br0" timeOffset="41163.76">11342 8996 0,'0'53'32,"0"-36"-32,0 54 15,-35 17 1,-1-17-1,1 17 1,17-70-16,1-1 16,17 1-1,106-18 17,17 0-17,0 0 1,-87 0-16,105 0 15,-35 0 17,-71-18-17,-53 18 1</inkml:trace>
  <inkml:trace contextRef="#ctx0" brushRef="#br0" timeOffset="42730.65">7302 10089 0,'0'0'15,"0"-17"-15,0-18 16,-17 35-16,-36-18 16,-18 18-1,1 53 1,-1 53-1,54 17 17,17 71-17,0-159-15,17 142 16,36-107 0,35-34-1,1-36 1,-1-53-1,0-18 1,-70 36-16,70-71 16,-53 18-1,-17 0 1,-18 70 0,-36 106 15,36-53-16,0 89-15,0-53 32,36 17-17,34-88 1,-17 0 0,35-36-1,-35-34 1,-53 17-1,-17 0 1,-54 0 0,36 18-1,0 0 1,35 17 0,0 0-16,17-17 15,54 17 1,-18 1-1,35 17 1,18 53 15,-89-36-31,36 54 16,-35 17 0,-18 0-1,0-35 1,0-18-1,0-52 32,0-1-47,0-70 16,0 70-16,18-35 16,52-70-1,36 70 1,-53 53-1,17 53 17,-52 53-17,-18-18 1,0 18 0,-18-36-1,18-87 16,36-1-15</inkml:trace>
  <inkml:trace contextRef="#ctx0" brushRef="#br0" timeOffset="43180.54">9137 10372 0,'0'0'0,"0"-18"15,-18 18 1,-52 0 15,52 0-31,-88 35 16,71 1 0,35-1-1,35 0 1,53-17-1,-17 17 1,0 36 0,-54-18-1,-34-1 1,-72 1 0,-34-17-1,-1-19 1,107-17-16,-36 0 31,35-35-15,18-18-1,18 35 1,35-34 0,-36 34-16</inkml:trace>
  <inkml:trace contextRef="#ctx0" brushRef="#br0" timeOffset="43731.34">9596 10372 0,'-18'0'0,"36"0"0,-54 0 16,1 0-16,0 17 15,-18 54 1,35-36 0,1 53-1,-1-17 1,18 17 0,35-53-1,0-17 1,54-18-1,-1-35 1,0-18 0,-70 18-16,70-54 15,-88-34 1,0 35 0,-88-1-1,-18 89 1,88 0-16,-52 18 15,-1 88 1,53 17 15,18-34-15,0-1 0,53-35-1,0-53 1,18 0-1,-36-36-15</inkml:trace>
  <inkml:trace contextRef="#ctx0" brushRef="#br0" timeOffset="44047.27">10266 10107 0,'-18'18'32,"18"-1"-32,-53 89 31,36-71-31,-1 89 16,-17-1-1,35 1 1,-18-36-1,18-53 1,18-35 15,-1-35-15,19 17 0</inkml:trace>
  <inkml:trace contextRef="#ctx0" brushRef="#br0" timeOffset="44449.76">10336 10619 0,'0'17'0,"53"-17"32,-35 0-32,17 0 15,-17-17-15,52-36 16,-17 0-1,-17-18 1,-36 18 0,-36 36-1,-52 34 1,0 71 0,70-52-16,-17 34 15,17 36 1,18-18-1,89-52 17,-19-36-17,-52 0-15,70 0 16,-70 0-16,105-36 16,-52-17-1,-1-52 1</inkml:trace>
  <inkml:trace contextRef="#ctx0" brushRef="#br0" timeOffset="45080.01">12947 8678 0,'0'-17'0,"0"34"0,0-52 0,-35 17 16,35 36 15,0 17-15,17 1-16,89 158 15,-18-53 1,18 17-1,-35-34 1,-71-106-16,17 17 16,-17-17-16,18 17 15,-18-18 1,-35-34 15,35-1-15</inkml:trace>
  <inkml:trace contextRef="#ctx0" brushRef="#br0" timeOffset="45359.81">13212 9349 0,'0'0'0,"0"17"16,0 19-1,0-19-15,0 1 16,35-1-1,0-17 1,36 0 0,17-52-1,-35-1 1,35-18 0,-70 36-1</inkml:trace>
  <inkml:trace contextRef="#ctx0" brushRef="#br0" timeOffset="45831">13229 10054 0,'0'-17'15,"0"34"-15,0-52 0,0 17 32,0 36-32,-17 17 15,17 0-15,-18 71 16,0-70-16,1 105 15,-1 17 1,18-34 0,0-71-1,0-36 1,0-34 0,18-1-16,-18-17 15,0 17 1</inkml:trace>
  <inkml:trace contextRef="#ctx0" brushRef="#br0" timeOffset="46279.96">13088 10319 0,'-18'-53'15,"36"106"-15,-53-141 0,35-1 16,0 72-16,0-54 16,106 18-1,52 36 1,-34 34-1,-1 89 1,-105-35 0,-18-54-16,-35 54 15,-124 17 1,0 0 0,106-88-16,0 18 15,-53-18 1,106-18 15,89 36 0,34 52-15,-88-52-16,18 17 16,36 36-1,-19-36 1,-17-35-1,-18 0 17,-35-17-32,18-19 15,-18 1-15</inkml:trace>
  <inkml:trace contextRef="#ctx0" brushRef="#br0" timeOffset="46996.89">13670 10495 0,'18'0'16,"-1"0"-1,19-18 1,-19 18-16,36-52 16,0-1-1,-35 0 1,-18 35-1,-53 18 1,-18 18 0,1 70-1,34 18 1,36-18 0,0-17-1,71-36 1,35-35 15,35-18-31,18-35 31,-53-17-15,-18-36 0,-71 0-1,-17 53 1,0 35-16,0 1 15,0 87 17,0-52-32,-17 70 15,-1 53 1,18 18 0,-18 35-1,1 53 1,-18 71-1,35-89 1,0 88 15,0-34-15,0-195 0,17-53-1,18-70 1,1-106-1,-19 0 1,-17-142 0</inkml:trace>
  <inkml:trace contextRef="#ctx0" brushRef="#br0" timeOffset="47332.45">14252 10689 0,'0'0'16,"0"-35"-16,0-18 0,-17 18 0,17-89 15,52 1 17,72 52-17,35 18 1,-71 53 0,0 53-1,-88 35 1,-53 18-1,-53 0 1,18-71 0,-18 1-1,71-19 1,53-17 15,-1-17-31,72-36 16</inkml:trace>
  <inkml:trace contextRef="#ctx0" brushRef="#br0" timeOffset="47796.51">15028 10195 0,'0'0'15,"-17"0"-15,-1 0 16,0 0-16,1 0 15,-1 18-15,-52 70 16,17 18 0,53-18-1,17-17 1,36-54 0,35-17-1,18-35 1,-35-18-1,-36 35 1,-17-87 0,-18-1-1,-53 53 1,-35 18 0,-18 35-1,18 35 1,52 35-1,19-17 1,17-17 0,105-19-1,-16-17 1,-1 0 0</inkml:trace>
  <inkml:trace contextRef="#ctx0" brushRef="#br0" timeOffset="48213.83">15346 10301 0,'0'0'0,"17"-18"16,1-17 15,0 18-31,35-19 16,0 1-1,-1 35 1,19 0-1,-53 35 1,17 53 0,-35 18-1,0-35 1,-18-18 0,1-36-1,17-34 16,0-1-15,0-35-16,17-35 31,54 17-15,-36 19 0,0-1-1,1 0 1,-19 53-16</inkml:trace>
  <inkml:trace contextRef="#ctx0" brushRef="#br0" timeOffset="48545.92">16263 9842 0,'0'-17'0,"0"34"0,0-52 15,-18 35 1,-17 35-1,17 36 1,1 53 0,-1-1 15,1-105-31,17 70 16,0 35-1,0-52 1,17-54-1,36 1 1,18-36 0,-18-34-1,-36 34-15,71-53 16,-35 18 0</inkml:trace>
  <inkml:trace contextRef="#ctx0" brushRef="#br0" timeOffset="48863.59">16157 10054 0,'-35'0'16,"70"0"-16,-88 0 0,18 0 16,88 0 15,-35 0-31,140 0 15,-34-17 1,17-19 0,-71 36-1,-70-17 17,-17 17-17,-1 0-15,-17 0 16,-18 0-1,18 0 1</inkml:trace>
  <inkml:trace contextRef="#ctx0" brushRef="#br0" timeOffset="62945.03">1305 12400 0,'0'0'0,"0"-18"0,0 1 16,18-18 0,-18 17-16,0-70 15,0-18 1,-18 35-1,1 36 1,17 141 15,17 35-15,19 18 0,-36 70-1,0-53 1,0 36-1,0-177-15,-36 71 16,19-35 0,-1-54 15,18-34-15,0-54-1,0 1-15</inkml:trace>
  <inkml:trace contextRef="#ctx0" brushRef="#br0" timeOffset="63478.94">1164 12506 0,'-17'-18'0,"34"36"0,-70-89 16,36 54-16,-1-89 16,18 35-1,88-52 1,18 52-1,35 18 1,35 53 0,-52 53-1,-89-17 1,71 105 0,-88-18-1,-71 54 1,-71-54-1,-34 18 1,-1-88 0,53-53-1,71-53 1,35 0 0,35 36-1,53 17 1,71 88-1,-124-53-15,71 53 16,-18 36 0,-35-54-1,-18 1 17,1-53-17,-1-18 1,0-53-1,1-18 1</inkml:trace>
  <inkml:trace contextRef="#ctx0" brushRef="#br0" timeOffset="64161.37">2046 13000 0,'18'0'0,"17"-35"46,0-1-46,18-17 16,18-17 0,-71 17-1,-18 53 17,-52 18-17,-1 70 1,36 0-1,17 53 1,18-53 0,71-17-1,-54-71-15,71 17 16,89-52 0,-18-53-1,35-36 1,-159 89-16,35-71 15,-70 1 1,0 34 0,-17 71-1,-1 35 1,1 89 15,-1-1-15,18-70-16,0 194 15,0 0 1,35 123 0,0-70-1,1 71 1,-19-54 0,1-264-16,-18 124 15,0-54 1,0-105-1,0-124 1,0-88 0,0-18-1,0 124 1,-18-177-16</inkml:trace>
  <inkml:trace contextRef="#ctx0" brushRef="#br0" timeOffset="64478.56">2910 13123 0,'0'-35'16,"0"70"-16,0-105 0,18-36 15,0 88-15,52-70 16,-17 88 0,18 0-1,-36 106 1,-35-18-1,-71 36 1,-17-36 0,0-18-1,53-52 1,17-18 15,36 0-15,-1-18-16,89-52 15,0-18-15</inkml:trace>
  <inkml:trace contextRef="#ctx0" brushRef="#br0" timeOffset="64894.62">3581 12823 0,'17'-17'16,"-175"140"30,140-87-46,-35 105 16,53-18 0,0-70-1,18-35-15,70 35 32,0-53-17,18-53 1,-18 0-1,-35-53 1,-53 0 0,-53 36-1,35 52-15,-123-53 16,53 71 0,-18 18-1,71 53 1,53 34-1,52-52 1,18-17 0,-17-36-1</inkml:trace>
  <inkml:trace contextRef="#ctx0" brushRef="#br0" timeOffset="65277.82">3828 13106 0,'0'-18'0,"0"36"0,0-89 16,0 53-16,17-52 16,36-18-1,18 35 1,-1 35 0,36 53-1,-71 1-15,1 34 16,-19 71-1,-17-52 1,-35-19 0,0-52-1,35-36 32,0 1-47,0-54 16,0 0-1,35-52 1,0 35 0,54-53-1,-37 105-15</inkml:trace>
  <inkml:trace contextRef="#ctx0" brushRef="#br0" timeOffset="65528.7">4710 12453 0,'0'35'16,"-18"36"0,-35 70-1,18 35 1,35-52 15,0-18-15,0-36-1,17-70-15,72 18 16,-1-36 0,-35-17-1,-18-36 1</inkml:trace>
  <inkml:trace contextRef="#ctx0" brushRef="#br0" timeOffset="65726.59">4568 12929 0,'-17'0'16,"34"0"-16,-69 0 0,34 36 16,18-19-1,35-17 1,0 0 0,124 0-1,-18-70 1,-17 17-1</inkml:trace>
  <inkml:trace contextRef="#ctx0" brushRef="#br0" timeOffset="66094.62">5203 12982 0,'-17'18'16,"17"-36"15,0 1-31,70-72 16,-52-16-1,-18 52 1,0 35 15,-53 36-15,18 70-1,17-71-15,18 125 16,0-19 0,0-52-1,35-18 1,36-53 0,0 0-1,-36 0-15,71-18 16,-89 0-16</inkml:trace>
  <inkml:trace contextRef="#ctx0" brushRef="#br0" timeOffset="66444.14">5697 12894 0,'0'-53'16,"0"106"-16,0-141 0,0 70 16,18-52-1,53 70 1,-19 17-1,37 54 1,-36 17 0,-36 18-1,-17 0 1,0-53 0,-17-36-1,17-34 16,0-36-15,0 17-16,35-52 16,0 0-1,36-18 1,-1 36 15,-17 17-31</inkml:trace>
  <inkml:trace contextRef="#ctx0" brushRef="#br0" timeOffset="66727.57">6544 12982 0,'-18'0'0,"36"0"0,-36 18 0,1-1 0,17 1 15,17-36 16,1-34-15,0-19 0,-18 53-1,-18 1 1,0 17 15,1 17-31,-1 1 16,-17 0-1</inkml:trace>
  <inkml:trace contextRef="#ctx0" brushRef="#br0" timeOffset="67660.98">7497 13317 0,'0'0'0,"0"-17"0,17-36 32,1 35-32,35-35 15,0-35 1,35-35 0,-71 87-16,19-87 15,-36 70-15,0-53 16,-18-17-1,-52 87 1,34 36 0,-17 89-1,36 34 17,17-70-32,0 159 15,35-36 1,0-70-1,53-18 1,18-88 0,-18 0-1,71-71 1,-53-34 0,-53 34-1,-35-35 1,-18 71-1,-18 35 1,-53 106 0,54-36-1,17 36 17,17-53-17,54-35 1,-18-18-1,53-71 1,-36 1 0,-52-36-1,-18-18 1,-71 54 0,54 52-16,-54 18 15,-17 53 1,53 18-1,35 34 1,0-34 0,53-53-1,52-18 1</inkml:trace>
  <inkml:trace contextRef="#ctx0" brushRef="#br0" timeOffset="68427.58">9119 12965 0,'0'0'0,"71"-53"16,-54 17-16,-17-17 15,-17 36 1,-71 34 0,-36 36-1,54 18 1,17 17-1,35-35 1,18-35-16,18-18 16,70 0-1,18-18 1,-36-35 15,1-17-15,-36 17-1,-35 35-15,18 0 16,-18 36 15,0 53-15,0 17 0,0 71-1,0 52 1,0-140-16,0 158 15,0 124 1,35 35 0,0-18-1,18-35 17,-35-35-17,0-106 1,-18-105-1,-36-72 1,-70-52 0,-35-106-1,106 70-15,-71-229 16,71 18 0,17-141-1,106 52 1,18 124-1,71-35 1,17 53 0,-106 141-1,-18-18 17,-17 35-17</inkml:trace>
  <inkml:trace contextRef="#ctx0" brushRef="#br0" timeOffset="68911.34">11307 12382 0,'0'-17'16,"0"34"-16,0-52 0,0-71 16,0 89-1,0-1-15,0 0 16,-18 1-1,-53 70 1,-35 88 0,1 18-1,69-89-15,-105 212 16,53 1 0,70-89-1,18 35 1,106-70-1,-18-89 1,-52-52-16,122-36 16,-16-70-1,-125 53 1</inkml:trace>
  <inkml:trace contextRef="#ctx0" brushRef="#br0" timeOffset="69143.74">11589 12594 0,'0'0'0,"-18"0"16,0 0 0,1 0-16,17 35 15,-18-35-15,18 53 16,0 18-1,0-36 1,0-17 0</inkml:trace>
  <inkml:trace contextRef="#ctx0" brushRef="#br0" timeOffset="69327.83">11712 12612 0,'0'-18'0,"0"36"0,0-18 32,-35 53-17,35-36-15,-18 54 16,18-18 0,0 0-1,18-36-15</inkml:trace>
  <inkml:trace contextRef="#ctx0" brushRef="#br0" timeOffset="69761.2">12277 12718 0,'0'-18'0,"0"36"0,17-54 0,1 19 15,-18-1-15,0 36 32,0 105-17,-18-17 1,18-53 0,-53 106-1,18-18 1,17-53-1,18-53 1,53-35 0,36-53-1</inkml:trace>
  <inkml:trace contextRef="#ctx0" brushRef="#br0" timeOffset="69993.75">12665 12771 0,'17'-18'15,"-34"36"-15,34-54 0,-17 19 0,0-1 16,0 106 0,0 71-1,0-53 1,0 17 0,0-17 15,0-71-16</inkml:trace>
  <inkml:trace contextRef="#ctx0" brushRef="#br0" timeOffset="70178.6">12347 13229 0,'0'0'16,"-17"0"-16,-1 0 0,36 0 31,-1 0-31,71 0 16,1-17-1,52-19 1,-53 19 0</inkml:trace>
  <inkml:trace contextRef="#ctx0" brushRef="#br0" timeOffset="70561.03">12894 13141 0,'0'18'16,"0"-1"-1,18-17 1,35 0 0,52-53-1,1-17 1,-53 34-1,-53-34 1,-53 70 0,36 0-16,-107 35 15,1 53 1,70 1 15,53 34-15,17-17-1,19-71 1,-19-17-16,89 17 16,18-35-1,-19-18 1,19-52 0,-89 52-16</inkml:trace>
  <inkml:trace contextRef="#ctx0" brushRef="#br0" timeOffset="70809.56">13705 12859 0,'0'-53'0,"0"106"0,0-124 15,0 106 1,-17-17 0,-19 70-1,36-52-15,-35 105 16,18-53-1,-1 18 1,18-18 0,0-53-1,18-17 1,34-36 0,-34 1-1</inkml:trace>
  <inkml:trace contextRef="#ctx0" brushRef="#br0" timeOffset="71077.72">14041 12771 0,'17'-36'0,"-34"72"0,34-89 0,-17 35 0,0 0 16,0 54 15,0 105-15,-35-18-1,0 54 1,17-72 0,18-34-1,-18-18 1,36-53 15,35-18-15</inkml:trace>
  <inkml:trace contextRef="#ctx0" brushRef="#br0" timeOffset="71477.52">14376 13123 0,'-36'18'16,"19"0"-1,-19 17 1,1 35-1,35 1 1,0-36 0,18-17-1,52-18 1,-34 0-16,52 0 16,18-35-1,-36-36 1,-52-17-1,-18 0 1,-71 17 0,54 71-16,-89 0 15,-35 35 17,17 36-17,89-53 1,35-1-1,53-17-15</inkml:trace>
  <inkml:trace contextRef="#ctx0" brushRef="#br0" timeOffset="71775.64">14870 12506 0,'0'0'16,"0"-18"-16,-18 18 0,18 18 47,0 0-32,0 17 1,0 0-1,0 0 1,0 1 0</inkml:trace>
  <inkml:trace contextRef="#ctx0" brushRef="#br0" timeOffset="72011">15099 12471 0,'-18'53'32,"18"-36"-17,-17 19 1,-1 52-1,-17-18 1,17-52-16,18 35 16</inkml:trace>
  <inkml:trace contextRef="#ctx0" brushRef="#br0" timeOffset="72410.55">15699 13317 0,'-18'0'0,"36"0"0,-36-17 0,18-19 31,0 19-31,18 17 16,-1-18-16,1 18 16,17 35-1,-17 36 1,-18 0-1,-106 34 1,-88 36 0,70-88-1,54-35 1</inkml:trace>
  <inkml:trace contextRef="#ctx0" brushRef="#br0" timeOffset="73243.55">16669 13070 0,'-36'18'0,"1"-18"0,106-18 0,-159 36 16,52 0-16,19-18 15,-1 0-15,71-18 32,-18 0-17,89-52 1,-19-1-1,1-70 1,-70 0 0,-36 35-1,-18-17 1,-35 105 0,0 71-1,18 123 1,-18 36-1,18 88 1,-18 35 0,35-247-16,-35 212 15,-35 88 1,-18-35 15,18-106-15,88-124-1,0-70 1,18-53-16,105-53 16,36-70-1,70-142 1,0-52 0,-140 70-1,-89 176-15,-18-158 16,-123-36-1,35 195 1,0-1 0,53 71-1,53-17 17,71-1-1,-36 18-31,53 0 15,106-53 1,-141 36-16,53-36 0</inkml:trace>
  <inkml:trace contextRef="#ctx0" brushRef="#br0" timeOffset="73726.14">17833 12876 0,'18'-17'0,"-36"34"0,36-105 15,-18 71-15,-36-54 16,-34 71-1,-54 0 1,18 53 0,71-18-16,-71 124 15,53 0 1,53-71 15,36-18-15,52-52-1,0-18 1,53-53 0,-53-17-1,1-72 1,-19-16 0,-52 52-1,-18 53 1,0 71-1,-18 17-15,-17 71 16,17 52 0,18-52-1,18 0 1,-1-35 15,1-71-31,35 0 16,0-18-1,17-35-15</inkml:trace>
  <inkml:trace contextRef="#ctx0" brushRef="#br0" timeOffset="73977.44">18627 12435 0,'0'0'16,"-18"-53"-16,0 53 15,1 18-15,17 0 0,-53 52 16,0 89 0,53-106-16,-18 88 15,18 35 1,0-87 0,36-1 15,16-70-16,1-18-15</inkml:trace>
  <inkml:trace contextRef="#ctx0" brushRef="#br0" timeOffset="74394.52">19138 12823 0,'18'-35'0,"-36"70"0,36-87 0,-1 16 16,-69 19-1,-54 70 1,0-1 0,35 19-1,71 0 1,36-36 0,87 0 15,1 0-16,-54-17 1,-35 17 0,-35 1-1,-70-19 1,52-17-16,-88 18 16,89-18-16,-71 18 15,-1-18 1,72 0-1,17-18 1,70-35 0,-17 18-1</inkml:trace>
  <inkml:trace contextRef="#ctx0" brushRef="#br0" timeOffset="74776.75">19385 13035 0,'0'0'0,"18"0"0,-18 18 0,35-18 16,18 0 0,35 0-1,-17-36 1,17-34 0,-53-18-1,-35 0 1,-35 35-1,-53 53 1,-36 88 0,18 35-1,89-35 1,34 18 15,1-88-31,106 35 16,-19-35-1,19-18 1,-1-18 0,-52-17-1,-54-1-15</inkml:trace>
  <inkml:trace contextRef="#ctx0" brushRef="#br0" timeOffset="75126.31">20161 12030 0,'0'0'0,"0"-18"0,0 0 0,18 36 32,35 35-32,106 88 31,70 53-16,-106-53 1,-105-88-16,0 159 16,-71-71-1,-106 18 1,-35-36 0,70-52-1,1-1 1,105-70-16,1 0 15,87-17 17</inkml:trace>
  <inkml:trace contextRef="#ctx0" brushRef="#br0" timeOffset="75376.25">21467 12788 0,'-18'0'16,"36"0"-16,-54 0 0,19 0 15,17 18 32,0-1-47</inkml:trace>
  <inkml:trace contextRef="#ctx0" brushRef="#br0" timeOffset="75576.78">21484 13247 0,'0'17'16,"0"-34"-16,0 52 0,-17-17 0,-1 17 0,0-17 15,-52 52 1,-36-17 0,0-18-1,-53 1 1</inkml:trace>
  <inkml:trace contextRef="#ctx0" brushRef="#br0" timeOffset="76159.47">17110 13952 0,'-36'0'0,"72"0"16,-89 0-16,-35 0 16,105 0 15,19 18-16,-1-18-15,141 0 16,-105 0-16,211 0 16,194 0-1,-52 0 1,105 0 0,-106 0-1,-211 0 1,-71 0-1,-141 18 1,-53-1 0,-71-17-1,89 18-15</inkml:trace>
  <inkml:trace contextRef="#ctx0" brushRef="#br0" timeOffset="76509.5">17727 14552 0,'0'0'0,"0"-18"0,-18 18 0,18-17 16,-17 17-16,-1 17 16,1 1-16,-36 88 15,-36 35 1,1-35 15,-18 17-15,71 1-1,17-71 1,1-18 0</inkml:trace>
  <inkml:trace contextRef="#ctx0" brushRef="#br0" timeOffset="76742.3">17198 15081 0,'-18'0'0,"36"0"0,-53 0 16,35 18-16,-18 0 0,0 34 16,1 1-1,17-17 1,53-19 0,70-17 15,-88 0-31,142-53 15,-71 18 1,-89 17-16</inkml:trace>
  <inkml:trace contextRef="#ctx0" brushRef="#br0" timeOffset="77226.21">14870 15804 0,'0'0'0,"0"-17"0,0-1 16,0-17 0,-18 35-1,0 0-15,18 53 16,-17 53-1,17-53-15,0 176 16,0-70 0,0 17-1,-36-53 1,36-70 15,-17-35-31,17-36 31,0 1-31,17-19 0</inkml:trace>
  <inkml:trace contextRef="#ctx0" brushRef="#br0" timeOffset="77675.5">14781 16034 0,'0'0'0,"-17"-106"15,17 88-15,0-70 16,35 18-1,106 17 1,71 53 0,-53 17-1,-18 89 1,-141 0 0,-124 17 15,-70-17-16,71-53 1,-1-35 0,107-18-16,-1 0 15,53 17 17,-17 1-32,70 17 15,36 36 1,-19-36-1,-87-17-15,70-1 16,-70 19 0,-1-36-1,1 0 1,0 0 0</inkml:trace>
  <inkml:trace contextRef="#ctx0" brushRef="#br0" timeOffset="78076.14">15522 16387 0,'18'0'0,"-1"0"0,1 0 16,0 0 0,-1 0-16,54-18 15,-18-17 1,-18-1-1,-35 1 1,-70 17 15,52 18-31,-17 18 16,-18 70 15,17 18-15,36-18-1,0-17 1,53-36 0,-17-35-16,87 0 15,18-35 1,-53-18 0,36-35-1,-106 70-15</inkml:trace>
  <inkml:trace contextRef="#ctx0" brushRef="#br0" timeOffset="78360.03">16157 16316 0,'0'0'0,"-17"18"16,17 52-1,-36 71 1,36-88 0,-17 53-1,-19 212 1,1-89-1,-35 124 1,17-18 0,35-106-1,0-17 1,18-124 0,0-70-16,0-1 15,0-87 1,18-71-1,17 35 1</inkml:trace>
  <inkml:trace contextRef="#ctx0" brushRef="#br0" timeOffset="78725.53">16192 16422 0,'18'-35'0,"-36"70"0,54-123 0,-19 52 16,89-105 0,53 35-1,-18 71 1,-53 53 0,-52 70-1,-54 0 1,-88 18-1,71-71-15,-89 18 16,36-35 0,0-18-1,70 0 1,36-18 15,0 18-15,35-17-1,17-19-15</inkml:trace>
  <inkml:trace contextRef="#ctx0" brushRef="#br0" timeOffset="79192.31">16986 16175 0,'0'0'0,"18"-18"15,0 18-15,-36 18 47,-17 17-47,-18 53 16,35 1-1,18-72-15,0 71 16,53-52 0,35-19 15,18-17-16,-35-35 1,52-18 0,-88 18-16,36-53 15,-71-18 1,-35-18 0,-54 71-1,1 53 1,-35 89-1,87-19 1,19 18 0,17-17-1,53-36 1,53-35 0,-18 0-1</inkml:trace>
  <inkml:trace contextRef="#ctx0" brushRef="#br0" timeOffset="79609.52">17639 16245 0,'18'0'0,"-36"0"0,36-17 0,-18-1 16,35-17 0,-35 17-16,70-17 15,-17 35 1,53 18-1,-18 52 1,-70-17 0,0 53-1,-18-71 1,0-17-16,-18 17 31,0-17-15,18-36 15,0 0-15,0-34-1,0 16-15,36-52 16,-1 17 0,35-17-1,-17 35 1,0 18-1,-17 17-15</inkml:trace>
  <inkml:trace contextRef="#ctx0" brushRef="#br0" timeOffset="79909.55">18644 15822 0,'36'-18'0,"-72"36"16,72-53-16,-19 17 0,-52 53 46,17-17-46,-35 70 16,36-52-16,-19 69 16,1 1-1,0 18 1,35-89-16,0 36 16,18-19-1,34-52 1,19 0-1,-18 0 1,0-35 0,0-35-1,-36 17 1</inkml:trace>
  <inkml:trace contextRef="#ctx0" brushRef="#br0" timeOffset="80125.95">18556 16122 0,'-18'0'16,"36"0"-16,-18 0 15,35 0 1,54 0 0,34 0-1,1 0 1,-72 0-1,-34 0-15,53-18 16,-18 18 0</inkml:trace>
  <inkml:trace contextRef="#ctx0" brushRef="#br0" timeOffset="80371.17">19579 16387 0,'18'0'47,"-1"-18"-31,-17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2:52:24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2187 2046 0</inkml:trace>
  <inkml:trace contextRef="#ctx0" brushRef="#br0" timeOffset="4239.47">2258 670 0,'0'-17'16,"0"-1"-16,0 0 31,0 1-16,0-19 1,17 1 0,-17 18-1,0 34 17,0 18-17,0 54 1,0-54-16,0 141 15,0-17 1,0 17 0,-17-52-1,-19-18 17,19-53-17,17-36-15,-18 1 16,1 0-1,-19-18 1,1-53 0,17 0-1</inkml:trace>
  <inkml:trace contextRef="#ctx0" brushRef="#br0" timeOffset="4740.12">2028 670 0,'0'0'0,"-35"-53"31,18 53-31,17-17 0,0-1 15,0-35 1,52-17 0,37 34-1,87 1 1,-17 35 0,17 53-1,-70 35 1,-88-53-16,-1 71 15,-17-70-15,-70 87 16,-54-17 0,-34 0-1,87-71 17,18-17-17,35-18-15,18-18 31,0-17-15,18 17-16,0 0 16,35 1-16</inkml:trace>
  <inkml:trace contextRef="#ctx0" brushRef="#br0" timeOffset="5472.41">2646 1288 0,'-18'0'0,"36"0"0,-53 0 0,-1 0 31,36-18-16,0-17 1,0-18 0,18 53-16,17-53 15,71 18 1,-35 35 0,-1 0-1,18 53 1,-88-36-16,18 36 15,-18 35 1,-18-17 0,-35-1-1,18-52 1,0 0 15,35-54 0,17-17-15,54-17 0,0 17-1,34-35 1,-34 35 0,-36 53-16,36-18 15,-54 36 1,1 35-1,-18 17 1,0 1 0,-18-1-1,1-52-15,-1 17 16,1 1 15,-1-36-15,18-36 15,0 19-31,0-1 0</inkml:trace>
  <inkml:trace contextRef="#ctx0" brushRef="#br0" timeOffset="5680.11">3334 882 0,'-18'-18'16,"0"18"-16,1-17 0,-1 17 16,18 17 62,0 1-78</inkml:trace>
  <inkml:trace contextRef="#ctx0" brushRef="#br0" timeOffset="6256.82">3616 1111 0,'0'-17'16,"0"34"15,-18 1-31,1 0 16,-1-1-16,18 18 0,-35 18 31,-1 53-15,36-53-1,0 18 1,0-54-16,53-17 16,36 0-1,-1 0 1,18-35 0,-18-53-1,-53 17 1,-35-70-1,-53 71 1,-35 34 0,0 36-1,0 36 17,52-19-32,-52 54 15,35 17 1,36-17-1,17-36 1,52-18 0,54-17-1,-17 0 1</inkml:trace>
  <inkml:trace contextRef="#ctx0" brushRef="#br0" timeOffset="6889.23">4057 1323 0,'0'0'0,"-18"0"15,1 0-15,17-18 16,0 1 0,0-19-1,17 19 1,54-19-1,-1 36 1,-52 0-16,35 0 16,-35 0-16,35 18 15,-36 35 1,-17 0 0,0 17-1,-35-17 1,-18-17-1,35-19 1,18-34 15,0-54-15,18 71 0,17-35-1,-17 17-15,35-52 16,-36 52-16,54-17 15,35-1 1,-53 36 0,0 0-1,-36 36 1,-17-19-16,0 36 16,-17 18-1,-19-1 1,19-34-1,-1-19 1,18-34 31,0-1-47</inkml:trace>
  <inkml:trace contextRef="#ctx0" brushRef="#br0" timeOffset="7289.04">4568 847 0,'-35'0'0,"70"0"0,-123 17 16,71 1-16,-1 35 15,18-18 1,18 18-1,-1-53-15,54 0 16,35-35 0,-36-18-1,-35 0 1,-35-35 15,-70 35-15,-18 53-1,35 0 1,-18 70 0,54-17-1,-1 0 1,18-35 0,18-18-16,17 0 15</inkml:trace>
  <inkml:trace contextRef="#ctx0" brushRef="#br0" timeOffset="8322.35">5256 512 0,'0'-18'16,"0"36"-16,0-54 15,0 19 1,-35 17 0,0 35-1,35-17-15,-18 70 16,1 53 0,-19 0-1,-34 53 1,34-53-1,19 18 1,17-106 0,17 0-1,36-53 1,53 0 15,-18-71-15,18-35-1,-35 18 1,-54 35 0,-17 36-1,0 34 17,-17 36-17,-1-35-15,-17 52 16,35-17-1,0-18 1,0-17 0,53-18-1,53 0 17,-1-35-17,-16-36 1,-36 1-1,-18-18 1,-35 70-16,0 0 16,0 1-1,0 52 17,-35 0-17,17 53 1,0-35-1,18-17-15,0 87 16,0-17 0,18 106-1,17-1 1,-17-52 15,-18 17-15,-53-35-1,-35-35 1,-18-35 0,35-54-1,36-17 1,17 0 0,18-17-16,0-36 15,18-71 1,0 1-1</inkml:trace>
  <inkml:trace contextRef="#ctx0" brushRef="#br0" timeOffset="8706.16">5168 670 0,'18'0'31,"17"0"-31,-17 0 0,35 0 15,0 0-15,70-17 16,-70 17-16,70 0 16,19 0-1,-90 0 1,-34 0 15,-36 0 0,-17 17-31</inkml:trace>
  <inkml:trace contextRef="#ctx0" brushRef="#br0" timeOffset="9537.92">1517 2081 0,'0'0'0,"-18"0"15,1 0 1,17 18 31,17-18-47,36 0 15,-18 0-15,89 18 16,123-18 0,0 17-1,141 1 1,-53-18 0,247 18-1,-211-18 1,140 0-1,-123 0 1,53 0 0,-70 0-1,-72 0 1,-87 0 0,-88 0 15,-36 0-16,-35 0 1,-36 0 0,-17-18 15</inkml:trace>
  <inkml:trace contextRef="#ctx0" brushRef="#br0" timeOffset="9702.77">6385 2134 0,'-17'0'16,"-1"0"31,0 0-32</inkml:trace>
  <inkml:trace contextRef="#ctx0" brushRef="#br0" timeOffset="14905.77">71 3404 0,'0'18'16,"0"-36"46,0 1-46,0-1-1,0 0 1,-18 18 46,0 18-62,18 0 16,-17-1-16,17 1 16,0 0-1,0-1 1,17-17 15,1 0-15,0 0-1,-1-35 1,-17 0 0,0-1-1,-17 54 32,17 0-31,0-1-1,0 1-15,0 0 16,0-1-16,0 1 16,17-18 31,18 0-47,1 0 15,-1-35 16,-35 17-31,18-17 16,-18 17 0,0-17-1,-36 35 1,1 0 0,0 53-1,35 35 1,0-18-1,0-17 1,0-17 0,35-19-1,-17-17 1,-1 0-16,1 0 16</inkml:trace>
  <inkml:trace contextRef="#ctx0" brushRef="#br0" timeOffset="15587.35">529 3475 0,'0'17'0,"0"19"32,18-36-1,-1 0-15,1 0-16,0 0 15,-18-36 16,0 19-15,0-1-16,-18 1 16,-35 17-1,36 0 1,-1 17 0,0 36-1,18-35 1,0-1-1,18-17 1,0 0 0,17-17-1,-18-19 1,1-16 0,-18 16 15,-18 36-16,-17 0 1,18 36 0,-1 69-1,18-34 1,0 17 0,35-35-1,18-53 1,18 0-1,-36 0 1</inkml:trace>
  <inkml:trace contextRef="#ctx0" brushRef="#br0" timeOffset="19105.09">1605 3175 0,'-18'0'0,"1"0"31,-1 0-15,18 18-16,0-1 15,-17 1 1,17 52-1,-18-17 1,18-17 0,35-19-1,18-17 1,71-53 0,-36 0-1,0-52 1,-53 52-1,-17-35 1,-18 35 0,-18 0-1,-52 53 1,34 17 0,-16 72 15,34 34-16,18 89 1,0-159-16,0 88 16,35-18-1,0 1 1,-17-54 0,-18-35-1,-18-52 16,-34-18-15,-19-36 0,0 36-1,36 17 1,17 18 0,18 35-1,36 36 16,17-18-15,35-18 0,0-35-1,36-18 1,-89 1-16,71-36 16,35-18-1,-71 1 1,-70-18-1,0 35 1,0 70 31,-17 36-47,17 35 16,0-17-1,0 0 16,0-54-15,17-17 0,1 0-1,0-35 1,-1-18 0,1-35-1,35 17 1,-36 54-16,36-36 15,0 53 1,18 17 0,-54 54-1,1-1 1,0 1 0,-1-18-1,1-53 16,17 0-15,18 0 0,0-71-1,0 1 1,0-1 0,-35 36-1,-1 17 1,-17 36-1,0 17 1,18 53 0,0-17-1,-1 17 1,18-35 0,36-18-1,0-35 16,34-35-15,1-35 0,-35-19-1,-54 19 1,-17-18 0,0 35-1,0 35 1,-35 18-1,17 53 1,18 53 0,0-18-1,18 71 1,0-1 0,-18-105-1,0 177 1,0-19-1,-71 89 1,18 0 0,18-124-1,17-17 1,18-123-16,0-1 16,0-123 15,18-18-16,0 70-15,17-140 16,-17 53 0</inkml:trace>
  <inkml:trace contextRef="#ctx0" brushRef="#br0" timeOffset="19488.21">3387 3810 0,'-18'-18'0,"18"1"16,0-36-1,35 18 1,53-36 0,18 53-1,35 18 1,-105 0-16,-1 36 15,-17-19-15,-1 54 16,-34-1 0,-89 1-1,18-18 1,-18 0 15,88-53-31,18 17 31,18-17-15,35-35 0,0 17-16</inkml:trace>
  <inkml:trace contextRef="#ctx0" brushRef="#br0" timeOffset="20021.63">4145 3581 0,'0'0'16,"0"-18"-16,0 0 0,-18 18 31,1 36-15,-18 34 0,-1 18-1,36-17 1,0 17 15,18-35-15,0-53-16,34 18 15,1-18 1,18-53 0,17-18-1,-53 1 1,-35-18-1,0 52-15,-70-34 16,-1 34 0,18 36-1,-17 36 1,35 17 0,35 52-1,0-87 1,0 53-1,17-36 1,36-17 0,0-18-1,0-18 1,-18 18-16</inkml:trace>
  <inkml:trace contextRef="#ctx0" brushRef="#br0" timeOffset="20438.18">4463 3739 0,'0'0'0,"0"-35"16,0 0-1,0 17-15,53-17 16,-1 0 0,37 35-1,-19 0 16,36 53-15,-71 35 0,-35-35-1,-17 35 1,-19-53 0,19-17-1,17-36 16,0-35-15,17 0 0,36-17-1,-17 17 1,-1 0 0,18-18-1,-53 54 1,17-1-16</inkml:trace>
  <inkml:trace contextRef="#ctx0" brushRef="#br0" timeOffset="20736.95">5309 3193 0,'0'-18'0,"0"36"31,0-1-31,-17 54 15,-1 17 1,0 71 0,1-18-1,-1-106-15,18 53 16,0-17 0,0-18-1,53-53 32,-18-35-31,-17 17-16</inkml:trace>
  <inkml:trace contextRef="#ctx0" brushRef="#br0" timeOffset="20971.84">5062 3581 0,'0'0'0,"18"0"31,0 0-31,35 0 16,35 0 0,-71-18-1,36 0 1,-35 18-16,17 0 15,-17 0 1,-18-17 0</inkml:trace>
  <inkml:trace contextRef="#ctx0" brushRef="#br0" timeOffset="23270.97">5838 3775 0,'0'0'15,"18"0"-15,0-18 16,-1 18-16,19-35 15,-36 17-15,17-35 16,-17 18 0,0-71-1,-53 53 1,-17 0 0,-18 71-1,-18 52 16,35 54-15,36-36 0,35 36-1,0-54 1,35-52 0,-17-18-16,88 0 15,-36-18 1,54-52-1,-36-19 1,-70 19 0,-18 35-16,0-18 15,0 35-15,0-17 16,0 52 15,-18 1-15,18 35-1,0 35 1,0-35 0,0-35-16,35 52 15,18-70 1,35 0 0,1-17-1,-1-19 1,18-52-1,-89 71-15,18-72 16,-35 1 0,0 53-1,-52 105 17,52-52-32,-18 35 15,18-18 1,0 53-1,0-35 1,0 0 0,0-35-1,0-36 17,35-35-17,0-35 1,18 0-1,0 35 1,-17 35 0,16 18-1,-52 18-15,53 70 16,0-17 0,-17-18-1,17 0 1,-18-53 15,35 0-15,-34 0-1,-19-18-15,36-17 16,18-53 0,-1-36-1,-17 53 1,-35 36-1,-1 35 1,-17 18 0,0-1-1,0 1 1,18 17 0,-18-52 46,0-1-46,0-17-1,-18 17 1,-34 18 0,34 0-16,-35 35 15,35 36 1,-17 17-1,35-17 1,0 17 0,53-53-1,35-17 1,18-18 0,-35 0-1,52-53 16,-35-18-15,-35 1 0,-53-54-1,0 71 1,-35 53 15,0 53-15,-1 18-1,36 17 1,0-35 0,18 0-1,17-35 1,53-18 0,-52 0-16,34 0 15,-34 0 1,34-36-1,54-34 1,-19-36 0,-69 18-1,-19-18 1,-17 88 0,-17 36-1,-19 35 1,36 35-1,0 18 1,0-53 0,36 0-1,-19-36-15,1 1 16,-18 0 0,0-1-1,-53 1 16,35-18-15,-34 0 0,34 0-1,18-35 1</inkml:trace>
  <inkml:trace contextRef="#ctx0" brushRef="#br0" timeOffset="24647.69">9631 3704 0,'17'0'0,"36"0"16,-35-17-1,17-1-15,36-53 16,-54 18 15,1-17-15,-18 52-16,-35-35 15,17 36-15,-52 17 16,-36 0 0,35 53-1,1 35 1,34 0-1,36-17 1,0-36 0,18-18-1,53-17 1,34-35 0,-16-18-1,16 0 16,-87 36-15,-18-1 0,0 36 15,-35 17-15,17 53-1,18-53-15,0 54 16,0 105-1,18 53 1,17-53 0,18 88-1,-53-194-15,53 177 16,-53-107 0,-18 1-1,-88-53 1,1-53 15,-54-18-15,-70-70-1,70-89 1,71-17 0,52-141-1,54-18 1,70 71-1,53-89 1,-105 248-16,140-142 16,89 18-1,-36 53 1,-106 70 0,-70 54-1,-35 17 1,-18 35 31,0-17-32,0 17 1,0 0 0,0 18-1,0 0 1,0-35-1,18-1 1,-18-34 31,0-1-31</inkml:trace>
  <inkml:trace contextRef="#ctx0" brushRef="#br0" timeOffset="25053.45">10248 3104 0,'-17'0'0,"34"0"0,-52 0 0,17 0 16,-35 0-1,36 0 1,17 18-1,53-18 1,17 0 0,18-18-1,-35-17 1,-35 35-16,-18-17 16,-53 17 15,-18 0-16,-17 0 1,53 52 0,35 1-1,18 18 1,35-36 0,17 18-1,-35-53-15,-17 18 0</inkml:trace>
  <inkml:trace contextRef="#ctx0" brushRef="#br0" timeOffset="26337.32">10583 3422 0,'0'0'0,"-17"0"15,17 18 16,0 17-15,0 18 0,0-36-16,0 36 15,17-35-15,-17 35 16,36 17 0,-19-52-1,1 0 1,0-18-1,17-36 1,35-16 0,-17-37-1,-17 1 1,16 0 0,-34 53-1,0 17 16,-18 36-15,0 35 0,-18 52-1,18-34 1,0 0 0,0-1-1,18-70-15,35 18 16,35-18-1,18 0 1,-18-53 0,35-18-1,-70-17 1,-53 0 0,0 17-1,-35 71 16,-18 18-15,0 52 0,53-52-16,-17 35 15,17-18-15,0 36 16,17-18 0,54-18-1,17-35 1,-35 0-1,35-35 1,-70 17-16,35-52 16,-53-1-1,17 0 1,-17 36 0,0 70 15,0-17-16,0 35 1,0 18 0,0-1-1,0-35 1,0 1 0,0-19-1,-17-17 16,17-35-15,0 17-16,0-52 16,35-18-1,53-18 1,159-18 0,-88 89-1,-1 53 16,-52 70-15,-88 0 0,-36 18-1,1-71-15,-36 36 16,17-36 0,1-17-1,18-18 1,17-18-1,0 0-15</inkml:trace>
  <inkml:trace contextRef="#ctx0" brushRef="#br0" timeOffset="26835.59">13476 3228 0,'0'-18'0,"0"36"0,0-71 0,0 35 16,0-35 0,0 36-1,0 70 1,0-18-1,-18 88 1,18 1 0,-17 70-1,17-88 1,0-53 0,0-18-1,0-53 16</inkml:trace>
  <inkml:trace contextRef="#ctx0" brushRef="#br0" timeOffset="27403.29">13212 3651 0,'17'-17'0,"1"17"0,-1-18 16,107-17 0,-36-1-1,53 1 1,-17 0 0,-71 35-1,-36 17 1,-17 36-1,-70 36 1,34 16 0,36-52-1,0-35-15,0 17 16,53-17 0,36-18-1,52-35 16,-36-1-15,1-52 0,-88-35-1,-53 34 1,-71 19 0,18 52-1,-36 36 1,71 35-1,36 17 1,17 19 0,0-54-1,53-35 1,-18 0-16,0 0 16</inkml:trace>
  <inkml:trace contextRef="#ctx0" brushRef="#br0" timeOffset="28637.24">14817 3722 0,'0'0'0,"0"17"16,17-17 15,1-17-16,52-54 1,-34-17 0,-1-18-1,0-53 1,-17 36 0,-18 105-16,0-70 15,0 71 1,0 52 15,0 71-15,-35 52-1,17 19 1,18-54 0,0-52-1,71-18 1,34-53-1,19-18 1,17-70 0,-53 0-1,-17-89 1,-54 19 0,1 69-1,-18 72 1,-18 87 31,1 54-32,-1-18 1,0-1 0,1-34-1,17-36-15,-18 18 16,18-35-1,0-36 32,0 1-47,53-54 16,-35 53-16,17-52 16,-17 52-16,17-35 15,0 53 1,-17 0 15,0 53-15,-18 18-1,0-18 1,17-36-16,18 19 16,18-19-1,36 1 1,16-18-1,-69 0-15,17-35 16,52-54 0,-69 19-1,-19-36 1,-17 35 0,-53 89 15,18 35 0,17-35-31,-17 70 16,35 0-1,0-35 1,71-18 0,17-35-1,18 0 1,35-35-1,-53 0 1,0-36 0,-70-52-1,-18 70 1</inkml:trace>
  <inkml:trace contextRef="#ctx0" brushRef="#br0" timeOffset="28919.83">14817 3281 0,'17'0'31,"1"0"-31,70-18 16,-53 18-16,71-17 15,53-19 1,-53 19 0,-71-1-1</inkml:trace>
  <inkml:trace contextRef="#ctx0" brushRef="#br0" timeOffset="30853.05">17657 3246 0,'-18'0'31,"0"0"-31,1 0 16,-1 0-1,53 0 16,36-18-15,-36 18-16,106-53 16,-35 0-1,-35-17 1,-54-1 0,-17 0-1,-53 71 16,36 0-15,-36 89 0,35 16-1,18 89 1,0-35 0,0 0-1,0-53 1,0-53-1,-18-53 1,-17 0 0,-35-18-1,17-17 1,35 17-16,-17-35 16,0 36-1,17 17 16,18 35 1,0-17-32,18 17 15,-1-18-15,36 19 16,0-19 0,18 1-1,-1-18 1,18 0-1,18-71 1,-88 54-16,52-36 16,-17-53-1,-53 35 1,0 1 0,0 52-1,-35 18 16,17 0-31,1 53 16,-19 53 0,36-18-1,0-35 1,18 0 0,53-53-1,-1 0 1,-35 0-16,89-18 15,-18-17 1,17-35 0,-70-1-1,-35 0 1,-18 54 0,-53 17-1,18 53 16,35 0-15,0 35 0,0-35-1,0-18 1,17-17 0,-17-36 15,-17 0-16,-19-17 1,36 18-16,-17-1 16,-1 18 15,18 53-15,0 0-1,71-36 16,-36 1-31,0-18 16,53 0 0,-17 0-1,17-35 1,-17-36 0,-18 1-1,-53 34-15,52-87 16,1-36-1,-35 0 1,0 106 0,-18 36-1,-36 123 17,19-89-17,-1 107-15,0 17 16,18-35 15,0-18-15,0-18-1,18-52 1,17-18 0,18 0-1,0-18 1,0-17-1,-35-35 1,-18 34-16</inkml:trace>
  <inkml:trace contextRef="#ctx0" brushRef="#br0" timeOffset="31069.86">19085 3404 0,'0'0'0,"-17"0"0,-1 0 31,106 0 0,-53 0-31,1 0 16,87-17 0,-35 17-1,-17-18 1,-53 18-16,17-18 0</inkml:trace>
  <inkml:trace contextRef="#ctx0" brushRef="#br0" timeOffset="33053.3">20408 3140 0,'0'0'16,"0"-18"-16,0 0 16,-35-17-1,-18 18 1,35 17-16,-52 0 16,-1 17-1,1 36 1,-19 71-1,54-1 1,35-88-16,-17 71 16,17 18-1,17-36 1,54-35 0,-1-53-1,54 0 1,17 0 15,35-53-15,-52-18-1,-54 1 1,-52-36 0,-18 53-1,-18 35-15,-52-17 16,-36 35-1,0 35 1,18 53 0,53-17-1,-1 35 1,36-53 0,18 0-1,35-53 16,-18 0-15,53-18 0,-35-35-1,35-35 1,-70 70-16,53-88 16,-36 36-1,-35 52 1,0 1-1,0 52 1,0 18 0,-18-36-16,1 89 15,17-53 1,0 18 0,35-36-1,0 0 1,53-35 15,-70 0-31,70-17 16,0-36-1,1-35 1,-36-1 0,-36 1-1,-17 53 1,-17 35-1,-1 18 1,0 70 0,18 0-1,0-35 1,0 17 0,18-52-1,-18-36 48,0 1-48,0-1 1,0 36 46,0-1-46,0 1-16,35-18 16,-17 0-16,35 0 15,53 0 1,-1 0 0,1-53-1,0-17 1,-53-1 15,-35 53-31,-1-70 16,-17 35-1,-17 53 1,-54 0 0,-17 53-1,17 35 1,54 1-1,17-1 1,17-53 0,36 0-1,18-17 1,-1-18 0,71-18-1,-70-17 1,53-53 15,-54 17-15,1-52-1,-54 88 1,-17-1 0,0 19-16,0 34 31,-17 54-16,17-54-15,-18 19 16,18 52 0,0-17-1,18-19 1,-1-16 0,-17-1-1,-17-17 16,-36-18 1,17 0-17,19-18 1,17-17 0,0-18-1,0 18-15</inkml:trace>
  <inkml:trace contextRef="#ctx0" brushRef="#br0" timeOffset="33602.44">22825 2822 0,'-18'0'0,"0"0"16,1 0-1,-1 0-15,1 0 16,17 18 0,-18-18-1,18-18 32,0 1-47,0-1 16,18 0-1,-1 18 1,18-17 0,-17 17-1,-18 53 1,0-1 0,-53 19-1,0-18 1,18-18-1</inkml:trace>
  <inkml:trace contextRef="#ctx0" brushRef="#br0" timeOffset="34287.15">23142 2822 0,'0'18'16,"0"-1"15,-17-17-16,-1 0 1,0 0 0,18-17 15,0-1-15,18 1-16,17-19 15,0 36 1,1 0-1,-36 18 17,0 35-17,-36 0 1,1-36 0,18 1-1,-1-18 1,0 0-1,1 0 1,17-35 0,0-18-1,0 18 1,53 17 0,-36 18-1,18 35 1,-35 18-1,0 35 17,-52-35-17,-54 18 1,88-71-16,-70 53 16,-18-18-1</inkml:trace>
  <inkml:trace contextRef="#ctx0" brushRef="#br0" timeOffset="55532.97">1235 6103 0,'0'0'0,"-18"0"16,18-18-16,-70-52 31,52 70-31,18-35 15,0 52 32,0 1-47,0 105 16,0 1 0,0 35-1,0-36 1,0-17-1,0-18 1,0-70 0,0-36 15,0 0-15,0 1-16,18-19 0</inkml:trace>
  <inkml:trace contextRef="#ctx0" brushRef="#br0" timeOffset="56200.21">988 6015 0,'0'0'0,"-53"-35"31,53 17-31,0-17 16,17-36-1,72 18 1,-54 36-16,88-36 16,54 53 15,-54 17-15,-17 89-1,-88 0 1,-124 70-1,0-87 1,-17-1 0,52-71-1,53-17 1,36-17 15,35-1-15,-18 0-16,53 18 15,54 0 1,-37 0 15,1 53-31,-70 0 32,-36 71-17,-36-89-15,-52 53 16,-88 18-1,35-71 1,17-35 0,54 0-1,17-53 1,53 36-16,-18-19 16,18 19-1,35-36 1,18 18-1</inkml:trace>
  <inkml:trace contextRef="#ctx0" brushRef="#br0" timeOffset="56983.12">1870 6315 0,'0'-18'15,"0"36"-15,17-36 0,-17 36 32,0-1-32,0 19 15,-17 69 1,17-34 0,0 17-1,0-53 1,70-17-1,-17-36 1,35-52 0,-17-1-1,-1-34 17,-34 52-17,-36 35-15,0-17 16,0 52 31,0 1-47,0 123 15,-18 0 1,18-106-16,0 124 16,0 18-1,53 87 1,0-34-1,-53-178-15,35 107 16,-35 53 15,-35-53-15,-36-36 0,-34-52-1,34-71 1,18-71-1,18-70 1,0-159 0,35 53-1,17-70 1,36 70 0,0 106-1,18-1 1,-1 19-1,-35 70 1,18 0 0</inkml:trace>
  <inkml:trace contextRef="#ctx0" brushRef="#br0" timeOffset="58016.2">3316 6032 0,'0'-17'0,"0"34"0,0-52 0,18 0 31,-18 17-31,0 54 31,0-19-31,-36 71 16,-34 106-1,17-52 1,0 34 0,0-53-1,36-70 1,17-70 15,0-19-31,0-17 16,0-70 15,0 17-15,17-17-1,-17 105-15,18-17 16,17 35-1,-17 35 1,17 36 0,36 52-1,17 1 1,-71-107-16,19 36 16,105 0-1,-18-53 1,-35-53-1,18-35 1,-53-53 0,-53 0-1,0 105 1,-17-69 0,-89-37-1,-18 19 1,18 88-1,-35 52 1,88 54 0,53 70-1,18 0 1,35-53 0,35 1-1,18-72 1,-18 1-1,0-18 1,-35-18 0,-17-17-1,-1 17 1</inkml:trace>
  <inkml:trace contextRef="#ctx0" brushRef="#br0" timeOffset="58449.91">4004 6421 0,'0'0'0,"0"17"16,18 18-1,-1-35 1,36 0 0,18-52-1,-1-1 1,-52 0-1,-18 17 1,-18 19 0,-52 17 15,17 35-15,18 53-1,17 0 1,18-17-1,0 17 1,70-53 0,1-35-1,35-17 1,17-71 0,-17 17-1,18-52 1,-107 87-16</inkml:trace>
  <inkml:trace contextRef="#ctx0" brushRef="#br0" timeOffset="59016.37">4710 6085 0,'0'-35'0,"0"70"0,-18-105 15,-17 70 17,17 0-32,-17 35 15,17 71 1,0-18-1,-17 89 1,18 17 0,17 17-1,0-52 1,0-106-16,0 211 16,-18 19-1,-53-1 1,36-53-1,17-105 1,18-18 0,36-89-1,-19-17-15,89-88 32,0-18-17,53-53 1,-18-35-1,-88 0 1,-53-53 0,-18 194-16,-88-176 15,0 88 1,1 53 0,34 53-1,1 35 1,87 0 31,54-18-47,17-35 15,-35 35 1</inkml:trace>
  <inkml:trace contextRef="#ctx0" brushRef="#br0" timeOffset="60615.96">5221 6350 0,'0'-18'0,"0"36"0,0-53 0,0-1 15,0-16 1,0 34-16,-35 0 16,0 18-1,-36 36 1,0 52-1,19 53 1,16-18 0,36 1 15,36-89-15,16-35-1,37 0 1,-19-71-1,1-17 1,-18-53 0,-36 35-1,-17 53 1,0 18 0,0 106 15,0 35-16,0-71-15,0 106 16,18-71 0,70-17-1,-17-35 17,17-18-17,35-71 1,-34 1-1,-54-18 1,-18-36 0,1 36-1,0 53 1,-18 52 15,-18 54-15,18 35-1,0-36 1,18 1 0,17-53-1,-17-18 1,35 0 0,-1 0-1,1-71 1,0 0-1,-35-34 1,35 16 0,-53 37-1,0 69 17,-35 54-17,17 35 1,18-36-1,0-52-15,18 70 16,35-35 0,17-53-1,1 0 17,34-35-17,1-71 1,-35-18-1,-36 1 1,0-1 0,-35 54-1,0 34 1,0 72 15,-35 52-15,35 18-1,0-18 1,0 35 0,0-105-1,53 53 1,18-36 0,-1-35-1,1 0 1,17-53-1,18-53 1,-89 71-16,36-106 16,0 35-1,-18-35 1,-35 70 0,0 54-1,-17 52 1,-18 53-1,17 53 1,0-17 0,18-18-1,0-18 17,36-35-17,16-53 1,1 0-1,0-53 1,0-18 0,-35 54-16</inkml:trace>
  <inkml:trace contextRef="#ctx0" brushRef="#br0" timeOffset="60871.19">7179 6227 0,'0'0'0,"-18"17"15,71-17 17,0 0-17,53-17 1,-18-1-1,-35 0 1,-53 1 0,0-1-1</inkml:trace>
  <inkml:trace contextRef="#ctx0" brushRef="#br0" timeOffset="61465.69">8731 5768 0,'0'-18'0,"0"36"0,0-53 15,0 17-15,-35-17 32,17 88-17,18-18-15,0 35 16,-35 124-1,0 71 1,-18-71 0,53 0-1,-18-123 1,53-36 0,-35-88 15,0 35-31,0-87 15</inkml:trace>
  <inkml:trace contextRef="#ctx0" brushRef="#br0" timeOffset="61849.18">8467 6032 0,'-18'-17'15,"36"34"-15,-54-34 0,-34-54 16,35 18-1,35 0 1,70 1 0,54-19-1,70 53 1,35 54 0,-106 34-1,-87 54 1,-89-1-1,-106-17 1,-17-35 0,34-19-1,107-52 1,0 0 0,17 18-1,71-18 16,0-18-15,-35 18-16,35-35 16</inkml:trace>
  <inkml:trace contextRef="#ctx0" brushRef="#br0" timeOffset="62483.45">8943 6368 0,'-18'0'0,"36"0"0,-53 0 0,17 0 16,18-18-16,0-17 31,53-18-15,-35 53-16,34-35 15,54 17 1,-18 18 0,1 35-1,-36 36 1,-36 17 0,-17-53-16,-35 53 15,0-35 1,-1-17-1,19-36 1,-1 0 0,36-71-1,-1 53 1,36-87 0,18-1-1,17 35 1,0 36-1,0 17 1,-52 54 0,-36 52-1,0-18 1,0 18 0,0-35-1,0-17 1,-18-54 15,0-70-15</inkml:trace>
  <inkml:trace contextRef="#ctx0" brushRef="#br0" timeOffset="62681.96">9613 5944 0,'-35'0'0,"70"0"0,-52 0 0,-1 0 16,-35-17 0,18 17-1,35 17 1,0 1 0,35 17-1,-17-35-15,-1 18 0</inkml:trace>
  <inkml:trace contextRef="#ctx0" brushRef="#br0" timeOffset="63197.73">9984 6174 0,'0'0'0,"-36"53"16,19-36 0,-1 1-16,-35 70 15,18 18 1,17 0 0,18-18-1,35-53 1,54-17-1,52-36 1,-53-52 0,-35-1-1,-35-35 17,-18-17-17,-71 17 1,36 88-16,-53 1 15,70 17-15,-106 0 16,54 17 0,17 54-1,53 17 1,35-35 0,53-18-1,18-35 1</inkml:trace>
  <inkml:trace contextRef="#ctx0" brushRef="#br0" timeOffset="63781.55">10389 6368 0,'-35'-53'31,"35"35"-16,0 0 1,35-17 0,-17 35-16,35 0 15,35 0 1,0 35 0,-52 36-1,-19 17 1,-17-17-1,-53 17 1,18-70 0,35-36 15,0-17 0,53-54-15,35-34-1,-17 52 1,-36 54-16,35-18 16,36 35-1,-35 0 1,-54 35 0,-17 71-1,0-36 1,0 18-1,0-35 1,0-35 0,0-36 31,0-35-47</inkml:trace>
  <inkml:trace contextRef="#ctx0" brushRef="#br0" timeOffset="63981.83">11130 5980 0,'-18'0'0,"36"0"0,-71-53 16,36 53-16,-1-18 16,-35 18-1,35 0 1,18 35-1,36-17 1,-19-18-16,19 18 16</inkml:trace>
  <inkml:trace contextRef="#ctx0" brushRef="#br0" timeOffset="64881.36">11483 5821 0,'0'0'0,"0"-18"0,0 36 47,-18 17-47,18 0 16,-35 89 0,17-18-1,1 52 1,-1 19-1,18-71 1,0-53 0,71-18-1,-1-35 1,36-53 15,-53-18-15,17-34-1,-34 16 1,-1 72 0,-17 17-16,-54 53 31,1 17-15,35 1-1,18-1 1,52-34-1,-34-19-15,52-17 16,-53 0-16,89 0 16,-19-17-1,-52-54 17,-53-17-17,0-18 1,0 71-1,0 52 17,0 19-17,0 52 1,-35 53 0,17-123-16,-17 87 15,35 142 1,18-53-1,-1 18 1,-17 0 0,18 35-1,-18-212 1,-53 124 0,-17-71-1,-1-53 1,18-35-1,35-35 1,18-53 0,71-89-1</inkml:trace>
  <inkml:trace contextRef="#ctx0" brushRef="#br0" timeOffset="65187.67">11218 6403 0,'0'-18'0,"0"36"0,-17-36 16,17 18-1,0-17-15,35-19 16,177-17-1,-36 36 1,-35-1 0,-53 18-1,-52-17 1,-19 17 0</inkml:trace>
  <inkml:trace contextRef="#ctx0" brushRef="#br0" timeOffset="65698.3">13229 6156 0,'0'0'0,"18"-18"0,-18 1 16,0-1-16,53-17 31,-53 52-15,0 1-1,0 70 1,-18 0 0,0 1-1,18-1 1,0-18 0,0-52-1,0-36 1,18 1-1</inkml:trace>
  <inkml:trace contextRef="#ctx0" brushRef="#br0" timeOffset="66181.53">13829 6103 0,'0'0'0,"18"-18"0,-18 1 15,0-1 1,-36 18 0,19 0-16,-54 35 15,0 18 1,36 18 0,35-53-1,71-18 16,-18 0-15,-36 0-16,72 0 16,-19 35-1,-35 0 1,-17 0 15,-36 36-15,-52-18-1,-36-18 1,35-17 0,18-18-1,-17 0 1,35-53 0,-1-18-1</inkml:trace>
  <inkml:trace contextRef="#ctx0" brushRef="#br0" timeOffset="66599.08">13282 5697 0,'-18'0'0,"-70"53"32,71-17-32,-1 16 15,18-34-15,0 17 16,18-17 0,52-18-1,-17 0 1,18-71-1,-71-17 1,0 71-16,-36-36 16,-34 35-1,17 18 1,-18 35 15,54 36-15,17-1-1,70-34 1,-17-36-16</inkml:trace>
  <inkml:trace contextRef="#ctx0" brushRef="#br0" timeOffset="67631.6">15169 5680 0,'0'0'0,"-17"-18"15,-1 0 1,18 36 15,0 0-31,0-1 0,0 19 16,35-1-1,71 0 17,18-35-17,52-35 1,-35-18-1,-35 0 1,-53-17 0,-35 17-1,-18 17 1,-71 36 0,53 0-16,-52 53 15,35-35-15,-36 105 16,-35 54-1,0-36 1,1 18 0,-1-1-1,0-34 17,35-54-17,36-52 1,0-18-1,17-71 1,18-34 0,0 16-1,18 37 1,17 16 0,-17 36-1,17 0 1,36 53-1,-36 18 1,-18-54-16,54 72 16,17-37 15,-35-16-15,35-36-1,-17 0 1,-1-18-1,-34-17 1,-1 0 0,-17-18-1,-1 35-15</inkml:trace>
  <inkml:trace contextRef="#ctx0" brushRef="#br0" timeOffset="68082.77">15875 6209 0,'0'0'0,"0"18"32,18-18-1,70-36-16,-18 1 1,-34-18 0,-36 18-1,-36 17 1,-34 18 0,-1 18-1,18 35 1,36 35-1,17-18 1,0-34-16,0 52 16,53-18-1,17-34 17,36-36-17,0 0 1,-71-18-16,18 0 15,71-52 1</inkml:trace>
  <inkml:trace contextRef="#ctx0" brushRef="#br0" timeOffset="68532.39">16475 6209 0,'0'0'0,"-18"-18"15,18 1-15,0-19 16,53 1-1,0 35 1,53-35 0,-18 35-1,-18 35 17,-52-17-32,17 52 15,-17 18 1,-18-17-1,-35 0 1,17-36 0,0-35-16,1 0 15,-1 0 1,18-53 0,18-35-1,17 35 1,18-35-1,18 35 1,-18 17 0,-18 36-1,-18-17 17,36 17-17</inkml:trace>
  <inkml:trace contextRef="#ctx0" brushRef="#br0" timeOffset="69133">17639 6050 0,'0'0'0,"0"-18"16,0 1-1,-35 17 1,-18 0-1,-36 70 1,54-17 0,-18 36-1,36-1 1,17-71 0,0 19-1,0-1-15,88 18 16,0-36-1,0-17 1,18-17 0,0-54-1,-88 54-15,-1-54 16,1-52 0,-18-1-1,-35 54 1,-71 34-1,-18 36 1,18 71 0,18 35-1,53 0 1,35-18 15,18 0-15,70-18-1,18-34 1,-18-36 0,-18 0-1,-17-36 1</inkml:trace>
  <inkml:trace contextRef="#ctx0" brushRef="#br0" timeOffset="69430.64">18574 6438 0,'-36'0'0,"36"18"16</inkml:trace>
  <inkml:trace contextRef="#ctx0" brushRef="#br0" timeOffset="192565.59">0 6350 0,'0'-18'31,"71"18"125,-1 0-156,1 0 0,211 0 32,-229 0-32,53 0 15,-36 0 1,-52 0-16,-1 0 15,1 0 1,-36 0 47,1-17-48,-1 17-15,-17 0 16,17-18-16</inkml:trace>
  <inkml:trace contextRef="#ctx0" brushRef="#br0" timeOffset="193218.07">423 6068 0,'-17'0'0,"17"17"62,17 1-46,-17 0-16,18-18 0,0 17 15,52 19 1,-35-19-16,1 1 16,-19 0-16,72 17 15,-37-18 1,1 1 0,-35-18-1,-18 18 32,-71 17-31,1 0-1,-54 36 1,36-1 15,0-17-15,53-35-16,-53 35 15,52-18 1,19-17 0,17-1-1</inkml:trace>
  <inkml:trace contextRef="#ctx0" brushRef="#br0" timeOffset="203180.53">353 9243 0,'-18'0'47,"0"0"-31,1 0-16,-1 0 15,-52 0 1,34 0-1,-34 0 1,17 0 0,35 0-16,-17 0 15,53 0 63,17 0-78,0 0 0,106 0 16,-88 0-16,106 17 16,-106 1-16,106-18 15,35 18 17,-89-1-17,1 1 1,-53-18-1,18 0 1,-54 0 0,-34 0 46,-1 0-46,1 0-16</inkml:trace>
  <inkml:trace contextRef="#ctx0" brushRef="#br0" timeOffset="203831.1">988 8996 0,'-18'0'0,"36"0"0,-36-18 16,0 18 15,18 18-31,0-1 16,0 36-1,0-17 1,53-1-1,36 0 1,-19-17 0,-35-18-16,54 0 15,16 17 17,1-17-17,-53 0 1,-35 0-1,-36 18 17,1-18-32,-36 18 15,-53 52 1,18-17 0,-36 35-1,18 36 1,18-18-1,35-36 1,0 1 0,36-18-1,-1-53 1,18 17 15,0-34 0,18-1-31</inkml:trace>
  <inkml:trace contextRef="#ctx0" brushRef="#br0" timeOffset="205180.06">4198 9049 0,'-18'0'0,"36"0"0,-53 0 0,-1-18 16,19 18 15,34 0 0,19 0-15,-19 0-16,107 0 15,52 0 1,1 0 0,87 0-1,36 0 1,-212 0-16,177 18 15,141-1 1,52 19 0,36-19-1,-88 19 1,-265-36 0,441 35-1,18 0 1,-159-17-1,194-1 1,0 19 0,194-19-1,-512-17 1,-158 0-16,476 36 16,35-19-1,-194 1 1,142 17-1,-54-17 1,-35 35 0,-387-53-16,193 17 15,70 1 1,-34 0 15,-142-18-15,-17 0-1,-71 0 1,-71 0 0,-52 0-16,-18-36 15,0 19 17,-35-1-17,17 18-15,1 0 0</inkml:trace>
  <inkml:trace contextRef="#ctx0" brushRef="#br0" timeOffset="206007.35">10336 8908 0,'0'-18'0,"0"36"0,0-54 31,0 54-15,0 17 0,-17 89-1,17-18 1,0-54-16,-18 107 16,-17-35-1,17-36 1,1 0-1,17-70 1</inkml:trace>
  <inkml:trace contextRef="#ctx0" brushRef="#br0" timeOffset="206813.61">9948 9966 0,'0'-18'0,"-17"18"31,-1 0-31,0 0 15,-35 53 1,18 0 0,-18 35-1,36-70-15,-19 88 16,36 0 15,0-36-15,89 1-1,34-54 1,36-17 0,17-53-1,-52-35 1,-36-18 0,-88 18-1,-18-70 1,-52 87-1,34 53-15,-52 1 16,-53 17 0,0 35-1,17 36 1,54-36 15,52-18-31,-70 36 16,35-35-16</inkml:trace>
  <inkml:trace contextRef="#ctx0" brushRef="#br0" timeOffset="207346.84">8061 9137 0,'0'0'0,"0"-18"0,0-17 31,0 17-31,0 36 63,0 0-63,-18 70 15,1-18 1,-19 19 0,36-72-1,-17 36 1,17-35-16,-18 17 15,0-17 1,18-1-16</inkml:trace>
  <inkml:trace contextRef="#ctx0" brushRef="#br0" timeOffset="207814.22">7285 10107 0,'-18'0'0,"36"0"46,17 0-30,-17 0-16,-1 0 0,54-18 16,-18 18-1,0 0 1,-18 0 0,-17 0-1,-1 0 1</inkml:trace>
  <inkml:trace contextRef="#ctx0" brushRef="#br0" timeOffset="208080.96">7973 9913 0,'0'0'0,"0"18"31,0-1-31,0 1 0,0 17 16,0 71 0,-18 18-1,0-89-15,-17 106 16,35-53 0,0 0 15,-17-70-16</inkml:trace>
  <inkml:trace contextRef="#ctx0" brushRef="#br0" timeOffset="208596.52">5891 8714 0,'-35'0'32,"17"0"-32,1 88 15,17-71-15,-18 89 16,1 35 0,-1-35 15,-17-53-16,-1-18 1,19-17-16</inkml:trace>
  <inkml:trace contextRef="#ctx0" brushRef="#br0" timeOffset="208913.21">4463 9737 0,'0'0'0,"35"0"31,18 0-16,-36 0-15,72-18 16,34 0 0,-35 1-1,-52 17 1,-1 0 0,-17 0-16</inkml:trace>
  <inkml:trace contextRef="#ctx0" brushRef="#br0" timeOffset="209531.2">5574 9613 0,'0'0'0,"0"-17"0,0-1 15,0-17 1,18 35 0,-1-18-16,36 0 15,0 18 1,0 36 0,0 52-1,-53 35 1,-18 36-1,1-106-15,-72 53 16,-34 35 0,-1-53-1,54-53 1,-1-35 0,54-53 15,-1 36-31,18-71 15,0 17 1,35-17 0,53 35-1,1 71 1,-1 35 0,-70-36-16,70 71 15,-18 1 1,1-19-1,-1-17 1,19-18 0,-19-35-1,-52 0-15,17 0 16,0-35 0</inkml:trace>
  <inkml:trace contextRef="#ctx0" brushRef="#br0" timeOffset="210263.21">13423 9296 0,'0'-18'0,"0"36"0,0-54 0,0 1 31,0 17-31,-17 36 47,-1 53-31,0 35-1,18-1 1,-17-69-16,17 17 15,-18 17 1,18-35 0,-18-17-1</inkml:trace>
  <inkml:trace contextRef="#ctx0" brushRef="#br0" timeOffset="210946.94">12788 10530 0,'0'0'15,"0"-35"1,0 17-16,35-34 16,-17 34-16,17-53 15,-17 54-15,17-54 16,1 54 0,-36-1 15,-18 53 0,18-17-31,-35 35 16,35 35-1,-18 0 1,18 0 0,0-35-1,-18-17 1,-35-1-1,-17 0 1,52-35-16,-52 18 16,-36-18-1,35 17 1,54-17 0,52 0 30,-17 0-46,123 0 16,17-17 0,36 17-1,-70-18 1,-18 0 0,-89 18-16,-17-17 31,0-1-31</inkml:trace>
  <inkml:trace contextRef="#ctx0" brushRef="#br0" timeOffset="211496.21">15699 9119 0,'0'-17'0,"0"34"0,0-70 31,-18 71-15,18 53-1,-18 52 1,18-88-16,-17 36 16,17-36-16,-18 53 15,0-70-15,18 70 16,-17-35-1,-19-35 1,36-1 0,-17-17-16</inkml:trace>
  <inkml:trace contextRef="#ctx0" brushRef="#br0" timeOffset="212247.26">15540 10389 0,'-18'0'0,"36"0"0,-53 0 15,17 0-15,0 0 16,18-53 0,0 0-1,53 1 1,0 34 0,0 0 15,-35 18-31,17 18 15,-17 52 1,-18 19 0,-36 34-1,-34 1 1,-54-1 0,107-88-16,-107 54 15,36-54 1,35-18-1,0-17 1,36-70 0,17-36-1,0 36 1,35 52-16,18-53 16,0 71 15,0 18-16,17 53 1,1 17 0,-54-71-16,36 36 15,-53-35-15,53 35 16,-18-53 0,18 17-1,-17-17 1,17 0-1,-36-17 1,1-18 0,-1-1-1</inkml:trace>
  <inkml:trace contextRef="#ctx0" brushRef="#br0" timeOffset="212418.53">15857 10830 0,'-17'0'16,"-1"0"-16,0 0 62,1-17-62,-1 17 0</inkml:trace>
  <inkml:trace contextRef="#ctx0" brushRef="#br0" timeOffset="-206167.72">4886 11289 0,'0'0'0,"-18"0"16,1 0 0,-1 0-1,0 0 1,18 18 15,0-1-15,18-17-1,17 18 1,36-1 0,52 1-1,36 17 1,0-35 0,-89 18-16,195 17 15,35 1 1,-36-1-1,177 0 1,36 0 0,34 1-1,36 17 1,35-18 0,35-18-1,-123 1 1,212 17 15,-530-17-31,530 0 16,-142 17-1,159 0 1,-17-17 0,-18 0-1,-212-18 1,-317 0-16,282 17 15,-300-17-15,247 0 16,71 0 0,-107 0-1,-122 0 1,-89 0 0,0 0-1,0 0 1,0 0 15,0 0-15,-35 0-1,18 0 1,-36 0 0,0 0-1,35 0 1,19 0-1,-19 0 1,18 0 0,-53 0-1,-52 0 1,-36-17 0,0-1-1,0-17 16,0 17-31</inkml:trace>
  <inkml:trace contextRef="#ctx0" brushRef="#br0" timeOffset="-205618.69">18397 11483 0,'-35'0'0,"70"0"0,-88-18 0,18 1 16,0 17-1,0 0 1,17 35 0,18 35-1,0-17 1,88 0 15,36 0-15,-19-35-1,37-1 1,-125-17-16,71 18 16,-70-18-1,-36 0 32,1 18-47,-54 17 16,-35 36-1,71-54-15,-53 71 16,-36 1 0,36-1-1,53-35 1,17-36 15,18-34 0,0-1-31</inkml:trace>
  <inkml:trace contextRef="#ctx0" brushRef="#br0" timeOffset="-202784.68">1111 13247 0,'-17'0'32,"-19"17"-17,19-17-15,-36 0 16,-18 18-1,54-18-15,-54 35 16,-17-35 0,70 18-1,71-18 17,106 0-17,0 0 1,-89 0-1,195-18 1,-89 18 0,-17-17-1,-71 17 1,-70 0 0,-18-18 15,-71 0-16,54 1-15</inkml:trace>
  <inkml:trace contextRef="#ctx0" brushRef="#br0" timeOffset="-202318.81">1640 13000 0,'-53'0'31,"53"17"-31,0 19 32,0-19-32,71 54 15,0-18 1,52-18 0,1 0-1,-36-35 1,35 0-1,-105-17-15,35-1 16,-53 1 0,-88 17 15,17 35-15,-52 53-1,87-53-15,-52 89 16,-18 34 15,53-34-15,36-53-1,-1-36 1,53-70 15,-17 17-31,0-17 0</inkml:trace>
  <inkml:trace contextRef="#ctx0" brushRef="#br0" timeOffset="-200835.68">3157 12859 0,'-17'0'32,"-1"0"-32,0 17 15,18 1-15,0 0 0,0 17 16,18-35 15,17 0-15,36-53-1,35-35 1,-18-18 0,-70 88-16,-18-17 15,17 17-15,-17-52 16,-35 52-1,-18 18 1,18 71 0,35 35-1,0 141 1,0-106 0,0 0-1,0-35 1,0-71 15,0-17-15,-18-36-1,-35-53 1,-17 1 0,34 35-1,1 17 1,35 88 15,0-52-31,35 53 16,18-36-1,35-17 1,54-18 0,-19-18-1,53-70 1,-123 70-1,53-70 1,-35-71 0,-54 0-1,-17 71 1,0 0 0,-17 70-1,-19 71 1,19 88-1,-18 53 1,17-17 0,0 87-1,18 124 1,0-158 0,18 70-1,0-53 1,17-142 15,0-34-15,36-71-1,-54 0-15,36-71 16,35-70 0,1-70-1,-72 52 1,-17-106-1,-70 18 1,-71 53 0,-1 124-1,37 52 1,69 18 0,19 0-1,52 0 1,53-35 15,18 0-15,-35-1-1,17 19 1,-53-19 0,-17 19-16</inkml:trace>
  <inkml:trace contextRef="#ctx0" brushRef="#br0" timeOffset="-200369.17">5468 12806 0,'0'-18'0,"0"36"0,-18-53 0,-17-54 31,35 72-31,0-19 16,-18 36-1,1 18 1,-1 88 0,1 53-1,17-54 1,-18 37 0,18-54-1,0-53 1,0-17-1,18-18 1,-1 0 0,18-53-1,-35 35-15</inkml:trace>
  <inkml:trace contextRef="#ctx0" brushRef="#br0" timeOffset="-199219.44">5292 13053 0,'-18'0'0,"36"0"0,-71 0 15,17 35 1,19-35 0,17 18-1,106-36 1,17-35 0,-70 35-16,141-70 15,-70 35 1,-1 18 15,-105 35-15,-18 35-1,-53 71 1,17 18 0,1-18-1,35-36 1,35-35-1,54-17 1,-19-18 0,18-71-1,-17 1 1,-36-1 0,1 1-1,-36 34 1,0 72 15,0-19-15,-18 72-1,0-1 1,18-35 0,0-18-1,71-35 1,-18-18-1,35-35 1,-35-17 0,-53-18-1,0 17 1,-53 1 0,0 52-1,35 18 1,71-35 31,18-1-32,70 19 1,-106 17-16,71 0 16,-71 53-1,-17 35 1,-36 18-1,1-18 1,-1 35 0,53-70-1,54-35 1,-19-18 0,54-35-1,-1-36 1,-52-70 15,-71 17-15,-36 1-1,-70 35 1,18 88 0,-70 53-1,122-36-15,-87 89 16,52-18-1,54 18 1,17-35 0,88-54-1,-18 1 1,-34-18-16</inkml:trace>
  <inkml:trace contextRef="#ctx0" brushRef="#br0" timeOffset="-197286.33">8343 12682 0,'0'0'0,"-17"0"0,-19 0 31,19 18-31,17 35 16,0 35 0,53 18-1,-36-88-15,54 34 16,52-52 0,36-17-1,0-71 1,-71 17 15,-35-35-15,-53-17-1,-71 70 1,18 35 0,-35 71-1,18 71 1,52 17-1,18 88 1,0-70 0,18-71-1,17 0 1,-17-35 0,-36-53 15,0 0-31,-70-53 31,17 0-15,-17-35-1,35 53 1,36 35 0,17 35-1,0 36 1,0-54-16,70 54 15,1-18 1,52-18 0,18-35-1,-35-35 1,71-36 0,-72-17-1,-69 0 1,-19-18 15,-17 53-15,-70 53 15,52 18-31,-35 70 16,18-18-1,17 19 1,18-1-1,71-35 1,-1-53 0,54-18-1,-1-35 1,-17-17 0,18-36-1,-107 88-15,19-52 16,-36 17 15,-36 53-15,-34 53-1,35 17 1,17 18 0,18-17-1,0-53-15,53 17 16,-18-18-1,-17-17 1,-18-35 15,-18-18-15,0 53-16,-17-17 16,0 17-1,17 17 1,18 36 15,18 0-15,52-35-1,-17-1 1,-35-17-16,70-17 16,0-19-1,18-16 1,-18-54-1,-52-35 1,-1 17 0,-17-52-1,-18 123 1,0 141 15,-36 71-15,19-36-1,17-87-15,-36 105 32,36-36-17,0-34 1,71-18 0,0-53-1,-36 0-15,53-53 16,-35-18-1,-18 1 1</inkml:trace>
  <inkml:trace contextRef="#ctx0" brushRef="#br0" timeOffset="-197085.24">9984 13088 0,'0'0'0,"0"18"0,-18-18 15,18 17 1,53-17 0,35 0-1,36 0 1,-89 0-16,88-35 16,-35 0-1</inkml:trace>
  <inkml:trace contextRef="#ctx0" brushRef="#br0" timeOffset="-195636.2">11095 12841 0,'0'-18'0,"0"36"15,0-53-15,0 0 0,0-18 16,-35 35-1,-18 18 1,35 18-16,-35 52 31,-17 71-15,-1 36 0,53-19-1,18-34 1,53-18-1,106-71 1,-18-35 0,36-35-1,-19-36 1,-52-17 0,-71-18-1,-35-17 1,-53 52-1,1 53 17,-37 36-17,1 70 1,71-70-16,-19 70 16,36 36-1,0-54 1,53-17-1,-35-53-15,17 0 16,36 0 0,-54 0-16,71-53 15,-35-35 1,-17 0 0,-19-18-1,-17 71 1,-35 88 31,0 35-32,17 18 1,18-53 0,18-1-1,-1-52-15,54 18 16,-36-18-16,71 0 15,53-53 1,-18-17 0,-35-54-1,-53 54 1,-53-1 0,-53 71-1,0 35 1,-18 71-1,54-18 17,17-17-17,0-36 1,17-35-16,36 18 16,-18-18-1,-17-18 1,-18-17-1,0 0 1,0 17-16,-18 18 16,-17 0-1,18 35 1,17 18 0,52-35-1,19-1 1,17-17-1,-53 0 1,89-17 0,-18-54-1,0-17 1,-36 0 0,-52-18-1,-36 53 1,-35 53-1,-17 88 1,17 18 0,35-18-1,18-35 1,53-17 0,-35-19-16,70-17 15,0-17 1,-17-19-1,34-34 17,-87 52-32</inkml:trace>
  <inkml:trace contextRef="#ctx0" brushRef="#br0" timeOffset="-194154.15">13829 13652 0,'0'-17'47,"0"-1"-47,-18-52 16,18-1-1,0 36-15,53-89 16,35 1 0,53-1-1,18 54 1,-35 70 0,-54 70-1,-34 19 1,-36-19-1,0-52 17,0-36-1,0 1-15,-53-89-1,-18 35 1,18 36-1,-53 17 1,89 36-16,-72 52 16,72-52-16,-54 88 15,18 17 1,36 1 0,17-36-1,70-17 1,36-71-1,-88 0 1,70-18 0,18-70-1,-36-18 1,-52 0 0,0-17-1,-18 34 1,0 72-1,0 52 1,-18 53 0,0 36-1,18-36 1,0 0 0,0-53-16,71 1 15,-1-36 1,36-18-1,18-70 17,-36 17-17,-35-35 1,-53 71-16,0-35 16,-35 70-1,-36 0 1,53 35-1,18 35 1,0 1 0,18-53-16,35 35 15,-53-36-15,88 54 16,-35-36 0,18-17-1,17-18 1,0-18-1,-70 0 1,123-35 0,-35-52-1,-36 34 1,-52-52 0,-18 70-1,-88 53 1,-1 88-1,36 18 1,36 0 0,34-36-1,72 1 1,16-71 0,-87 0-16,70 0 15,1-53 1,-19-18-1,-52 36 1</inkml:trace>
  <inkml:trace contextRef="#ctx0" brushRef="#br0" timeOffset="-191386.95">16775 13353 0,'0'0'0,"0"-36"32,17 36-32,36-70 15,53-54 1,-35 1 0,-1-71-1,-70 35 1,0 124-16,-35-36 15,-53 54 1,17 87 0,18 36-1,18 123 1,17-35 0,18-53-1,0-17 1,0-71-1,35-53 17,-17 0-17,-18-18-15,53-52 16,18-36 0,-1 0-1,36 71 1,-18 35-1,-35 70 1,0 1 0,-35-54-16,17 36 15,-17-35-15,52 17 16,54-17 0,17-18-1,0-53 1,-18-35 15,-70 0-31,-53 52 16,18-87-1,-53 35 1,-36 70 0,-52 36-1,34 52 1,54-35-16,-53 71 15,70-70-15,-35 87 16,53-52 0,36-1-1,52-35 1,18-35 0,-18-52-1,-71 34-15,89-70 16,-70-36-1,-19 36 17,1 35-17,-53 88 17,35-17-32,-36 70 15,36 0 1,0-17-1,53-18 1,35-53 0,-70 0-16,88 0 15,17-53 1,-17-35 0,-35-18-1,-54 18 1,-17 52 15,-17 72-15,-19 17-1,1 53 1,18-18 0,17-35-1,52 0 1,54-53-1,0-18 1,-35-35 0,-1-35-1,-17-18 1,-18 18 0,-35 70-16,0-17 15,0 88 16,-35 35-15,18-53 0,-1 36-1,18-1 1,0-52-16,18 0 16,70-1-1,18-17 1,-36-35-1,18-36 1,-35-17 0,-18 0-1,-35 70 1,-17 18 0,-18 71-1,17-18 1,18 35-1,35-17 17,71-54-17,-18-17 1,36 0 0,-36-53-1,-35-17 1,-36-71-1,-17 52 1,0 72 0,0 52-1,-35 36 1,0 35 0,0-36-1,17-35 1,18-17-1,53-36 17,-18-17-17,36-53 1,35-53 0,-54 70-1,-16 54 1,-19 69-1,1 19 1,0 17 0,-18-70-16,70 52 15,18-34 1,1-36 0,52 0-1,-18-36 1,-17-52-1,-53-18 1,-53 71 0,0-106-1,0 70 1,-53 71 0,-53 71-1,18 35 1,70-71-16,1 36 15,17 17 1,35-53 0,53-35-1,-35 0 1,18-53 0,-54-35-1,1 53-15,0-36 16,17 1-1,-35 105 32,0-17-47,0 70 16,-18-53-16,1 89 16,-1-72-16,18 178 15,-18-36 1,18 70-1,-35 1 1,-71 0 0,36-160-1,-36-16 1,53-72 0,53-52-1,0-36 1,18-52-1,-1-89 17,-17 159-32</inkml:trace>
  <inkml:trace contextRef="#ctx0" brushRef="#br0" timeOffset="-191187.02">19509 12665 0,'0'0'16,"-36"0"-16,1-18 0,0 18 0,-18 0 15,35-18 1,1 18 15,-1 0-15</inkml:trace>
  <inkml:trace contextRef="#ctx0" brushRef="#br0" timeOffset="-188970.35">6491 14693 0,'0'0'0,"0"18"0,0-1 0,18-17 31,17-17-15,36-36 0,-19-18-1,-34 54-15,0-71 16,-18 35-1,-88 0 1,-54 53 15,19 53-15,35 52 0,70 19-1,53-18 1,54 0-1,-1-18 1,-53-35 0,-17-18-1,-18-17-15,-18-18 16,-52 0 0,-36-53-1,0-18 1,35 18-1,1-17 17,52 70-32,18 35 31,88 53-15,-70-53-16,53 36 15,17 0 1,70-36-1,-105-35-15,141 0 16,-35-53 0,53-35-1,-53-18 1,-107 0 0,-52 18-1,-105-18 1,-36 88-1,35 71 17,-18 71-17,89-1 1,35-17 0,106 0-1,17-106 1,-17 0-1,35-71 1,-35-17 0,-71 18-1,-35 34-15,0-70 16,-17 71 0,-19 35-1,-17 71 1,53 52-1,0-17 17,18-18-17,70-52 1,18-36 0,0-53-1,17-36 1,-17-52-1,-88 35 1,-18 36 0,-18 105 15,18-17-31,-35 70 16,17 35-1,18-52 1,0-18-1,0-35 1,36-36 15,-1-17-15,18-54 0,-53 54-16,53-71 15,0 18 1,0 71-1,-36 34 1,1 36 0,0 18-1,-18-36-15,17 35 16,18-17 0,18-35-1,0-18 1,35-35-1,1-53 17,-1-18-17,-53 18 1,0 70 0,-35 88 15,0-52-31,0 35 15,0-35-15,0 70 16,18-18 0,35-52-1,70 0 1,19-18 0,-1-53-1,-106 35-15,35-52 16,-17-54-1,-53 36 1,-17 70 15,-54 54-15,54-1-16,-19 53 16,36-70-16,-17 87 15,17-34 1,70-36-1,18-17 1,18-18 0,-70-35-1,-36 17-15,35-35 16,-18 18 0</inkml:trace>
  <inkml:trace contextRef="#ctx0" brushRef="#br0" timeOffset="-188420.49">11095 14870 0,'0'-18'0,"0"36"0,-18-54 0,-35-105 31,53 124-31,0-1 15,-17-17-15,17 52 16,0 54 15,53 123-15,-1 70 0,-34-193-16,17 229 15,-35-71 1,0 53-1,-17-88 1,-1-88 0,-17-70-1,35-54 1,0-53 0,0-105-1,0-53 1,0 176-16</inkml:trace>
  <inkml:trace contextRef="#ctx0" brushRef="#br0" timeOffset="-188086.41">10936 15169 0,'-35'-35'16,"70"70"-16,-194-176 16,124 106-16,-18-18 15,0-35 1,106 0-1,106 17 1,53 54 0,-1 17-1,-123 52 1,-70 54 0,-71 0-1,-88-18 1,18-17-1,52-18 1,177-88 47,35-18-48,-106 35-15</inkml:trace>
  <inkml:trace contextRef="#ctx0" brushRef="#br0" timeOffset="-187521.47">11571 14940 0,'0'0'0,"-18"-18"0,-34-17 16,16-18 0,36-17-1,36 34 1,34 19-1,54-1 1,-89 18 0,35 35-1,-34-17-15,52 53 16,-70 17 0,-36-18-1,-53-17 1,36-35-1,17 0-15,18-54 32,71-17-17,35 0 1,0 1 0,52-19-1,-122 53-15,69 1 16,-87 17-16,17 0 15,-35 70 1,0 18 15,-35 1-15,17-54 0,-17 0-1,35-70 16,0-18-15,35 0-16</inkml:trace>
  <inkml:trace contextRef="#ctx0" brushRef="#br0" timeOffset="-187371.1">12453 14552 0,'0'-18'0,"0"36"0,0-53 0,-18 17 15,-35 18 1,36 18-1,17 35 17,53 0-17,-18-53-15</inkml:trace>
  <inkml:trace contextRef="#ctx0" brushRef="#br0" timeOffset="-186953.17">12841 14640 0,'0'0'0,"-18"0"16,-17 0 0,-35 18-1,34 52 1,1 36 0,17 0-1,18-71-15,18 18 16,70-35-1,18-18 17,18-35-17,-36-1 1,-35-52 0,-53-18-1,-18 71-15,-53-35 16,-52 17-1,17 53 1,36 53 0,17 35-1,53 0 1,0-70-16,35 17 16,71 0-1</inkml:trace>
  <inkml:trace contextRef="#ctx0" brushRef="#br0" timeOffset="-186403.86">13335 14852 0,'0'-18'0,"0"36"0,-18-53 0,1 35 0,-1-18 16,-17-53-1,35 19 1,35-19-1,106 53 1,-53 36 0,1 53-1,-54 17 1,-35 18 0,0-71-1,-53 0 1,35-35-16,1 0 15,17-18 1,0-17 15,88-53-15,18 0 0,-18 17-1,-53 71-15,53-17 16,-35 34-1,-53 71 1,-17-17 0,-19 52-1,36-70 1,0-17 0,0-54 30,0 0-46,0-35 16</inkml:trace>
  <inkml:trace contextRef="#ctx0" brushRef="#br0" timeOffset="-186205.07">13935 14429 0,'-18'-18'0,"36"36"0,-54-54 16,-16 19-1,34 17 1,18-18-16,-18 18 16,36 0 15,52 18-15,-52-18-16</inkml:trace>
  <inkml:trace contextRef="#ctx0" brushRef="#br0" timeOffset="-185337.7">14446 14199 0,'0'0'0,"0"-17"16,-17 17-1,-1 0 1,-17 70-1,-1 71 1,1 18 0,35-35-1,0-89-15,0 53 16,0-53-16,35 36 16,36-54-1,17-17 1,18-17-1,-18-54 1,-35 1 15,-35 34-31,-1-34 16,-17 52 0,-17 71 15,17-35-31,-18 35 15,18 53 1,18-71 0,70 18-1,18-53 1,17 0 0,-35-36-1,-35-52 1,-35 0-1,-18 35 17,0 18-17,0 88 17,0 17-17,-18-52-15,-35 105 16,36 36-1,17 18 1,0 52 0,0 0-1,0 71 1,0-141 0,-53 0-1,0-71 1,35-71-1,1-17 1,17-52 15,0 16-31,0-87 16,35-54 0,-17 72-16</inkml:trace>
  <inkml:trace contextRef="#ctx0" brushRef="#br0" timeOffset="-184963.2">14446 14552 0,'-17'0'15,"34"0"-15,-52-18 0,70 1 32,-17 17-32,105-35 31,18 17-15,-52-17-1,-54 35-15,53-36 16,-35 36-1,-53 18 64</inkml:trace>
  <inkml:trace contextRef="#ctx0" brushRef="#br0" timeOffset="-183120.85">17851 14552 0,'-18'0'0,"36"0"0,-54 0 15,1 18-15,35-1 16,0-34 15,18-19-15,17-16-1,35-54 1,-52 70-16,35-87 16,-35 35-1,-18 17 1,-18 106 15,-17 107-15,17-107-16,18 177 15,0-71 17,0 35-17,0-70 1,-18-53 0,-17-53-1,18 0-15,-54 0 16,-35-71-1,36 36 1,17 0 0,53 70 15,0-17-31,70 34 16,18-16-1,36-19 1,-1-34-1,54-54 1,-36-17 0,-106 53-1,18-36 1,-35 36-16,35-159 16,-18 35-1,-35 71 1,0 53-1,0 70 1,0-17-16,-35 52 16,17-35-16,-35 159 15,18-17 1,35-89 0,35 0-1,71-53 1,-18-35-1,-53 0-15,54-52 16,-1-37 15,-88 72-31</inkml:trace>
  <inkml:trace contextRef="#ctx0" brushRef="#br0" timeOffset="-182955.12">18327 14552 0,'-53'0'15,"106"0"-15,-159 18 16,124-18 0,52 0-1,124 0 1,53-53 0,-194 53-16,18-18 0</inkml:trace>
  <inkml:trace contextRef="#ctx0" brushRef="#br0" timeOffset="-181505.1">19720 14358 0,'-17'0'16,"-19"18"0,1 70-1,-18 35 1,36 1-1,-1-54 1,18-52-16,0 53 16,18-54-1,17-17 1,35-35 0,1-53-1,-18-18 1,-18 18-1,-17 70 1,-18 53 15,0 18-15,0 35 0,35 1-1,18-19 1,35-52-1,18-18 1,-18-35 0,-17-18-1,17-88 1,-35-53 0,-36 105-1,-17 54 1,0 70-1,-35 54 1,0 34 0,35 36 15,0-89-15,70-17-1,19-35 1,16-18-1,-69-18-15,17-17 16,-36 17-16,54-70 16,17-53-1,-70 53 1,-1 53 0,-34 105 15,-1 18-16,0-70-15,1 88 16,17-18 0,17-53 15,54-17-15,17-18-1,-70 0-15,70-35 16,-17-71-1,-1-53 1,1-53 0,-36 89-1,-17 17 1,-36 159 15,-17 88-15,-1 18-1,36 0 1,0-71 0,0-53-1,18 18 1,0-35-16,52 17 16,-17-35-1,53-18 1,17-88-1,-17-88 1,-88 141-16,52-123 16,-17 0-1,-35 52 1,-18 107 0,-71 34-1,1 107 1,52-89-16,1 53 15,-1-35-15,18 141 16,18-53 15,52-53-15,36 1 0,18-72-1,-1-17 1,-105-17-16,70-36 15,-18-71 1,-70-35 0,0 124-16</inkml:trace>
  <inkml:trace contextRef="#ctx0" brushRef="#br0" timeOffset="-181322.11">21114 14146 0,'-36'18'0,"72"-36"0,-107 36 15,36-18-15,0 0 16,17 0-16,0 18 16,1-18-1,-36 17-15</inkml:trace>
  <inkml:trace contextRef="#ctx0" brushRef="#br0" timeOffset="-178472.22">4075 17022 0,'-36'17'16,"72"-34"-16,-89 52 0,-88 0 31,123-35-31,36-18 31,34-17-15,72-71 0,-1-17-1,36-36 1,-106 18-1,-53 123-15,-35-70 16,-71 53 0,0 70 15,-17 71-15,70 70-1,53-17 1,0-106-16,70 106 15,1-89 1,70-52 0,-35-36-1,70-87 1,-52-37 0,-54 19-1,36-18 1,-35 53-1,-1 70 1,-17 53 15,-35-17-31,-18 52 16,0 54 0,-53-18-1,18 0 1,-1-71-1,72-106 17,-19 54-32,36-72 15,18-52 1,-1 36 0,-52 52-1,-18 70 16,0 1-31,-18 0 0,-17 70 16,35 35 15,0-35-15,35 1 0,53-54-1,71-35 1,18-71-1,17-35 1,-106 1 0,-53-19-1,-53 36 1,-35 70 0,36 18-16,-71 36 15,17 34 1,71 54-1,0-1 1,71-52 0,34-18 15,-69-53-31,52 0 16,53-53-1,0-36 1,-70 1-1,-1-35 1,-17 17 0,-35 53-1,-1 35 1,1 54 0,-18-1-1,18 0 1,-1-35-1,19 0 1,-36-35 31,0 17-47,0 1 16,-53-36-1,-18 35 1,36 36-1,0 70 1,17 18 0,0 35-1,54-18 1,34-70 0,-52-35-16,123 0 15,35-36 1,-52-17-1,17-71 1,-53-18 15,-70 36-15,-18 53-16,0-18 16,-36 88 15,1 71-16,0-18 1,35-52-16,0 87 16,35-52-1,18-71 1,35 0 0,18-36-1,-35-34 1,-1-54-1,-52 89-15,0-53 16,-1 0 15,-17 105 1,0 19-17,-17 69 1,17-69-16,0 69 15,17 1 1,54-53 0,-1-17-1,54-36 1,17-53 0,-53-71-1,-35-35 1,-35 1-1,-18 52 1,0 18 0,-36 88 15,19 0-31,-1 53 16,-17 70-1,35 36 1,0-36-1,35 1 1,36-54 0,-36-52-16,53-18 15,53 0 1,-53-53 0,-17-35-1,-53-18 1,-18 0-1,-36 88 1,-17 54 15,36 34-15,17 36 0,0-18-1,35-35 1,71-53-1,-18 0 1,-17-53 0,-1-17-1,-52-36 1,-18 71-16,-18-54 16</inkml:trace>
  <inkml:trace contextRef="#ctx0" brushRef="#br0" timeOffset="-178270.22">7814 16492 0,'-35'18'0,"70"-36"0,-88 54 0,35-36 0,1 35 32,52-17-17,106-18 1,-17 0-1,-1-18 1,-35-17 0,-70 17-16</inkml:trace>
  <inkml:trace contextRef="#ctx0" brushRef="#br0" timeOffset="-175821.51">10213 16598 0,'0'-17'0,"0"34"0,0-52 0,0-177 32,0 159-32,-18-17 15,18 17-15,0-71 16,0 89-1,0 70 1,18 124 0,17 88 15,-35-141-15,0-53-16,0 106 15,0-54 1,0-69-1,0-72 17,0 19-32,0-89 15,53-18 1,0 36 0,53 0-1,17 70 1,-34 36-1,34 70 1,-123 18 15,-35-35-15,-71-1 0,0-35-1,18-35 1,35 0-1,35 0 1,36 0 15,17 18-15,36 17 0,-36-35-16,71 0 15,0 0 1,70-17-1,18-36 1,-70-18 0,-19-17 15,-87 53-31,17-71 16,-35 35-1,-35 19 1,-71 52-1,18 0 1,-53 88 0,17 53-1,107-53 1,17 18 0,53-36-1,17-70 1,18 0-1,-52 0-15,70-70 16,-53-1 0,-1-35 15,-16 1-15,-19 52-1,-17 35 1,0 53-1,0 18 1,0 53 0,0 0-1,0-53 1,71-18 0,35-35-1,-18-18 1,53-70-1,-17 0 1,-72-18 15,-34 53-15,-36 36 0,1 17-16,-54 35 15,18 36 1,36 34-1,17-16 1,53-37 0,-36-34-16,54 0 15,-54-18-15,36 0 16,-53-53 15,0 35-31,-17-17 16,-1 17-1,-35 18 1,36 0-16,-19 18 16,36 17 15,18 0-15,88-17-1,-18-18 1,-53 0-16,89-18 15,-71 18-15,88-70 16,-53-1 0,-35-17-1,-53-18 1,0 53 0,-35 53-1,-1 36 1,1 34-1,35 18 1,0 1 0,71-1 15,70-53-15,35-17-1,18-36 1,-70-35-1,-19-35 1,-87-18 0,-18 71-16,0-18 15,-71 0 1,-52 53 0,35 35-1,0 54 1,52 16-1,36-16 1,36-37 0,69-52-1,1 0 17,-35-52-17,-1-72 1,-17-105-1,-17 52 1,16-34 0,-52 87-1,0 107 1,-52 87 0,16 142-1,36-53 1,0 17-1,0-35 1,71-53 0,-18-52-1,17-36 17,-34 0-32,34-71 15,-17 0 1</inkml:trace>
  <inkml:trace contextRef="#ctx0" brushRef="#br0" timeOffset="-174722.78">14517 16633 0,'0'18'0,"17"-18"31,19-35-16,-19 17-15,1 1 0,35-36 16,17-71 0,-52 18-1,17 0 1,-35 71 0,0 70-1,-17 71 1,-19 18-1,36-1 1,0-70 0,53-18 15,18-35-15,17-17-1,0-54 1,-70-17-1,-18 18 1,-106-19 0,53 89-1,36 0 1,17-17 0,105-1-1,1 0 1,53 1-1,-106 17-15,53 0 16,-71 0-16,53 70 16,-70 1 15,-18 35-15,0-18-1,-35-35 1,-1 0-1,19-53 1,-1 0 0,18-53-1,35-35 1,53-36 0,-17 36-1,-36 53-15,89-18 16,-54 88-1,-34 36 1,-36 52 0,17 1-1,19-54 17,-36-52-32,88 17 15,0-17 1,0-36-1,0-35 1,-70-17 0,-18-19-1,0 36 1</inkml:trace>
  <inkml:trace contextRef="#ctx0" brushRef="#br0" timeOffset="-171139.97">17903 16492 0,'0'18'16,"0"-36"-16,-17 36 0,34-18 31,1 0-15,0-18-16,-1 1 0,19-36 15,-19 35-15,1-105 16,-18-36-1,-53 71 1,-53 35 0,-17 70-1,-1 125 17,36 16-17,88 1 1,0-88-1,88-1 1,18-70 0,18-17-1,-19-72 1,-16-16 0,-89-37-1,0 37 1,0 16-1,0 178 17,-18-54-32,-17 106 15,35 0 17,0-53-17,53-35 1,-18-53-16,53 0 15,-53 0-15,71-17 16,35-72 0,-17-52-1,-54-35 1,-52 17 0,-18 18-1,0 70 1,-18 71-1,-17 106 1,0 71 0,35-19 15,0-34-15,0-106-16,35 87 15,36-69 1,52-36-1,1-18 1,-19-53 0,-52 1-1,-35 35-15,17-89 16,-17 36 0,-18 53-1,0 105 16,0-35-31,-18 36 16,1-36-16,-19 71 16,19-53-16,-19 123 31,19 1-15,-19 87-1,1-17 1,18-70-1,17-124-15,-18 105 16,18-105 0,0-141 15,0 53-31,35-106 16,0-36-1,-17 107-15,35-265 16,18 17-1,-19 124 1,1 35 0,0 89 15,0 70-15,-35 0-16,88 35 15,-18 71 1,-88-35-1,-18 17 1,-88-35 0,-17-36-1,17-52 1,36-18 0,34 18-1,36 52 16,18 1-31,52 17 16,-52-17-16,70 17 16,53-35 15,18 0-15,-53 0-1,17-88 1,-52-35-1,-36-71 1,-17 17 0,-18 71-1,-18 89 1,-17 87 0,-18 54-1,18 70 1,17-71-1,18 1 1,0-54 0,18-52 15,35-18-15,17-35-1,-17-54 1,-18 19-1,1 17 1,-1 53 0,-35 18-1,0-1-15,0 36 16,35 0 0,18-35-1,71-1 1,17-17-1,-18 0 1,18-88 15,-105-18-15,-36-17 0,-53 52-1,-35 54 1,-18 52-1,70-17-15,-34 70 16,52 18 0,18-18-1,18-53 1,52-17 0,19-18-1,-72 0-15,54-18 16,-1-70-1,-17-18 1,-17-17 0,-19 87-1,-17 124 32,0-70-47,-17 70 16,17 18-1,0-35 1,0-54-16,35 1 16,35 0-1,-52-18-15,88 0 16,-53-53 0,35-53-1,-35-71 1,-18-17-1,-35 124 1,0 52-16,0 1 16,-53 105-1,36 0 17,-19 71-17,36-36 1,18-52-1,70 17 1,18-88 0,-35 0-1,-1-35 1,-35-36 0,-17 1-1,-18 52 1,0 0-1,35 18 17,-17 0-17,35 0-15,35-17 32,0-19-17,-35-17 1,-35 1-1,-18-1 1,-18 35 0,-52 36-1,17 52 1,17 54 0,19-18-1,17-36 1,53-17-1,35-35 1,35-18 0,-17-36-1,0-69 17,-53-54-17,-18 0 1,1-17-1,-36 70 1,0 88 0,-18 53-1,0 107 1,1-19 0,-1 53-1,18-17 1,35-106-1,36-18 1,17-35 0,-17-17-1,34-71 17,-16-18-17,-72 53 1,1 53-1,-18 35 1,-18 36 0,18-18-1,0-1 1,18-34-16,52 0 16,-17-1-1,36-17 1,-37-70-1,-16-1 1,-1 1 0</inkml:trace>
  <inkml:trace contextRef="#ctx0" brushRef="#br0" timeOffset="-170955.74">22983 15857 0,'0'0'0,"-17"0"0,-18-17 16,-18 17-1,35-18 1,18 36 15,-18-1 1,1-17-32,-1 18 0</inkml:trace>
  <inkml:trace contextRef="#ctx0" brushRef="#br0" timeOffset="-170772.88">22013 16069 0,'-17'0'0,"34"0"0,-70 35 0,71-35 32,17 0-17,1 0-15,105-17 16,-18-1-1,36-35 1,-89 35-16</inkml:trace>
  <inkml:trace contextRef="#ctx0" brushRef="#br0" timeOffset="-169673.52">23283 16263 0,'0'-18'0,"0"1"16,0-19 0,18-16-1,-18-37 1,0 54-1,-18 35 1,-52 53 0,17 53-1,35-18 1,18 18 0,53-18-1,-35-70-15,88-1 16,70-17-1,18 0 1,-71-53 0,1-35-1,-71-35 1,-53-1 15,-71 89-15,-52 53-1,-1 70 1,54-18 0,52 36-1,36-18 1,52-52 0,19-36-1,16-18 1,-34-17-1,17-71 1,-35-35 0,-35 106-16,-1-36 15,1 36 17,-36 70-17,-17 36 1,17 34-1,18 19 1,53-71 0,36-18-1,16-17 1,-16-36 0,-37-35-1,-34 18-15,35-71 16,-35 53-16,35-106 15,0-35 1,-53 71 0,-36 123-1,-34 53 17,34 88-17,1 106 1,35-124-1,53 1 1,35-71 0,0-53-1,18 0 1,35-53 0,-105 18-1,-19-1 1,-70 19-1</inkml:trace>
  <inkml:trace contextRef="#ctx0" brushRef="#br0" timeOffset="-168690.48">20232 17339 0,'0'0'0,"0"-18"0,-18-17 16,18 17 0,-35 1-16,0 17 15,-18 53 17,0 70-17,35-35 1,18 36-1,18-71 1,88-18 0,35-53-1,-35-34 1,-71 34-16,71-88 16,-106-35-1,-36 53 1,-52 17-1,-18 71 1,1 71 0,34 52-1,71-35 17,18 18-17,70-53 1,35-53-1,36 0 1,-124-17-16,53-36 16,-17-18-1,-18-17 1,-18 17 0,36 36-1,-1 17 1,-17 71-1,-17 35 1,-19 1 0,-17-1-1,0-18 1,0-87 31,0-18-32,0-71 1,35 17 0,-35 72-16,36-18 15,17 17 1,0 18 0,-1 0-1,-16 18 1</inkml:trace>
  <inkml:trace contextRef="#ctx0" brushRef="#br0" timeOffset="-167589.29">21855 17586 0,'35'0'0,"-70"0"0,123-18 16,-71-35-1,-17-17 1,-35-1-1,-71 36 1,-17 35 0,-18 88-1,35 18 1,53-18 0,35 18-1,18-88-15,0 17 16,18-17-16,88-1 15,-18-17 1,53-70 0,-17-54-1,-36 18 1,-18-70 15,-70 141-31,18-89 16,-18 71-1,-71 142 17,36-1-17,17-71-15,1 89 16,17 53 0,0-53-1,88-18 1,0-70-1,36-18 1,-18-18 0,17-88-1,-70-17 17,-35 52-17,-18 18 1,-36 36-1,1 34 1,17 1-16,1 70 16,-19-17-1,36 17 1,36-35 0,-1-36-1,106 1 1,-35-53-1,35-36 1,-53 1 0,-35-36-1,-35 35 17,-18 89-1,0-1-16,0 36 1,17 36 0,-17-19-1,0-17 1,0-35-16,36-1 16,34-17-1,18-17 1,-35-19-1,18-16 1,-53 16 0,-1 36-1</inkml:trace>
  <inkml:trace contextRef="#ctx0" brushRef="#br0" timeOffset="-167356.17">23848 17780 0,'0'-18'31,"0"1"-31,-18 17 0,18-18 15,0 0 1,0 1 0,-18-1-1,-17 18 1</inkml:trace>
  <inkml:trace contextRef="#ctx0" brushRef="#br0" timeOffset="-149474.67">18133 13741 0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3:27:47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388 0,'0'-18'16,"0"-35"-1,0 36-15,0-1 16,0 36 15,0 35-15,0 70-1,0-17 1,0 35 0,-18-53 15,18-70-31,0 53 16,0-19-1,0-34 1</inkml:trace>
  <inkml:trace contextRef="#ctx0" brushRef="#br0" timeOffset="316.33">2628 1041 0,'0'0'16,"-17"17"-16,-1 36 0,18 35 16,35-17 15,89-18-15,-1-35-1,71-36 1,18-35-1,-89 18 1,1-53 0,-89 17-1,-35-35 1,-53 18 0</inkml:trace>
  <inkml:trace contextRef="#ctx0" brushRef="#br0" timeOffset="600.08">2822 476 0,'0'0'16,"0"-17"-16,18-1 16,52-17-1,72-18 1,-1 0-1,-18 18 1,18 35 0,-106 0-16,1 0 15,-19 0 1,-17 52 0,-17 19-1,-1 0 1</inkml:trace>
  <inkml:trace contextRef="#ctx0" brushRef="#br0" timeOffset="1967.87">3792 935 0,'0'-18'16,"-17"18"15,-1 18-15,18-1-16,0 1 0,0 0 16,0 17-16,0 53 15,-18-17 1,1-18-1,-18 0 1,17-18 0,18-53 31,0-52-32,53-18 1,35-54-1,0 54 1,-17 53 0,-54 35-16,54 18 15,-53 52 1,-1 54 0,-17-36-1,0 35 1,18-52-1,35-36 1,35-35 15,0-18-15,36-34 0,-54-19-1,-35-35 1,-35 0-1,0 36 1,-17 87 15,-1 54-15,18 0 0,-17-36-16,17 53 15,35-53 1,53-17-1,-17-18 1,52-35 15,-35-18-15,-70 35-16,35-88 16,-36 53-1,-17 0 1,0 36-1,-17 17 1,-1 0 0,18 17-1,71-17 1,-18-17 0,35-19-1,-53 36 1,0 0-1,-35 53 17,0 0-17,-17 36 1,-1-19 0,0 18-1,18-35 1,0-35-16,36 17 15,34-35 1,18-18 0,-17-17-1,17-53 1,-70-35 0,-36-19-1,-52 54 1,-19 53-1,-16 53 1,34 34 15,-17 37-15,70-72-16,1 36 16,17-35-1,17-18 1</inkml:trace>
  <inkml:trace contextRef="#ctx0" brushRef="#br0" timeOffset="4399.85">6121 917 0,'0'0'0,"0"-17"0,-53-1 32,35 18-32,-17 0 15,-71 70 1,18 54 0,70-36-1,18 18 1,18-35-1,70-19 1,18-52 0,53 0 15,17-17-15,0-54-1,-52 1 1,-54-36-1,-70 18 1,-70-1 0,-36 54-1,-17 70 1,52 18 0,18 36-1,35 34 1,18-52-1,18-1 1,35-52 0,53-18 15,-36-35-15,36-36-1,-71-17 1,1-36-1,-36 71 1,0 124 15,-18-53-31,18 35 16,0-18-16,0 18 16,0 53-1,53-54 1,53-16-1,-18-36 1,71-18 15,-89-17-15,36-124 0,-53 18-1,-18-106 1,-17 124-1,-18 17 1,0 53 0,-18 70-1,-17 89 1,0 18 0,35 87-1,0-69 1,0-1-1,0-53 1,53-71 0,0-17 15,35-52-15,-18-1-1,36-71 1,-18 1-1,-52 52 1,-36 124 15,0 18-15,0 17 0,0-18-1,0-52-15,70 17 16,1-17-1,17-18 1,-17-35 0,-1-36 15,-17-17-15,-35 17-1,-18 89 16,0 35-15,0 35 0,0-70-16,0 35 15,17 0 1,36-18 0,53-35-1,-35 0 1,17-35-1,-35-36 1,-36-52 15,-34 17-15,-54 0 0,1 88-1,-54 36 1,18 70-1,71 36 1,35-54 0,53 1-1,35-36 1,71-35 0,0 0-1,105-53 1,-158 0-1,18-35 1,-89 17 15,-35 18-15,-71 124 15,36 0-15,17 17-1,18-35 1,0 17 0,0-52-1,18-36 32,0 1-47,17-19 16,35-87-1,1 17 1,-36 71 0,71-71-1,-53 88 1,0 53 0,-35 54-1,-18 34 1,0-35-1,0-70-15,53 70 16,-1-53 0,54-35-1,0 0 1,0-52 0,17-19-1,-105 36-15,35-36 16,-35-70-1,-36 53 1,-53-18 0</inkml:trace>
  <inkml:trace contextRef="#ctx0" brushRef="#br0" timeOffset="4632.82">8378 512 0,'0'0'0,"-17"0"0,-71 17 16,70-17 15,0 0-16,-17 0 1</inkml:trace>
  <inkml:trace contextRef="#ctx0" brushRef="#br0" timeOffset="4882.02">7038 864 0,'-18'18'0,"36"-36"0,-71 36 16,71-18-1,87 0 1,1-35 0,-53 17-16,88 0 15,18 1 1,-35 17-1,-72-18 1</inkml:trace>
  <inkml:trace contextRef="#ctx0" brushRef="#br0" timeOffset="7216.35">11271 723 0,'0'0'15,"18"-17"-15,17-72 16,-35 54-16,0-18 16,0 36-16,-17-36 15,-72 35 1,-69 71-1,34 35 1,-17 88 0,53 18 15,35 124-15,71-177-1,87-35 1,19-53-1,70-53 1,-71-35 0,36-36-1,-71-17 1,-35-36 0,-53 71-1,0 18 1,-17 106 15,-1-36-31,-17 36 31,17 34-15,18-16 0,53-54-1,35-35 1,0 0-1,89-71 1,-107 1 0,-52-54-1,-18 36 1,-106-35 0,0 87-1,71 36-15,-71 18 16,18 35-1,35 70 1,35-34 0,54 34 15,-1-88-15,106 18-1,-35-53 1,53-17-1,-1-54 1,-69 0 0,-37-34-1,-34 87-15,-18-53 16,0 54 0,-53 70 15,36 17-16,17 36 1,0-88-16,17 35 31,54 0-15,-18-36 0,52-17-1,-16-35 1,-19-18-1,1-70 1,-36 52 0,-35 0-1,0 54 1,0 34 0,-18 54-1,1 35 1,17-36-1,53 1 1,0-53 15,52-1-15,19-34 0,17-54-1,-17-35 1,-72 0-1,-52 1 1,0 87 0,-17 71-1,-36 35 1,18 35 0,17-52-1,18 0 1,0-54-1,18-17 17,35-35-32,-1-36 31,37-34-15,-1 16-1,-18 36 1,-34 53-1,-1 89 1,-35-19 0,18 1-1,34-1 1,19-34 0,17-19-1,18-17 1,0-53-1,-36-17 1,19-107 0,-72-17 15,1-88-15,-18 88-1,0 141 1,0 71-1,-53 70 1,18 88 0,-1 1-1,1 52 1,35-123 0,53-18-1,0-35 1,18-53-1,17 0 1,0 0 15,-17-53-15,-36 18 0,-18-18-1,-17 18-15</inkml:trace>
  <inkml:trace contextRef="#ctx0" brushRef="#br0" timeOffset="7532.75">13882 1005 0,'17'0'31,"1"0"-31,17 0 0,142-35 16,-19 17-1,-122 18 1,87-17 0,-17 17-1,-71 0 1,-70 0 15,-18 0-15,0 17-16</inkml:trace>
  <inkml:trace contextRef="#ctx0" brushRef="#br0" timeOffset="13964.47">3316 1940 0,'0'0'0,"-35"-17"0,-106-1 31,123 0-31,-70 18 16,17 0-1,-17 0 1,70 0 0,1 0-1,34 0 17,1 0-32,35 18 15,71-18 1,-1 18-1,159-18 1,-17 0 0,-177 0-16,229 0 31,160 0-15,-107 0-1,177-18 1,-159 18-1,124-18 1,-1 1 0,-88-1-1,-123-17 1,18 17 0,-159 1-1,-107 17 1,-52-18-1,-17 18 17,17-18 15,17 18-32,1 0-15,17-17 0</inkml:trace>
  <inkml:trace contextRef="#ctx0" brushRef="#br0" timeOffset="14801.91">10866 2046 0,'-18'0'0,"36"0"0,-71 0 15,-106-18 1,124 18-16,-1-17 16,-17 17-16,-88-18 31,71 18-15,17 0-1,88 0 16,18 18-15,123-18 0,107 17-1,16-17 1,-193 0-16,388 0 16,-88 0-1,141 0 1,-124 0-1,53 0 1,-176-17 0,18 17 15,-230 0-15,-71-18-1,-34 18 63</inkml:trace>
  <inkml:trace contextRef="#ctx0" brushRef="#br0" timeOffset="20664.66">988 2681 0,'-18'0'0,"18"18"47,0-1-31,18-17 15,-1-17-15,-17-1-1,0 0-15,0 1 16,0-1 0,0 1-1,-17 17 1,-19 35 0,19 35-1,-1-52-15,1 53 16,17-19-1,0-34 1,17-18 0,1 0-16</inkml:trace>
  <inkml:trace contextRef="#ctx0" brushRef="#br0" timeOffset="21014.59">1252 2716 0,'0'18'15,"0"0"1,18-18 15,0 0-31,-18-18 16,17 18-16,-17-35 15,0 17 1,-17 18 0,-19 0-1,1 35 1,0 54 15,17-19-15,18-17-1,88-35 1,1-18 0</inkml:trace>
  <inkml:trace contextRef="#ctx0" brushRef="#br0" timeOffset="22389.92">2134 2575 0</inkml:trace>
  <inkml:trace contextRef="#ctx0" brushRef="#br0" timeOffset="23141.91">2134 2558 0,'0'-18'16,"0"36"46</inkml:trace>
  <inkml:trace contextRef="#ctx0" brushRef="#br0" timeOffset="23564.32">2134 2558 0,'0'0'0,"0"-36"16,0 19 0,0-19-1,0 54 32,0 0-31,0 52-16,0-34 0,0 87 15,0 71 1,0-35 15,0-18-15,0 18-1,0-124-15,0 18 16,18-71 15,0-35-15,-1-88 0</inkml:trace>
  <inkml:trace contextRef="#ctx0" brushRef="#br0" timeOffset="24996.21">2099 2787 0,'0'0'0,"-18"-18"0,-17 1 15,0-19 1,35-34 15,53-36-15,35 18-1,35 35 1,71 35 0,-70 71-1,-89-35-15,18 141 16,-88-18 0,-71-18-1,-53-17 1,71-53-1,-18-35 1,36-18 0,70-36-1,-18 36 17,71 36-1,0 34-16,17 71 1,1-17 0,0-54-1,52-52 1,-35-18 0,36-71-1,-19-52 1,-34-18-1,-53 53 1,-1 35 0,-17 70 15,0 1-31,0 52 31,-35 54-15,35-36-1,0 18 1,0-53 0,71-36-1,-1-34 1,-52-1-16,52-52 16,19-54-1,-37 18 1,-34 1-1,-18 69 1,-18 89 15,-17 53-15,35-18 15,0 0-15,18-17-1,-1-53-15,54-18 16,52 0 0,-34-53-1,34-53 1,-52 18 0,-54-36-1,-17 107 1,0 34 15,-17 71-15,-1 1-1,0 34 1,18-88 0,0-17-1,0 17 1,0-52 15,0-19-15,0-70-1,18 71-15,35-71 16,53-17 0,-18 70-1,35 35 1,-17 54-1,-70 52 1,-19 53 0,-52 0-1,0-53 1,35-70 15,0-53 0,0-36-31</inkml:trace>
  <inkml:trace contextRef="#ctx0" brushRef="#br0" timeOffset="27229.55">6262 2928 0,'-18'0'0,"18"-18"31,0 1-31,18-1 16,52-52-1,1-1 1,-18-70-1,-53 53 1,-106 35 0,-17 70-1,-54 72 1,54-19 15,17 36-15,106-35-1,106 34 1,-71-87-16,71 53 16,17 34-1,-70-34 1,-53 0 0,-35-19-1,-89-34 1,-34-18-1,17-70 1,-1-19 0,72 19-1,52-1 1,18 54 15,53 52-15,18 18-1,35 53 1,-36-1 0,71-16-1,0-36 1,18-53 0,-18-36-1,53-70 1,-70 18-1,-36-35 1,-88 35 0,-88-18-1,-1 106 1,-34 53 0,0 53 15,52-1-16,71 36 1,18-35 0,70-70-1,0-36 1,35-36 0,-34-34-1,17-36 1,-89 71-16,-17-36 15,0-17 1,0 53 0,-17 35-1,-19 35 1,1 71 15,35-71-31,0 53 16,53 18-1,35-71 1,-17-17 0,34-53-1,-16-18 1,-1-88 0,-71 52-1,-17 1 1,0 71-1,0 87 17,0-35-32,0 54 15,0 16 1,0-34 0,0-18 15,0-71 0,0-35-15,36-17-1,-19-54 1,36 36 0,0 18-1,0 70 1,-18 70-1,1 18 1,-1 18 0,-17-18-1,-1-35 1,54-17 15,-18-54-15,53-53-1,-36 1 1,18-36 0,-35 18-1,-17 0 1,-19 70 0,-17 36-1,0 35 1,-17 17-1,17 54 1,0-54 0,0-35-16,35 36 15,18-53 1,35-18 15,0-53-15,-17 0-1,17-53 1,-53-18 0,-35 36-1,0 71 1,-53 17 0,0 70-1,36 18 1,17-70-16,0 105 15,0-52 1,35-18 0,18-53-1,17 0 1,19-53 0,-36-35 15,-36 53-31</inkml:trace>
  <inkml:trace contextRef="#ctx0" brushRef="#br0" timeOffset="30331.44">9243 3246 0,'0'17'0,"0"1"32,17-18-1,1-35-31,35-18 31,-18-36-15,18 19-1,-53 35-15,35-54 16,-35-52 0,0 0-1,0 71 1,-17 52 0,-18 89-1,-1 105 1,19-141-16,-1 106 15,18 0 1,53-17 0,0-71-1,53-53 1,-1-35 15,72-89-15,-71 18-1,-53-35 1,-36 0 0,-34 18-1,-19 87 1,-17 72 0,18 87-1,17 36 1,18-36-1,-17 18 1,17-123-16,0 53 16,0-36-1,35-35 1,0-53 0,18-18 15,-17 1-16,17-18 1,-1 70 0,-16 18-1,-1 71 1,-17-1 0,17 18-1,18-52 1,0-1-1,35-35 1,0-71 0,-17 1-1,-1-36 1,-52 18 0,-18 52 15,-18 89 0,-17 36-15,35-1-1,0 0 1,0-53-16,35 0 16,53-17-1,1-18 1,69-70-1,-17-19 1,-70 1 0,-53 71-16,-1-72 15,-17 54 1,-35 70 31,0 36-32,-1 17 1,19-53-16,17 18 16,0-17-1,0-19 1,35-70 15,18-17-15,-35 52-16,17-70 15,0 53 1,18-1 0,-18 36-1,-17 71 1,17-1 0,-17 19 15,53-1-16,-1-71 1,18-17 0,18 0-1,53-70 1,35-54 0,-141 36-1,-53 0 1,0 53-1,-106 35 1,18 35 0,-53 71-1,88-18 1,53-35 0,17-18 15,54-35-16,52-17 1,-17-36 0,-18 0-1,-52-18 1,-36 54 0,0-1-1,-53 89 16,53-36-31,-71 124 16,36-1 0,17 72-1,1-1 1,17-17 0,-18 35 15,18-177-31,-35 71 15,-18 0 1,-35-35 0,52-106-1,-34 0 1,-36-141 0,35-53-1</inkml:trace>
  <inkml:trace contextRef="#ctx0" brushRef="#br0" timeOffset="30613.43">10742 2381 0,'-18'0'16,"36"0"-16,-88-17 16,52 17-1,0 0 1,1 0 15,-1 0-31,0 0 16,1 0-16</inkml:trace>
  <inkml:trace contextRef="#ctx0" brushRef="#br0" timeOffset="30846.09">9066 2787 0,'0'0'0,"-53"18"0,1-1 15,16 1 1,72-18 0,69 0-1,89-18 1,-141 18-16,88-35 16,53 0-1,-158 17-15</inkml:trace>
  <inkml:trace contextRef="#ctx0" brushRef="#br0" timeOffset="32230.72">13723 3069 0,'0'0'0,"0"-17"0,18-1 0,35-17 15,-18-18 1,0-18 0,-35-35 15,0 89-31,-70-54 15,-19 18 1,19 71 0,-71 52-1,35 36 1,35 18 0,54-36-1,70-35 1,35-53-1,-18-18 1,36-52 0,0-1-1,-53-35 1,-53 36 0,18 52 15,-36 89 0,18-36-31,0 53 16,0 0-1,71 0 1,34-70 0,72 0-1,-36-36 1,35-52-1,-17-54 1,-106 36 0,-53-36-1,0 71 1,-71 53 0,1 36-1,35-19 1,-89 107-1,71-54 1,35 19 0,36-54-1,53-17 1,52-18 0,-88-18-16,36-17 15,0-36 1,-54 36-1,-17-18 1,0 35 0,-17 18-1,17 18-15,-18 70 16,0 18 0,1 106 15,17-18-16,0 70 1,0 36 0,-53-18-1,0-52 1,-18-89 0,1-71-1,-36-52 1,-18-71-1,1-71 1,17-70 0,36 36-1,52-36 1,36 53 0,70 35 15,106-88-16</inkml:trace>
  <inkml:trace contextRef="#ctx0" brushRef="#br0" timeOffset="32979.01">15099 2946 0,'35'-18'0,"-70"36"0,158-124 31,-123 88-31,0-52 15,-17 34 1,-89 19 0,71 17-16,-36 0 15,-35 88 1,36 35 0,52-34 15,18 16-16,0-69 1,53-19 0,-35-17-16,52-17 15,36-36 1,-35-35 0,-36 17-1,0 0 1,-35 54-1,0 52 1,-18 36 0,18 17-1,0 0 1,53-53 0,36-35 15,-72 0-31,71-17 15,18-36 1,-35 0 0,-1-53-1,-52 53 1,-18 35 0,0 71-1,-18 0 1,1 36-1,17-19 1,0-35 0,17-17-1,1-18-15,35-18 16,17-52 15,-34-1-15,-36 36-16</inkml:trace>
  <inkml:trace contextRef="#ctx0" brushRef="#br0" timeOffset="33345.29">15822 2505 0,'0'0'0,"-18"-18"0,-34 18 16,-19 0 0,-35 71-1,88-1 1,18 18-1,53-52 1,36-36 0,-1-18-1,-53-35 1,-35-17 0,0 17 15,-88-18-16,35 71 1,-18 35 0,54 18-1,-1 35 1,18-17 0,0-53-16,71 35 15,-1-36 1</inkml:trace>
  <inkml:trace contextRef="#ctx0" brushRef="#br0" timeOffset="33828.6">16034 2787 0,'0'0'0,"0"-18"32,-18 18-17,-17 53 16,35 0-15,-18 18 0,18-54-16,-17 36 15,17 0 1,0-35 0,0-36 15,0 1-16,0-1-15,0-70 16,52-1 0,90-52-1,-19 88 1,36 36 0,-89 87 15,-34 89-16,-36-53 1,-71 0 0,36-53-1,35-36 1,35-87 15</inkml:trace>
  <inkml:trace contextRef="#ctx0" brushRef="#br0" timeOffset="35513.43">17868 2999 0,'0'0'15,"0"-71"1,0 53-16,18-52 15,-18 35-15,0-54 16,-35-16 0,-36 69-1,-70 36 1,17 36 0,-34 105 15,122-36-16,36 37 1,53-54 0,18-35-1,35-53 1,17-18 0,-17-52-1,-35-1 1,-19-35-1,-52 18 1,18 0 0,-18 105-1,-18 72 1,18-1 15,0 18-31,36-36 31,17-52-15,52-18 0,19-35-1,-18-36 1,-53 0 0,-53-52-1,0 70 1,-36 106 15,19-35-31,-36 105 16,18-17-1,35-53 1,0-18 0,0-17 15,53-36-16,-1-35 1,37-35 0,-19 17-1,1-17 1,-36 71 0,0 69-1,-17 37 1,35-19-1,35 1 1,-17-36 0,52-35-1,18 0 1,-17-70 0,-36-1 15,-53-53-16,-35 36 1,-70 0 0,-36 88-1,-18 71 1,36 17 0,35 35-1,53-34 1,18-37-1,-1-34-15,36 0 16,18-18 0,-1-36-1,1-16 1,17-72 0,-17-17-1,17-177 16,-53 160-15,-17 17 0,-18 105-1,-18 54 1,-52 52 0,-19 195-1,72-71 1,17 18-1,35-106 1,89-1 0,17-69-1,17-36 1,-34-36 0,17-34-1,-17-36 16,-54 35-15,-52 54-16</inkml:trace>
  <inkml:trace contextRef="#ctx0" brushRef="#br0" timeOffset="37195.17">2946 5045 0,'0'0'0,"17"-18"0,54-52 32,-71 52-32,35-35 15,-17-53 1,-18 53-1,-18-17 1,1 52-16,-72 0 16,-34 18-1,17 36 1,-35 105 0,70 18 15,54 17-16,34-53 1,36-87 0,53-36-1,-18-18 1,18-70 0,-18-36-1,-70-17 1,-18 53-1,0 35 1,0 141 15,35 53-15,1-52 0,-19-54-16,54 35 31,52-34-16,36-36 1,-18-18 0,35-70-1,-52-36 1,-89 1 0,-35-1-1,-53 54 1,-35 52-1,18 36 1,34 0-16,-34 123 16,34-18-1,36-17 1,18-53 0,88-53 15,-36-18-16,-34 1-15,52-54 16,-35 18 0,-36-35-1,-17 35 1,0 18 0,-17 35-1,-1 88 1,18 18-1,0 53 1,18-36 0,35 71-1,17 88 1,-34 0 0,-1 18-1,-35-88 16,0 35-15,-71-88 0,18-71-1,-105-70 1,-36-71 0,17-36-1,-52-69 1,88-19-1,106 54 1,35-18 0,88-36-1,35 1 1,54-18 0</inkml:trace>
  <inkml:trace contextRef="#ctx0" brushRef="#br0" timeOffset="37961.44">4833 4921 0,'0'0'0,"0"-17"0,0-54 15,-18 0 1,-87 1-1,-1 70 1,-53 0 0,71 35-1,-18 89 1,88-89-16,-17 88 16,35 19-1,0-90 16,71-34-15,-1-18 0,36-53-1,17-35 1,-17-35 0,-53 17-1,-53 17 1,0 54-1,0 70 1,0 36 0,-17 70-1,17-53 1,70 1 0,-17-37-1,35-52 16,0-70-15,-17-1 0,0-34-1,-36-19 1,-18 71 0,-17 124 15,0 35-16,0-36 1,0 1 0,36-54-1,17-17 1,-18-17 0,-17-1-16,34-35 15</inkml:trace>
  <inkml:trace contextRef="#ctx0" brushRef="#br0" timeOffset="38345.75">5256 4374 0,'0'0'0,"-17"18"0,-19 0 15,19-1-15,-36 36 16,53 18-1,0-36 1,18-35-16,52 18 16,1-18-1,17-53 1,-88 0 0,17 0-1,-52 18 16,-53 35-15,35 17 0,18 36-1,0 18 1,35-1 0,17 1-1,54-36 1</inkml:trace>
  <inkml:trace contextRef="#ctx0" brushRef="#br0" timeOffset="38878.69">5786 4745 0,'-18'0'47,"18"70"-32,-18-52 1,18 70 0,0-17-1,0 17 1,0-53 0,0-17-1,-17-36 16,-1-17-15,18 17-16,-18-52 16,36-71-1,88 0 1,0 52 0,52 72-1,-69 34 16,-1 89-15,-71 0 0,-17 18-1,0-36 1,-35-53 0,35-17-1,-17-18 1,-1-18-1,18 0-15</inkml:trace>
  <inkml:trace contextRef="#ctx0" brushRef="#br0" timeOffset="39546.08">7144 4269 0,'-18'17'47,"0"-17"-31,18 18-16,-17-18 15,-1 18 1,18-36 15,0 0-15,0 1-16,18-19 16,-1 36-1,1 0 16,-18 89-15,0-19 0,-18-17-1,18-35 1</inkml:trace>
  <inkml:trace contextRef="#ctx0" brushRef="#br0" timeOffset="39828.25">7408 4216 0,'0'0'0,"0"-18"16,0 36 15,0-1-15,0 54-1,-17-36 1,-19 18 0,19-53-16</inkml:trace>
  <inkml:trace contextRef="#ctx0" brushRef="#br0" timeOffset="47076.9">758 7867 0,'0'0'0,"-17"0"0,-89 18 31,88-18-31,-17 0 15,17 17-15,-17 1 16,35 17 0,88 0-1,106 1 1,0-36 0,212 0-1,-177 0 16,1-18-15,-124 18 0,-71-18-1,-88-17 17,35 17-32,-17 18 0</inkml:trace>
  <inkml:trace contextRef="#ctx0" brushRef="#br0" timeOffset="47443.41">1623 7726 0,'0'0'0,"-36"0"15,36 17 17,18 1-32,53 0 15,52 17 1,-35-35 15,18 0-15,-88 0-16,35 0 15,-36 53 1,-17 0 0,-105 70-1,-1 1 1,-141 105-1,106-123 1,52-36 0,89-52-1,71-53 1,35-53 0</inkml:trace>
  <inkml:trace contextRef="#ctx0" brushRef="#br0" timeOffset="47827.27">3492 7602 0,'-35'-17'0,"70"34"0,-105-52 16,35 35-16,-106-35 16,70 35-1,53 0-15,1 35 16,17 53 0,17 53-1,1-17 1,-18 52 15,0-52-15,-18-1-1,18-105 1,0-53 0,-17-1-16</inkml:trace>
  <inkml:trace contextRef="#ctx0" brushRef="#br0" timeOffset="49143.91">3087 7761 0,'0'-35'0,"0"70"0,-18-158 15,18 70 1,35 0 0,36 18-1,141 35 1,-89 35-1,-17 53 17,-106-17-17,-106 34 1,-53 1 0,36-35-1,88-71 1,17-18-1,71-35 1,35 18 0,71 35-1,-124 0-15,71 35 16,-18 36 0,-88-1-1,-88 19 1,-53-19 15,35-52-15,71-18-16,-89 0 15,71-18 1,71 18 31,0 18-47,35 17 15,-36-17-15,89 17 16,-18-17 0,36-18-1,34-18 1,-34-35 0,17-70-1,-70 34 1,-36 1 15,-35 70-15,-18 89 15,1 17-15,17-70-16,0 105 15,0-70 1,52-35-1,54-36 1,0-17 0,18-53-1,-89-18 1,-17 18 0,-1 35-1,-17 35 1,-17 18 15,-19 71-15,19 35-1,-1 52 1,0 19 0,-17 87-1,-18 89 1,18 0-1,0 0 1,-1-36 0,1-140-1,0-36 1,-1-124 0,19-105-1,-18-106 1,-1-106-1,36 53 17,36-88-17,69 35 1,1 124 0,88-36-1,-88 124 1,-53-18-1,-35 36 1,-18 52-16</inkml:trace>
  <inkml:trace contextRef="#ctx0" brushRef="#br0" timeOffset="52060.4">6262 8308 0,'0'0'0,"17"-106"32,-17 71-32,0-53 15,-17-36 1,-54 18 0,1 89-1,34 17-15,-122 17 16,17 107 15,52 17-15,36 18-1,53-54 1,53-16 0,88-89-1,-17-36 1,35-52-1,-18-71 1,-35 18 0,-18-35-1,-53 0 1,-35 17 0,-53 106-1,0 35 1,0 142 15,53-36-15,0-53-16,0 159 15,0 0 1,0-70 0,71-36-1,-1-53 1,72-35-1,52-70 1,-106-1 0,-35-35-1,-53 0 1,-18 71 0,-70 35-1,17 53 1,1 53 15,70 17-15,17-52-1,89-36 1,35-35 0,18-53-1,-18-35 1,-35-18-1,0-35 1,-88 0 0,-18 70-1,0 54-15,0-18 16,-36 35 0,19 88-1,-19 53 1,1 18 15,0 88-15,17-195-16,-35 248 15,0-35 1,0 88 0,0-18-1,36-106 1,17 0-1,0-193-15,70 34 16,19-87 0,16-54-1,72-123 1,-18-71 0,-54-34-1,-105-19 1,-88 36 15,-18 123-15,-35 36-1,18 70 1,70 53 0,53-18-1,35 0 1,53-17-1,106-35 1,0-1 0,18-52-1,-36-19 1,-158 90 0,-71-1-1,-53 35 1,0 18 15,-35 53-15,53 53-1,71 0 1,52-18 0,18-35-1,35-53 1,35-18-1,-17-70 1,-35 0 0,-54 17-1,-17 1 1,-17 87 31,17 54-47,0 17 15,0 18 17,17-36-17,36-52 1,18-18 0,-1-35-1,-17-18 1,0-71-1,-35 36 1,-18 18 0,0 87 15,0 18-31,0 71 16,-18 0-1,18 0 1,36-35-1,-1-54 17,35-17-17,-34-17-15,34-36 16,54-53 0,-54-35-1,-34 52 1,-36 19-1,0 52 1,-18 54 0,-17 69-1,17 37 1,18-54 0,71 0-1,34-53 1,1-35 15,0-35-15,-35-36-1,-1-70 1,-52-18 0,-18 36-1,0 88-15,0-53 16,0 52-1,-18 72 1,-17 52 0,17 70-1,18 1 1,18-18 0,35-88-1,35 0 16,0-53-31,-17-17 32,35-107-17,-18-35 1,-53 36 0,0-54-1,-17 72 1,-18 52-1,-53 70 1,0 54 0,0 88-1,53 35 1,0-71 0,18 1-1,52-36 1,19-88-1,16 0 17,-34-35-17,17-54 1,-53 19-16</inkml:trace>
  <inkml:trace contextRef="#ctx0" brushRef="#br0" timeOffset="52277.54">9842 7902 0,'0'0'0,"0"18"0,0-1 16,36-17 0,-19 0-16,19 0 0,87-17 15,-17-1 1,0 1 15,-53 17-15,-53-18-1</inkml:trace>
  <inkml:trace contextRef="#ctx0" brushRef="#br0" timeOffset="53010">11642 7497 0,'0'0'0,"0"-18"0,17-88 32,-17 88-32,0 1 15,0 70 1,0 88-1,0-18 1,0-87-16,0 87 16,-17 18-1,-19-35 1,19-53 0,17-35-1,0-36 16,0-17-15</inkml:trace>
  <inkml:trace contextRef="#ctx0" brushRef="#br0" timeOffset="53293.56">11324 8149 0,'0'0'0,"0"18"0,0-1 16,18 19 0,70-19-1,53 1 1,-106-18-16,124-18 16,-53 1-1,0-36 1,-89 18-1,-17-1 17,-17-34-17,17 52-15</inkml:trace>
  <inkml:trace contextRef="#ctx0" brushRef="#br0" timeOffset="53576.14">11483 7391 0,'-18'-18'32,"36"18"-32,17-18 0,53 1 15,53-1 1,-105 18-16,105 0 31,-71 0-15,-52 0-1,-18 18 17</inkml:trace>
  <inkml:trace contextRef="#ctx0" brushRef="#br0" timeOffset="54042.66">13088 7355 0,'0'0'0,"0"-35"16,-18 17 0,-35 18-1,36-17-15,-54 17 16,-35 35 0,18 36-1,-35 87 1,35 1-1,52-35 1,36 70 0,106-71-1,18-52 1,52-54 0,-53-17-1,36-35 1,-35-18-1,-89 18 17,-35-36-17,35 36-15</inkml:trace>
  <inkml:trace contextRef="#ctx0" brushRef="#br0" timeOffset="54576.55">14623 7691 0,'-18'0'0,"53"0"31,1 0-31,69 0 16,160 0 0,-18 17-1,70-17 1,-246 0-16,105 0 15,-35 0 17,-123 0-17,-53 0 1,-71 0 0,-53 0-1</inkml:trace>
  <inkml:trace contextRef="#ctx0" brushRef="#br0" timeOffset="54876.13">14658 7761 0,'18'0'16,"-1"0"-16,36 18 0,53-18 15,123 0 1,-17 0 15,-124 0-31,177 0 16,-71 0 0,-88-18-1,-54 0 1,-52-17-1,0 18-15</inkml:trace>
  <inkml:trace contextRef="#ctx0" brushRef="#br0" timeOffset="55393.09">15787 7250 0,'0'0'0,"-18"17"16,18 36-1,0 18 1,53 17 0,71-18-1,-72-70-15,72 36 16,35-36-1,-71 0 1,-18-18 0,-70-35-1,0 36 1,-88-1 0,18 18-1,-19 53 1,1 53-1,18-1 17,-36 72-17,71-71 1,17-18 0,18-35-1,18-53 16,-18-18-15,17 18-16</inkml:trace>
  <inkml:trace contextRef="#ctx0" brushRef="#br0" timeOffset="56125.63">17462 7708 0,'0'-17'32,"0"-1"-32,0-17 15,0 17-15,36-35 16,-1-53-1,-17-17 1,17 52 0,-35 36-1,-18 105 17,18-34-32,-35 70 15,17 52 1,18-34-1,0-36 17,0 18-17,0-36 1,-17-34 0,-19-1-1,-16-35 1,-54 0-1,35 0 1,1 0 0,52 0-1,89-18 17,34 18-17,72 0 1,-18-17-1,-124 17-15,35 0 32,-34-18-17,-19 18 17,-17-18-1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8T03:35:17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952 0,'0'0'0,"17"0"16,19 0-1,-19 0 1,-17-35-16,53-18 31,-18 0-15,-17 36-16,-18-19 16,-53 1-1,-53 35 1,-88 35-1,36 36 1,-19 35 0,124 0-1,36-18 1,52-35 0,88 0-1,19-18 1,34 18-1,18 17 17,-124-17-17,-52 18 1,-53-1 0,-106 19-1,-36-54 1,-17-17-1,71-36 1,-1-35 0,36-18-1,71 36 1,17-18 0,17 18-1,71 0 1,18-1-1</inkml:trace>
  <inkml:trace contextRef="#ctx0" brushRef="#br0" timeOffset="967.21">6262 935 0,'0'0'0,"17"-18"0,1 1 16,0-54-1,-18 53 1,0 36 15,0 17-31,-36 106 16,19-17 0,-1 52-1,1-70 1,-1 0-1,18-71-15,-18 18 32,1-18-17,17-52 17,0-36-17,0 35-15,0-35 16,0 36-16,70-89 15,-17 35 1,18 1 0,-54 52-1,19 18 1,-36 35 0,-71 1-1,0-1 1,54-17-1,-18-1 17,17 1-17,0 35 1,18-18 0,0 36-1,18-1 1,0-17-1,17 0 1,0-35 0,18-18-1,-35 0-15,52-36 16,54-34 0,-19-18-1,-16 17 1,-19 0-1,-52 54 17,-18 70-1,-35 0-15,17 0-1,0-18 1,18 0-1,0-17-15,71-18 32,-18-18-17,-18-17 1,-17-18 0,-1 53-16</inkml:trace>
  <inkml:trace contextRef="#ctx0" brushRef="#br0" timeOffset="1366.6">6967 1023 0,'0'0'0,"-17"-18"16,-54 1 0,1 17-1,17 53 1,17 35-1,36-35 1,0 17 0,71-52-1,17-18 1,-17-35 0,-1-18-1,-52-18 1,-18 18-1,-124-17 1,54 70 15,-1 35-15,54 18 0,17 35-1,0-35 1,53 0-16</inkml:trace>
  <inkml:trace contextRef="#ctx0" brushRef="#br0" timeOffset="1767.22">7302 1341 0,'0'-18'0,"-17"18"31,17 18-15,-18 17-1,18 35 1,0 71 0,0-88-16,-35 106 15,0 106 1,-1 17-1,-17-53 1,1 36 0,-1-36-1,35-123 1,-17-53 0,35-88 15,35-89-16,-17 71-15,17-53 16</inkml:trace>
  <inkml:trace contextRef="#ctx0" brushRef="#br0" timeOffset="2133.9">7214 1464 0,'0'0'0,"-17"-176"31,-1 158-31,18-35 16,18-17 0,35 34-1,52 36 1,54 18 0,-71 35-1,-70-36-15,17 89 16,-70-18-1,-88 1 1,17-19 15,-18 1-15,89-54 0,17-17-1,36-35 16,0 17-31</inkml:trace>
  <inkml:trace contextRef="#ctx0" brushRef="#br0" timeOffset="2516.32">8890 829 0,'0'0'16,"-18"-18"-16,1-17 0,-1 17 16,-17 1-1,0 17 1,-18 123-1,35-70-15,0 106 16,-17 35 0,17-53-1,1-53 1,17-52 0,0-19-1,0-87 16,-18 34-15</inkml:trace>
  <inkml:trace contextRef="#ctx0" brushRef="#br0" timeOffset="3383.88">8290 1252 0,'-17'18'15,"34"-36"-15,-52 71 16,35-35-1,53 0 1,17-18 0,-34 0-16,140-36 15,-17-17 1,53-52 0,-107-1-1,-69-35 1,-36 35-1,-36 106 17,-17 53-17,1 52 1,16 72 0,36-54-1,-17 18 1,-1-35-1,18-35 1,0-54 0,71-34 15,-19-54-15,54-35-1,-88 71-15,52-18 16,-34 0-1,-1 71 17,-35 17-17,0 53 1,18-17 0,17-18-1,36-53 1,-1 0-1,54-18 1,17-52 0,-53-18-1,-35-36 1,-53 71 0,-71 53-1,1 53 1,-19 35-1,72 18 1,17-71-16,35 18 31,36 18-15,17-54 0,35-17-1,18-17 1,-88-18-1,-35 17-15,35-53 16</inkml:trace>
  <inkml:trace contextRef="#ctx0" brushRef="#br0" timeOffset="5133.2">11307 935 0,'0'0'0,"-89"-71"32,89 89-17,0 0-15,0 87 16,36-34 0,17 0-1,-1-71 1,37-18-1,-1-53 1,-53 54 0,71-124-1,-36 35 1,-70-53 0,0 88-1,-35 71 1,-18 106-1,18 35 1,-18 124 0,35-106-1,18 17 1,0-123 0,0-18-1,-35-35 16,0-53-15,-36-17 0,36 35 15,-18 35-15,53 70-1,0-17 1,35 35-1,18-35 1,36-35 0,16-18-1,54-53 1,0-18 0,-71-17-1,0-35 1,-88 17-1,0 71 1,-70 52 15,17 54-15,0 52 0,53-52-1,0 17 1,53-18-1,-18-70-15,36 0 16,52 0 0,-17-52-1,17-37 1,-17-34 0,-70 17-1,-19 53 1,-70 106 15,36 18 0,17-1-15,17 18 0,1-70-16,0 17 15,17-17 1,-35-36 31,0 1-47,-35-36 15,17 35-15,0 0 16,-17 18 0,35 18-1,0 53 1,0-18-1,0-18 1,88-18 15,-17-17-15,17-52 0,0-37-1,-17 1 1,-1-106-1,1-35 1,-54 105 0,1 89-1,-18 53 1,-53 105 0,35 1-1,-17 105 1,35-106-1,18-52 1,52-18 15,1-53-15,-18 0 0,53 0-1,-71-53 1,-17-18-1,-18 54-15</inkml:trace>
  <inkml:trace contextRef="#ctx0" brushRef="#br0" timeOffset="5333.84">12876 1164 0,'0'0'0,"-17"0"0,17 18 15,53-18 1,-36 0-16,107 0 31,-18 0-15,35-35 0,-18 17-16</inkml:trace>
  <inkml:trace contextRef="#ctx0" brushRef="#br0" timeOffset="7065.68">14093 917 0,'0'0'0,"0"-17"16,0-36-16,0 0 15,-17 35-15,-36-17 16,-35 35-1,-18 35 1,35 53 15,1 89-15,34-1 0,36-52-1,53-36 1,71-53-1,-1-17 1,71-18 0,-53-36-1,54-52 1,-125-35 0,-70 35-1,0-1 1,-53 72-1,-53 17 1,-70 123 15,88-17-15,0 0 0,88-36-1,17-17 1,54-53-1,17 0 1,18-35 0,-18-36-1,-17-17 1,-1-18 0,-52 71-1,-54 88 16,19 18-15,17 34 0,0-34 15,0-36-15,70-17-1,19-18 1,-1-35-1,35-71 1,1-18 0,-54 54-1,-34 17 1,-36 71 0,-71 70-1,18 0 1,35-18-1,1-17 1,17-35-16,0 0 31,0-1-15,0-34 15,0-1-15,0-35-1,0 35 1,-18 18 0,-17 18-1,17 17 1,18 1 0,18-1-1,35-35 1,-18 18-16,89-18 15,-1 0 1,36-18 15,-18-35-15,-71-18 0,-52 54-16,17-71 15,-35 17 1,0 53-1,-53 18 1,0 53 0,-17 53-1,52-35 1,1-18 0,17-18-1,70 0 1,1-35-1,35 0 1,-71 0 0,53-35-16,-53 17 15,36-35 1,35-70 0,-36 17-1,-70 36 1,-35 87 15,17-17-31,1 88 16,-1 1-1,18-19 1,0-17 0,0 0-1,0-35 1,-18-18 31,-34-18-16,-1-17-31</inkml:trace>
  <inkml:trace contextRef="#ctx0" brushRef="#br0" timeOffset="7916.01">7108 2099 0,'0'0'16,"-35"0"-16,-124 0 15,142 0 1,34 0 15,19 0-15,105 0 0,106 0-1,176 0 1,106 0-1,-52 0 1,228 0 0,89 0-1,-159 0 1,-424 0-16,689 0 16,-230 0-1,212 0 1,-70 0-1,-230-18 1,247 1 15,-424-19-15,-34 1 0,-195 35-1,-140-17 1,-142 34 15,-71 18-15,124-17-16</inkml:trace>
  <inkml:trace contextRef="#ctx0" brushRef="#br0" timeOffset="11249.63">7091 4057 0,'-35'0'16,"17"18"-1,0 17 1,18-18 0,0 1-1,53-18 1,0-53-1,-18 36-15,71-72 16,-35 36 0,-54-35-1,-70 35 1,-52 53 0,-107 18-1,-35 70 1,71 89-1,140-1 1,89-88 15,88 0-15,1-70 0,34-18-1,-70-35 1,-89 17-1,-17-17 1,-123 17 0,-1 18-1,-87 106 1,123-18 0,52 36-1,36-19 1,71-52-1,52-35 1,36-36 15,17-52-15,-34-18 0,-72 17-1,-35-35 1,-35 71-1,0 88 17,0 53-17,0-18 1,0 0 0,0-35-1,18-53 16,0-18-31,35-52 16,17-18 0,1-1 15,-18 37-15,17 34-1,1 53 1,-18 0-1,35 54 1,-18-36 0,36-1-1,-88-52-15,70 0 16,-70 0-16,70 0 16,0-52-1,-17-37 1,-71 19-1,0-54 1,-71 54 15,-17 70-15,0 53 0,0 53-1,70-18 1,18 18-1,0-54 1,70-34 0,19-36-1,-36-34 1,17-37 0,-17-16-1,-53 16 1,0 54-1,-18 123 17,18 18-1,0 0-15,53-71-1,-35-35-15,88 18 16,0-36-1,17-52 1,-17-54 0,-88 1-1,-18-89 1,0 89 0,-36 140-1,-17 124 1,36 0-1,-19 36 1,19-54 0,17-35 15,0-70-15,35-18-1,0-53 1,18-35-1,53-35 1,-53 87 0,35 19-1,-17 34 1,-1 36 0,-34 35-1,-36-17 1,-18-1-1,-70-52 1,35 0 15,-18-54-15,1-16 0,34 16-1,36 54 16,0 35-15,71 0 0,0-18-1,17-35 1,-71 0-16,89-35 16,0-18-1,-18-18 1,0-87-1,-35-36 1,-35 52 15,-18 125-31,0-54 16,-18 89 0,-35 70-1,1 71 1,34-18-1,18-53 1,0-53-16,53 54 16,35-54-1,18-35 1,35 0 0,18-53-1,-71 0 1,-70 35-16,17-70 15,-35 18 1,-53 52 15,0 36-15,0 35 0,18 52-1,35-34 1,88 17-1,0-53 1,53-17 0,18-18-1,-18-35 1,106-71 0,-88 0-1,-89 18 1,-52 0-1,-106 70 17,17 18-17,36 18-15,-141 52 16,52 18 0,71-17-1,53 0 1,18-19-1,52-34 1,54-18 0,-18-35-1,-18-18 1,18-71 0,-18-70-1,-35 18 1,-53 123-16,18-106 15,-18 106 1,-18 53 0,-35 106 15,18 53-15,35-18-1,0 53 1,35-106-1,-17-35 1,35 0 0,17-35-1,1-18 1,17-18 0,0-35-1,18 0 1,-53 18-1</inkml:trace>
  <inkml:trace contextRef="#ctx0" brushRef="#br0" timeOffset="11488.48">12136 4339 0,'-18'0'0,"36"0"47,-1 0-47,1 0 0,17 0 15,53 0 1,-35 0 0,-18 0-1</inkml:trace>
  <inkml:trace contextRef="#ctx0" brushRef="#br0" timeOffset="11682.21">12100 4445 0,'-17'35'16,"34"-70"-16,-52 88 16,35-35-1,106-18 1,-36 0-1,19-18 1,-54 0 0,-18-17-1</inkml:trace>
  <inkml:trace contextRef="#ctx0" brushRef="#br0" timeOffset="12649.11">13564 4286 0,'0'0'0,"-35"0"15,-36 53 1,89-53 15,35-35-31,35-36 16,53-70-1,-17-35 17,-54 52-17,-70 71-15,0-105 16,-70 87-1,-1 36 1,1 35 0,-1 70-1,36 89 1,-18 123 0,18 71-1,35 53 1,0-71-1,-18 71 1,-35-18 0,0 0 15,36-194-15,17 17-1,0-87 1,70-106-1,1-54 1,87-158 0,1-53-1,-35-53 1,-89 36 0,-88-71-1,-123 53 1,-18 70-1,-36 88 1,72 54 0,87 35 15,106 35 0,-17 0-31,52 0 16,54-18-1,17-17 1,-70-1-16</inkml:trace>
  <inkml:trace contextRef="#ctx0" brushRef="#br0" timeOffset="13199.52">14182 4339 0,'35'-53'0,"-70"106"0,70-212 16,-35 89-1,-88 35 1,0 35 0,-1 88 15,1 35-15,71-17-1,-19 18 1,36-54-1,36-35 1,69-35 0,1-35-1,-18-18 1,1-53 0,-37-35-1,-16 71 1,-36 17-1,0 35-15,0 89 32,-18 52-17,18-35 17,0 1-17,35-19 1,-17-70-16,35 0 15,53 0 1,0-35 0,-18-36-1,0-52 1,0-54 0</inkml:trace>
  <inkml:trace contextRef="#ctx0" brushRef="#br0" timeOffset="13482.27">14975 3845 0,'18'-53'15,"-36"106"-15,36-141 16,-36 88 15,1 18-15,-19 17 0,36-17-16,-35 123 15,18 0 1,17 35-1,0-35 1,0-52 0,35-72-1,0-17 1,18-17 0,35-72-1,18-16 1</inkml:trace>
  <inkml:trace contextRef="#ctx0" brushRef="#br0" timeOffset="14315.13">15593 4075 0,'0'0'0,"0"-18"16,0-17-1,0 17 1,-36 18-1,-52 53 1,35 17 0,18 1-1,35-18 1,71 0 0,-1-18-1,1 0 1,-18-17-1,-53 17 1,0-17 0,-53 0 15,35-18-31,-52 0 16,-1 0-1,36-18 1,-1 0-1,36 36 17,0 17-17,36-17 1,34 17 0,18-35-1,-17 0 1,70-17-1,-106-1-15,142-35 16,-54-18 0,1-52 15,-54 35-15,-70 0-1,-53 88 1,0 0-1,-17 88 1,35 18 0,35-36-1,17 18 1,19-52 0,16-19-1,37 1 1,-1-18-1,-18-35 1,1-1 0,0 1 15,-54 17-31,18 1 0</inkml:trace>
  <inkml:trace contextRef="#ctx0" brushRef="#br0" timeOffset="14532.13">16669 4427 0,'-18'0'109,"-17"0"-93,17 18-16,1-18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FA3-8BE1-64E7-60AF-6750FD0C9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33E2-819F-1CD8-BFC8-F82F3D0BC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0AB2-62B4-A922-AAB6-88A07FCE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8234-2FEA-AA09-516A-C5D95CCD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E281-F46E-E0FF-95F8-73A9BB6F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D51-096B-5FCF-F488-E018C066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A3840-42F4-A981-C669-29C9F0A97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B78D-5071-E6BF-0056-694C1BF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9774-228B-86BF-88B1-E385095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AA8B-0A6F-B870-69C7-6D6BF90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0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E7E9F-B0DE-38F3-B48C-23ABABFD4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6D8B-048D-159D-0397-D9767514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EDEB-83C5-6F15-E8F4-ECFB9E7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C488-BCD1-2DAF-10FF-17004091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0074-D5D9-1293-4525-BE913976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38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33D8-1711-6F1D-1CE2-51FB76A3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3AB9-A6F4-59CD-7ACA-7209B445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9C5F-0B20-0AA0-5859-C889A0A5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3A81-2A03-F78C-9487-5210EDCE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B232-127D-11A3-CDD8-FFC34A04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5F5F-0DCD-6A23-E853-A163B8C9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E1D33-010D-7870-F79B-876B8568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45F8-58C9-B843-7D6D-858D2077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82D7-A64E-1B62-7B83-A7621167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FBC4-A078-904B-7D6A-961A8D47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DD3C-2ED2-44A2-39A6-97802D5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3F27-4B91-27E3-F89C-C0DEEC944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61673-23F8-6257-8EAD-01FA9C7D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44CB-61A3-ACEA-F0B4-998E03DF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2EA20-3F66-CF98-E2B7-4343108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A485-37BB-6E00-A60B-E095613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D19C-0080-B648-8D4A-2C28D499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7F51-7583-A711-8A78-2AC41E1A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ECAE2-8E61-889E-6D2C-94E1AA0F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05FA6-515F-D153-91C4-F4C23D6F9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81CC-F349-88E1-1CDB-869DD8BEB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8D81-A7D9-78A8-32F2-843D6B1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F562-1E41-0101-30EE-26844DD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B8008-166D-8274-CF69-769C666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287B-0EC2-3213-BD9B-E7B1E40E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551DE-9A73-DEB3-A428-66E84AE5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BE50-9567-FD86-7D47-EBCC1B83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A1EE-E3DF-7753-BCDA-C9CAF1B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0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2E98A-A7ED-77A2-7F3B-810FFB5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C5AE-BC5F-E037-219C-9CCA1F5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48F96-270C-2054-7CC6-63ABCED4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8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5C8D-C8DC-6D85-1E6D-C3303617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14F0-E35A-A735-9238-F066A560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425D-8161-2605-D231-A41561D9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8D70-282B-60A4-6523-379114E7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C2626-39CC-0F1B-8B7C-4CB282EC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685F-D7AF-7918-301B-8772614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3022-08F2-271F-6D85-42820755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129AF-9AA4-4961-DFFA-FF6C6556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8BFFA-4643-899F-FDE1-6660457D0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7A8B5-E921-CDA0-414A-3E55AAE5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7C79-EF66-98F9-9FC8-C35CDAA8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FEBF-68D9-DB13-B0C8-40C22A76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9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B4723-F3E7-F82F-C525-5BA9F1BA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99020-B9F7-BA0E-13B4-C7B882D8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09A0-6556-A9DB-7910-CF0D3C18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E42A-8E83-44D3-9EC0-5D51446ADDE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EB20-9C45-63A2-8492-A3351B48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912D-127D-5046-CA2D-2AB8674B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DC79-E796-46FD-9F31-8EAB1D02E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E4DE6-5B62-27AC-7BB7-2673E0EAC385}"/>
                  </a:ext>
                </a:extLst>
              </p14:cNvPr>
              <p14:cNvContentPartPr/>
              <p14:nvPr/>
            </p14:nvContentPartPr>
            <p14:xfrm>
              <a:off x="527040" y="171360"/>
              <a:ext cx="7163280" cy="40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E4DE6-5B62-27AC-7BB7-2673E0EAC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62000"/>
                <a:ext cx="718200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05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79218E-A550-C840-FBAC-591A196F5693}"/>
                  </a:ext>
                </a:extLst>
              </p14:cNvPr>
              <p14:cNvContentPartPr/>
              <p14:nvPr/>
            </p14:nvContentPartPr>
            <p14:xfrm>
              <a:off x="120600" y="171360"/>
              <a:ext cx="862992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79218E-A550-C840-FBAC-591A196F5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162000"/>
                <a:ext cx="86486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0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C1FB47-EB29-0C5C-4DFD-062287E0D9B6}"/>
                  </a:ext>
                </a:extLst>
              </p14:cNvPr>
              <p14:cNvContentPartPr/>
              <p14:nvPr/>
            </p14:nvContentPartPr>
            <p14:xfrm>
              <a:off x="0" y="108000"/>
              <a:ext cx="7620480" cy="58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C1FB47-EB29-0C5C-4DFD-062287E0D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8640"/>
                <a:ext cx="7639200" cy="58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8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B2E468-ED2A-FB19-EE6C-D612A1251A0F}"/>
                  </a:ext>
                </a:extLst>
              </p14:cNvPr>
              <p14:cNvContentPartPr/>
              <p14:nvPr/>
            </p14:nvContentPartPr>
            <p14:xfrm>
              <a:off x="342720" y="127080"/>
              <a:ext cx="7391880" cy="65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B2E468-ED2A-FB19-EE6C-D612A1251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17720"/>
                <a:ext cx="7410600" cy="65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95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D9762A-6E8B-ACB8-1860-6B23A9895667}"/>
                  </a:ext>
                </a:extLst>
              </p14:cNvPr>
              <p14:cNvContentPartPr/>
              <p14:nvPr/>
            </p14:nvContentPartPr>
            <p14:xfrm>
              <a:off x="0" y="139680"/>
              <a:ext cx="8998200" cy="62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D9762A-6E8B-ACB8-1860-6B23A9895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0320"/>
                <a:ext cx="9016920" cy="62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F852F-4A73-6D61-B240-CF2067E90264}"/>
                  </a:ext>
                </a:extLst>
              </p14:cNvPr>
              <p14:cNvContentPartPr/>
              <p14:nvPr/>
            </p14:nvContentPartPr>
            <p14:xfrm>
              <a:off x="190440" y="95400"/>
              <a:ext cx="7112520" cy="364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F852F-4A73-6D61-B240-CF2067E90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6040"/>
                <a:ext cx="7131240" cy="36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45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1E5-D203-D043-9F07-5537AB7E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95CC-6BA1-DD25-C55A-1176EFE6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E6E067-D281-993E-052F-D7C5384F4354}"/>
                  </a:ext>
                </a:extLst>
              </p14:cNvPr>
              <p14:cNvContentPartPr/>
              <p14:nvPr/>
            </p14:nvContentPartPr>
            <p14:xfrm>
              <a:off x="1854360" y="203040"/>
              <a:ext cx="4185000" cy="22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E6E067-D281-993E-052F-D7C5384F4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000" y="193680"/>
                <a:ext cx="4203720" cy="22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28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2022-10-08T03:40:12Z</dcterms:created>
  <dcterms:modified xsi:type="dcterms:W3CDTF">2022-10-08T03:42:46Z</dcterms:modified>
</cp:coreProperties>
</file>