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2:11:30.3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11465 2134 0,'0'0'0</inkml:trace>
  <inkml:trace contextRef="#ctx0" brushRef="#br0" timeOffset="4655.33">10866 529 0</inkml:trace>
  <inkml:trace contextRef="#ctx0" brushRef="#br0" timeOffset="5342.8">10619 370 0,'0'-17'0,"-18"-1"32,0 18-17,1 0 1,17-18-1,0 36 17,35 17-17,36 36 1,52 17 0,-35 0-16,53 1 31,-17 16-16,-54-34 1,-34-36-16,17 18 16,-18 18 15,-18-54-15,1 1-16,-18-36 46,0 1-46,-18-1 16,-17-35 0,18 0-16</inkml:trace>
  <inkml:trace contextRef="#ctx0" brushRef="#br0" timeOffset="5742.91">11201 282 0,'0'0'0,"-18"35"31,0-35-31,1 18 0,-19 53 31,-52 52-15,0 36-1,0-36 1,53-70-16,-71 106 16,71-71-1,17-52 1,36-36 15,-18-18-15,17-53-1,18 54-15</inkml:trace>
  <inkml:trace contextRef="#ctx0" brushRef="#br0" timeOffset="6251.65">11571 688 0,'0'0'0,"-18"0"0,1 0 47,17 18-47,0 70 16,0 18 0,0 17 15,0-88-31,0 142 15,0-19-15,0 89 32,-18 18-17,1-106 1,17-106-16,-18 105 16,18-52-1,0-53 1,0-70 15,0-36-15,0 35-16,0-106 15,35 1 1</inkml:trace>
  <inkml:trace contextRef="#ctx0" brushRef="#br0" timeOffset="6713.19">11536 900 0,'-18'0'0,"36"0"0,-36-18 15,18 0-15,0-35 16,0 36-16,0-54 15,53 36 1,18-18 0,17 35-1,-18 18 17,-52 0-32,35 36 15,-35-19-15,17 36 16,-35 71-1,-53-36 1,-53 18 0,18-53-1,17-18 1,36-35 0,0 0-1,35-18 32,17 18-47,1-17 0,0-1 0</inkml:trace>
  <inkml:trace contextRef="#ctx0" brushRef="#br0" timeOffset="7412.33">12488 847 0,'0'0'15,"0"-18"-15,18-17 16,-18-18 0,-18 0-1,1 35-15,-54 18 16,18 0-1,-35 0 1,0 36 0,17 69-1,1 19 1,52-18 0,18-89-1,0 72 1,53-54-16,35-35 15,-17 0 17,17-53-17,-18-18 1,-17-52 0,-35-1-1,0 54 1,-18 35-1,0 17 1,0 0 0,0 54-1,0 34 1,0 54 0,0-36 15,0 18-16,35-53-15,18-18 32,0-35-32,-18 0 31,18-35-15,-18-18-1,18-18-15</inkml:trace>
  <inkml:trace contextRef="#ctx0" brushRef="#br0" timeOffset="7784.03">12912 476 0,'0'0'0,"-18"-17"31,0 17-16,18 17 1,0 71 0,0-17-1,0 52 1,0-87-16,0 105 16,0-53-1,0 0 1,0-52-1,0-19 1,0-34 31,0-19-47,36-52 31,-19 35-31</inkml:trace>
  <inkml:trace contextRef="#ctx0" brushRef="#br0" timeOffset="8435.6">13212 406 0,'0'0'0,"0"17"46,0 1-46,0 53 16,0-1 0,0 54-1,0-1 1,0 0 0,0-87-16,0 34 31,0-17-31,0-35 15,0-36 32,0-17-31,0 17-16,0-88 16,35 18-1,18 0 1,0 18-1,35 17 1,-18 35 0,1 36-1,-53 35 17,-1 17-32,-17 36 31,0 0-16,0-36 1,0-17 0,0-35-1,-17-18 48,17-18-63,0 1 15,0-1-15</inkml:trace>
  <inkml:trace contextRef="#ctx0" brushRef="#br0" timeOffset="8752.24">12718 706 0,'-18'0'0,"36"0"32,-1 0-32,36 0 15,0 0 1,35-18-1,-35 18 1,-18-18 0,-35 1-16,36 17 15,-19 0 1</inkml:trace>
  <inkml:trace contextRef="#ctx0" brushRef="#br0" timeOffset="10015.2">10336 1482 0,'-17'0'0,"34"0"0,-52 0 0,0 0 16,17 0-1,1 0-15,-19 0 16,19 0 0,-1 0-1,36 0 32,-1 0-31,36 0-1,-18 0 1,18 0 0,18 0-1,-53 0 1,70 0-1,0 0 1,35 0 0,1 0-1,52 0 1,-17 17 0,17 1-1,1-18 1,-1 0-1,89 0 1,-54 0 0,-158 0-16,177 0 15,-89 0 1,53 0 0,35 0 15,-70 0-31,53 0 15,-71 0 17,-18 0-17,-35 0 1,-17 0 0,-36-18-1,-35 1 48,0-1-16</inkml:trace>
  <inkml:trace contextRef="#ctx0" brushRef="#br0" timeOffset="10183.03">13864 1464 0,'0'18'0,"18"-18"78</inkml:trace>
  <inkml:trace contextRef="#ctx0" brushRef="#br0" timeOffset="28932.5">2505 2399 0,'0'0'0,"17"-18"16,19 18-1,-36-17-15,0-1 16,17 18-16,19-35 15,-19 17 17,18 0-32,-17-17 31,-18 17-15,-18 36 30,18 0-30,-105 70 0,16 18-1,37-71-15,-125 124 16,54-53 0,-1 17-1,36-52 1,35-36-1,0-17 17,36-1-17,17-34 1,17-19 0,36 1 15,18 0-16,-54 35-15,54-18 16,-1 18 0,36 0-1,-18 35 1,36 18 0,-36 0-1,18 0 1,-53-35 15,-18-1-15,-17 1-1,-1-18 1,-34 0 31,-1-18-32</inkml:trace>
  <inkml:trace contextRef="#ctx0" brushRef="#br0" timeOffset="37632.98">3687 2699 0,'17'0'31,"1"0"79</inkml:trace>
  <inkml:trace contextRef="#ctx0" brushRef="#br0" timeOffset="38595.62">3775 2699 0,'0'17'15,"0"-34"32,-18 17-47,0 0 0,1 0 0,-36-53 16,-18 35-1,54 18 1,-36-17 0,-71 34-1,36 18 1,18 54 0,52-19-1,18 36 1,0-88-16,0 52 0,53-17 31,0-35-15,35-18-1,-18 0 1,72-88 0,-72 17-1,18-70 1,-35 0-1,-17-53 17,-1 70-32,-35 36 31,0 70-31,0 71 47,-18 36-32,-17 69 1,17-105-16,1 35 16,17-52-16,-18 122 15,18-87 1,18-18 0,35-35-1,35-18 1,35-53 15,-70 0-31,18-18 16,-54 1 15,1-1-31,-18 36 31,0 52 0,0 19-15,0 17 0,-18 35-1,18-35 1,0 0 0,0-36-16,0 1 15,18-18 32,-18-18-47,35-35 16</inkml:trace>
  <inkml:trace contextRef="#ctx0" brushRef="#br0" timeOffset="38997.83">4410 2328 0,'0'0'15,"-18"0"-15,0 0 0,1 0 0,-1 0 0,1 0 16,-36 36 0,35-19-1,36-17 16,17-17-15,-17 17 0,17-36-1,-18 19 1,-34 17 31,-1 0-47,18 17 31,0 19-15,0-19-1,0 36 1</inkml:trace>
  <inkml:trace contextRef="#ctx0" brushRef="#br0" timeOffset="39363.68">4621 2575 0,'0'18'62,"0"0"-62,18-1 16,-18 1-16,18-1 16,-18 19-16,53 34 15,-36 1 1,18-1 0,-35-34-1,18-19 1,0-17 15,-1-35 0,-17-18-31</inkml:trace>
  <inkml:trace contextRef="#ctx0" brushRef="#br0" timeOffset="39692.44">4974 2611 0,'-17'52'15,"-1"-34"-15,-17 17 16,-18 54 0,35-72-1,0 18 1,1-35-16,17 18 0</inkml:trace>
  <inkml:trace contextRef="#ctx0" brushRef="#br0" timeOffset="40372.58">5450 2187 0,'0'0'15,"0"-17"-15,36 17 16,-54 0-1,0 0 1,18 17 0,0 18-1,36 18 1,17 53 0,-36-88-16,36 52 15,35 1 1,18-18-1,-35-35 1,17-18 0,-70 0 15,-1 0-31,1 0 0,-36 17 47,-17 18-47,-36 1 31,-17 34-15,53-52-16,-71 70 15,0-17 1,0-1 0,53-17-1,18-18 1,18-35 15,17 18-31,0-36 47</inkml:trace>
  <inkml:trace contextRef="#ctx0" brushRef="#br0" timeOffset="41424.23">6844 2293 0,'0'-18'0,"0"1"31,0 34 1,-18 19-32,1-19 0,-36 107 15,-53 70 1,18-53-1,-1 0 1,37-53 15,16-35-15,36-70 15,36-54-15,16-17-16,-34 0 31,17-18-15,-17 88-16,-18 0 15,35 18 1,1 71 0,-1 0-1,18 17 1,-18-18-1,36-17 1,-18-35 15,35-18-15,-18 0 0,18-35-1,-17-18 1</inkml:trace>
  <inkml:trace contextRef="#ctx0" brushRef="#br0" timeOffset="41522.61">10883 2558 0,'-17'0'15</inkml:trace>
  <inkml:trace contextRef="#ctx0" brushRef="#br0" timeOffset="41913.46">7302 2628 0,'0'18'0,"0"-36"0,-52 106 15,34 1 1,18-72 0,-18 54-16,18-1 31,0-34-15,36-1-16,16-35 31,1 0-31,53-53 31,-88 53-31,52-53 16,-17-18-1,-53-52 1,-35 52 0,-71 1-1,18 70 1,0 0 15,53 35-15,17-17-16,-17 52 15,35-17 1,0-17 0,53-19-1,-36 1-15</inkml:trace>
  <inkml:trace contextRef="#ctx0" brushRef="#br0" timeOffset="42872.57">8132 2734 0,'0'-18'0,"17"1"32,-17-1-32,0 0 15,0-17 1,-35 18-16,-36 17 31,-17 17-15,18 18-1,-36 36 1,70 0 0,36-36-1,89-18 1,16-17 0,-34-17-1,0-18 1,-36-1-1,0-17 1,-35 36-16,0-1 16,0 0 15,0 54 0,0 17-15,-17 35-16,17-71 0,0 89 31,-18-17-15,-17 52-1,35 17 1,0-17 0,0-105-16,0 123 15,0-36 1,0-17-1,0-36 17,0 19-17,-36-19 1,-34-52-16,-1-18 16,-17-53 15,0-71-16,17-17 1,36 18 0,0-54-1,35 124-15,17-123 16,36 53 0,71 17-1,-18 18 1,-1 35 15,-52 35-15,-35 18-16,17 0 0,18-35 31</inkml:trace>
  <inkml:trace contextRef="#ctx0" brushRef="#br0" timeOffset="43112.53">8414 2699 0,'0'0'0,"0"17"32,0 1-32,0 35 15,0-35-15,0 34 16,-18-16-1,18-19 1</inkml:trace>
  <inkml:trace contextRef="#ctx0" brushRef="#br0" timeOffset="43514.86">8326 2364 0,'-18'0'0,"36"0"0,-71 0 0,53 17 16,0 19-16,53-36 15,-18 0 1,-18 0 0,19-18-16,-1-17 31,-35 17-31,0-35 31,-35 53-15,17-18-16,-17 54 31,17 17-15,18 17-1,0 1 1,0-36 0</inkml:trace>
  <inkml:trace contextRef="#ctx0" brushRef="#br0" timeOffset="44094.31">8714 2628 0,'35'0'0,"-35"18"15,0-1 1,0 36-16,0 18 31,0-18-15,0-36-16,0 36 15,-35 18 1,17-71 0,0 0 30,18-18-46,-17-17 16,17 17 0,0-52-1,17-1 1,36 1-16,35-1 31,36 18-15,-54 53-16,19 53 31,-89 18-15,17 17-1,-17-18 1,0 1 0,-17-36-1,-1-17 1,-17 0-1,-1-18 1</inkml:trace>
  <inkml:trace contextRef="#ctx0" brushRef="#br0" timeOffset="44614.16">10283 2575 0,'18'-17'0,"-36"34"0,54-34 0,-19 17 16,1-18-16,-18 0 31,0 36 0,-18 35-31,-35 17 16,-70 54 0,35-18-1,53-89-15,-54 36 16,1-35-1,53-18 1,17-18 15</inkml:trace>
  <inkml:trace contextRef="#ctx0" brushRef="#br0" timeOffset="44845.04">9860 2875 0,'53'0'31,"-106"0"-31,141-18 0,18 18 16,35 18-16,-53 17 31,18 1-15,-18 17-1,-52-36 1,-19 1 0,1-18 30,0 0-46,17-53 16,-35 35-16</inkml:trace>
  <inkml:trace contextRef="#ctx0" brushRef="#br0" timeOffset="45213.52">11077 2346 0,'0'-18'0,"0"36"0,-17-36 31,-19 89-15,-34 70 0,-18 0-1,70-106-15,-35 71 16,-53 35-1,18-17 1,35-18 0,18-36 15,35-52-31,-36 17 0,36 0 16,18-70 15,0 35-16,35-53 1,-36 36-16</inkml:trace>
  <inkml:trace contextRef="#ctx0" brushRef="#br0" timeOffset="46195">11659 2875 0,'0'-18'16,"0"36"-16,0-53 0,0 17 16,-17-35-1,-36 0 1,-18 53-1,-17 0 1,0 53 0,17-17-1,1 52 1,34-18 0,19 1-1,52-36 1,71-17-1,-36-18 1,1-35 15,17-36-15,-53 18-16,36-141 31,-36 53-15,-35 17-1,18 54 1,-18 35 0,0 17-1,-18 18 1,-17 106 0,35 17-1,0-35 1,0 36 15,0-71-31,-18 0 0,18-36 16,0 54-16,36-36 31,17-17-15,-1-18-1,19 0 1,17-18-1,0-35 1,-35-35 0,-35 18-1,-18 34 1,0 19 0,0 52 15,0-17-31,-18 52 15,1 1 1,17-36 15,0 0-15,0-17 15,35-18-15,-17 0-16,17-35 15,0-1-15</inkml:trace>
  <inkml:trace contextRef="#ctx0" brushRef="#br0" timeOffset="46595.22">12259 2540 0,'0'0'0,"-18"-35"0,-35-1 16,-17 36-1,-1 0 1,1 53 0,52-17 15,18 17-31,35-36 31,54-17-15,-19 0-16,-35-35 31,-17-18-15,-18 18-1,0 17 1,-35 18 0,-18 18-1,18 17 1,35 0-1,0-17 1,0 17 0</inkml:trace>
  <inkml:trace contextRef="#ctx0" brushRef="#br0" timeOffset="47013.14">12577 2699 0,'0'0'15,"0"-18"-15,0 36 63,0-1-63,0 1 15,17 70 1,1-17-16,-18-1 31,0-17-15,0-35-16,0 0 31,17-18 0,1 0-31,0-36 16,-1 1 0</inkml:trace>
  <inkml:trace contextRef="#ctx0" brushRef="#br0" timeOffset="47363.41">12982 2628 0,'0'0'0,"0"-17"31,0 34 0,-35 1-31,17 52 16,-52 1 0,17-18-1,-18 35 1,36 0 0,17-88-1,18 18 1,0-36 31,18 1-47,0-1 15</inkml:trace>
  <inkml:trace contextRef="#ctx0" brushRef="#br0" timeOffset="47695.69">13511 2663 0,'0'18'15,"71"35"1</inkml:trace>
  <inkml:trace contextRef="#ctx0" brushRef="#br0" timeOffset="48075.49">13776 2857 0,'18'0'15,"52"0"1,-35 0 0,-17-17-1,-18-1 1,0 1-1,-18 17 1,-34 17 15,-37 36-15,-17 18-16,18-36 31,-18 36-15,1-1-1,34-35 1,18 18 0,36-53-16,-1 36 15,36-36 63,-18-18-78,0 0 16</inkml:trace>
  <inkml:trace contextRef="#ctx0" brushRef="#br0" timeOffset="48678.83">13476 2681 0,'0'-18'0,"-18"18"0,1-17 31,-18-1-16,-1 18 1,19-17-16,-19-1 16,1 18-1,17-18 1,36 18 15,35 53-15,0-35-1,-35-1-15,87 54 16,-16-18 15,-37-18-15,1 0 0,-35-17-1</inkml:trace>
  <inkml:trace contextRef="#ctx0" brushRef="#br0" timeOffset="94288.91">1164 5821 0,'0'-35'16,"18"-18"0,-18 35-1,0-17-15,0-1 16,0 19-1,0-18-15,0 17 16,0-17-16,0 17 31,-18 18-31,-17 0 47,17 0-47</inkml:trace>
  <inkml:trace contextRef="#ctx0" brushRef="#br0" timeOffset="94432.62">1041 5733 0,'0'17'0,"0"71"16,0-193-16,0 334 16,0-123-1,0-71-15,35 18 16,-35-35-16,0 35 16,-18-36-16,18 1 15,-35-18 16</inkml:trace>
  <inkml:trace contextRef="#ctx0" brushRef="#br0" timeOffset="94604.54">1058 6191 0,'18'-35'31,"0"35"-31,35-53 0,-36 18 0,18-36 32,18 1-17,-35 17-15,17 17 31,1 36-15,-19 0-16,18 36 16,-17-19-16</inkml:trace>
  <inkml:trace contextRef="#ctx0" brushRef="#br0" timeOffset="94740.13">1482 6103 0,'17'35'16,"1"1"-1,-53-107-15,88 159 0,-18-70 31,-35 0-31,53-18 16,17 0 0,-17-36-1,-35 1-15</inkml:trace>
  <inkml:trace contextRef="#ctx0" brushRef="#br0" timeOffset="94943.7">1887 5874 0,'0'-36'15,"0"1"-15,0-35 16,0 17-1,-35 17 1,70 266-16,-105-460 16,52 230-1</inkml:trace>
  <inkml:trace contextRef="#ctx0" brushRef="#br0" timeOffset="95901.96">1535 5997 0,'0'18'94,"0"-1"-79,0 1 1,17 0-16,-17-1 16,18 19-1,17 17 1,-17-36 0,-1 19-1,36-36-15,-17 17 31,-1-17-15,0 0 0,0-17-1,-17-1 1,0 0-16,-1-17 16,-17 17-16</inkml:trace>
  <inkml:trace contextRef="#ctx0" brushRef="#br0" timeOffset="99189.69">2170 5450 0,'0'-17'0,"0"34"0,-18-34 31,18 34 0,0 36-31,0 71 32,0-1-17,18 36 1,-18-124-16,17 36 15,-17-36-15,0 53 16,0-35 0,0-17-1,-17-36 17,-1-53-17,18 0 1,0-36-1,35 19 17,36-54-17,35 54 1,35-1 0,-106 71-16,53 0 15,36 36-15,-107 52 31,-17 53-15,0-53 0,-17 0-1,-1-52 1,0-19 0,1-34 15,17-19-16</inkml:trace>
  <inkml:trace contextRef="#ctx0" brushRef="#br0" timeOffset="100155.64">3263 5750 0,'0'-17'16,"0"-1"-16,-17 18 0,-36-18 15,0-17 1,-18 35 0,36 0-16,-18 35 15,-18 54 1,36 16-1,17 36 1,18-52 15,36-1-31,-19-88 16,36 18-16,36-18 31,-37-36-31,37-34 31,-54-19-15,0-34 0,-35 0-1,0 34 1,0 72 0,-17 17 15,17 17-16,0 72-15,0 34 16,0 0 15,0-34-31,17-36 32,36-36-17,18-17-15,34-35 31,-69 17-31,52-52 16,0-71 0,-35 17-1,-18-52 1,-17 70 0,-18 35-1,0 54-15,0 34 47,0 54-31,0 35-1,0 70 1,0-123-16,-18 53 16,18 0-1,0-36-15,36-34 31,-1-36-15,18 0 0,17-53-1,-17 0 1,-35-35 0,-18 70-16</inkml:trace>
  <inkml:trace contextRef="#ctx0" brushRef="#br0" timeOffset="100402.37">3722 5838 0,'-18'0'0,"1"-17"16,34 17-1,1 0-15,-1 0 0,54-18 31,0 1-15,17-19 0,-71 36-1,1 0 1</inkml:trace>
  <inkml:trace contextRef="#ctx0" brushRef="#br0" timeOffset="100932.37">5221 5733 0,'0'0'0,"0"-18"15,0-70-15,0 70 16,0-17 0,0 17-1,0 106 16,0-70-31,0 88 16,0 35 0,0-53-1,0-35 1,0-35 0,53-18-1,0-36 1</inkml:trace>
  <inkml:trace contextRef="#ctx0" brushRef="#br0" timeOffset="101382.69">5891 5644 0,'0'0'0,"18"-17"15,-71-18-15,-35 35 47,70 17-47,-52 18 16,17 36-1,35-18 1,18-18 0,35-17-1,54-18 1,69 17-1,-69 1 1,-72 0-16,18 17 31,-17 18-31,-36 0 32,-87-18-17,16 0-15,72-35 16,-89 0-1,35 0 1,-17-35 0,53-18-1,35 0 1,0 18-16</inkml:trace>
  <inkml:trace contextRef="#ctx0" brushRef="#br0" timeOffset="101782.6">5380 5309 0,'-18'0'0,"36"0"16,-71 0-16,35 0 0,1 0 0,-1 36 31,18-1-15,18-18-1,-1-17-15,36 18 16,35-18 0,-35-53-1,-53 36 1,-17-19-1,-36 19 1,0 17 15,18 35-31,35 18 32,70-36-17</inkml:trace>
  <inkml:trace contextRef="#ctx0" brushRef="#br0" timeOffset="102321.73">7743 5415 0,'-17'-35'0,"34"70"16,-34-88-16,-1-17 16,18 52-16,-17-17 15,17 17-15,0 0 16,0 36 0,70 70-1,71 71 1,-17 35-1,-54-70 1,1 17 15,-36-106-31,-35-17 32,0-54-17,0 19 1,0-54-1,0 36-15</inkml:trace>
  <inkml:trace contextRef="#ctx0" brushRef="#br0" timeOffset="102605.32">8290 5274 0,'0'0'0,"-35"18"31,-71 87-16,18-16 17,-71 105-17,53-71-15,-17 18 32,105-105-32,-35 16 15,53-34-15,0 0 31,53-54-15,-35 19-16,70-36 16,18-35-16</inkml:trace>
  <inkml:trace contextRef="#ctx0" brushRef="#br0" timeOffset="102804.44">8449 5539 0,'0'0'16,"0"17"0,0 36-1,0 71 1,0-1 0,0 71-1,0-159-15,0 142 16</inkml:trace>
  <inkml:trace contextRef="#ctx0" brushRef="#br0" timeOffset="102954.67">8572 6879 0,'0'-35'0,"0"17"16,0-35-16</inkml:trace>
  <inkml:trace contextRef="#ctx0" brushRef="#br0" timeOffset="103322.29">8361 5750 0,'0'-35'0,"0"70"16,0-88-16,0 18 15,0 17-15,0-17 16,70 0 0,36 35-1,35 0 1,-35 53 0,-106 0-1,-53 53 1,-53-36-1,-35 18 1,53-35 15,70-53-31,18 18 0,18-18 47,0-18-16,-1 18-31,1 0 0</inkml:trace>
  <inkml:trace contextRef="#ctx0" brushRef="#br0" timeOffset="103732.52">8467 5891 0,'0'18'15,"0"0"-15,0-1 16,0 36-1,17 71 1,-17 17 0,0 18-1,-17 35 1,17-159-16,0 88 16,-18-70-1,18-17 1,18-89 31,-1-53-32,19 35-15</inkml:trace>
  <inkml:trace contextRef="#ctx0" brushRef="#br0" timeOffset="104422.59">9243 5680 0,'0'-18'15,"0"36"-15,0-54 0,0 19 16,0-54 0,-53 18-1,-18 53-15,-52 0 32,105 18-32,-105 70 15,52 18-15,36 35 31,35-35-15,0-36 0,88-34-1,18-36 1,17-53 0,-52-35-1,17-36 1,-53-17-1,-35 71 17,0-1-17,-35 89 17,17 87-17,18-87-15,0 88 16,0 0-1,0-89-15,36 36 16,17-17 0,0-36-1,0 0 1,17-53 0,18-36-1,-70 54-15</inkml:trace>
  <inkml:trace contextRef="#ctx0" brushRef="#br0" timeOffset="104702.27">9913 5239 0,'-18'-18'0,"36"36"0,-53-54 16,-1 36 0,19 0-16,-54 0 15,36 36-15,35 34 31,0 89-15,0 0 0,0-36-1,0-87-15,18 52 16,17-53 0,0-35-1,36-18 1,17-70-1,-53 53 1</inkml:trace>
  <inkml:trace contextRef="#ctx0" brushRef="#br0" timeOffset="105222.42">10248 5203 0,'-17'0'31,"17"18"-31,-18 35 16,18 53 0,0 53-1,-18-1 1,18-69 0,0-1-1,0-53 1,0-53 31,0-52-32,18-1-15,35-52 32,-36 88-32,36-54 15,53 36 1,-18 53-1,-17 36 1,-36 70 0,-17 35-1,-18-106-15,0 35 16,-53 19 0,35-72-1,1 1 1,-1-18-1,0-35 17,1-36-32</inkml:trace>
  <inkml:trace contextRef="#ctx0" brushRef="#br0" timeOffset="105472.57">9648 5556 0,'0'0'0,"18"0"31,0 0-31,17 0 0,18-17 16,70-1-1,71 18 1,-105-18-1,-54 1 1,-17 17 0</inkml:trace>
  <inkml:trace contextRef="#ctx0" brushRef="#br0" timeOffset="105987.81">11659 5239 0,'18'-36'16,"0"19"-16,17-18 16,88-36-1,1 53-15,35 1 31,-54 70-15,-87-36-16,-18 107 16,-35-36-1,-89 35 1,-17 1 0,71-36-1,52-70-15,-17 35 16,35-18-1,0-17 17,0-1-17</inkml:trace>
  <inkml:trace contextRef="#ctx0" brushRef="#br0" timeOffset="106332.01">11783 6227 0,'0'17'16,"0"-34"-16,17 34 16,1-17-16,35 0 15,-18 0 1,-17-53-1,-18 36 1,-18-19 15,1 36-31,-36 0 16,17 36 0,36-1-1,-17-17-15,17-1 31</inkml:trace>
  <inkml:trace contextRef="#ctx0" brushRef="#br1" timeOffset="113503.39">1270 6985 0,'0'0'0,"0"-18"16,0-17-1,0 17 1,0 1 0,-18 17 15,1 53-16,-1-36-15,0 54 16,18 88 0,0-36-1,0 1 1,0 34 0,18-69-1,70-54 1,-17-35-1,52-35 1,-17-18 0,35-88-1,-105 105-15,16-105 32,1-35-17,-53 35 1,0 70-1,0 53-15,0 36 32,-17 70-17,-19 18 1,36 70 0,53-34-1,-70-37 1,17-16-1,53-54 1,35-35 15,18-35-15,-36-18 0,18-53-16,-52 0 15,-36 88-15,0-70 31,0 53-15,-18 88 15,18-18-31,-35 36 16,-1 35 0,19-1-1,17-69 1,-18-19-1,18 1 1,0-36 0,0-35-1,18-52 17,35-1-17,17 17 1,36 19-1,-18 52-15,18 36 32,-71 0-32,-17 34 15,-18 72 1,0-53 0,-35-1-1,35-17 1,0-71 31,0 1-32,0-36-15,35 18 16</inkml:trace>
  <inkml:trace contextRef="#ctx0" brushRef="#br1" timeOffset="113754.61">2963 6967 0,'0'0'16,"0"-17"-1,0 34 1,0 54 0,0-53-16,-17 123 15,34 0 1,-70-35-1,36-18 1,-1-53 0,18-17-1</inkml:trace>
  <inkml:trace contextRef="#ctx0" brushRef="#br1" timeOffset="114654.38">2893 7426 0,'0'-18'16,"53"-88"-1,0 18-15,17 18 32,-52 52-32,-1 18 15,1 0 1,-18 35 0,-53 18-1,-17 0 1,17-53-1,35 0-15,-17 18 32,17-18-17,18 17 1,0 36 0,35 0-16,1 18 15,-19 17 16,36-53-15,18-35 0,17 0-1,0-53 1,36-17 0,-36-18-1,-35-18 1,-53 18-1,0 70 17,-36 53-17,1 36 17,18-54-32,-19 89 15,19-35-15,17-1 31,0-17-15,0-35 0,0-36 15,0-35-15,17-35-1,36-18 1,35 1-1,-70 87-15,70-53 32,36 71-32,-18 36 31,-71 34-15,-18 54-16,-17-54 15,-17 36 16,-18-71-15,17-17 0,0-18-1,18-18 17,0 1-32,0-1 0</inkml:trace>
  <inkml:trace contextRef="#ctx0" brushRef="#br1" timeOffset="115169.74">4180 7285 0,'0'-18'0,"-17"18"47,17 18-47,-18-1 15,18 36 1,-35 36 0,35-1-1,-18-71-15,18 36 16,18-17 0,35-36-1,17 0 1,-17-18-1,18-53 1,-54 54 0,19-71-1,-36-1 1,-36-16 0,-34 34-16,-1 71 31,-17 18-16,70 52 1,-17 36 0,35 0-1,0-53 1,18-18 0,-1-17-16,72-18 15</inkml:trace>
  <inkml:trace contextRef="#ctx0" brushRef="#br1" timeOffset="115702.83">4727 7267 0,'0'-17'16,"0"34"-16,0-52 0,0 17 31,-17 18-31,-19 18 15,19 17 1,-19 71 0,36-18-1,0 0 1,0-17 0,18-53-1,53-18 1,17-18-1,18-53 1,-71 1 0,0-18 15,-17 35-31,-18 35 16,17 18 15,-69 53-16,34 35 1,18-17 0,0-1-1,35-34 1,36-36 0,17 0-1,-53-36 1,0-34-1,-35 17 1</inkml:trace>
  <inkml:trace contextRef="#ctx0" brushRef="#br1" timeOffset="116204.09">5186 7302 0,'0'-17'15,"0"-1"-15,0 1 32,0 69-32,0-122 15,17 52-15,19-17 31,-19 35-31,54 35 16,-1 1 0,-17 52-1,-35 0 1,17-35 0,-35 17-1,-35 1 1,0-53-1,-1 17 17,36-53-32,0-35 15,0-17 17,53-36-17,71-35 1,-18 88-1,52 18 1,-16 52 0,-72 89-1,-70-35 1,-18 35 0,-70-36-1,71-52-15,17 35 16,-36-53-1</inkml:trace>
  <inkml:trace contextRef="#ctx0" brushRef="#br1" timeOffset="116253.58">5856 7638 0,'0'-18'16,"0"-35"15</inkml:trace>
  <inkml:trace contextRef="#ctx0" brushRef="#br1" timeOffset="116971.39">7250 7320 0,'0'0'0,"0"-18"0,0-52 16,-18 70-16,18-18 16,-18 18-1,18 18 17,-17 52-17,-19 89-15,19 35 31,17 36-15,0-36 0,0 53-1,0 17 1,-18-123 0,0-88-1,18-70 1,0-1-1,0-106 1,18 71 0,0-176-16</inkml:trace>
  <inkml:trace contextRef="#ctx0" brushRef="#br1" timeOffset="117332.54">7144 7549 0,'-18'-17'0,"36"34"0,-36-52 15,0-35 1,1 34-16,17-70 16,53 18-1,35 35 1,71 18 0,-18 17-1,-106 18-15,53 53 16,-52 53-1,-107 35 1,-70-35 0,35-53 15,71-35-31,-36-1 16,18-17-1,53-17 16,88-19-31,-52 19 16,-1-1-16</inkml:trace>
  <inkml:trace contextRef="#ctx0" brushRef="#br1" timeOffset="117870.82">8220 7179 0,'0'-18'15,"0"36"-15,0-53 0,0 17 16,-18 18-16,-70 0 16,-18 0-1,-17 88 17,17 36-32,53-1 31,53-52-16,0-54-15,0 36 16,88-53 0,18 0-1,17-70 1,1-18 0,-71-54-1,-36 19 1,-17 70-1,0 88 17,0 1-17,-17 52-15,-1 53 32,18-123-32,0 87 15,35-34 1,18-36-1,18-35 1,-1-35 0,-52 17-16,70-35 15,18-70 1</inkml:trace>
  <inkml:trace contextRef="#ctx0" brushRef="#br1" timeOffset="118103.24">8819 7091 0,'0'0'0,"36"-124"16,-36 89-1,-18 35 1,0 35 0,1-17-1,-1 88-15,-17 53 32,17-1-32,1-34 31,17-89-16,0-17-15,53-18 16,17-18 0</inkml:trace>
  <inkml:trace contextRef="#ctx0" brushRef="#br1" timeOffset="118135.99">9119 7285 0,'18'-106'16</inkml:trace>
  <inkml:trace contextRef="#ctx0" brushRef="#br1" timeOffset="118467.96">9207 7020 0,'0'-53'16,"0"36"-16,-17 123 0,34-142 15,-17-70-15,-17 89 16,17 34 0,0 72-1,0-72-15,0 71 32,0 89-17,0-54 1,-35-52-1,17-36 1,0-17 0,18-53 15,0 17-31,0-88 16,53-17-1,35 17 1,36 35-1,-1 54 1,-105 17 0,17 0-16</inkml:trace>
  <inkml:trace contextRef="#ctx0" brushRef="#br1" timeOffset="118612.69">9666 7355 0,'0'18'16,"0"0"-16,-18 35 0,-17 0 31,0-36-16,17-17 17,1-70-17,-1 52-15</inkml:trace>
  <inkml:trace contextRef="#ctx0" brushRef="#br1" timeOffset="118735.25">8484 7214 0,'0'0'0,"-17"0"0</inkml:trace>
  <inkml:trace contextRef="#ctx0" brushRef="#br1" timeOffset="119002.27">10530 7267 0</inkml:trace>
  <inkml:trace contextRef="#ctx0" brushRef="#br1" timeOffset="119652.35">9366 7108 0,'18'0'15,"0"0"1,-1 0-1,36-17-15,-18 17 16,1 0 0,-1 35-1,-35 53 1,0 36 0,-18-71-1</inkml:trace>
  <inkml:trace contextRef="#ctx0" brushRef="#br1" timeOffset="119712.58">9543 7532 0,'0'0'0,"-18"0"31,0-18-15</inkml:trace>
  <inkml:trace contextRef="#ctx0" brushRef="#br1" timeOffset="120203.09">8502 7126 0,'18'0'16,"-1"0"-1,1 0-15,-1 0 0,19 0 16,105 0 0,18 0-1,-71-18 1,-18 18 0,-34 0-1,-19 0 1,1 0-1</inkml:trace>
  <inkml:trace contextRef="#ctx0" brushRef="#br1" timeOffset="120702.86">10742 7161 0,'18'-17'0,"-36"34"0,36-52 0,-1 0 15,-17 52 48,-17-17-63,17 18 0,0 17 16,-53 71-1,35-71-15,-35 89 16,53-18-1</inkml:trace>
  <inkml:trace contextRef="#ctx0" brushRef="#br1" timeOffset="120985.18">10707 7655 0,'70'-17'31,"-140"34"-31,176-34 0,-36-19 32,71-52-17,-70 0-15,-36-36 31,-35-17-15,-88 53 0,-53 35-1,53 53 1,52 0-16,-69 18 16,34 35-1,53 17 1,18-34-1,36 17 1,-1-53 0,71 0-16,-71 0 15,124 0-15</inkml:trace>
  <inkml:trace contextRef="#ctx0" brushRef="#br1" timeOffset="121562.7">11501 6967 0,'0'-17'16,"0"-1"-16,0 53 0,-18-88 16,0 36-16,-17 17 15,17 0-15,1 0 16,-19 70 0,1 36-1,0 18 1,-18 123-1,35-53 1,-17-36 15,-18 54-31,18 35 32,35-194-32,0 159 0,0-71 31,53-71-16,-53-34 1,-18-72 15,0 19-31,-70-54 16,53 53-16,-106-123 16,53 18-1,17-106 1,71 17-1,124 53 1,-1 71 15,-70 53-31,141-36 0,-35 18 32,-89 53-32,-52-17 15,-36-1 16</inkml:trace>
  <inkml:trace contextRef="#ctx0" brushRef="#br1" timeOffset="122103.91">12859 6985 0,'0'-18'16,"0"36"-16,0-53 0,0 17 0,0-17 15,0 52 32,-18 36-47,0 53 16,-17 71-1,0-36 17,17-88-32,1 0 31,17-71 16,0 0-47,0-35 0</inkml:trace>
  <inkml:trace contextRef="#ctx0" brushRef="#br1" timeOffset="122446.76">13194 6897 0,'0'0'0,"0"17"47,0 1-47,0 17 16,-18-17-16,1 88 15,-19 35-15,-34-53 32,17-211 77</inkml:trace>
  <inkml:trace contextRef="#ctx0" brushRef="#br1" timeOffset="122584.23">12718 7144 0,'-18'0'0,"36"0"0,-54 0 31</inkml:trace>
  <inkml:trace contextRef="#ctx0" brushRef="#br1" timeOffset="122772.55">13406 6985 0</inkml:trace>
  <inkml:trace contextRef="#ctx0" brushRef="#br1" timeOffset="122834.74">13388 6985 0,'-18'-18'16</inkml:trace>
  <inkml:trace contextRef="#ctx0" brushRef="#br1" timeOffset="122935.78">13370 6967 0</inkml:trace>
  <inkml:trace contextRef="#ctx0" brushRef="#br1" timeOffset="123422.71">12823 7161 0,'18'0'31,"0"0"-31,-1 0 0,1 0 15,105-17-15,-17 17 32,18-36-17,-89 36 1,-35-17 0,-18 17 15</inkml:trace>
  <inkml:trace contextRef="#ctx0" brushRef="#br1" timeOffset="123802.44">13670 6950 0,'18'0'16,"17"0"0,-17 0-1,-36 0 17,0 0-17,-35 0-15</inkml:trace>
  <inkml:trace contextRef="#ctx0" brushRef="#br1" timeOffset="124583.47">13035 7532 0</inkml:trace>
  <inkml:trace contextRef="#ctx0" brushRef="#br1" timeOffset="125192.37">13776 6967 0,'18'0'16,"-36"0"46,-35 0-46</inkml:trace>
  <inkml:trace contextRef="#ctx0" brushRef="#br1" timeOffset="126485.65">13000 7355 0,'0'18'0,"0"0"0,-18 70 31,1-70-31,17 34 16,-18-52-16,18 36 15,0-54 32,0 0-47,0-17 16</inkml:trace>
  <inkml:trace contextRef="#ctx0" brushRef="#br1" timeOffset="127462.59">13300 6985 0,'0'0'0</inkml:trace>
  <inkml:trace contextRef="#ctx0" brushRef="#br1" timeOffset="127552.23">13547 9684 0,'70'-18'32,"36"-17"-32,18 35 31,-107 0-31</inkml:trace>
  <inkml:trace contextRef="#ctx0" brushRef="#br1" timeOffset="127662.22">13917 6950 0,'0'0'32,"-18"0"-17,1 0-15,-1 0 32,-17 0-17,17 0-15</inkml:trace>
  <inkml:trace contextRef="#ctx0" brushRef="#br1" timeOffset="128987.77">13494 7003 0,'0'0'0,"-18"0"0,0 0 31,1 0-31,-1 0 31,1 0-15,34 0 31,1 0-47,70 0 15,18 0 1,0 0 0,-36-18-1</inkml:trace>
  <inkml:trace contextRef="#ctx0" brushRef="#br1" timeOffset="129032.72">13899 6967 0</inkml:trace>
  <inkml:trace contextRef="#ctx0" brushRef="#br1" timeOffset="129095.39">13847 6985 0,'-18'0'32,"0"0"-32</inkml:trace>
  <inkml:trace contextRef="#ctx0" brushRef="#br1" timeOffset="129451.93">13652 7020 0,'-35'0'15,"35"18"32,0 0-47,0-1 0,0 18 16,0-17-16,0 0 15,0 105 1,-17-17 0,-1-35-1,0-18 1,18-36 15,0-34 0,0-1-31,0 0 16</inkml:trace>
  <inkml:trace contextRef="#ctx0" brushRef="#br1" timeOffset="129602.27">14146 7003 0</inkml:trace>
  <inkml:trace contextRef="#ctx0" brushRef="#br1" timeOffset="129762.25">14111 7320 0,'0'18'0,"0"-1"0,0 1 16,-35 53-1,17-54-15,18 19 16,-17-19 0,17-34 15,0-36-15</inkml:trace>
  <inkml:trace contextRef="#ctx0" brushRef="#br1" timeOffset="130083.46">14129 7020 0,'0'-17'0,"17"17"32,1 0-32,0 35 15,52 35 1,1 36-1,-36-35 1,0 17 0,-17-53-1,0-35-15,-18-17 63,0-19-48,-18 1-15</inkml:trace>
  <inkml:trace contextRef="#ctx0" brushRef="#br1" timeOffset="130503.38">14076 6950 0,'0'17'16,"0"1"-1,0 0-15,-18 17 16,18 106 0,-17-106-16,17 53 15,-53 18 1,17-35-1,36-53 1,0-36 31,0 0-47</inkml:trace>
  <inkml:trace contextRef="#ctx0" brushRef="#br1" timeOffset="131185.76">14605 7003 0,'0'-18'0,"0"36"47,0-1-47,-18 1 0,-35 88 16,-35 0 0,35-54 15,36-34-31,-19 17 15,36-17-15,53-71 47,18-17-31,-1-19 0,-52 72-16,35-54 15,18 1 1,-1 34-1,-52 36 1,-18 53 15,0-35-31,0 88 32,-18 0-32,0-36 15,1 18 16,-1-17-31,1-36 32,17-17-17,-18-1 1,18-69 15,53-37-15,-53 72-16</inkml:trace>
  <inkml:trace contextRef="#ctx0" brushRef="#br1" timeOffset="131551.92">14993 6967 0,'0'0'0,"18"0"0,-1 0 31,1 0-16,-18 71 17,-53 35-17,0 0 1,53-89-16,-35 54 16,17-54-16,18 19 15,0-19-15,0 19 16,18-19-1,52-17 1,-17-17 0,36-1-1,-19-17 17,-35 17-32,-35 0 31,0 1-31</inkml:trace>
  <inkml:trace contextRef="#ctx0" brushRef="#br1" timeOffset="132135.72">16175 6738 0,'-18'-18'0,"36"36"16,-53-36-16,-18 1 16,70 17 31,71 0-47,71 0 31,71 0-16,-142-18-15,35 18 32,-105 0-32,-36 0 31,-17 18-31</inkml:trace>
  <inkml:trace contextRef="#ctx0" brushRef="#br1" timeOffset="132416.38">16616 6720 0,'-18'0'0,"36"0"0,-53 0 31,35 18-31,-36 35 16,19 18 0,-19 52 15,36 18-16,-17-106-15,-1 71 0,0 0 32,18-53-17,0-35 1,18-36 15,35-35-15</inkml:trace>
  <inkml:trace contextRef="#ctx0" brushRef="#br1" timeOffset="132872.41">16669 7144 0,'0'0'0,"0"-18"0,0 0 16,0 1-1,0-36 1,35 35-1,36 1-15,17-1 32,-18 18-32,54 53 31,-107-35-31,19 105 16,-36-35-1,-53 0 1,-35-35-1,70-35 1,0-18 0,18-71-1,0 18 1,53-52 0,0 16-1,0 37 16,18 16-15,123 54 31</inkml:trace>
  <inkml:trace contextRef="#ctx0" brushRef="#br1" timeOffset="133542.54">17357 7179 0,'0'0'0,"0"18"0,17-18 47,36 0-47,-18 0 16,54-36-16,-19 1 31,-17-18-16,-53 18 1,0 0 0,0 17-16,-53 18 15,36 0-15,-54 18 16,53-1-16,-105 54 16,35 52-1,70-35 1,18 1-1,53-19 1,-35-52-16,70-18 16,18 0-1,52 0 1,-16-53 0,-1-35 15,-71 17-16,-52 54-15,-1-89 16,-17 35 0,-52 36-1,-1 35 1,17 35 0,1 71-1,17 35 1,18-53-1,36-35 1,34-53 0,36 0-1,-35 0 1,-36 0-16,36-35 16,-36-18 15,-35 35-31</inkml:trace>
  <inkml:trace contextRef="#ctx0" brushRef="#br1" timeOffset="133642.73">18486 7355 0,'0'0'0,"0"18"16,17-18 0</inkml:trace>
  <inkml:trace contextRef="#ctx0" brushRef="#br1" timeOffset="133694.01">18486 7391 0,'-18'0'15</inkml:trace>
  <inkml:trace contextRef="#ctx0" brushRef="#br1" timeOffset="134462.51">5098 8908 0,'17'0'0,"-34"0"0,34 17 16,1 1-1,0-18 1,87-18 0,-69-35-16,-19 36 15,71-36 1,-35-18-1,-53 18 1,-53 18 0</inkml:trace>
  <inkml:trace contextRef="#ctx0" brushRef="#br1" timeOffset="134542.39">5045 8855 0,'0'17'16,"17"-17"-16</inkml:trace>
  <inkml:trace contextRef="#ctx0" brushRef="#br1" timeOffset="135252.41">5415 9190 0,'35'35'16,"-35"36"0,-70-18-1,-36 0 1,-17-53-1,34 0 1,1-36 0,71 36-16,-54-88 15,36 0 17,17 0-32,0 70 31,71 71-16,-35-35-15,35 70 32,0-18-17,17-17 1,19-17 0,-72-36-16,18 0 15,124-18 1,18-53-1,-36 1 1,0-54 0,-88-17-1,-36 0 17,-17 53-32,0 70 0,-35-17 31,17 53-16,1 52-15,17 71 32,0 0-32,0-17 31,0-54-15,0-34-1,35-1 1,18-35-1,0 0 1,-18-53 0,0 0-1,-35 35-15</inkml:trace>
  <inkml:trace contextRef="#ctx0" brushRef="#br1" timeOffset="135492.54">5697 8943 0,'0'0'0,"18"0"31,0 0-31,-1 0 16,71-18-1,1 1 1,-72-1-16,107-35 15,-54 18 1,-52 17 0,-36 1-1,-17 17 1</inkml:trace>
  <inkml:trace contextRef="#ctx0" brushRef="#br1" timeOffset="135934.23">5239 8802 0,'0'-18'16,"17"18"-16,1-17 16,-18-1-16,53-17 31,-35-1-31,-1-17 15,1 53 1,-18-35 0,17 0-1,-69 35 1,-37 35 0,36 0-1,36 18 1,-1-53-16</inkml:trace>
  <inkml:trace contextRef="#ctx0" brushRef="#br1" timeOffset="136216.03">5415 9066 0,'18'0'0,"88"53"31,-89-53-31,1 18 15,35 35-15,-36 17 32,-87-17-32,-36-17 31,71-19-31,-124 1 16,53 0-1,18-18 1,70 0-1,18-53 1,36 17-16</inkml:trace>
  <inkml:trace contextRef="#ctx0" brushRef="#br1" timeOffset="136901.84">5433 9049 0,'17'0'31,"36"17"-31,-35 1 15,17 17 1,-17-17-16,-36 35 16,18 0-1,-88 0 1,17-53 0</inkml:trace>
  <inkml:trace contextRef="#ctx0" brushRef="#br1" timeOffset="137616.04">6209 9013 0,'-18'0'31,"18"-17"-15,0-1-16,0 1 0,0-1 31,18-17-16,35-1 1,-36 36-16,36-17 16,36 34-1,-19 36 1,-17 53 0,-53-18-1,-53 0 1,35-70-16,-17 0 15,0-1 1,35-34 15,0-36-15,53-35 0,-36 70-16,36-70 31,0 35-16,0 18-15,-18 35 32,1 0-17,-19 0-15</inkml:trace>
  <inkml:trace contextRef="#ctx0" brushRef="#br1" timeOffset="137963.24">6967 8908 0,'0'0'0,"18"0"16,-18-18-16,0 0 0,0 1 15,0-1 1,0 36 0,-18 88-1,1-36 1,17-17 15,0-18-31,-36 36 16,36-18-1,36-53 1,17 0 0,17-36-1,-35 1 1,-17 18-16,17-54 15,-17-17 1,-18 70-16</inkml:trace>
  <inkml:trace contextRef="#ctx0" brushRef="#br1" timeOffset="138143.5">7197 8855 0,'0'17'32,"-18"-17"-32,36-17 0,-36 52 15,18 36 1,0 17-1,0-18-15,0-34 32,0-1-32,18-35 31,52-18-15,-52 18-1</inkml:trace>
  <inkml:trace contextRef="#ctx0" brushRef="#br1" timeOffset="138562.17">7567 8908 0,'-18'-89'15,"1"72"1,34-1 0,-69 18 15,34 0-31,-17 53 0,-1 35 31,36-70-31,-17 52 16,17 19-1,0-19 1,53-35 0,17-35-1,-52 0-15,17 0 16,0 0-16,54-17 15,16-54 1,-34-52 0,-18-18-1,-36 35 1,1 0 0,-18 88-16,0-52 31,-35 105-16</inkml:trace>
  <inkml:trace contextRef="#ctx0" brushRef="#br1" timeOffset="139092.62">7902 8908 0,'0'35'16,"0"0"0,0-17-16,0 52 15,18 1 1,17-53-1,18-1 1,18-17 0,17-35-1,-35-18 17,-18-35-32,18 0 31,-53 17-31,-18 71 47,1 35-47,-1 36 31,18-1-15,0-17-16,0 0 31,0-35-31,35 0 15,1-1 1,34-17 0,-17-35-1,0-18 17,-53 35-32,18-52 0,-18 52 15,0-52 1,0 17-1,-18 35-15</inkml:trace>
  <inkml:trace contextRef="#ctx0" brushRef="#br1" timeOffset="139222.32">8520 9260 0,'70'-17'16</inkml:trace>
  <inkml:trace contextRef="#ctx0" brushRef="#br1" timeOffset="139262.68">8872 9084 0,'0'-18'16</inkml:trace>
  <inkml:trace contextRef="#ctx0" brushRef="#br1" timeOffset="139344.07">8819 8978 0,'-17'0'0,"-1"-35"16,18 17 0,-35 1-16</inkml:trace>
  <inkml:trace contextRef="#ctx0" brushRef="#br1" timeOffset="139716.4">8819 8837 0,'18'0'16,"53"0"0,-18-18-16,52 54 31,-352-54-31,512 36 0,-230 35 15,-17 17 1,-18 1 0,-53-1-1,-18-17 1,54-35 0,-18-18 15,70-18-16,18-52-15,0-19 32,17-16-32,-52 69 31,70-17-15,-106 36-16,36 17 46,0 0-46,-1 0 16</inkml:trace>
  <inkml:trace contextRef="#ctx0" brushRef="#br1" timeOffset="140212.56">9472 8961 0,'0'17'15,"18"18"1,-36-35 0,89 0-16,-54 0 31,19 0-15,34-52-16,-17-1 31,-53 35-31,0-35 15,0-17 1,0 34 0,-35 36-1,-18 36 1,0 52 0,53-71-16,-53 54 31,18 35-16,17-36 1,18-17 0,35 0-1,18-35 1,-35-18-16,105 0 16,-17-18-16,18-35 31,-54-17-16,-34-1 1,-19 1-16</inkml:trace>
  <inkml:trace contextRef="#ctx0" brushRef="#br1" timeOffset="140533.15">7726 8608 0,'-18'0'0,"36"0"0</inkml:trace>
  <inkml:trace contextRef="#ctx0" brushRef="#br1" timeOffset="140699.69">7920 8572 0,'17'0'0,"36"0"0,-17 0 15,-142 0-15,318-17 0,-71 17 32,-106-18-32,53 1 15,-17 17 1,-54 0 0,1 0-1</inkml:trace>
  <inkml:trace contextRef="#ctx0" brushRef="#br1" timeOffset="156715.32">13652 9737 0,'0'-18'31</inkml:trace>
  <inkml:trace contextRef="#ctx0" brushRef="#br1" timeOffset="157292.35">13617 9719 0,'-17'0'0,"-1"0"31,0-18-31,18 1 31,0-1-15,18 0-16,0 18 0,52-35 15,18 18 1,18-1 0,18 18-1,-89 0 1,-35 53-1,-18 17 17,-88 19-32,-17-1 31,17-18-15,53-52-16,0 0 31,36-18-16,52 0 17,35 0-17,19-18 1,-19 18 0,-34 0-16,69 0 15,-87 0 1</inkml:trace>
  <inkml:trace contextRef="#ctx0" brushRef="#br1" timeOffset="157547.44">13441 10231 0,'0'-18'31,"0"0"-31,17 1 31,19 17-31,17-18 16</inkml:trace>
  <inkml:trace contextRef="#ctx0" brushRef="#br1" timeOffset="158092.32">13829 10037 0,'18'0'32,"-1"0"-32,1-18 15,-1 18-15,36 0 16,18 0-1,-53 0 1,52 0 0,-52 0-16,35 0 0</inkml:trace>
  <inkml:trace contextRef="#ctx0" brushRef="#br1" timeOffset="158331.26">14235 10160 0,'-36'18'0,"-34"35"31,-54-1-16,1-34 1,17 17 0,18-35-1,0-17 1,-1-1 0,89 0-16,-35 1 15,17-1 1,18 1 15,36-19-31</inkml:trace>
  <inkml:trace contextRef="#ctx0" brushRef="#br1" timeOffset="158816.22">14676 9666 0,'0'18'32,"0"-1"-17,0 19-15,0 52 16,0 0-1,0-53-15,0 71 16,-18-35 0,0-18-1,1-36 1,17-34 46</inkml:trace>
  <inkml:trace contextRef="#ctx0" brushRef="#br1" timeOffset="159143.71">14464 9984 0,'18'-18'31,"-1"18"-31,1 0 0,35 0 16,17-18-1,18 1 1,1-1 15,-54 18-31</inkml:trace>
  <inkml:trace contextRef="#ctx0" brushRef="#br1" timeOffset="159416.4">15240 9878 0,'-18'0'0,"36"0"0,-36-18 0,18 0 16,0 1 0,0-1-16,0-17 0,36 0 31,-19 35-31,19 0 16,-1-18-16,53 18 0,-53 0 31</inkml:trace>
  <inkml:trace contextRef="#ctx0" brushRef="#br1" timeOffset="159692.35">15399 10107 0,'35'-18'0,"-17"1"0,35-36 31,35-53-15,0 0-1,-53 53 1,-17 36-16,0-19 15</inkml:trace>
  <inkml:trace contextRef="#ctx0" brushRef="#br1" timeOffset="159764.24">15681 9895 0,'-18'53'16,"-17"-35"-16</inkml:trace>
  <inkml:trace contextRef="#ctx0" brushRef="#br1" timeOffset="159915.6">15557 10160 0,'0'35'16,"0"-70"-16,36 123 15,17-70 17,0-1-17,17-17 1,18 0-16,18-70 16</inkml:trace>
  <inkml:trace contextRef="#ctx0" brushRef="#br1" timeOffset="160465.34">15469 9825 0,'0'0'0,"53"0"32,-35 0-32,-18 17 0,17 1 15,36 35 1,0 18 15,-53-18-31,0 17 31,-88-17-15,-18 0-16,18-18 31,53-35-31,-53 18 16,35-18-1,17-18 1</inkml:trace>
  <inkml:trace contextRef="#ctx0" brushRef="#br1" timeOffset="160882.64">16492 9878 0,'-17'0'0,"34"0"47,1 0-31,0 0-16,17 0 0,0 0 15,18 0 1,-35-18-16,35 18 31</inkml:trace>
  <inkml:trace contextRef="#ctx0" brushRef="#br1" timeOffset="161148.32">16457 9984 0,'0'0'0,"-18"17"16,18 1-16,18-18 31,17 0-15,36 0-1,-53 0 1,17 0 0,-18 0-16,19 0 0,-1 0 31,-17-18-15,-18 1-1</inkml:trace>
  <inkml:trace contextRef="#ctx0" brushRef="#br1" timeOffset="163022.22">16880 9931 0,'0'0'0,"0"-18"15,0 0 1,-17 18 78,-1 0-94</inkml:trace>
  <inkml:trace contextRef="#ctx0" brushRef="#br1" timeOffset="164629.96">17992 9543 0,'0'0'0,"0"-18"16,0 0 0,-53 18-16,35 0 15,-52 0 1,-19 0-16,-34 36 16,17 52 15,35 35-31,1-17 31,70-71-31,-35 54 16,35-1-1,0 0 1,35-35 0,35-18-1,36-35 1,35 0 15,-35-17-15,-18-36-16,-35 0 31,-35-18-15,-18 18-1,-35 0 1,-36 18-1,-17 35 1,-35 0 0,-1 53-1,36-18 1,53 1 0,35-19 15,17-17 0,1 0-15,-1 0-16,19 0 31,-36-17-31</inkml:trace>
  <inkml:trace contextRef="#ctx0" brushRef="#br1" timeOffset="165564.44">15028 10760 0,'-17'0'16,"-36"0"-1,53 17 16,17-17 1,54 0-32,52 0 31,71 0-15,0 0-1,1 0 1,-160 0-16,71 0 15,-18 0 1,-53 18 0,-53-18 15,-17 0-15,18 0-16,-54 0 15,-17 0 1,70 0-1</inkml:trace>
  <inkml:trace contextRef="#ctx0" brushRef="#br1" timeOffset="165992.18">14887 10760 0,'18'0'32,"-1"0"-32,36 0 15,106 0 1,35 0-1,-141 0 1,159 0 0,-89 0-16,1 0 31,-36 0-15,-70 0-1,-36 0 48,0 0-63,-35 0 15,36 0-15</inkml:trace>
  <inkml:trace contextRef="#ctx0" brushRef="#br1" timeOffset="166446.04">14940 10777 0,'0'0'0,"18"0"62,-1 0-62,1 0 0,123 0 16,18 0 0,70 0-1,-17 0 1,-36-17 15,-35 17-31,-105-18 16,-19 18 15,-34 0 0,-1 0-15,-35 0-1,35 0-15</inkml:trace>
  <inkml:trace contextRef="#ctx0" brushRef="#br1" timeOffset="166812.93">15099 10777 0,'0'0'16,"18"0"-16,-1 0 16,71 0-1,53 0 1,53 0-1,-35 0 1,-35 0 0,-107 0-16,36 0 15,-35 0 1,-36 0 15,-17 0-15,17 18-1</inkml:trace>
  <inkml:trace contextRef="#ctx0" brushRef="#br1" timeOffset="170342.31">15610 9984 0,'0'-18'0,"0"0"62,0 1-46,18 17-16,17-18 31,-17-17-15,17 17-1,-17 18-15,17-35 16,18 35-1,-35-18 1,-1 18 0,-34 0 46,-1 0-46,-35 18-1,0-18 1,0 53 0,-17 0 15,52-53-31,-17 70 16,17-17-16,1 0 31,17-18-16,17-17 1,54 17 0,-1-17-1,-17-18 1,18 0 0,-36 0-1,-17 0 1,-18-18 15,-18 18-15</inkml:trace>
  <inkml:trace contextRef="#ctx0" brushRef="#br1" timeOffset="170894.96">15434 9895 0,'18'0'16,"-1"0"-1,-17 18-15,18-18 16,0 18-16,17-1 15,0 36 1,-35-17 0,0-19-16,0 36 15,-53 0 1,-35 0 0,0-18-1,17-17 1,36-18-1,0 17 1,35-34 31,0-1-47,0 1 16</inkml:trace>
  <inkml:trace contextRef="#ctx0" brushRef="#br1" timeOffset="171314.11">15752 9825 0,'0'0'0,"-18"0"47,0 0-47,1 0 15,-36 17 1,0 36-16,0 18 31,35 0-15,1-1-1,17-52-15,17 35 16,36-18 0,18 0-1,-1-35 1,-34 0-1</inkml:trace>
  <inkml:trace contextRef="#ctx0" brushRef="#br1" timeOffset="171864.17">15540 9895 0,'0'-17'15,"0"-1"1,0 0 0,-35 1-1,17-1-15,-35 18 16,-18-17 0,36-1-1,-18 18 1,36 0-1</inkml:trace>
  <inkml:trace contextRef="#ctx0" brushRef="#br1" timeOffset="173963">15469 11271 0,'-17'-35'15,"17"17"1,-18-35-16,18 18 31,0 0-15,0 17-16,0 1 15,-18 34 17,-17 54-17,17 70 1,18-106-16,-17 89 15,-1 70 1,-17-53 15,35-35-15,-18-1-16,1-34 31,17-36-15,0-17-16,-18-18 31</inkml:trace>
  <inkml:trace contextRef="#ctx0" brushRef="#br1" timeOffset="173998.47">15240 12065 0,'0'-18'15,"0"36"-15,0-53 0,0 17 16</inkml:trace>
  <inkml:trace contextRef="#ctx0" brushRef="#br1" timeOffset="174172.54">14993 11783 0,'-18'0'0,"36"0"0,-36-18 31,36 18-15,17 0-1,54 18 1</inkml:trace>
  <inkml:trace contextRef="#ctx0" brushRef="#br1" timeOffset="174312.95">15399 12118 0,'17'0'47,"1"0"-47,0-35 16,-18 17-1</inkml:trace>
  <inkml:trace contextRef="#ctx0" brushRef="#br1" timeOffset="174542.54">15699 11765 0,'0'-18'15,"-18"18"1,18 18-16,-18-18 0,-52 71 31,-1 17-15,1 0-1,17-17 1,17-18 0,19-36-1,-1-17 1</inkml:trace>
  <inkml:trace contextRef="#ctx0" brushRef="#br1" timeOffset="174578.84">15311 12136 0</inkml:trace>
  <inkml:trace contextRef="#ctx0" brushRef="#br1" timeOffset="175195.69">15205 11765 0,'0'0'0,"0"-18"0,0 1 15,-36 17 1,54 17 31,0 1-47,35 53 31,0-18-31,-18 35 31,0-35-15,0-18-1,-17-17 1,-18-36 93,0 0-109,-18 1 16,-17-19-16,0-16 31,-18-1-15,18 0 0,-1 0-1,19 35-15,-1 0 16,0 1-16,18-1 15</inkml:trace>
  <inkml:trace contextRef="#ctx0" brushRef="#br1" timeOffset="175963.4">14146 12594 0,'0'0'15,"0"-53"1,0 36-16,-35-19 31</inkml:trace>
  <inkml:trace contextRef="#ctx0" brushRef="#br1" timeOffset="176043.96">14129 12488 0,'0'0'0,"0"36"16,-36 69 0,19-16-1,-1-72-15</inkml:trace>
  <inkml:trace contextRef="#ctx0" brushRef="#br1" timeOffset="176245.75">14023 13194 0,'18'35'16,"52"-17"15,1-18-31,-54 0 16,89-53-1,18-35 1,-19-18-16,-16-53 31,-72 36-15,36-1-1</inkml:trace>
  <inkml:trace contextRef="#ctx0" brushRef="#br1" timeOffset="176255.71">14676 12506 0</inkml:trace>
  <inkml:trace contextRef="#ctx0" brushRef="#br1" timeOffset="176562.28">14640 12929 0,'0'106'31,"0"-53"-15,18 18 0,17-36-1,0-17 1,18-18-16,-35 0 0,70-53 31,0-36-15,-17 19-1,-36-54 1,-35 71 0,0 18-1,-17 35-15,-19 0 16,36 18-1</inkml:trace>
  <inkml:trace contextRef="#ctx0" brushRef="#br1" timeOffset="176842.71">14940 13035 0,'0'35'0,"-18"18"31,-17 0-31,35-35 31,0 0-31,0-36 47,0 0-31,0-35-1,0 36-15,35-36 16,1 0 0,34-18-1,19 36 1,-19 17-1,18 1 1,-70 17-16</inkml:trace>
  <inkml:trace contextRef="#ctx0" brushRef="#br1" timeOffset="176862.51">15381 1270 0</inkml:trace>
  <inkml:trace contextRef="#ctx0" brushRef="#br1" timeOffset="177013.83">15311 13176 0,'-18'0'47,"0"0"-32,1-35 1,-36-36 0</inkml:trace>
  <inkml:trace contextRef="#ctx0" brushRef="#br1" timeOffset="191475.36">14164 12506 0,'0'-18'0,"0"1"47,0 34-32,0 1-15,-35-18 16,17 35 0,-35 1-1,18 52 1,-18 0 0,53-53-16,-18 36 15,1 70 1,17-35-1,17-53 1,54 0 0,52-36 15,-17-17-31,-71 0 0,71 0 31,0-35-15,-35-18-16,35-35 31,-18-18-15,-35 0-1,-36 71-15,19-71 16,-19 53 0,-17-17-1,0 17 1,-17 35-1,-19 0 1,19 18 0,-19 36 15,19 34-31,-1 36 31,0-18-15,18 53-16,0-53 31,0-17-31,0-53 31,36 17-15,34-35 0,1 0-1,35-35 1,-36-18-1,-34 0 1,-19-35 0,-17-18 15,0 35-31,-35 36 31,35 70 0,0 36-15,0-18-16,-18 35 31,1 0-15,17-53 0,-18-17-1,0-18 16,18-18 1,0-17-32,53-18 15,0 0 1,18-17 0,-1 17 15,-34 53-31,-1-18 15,-18 18-15,19 35 16,-36 36 0,0-18-1,0 35 1,0-17-16,0-54 31,17 1-31,54-18 16,-18 0-1,0-53 1,17-18 0,-17-52 15,-17-36-31,-19 18 31,-17 71-15,0 34-16,0 54 31,0 0-15,0 35-1,0-18-15,-35 71 16,35-1 0,-35 19-1,17-54 1,0-34-1,18-19 1,0-34 0,18-36 15,35-35-31,-18-1 31,18 54-31,18 0 31,-36 35-31,0-18 16,-17 18-16,-71 36 47,18-19-31,17-17-16,-17 0 15,-1 18 1,19 17-1,-1 0 1,18 18 0,0 0-1,0 0 1,18-18 15,35-35-31,53 18 31,35-18-15,-18 0 0,-35-53-1,18-35 1,-71 0 0,-52-18 30,17 124-30,-18 52 0,1 18-1,-1-17 17,0-18-32,18-18 15,0-17 16,0-36-15,0-35 0,18-17-1,35-36 1,35 18 0,0 35-1,-53 35-15,71 0 16,-35 36-1,-71 35 1,0 53 0,0-18-1,0-18 1,0-17 15,-18-35-15,18-36 15,0-17-31,0 17 16</inkml:trace>
  <inkml:trace contextRef="#ctx0" brushRef="#br1" timeOffset="193160.81">17110 12753 0,'0'0'0,"0"-18"0,0-17 16,-18 35 15,0 18-15,-17 17-16,0 53 31,17-17-15,1 17-1,17-71-15,0 36 16,35-17 0,53-36-1,-17 0 1,34-18 0,-16-53-1,-54-34 1,-35-19-1,-35 36 1,-36 35 0,1 53-1,-19 0 1,72 18 0,-36 17-1,0 53 1,53 18-16,0-35 31,35-1-15,18-52-1,53-18 1,17 0 0,1-71-1,-36 1 1,-35-36-1,-35 0 1,-18 53 0,-18 53 15,-17 71 0,17-1-31,18-17 31,0-18-31,0 18 16,0-17 0,53-36-1,0 0 1,0-53 0,0-18-1,0-52 1,-36 70-1,-17 17 1,0 72 15,-35 34-15,0 1 15,35-54-31,0 36 0,53 0 31,0-17-15,17-36-16,-35 0 31,36-53-15,-53-36 0,-18 1-1,0 35 1,-18 36-1,0-1 1,1 18 0,17-18-1,35 1 1,35-1 15,-17 18-31,18 0 31,-18 18-15,-35 17 0,-18 0-1,0 18 1,-36 0 0,36 0-1,0 0 1,0-35-1,0-1 1,-35-70 15,70 18-15,-35-18 15,0 36-31,53-72 16,18-34-1,52 70 1,-35 35 0,1 36-1,-19 53 1,-70-1 0,0 36-1,-18-36 1,1-17-1,-1 0 1,18-17 0,-17-36-1,-1-18 17,-35-53-17,35 54-15</inkml:trace>
  <inkml:trace contextRef="#ctx0" brushRef="#br1" timeOffset="194111.3">15346 11148 0,'17'-18'16,"-34"36"-16,34-54 0,1 1 15,-18 18 1,0 34 31,0 36-47,0 35 31,0-70-31,0 141 0,0-36 16,0-17 15,0 0-15,0-36-1,0-17 1,0-35-16,0 0 16,0-1-1,-18-34 32,1-19-31,-36 1-1</inkml:trace>
  <inkml:trace contextRef="#ctx0" brushRef="#br1" timeOffset="195032.2">14975 11659 0,'0'0'0,"-17"-17"0,-1 17 0,0 0 16,1-36-1,-1 1 1,1 17 0,17 36-1,0 0 1,17-1-1,1 1-15,52 70 16,36 0 0,-53-35-1,18 36 17,-18-19-17,-53-52-15,17-18 31,1 0-15,17-18 0,0-52-1,36-19 1,-53 72-16,52-36 16,36-35-1,0 17 1,-88 53-1,-1 18 1,-52 36 15,-18 17-15,-53 17 15,-17 18-31,34-35 31,-16-17-15,87-19-16,18 1 0,0-1 47,18-17-16,-1 0-15,19-35-1,-19 18-15,36-19 16,35-34 0,0 17-1,-17 35 1,-36 18 15,-105 53 0,-1-18-15,-17 18-16,35-35 31,35-18-15,1 0 0</inkml:trace>
  <inkml:trace contextRef="#ctx0" brushRef="#br1" timeOffset="-183754.26">3933 6156 0,'0'-18'172</inkml:trace>
  <inkml:trace contextRef="#ctx0" brushRef="#br1" timeOffset="-182035.59">3510 3563 0,'-18'-18'16,"36"36"-16,-53-36 0,-18 18 31,35 0-31,1-17 16,-1 17-1,0 0-15,1 0 0,-1 17 32,36-17-1,-1 0-15,54 0-1,-53 0-15,52 0 16,36 0-1,-35 0 1,17 0 0,35 0-1,-17 0 17,-71 0-32,106 0 15,1 0-15,52 0 31,-53 18-15,53 0 0,-141-18-16,141 0 15,-36 0 1,89 0 0,-35 0-1,70-36 1,-17 19-1,35-1 1,17-17 0,-123 17-1,71 1 17,-18 17-32,-36-18 31,-158 18-31,194 0 15,-70 0-15,52-18 32,36 1-17,-71 17 1,70-18 0,-52 0-1,35-17 1,17 35-1,-70-18 1,53 1 0,0-1-1,-17 1 17,-72 17-32,-105 0 15,71-18 1,-18 0-1,-54 18 1,-34 0 0,-18-17 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3:03:23.4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3616 758 0,'0'-17'78,"0"-1"-47,18 18-15,-18-17-16,0-1 15,17 0-15,-17 1 32,0-1-17,0 36 32,-17-1-31,17 1-16,-53 35 15,-53 53 1,35 17 0,36-88-16,-71 124 15,18-53 1,17 0 0,36-36-1,18-34 16,17-19 1,0-34 15,0-1-32,0 0-15</inkml:trace>
  <inkml:trace contextRef="#ctx0" brushRef="#br0" timeOffset="614.72">4322 1252 0,'0'0'0,"-18"0"16,-53 0-1,54 0-15,-1 0 16,0 0-16,1 0 16,34 0 31,54 0-16,141 0-16,70 0 1,-212 0-16,160 0 16,52 0-1,-35 0 1,-71 0 0,-35-17-1,-52 17 1,-72 0-1,-17-18 48,-17 18-63,-1-18 16,18 1-1</inkml:trace>
  <inkml:trace contextRef="#ctx0" brushRef="#br0" timeOffset="1194.33">5874 900 0,'0'0'0,"-18"0"0,0 0 31,18 17 0,0 1-31,0 35 16,36 17 0,-1-34-1,53-1 16,-53-35-31,36 18 16,17-1 0,-17-17-1,-36 0-15,-17 0 32,-36 0-1,-35 35-16,-35 1 1,0 17 0,-53 17-1,17-17 1,54-18 15,34-17-31,19-18 31,17 18-31</inkml:trace>
  <inkml:trace contextRef="#ctx0" brushRef="#br0" timeOffset="2001.02">2275 2593 0,'0'0'0,"18"0"0,-18-18 16,53-52 0,-35 34-1,-18 19 1,0-1-1,0 53 17,0-17-32,-53 70 15,-36 53 17,19-17-32,-1-1 15,18-52 16,53-53-31,-35 17 16,18-35 0,17-18 31,17-35-32,1 53-15</inkml:trace>
  <inkml:trace contextRef="#ctx0" brushRef="#br0" timeOffset="2402.67">2769 2434 0,'0'18'32,"0"-1"-32,0 1 15,0 0-15,-17 52 16,-54 36 0,18-18-1,-35 36 1,35-54-1,35-34-15,-34 17 16,-1-1 0,35-16-1,18-19 1,0-34 31,0-1-32,35 0-15</inkml:trace>
  <inkml:trace contextRef="#ctx0" brushRef="#br0" timeOffset="3101.22">3669 2805 0,'-18'0'0,"36"0"0,-53 0 0,-18 0 31,35 0-16,36 17 17,-1-17-32,89 0 15,-53 0-15,71 0 32,105-17-32,71-19 31,-230 36-31,160 0 15,34-17 1,-211 17-16,123 0 16,-70 0-1,-35 0-15,-36 0 32,-17 0-17,-18-18 48,0 0-32,0 1-31,0-1 0</inkml:trace>
  <inkml:trace contextRef="#ctx0" brushRef="#br0" timeOffset="3704.25">5415 2434 0,'-18'0'0,"36"0"0,-71 0 15,53 18 32,0-1-47,0 19 16,0-19-16,53 36 15,18 0 1,35-18 0,-1-17-1,-16-18 16,-19 0-15,-17 0 0,-71 0 31,-35 0-32,-70 35 1,17 18-1,71-35-15,-89 35 16,19 17 0,87-17-1,-70-17 1,52 17 15,19-36-31,-1 1 31,18-36 1,0 1-1</inkml:trace>
  <inkml:trace contextRef="#ctx0" brushRef="#br0" timeOffset="39360.44">1270 2099 0,'0'0'0,"-18"0"16,-17 0-16,17 0 0,-105 0 31,105 0 0,36 18 32,0-18-63,52 0 0,107 0 15,-1 0 17,124 0-17,35-18 1,-35 0-1,-194 18-15,299 0 16,-105 0 0,71 0-1,-124 0 1,35 0 0,-35 0-1,-18 0 1,-35 0-1,-88 0 17,35 0-32,0 0 15,-17 0 17,-1-17-32,-17-1 31,17 18-16,-34-18 1,-37 18 0,19 0-1,-53 0 1,-1-17 0,19 17-1,-19 0 16,1 0-15,-1 0 15,1 0-15,-18 17 0,18 19-16,-1 17 31,1 0-31,-18-36 15,0 89 1,35 53 0,-17-36-1,0 18 1,-18 0 0,0-17-1,0-53 1,0-36-16,-18 35 15,0 19 17,18-37-32,-17-16 15,-1-19 17,-17 1-17,-1 0 1,1-18-1,-18 17 1,-35-17 0,-35 18-1,-18 0 1,-18-18 0,-53 17-1,71 1 1,-88-18-1,-18 17 1,-18-17 0,53 0-1,54 0 17,-72 0-17,-17 0 1,-17 0-1,17 18 1,53-18 0,-53 0-1,71 0 1,-54 18 0,124-18-1,-176 17 1,176-17-1,-17 0 1,52 0 0,1 0-1,35 0 17,17 0 46,0 0-78,18-17 31,0-1-31,0 0 16</inkml:trace>
  <inkml:trace contextRef="#ctx0" brushRef="#br0" timeOffset="40274.07">1094 2222 0,'0'0'0,"-18"0"0,-17-52 31,17 52-31,18-18 31,-18 18-31,1 0 16,-1 0-16,0 18 31,18-1-31,-17 54 16,-1 17-1,-17 88 1,0-52-1,35 17 1,0 0 0,0-106-1,-18 71 1,0 35-16,18-70 16,-17 17 15,17-35-31,0-18 31,0-17-15,17-18 93,1 0-93,-18 17-16,18-17 15,17 0 1,35 0-16,1 0 16,-53 0-16,70 0 31,71 0-31,-18-52 31</inkml:trace>
  <inkml:trace contextRef="#ctx0" brushRef="#br0" timeOffset="41430.83">2258 1658 0,'0'0'0,"-53"35"31,35-35-31,18 18 31,18-18 16,52 0-31,54 0-1,123-18 1,-53 1 0,-124 17-16,177-36 31,-70 19-16,17-1 1,-88 0 0,-36 18-1,-52 0 1,-1 0 0,-34 0 30,-1 0-46,-35-17 16,36 17-16</inkml:trace>
  <inkml:trace contextRef="#ctx0" brushRef="#br0" timeOffset="41947.74">2099 1905 0,'0'18'15,"35"-18"17,-17 0-32,52 0 0,125 0 31,-143-18-31,160-17 15,35-1 1,-71 19 0,36-18-16,-53 35 31,-53-18-15,-89 18-1,-34 0 79</inkml:trace>
  <inkml:trace contextRef="#ctx0" brushRef="#br0" timeOffset="42755.52">1411 3651 0,'-18'0'0,"36"0"0,-36 18 0,-17 0 31,53-18 0,17 0-31,18 0 16,-18 0-16,142-36 16,-1 1-1,124-36 1,17 18 0,-123 18-1,18 18 1,-177 17-16,36-18 15,-18 0 1,-71 18 78,1 0-94,-1 0 0</inkml:trace>
  <inkml:trace contextRef="#ctx0" brushRef="#br0" timeOffset="43484.21">1605 3916 0,'0'0'16,"71"0"15,-54 0-31,19 0 16,105-18-1,0-35 1,-88 36-16,211-36 15,1-18 1,-106 18 0,-1 0 15,-87 36-31,-18-19 31,-53 19-31,18 17 16,-18-18 93,0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3:04:32.3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5786 406 0,'0'-18'0,"0"0"15,0 1 1,0-1-1,-18 0 1,18 1-16,0 34 63,0 1-63,0 0 0,35 52 15,-17-52-15,35 70 16,0 18-1,-36 0 1,19 17 0,-19-35-1,1 36 17,-18-89-17,17-17 1,-17-36 15,0 1-31,0-19 0,0-52 31,0 70-31</inkml:trace>
  <inkml:trace contextRef="#ctx0" brushRef="#br0" timeOffset="429.32">6156 423 0,'0'0'0,"18"-17"31,-18-1-31,0 36 47,-36 17-32,-34 53 1,-18 0 0,70-52-16,-106 122 15,54-52 1,-18 18-1,35-54 1,18-34 0,17-19-1,18-34 32,0-19-47,35 1 16</inkml:trace>
  <inkml:trace contextRef="#ctx0" brushRef="#br0" timeOffset="933.87">6385 741 0,'0'-18'0,"0"36"78,0-1-78,0 1 0,0 17 15,0 36 1,-17 52-16,17-34 16,-18 52 15,18-18-31,0-88 16,-18 89-1,18-89-15,-17 159 16,-1-35-1,0 0 1,-17-36 0,0-52-1,17-18 17,18-71-17,0-53 1</inkml:trace>
  <inkml:trace contextRef="#ctx0" brushRef="#br0" timeOffset="1477.46">6350 970 0,'0'-18'0,"0"36"0,0-53 0,-18 17 15,18-35 17,0 0-17,0 0 1,36 18-16,17 18 31,17 17-15,1 0-1,17 35 1,-35 18 0,-18 35-1,-35-70-15,0 70 16,-88 0-1,0-17 1,-18-19 0,35-16-1,54-19 1,-1-17 15,0 0-15,18-17 15,18-19-31,0 19 16,-1 17-16</inkml:trace>
  <inkml:trace contextRef="#ctx0" brushRef="#br0" timeOffset="2264.58">7179 1023 0,'0'0'16,"18"0"-16,-1-18 0,36-35 15,-35 18 1,-1-35 15,-17 17-15,0 17-1,0 19-15,-35 17 16,18 0-16,-54 0 0,18 17 31,-35 36-15,17 36 0,1 16-1,52 37 1,18-90-1,18 1 1,35-35 0,17-18-1,1-18 1,-54 1-16,72-36 31,-36-18-31,-1-52 31,-16 35-15,-1-18 0,-17 70-1,-18 1 1,0 53 15,0 35-15,0 17-1,-18 36 1,18 0 0,0-35-1,0-19 1,18-34 15,17 0-31,0-18 31,-17 0-31,35 0 16,0 0-16,0-71 31,17 1-15,-52 52-16</inkml:trace>
  <inkml:trace contextRef="#ctx0" brushRef="#br0" timeOffset="2617.61">7955 635 0,'0'0'0,"0"-18"0,0-17 15,18 35 1,-18-18 0,0 36-1,0 53 1,0-1 15,-18 54-31,0-1 16,1-35 15,17-70-31,-18 53 16,18-36-1,0-18 16,0-34-15,53-36 0,-53 35-16,18 1 15</inkml:trace>
  <inkml:trace contextRef="#ctx0" brushRef="#br0" timeOffset="3285.3">8308 564 0,'0'0'16,"0"-17"-16,0-1 15,0 36 32,0-1-47,0 36 16,0-17-16,0 34 15,0 54 1,-18-1 0,1-35-1,-1 1 1,0-19 15,18-35-15,-17-35-1,17-17 1,0-19 15,0 19-31,35-71 16,0-1 0,36 1-1,-18 18 1,17 17-1,18 53 1,-35 0 0,-17 70-1,-36 1 1,0 35 15,-18-36-31,0-17 31,18-35-31,-17 17 16,17-17 0,-18-18-1,0 0 1,1-36 15,17 19-31</inkml:trace>
  <inkml:trace contextRef="#ctx0" brushRef="#br0" timeOffset="3618.13">7691 776 0,'0'0'0,"-18"0"0,18-18 0,53 18 31,-71 18-31,124 0 16,-53-18 0,17-18-1,19 18 1,-72 0-1,19 0 1,-19 0 15</inkml:trace>
  <inkml:trace contextRef="#ctx0" brushRef="#br0" timeOffset="4627.95">10372 635 0,'-18'0'16,"0"0"-1,18 18 32,18-18-16,0 0-31,35 0 16,52-18 0,-87 18-16,53-35 15,-18-18 1,-53 0 15,-18 18-31,-70-18 31,52 53-31,-52 0 16,-35 17 0,35 54-1,17 17 1,53 0 0,18-35-1,71 18 1,-1-36-1,1-35 1,-18 0 0,-35 0-1,-36 0 17,0 0-17,-70 18 1,-35 35-1,17 35 1,35-18-16,54 36 31,17-18-15,88-35 0,0-35-1,35-18 1,1 0-1,-54 0 1,-34-18-16,34-35 16,-34 0-1,17 1 1</inkml:trace>
  <inkml:trace contextRef="#ctx0" brushRef="#br0" timeOffset="4908.03">10760 882 0,'0'-18'0,"0"1"16,17 17-1,19 0 1,17 70-16,-1 1 31,-52-54-31,71 72 16,-18-19-1,-18-17 1,-17-35 0,-18-36 15,0 0-15,0 1-1</inkml:trace>
  <inkml:trace contextRef="#ctx0" brushRef="#br0" timeOffset="5184.09">11254 829 0,'0'0'0,"0"-18"16,-53 18 0,-36 53-1,19 0 1,-36 53-1,0 18 1,53-54 0,36-52-16,-19 35 15,36-36 1,53-34 15,18-19 0</inkml:trace>
  <inkml:trace contextRef="#ctx0" brushRef="#br0" timeOffset="5597.65">11465 900 0,'0'0'0,"0"-18"0,0 36 47,0-1-31,0 18-16,0 71 15,0-17 1,0 69 0,0-105-1,-17 141 1,-1-17-1,-17 52 1,-53-17-16,35-71 31,0 17-15,35-105 0,18-88 15,53-71-16,0 0 1,17-52 0</inkml:trace>
  <inkml:trace contextRef="#ctx0" brushRef="#br0" timeOffset="6017.51">11465 1270 0,'0'0'0,"0"-18"0,-17-17 0,-1 17 15,-17-34 1,35 34-16,-18-70 0,18 35 31,88-18-15,0 18 0,54 0-1,-19 53 1,-88 0-16,89 89 15,-107-1 1,-34 35 0,-107-35-1,36-35 1,-53 0 15,88-53-15,35 0-16,1 0 31,34-17 0,1-1-15,53-17-16,-54 17 16</inkml:trace>
  <inkml:trace contextRef="#ctx0" brushRef="#br0" timeOffset="6507.67">12171 1076 0,'0'-18'16,"-18"18"-16,1-35 16,-1 17-1,18-35 16,0 36-31,53-1 16,17-17 0,36 35-1,-18 0 1,1 88 0,-54-17-1,-35 70 1,-53-71-1,18-17 1,-1-35 0,19-18-1,17-18 1,0-52 0,35-18 15,18-18-16,-18 35 1,1 36-16,-1 17 31,0 18-15,0 0-16</inkml:trace>
  <inkml:trace contextRef="#ctx0" brushRef="#br0" timeOffset="6979.88">12912 1129 0,'0'0'0,"0"18"0,-18-18 16,18 17-1,18-17 16,17-17-15,53-36 0,-35 17-16,-18-34 31,-17 17-31,-18 35 31,-53 18-15,-35 18-1,70-1-15,-70 72 16,70-19 0,18 18-1,0-17 1,36-36 15,34-17-15,-17-18-1,53-18 1,35-17-16,-88 17 16</inkml:trace>
  <inkml:trace contextRef="#ctx0" brushRef="#br0" timeOffset="7413.14">13794 970 0,'0'-18'0,"0"1"15,0-1 1,-71 18 0,18 0-1,-17 53 1,34-18 0,19 1-1,17-1 16,17-17-15,1-18-16,52 17 16,1 19-1,0-1 1,-54 0 0,1-17-1,-18 17 1,-35 0-1,-54-17 1,-16-18 0,34 0-1,0 0 1,19 0 0,34-35-1</inkml:trace>
  <inkml:trace contextRef="#ctx0" brushRef="#br0" timeOffset="8197.54">14464 1076 0,'35'0'16,"-70"0"-16,88-18 0,17-35 15,-52 53-15,0-35 16,-18 0-1,0 17-15,-89 18 16,-16 0 0,-19 53-1,71-18 1,53 18 0,35 0 15,36-35-16,35 35 1,-18-18-16,0 18 31,-35-18-15,-53 1 0,-70-1-1,-89-18 1,35 1-1,-17-18 1,53-18 0,70 1-16,1-1 15,17-17 1,53 0 0,17 17-1,54-17 16,-54 17-31</inkml:trace>
  <inkml:trace contextRef="#ctx0" brushRef="#br0" timeOffset="8507.67">14922 1041 0,'18'0'0,"-18"-18"16,0 0-1,0 36 17,0 35-17,0 35 1,0-17 0,0-54-1,0 54-15,0-36 16,0-17 15,0-36 0,0-17-15,0 17-16,18 1 0</inkml:trace>
  <inkml:trace contextRef="#ctx0" brushRef="#br0" timeOffset="8947.74">15169 617 0,'-17'0'16,"34"0"-16,-52 0 0,18 0 0,-54 18 16,36 35-1,17 0 16,18-36-31,0 19 16,71-19-16,-1-17 31,36-17-15,-18-36 0,-70 0-1,-18 0 1,0 35-16,-71 1 15,-17 17 1,-18 17 0,36 36-1,17 35 1,35-17 0,18-36-1,0 1-15,0-19 16,53 36-1,0-18-15</inkml:trace>
  <inkml:trace contextRef="#ctx0" brushRef="#br0" timeOffset="9777.62">15575 1023 0,'0'0'0,"0"-18"0,-18 18 31,1 18-15,-54 35 0,36-35-16,0 52 15,-1-17 1,36 0 0,0 0-1,53-35 16,0-18-15,-17 0 0,-36-18-1,0-53 1,0 1 0,35-18-1,-18 70-15,19-53 16,-19 54-16,72-36 15,16 35 1,-34 18 0,-18 53-1,0 71 1,-53-54 0,0 36-1,0-88 1,0 35-16,-18-18 31,-17-35-31,17 0 31,18-18-15,0-35-16,0 36 16,0-72-1,18 19 1,70-54-1,18 71 1,53 18 0,-1 88-1,-122 18 1,-36 35 0,0-18-1,-71-18 16,36-34-15,17-36-16,1 17 16,-1-17-1,0-17 1,36-19 0,17 1-16</inkml:trace>
  <inkml:trace contextRef="#ctx0" brushRef="#br0" timeOffset="10312.99">17004 1005 0,'0'0'16,"0"-17"-16,0-1 0,0-17 16,0 17-1,-18 18 1,-35 0-1,0 0 1,0 35-16,18 1 31,0 34-15,35-17 0,0-17-1,88-1 1,-35-35-1,35 35 1,-70-17 0,17 17-1,-35 0 1,-17 1 15,-72-19-15,-17 1-1,36-18 1,35 0-16,-18 0 16,35 0-16,-17 0 0,0 0 31,35-18 0</inkml:trace>
  <inkml:trace contextRef="#ctx0" brushRef="#br0" timeOffset="11798.55">5080 1693 0,'0'0'0,"-18"0"47,36 0 0,0 0-47,-1 0 0,1 18 16,17-18-1,89 0 1,17 0-16,-18 0 31,-70 0-31,159 0 16,-53 0-1,70 0 1,18 0 0,-36 0-1,-140 0-15,229 0 16,-71 0 0,124 0-1,17 18 16,-105-18-15,176 17 0,-159 1-1,71-18 1,17 18 0,-87-1-1,69 1 1,-263-18-16,87 0 15,265 17 1,-88 1 0,-89 0-1,124-1 1,-17 1 0,-89-18 15,-194 0-31,318 35 15,-89-35 1,71 18 0,36-18-16,-124 0 31,-195 18-31,195-18 0,124 0 31,-54 17-15,0-17-1,-87 0 1,52 0 0,-53 18-1,-70-18 1,52 0 0,-158 17 15,-53-17-31,-71 0 78,1 0-78,-1 0 0,-35 0 31</inkml:trace>
  <inkml:trace contextRef="#ctx0" brushRef="#br0" timeOffset="11948.62">17621 2028 0,'0'18'0,"-17"-18"31,-1 0 0,0 0-31,-52 0 16,17 0-1</inkml:trace>
  <inkml:trace contextRef="#ctx0" brushRef="#br0" timeOffset="16861.83">670 3598 0,'0'18'0,"18"-18"78,0 0-62,-18-18-16,0 1 15,35-19 1,-18-17 0,-17 1-1,18 34-15,-18-35 16,18 18 0,-18 17-1,0 53 16,0 54-15,0-1 0,0-71-16,0 89 15,0-35 1,0 35 0,0-53-1,0 17 16,-36-17-15,36-18-16,-17-17 31,-1-18-15,-35 0-16,-17 0 31,-54 18-15,18-1-1,1-17 1,69 18 0,19-18-1,52 0 1,53 0 0,89-18-1,-54 1 1,53-19 15,-87 36-31,-1-17 31,-71 17-31,1 0 16,-18-18 62,0 0-47</inkml:trace>
  <inkml:trace contextRef="#ctx0" brushRef="#br0" timeOffset="18067.89">1429 3669 0,'-18'0'47,"18"18"-16,0-1-31,-18-17 16,18 18 0,0-1-1,0 1 1,18-18 15,-18-18-31,18 18 16,-1-17-1,-17-18 1,0 17 0,0 0-1,-35 18 1,0 36 15,35-1-15,0-18-1,0 1 1,17-18-16,1 0 31,53 0-15,-71-18-1,0-34 1,-18 52 0,-17-18-1,-1 18 1,19 0 0,-1 0-16,18 53 15,-17-53 16,17 35-15,35-35 15,-18 0-15,1 0-16,-18-18 16,0-17-1,0 18 1,0-1-1,-18 18 1,1 0 0,-1 18-1,18-1 1,0 1 15,0-36 79</inkml:trace>
  <inkml:trace contextRef="#ctx0" brushRef="#br0" timeOffset="18847.75">3087 2963 0,'-35'36'16,"70"-54"-1,-35 0 1,0 71 0,0-35-1,17 17 1,72 106 0,-72-88-16,36 53 15,18 53 1,-18-36 15,-18-52-31,-17 17 16,-1-35 15,-17-35-15,18-1-1,-36-17 1,18-17-1,0-36 1,0-18 0</inkml:trace>
  <inkml:trace contextRef="#ctx0" brushRef="#br0" timeOffset="19281.2">3704 2981 0,'0'0'0,"0"35"0,-35-35 15,17 0 1,36 0-16,-36 53 15,-88 0 1,1 71 0,-37 52-1,72-53 1,35-87-16,-71 105 16,35-53-1,-17 0 16,35-35-15,35-35 0,1 17-1,-1-35-15,89 0 16,-71-35 0,0 17-16</inkml:trace>
  <inkml:trace contextRef="#ctx0" brushRef="#br0" timeOffset="19580.81">3828 3545 0,'0'18'31,"17"0"-31,-17 17 16,18 0-16,-53 89 31,35-89-31,0 71 16,0 105-1</inkml:trace>
  <inkml:trace contextRef="#ctx0" brushRef="#br0" timeOffset="19758.43">3792 4674 0,'-35'53'0,"35"35"15,35-229-15,-123 459 16,-18-142 0,106-123-16,-17 53 15,-19 35 16,54-106-15,-89-35-16,71-53 31,0 36-31,106-160 16,-35-17-16</inkml:trace>
  <inkml:trace contextRef="#ctx0" brushRef="#br0" timeOffset="19907.74">3757 3881 0,'0'-36'0,"0"72"0,-18-107 0,1 36 16,17-18 0</inkml:trace>
  <inkml:trace contextRef="#ctx0" brushRef="#br0" timeOffset="20207.61">3828 3598 0,'17'0'15,"36"-35"1,71-18 0,-318 141-16,441-176 15,-159 88 1,-71 0-16,36 35 0,-17 18 31,-36 53-15,-71-35-1,-17-36 1,0 0 0,52-17-1,1-18 1,0 0 0,17 0-1,18-18 32</inkml:trace>
  <inkml:trace contextRef="#ctx0" brushRef="#br0" timeOffset="20632.37">3898 3828 0,'0'17'31,"0"1"-15,0 0-1,0-1-15,0 1 0,0 17 16,0 36 15,0-36-31,-17 88 16,17 19-1,-18-37 1,-17 36-16,17 36 31,-17-89-15,35-53-16,-18 36 15,0-1 1,18-105 15,0-35-15</inkml:trace>
  <inkml:trace contextRef="#ctx0" brushRef="#br0" timeOffset="21464.5">4833 3651 0,'18'-17'16,"17"-1"-1,-17 0 1,-18 1-1,0-19 1,0 19-16,0-19 16,-53 1-1,-18 18 1,-17 17 0,-53 52-1,35 37 1,53-19-1,0 36 1,53-35 0,0-18-1,53-18 1,35-35 0,18-18-1,-18-35 1,-17 0 15,-36-35-15,0-18-1,-35 89-15,0-19 16,0 19-16,0 34 62,0 54-46,0-18 0,18-35-16,17 52 15,-17-17 1,35-53 0,0 0-1,-18 0 16,0-18-15,-17 18-16,35-70 16</inkml:trace>
  <inkml:trace contextRef="#ctx0" brushRef="#br0" timeOffset="21797.39">5345 3193 0,'0'0'0,"-18"-18"32,0 18-32,1 0 15,-19 71 1,36 52 0,0-88-16,0 53 15,0 36 1,0-36 15,0-53-15,0-17-1,0 0 1,18-18-16,0 0 16,-1-53-1,36 18-15</inkml:trace>
  <inkml:trace contextRef="#ctx0" brushRef="#br0" timeOffset="22407.53">5662 3140 0,'0'0'0,"0"-18"15,0 36 1,0 35 15,0 0-31,0-36 16,0 107-1,0-1 1,-18-35-16,1 1 31,-1-54-15,18-18-1,0 1 1,0-53 15,0-36-15,18-17 0,-18 70-16,35-52 15,53-18 16,0 35-15,-17 35-16,17 36 31,-35 52-15,-18 18 0,-17 1-1,-18-1 1,-35-53-1,17 0 1,0-35 0,1 0-1,-18-52 17,17 34-32</inkml:trace>
  <inkml:trace contextRef="#ctx0" brushRef="#br0" timeOffset="22657.5">5168 3475 0,'35'0'31,"1"0"-31,-19 0 0,36 0 16,18 0 0,-18 0-1,-36 0 1,1 0 0</inkml:trace>
  <inkml:trace contextRef="#ctx0" brushRef="#br0" timeOffset="23627.99">7338 3634 0,'0'0'16,"-18"17"-1,53-17 1,-35-17 0,36-1-1,34-17 1,1-18 0,-1-35-1,-17-1-15,-53-52 31,0 106-31,0-71 16,0 36 0,-53 34-1,-17 36 1,52 18 0,1 88-1,-19 53 16,1 17-15,35-35 0,0-53-16,53-35 31,-35-35-31,52-1 16,36-17-1,-36-35 1,1-35-1,-18-19 1,-53 1 0,0 71-16,0-19 15,0 19 1,-18 17 0,1 53-1,-19-18 1,36 0 15,0 0-15,53 1-1,0-36 1,18 0 0,35-36-1,-71 1 1,35-35-1,-52 34 17,-18 1-17,18 35-15</inkml:trace>
  <inkml:trace contextRef="#ctx0" brushRef="#br0" timeOffset="24448.53">8273 3404 0,'-18'71'31,"36"-142"-31,-54 159 0,36-17 31,-17 0-15,17-18 0,0-18-1,53-35-15,0 0 32,17-18-17,1-35 1,-18-35-1,-18 35 1,0-17 0,-35 52-16,0-17 15,0 17 17,0 53-17,0 18 1,0 35-1,-18 36 17,1-89-32,17 89 15,0 52 1,0 18 0,70 0-1,-87 35 1,17-176-16,-36 159 15,36 35 1,18-71 0,-18-17-1,0-88 1,-35-54 0,17-17-16,-35-17 15,-17-72 16,-1-87-15,18 0-16,18-124 31,35 0-31,35 0 32,53 71-17,1 88 1,-1 70-1,-35 53 1,-18 18 0,-35-17-16,18 17 15,-1 0 17,-17-18-17,0 36 1,18-18 15</inkml:trace>
  <inkml:trace contextRef="#ctx0" brushRef="#br0" timeOffset="25129.22">10301 3598 0,'18'0'16,"-36"0"-16,53-17 0,-17 17 16,35-53-1,-53 35-15,18 0 0,-18 1 16,17-54-1,-17-17 1,-17 18 0,-54-1-1,18 53 1,-70 18 0,-1 36-1,36 34 1,-18 71-1,36 18 17,70-35-17,0-36 1,52-35-16,37-53 31,17-18-15,17-35-1,-17-35 1,-36-36 0,-52 19-1,-18 16-15</inkml:trace>
  <inkml:trace contextRef="#ctx0" brushRef="#br0" timeOffset="25927.7">10301 3475 0,'0'17'16,"35"19"-16,-17 52 16,53-17-1,-54-36 1,1-18 0,35 1-1,17-18 1,1-35-1,17-53 1,-53-36 0,18 1-1,-35 87-15,0-105 16,-18 124 0,17-54-1,18 71 1,-35 18 15,-35 70-31,0 71 31,35-18-15,0-53-16,0-17 31,18-36-15,34-35-1,37 0 1,-19-71 0,1 1-1,-1-71 1,-17-1 0,-17-16-1,-36 87 1,0 54 15,-18 69-15,18 72-1,-18-18 17,18-71-32,0 124 15,0-53 1,0-36-1,0-35 1,53-35 0,0 0-1,-18-35 1,18-18 0,-35-17-1,0-1 1</inkml:trace>
  <inkml:trace contextRef="#ctx0" brushRef="#br0" timeOffset="26061.58">10689 3298 0,'0'0'16,"-17"18"-16,-1-18 0,0 0 15</inkml:trace>
  <inkml:trace contextRef="#ctx0" brushRef="#br0" timeOffset="26257.64">10707 3387 0,'53'-36'16,"-106"72"-16,212-54 15,-18 0 1,17-35 0,36 53-1,-211 0 32,52 0-31,-35-17-1,-35 34-15,17 1 16</inkml:trace>
  <inkml:trace contextRef="#ctx0" brushRef="#br0" timeOffset="26488.29">11642 3528 0,'0'0'0,"0"-18"15</inkml:trace>
  <inkml:trace contextRef="#ctx0" brushRef="#br0" timeOffset="27060.84">11518 3440 0,'35'0'0,"-87"0"0,69 0 0,71-36 31,-52 19-31,-19-1 16,19 0-1,52-17 1,0 35 0,-17 0-1,70 53 1,-106 35 0,-35-17-1,-18 35 1,-52-53-1,-1-18 17,36-18-17,17-17 1,18-35 0,36-18-1,16 0 1,54-70-1,-18 52 1,54 18 0,-90 36-1,-16 17-15,-1 0 16,-35 53 0,0 17-1,-18 18 1,1-17 15,-1-18-15,18-18-1,-18-35 1,18-17 15,0-19-15,0-34-16</inkml:trace>
  <inkml:trace contextRef="#ctx0" brushRef="#br0" timeOffset="27244.8">12453 3069 0,'0'0'16,"-18"0"-16,1 0 0,-1 0 0,-52 0 31,70 18-15,-53-1-1,106-17-15</inkml:trace>
  <inkml:trace contextRef="#ctx0" brushRef="#br0" timeOffset="27485.86">12506 3298 0,'35'0'15</inkml:trace>
  <inkml:trace contextRef="#ctx0" brushRef="#br0" timeOffset="29587.4">12929 3122 0,'0'0'16,"0"-35"15,0 17-31,0-17 16,0 0-1,0 17 1,0 0-1,0 36 1,-17 17 0,-19 53-1,1 36 1,17-1 0,1 18-1,17-105-15,-18 52 16,1-17-1,-36-36 1,70-35 31,54-53-47,-89 18 31,18 17-31,18-70 0,-18 35 31,17 0-15,54 0 0,17 35-1,-17 1 1,-36 17-16,71 17 16,0 36-1,-71 18 16,-35-54-31,18 54 16,-36 0-16,-53-1 31,-17-35-31,-18-35 32,36 0-17,-71-17 1,176 17-1,-35-18-15,-18 18 16,1 0 0,17 18 31,53-18-32,-36 0-15,71 0 16,36 0-1,-18 0 17,17-53-17,-35-18 1,-52 1 0,-1-54-1,-35 71 1,18 18-1,-18 70 17,-18 54-17,18-72-15,-18 89 16,18-53 0,0 0-1,53-35 1,-17-18-1,34 0 17,-52 0-32,35-36 15,0-17 1,0-53 0,-36 36-1,-17-1 1,0 36-1,0 53 17,-17 17-17,17 53 1,0 0 0,0-35-1,17 0 1,54-35-1,-18-18 1,35 0 0,0-53-1,-35-18 17,-35 36-32,34-53 15,-34 53-15,35-124 16,-18 71-1,-35 0 1,0 52 0,-17 54 15,-19 52-15,19 54-1,-19 35 1,36-71-1,-17 18 17,17-36-17,0-34-15,35-19 16,0 1 15,18-18-31,0-35 31,0-18-15,-35 35-16,-18-35 0</inkml:trace>
  <inkml:trace contextRef="#ctx0" brushRef="#br0" timeOffset="30079.11">14640 3440 0,'0'17'16,"18"-17"-1,0 0 17,34-35-17,-16 0-15,-19-1 31,-17-17-15,0 36 0,-35-18-1,0 35 1,17 17-16,-17 54 16,17-1-1,1 18 1,-1 1 15,18-54-15,18 18-1,17-53-15,0 0 32,0 0-17,18 0 1,18-18-1,52-35-15</inkml:trace>
  <inkml:trace contextRef="#ctx0" brushRef="#br0" timeOffset="30388.26">15399 3316 0,'0'0'0,"17"-18"15,-34-52 1,17 35-1,-53 70 32,-18 0-47,18 18 32,0 0-17,36-18-15,17 1 31,35-19-15,18 1-16,18-18 31,-1 0-15</inkml:trace>
  <inkml:trace contextRef="#ctx0" brushRef="#br0" timeOffset="30627.44">15505 3563 0,'0'18'31,"0"-1"-15,0 1-16,-53 0 31,35-18-31,-35 35 16,-17-35 0,17 18-1,17-18-15,1 0 31,17 0-31,18-18 16,0-17 15,0-1-31</inkml:trace>
  <inkml:trace contextRef="#ctx0" brushRef="#br0" timeOffset="31060.64">14376 3016 0,'-18'0'0,"18"18"15,18-18 1,105 0 0,18 0-1,-17 0 1,17 0-1,-53 0 1,-53 0 0,-17 0-1,-18 18 63,-18-18-78</inkml:trace>
  <inkml:trace contextRef="#ctx0" brushRef="#br0" timeOffset="32243.46">15452 3246 0,'-18'0'47,"0"0"-31,1 0 0,-1 0-16,-17 0 15,-18 0-15,0 17 31,18 18-15,-18 1 0,35 17-1,-17-18 1,35 0 0,0 0-1,35-35 1,36 0-1,-18 0 1,17 0 0,-52 0-1,35 18 1,0-18 0,-18 18-1,-17 17 1,-18 0-1,0 1 1,0-19 0,-53 1-1,17 0 1,-17-18 0,-17 0-1,35 17 1,17-17-1,0 0 1,1 0 0,-1 0-1</inkml:trace>
  <inkml:trace contextRef="#ctx0" brushRef="#br0" timeOffset="34380.1">3193 4374 0,'0'0'0,"-18"0"0,0 0 16,-52 0-1,52 0 1,1 0 0,34 0 30,1 0-30,35 0 0,0 0-1,35 0 1,53 0 0,-18 0-1,54 0 1,-124 0-16,70 0 31,54 0-15,17 0-16,-18 0 15,159 0 17,-123 0-17,35 18 1,17-18-1,-34 0 1,52 0 0,0 0-1,-88 0 1,-123 0-16,176 0 16,0 0-1,-89 0 1,54-18-1,17 18 17,-35 0-17,-141 0-15,177 0 16,-89 0 0,53 0-1,17 0-15,-52 0 31,70 0-15,-193 0-16,140 0 16,-52 0-1,17 0 1,35-17 0,-17 17-1,52 0 1,54 0 15,-124 0-15,53 0-1,0 0-15,-17 0 32,105 0-17,-123 0 1,70 0-1,35 0 1,-52 0 0,53 0-1,-18 0 1,-194 0-16,141 0 16,88 0-1,-35-18 1,-53 18-1,53 0 17,17 0-17,-17 0 1,-17-17-16,-89 17 31,35 0-15,-35-36-1,-70 36 1,-36 0 0,0 0-1,36 0 17,-36 0-17,-17 0-15,52 0 16,1 0-1,-36 0 1,-17 0 15,-36 0 79,0 0-110,1 0 0,-36 0 15,0 0-15</inkml:trace>
  <inkml:trace contextRef="#ctx0" brushRef="#br0" timeOffset="39711.44">1217 6103 0,'0'0'0,"0"18"31,18-18-15,35 0 0,-18-18-1,35-35 1,-34 18-1,-19 17 1,-17-17 0,0 0-1,-70 17 1,-54 18-16,36 35 31,-18 36-31,53-1 31,36-17-15,17-17 0,35-19-1,53 1 1,0 0 0,-70-1-16,70-17 15,36 35 1,-54-17-1,1 53 1,-54-18 15,-17 17-31,-52 18 32,-72-17-17,1-18 1,-36-53-1,71 0 1,-36-36 0,54-16-1,34-1 1,36 17 0,0 1-1,18 35 1,35-18-1,0 1 1</inkml:trace>
  <inkml:trace contextRef="#ctx0" brushRef="#br0" timeOffset="40727.62">1817 6262 0,'0'0'0,"0"17"47,0 1-47,0 0 0,0 17 16,0 36-1,0-1 1,0-17 0,17-18-1,1-35 1,0 0 0,-1 0-16,54 0 15,-18-53 1,35-17-1,-35-1 1,-35 1 0,17-1-1,-35 54 1,0-1 0,0 36 15,-18 17-16,18-18-15,-17 54 16,17 35 15,0 0-15,0 52 0,0-16-1,0 52-15,0 35 31,0-17-15,0-71 0,-18 17-1,0-69 1,-35-1 0,-17-53-1,52-17-15,-52-18 16,-71-36-1,-1-34 17,-16-89-17,69 0-15,72-141 32,17 142-17,88-19 1,0 54-1,53-1 1,-35 36 0,0 35-1,-88 36 1,-1 17 0,1 0 15,-18-18 0,18 0-31,-1 18 16,1 0-16</inkml:trace>
  <inkml:trace contextRef="#ctx0" brushRef="#br0" timeOffset="41327.42">2558 6244 0,'0'0'0,"-53"-17"31,35 17-31,-17 0 16,17 17 0,18 36-1,0-35-15,0 70 16,0 18-1,0-36 1,-17-17 15,-1-53 1,18-17-17,-18-36-15,18-18 31,0 53-31,0-52 16,18-1 0,123-17-1,-53 35 1,36 53 0,-19 36-1,-52-1 1,-35 53-1,-18-53-15,0 18 16,0-35 0,-18 70-1,18-35-15,-35 0 32,17-53-17,18-18 16,0 1-31</inkml:trace>
  <inkml:trace contextRef="#ctx0" brushRef="#br0" timeOffset="41677.51">3298 6050 0,'-17'0'31,"-1"0"-31,1 0 0,17 53 32,0 18-17,0-1 1,-18 54-1,18-19 1,0-34 0,0-53-16,0 17 15,18-35 1,34 0 0,-16-53-1,-19 53-15</inkml:trace>
  <inkml:trace contextRef="#ctx0" brushRef="#br0" timeOffset="41957.61">3122 6315 0,'18'0'31,"-1"0"-15,1 0-16,17 0 16,36-18-1,-18 0 1,0 18 0</inkml:trace>
  <inkml:trace contextRef="#ctx0" brushRef="#br0" timeOffset="42692.13">3828 6438 0,'0'0'0,"53"0"16,-36-35 0,18 17-1,-35-35 1,0 0-1,-17-17 1,-36 17 0,0 35-1,-18 18 17,1 0-17,-36 53 1,18 35-1,70-70-15,18 53 16,0 34 0,0-52-1,53 0 1,-18-35 0,71-18-1,-18-53 1,-35 18-1,0-53 1,-53 17 0,18 18 15,-18 35-31,0 54 47,0 17-32,0 17 1,0 1 0,18-18-1,17-36 1,-18-17 0,19 0-1,-1-35 1,-17 0-1</inkml:trace>
  <inkml:trace contextRef="#ctx0" brushRef="#br0" timeOffset="43327.7">4075 6262 0,'0'0'16,"0"-18"-1,17 18-15,18-17 16,18 17 0,-17 0-1,-1 17-15,-17 18 32,-18 54-17,0 16 1,-36-34-1,1-18 1,17-18 0,18-52 31,0-36-32,53-18-15,-17 1 31,52-36-15,-18 35 0,-52 54-1,-18-1-15,18 18 16,-36 35 15,-17 36-15,17 17-1,0 0 1,18-70-16,0 35 16,18 0 15,53-36-15,-18-17-1,17 0 1,-35-17-1,-17 17-15,0-18 0</inkml:trace>
  <inkml:trace contextRef="#ctx0" brushRef="#br0" timeOffset="44113.05">5680 6350 0,'0'0'15,"-18"0"-15,0 0 0,-70 0 31,71 0-31,-1 0 16,0 0-16,36 18 31,17-18-15,71 0 0,123 0-1,1 0 1,-72 0-1,72 0 1,-1 0 0,-88 0-1,0 0 17,-88 17-17,-35-17-15,-1 0 16,-17-17 31,0-1-32</inkml:trace>
  <inkml:trace contextRef="#ctx0" brushRef="#br0" timeOffset="44808.86">6844 6050 0,'0'0'16,"0"-18"-16,0 36 47,0 0-47,0-1 15,18 19 1,34-1 0,19 0-1,17 1 1,0-19-1,1 1 1,-19-1 0,-52-17-1,-1 0 17,-34 0-1,-1 0-16,-52 18-15,17 17 32,-36 18-17,1 35 1,0 1 0,18-19-1,34-17 1,19-18-1,-1-17 1,18-36 78,0 1-94</inkml:trace>
  <inkml:trace contextRef="#ctx0" brushRef="#br0" timeOffset="46897.48">9260 5609 0,'0'0'0,"18"0"15,-18-17-15,18-1 32,-18 0-17,0-17 1,17 17-1,-17-17 1,0 53 47,0-1-48,0 1-15,-17 0 0,-19 52 16,-17 54-1,1-19 1,-37 19 0,54-89-16,-53 89 31,17-36-15,-17 0-1,18 0-15,34-35 31,36-35-31,-17 17 16,17-17 0,0-36 15,0 0-15</inkml:trace>
  <inkml:trace contextRef="#ctx0" brushRef="#br0" timeOffset="47791.43">9560 5556 0,'0'0'15,"18"-35"1,0 35-1,-1-35 1,-17 17 0,18 0 15,-18 36 0,0 0-31,0 35 31,-71 52-15,54-69-16,-54 105 16,18-35-1,-17 17 1,-1-17 0,0-18-1,36-17 1,18-54-16,-19 72 15,36-54 1,-17 18 0,17-36 15,-18-17 219,0 0-234</inkml:trace>
  <inkml:trace contextRef="#ctx0" brushRef="#br0" timeOffset="52261.38">9842 5927 0,'0'-18'16,"0"0"-1,18 18 1,-18-17-16,35-1 16,-35-17-1,0 17 1,0 1 0,0 34 30,0 18-30,-17 36 0,-1 35-1,-17 0 1,17-71-16,1 18 16,17 17-1,0-17 1,0-35-1,35-18 1,35 0 0,-17-35 15,18-36-15</inkml:trace>
  <inkml:trace contextRef="#ctx0" brushRef="#br0" timeOffset="52559.98">9666 6103 0,'18'0'31,"-1"0"-31,1 0 0,0 0 16,35 0-16,-36 0 0,124-18 16,-52-17-1,-19 35 17,-35 0-17,-17 0 1</inkml:trace>
  <inkml:trace contextRef="#ctx0" brushRef="#br0" timeOffset="53310.52">10548 6209 0,'0'0'16,"35"0"0,-17 0-16,0 0 15,-1-18-15,-17-35 32,18 18-17,-18-36 1,0 1-1,-53 17 1,-18 35 0,-34 18-1,52 53 1,-36 18 0,19 17-1,52-35 1,18 18-1,18-36 1,35-35 0,17 0 15,19-18-15,-19-17-1,-17-18 1,-35 35-16,17-52 15,-35 34 1,0 1 0,18 35 15,-18 35-15,0 1-1,0-19-15,0 54 16,0 0-1,35-54 1,0 1 0,36-18-1,-54 0 1,36 0 0,35 0-1,1-35-15,-54 17 16</inkml:trace>
  <inkml:trace contextRef="#ctx0" brushRef="#br0" timeOffset="54141.97">11307 6015 0,'0'-18'15,"0"36"-15,0-53 0,0 17 16,0-17 0,-53 17-1,-18 18 1,0 53-1,-34 17 1,52 1 0,35-36-1,18-17 17,0 0-17,53-18 1,-18 0-16,36-18 15,-1-35-15,-34 18 32,-19-1-17,1 19 1,0 17 0,-18 17 15,0 36-16,0 0 1,0 36 0,0 34-1,0-88 1,0 106 0,0 36-16,-18 17 31,18 0-16,0-53-15,0 53 32,-18-18-17,-35-105 1,-17-18 0,17-18-1,-53-35 1,-35 0-1,88-18-15,-88-52 16,0-54 0,70 1 15,18-53-15,36 17-1,17 35 1,88 1-1,0 17 1,53 0-16,-17 0 31,-36 36-15,18-18 0</inkml:trace>
  <inkml:trace contextRef="#ctx0" brushRef="#br0" timeOffset="54777.85">11553 5927 0,'-17'0'15,"17"17"1,0 1 0,0 0-16,0 17 15,0-18-15,0 54 0,-18-18 32,18 0-17,-17-35 1,-1-18 15,18-18 0,0 0-31,0-17 32,0-36-32,35 1 15,-17 52 1,35-17-1,17-18 1,36 53 0,-35 0-1,-1 53 1,-34 35 0,-36-70-16,0 35 15,-18 0 1,-35-18-1,35 0 1,18-52 47,18 17-63</inkml:trace>
  <inkml:trace contextRef="#ctx0" brushRef="#br0" timeOffset="56207.58">12435 5997 0,'0'0'16,"0"-17"-16,0-1 0,-35-17 15,17 35-15,-34-18 16,-1 18 0,-36 0-1,37 53 1,16 0 15,1 35-15,17 0-1,18-52 1,36-19 0,17 1-1,17-18-15,1-35 32,-54 17-32,71-35 15,-52-18 1,-19 1-1,-17 35 1,0 17 0,0 36 31,0-1-47,0 54 15,0-18-15,0 0 31,18-18-31,17-35 32,36 0-17,-18 0 1,17-35 0,-52-1-1,17-34 1,-17 17-1,-18 18 1,0 52 31,0 18-31,-18 18-16,18-17 31,0-19-31,0 36 15,0-35-15,0 0 32,-17-18-17,17-18 17,0 0-17,0-35 1,0-17-1,53 17 1,35-18 0,0 18-1,-70 53 1,52 0 0,-35 18-16,36 17 15,-36 71 1,-35-71-1,0 18 1,-35 18 0,0-36-1,17-35 1,0 0 0,18-17 15,0-19-16,0 19-15,53-54 16,36-17 0,-19 35-1,54 18 17,-36 35-32,-53 17 15,0 36 16,-35 35-15,0-17 0,-17-18-1,17-35 1,-18-18 0,18-18 15,0-17-16,18-18 1</inkml:trace>
  <inkml:trace contextRef="#ctx0" brushRef="#br0" timeOffset="56659.17">13794 6032 0,'0'-17'47,"0"-1"-47,17 18 0,54-35 32,-18 0-17,-18-1 1,0-17-1,-35 36 1,-35 17 0,-36 35-1,19 18 17,-1 35-32,35 0 15,18-17 16,0-53-15,18-18-16,35 0 16,35 0-1,-18 0 1,-17-36 0,0-17-1</inkml:trace>
  <inkml:trace contextRef="#ctx0" brushRef="#br0" timeOffset="57259.69">15046 5115 0,'0'0'0,"-18"0"31,36 0-15,0 0-16,52 0 16,-35 0-16,89-17 15,-89-1-15,89 18 16,-19-18-1,-87 18 1,-36 0 0,-87 0-1,16 0 1</inkml:trace>
  <inkml:trace contextRef="#ctx0" brushRef="#br0" timeOffset="57767.5">14905 5080 0,'0'0'0,"0"18"16,-18-18-16,18 17 16,-17 19-1,17 16 1,-18 1-1,18 18 1,-18-53-16,1 70 16,17 0-1,-18 53 17,0 18-32,1-36 15,-19 71 16,19-17-15,-1-36 0,18 18-1,18-18 1,17-53 0,71 0-1,0-70 1,0-18-1,35-18 1,0-17 0,-71-18-1,-34 35 1,34-35 0,-52 18-16,-1 17 0</inkml:trace>
  <inkml:trace contextRef="#ctx0" brushRef="#br0" timeOffset="58857.65">15998 5856 0,'0'0'0,"-35"-53"32,35 36-32,-17 17 0,-54-18 15,36 0 17,-36 18-17,1 71 1,-1 52-1,53-52 1,18-1 0,0-17-1,18-35-15,53-18 32,-54 0-32,19 0 15,-19-18-15,36-17 16,18-53-1,-54 17 1,1 36 0,0 0-1,-18 52 32,0 19-31,0 17-1,0-1 1,0 1 0,17-17-1,36-36 1,-35 0-16,35 0 16,17 0-1,1-53 1,-54 0-1,19-53 1,-19 71-16,-17-53 16,0 70-16,-35-70 15,-71 0 1,18 52 15,-53 1-31,17 35 31,107 0-31,-89 18 16,-53 70-16,36 0 31,-18 35-31,52 19 32,89-54-17,0-71-15,0 89 16,36 0-1,34-53 1,36 18 0,35-36-1,-35-35 17,-71 0-32,89 0 15,-54-35 1,1 17-1,-36-17-15,-17-18 32,-1 35-32</inkml:trace>
  <inkml:trace contextRef="#ctx0" brushRef="#br0" timeOffset="59507.61">16669 5644 0,'0'-17'16,"0"34"15,0 1-31,0 17 0,0 71 32,-53 0-17,0 0 1,18-53-1,-1 0 1,36-36 0,18-17-1,0-17 1</inkml:trace>
  <inkml:trace contextRef="#ctx0" brushRef="#br0" timeOffset="59940.23">16651 5821 0,'0'0'0,"0"-35"16,0 17 0,18-35-1,35 18 1,17 17-1,1 18 1,17 18 0,-35 35-1,-18 35 1,-17-71 0,-18 89-16,0 0 31,-35-53-16,-1 0-15,36-35 32,0-1-17,-17-34 17,17-1-17,-36-17 1</inkml:trace>
  <inkml:trace contextRef="#ctx0" brushRef="#br0" timeOffset="60217.55">16581 6015 0,'17'0'31,"1"0"-31,-1 0 0,19 0 16,17-18-1,35 18 1,-18-17 0,-34-1-1,-1 18 1,-17 0-1,-18-18 1,17 1 0</inkml:trace>
  <inkml:trace contextRef="#ctx0" brushRef="#br0" timeOffset="60607.88">17392 5733 0,'0'0'0,"0"-18"32,-18 18-17,1 35 1,-1 36-1,0 35 1,-17-1 0,17-34-1,1-18 1,17-35 0,17-36 30,-17 0-30,18 1 0,0-19-16</inkml:trace>
  <inkml:trace contextRef="#ctx0" brushRef="#br0" timeOffset="60957.43">17374 5733 0,'0'0'0,"18"0"32,0 0-32,17 0 15,18 53 1,-18-1 0,-17-34-1,35 70 1,-36-17-1,36-1-15,-35-34 32,-18-1-17,17-35-15,1 0 32,-18-18-1,0 1-31,0-19 15,0 1 1</inkml:trace>
  <inkml:trace contextRef="#ctx0" brushRef="#br0" timeOffset="61292.43">17833 5644 0,'0'18'47,"0"0"-47,0-1 16,0 54-1,-35 35 1,35-71-16,-36 71 15,36-53 1,-17 0 0,17-36-1,17-17 17,1-35-17</inkml:trace>
  <inkml:trace contextRef="#ctx0" brushRef="#br0" timeOffset="61667.78">18150 5838 0,'0'0'15,"18"0"32,0 0-47,-1 0 0,1 0 16,17 0-1,-17 0-15,52 0 16,1-17 0,-53 17-1,-36 0 32</inkml:trace>
  <inkml:trace contextRef="#ctx0" brushRef="#br0" timeOffset="61987.67">18150 5962 0,'0'18'0,"18"-18"47,0 0-47,17 0 0,18 0 32,17 0-17,-17 0 1,-35 0-1,17 0 1,-17 0 0</inkml:trace>
  <inkml:trace contextRef="#ctx0" brushRef="#br0" timeOffset="62537.74">18927 5468 0,'0'0'0,"-18"0"15,18 18 1,-18-18 0,18 17-16,0 1 31,0 0-16,18-18 1,17 0 0,-17-18-1,-1 0 1,-17 1-16,0-36 16,0 35-1,-52 18 1,34 0-1,-35 53 1,35 18 0,18-18-1,0-18 17,18 18-17,17-18-15</inkml:trace>
  <inkml:trace contextRef="#ctx0" brushRef="#br0" timeOffset="62957.96">19509 5662 0,'0'0'0,"0"-18"0,0 1 31,0-1-31,-18 18 15,-17 0-15,-18 71 32,-35 17-17,88-53-15,-71 71 16,18-18 0,18 0-1,17-17 1,18-53-1,0-1 1</inkml:trace>
  <inkml:trace contextRef="#ctx0" brushRef="#br0" timeOffset="63367.45">19297 5874 0,'0'-18'0,"0"36"0,0-54 0,0 19 16,0-18-1,53-18 1,0 17 0,17 19-1,19 17 1,-37 35-1,-16 53 1,-36 18 0,0 0-1,0-53 17,17-36-32,-17 36 15,0-17-15,-17-36 63,-36-53-48,35 53-15</inkml:trace>
  <inkml:trace contextRef="#ctx0" brushRef="#br0" timeOffset="63588.18">19121 6015 0,'0'0'0,"17"-18"16,1 18-1,-1 0-15,54 0 32,17-17-17,18-1 1,18 18-1,-36-18-15,-71 1 16</inkml:trace>
  <inkml:trace contextRef="#ctx0" brushRef="#br0" timeOffset="63917.69">19844 5768 0,'0'0'0,"17"0"16,-17-18-16,18 18 16,0 18-1,-18 0 1,0 17-16,35 35 16,-17-52-16,17 70 31,-35-17-16,17-36 1,-17 0 0,0-17-1,0-36 17,0-17-17,18 17-15</inkml:trace>
  <inkml:trace contextRef="#ctx0" brushRef="#br0" timeOffset="64226.25">20267 5627 0,'0'0'16,"18"0"-1,-1 35 16,-17-17-31,0-1 16,0 1-16,-35 53 16,0-1-1,-18 36-15,18-36 32,-1-17-17,36-35-15,-17 0 16,17-36 31,17 18-47</inkml:trace>
  <inkml:trace contextRef="#ctx0" brushRef="#br0" timeOffset="64858.3">20761 5803 0,'0'18'0,"-18"-1"16,-70 36-1,0 0-15,0-35 32</inkml:trace>
  <inkml:trace contextRef="#ctx0" brushRef="#br0" timeOffset="65725.36">20955 5098 0,'0'-18'0,"0"36"0,0-54 15,18 36 17,17-17-17,-17 17-15,52 0 16,-35-18-16,36 18 15,17-18 1,-35 1 0,0 17-1,-18 0 1,1 17 0,-36 36 15,0 0-16,17 18-15,-17 17 32,0 0-17,-17 18 1,17-71-16,-18 124 16,18-53-1,0 35 1,0-18-1,-18-17 1,18-35 0,0-53-16,-17 70 31,17-35-31,-18 0 16,-17-18-1,17-18 16,-70 1-15,-18 17 0,35-17-1,1-18 1,-18 0 0,0 0-1,35 0 1,17-35-1,19-18 1,17-35 0</inkml:trace>
  <inkml:trace contextRef="#ctx0" brushRef="#br0" timeOffset="66572.75">20743 5592 0,'-35'17'15,"17"-17"1,1 35 0,17-17-1,0 0 1,17-18 0,36 0-1,-35 0 1,-18-18-16,0-17 15,0 17 1,-53 18 15,18 18-15,17-1 0,18-34 77,0-1-93,18 1 32,-1 17-17,1 0-15,17 0 16,-35 17 15,18 1-31,-18 35 16,0 0-1,0 0 1,-35 17 0,-1-17-1,-34-35 16,-1-1-15</inkml:trace>
  <inkml:trace contextRef="#ctx0" brushRef="#br0" timeOffset="87637.72">14975 5151 0,'0'17'15,"-17"-17"1,-1 0 46,0 0 1,18-17 156,18 17-110,0 0-109,-1 0 16,1 0-16,0 0 15,-1 0-15,1 0 16,0 0-1,-1 0 17,-34 0 30,-1 0-62,0 0 0,1 0 16,-19 0-1,19 0 1,-1 0 0,36 0 31,-1 0-47,1 0 15,0 0 1,-1 0-1,-34 0 32,-1 0-31</inkml:trace>
  <inkml:trace contextRef="#ctx0" brushRef="#br1" timeOffset="98197.68">1005 8502 0,'0'0'0,"0"-18"31,0 1 0,0-1-15,0 0 0,0 1-1,0 34 48,0 1-48,-17 0-15,17-1 0,0 1 16,-18 52 0,18 1-1,-18 17 1,18-17 0,0 17-1,0-70-15,0 35 16,0 17-1,18-35 17,17 1-17,1-19-15,34-17 32,-17 0-32,35-53 31,-17 0-16,17-35 1,-35 18 0,-53 34-16,18-34 15,17-1 1,-35 18 0,0-17-1,0 17 1,0 18-1,-18 17 17,18 0-17,-17 18 48,17 18-48,0 0 1,0-1-16</inkml:trace>
  <inkml:trace contextRef="#ctx0" brushRef="#br1" timeOffset="98951.57">1852 8819 0,'0'-17'0,"18"17"0,-1-18 16,-17-17-1,18 0 1,-18 17 0,0 0-16,-53 1 31,0 17-15,0 0-1,-17 35 1,52 0-1,0 1 17,18-1-32,18-35 15,35 35 17,0-35-32,17 18 31,-34-18-16,-36 17-15,35 1 16,-35 17 0,0 1-1,-18-1 1,-70 18 0,35-36-1,-17 1 1,-1-18-1,-17-18 17,35 1-32,-18-19 31,71 19-15,0-1 15,36 1-16,-36-19-15</inkml:trace>
  <inkml:trace contextRef="#ctx0" brushRef="#br1" timeOffset="99502.31">2011 8890 0,'17'-18'31,"1"18"-31,-18-17 0,18-1 16,17 0 15,-35 1-31,18-18 15,-18 17 1,0 0 0,-18 18 15,-17 0-15,-1 53-1,36-35-15,-17 17 16,-1 36 15,18-36-15,0 18-1,0-18 1,18-17 0,-1-1-1,19-17 1,-1 0-1,0-17 1,18-1 0,-18-17-1</inkml:trace>
  <inkml:trace contextRef="#ctx0" brushRef="#br1" timeOffset="100068.85">2258 8819 0,'0'0'0,"0"-17"16,0-1 0,0 1-1,0-1 1,35 18-1,0 0 1,-17 0-16,17 0 16,1 18-1,-1 17 1,-18 35 0,1-17-1,-18 0 1,0-18-1,-18 1 17,-17-36-17,35-18 17,0 0-17,0-17 1,0-18-16,18 0 31,35 0-15,-18 36-1,-17 17-15,17-35 16,-17 35 0,-1 0 30</inkml:trace>
  <inkml:trace contextRef="#ctx0" brushRef="#br1" timeOffset="100797.6">2822 8731 0,'-17'-17'32,"17"34"-1,0 1-31,0 0 15,0-1-15,0 54 16,0-18 0,-18 0-1,18-36 1,0 18 0,-18 1-1,18-19 16,-17-17-15,17-17 0,0-19-1,0 19-15,0-36 16,0-18 0,0 36-1,53-35 1,17 34-1,18 19 17,1 17-17,-54 17 1,0 54 0,-35-18-1,0 17 1,0 1-1,0-36 1,-18-17 0,1-1-1,-1-17 1,1-17 15,17-19-31</inkml:trace>
  <inkml:trace contextRef="#ctx0" brushRef="#br1" timeOffset="102517.67">3510 8890 0,'18'-18'16,"-18"1"-1,17-1-15,-17 0 0,0 1 16,0-36-1,0 18 1,0 17 0,-35 0-1,-35 18 1,-19 0 0,19 53-1,-1 0 1,54-35-16,-1 35 15,18-36-15,0 72 16,0-54 0,0 18-1,53-18 1,-18-35 0,36 0-1,-54 0-15,36-18 16,18-35-1,-36-17 17,0-1-32,-17 1 15,-18 52 17,0 1-32,0-1 15,0 53 16,-18 18-15,18 0 0,0-35-16,0 35 15,0-36-15,0 1 16,0-1-16,36 1 16,17 0-1,-18-18 1,18-36-1,0 1 17,-36 18-32,19-72 15,-36 1 1,17 53 0,-17 17-1,0 1 1,0 34-1,0 36 1,0 0 0,0 18-1,0-18 1,-17-18 0,17 0-1,0-53 48,0 1-48,0-18 1,0-1 0,0 19-16,0-36 15,0 17 1,53-16-1,-1 34 1,1 0 0,-17 18-1,-1 18 1,-17 52 0,-18-17-1,0 0 1,0 0-1,0-18 17,0-17-32,0 0 15,-18-18 17,0-18-1,18 0-16,0-34 1,0 34-16,0-35 16,36 0-1,34-17 1,-17 34 0,18 19-1,-18 17 1,-18 35-1,-35 35 17,0 1-32,0-18 15,-18 0 17,1-18-17,17-17 1,0-1-1,0-34 32,0-1-47,0 0 16,0 1-16</inkml:trace>
  <inkml:trace contextRef="#ctx0" brushRef="#br1" timeOffset="103067.93">4516 8890 0,'17'0'31,"1"0"-16,-1 0-15,1-18 16,0 18-16,17-35 16,0-18-1,-17 0 1,-18 36 0,0-1-1,-53 18 16,18 0-15,-1 53 0,-16 0-1,34 35 17,18-70-32,-18 17 0,18-17 15,0 34 1,0-34-1,18 17 1,35-35 0,-36 0-16,19 0 15,-19 0-15,54 0 16,-36-35 0,0 35-1,-35-35 1</inkml:trace>
  <inkml:trace contextRef="#ctx0" brushRef="#br1" timeOffset="103097.66">4780 8943 0</inkml:trace>
  <inkml:trace contextRef="#ctx0" brushRef="#br1" timeOffset="103847.9">5345 8661 0,'17'0'125</inkml:trace>
  <inkml:trace contextRef="#ctx0" brushRef="#br1" timeOffset="104437.55">5345 8978 0,'0'18'125,"0"-1"-110,0-34 63,0-1-78</inkml:trace>
  <inkml:trace contextRef="#ctx0" brushRef="#br1" timeOffset="105237.73">5997 8414 0,'0'0'15,"0"-18"17,0 0-32,0 1 0,-17 17 78,17 17-63,0 1 1,0 0-16,0 17 16,0 53-1,0-17 1,-18 17-1,18-17 1,0 17 0,0-71-1,0 36 1,0-17 0,0-19-1,0-34 32,0-1-31,0 0-16,0-35 0</inkml:trace>
  <inkml:trace contextRef="#ctx0" brushRef="#br1" timeOffset="106491.67">6032 8343 0,'18'0'94,"0"0"-94,-1 0 0,1 0 16,17 0-16,36 0 31,17 0-31,0 0 31,-52 0-31,69 0 16,19 0-1,70 0 1,-53 0 0,18 0-1,-18 0 1,-124 18-16,107-18 15,17 0 17,0 0-17,18 17 1,0-17-16,35 18 31,-88-18-15,17 0-1,-35 0 1,0 0 0,18 0-1,-18 0 1,-70 0-16,70 0 16,0 0-1,-35 0 1,-17 0-1,-19 0 17,1 0-17,0-18 1,-1 18 0,-17 18 109,0 0-125,0-1 15,0 1-15,0 35 16,0-18-1,0-17-15,0 35 32,-17 0-17,17 17 1,0-34-16,0-1 31,0-18-31,-18 1 16,0-36 46</inkml:trace>
  <inkml:trace contextRef="#ctx0" brushRef="#br1" timeOffset="108217.87">5997 8996 0,'0'0'0,"0"17"31,18-17 32,-1 0-63,1 0 15,17 0 1,18 0-16,0 18 16,35 0 15,1-18-31,-1 0 31,-71 0-31,89 0 16,18 0-16,-1 0 31,1 0-15,-1 0-1,-17 0 1,-71 0-16,106 0 15,-35 0 17,0 0-17,18 0 1,-19 0 0,19 0-1,-107 0-15,107 0 16,-36 0-1,18 0 1,-35 0 0,17 0-16,-35 0 31,17 0-15,-17 0-1,0-18 1,0 18-1,-18 0 1,1 0 15,-1 0-15,0-18 0,0 18-1,1 0 1,-1 0-16,-17 0 31,-1 0-15,1 0-16,-1 0 31,1 0-15,0 0-1,-1 0 16,1-17-15,0 17 0,-1 0 15,1 0-15,-18-18-1,18 18 1,-18-17 62,0-1-31,0 0-16,0 1-15,0-1-1,0 0 17,0 1-1,-18 17-31,0 0 0,-52-18 31,52 18-31</inkml:trace>
  <inkml:trace contextRef="#ctx0" brushRef="#br1" timeOffset="114067.57">1288 9790 0,'0'0'0,"17"0"0,19-18 31,-19 0-31,1 1 16,-1-1-1,1 0 1,0 1 0,-36 34 30,0 1-46,-34 35 16,-37 35 0,19 0-1,35-70 1,-71 70 0,-18-17-16,36-1 31,17-34-16,36-36 1,18 0 0,34 0 46,1 0-62,17-18 16,18 0-1,0 18 1,-35 0-16,34 0 16,19 18 15,17 35-31,0 0 16,-17 17 15,-53-34-16,35-19 1,-36 1 0,-17-36 46,0 1-46,0-1-16,0 0 15</inkml:trace>
  <inkml:trace contextRef="#ctx0" brushRef="#br1" timeOffset="114436.45">1711 10072 0,'0'17'31,"0"1"-31,0 0 16,0-1-16,0 1 15,0 0-15,0 17 16,-18 0 0,18 0 15,0-52 16</inkml:trace>
  <inkml:trace contextRef="#ctx0" brushRef="#br1" timeOffset="114967.51">1711 9860 0,'-35'0'31,"35"18"-31,0-1 16,0 19-1,0-1 1,0 0-1,17-35 1,19 0 0,17 0-16,-18-35 31,-35-18-15,17 18-1,-17-18 1,-35 35-1,0 18 1,-18 0 0,0 53-1,35-18 1,18 1 0,0-19 15,0 19-31,53-36 31,-35 0-31</inkml:trace>
  <inkml:trace contextRef="#ctx0" brushRef="#br1" timeOffset="115667.44">1993 10054 0,'-17'0'31,"-1"0"-16,18 18 1,0 17 0,0 0-16,0-17 15,0 35 1,0-18 0,0 0-1,0-17 1,0-36 31,0 1-47,0-18 31,0-18-31,0 0 31,35 0-15,-35 35-16,71-17 15,-1 0 1,1 35 0,17 0-1,-35 53 1,0 35 0,-53-18-1,0 1 1,-18-18-1,1-18 1,17-17 0,-18-18 15,0 0-31,18-71 31,0 36-31</inkml:trace>
  <inkml:trace contextRef="#ctx0" brushRef="#br1" timeOffset="116268.76">2752 10037 0,'0'0'0,"0"-36"31,-18 36-15,0 0 0,1 18-1,-1 17 1,18 36 0,0 52-1,0-88-15,0 124 16,0 35-1,0-17 1,0-36 0,-18 70 15,-17-17-31,18-141 16,-19 106-1,19-35 1,-1-72-16,36-69 47,-1-36-32,1 18-15,35-89 16,-36-52 0</inkml:trace>
  <inkml:trace contextRef="#ctx0" brushRef="#br1" timeOffset="116818.5">2487 10160 0,'0'0'15,"0"-18"-15,0 1 16,0-19 0,0 1-16,71-18 31,17 18-15,-71 35-16,54-18 15,-53 1-15,52 17 16,-17 0-1,18 35 1,-54 18 0,1 17 15,-36 1-15,18-53-16,-70 17 15,17 0 1,-18-17-1,36-1 1,17-17 0,1 0-16,17-17 47,35 17-32,18-35 1,-35 17-16</inkml:trace>
  <inkml:trace contextRef="#ctx0" brushRef="#br1" timeOffset="117783.6">3069 10001 0,'0'0'0,"0"-17"16,0 34 46,0 1-62,0 0 0,0-1 16,0 54 0,0-18-1,0-36-15,0 19 16,35-19-1,-17-17 1,35 0 0,0-35 15,0-18-15,17-35-1,-52 35 1,0 18-16,-18 17 31,0 0-15,0 36 15,0 0-31,0 35 16,0-1-1,0 1 1,0 0-1,17-17 1,36-1 15,0-35-31,18 0 16,17-18 15,0-35-15,-17-17-1,-54 34-15,36-34 16,-53 35-16,18-54 16,-18-34-1,0 52 1,0 36 0,-18 35-1,1 35 1,-1 36-1,18 35 1,0-18 0,0-17-1,0 17 1,0-35 15,18 0-15,-1-36-16,36-17 31,-18 0-15,18-35-16,0-18 31,-35 0-15</inkml:trace>
  <inkml:trace contextRef="#ctx0" brushRef="#br1" timeOffset="118127.52">3739 9948 0,'0'0'0,"0"18"16,-17-18-16,34 0 31,36 0-15,36 0-1,-1 0 1,-18-18 0,-52 18-16,17 0 15,-17-17 1</inkml:trace>
  <inkml:trace contextRef="#ctx0" brushRef="#br1" timeOffset="119127.55">5556 9772 0,'18'0'16,"-36"0"-16,36-18 0,-18-35 31,0 36-31,0-1 16,-18 18-16,-52 53 31,17 18-15,0 52-1,0 1 1,53-36 0,0-18-1,53-34 1,17-36-1,19 0 1,-36-18 0,-18-17-1,-18 17 1</inkml:trace>
  <inkml:trace contextRef="#ctx0" brushRef="#br1" timeOffset="120032.03">5151 10019 0,'17'0'31,"1"0"-31,-1 0 0,1 0 16,88 0-1,53-35 1,-36-1 0,-70 19-16,53 17 31,-71-18-31,-35 36 47,0-1-47,0 1 15,0 0-15,0 35 16,-17 17 0,17-17-1,0-18 1,17-35-16,36 0 16,0 0-1,53-17 1,-18-19-1,-53 1 1,18-35 0,-35 17-1,0 35 17,-18 0-17,0 36 16,0 17-15,0 36-16,-18-18 31,18 35-15,0 18-16,0 0 31,0-1-15,-18 1-1,1-35 1,-1-54-16,18 36 16,-71-17 15,18-19-31,-35-17 31,71 0-31,-89 0 16,18-17-16,-53-36 31,88 17-15,53-34-1,17 17 1,54 0 0,17 0-1</inkml:trace>
  <inkml:trace contextRef="#ctx0" brushRef="#br1" timeOffset="120417.64">6544 9948 0,'-18'0'0,"36"0"0,-53 0 0,17 0 16,0 18 0,18 35-1,0-35-15,0 17 16,-17 124 0,-1-18-1,18-36 1,-17 19-1,-1-53 1,18-54 0,0-70 31,18-17-32,-1 17-15</inkml:trace>
  <inkml:trace contextRef="#ctx0" brushRef="#br1" timeOffset="120767.55">6473 10072 0,'-17'-18'0,"34"36"0,-34-71 31,17 0-15,0 35-16,17 1 15,89-19 1,18 36-1,-18 0 1,-18 53 0,-71 18 15,-34-18-15,-89 0-16,0-18 31,0 0-16,71-35 1,17 0 0,1 0-1,52-17 17</inkml:trace>
  <inkml:trace contextRef="#ctx0" brushRef="#br1" timeOffset="121198.91">7091 10054 0,'0'0'0,"17"-17"15,1 17 1,17-36-16,18 1 31,-17 0-15,-36 17-16,35-17 15,-35 17 1,-18 18 0,-52 18-1,-1 52 1,18 1-1,53-1 1,0-17 0,35 0-1,36-35 1,-18-18 15,-35 0-31,52 0 16,1-53-16,-18 35 15</inkml:trace>
  <inkml:trace contextRef="#ctx0" brushRef="#br1" timeOffset="121487.72">7867 9895 0,'0'0'16,"-18"0"-16,36 0 31,0 0-31,34 0 16,19 0 15,-18 0-16,-18 0 1,-17 0 0,-36 0-1</inkml:trace>
  <inkml:trace contextRef="#ctx0" brushRef="#br1" timeOffset="121717.4">7796 10019 0,'0'18'31,"18"-18"-15,17 0-16,18 0 16,-35 0-1,52 0 1,-52 0-1,0 0 1,-18-18-16</inkml:trace>
  <inkml:trace contextRef="#ctx0" brushRef="#br1" timeOffset="123816">8872 9490 0,'0'0'0,"-17"0"31,17 17-31,-18 19 0,18-1 31,0 0-15,0-17-1,35-18 1,1 0 0,-19-35-1,1-18 1,-18 17 0,0 19 15,-18 17-31,-52 0 15,17 17 1,0 54 0,0 17-1,35 18 1,18-36 0,53-17-1,18-53 1,-18 0-1</inkml:trace>
  <inkml:trace contextRef="#ctx0" brushRef="#br1" timeOffset="124012.22">9331 9560 0,'0'-35'16,"0"17"15</inkml:trace>
  <inkml:trace contextRef="#ctx0" brushRef="#br1" timeOffset="124213.75">9278 9772 0,'0'35'31,"-18"0"-31,18 18 0,-17 18 16,17 35 0,0-36-1,17-34 1,19-36 15,17 0-15,-18-18-16,0-17 31,-35 17-31</inkml:trace>
  <inkml:trace contextRef="#ctx0" brushRef="#br1" timeOffset="124528.63">9155 9895 0,'0'18'32,"17"-18"-32,36 0 31,18 0-31,17-35 31,-70 35-31,-1 0 16,36-18-1,-53 0 17</inkml:trace>
  <inkml:trace contextRef="#ctx0" brushRef="#br1" timeOffset="125001.7">9313 9507 0,'-17'0'46,"17"18"-46,0 0 16,0-1-16,0 36 16,-18 53-1,0-88-15,1 105 32,17-35-17,-18 1 1,18-37-16,0-16 31,53-36 0,-35 0-31</inkml:trace>
  <inkml:trace contextRef="#ctx0" brushRef="#br1" timeOffset="125581.53">9737 9913 0,'0'0'0,"-18"0"31,36 0-15,17 0-16,18-18 31,-18-17-15,-17 0-1,-18-18 1,0 35 0,-36 1-1,19 17 1,-54 0-16,1 53 31,17-1-15,35 19-1,1 0 1,17-18 0,17-1-1,36-34 1,-18 0 0,54-18-1,-1 0 1,0-36-1,-53 19-15</inkml:trace>
  <inkml:trace contextRef="#ctx0" brushRef="#br1" timeOffset="125915.37">10195 9754 0,'0'-17'0,"0"34"0,0-17 47,0 18-47,18 0 16,17 34 0,-35-34-16,35 35 15,1 18 1,17-18-1,-36-36 1,1 1 0,0-18 15,-1-35 0</inkml:trace>
  <inkml:trace contextRef="#ctx0" brushRef="#br1" timeOffset="126233.69">10530 9684 0,'0'0'0,"-17"0"47,-1 17-47,0 1 0,-17 17 15,18-17-15,-36 52 16,-36 19 0,19 17-1,17-36 1,18-35 15,35-17-15,17-18 15,54-35-15</inkml:trace>
  <inkml:trace contextRef="#ctx0" brushRef="#br1" timeOffset="126651.12">10848 9507 0,'-18'0'0,"36"0"0,-53 0 15,17 0-15,0 18 16,1 53 15,-1 34-31,0-16 31,18-72-31,-35 107 16,35-71 0,0 17-1,0-35 1,0-17-16,18-18 15,35 18 1,17-18 0,-17 0-1,18-53 1,-1 0 15</inkml:trace>
  <inkml:trace contextRef="#ctx0" brushRef="#br1" timeOffset="126917.48">10654 9807 0,'0'0'16,"18"0"15,-1 0-31,54 0 16,17-17-1,-35 17 1,-36-18 0,54-17-1,-53 35-15</inkml:trace>
  <inkml:trace contextRef="#ctx0" brushRef="#br1" timeOffset="127565.58">11518 9490 0,'-17'0'32,"-1"0"-32,0 0 0,1 0 15,-1 0 1,18-18 31,0 0-32,0 1 1,18 17 0,-1 0-1,1 0 1,-18 17-16,0 1 16,0 0-1,-18-1 1,-17 19-1,17-36 1,1 0 0,17-18-1,0-17 17,0-1-17,0 1 1,17 35-1,36 0 1,-17 0-16,-19 53 31,-17 35-15,0-17 0,-53-1-1,-17-17 1,52-53-16</inkml:trace>
  <inkml:trace contextRef="#ctx0" brushRef="#br1" timeOffset="128177.27">13212 9807 0,'0'0'0,"0"-17"16,17-1-1,1 18-15,-1-18 16,-17 36 15,0 35-15,-17 0-1,17-18-15,-35 36 16,35-1 0,0-52-1,0-1 1,0-34 31</inkml:trace>
  <inkml:trace contextRef="#ctx0" brushRef="#br1" timeOffset="128616.96">13159 9454 0,'-18'0'0,"36"0"0,-36 18 0,0 0 16,1 17-1,17-17 1,0 52-16,17-52 31,19-18-15,34 0-1,-17-53 1,-35 18-16,-18-36 31,-53 53-15,0 18 0,-18 0-1,54 36 1,-1 17-1,18-36-15,0 54 16,53-18 0,-35-36-1</inkml:trace>
  <inkml:trace contextRef="#ctx0" brushRef="#br1" timeOffset="129364.06">14005 9878 0,'0'-36'31,"0"19"-31,-53-36 16,0 18-1,-17 17 1,-1 18 0,18 18-1,-17 52 1,52-52 0,-35 52-1,0 1 1,53-18-16,0 17 31,53-52-15,53-18-1,-53 0 1,18-35 0,-1-36-1,-17-17 1,-18 0-1,1-106 1,-36 70 0,0 54-1,0 17 17,-36 35-17,1 36-15,35 70 16,-18 53 15,18 18-15,0-53-1,36 0 1,34-53 0,1-18-1,17-35 1,-17 0-1,17 0 1,-53-35 0,0-18-1</inkml:trace>
  <inkml:trace contextRef="#ctx0" brushRef="#br1" timeOffset="129697.68">14658 9666 0,'18'18'31,"-1"-18"-15,18 0-16,18 0 15,-17 0 1,-19 0 0,-17 17 15,-17-17-16</inkml:trace>
  <inkml:trace contextRef="#ctx0" brushRef="#br1" timeOffset="129912.37">14640 9842 0,'0'0'0,"0"18"16,0 0-1,18-18 17,0 0-32,17 0 15,0 0 1,0-18 15,-35 0-31</inkml:trace>
  <inkml:trace contextRef="#ctx0" brushRef="#br1" timeOffset="130733.48">16334 9878 0,'0'0'0,"0"-18"15,0 0 1,0 1 0</inkml:trace>
  <inkml:trace contextRef="#ctx0" brushRef="#br1" timeOffset="130799.88">16228 9790 0,'-18'0'0</inkml:trace>
  <inkml:trace contextRef="#ctx0" brushRef="#br1" timeOffset="131327.82">15346 9349 0,'0'17'94,"17"-17"-78,1 0-1,0 0-15,-1 0 16,19-17-16,-19-1 16,1-17 15,-18 17-31,-35 0 31,17 18-31,-35 18 16,18 35-1,17-35 1</inkml:trace>
  <inkml:trace contextRef="#ctx0" brushRef="#br1" timeOffset="133348.51">15469 9402 0,'0'-18'16,"0"0"15,0 1 0,0-1 0,-35 18-15,-18 0-16,-17 53 16,34 17 15,19-17-31,17 36 31,0-37-15,0-34-16,88 17 15,-18-35 1,-34 0-16</inkml:trace>
  <inkml:trace contextRef="#ctx0" brushRef="#br1" timeOffset="134148.15">15998 9807 0,'0'0'16,"0"-17"-16,0-89 31,-17 88-15,-1 18-16,-35-35 0,18 35 31,-36 0-31,-17 35 31,18 53-15,17 0 0,35-17-1,18 0 1,0-18 0,35-18-1,18-35 1,-35 0-16,53 0 15,-36-18 1,35-35 0,-17 0-1,-17-17 1,-36 52 0,35-70-1,-35 17-15,0 36 16,0 17 15,0 36 0,0 0-31,0 52 16,0 1-16,17 17 31,1-17-15,17-36-1,1-17 1,34-1 0,-35-17-1,36-35 1,-18-18 0</inkml:trace>
  <inkml:trace contextRef="#ctx0" brushRef="#br1" timeOffset="134883.04">16545 9313 0,'-17'-17'16,"34"34"-16,-52-52 0,17 35 15,1 0 1,-1 0-16,-17 35 15,35 36 1,0 35 0,0 17-1,0 1 17,0-19-17,0-34-15,0-53 31,0-1-15,0-34 15,0-19-15,0-34 0,0 17-1,53-18 1,0 18-1,0 18 1,35 18 0,-71 17-16,54 0 15,-1 70 1,-34 1 0,-36 17-1,0-35 16,0-36-31,-88 36 16,17-17-16,18-36 31,-17 0-15,17 0-16,17 0 31,1 0-15,17-18-1,18 0 17,53-17-17,-35 35-15</inkml:trace>
  <inkml:trace contextRef="#ctx0" brushRef="#br1" timeOffset="135283.84">17374 9631 0,'0'0'0,"0"-18"16,0 1-16,0-1 15,-17-17 1,-36 35-1,17 0 1,19 17-16,-54 54 16,36 35-1,0-36 1,35 18 15,0-17-15,0-36-1,88-17 1,0 0-16,0-18 31,0-36-15,-17-34-16,-18 17 31</inkml:trace>
  <inkml:trace contextRef="#ctx0" brushRef="#br1" timeOffset="136000.54">17798 9190 0,'17'0'16,"-17"17"15,0 1 0,0 0-31,0-1 16,-17-17-1,-1 0 1,0 0 0,18-17 15,0-1-31,0-17 16,36 17-1,-1 1 1,-17 17 15,-1 52-15,-17-16-1,0 17 1,-17-18-16,-1-17 31,0-18-15,18-18 15,0 0-15,0-35-1,0 18 1,18 17 0,17 18-1,-17 0 1,-1 53-1,-17 0 1,-17 18-16,-36-18 31,0-36-15</inkml:trace>
  <inkml:trace contextRef="#ctx0" brushRef="#br1" timeOffset="136867.65">18556 9366 0,'0'-17'16,"0"-1"0,0 36 62,0-1-78,0 1 0,18-18 15,17 53 1,18-18-16,17 36 31,1 17-15,-36-88-16,18 53 0,35-18 31,-35-17-15,-17-18-1,-1 0 1,-53 0 15,-17-18-15,-18 18 0,-17 18-1,-19 35 1,19-18 15,34-18-31,-105 72 16,18-19-1,35-17 1,17 0-16,36-35 31,35-1-31</inkml:trace>
  <inkml:trace contextRef="#ctx0" brushRef="#br1" timeOffset="147887.68">19491 10213 0,'88'70'0,"-176"-140"16,247 193-16,-53 1 16</inkml:trace>
  <inkml:trace contextRef="#ctx0" brushRef="#br1" timeOffset="164996.37">1147 11606 0,'0'0'0,"-18"0"16,0 0 0,1 0-1,17 18 1,0 0 0,0-1-1,17 1-15,36-18 31,0 0-15,18 0 0,-18 0-1,35-35 1,-71 17-16,1-17 16,0-18-1,-18 18 1,-53-1-1,-18 19 17,-52 17-32,17 35 15,18 18 1,35 0 15,35 17-15,0-17-1,36 18 1,17-54 0,-17-17-16,70 18 15,-17 0 1,17-18 0,-35 0-1,-18 0 1,-17-18-1,-89 18 17,-17 0-17,0 18 17,0 17-17,35 0-15,35-17 0,0 35 31,18 0-15,0 0-16,36-18 31,34-17-15,1-18 0,-53 0-16,70 0 15,-35 0 1,17-18-1,-17-17 1,18-18 15,-36 53-31</inkml:trace>
  <inkml:trace contextRef="#ctx0" brushRef="#br1" timeOffset="166086.91">1993 11783 0,'0'0'0,"0"-18"16,-17 0 0,-36 18-1,0 0 1,35 0-16,-52 53 15,17-17 1,0 17 15,35 0-31,18-36 16,18 1 15,52-18-31,1 0 31,-1-35-15,-17-18 0,-35 35-1,17-17 1,-35 52 78,0 1-94,18 0 0,-18-1 15,0 54 1,0 17 0,0 18-1,0 35 1,0-35-1,0-71-15,-18 89 16,-35 17 0,0 17-1,18-17 1,17-52 0,1-19-1,-1-34 1,18-19-16,-17-17 15,-1 0-15,0 0 16,-17 0 15,-18 0-31,-53-53 32,18-35-17,35 0-15,35 53 0,1-71 31,17-35-15,35 0 0,36 35-1,52-35 1,-88 105-16,54-34 16,16-18-1,-87 52 1,17 36-1,-35-17 1,18 17 0,0-18-1,-1 18 1,1 0 15,0 0-31,-18-18 31,17 18-15,1-17-16</inkml:trace>
  <inkml:trace contextRef="#ctx0" brushRef="#br1" timeOffset="166557.38">2399 11906 0,'-18'0'31,"18"-17"79,-17 17-79,-1 0 0,18 17 0,0 1 16,0 0-47,18-18 16</inkml:trace>
  <inkml:trace contextRef="#ctx0" brushRef="#br1" timeOffset="166962.26">2364 12206 0,'0'18'16,"0"-36"-16,0 53 0,0-17 15,17-18 32,-17-18-47,0 1 31,-17 17-15,-1 0 0,0 0-1,-17 0 1,35 17 0,0 1-1</inkml:trace>
  <inkml:trace contextRef="#ctx0" brushRef="#br1" timeOffset="174587.88">6879 11412 0</inkml:trace>
  <inkml:trace contextRef="#ctx0" brushRef="#br1" timeOffset="174707.68">6897 11430 0</inkml:trace>
  <inkml:trace contextRef="#ctx0" brushRef="#br1" timeOffset="175337.38">6897 11395 0,'0'-18'31,"0"0"-15,17 18-16,1-17 15,0-1 1,17-17 0,-17 17-1,17-17 1,-35 17-16,35 1 15,-35-1 1,-17 18 47,-19 18-48,19-1-15,-54 36 0,-17 35 31,0 1-15,-1-1 0,-16-18-1,-1 19 1,0-19 0,18 1-1,0-1 1,35-17-1,17-18 1,1 1 15,17-36 1,18-18-1,0-17-16,18 17-15,35-52 16,-35 52-16</inkml:trace>
  <inkml:trace contextRef="#ctx0" brushRef="#br1" timeOffset="176047.69">7232 11448 0,'0'0'16,"18"0"-16,-1 0 0,1-18 15,-1 18 1,1-18 0,0 1-1,-1-1-15,-17 0 32,0 1-1,-17 17 0,-1 17-31,0 19 16,-52 17 15,-1 35-31,-17 0 31,0 0-15,0 0-1,70-70-15,-35 35 16,0 0 0,0 17-1,18-34 1,17-19 0,1-17-1,-1 0 16,36 0 63,-18-17-78,17 17-16</inkml:trace>
  <inkml:trace contextRef="#ctx0" brushRef="#br1" timeOffset="178760.45">7673 11695 0,'0'-18'15,"0"36"173,-18-18-188,18 17 0,-35 36 31,35-35-31,0 17 0,-35 36 31,17-18-31,18-36 16,0 36 0,0-35-1,71-1 1,-18-17-1,17 0 1,1-35 0,-54 35-1,19-53 1,-19 18-16</inkml:trace>
  <inkml:trace contextRef="#ctx0" brushRef="#br1" timeOffset="179277.47">7849 11359 0,'-17'0'0,"-19"36"15,19-19-15,-1 19 32,18-1-32,0-17 31,18-18-16,35 0-15,0-18 16,-36-35 15,1 18-31,-18 17 32,-18 18-32,-35-18 15,18 18 1,0 36-1,17-1 1,18 0 0,18 1 15,-1-1-15,36 0-16</inkml:trace>
  <inkml:trace contextRef="#ctx0" brushRef="#br1" timeOffset="179993.22">8167 11695 0,'0'17'62,"0"1"-62,0-1 16,0 1-16,0 35 16,0-35-1,0 35 1,0 17-1,0-17 1,0-35 15,0-36 1,-18-35-17,1-17 1,17-1-1,0 0 1,35 19 0,18-1-1,-36 53 1,72-36 0,16 36-1,-16 36-15,-37 34 31,-34 1-15,-18-1-16,0 1 31,-18-18-15,1-36 0,17 1-1,-18-18 16,18-18-15,0-17 0,0 18-1</inkml:trace>
  <inkml:trace contextRef="#ctx0" brushRef="#br1" timeOffset="180517.57">8890 11624 0,'0'0'0,"0"-35"32,0 17-32,-18 36 62,18-1-62,-35 36 16,35-35-1,-18 52-15,18-52 16,-17 106 0,17 52-16,0 18 31,0 0-16,-53 0-15,0 0 32,35-141-32,-17 106 15,-18-53 1,35-36 0,18-52-1,0-1 1,0-69 15,0-19-15,53-70-1,18-36 1,-18 72 0</inkml:trace>
  <inkml:trace contextRef="#ctx0" brushRef="#br1" timeOffset="181007.32">8925 11747 0,'-17'0'0,"34"0"0,-52-17 0,0-18 15,-1-1 1,36 1-1,18 0 1,53 17 0,-1 0-1,-35 1 1,54 17 0,-1 0-1,-18 35 1,-34 18-1,-36 0-15,-89 17 32,1-34-17,0-1 1,35-35 0,18 18-1,17-1 1,36-17 31,0 0-47,34-35 15,1 17 1</inkml:trace>
  <inkml:trace contextRef="#ctx0" brushRef="#br1" timeOffset="181808.84">9543 11553 0,'0'0'0,"0"-17"16,0-1-16,0 1 15,0-1 1,0 36 15,0-1-31,-18 18 16,18 54-1,0-19 17,0 1-17,0-18 1,18-18-1,35-35-15,17 0 32,-17-18-17,0-35 1,0-17 0,0-18-1,-18 17 1,-17 18-1,-18 18 1,0 70 15,0 18-15,0 18 0,0-54-1,0 19 1,0-19-16,0 36 15,0 0 1,53-35 0,0-1-1,-1-17 1,19 0 0,-53-17-16,52-36 15,1-35 1,-1-18-1,-34 0 1,-36 35 0,0-17-1,0 71 1,0-36 0,0 35-1,-36 36 1</inkml:trace>
  <inkml:trace contextRef="#ctx0" brushRef="#br1" timeOffset="182037.33">10354 11412 0,'0'18'0,"0"0"16,0 35 0,-18 52-1,18-16 1,18-372-16,-36 636 16,18-300-1,0-35-15,0-1 16,53 19-1,0-36 1,18 0 0,-36-36-1,0 1 1,18-36 15,-53 54-31</inkml:trace>
  <inkml:trace contextRef="#ctx0" brushRef="#br1" timeOffset="182380.67">10301 11501 0,'0'0'0,"18"0"31,17 0-15,36 0-16,-1 0 16,18-18-1,1 18 16,-72-18-31</inkml:trace>
  <inkml:trace contextRef="#ctx0" brushRef="#br1" timeOffset="182880.55">11324 10901 0,'0'0'0</inkml:trace>
  <inkml:trace contextRef="#ctx0" brushRef="#br1" timeOffset="183617.49">11289 10883 0,'18'0'16,"17"0"-16,35 0 15,-52 0-15,88 0 16,17 0 0,-35 0 15,-35 0-15,-70 0 15,-1 0-31,-52 0 15,-1 0 1,-17 0 0,35 0-1,0 0 1,35 0 0,1 0-1,-1 0 1,18 35-1,0 1 1,-53 17 0,18 17 15,17 18-15,1 18-1,-1 0 1,-35 18-1,53-36 1,0-35-16,0 17 16,0-52-16,-18 88 15,18-18 1,-17 0 0,17 18-1,0-36 1,35-17-1,53-17 1,-17-19 15,17-17-15,-17 0 0,17-17-1,-71-1-15,19 18 16,-19-18-16,36-17 15,-35 0 1,-1 0-16,1-18 31,17 0-31</inkml:trace>
  <inkml:trace contextRef="#ctx0" brushRef="#br1" timeOffset="184720.32">12153 11483 0,'0'0'0,"0"-18"0,-17 18 0,17-17 16,-18 17 0,-35 0-1,18-18 1,-36 36 0,36 17-1,-36 35 1,54 1-1,-1 0 1,18-54 0,18 1-1,52-18 17,1-18-17,-18-17 1,17-53-1,-34 52 1,-19 19 0,-17-1-1,0 36 17,0-1-32,0 36 15,0-17 1,0 17-1,35-36 1,18 1 0,18-18-1,-53 0 1,52 0 0,-17-35-16,0-18 31,0-36-16,-35-16 1,-18 34 0,0 36-16,-71-36 15,0 1 1,18 34 0,-52 19-1,-1 17 1,0 0-1,-17 53 1,34 0 0,1 17 15,35-17-31,0 53 16,36-18 15,-1 18-16,18-36 1,0 1 0,18 0-1,35-18 1,-1-1 0,54 1-1,-17-53 1,34 0-1,0-17 1,-34-19 0</inkml:trace>
  <inkml:trace contextRef="#ctx0" brushRef="#br1" timeOffset="184927.53">12453 11800 0,'0'-35'16</inkml:trace>
  <inkml:trace contextRef="#ctx0" brushRef="#br1" timeOffset="188597.34">13000 11377 0</inkml:trace>
  <inkml:trace contextRef="#ctx0" brushRef="#br1" timeOffset="188657.73">13017 11359 0,'0'-17'16,"0"-18"0,18-1-16</inkml:trace>
  <inkml:trace contextRef="#ctx0" brushRef="#br1" timeOffset="188776.15">13088 11359 0,'-35'53'32,"35"-35"-32</inkml:trace>
  <inkml:trace contextRef="#ctx0" brushRef="#br1" timeOffset="188967.75">12947 0 0,'53'0'16,"-36"0"-16,1 0 15,70 0 1,-17 0-1,-18 0 1,-36 0-16</inkml:trace>
  <inkml:trace contextRef="#ctx0" brushRef="#br1" timeOffset="190520.32">13141 11395 0,'0'0'0,"18"0"16,-18-18-1,0 0-15,17 1 16,-17-1-1,0-35 1,0 36 0,0-1-1,0 36 1,-17-18 0</inkml:trace>
  <inkml:trace contextRef="#ctx0" brushRef="#br1" timeOffset="190558.69">13053 11377 0,'0'0'0</inkml:trace>
  <inkml:trace contextRef="#ctx0" brushRef="#br1" timeOffset="190581.89">12912 11589 0,'17'0'0,"-34"0"0</inkml:trace>
  <inkml:trace contextRef="#ctx0" brushRef="#br1" timeOffset="190767.45">12894 11712 0,'0'53'31,"0"-35"-31,0-1 0,0-105 0,-18 229 0,18-88 32,0-17-17,0-19-15,18 1 16,0-18-16,35 0 15,-1-35 1,37-1 0,-36 1-1,17 0 17,-70 17-32</inkml:trace>
  <inkml:trace contextRef="#ctx0" brushRef="#br1" timeOffset="191120.41">12771 11712 0,'0'0'0,"17"0"47,18 0-47,36 0 15,35 0 1,0-17 0,-18-1-1,-70 18 16,-1 0-15,-17-18 31</inkml:trace>
  <inkml:trace contextRef="#ctx0" brushRef="#br1" timeOffset="191687.77">13141 11448 0,'0'-18'0,"0"0"0,18 1 31,-18-1-15,-18 18 31,0 0-32,18 18-15,-17-1 16,-19 36-1,1 18-15,17-54 16,-34 89 0,16-18-1,19-35 1,17 0 0,17-35-1,36-18 1,-35 0-1</inkml:trace>
  <inkml:trace contextRef="#ctx0" brushRef="#br1" timeOffset="193009.06">13441 11695 0,'0'0'0,"0"-18"31,0 36 16,-18-1-47,18 1 16,-17-1-16,-1 36 15,18 18 1,-18-18 0,18-18-1,18-17 16,35-18-31,-36 0 16,54-18 0,-18-17-1,0 0-15,-18-18 32,-17 17-17,-1 1 1,-17 0-1,0 17 17,18 18 77,0 0-78,-18-17 63,17 17-63,-17 17 63,-17 1-63,17-1-31,-18-17 16,18 18 0,-18 17-1,18 1 1,0-19-16,0 36 15,0 18 1,-17 17 0,-19 18-1,1 17 17,18-52-17,-36 70 1,17-70-1,1-36 1,0-18 0,-18-17-1,-53 0 1,36 0 0,-1 0-1,18-52 1,35 16-1,18 1 1,0 17-16,36-35 16,17 18-1,17-18 1</inkml:trace>
  <inkml:trace contextRef="#ctx0" brushRef="#br1" timeOffset="193507.37">13988 11765 0,'0'-18'15,"0"36"-15,0-53 16,0 17-16,-18 1 16,0 17 15,1 17-15,-1 18-16,18-17 15,-35 88 1,0-18-1,17 71 1,-17-18 0,17-53-1,0-53-15,1 54 16,17-72-16,0 54 16,-18-53-1,18-1 1,0-34 15,0-1-15,18-53-1,-18 36 1</inkml:trace>
  <inkml:trace contextRef="#ctx0" brushRef="#br1" timeOffset="193967.34">13952 11695 0,'0'-18'0,"0"36"0,0-54 15,0 19 1,36-1-1,34 0 1,1 1 0,-1 17-1,18 17 1,-70 54 0,0-18-1,-18-36 1,-71 54-1,-35-18-15,18-18 32,18-17-17,17 0 1,35-18 0,18-18 15,18-17-16,17 35 1,0 0 0</inkml:trace>
  <inkml:trace contextRef="#ctx0" brushRef="#br1" timeOffset="194507.63">14517 11800 0,'17'0'31,"1"0"-15,0-17-16,-1-1 15,1 18-15,17-35 16,-17 0 0,17-1-1,-35 1 1,0 17 0,-17 18-1,-19 0 1,-34 18-1,-18 17 1,70 36 0,18-18-1,0 0 1,0-36-16,0 19 16,35-1-1,18-17 1,0-18-1,0 0 1,0-18 0,0-17-1,0 17 1</inkml:trace>
  <inkml:trace contextRef="#ctx0" brushRef="#br1" timeOffset="194907.43">15205 11606 0,'17'0'78,"1"0"-78,0 0 0,17 0 16,-17 0-1,52 0-15,-35 0 32,-17 0-17,-18 18-15</inkml:trace>
  <inkml:trace contextRef="#ctx0" brushRef="#br1" timeOffset="195142.57">15152 11747 0,'0'18'31,"0"0"-31,17-18 15,19 0 1,-1 0-16,-17 0 16,17 0-1,0 0-15,0 0 32</inkml:trace>
  <inkml:trace contextRef="#ctx0" brushRef="#br1" timeOffset="195975.12">16192 11342 0,'0'0'0,"-17"0"15,-1 0 1,36 0 46,-1 0-62,-17-18 16,36 1 0,-19-1-1,-17 0 1,-17 18-1,-19 0 1,1 18 0,18 17-1,-1 0 1,18-17 0,0 0-1,35-18 16,0 0-15,1 0 0,-19-53-1,-17 18 1,0-1 0,0 19-1,-17 17 1,-36 70-1,0 18 1,35-70 0</inkml:trace>
  <inkml:trace contextRef="#ctx0" brushRef="#br1" timeOffset="196017.34">16069 11624 0,'0'0'0,"35"0"16,-17 0 0</inkml:trace>
  <inkml:trace contextRef="#ctx0" brushRef="#br1" timeOffset="196437.42">16827 11307 0,'0'-18'31,"-17"18"-31,-1 0 16,1 0-16,-1 35 15,0 18 1,1 35 0,-36 18-1,35-71 1,-35 54-1,18-1 1,35-35 0,0 0-1,18-36-15,70-17 32,-18-17-17,-17-1 1,-18 0-16</inkml:trace>
  <inkml:trace contextRef="#ctx0" brushRef="#br1" timeOffset="196774.87">16492 11606 0,'18'0'15,"17"0"1,-17 0-16,52 0 15,-52 0-15,53-17 16,34 17 0,-16-18-1,-72 18 1</inkml:trace>
  <inkml:trace contextRef="#ctx0" brushRef="#br1" timeOffset="197317.63">16210 11377 0,'0'-18'31,"-18"18"-15,-17 0-16,-18 0 31,36 71-16</inkml:trace>
  <inkml:trace contextRef="#ctx0" brushRef="#br1" timeOffset="197389.57">16210 11606 0,'0'0'0,"71"0"16,-36 0-16</inkml:trace>
  <inkml:trace contextRef="#ctx0" brushRef="#br1" timeOffset="198708.01">16157 11307 0,'-17'0'32,"-1"17"-1,0-17-31,18 18 15,-35 17-15,35 0 32,18-35-1,-1 0-15,1 0-1,35-35 1,-53 17-1,0 1 1,0-1 0,-18 18-1,-35 35 1,36 1 0,17-19 15,0 19-16,0-19 17,0 1-17,0 17 1,0-17 0,17-18 15,19 0-16,-19 0-15,18 0 16</inkml:trace>
  <inkml:trace contextRef="#ctx0" brushRef="#br1" timeOffset="199640.25">17039 11712 0,'-17'0'31,"34"0"32,1 0-63,-1 0 15,36 0-15,-17 0 32,-1-35-17,-35 0 1,0-1 0,-18 36-1,1 0-15,-36 0 16,0 0-1,18 36 1,-18 17 0,17 17-1,36-17 1,0 0 0,0 0 15,53-18-16,0-35 1,-35 0-16,17 0 16,-17 0-16,52-17 15,18-19 1,-52 19-16</inkml:trace>
  <inkml:trace contextRef="#ctx0" brushRef="#br1" timeOffset="199957.55">17427 11589 0,'0'0'15,"-17"0"17,17 17-17,0 1 1,17 35-1,36 0 1,18 17 0,-18-34-1,-18 17-15,-17-36 32,-1-17-32,1 0 31,-18-17 0</inkml:trace>
  <inkml:trace contextRef="#ctx0" brushRef="#br1" timeOffset="200293.32">17745 11606 0,'0'0'0,"-18"0"47,0 0-47,1 0 0,-18 36 32,-18 34-17,0 1 1,-18-1-1,36 1 1,17-18 0,36-53 31,-1 0-47,72-53 31</inkml:trace>
  <inkml:trace contextRef="#ctx0" brushRef="#br1" timeOffset="200692.73">17992 11377 0,'0'0'0,"0"-18"0,-18 18 31,18 18-15,-18 0-16,-17 70 15,17-18 1,18-34-16,-17 52 16,-1 0 15,18-17-16,0-36 1,18 0 0,35-17-1,-18-18 1,36-18 0,-1-17-1,-35-18 1,-17 35-16</inkml:trace>
  <inkml:trace contextRef="#ctx0" brushRef="#br1" timeOffset="200957.57">17851 11624 0,'0'0'16,"35"0"15,-18 0-31,1-18 0,35 18 32,-35 0-32,17 0 15,-17-17 1,17-1-1</inkml:trace>
  <inkml:trace contextRef="#ctx0" brushRef="#br1" timeOffset="201607.65">18538 11307 0,'0'0'0,"-17"0"15,34 0 48,1 0-63,-18-18 15,18 18-15,-1 0 16,1 0 0,0 0-1,-18 18 16,0-1 1,-18-17-17,-17 0-15,17 0 32,18-17-1,0-1-16,0 0 1,0-17 0,18 17-1,17 18 1,-17 18 0,-18 35 15,35 17-31,-70-17 31,-54 0-15,19-17-16</inkml:trace>
  <inkml:trace contextRef="#ctx0" brushRef="#br1" timeOffset="202574.23">18838 10918 0,'0'0'16,"0"-17"15,18 17-15,0 0-16,17 0 15,35 0 1,1 0 0,0 0-1,-1 0 16,-35 0-15,1 35 0,-19-35-16,-17 18 15,0 17-15,0 0 32,0 1-17,0 34 1,0 1-1,-17 52 1,-1 1 0,-17-19-1,35-34 1,-18 17 0,-17 0 15,35-70-31,-35 35 15,17 0-15,0 17 32,-17-34-17,17-1 1,1-17 0,-36-1-1,35-17-15,-35 18 16,18-18-1,-18 0 1,18 0 0,-1 0-1,19-18 1,-1 1 31,-35-1-47,36 18 15</inkml:trace>
  <inkml:trace contextRef="#ctx0" brushRef="#br1" timeOffset="203708.76">6262 12929 0,'0'0'0,"17"0"0,1-17 16,-18-1-1,-18 36 1,-17 17 0,-18 53-1,-35 18 16,-18 35-15,0-35 0,89-88-16,-71 70 15,70-71-15,-35 36 0,18-53 32,35-17-1,17-1-16,54-35 1,-53 35-16</inkml:trace>
  <inkml:trace contextRef="#ctx0" brushRef="#br1" timeOffset="204107.66">6703 12894 0,'0'0'0,"0"-18"0,-18 36 62,0-18-62,1 18 0,-71 87 16,-18 19-1,18-1 1,-18-17 0,35-18-1,54-52-15,-36 52 16,17-53 0,36-17-1,36-36 16,-1 1-15,18-36 0</inkml:trace>
  <inkml:trace contextRef="#ctx0" brushRef="#br1" timeOffset="204408.74">7003 13282 0,'0'18'47,"0"-1"-47,-36 19 16,1 17-1,35-36-15,-18 18 32,18-17-17,0-36 17,18 1-17</inkml:trace>
  <inkml:trace contextRef="#ctx0" brushRef="#br1" timeOffset="204767.53">7126 13070 0,'-18'0'0,"36"0"0,-71 0 16,18 36-1,35-19 16,18-17-15,34 0 0,1 0-16,-35-17 15,0-19 1,-1 1 0,-17 0-1,-35 35 1,0 0-1,-1 35 1,19-17-16,-18 35 16,35-36-1,0 19 1</inkml:trace>
  <inkml:trace contextRef="#ctx0" brushRef="#br1" timeOffset="205288.36">7602 13264 0,'-17'0'32,"-1"0"-32,18 36 15,-18 17 1,18-36-16,-17 71 16,17-17 15,-18-18-16,1-53 1,-1 18 0,18-71-1,0 35 1,0-53 0,35 1-1,36-1 1,17 18-1,35 18 1,-87 35-16,52 0 16,-71 35-1,-17 54 1,0-19 0,0-35-1</inkml:trace>
  <inkml:trace contextRef="#ctx0" brushRef="#br1" timeOffset="205389.82">7832 13600 0,'0'-18'47,"17"18"-31,1-18-16</inkml:trace>
  <inkml:trace contextRef="#ctx0" brushRef="#br1" timeOffset="205617.58">8290 13282 0,'0'0'16,"0"-18"-16,-17 18 31,17 18-16,-18 17-15,18 18 32,0-35-32,-18 35 15,-17-36-15</inkml:trace>
  <inkml:trace contextRef="#ctx0" brushRef="#br1" timeOffset="205840.21">8167 13864 0,'0'35'15,"-35"71"1,-1 18-1,-17 17 1,18-18 0,0-34-1,17-54 1,18-53 31,0 1-32,53-54-15,-53 53 16,35-35-16</inkml:trace>
  <inkml:trace contextRef="#ctx0" brushRef="#br1" timeOffset="206267.39">8273 13388 0,'0'-18'0,"0"36"0,0-53 15,0 17 1,0 0-16,0-17 16,0 17 15,53 1-16,17-1 1,1 18 0,34 18-1,-87-18-15,35 53 16,-53 17 0,-18 1-1,-87-1 1,52-17-1,-36-17 1,72-19-16,-1-17 16</inkml:trace>
  <inkml:trace contextRef="#ctx0" brushRef="#br1" timeOffset="206740.42">8290 13476 0,'-17'0'15,"-1"0"32,18 18-47,0-1 16,-18 19-1,1 34-15,-1 18 32,18 1-32,-18 16 15,1-87 1,-1 70 0,-17-17-1,35-18 1,-18-36-1,1-17 1,17-17 0</inkml:trace>
  <inkml:trace contextRef="#ctx0" brushRef="#br1" timeOffset="207967.49">8872 13247 0,'0'-18'16,"0"36"-16,-17-18 62,17 17-46,-18 1-16,18 0 0,-18 17 16,1 18-1,17 0 1,0-18 0,17-17-1,54-18 1,-18 0-1,-35 0-15,34-36 32,19-16-17,-18-1-15,-18 0 32,-17 17-17,-1 1 1,-17 18-1,0 34 17,0 1-17,-17 52 1,17-34 0,0-19-16,0 36 15,17-18 16,36-17-15,18-18 0,-18 0-1,-18-53 1,18 0 0,0-35-1,-18 0 1,18-36-1,-35 36 1,-18 35 0,0 36-16,0-1 15,-18 18 1,1 35 0,-19 53-1,19 18 1,17-35 15,0-53-31,0 70 16,0-18-1,0-34 1,17-19 0,36-17-1,0 0 1,0-17-1,0-19 1,-35 19-16</inkml:trace>
  <inkml:trace contextRef="#ctx0" brushRef="#br1" timeOffset="208273.15">9454 13141 0,'18'0'31,"0"0"-31,-1 0 0,1 0 15,70 0 1,0 0 0,-70 0-16,35 0 15,-18-18 1,0 18 0</inkml:trace>
  <inkml:trace contextRef="#ctx0" brushRef="#br1" timeOffset="208839.98">11148 12823 0,'0'-17'0,"0"34"0,0-52 31,17 35-15,1 0-16,17 0 16,1 0-16,69 0 15,19-17 1,-54-1 0,-34 18-1,-107 0 16,1 0-15</inkml:trace>
  <inkml:trace contextRef="#ctx0" brushRef="#br1" timeOffset="209256.88">11183 12753 0,'-18'0'0,"36"0"0,-89 0 15,54 0 1,-1 0-16,1 0 15,-1 70 1,0 1 0,1 0-1,-19 34 1,-17 54 0,18-71 15,-18 53-16,0 18 1,53-71 0,0 18-1,0-70-15,53 16 16,35-16 0,1-36-1,-1 0 1,0 0-1,-17-18 1,-1-35 0,1 0-1,-54 36-15</inkml:trace>
  <inkml:trace contextRef="#ctx0" brushRef="#br1" timeOffset="210189.64">12012 13300 0,'0'0'16,"-18"-18"-16,-17 18 15,18-18-15,-54 1 16,0 17-1,18 17 1,-17 54 0,52-18-1,18 17 1,0-52 0,18 0-16,52-18 31,1 0-16,0-36 1,-18 1 0,-1-35-1,-34 34 1,0 36-16,-18-17 16,0-1-1,0 53 1,-18 18-1,18-17 1,0 16 0,18 1-1,52-35 1,-17-18 0,35 0-1,1-53 16,-37-35-15,-52 35 0,0-53-1,-35 0 1,-71 36 0,18 34-1,-71 36 1,107 0-16,-90 53 15,37 0 1,16 71 0,19-18-1,52-1 1,1 19 0,17-89-16,35 71 15,35-53 16,19-35-15,52-18 0,0 0-1,-35-36 1,-89 19-16,71-1 16,-35-35-1,18 35 1</inkml:trace>
  <inkml:trace contextRef="#ctx0" brushRef="#br1" timeOffset="210504.13">12788 13282 0,'0'0'16,"-17"-18"-16,-1 18 0,0 0 15,-17 71-15,35-18 32,-18 17-17,1 1 1,17-53-16,0 17 15,0-17 1,0-36 15,17 18-31</inkml:trace>
  <inkml:trace contextRef="#ctx0" brushRef="#br1" timeOffset="210687.63">12823 13017 0,'-17'0'0,"34"0"0,-52 0 0,18 0 16,-1 0-16,0 53 16,1 0-16,52-17 31</inkml:trace>
  <inkml:trace contextRef="#ctx0" brushRef="#br1" timeOffset="210873.09">12894 13176 0,'18'-17'16,"-1"-1"-16,-52 53 0,70-105 15,-35 17 1,-35 17 0,-36 36-1,19 0 1,34 18-1,0-18 1,1 53 0,-1 0-1,18-35-15</inkml:trace>
  <inkml:trace contextRef="#ctx0" brushRef="#br1" timeOffset="211620.2">13300 13335 0,'0'-18'16,"-18"18"-16,0 0 16,-52 0-1,-1 0-15,18 53 32,36-35-32,-36 35 15,35 0 1,18 17-1,18-17 1,-1-53-16,36 18 16,36-18-1,-1-18 1,0-35 0,0-35-1,-17-18 16,-18-17-15,-36 88-16,1-89 16,-18 53-1,0 1 1,0 88 15,-18 17-15,1-18-16,-19 89 15,19 18 1,17-18 0,0-36-1,0 36 1,0-35 0,0-54-16,70 18 15,-17-35 1,18 0 15,-1-17-31,1-36 31,-18 0-15</inkml:trace>
  <inkml:trace contextRef="#ctx0" brushRef="#br1" timeOffset="212206.66">14993 13264 0,'-18'0'0,"1"0"0,-19 0 47,54 0-16,0 0-31,17 0 16,53 0-1,36 0 1,-107 0-16,54 0 16,-53 0-1,-36 0 16,-17 0-15</inkml:trace>
  <inkml:trace contextRef="#ctx0" brushRef="#br1" timeOffset="212447.64">14975 13406 0,'0'0'0,"0"17"16,18-17-1,0 0 1,35 0 0,0 0-1,17 0 1,-17 0-1,-35 0-15,-18-17 0</inkml:trace>
  <inkml:trace contextRef="#ctx0" brushRef="#br1" timeOffset="212923.89">15963 13035 0,'-17'0'0,"-1"0"0,0 0 16,1 18-16,-1-18 31,0 35-16,18-17 1,18-18 0,0 0-1,-1 0-15,19-18 16,-19-35 0,-17 18-1,0 17 16,-17 18-15,-1 0-16,-35 71 16,0-1-1,35-17 1,1 18 0,17-18-1,53-18 1</inkml:trace>
  <inkml:trace contextRef="#ctx0" brushRef="#br1" timeOffset="213240.79">16722 13353 0,'0'-18'16,"0"-35"0,0 35-1,0-17 1,0 18-16,-53-36 16,0 35-1,-35 18 1,-1 18-1,19 52 1,17 18 0,53-52-1</inkml:trace>
  <inkml:trace contextRef="#ctx0" brushRef="#br1" timeOffset="213605.37">16792 13264 0,'0'-17'16,"0"-1"-16,0 1 16,0-1-1,0 36 16,0-1-31,0 1 0,-17 17 16,17 53 0,0 0-1,0-17 1,17-36 0,18-35-1,18 0 16,0-17-31,0-36 32,-17 17-32</inkml:trace>
  <inkml:trace contextRef="#ctx0" brushRef="#br1" timeOffset="213705.42">17374 12912 0,'0'0'0</inkml:trace>
  <inkml:trace contextRef="#ctx0" brushRef="#br1" timeOffset="214239.44">17216 13000 0,'0'70'16,"0"-52"-16,-18 106 16,0-36-1,1-18 1,17 18 15,0-17-15,0-53-1,0-36 17,0 0-17,0-35 1,0 1-1,0 34-15,35-35 16,18 0 0,17 18-1,54 17 1,-54 18 0,-52 0-16,53 18 15,-36 52 16,-17 1-15,-18-1 0,-71 1-1,-17-18 1,-89 0 0,72-36-16,34-17 31,36 0-16,-1-17 1,19-36 0,-1 35-16</inkml:trace>
  <inkml:trace contextRef="#ctx0" brushRef="#br1" timeOffset="-214739.37">16686 13247 0,'0'-35'31,"-17"17"-31,-19 18 16,19 0-1,-54 0-15,1 0 32,-1 35-17,18 18 1,0 35 0,53-17-1,18-1 1,35 1-1,17-53 1,54-1 0,-18-17-1,-71-17-15,71-36 16</inkml:trace>
  <inkml:trace contextRef="#ctx0" brushRef="#br1" timeOffset="-214207.05">17145 13070 0,'0'-17'32,"0"-1"-17,18 0 1,-1 1-16,-17-1 15,18-35 1,0 36 0,-1-1-1,1 18 32,17 0-47</inkml:trace>
  <inkml:trace contextRef="#ctx0" brushRef="#br1" timeOffset="-213757.02">18027 13282 0,'0'0'0,"0"-18"16,18 1 0,-18-1-16,0 1 0,0-19 31,-36 36-16,1 0 1,-18 18 0,35 0-16</inkml:trace>
  <inkml:trace contextRef="#ctx0" brushRef="#br1" timeOffset="-213538.56">18362 13317 0,'0'-17'0</inkml:trace>
  <inkml:trace contextRef="#ctx0" brushRef="#br1" timeOffset="-212707.26">17974 13264 0,'18'0'0,"-36"0"0,53 0 31,-35-17-16,0-1 1,-17 18 15,-1 0-31,0 0 16,-35 0 0,1 0-1,34 18-15,-17 17 16,17-17-1,-17 35-15,-1 0 32,36 17-32,0-17 31,0-35-31,36-18 16,-19 0-16,36 35 0,35-35 31,-52 0-16,17 0 1,-36-18 0,1 18-1,-18-17-15,0-19 32</inkml:trace>
  <inkml:trace contextRef="#ctx0" brushRef="#br1" timeOffset="-212043.73">18574 12982 0,'-18'0'15,"0"0"-15,18-17 31,-17 17-15,17-18-16,0 0 31,17 1-15,19 17 0,-36 17 15,0 1 0,-18-18-15,-17 18-1,17-1 1,1-17-16,17-17 31,0-1-15,0-17-1,17 35 1,-17-18 0,35 18-1,-17-18 1,-18 71 0,0 18-16,-70 17 31,-1-17-16,0-71 1</inkml:trace>
  <inkml:trace contextRef="#ctx0" brushRef="#br1" timeOffset="-211459.24">18803 12735 0,'0'0'16,"0"-17"15,18 17-31,17 0 16,18-18 0,17 0-1,-34 18 1,-1 0 15,-17 0-15,-18 36-16,0-19 15,0 36 1,0-18 0,0 36-1,0 17 1,-18-17-1,0 17 1,1-17 0,-1-1-1,18 1 1,0-1 0,-35-52-1</inkml:trace>
  <inkml:trace contextRef="#ctx0" brushRef="#br1" timeOffset="-211207.08">18944 13635 0,'0'17'32,"0"1"-17,-35-18-15,-18 18 32,0-18-32,18 17 31,-1-17-16,19 0 1,-1 0 0,1 0-1,-1 0 1,-17-17 0</inkml:trace>
  <inkml:trace contextRef="#ctx0" brushRef="#br1" timeOffset="-209868.97">19015 13441 0,'-18'0'31,"18"-18"16,-18 18-31,1 0 77,17 18-77,0-1 0,-18 1-1,18 17 1,0 1 0,0-19-1,0 1 1,0 0-1</inkml:trace>
  <inkml:trace contextRef="#ctx0" brushRef="#br2" timeOffset="-171396.27">1023 13705 0,'0'0'0,"0"-17"0,0-1 0,0-17 15,0 17-15,0 1 16,0-1-16,18 18 31,-36 70 0,0 54-15,18-36-16,-17-53 16,-1 54-1,18-54-15,-18 53 16,1-17 0,17-36-1,0-17 1,0-54 15,0 1-15</inkml:trace>
  <inkml:trace contextRef="#ctx0" brushRef="#br2" timeOffset="-170898.89">794 13741 0,'-18'-18'0,"36"36"0,-36-54 0,18 19 31,0-19-15,0 19-16,53-18 15,53 17 1,17 0-1,18 18 1,18 36 0,-53 34-1,-71-52-15,53 70 16,-70-53-16,17 53 31,-35 18-15,-53-35-16,-88 17 31,18-17-15,-124-19-1,123-52 1,19 0 0,69-35-1,36 0 1,0 17-1,0 1-15,18-1 16,0 0-16,-1 18 0</inkml:trace>
  <inkml:trace contextRef="#ctx0" brushRef="#br2" timeOffset="-170369.08">1711 13970 0,'-18'0'0,"36"0"0,-36-18 0,18 1 16,0-1-1,53-17 1,18 17 0,-1 18-1,-17 53 1,-35-35 0,0 70-1,-18-18 1,0 1-16,-36-18 31,1-18-15,17-35-16,-17 0 15,17 0 1,18-17 0,0-54-1,0 18 1,36-17-1,-36 52-15,53-35 16,0 18 0,-1-1-1,-34 36 1</inkml:trace>
  <inkml:trace contextRef="#ctx0" brushRef="#br2" timeOffset="-169596.67">2522 14111 0,'18'0'15,"-36"0"-15,54 0 0,17-53 16,-53 36-1,0-36 1,0 0 0,-18 35-16,-70-35 15,0 36 1,-36 34-16,18 36 31,0 35-15,53-35-1,53 35 1,0-70-16,0 35 16,53-35-1,18-18 1,35-18 15,-18-35-15,-53 35-16,53-52 15,-35-1 1,-17 18 0,-36 71 15,0 35-31,0-35 16,-36 70-1,19-35 1,17 0-1,0-18 1,53-35 0,17 0-1,-17-35 1,-35 35 0,-1-36-16</inkml:trace>
  <inkml:trace contextRef="#ctx0" brushRef="#br2" timeOffset="-168965.72">2893 13952 0,'17'0'16,"-34"0"-16,34-17 15,-17 70 17,-17-36-32,-19 36 15,19 18 1,-1-1-1,18-34 1,0-19 0,53-17-1,-18-17 1,36-36 15,-36 17-15,18-17-1,-35 36 1,-1 17 0,-17 35-1,0 18 1,0 0 0,0-18-1,0-17-15,36-18 16,-1 0-1,36 0 1,-1-35 0,18-36-1,-52-35 1,-36 36 15,-36 34-15,-17 36-1,-17 0 1,35 0 0,35 36-16,35-36 31,0 0-15</inkml:trace>
  <inkml:trace contextRef="#ctx0" brushRef="#br2" timeOffset="-168363.81">3863 13670 0,'0'0'0,"0"-18"16,0 1-16,0-1 16,-35 18 15,-1 71-31,1 52 31,0 1-15,17-1-16,18-52 31,-17-1-31,17-34 31,-18-19-15,0-17-1,18-35 1,-17 0 0,17-18-1,35-35 1,-17 70-16,70-35 31,0 35-15,18 18-1,-36 18 1,1 53-16,-71 17 31,-18-35-15,-105 0 0,-1-36-1,36 1 1,18-18-1,52 0-15,0 0 16,18-18 0,53-17-1,-18 17 1</inkml:trace>
  <inkml:trace contextRef="#ctx0" brushRef="#br2" timeOffset="-167779.02">4445 13988 0,'0'0'0,"0"-18"15,-18-17 1,-17 35-1,-53 0 1,0 53 0,35 17-1,17 18 1,19-17 0,17-18 15,35-36-16,18-17 1,18-17-16,17-36 31,-35-18-15,-36 1-16,-17 35 31,0 17-15,0 36-1,-17 17 1,-1 18 0,18 17-1,0-34 1,0 16 0,18-52-1,52 0 1,-52 0-1,35 0 1,35-35-16</inkml:trace>
  <inkml:trace contextRef="#ctx0" brushRef="#br2" timeOffset="-167289.21">4904 13988 0,'0'0'15,"0"-18"-15,0 0 0,-18 18 16,0 0 0,-17 18-1,0 35 1,35-35 0,-36 52-1,19 18 1,17-35-16,0 0 31,70-18-15,1-35-16,35-17 31,-36-36-15,1-53-1,-36 18 1,36-18-1,-18-53 1,-36 106 0,-17 71 15,0 53-15,-17 34-1,-36-16 1,53-72-1,-71 71 1</inkml:trace>
  <inkml:trace contextRef="#ctx0" brushRef="#br2" timeOffset="-167149.37">5186 14093 0,'17'0'0,"19"-35"32</inkml:trace>
  <inkml:trace contextRef="#ctx0" brushRef="#br2" timeOffset="-166998.16">5362 14023 0,'18'0'0,"-36"0"16,53 0-16,-35 35 16,-17 0-1,-54-17 1,36-18 15,-18 0-31,35 0 31,-17-18-31</inkml:trace>
  <inkml:trace contextRef="#ctx0" brushRef="#br2" timeOffset="-166769.1">5133 14111 0,'0'0'16,"0"18"-1,0-1 1,0 36-1,35-17 1,-17-19-16,17 36 16,36 0-1,-18-53 1,17 0 15,1 0-31,-18 0 31,-36 0-31,36-35 16,-53-1-16,0 1 16</inkml:trace>
  <inkml:trace contextRef="#ctx0" brushRef="#br2" timeOffset="-166662.85">4939 14376 0,'-18'0'0,"-52"17"16</inkml:trace>
  <inkml:trace contextRef="#ctx0" brushRef="#br2" timeOffset="-165747.14">900 14429 0,'-18'0'0,"36"0"0,-71 0 16,53 17-1,0 1 1,0 0 0,0-1-1,35 1 1,-17-18-16,70 17 15,0 1 1,106 0 0,-18-1-1,124 1 1,-18 0 15,54-1-31,-37 1 31,125 17-15,-1-17 0,-105-1-1,123 1 1,-89 0 0,-122-18-1,34 0 1,-17 0-1,-106 0 1,-105 0-16,69 0 16,-87 0-1,0 0 32,-18 17 0,-18-17-31,0 0-1</inkml:trace>
  <inkml:trace contextRef="#ctx0" brushRef="#br2" timeOffset="-165113.65">1341 15452 0,'-18'0'15,"36"0"-15,-54 0 0,1 0 31,70 0-15,53 0 15,89 17-15,-18 1 0,52-18-1,-34 0 1,-124 0-16,88 0 15,-18 0 1,-88 0 0,-70-35-1</inkml:trace>
  <inkml:trace contextRef="#ctx0" brushRef="#br2" timeOffset="-164869.2">2134 15275 0,'0'18'15,"0"0"-15,18-18 0,17 17 16,36 1-1,35 17 1,-18-17 0,-71-18-16,54 0 15</inkml:trace>
  <inkml:trace contextRef="#ctx0" brushRef="#br2" timeOffset="-164799.14">2399 15540 0</inkml:trace>
  <inkml:trace contextRef="#ctx0" brushRef="#br2" timeOffset="-164748.83">2187 15681 0,'-17'18'16</inkml:trace>
  <inkml:trace contextRef="#ctx0" brushRef="#br2" timeOffset="-164675.91">2134 15752 0,'0'-18'0</inkml:trace>
  <inkml:trace contextRef="#ctx0" brushRef="#br2" timeOffset="-161058.73">2187 15734 0,'0'0'0,"-17"0"16,17 18-16,-18-18 0,-17 17 16,17-17 15,36-17 16,-1-1-32,36-35 1,0 18 0,35-36-1,1 1 1,-72 52-16,18 0 15,-17 1 1,0 17 62</inkml:trace>
  <inkml:trace contextRef="#ctx0" brushRef="#br2" timeOffset="-159946.97">3034 15346 0,'0'17'16,"0"1"15,0 0 0,53-18-15,0 0-1,0-53 1,-18 18 0,-17-18-1,-18 17 1,0 1-1,-18 35 17,-17 53-17,17 35 1,0-17 0,18 17-1,0-70-15,0 87 31,0-34-15,0 0 0,0-19-16,-17-34 31,-1-18-31,0 0 0,1 0 31,-18-18-15,-1-34-1,1 16 1,17 19-16,1 17 16,-1 0-1,18 17 1,0 19 15,0-1-31,35 0 31,18-35-15,-35 0-16,70 0 0,18-35 31,0-18-15,0-18-16,-18-17 31,-53-18-15,-17 71-16,-1-53 15,-17 53 1,0 17 0,-17 36-1,-19 70 1,36 0 0,0-70-1,-17 87 1,17-34-1,0 0 1,0-36 0,53-35 15,-18 0-31,-17 0 16,35-35-1,-18-18 1</inkml:trace>
  <inkml:trace contextRef="#ctx0" brushRef="#br2" timeOffset="-159664.8">3369 15557 0,'-18'0'0,"36"0"31,0 0-31,17 0 16,-17 0-16,87 0 0,19-17 31,-18-1-15,-36 18-1,-52 0 16</inkml:trace>
  <inkml:trace contextRef="#ctx0" brushRef="#br2" timeOffset="-158899.22">4921 15681 0,'18'0'16,"0"0"-16,34 0 31,-34-18-15,0 1-16,-18-19 16,0-17-1,-36 1 1,-34-1 15,52 53-31,-52-18 0,52 18 16,-53 0-1,-34 53 1,52 17-16,17 19 31,36-1-15,0-35-1,89-18 1,-19-35 0,18 0-1,18-35 1,-18-53 15,-52 17-15,-36 53-16,35-105 15,-17-18 1,-18 0-16,0 70 31,0 36-15,0 53 0,0-1-16,-18 71 15,0 53 1,1 18-1,17-53 1,-18-53-16</inkml:trace>
  <inkml:trace contextRef="#ctx0" brushRef="#br2" timeOffset="-158787.77">5345 15646 0,'35'-18'0</inkml:trace>
  <inkml:trace contextRef="#ctx0" brushRef="#br2" timeOffset="-158314.43">5486 15469 0,'-18'0'31,"0"0"-16,18 18-15,-35 17 16,17 36 0,1-1-1,17-17 1,0-17 0,0-19-1,35 1 1,18-18-1,18 0 1,-1-18 0,1-35-16,-36-17 31,-35 52-31,0-35 16,-18-17-1,-52 17 1,-1 53-1,1 0 1,34 35 0,1 35-1,17-52 1,18 35 15,18-35-15,70-18-1</inkml:trace>
  <inkml:trace contextRef="#ctx0" brushRef="#br2" timeOffset="-157448.49">5909 15628 0,'18'0'0,"-1"0"16,19 0 0,-1 0-1,0-35 1,-17 17-16,-1 0 16,-17-34-1,0 16 16,-17 36-15,-19 0 0,-16 36-1,-1 16 1,35 1 0,18 18-1,0-18 1,0-18-1,35-17 1,18-1 0,18-17-1,-1 0 1,19-35 0,-1-35-1,18 17 1,-36-36 15,-35 37-31,-35 16 31,-35 36-15,-35 18-16,52 17 31,-17 0-15,35 36-1,0-53 1,17 17 0,36 0-1,-35 1 1,-1-19 0,-34 18 15,-36-35 0,18 0-31,-1 18 31,19-18-15,-1 0-16,0-18 31,18 1-31</inkml:trace>
  <inkml:trace contextRef="#ctx0" brushRef="#br2" timeOffset="-156847.56">5186 15681 0,'-18'0'0,"18"18"31,-17-18-31,17 17 16,0 19-1,0-1 1,17-18 0,1-17-1,52 0 1,1-17 0</inkml:trace>
  <inkml:trace contextRef="#ctx0" brushRef="#br2" timeOffset="-155816.2">7232 16845 0,'0'-300'0,"0"600"0,0-811 0,-18-107 32,18 565-32,0 0 15,0 36-15,0-54 16,53 36 15,0 17-31,0 18 31,0 18-15,-35 35-16,-18 35 31,0-35-15,0 0 0,-18-35-1,0-1 1,1-17 15,-1 0-15,18-35-1,0 0 1,0-18 0,18 0-1,35 17 1,-36 19-1,36-36 1,35 35 0,-17 18-1,-1 18 1,-52 52-16,0-17 31,-18 53-15,-36-53-1,1-35 1,18-1 15,17-34 1,0-18-17,0 17 1</inkml:trace>
  <inkml:trace contextRef="#ctx0" brushRef="#br2" timeOffset="-155215.4">8132 15416 0,'0'0'0,"0"-17"16,-18 17 0,0 0-1,-52 17 1,-1 36 0,53 18-1,-17 17 1,18-70-1,17 52 1,0-17 0,52-35-1,19-1 1,-53-17-16,52 0 0,18-35 31,-17-18-15,-53-35-1,-18 17 1,0-17 0,-71 35-1,-17 53 1,17 18 0,1 53-1,52-19 16,-17 19-15,35-53-16,-18 17 16,18-17-1,35-18 1,36 0-16,-36-18 16</inkml:trace>
  <inkml:trace contextRef="#ctx0" brushRef="#br2" timeOffset="-154839.14">8520 15205 0,'0'0'16,"0"-18"-16,0 0 0,0 1 0,0-18 15,0 17 1,0 36 15,-36 52-31,1 71 31,0-35-15,17 17 0,18-105-16,-18 53 15,18-1 1,0-52-1,18 17 1,0-35 0,52 0-1,-17-17 1,18-36 0,-18 17-1</inkml:trace>
  <inkml:trace contextRef="#ctx0" brushRef="#br2" timeOffset="-154539.11">8343 15434 0,'0'0'0,"18"0"47,-1 0-47,1 0 0,53 0 15,-1 0 1,18 0 0,-52 0-1,-19 0 16,1 0-15</inkml:trace>
  <inkml:trace contextRef="#ctx0" brushRef="#br2" timeOffset="-152839.02">10072 15452 0,'0'0'0,"0"-18"47,17 0-47,54-17 15,17 0 1,-17-36 0,-36 18-1,-35 0 1,-53 36 15,-35 17-31,35 0 31,-35 17-15,88 36-16,0-17 31,0-19-31,35 36 16,36 18-1,-1-18 1,-52 0 0,17 17-1,-35-17 1,0-35-16,-53 17 16,-70-17-1,-1-1 16,36-17-15,-35 0-16,-1-70 31,106-1-15,1-17 0,17-18-1,17 53 1,19 36-1,17 17 1,-18 70 0,-17 18-1,17 0 1,0-35 0,0 18-1,54-36 16,-1-17-15,0-18 0,18 0-1,-18-35 1,-17-1 0,-54 19-16,18-36 15,-17 35-15,0-52 16,-18 52-1,0 36 17,-18 17-17,18-18-15,0 36 16,0 0 0,0-17 15,0-1-16,71-35 1,-1 0-16,1-35 31,17-18-15,-17-18 0,-71 18-1,17 18 1,-17 17-1,-35 89 17,17-1-17,18-34 1,0 17 0,36-36-1,52-17 1,-71 0-1,54 0 1,35-17-16,-36-54 16,-34 18 15,-19-35-15,-17 17-1,0 89 16,-17 35-15,-19 0 0,1 53-1,17 0 1,18-71-16,-35 53 16</inkml:trace>
  <inkml:trace contextRef="#ctx0" brushRef="#br2" timeOffset="-152681.83">11077 16245 0,'0'36'0,"0"17"15,0-142 1,0 231-16,0-107 31,0-53 1,18-35-17,-1-35 1,36 0-1</inkml:trace>
  <inkml:trace contextRef="#ctx0" brushRef="#br2" timeOffset="-152549.18">11254 15487 0,'-18'0'16,"36"0"-16,-36-18 0,18 1 0,-18-1 15</inkml:trace>
  <inkml:trace contextRef="#ctx0" brushRef="#br2" timeOffset="-152298.74">11324 15399 0,'35'0'16,"-17"0"-16,-71 0 0,124 0 15,17 17 1,-70 1-16,34 17 16,-52 18-1,-17 18 1,-36-36-1,-35 0 1,17-17 0,18-18-1,36 18 1,34-18 31,1 0-47,17 0 15</inkml:trace>
  <inkml:trace contextRef="#ctx0" brushRef="#br2" timeOffset="-151839.03">11218 15610 0,'0'18'47,"0"0"-47,0-1 0,0 1 15,-17 35 1,-19 35-16,1 36 31,-18-19-15,53-69-16,-35 87 15,0-52 1,35-36 0,17-53 15,19-17-15,-36 17-16,17 1 0</inkml:trace>
  <inkml:trace contextRef="#ctx0" brushRef="#br2" timeOffset="-151432.08">11677 15540 0,'0'0'0,"0"-18"16,0 36 31,0-1-47,-18 36 16,-17 53-1,17-70 1,1 69-16,-19 36 31,-16 1-15,16-54-1,36-53 1,0-17 0,0-54-1,36-69 16</inkml:trace>
  <inkml:trace contextRef="#ctx0" brushRef="#br2" timeOffset="-151049.03">11589 15681 0,'0'0'0,"0"-18"0,0-52 15,0 17 1,0 0 15,53 0-31,52 35 31,1 1-15,-17 34-16,-54 36 31,-35 18-15,-35-1-1,-36-17 1,53-35-16,-52 17 16,-18-17-1,52-18 1,19 0 0,34-18 30,1 18-46</inkml:trace>
  <inkml:trace contextRef="#ctx0" brushRef="#br2" timeOffset="-150549.21">12224 15434 0,'0'0'0,"106"-35"15,-124 35 1,-53 0 0,1 35-1,-1 36 1,71-54-16,-35 54 16,17 17-1,18-53 1,36 1 15,34-19-31,-17-17 16,-35 0-1,70-17 1,-18-36 0,-52 0-1,-18-36 1,-18 1-1,-34 53 1,-37 35 0,36 0-1,1 53 1,34 0 0,18-18-1,18-17 16,34-18-31</inkml:trace>
  <inkml:trace contextRef="#ctx0" brushRef="#br2" timeOffset="-150082.4">12506 15487 0,'0'-18'0,"0"36"15,0-53-15,0 17 16,0 0 0,18 18-1,35-17 1,-1 34 0,-16 19-1,-19 34 16,-17-17-15,0 0-16,-17 0 31,-36-35-15,35-18 0,18-18-1,0 0 1,0 1-1,35-36 1,1 0 0,-1 0-1,-17 18 1,35 17 0,-36 18-1</inkml:trace>
  <inkml:trace contextRef="#ctx0" brushRef="#br2" timeOffset="-149699.2">13070 15187 0,'0'-18'16,"0"36"-16,0-53 15,-17 52 16,-19 36-15,1 53-16,-18-18 31,18 18-15,17-88-16,1 52 16,17-34-1,0-1 1,53-35 15,-18 0-31,35 0 31,-52 0-31,53-18 16,-36-17-16,-17 0 31,-1 35-31</inkml:trace>
  <inkml:trace contextRef="#ctx0" brushRef="#br2" timeOffset="-149439.22">12876 15452 0,'-17'0'15,"34"0"-15,-52 0 0,17 0 0,1 0 31,52 0-15,36 0 0,-1 0-1,18 0 1,-52 0-16,-1 0 31,-17-18-15,-18 0-16</inkml:trace>
  <inkml:trace contextRef="#ctx0" brushRef="#br2" timeOffset="-148577.77">14323 15311 0,'0'17'0,"-36"107"31,36-107-31,-35 36 16,18 0 0,17-35-16,0 17 15</inkml:trace>
  <inkml:trace contextRef="#ctx0" brushRef="#br2" timeOffset="-148515.64">14358 17903 0,'0'-388'0,"0"776"0,0-1164 0,0 406 15</inkml:trace>
  <inkml:trace contextRef="#ctx0" brushRef="#br2" timeOffset="-148215.83">14129 15046 0,'0'0'16,"35"0"15,-17 0-31,52-18 31,71 1-31,0 17 31,-105 0-31,70 0 16,-71 0-16,-18 0 16</inkml:trace>
  <inkml:trace contextRef="#ctx0" brushRef="#br2" timeOffset="-147699.65">14323 15346 0,'-71'141'47,"71"-123"-47,-17-1 0,-1 36 16,18-18-1,18-35 32,-1 0-31,1-17 0,-1-19-1,1 36-15</inkml:trace>
  <inkml:trace contextRef="#ctx0" brushRef="#br2" timeOffset="-147085.39">14305 15046 0,'-18'0'0,"1"0"16,-1 0 0,1 0-16,-1 0 15,-17 0-15,-1 0 31,-17 0-15,18 0 0,18 0-1,34 0 1,36 0 0</inkml:trace>
  <inkml:trace contextRef="#ctx0" brushRef="#br2" timeOffset="-146499.47">14340 15311 0,'-17'70'31,"-1"-52"-31,0 17 15,18 0-15,-17 18 16,-1 0 0,1-53-16,17 18 15,0-1 1,0-34 62,0-1-78,0 0 31,17 1-31</inkml:trace>
  <inkml:trace contextRef="#ctx0" brushRef="#br2" timeOffset="-145232.79">14287 15064 0,'0'0'15,"0"-18"1,0 0 15,-17 18-15,17 18 62,0 0-78,0-1 0,-18 19 16,1 52-1,-1 35 1,-17-35 0,-1-17-1,36-53-15,-17 17 31,17-18-15,35-17 15,0 0-31,-17 0 16,0-17-16</inkml:trace>
  <inkml:trace contextRef="#ctx0" brushRef="#br2" timeOffset="-144736.34">14570 15469 0,'0'0'0,"17"18"15,1-18 1,17 0-16,-17 0 16,35-35-1,-18 17 1,0-17 0,-35-1-1,0 19 1,-53 17-1,-17 0 1,-1 53 0,36 0-1,0 17 1,17-17 0,36 18-1,35-54 1,17 19 15,18-36-31,-17 0 31,17-36-15,-70 36-16,52-35 16</inkml:trace>
  <inkml:trace contextRef="#ctx0" brushRef="#br2" timeOffset="-144435.79">15169 15328 0,'0'0'0,"18"0"32,-18 18-17,35 17-15,1 36 16,-19-18-1,1-36 1,17 36 0,18 0-1,-35-35 1,-1-1-16,-17-34 47,18-1-47</inkml:trace>
  <inkml:trace contextRef="#ctx0" brushRef="#br2" timeOffset="-144149.48">15522 15363 0,'0'0'0,"0"-17"0,-17 17 31,-1 0-16,-17 35 1,-36 18-16,-17 0 16,17 17 15,18 1-15,36-36-1,17-17 1,17-18-1,19 0 1,34-18 0</inkml:trace>
  <inkml:trace contextRef="#ctx0" brushRef="#br2" timeOffset="-143767.95">15928 15117 0,'0'-18'0,"0"36"0,0-54 15,-18 36 17,-17 71-17,17 17 1,1-70-16,-1 105 15,0-35 1,18 18 0,0-53-1,0-18 1,53-17 0,0-18-1,35 0 1,-35-18-1,-17-52 17,-19 34-32</inkml:trace>
  <inkml:trace contextRef="#ctx0" brushRef="#br2" timeOffset="-143449.11">15787 15363 0,'17'0'47,"1"0"-32,0 0-15,17 0 0,53 0 16,-17-17-1,-18 17 1,-18 0 15,-17-18-15</inkml:trace>
  <inkml:trace contextRef="#ctx0" brushRef="#br2" timeOffset="-142367.04">1499 16704 0,'-35'0'0,"70"0"0,-88 0 0,-105 0 31,140 0-31,0 0 0,1 0 16,-1 0-1,106 0 16,-52 0-15,140 0 0,18 0-1,0 0 1,0 0-16,-35 0 31,-53 0-15,-89 0-1,-34 0 1,-54-35 15,53 35-31</inkml:trace>
  <inkml:trace contextRef="#ctx0" brushRef="#br2" timeOffset="-141952.39">2064 16492 0,'0'0'0,"-18"0"0,-17 0 16,52 0 31,72 18-32,34 0 1,1-1-1,-1 1 1,-17 0 0,-36-1-1,-52 1 1,-36 35 0,-87 0-1,-19 35 1,18-35-1,-17 17 1,35-17 15,70-53-31,18 18 16,-18 0 0,18-36-1,18-17-15</inkml:trace>
  <inkml:trace contextRef="#ctx0" brushRef="#br2" timeOffset="-140609.16">3845 17180 0,'0'-17'16,"18"-1"-1,0 0-15,17-17 16,0 0 0,-35 17-16,18-35 15,-18 18-15,0-18 16,-36-18 0,-16 36-1,-72 35 1,18 35 15,0 54-15,89-54-16,-89 71 15,53 17-15,53-52 32,53-54-17,17 1-15,36-18 31,-70 0-31,105-70 16,-53 17 0,-35-18-1,-18 1 1,-35-19 0,0 72-1,-18-1 1,1 89 15,-1 17-15,18-18-1,0 19-15,0-37 32,18-52-32,17 18 15,-17-18-15,52 0 16,1-18-1,-18-34 1,0-19 0,-18-17-1,-17-53 1,-18 35 0,0 71-1,-18 70 16,0-35-15,1 88 0,17 0-1,0 36 1,0-36-16,0-35 31,70-36-15,1-17-1,-54 0-15,54-17 16,0-36 0,-1-18-1,-17-34 1,-18-37 0,-17 19-1,-18 52 1,-18 107 15,-17 34 0,17-17-31,1 35 0,17 18 32,0-88-32,0 70 15,0-35 1,53-18-1,0-35 1,-18 0 0,35 0-1,-52-17 1,0-1-16,-1 0 16</inkml:trace>
  <inkml:trace contextRef="#ctx0" brushRef="#br2" timeOffset="-140308.28">4198 16986 0,'-18'0'16,"36"0"-16,-53 0 0,88-17 47,88 17-32,-35-18 1,-1 18 0,-34 0-1,-36 0 1,1 0-1</inkml:trace>
  <inkml:trace contextRef="#ctx0" brushRef="#br2" timeOffset="-139636.64">5062 17004 0,'0'-18'47,"0"1"-47,0-1 15,0 0 1,18 1-16,53 17 15,-19 0 1,-34 0 0,35 70-1,-35 1 1,-1-1 0,-52 1-1,0-36-15,-1-17 31,19-18-15,17-18 0,0-35-1,35 0 1,18 0 0,18 1-1,52-1 1,-52 53 15,-36 0-15,-35 53-1,0-1 1,-18 1 0,1-17-1,17-19-15,0-34 63,0-1-63,0 0 0</inkml:trace>
  <inkml:trace contextRef="#ctx0" brushRef="#br2" timeOffset="-139459.21">5592 16704 0,'-18'0'0,"36"0"0,-54-18 16,19 18-1,34 0 32</inkml:trace>
  <inkml:trace contextRef="#ctx0" brushRef="#br2" timeOffset="-137819.24">5997 16880 0,'0'0'0,"-17"-17"0,17-1 15,-18-52 1,0 52-16,18 0 0,0-17 15,0 0 1,0 52 15,0 107-15,0-107-16,-17 125 16,17-54-1,-18 0 1,-17-17-1,35-54 17,-18-17-17,18-17 1,0-36 0,0 0-1,35 0 1,36 0-1,35 18 1,-36 35 0,1 17-1,-18 54 1,-18-18 0,-35 17-1,0-52-15,-53 35 16,-17-36 15,-19-17-31,1 0 31,35 0-15,36 0 0,-1 0-1,18 18-15,71 0 31,-19-18-15,37 0-16,17 0 31,17-18-15,-35-35 0,-17-17-1,-36-1 1,-17 1-1,-18 52 17,0 36-17,-18-1 1,0 54-16,1-18 31,17 17-31,0-17 31,17-35-15,1-18-16,35 0 16,-18 0-1,36-53 1,-1-18 0,-17 18-1,-35 36-15,35-36 16,-53 35-1,0 71 17,0 18-17,0-18 17,0-36-32,0 36 15,53-35-15,0-1 31,17-17-15,1-35 0,-36-18-1,36-70 1,-36 35 0,0-54-1,-17 19 1,-18 70-1,-18 71 17,0-1-17,1 71 1,-18 36 0,35-1-1,0-52 1,0 0-1,0-54-15,0 1 16,35-1 0,0-17-1,0 0 1,1-17 0,-1-18-1,-35 17-15</inkml:trace>
  <inkml:trace contextRef="#ctx0" brushRef="#br2" timeOffset="-137088.9">7567 17127 0,'18'0'62,"-1"0"-62,-17-17 0,36-1 0,-19-17 31,-17-18-15,0 35-16,0-17 16,-17 35-1,-1 0 1,-35 53-1,35 0 1,1 0 15,-1-36-31,18 54 0,0-36 32,35-17-17,36-18-15,-18 0 31,53 0-15,-89-18-16,89-35 16,-18 0-1,-17-35 1,-36 18 0,-35 52-1,-53 18 1,18 18-1,0 52 17,35-17-17,0 0 1,35 0 0,-35-35-16,35-1 15,-17 18-15,-18-17 47,-18-18-47,1 0 16,-36 0-1,0 0 1,0-53 0,35 18-16</inkml:trace>
  <inkml:trace contextRef="#ctx0" brushRef="#br2" timeOffset="-136756.42">6950 16757 0,'35'0'16,"-17"0"-16,-1 0 16,19 0-16,105 0 15,17 0 1,-69 0 0,34 0-1,-88 0 1,-17 0 15,0 0 0,-1 0-31</inkml:trace>
  <inkml:trace contextRef="#ctx0" brushRef="#br2" timeOffset="-135917.56">9437 17127 0,'17'0'31,"1"0"-31,0 0 0,17-17 16,0-19 0,-17 19-16,-18-18 15,0-54 1,-53 19 0,0 34-1,-53 36 1,71 0-16,-53 36 15,-36 70 17,36-1-17,53 1-15,35-53 32,70-18-17,54-35 1,-1 0-1,-34-52 1,-37-1 0,1-18-1,-35-17 1,-18 70 15,0 71-15,0 0-1,0 35 1,0-35 0,0-35-1,18-1 1,35 19 0,-1-36-1,1 0 1,18-36-1,-36 19-15</inkml:trace>
  <inkml:trace contextRef="#ctx0" brushRef="#br2" timeOffset="-135451.18">9948 17092 0,'-17'-35'16,"-19"0"-1,36-1 1,0 19-1,36-19 17,52 36-17,-35 0-15,35 53 32,-35 18-17,-53 17 1,0-17-1,-18-19 1,1-34 0,-19-18-1,36-35 17,18-18-17,17-18 1,18 1-1,0 17 1,0 35 15,-35 18-31,-1 0 16,1 0 0,0 0-1,-18 18-15</inkml:trace>
  <inkml:trace contextRef="#ctx0" brushRef="#br2" timeOffset="-135004.4">10477 17145 0,'0'18'32,"18"-18"-17,0 0-15,17 0 16,0-18-1,-17 18-15,35-53 16,-35 18 15,-18-18-15,0 18 0,-36 17-1,1 18 1,17 18-16,-35 52 15,18 1 1,-18-1 0,53 1-1,0-18 1,53-36 0,35-17-1,1 0 1,-19 0-1,1-17 17,-36-19-17,-17 19-15</inkml:trace>
  <inkml:trace contextRef="#ctx0" brushRef="#br2" timeOffset="-133989.27">12118 17057 0,'-18'-18'0,"36"36"0,-36-53 0,18-54 32,0 72-32,18-19 15,35 19 1,0 17 0,-18 17-1,-17 54 1,-18 35-1,0 0 1,0-36 0,-36-35-1,36-17 1,0-36 15,0 1-31,0-54 31,36 18-15,-19 36-16,36-71 16,35 17-1,1 71 1,-19 18 0,-35 70-1,-17-18 1,-18 36-1,0-53 17,0-35-17,-18-18 1,18-36 15,0 19-31,0-54 16,53 1-1,53-18 1,18 35 0,34 35-1,-52 53 1,-88-17-16,17 52 16,-35 36-1,-17-35 1,-19-1-1,19-70 1,17 18 15,17-18-15,36-35-16</inkml:trace>
  <inkml:trace contextRef="#ctx0" brushRef="#br2" timeOffset="-132359.53">13811 17039 0,'0'0'15,"0"-17"-15,0-1 0,-17-17 16,-72-18 0,19 53-1,-54 0 1,19 106-1,16-18 17,72 18-17,17-54-15,35-16 32,53-19-17,0-17 1,-70 0-16,70-53 15,-35 1 1,-18-37 0,-17-16-1,-18 52 1,0 88 15,-35 53-15,35-17-1,0 17 1,0-71 0,35 1-1,36 17 1,17-35 0,0-17-1,-35-19-15,17-52 31,-52 35-15,0 18 0,-1 17-1,-17 1 157,18 17-125,-18-18-47,18 18 16,-18-17-16,17 17 15,-17-18 1,-17 53 46,-1-17-62,0-1 16,1 19-16,-19 34 16,36-52-1,-17 17 1,-1 0-16,18-17 16,18-36 30,-1-17-30,54-53 0,-53 17-1,-1 54-15,36-36 16,-35 18 0,-1 35-1,-17 35 1,0-17-16,0 17 15,0-18-15,0 54 32,0 0-17,53-19-15,18-16 16,52-36 15,-17 0-15,0 0-1,-18-71 1,-35 18 0,-35-17-1,-18-18 1,-35 52 0,17 36-16,-53 0 15,-17 18 1,0 52-1,53-17 17,35 18-17,0 17 1,17-70 0,19-1-1,34-17 1,-17-35-1,0-18 1,-35 36-16,17-72 16,-17 72-16,17-89 15,0 0 1,-35 88-16</inkml:trace>
  <inkml:trace contextRef="#ctx0" brushRef="#br2" timeOffset="-131917.73">14887 16916 0,'0'17'16,"-17"54"-16,-1 17 15,18 36 17,0-72-17,35-16 1,-17-19-16,52 1 15,1-18 1,17-35 0,-17-1-1,-18-16 1,0-19 0,-36 71-1,-17 35 16,0 18-15,0-18 15,0-17-31,0 0 16,18-18-16,17 17 16,18-17-1,0 0 1,-18-35-1,-17-18-15</inkml:trace>
  <inkml:trace contextRef="#ctx0" brushRef="#br2" timeOffset="-131584.25">15434 16827 0,'0'0'0,"-35"0"0,17 18 0,18 0 15,0-1 1,0 1 0,35-18-1,18 0 1,0-18 15,-53-17-15,0 0-1,-35 17 1,-53 18 0,35 53-1,18 0 1,35-35-16,0 35 16,17-36-1</inkml:trace>
  <inkml:trace contextRef="#ctx0" brushRef="#br2" timeOffset="-131068.08">15928 16810 0,'0'0'0,"18"0"0,-18-53 15,0 35 1,0 1-16,-36 52 47,19 18-47,-1-36 16,-17 72-1,-1 69 1,19-87-1,-1 17 1,18-53 0,35-17-1,36-18 1,-18 0 0,0-53-1,-36 0 1</inkml:trace>
  <inkml:trace contextRef="#ctx0" brushRef="#br2" timeOffset="-130459.33">15822 17057 0,'0'0'0,"-18"0"0,1 0 31,34 0-15,19 0-1,52 0 1,35-18 0,-17 1-1,-53-1 1,-53 36 31,-18-1-47,-17 36 15,18-35-15,-1 52 16,18-17 15,0-18-31,35-17 16,53-18 15,-70 0-31,53 0 16,17-53-1,-53-17 1,-35-1 0,0-17-1,-70 53 1,52 17-16,-53 18 16,-17 35-1,35 36 1,36-18-1,-1 17 1,18-17 15,18-35-15,52-1 0,1-17-1,-1-17-15</inkml:trace>
  <inkml:trace contextRef="#ctx0" brushRef="#br2" timeOffset="-129967.45">16581 17180 0,'0'-17'16,"0"-1"0,-18-17-1,18-1 1,35-16-1,71 16 1,-18 19 15,-17 17-31,-36 70 16,-17-17 15,-18-35-31,0 52 16,0-52-16,-53 17 15,17 18 1,1-35-16,35-36 47,18-17-31,17-18-1,18-18 1,18 1-1,-18 35 1,17 17 0,1 0 15,-54 18-31,1 18 31</inkml:trace>
  <inkml:trace contextRef="#ctx0" brushRef="#br2" timeOffset="-129067.96">17251 17039 0,'0'18'16,"0"-36"-16,0 53 47,0-17-31,0 17-1,-35 1 1,-1 17-1,36-1 1,0-34-16,18 17 16,70 1-1,36-19 17,-36-17-17,18-17 1,-18-54-1,-71 1 1,-17-1 0,18 36-1,-18 17 1,0 36 31,0-1-47,-35 54 15,0-18 1,-1 35 15,1 35-15,-18 36 0,-18-18-1,19 18-15,-1-71 31,0 36-15,53-36 0,-18-70-16,-17 70 15,0-71 1,-18 1 0,0-18-1,35-35 1,-17-18-1,0-18 1,17-35 15,18 1-31,88-54 16,0 0 15,0 53-15,-52 71-16,105-36 15,-35 36 1,17 0 0,-52 35-1,-36-18 1,-17 18 0,-1-17-1</inkml:trace>
  <inkml:trace contextRef="#ctx0" brushRef="#br2" timeOffset="-128799.3">18380 17374 0,'-18'0'94,"0"0"-79,1 0-15,-1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3:10:08.55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5362 2805 0,'0'-18'15,"0"36"48,0-1-47,0 1-16,0-1 15,0 19-15,0 17 16,0-36-1,-17 72 1,-1-19 0,0 89-1,-17-18-15,17 35 32,-17 1-17,0 34 1,0 1-1,17-36 1,-35 36 0,35 35-1,-17-53 1,17-123-16,-34 193 16,16 1 15,19-71-16,-36 53-15,17-53 32,1 70-17,17-211-15,-17 212 16,0-89 0,0 36-1,35-36 1,0-105-1,53-195 17,-36 89-32,1-71 15</inkml:trace>
  <inkml:trace contextRef="#ctx0" brushRef="#br0" timeOffset="1080">5486 2787 0,'0'0'16,"0"18"-16,0-1 15,17-17 1,19 0 0,69 18-16,19-18 31,-89 0-31,159 0 15,-17 0 1,122 0 0,1 0-1,88 0 1,-282 0-16,229 0 16,142 0 15,-107 0-16,177 0 1,-18 0 0,0 0-1,-106-18 1,-140 18 0,17 0-1,-106-17 1,-36-1-1,-87 18 1,-18 0 0,-36 0-1,1 18 17,-18-1-32,0 18 15,0 18 16,0-35-31,-35 0 0</inkml:trace>
  <inkml:trace contextRef="#ctx0" brushRef="#br0" timeOffset="2132.82">11501 3545 0,'0'18'16,"0"141"0,0 70-1,0 71 1,-18 0-1,0 35 1,1-88 0,-19 88-1,1-17 1,0-1 0,-18 1 15,-18-1-16,18-105 1,-17 70 0,-1-17-1,54-213-15,-36 107 16,17 18 0,-16-1-1,-1-35 1,0-35-1,35-53 1,-17-18 0,0-17-1,-18-18 1,-18 0 0,0 0-1,-34 0 1,-89-36 15,-124 1-15,89 35-1,-71-35-15,-70 0 32,-19-1-17,-34 1 1,-53 0-1,70-18 1,89 35 0,-71-17-1,17 17 1,71 1 0,212 17-16,-229-36 31,123 19-16,0-19-15,70 36 32,18-17-32,36 17 31,52 0-31,-52 0 16,17-18-1,0 18 1,17 0-1,19 0 1,-1 0 0,-17-17-1,17-1 1,-17-17 0,17-1 15,18-17-31,0 18 31,0 0-15,18-36-1,35 18-15</inkml:trace>
  <inkml:trace contextRef="#ctx0" brushRef="#br0" timeOffset="3416.8">11589 2981 0,'0'-18'15,"0"1"16,0-1-31,0 0 32,-18 18 15</inkml:trace>
  <inkml:trace contextRef="#ctx0" brushRef="#br0" timeOffset="3598.53">11501 3563 0,'0'18'15,"0"-1"-15,0 1 0,0 35 16,-18 35 0,18-35-1,0-35 1</inkml:trace>
  <inkml:trace contextRef="#ctx0" brushRef="#br0" timeOffset="5446.85">5909 3422 0,'0'-18'15,"0"1"-15,0-1 32,0 0-32,0 1 31,0 34 16,0 1-47,0 35 15,-35 35 17,35-70-32,-18 52 15,-17 36 1,17-35 0,18-36-16,0 0 31,18-35-31,17 18 15,36-18 1,-1-35 0,-17-1-1,0-34 1,-18 17 0,-35 35-16,0-70 31,0 35-16,18 18-15,-18 17 32,18 18 15,-18 18-32,17-1 1</inkml:trace>
  <inkml:trace contextRef="#ctx0" brushRef="#br0" timeOffset="6016.11">6685 3457 0,'0'0'0,"0"-17"16,-18 17 15,1 0-15,-1 0-16,-35 0 16,-17 35-1,-1 0 1,36 0-1,17 1 1,18-1 0,53-35-1,18 18 1,-18 17 0,-36-35-16,36 35 15,-18-17 1,-17 17 15,-18 0-15,-53-17-1,-17 0 1,34-18-16,-34 0 16,-1 0-16,36 0 31,0 0-16,17-18 1,18 0 0,18 1-1,35-1 1</inkml:trace>
  <inkml:trace contextRef="#ctx0" brushRef="#br0" timeOffset="6268.21">7197 3545 0,'0'18'78,"-18"0"-62,18-1-16</inkml:trace>
  <inkml:trace contextRef="#ctx0" brushRef="#br0" timeOffset="6466.77">7126 3775 0,'-18'0'16,"36"0"46,0-18-46</inkml:trace>
  <inkml:trace contextRef="#ctx0" brushRef="#br0" timeOffset="6766.09">7567 3492 0,'0'0'0,"0"18"0,0 0 16,-18 35 0,-17 35-1,35-18 1,-17-34-1,-1-19-15,18 1 16,0 0 0,0-36 15</inkml:trace>
  <inkml:trace contextRef="#ctx0" brushRef="#br0" timeOffset="7465.48">7549 3457 0,'18'0'31,"0"0"-31,35 0 15,105 0 1,36 0 0,53 0-1,-176 0-15,176 0 16,-71 0 0,1 0-1,-72 0 1,-69 0 15,-36 18-15,0 17-1,0 0 1,-18 18 0,0 18-16,-17-1 31,35-17-16,0-17 1,0-19 0,-35 1 15,-53-18-15,52 0-16,-122 0 15,17 0 16,-124 0-15,-17 0 0,35 0-16,106 18 31,105-1-31,-34-17 16,35 0-1,17 18 1,71-18 15</inkml:trace>
  <inkml:trace contextRef="#ctx0" brushRef="#br0" timeOffset="8248.61">9296 6103 0,'0'-18'47,"-18"36"-16,18 0-31,-18 17 16,-17 53-1,17-70-15,-17 70 16,35-17 0,0-19-1,53-34 1,-18-18 15,36-35-15,-36 17-16,18-52 15,-18 17 1,-17-35 0,-18 35-1,0 35 1,0 0-1,0 1 1,18 34 15</inkml:trace>
  <inkml:trace contextRef="#ctx0" brushRef="#br0" timeOffset="10181.96">9860 6156 0,'18'0'32,"-1"0"-32,-17-18 0,36 18 15,17-17 1,-36 17-1,1-18 1,-18 0 0,-18 18-1,-35 0 1,-35 0 0,18 36-1,70-1 1,-18-17-1,36 17 1,52-17 0,1 17-1,-18 18 1,-53-36 0,-53 1-1,-53 17 1,0-35-1,53 0 1,18 0 15,35-17-15,0-1 0,17 0-1,54 1-15</inkml:trace>
  <inkml:trace contextRef="#ctx0" brushRef="#br0" timeOffset="10406.78">10266 6191 0,'0'-17'0,"0"34"16,17-17 31,-17 18-16,0 0-31,0-1 16,0 1-16</inkml:trace>
  <inkml:trace contextRef="#ctx0" brushRef="#br0" timeOffset="10501.15">10266 6473 0,'-18'0'0</inkml:trace>
  <inkml:trace contextRef="#ctx0" brushRef="#br0" timeOffset="10598.15">10231 6491 0,'17'-35'16,"-17"0"30,35-1-46,-17 36 16</inkml:trace>
  <inkml:trace contextRef="#ctx0" brushRef="#br0" timeOffset="10727.05">10566 6174 0,'0'0'15,"0"17"1,0 1-16</inkml:trace>
  <inkml:trace contextRef="#ctx0" brushRef="#br0" timeOffset="10897.38">10442 6579 0,'18'0'31,"-18"-17"-31,17 17 16,1-36 0,17-34-16,-17-1 31,0 36-31</inkml:trace>
  <inkml:trace contextRef="#ctx0" brushRef="#br0" timeOffset="11507.62">10583 6191 0,'0'-17'15,"18"17"17,17 0-17,-17 0-15,70 0 16,-17 0 0,70 0-1,17-18 1,-34 18-1,-36 0 17,-70 0-17,-1 0 1,-17 18 0,0 17 15,0 0-16,0 18 1,0-35-16,0 52 16,0-17-1,-17 18 1,17-18 0,0-36-1,-35 1 1,17-18-1,-70 0 1,-18 0 0,0 0-16,-70 0 31,35 0-15,52 0-16,72 0 15,-1-18 1,0 1-1,18-1 17,0-17-17,0 17 1</inkml:trace>
  <inkml:trace contextRef="#ctx0" brushRef="#br0" timeOffset="11796.55">10583 6174 0,'0'17'16,"-17"1"-16,17 35 15,0-36-15,-18 54 16,0 0 0,1-1-1,-1-35 1,0-17 0,18 0-16</inkml:trace>
  <inkml:trace contextRef="#ctx0" brushRef="#br0" timeOffset="13548.63">11571 3034 0,'18'0'16,"-18"18"15,0-1-15,0 89-1,0 0 1,-53 88 0,35-35-1,1-71 1,-1-71-16,0 54 16,1-53-1</inkml:trace>
  <inkml:trace contextRef="#ctx0" brushRef="#br0" timeOffset="14926.83">3228 3916 0,'0'-18'15,"-18"1"1,18-1-16,0 0 16,0-17-1,0 0 1,0-1 15,-35 19-31,0-1 31,-18 18-31,35 18 16,1 35 0,-36 35-1,35 18 1,18-53-1,0 0 1,0-36 0,18-17-1,17-17 1,18-36 0,-18 0-1,0-35 1,-17 35 15,17 35-15,-52-17-1,17 52 1,0 54 0,0-53-16,0 34 15,17 54 1,1-53-1,52-18 1,1-17 0,0-18-1,52-53 1,-35-17 0,-70 52-16,52-88 15,-70 18 1,-35-53-1,-88 0 17,-36 17-17,18 54 1,-18-1 0,53 71-16,-35 35 31,-18 54-16,71 34 1,53-105-16,-53 123 16,17 18-1,71-1 1,0 54 0,0-71-1,35 18 1,89-36 15,-36-70-15,88-35-1,-52-18 1,88-53 0,-54-18-1,-105 71-15</inkml:trace>
  <inkml:trace contextRef="#ctx0" brushRef="#br0" timeOffset="15675.15">3687 4445 0,'0'0'31,"0"-18"141,0 1-156,0-1 155,-18 18-77,0 0 62,1 0-124,17-18-17,0 1-15,0-1 32</inkml:trace>
  <inkml:trace contextRef="#ctx0" brushRef="#br0" timeOffset="17527.82">6191 4322 0,'0'0'0,"-17"0"15,-72 0 17,72 0-32,-1 0 15,36 0 32,17 17-31,-17-17-16,88 0 15,88 0 1,70 0 0,-35 18-1,54-18 1,52 0 15,-159 0-15,1 0-16,-54 0 31,-70 0-15,-71 0 77,1 0-93,-1 17 16,0-17-16,1 18 16</inkml:trace>
  <inkml:trace contextRef="#ctx0" brushRef="#br0" timeOffset="18497.56">8555 7232 0,'-18'-18'0,"1"18"32,-1 0-32,36 0 62,-1 0-62,54 0 16,17 0-1,88 0 1,89 36 0,-71-1-1,-106-18-15,230 19 16,34-1 0,-34 0-1,-18 1 1,-53-19-1,-53 1 17,-88-18-17,-89 0 1,-17 18 0,-35-36-1,17 18 1,-17 0 15,-18 0-15,-35-18-1</inkml:trace>
  <inkml:trace contextRef="#ctx0" brushRef="#br0" timeOffset="22296.75">9596 3563 0,'0'0'0,"-18"0"15,-35-18 16,35 18-15,1 0-16,-1 0 16,18 18 31,0 0-32,18-1 1,17-17-16,88 18 15,142 0 1,17-18 0,-194 17-16,336 1 31,-107 0-15,1-1-1,-124 1 1,-71-1-1,-35-17 1,-70 0 0,0 0-1,-1 0 79,-17 18 62,-17-18-140,-19 0 0,19 0-16,-18 0 15</inkml:trace>
  <inkml:trace contextRef="#ctx0" brushRef="#br0" timeOffset="22880.65">5433 4921 0,'-18'0'15,"36"0"-15,-71 0 0,-71-35 16,107 35 0,-1 0-16,-52 0 15,17 0 1,0 0-1,35 0 1,53 0 15,-17 0-31,123 0 16,159 0 0,88 0-1,-88 18 1,70-18-1,-87 17 17,-231-17-32,54 0 15,-70 0-15</inkml:trace>
  <inkml:trace contextRef="#ctx0" brushRef="#br0" timeOffset="22997.47">7091 4939 0,'-18'-18'31,"36"36"-15,-18-36 31,17 18-47,36 0 15</inkml:trace>
  <inkml:trace contextRef="#ctx0" brushRef="#br0" timeOffset="23539.26">9895 5115 0,'-17'0'16,"-19"-17"-1,19 17-15,-18 0 16,52 0-1,1 0 17,141 17-17,140 19 1,-52-36 0,106 35-16,-71 0 31,-158-35-31,17 0 15,-88 35 1,0-35 0,-36 0 31,-34 0-47</inkml:trace>
  <inkml:trace contextRef="#ctx0" brushRef="#br0" timeOffset="23564.44">11448 5274 0,'-36'0'0</inkml:trace>
  <inkml:trace contextRef="#ctx0" brushRef="#br0" timeOffset="23914">5838 5997 0,'-35'-17'16,"70"34"-16,-246-34 16,176-1-1,17 18-15,-35 0 16,35 18 0,36-36-1</inkml:trace>
  <inkml:trace contextRef="#ctx0" brushRef="#br0" timeOffset="24006.87">5909 5997 0,'141'0'15,"-300"0"-15,371 0 0,-406 0 0,617 18 16,-334-18-16,299 35 16,-177-35-1,-158 18-15</inkml:trace>
  <inkml:trace contextRef="#ctx0" brushRef="#br0" timeOffset="24110.9">7267 6085 0,'0'0'15,"18"0"16,52 0 1,1-17-32</inkml:trace>
  <inkml:trace contextRef="#ctx0" brushRef="#br0" timeOffset="24639.13">9419 6050 0,'-35'-18'0,"70"36"0,-88-36 0,36 18 31,-36 0-15,159 0-1,88 18 1,70-18-16,159 18 31,-317-1-31,265 1 16,-142-18-1,0 18 1,-105-18 0,-107 0-16,1 0 15,35 17 16,-124-17-15,-34 0 0,16 0-1,54 0 1</inkml:trace>
  <inkml:trace contextRef="#ctx0" brushRef="#br0" timeOffset="25237.08">5874 6862 0,'0'0'0,"17"0"0,177 35 31,-123-35-31,141 0 16,140 17-1,-34-17 1,-124 0 0,-53 0-1,-88 0 1,-35 0 0,-1 18 15,19-18-16,52 18 1,53-1 0,-88-17-16</inkml:trace>
  <inkml:trace contextRef="#ctx0" brushRef="#br0" timeOffset="25626.96">9454 7250 0,'0'0'0,"-17"0"16,-1 0-16,1 0 15,-1 17 1,36 18-1,52 1 1,-35-36-16,177 53 16,70-36-1,-105 19 1,17-19 0,-89-17-1,-52 18 1,-70-18 31,-36-18-47,-53 1 15</inkml:trace>
  <inkml:trace contextRef="#ctx0" brushRef="#br0" timeOffset="26043.47">6720 7532 0,'-35'0'15,"70"0"-15,-105 0 0,52 0 0,-17 17 16,194-17 15,52 0-15,142 18 0,18 0-1,-72-18 1,72 0-1,35 0 1,-195 0 0,-52 17-1,-141-17 1</inkml:trace>
  <inkml:trace contextRef="#ctx0" brushRef="#br0" timeOffset="33707.08">3210 3951 0,'0'0'0,"18"0"15,-18-18 1,0 1-1,0-1 1,0 1-16,0-1 16,-18-17-16,-52-1 31,17 19-15,-18 17-1,1 17 1,17 36-1,0 18 1,53-54 0,0 36-16,0 53 31,0-71-15,53-17-1,-18-18 1,36 0-16,-1-53 31,-35 0-15,-17 18-16,35-53 15,-53 35 1,0 0 0,0 35-1,0 36 32,0 0-47,0 17 16,0 35-1,0-17 1,0 18 15,18-53-31,35 34 16,-1-34-16,19-18 31,35 0-15,17-53-1,-34 0 1,-72 36-16,71-89 16,-52 35-1,-19-17 1,-17 18-1,0-19 1,-106-17 15,36 54-15,-71-19 0,17 36-16,-34 17 31,69 0-16,-52 18 1,18 18 0,-18 17-1,17 18 1,-52 35 0,70 1-1,18 17 1,35 35-1,35-88-15,1 70 16,17 71 0,0-70-1,52-1 1,37-17 15,52-36-15,18-70-1,35 18 1,-71-18 0,53-53-16,-52 18 31,35-18-15,-142 53-16,89-53 15,-71 35 1,-17 1-1,-89 17 17,71 17-17,-35 19 1,-53 17 0,17-18-1,-34 35 1,-1-52-16,0-18 31,88 0-31,-105 0 16,35-35-1,-18-53 1,0-1 0,71 1-1,-18-71 1,35-35-1,18 71 1,35 17 15,71 0-15,53 18-16,17 0 31,-123 70-31,106-17 16,17 0-1</inkml:trace>
  <inkml:trace contextRef="#ctx0" brushRef="#br0" timeOffset="33737.05">3616 3563 0,'0'18'16</inkml:trace>
  <inkml:trace contextRef="#ctx0" brushRef="#br0" timeOffset="33876.9">3545 3704 0,'0'-17'15,"-17"17"1,-71 0 0,52 0-1</inkml:trace>
  <inkml:trace contextRef="#ctx0" brushRef="#br0" timeOffset="34959.22">2840 3792 0,'0'36'0,"-53"34"31,53-52-31,0 35 0,0-36 0,53 89 31,-53-53-15,35-53-16,18 0 31,0 0-15,18-53-1,-19-17 1,1-1-1,-17 1 1,-19 34 0,19 1 15,-36 17-15,0 36 46,0 0-62,0 35 16,0 70-1,0-52 1,0-1 0,17-35-1,-17 1 1,18-36-16,88 0 15,35 0 1,-35-53 0,-1-18 15,-16-17-15,-36-35-1,-18 34 1,-35 72-16,-35-71 15,-36 17 1,-70-17 0,-18 0-1,36 52 1,-36 1 0,0 35-1,53 18 1,-52 35-1,-36 52 1,70-16 0,18 16 15,71-69-31,-36 140 0,89 18 31,17-35-15,36-36-16</inkml:trace>
  <inkml:trace contextRef="#ctx0" brushRef="#br0" timeOffset="34977.15">2593 4657 0</inkml:trace>
  <inkml:trace contextRef="#ctx0" brushRef="#br0" timeOffset="35209.17">3440 4551 0,'0'-18'0,"70"-17"15,-17 0 1,-35-1 0,-1 36 15,-17-17 0,-17 17-15,-19 17-1,19-17-15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3:18:20.1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2963 512 0,'0'0'0,"18"0"63,0 17-47,-18 1-16,35 52 15,35 19 1,-17 16-1,-17-16 1,34 34 0,-52-88-1,17 36 1,-17-1-16,-18-52 31,17-18-15,-17-53 15,0 0-31</inkml:trace>
  <inkml:trace contextRef="#ctx0" brushRef="#br0" timeOffset="399.97">3616 494 0,'0'0'0,"0"18"47,-18-1-32,-35 36-15,36-35 16,-89 105-1,0 1 1,-53 52 0,71-52-1,-35-1 1,70-70 0,53-35-16,-18-18 15,18 17 1,35-52 15,-17 17-15,0-17-16,-1 17 15,19 18-15</inkml:trace>
  <inkml:trace contextRef="#ctx0" brushRef="#br0" timeOffset="720.26">3792 847 0,'0'0'15,"0"17"1,0 1-16,-17 0 15,-1-1-15,0 71 16,1 1 0,17 69 15,-18-34-15,1 158-1,-1-88-15,18-70 16</inkml:trace>
  <inkml:trace contextRef="#ctx0" brushRef="#br0" timeOffset="855.62">3598 2417 0,'0'-18'47,"0"0"-47,0-35 15,0-70 1,0 88-16</inkml:trace>
  <inkml:trace contextRef="#ctx0" brushRef="#br0" timeOffset="1299.85">3669 1058 0,'0'-17'0,"0"34"0,0-52 15,0 17-15,18-35 16,34-17 0,-16 17-1,34 0 1,18 35 0,-35 18-1,18 0 1,-18 71-1,-36 0 1,-17 17 0,-105 0-1,34-35 17,-17-18-17,35-35 1,35 0-1,18-17 32,0-1-47,18 0 16,0 18-16</inkml:trace>
  <inkml:trace contextRef="#ctx0" brushRef="#br0" timeOffset="1888.08">4692 811 0,'18'-17'0,"-36"34"0,36-52 16,-18 17-16,0-17 0,0 0 31,-53 0-15,-18 35 0,-17 17-1,17 19 1,-17 69-1,71-69-15,-1 52 16,18 35 0,0-34 15,18-37-31,52-34 31,18-18-31,-35-35 31,35-53-15,-52-36-16,-1 36 31,-17-18-15,17 53 0,-35 36-1,0 52 1,-35-18-1,35 72 1,0-36 0</inkml:trace>
  <inkml:trace contextRef="#ctx0" brushRef="#br0" timeOffset="2873.05">4727 1111 0,'35'36'32,"-70"-72"-32,106 89 0,-18-53 15,35 0 16,-18-70-15,-52 52-16,53-35 0,-36-70 31,18-19-15,-36 54 0,1 18-1,-18 17 1,-18 35-1,18 71 17,0 35-17,0 0 1,0 36 15,0-106-31,0 70 16,0-18-1,18-34 1,0-36 0,52 0-1,-17-36 1,35-70 0,-52-17-1,17 17 1,-18-17-1,-35 70 1,0 35 0,-18 71 31,18 0-32,0 70-15,0-17 31,-17-18-15,17 1 0,0-54-1,0-17-15,0-36 47,0 0-31,0 1-16,0-1 0,0-70 15,0 35 1,53-35 0,17 35-1,36 18 17,-36 17-17,36 36 1,-88 34-1,0 54 1,-18-18 0,0 1-1,-18-19 1,0-34 0,1-36 15,-1-18-16,-17-35 1</inkml:trace>
  <inkml:trace contextRef="#ctx0" brushRef="#br0" timeOffset="3188.61">5115 794 0,'18'0'15,"35"0"1,-36 0-16,54-18 15,35 18 1,-36-18 0,-34 18-1,-36-17 17</inkml:trace>
  <inkml:trace contextRef="#ctx0" brushRef="#br0" timeOffset="3931.25">3687 1958 0,'0'0'0,"0"18"15,0 17-15,-18 141 31,18-158-31,-18 52 16,1-17 0,-1-35-16,18 0 31</inkml:trace>
  <inkml:trace contextRef="#ctx0" brushRef="#br0" timeOffset="4949.88">7708 459 0,'-17'0'16,"34"0"-16,-34-18 0,-36-17 31,53 52 0,0 72-31,0-54 0,35 71 31,-35 52-15,0-34 0,0 17-1,0-70 1,0-54-16,-35 18 15,17-35 17,0-70-17,18 17 1,18-53 15,0 88-31,-1-34 16,1 34-16,70-70 15,0 52 1,53 19-16,-52 34 31,-1 54-15,-35 35 0,-53 0-1,-71-36 1,-70 1-1,-18-18 1,71-36 0,53-17-1,17 0-15,-17 0 32,17 0-17</inkml:trace>
  <inkml:trace contextRef="#ctx0" brushRef="#br0" timeOffset="8449.69">8484 811 0,'0'-17'0,"0"-1"31,0 36 0,0-1-15,-17 36 0,-1 53-1,18-18-15,0 1 32,0-37-17,53-34 1,0-18-1,17-18 1,19-34 0,-19-1-1,1-53 1,-71 88 0,0-35-1,17 0 1,-17 36-1,0 52 17,0-17-32,0 52 15,0 54-15,0-19 32,0 54-17,0 35 1,-17 0-1,17 124 1,-36-107 0,1-69-1,0-1 1,-18-36 0,0-87 15,-18-18-16,1-106 1,17 0 0,18-105-1,17-71 1,18 70 0,35-35-1,71 106 1,-18 70-1,36 1 1,-71 52 0,-36 18 15,54-18-15,-18 1-1</inkml:trace>
  <inkml:trace contextRef="#ctx0" brushRef="#br0" timeOffset="8742.12">10231 617 0,'-18'0'0,"36"0"0,-54 0 0,19 0 15,-1 0 1,18-17-1</inkml:trace>
  <inkml:trace contextRef="#ctx0" brushRef="#br0" timeOffset="8902.66">10477 600 0,'53'0'16,"-35"0"-16,35 0 16,106 0-1,-89 0 1,-87 17 15,-54-17-15,18 0-1</inkml:trace>
  <inkml:trace contextRef="#ctx0" brushRef="#br0" timeOffset="9555.32">10125 617 0,'-18'0'16,"36"0"-16,-18 0 15,53 0 1,52 0 0,-16 0-1,34 0 1,-88 0 0,71 0-1,-35 0-15,-54 0 31,-34 0 1,-1 0-17,-17 18 1,17 0-16</inkml:trace>
  <inkml:trace contextRef="#ctx0" brushRef="#br0" timeOffset="9902.43">10495 706 0,'-18'0'16,"1"0"0,-1 0 30,18 17-46,-17 36 16,-1 53-16,0 35 31,-17 0-31,35-53 32,-18-52-32,18 17 15,-17-36 1,17 1-1,0-36 17,17-35-17</inkml:trace>
  <inkml:trace contextRef="#ctx0" brushRef="#br0" timeOffset="10400.08">10583 1129 0,'0'18'0,"18"-18"16,0 0-1,17 0 1,-17 0-16,52-36 15,-17-17 1,-18 18 0,-35-18-1,0 35 17,-35 1-32,-18 17 31,-53 70-16,71 1-15,35 35 32,0-53-17,0 17-15,18-34 32,35-19-17,-36-17-15,71 0 16,1 0-1,16-17 1,-16-19 0,-72 19-16</inkml:trace>
  <inkml:trace contextRef="#ctx0" brushRef="#br0" timeOffset="10702.98">11201 952 0,'0'0'0,"0"-17"0,0 34 31,17 1-15,1 0-16,-18 17 16,53 53-1,0-17 1,-18-1-1,0-17 1,-17-35 0,-18-36 31,18 1-47</inkml:trace>
  <inkml:trace contextRef="#ctx0" brushRef="#br0" timeOffset="10820.06">11501 952 0,'0'0'16,"0"18"-16,0 0 0,0-36 16</inkml:trace>
  <inkml:trace contextRef="#ctx0" brushRef="#br0" timeOffset="11002.16">11430 1023 0,'-53'53'15,"0"18"1,-17 17 0,-1-18-1,36-17 1,35-35-16,17-18 47,1 0-32,17-35-15,1 17 16</inkml:trace>
  <inkml:trace contextRef="#ctx0" brushRef="#br0" timeOffset="11379.8">11765 706 0,'0'0'0,"0"-18"0,18 18 15,-18 18 1,-18 34 0,0 19-1,1 35 16,17-71-31,-18 71 16,1 0 0,-1-36-1,18-17 1,0-35 0,35-18-1,36 0 1,-1-35-1,-17-18 1,-35 35-16</inkml:trace>
  <inkml:trace contextRef="#ctx0" brushRef="#br0" timeOffset="11669.69">11712 1005 0,'18'0'15,"-36"0"-15,53 0 32,-17 0-32,35-17 15,0 17 1,-18 0-1,-17-18 1,0 18 0,-1 0-1,1 0 1</inkml:trace>
  <inkml:trace contextRef="#ctx0" brushRef="#br0" timeOffset="12120.04">12488 794 0,'0'0'0,"0"-18"16,0 0-1,-17 18 1,17 18 0,-18 17-1,-35 71 17,35-35-17,1 35-15,17-18 31,0-35-31,0 0 32,0-36-32,0 1 15,53-18 1,-18 0 0,-17 0-1,17-18 1,0 1-1,-17-19 1</inkml:trace>
  <inkml:trace contextRef="#ctx0" brushRef="#br0" timeOffset="12555.21">12912 670 0,'0'0'0,"17"0"32,1 0-32,17 0 15,18 36 1,18 16-1,-36 19 1,18 35 0,-53-18-1,0 18 1,0-18 15,-18-70-31,-35 35 16,0 0-1,18-36 1,17 1 0,-17-18-1,18 0-15</inkml:trace>
  <inkml:trace contextRef="#ctx0" brushRef="#br0" timeOffset="14004.69">3140 1782 0,'-18'0'0,"36"0"0,-54 0 15,1 35 1,35-18 15,18-17-15,52 18-1,19-18 1,87 18 0,0-1-1,107-17 1,-72 18 0,-123-18-1,283 0 1,35 0-1,-89 0-15,106 0 32,-105 18-17,-212-18-15,335 17 0,-106 1 32,88 0-17,18-1 1,-123 1-1,87 17 1,1-17 0,-18-1-1,0 1 17,-88 0-17,70-1 1,-105 1-1,-159-18-15,264 0 0,-35 18 32,-70-18-17,88 0 1,-36 0 0,-123 0-1,106 0 1,-159 0-1,18 0 1,-53 0 0,-89 0-1,-34 0 48,-1 0-48,-35 0 1,-17 0 0</inkml:trace>
  <inkml:trace contextRef="#ctx0" brushRef="#br0" timeOffset="15087.45">1958 3087 0,'0'-18'31,"0"1"-16,0-1-15,35 0 16,0-35 0,18 0-1,0 0 1,-88 36 0,-53-18-1,0 35 16,-36 52-31,89-34 0,-53 0 32,52 17-17,36 18-15,0-18 32,106 18-17,18 0 1,-18 18-1,-54-18 1,-34 52 0,-36-16-1,-87-1 1,-1-35 0,53-36-1,-106-17 1,53 0-1,0-70-15,54-1 32,52-35-17,0 36-15,17 52 16,54-17 0,70 0-1,-71 17 1</inkml:trace>
  <inkml:trace contextRef="#ctx0" brushRef="#br0" timeOffset="15822.56">2152 3087 0,'0'17'31,"0"1"-31,-18 17 31,18 18-31,0-35 16,0 88 0,18-53-1,35-18 1,0-35 0,35 0-1,-17-53 1,-54 35-16,71-52 15,-70-1 1,-18 1 0,0 52-1,0-17 17,0 35-17,0 35 1,-53 71-1,35 17 1,18-17 0,-17 71-1,17-1-15,35 53 32,18 1-17,-35-72 1,-1 19-1,-34-36 1,-36-71 0,-71-52-1,-35-18 17,36-71-32,-18-34 31,53-19-16,70 71-15,-35-88 0,53-88 32,35 35-17,71 35 1,0 53 0,53 0-1</inkml:trace>
  <inkml:trace contextRef="#ctx0" brushRef="#br0" timeOffset="16379.84">2928 3069 0,'0'0'0,"-18"0"15,1 0 1,-1 0-1,0 35 1,18 36 0,0 17-1,0-70-15,0 52 0,0 19 32,0-72-17,0-34 32,0-19-47,0-17 16,0 18-16,0-53 15,18 17 17,53 1-17,17 70 1,-18-18-1,-17 18-15,0 88 32,-53 1-17,0 16 1,-35-34 0,35-1-1,-18-70 1,18-17-1,0-36 1,18-35 0</inkml:trace>
  <inkml:trace contextRef="#ctx0" brushRef="#br0" timeOffset="16704.5">3528 2857 0,'0'0'0,"0"18"31,0 0-15,-18-18-16,18 53 16,-18 35-1,18 0 1,-17 36-1,17-36 1,0-35 0,17-36-1,19-17 1,17-53 0,-18 0-1</inkml:trace>
  <inkml:trace contextRef="#ctx0" brushRef="#br0" timeOffset="16922.05">3387 3034 0,'-18'0'15,"53"0"-15,36 0 16,35-18 0,-36 18-1,18-17 1</inkml:trace>
  <inkml:trace contextRef="#ctx0" brushRef="#br0" timeOffset="17602.48">4163 3281 0,'0'-18'15,"0"1"-15,17-36 16,1 17 0,-18 19-16,0-54 15,-18 18 1,-35 18 0,-17 17 15,-18 36-16,35 17 1,18 71 0,35-35-1,0 34 1,0-34 0,52-36-1,-16-35 1,-19 0-16,36-17 15,0-36 1,-18-18 0,1-17-1,-36 17 1,17 19 15,-17 34-15,0 36-1,0 34 1,0 54-16,0-18 31,18-17-31,0-36 32,52-35-17,-17-17 1,-18-36-16</inkml:trace>
  <inkml:trace contextRef="#ctx0" brushRef="#br0" timeOffset="17899.86">4410 3087 0,'-18'-18'15,"36"36"-15,-36-53 0,18 17 31,53 0-31,53-17 32,-36 35-17,19 53-15,-72 17 32,-17 19-17,-17-19 1,-1-35-16,-53 54 15,36-54 1,0 0 0,35-52-16</inkml:trace>
  <inkml:trace contextRef="#ctx0" brushRef="#br0" timeOffset="18202.45">4621 3369 0,'18'-18'16,"17"-35"-16,53-35 31,-229 247-31,300-353 0,-88 123 15,-1-17 1,-34 53 0,-19 35-1,-34-18 1,-1 18-16,18 71 16,-18 35-1,1 0 1,17-18-1,0-35 1,35 0 0,53-36-1,0-17 1,0-35 0,-17-18-1</inkml:trace>
  <inkml:trace contextRef="#ctx0" brushRef="#br0" timeOffset="18454.97">5768 3034 0,'0'0'16,"18"-18"15,-18 36 47,-18 0-78,18-1 16</inkml:trace>
  <inkml:trace contextRef="#ctx0" brushRef="#br0" timeOffset="18655.18">5733 3440 0,'0'0'0,"0"-18"78,17 0-63</inkml:trace>
  <inkml:trace contextRef="#ctx0" brushRef="#br0" timeOffset="19121.11">7673 2963 0,'18'-17'16,"-18"-1"-16,17-17 15,-17 17 1,18 0-16</inkml:trace>
  <inkml:trace contextRef="#ctx0" brushRef="#br0" timeOffset="19386.87">7743 2787 0,'0'18'31,"-35"34"-15,-18 37-1,-53 52 16,-17 35-31,35-52 32,70-71-32,-35 70 15,18-70-15,35-35 32,-18-18-17,18-53 16,71-18-15,-36 1 0</inkml:trace>
  <inkml:trace contextRef="#ctx0" brushRef="#br0" timeOffset="19771.54">8008 2857 0,'0'0'0,"0"18"78,0 0-78,0-1 0,-35 36 15,-18 36 1,-53 52 0,0 35-1,0-17 1,53-71 0,1 0 15,52-53-16,17-35 17,36-52-32</inkml:trace>
  <inkml:trace contextRef="#ctx0" brushRef="#br0" timeOffset="20334.29">8590 2981 0,'0'-18'31,"-18"18"-15,18 18-1,-17 0-15,-1 87 16,-17 1 0,17 53-1,-17-18 16,35-88-31,0-35 0,18-1 32,35-17-17,35-35 1,-35-36 0,0 36-1,-18-18 1</inkml:trace>
  <inkml:trace contextRef="#ctx0" brushRef="#br0" timeOffset="20550.91">8378 3316 0,'0'0'0,"-17"0"0,34 0 46,1 0-46,17 0 0,54-35 32,-1 17-32,35-17 31,-87 35-31</inkml:trace>
  <inkml:trace contextRef="#ctx0" brushRef="#br0" timeOffset="21919.56">9313 3387 0,'18'0'16,"-36"0"-16,54 0 0,-19-18 0,19-35 31,-36 35-31,17-17 15,-17-18 1,0 36-16,0-19 0,-35 1 31,-36 17-15,-35 36 0,36 35-1,-18 53 1,35 17-1,53-17 1,17-35 0,36-54-1,36-17 1,-1-35 15,-71 17-31,54-35 0,17-70 31,-70 35-15,-1 0 0,-17 70-1,0 71 17,-17 0-17,17-36-15,0 89 16,0-53-1,53 18 1,35-54 0,-70-17-16,34 18 15,107-18 1,-53-53 15,-35 0-15,17-53-1,-71 18-15,1 0 32,-36 53-17,-34 35-15,-54 35 32,17 18-17,-16 53 1,87-89-16,0 54 15,18-18 1,53-36 0,18-17-1,35-17 1,-18-36 0,-18-18 15,-52 18-16,0 18-15,-1 18 32,-17 34-1,0 1-31,0 35 16,0-36-16,-35 107 15,35-18 1,-18 52-1,18 54 1,0-159-16,18 141 16,53 71-1,-36-18 1,-17-18 0,-36-53 15,-35-88-16,-88-52 1,-71-54 0,1-123-1,34-71 1,54-35 0,87 53-1,19-70 1,87 34-1,54 89 1,52 53 0,-52 18-1,17-1 1</inkml:trace>
  <inkml:trace contextRef="#ctx0" brushRef="#br0" timeOffset="22503.8">10477 3175 0,'0'0'15,"0"-18"-15,-17-17 31,17 53-15,0-1 0,0 36-1,-35 88-15,35-88 32,-18-17-17,18-19 1,-18-17-1,18-17 1,0-36 0,0-18-1,0-35 1,53 36 0,53-1-1,-35 54 16,-36 17-31,53 0 0,-53 0 16</inkml:trace>
  <inkml:trace contextRef="#ctx0" brushRef="#br0" timeOffset="22651.14">10971 3369 0,'0'18'16,"-17"-1"-16,-19 19 16,-16 16-1,16-34 1,19-18-1,-1-18 1,18-34 0,18 16-1</inkml:trace>
  <inkml:trace contextRef="#ctx0" brushRef="#br0" timeOffset="23970.26">11412 3157 0,'0'-35'15,"-17"17"-15,-36 1 16,0-1 0,-18 18-1,-35 35 1,18 54-1,35-1 1,53-53-16,0 71 16,0-53-1,71-18 1,17-35 0,-17-18 15,52-70-16,-88 18 1,1-36 0,-36 35-1,0 36-15,17 35 32,-17 35-1,-17 71-16,17 0 1,17-35 0,19-54-1,34-17 1,-52 0-16,52 0 31,-17-35-15,0-53-1,-18 0-15,-35-1 32,0 36-17,-17 53 17,-1 53-17,18 18 1,0 17-1,0-70-15,0 35 16,0 0 0,0-36-1,0-34 32,0-19-47,0-17 31,0 36-31,0-71 0,0 35 32,71-18-17,35 18 1,-18 53 0,18 18-1,-71-1-15,18 54 16,-18 35-1,-35-18 1,0-35 0,-18-18-1,1-35-15,-1 0 16,18-35 15,0-18 0,0 35-31,0-70 16,71 0-16,-54 53 16,54-18-1,35 18-15,-18 35 32,-17 52-17,-54 37 1,-17 16-1,0-16 1,-17-19 0,-1-52-1,18-36 32,0-17-47,0 17 16,0 1-16</inkml:trace>
  <inkml:trace contextRef="#ctx0" brushRef="#br0" timeOffset="24435.63">12929 2999 0,'-53'0'15,"36"17"1,-1 1-16,-35 17 16,36-17-16,-36 35 15,35 53 1,0-36 0,18 18-1,53-35 1,18-35-1,17-18 1,18-18 0,-36-17-1,1-53 1,-53 70 0</inkml:trace>
  <inkml:trace contextRef="#ctx0" brushRef="#br0" timeOffset="25419.92">10724 3069 0,'18'0'0,"0"0"15,35 0-15,0 0 32,-1 18-17,-16 52 1,-19 1-1,-34 17 1,-1-70-16,-70 88 16,17-54-1,18 1 1</inkml:trace>
  <inkml:trace contextRef="#ctx0" brushRef="#br0" timeOffset="26483.81">12753 3210 0,'18'0'78,"-1"0"-78,1 0 16,-1 0-16,36-17 0,-17-1 31,-19 18-31,19-35 16,-1-1 0,-35 1-1,0 0 1,0 0-1,-18 35 1,-17 0 0,-36 0-1,18 17 1,18 1 0,0 17 15,35 0-16,0-17-15</inkml:trace>
  <inkml:trace contextRef="#ctx0" brushRef="#br0" timeOffset="27460.85">13794 2328 0,'0'0'0,"0"-17"31,17 17-15,71-18-1,-70 0 1,141 18-1,-36 0 1,1 0 0,-89 0-1,-106 18 17,-34-18-17,69 0-15,-87 18 16,17-18-1,36 0 1,52 0 0,0 0-1,-17 17 1,17 1-16,-17 53 16,17 17 15,1 53-16,-19-18 1,-16 71 0,-1 0-1,0 18 1,35 0 0,18-89-1,18 1 1,35-36-1,17-35 1,-52-53-16,88 0 16,35-36-1,-53-16 1,18-19 0,-18-52-1,-70 87 1</inkml:trace>
  <inkml:trace contextRef="#ctx0" brushRef="#br0" timeOffset="27803.16">14323 2699 0,'-18'0'0,"36"0"0,-54 0 0,19 0 15,-36 0 1,0 70 0,0 18-1,18 18 1,35-70-16,-18 69 16,18-16 15,0-1-16,35-35-15,18-53 32,53 0-17,-88-18-15,52-35 16,-52 36-16,17-36 0</inkml:trace>
  <inkml:trace contextRef="#ctx0" brushRef="#br0" timeOffset="28019.57">13970 3034 0,'-18'0'0,"36"0"0,-18 0 31,18 0-31,70 0 16,-53 0-1,53 0 1,18-35 0,-35 17-16</inkml:trace>
  <inkml:trace contextRef="#ctx0" brushRef="#br0" timeOffset="28175.75">14587 3069 0,'0'0'15</inkml:trace>
  <inkml:trace contextRef="#ctx0" brushRef="#br0" timeOffset="28486.07">14640 2910 0,'-17'0'0,"-1"18"0,0 0 15,18-1 1,-35 54-1,35-53-15,0 52 16,0-52-16,0 35 16,35 0-1,18-36 1,35-17 0,-17 0 15,0-35-16,-54 17-15</inkml:trace>
  <inkml:trace contextRef="#ctx0" brushRef="#br0" timeOffset="29416.82">15099 2981 0,'-18'-18'15,"1"1"1,17-19-1,35 19 1,53-1 0,0 18-1,-17 53 1,-54-35-16,1 35 16,-18 17-1,-35 1 16,-18-18-15,18-18 0,17-35-16,18-18 31,18-35-15,35-17-16,-1 17 31,37-18-16,-1 1 1,-53 34 0,-17 36-16,-18 36 31,-53 17-15,18 17-1,-1 18 1,19 1-1,17-72 1,0 54 0,0-54-1,70 1 1,18-18 0,1-53-16,-1-17 31,-18-19-16,-34 19 1,-1-54 0,-17-17-1,-1 53 1,-17 35 0,-17 71 15,-1 52-16,0 54 17,1-18-32,17-71 15,0 36 1,0 34 0,0-34-1,35-36 1,0-17-1,18-18 1,35-71 0,-52 18-1,-1 18 1</inkml:trace>
  <inkml:trace contextRef="#ctx0" brushRef="#br0" timeOffset="29686.42">15893 2893 0,'17'0'16,"1"0"-16,0 0 0,87-18 31,-87 18-31,70 0 15,18-35 1,-71 35 0,-35-18-1,-17 1 1,-19 17-16</inkml:trace>
  <inkml:trace contextRef="#ctx0" brushRef="#br0" timeOffset="30386.2">14605 2928 0,'18'0'31,"-1"-18"-31,1 18 16,17 0-1,0 0-15,1 0 32,17 0-17,-53 18-15,0 0 16,0 17 0,-36 18-1,-17-18 1,1-17-1,16-18 1,19 0 0</inkml:trace>
  <inkml:trace contextRef="#ctx0" brushRef="#br0" timeOffset="31162.77">16757 2805 0,'0'0'0,"18"0"0,-1-18 15,-34 18 16,-19 0-15,19 0-16,-19 35 16,-17 53-1,1 1 1,34-19 0,18 18-1,0-35 1,35 0-1,36-53 1,-18 0 0,17-17-1,-17-19 1</inkml:trace>
  <inkml:trace contextRef="#ctx0" brushRef="#br0" timeOffset="31533.12">17074 2769 0,'36'-17'31,"-19"17"-31,19 0 15,34 53 1,-35 35 0,-35-53-16,0 71 15,-35-18 1,-18-17 0,-53 34 15,89-105-31,-1 0 15,18-17 17,71-54-17,-54 54-15</inkml:trace>
  <inkml:trace contextRef="#ctx0" brushRef="#br0" timeOffset="31840.37">17762 2910 0,'71'0'31,"-53"0"-15,-1 0 0,1 0-1,-1 0-15,36 0 16,-53 18 31</inkml:trace>
  <inkml:trace contextRef="#ctx0" brushRef="#br0" timeOffset="32050.71">17709 3087 0,'-17'0'16,"34"0"-16,-52 0 0,53 0 15,-18 17-15,17-17 31,36 0-31,36 0 32,-37-17-17,-16-18 1</inkml:trace>
  <inkml:trace contextRef="#ctx0" brushRef="#br0" timeOffset="32579.78">18362 2452 0,'0'0'0,"-18"0"0,36-18 31,17 18-15,-17 0-16,-18-35 15,35 0 1,-35-18 0,0 70-1,-53-70 1,18 53-1,17 0 1,-34 18 0,34 70-16,0 0 31,18-52-15,18-36-1</inkml:trace>
  <inkml:trace contextRef="#ctx0" brushRef="#br0" timeOffset="32779.65">18274 2593 0,'0'35'0,"0"0"16,53 1 0,0-1-1,17-35-15</inkml:trace>
  <inkml:trace contextRef="#ctx0" brushRef="#br0" timeOffset="34583.47">19050 2663 0,'18'0'63,"-36"0"-48,0 0 1</inkml:trace>
  <inkml:trace contextRef="#ctx0" brushRef="#br0" timeOffset="35059.73">18874 2822 0,'0'-17'16,"0"-1"-1,0 0-15,0 1 16,0-1 0,0 0-16,35-17 15,-35 17 1,18 1-1,-1 70 17,18 17-17,-35-52-15,18 88 16,0-18 0,-1-17 15,-17-19-16,0-34-15,0-36 47,0-17-47,0-35 32,18 34-32</inkml:trace>
  <inkml:trace contextRef="#ctx0" brushRef="#br0" timeOffset="35317.64">19315 2575 0,'0'18'16,"0"0"-16,-36 17 16,19-18-16,-36 89 15,0-18 16,-18 1-31,36-19 32,35-34-32,53-36 47,0-18-47</inkml:trace>
  <inkml:trace contextRef="#ctx0" brushRef="#br0" timeOffset="35602.99">19562 2734 0,'0'0'0,"0"18"31,0 17-31,-18 18 16,-35 35-1,53-70 1,-18 17 0,1-17-16,-1 17 15,0-17 1,18-36 15,0 0-31,0 1 16,18-36-16</inkml:trace>
  <inkml:trace contextRef="#ctx0" brushRef="#br0" timeOffset="35802.08">19667 2540 0,'0'-18'16,"36"18"-1,-54 0 1,0 18-1,1 0 1,17-1 0,0 1 15,0 0-31</inkml:trace>
  <inkml:trace contextRef="#ctx0" brushRef="#br0" timeOffset="36300.76">20108 2752 0,'0'0'0,"-17"0"47,-1 0-47,-53 0 16,19 17-1,-1 19 1,53-19 15,0 18-31,70 1 32,-17-19-32,18 19 31,-54-19-31,1 19 15,0-1 1,-18 0 0,-53 0-1,-36-17 1,1-18 0,35 0-1,0-35 16,36 35-15,17-18 0,0 1-16,53-19 31,-36 36-31</inkml:trace>
  <inkml:trace contextRef="#ctx0" brushRef="#br0" timeOffset="36565.76">20338 2805 0,'0'0'16,"0"17"15,0 1-31,0 52 16,0-17-1,-18-35 1,18 17 0,0-17-16,-18-18 15,18 18 1,0-54 15</inkml:trace>
  <inkml:trace contextRef="#ctx0" brushRef="#br0" timeOffset="36919.35">20408 2522 0,'-17'0'0,"-1"0"31,18 18-31,0 0 16,70-18-1,1 0 1,-18-18 15,-53-35-15,0 35-16,0 1 16,-88-1-1,17 18 1,1 35-1,52 36 1,0-18 0,18 17-1,18-52-15,53 0 16</inkml:trace>
  <inkml:trace contextRef="#ctx0" brushRef="#br0" timeOffset="37500.22">20832 2540 0,'0'-18'0,"0"36"15,0-53-15,-18 35 16,0 0 0,1 53-16,17 17 31,-18 54-16,18-89-15,0 35 16,0 36 0,-18-35-1,1-53 1,-1-18 15,0-18-15,1 18-1,17-53 1,0 0 0,70-18-1,36 36 1,0 18 0,0 34-1,-53 36 1,-18 18-1,-35-1 1,-35-34 0,17-19-16,-70 18 15,-36-17 1,19-18 0,52 0-1,53-53 16,17 53-31,36-53 16</inkml:trace>
  <inkml:trace contextRef="#ctx0" brushRef="#br0" timeOffset="37802.48">21378 2593 0,'0'0'0,"18"-18"15,-18 1-15,0-1 16,0 0-16,0 36 31,0 53-15,0 34 0,-18 36-1,1-123-15,-1 70 31,0-17-15,18-53 0,0-36 15,18 0-15</inkml:trace>
  <inkml:trace contextRef="#ctx0" brushRef="#br0" timeOffset="38165.58">21484 2910 0,'0'0'15,"18"0"1,-1 0-16,1 0 0,35 0 16,18-53-1,-1 18 1,-70 0 15,0 17-15,-88 18-1,17 36 1,-17 52 0,71-35-1,-1 0 1,18-18-1,18-17-15,34-18 16,37 0 0,34-18-1,-52 0 1</inkml:trace>
  <inkml:trace contextRef="#ctx0" brushRef="#br0" timeOffset="38460.12">22102 2522 0,'-18'0'0,"36"0"0,-36-17 31,53 17-16,36 0 1,-18 0 0,35-18-1,-18 18 1,-52 0 0,-36 0 15,1 0-31</inkml:trace>
  <inkml:trace contextRef="#ctx0" brushRef="#br0" timeOffset="38749.98">22296 2540 0,'-18'0'0,"0"0"15,18 18 1,-17 17-1,17-17-15,-18 52 16,18 18 0,-18 18-1,1-53 1,-19 18 0,36-36-1,18-35 32,17-18-47</inkml:trace>
  <inkml:trace contextRef="#ctx0" brushRef="#br0" timeOffset="38879.68">22401 2893 0,'0'-18'16</inkml:trace>
  <inkml:trace contextRef="#ctx0" brushRef="#br0" timeOffset="39135.42">22525 2822 0,'0'-17'31,"35"-1"-15,-35-17-1,-18 17 1,-17 18 15,-35 53-31,34 0 16,36-36-1,0 54-15,0-18 32,0-18-32,36 1 31,52-36-16,-71 0-15,54 0 16,17-18 0</inkml:trace>
  <inkml:trace contextRef="#ctx0" brushRef="#br0" timeOffset="39399.83">22878 2699 0,'17'17'32,"-17"1"-17,0 0-15,18 35 16,0-1 0,-1-34-16,18 53 0,-35-36 31,0-17-16,18-36 17</inkml:trace>
  <inkml:trace contextRef="#ctx0" brushRef="#br0" timeOffset="39489.89">23125 2699 0</inkml:trace>
  <inkml:trace contextRef="#ctx0" brushRef="#br0" timeOffset="39659.83">23019 2787 0,'0'18'16,"-36"34"0,1 1-16,-18 0 31,18-17-16,17-19-15,36-17 32,0 0-17,35-17 1</inkml:trace>
  <inkml:trace contextRef="#ctx0" brushRef="#br0" timeOffset="40015.73">23407 2399 0,'0'0'0,"-18"53"16,1-36-16,-1 19 31,0 70-16,-17 17 1,0-52 0,35 17-1,0-35 1,0-18 0,17-35-1,19 0 1,34 0-1,1-35 17,-71 17-32,17 0 0</inkml:trace>
  <inkml:trace contextRef="#ctx0" brushRef="#br0" timeOffset="40149.86">23266 2734 0,'0'0'0</inkml:trace>
  <inkml:trace contextRef="#ctx0" brushRef="#br0" timeOffset="40280.94">23689 2663 0</inkml:trace>
  <inkml:trace contextRef="#ctx0" brushRef="#br0" timeOffset="40929.9">23266 2593 0,'0'0'0,"-18"0"16,0 0-16</inkml:trace>
  <inkml:trace contextRef="#ctx0" brushRef="#br0" timeOffset="41160.14">23142 2611 0,'0'0'15,"18"0"1,-1-18-1,36 18 1,-35 0 0,88 0-1,-18 0 1,-35-18 0,-35 18-16,-1 0 31,1 0-16,0 0 17,-1-17-17</inkml:trace>
  <inkml:trace contextRef="#ctx0" brushRef="#br0" timeOffset="41860.1">24112 2293 0,'0'0'0,"-17"0"47,-1 0-47,-17 0 16,17 0-16,1 0 16,-19 0-1,54-35 32,0 35-47,34-18 0,1 18 16,-35 0 15,0 0-15,-18 35-1,0-17 1,-36 17-1,1-35 17,0 0-17,35-17 1,0-1 0,0 0-1,0 1 1,35 17-1,-35-18 1,35 18 0,1 0-16,-36 53 15,0 18 17,0 17-17,-53 0 1,-88 0-1,105-70-15</inkml:trace>
  <inkml:trace contextRef="#ctx0" brushRef="#br0" timeOffset="43251.57">18380 2381 0,'17'0'16,"1"0"0,0 0-16,-1 0 15,-17-17-15,0-1 32,0-17-17,-17 35 1,-1-18-1,0 18-15,1 0 16,-36 18 0,35 17-1,-17 18 1,35-18 0,0-17-1,35-1 1,-17-17-1</inkml:trace>
  <inkml:trace contextRef="#ctx0" brushRef="#br0" timeOffset="44819.72">24342 1940 0,'-18'0'0,"0"0"15,1 0 1,34 0 31,1 0-31,0 0-16,17 0 0,71 18 31,-36-18-16,19 0 1,-72 18-16,1-18 16,17 17-1,-35 36 1,0 0 0,0 0-1,0 0 1,0 35-1,0 18 17,-18-18-32,18 53 31,-17-17-15,17-36-16,-35 53 31,17-70-16,-17-1-15,17 1 32,-17-18-17,17-18 1,-17 0 0,52 0-16,-17-17 15,-53-18 1,-17 0 15,35 0-15,-18 0-16,-53 0 15,0 0 17,-17 0-17,-1-18 1,54 18-1,52 0-15,-17 0 16,17 0 0,18-17-1,-18 17 1,1 0 0,-1 0-1,0-18 1,1 18 15,17-18 32,17 18-48</inkml:trace>
  <inkml:trace contextRef="#ctx0" brushRef="#br1" timeOffset="56959.54">3122 5380 0,'-18'0'0,"36"0"0,-18 0 16,0-35-1,0 17 1,-18 18 46,1 18-62,17-1 0,-53 71 16,18 18 0,17 53 15,0-36-31,18-105 15,0 106 1,0-72 0,53-16-1,0-36 1,35 0 0,1-71-1,-37 36-15</inkml:trace>
  <inkml:trace contextRef="#ctx0" brushRef="#br1" timeOffset="57439.87">3598 5644 0,'0'0'0,"-17"0"0,-1 0 15,0 0 1,-17 53-16,17 0 31,1 35-15,17-17-16,0-36 15,0 18 1,0-35-16,0 17 16,70-17-1,19-18 1,-19-18-1,54-35 1,-36-17 15,-71-36-15,-17 18 0,-70 17-16,-18 53 31,-36 18-16,54 53 1,34-35-16,-34 53 16,52-1-1,18 1 1,35-36 0,18-35-16</inkml:trace>
  <inkml:trace contextRef="#ctx0" brushRef="#br1" timeOffset="58231.99">4480 5715 0,'0'-35'0,"-35"-18"31,17 53-31,1 0 0,-19 0 15,-69 17 1,16 54 0,54 0-1,0 34 1,35-69 0,17-19-1,36-17 1,36-35-1,16-18 1,-34 0 0,-53 36-1,17-36-15,-35 17 32,0 54-1,-35 17-31,17 36 31,18-36-31,0 71 16,0 17-1,35-17 1,18 53 0,-35-18-1,-1 35 1,-17-123-16,0 106 15,-35-71 1,-35 18 15,-36-35-31,18-36 32,-71-53-32,18-87 31,70 16-16,1-69-15,52 16 32,53-34-17,71 17 1,35 1 0,36 34-1,-54 36 1,1 35-1</inkml:trace>
  <inkml:trace contextRef="#ctx0" brushRef="#br1" timeOffset="58489.51">4904 5592 0,'0'17'32,"0"1"-32,0-1 0,0 1 0,-18 53 31,0-18-15,18-18-1,-17-18 1,17-34-1,0-1 1</inkml:trace>
  <inkml:trace contextRef="#ctx0" brushRef="#br1" timeOffset="58916.14">4815 5345 0,'-35'0'0,"17"0"16,-17 0 0,0 17-16,35 1 31,18-18-15,17 0-1,18 0 1,-36-35-1,-17-1 1,0 1 0,-53 35 15,36 0-31,-54 0 16,36 18-16,35 35 31,0-18-16,0 18 1,18 0 0,35-18-1,35-35 1</inkml:trace>
  <inkml:trace contextRef="#ctx0" brushRef="#br1" timeOffset="59464.38">5115 5486 0,'0'17'16,"0"1"0,0 0-16,0-1 15,0 54 1,0-54-16,0 54 15,0 0 1,-17-19 0,17-34-1,-18-18 1,18-18 0,0-52-1,0-18 1,0 17-1,71-52 1,-1 52 0,-52 53-1,105-17 1,-35 18 0,36 52-16,-54 71 31,-52-18-31,-18 53 31,0-106-31,-35 36 16,0-18-1,35-36 1,-18-17 0,-53-17-1,54 17-15</inkml:trace>
  <inkml:trace contextRef="#ctx0" brushRef="#br1" timeOffset="60082.52">2346 5203 0,'0'-17'15,"-18"17"1,1 0 0,-19 70-1,1 89 1,35 35 0,0 88-1,0-105 1,0-124-16,0 70 15,0 1 1,0-71 0,0-36 15,-18-17-31,18-70 31,0-36-15</inkml:trace>
  <inkml:trace contextRef="#ctx0" brushRef="#br1" timeOffset="61709.66">2505 5115 0,'0'0'0,"-18"0"0,36 0 63,-1 0-63,19 0 15,17 0 1,52 0 0,72 0-1,17-17 1,-124 17-16,213-18 15,122 0 1,19 18 0,-72 0-1,54 0 1,-159 0 15,141 18-15,-194-18-1,0 0 1,-106 0 0,-17 0-16,-36 0 31,0 18-15,1-18-1,-19 0 1,1 17-1,0-17 1,17 36 0,-17 16 15,-18 19-15,0 0-16,0 52 31,0 36-31,0-36 31,0 71-15,0-70-1,0-1 1,0-35 0,0 1-1,0-19 1,-18-17-1,-17 0 1,-18-35 0,35 17 15,-35-35-31,-17 0 31,-19 0-15,-69 0-16,17 0 31,-106 0-15,0 0-1,53 0 1,-142-18 0,107 1-1,-18-19 1,18 36-1,70-17 1,-52-1 15,158 18-31,-106 0 16,-35 0 0,88-18-16,0 1 31,36-1-31,-19 18 31,19 0-15,35 0-16,17 0 31,0 0-15,1 0-1,-1 0 1,0 0-1,-17 0 1,17 0 0,-34 0 15,16 0-15,-17 0-1,0 0 1,36 18-16,-1-18 31,36 0 16,-1 0-31,1-18-16,53-17 15</inkml:trace>
  <inkml:trace contextRef="#ctx0" brushRef="#br1" timeOffset="63132.17">7461 6368 0,'0'0'0,"18"-18"15,17 0 1,-35 36 15,0 0-31,-17-1 16,-72 89 15,72-88-31,-89 105 16,35-35-1,-87 1 1,69-36-1,19-18 1,-1-18 0,54-17-1,34-52 17,36 34-17,18 0 1,-36 18-16,36 0 15,34 18 1,1 35 0,-53-18-1,0 18 1,-53 0 0,53-35 15,-18-18-31,1 0 31,-19 0-31</inkml:trace>
  <inkml:trace contextRef="#ctx0" brushRef="#br1" timeOffset="64030.12">8167 6632 0,'17'0'16,"-34"0"-16,52 0 0,36-53 16,-54 36-1,1-19 1,0 1-16,-18 17 0,0 1 31,-89 17-15,-34 35-1,17 0 1,0 36 0,71-36-1,35 0 1,53-35-1,0 18 1,70 17 0,-105-35-1,70 36 1,-17-1 0,-18 0-1,-36 1 1,-34 16-16,-72 1 31,54-53-31,-53 36 16,-53-36-1,17 0 1,71 0 0,18-53-1,35 17 1,53-16-1,35 16 1,-17 19 0,-36 17-1</inkml:trace>
  <inkml:trace contextRef="#ctx0" brushRef="#br1" timeOffset="64429.54">8555 6632 0,'0'-17'0,"0"34"31,0 1-15,-18 70-1,18-17 1,0 70-1,0-18 1,-17 71 0,-19 36-1,19-178-15,-36 142 16,-18 36 0,71-124 15,0-36-31,0-123 47,0 36-47,0-89 0,18-35 31,17 52-31</inkml:trace>
  <inkml:trace contextRef="#ctx0" brushRef="#br1" timeOffset="64792.18">8484 6844 0,'0'-18'15,"0"36"-15,0-53 0,0-1 16,0-52-16,36 0 16,34 53 15,-52 17-31,105 0 15,-17 18-15,0 71 32,-71-1-32,-35 19 31,-88-1-15,-18-53-1,0 0 1,36-35-1,52 0 1,18-17 31,35 17-47,54-35 0</inkml:trace>
  <inkml:trace contextRef="#ctx0" brushRef="#br1" timeOffset="65881.48">9490 6579 0,'0'-17'0,"0"-1"16,-18 0-16,-17-17 15,17 17-15,-17 1 16,-18 17-1,35 0-15,-52 88 16,17 0 15,0 18-31,35 0 32,18-53-32,18-18 31,0-35-31,70 0 15,-18-35 1,-17 0 0,18-54-16,-36 1 31,-17 0-15,-18 53-1,0 70 16,0 53-15,0-70-16,0 17 16,17 36-1,36-18 17,-17-53-32,52 0 31,-53-36-31,71-17 31,-36-35-15,-34 0-16,-19 17 31,-17 54-15,0 87 15,0-52-31,-17 35 15,17-36-15,-36 72 16,36-19 15,0-34-15,0-19 0,-17-17 15,-1 0-31,18-70 31,0 17-15,35-53-1,54 0 1,-1 53 0,53 18-1,-35 70 1,-53 36-1,-36 52 1,-17-35 0,0-35-1,0-17 1,-17-36 0,-1 17-1,18-34 1,18-36 15,17 35-31</inkml:trace>
  <inkml:trace contextRef="#ctx0" brushRef="#br1" timeOffset="66330.33">10795 6209 0,'-18'0'15,"36"0"-15,-53 0 0,17 0 0,0 0 16,1 35 0,17 18-1,35 35 17,71 18-17,0-71 1,70 36-16,-141-71 15,89 18 1,-54-18 0,-34 0-16,-72 0 47,-52 35-32,71-18-15,-72 72 16,-52 17-1,0-1 1,53-34 0,35-36 15,71-52 0,17 17-31</inkml:trace>
  <inkml:trace contextRef="#ctx0" brushRef="#br1" timeOffset="67098.07">12259 6209 0,'0'-18'0,"0"36"0,18-36 15,-18-17 1,0 53 15,0-1-31,-36 71 16,-17 106-1,-35 18 1,35-88 0,-17-36-1,35-71 1,-36 36 0,-17-53-16,35-17 31,18-36-31,-1-53 31,36 18-15,0 52-16,0-69 0,71 52 31,-1 35-15,19 71-1,-19 18 1,1 52-1,-54-105-15,36 88 16,-17-54 0,34-16-1,1-19 17,-1-17-32,1-53 31,-36 36-31,36-36 0</inkml:trace>
  <inkml:trace contextRef="#ctx0" brushRef="#br1" timeOffset="67539.81">12735 6509 0,'0'0'0,"0"-18"0,-17 18 31,-19 35-15,36-17-16,-35 70 15,0 18 1,35-35 0,0-1-1,0-17 17,53-35-17,17-18 1,1-36-16,-1 1 31,1-53-15,-53-36-1,-18 1 1,-71 17 0,18 71-1,-35 53 1,35 34-1,0 54 1,53 0 0,0-53-1,18-18 1</inkml:trace>
  <inkml:trace contextRef="#ctx0" brushRef="#br1" timeOffset="68339.71">13635 6597 0,'0'-18'0,"0"36"0,0-53 0,0 17 16,0-17 0,-18 17-16,-35 18 15,36 0-15,-54 35 16,-17 54-1,35-1 1,35-35 0,18-18-1,36-35 17,87 0-32,-35-35 31,-35-1-31,-18-34 15,-17 35 17,-18-1-17,0 72 17,0 16-17,0 19 1,0 17-1,0-52-15,0 87 16,0-35 0,0 71-1,-18 35 17,1 0-17,-1-71 1,-52 71-1,-19-88 1,19-53 0,-36-53-16,-53-53 31,36-88-15,-18-35-1,105-1 1,54-17-1,53 89 1,70-37 0,35 37-1,-70 34 1,-71 71 0,71-53-1,-18 18 1,-70 17-16</inkml:trace>
  <inkml:trace contextRef="#ctx0" brushRef="#br1" timeOffset="68604.86">14111 6456 0,'-18'0'0,"1"17"0,-1 19 16,18-19-16,-17 36 16,17 18 15,0-18-31,0-18 31,0-53 0</inkml:trace>
  <inkml:trace contextRef="#ctx0" brushRef="#br1" timeOffset="68990.13">14076 6262 0,'0'0'16,"-18"0"-16,18 17 16,0 1 15,53-18-31,35 0 16,-17-35 15,-71 17-16,0 1 1,-71-19 0,1 36-16,52 0 0,-35 18 31,36 17-15,17 36-1,35-1 1,-18-52-16,36 17 15,-35-17-15</inkml:trace>
  <inkml:trace contextRef="#ctx0" brushRef="#br1" timeOffset="69499.78">14587 6438 0,'0'18'31,"0"-1"-15,-17 1-16,17 17 16,-18 54-16,0-19 31,1 1-15,17-54-16,0 1 15,0 0 1,0-36 15,0-35-15,0-35-1,35 0 1,71-71 0,-18 106 15,53 18-31,-17 35 15,-71 88 17,-53 53-32,-71 53 31,36-123-15,-18-1-1,35-52 1,18-36 15,0 1-31</inkml:trace>
  <inkml:trace contextRef="#ctx0" brushRef="#br1" timeOffset="70439.86">16140 6103 0,'35'0'16,"-18"0"-1,-17 18 1,0-1 0,-105 54-1,16-18 1,-52 35 0,106-70-16,-106 52 15,53-70 1,70 0-1,18-53 1,53 36 0,35-1 15,-17 18-31,70 88 16,-18 18 15,-70-35-16,0-1 1,-18-52 0,-35 17-1,53-35 1,-35-35 0,53-18-1</inkml:trace>
  <inkml:trace contextRef="#ctx0" brushRef="#br1" timeOffset="70739.8">17004 6015 0,'-35'35'0,"70"-70"0,-88 105 0,35-52 15,-35 70 1,36-35-16,-107 141 16,36-17-16,-53-1 31,106-141-31,-71 71 16,53-53-1,35-35-15,18-1 16,18-17 15</inkml:trace>
  <inkml:trace contextRef="#ctx0" brushRef="#br1" timeOffset="71494.75">17586 6544 0,'0'0'16,"53"-71"15,-53 54-31,35-18 0,-35 17 15,0-35 1,-17 18 0,-89 35-16,17 0 31,-16 53-15,52 17-1,53-17 1,35 0-1,36-18 1,34 36 0,-16-36-1,-19 18 17,-70 0-32,-88-18 31,-71-17-31,18-18 31,35 0-15,36-35-1,52-18 1,18 0 0,53 35-1,35 0 1,36-17-1,-89 35-15</inkml:trace>
  <inkml:trace contextRef="#ctx0" brushRef="#br1" timeOffset="71889.89">18080 6350 0,'0'0'16,"-18"0"0,1 0-16,-1 18 0,0 52 31,1 54-15,17 34-1,0-16 1,-18-107-16,0 159 15,1-18 1,-36 54 0,-18-54-1,36-70 1,0-18 15,17-88-15,18-35-16,0-36 31,35-52-15,1-36-16</inkml:trace>
  <inkml:trace contextRef="#ctx0" brushRef="#br1" timeOffset="72264.89">17939 6597 0,'0'-35'16,"0"70"-16,0-88 0,0 18 0,17 17 0,1-88 31,70 53-31,-17 36 32,35 17-17,-1 0 1,-52 70-1,-53-52-15,0 88 16,-53-36 0,-52 1-1,-1-36 1,18-17 0,35-18-1,35 0 1,36 0 15,70-18-15</inkml:trace>
  <inkml:trace contextRef="#ctx0" brushRef="#br1" timeOffset="73329.72">18927 6421 0,'0'-18'16,"0"36"-16,0-54 0,0 19 15,0-1-15,-53 0 16,0 1 0,-36 34-1,-16 54 1,16 17-1,1 36 1,88-89-16,-17 18 16,34 0-1,71-53 1,-17 0 0,35-53 15,-18-18-31,-17-35 15,-54 89 1,1-71 0,-18 17-1,0 53 1,0 54 15,0-19-31,-18 54 16,18 35-1,18-36 1,17-35 0,18-17-1,0-18 1,35-35 0,-53-36 15,1 1-16,-19-36-15,-17 53 32,0 88-1,-17 53-15,-19 1-1,36-19 1,0 18-1,-17-52 1,-1-36 15,18-18 1,0-35-32,0-17 31,18-19-31,-1 72 0,72-89 31,-1 35-15,53 54-16,-53 17 31,-17 106-15,-71 17-1,0-17 1,0-89-16,-53 72 15,35-54 1,-17-17 0,35-36 31,0 0-47,0 1 0,18-19 15</inkml:trace>
  <inkml:trace contextRef="#ctx0" brushRef="#br1" timeOffset="73827.25">19897 6138 0,'0'0'16,"-18"0"-16,18 18 15,0 0 1,0-1-16,0 36 16,35 0-1,53 35 17,18-17-32,-35-36 31,35-35-31,-36 0 15,-52 0 17,-18-18-32,-35 1 31,-36 34-15,1 36-1,-72 88 1,54-52-1,-18-1 1,18-18 0,53-52-1,35-36 32</inkml:trace>
  <inkml:trace contextRef="#ctx0" brushRef="#br1" timeOffset="77839.92">1640 9049 0,'0'0'0,"-17"0"16,-36 0 15,35 0-31,18 17 15,0 1 1,18-18 0,35 18-1,17-18 1,1 0 0,-36 0-1,53-53 1,-35 0-16,0 0 15,-53 18 17,-35-1-17,-36 36 1,-52 18 0,35 35-1,17 17 1,71 36-1,0-35 1,35-1 0,-17-70-16,35 36 15,35-36 17,-35 0-17,-18 0 1,-17-18-16,-53 0 47,-1 18-47,-87 0 0,17 18 31,-17 35-15,52 0-1,53 17 1,18-52-16,0 53 15,53-36 1,36-17 0,-1-1-1,35-17 1,1-17 0,-1-36 15</inkml:trace>
  <inkml:trace contextRef="#ctx0" brushRef="#br1" timeOffset="78679.55">2558 9207 0,'0'0'0,"0"-17"15,-18-1-15,-35 18 16,-35 0-1,0 35 1,-1 36 0,72-18-1,-1 0 1,18-35 0,71-18 15,-1 0-31,36-36 31,-18-17-15,-35 18-16,-53 0 31,0 17 0,0 36-15,0 17-1,0 18 1,0-35-16,0 70 16,0 0-1,36 71 1,-19-18 0,36 53 15,-35-141-31,-1 88 15,1 53 1,-18 0 0,0-71-1,-71 1 1,-52-54 0,17-70-1,-88-17 1,53-36-1,-18-106 1,71-17 0,18-89-1,70 106 1,52-52 0,54 34 15,-35 89-31,52 0 31,-35 70-15,-52 1-16,-1 17 31,36-18-15</inkml:trace>
  <inkml:trace contextRef="#ctx0" brushRef="#br1" timeOffset="79060.08">3052 9190 0,'-18'0'16,"36"0"-16,-36 17 0,0-17 0,18 36 31,18-36-15,-18-18 15,18 0-15,-18 1-1,0-1 1,-18 18-1,18 18 17,0-1-17,0 1 17</inkml:trace>
  <inkml:trace contextRef="#ctx0" brushRef="#br1" timeOffset="79702.96">3069 9507 0,'0'18'16,"-17"-36"62,-1 18-47,0 0-15,1 0-1,17 18 1,0 0-1,0-1 1,0 1 0,17-18-1,1 0-15,0 0 16,-1-35 15,-17 17-15,0 0-16,0 1 31,-17 17-15,-1 17 15,18 1-15,18-18-1</inkml:trace>
  <inkml:trace contextRef="#ctx0" brushRef="#br1" timeOffset="80639.84">5045 8961 0,'17'-18'0,"-34"36"0,34-54 0,36 1 46,-35 17-46,-18 1 16,0 34 15,0 1-15,-35 35 0,17-18-16,-53 89 15,1-1 1,-36 18-1,0 0 1,36-52 0,-1 16-1,36-34 1,0-18 0,35-36 15,0-34 0,0-36-31,0 35 16,52-35-16</inkml:trace>
  <inkml:trace contextRef="#ctx0" brushRef="#br1" timeOffset="81159.81">5362 8908 0,'0'17'31,"0"1"-31,0 0 16,-17-1-16,-19 36 15,-17 71 1,0-36-1,-17 53 1,17-18 0,35-87-16,-17 69 15,-18 19 1,18-54 15,-36 19-15,54-54-16,17-17 31,17-71-15,1 35-16,17-17 15</inkml:trace>
  <inkml:trace contextRef="#ctx0" brushRef="#br1" timeOffset="85746.35">6032 9225 0,'0'-18'15,"0"1"1,0-1 0,0 1-1,0-19 1,0 19 0,-35-1 15,-35 18-31,34 18 0,-87 35 31,17 17-15,36-35-16,52 1 31,36-19-31,34-17 31,125 18-15,-89 0-1,35 17 1,-52 0 0,-53 0-1,-18 18 1,0-35 0,-89 53-16,-16-36 31,-72 18-16,19-36 1,52-17 0,35-17-16,53-19 31,18-16-15,18 34-1,53-17 1,17 17-1,-35 0-15</inkml:trace>
  <inkml:trace contextRef="#ctx0" brushRef="#br1" timeOffset="86170.11">6315 9243 0,'-18'0'15,"0"17"1,18 1-16,-17-18 0,-1 88 31,18 18-15,0-53-16,0 70 15,0 89 1,0-18 0,0-17-1,0 69 1,0 1 15,-17-123-31,17-54 16,0-122 15,0-37-15,17 54-1,18-194 1,-17 105-16</inkml:trace>
  <inkml:trace contextRef="#ctx0" brushRef="#br1" timeOffset="86577.84">6332 9296 0,'0'-18'16,"0"36"-16,0-54 0,0 19 16,18-1-16,53-35 15,17 18 1,-71 35-16,124-18 31,-70 18-15,-18 71-1,-35 17 1,-71-17-16,-71-1 31,-17-17-15,71-35-1,34-18 1,19 0 0,17-18 31,17 18-32,19 0-15</inkml:trace>
  <inkml:trace contextRef="#ctx0" brushRef="#br1" timeOffset="87678.36">7285 9260 0,'0'0'0,"0"-17"16,0-1-16,0 0 15,-35-34 1,-1 34 0,19 18-16,-72 0 15,37 18 1,-54 52 0,53 18-1,35-17 1,18 17 15,35-53-15,1-17-16,52-18 31,-18-18-15,36-52-1,-18-36 1,-52 35-1,-36 1 1,0 35 0,0 52 15,-18 71-15,18-70-16,0 35 31,0 18-31,35-19 31,1-34-15,52-18-1,-70 0-15,52-35 16,1 0 0,-36-36-1,-35 18 1,0-18-1,0 54 1,0 70 15,0 17-15,0 1 0,0-1-1,0-17 16,0-35-15,-18-18 15,18-18-15,-17-35 0,17 1-1,0 16-15,0-34 16,0 52-16,70-88 15,36 36 1,70 52 0,-17 53-1,-71 18 1,-70-18-16,17 54 31,-35-1-15,-35-18-1,-18-17 1,18-35 0,35-36 15,0-17-31</inkml:trace>
  <inkml:trace contextRef="#ctx0" brushRef="#br1" timeOffset="88619.58">8731 8572 0,'-17'0'0,"34"0"0,-52 0 0,17 0 32,18-17-32,18-1 31,53 18-31,105-17 31,-35 17-15,0-18-1,-106 18-15,18 0 16,-106 18 15,-70-18-15,35 0-1,-36 0 1,89 0-16,-18 0 16,35 0-16,1 0 15,-1 0 1,18 17 0,-35 18 15,0 18-31,-1 53 31,19 53-31,-1-36 16,-35 54 15,18-1-15,17-35-1,1 71 1,-1 0-1,18-106 1,35-1 0,18-34-1,0-53 1,71-36 0,-1-35-1,-52-18 1,-1-70 15,-52 106-31</inkml:trace>
  <inkml:trace contextRef="#ctx0" brushRef="#br1" timeOffset="88969.59">9243 8978 0,'0'-17'16,"0"34"-1,-18-34 17,0 52-32,1 18 15,-18 70 1,35-17 15,0-71-31,0 71 0,0-35 16,35-54 15,18 1-31,0-36 31,-36-35-15,19 18-1</inkml:trace>
  <inkml:trace contextRef="#ctx0" brushRef="#br1" timeOffset="89189.78">9049 9296 0,'0'0'16,"-18"0"-16,18 17 0,18-17 31,-1 0-31,36 0 16,35-17 15,-52 17-31,52-36 0,-53 19 16</inkml:trace>
  <inkml:trace contextRef="#ctx0" brushRef="#br1" timeOffset="89610.06">9525 9296 0,'-18'0'0,"36"0"0,-36 17 0,36-17 47,0 0-47,35-35 31,-18 17-31,18-17 16,-18-35-16,-35 17 31,-18 53-15,-52-18-1,-18 71 1,35 17-1,17 36 1,36-53 0,0 18-1,18-36 1,53-17 0,-1-18-1,-17-36 1,18 1-1</inkml:trace>
  <inkml:trace contextRef="#ctx0" brushRef="#br1" timeOffset="90509.74">9913 9207 0,'0'0'0,"-18"0"16,18-17-16,-17-1 15,17 1 1,53-1 0,-36 18-16,72 0 15,-37 35 1,-34 36 0,-18 17 15,-53-35-31,-53 35 31,89-53-15,-1-17-1,53-71 1,18 0 15,18-35-15,-54 70-16,54-52 15,-18 17 1,-35 35 0,-18 36 15,-36 52-15,19-17-1,-1-35 1,18 53-1,0-1 1,0-35-16,53-35 16,70 0 15,-52-35-15,17-18-1,-17-53 1,-54 18-1,1-35 1,-18-18 0,0 52-1,0 72 1,-35 123 15,35 35-15,-18-36 15,0 19-31,18-89 16,-17 53-16,17-35 31,0-17-31,53-36 31,0 0-15,-36 0-16,36-53 15,0-18 1,-35 54-16</inkml:trace>
  <inkml:trace contextRef="#ctx0" brushRef="#br1" timeOffset="90739.53">10477 9207 0,'18'0'31,"0"0"-31,-1 0 16,54-35-16,-53 35 16,70 0-1,0-17 1,-17-19-1,-36 36 1</inkml:trace>
  <inkml:trace contextRef="#ctx0" brushRef="#br1" timeOffset="91112.23">11359 8978 0,'0'-17'0,"0"34"0,-17-52 16,-1 35 15,-17 18-15,35-1-16,-35 36 15,17-35-15,0 70 16,-35 18 0,36 0-1,17-36 1,17 1 0,54-54-1,-18-17 16,35 0-15</inkml:trace>
  <inkml:trace contextRef="#ctx0" brushRef="#br1" timeOffset="91476.46">11642 8961 0,'53'0'31,"-36"0"-31,36 35 16,-18 53-1,1 0 1,-19 18-1,-17-18 1,0-70-16,-35 35 16,-53 17 15,17-52-15,54-18-1,17-18 1,0-17-1</inkml:trace>
  <inkml:trace contextRef="#ctx0" brushRef="#br1" timeOffset="92069.59">12418 9119 0,'17'0'16,"19"0"-1,-19 0-15,19-17 16,-1 17-16,53-18 15,-17 18 1,-18 0 0,-71 0 31,-17 0-47,-1 18 15</inkml:trace>
  <inkml:trace contextRef="#ctx0" brushRef="#br1" timeOffset="92294.76">12453 9313 0,'0'0'15,"18"0"1,-1 0-1,1 0-15,17 0 16,36 0 0,-1-17-1,-52-1-15,17 18 16</inkml:trace>
  <inkml:trace contextRef="#ctx0" brushRef="#br1" timeOffset="93011.35">13652 8661 0,'-35'0'16,"18"0"-16,-1 17 16,18 1-1,0 0 1,0-1 0,18-17-1,17 0 1,-18-35 15,1 17-31,-18-17 16,0 17 15,-53 18-31,36 0 0,-36 18 31,35 17-15,-17 18-1,35 0 1,0-35 0,53-18-1,0 0 1,-36-35 0,18-1-1,-35 1 1,0 0 15,-17 35-31,-18 0 16,-18 88 15,35 35-31,0-34 31,1 16-15,17-16-1,35-72 1,0-17-16</inkml:trace>
  <inkml:trace contextRef="#ctx0" brushRef="#br1" timeOffset="97327.16">14446 8802 0,'0'0'0,"0"-18"0,18 1 16,0-54 15,-18 53-31,0 1 16,-18 17-1,0 17 1,-35 72-1,36-54-15,-19 88 16,19-70-16,-36 88 16,-35 18-1,35-53 1,35-88-16,-17 17 16,0 0-1,17-35 1,-17 18-16,-1-18 31,1-36-15,35-16-1,0-19 1,0 0-16,53 1 31,0 17-15,-18 35-1,0 36 1,1 35 0,-1 35-1,0 0 1,1-17 0,16-54-1,19 1 1,17-18 15,0-18-31,-17-34 16,0-1 15,-36 0-31,-35-18 31,17 36-15,-17 52 15,0 54-15,0-18-1,0 18 1,0-19 0,0-16-1,18-36-15,35 17 16,18-17 15,-19-17-31,19-36 31,0-18-15,-54 18-16,-34-70 31,-36 70-15,-18 35-1,1 18 1,17 36 0,17-1-1,19 18 1,17-36 0,53-17-1</inkml:trace>
  <inkml:trace contextRef="#ctx0" brushRef="#br1" timeOffset="98159.84">15628 9119 0,'0'0'0,"0"-17"0,-18 17 16,-17 0-1,-35 0 1,52 0-16,-35 17 16,0 36-1,18 0 1,17-35 0,18-1-1,35-17 1,36 0 15,0-17-15,-19-19-16,-16 19 31,-19-1-15,-17 1-1,0 34 16,-17 36-15,-1 18 0,0-1-1,18 36 1,0-53-16,0 123 16,0-17-1,0 53 16,0 17-15,-17-35-16,-54 35 31,-35-87-15,-17-54-16,17-35 31,-35-53-15,-35-36-1,35-69 1,35-89 0,70-36-1,36 54 1,36 52 0,70-34-1,35 16 16,35 19-15,-35 35 0,-70 35-1,-36 18-15</inkml:trace>
  <inkml:trace contextRef="#ctx0" brushRef="#br1" timeOffset="98459.77">15752 9155 0,'0'0'0,"0"17"62,0 1-62,0-1 16,0 19-16,0-1 31,0-17-31,0-1 16,-18-17-16,18-17 31</inkml:trace>
  <inkml:trace contextRef="#ctx0" brushRef="#br1" timeOffset="98820.09">15804 8855 0,'0'0'0,"-17"0"0,-1 0 15,1 17 1,-1 1-1,18 0 1,0-1-16,35-17 31,18-17-15,-35-19-16,-1-34 31,-17 52-15,-35 18-1,-18 0 1,36 53 0,-1 18-1,18-1 1,18-17 0,-1-35-1</inkml:trace>
  <inkml:trace contextRef="#ctx0" brushRef="#br1" timeOffset="99409.63">16298 9066 0,'0'0'0,"-17"0"31,17 18-15,0 0-16,-18 35 16,18-1-1,0 19 1,-18-18 0,1-35-1,17-1 1,-18-17 15,0 0-15,18-35-1,0-18 1,0 0-16,0 35 0,89-87 31,17 34-15,70-17-1,-17 88 1,-89 18 0,-35 87-1,-35 19 1,-35-18 0,0-53-1,0-18 1,17-35 15,18-35-15,0 17-1</inkml:trace>
  <inkml:trace contextRef="#ctx0" brushRef="#br1" timeOffset="100019.76">17286 8784 0,'-18'0'16,"1"0"-16,17-17 78,0-1-63,0 0-15,0 1 16,0-1 0,17 18-1,1 0 1,0 0-1,-1 0 1,-17 18 15,-35-18-15,17 0 0,-17 17-1,35-34 16,0-1-15,35 0 0,1 1-1,-19-1 1,1 36-16,-18 35 31,-18 52-15,-70 19-1,71-106-15,-36 34 16,53-34 0</inkml:trace>
  <inkml:trace contextRef="#ctx0" brushRef="#br1" timeOffset="101079.63">17780 8361 0,'18'0'31,"-1"0"-31,1 0 16,0 0-1,34-18 1,19 1 0,-53 17-16,17-18 15,18 18 1,-36 0 0,1 0-1,0 35 16,-18 18-15,0 18-16,0-18 31,0 52-15,0-16 0,0 34-1,0-88-15,0 89 16,0-36-1,-36 0 1,19 0 0,-18-35-1,-1 36 1,36-37 0,-17 1-1,-19-17 1,1-1 15,-18-17-15,36-1-16,-19-17 15,19 0-15,-54 0 16,-17 0-16,17-17 31,54 17-15,-19 0-1,1 0 1,17 0 15,1 0 16,-1 0-47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3:56:19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1834 0,'0'18'93,"0"0"-61,0-1-17</inkml:trace>
  <inkml:trace contextRef="#ctx0" brushRef="#br0" timeOffset="805.52">5874 1958 0,'0'18'16,"0"-1"0,17-17 46,1-17-62,-18-1 16,18-17-1,-1-1 1,-17-17 0,-17 18-1,-54 35 1,53 0-16,-34 18 16,-54 35-1,35 17 1,-35 18-1,53 1 1,53-36 0,0-36-16,0 36 15,18-35 1,53 17 0,17-17 15,18 17-16,17-17 1,-35 35 0,-52-1-1,-36 19 1,-36 17 0,-70 18-1,18-53 1,-123 0-1,87-53 1,-35-35 0,54-36-1,87 18 1,0 18 0,36-18 15,35 0-16,35 18 1,0-1 0</inkml:trace>
  <inkml:trace contextRef="#ctx0" brushRef="#br0" timeOffset="1289.53">6156 2452 0,'0'0'0,"53"0"0,-35 17 16,-1-17 31,1 0-47,35-52 31,0-19-16,-36 53-15,-17-17 16,18 0 0,-71 17-1,0 18 1,-35 18 0,17 52-1,18 54 1,53-89-16,-17 71 15,17 0 1,0-53 0,35-18-1,36-17 1,-1-18 0,-52 0-1,70-36 1,53-70-1,-17 18 1</inkml:trace>
  <inkml:trace contextRef="#ctx0" brushRef="#br0" timeOffset="1438.15">6967 1923 0,'0'0'0,"0"-18"0,-17-17 15,-1 17 1</inkml:trace>
  <inkml:trace contextRef="#ctx0" brushRef="#br0" timeOffset="1606.54">6791 2381 0,'0'71'31,"-18"-1"-16,1 36 1,-19-35 0,36-36-1,36-35 1,-1-53 0</inkml:trace>
  <inkml:trace contextRef="#ctx0" brushRef="#br0" timeOffset="2439.28">6862 1799 0,'0'0'0,"0"-17"16,0 34 31,0 1-32,0-1-15,0 36 16,-36 88 0,-17-17-1,0 52 1,53-140-16,-35 87 16,17-17-1,18-53 1,36-18-1,17-35 1,0-35 0</inkml:trace>
  <inkml:trace contextRef="#ctx0" brushRef="#br0" timeOffset="3455.44">7126 2452 0,'18'0'46,"-1"0"-46,1-18 0,17 1 16,1-36 0,-1 0-1,-18 35 1,-17 0 0,-35 18-1,18 0 1,-54 36-1,0 34 1,36 1 0,35 17-1,0-35 1,53 0 0,-18-53-1,54 0 1,16-35-1,-34-18 1,17-36 0,-70 37-1,-1 34-15,-17-17 16,0 17 0,-17 36 30,17-1-46,-18 19 16,18 34 0,0-52-16,0 35 15,-17 17 1,-19-17 0,36-35-1,-17-18 1,17-53 15,0-18-15,0-17-1,53 35 1,52-35 0,1 53-1,-71 17 1,36 18-1,-18 18 1,-35 35 0,-18 35-1,0 18 1,35-18 0,-88-18-1,0-52 1,18 0-1,17-1 1,18-70 15</inkml:trace>
  <inkml:trace contextRef="#ctx0" brushRef="#br0" timeOffset="3755.94">8202 2328 0,'0'18'32,"0"0"-17,0-1-15,0 1 0,0 17 16,-18 36-1,-17-54-15,35 54 16,0-18 0,-17-53-1,17-35 17,17-1-17</inkml:trace>
  <inkml:trace contextRef="#ctx0" brushRef="#br0" timeOffset="3889.33">8290 1976 0,'-17'-18'15,"-1"18"-15,0 0 16</inkml:trace>
  <inkml:trace contextRef="#ctx0" brushRef="#br0" timeOffset="4088.69">8184 2134 0,'0'18'16,"0"35"0,18-36-1,35-17 1,18 0 0,-19-35 15,-16-18-16,-36-53 1,0 71 0,0 18-16,-36-19 15,19 36-15</inkml:trace>
  <inkml:trace contextRef="#ctx0" brushRef="#br0" timeOffset="4188.56">8237 1993 0,'-17'35'15,"-1"1"1,53-107-16,-70 159 0,35-35 15,0-17 1</inkml:trace>
  <inkml:trace contextRef="#ctx0" brushRef="#br0" timeOffset="4621.75">8572 2346 0,'0'0'0,"18"-18"16,-18-17-1,0 53 16,0 17-15,-35 53 0,0 18-1,35-71-15,0 53 16,0-17 0,52-36 15,19-35-16,35-17 1,0-36 0,-18-35-1,-53-36 1,-17 36 0,-18 53-1</inkml:trace>
  <inkml:trace contextRef="#ctx0" brushRef="#br0" timeOffset="5437.89">8890 2575 0,'0'36'15,"35"16"1,18-34 0,18 0-1,-36-18 1,71-18-1,-36-35 1,1-35 0,-71 0-1,0 35 1,0 18 0,-18 70 15,18 35-16,0-34 1,0 34 0,0 1-1,0-54-15,0 19 16,0-19 0,-17-34 30,17-36-30,0-35 0,0 17-1,0 36-15,35-36 16,18 18 0,35 36-1,0 17 1,0 0-1,-70 17-15,70 54 16,-70-1 0,-18 1-1,0 0 1,0-19 0,-35-34 15,17 0-16,0-18 1,18-53 0,36-35-1,52-36 1,18 36 0,123-71-1,-88 159 1,-53 53-1,0 53 1,-88-18 0</inkml:trace>
  <inkml:trace contextRef="#ctx0" brushRef="#br0" timeOffset="5521.34">10372 5186 0,'0'-371'0,"0"742"0,0-1500 0,0 829 16</inkml:trace>
  <inkml:trace contextRef="#ctx0" brushRef="#br0" timeOffset="6588.66">10425 2364 0,'0'0'0,"0"-18"15,0 36 32,0-1-47,17 1 16,-17 70-16,0 0 31,0 36-15,-35-71-1,35-36-15,-18 19 16</inkml:trace>
  <inkml:trace contextRef="#ctx0" brushRef="#br0" timeOffset="7556.3">10407 3828 0,'0'0'0,"18"-18"0,17-53 32,-18 54-17,-17-1 1,0 36 15,0 17-15,0 106-1,0 71 1,0 0 0,-17-142-16,-54 124 15,36 177 1,-53-107-1,35-105 1,-35 17 0,52-35-1,36-70 1,0-89 15,0-17 0,0-36-15,0 36-16</inkml:trace>
  <inkml:trace contextRef="#ctx0" brushRef="#br0" timeOffset="7938.94">9507 5327 0,'0'0'0,"0"-53"31,0 35-31,71 1 16,17 17 0,53 53-1,18 52 16,-36 19-15,-34-1 0,-54-52-1,-17 17 1,-18-53 0,0-52 15,0-54-16,35-17 1,0 70-16</inkml:trace>
  <inkml:trace contextRef="#ctx0" brushRef="#br0" timeOffset="8172.12">10830 5221 0,'0'0'16,"18"0"-1,-36 0 1,-88 88 0,1 0-1,69-52-15,-122 105 16,16 0 0,72-70-1,17-1 1,18-35-1,35-17-15,-18-18 0</inkml:trace>
  <inkml:trace contextRef="#ctx0" brushRef="#br0" timeOffset="9021.12">9172 6562 0,'0'0'0,"-17"0"15,-19 0 1,19 0-16,17 17 156</inkml:trace>
  <inkml:trace contextRef="#ctx0" brushRef="#br0" timeOffset="9271.29">9066 6615 0,'-17'0'15,"34"0"16,1 0-31,0 0 0,17 0 16,0 0-16,124-18 16,53 0-1,-1 18 1,54-17 0,-53-1-1,-160 18 1</inkml:trace>
  <inkml:trace contextRef="#ctx0" brushRef="#br0" timeOffset="9305.98">10372 6544 0,'-18'18'16,"-35"-1"0</inkml:trace>
  <inkml:trace contextRef="#ctx0" brushRef="#br0" timeOffset="9788.34">9860 6667 0,'0'0'0,"-53"0"32,36 0-17,17 18 17,0 0-32,0-1 0,0 89 15,0 0 16,0 53-15,-18 17 0,0-52-1,-17 34 1,-36-69 0,1-36-1,-18-36 1,0-17-1,17-17 1,-35-54 0,71 0-1,17 36 1,18-18 0,18 18-1,17 17 16,18 1-31</inkml:trace>
  <inkml:trace contextRef="#ctx0" brushRef="#br0" timeOffset="10170.56">9878 7444 0,'-18'35'15,"18"0"-15,0 0 0,0 36 31,35-36-15,71-17 0,-88-18-16,70-18 15,-70 18-15,105-53 16,-17-35 0,-71-18-1,-35 0 1,-35-17-1,-36 70 1</inkml:trace>
  <inkml:trace contextRef="#ctx0" brushRef="#br0" timeOffset="10254.16">9913 7302 0</inkml:trace>
  <inkml:trace contextRef="#ctx0" brushRef="#br0" timeOffset="10304.54">10019 7444 0,'18'0'16,"-1"0"-16</inkml:trace>
  <inkml:trace contextRef="#ctx0" brushRef="#br0" timeOffset="10953.99">10918 6791 0,'0'0'0,"0"-18"0,0-17 47,0 53-47,-17 35 16,-1-36-16,-17 107 16,0 17-1,-1-18 16,19 36-15,-19-35 0,19-54-1,-18-17 1,17-53 15,18-35-15,0-18-1,18-35 1,-1 70-16,36-53 16,53-17-1,17 18 1,-17 34 0,35 36-1,-17 36 16,-107-19-31,19 19 16,-19 87 0,-34-17-1,-107 0 1,18-53 0,-35-18-1,-17-17 1,69-18-1,1-18 1,35-17 0,0-18-1</inkml:trace>
  <inkml:trace contextRef="#ctx0" brushRef="#br0" timeOffset="11687.97">10319 7161 0,'0'0'0,"0"-17"15,0-1 1,-18 18-1,-17 0 1,0 0 0,-36 0-1,-35 35 1,36 18 0,34-17-16,-34 52 15,17 18 1,53-36-1,35 18 1,36-35 0,-1-17-1,36-36 1,-71 0-16,71-36 16,0-17-1,-35 0 16,-19-52-15,-34-37 0,-36 90-1,-87-54 1,16 70 0,19 36-1,-18 0 1,0 71-1,35-36 1,0 18 0</inkml:trace>
  <inkml:trace contextRef="#ctx0" brushRef="#br0" timeOffset="16319.62">9172 6191 0,'18'0'0,"-18"-17"16,0-1-1,17 0-15,-17-17 16,-17-18 0,-1 35-16,-70-17 15,-88 18 1,-71 34 15,88 36-15,-53 71-1,1 105 1,34 71 0,107-36-1,87-105 1,89 17-1,35-52 1,-17-71 0,-36-18-1,-88-17 1,-71 17 0,-34 0-1,-90 54 1,1 34 15,159-88-31,-53 124 16,70-106-16</inkml:trace>
  <inkml:trace contextRef="#ctx0" brushRef="#br0" timeOffset="17637.41">7532 8590 0,'17'53'16,"107"106"0,35-36-1,105 18 1,-828-617-16,1181 970 0,-317-494 15,-71-18 1,36-52 0,-124-18-1,-106 88 1,-52 105 15,-1-69-31,0 140 16,36-70-1,88 70 17,88-52-17,106-54 1,-212-70-16,212 0 16,105-105-1,-16-37 1,-107 1-1,-141 35 1,-18-17 0,-105 123-1,17 18 1,18 70 0,18-18-1,52 1 1,107-36 15,16-88-15,-69-35-1,35-71 1,-54-70 0,-70-18-1,-88 53 1,0 124-16,0-124 15,-52 105 1,-1 54 0,17 35-1,89-35 17,-35 17-32,88-52 15,17-36 1,-52-18 15,-36-70-15,-106 0-1,-52 0 1,88 141-16,-106-35 16,-53 35-1,35 36 1,71 17-1,70 0 1,53 0 0,71-53-1,0-36 1,-53-52 0,-53-17-1,-35 52 1,-107 0 15,-87 0-15,70 106-1,-35 18 1,89 35 0,69 0-1,36-18 1,36-35-1,16-35 1,-34-54 0,-36 19-1,-105-18 1,-89-18 0,-52 35-1,-36 71 16,88 35-15,1 36 0,87 17-1,71 18 1,18-35 0,-18-1-1,0-52-15</inkml:trace>
  <inkml:trace contextRef="#ctx0" brushRef="#br0" timeOffset="18388.46">7391 8079 0,'0'0'0,"-36"35"0,-87 177 31,123-177-31,0 18 0,0 70 16,35 36 0,53-53-1,-17-53-15</inkml:trace>
  <inkml:trace contextRef="#ctx0" brushRef="#br0" timeOffset="22102.93">13106 5098 0,'0'0'0,"-18"17"0,-17-17 16,-53 36-1,52-36 1,36 17 0,-17-17-1,87 0 1,54-35-1,-71 17-15,211-88 16,-35 18 0,177-53-1,-18 0 1,-158 70 0,52-17-1,-106 53 1,-70 17 15,-124 18 0,1 0-15,-1 0-16</inkml:trace>
  <inkml:trace contextRef="#ctx0" brushRef="#br0" timeOffset="22454.43">14887 4163 0,'0'0'0,"-17"-18"16,-1 18-16,0 18 31,18 17-15,0-17-16,53 35 15,71-18 1,-18-35 0,52 18-1,-17-18 1,-105 0-16,34 0 15,89-18 1,-141 18 0,-71 0-1</inkml:trace>
  <inkml:trace contextRef="#ctx0" brushRef="#br0" timeOffset="23416.9">15434 4392 0,'-35'18'15,"-71"88"1,53-36 15,-35 36-15,35 17-1,18-52 1,17 17 0,0-53-1,1-35 110,-1 0-109,0 0 171,18-17 1,0-1-188,0 1 0,89-54 31,-72 53-31,19-35 16,34-35-1,-52 53-15,35-36 16,17 1 0,-35 35-1,36 17 1,-71 0 62</inkml:trace>
  <inkml:trace contextRef="#ctx0" brushRef="#br0" timeOffset="24519.02">16581 3898 0,'0'0'0,"17"0"16,71-17 15,-70 17-31,17-36 16,1 1-1,-19 35-15,18-18 16,-35 1-1,-17 17 1,-89 0 0,-35 53-1,17 17 1,89 1 0,35-18-1,88 0 1,18-1-1,-18 1 17,-17 53-17,-71-35 1,-53 17 0,-123-17-1,35-36 1,-36-35-1,89 0 1,70-18-16,-35-17 16,53-36-1,36 1 1,87-18 0,1-1-1,-36 36 1</inkml:trace>
  <inkml:trace contextRef="#ctx0" brushRef="#br0" timeOffset="24785.38">17039 3810 0,'0'0'0,"18"0"16,-18 53 15,-18 17-16,-17 54 1,0 17 0,-1-53-1,36 0 1,0-70 0,0-36 15,0 1-16</inkml:trace>
  <inkml:trace contextRef="#ctx0" brushRef="#br0" timeOffset="25035.63">16827 4216 0,'0'0'0,"18"-18"31,0 18-31,17-18 15,36-17 1,-36 17-16,88-17 16,-52 35-1,-18 0 1,-53 53 0,0 18-1,0 35 1</inkml:trace>
  <inkml:trace contextRef="#ctx0" brushRef="#br0" timeOffset="25318.62">17286 4463 0,'18'0'15,"17"0"1,53-36 0,0-34-1,-52-1 1,-19-17-1,1 35 1,-18 88 15,-35 36-15,17 17 0,18-35-1,0-18 1,18-17-1,-1-18 1,19 0 0,34-18-16</inkml:trace>
  <inkml:trace contextRef="#ctx0" brushRef="#br0" timeOffset="25769.67">18115 4198 0,'0'0'0,"0"-18"15,-18-35 1,18 36-16,-52-1 16,-19 18-1,0 53 1,36 18 0,-18 35-1,36-18 1,17-35-1,0-36 17,53-17-17,17 0 1,18-70 0,-35-1-1,71-105 1,-71 52-1,-18-17 1,-17 71 0,-18 52-1,-18 18 1,-53 88 0,18 36-1,0-19 1</inkml:trace>
  <inkml:trace contextRef="#ctx0" brushRef="#br0" timeOffset="26435.85">18150 4498 0,'18'0'15,"70"0"1,0-18 0,1-35-1,-1-17 1,-35-1-1,-53 36-15,17 0 16,1 17 0,-18 36-1,-35 52 1,-1 1 0,19-1-1,17-52-15,0 35 16,53-35-1,17-18 17,36-36-17,-18 1 1,-52-53 0,-19 17-1,-17 36 1,0 70 15,-17 53-15,17-70-16,-36 70 15,-17 0 1,36-52-16,-19 140 16,-16 1-1,16-54 1,19-17-1,-54-36 17,1-34-17,-107-36 1,18 0 0,18-18-1,88-17 1,89-36-1,-19 18 1,-17 36-16,0-1 0</inkml:trace>
  <inkml:trace contextRef="#ctx0" brushRef="#br0" timeOffset="27902.17">17180 6068 0,'18'0'15,"-36"0"-15,71-36 16,-53 19-16,0-1 15,0-17-15,-53-18 16,-35-18 15,53 54-31,-53-1 16,-1 18 0,1 35-1,53 18 1,17 53-1,1-53 1,17-35-16,0 52 16,35-52-1,18-18 1,17-35 0,54-36-1,-18-17 1,52-88-1,-105 70 17,-53 0-17,0 71 1,-17 35 0,-54 88-1,18 71 1,36-18-1,34 0 1,54-53 0,17-70-1,-70-1-15,87-17 16,37-35 0,-37-18-1,-52-18 1,-53 1-1,-17-18 17,-54 88-17,-35 17 1,0 54 0,54 17-1,34-35 1,18 18-1,18-54 1,52-17 0,1-17-1,17-36 1,-35 0 0,-18-18-1,0 18 1,-17 36-1,-18 34 17,0 36-17,0 35 1,18-35 0,-1-17-1,36-19 1,0-17-1,18-35 1,-18 0 0,-1-54-1,1 37 1,-53 16 0,18 36-1,-18 36 1,0 34-1,0-17 1,0-35 15,18 17-15,-1-35 15,1 35-15,-18-70-16</inkml:trace>
  <inkml:trace contextRef="#ctx0" brushRef="#br0" timeOffset="28285.1">18327 5821 0,'17'-18'16,"1"1"-16,17 17 16,-17-53-1,-18 0 1,-18 17-1,-17 36 1,-35 0 0,34 53-1,1 0 1,35-35-16,0 35 16,0-18-1,35-35 1,18 0-1</inkml:trace>
  <inkml:trace contextRef="#ctx0" brushRef="#br0" timeOffset="29201.97">18803 5750 0,'18'124'31,"-36"-89"-31,0-17 0,-52 105 16,70-35-1,0-70-15,0 17 32,35-17-17,36-18 1,-18-35 0,35-36-1,0-17 1,-70 53-1,-1 35 1,-17 17 15,-17 36-15,-19 18 0,36-36-1,0 0 1,106-35-1,-35 0 1,-1-35 15,-34 35-31,34-53 16,1-18 0,-54 54-1,-17-1 1,-17 18-1,-1 35 1,-53 36 0,54 17-1,-36 36 1,18-1 0,-1 54-1,36-1 1,0-123-16,-17 53 15,-36 17 17,-18 1-17,-35-54 1,18-35 0,-71-35-1,36-35 1,88 18-16,-1-54 15,36-17 1,0 0 0,18 35-1</inkml:trace>
  <inkml:trace contextRef="#ctx0" brushRef="#br0" timeOffset="29652.44">13335 7338 0,'0'0'0,"-18"-18"16</inkml:trace>
  <inkml:trace contextRef="#ctx0" brushRef="#br0" timeOffset="29801.79">13194 7338 0,'-18'17'16,"36"-34"-16,17 87 16,53 1-1,106 35 1,71 17 0,-194-105-16,175 70 15,72-17 1,-89-1-1,-88-52 1</inkml:trace>
  <inkml:trace contextRef="#ctx0" brushRef="#br0" timeOffset="29868.89">14940 8043 0,'-35'-35'16,"-53"-18"0,35 18-16</inkml:trace>
  <inkml:trace contextRef="#ctx0" brushRef="#br0" timeOffset="30268.16">14570 7532 0,'35'53'16,"-35"-36"-16,35 19 0,18 34 15,35 18 17,-17-35-17,194 159 32,-283-212-31,0 18-16,-88 17 15,-70 18 1,0 53 0,17-18-1,53-18 1,53-34 0,71-54 15,-1 0-31</inkml:trace>
  <inkml:trace contextRef="#ctx0" brushRef="#br0" timeOffset="33285.44">16192 8237 0,'0'0'0,"18"0"0,0 18 15,-1-18 1,1 0-16,0 0 31,52-18-15,-52 1-16,35-19 16,0-16-1,0-1 1,-53 35-1,0 0 1,-71 18 0,-35 36-1,-17 17 1,70-18 0,53 0-1,0-17 1,88-18-1,18 17 17,17 19-17,-34-1 1,-37 18 0,-52 17-1,-105-17 1,87-35-16,-105 0 15,-19-1 1,19-17 0,70-17-1,35-54 1,18 18 0,0 35-16,53-17 15,53 0 1,0 17-1</inkml:trace>
  <inkml:trace contextRef="#ctx0" brushRef="#br0" timeOffset="33668.47">16704 8361 0,'0'0'16,"18"0"-16,-1 0 0,1 0 15,35-18 1,-18-17 0,-17 17-16,17-35 15,-35 0 1,0 36 0,-18 17-1,-35 35 1,18 0-1,0 71 1,35-35 15,0-36-15,18-35 0,17 18-1,53-18 1,0-53-1,-17 0 1</inkml:trace>
  <inkml:trace contextRef="#ctx0" brushRef="#br0" timeOffset="33868.39">17286 7885 0,'0'0'0,"0"17"15,0 1-15,-35 70 16,-36 18 15,71 0-15,0-36 0,0-52-16,0 0 0</inkml:trace>
  <inkml:trace contextRef="#ctx0" brushRef="#br0" timeOffset="33935.23">17163 8431 0,'0'0'31,"17"-17"-15,-17-1-16</inkml:trace>
  <inkml:trace contextRef="#ctx0" brushRef="#br0" timeOffset="34118.42">17321 8343 0,'18'18'32,"0"-18"-1,35-18-15,-53-17-16</inkml:trace>
  <inkml:trace contextRef="#ctx0" brushRef="#br0" timeOffset="34369.19">17568 10707 0,'0'-1147'15,"0"2294"-15,-35-3193 16,-18 1728 0,0 265-1,0 53 1,53 36 0,0-19-16,-17 18 15,17 1 1,17-19-1,36-17 1,18 0 15,-1 0-15,-52 0-16,35 0 16</inkml:trace>
  <inkml:trace contextRef="#ctx0" brushRef="#br0" timeOffset="34518.36">17798 8326 0,'0'-18'16,"17"-35"-1,-34 124-15,34-160 16,-17 72 0,0 34-1,0 1 1,-17 35 0,-19 0-1,19-36 1</inkml:trace>
  <inkml:trace contextRef="#ctx0" brushRef="#br0" timeOffset="34634.11">17727 8449 0,'0'0'16,"0"-18"31,0 1-31,35-54-1</inkml:trace>
  <inkml:trace contextRef="#ctx0" brushRef="#br0" timeOffset="34734.36">17762 8132 0,'124'0'15,"-248"0"-15,318 0 16,-141 17 0,-17 36-1,-36 0 1,0-18 0</inkml:trace>
  <inkml:trace contextRef="#ctx0" brushRef="#br0" timeOffset="34851.12">17974 8449 0,'0'-18'47,"18"18"-32,-18-35 1</inkml:trace>
  <inkml:trace contextRef="#ctx0" brushRef="#br0" timeOffset="35118.53">18274 8220 0,'0'35'16,"0"-17"-1,-18 17-15,1 0 16,17 0-1,-18 1 1,18-54 31,0 0-31,0 1-16</inkml:trace>
  <inkml:trace contextRef="#ctx0" brushRef="#br0" timeOffset="36483.97">18503 8220 0,'0'0'0,"-17"0"32,-1 0-17,0 17-15,1 19 16,-1-1-1,0 0 1,18 0 15,18-35-15,17 0 0,36 0-1,-1-35 1,-34 0-1,-36 17-15,53-35 16,-53 36 0,0 34 15,0 19-15,0 17-1,0-18 1,35-35-1,18 0 1,0 0 15,-18-18-15,-35 1-16,35-19 16,-17 1-1,-18 0 1,0 52 15,0 1-15,-18 0-1,1 17 1,17 0 0,-18-35-1,18-17 32,0-1-47,0-35 16,0 18 15,18 35-15,17 0-1,-17 0 1,17 0-1,-18 0-15,1 35 16,-18 18 0,0-18-1,0 0 1,-18-17 0,1-18-1,17-18 16,0-34-15,53-19 0,17 18 15,18-17-15,1 70-1,-72 17 1,-17 54-1,-53-1 1,0-34 0,1 16-1,34-52-15,-17 18 16,17-18-16</inkml:trace>
  <inkml:trace contextRef="#ctx0" brushRef="#br0" timeOffset="36841.6">16686 8855 0,'-17'17'16</inkml:trace>
  <inkml:trace contextRef="#ctx0" brushRef="#br0" timeOffset="36934.72">16651 8890 0,'35'0'15,"71"0"1,35-35-1,89 17 1,-160 0-16</inkml:trace>
  <inkml:trace contextRef="#ctx0" brushRef="#br0" timeOffset="37100.68">18256 8819 0,'-17'0'78,"-1"0"-63,0 0-15,1 0 16,-54 0-16</inkml:trace>
  <inkml:trace contextRef="#ctx0" brushRef="#br0" timeOffset="37568.57">16633 9084 0,'0'0'0,"-17"0"16,-1 0-1,36 0 17,-1 0-17,142 0 1,-18 0-1,89-18 1,-19 1 0,-17 17-1,-141 0-15,53 0 16,0 0 0,-71 0-1,-52 0 16,-19 0-15,19 0-16,-72 0 31</inkml:trace>
  <inkml:trace contextRef="#ctx0" brushRef="#br0" timeOffset="38017.48">16457 9419 0,'124'18'31,"-89"-18"-31,0 0 0,89 0 32,87 0-17,-34 0 1,-19 0-1,-52 0 1,-18 0 0,-35 0-1,-70 0 17,-72 0-17,1 0 1</inkml:trace>
  <inkml:trace contextRef="#ctx0" brushRef="#br0" timeOffset="38401.79">16192 9754 0,'0'0'16,"18"0"-16,17 0 0,107 0 16,52 0-1,-142 0-15,107 0 16,35 0-1,-17 0 1,-54 0 15,-88 0-15,-17 0 0,-71 0 15,0 0-16</inkml:trace>
  <inkml:trace contextRef="#ctx0" brushRef="#br0" timeOffset="38585.58">15981 10072 0,'0'0'0</inkml:trace>
  <inkml:trace contextRef="#ctx0" brushRef="#br0" timeOffset="38733.44">17180 10019 0,'0'0'0,"18"0"0,-53 0 16</inkml:trace>
  <inkml:trace contextRef="#ctx0" brushRef="#br0" timeOffset="38802.22">16775 10072 0</inkml:trace>
  <inkml:trace contextRef="#ctx0" brushRef="#br0" timeOffset="39250.83">15557 10372 0,'18'0'31,"0"0"-31,17 0 15,0 0-15,106 0 16,-105 0-16,193-36 16,18 19 15,18-19-15,-54 1-1,-52-18 1,-53 36-1,-89-1-15,-17 0 16,-35 1 0,-53 17-1,0 0 1,0 0 0,70 0-16</inkml:trace>
  <inkml:trace contextRef="#ctx0" brushRef="#br0" timeOffset="39668.76">15593 10513 0,'0'0'0,"17"0"0,283 0 31,-264 0-31,122 0 16,89 0-1,-53 0 1,-70-18 0,-107 18-1,54 0 1,-53 0 0,-18-18-1,-18 18 16,0 0-31,-17 0 16</inkml:trace>
  <inkml:trace contextRef="#ctx0" brushRef="#br0" timeOffset="40165.8">15434 10971 0,'0'0'0</inkml:trace>
  <inkml:trace contextRef="#ctx0" brushRef="#br0" timeOffset="40221.66">15487 10971 0</inkml:trace>
  <inkml:trace contextRef="#ctx0" brushRef="#br0" timeOffset="50318.7">5838 10654 0,'-17'0'172</inkml:trace>
  <inkml:trace contextRef="#ctx0" brushRef="#br0" timeOffset="50799.51">5821 10777 0,'-18'0'31,"1"0"-31,-1 0 16,0 0-16,-35 0 15,0-17 1,18-19 0,35 1-1,0 18-15,0-36 32,71 0-17,17 17 1,18 19-1,-36 17 1,18 53 0,-52 35-1,-19-70-15,-17 87 16,-88 54 0,-18-18-1,-52 0 1,-1 0-1</inkml:trace>
  <inkml:trace contextRef="#ctx0" brushRef="#br0" timeOffset="51082.15">5380 11130 0,'106'-18'31,"-89"18"-31,1 0 16,53 71 0,-1 53-1,1-54 1,17 36 0,-53-88-16,53 17 15,18-18 1,-53-17-1,-18-35 1,18-35 0,-53 52-1</inkml:trace>
  <inkml:trace contextRef="#ctx0" brushRef="#br0" timeOffset="51465.95">7020 10777 0,'0'0'0,"-35"-35"31,17 35-15,1 0 0,-1 53-16,-35 35 15,0 53 1,0-35 15,-35 18-15,70-89-16,1 18 15,-18-18 1,35-53 15,0-34-15</inkml:trace>
  <inkml:trace contextRef="#ctx0" brushRef="#br0" timeOffset="51899.18">6562 10971 0,'0'-35'0,"0"70"0,-18-123 16,0 35 0,54 0-1,34 18 17,-35 17-32,89 1 15,35 17 1,-71 35-1,0 71 1,-53 17 0,-35 1-1,0-18 1,-53 0 0,18-71-1,0-35 1,35-18-1,0-35 1,0 36-16,18-107 16,52 1-1,1 34 17,52 1-17,-35 35 1</inkml:trace>
  <inkml:trace contextRef="#ctx0" brushRef="#br0" timeOffset="52015.59">7708 10883 0,'0'18'16,"-53"105"0,106-264-16,-176 406 15,17-106 1,88-142-16,-35 54 16,18-1-1,17-70-15,1 0 16</inkml:trace>
  <inkml:trace contextRef="#ctx0" brushRef="#br0" timeOffset="52099.38">7461 11395 0,'18'0'16,"0"0"-16</inkml:trace>
  <inkml:trace contextRef="#ctx0" brushRef="#br0" timeOffset="53132.5">8043 11236 0,'0'0'16,"0"-18"-16,18-35 15,-18 36-15,0-36 16,-35 18 0,-54 35-1,37 0 1,-37 35-1,19 53 1,52 18 0,18-18-1,35-35 17,18-53-17,36 0 1,-1-35-1,-18-36 1,1-17 0,-36 0-1,-35 70 1,0 0 0,0 36-1,-17 35 1,17 35-1,-18-17 1,18-18 0,18-18-1,34-35 17,19-18-17,0-35 1,-36-35-1,0 18 1,-35-1 0,0 53-1,-18 54 1,1 17 0,-1 35-1,-17 0 1,35-35-1,0-18 1,0-52 15,18-36-15,34-35 15,-34 35-15,35-18-1,-18 71 1,-17 18 0,-18 52-1,0 18 1,0-17 0,0-18-1,0-35-15,53-18 16,0 0-1,17-18 1,1-35 0,-18-18-1,-18-17 17,-35 71-17</inkml:trace>
  <inkml:trace contextRef="#ctx0" brushRef="#br0" timeOffset="54250.51">8872 11271 0,'0'71'32,"0"-1"-17,0-52-15,0 35 16,71-18 0,-18-35-1,35 0 1,0-35-1,-70 35-15,17-35 16,36-54 0,-71 72-16,17-54 15,-17 36 17,-53 53-1,36-1-31,-1 36 15,-17 18 1,35-18 0,0-18-1,53-35 17,-36 0-32,36-35 15,-17-1 1,-1-17-1,-35 18 1,0 0 0,0 0-1,0 17 17,-53 18-17,18 35 1,-18 36-1,17-18 1,36-18 0,0 0-1,18-17 1,17-18 0,1 0-1,17-53 1,-36 0-1,19 0 1,-36 71 31,0-1-47,0 54 16,0 0 15,0-36-16,0-18-15,17 1 16,36-18 0,0 0-1,18-70 1,-1-19 0,-17-69-1,0-1 1,-35 18-1,-18 53 1,0 70 0,0 106 15,0-53-15,-18 142-1,-35-1 1,0-35-1,53-53 1,35-35 0,54-53-1,87-35 1,-53-18 0,1-35-1</inkml:trace>
  <inkml:trace contextRef="#ctx0" brushRef="#br0" timeOffset="54782.17">7267 10954 0,'0'0'0,"-17"0"0,17-36 31,0 19-31,17-1 16,1 1-16,88-19 16,-18 19-1,0 17 1,-88 17-1</inkml:trace>
  <inkml:trace contextRef="#ctx0" brushRef="#br0" timeOffset="55415.29">5309 11201 0,'0'0'0,"-70"-36"15,52 36 1,0 0 0,1 18-16,17 0 0,-18 88 15,18-18 17,53 0-17,88-35 1,36-53-1,70-18-15</inkml:trace>
  <inkml:trace contextRef="#ctx0" brushRef="#br0" timeOffset="56432.48">11448 11289 0,'0'-18'0,"0"1"15,0-1 1,0 0 0,0 1-16,0-19 15,0-34 1,53 17-1,17 18 1,18 35 0,-35 0-1,-18 53 1,-17-18 0,-18 53-1,-35 53 1,-71 0-1,0-53 1,0-17 0,18-36-1,71-35 1,52-70 15,53-1-15,-17 36-1,17 35 1,-71 0-16,36 35 16,-35-35-16,52 53 15,-17 0 1,18-35 15,-18-1-15,17-17-1,19-35 1,-19-36 0</inkml:trace>
  <inkml:trace contextRef="#ctx0" brushRef="#br0" timeOffset="57115.36">12577 11024 0,'-18'0'16,"18"-17"-16,35 17 31,106 0-15,18-18-1,-18 18 1,-17 0 0,-89 0-1,-53 0 1,-35 0 0,-17 0-1,17 0 1,18 0-1,-18 18 1,0 17 0,53-17-16,-18 34 15,0 37 1,18-1 15,18 0-15,0-17-1,-1 34 1,-17-52 0,-35 0-1,-71-17 1,18-36 0,0 0-1,17-18 1,54-17-1,17-1 1,0 19 0,35-19-1,53 1 1,-70 35 0</inkml:trace>
  <inkml:trace contextRef="#ctx0" brushRef="#br0" timeOffset="57331.16">13406 11430 0,'0'0'0,"0"-35"32,0 17-32,-36 0 15,1 18 1,-36 0-1,36 53 1,-18 18 0,53-53-16</inkml:trace>
  <inkml:trace contextRef="#ctx0" brushRef="#br0" timeOffset="57598.71">13176 11642 0,'0'0'16,"36"0"-1,-1 0 1,18-18-1,17-35 1,-52 35-16,-18 1 16,0-71-1,18 35 1,-1 53 0,1 17 15,-1 1-31,-17 70 15,0-53 1,36 18 0,-19-17-1</inkml:trace>
  <inkml:trace contextRef="#ctx0" brushRef="#br0" timeOffset="58132.27">13617 11677 0,'18'0'31,"-36"0"-31,71-35 15,-35-18 1,-1 0 0,1-35-1,-18 17 1,18 53-16,-18 1 16,0 52 15,17 53-16,-17-17 1,18-54-16,0 36 16,-1-17-1,1-19 1,0-17 31,-1-35-32,36-18 1,-18 0 0,-17 36-16,17-54 15,-35 36 1,0 52 15,-53 19-15,53-19-16,-88 36 15,71 18 1,-19-18 0,19-18-1,17-17 1,17-18 15,1 0-31,70-18 16</inkml:trace>
  <inkml:trace contextRef="#ctx0" brushRef="#br0" timeOffset="58648.76">14411 11536 0,'0'0'0,"0"-18"0,18 1 16,-18-19-1,0 1 1,-36 0-1,1 35 1,-18 0 0,35 0-16,-17 53 15,18-36-15,-19 54 32,1-1-17,17-17 1,18-35-1,0 0 1,18-18-16,35 0 16,17-36-1,-17-17 1,-17 0 0,17 1-1,-53 34 1,17 18-16,-17 35 31,0 36-15,0-18-1,0 0 1,0-18 0,88-18 15,-70-17-31</inkml:trace>
  <inkml:trace contextRef="#ctx0" brushRef="#br0" timeOffset="60314.31">5715 12030 0,'0'0'0,"-18"0"0,1 0 16,-71 0 0,70 0-16,-35 0 15,35 0 1,1 0 0,17-18-1,53 53 1,123-17-1,18 0 1,0-18 0,88 0-1,0 0 1,-17 17 15,105-17-15,-299 18-16,247-18 15,34 18 1,1-18 0,106 17-1,-89 18 1,-282-35-16,300 18 16,36 0-1,-19-1 1,54 19-1,88-1 1,-71-17 0,-335-1-16,318 1 15,17-1 1,-35 19 15,-71-1-15,-34-17-1,-1-1 1,-194 1 0,-106-18-1,-17 0 1,-1 0 0,1 0 62,17 0-47,-17 0 0,-18 18-15,18-18-1,-1 0 95,-34 0-79,-1 0-31,0 0 16</inkml:trace>
  <inkml:trace contextRef="#ctx0" brushRef="#br0" timeOffset="66447.64">17886 11818 0,'-18'0'93,"1"0"-77,-1 0-16,0 0 16,1 0-16,-36 0 15,35 0 1,-17 0 0,0 0-1,52 0 63,18 0-78,-17 0 0,17 0 16,106 18 0,71-18-1,-159 0-15,247 0 16,-141 0-1,17 0 1,-70 0 0,-53 0-1,-36 0 1,-17 35 15,-17-35 16,-71 0-31,52-18-1</inkml:trace>
  <inkml:trace contextRef="#ctx0" brushRef="#br0" timeOffset="66948.89">18009 12118 0,'0'0'0,"-17"18"0,-1-18 15,0 0 1,1 17 0,17 1-1,17-18 17,72 17-17,105-17 1,53 0-1,-71 0 1,0 0 0,-52 0-1,-71 0 1,-36 0 0,-34 0 46,-1 0-62,0 0 16,-52 36-1</inkml:trace>
  <inkml:trace contextRef="#ctx0" brushRef="#br0" timeOffset="67580.25">18097 12524 0,'0'0'0,"-17"17"31,17 1-15,17-18 0,72 0-1,-54 0-15,124 0 16,70 0-1,-35 0 1,-70 0 0,-36 0-1,-53 0 1,-35-18 171,-18 18-187,1 0 32,-1 0-32</inkml:trace>
  <inkml:trace contextRef="#ctx0" brushRef="#br0" timeOffset="69564.09">18062 12859 0,'-17'0'0,"17"17"32,-18-17-17,-17 18 1,-54-18 0,1 18-1,18-18 1,34 0-16,-87-36 15,-1 1 1,1-35 0,35 17-1,-18-36 1,88 72-16,-70-89 31,35 18-15,0-71-1,18-35 1,35 71 0,0-54-1,0 142-15,53-159 16,18 53 0,52-36-1,36 54 1,70-1-1,0 19 1,-158 87-16,123-35 16,123 35-1,54 1 1,-36 17 0,18 70 15,-53 1-16,-71 105 1,-70 1 0,-71-1-1,-35 0 1,-18-70 0,-35 53-1,0-106-15,0 123 16,-35-35-1,-36 18 1,-35-18 0,-70-17-1,0-18 1,-160 52 0,54-34-1,18-71 16,-142 17-15,88-52 0,124-18-1,142 0-15,-195-35 16,88-18 0,0 0-1,71 0 1,0-18-1,70-52 1,124-89 0</inkml:trace>
  <inkml:trace contextRef="#ctx0" brushRef="#br0" timeOffset="69930.06">18186 11483 0,'0'0'0,"-18"-18"0,18 1 16,0-19-1,0 19 1,0 34 31,18-17-47,-1 18 0,36 88 16,53 17 15,0 71-16,106 18 1,-89-71 0</inkml:trace>
  <inkml:trace contextRef="#ctx0" brushRef="#br0" timeOffset="70114.07">19262 12682 0,'17'36'16,"71"87"0,36 1-1,-53-36 1,-54-18-1,36-52 1,-35-18 0,-18-18-1,0-17 1,0-53 0</inkml:trace>
  <inkml:trace contextRef="#ctx0" brushRef="#br0" timeOffset="70564.1">19773 11553 0,'0'0'16,"-17"0"0,-1 0-16,0 0 0,-88 53 31,-35 36-16,-70 105 1,-54 88 0,36-71-1,158-140-15,-246 194 16,52-18 0,124-124-1,0 1 1,53-54-1,52-52 1,19-18-16</inkml:trace>
  <inkml:trace contextRef="#ctx0" brushRef="#br0" timeOffset="71897">15716 14129 0,'0'17'46,"0"1"-30,0 0-16,0-1 16,0 19-16,0-19 0,0 71 15,0 36 1,0-36 0,0 18 15,18-18-16,17-70 1,36-18 0,52-36-1,18-34 1,142-71 0,52-53-1,0 17 1,-35 36-1,-89 35 1,-52 36 0,-106 52-1,0 1 1,-53 34 31,-35-17-32</inkml:trace>
  <inkml:trace contextRef="#ctx0" brushRef="#br0" timeOffset="76828.14">8978 11712 0,'0'0'0,"-53"0"16</inkml:trace>
  <inkml:trace contextRef="#ctx0" brushRef="#br0" timeOffset="81646.25">6350 12100 0,'0'18'0,"-18"-18"47,1 0-31,-1 0-16,0 18 16,-34-18-1,-19 0 1,-35 17-1,18-17 1,35 0 0,-35 0-1,-18 0 1,18-35 0,-18-18-1,-18 0 1,89 35-16,-35-34 31,-1-19-15,1 0-1,17 18 1,-18-35 0,18-53-1,18 35 1,-18-35-1,35-18 1,1 36 0,17 17-1,0-17 1,17 87-16,54-122 16,-18 34-1,35 1 1,18-1 15,-36 54-15,107-54-1,17 36 1,-18 35 0,71-35-1,0 17 1,-53 36-1,124 17 1,-71 1 0,-89 17-1,72 17 1,34 19 0,18 17-1,-70 0 1,-18 17 15,-18 1-15,-52-18-1,52 0 1,-17 17 0,-18 1-1,-17-18 1,-36 35-1,-18 0 1,-17-18 0,18 36-1,35 0 1,-53-35 0,17 17-1,1-18 1,-1 19 15,-52-36-15,17 70-1,-17-17 1,0-18 0,-18 18-1,0 0 1,0-18-1,0 0 1,-53-17 0,0-18-1,0 17 1,0-35 0,-35 18-1,-18-35 1,0 17 15,18-17-15,-18 0-1,0-1 1,36-17 0,-54 0-1,89 0 1,0 0-1,17 0 17,36-17 30,-1 17-62,18 0 0,-17 0 16</inkml:trace>
  <inkml:trace contextRef="#ctx0" brushRef="#br0" timeOffset="83078.41">10971 12153 0,'0'0'0,"-17"0"0,-54 18 31,-17-18-15,70-35-1,-35-1 1,53 19-16,-52-54 16,16-17-1,1 17 1,17-52 0,-17-18-1,35-18 16,0-17-15,71-18 0,-1-18-1,71 18 1,106-35 0,-35 87-1,-142 107-15,160-124 16,-1 36-1,-53 35 1,89 17 0,17 36-1,-17 35 1,158 18 0,-141 34-1,-52-16 1,87 70 15,-105 17-15,17-35-1,-176-70-15,123 105 16,-52 36 0,17 18-1,-70-19 1,-18 1-1,-1 70 1,-16-35 0,-19-17-1,-17-19 1,-35-34 0,-35 35-1,-54 35 1,36-88 15,-18-1-15,-17-34-1,-1-18 1,1-18 0,-19-17-1,-52-1 1,18-17-1,17 0 1,-35-17 0,71 17-16</inkml:trace>
  <inkml:trace contextRef="#ctx0" brushRef="#br0" timeOffset="83693.75">9507 13000 0,'0'0'0</inkml:trace>
  <inkml:trace contextRef="#ctx0" brushRef="#br0" timeOffset="84245.7">9596 12912 0,'52'17'31,"-16"1"-31,-19 0 0,54 34 16,-53 19 0,-18 0-1,-106 17 1,53-53 0,-18 0-1,54-17 1,-1-18 15,36 0-15,-1 0-1,54 0 1,-1 0 0,19 18-1,-72-18-15,71 53 16,-70-1-1,-18 19 1,-53 17 0,-53-17-1,0-36 1,-35-17 0,53-18-1,18-36 1,52 19 15,18-36-15,0 18-1,71-18 1,-1 17 0,-52 36-16</inkml:trace>
  <inkml:trace contextRef="#ctx0" brushRef="#br0" timeOffset="84728.69">10407 13300 0,'0'0'0,"-18"0"31,-17 0-31,-18 35 31,0 36-15,18-19-1,17 54 1,1 0 0,17-53-1,35-53-15,35 18 16,1-18-1,0-36 1,17-34 0,-35-36-1,-36 0 1,-17 0 0,-53 53-1,-17 36 1,-1 17-1,-35 53 17,36-18-17,17-17 1,35-18-16</inkml:trace>
  <inkml:trace contextRef="#ctx0" brushRef="#br0" timeOffset="85061.76">9578 13123 0,'0'-35'16,"18"35"-1,34-35 1,-34-1 0,17 36-1,-17 0-15,35 0 16,-35 18-1,52 35 1,-17-35 0</inkml:trace>
  <inkml:trace contextRef="#ctx0" brushRef="#br0" timeOffset="85928.12">11095 13388 0,'-18'0'0,"1"0"0,-1 0 15,18 18 17,-18-1-32,18 54 15,-17-18 1,-1 17 0,-17-35-1,35-17 1,-18-18-1,18-35 17,0-18-17,0-18 1,35-17 0,54 35-1,-1 36 1,0 17-1,-17 0 1,-54 70 0,1-17-1,-18 0 1,0-35-16,0 35 16,-18-18-1,18-18 1,-35-17-1,35-35 32,35-35-31,-17 52-16,88-70 16,-36 35-1,1 35 1,17 18-1,-35 18 1,-53 70 0,0 0-1,0-17 1,-53-36 0,18-17-1,17-18 1,18-36 15</inkml:trace>
  <inkml:trace contextRef="#ctx0" brushRef="#br0" timeOffset="86211.91">12030 13441 0,'0'0'0,"17"0"0,-17-18 15,-17 18 1,17 18 0,0-1-1,0 36 1,0-35-16,0 53 16,0-54-16,0 1 15,-18 17 1,36-35 31,-1-18-32,19-34-15</inkml:trace>
  <inkml:trace contextRef="#ctx0" brushRef="#br0" timeOffset="86661.11">12153 13194 0,'0'0'0,"-17"0"0,-19 0 16,-52-18-1,18 18 1,34 36 0,19-1-1,17 18 1,0-36-1,17 1-15,1 0 16,52-18 0,-17 0-1,36-18 1,-54-53 0,35-17-1,-70 35 1,-53 36-1,-17 17 1,17 17 0,0 54-1,53-1 1,0-52-16,0 35 16,18 0-1,35-35 1,-36-18-1</inkml:trace>
  <inkml:trace contextRef="#ctx0" brushRef="#br0" timeOffset="87160.71">12612 13370 0,'0'18'47,"0"0"-47,0-1 0,0 18 16,0-17-16,-18 53 15,18-18 1,-17-18 0,34-35-1,-34 0 1,-1 0-1,0 0 1,18-18 0,0-52-1,0-19 1,53 37 0,53-19-1,53 71 1,-71 0-1,-18 53 1,-52 17 0,-18 1-1,-70 17 1,-1 0 0,36-88-1,-1 18 1,19 17-1</inkml:trace>
  <inkml:trace contextRef="#ctx0" brushRef="#br0" timeOffset="87461.12">9437 13988 0,'0'0'0,"-18"0"0,-52 0 31,34 0-31</inkml:trace>
  <inkml:trace contextRef="#ctx0" brushRef="#br0" timeOffset="87510.9">9137 14005 0,'0'-17'31</inkml:trace>
  <inkml:trace contextRef="#ctx0" brushRef="#br0" timeOffset="87828.37">9296 14005 0,'0'0'15,"53"0"1,70 0 0,36 0-1,17 53 1,-17-35 0,176 17-1,18 36 1,53-54-1,-1 19 17,-140-19-17,-195-17-15,124 0 16,-141 0-16,53 0 16,-88 0-1,-36 0 1,-70-35-1,-35 17 1,-19-35 0,89 36-16,-70-36 15</inkml:trace>
  <inkml:trace contextRef="#ctx0" brushRef="#br0" timeOffset="88327.1">9172 13511 0,'0'0'0,"0"36"15,-17-36-15,-36-36 16,-159-34 0,0-36-1,-52-17 1,34-54-1,36-17 17,71 53-17,88 88-15,-54-53 16,72 71-16,-54-53 16,71 70-1,18 18 32,0 0-47,-1 0 16,18 0-1</inkml:trace>
  <inkml:trace contextRef="#ctx0" brushRef="#br0" timeOffset="88661.56">7761 12365 0,'-35'0'31,"0"17"-31,35 1 0,-71 35 32,0 0-17,19 18 1,16-54 0,19-17-1,34-35 1,71-36-1,36-35 1,-36 36 0,18 52-1,-36 71 1,-17 53 0,53 0-1,53-88 1,-106-1-1</inkml:trace>
  <inkml:trace contextRef="#ctx0" brushRef="#br0" timeOffset="89477.38">12100 13247 0,'0'0'0,"-35"17"32,35-34-17,53-18-15,35-36 16,36-17 0,-89 52-16,141-122 15,-52 70 1,34-18 15,-69 70-15,-107 36 15,-35 0-15,-17 0-1,-54 0 1,1 0-1,70 0 1,35 0 0,124-17-1,0-18 1,35 17 0,-35-17-1,-71 35 1,-53 17 15,-52 54-15,34 17-1,36 53 1,-17-53-16</inkml:trace>
  <inkml:trace contextRef="#ctx0" brushRef="#br0" timeOffset="95360.55">10918 15046 0,'-17'0'47,"-18"0"-47,17-18 16,36 18 93,-18-17-109,17 17 0,-17-18 16,18 18-16,-1 0 15,-17-18-15,36 18 16,17-17 0,17 17-1,18 0 1,-17 0-1,17 17 17,-88 1-32,18 35 15,-18 18 1,-106 17 0,0-18-1,-35-17 1,70-53-1,54 0 1,52-35 15,71 35-15,0 0 0,-18 0-1,18 53 1,-89 0-1,1 35 17,-71 0-32,-35-17 31,-71-1-15,124-70-16,-106 18 15,53-18 1,-1-18-1,72 1 1,-1-1 0,18-17-1,53-1 1,0 19 0</inkml:trace>
  <inkml:trace contextRef="#ctx0" brushRef="#br0" timeOffset="96494.24">11994 15134 0,'0'-53'31,"-35"53"-31,18 0 0,-36 0 16,-18 53-1,18 18 1,-17 35 0,17-1-1,35 1 1,18-53-1,35-18 1,53-35 15,36 0-15,17-35 0,-106 17-16,71-34 15,0-37 1,-71-16-1,-35 16 1,-35 1 0,-53 53-1,70 35-15,-123 0 16,18 53 0,34 17-1,-16 19 1,52-1-1,53 18 17,0-36-17,17-35 1,54-17 0,17 0-1,0-18 1,18-18-1,0-35 1,-18-17 0,-88-19-1,0-16 1,-53-1 0,-35 70-1,-35 19 1,17 34-1,-18 54 1,54 17 15,34 0-15,19 1 0,17-19-1,17-17 1,36-35-1,35-18 1,36 0 0,-18-53-1,0-35 1,-36-18 0,-52 0-1,-18 18 1,-35 52-1,-54 19 1,-16 17 15,69 0-31,-52 35 16,0 36 0,0-1-1</inkml:trace>
  <inkml:trace contextRef="#ctx0" brushRef="#br0" timeOffset="97809.46">12647 15028 0,'0'0'0,"0"-35"16,0 53 15,0 17-15,53 36-16,18 87 31,-1-52-15,18 18-1,-88-89-15,53 35 16,-53-52-1</inkml:trace>
  <inkml:trace contextRef="#ctx0" brushRef="#br0" timeOffset="98060.63">13123 15117 0,'18'-53'15,"-36"53"1,-17 0 0,-53 35-1,70 0-15,-105 53 16,-36 71 0,18-18-1,53-17 1,88-89-1,88-35 1,18-53 0</inkml:trace>
  <inkml:trace contextRef="#ctx0" brushRef="#br0" timeOffset="98542.61">13635 15187 0,'0'0'0,"0"-18"0,17-17 31,36-18-15,-17 18 0,70 17-1,-89 18-15,107 18 16,-54 53-1,-52 70 1,-71-18 0,-53-35-1,-70 18 1,52-53 0,107-53-1,87-35 16,1 35-15,-36 0 0,124 0-1,17 0 1,-70 0 0,-53 0-1,-18 0 1,-17-18-1,17 0-15</inkml:trace>
  <inkml:trace contextRef="#ctx0" brushRef="#br0" timeOffset="98793.19">15064 15416 0,'0'0'0,"17"0"16,1 0-1,35 0 1,0 0 0,-36 0-16,36 0 15,-35 0-15,17 18 16,-52-18-1,-1 18-15</inkml:trace>
  <inkml:trace contextRef="#ctx0" brushRef="#br0" timeOffset="98942.54">14799 15628 0,'18'0'16,"-1"0"-1,54 0-15,-18 0 16,53 0 0</inkml:trace>
  <inkml:trace contextRef="#ctx0" brushRef="#br0" timeOffset="99510.82">16581 15311 0,'0'0'0,"0"-18"15,0 0-15,-71-17 16,36 35-16,-89 0 15,18 71 17,-52 34-17,17 54 1,52-35 0,54-1-1,70-52 1,71-18-1,35-53 1,-17 0 0,35-71-1,-107 0 1,-52 19 0,-123 34-1,-53 18 1,17 18-1,71 34 1,52-16 15,19-19-31,17 54 16,35-1 0,36-70-1,70 0 1</inkml:trace>
  <inkml:trace contextRef="#ctx0" brushRef="#br0" timeOffset="99942.59">17110 15557 0,'0'0'0,"-88"-52"31,70 52-31,0 0 0,-70 52 16,-18 54 15,36-17-15,17 34 0,53-35-1,70-17 1,71-54-1,-52-34 1,-1-36 0,35-53-1,-105 71-15,0-53 16,-18 52-16,0-52 16,-71 17-1,-35 71 1,-88 18-1,18 35 17,123-53-32</inkml:trace>
  <inkml:trace contextRef="#ctx0" brushRef="#br0" timeOffset="100410.53">15575 16457 0,'0'0'0,"-123"35"32,105-35-32,36 0 31,35 0-15,-18 0-16,124 0 15,-89 0-15,142-17 16,-124 17-16,177 0 15,52-18 1,-88 18 0,-105 0-1,-71 0 1,-36 0 0,-122 0-1,-1 0 1,-35 0-1</inkml:trace>
  <inkml:trace contextRef="#ctx0" brushRef="#br0" timeOffset="100677.68">15328 16651 0,'-35'0'0,"70"0"0,-105 0 0,34 0 15,36 18 1,106-18 0,-53 0-16,176 0 15,89 0 1,35 0 0,-142 0-1,1 0 1,-194 0-1,-89 0 1</inkml:trace>
  <inkml:trace contextRef="#ctx0" brushRef="#br0" timeOffset="108408.35">3422 13582 0,'0'0'0,"35"0"32,-17 0-17,17-35-15,89-54 16,-19 1-1,19-18 1,-124 71 0,-71 35 15,-34 35-15,-72 54-1,18 16 1,106-16-1,89-1 1,70-35 0,88 0-1,-53 17 1,-18 36 0,-123 18-1,0-107-15,-88 71 16,-53-17-1,17-53 1,-17-36 0,53-70 15,35 0-15,53 35-1,0 35 1,53 36-1,0 17 1,53 35 0,0 1-1,0-18 1,-18-53 0,35 0-1,1-71 1,-19-17-1,-16-53 1,-72 53 15,-52 17-15,-18 71 0,18 18-1,17 53 1,18 17-1,0-71-15,18 54 16,35-36 0,0-35-1,53-17 1,35-72 0,0-16-1,-88-37 1,-36 1-1,-17 0 1,-35 53 0,-36 70 15,71 36-15,0 53-1,0 52 1,0 0-1,18 1 1,35-18 0,70-71-1,-17-17 1,0-71 0,0-18-1,-71 1 1,18-36-1,-53 53 1,-17 53 0,-1 35 15,-17 36-15,17-1-1,18 1 1,53-53-1,-18-18 1,36-36 0,-1-52-1,-34 35 1,-1-35 0,-18 70-1,-17 71 16,0 0-15,-17 18 0,-1-36-1,18-53 32,18-35-31,17-17-1,36-18 1,-18 35 0,0 53-1,-36 0-15,36 17 16,-35 36 0,-18 0-1,35 0 1,18-35-1,0-18 1,17-36 15,-34-34-15,34-18 0,-35 52-1,-35 19 1,18 34-1,-18 36 1,0 36 0,0-72-1,18 1 1,17-18 0,-17-18-1,-1-52 1,-17 52-1</inkml:trace>
  <inkml:trace contextRef="#ctx0" brushRef="#br0" timeOffset="108775.89">6085 13159 0,'0'0'0,"-17"0"15,-36 17 1,35 19-1,1 34 1,17-35 0,0-17-16,35-18 15,18 0 1,0-35 0,-36-1-1,-17-34 1,0 35-1,-53 17 1,0 36 0,36 52 15,-1-17-15,18 0-1,18-18 1,35-35-16</inkml:trace>
  <inkml:trace contextRef="#ctx0" brushRef="#br0" timeOffset="109858.62">6297 13335 0,'0'0'0,"0"-18"0,18 1 15,-18 34 16,0 36-15,0 0 0,0 0-1,35 18 17,-17-54-17,52-17 1,-17 0-1,18-53 1,-36-17 0,-17 17-1,-1-35 1,1 88 0,-18 17 15,0 1-31,0 35 15,0-18 1,35-17 0,36-18-1,17-18 17,-35 1-17,0-36 1,-36-18-1,-17 53 1,0 1-16,0 52 31,-17 0-15,-1 54 0,0-37-1,18-34 1,0-36 31,0 1-32,0-1-15,0-35 32,36-17-17,-19 34 1,36 19-1,0 17 1,18 17 0,-54 36-1,1 0 1,-18 0 0,0-35-1,0-36 16,0 1-15,0-1-16,18-35 16,-1-18 15,71 1-15,-17 35-1,-36 35 1,-17 17-16,-18 19 15,0-19-15,18 71 16,-1-17 0,1-1-1,-18-17 1,0-35-16</inkml:trace>
  <inkml:trace contextRef="#ctx0" brushRef="#br0" timeOffset="110409.54">3863 14570 0,'-35'0'0,"-142"53"31,160-53-31,17-18 16,35 0-1,88 1 1,-70-1-16,141-35 16,212-17 15,141-36-15,-71 35-1,194-35 1,-35 1-1,-494 87-15,177-53 16,-53 1 0,-142 17-1,-88 35 1,-52 18 31,-1 18-47,-53-18 15</inkml:trace>
  <inkml:trace contextRef="#ctx0" brushRef="#br0" timeOffset="111025.37">3916 14658 0,'0'0'16,"-18"0"-16,1 0 15,34 0 17,54 0-17,158-53 1,212-35-1,-18 17 1,-282 54-16,512-89 16,-53 35-1,-212 36 1,-53 17 0,-141-17-1,-106 35 1,-52-18-1,-19 1 32,1 17-47,-36 0 63,-17 0-63,0 17 0</inkml:trace>
  <inkml:trace contextRef="#ctx0" brushRef="#br0" timeOffset="114925.48">5045 14517 0,'0'0'0,"0"-18"0,0-17 15,0 17 1,0 1-16,0-1 16,0 0-1,0 36 32,0 0-31,0 87-1,0-69-15,0 105 16,0 70 0,17 1-1,-17-71 1,18-35 0,0-71-1,-18-88 16,0-70-15</inkml:trace>
  <inkml:trace contextRef="#ctx0" brushRef="#br0" timeOffset="115224.29">5098 14340 0,'0'0'0,"0"-17"0,70-36 15,-123 0 1,18 53 0,35 123-1,18 89 1,-1-159-16,19 123 16,16 18-1,-16-17 1,-36-89-1,17-35 1,-17-35 0,-17-18-1,-36-36 1</inkml:trace>
  <inkml:trace contextRef="#ctx0" brushRef="#br0" timeOffset="115540.59">4745 15064 0,'0'0'0,"-18"0"0,18-18 16,18 36 0,35 17-1,70 53 1,1 0-1,-36-17 1,-53-18 0,-17-18-1,-18-17 17,0-36-17,0-17 1,0-53-1,0 70-15</inkml:trace>
  <inkml:trace contextRef="#ctx0" brushRef="#br0" timeOffset="115724.72">5397 15028 0,'0'0'0,"36"-35"0,52-18 16,-35 18 0,-53 52-1,-53 54 1,-53 88-1,0 0 1,53-54 0,0 1-1,53-88 1</inkml:trace>
  <inkml:trace contextRef="#ctx0" brushRef="#br0" timeOffset="119340.1">6862 15117 0,'0'0'0,"0"-18"0,0-17 15,0 52 32,-18 1-47,18 17 0,0 36 16,0 105-1,-18-123-15,-17 106 32,35-71-17,-18 0 1,18-70-1,0-71 17,0 35-32,18-52 15,17-19 1,1 37 0,-1 52-1,18 0 1,17 70-1,1-17 1,-18 0 0,-18-53-1,36 0 1,-1-53 15,1 0-15,-36-17-1,-17 17 1,-1 53 0,1 0-1,0 35 1,-18 18 0,35-18-1,18-35 1,17 0-1,-17-35 1,0-36 0,-35 1-1,-36-1 17,-52 54-17,-1 17 1,0 35-1,36 53 1,18-35 0,34-18-1,1-35-15</inkml:trace>
  <inkml:trace contextRef="#ctx0" brushRef="#br0" timeOffset="120641.05">8008 15222 0,'0'0'0,"0"-35"15,-18 35 1,1 0-16,-54 71 31,36 34-15,17-69-16,18 70 15,0-36 1,53-52 0,53-18-1,-18-18 1,71-70 0,-88 35-1,-1-53 1,-52 36-1,-18 52 1,-18 18 0,-35 53-1,36-35-15,-1 52 16,18-17 15,0-35-15,53-18 15,-36-18-31,1-17 16,17-18-1,-35-18 1,0 54 0,0 87 15,18 1-16,-18-54-15,18 54 16,-1-36 0,36-17-1,18-53 1,-18-18 15,0-88-15,-53-1-1,0 37 1,0-19 0,-36 54-1,19 105 17,17-18-32,0 54 15,17 53 1,19-19-1,-1-52 1,18-17 0,0-36-1,-18-18 17,18-35-17,0-18 1,-36 36-1,1 35 1,-18 18 0,0 52-1,0 1 1,0-36 0,18-17-1,35-18 1,0-18-1,-18-52 1,-35-1 0,-18 18-1,-52 18 1,-1 35 15,36 35-15,0 89-1,17-54 1,18-17 0,0-35-1,35-1 1,36-17 0,35-70-1,-36 17 1</inkml:trace>
  <inkml:trace contextRef="#ctx0" brushRef="#br0" timeOffset="120990.07">9296 15187 0,'0'-35'0,"0"70"0,0-88 15,0 36 1,17-1 0,1 0 15,35 36-16,-18 35 1,0-18 0,-35-17-16,0 35 15,0-36 1,0-34 15,0-1-15,0 0-16,0-35 15,0 18 1,0 18 0,0-1 15,0-17-31,-35 17 16</inkml:trace>
  <inkml:trace contextRef="#ctx0" brushRef="#br0" timeOffset="121207.19">8572 14958 0,'0'0'0,"-70"17"15,70-34-15,18 17 16,87-36-1,54 36 1,-35-17 0,-19 17-1</inkml:trace>
  <inkml:trace contextRef="#ctx0" brushRef="#br0" timeOffset="121523.11">9613 14975 0,'0'0'0,"18"0"0,-18-17 15,-35-1 1,-18 0 0,17 36-1,36 17 1,18 54-1,0-72 1,-1 19 0,19-1-1,16 0 1,-52 18 15,-88 0-15,71-35-16,-72 17 0</inkml:trace>
  <inkml:trace contextRef="#ctx0" brushRef="#br0" timeOffset="121689.5">6579 16104 0,'-53'0'0,"106"0"16,-159 0-16,54 0 0</inkml:trace>
  <inkml:trace contextRef="#ctx0" brushRef="#br0" timeOffset="121723.69">6209 16192 0</inkml:trace>
  <inkml:trace contextRef="#ctx0" brushRef="#br0" timeOffset="121906.86">6685 16016 0,'194'0'15,"-864"176"-15,1816-405 16,-1816 282-1,1746-159-15,-564 36 16,-124 17 0,-318 53-16,89 0 15,-88-18 1,-89 18 0,-70 18-1,0-1 1,17-17-1</inkml:trace>
  <inkml:trace contextRef="#ctx0" brushRef="#br0" timeOffset="121989.43">8555 16016 0,'0'0'16</inkml:trace>
  <inkml:trace contextRef="#ctx0" brushRef="#br0" timeOffset="122023.11">8714 16051 0,'-18'0'16,"0"-17"-16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3:58:28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952 0,'0'0'0,"0"-17"16,0-36-1,0 0 1,0 18 0,0 52 15,0 36-16,0 53 1,0 88 0,-17-159-16,17 107 15,-36 34 1,19-35 0,-1-35 15,18-53-16,-17-53 1,17-35 0,-18-71-1</inkml:trace>
  <inkml:trace contextRef="#ctx0" brushRef="#br0" timeOffset="716.05">2769 1164 0,'0'0'15,"0"-17"-15,-17-1 0,17 0 0,0-35 16,0-17 0,0 52-1,0-52 1,88-36-1,0 53 1,53 0 0,-17 53-1,-89 0-15,106 53 16,-88-36-16,70 89 16,-17 18-1,-35 52 1,-71-52-1,0-36 1,0-53-16,-35 18 16,17-18-1,18-70 17,18-71-1,17 18-16,-18 35-15,19-35 16,-1 35-16,106-176 16,-17 123-1,34 53 1,-69 53 0,16 123-1,-69 71 1,-54 36-1,-17-89 1,-1 0 0,19-71-1,-18 1 1,35-89 31,0 1-32,35-19-15</inkml:trace>
  <inkml:trace contextRef="#ctx0" brushRef="#br0" timeOffset="3182.22">5098 1499 0,'0'0'0,"17"-17"0,1 17 0,35-18 15,0-17 1,-36-18 0,-17 18-16,0-18 15,-35-53 1,-18 53 0,-70 18 15,35 35-16,-89 123 1,89-35 0,35 36-1,53-36 1,0 18 0,53-36-1,88-52 1,-35-36-1,35-70 1,-70 18 0,17-54-1,-53 36 1,-35 0 0,0 70 15,0 71 0,0 35-15,0-17-1,0-1 1,18 18 0,70-52-1,0-36 1,53-53-1,-17-18 1,-54 1 0,-52-54-1,-18 71 1,0 36 0,-18 17 15,-17 70-16,35-52-15,-18 17 16,18 0-16,-17 54 16,-1-36-1,18 35 1,-18-71 0,18 1-1,53-106 16,-17 17-15,34-17 0,18 0-1,-35 53 1,-35 35 0,17 0-16,-17 35 31,-1 35-16,-17-17 1,0 36 0,18-37-1,17-16 1,1-19 0,34-17-1,1-70 1,-1-1-1,1-35 1,-18 36 0,-53 35-16,35-36 15,-35 53 1,0 36 31,-35 53-32,35-1 1,0-35-16,0 36 16,0 17-1,35-53 1,36-17 0,-1-18-1,36-53 1,0-17-1,-18-19 1,-35 37 0,-18-1-1,-35 35 1,0 53 15,0 36 0,-17-1-15,17-17 0,17 0-1,54-18 1,-36-35-16,88 18 16,-34-18-1,17-53 1,-36 0-1,18-35 1,-52-35 0,-36 70-1,-71 35 1,0 18 0,-17 35 15,18 36-16,-1 17 1,53-70-16,-17 52 16,35 1-1,0-18 1,53-53 0,18 0-1,-1-36 1,36-69-1,-71 34 1,-17-35 0,0 71-1,-18 17 1,0 36 31,0 0-47,0 52 15,0 1 1,0-1 0,0-34-1,0-19-15,35 18 16,0-17 0,53-18-1,1 0 1,16-53-1,1-35 1,-35 0 0,17-124-1,-53 53 1,1-35 0,-19 36 15,-17 140-16,-35 53 17,17 1-32,-17 105 15,-18 88 1,53-88 0,0 18-1,18-36 1,52-70-1,18-53 1,-17 0 0,70-70 15,-123 52-31,17-17 16,-17-1-1</inkml:trace>
  <inkml:trace contextRef="#ctx0" brushRef="#br0" timeOffset="4332.63">10336 758 0,'0'0'15,"0"-17"-15,0-1 0,-17-52 16,17 17 0,-18 17-1,-17 19 1,-18 17 0,35 0-16,-105 88 31,35 18-16,-18 105 1,53-34 0,18 17-1,52-35 1,71-54 0,54-16-1,-19-89 1,53-36-1,-35-17 1,36-70 0,-1-53-1,-70-89 1,-88 71 0,-89-35 15,-35 105-16,-105 36 1,-19 106 0,1 88-1,123 52 1,106 1 0,71 53-1,52-71 1,107 70-1,-107-87 1,18 88 0,-88 17-1,-53-70 1,-88 52 0,-53-34 15,-53-54-16,0-70 1,53-71 0,-1-52-1,54-54 1,88 19 0,71-19-1,52 18 1,18-17-1</inkml:trace>
  <inkml:trace contextRef="#ctx0" brushRef="#br0" timeOffset="4815.95">11183 1129 0,'0'0'0,"0"-18"15,-18 36 17,1 0-32,17-1 15,-36 71 1,36 18 0,0-18-1,0 1 1,36-37-1,-19-52-15,54 18 16,0-36 0,17-34-1,0-54 1,-35 18 0,-36-36-1,-17 106 1,0-34-1,0 34 1,0 36 31,0-1-47,0 18 16,0-17-1,18-18-15</inkml:trace>
  <inkml:trace contextRef="#ctx0" brushRef="#br0" timeOffset="7015.78">11730 1376 0,'53'0'32,"-36"0"-32,36-18 31,18-35-16,-36 18 1,-17-18 0,-18 35-16,0 1 15,-18 17 1,-70 17 0,35 36-1,-18 18 1,54 17-1,-1-17 1,18-36 0,53 0-1,35-35 1,18 0 0,141-70 15,-106-1-16,18-35 1,-106 36 0,-53 52-1,-53 18 1,-53 18 0,53 35-1,53 0 1,18 17-1,70-17 1,-53-18 0,1 1-1,-36-19 1,-71-17 15,18-35 0,-17 17-15,52 18 0,0 0-1,18 18 1,53 0 0,18-1-1,-36 1-15,18-18 16,35 0-1,-53 0-15,54-18 16,34-35 0,18-88-1,-35 18 1,18-107 0,-72 19 15,-52 70-16,0 70 1,-35 53 0,0 18-1,0 106 1,-1 88 0,19-141-16,-1 106 15,-17 17 1,35-52-1,0-18 1,0-53 0,88-18-1,71-35 1,-71-35 0,18-54 15,-36 1-16,-17-18 1,-18 53 0,-35 36-1,0 34 1,-17 19 0,-18 52-1,17-18 1,18-52-16,0 35 15,0 0 1,70-35 0,19-18-1,-1 0 1,53-89 0,-70 19 15,-19-18-16,-34 35 1,-18 35 0,0 36-1,-53 17 1,0 53 0,53-70-16,-17 52 15,17-34 1,53-1-1,17-35 1,18-18 0,0-35-1,-52-35 1,-36-18 0,-53 53 15,-53 1-16,0 52 1,89 0 0,-1 0-16,18 17 15,53-17 1,106-17 0,-36-1-1,53 0 1,-87 18-1,-36 53 1,-53 18 0,-18-1-1,-35 18 1,18-35 0,17 0 15,18-35-31,-18 0 15,18-36 17,0 0-17,18-52 1,70-54 0,-52 54-1,-19 52-15,89-105 16,-18 87-1,0 36 1,-35 71 0,-35 70-1,-18-35 1,-35-53 0,17 0 15,0-36 0,18-34-15,18-19-1,70-17 1</inkml:trace>
  <inkml:trace contextRef="#ctx0" brushRef="#br0" timeOffset="7482.47">15575 1252 0,'0'0'0,"53"-17"15,-35-1-15,35-35 16,-36 0 0,1 0-1,-89 53 17,-35 53-17,18 0 16,71-35-31,-1 35 16,18-36 0,71 19-1,34-1 1,-16-17 0,-1 17-1,-88-18 1,0 19-1,-35-1 1,-36-17 0,-53-1-1,89-17-15,-35 0 16,-1 0 0,36-17 15,0-1-16,-36-35 1,-70 0-16</inkml:trace>
  <inkml:trace contextRef="#ctx0" brushRef="#br0" timeOffset="7899.1">14376 476 0,'0'0'0,"-36"18"0,19 0 0,-54 17 31,71-18-31,0 1 16,71-18 15,-18 0-15,-36-53 0,-17 36-16,-70-1 31,-1 18-16,1 35 1,52 0 0,-17-17-1,17-18 1</inkml:trace>
  <inkml:trace contextRef="#ctx0" brushRef="#br0" timeOffset="8231.92">12347 829 0,'0'0'0,"-17"18"31,34-18-31,71 0 16,54 0 0,-19 17-1,36-17 1,-89 0 0,-52 0 15,-36 0-16,1 0 1,-36 0-16</inkml:trace>
  <inkml:trace contextRef="#ctx0" brushRef="#br0" timeOffset="9498.54">3316 2011 0,'0'0'0,"-35"17"0,-71 36 31,88-53-31,-17 0 16,0 36 0,17-36-1,18 17 16,71-17-15,-1 0 0,71 0-1,-105 0-15,122 0 16,107 0 0,35 0-1,-36 0 1,195 18 15,-106-18-15,158 18-1,-387-18-15,246 0 16,159 0 0,1 0-1,-107 0 1,124 0-1,52 0 1,-34 0 0,52 0-1,-158 0 1,158 0 0,-158 17-1,299 18 16,-158-17-15,-159 0 0,141-1-1,-141-17 1,88 18 0,0 17-1,-423-35-15,194 0 16,53 0-1,-124 0 1,-52 0 0,-107 0-1,-88 0 63,1 0-62,-1 0-16,1 0 16,-1 0-16</inkml:trace>
  <inkml:trace contextRef="#ctx0" brushRef="#br0" timeOffset="9631.89">16528 2364 0,'-18'0'0,"36"0"0,-36 17 15,0-17 1,-35 0-1,1 0 1,16 18-16,-175 17 16,158-17-1</inkml:trace>
  <inkml:trace contextRef="#ctx0" brushRef="#br0" timeOffset="12221.41">1094 3687 0,'0'0'0,"0"17"16,0 1 15,0-36 32,0 1-63,17-1 0,36-35 15,-18-35 1,-17 70-1,0-52 1,-18 17 0,0 70 15,0 54-15,0 35-1,0-89-15,0 89 16,-18 18-1,18-19 1,-18 54 0,18-53-1,-17 18 1,-1-72 0,1-34-1,-54 0 1,18-18 15,-35 0-15,35 0-1,0 0 1,35 0 0,18-18-1,71-17 1,35 17-1,70-17 1,-17 17 0,-36-17-1,-52 35 1,-53 0 0,-18-18 30,0 1-30</inkml:trace>
  <inkml:trace contextRef="#ctx0" brushRef="#br0" timeOffset="12799.98">1799 3916 0,'-17'0'0,"-1"0"15,0 0 1,1 17-16,17 1 16,0 0-16,0 17 15,17-35 16,19 0-15,-1-35 0,-18-1-1,-17 19-15,0-1 16,0-17 0,-17 35-1,-18 18 1,17-1-1,0 18 1,18-17 0,18-18-1,17 0 1,-17-18 0,-1-17-1,-52 18 32,18 17-31,-19 0-1,36 17 1,18-17 0,17 0-1,-17 0-15</inkml:trace>
  <inkml:trace contextRef="#ctx0" brushRef="#br0" timeOffset="14463.87">3122 3528 0,'0'-18'0,"0"0"31,0 36 32,0 0-63,0-1 0,-18 19 0,18 52 15,0 35 1,-17-17 15,-1 18-15,1-1-1,-1-70 1,18-71 15,0-70-15,35 0-1,36-35 1,-1 52 0,-52 53-16,35-17 15,17 35 1,-17 53 0,-35 35-1,0 36 16,34-19-15,1-69 0,36-19-1,-1-34 1,18-54 0,-18-35-1,-53-17 1,-35 17-1,-18 18 1,-34 17 0,34 71-1,-17-17 1,17 17 0,18 17-1,35 1 16,18-18-31</inkml:trace>
  <inkml:trace contextRef="#ctx0" brushRef="#br0" timeOffset="15031.59">4357 3404 0,'0'0'0,"0"-17"0,-35-1 16,-18 0-1,35 18 1,0 0-16,1 71 16,17 17-1,0 36 1,0 17 0,0-71-1,0 36 1,-18-18 15,18-70-15,-18-18-1,1-18 1,17-52 0,0-1-1,53-35 1,17 53-1,89 18 1,-53 35 0,17 35-1,-87 18 1,-19 53 0,-52-53-1,-18 0 16,18-35-15,17-18 0,53-36 15,-17 36-31</inkml:trace>
  <inkml:trace contextRef="#ctx0" brushRef="#br0" timeOffset="15864.42">5292 3739 0,'0'0'0,"0"-17"0,0-36 16,-18 18 0,-53 17-1,1 18 1,17 35 15,35-17-31,-52 70 16,52 0-1,18 36 1,0-54 0,18 1-1,52-54 1,19-52-1,-19-53 1,-17 17 0,-35-34-1,-1 34 1,-17 18 0,0 88 15,0 54 0,0-19-15,0 18-1,0-52-15,18 17 16,52-36 0,-17-17-1,53-53 1,-18-17-1,18-71 1,-18 0 0,-70 88-16,0-53 15,-18 0 1,0 71 0,-18 52-1,-70 354 48,88-354-63,0 54 15,0 35 1,0-53 0,70-36-1,-17-17 1,-17 0-16,52-53 15,-18 0 1,-70 1 0</inkml:trace>
  <inkml:trace contextRef="#ctx0" brushRef="#br0" timeOffset="16114.23">5609 3792 0,'0'0'0,"-17"0"0,34 0 32,1 0-17,123 0 1,-106-17-16,71-1 16,0 0-1,-71 18 1,-53 0 15,1 0-31</inkml:trace>
  <inkml:trace contextRef="#ctx0" brushRef="#br0" timeOffset="16431.4">7197 3757 0,'0'0'0,"0"-53"31,0 36-31,0-1 16,0 36-1,0 17 1,-18 53 0,18-35-1,0-35-15,-18 34 16,18-16 0,18-36-1</inkml:trace>
  <inkml:trace contextRef="#ctx0" brushRef="#br0" timeOffset="16847.24">7602 3704 0,'0'0'0,"18"0"0,-18-35 16,0 0-1,-71 35 1,-17 17-1,53 19 1,35-19-16,-18 18 16,18 1-1,53-19 1,53 1 0,-18 17-1,-17 1 1,-54-1 15,-69 18-15,-54-18-1,35-35 1,-17 0 0,70 0-1,1-18 1,17 1-16,0-19 15,0 1 1</inkml:trace>
  <inkml:trace contextRef="#ctx0" brushRef="#br0" timeOffset="17031.12">7197 3475 0,'0'0'0,"-18"0"15,18-18 1,0 1 0,-18 17-1,18 17 1,36-17 0</inkml:trace>
  <inkml:trace contextRef="#ctx0" brushRef="#br0" timeOffset="17531.68">9190 3616 0,'0'0'0,"0"-18"0,0-70 31,0 70-31,0-17 16,0 70 15,-18 18-31,1 53 16,17-53-16,-36 106 15,19-36 1,17 1 15,0-89-15,0-88 15,0 36-31,0-1 0</inkml:trace>
  <inkml:trace contextRef="#ctx0" brushRef="#br0" timeOffset="18747.89">9049 3810 0,'0'0'0,"-36"-106"15,36-35 1,36 53 0,-19 53-16,107-71 15,-18 88 1,35 71 0,-71 35 15,-70-53-31,0 71 15,-88 18 1,-53-36 0,0-53-1,88-35 1,18-17 0,35-1-1,17 18 1,54 35-1,-36 18 1,36 35 0,-1-17-1,-17-18 1,53-36 0,-71-17-16,106-17 15,53-54 1,-70 1 15,-53-36-15,-71 35-1,-53 36 1,35 35-16,-70 0 16,35 53-1,18 53 1,17 0-1,36-36 1,105 1 0,-88-71-16,89 0 15,87 0 1,1-53 0,-53-18-1,17-17 1,-70 0 15,-106 35-15,-53 18-1,-35 35 1,-18 17 0,0 54-1,53-1 1,36-17-1,17-17 1,70-36 0,19 0-1,34-71 1,-35 18 0,-53 0-1,-35 18 1,0 53 31,-17 35-32,17 35 1,0 106 0,0-18-1,0-17 1,0 35-1,-35 18 1,-1-89 0,19-105-16,-54 35 15,-17-71 1,17-35 0,-35-70-1,36-19 1,70 54 15,35-53-15,18 71-16</inkml:trace>
  <inkml:trace contextRef="#ctx0" brushRef="#br0" timeOffset="19431.21">11465 3986 0,'0'0'0,"18"-17"0,0-36 16,-18-18 0,-36 54-1,-52-1 1,-18 53 0,89-17-16,-54 52 15,36 36 1,35-53 15,53-35-15,53-18-1,-18-18 1,18-88 0,-89 53-1,-17 18 1,0 18-1,0 87 17,0-35-32,0 106 15,-35-17 1,0 70 0,-1 35-1,1-35 1,35 71 15,0-1-15,-18-158-1,1-53 1,-18-53 0,-1-70-1,-52-71 1,-18-159-1,89 106 1,17-71 0,70 53-1,18 54 1,53-1 0,-105 141-16,17-35 15</inkml:trace>
  <inkml:trace contextRef="#ctx0" brushRef="#br0" timeOffset="20031.08">11642 3845 0,'-18'-17'15,"18"-36"1,0 35-1,35 0-15,18-17 32,35 18-17,-35 17 1,18 52 0,-53 54-1,-18-18 1,-36 36-1,36-106-15,-35-1 16,35 1 0,0-89-1,18 1 1,52-54 0,1 36-1,-36 70-15,53-70 16,-35 71 15,-18 17-15,-17 35-1,0 0 1,-1 0-16</inkml:trace>
  <inkml:trace contextRef="#ctx0" brushRef="#br0" timeOffset="22280.74">12435 3828 0,'0'0'15,"18"17"-15,0-17 16,-1-17 0,19-36-1,-19 17 1,-17-34 0,0 35-1,-53 70 32,36 0-31,-1-17-16,-17 70 15,17 0 1,18-17 0,0-1-1,53-70 1,71 0-1,-36-53 1,35-17 0,1-18-1,-107 17 1,-17 36 0,-35 17-1,-36 53 1,54 18 15,17 0-15,53 35-1,17-17 1,-52-36 0,-18-17-1,-18-18 1,-70-18-1,35 1 1,36 17 0,-19 0-1,19 53 1,34-36 0,36 18-1,71-35 1,34-17 15,36-71-15,-17-18-1,-89 18 1,-17-18 0,-71 35-1,-71 71 1,-35 53-1,89 0 1,17 35 0,70 0-1,-17-17 1,0-18 0,-71-53 15,-52 0 0,17 0-15,0 0-1,53 18 17,70-1-17,1-17 1,52 0-1,1-53 1,-53 0 0,17-35-1,-71 71-15,19-54 16,-19 0 0,-17 54-1,-17 52 16,-19 36 1,19 17-17,17-18 1,35-34 0,36-19-1,34-17 1,-34-35-1,-53 17-15,70-70 16,-35 35 0,0-35-1,-36 53 1,-17 52 15,0 36-15,-35 18-1,17 17 17,18-35-17,18 0 1,17-53-16,18 0 16,35-18-1,18-35 1,-88-17-1,-1-36 1,-17 35 0,-105-34-1,-1 105 1,0 0 0,18 53-1,88-1 1,53-16 15,70-19-15,18-17-1,0 0 1,-17-35 0,-71 0-1,-36 35 1,-17 53 15,0 17-15,0 1-1,0-1 1,0-17 0,0-17-1,0-54 16,0 0-15,0-70 0,53-18-1,18 36 1,52-36 0,-87 71-16,87-18 15,1 53 1,-54 53-1,-52 35 1,-18 18 0,0 17-1,17-35 1,72-52 0,-19-36-1,1-36 1,-1-52 15,-52 18-15,-18 52-16,0-88 15,-53 36 1</inkml:trace>
  <inkml:trace contextRef="#ctx0" brushRef="#br0" timeOffset="22479.6">14393 3387 0,'0'0'0,"-17"0"0,17-18 0,-18 18 16,36 0 30,-1 0-46</inkml:trace>
  <inkml:trace contextRef="#ctx0" brushRef="#br0" timeOffset="22964.92">16845 3440 0,'0'0'0,"-18"-18"31,36 18-31,0 0 16,-1 0-16,72 0 16,87-18-1,-17 1 1,-1 17 0,-105 0-1,-106 0 1,-105 0-1</inkml:trace>
  <inkml:trace contextRef="#ctx0" brushRef="#br0" timeOffset="23213.83">17074 3387 0,'-35'0'16,"35"123"15,0-70-16,0 53 1,0 35 0,-17-18-1,17-87-15,-18 105 16,18-88 0,0-18-1,70-53 1,-52 1-1</inkml:trace>
  <inkml:trace contextRef="#ctx0" brushRef="#br0" timeOffset="24879.67">17357 3863 0,'0'-18'31,"17"18"-16,1-17-15,52 17 16,36-53 0,-17 0-1,-72 18 1,-17-1 0,-88 36-1,-36 71 1,1 17 15,88-17-15,17 17-1,36-18 1,88-34 0,52-36-1,36-36 1,-35-52-1,-71 18 1,-35-19 0,-53 54-1,-53 35 1,0 18 0,18 35-1,35 35 1,0-35 15,18 35-15,-1-88-16,1 18 15,0-18 1,-18-18 0,-18-35-1,-35 18 1,35 17-1,1 18-15,-1 0 16,18 53 0,0 18-1,71-19 1,-1-16 0,36-36-1,35-18 1,-17-70-1,-36-18 17,35-53-17,18-52 1,-123 122 0,-18 54-16,0-35 15,-18 70 1,-70 70-1,35 18 1,-17 54 0,52-1-1,18-36 1,71-16 0,-1-36-1,36-53 1,-35-36-1,17-34 17,-18-36-17,-52 35 1,-36 89 15,1 17-15,-1 18-1,18-35-15,0 52 16,35-17 0,36-35-1,17-18 1,-35-35 0,35-36-1,-52 1 1,-36 34-16,35-34 31,-53 70 0,-17 53-15,17 0 0,1 17-1,17-52-15,0 35 16,0-36-1,0-34 17,35-72-17,0 54 1,-17 18-16,70-54 16,-17 18-1,34 35 1,1 18 15,-88 53-15,-18 53-1,0-35 1,0-1 0,0-34-1,35-36 16,53 0-15,-52 0-16,105-53 16,-106 35-16</inkml:trace>
  <inkml:trace contextRef="#ctx0" brushRef="#br0" timeOffset="25496.39">20249 3916 0,'53'-53'16,"-106"106"-16,124-159 15,-71 88-15,0-17 16,-53 17 15,-35 18-15,0 53-1,-1 18 1,37-1 0,52 19-1,35-36 1,35-36-1,1-17 1,0-53 0,-19-35-1,-16 18 1,-36 52-16,-18 36 62,0 34-62,-34 72 32,-1 70-17,35 18 1,18 17 0,-18-17-1,18 35 1,-17-89-1,-1-105-15,-53 106 16,-52-53 0,35-71-1,-36-35 1,36-18 0,71-34-1,17 34-15,-18-88 16,18-17-1,18-19 17,-18 90-32</inkml:trace>
  <inkml:trace contextRef="#ctx0" brushRef="#br0" timeOffset="25745.79">19738 3316 0,'0'0'0,"-18"-18"0,-35 1 16,36-1 0,17 36 30,0-1-46,-36 19 32,1-19-32</inkml:trace>
  <inkml:trace contextRef="#ctx0" brushRef="#br0" timeOffset="25946.52">18150 3739 0,'0'0'0,"-35"0"0,0 0 16,70 18 0,89-18-1,140 0 1,-52 0 0,17-18-1,-141 18 1</inkml:trace>
  <inkml:trace contextRef="#ctx0" brushRef="#br0" timeOffset="26479.39">21608 3828 0,'0'0'0,"0"-53"31,0 35-31,0 0 0,-36-52 31,36 52-31,0-52 16,71-1 0,35 18-1,52 18 1,-52 35-1,-53 106 1,-70 35 0,-89 0-1,-18-53 1,-17 18 0,88-35-1,36-19 1,17-34-16,0 17 15,17-35 1</inkml:trace>
  <inkml:trace contextRef="#ctx0" brushRef="#br0" timeOffset="26780.44">21537 4674 0,'0'0'0,"0"18"0,-18 35 16,18-18 0,53-35-1,36 0 1,-72-18-16,1-17 16,-18 0-1,-35 17 1,-36 18-1,18 0 17,35 0-17,18 18 1</inkml:trace>
  <inkml:trace contextRef="#ctx0" brushRef="#br0" timeOffset="27863.62">970 5680 0,'0'0'0,"-18"0"0,-70-18 15,71 18-15,-19-53 16,19-35-1,17-18 17,70 36-17,54 34 1,-18 36 0,17 88-1,-88 54 1,-88-1-1,-70 53 1,17-88 0,-53-1-1,54-87 1,87-18-16,-53 0 16,54-71-1,17 1 1,88-18-1,-18 70 1,19 36 15,-36 70-15,-18-35 0,0 17-1,-17-34 1,-1-36-1,36 0 1,0-71 0</inkml:trace>
  <inkml:trace contextRef="#ctx0" brushRef="#br0" timeOffset="28045.94">1605 5821 0,'0'0'0,"18"0"0,-1 0 15,1-18 48,0 1-47,-1 17-16,19-18 15</inkml:trace>
  <inkml:trace contextRef="#ctx0" brushRef="#br0" timeOffset="28429.71">3157 5239 0,'0'0'0,"-17"0"0,-1-36 31,53 19-15,54 17-1,87 0 1,71-18 0,-194 18-16,88 0 15,-35 0 1,-124 0 15</inkml:trace>
  <inkml:trace contextRef="#ctx0" brushRef="#br0" timeOffset="28696.92">3687 5186 0,'0'0'0,"-18"0"16,0 0 0,-17 70-1,35-52-15,-18 70 16,-17 53-1,-18 18 1,18-53 0,17 0-1,18-53 1,35-53 0,36-18-1,17-53 1</inkml:trace>
  <inkml:trace contextRef="#ctx0" brushRef="#br0" timeOffset="29346.64">4075 5486 0,'0'0'0,"17"-36"16,1 19 0,-18 34-1,-35 36 1,-18 53-1,35 0 1,0 17 0,18-70-1,71-53 1,35-53 0,0-35-1,17-35 1,-52 17-1,-71 35 17,0 54-17,-18 87 17,-17-17-17,35-17-15,-18 52 16,18-53-1,35 0 1,36-35 0,35 0-1,0-70 1,-71 17 0,-35-18-1,0 54 16,-18 17 1,1 0-1,-1 0 0,0 0-15,1 0-1,-1 0-15</inkml:trace>
  <inkml:trace contextRef="#ctx0" brushRef="#br0" timeOffset="29945.39">4339 5574 0,'0'-18'16,"0"1"-16,0-1 31,0 36 16,0-1-47,0 19 16,0-19-16,0 18 0,0 107 15,0-37 1,0 72-1,-17-1 1,17-17 15,-36 88-15,-34-124 0,17-70-1,-35-35 1,-1-18-1,-34-35 1,17-71 0,106 53-1,0-53 1,71 18 0,52-36-1,-70 89-15</inkml:trace>
  <inkml:trace contextRef="#ctx0" brushRef="#br0" timeOffset="30313.06">5009 5556 0,'0'0'0,"0"-17"0,-17-1 16,-1 18-1,-17 0 1,35 53 0,-18 88-1,1-18 1,-54 124 0,18-35-1,0-53 1,0 35-1,36-71 1,17-105 15,0-36-15,17 1-16,36-72 16,18-69-1,-54 105-15</inkml:trace>
  <inkml:trace contextRef="#ctx0" brushRef="#br0" timeOffset="30646.02">4762 5715 0,'-17'-18'0,"34"36"0,-105-124 16,71 18 0,52 17-1,71 18 1,105 36-1,-69 17 17,-37 53-17,-87 53 1,-53-18 0,-89 18-1,1-36 1,35-52-1,88-36 17,70-17-17,-35 0-15</inkml:trace>
  <inkml:trace contextRef="#ctx0" brushRef="#br0" timeOffset="31029.15">5539 5592 0,'35'0'16,"-17"0"-1,-1-18 1,1 0-16,52-17 16,-17 0-1,-35-18 1,-18 17-1,-18 19 1,-35 17 0,18 17-16,-18 36 15,18 36 1,17-19 0,18 18-1,0-17 1,53-71-1,35 0 17,-17-18-17,52-70 1,-87 70-16</inkml:trace>
  <inkml:trace contextRef="#ctx0" brushRef="#br0" timeOffset="31362.62">6227 5450 0,'52'-17'16,"-104"34"-16,104-70 15,-69 53 1,-18 0 0,-18 18-1,17 17 1,19-17 0,17 0-16,35-1 15,36 36 1,-36-17-1,0 16 17,-35-16-17,-18-1 1,1-17-16,-89-1 16,35 1-1,-17-18 1,71-18-1,17-17 1,0 0-16</inkml:trace>
  <inkml:trace contextRef="#ctx0" brushRef="#br0" timeOffset="32345.76">7849 5609 0,'0'0'0,"71"-70"15,-1 17 1,-17-18 0,-53 53-1,-53 18 1,-52 53 0,-1 53-1,53 18 1,35-36-1,18 0 1,88-70 15,1-18-15,-54-18-16,106-52 16,-53-1-1,-53-52 1,-52-1-1,-54 36 1,-52 17 0,70 71-1,53 18 1,88 17 0,53-35-1,71 0 1,35-70-1,-71-19 1,-141 1 15,-35 18-15,-105 34 0,-19 54-1,54 53 1,-1 123-1,53-53 1,18 106 0,0 17-1,0-52 1,36 105 0,-19 54-1,-34-195 1,-54-35-1,-17-88 17,-36-70-17,1-54 1,70 53-16,-88-70 16,70 18-1,71 17 1,89-53-1,69-18-15</inkml:trace>
  <inkml:trace contextRef="#ctx0" brushRef="#br0" timeOffset="32796.08">10213 5450 0,'0'0'0,"70"-123"31,-52 105-31,35-70 16,-18 53-1,-35 52 1,-17 54 0,-1-36-16,-17 106 15,-36 53 1,18-17-1,36-89 1,17-35 15,17-88 1,-17 17-32,18-35 0</inkml:trace>
  <inkml:trace contextRef="#ctx0" brushRef="#br0" timeOffset="33445.58">10231 5486 0,'17'-89'16,"-34"178"-16,34-248 16,1 124-16,52-89 15,36 18 1,-18 53 0,71 89-1,-71 70 1,-123 105-1,-53-87 1,-53-1 15,53-52-15,52-71 0,1-36-1,35-34 1,0 52-1,35 89 17,18 52-17,-18-17 1,1-35 0,-19-54-16,72 19 15,34-36 1,1-53-1,52-36 1,-70-34 15,-89 88-31,-17-18 16,-17-18 0,-36 71-1,-35 88 1,35 18-1,53-35 1,0 17 0,70-53-1,71-17 1,53-36 0,-52-35-1,-37 18 1</inkml:trace>
  <inkml:trace contextRef="#ctx0" brushRef="#br0" timeOffset="34011.54">11783 5768 0,'70'-53'0,"-34"-53"16,-36 18 15,-53 88-15,-36 265-16,72-530 16,70 512-16,-212-423 15,88 264 1,1 35-1,70-88 1,18 1 0,70-36-1,0-53 1,35-35 0,-52-1-1,-53 19 1,-18 88 15,0-1-15,-36 54-1,1 70 1,0 18 0,17-1-1,-17 19 1,17-36-1,-35 18 1,0-36 0,18-105-16,-35-1 15,-54-17 1,-17-70 0,35 17-1,36-35 1,52-1-1,124 1 1,70-18 15,-17 1-31</inkml:trace>
  <inkml:trace contextRef="#ctx0" brushRef="#br0" timeOffset="34662.19">12365 5750 0,'0'0'0,"106"-88"15,-71 0 1,-35 0 0,-35 70-1,-54 18 1,-16 71 0,87-36-16,-53 53 15,36 18 1,35-53-1,53-53 17,53-18-17,17-52 1,-52-1 0,-53 1-1,-1 34 1,-17 89 15,-35 35-15,35-52-16,-18 122 15,-17 19 1,17-54 0,-17 124-1,17 0 1,-34-35-1,-19-71 17,18-106-17,0-52 1,-35-89 0,17-18-1,36-87 1,35-36-1,35 141 1,54-18 0,69 18-1,-17 36 1,36-18 0</inkml:trace>
  <inkml:trace contextRef="#ctx0" brushRef="#br0" timeOffset="35062.18">12841 5697 0,'0'0'16,"-18"0"-16,-17-35 15,18-18 1,17 0 0,35 0-1,71 18 1,-36 35-1,18 35 1,-52 54 0,-36 16-1,-53-16 1,17-72 0,1-17-1,35-35 1,0-18-1,71-53 17,-18 36-17,35 17 1,18 53 0,-18 0-1,-18 0 1</inkml:trace>
  <inkml:trace contextRef="#ctx0" brushRef="#br0" timeOffset="37044.99">13511 5627 0,'18'53'16,"35"-53"31,-53-18-47,18 18 0,34-53 15,37-53 1,-72 53-1,-17 18 1,-17 17 15,-36 36-15,-18 88 0,36 0-1,35-36 1,0-17-1,53-35 1,35-18 0,53-18-1,-106 1-15,89-54 16,17-17 0,-88 17-1,-53 1 1,-53 70-1,0 0 1,35 17-16,1 54 31,17 17-15,35-35 0,18 18-1,-35-54 1,-71-17 15,17-17-15,-34-19-1,52 36 1,18 18 15,0 0-31,36-18 16,52 0-1,35 0 1,-17-36 0,53-34 15,-71-18-15,-70 70-16,17-88 15,-35 53 1,-53 53-1,-18 35 1,54 36 0,17 35-1,0-88-15,35 70 16,-17-35 0,-1-36-1,-17-34 16,-17-1-15,-1 0-16,0 1 31,1 17-15,34 35 15,54-35-15,0 0-1,-54 0-15,71-18 16,18-52 0,-53 17-1,0-35 1,-53 35 0,-35 53 15,17 70-16,-17 19 1,35-1 0,0-35 15,70-36-15,1-17-1,52-17 1,19-54-1,-72 1 1,1-19 0,-54 54-1,-34 53 17,-36 17-32,0 36 15,0 17 1,53-18-1,18-52 17,87-18-32,-16-18 31,-19-35-15,-52-17-1,-18-1 1,-71 1-1,36 34 1,35 1 0,70 0-1,19 35 1,34 0 0,-52 35-1,-54 53 1,-17 1-1,0-19 1,0 1 0,-17-36 15,-1-35-15,-17 0-1,35-53 1,0-35-1,88-53 1,18 52 0,-53 54-16,53-35 15,17 52 1,-70 89 0,-53 70-1,-53-35 1,-18-1-1,19-16 1,34-72 15,0-52 1,-17-36-17</inkml:trace>
  <inkml:trace contextRef="#ctx0" brushRef="#br0" timeOffset="37201.16">15311 5221 0,'0'0'16,"-18"0"-16,-17 0 0,-54-18 16,89-17 30</inkml:trace>
  <inkml:trace contextRef="#ctx0" brushRef="#br0" timeOffset="37745.74">18045 5345 0,'0'0'0,"-36"0"0,-34 0 32,87 0-1,19 0-31,87 0 16,-17 0-1,-71 0-15,53 17 16,-105-17 15,-71 0-15</inkml:trace>
  <inkml:trace contextRef="#ctx0" brushRef="#br0" timeOffset="37995.37">18115 5362 0,'-18'0'16,"1"0"-1,-1 35 1,-17 36 0,0 88-1,17-36 1,18 18 0,0-70-1,0-36 1,35-35 31,-17-17-47</inkml:trace>
  <inkml:trace contextRef="#ctx0" brushRef="#br0" timeOffset="39594.35">18327 5838 0,'17'-17'31,"-17"-1"-31,18 18 0,35-35 16,0-36-1,-18-17 1,-17 35 0,-18 36-1,-53 52 1,-35 71-1,35-18 1,35 35 0,18-52 15,53-53-15,-35-18-16,88 0 15,-18 0 1,70-53-1,-34-36 1,-53 19 0,-71-1-1,0 54 1,-18 17 0,-17 35-1,35 36 1,17 17-1,1-35 1,17-18 15,-35-17-15,0-36 15,-35 0-15,0 1-1,17-1 1,0 18 0,18 53-1,18-35 1,53 17 0,-54-35-16,71 0 15,18 0 1,0-53-1,-18-18 1,0-70 15,-35 18-15,-17-36 0,-1 71-1,-70 141 16,-1 35-15,-34 71 0,52-124-16,0 36 15,18-36-15,-17 88 16,17-70 0,70-35-1,36-18 1,-18 0-1,18-53 1,0-35 15,-88 35-15,-1 18 0,-52 87 15,0 19-16,35-18 1,17-18 0,36-17-1,36-18 1,-19-18 0,-35-35-1,-17 36-15,0-54 16,-18 18-1,0 36 1,-18 52 31,-17 35-31,17 1-1,0-36 1,18-52 31,0-1-47,0 0 15,71-88 1,-18 36 0,35 17-1,-35 53 1,-53 88-1,0 0 1,-18-70-16,1 35 31,-36 0-15,35-53 0,1 17-1,17-34 16,0-1-31</inkml:trace>
  <inkml:trace contextRef="#ctx0" brushRef="#br0" timeOffset="40244.71">20655 5838 0,'0'0'0,"0"-17"16,0-1-16,0 1 15,-53 17 1,-53 0 0,36 35 15,52-18-31,-35 36 16,36 0-1,17-35 1,53 0-1,35-18 1,18-18 0,-36-17-1,-17-36 1,-53 53 0,0 36 15,-35 53-16,-18 34 1,35-87-16,1 123 31,-19-35-15,-17 106 0,0-1-1,36-69 1,-18 52-1,17-159-15,-35 88 16,-18 1 0,19-89-1,-1-35 1,17 0 0,-17-71-1,18-17 1,17 0-1,18-35 1,0 87 0</inkml:trace>
  <inkml:trace contextRef="#ctx0" brushRef="#br0" timeOffset="40492.62">20108 5521 0,'0'0'0,"-17"0"0,-1 0 78</inkml:trace>
  <inkml:trace contextRef="#ctx0" brushRef="#br0" timeOffset="40695.31">19138 5680 0,'0'17'0,"18"-17"15,35 0 1,35 0 0,88 0-1,-123 0-15,106 0 16</inkml:trace>
  <inkml:trace contextRef="#ctx0" brushRef="#br0" timeOffset="41177.33">21784 5980 0,'0'0'0,"-18"-18"0,-17 18 0,-53-71 16,35 18-1,53-52 1,0 34-1,123-35 1,19 53 0,-107 53-1,88-17 1,-17 34 0,-106 54-1,-17 70 1,-125 18-1,-34-18 1,35-35 0,70-53-1,54-18 1,34-17 15</inkml:trace>
  <inkml:trace contextRef="#ctx0" brushRef="#br0" timeOffset="41494.81">21537 6615 0,'0'0'0,"-18"17"0,-17 1 16,35 17-1,0-17 1,71-18-1,-18 0 1,-36-36 0,-17-16-1,-70 34 1,52 18-16,-52 0 16,34 0-1,36 35 1,0-17-1,-17-1 1</inkml:trace>
  <inkml:trace contextRef="#ctx0" brushRef="#br0" timeOffset="44594.39">6597 8449 0,'0'0'0,"-176"35"32,140-35-32,1 18 15,0 0 1,17-18 0,71 0-1,88 0 1,106 0-1,-71 0 1,54 0 0,-89-18 15,-88 18-15,-53-18-1,-18 18 1,-70 0-1,70 0-15,-35 0 0</inkml:trace>
  <inkml:trace contextRef="#ctx0" brushRef="#br0" timeOffset="45010.44">7020 8537 0,'-17'0'0,"34"0"0,-52 0 15,17 18-15,-17-18 16,17 53-1,18 0 1,0 35 0,18 53 15,-18-35-15,0 35-1,0-106-15,-18 53 16,-87 18-1,-19-35 1,36-36 0,-18-35-1,18-53 1,35 0 0,18-35-1,17 35 1,18 18-1,0 0 1,88 35 0,18 0-1</inkml:trace>
  <inkml:trace contextRef="#ctx0" brushRef="#br0" timeOffset="45577.51">7761 9137 0,'0'0'0,"35"-18"0,36-17 15,-71 17 1,0-35 0,-88-17-1,35 52 1,18 18-16,-36 0 15,36 18-15,-53 52 16,-18 72 0,35-19 15,53-35-15,18-35-1,71-53 1,17 0-1,53-53 1,0-35 0,-52 17-1,-19-52 1,-52 35 0,-18 53-1,0 70 1,0 53-1,0 18 1,0-18 0,0-17 15,35-54-15,18 1-1,18-18 1,-1-53-1</inkml:trace>
  <inkml:trace contextRef="#ctx0" brushRef="#br0" timeOffset="45810.74">8308 8978 0,'0'-88'16,"0"176"-16,0-229 16,18 141-1,17 71 1,-18 52-1,1-17 1,-18-36 0,0 19-1,0-54 17,0-17-17,53-36-15</inkml:trace>
  <inkml:trace contextRef="#ctx0" brushRef="#br0" timeOffset="46045.58">8908 8961 0,'0'0'0,"17"0"0,-140 52 47,35 19-47,-18 0 15,0 17 1,53-35 0,18 0 15,35-36-15,88-17-1</inkml:trace>
  <inkml:trace contextRef="#ctx0" brushRef="#br0" timeOffset="46627.86">9366 9172 0,'0'0'0,"53"-88"15,-53 70 1,18-35-16,-18-35 15,0 71-15,-35-19 16,-54 36 0,-34 71 15,17 17-15,-17 53-1,70-35 1,53-18-1,88-52 1,18-19 0,-18-17-1,18-70 1,-36-19 0,-34-34-1,-1-18 1,-35 88-1,0 123 17,0-34-32,0 17 15,0-18 1,0 53 0,0-17-1,35-54 1,36-17-1,-18 0 1,17-53 0,-52 36-16</inkml:trace>
  <inkml:trace contextRef="#ctx0" brushRef="#br0" timeOffset="47560.22">11060 8572 0,'0'0'0,"17"-17"0,18-89 31,-35 88-31,-70 18 16,-18 18-1,-36 70 1,18 53 0,18 18-1,71-106 1,-36 176 0,35-88-1,36 1 1,105-54-1,36-71 1,176-34 0,-88-71-1,-71-1 1,1-87 0,-71-36-1,-106 36 1,-159-53-1,0 123 1,-105 70 0,34 72 15,107 52-15,87 88-1,178 71 1,-1-88-1,53 17 1,-53 1 0,-71-18-1,-52-107-15,-18 90 16,-88 16 0,53-122-16,-107 17 15,-69-36 1,-36-34-1,123-36 1,19-53 0,87 0-1,106-18 17,141 1-17,-158 88-15</inkml:trace>
  <inkml:trace contextRef="#ctx0" brushRef="#br0" timeOffset="47976.27">12047 9031 0,'0'0'0,"71"-53"16,-53 18 0,-18 17-1,0 54 1,-36 69-1,19-69-15,17 52 16,-18 18 0,18-36 15,53-34-15,17-36-1,36-36 1,-88 19-16,70-54 15,0-35 1,-70 0 0,-18 1-1,0 69 1,-18 54 15,18 35-15,0-18-1,0-17-15</inkml:trace>
  <inkml:trace contextRef="#ctx0" brushRef="#br0" timeOffset="50044.29">12718 9207 0,'0'0'0,"17"0"31,36-35-15,-35 18-16,52-36 16,-17-18-1,-35 1 1,-18 17 0,-35 53-1,-54 35 1,37 35-1,-1 72 1,35-54 0,18-35-1,35-18 17,53-17-17,18-18 1,124-53-1,-54-18 1,-70 1 0,-36-1-1,-70 18 1,-35 53 0,17 0-16,-70 35 15,35 36 1,53-1-1,0 1 1,71-18 0,-53-35-1,-1-1 17,-52-17-1,-36-17-16,18-1 1,18 18 0,35 18-1,0 17 1,53-17 0,53 17-1,17-35 1,-34 0-1,-54-18-15,71-35 16,-36-53 0,-17 1-1,18-107 17,-36 18-17,-17 88 1,-18 88-16,0-35 15,-36 159 17,19-70-32,-1 105 15,0 17 1,1 1 0,17-124-16,0 71 15,17-53 1,54-17-1,0-36 1,-1 0 0,36-71-1,17-35 17,-52 18-17,-53 35 1,-1 53-1,-17 18 1,-70 70 0,70-71-16,-36 54 15,36-18 1,18-18 0,35-17-1,53 0 1,-18-18-1,-53-18-15,18-35 16,18-35 0,-54 0 15,1 35-15,-18 35-1,0 53 1,-53 53-1,35-17 1,18 0 0,0-54-1,53 1 1,0-18 0,0-35-1,-18-18 1,-35-53-1,0 35 1,-70 1 0,35 52 15,-1 18-15,36-18-1,53 1 1,35-1-1,1 18 1,-36 0 0,0 88-1,-36-35 1,-17 35 0,0-17-1,0-18 1,0-18-1,0-17 1,-17-18 0,-1 0-1,18-53 17,0 0-17,123-106 1,36 36-1,-35 52 1,17 54 0,-88 52-1,-53 71 1,0 35 0,-36-71-1,-17 1 1,18-53-1,35-36 48,18 0-47,35-17-16</inkml:trace>
  <inkml:trace contextRef="#ctx0" brushRef="#br0" timeOffset="50459.76">16316 9102 0,'0'-18'16,"0"36"-16,0-71 15,-18 17 1,-52 1 0,-18 35-1,-1 53 1,54-18-1,35 18 1,0-35-16,53 17 16,18-17-1,52 17 17,-17 0-17,-53 1 1,-53 34-1,-71-52 1,-17 17 0,0-35-1,17 0 1,36 0 0,-18 0-1,0-35 1,18 0-1</inkml:trace>
  <inkml:trace contextRef="#ctx0" brushRef="#br0" timeOffset="50776.32">15152 8484 0,'0'0'0,"-18"0"0,1 0 15,-1 0 110,0 18-109,1-18-16,-1 0 0,0 18 0</inkml:trace>
  <inkml:trace contextRef="#ctx0" brushRef="#br0" timeOffset="51026.34">13829 8678 0,'0'0'0,"-35"0"0,-1 0 16,36 18-1,53-18 1,88 0-1,0 0 1,-52 0 0,-36 0-1</inkml:trace>
  <inkml:trace contextRef="#ctx0" brushRef="#br0" timeOffset="52071.28">6562 10160 0,'0'0'0,"-53"0"15,35 0 1,-17 0 0,17-18-1,1 18 1,34 0-1,1 0 1,88 0 0,17 18-1,-70-18-15,194 18 16,70-18 0,-34 17-1,175-17 1,19 0-1,52 0 1,53 0 0,53 0-1,-141 0 17,158 0-17,-17 0 1,-176-17-1,-300-1-15,493 18 16,-52 0 0,-177 0-1,71 0 1,-53 0 0,-141 0-1,-141 0 1,-141 0-1,-1 0 1,1 0 0,-36 0 62</inkml:trace>
  <inkml:trace contextRef="#ctx0" brushRef="#br0" timeOffset="52243.1">15716 10213 0,'0'0'16,"-17"0"-16,-1 0 15,-17 0 1,-18 0-1,35 0-15,-70 18 16</inkml:trace>
  <inkml:trace contextRef="#ctx0" brushRef="#br0" timeOffset="53392.94">2134 11342 0,'0'17'0,"36"-34"47,-36-1-47,17 1 0,18-19 15,54-52 1,-72 17 0,19 1-1,-36 52 17,0 36-17,-18 17 1,0 89-1,18-1 1,0 18 0,0-35-1,0-88-15,0 70 16,-35-35 0,-53-18-1,-18-35 1,18 0-1,35 0 1,35 0 0,36 0-1,35 0 17,70 0-17,-17 0 1,35-18-1,-53 1 1,-70 17 0,-18-18-1,0 1 1</inkml:trace>
  <inkml:trace contextRef="#ctx0" brushRef="#br0" timeOffset="53576.38">2840 11518 0,'0'0'0,"17"0"47,1 0-32,-18-17 1,35-19-16</inkml:trace>
  <inkml:trace contextRef="#ctx0" brushRef="#br0" timeOffset="54326.45">4604 11165 0,'0'0'0,"-18"0"0,0 0 31,18 18-31,18-18 31,88-53-15,35-17 0,-35 34-1,-71 19-15,0-36 16,-70 35-1,-88 0 1,-71 18 0,70 53-1,1 36 17,105-54-32,18 53 15,88 18 1,71-71-1,-18-35 1,-17 0 0,-89 0-1,-123 0 1,-106 35 0,17 1-1,-17 52 1,124 0-1,52 0 1,106 18 0,36-88-1,87-18 17,-17-18-17,-52-17 1,-107 0-16,53-1 0</inkml:trace>
  <inkml:trace contextRef="#ctx0" brushRef="#br0" timeOffset="54542.36">5256 11307 0,'0'-36'0,"0"72"0,0-89 0,0 35 16,0 89 15,0-54-31,36 71 16,17 18-1,-36-35 1,18-36 0,1-17-1,-19-36 17,19-17-32</inkml:trace>
  <inkml:trace contextRef="#ctx0" brushRef="#br0" timeOffset="54743.88">5662 11307 0,'0'-36'16,"0"72"-16,0-89 0,-18 35 16,-52 18-1,-89 88 1,53 0 0,-17 36-1,70-36 1,35-53-1,71-35 1,-35 0-16,88-35 16</inkml:trace>
  <inkml:trace contextRef="#ctx0" brushRef="#br0" timeOffset="55092.83">5980 11307 0,'0'0'0,"0"-18"15,-18 36 17,0 70-17,1 18 1,-1 70 0,18 71-1,0-177-15,-18 177 16,-17 53-1,-35 0 1,34-141 0,1-18-1,35-106 17,0-52-17,0-1-15,71-141 16,34-70-1,-87 158-15</inkml:trace>
  <inkml:trace contextRef="#ctx0" brushRef="#br0" timeOffset="55408.83">6032 11712 0,'-17'-35'0,"34"70"0,-69-176 16,52 0-1,17 53 1,54 17-1,52 54 1,36 34 0,-71 89-1,-105 0 17,-54-36-17,-52 1 1,-1-36-1,36-35 1,70 0 0,36-35-1,35-18 1,53-53 0</inkml:trace>
  <inkml:trace contextRef="#ctx0" brushRef="#br0" timeOffset="55660.1">6791 11024 0,'35'-17'0,"-70"34"0,141-87 16,-71 52-1,-35 36 17,0-1-17,-18 19-15,-17 87 16,18-17-1,-1 35 1,18-35 0,0-53-1,0-36-15,35-17 16,53-17 0</inkml:trace>
  <inkml:trace contextRef="#ctx0" brushRef="#br0" timeOffset="56826.17">7514 11307 0,'0'0'0,"18"-18"0,-18-17 0,0-18 15,-53 35 17,-53 0-17,35 36 1,-52 53-1,17 70 1,89-53 0,17 0-1,70-53 1,1-35 0,34-17-1,1-71 1,-53-1-1,-35-16 1,-18 34 0,0 53-1,-18 36 1,1 70 15,17 36-15,35-19-1,18-69 1,35-1 0,18-35-1,17-18 1,1-52 0,-54-18-1,-17-18 1,-53 35-1,0 54 1,-17 52 0,-19 71-1,36-36 1,0 1 15,53-36-15,18-17-1,-36-18-15,71 0 16,-18-36 0,-53-16-1,-17-54 1,-18 35 0,0 36-1,0 53 1,-18 34-1,1 37 1,-1-19 0,0-17-1,18-35 32,0-54-31,0-16-1,53-19 1,36-52 0,-1 34-1,-71 72-15,54 17 16,-36 53 0,-35 52-1,0-16 1,0 16-1,0-69 1,36-19 0,34-17-1,-17-35 1,0-18 15,-35-35-15,-18 0-16</inkml:trace>
  <inkml:trace contextRef="#ctx0" brushRef="#br0" timeOffset="57009.98">8184 10954 0,'0'0'15,"-88"0"-15,71 0 16,34 0 15,1 0-31,17 0 16</inkml:trace>
  <inkml:trace contextRef="#ctx0" brushRef="#br0" timeOffset="57609.4">10107 11430 0,'0'0'0,"-18"-18"16,1-70-1,17 53-15,88-89 16,0 36 15,0 53-15,1 70-1,-54 142 1,-35 34 0,0-17-1,0-88 1,0-35 0,0-54-1,0-52 1,53-71-1,35-53 1,18 1 0,17-54-1,-17 71 1,-71 123 15,-35 1-31,18 17 16,0 53-1,35 70 1,-53-88-16</inkml:trace>
  <inkml:trace contextRef="#ctx0" brushRef="#br0" timeOffset="58975.59">11307 11589 0,'0'0'16,"52"17"-16,19 1 15,17-36 1,-17-35-1,-71 1 1,0 16-16,-18-70 16,-70 18-1,-18 71 17,-53 70-17,36 35 1,17 53-1,88-35 1,18-89-16,36 36 16,69-18-1,19-35 1,-36-52 0,18-19-1,-35-35 1,-71 71-16,35-71 15,-35 18 1,17 70 0,-17 54-1,0 69 1,-17 19 15,17-36-15,17-17-1,19-54 1,52-17 0,35-35-1,1-18 1,-89 18-16,71-71 16,-88 18-1,-36 52 1,-88 36-1,18 71 1,70 17 0,54 0-1,52 1 1,-18-54 15,36 0-15,35-35-1,-35 0 1,-71 0-16,107-35 16,-54-36-1,-53-17 1,-35-35 0,0 105-16,0-35 15,-123 18 1,17 88-1,35 17 1,-17 36 0,70-18-1,18-35 1,53-18 0,-35-35-1,88 0 1,-36 0-1,18-52 1,-52-19 0,-19-17-1,1 0 1,-18 70-16,0 36 31,0 70-15,-18-18-1,18 1 1,36-36 0,-19-35-16,36 0 15,18 0 1,17-53 15,-35 0-15,0-35-1,-18 35 1,-35 124 15,0-18-15,-18 17 0,18-34-1,0-54 16,18-17-15</inkml:trace>
  <inkml:trace contextRef="#ctx0" brushRef="#br0" timeOffset="59142.89">13141 11236 0,'-18'-35'15,"36"70"-15,-71-106 16,35 71-16,-17 0 15,53 18 17,35-18-17,0 0-15</inkml:trace>
  <inkml:trace contextRef="#ctx0" brushRef="#br0" timeOffset="59692.32">13688 11024 0,'0'0'0,"-18"-17"0,-52-19 16,52 36-16,-70 0 15,35 18 1,18 105 15,35 1-15,0 52-1,0-35 1,0-52 0,0-36-1,-18-36 1,18-34 15,0-1-31,18-53 16,52 1-1,54-18 1,-1 52 0,-17 36-1,-18 53 1,-70 35 15,-36 1-15,-105-19-1,-19-17 1,37-53 0,16 0-1,54 0 1,35-18 0,106-70-1,-53 35 1</inkml:trace>
  <inkml:trace contextRef="#ctx0" brushRef="#br0" timeOffset="59944.6">14252 11077 0,'0'0'0,"18"-17"0,-1 17 0,1-18 32,-18 0-17,0 106 1,0-52-16,0 34 15,-18 142 1,1-89 0,-1-52-1,1-18 1,17-18 0,35-35 15,-18-17-31</inkml:trace>
  <inkml:trace contextRef="#ctx0" brushRef="#br0" timeOffset="60541.82">14429 11571 0,'17'0'0,"-34"0"0,52-35 15,-17 35 1,17-35 15,18-1-15,-36 36-16,72-70 15,-54 17 1,-18-18 0,-69 54-1,-1 17 1,-36 88 0,54 0-1,0 18 1,35 0-1,53-71 1,35 0 0,-70-17-16,70-18 15,-71 0-15,72 0 16,16-53 15,1-53-15,-17 18-1,-37-18 1,-52 88-16,0-17 16,-52 35-1,16 88 1,19-17 0,17-1-1,0 1 1,0-36-1,-53-35 1,0 0 0,35 0-1,18-17 17,71-19-32</inkml:trace>
  <inkml:trace contextRef="#ctx0" brushRef="#br0" timeOffset="60925.56">16686 11448 0,'0'0'0,"-35"-18"0,17 0 0,-52-35 16,17-52-1,53-37 1,71 54 0,-54 71-16,107-54 15,-19 53 1,-16 36 15,-72 88-15,-17 0-1,-35 53 1,-36-54 0,19-34-1,16-36 1,19 0 0,-19-17-1</inkml:trace>
  <inkml:trace contextRef="#ctx0" brushRef="#br0" timeOffset="61110.47">16598 11853 0,'-17'18'0,"-1"-18"16,0 0 15,1 0 0,-19 0-15,-17 0-16</inkml:trace>
  <inkml:trace contextRef="#ctx0" brushRef="#br0" timeOffset="62058.51">2222 13106 0,'-35'0'31,"18"0"-31,-1 0 16,-70-18 0,52-17-1,36-36 1,71 36-1,70 0 1,-17 52 0,-71 19-16,70 87 15,-123 1 1,-123 52 15,-36-53-15,-18 18-1,72-88 1,-1-53 0,70-70-1,36-36 1,53 53 0,18 35-1,-18 18 1,-36 0-16,19 71 15,-36-53-15,0 52 16,17 1 0,19-54-1,17 1 1,17-53 15,-52 17-31</inkml:trace>
  <inkml:trace contextRef="#ctx0" brushRef="#br0" timeOffset="62225.32">2875 13406 0,'-18'0'32,"1"0"-32,-1 0 15,1 0 1,34 0-1,36-36 1</inkml:trace>
  <inkml:trace contextRef="#ctx0" brushRef="#br0" timeOffset="62641.57">4039 13035 0,'0'0'0,"0"-53"31,18 36-31,70-19 16,18 19 0,88-1 15,-159 18-31,124 0 15,-106 0 1,-53 18 0,-71-1-1,54-17-15</inkml:trace>
  <inkml:trace contextRef="#ctx0" brushRef="#br0" timeOffset="62844.7">4427 12947 0,'-35'0'16,"0"18"-1,-18 52 1,53 1 0,-53 52-1,53-105-15,-35 105 16,35-52 15,0-1-15,53-70 15,-36 0-31</inkml:trace>
  <inkml:trace contextRef="#ctx0" brushRef="#br0" timeOffset="63625.51">4639 13300 0,'18'-18'16,"-36"36"-16,36-54 15,-36 54 1,0 17-1,1-17-15,-36 70 16,53-17 0,0-1-1,70-52 1,19-18 0,52-71 15,-124 54-31,89-36 15,-35-35 1,-71 17 0,-18 89 15,18-1-15,-18 54-1,18-53 1,18-18 15,17 0-31,1 0 16,-19-18-16,19 0 15,-19-35 1,-17 36 15,0-1-15,-17 18 15,17 71-15,0-54-16,-18 89 15,-17 70 1,17 54 0,-17-36-1,-36 88 1,-17 18-1,-36-88 1,-17-89 0,36-105-1,-72-18 1,1-106 15,88-18-15,70 89-16,0-212 15,54 71 1,87-36 0,106 0-1</inkml:trace>
  <inkml:trace contextRef="#ctx0" brushRef="#br0" timeOffset="63941.2">5503 13335 0,'0'0'0,"0"-18"0,0 1 16,0-19-16,0 1 16,-17 35-1,-1 106 1,18 17 0,-18 124 15,-35 0-16,-17-53 1,-18 71 0,70-212-16,-17 88 15,35-70 1,35-89 0,36-70-1,17-89 1</inkml:trace>
  <inkml:trace contextRef="#ctx0" brushRef="#br0" timeOffset="64244.74">5415 13476 0,'0'0'0,"-35"-88"16,17-18 0,36 36 15,17 52-31,53 0 15,106 1 1,-70 17 0,-18 70-1,-124 1 1,-70-18 0,53-36-16,-107 19 15,54-19 1,53-17-1,88-17 17,-18 17-32</inkml:trace>
  <inkml:trace contextRef="#ctx0" brushRef="#br0" timeOffset="64790.96">6227 13317 0,'17'0'0,"-34"0"0,52 0 0,-18 0 16,1-35 0,0 17-16,-1-17 15,-17-18 1,0 18 0,-35 35-1,-18 35 1,-17 36-1,34 52 1,36-70 0,36-18-1,34-35 1,18 0 0,53-52 15,-105 34-31,87-35 15,18-53 1,-105 18 0,-54 70-1,-70 18 1,52 53 0,36 53-1,18-18 1,0-52-1,-1 16 1,-34-34 0,-36-18-1,0-18 1,53-17 0</inkml:trace>
  <inkml:trace contextRef="#ctx0" brushRef="#br0" timeOffset="65741.42">8290 13212 0,'-17'-36'16,"17"19"-16,-18-1 0,-17 0 16,-1 18 15,19 0-31,-36 18 15,-18 53 1,36 17 0,35-35-1,35-18 1,36-35 0,35-35-1,-18-36 1,-53-17-1,-17-36 1,-71 1 0,-18 70-1,107 53 17,105 0-17,106-18 16,-53-35-15,53-35 0,-212 71-16,35-54 15,-87 1 1,-107 70 0,-17 0-1,-17 123 1,52 89-1,35 70 1,18 18 0,18-36-1,-18 230 17,0-159-17,-17-17 1,17 158-1,35-229 1,0-123 0,-52-72-1,-54-52 1,-70-52 0,36-1-1,34-89 1,124-16-1,88-36 1,89-18 0</inkml:trace>
  <inkml:trace contextRef="#ctx0" brushRef="#br0" timeOffset="66174.14">10336 13088 0,'0'0'0,"0"-18"0,-17-35 15,17-52 1,53 16 0,17 72-1,-17 52 1,0 141 0,-35-17-1,-18-123 1,0 140-1,0-106 1,0 1 0,-18-71-1,18-18 1,35-70 0,1 35-16</inkml:trace>
  <inkml:trace contextRef="#ctx0" brushRef="#br0" timeOffset="66375.81">11112 12841 0,'36'-35'0,"-72"70"0,89-105 0,-35 52 16,-71 71-1,-88 70 1,-18 36 0,71-53 15,35 0-16,36-53 1,34-18 0,107-17-1</inkml:trace>
  <inkml:trace contextRef="#ctx0" brushRef="#br0" timeOffset="67674.95">11695 13229 0,'0'0'0,"17"-17"0,18-36 16,-35-18 0,-52 36-1,-37 35 1,-16 35 0,-1 36-1,18 52 16,70-105-31,0 70 16,18-53 0,71-17-1,17-36 1,0-35 0,53-53-1,-88 18 1,0-18-1,-53 89 1,-53 105 15,53-70-31,-35 70 16,17 18 15,89-36-15,35-52-1,70-18 1,18-53 0,-35-18-1,-124-34 1,-53 34 0,-52 53-1,-18 36 1,52 35-1,36 70 1,53-17 0,0-35-1,35-18 1,36-36 0,-18-17 15,53-70-16,-54 17 1,-34-53 0,-71-17-1,0 52 1,-71 36 0,-17 70-1,-18 53 1,36 18-1,70-35 1,0-1 0,35-52-1,53-18 1,0-53 0,-35 0-1,36-35 16,-72 17-15,-17 54 0,0 52-1,-17 35 1,17-17 0,0 0-1,70-35 1,-17-18-1,71 0 1,-107-18-16,71-17 16,18-36-1,-71 1 1,-35 52 0,0 36 15,-17 70-16,-1-35 1,18 0 0,18-53 15,-18-18-15,35-35-16</inkml:trace>
  <inkml:trace contextRef="#ctx0" brushRef="#br0" timeOffset="67824.17">13494 13106 0,'0'-18'0,"0"36"0,0-71 0,-36 0 16,19 35-1,-1 18 1,89 0 31,-54 0-47</inkml:trace>
  <inkml:trace contextRef="#ctx0" brushRef="#br0" timeOffset="68341.07">14076 12629 0,'0'0'0,"0"-35"16,-53-18 0,-18 53-1,1 88 1,35 54-1,-1 122 1,36-123 0,0 0-1,-17-70 1,-1-36 0,0-35 30,18-17-46,0-54 16,53-35 0,0 36-1,88-19 1,-17 72 0,-1 52-1,-88-17-15,1 88 16,-54-36-1,-105 1 1,-18-1 0,35-52-1,18-1 1,70-17 0,53-35 15,71-35-16,-71 52-15</inkml:trace>
  <inkml:trace contextRef="#ctx0" brushRef="#br0" timeOffset="68574.86">14623 12841 0,'35'-35'0,"-70"70"0,140-158 16,-69 70-1,-36 70 1,-18 142-1,-52 35 1,17-35 0,53-71-1,0-35 1,0-35 0,53-18 15,-18-18-31</inkml:trace>
  <inkml:trace contextRef="#ctx0" brushRef="#br0" timeOffset="69174.92">14852 13282 0,'18'0'32,"-1"-18"-32,1 18 15,-1-17-15,72-18 16,-19-36-1,-34 0 1,-36 1 0,-18 70-1,-88 35 1,35 71 0,36-35 15,18 17-16,17-18 1,35-52 0,71-18-1,-89 0-15,89 0 16,35-35 0,0-36-1,-35 1 1,-35-54-1,-71 71 1,0 35-16,-106 18 16,18 53-1,70 18 1,18 0 0,53-19 15,-18 1-16,-35-35-15,18 0 16,-36-1 0,-70-17-1,18 0 1,52 0 0,53 0-16</inkml:trace>
  <inkml:trace contextRef="#ctx0" brushRef="#br0" timeOffset="69657.14">16351 13035 0,'36'0'32,"-19"0"-32,1 0 15,-1 0-15,19 0 16,-1-35 0,-35-36-1,0-17 1,53-18-1,17 53 1,107 36 0,-89 52-1,-17 106 1,-54 18 0,-70-53 15,-53 0-16,-35-36 1,18-17 0,70 0-1,53-18 1,-18 36-16</inkml:trace>
  <inkml:trace contextRef="#ctx0" brushRef="#br0" timeOffset="69940.37">16492 13847 0,'0'0'0,"-35"105"16,35-52 0,18 0-1,52-53 1,-52 0-16,35 0 16,-18-35 15,-35-18-16,-35 18 1,-18 17 0,18 18-1,17 18 1,0-18-16,-35 35 16,1 0-1,34-35-15</inkml:trace>
  <inkml:trace contextRef="#ctx0" brushRef="#br0" timeOffset="72407.45">1993 15028 0,'-17'-17'31,"17"-1"-31,0 0 0,0 1 15,17-36 1,18 35 0,1 18-1,-1 0 1,-35 53 0,-53 71-1,-53-1 16,71-88-31,-71 71 16,89-88-16,-19 17 16,19-35-1,52-53 1,71 0 0,-18 18-1,-70 35-15,87 0 16,36 88-1,-105 0 1,-54 36 0,-70-54-1,-53 19 1,53-89 0,52 0-16,-69 0 15,52-18 16,53-17-15,0-1 0,0 1-1,53 17 1,-36 1-16,1 17 0</inkml:trace>
  <inkml:trace contextRef="#ctx0" brushRef="#br0" timeOffset="72607.03">2681 15434 0,'0'0'0,"-18"0"32,18 18-17,-17-18 1,17 17-1,17-17 1,1 0-16</inkml:trace>
  <inkml:trace contextRef="#ctx0" brushRef="#br0" timeOffset="73724.42">4463 15681 0,'0'0'15,"-18"0"-15,0 0 16,18-53-1,0-18 1,0 1 0,-17-18-1,-54-18 1,-35 53 0,18 53-1,-53 88 1,35 18-1,36 53 1,70-53 0,88-53-1,18-53 1,-18-18 0,53-70-1,-35-18 16,35-88-15,-123 141-16,52-123 16,1-19-1,-36 90 1,-35 52 0,0 70-1,0 1-15,-35 35 16,17-18-16,-53 177 15,19-18 1,-1 0 0,53-88-1,70-18 1,36-88 0,70-53 15,1-35-16,-89 17 1,-70-17 0,-18 70-1,-71 18 1,53 53 0,18 0-1,0 0 1,0 0-1,36 0 1,-19 0 0,19-53-1,34 0 1,-17-53 0,35-18 15,0-17-16,-70 35 1,-18 89 15,-18 34-15,1-17 0,-1-35-1,18-1 1,0-52-1,18 17 1</inkml:trace>
  <inkml:trace contextRef="#ctx0" brushRef="#br0" timeOffset="73857.1">5486 15222 0,'-18'0'0,"0"0"15,36 0 32,0 0-47</inkml:trace>
  <inkml:trace contextRef="#ctx0" brushRef="#br0" timeOffset="75975.06">5927 15293 0,'0'0'0,"17"-18"0,19 1 16,69-89 0,1-35-1,-35 17 1,-71 54 0,0 52-1,-88 18 16,17 71-15,-52 123 0,52 0-1,-17 70 1,0 18 0,17-52-1,18 87 1,53-193-1,53-89 1,71-70 0,-19-36-1,-16-70 1,-89-35 0,-36 123-16,-34-88 15,-54 17 16,54 71-15,70-17 0,106-1-1,35 1 1,-71 34-16,160-140 16,-36 17-1,-18-35 1,-123 53-1,-53 70 1,-18 54-16,-52-18 16,-19 70-1,37 106 1,52 88 0,0-17-1,-18 52 16,0-87-15,-52 123 0,70-124-1,0-123 1,35-35 0,88-89-1,-17-35 1,35-105-1,-123 70 1,-36-36 0,-105 71-1,35 71 1,-18 35 0,71 0-1,123 0 32,-53-18-47,18 18 16,88-53-1,0 36 1,-53-1 0,-52 36-1,-19 17 1,19 18-1,-19 0 1,19-35 0,52-1-1,-35-17 1,0-53 0,-1-17-1,-16 34 16,-36 1-15,0 88 15,0 18-15,0-18 0,35-1-1,36-34 1,34-18-1,19-35 1,-36 0 0,-17-36-1,-36 0 1,-35 54 0,-18 17-1,-17 53 1,0 0 15,35-18-15,0-17-1,35-18 1,36-18 0,-1-17-1,18-36 1,-35 36-1,0 17 1,-35 18 0,-18 18-1,17-1 1,1-17 15,17 0-31,36 0 31,-53-35-15,-18 18 0,-18-1-1,-53 18 1,1 70 0,-1-17-1,18 36 1,36-72-16,17 71 15,17-52 1,89-19 0,35-17-1,-17-17 1,-1-36 0,-52-35-1,-54-1 16,-34 54-15,-19 35 0,1 53-1,0 35 1,35-17 0,18-36-1,34-17 1,54-18-1,18-53 1</inkml:trace>
  <inkml:trace contextRef="#ctx0" brushRef="#br0" timeOffset="76607.11">9931 14905 0,'0'0'0,"-18"-18"0,-17-17 16,17-18-1,0 53-15,1-18 16,-1 36 0,1 70-1,17 53 1,-18-35 0,-17 71-1,17-125 16,18-69 1,0-18-17,0-71 1,18 0 0,17 88-16,53-52 15,71 52 1,-36 18-1,-52 53 1,-89 35 0,-140-17-1,-37-1 1,90-34 0,87-36-1,36 0 16,123-53-15</inkml:trace>
  <inkml:trace contextRef="#ctx0" brushRef="#br0" timeOffset="76873.86">10777 14781 0,'0'0'0,"36"-35"15,-36 0 1,-36 35-1,-52 70 1,18 36 0,-36 106-1,-18 0 1,54-71 0,-1 0-1,54-106 16,52-70 1,18-1-32</inkml:trace>
  <inkml:trace contextRef="#ctx0" brushRef="#br0" timeOffset="77373.69">10901 15152 0,'0'0'0,"17"-18"0,1 18 16,-18-17-1,-35 87 1,-53 18 0,-18 36-1,71-71 1,70-71 31,0-17-47,89-53 31,-1-1-15,-35 54-1,-53 53 1,-35 35 0,0 52-1,36-16 1,34-54-1,54-17 1,-18-36 0,-1-70-1,-69-36 1,-36 18 0,0 71-16,-71-35 15,54 52-15,-36 0 31,17 18-15,54 0 0,35 0-16</inkml:trace>
  <inkml:trace contextRef="#ctx0" brushRef="#br0" timeOffset="78040.34">13458 14781 0,'-17'-17'0,"34"34"0,-52-52 15,18-18 1,-1 36-16,18-19 16,0 19-1,0 34 48,18-17-48,-1 18 1,1-18 0,-18 18-16,17-18 0</inkml:trace>
  <inkml:trace contextRef="#ctx0" brushRef="#br0" timeOffset="79022.75">13635 14658 0,'0'0'0,"17"0"0,1 0 15,17-53 1,-35 18-1,0 17-15,0-17 16,-17 35 0,-19 17-1,-52 107 1,18 17 0,-89 71-1,124-159-15,-124 141 31,71-89-15,0-34 0,70-71-1,-17-35 1,-1-124 0,36 36-1,53-36 1,18 71-1,35 52 1,-18 72 0,-35 52-1,-36-53-15,19 124 16,-1-53 0,36-1-1,34-52 16,-52-53-15,88-70 0,-52-1-1,-1-52 1,-18-1 0,-52 54-1,-36 87 16,-35 72-15,36 52 0,17-71-1,17 18 1,89-88 0,-18 0-1,124-88 1,-141 0 15,-36-35-15,-70 17-1,-54 53 1,-52 53 0,88 0-16,-52 35 15,-1 71 1,53 17-1,53-34 1,88-19 0,88-52-1,1-18 1</inkml:trace>
  <inkml:trace contextRef="#ctx0" brushRef="#br0" timeOffset="79956">15081 15064 0,'36'-18'16,"-72"36"-16,72-71 0,-36 17 16,-18 1-1,-70 35 1,-1 18 0,-16 52-1,52 19 1,35-54-16,18 71 15,35 35 1,54-88 0,87-36-1,0-17 1,36-35 0,-89-53-1,-105 70-15,0-88 31,-18-17-15,-36 70 0,-69 53-1,-19 53 1,36 53 0,53 17-1,35-70 1,35-18-1,71-35 1,-18-17 0,18-71-1,-36-36 1,-34 1 0,-36 52-1,0 142 32,-18-36-47,-35 71 16,53-71-16,-18 71 15,18-18 1,36-53 0,52-35-1,0-17 1,18-72-1,-18-69 1,0-36 0,-35 35-1,-35 18 1,-18 123 0,-53 71-1,35-35-15,-70 123 31,53-18-15,35 54 0,53-71-1,35-18 1,35-71 0,-52-17-1,88-53 1,-124 36-16</inkml:trace>
  <inkml:trace contextRef="#ctx0" brushRef="#br0" timeOffset="80506.35">17533 14817 0,'0'0'0,"71"-36"16,-71-17-1,-89 36 1,-105 34 15,18 54-15,70 0-1,106-1 1,35-17 0,71-53-1,35 18 1,-17-18-1,-107 17 1,-52 1 0,-71 17-1,-52 18 1,52-18 0,88-17-1,36 0 16,52-18-15,19 53 0,-19 17-1,-70 18 1,-18 36 0,1-89-16,-71 71 15,-1-35 1,19-1-1,35-35 1,70-52 15</inkml:trace>
  <inkml:trace contextRef="#ctx0" brushRef="#br0" timeOffset="81239.23">19085 14764 0,'0'-36'16,"0"72"-16,0-89 0,0 35 0,0-88 16,0 36-1,-17-1 1,-72 89 0,1 52-1,53-34-15,-141 158 31,70-53-15,18 53 0,105-35-1,71-89 1,89-35 0,-1-35-1,-88-88 1,-70-18-1,-53 18 1,-71 18 0,18 34-1,70 36-15,-17 0 16,52 0 15,72 71-15,-54 52 15,-17 1-15,-18-89-16,-36 142 15,-52-19 1,0-69 0,35-19-1,35-52 1,71-71 15,-35 35-31,70-70 16</inkml:trace>
  <inkml:trace contextRef="#ctx0" brushRef="#br0" timeOffset="81639.09">19403 14940 0,'0'0'16,"17"-53"-16,-17 36 0,-35 17 31,-35 17-15,-36 89-1,35 35 1,71-53 0,88 1-1,1-89 1,52-18-1,-18-70 1,-70 0 0,-53-54-1,-70 54 1,-72 71 0,19 34-1,52 18 1,36 36 15,53-36-15,105-17-1,18-18-15</inkml:trace>
  <inkml:trace contextRef="#ctx0" brushRef="#br0" timeOffset="82155.28">20055 14728 0,'18'-52'15,"-36"104"-15,54-140 0,-36-18 16,0 71 0,-36 70-1,-34 89 1,17-1 0,0 36-1,18-18 16,17-53-15,0-52 0,1-72 15,17-16-15,0 16-16,70-52 15,54 0 1,-18 35-1,35 53 1,-53 18 0,-35 70-1,-71 18 1,-105-18 0,-54-35-1,54-36 1,-1-17 15,89 0-15,70-17-1,71-19 1,-18 36-16</inkml:trace>
  <inkml:trace contextRef="#ctx0" brushRef="#br0" timeOffset="82923.17">20884 15011 0,'89'-53'16,"-178"106"-16,195-159 16,-106 53-1,-88 53 1,18 0 0,-36 35-1,17 53 1,19 1 15,52-1-15,18-53-1,88-35 1,1 0 0,-54-18-16,88-70 15,-52 18 1,0-19-1,-36 37 1,-35 34 0,0 71-1,0-36-15,-35 72 16,-1 34 0,36-35-1,18-35 1,88-35 15,-36-18-15,-34-18-16,34-35 15,-52 36-15,88-124 16,-36 17 0,36-88-1,-18 54 1,-35 34-1,-53 160 1,-159 140 0,-17 36-1,88-71 1,70 17 0,71-34-1,71-89 16,70-35-15,-36-17 0,36-72-1,-105 19 1,-89 17 0,-89 53-16</inkml:trace>
  <inkml:trace contextRef="#ctx0" brushRef="#br0" timeOffset="83589.24">10301 16510 0,'0'0'0,"-35"-88"16,35 70-1,0 1-15,53 17 16,0 52-1,17 107 17,-70-18-17,0 36 1,0-89 0,-35-18-1,17-70 1,18-88-1,18-18 1,52-88 0,1 71-1,53-36 1,-89 124-16,35-18 16,1 53-1,-18 71 1,-18 34-1</inkml:trace>
  <inkml:trace contextRef="#ctx0" brushRef="#br0" timeOffset="84921.7">11307 16916 0,'0'0'15,"35"0"-15,18-53 16,0-53-1,-36 0 1,-17 71-16,-17-36 16,-89 18-1,18 53 1,-36 89 0,36 16-1,0 54 1,70-35 15,53-54-15,89-70-1,-18-35 1,17-71 0,-52 18-1,-54 53-15,19-107 16,-36 54-1,0 71 1,-18 52 0,0 35-1,1 54 1,17-18 0,53-36-1,17-52 1,71-18 15,0-53-15,-52-53-1,-72-17 1,-17 70 0,-53 18-1,18 35 1,17 88-1,18-53-15,0 53 16,0-53-16,18 36 16,70 0-1,18-36 1,53-35 0,-18-18-1,0-35 1,-106 36-1,18-72 1,-53-34 0,-17 35-1,-54 70 1,-52 36 0,17 70-1,-53 88 1,106-105-1,53 0 1,106-71 0,-18-18-1,53-35 1,-123 18-16,70-54 16,0-34-1,-70 35 1,-18 70 15,0 124 0,0-71-31,0 71 16,0-53 0,18-18-1,34-35 1,37-35-1,-1-36 1,0-17 0,-88 35-1,0 36 1,0 52 0,-18 36-1,-17 17 1,17 0 15,18-70-15,18-54 15,0-34-15,-1 17-16</inkml:trace>
  <inkml:trace contextRef="#ctx0" brushRef="#br0" timeOffset="85072.25">12965 16492 0,'0'-35'16,"0"70"-16,0-88 16,-18 53 15,36 0 0,52 0-31,-35 0 16</inkml:trace>
  <inkml:trace contextRef="#ctx0" brushRef="#br0" timeOffset="85588.01">13458 16298 0,'0'0'0,"0"-53"16,0 36-16,-35-1 16,0 18-1,0 88 1,17 1-1,0 52 1,1-106-16,17 71 16,-18 35-1,0-71 1,18-52 0,-35-18-1,18-35 16,17-53-15,52 17 0,54 0-1,0 36 1,35 35 0,-35 88-1,-88-17 1,-54 17-1,-52-35 1,-53 0 0,53-35-1,0-18 1,105-53 15,89-18-15,-71 36-1</inkml:trace>
  <inkml:trace contextRef="#ctx0" brushRef="#br0" timeOffset="85838.29">14093 16281 0,'18'-18'16,"-36"36"-16,71-54 15,-53 54 1,-35 88-1,-35 0 1,52-71-16,-17 106 16,17-53-1,18 0 1,0-52 0,0-19-1,53-17 1,-18-35-1</inkml:trace>
  <inkml:trace contextRef="#ctx0" brushRef="#br0" timeOffset="86205.94">14287 16739 0,'0'0'0,"18"0"16,35-17 15,-35 17-31,35-18 15,52-35 1,-87 0 0,-18 18-1,-35 17 1,17 18-16,-70 0 16,-18 88-1,71 1 1,35 16-1,17-34 17,36-53-17,36-18 1,-36 0 0,17-36-1,-35-17 1,-17 53-16</inkml:trace>
  <inkml:trace contextRef="#ctx0" brushRef="#br0" timeOffset="86738.5">15663 16510 0,'-17'0'47,"-1"-18"-47,-17 1 16,-1-36-1,19-18 1,34 1 0,1 52-16,88-35 15,0 53 1,0 35 15,-71 36-15,-35 35-1,0-89-15,-71 89 16,18-53 0,-17 18-1,52-18 1,18 17-1,0-17 1,0-35-16</inkml:trace>
  <inkml:trace contextRef="#ctx0" brushRef="#br0" timeOffset="86972.5">15610 17110 0,'-70'53'0,"140"-106"0,-175 141 15,105-53 1,0-17-1,70-18 17,-52 0-17,-18-53 1,0 0 0,-18 53-1,0 0-15,1 0 16,-1 0-1,-17 0 1</inkml:trace>
  <inkml:trace contextRef="#ctx0" brushRef="#br0" timeOffset="159179.51">11695 8961 0,'0'-18'0,"0"0"31,0 1-15,0-1 15,0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3:08:30.1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3845 3757 0,'0'18'15,"0"-1"-15,0 1 16,0 0 0,0-1-1,-17 1 1,-19 17 0,1-17-16,-35 17 31,17-17-16,35-1-15,-88 19 16,0-1 0,36-35-1,-1 0 1,18 0 0,-53 0-1,71 0-15,-71-18 16,0 18 15,-17-35-31,35 0 31,-53-1-31,17-34 32,1-1-17,35 1 1,17 35-1,-17-36 1,17 36 0,36 17-16,-36-35 15,54 35-15,-36-52 16,-35-18 0,35 17-1,-35-17 1,-18 0-1,70 35 17,19 18-32,-18-36 15,-1-17 1,1 0 0,17-18-1,18-18 1,0 1-1,0 88-15,18-107 16,35 37 0,17-1-1,19 18 1,34-18 0,18 18-1,36-18 1,-54 53-1,36 35 1,35 1 0,-18 17-1,36-18 17,-18 18-17,18 0 1,-36 0-1,71 0 1,-35 18 0,-18-1-1,-106 1-15,106-1 16,88 1 0,-35 0-1,-53-1 1,53 1-1,0 0 1,-176-18 0,123 17-1,70 19 1,-17-1-16,35 0 31,-52-17-15,52 17-16,71 18 31,-124-35-15,71 17-1,-18-17 1,0-1 0,-88 1-1,159 17 1,-88-17-1,-89-1 1,53-17 0,18 18 15,0 0-31,-88-1 31,88-17-15,-35 0-1,-54 0 1,72 18 0,-177-18-16,88 0 15,88 0 1,-106 0 0,36 0-1,18 0 1,-36 0-1,17 0 1,19-18 15,-54 18-15,-35 0 0,-17-17-1,88 17 1,-18 0-1,0 0 1,-106 0-16,142 17 16,-72 1-1,-16 0 1,-1 17 0,35 18-1,-17 17 1,-35-17-1,17 35 17,0 1-32,-17 16 31,-1-16-15,-34 34-16,-19-35 31,1 1-16,-18 16 1,-18 19 0,-35-18-16,-53 17 31,1-35-15,-37-17-1,-34-18 1,17 0-1,-88 0 1,-52-18 0,-19-17 15,71-1-15,0 18-1,-70-35 1,17 0-1,212 0-15,-248-17 16,-34-1 0,17 18-1,36-35 1,-1 17 0,-35-17-1,-52 0 1,70 17-1,35 0 1,35 18 15,-17 0-15,0 0 0,211 0-16,-123 0 15,124 0-15,-213 18 16,1-18-1,18 18 1,-1-1 0,0-17-16,-105 0 31,105 0-15,36 0-1,-35 0 1,-19 0-1,1 0 1,17 0 15,213 0-31,-178 0 16,89 0 0,53 0-1,35 0 1,35 0-16,1 0 47,-1 0-32,18-17 1,0-1 0,0-17-1,0-36 1,-18-17-1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2:16:22.0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10477 494 0,'0'0'16,"0"-18"-16,-17-17 16,17 17-1,0 36 32,0 0-47,35 70 16,36 18-1,-1-18 1,-52-53 0,52 71-1,-52-71-15,53 71 16,-1 35 0,-35-70-16,1 17 31,-1-53-16,-17-35 1,-18-17 15,0-36-15,0 0 0</inkml:trace>
  <inkml:trace contextRef="#ctx0" brushRef="#br0" timeOffset="379.89">11007 459 0,'0'0'16,"0"-18"-16,0 36 47,-18-18-47,0 35 0,-35 18 15,-105 106 1,122-107-16,-87 142 16,-36 36-1,71-107 1,17-17 15,54-71-15,34-52 15,1-19-31,17 1 16</inkml:trace>
  <inkml:trace contextRef="#ctx0" brushRef="#br0" timeOffset="859.55">11236 900 0,'0'0'16,"18"0"-16,-18 35 31,0 18-31,0 53 16,0-71-1,0 71 1,0 52-1,35 54 1,-35-35 0,0 69-1,0-87 1,-18 123 0,1-88-1,17-105 1,-18-36 15,18-36-31,-18-87 31,18-89-15,0 106-16</inkml:trace>
  <inkml:trace contextRef="#ctx0" brushRef="#br0" timeOffset="1319.37">11236 1129 0,'-18'-18'0,"36"36"0,-36-53 15,18 17-15,0-17 16,0 17-16,0-53 31,53 19-15,35-1-16,1 17 31,16 36-15,-16 18-1,-72 0-15,71 105 16,-88-17-16,-70 17 31,-36 1-15,18-71-1,0-18 1,35-35 0,53-18 30,70-34-30</inkml:trace>
  <inkml:trace contextRef="#ctx0" brushRef="#br0" timeOffset="2001.2">12400 1076 0,'0'0'0,"0"-18"0,0-17 16,0-18 0,-18 0-1,-34 0 1,-37 53 15,-16 53-15,16 35-16,1 54 31,53-54-15,17 18-16,18-36 31,71-52-16,17-1 1,0-34 0,18-54-1,-18-35 1,-35-52 0,-18 16-1,-17 72 1,0 35-1,-18 88 17,0-18-17,0 71 1,0 35 0,0-53-1,0 0 1,35-35-1,0-35 1,36-18 0,-18-18-1,35-52 1,-18-19 0</inkml:trace>
  <inkml:trace contextRef="#ctx0" brushRef="#br0" timeOffset="2279.21">13017 582 0,'0'0'0,"-35"0"31,0 18-31,17-1 16,1 19-16,-1 158 31,18-71-31,0 36 31,0-36-15,0-70-1,18-17 1,35-36 0,17-18-1,1-70 1</inkml:trace>
  <inkml:trace contextRef="#ctx0" brushRef="#br0" timeOffset="2868.11">13353 547 0,'0'0'15,"0"17"1,0 1-1,0 35 1,-18-18-16,0 53 16,1 71-1,-1 0 1,18-71 0,0 0-1,0-52 1,0-54 31,0-35-16,0-17-31,53-54 31,-35 89-31,35-53 16,35-1-1,-35 54 1,35 35 0,-18 53-1,-52 35 1,0 53 0,-18-105-16,0 52 15,-18 0 1,-17-53 15,35-17-31,-18-36 47,18-35-47</inkml:trace>
  <inkml:trace contextRef="#ctx0" brushRef="#br0" timeOffset="3161.61">12682 900 0,'0'0'0,"18"0"0,0 0 0,17 0 16,18 0-1,53-18 1,-36 0-16,-17 18 31</inkml:trace>
  <inkml:trace contextRef="#ctx0" brushRef="#br0" timeOffset="4014.73">10125 1940 0,'0'0'16,"-18"0"-16,-123 0 31,123 0-31,-35 0 16,18 0-1,70 0 17,-17 0-32,53 0 15,140 0 1,124 0 0,-17-35-1,158-18 1,-35 35-1,176-34 1,54 16 0,-72 1 15,-69 17-31,-230-17 16,-89 35 15,-158 0-31,-53-18 31,-18 18 0,1 0-15,-1 0 0</inkml:trace>
  <inkml:trace contextRef="#ctx0" brushRef="#br0" timeOffset="4714.24">10760 2187 0,'35'0'0,"-70"0"0,88-17 0,-18 17 16,18-18 0,-36 18-1,-122 53 16,69-36-15,-87 72 0,-106 105-16,-36 17 31,53-70-15,-17 1-1,106-54 1,70-53-1,35-35 1,18-35 15</inkml:trace>
  <inkml:trace contextRef="#ctx0" brushRef="#br0" timeOffset="5149.83">9807 2734 0,'0'0'16,"-17"0"15,-1 0-15,0 18-16,-17 17 0,17 0 16,-35 18-1,1 35 1,34-35-1,-17-17 1,17-19 0,36-17 15,-1 0-15,54 0-1,52 0 1,-105 0-1,88 0 1,17 0 0,-52 0-1,-54 0 1</inkml:trace>
  <inkml:trace contextRef="#ctx0" brushRef="#br0" timeOffset="5960.6">3281 3087 0,'0'-18'0,"0"36"0,-18-36 0,1 1 16,-1 17-16,0 0 15,1 52 1,17 90 0,-18-90-1,18 90 1,-35 52-16,35-106 31,-18 18-15,18-53-1,-18-53 1,18-18 0,0-17-1</inkml:trace>
  <inkml:trace contextRef="#ctx0" brushRef="#br0" timeOffset="6299.79">3210 3334 0,'0'-36'15,"0"72"-15,0-124 0,18 17 16,-18 53 0,35-35-1,53 36 1,1 17 0,69 53-16,-34 105 31,-54 19-16,-52-18 1,-36-71 0,-17 0-1,17-70 1,1-18 0,-36-71 15,53 53-31</inkml:trace>
  <inkml:trace contextRef="#ctx0" brushRef="#br0" timeOffset="6512.02">3281 3563 0,'-18'18'0,"36"-36"0,-18 36 31,88-36 0,-53 18-31,106-53 16,-88 35-16,88-34 15,36-19 1,-71 0 0,-53 36-16</inkml:trace>
  <inkml:trace contextRef="#ctx0" brushRef="#br0" timeOffset="7065.69">4198 3034 0,'-18'0'0,"1"0"16,-19 18-16,19 17 31,17 88-15,0-87-16,0 69 15,0 36 1,0 1 0,0-72-1,0 1 1,0-54 0,0-52 15,0 0-16,0-53 1,17-1 15,72-16-15,17 34 0,35 53-1,-53 54 1,-35 69-1,-71 1 1,-52-17 0,34-54-16,-87 35 15,52-34 1,-17-19 0,70-17-1,-17 0 1,35-53 15,0 18-31</inkml:trace>
  <inkml:trace contextRef="#ctx0" brushRef="#br0" timeOffset="7601.45">5080 3457 0,'0'0'0,"18"-17"0,17-1 15,-17 0-15,-1 1 0,1-19 16,-18 1 0,-53 35-1,-53 35 1,18 36 15,0 17-15,52-35-1,36-18 1,89-17-16,-1-18 31,35 0-15,-35 35-1,-52-17 1,-19 35 0,-34-18-1,-19-35-15,-69 35 16,-19-17 0,36-18-1,-18 0 1,53 0 15,36-18-15,17-17-16,52 0 15</inkml:trace>
  <inkml:trace contextRef="#ctx0" brushRef="#br0" timeOffset="8413.57">5592 3369 0,'0'-18'0,"0"36"0,17-36 16,1-17 0,-18 17-1,-18 18 1,1 0-16,-36 71 16,0 0-1,17 70 1,19-53-1,17-70 1,0 70 0,53-53-1,17-35 1,54 0-16,-36-35 31,18-36-15,0-17-1,-106 53-15,0-54 16,-36-52 0,-34 71-1,-71 70 1,35 17 0,71 1-16,-89 88 15,71 0 1,53 17-1,35-35 1,36-52 0,88-19 15,-124-17-31,88 0 16,36-53-16,-35-35 31,-71 35-31</inkml:trace>
  <inkml:trace contextRef="#ctx0" brushRef="#br0" timeOffset="9459.49">6315 3157 0,'0'-17'16,"0"34"-16,-18-17 31,-17 71-15,17 52-1,18-17 1,0-71 0,0 107-1,0-72 1,35 18 0,1-52-1,34-36 1,1-18-1,-54 0-15,72-52 16,-54-1 0,0-35-1,-17 53 1,-1 18 0,-17 53 15,0-1-31,-17 54 15,17-36-15,-18 1 16,18 52 0,0-35 15,53-36-15,53-17-16,-18-17 31,18-54-31,-35-17 31,-54 17-15,-17-17-1,0 53 1,0 53 15,0 34-15,0 37-1,0-72 1,0 54 0,0-1-16,35-52 31,18 0-31,18-18 16,17-36 15,-53 19-31,1-36 15,-19 18-15,54-107 16,-36 1 0,-17-35-1,-18 70 1,0 71 0,-18 17-1,-17 71 1,0 53-1,17 70 17,18-52-17,0-1 1,0-52 0,0-36-16,35 18 15,18-53 1,0 0-16,18-35 31,-18-18-15,-1-18-1</inkml:trace>
  <inkml:trace contextRef="#ctx0" brushRef="#br0" timeOffset="9884.87">7867 3492 0,'0'18'16,"18"-18"15,-1 0-31,1 0 16,70-35-16,0-18 31,-52 0-15,-36-18-1,0 54-15,-53-1 32,-36 71-17,36 35 1,1 18 0,34-18-1,18-70-15,0 70 16,53-35-1,17-35 1,54-18 0,-1-36 15,-87 1-31,-19 18 16,19-54-1</inkml:trace>
  <inkml:trace contextRef="#ctx0" brushRef="#br0" timeOffset="10201.67">7285 3157 0,'-18'18'15,"36"-36"-15,-53 36 0,17-18 16,36 0 0,17 0-16,53 0 31,71-18-31,-18-17 31,-53 17-15,-35 18-1</inkml:trace>
  <inkml:trace contextRef="#ctx0" brushRef="#br0" timeOffset="11001.19">12947 2081 0,'-35'0'0,"17"0"0,-105-70 31,105 70-31,-17-18 16,-1 1-1,36 34 16,53 18-31,88 107 16,0-1 0,54 88 15,-72-35-15,36-18-1,-124-140-15,71 105 16,-53-71-16,-53-17 31,17-53-15,-34-17 15,-1-1-31,-17-17 16</inkml:trace>
  <inkml:trace contextRef="#ctx0" brushRef="#br0" timeOffset="11259.59">13053 3016 0,'0'0'0,"17"0"31,1 0-15,70 0-1,18 36 1,-53-36-16,70 35 15,-87-35-15,87 53 16,-88-36 0,-17 19-1,0-54 17,-18-17-17</inkml:trace>
  <inkml:trace contextRef="#ctx0" brushRef="#br0" timeOffset="11479.74">13829 2857 0,'0'0'0,"0"-17"0,0 34 32,-35 19-17,-18 70 1,0-36-16,0 18 31,35-17-15,18-53-1</inkml:trace>
  <inkml:trace contextRef="#ctx0" brushRef="#br0" timeOffset="12001.02">14358 3052 0,'0'-18'15,"0"36"-15,0-54 0,18 19 16,-18-1 0,0 36-1,0-1 1,0 54-16,0-36 16,-18 141-1,-17-34 1,-1 16-1,19-69 1,-1-37 0,53-87 15,-17 0-15</inkml:trace>
  <inkml:trace contextRef="#ctx0" brushRef="#br0" timeOffset="12500.87">14323 3157 0,'0'-17'16,"0"34"-16,-18-52 0,0 35 0,-34-70 31,52 17-15,52 17-1,54 19 1,35 17-16,-17 70 31,-89 54-15,-35-18-1,-106 35 1,-52-53 0,69-71-1,54-17-15,-53-17 16,70-18-1,1-36 17,17 36-32,53 35 31,17 53-15,-52-18-16,35 35 15,17 19 1,-17-1-16,0-53 31,0-35-15,18 0-1,-19 0 1,-34-17-16,53-54 16</inkml:trace>
  <inkml:trace contextRef="#ctx0" brushRef="#br0" timeOffset="12929.18">14905 3492 0,'-18'0'15,"18"18"1,0 0 0,18-18-1,88-36 16,17-16-15,-88 34-16,18-35 16,-35-18-1,-18 54 1,-71 17 0,36 0-16,-53 17 15,0 72 1,35-1-1,53-18 1,0 19 15,70-36-15,-17-53-16,-17 0 16,69 0-1,-16-18 1,34-53-1,-35 1-15</inkml:trace>
  <inkml:trace contextRef="#ctx0" brushRef="#br0" timeOffset="13200.19">15681 3052 0,'0'0'0,"0"-36"16,0 19-16,0-36 15,-18 53 1,-17 53-1,17 70 1,1-88 0,-1 89-1,0 35 1,18-71 0,0 0-1,0-53 1,18-35-1,70-35 1,-70 35-16</inkml:trace>
  <inkml:trace contextRef="#ctx0" brushRef="#br0" timeOffset="13801.04">16263 3404 0,'0'-17'0,"0"34"0,0-52 15,0 17-15,0-35 16,-18 1 0,-17-1 15,-18 35-31,-35 18 16,17 35 15,-17 71-31,35 18 31,36-36-15,17 18-1,0-89-15,0 1 16,70 0 0,36-36-1,-18-35 1,0-35-1,-52 17 1,-19-70 15,-17 88-15,0 36-16,-17 69 31,-1 37-15,18 16-1,0-16 1,0-72-16,0 36 16,53-17-1,35-36 1,-17-18 0,35-53-1,-18-52 1,-18-36-1</inkml:trace>
  <inkml:trace contextRef="#ctx0" brushRef="#br0" timeOffset="14281.11">16739 3122 0,'18'-53'15,"-36"106"-15,36-176 16,-18 105-16,0 36 31,-35 35-15,17 35-1,0 53 1,18-35 0,0 17-1,18-17 1,35-71 0,0-35-1,35-17 1,-17-36-1,17-53 1,-71 18 0,1 70-16,0-35 31,-18 35-15,0 54-1,-36 52 1,36-18-1,0 36 1,18-53 0,53-35-1,34-18 1,19-35 0,-36-18-1,0-71 1</inkml:trace>
  <inkml:trace contextRef="#ctx0" brushRef="#br0" timeOffset="14631.66">17392 2910 0,'-18'0'0,"36"0"0,-71 0 15,35 0-15,-70 71 16,88-18-16,0 17 31,35-34-15,54-36-1,16-18 1,-87 0-16,0-34 16,-18-19-1,-18 18 1,-52 53-1,-19 0 17,72 0-32,-19 18 0,19-1 0,-18 19 31,-18-1-15,35-35-16</inkml:trace>
  <inkml:trace contextRef="#ctx0" brushRef="#br0" timeOffset="14833.78">16633 3210 0,'-17'0'0,"34"0"0,-34 18 15,34-18 1,1 0-16,35 0 15,-35 0-15,52 0 16,36-35 15</inkml:trace>
  <inkml:trace contextRef="#ctx0" brushRef="#br0" timeOffset="15209.62">17674 3263 0,'-17'0'0,"34"0"0,-52-17 0,35-1 15,0-17 1,35 35 15,0 0-31,18 70 16,-35-52-1,17 70 1,-17 18 0,0-36-1,-18-17 1,35-70 15,-18-1-15,19-35-1</inkml:trace>
  <inkml:trace contextRef="#ctx0" brushRef="#br0" timeOffset="15450.59">18133 3193 0,'0'-36'16,"0"72"-16,-18-72 31,-52 72-15,17 69-1,0-16 17,53-54-32,-36 35 15,36 1 1,0-53-16,53-36 47</inkml:trace>
  <inkml:trace contextRef="#ctx0" brushRef="#br0" timeOffset="15899.3">18239 3422 0,'17'18'16,"1"-18"-1,17 0 1,36 0-16,-1-18 31,18-35-15,-52-18-1,-36 1 1,0 52-16,-36-17 16,-16 35-1,-54 53 1,53 17 0,0 36-1,53-18 1,0-70-16,18 35 15,87-18 1,-34-35 15,35 0-15,-18 0 0,-53-35-1,-35 17-15</inkml:trace>
  <inkml:trace contextRef="#ctx0" brushRef="#br0" timeOffset="16066.29">18715 3563 0,'0'18'16</inkml:trace>
  <inkml:trace contextRef="#ctx0" brushRef="#br0" timeOffset="17165.95">3193 4427 0,'0'0'0,"-18"0"0,0 0 0,1 0 16,-19 0 0,1 0-1,18 0 1,34 0 46,18 0-62,-17 0 16,35 0-16,123 0 16,18 0 15,71 0-15,35 0-16,-212 0 15,247 0 1,124-35-16,-124 17 31,141 1-15,-70-1-1,-124 1 1,-176 17-16,211-18 16,-140 18-1,-36 0 1,-123 0-1,-1 0 1,-17-18 62,18 18-62,-18-17-16</inkml:trace>
  <inkml:trace contextRef="#ctx0" brushRef="#br0" timeOffset="18333.09">14605 4198 0,'-18'0'0,"36"0"0,-53 18 16,17-18-16,-35 17 31,18-17-15,53 0 31,-1 0-47,1 0 15,105 0 1,18-17-1,53-1 1,142-17 0,-248 35-1,194-18 1,177-17-16,-54 17 31,160 1-15,-1-1-1,-176 0 1,124-17 0,-301 17-1,-69 1 1,-107 17 0,-18-18-1,-34 18 16,-1 0-31,-17 0 16,17 0 0</inkml:trace>
  <inkml:trace contextRef="#ctx0" brushRef="#br0" timeOffset="18464.45">18962 4004 0,'0'0'16,"0"-18"31,0 1-32</inkml:trace>
  <inkml:trace contextRef="#ctx0" brushRef="#br1" timeOffset="153981.01">317 5697 0,'-17'0'94,"-1"0"-94,1 0 0,-19 0 16,-34 0-1,-1 0 1,-17 0 0,123 0 124,18-17-124,18 17-16,-18 0 16,88 0-16,53 0 15,17 0 1,-69 0-1,-107 0-15,53 0 16,18 0 0,-53 0 15,-36 0-15,-17-18 30,0 0-30,0 1 15,0-1-31,0 1 0</inkml:trace>
  <inkml:trace contextRef="#ctx0" brushRef="#br1" timeOffset="154633.03">1094 5415 0,'0'0'16,"-18"-18"-16,0 18 0,18-17 31,-17 17-31,17 17 63,0 1-63,0 0 15,53 17 1,0-17 0,70 17-1,-35 0 1,36-17-1,-36 0 1,-71-18-16,19 17 16,-19-17 15,-17 18-31,-35 17 16,-35 0 15,-107 54-16,71-19 1,-17-17 0,35 18-1,35-36 1,17 0 0,19-35-1,17 18-15,-18-18 31,18-18 48,18 0-79,-1 18 15</inkml:trace>
  <inkml:trace contextRef="#ctx0" brushRef="#br1" timeOffset="156849.54">3069 5115 0,'18'0'0,"-36"0"0,53-35 32,-35 17-32,0 1 15,0-1 1,0 0-1,-52 18 1,-54 18 0,0 35-1,-35 35 1,105-53 0,-52 54-1,35 34 1,53-17-1,18 53 1,17-53 0,53-18-1,-70-71-15,70 1 16,18-18 0,-18-18-1,1-52 1,-1 17-1,70-88 1,-69 53 0,-54 70-16</inkml:trace>
  <inkml:trace contextRef="#ctx0" brushRef="#br1" timeOffset="157899.9">3492 5450 0,'18'-17'16,"0"-1"-16,-18-35 31,0 36-15,-36 122-16,36-210 0,-70 140 31,52 35-31,-17 54 31,0-36-15,35 18 0,17-36-1,54-70 1,-1-17-1,36-71 1,-35 17 0,-36-52 15,-35 52-31,-70 18 31,-1 53-15,53 0-1,18-18 1,36 18-16,70-35 31,-71 35-31,53-17 16,18 17 0,-18 17-1,-53 18 1,-17 36-1,-18 0 1,0 34 0,0-52-1,-18-17 17,1-36-32,17-71 31,0 36-16,0-18 1,0-35 0,35 35-1,35-18 1,36 54 0,-35 17-1,-53 0-15,70 52 16,-71 19-1,-17 17 1,0-17 0,-35-18-1,17-18 1,1-70 31,17-36-32,17-35 1,1 71-16,35-18 0,106-17 31,-124 52-31,141 0 16,-70 18 0,-18 71-1,-88-1 1,0 19-1,-70-1 1,17-18 15,18-34-15,35-19-16,0-34 31</inkml:trace>
  <inkml:trace contextRef="#ctx0" brushRef="#br1" timeOffset="158547.89">5309 5397 0,'0'-17'16,"0"34"-16,0-52 0,0 18 15,0-1 1,-17 18-1,-1 35 1,18-17-16,-18 52 16,-17 89 15,0 70-31,0-52 31,-18 87-15,0 1-1,-18-36 1,18-105 0,36-71-1,17-106 17,0-71-17,17 71-15,36-105 16,-35 34-1</inkml:trace>
  <inkml:trace contextRef="#ctx0" brushRef="#br1" timeOffset="158929.31">5098 5786 0,'0'0'16,"-18"-18"-16,18-35 15,-18-53 1,18 18-1,53 35 1,35-18 0,18 19-1,71 52 1,-54 35 0,-88 18-1,-87 53 1,-54-36-1,-35 18 1,105-88-16,-34 36 16,17-36-1,18 0 1,52-36 31,1 19-47,35-19 0,-18 19 15</inkml:trace>
  <inkml:trace contextRef="#ctx0" brushRef="#br1" timeOffset="159259.71">5980 5151 0,'0'0'0,"0"-18"0,-18 18 16,-17 35 0,-1 71-1,1 17 1,35-87 0,-18 17-1,-17 105 1,35-105-1,0-17 1,18-36 0,35 0-1,17-71 1,-34 18 0</inkml:trace>
  <inkml:trace contextRef="#ctx0" brushRef="#br1" timeOffset="159689.28">6085 5486 0,'0'17'0,"18"-17"47,0 0-31,35 0-1,17-35 1,-52 0-16,-1-1 31,-17 19-15,0-1-16,-52 18 31,34 0-31,-35 35 16,18 18-1,17 36 1,18-36 0,0 17-1,18-35 1,35-17 15,17-18-15,-17-18-16,35-35 31,-52 36-31</inkml:trace>
  <inkml:trace contextRef="#ctx0" brushRef="#br1" timeOffset="159999.18">6791 5186 0,'0'0'0,"0"-18"0,0 1 15,-18 17-15,-35 35 32,36 35-17,-1 36 1,-17 18 0,0-36-1,-1-18 16,36-52-31,0 17 16,0-17-16,71-53 47,-1-53-31</inkml:trace>
  <inkml:trace contextRef="#ctx0" brushRef="#br1" timeOffset="160449.53">6862 5503 0,'17'0'31,"1"0"-31,-1 0 16,1 0-16,70-17 15,-17-1 1,-18-17 15,-36-1-31,-17 19 31,-17 17-15,-19 0-16,19 0 16,-54 35-1,1 36 1,34-18-1,1 35 1,35-18 0,35-52-16,18-18 15,71 0 1,-54 0 0,19-35 15,-37-18-16,-16 0 1,-36 0-16</inkml:trace>
  <inkml:trace contextRef="#ctx0" brushRef="#br1" timeOffset="160748.26">6509 5186 0,'0'0'0,"0"17"16,17-17-16,54 0 31,-36 0-31,142-17 16,-1-1-1,-70 18 1,-53 0-16,-89 0 47,19 0-47,-1 18 0</inkml:trace>
  <inkml:trace contextRef="#ctx0" brushRef="#br1" timeOffset="161380.87">8308 5380 0,'0'-18'0,"0"36"0,0-53 16,18-18 0,-18 35 15,0 36 0,0-1-15,-18 71-16,0 71 31,-17-18-31,0 71 31,17-18-15,18-141-16,-18 106 16,-17 52-1,-18-52 1,18-71-1,35-70 1,-18-18 0,18-18-16,-17-35 15,17 36-15,0-160 16,0 89 0</inkml:trace>
  <inkml:trace contextRef="#ctx0" brushRef="#br1" timeOffset="161759.64">8079 5468 0,'-18'-18'0,"36"36"0,-36-53 0,18 17 0,0-52 32,0 52-32,71-17 15,34-18 1,19 35-1,-36 18 1,18 53 0,-71 35-1,-35-17 1,-123 52 15,34-70-15,37-35-16,16-18 31,19 0-15,34 0 31,19-18-32</inkml:trace>
  <inkml:trace contextRef="#ctx0" brushRef="#br1" timeOffset="162381.88">9207 5503 0,'0'0'16,"18"-17"-16,0 17 0,-1-18 15,1 0 1,0-35-1,-1 1 1,-17 34-16,0-17 16,-53 17-1,-17 18 1,-18 18 0,-36 70-1,89-71-15,-36 54 16,18 35-1,53-36 1,18-34 0,53-36-1,17 0 17,35-88-17,-52-1 1,-36 19-16,-17-1 31,-18 36-31,-18 53 47,0 34-31,18 19-1,-17 17 1,17-35-1,0 18 1,35-54 0,-17-17-16,17 0 15,18-17 1,18-71 15</inkml:trace>
  <inkml:trace contextRef="#ctx0" brushRef="#br1" timeOffset="162692.35">9842 5027 0,'0'-18'16,"0"36"-16,0-53 0,0 17 16,-17 18-1,-1 35 1,18 1-16,-35 52 15,-18 53 1,35-18 0,-17-34-1,17-1 17,18-53-17,0-17-15,71-36 31,0-35-15,-19 0-16</inkml:trace>
  <inkml:trace contextRef="#ctx0" brushRef="#br1" timeOffset="163239.79">10283 4992 0,'0'-18'15,"0"36"-15,0-53 16,-35 35-1,18 0-15,-19 70 16,19 18 0,17-70-16,-18 123 15,0-53 17,18 18-17,-17-35 1,17-54-1,0-34 17,-18-19-17,18-34 1,35-1 0,36 1-1,52-1 1,-87 71-16,52-18 15,-18 18 1,-17 71 0,-53-18-1,0 35 1,0-17 15,-17-1-15,-19-52-16,19-18 31,-1-35 0,0 17-31,-17-35 16</inkml:trace>
  <inkml:trace contextRef="#ctx0" brushRef="#br1" timeOffset="163480.92">9402 5239 0,'-18'0'0,"0"0"0,36 0 31,52 0-31,107 0 31,-1 0-15,-141 0-16,54 0 16,-72 0-1,-105 17 1</inkml:trace>
  <inkml:trace contextRef="#ctx0" brushRef="#br1" timeOffset="164639.57">300 7073 0,'0'18'0,"0"-1"31,17-17-31,1 0 16,35 0 0,35 0-1,53-35 1,-105 18-16,69-19 15,1-34 1,-70 34 0,-19-34-1,-17 17 1,-35 18 15,17 35-15,-17 35-16,0 36 31,-1 70-15,1 17-1,35 36 1,-70 142 0,17-107-1,17 53 1,19-88-1,17 0 1,35-106 0,-17-70-16,70 17 15,0-35 1,18-88 15,-18 0-31,0-124 31,-70 18-15,-18 124-16,-35-177 16,-36 106-1,-70 17 1,53 54 0,0 34-1,70 36 1,36-17-1,35-1 1,52-35 0,-34 18-1,-1-1 1,-34 19 15,-19-1-31</inkml:trace>
  <inkml:trace contextRef="#ctx0" brushRef="#br1" timeOffset="165149.17">1182 7214 0,'0'-17'16,"0"-1"-1,0 0 1,0 1-16,0-19 15,70-16 1,-52 52-16,17-36 16,89 1-1,-36 35 1,0 53 15,-35 17-15,-53 72-1,0-54 1,0-53-16,-35 18 0,35-35 16,-18-18-1,18-53 17,0-36-17,18 1 1,-18 53-16,35-53 15,0 53 1,-17 17 0,17 18 15,-35 18 0,36-18-15</inkml:trace>
  <inkml:trace contextRef="#ctx0" brushRef="#br1" timeOffset="166441.1">2205 7038 0,'0'-18'0,"-18"-17"31,1 35-31,-19 0 16,1 0 0,-18 35-1,35-17 1,1 35-16,-18 70 16,35 18 15,0-70-31,52-18 31,1-53-31,-35 0 16,88-35-1,-36-18 1,19-36 0,-54-16-1,-35-1 1,-18 71-16,-52-18 15,-36 35 1,0 18 0,35 35-1,54 53 1,17 18 15,0-88-31,17 105 16,54-70-16,52-35 31,-17-18-31,53-53 31,-18-35-15,-70 17 0,-54 54-16,-17-54 15,0 53 1,-17 36 15,17 0-31,-18 52 16,18-52-16,-18 52 15,18 19 1,0-36 15,0-36-31,0 1 16,0-89 15,0 54-15,0-72-1,36-34 1,52 35-16,-35 35 31,35 53-15,-70 0-16,17 18 15,0 70 1,-17-18 0,0 54-1,-18-54 1,0-17 15,0-35-15,0-53 15,0-54-31,0 54 16,0-18-1,70-70 1,18 35 0,0 52-1,-35 36 1,-35 53-1,-18 53 1,0 17 0,0-52-1,0-36 1,0 18-16,0-35 16,0-36 30,0 1-46,0-36 16,0 17-16</inkml:trace>
  <inkml:trace contextRef="#ctx0" brushRef="#br1" timeOffset="167639.72">4410 6914 0,'0'-17'0,"0"34"0,0-69 16,0 34-16,0-123 15,0 88 1,-18 35 0,0 18-1,1 53-15,-18 106 32,35-53-17,0 52-15,-18-34 31,0-54-15,18-52 0,0-36-1,0-52 1,0-1 0,53-34-1,35 16 1,-52 72-16,17-19 15,-18 19-15,88-1 16,-35 36 0,-35 52-1,-53 19 17,-17-1-17,-1-71-15,-52 89 16,-19-71-1,36-35 1,-17-35 0,52-18-1,1 0 1,17 36 0,35 52 15,18-17-16,35 17 1,-53-35-16,53 18 16,54-18-1,16-53 1,-34 0 0,35-18 15,-54 1-16,-87 17 1,-18 0 0,-71 53-1,19 17 1,-1 54 0,53 0-1,0-1 1,17 1-1,1-54-15,35 1 16,35-18 0,18-18-1,0-17 1,35-36 15</inkml:trace>
  <inkml:trace contextRef="#ctx0" brushRef="#br1" timeOffset="168519.73">6174 6967 0,'17'-35'16,"-34"70"-16,52-88 15,-70 18 1,-54 35 0,72 0-16,-36 0 15,18 18-15,-71 35 16,18 17-1,88-17 1,0-18 0,52-17-1,54-18 17,0-35-32,-18-18 15,-70 18 16,0-1-15,-1 19 0,-17 34 31,0 1-47,-17 17 15,17-17-15,-18 52 16,18 89-1,-18 35 1,18 53 0,0 35-1,18 18 1,0-70 0,-18-178-1,0 213 1,-18-53-1,-53-89 1,-17-70-16,-35-53 31,-18-88-15,105 53-16,-52-124 16,71 88-16,-19-123 15,19-123 1,70-36-1,52 124 1,72-36 0,-1 36-1,-17 70 1,-89 89 15,-52 52-15,0 18 46</inkml:trace>
  <inkml:trace contextRef="#ctx0" brushRef="#br1" timeOffset="168980.05">6491 6809 0,'0'0'16,"-18"0"15,18 17-31,0 1 15,0 0 1,0-1 0,0 1-1,-17-18 1,17 17 15,-18-17-15,18 18-1,-17 0 1,17 17 0,-18 18-1,18 0 1,-18-18 0,18-17-1,0-36 32,0 0-47,0-34 31,0 34-31,18 0 0</inkml:trace>
  <inkml:trace contextRef="#ctx0" brushRef="#br1" timeOffset="169341.48">6491 6650 0,'0'0'0,"-18"0"16,1 17 0,34-17 15,19 0 0,17-17-31,-36-18 31,-17 17-15,-53 0 0,36 18-16,-1 0 15,-35 36 1,36 16-1,17-16 1,0 17 0,88-18-1</inkml:trace>
  <inkml:trace contextRef="#ctx0" brushRef="#br1" timeOffset="171579.38">6862 6826 0,'0'18'47,"0"0"-32,0 17 1,0 35 0,0-17-1,0 18 1,0-54-16,-18 19 15,18-19-15,0 1 16,-18-18 0,1 0-1,17-53 1,17 0 15,54-35-31,17 0 31,0 35-15,0 53-16,-70 0 31,-18 70-15,0 19 0,0-1-1,0-18 1,18-34-1,35-36 1,35 0 0,18-53-1,-36-18 1,-35 54-16,18-72 31,-35 36-15,-18 18-1,0 18 1,-18 34 0,-17 71-1,0 1 1,17-37 0,18 19-1,0-36 1,0-52 15,0-36-15,35-35-1,18-1 1,0 36 0,35 18-1,-70 35 1,53 0-16,-54 18 31,1 52-31,-18 1 31,0-18-15,0-18-16,70 0 31,-17-35-15,36-17-1,16-36 1,-52 0 0,18-35-1,-53 35 1,-36 70 31,0 19-47,1 17 31,17 0-31,0-36 0,0 18 31,0-17-31,35-18 16,53 0 0,0 0-1,-35-35 1,0-36-1,-53 54-15,0-36 16,0 35-16,0 0 16,0 1-1,-18 52 1,-17 18 15,0 18-31,17-19 31,18-34-31,0 17 16,0-17-16,0-53 47,0 17-47,0-35 16,53-17-1,-35 34-15,70-52 16,-17 35-1,17 53 1,-53 0 0,-35 53-1,0 35 1,-18 1 0,18-37-1,53 1 16,88-53-15,-17 0-16,17 0 31,-106-17-31,71-54 16,-71 18 0,-35-35-1,0 18 1,-70 70-1,17 0 1,18 17-16,-54 36 16,37 18-1,34-36 1,18-17 15,88-1-15,-35-17-1,-18 0-15,36-35 16,-53-18 0,17 35-1,-35 1 1,0-1 0,0 36 15,0 17-16,-35 36 1,-1 17 0,1 70-1,0 19 1,35-124-16,0 106 31,0 35-31,0 17 31,0-34-15,-18-72-16,-35-34 31,35-53-31,-52-1 16,35-17 0,17-35-1,-35-36 1,18-34-1,-36-72 1,36 71-16</inkml:trace>
  <inkml:trace contextRef="#ctx0" brushRef="#br1" timeOffset="171790.83">8608 6667 0,'-18'0'0,"36"0"16,-36-17-16,0 17 0,18-18 15,-17 18 1,34 0 15,1 0-31,17 0 16,1 0-1</inkml:trace>
  <inkml:trace contextRef="#ctx0" brushRef="#br1" timeOffset="172641.37">10125 6914 0,'-18'0'0,"36"0"0,-36 18 0,53-18 31,36-18-16,35-34 1,-71 16-16,53-34 16,-17-36-1,-54-18 1,-17 71 0,-17 36 15,-19 17-16,19 0-15,-36 70 16,0 71-16,18 1 31,-1 69-15,1 54 0,0 17-1,-18 18 1,-35 35-1,0-53 1,70-141 0,18-52-1,0-72-15,53-17 16,-35-17-16,87-54 31,1-17-31,53-89 16,-53-52 15,-89-35-31,-70 87 31,18 124-31,-106-141 16,0 71 0,88 87-1,35 19 1,18-18-1,71 35 1,-53-18-16,70 0 16,0-17-1,-70 17 1,35-35 0</inkml:trace>
  <inkml:trace contextRef="#ctx0" brushRef="#br1" timeOffset="173041.14">10566 6967 0,'0'-17'16,"0"34"-16,-18-70 31,18 36-31,0-1 16,18-35-1,88 0 1,-18 36-1,18-1 1,-18 89 0,-53-1-1,-35 18 1,-35 1 15,17-89-31,0 0 31,18-18-15,0-53 0,0 18-1,0 36-15,53-54 16,-17 18 0,17 53-1,35-17 1,0 17-1</inkml:trace>
  <inkml:trace contextRef="#ctx0" brushRef="#br1" timeOffset="174179.55">11465 6756 0,'18'0'0,"-36"0"0,54-18 16,-19-17 15,-34 35 0,-36 35-15,0 36-16,35-1 31,18 1-15,0-1 0,71-70-1,17 0 1,-71 0-16,89-35 15,-18-18 1,1-35 0,-72-36-1,-70 36 1,-52 71 15,16 34-31,-16 54 31,105 17-15,0-17 0,70-36-1,-52-35-15,70 17 16,-53-17-16,71 0 16,18-52-1,34-19 1,-70-17-1,-35 0 1,-35 70 0,-18 36-1,-71 70 1,54 18 0,-18-53 15,35 17-16,0-35 1,-18-35 0,18-35 15,0-18-15,0 18-16,53-53 15,17-1 1,19 37-1,-1 34 1,-35 53 0,-36 18-1,1 35 1,-18 18 15,0-71-15,-18-35 15,18-17-15,0-18-1,0-54 1,18 72-16,35-89 16,35 0-1,36 53 1,-19 71-1,-16 88 1,-72 35 0,-17-106-16,0 36 15,-17-1 1,-36-35 0,17-17 15,-17 0-31,-17-18 15</inkml:trace>
  <inkml:trace contextRef="#ctx0" brushRef="#br1" timeOffset="175129.6">1517 8872 0,'-18'0'0,"36"0"0,-53 0 0,-1 0 31,19 0-31,-1-17 15,18-36 1,18 0 0,88 0-1,-18 35 1,71 18 0,-71 53 15,-53 71-16,-35-36 1,0 0 0,0-53-1,-35-35 1,-1-35-16,36-53 31,0 0-15,53-36-1,0 36 1,18 35 0,-36 53-1,18 0 1,-35 0-16</inkml:trace>
  <inkml:trace contextRef="#ctx0" brushRef="#br1" timeOffset="176393.43">2505 8590 0,'0'0'0,"0"-18"0,17 1 0,-34 17 47,-36 17-31,-18 54-1,18 17 1,53-70-16,-17 123 15,17-70 1,53-1 0,35-70-1,71 0 1,-18-70 15,-36-19-31,-69 1 31,-36 0-15,-53 0 0,-35 17-1,-53 54 1,52 34 0,-16 54-1,52 52 1,53-17-1,35-18 1,-17-52-16,52-19 16,89 1-1,-36-53 1,54-36 0,-54-35 15,-52 36-16,-36 17 1,-35 35 0,0 71 15,-18 18-15,1 17-1,17-18 1,0-52-16,17 17 15,36-17 1,0-18 0,35-53-1,1 0 1,-1-53 0,-71 89-16,19-72 15,-36 54 1,-18-36-1,-70 19 1,0 52 0,-36 17-1,1 89 1,105-18 0,18 36-1,18-54 1,52-34-1,71-36 1,-17-18 0,105-88-1,-123 36 1,-18-72 0,-35 19 15,-53 35-16,0 70-15,0-17 16,0 52 15,-18 89-15,1 0 0,-1 0-1,18 17 1,0-87-16,0 17 15,0 0 1,18-53 0,17 0-1,0-36 1,-17-70 15,-18 89-31</inkml:trace>
  <inkml:trace contextRef="#ctx0" brushRef="#br1" timeOffset="176613.43">3775 8572 0,'0'-17'15,"0"34"-15,-18-34 16,36 17 15,35-18-15,35 1-1,-35-19 1,-18 36 0,0-17-1,1 17 1</inkml:trace>
  <inkml:trace contextRef="#ctx0" brushRef="#br1" timeOffset="177460.36">4710 8802 0,'0'0'16,"17"17"15,1-17-31,-1-17 16,1 17-16,35-53 15,0-18 1,0-35 0,-18 18-1,-35-53 1,0 18 15,0 105-31,0 0 16,-35 124-1,0 0 17,35 53-17,0-18 1,0-106-16,0 71 16,35-35-1,35-54 1,1-17-1,17-53 1,0-52 0,-17-1-1,-36 35 1,-17 71 0,-36 35 30,-35 71-46,36-35 32,17-54-32,0 72 15,53-72 1,52 1 0,37-53-1,-19-54 1,-70 1-1,-53-35 1,-71 35 0,1 70-1,-36 18 1,0 18 0,36 34 15,52-16-16</inkml:trace>
  <inkml:trace contextRef="#ctx0" brushRef="#br1" timeOffset="177669.69">4851 8484 0,'-18'0'0,"36"0"0,-54 0 16,54 0 0,17 0-16,89 0 15,-1 0 1,18 0 0,-52 0 15,-72-17-16</inkml:trace>
  <inkml:trace contextRef="#ctx0" brushRef="#br1" timeOffset="178189.5">7232 8396 0,'0'-35'0,"0"70"0,0-88 16,0-17 0,0 52-16,0-17 15,0 52 1,-18 19-1,-17 105 1,0-18 0,35-88-16,-36 124 15,19-53 1,17-71 0,-18-17-1,-17-18 16,0-53-15,17 53-16,0-18 0</inkml:trace>
  <inkml:trace contextRef="#ctx0" brushRef="#br1" timeOffset="179039.8">6615 8625 0,'0'0'15,"-18"0"-15,0 18 16,18 0-16,0-1 15,88-17 1,89-17 0,-18-19-1,70-52 1,-53 0 0,-140 53-1,34-36 1,-70 1-1,-53 52 1,0 53-16,-17 53 31,34 36-15,36-89-16,-17 53 16,-1 36-1,1-36 1,17-35-1,0-71 17,0-17-17,0 17-15,52-70 16,19-35 0,-18 70-1,35 18 16,-53 35-15,-35 17-16,18 36 16,-18 35-1,0 1 1,18-19 0,35-35-1,70-17 1,-17-36-1,35-52 1,-17-1 0,-54-17-1,-35 0 1,-35 17 15,-70 71-31,-1 53 31,18 35-15,53 1 0,0-36-1,71-18 1,-53-35-16,52 0 16,18-35-1,18-18 1,-53 35-16</inkml:trace>
  <inkml:trace contextRef="#ctx0" brushRef="#br1" timeOffset="181712.63">9490 8996 0,'0'0'0,"-18"17"31,36-34-15,17-18-1,36-36 1,-1 0 0,36-17-1,-88 71 1,34-72-16,-52 19 31,0 35-31,-52 35 31,-37 52-15,72-34-16,-54 106 16,71-19-1,0 19 1,53-54-1,18-70 1,70 0 0,-106-17-16,124-54 15,-36-17 1,-17-35 0,-53-19-1,-53 19 1,0 0-1,0 70 17,-18 53-17,-35 105 1,18 19 0,18-36-1,-1 53 1,71-17-1,0-71 1,35-53 0,18 0-1,-36-18 1,36-53 0,-71 36-1,1-35 1,-36-1-1,0 18 1,-53 35-16,0 36 31,18 17-15,17 54 0,18-72-16,0 54 15,53-1 1,35-70-1,0 0 1,53-35 0,-123 17-16,105-70 15,-52 18 1,-36-36 0,-35 53-1,0 71 32,0-1-47,0 54 16,-17-1-1,17 19 1,0-19-16,0-52 31,0-36 0,0-17-15,0 17-16,35-70 16,36-18-1,-54 88-15,18-34 16,1 16 0,17 19 15,-36 87-16,1-17 1,-18 35-16,18 1 31,-18-54-31,0 0 32,17-70-1,54-36-16,-1-17 1,1 17 0,-1 1-1,-52 52-15,35 1 16,-53 34 15,0 54 0,0-18-31,0 17 16,0-52 0,0 53-1,53-54 1,35-17 0,18 0-1,-18-35-15,0-18 31,-70 35-31,35-88 16,-18 36 0,-35-1-1,-53 71 17,36 18-32,-19 53 31,1 17-16,17-35 1,18 0 0,53-36-1,0-17 1,53-17 0,-88-1-16,70-35 15,-53 0 1,0-35-1,-35 53 1,-17 52 15,17 1-31,-18 0 16,1 17-16,-1 35 16,18 1 15,-18-53-16,18-1 1,18-34 15,-18-1-31,53-35 16,17-35 0,-17 17-1,0 36-15,-18 35 31,-35 18-31,0 17 16,0 53 0,36-17-1,-1-36 1,36 0 0,-1-35-1,18-35 16,-17-18-31,-18-53 16,-18-17 15,18-36-31,-18 71 32,-35 70-32,0-17 15,-35 70 1,-18 53-1,18 53 1,0 1 0,35-54-1,0-71-15,0 54 16,52-36 0,19-35-1,17 0 1,18-35-1,-35-18 17,-54 35-32,1-70 15</inkml:trace>
  <inkml:trace contextRef="#ctx0" brushRef="#br1" timeOffset="181960.16">13123 8396 0,'-35'0'0,"70"0"0,-88 0 0,36 0 0,52 0 32,124 0-17,-106 0-15,88-18 16,0 18 0,-18-35 15,-105 35-16,-36 0 1,-105 0-16,35 18 16</inkml:trace>
  <inkml:trace contextRef="#ctx0" brushRef="#br1" timeOffset="183819.62">1288 10019 0,'0'-18'16,"0"36"-16,0-53 0,-36 35 31,36 17-15,-17 36-1,-1-18-15,0 36 16,-34 70 0,52-53-1,-18 0 16,36-88-15,-1 0-16,18-52 31,36-37-15,-18 19-16,17-18 31,-34 70-31,-19 0 31,1 71-15,0 35 0,-1 1-1,19-1 1,16-35 0,37-53-1,17-53 16,-1-35-15,-34-1-16,-18-16 31,-53 16-15,0 37 0,0 34-16,-18 18 15,1 35 1,-1 36-1,18 17 1,0 53 0,18-53-1,70-35 1,0-71 0,0-34-1,53-37 16,-70 19-31,-54-54 16,-17 107 0,0-71-1,-35 35-15,0 53 32,0 17-17,35 71 1,0 1-1,0-54-15,0 88 16,-18-52 0,18-18-1,0-36 1,0-34 0,35-54-1,-35 54 1,53-54-1,18-17 1,35 35 0,-54 53-1,-16 18 1,-36 52 0,0 18-1,17-17 1,19 17-1,34-70 1,-17-18 0,53-53-1,-88 35-15,87-52 16,-52-1 0,-53 1 15,0 34-31,0 19 31,0 52-31,0 35 31,0 19-15,0-36-16,0-18 31,18-18-15,35-17-1,0-70 1,-18-1 0</inkml:trace>
  <inkml:trace contextRef="#ctx0" brushRef="#br1" timeOffset="184139.52">3316 10019 0,'-18'0'0,"1"0"0,-18 18 16,35-1 15,17-17-15,1 0 0,-1 0-16,1-17 15,0-19 1,-71 19 15,18 17-15,17 35-1,18 0 1,0 18 0,35-35-1</inkml:trace>
  <inkml:trace contextRef="#ctx0" brushRef="#br1" timeOffset="184940.25">3616 10142 0,'18'-17'32,"-18"-1"-32,0 0 15,-18 18 1,0 0-16,-35 18 15,36 0-15,-36 52 16,18 18 0,35 36-1,0-54 1,88-17 0,35-53 15,-70 0-31,53-17 15,35-71 1,-53-36-16,-52 36 31,-19-53-31,-17 17 32,0 89-17,-17 70 16,-1 71-15,18 0 0,0-71-16,0 18 15,0-35-15,0 52 16,-18-52-16,18 35 16,-17-53-1,17-53 16,35 0-15,-17 35 0,34-87-1,-16 69 1,-1 19 0,0 52-1,-17 36-15,-18-19 31,18 19-15,-1-53-16,36-1 16,35-17-1,1 0 1,-37-35 0,-34 0-1,-18-1 16,0 19-31,0-1 16,0-17-16</inkml:trace>
  <inkml:trace contextRef="#ctx0" brushRef="#br1" timeOffset="186077.34">5345 10019 0,'0'0'0,"0"-18"0,0-35 32,0 36-17,0 34 1,0 54-1,-18-36-15,18 53 16,-35 36 0,-1-18-1,36-53 1,0-71 15,53-53 0,-35 54-31,52-71 16,19-1-16,-54 72 31,-17 17-31,-18 35 32,0 36-17,17-1 1,36-17-1,-18-35 1,-17-18-16,53 0 16,34-53-1,-16-18 1,-54-17 0,-17-18-1,-18 53 1,0 18 15,0 88 0,0-35-31,-18 70 16,18 0 0,0-18-1,70-17-15,1-17 31,0-36-15,34-53 0,-16-18-1,-54 1 1,0-36 0,-35 35-1,-35 54 16,0 52-15,-1 35-16,36 1 31,0 0-31,36-1 32,17-70-17,-36 18-15,89-18 16,0-36-1,-18 1 1,-17 18-16</inkml:trace>
  <inkml:trace contextRef="#ctx0" brushRef="#br1" timeOffset="188859.66">7585 10054 0,'0'0'0,"0"-17"0,0-1 16,0 0-16,0-52 16,0 34-1,0 19 1,0 52 0,-18 36-1,18-54 1,-18 107-1,1-1-15,-1-52 32,18-36-17,0-53-15,53-17 32,18-71-17,-1 18 1,-52 35-1,-1 53 1,1 35 0,0 18-1,-1 53 1,36-53 0,-17-18-1,34-35 16,1-35-15,-18-18-16,17-53 31,-70 89-31,18-107 16,-18 36 0,0 53-1,0 70 16,0 18-31,0 53 16,0 17 0,17-52-1,54-18 1,17-36 0,0-17-1,71-53 16,-53-17-15,-71-1-16,-35-34 31,-53 16-15,0 54 0,-35 35-1,-18 106 1,71-36-1,0 36 1,35-18 0,17-35-1,54-35 1,17-36 0,-17-35-1,-1-17 16,-17-18-15,-35 0 0,-18 35-1,0 106 17,-18-1-17,1 37 1,17-1-1,0-71-15,53 1 16,35 0 0,18-36-1,-18-17 1,0-36 0,-18-35-1,-34 36 16,-36 52-31,17-52 0,-17 105 47,-35 71-47,0-18 32,0-17-17,35-54-15,0 36 16,0-35-1,0-54 17,70-34-17,-70 52-15,53-52 16,0-18 0,-18 52-1,-35 72 16,0 34-15,0 1 15,53-1-31,18-52 16,-1-18 15,1 0-31,17-35 31,-17-36-15,-54 36-16,1-53 16,17-36-1,-17 18 1,-18 53 0,0 36-1,-36 87 16,1 18-15,18 36-16,17-18 31,0-53-31,0 17 32,17-70-32,54 18 15,-54-18-15,89 0 0,18-18 31,-1-35-15,-35-17 0,-70-1-1,-18 1 1,-53 52 0,0 18-1,0 53 16,36 17-31,17 1 16,35 0 15,-17-54-31,87 36 16,1-53 0,53 0-1,17-18 1,-52-34-1,17-54 1,-141 0 0,0 53-1,-53 18 1,-35 35 0,17 35-1,-17 36 16,53-36-31,17 35 0,1 1 32,17-18-17,35-36 1,18-17 0,53-17-1,-18-54 1,-35-17-1,17-53 1,-35-18 0,-35 53-1,0 53 1,-35 106 15,0 88-15,0-35-1,35-70 1,-18 52-16,18 18 31,35-18-15,53-53 0,18-35-1,-17 0 1,16-53-1,-52 0 1,-35 36-16,-18-36 16,-35 0-1,17 35-15</inkml:trace>
  <inkml:trace contextRef="#ctx0" brushRef="#br1" timeOffset="189090.97">9754 9948 0,'0'0'0,"18"0"32,0 0-32,87 0 15,89-35 1,-70 0-1,-71 17 1,-71 18 0,1 0-16</inkml:trace>
  <inkml:trace contextRef="#ctx0" brushRef="#br1" timeOffset="189710.86">2487 11007 0,'18'-18'0,"-36"36"0,36-54 0,-18 1 15,0 17 16,-53 71-15,18 36 0,-18 87-1,35-53 1,0 19 0,18-107-16,-17 18 15,17-36 16,0-70-15,-18 36 0</inkml:trace>
  <inkml:trace contextRef="#ctx0" brushRef="#br1" timeOffset="190210.69">2134 11412 0,'-17'0'15,"34"0"-15,-70 0 16,36 0-1,17 18 1,53-18 0,-18 0-16,141-53 15,-35 0 1,18 0 0,-88 18-1,-71 53 32,-36 87-31,1 19-1,18-36-15,17-17 32,70-36-17,-35-35-15,89-18 16,17-52-1,-70-1 1,-54-35 0,-17 18-1,-106 0 1,89 70-16,-89 18 16,71 0-16,-71 36 15,35 34 1,71 1-1,35-36 17,71-17-32</inkml:trace>
  <inkml:trace contextRef="#ctx0" brushRef="#br1" timeOffset="190575.13">4145 11483 0,'0'0'0,"0"-18"15,0-17 1,0 17-1,0 36 17,0 0-17,0 52-15,-35 1 32,35-18-17,-18-36-15,18-34 47,0-36-31</inkml:trace>
  <inkml:trace contextRef="#ctx0" brushRef="#br1" timeOffset="190761.58">4092 11201 0,'0'0'0,"0"-18"15,-17 18-15,-1-18 32,18 36-1,35 0-31,-17-18 16,35 53-16</inkml:trace>
  <inkml:trace contextRef="#ctx0" brushRef="#br1" timeOffset="192519.8">4833 11553 0,'18'0'0,"-36"0"0,53 0 16,18 0-16,0 0 16,-35-52-1,-18-19 16,0-35-15,-88 36 0,-1 52-1,1 53-15,-18 53 32,18 54-17,71-37-15,17-34 31,35-53-15,53-18 0,18-18-1,-36-35 1,19-53 0,-72 71-16,54-141 15,-54 34 16,1 1-15,-18 53-16,-53 88 31,53 18-15,-17 105 0,17 18-1,0 36 1,0-19-1,52-87 1,54-18 0,-18-53-1,1-35 1,34-18 0,-35-35-1,-70 17 1,-18-52 15,-35 87-31,-36 36 31,18 88-15,53-35 0,0 53-1,0-88-15,35 52 16,18-52-1,71 0 1,17-36 0,-18-17-1,1-53 1,-89 52-16,36-87 16,-71 52-1,0 36 1,0 53-1,-18 35 17,-17 52-17,0 19-15,17-71 32,18-18-17,18-35 16,-1-35-15,54-53 0,-54 70-16,19-70 15,17 0 1,-18 52 0,-17 89 15,-18 35 0,0-70-31,17 53 0,36-19 31,18-16-15,-1-36 0,36 0-1,-71 0-15,36-18 0,-54 0 16,36-70-1,-35-53 1,-18-18 0,0 54-1,0 16 1,0 72-16,0 34 31,-35 54-15,17 70-1,0-17 1,18-1 15,0-88-31,0 53 16,36-70 0,70 0-1,17-18-15,1-53 31,-54-18-15,1-70 0,-71 88-1,0 36 1,0 52 0,-36 71-1,36-36 1,0 36-1,53-71 1,0-35 15,18 0-31,-1-53 16,-34-17 15,-19 52-31</inkml:trace>
  <inkml:trace contextRef="#ctx0" brushRef="#br1" timeOffset="192829.63">7408 10971 0,'-17'0'0,"34"0"0,-52 0 0,-36 18 16,54 0-16,-1-1 16,18 1-1,35-18 16,36 0-31,-36-18 32,-17-17-17,-18 17 1,0 1-16,-71 17 16,18 0-1,18 35 1,0-17-1,17-1 1,1 1 0</inkml:trace>
  <inkml:trace contextRef="#ctx0" brushRef="#br1" timeOffset="193060.02">6544 11165 0,'-18'18'0,"36"-36"0,-53 36 16,17 0-16,36-18 16,-1 0-1,72 0-15,34-18 32,-17 18-17,-18-18-15,-70 18 31</inkml:trace>
  <inkml:trace contextRef="#ctx0" brushRef="#br1" timeOffset="194740.94">7708 11589 0,'0'0'0,"18"0"32,-1 0-32,19 0 15,-1-18-15,71-35 16,35-17 0,-53-1-1,0-52 16,-88 87-31,0-52 0,0 18 32,-17 52-17,-54 36-15,18 52 32,0 107-17,-17 87 1,17-123-1,18 106 1,35 0 0,-18-88-1,0 35 1,18-71 0,36-70-1,34-70 16,71-72-31,0-52 16,-70 18 15,-36-89-31,-70-70 32,-18 176-17,-35 18-15,35 53 31,35 35-15,1 0 0,70 0-1,17 0 1,71-53 0,18 0-1,-36 0 1,1-53 15,-106 36-31,-18 52 31,-18 0-31,-17 54 32,17-19-32,0 18 15,1-17-15,-1 35 16,18-18-16,0 18 15,53-18 1,70-35 0,36-17-1,-53-36 1,0-18 0,-71-17-1,-17 35 16,-18 36-15,0-1 0,0 0-1,0 54-15,0 105 32,0-35-17,0 70-15,-18 36 31,18-18-15,0 70 0,0-211-16,0 194 15,0-71 1,-18 18 0,-17-70-1,-18-106 1,0-18-1,-88-106 17,-35-88-17,88 35-15,52-106 16,54-52 15,53 123-15,-36 141-16,71-106 15,0 71 1,-54 35 0,-16 35-1,-36 1 1,0-1-16,0 36 109,-18-1-93,0-17-16,1 0 0</inkml:trace>
  <inkml:trace contextRef="#ctx0" brushRef="#br1" timeOffset="207969.44">723 13247 0,'0'-18'15,"18"1"1,-18-1 15,0 36 16,0-1-47,0 1 16,0-1-16,0 19 15,0-19 17,17-17-17,19 0-15,-19-17 31,1-1-15,-18-35 0,-18 36-1,-17 17 1,-18 0 0,53 17-16,-53 71 15,36-17 1,-1-1-1,18 19 1,53-72 15,0-17-31</inkml:trace>
  <inkml:trace contextRef="#ctx0" brushRef="#br1" timeOffset="208599.74">1076 13300 0,'0'17'0,"0"1"31,0 0-15,18-18-1,-1-18 17,19-17-32,-36 17 15,-18 0 16,0 18-31,-17 0 16,-18 36 0,18-1-1,35 0 1,0-17 0,70-36 15,-17-17-16,-35 17 1,-18-17 0,-18 53 31,18 17-32,0 36-15,0-19 31,0-16-31,53-36 32,0 0-17,-18 0-15</inkml:trace>
  <inkml:trace contextRef="#ctx0" brushRef="#br1" timeOffset="209851.19">1799 13282 0,'0'-18'0,"-35"1"31,35 34-15,-18 1 0,1 53-16,-1 34 15,0 1 16,1-18-31,17-35 32,0-70-1,17-19-15,19-69-1,-19 34 1,19 1-1,16 52 1,-34 18 0,17 53-1,-17 35 17,0-17-32,-1-54 15,1 54 1,0-71-16,-1 17 15,36-17 1,0-17 0,18-71-1,-36-1 1,0-34 0,-17 35-1,-18 52 1,0 19-1,0 34 17,-18 19-32,0 52 31,1 35-15,17-17-1,70-53 1,19-35-1,16-18 1,37-36 0,-125 19-16,89-36 15,-18-35 1,-70 17 0,-18-17-1,-35 35 1,-18 35-1,-36 89 1,72 0 15,17 34-31,17-34 32,89-1-32,-35-52 15,88-18 16,-106-35-31,-1 0 32,-16-18-17,-19 35-15</inkml:trace>
  <inkml:trace contextRef="#ctx0" brushRef="#br1" timeOffset="211041.63">4004 13635 0,'0'17'16,"0"-34"-16,-18 34 16,18-34-1,18-36 1,17-18 0,53-34-1,-17-1 1,-53 70-16,35-87 15,-53 88-15,0-36 32,-18 71-17,-53 18-15,36 35 32,17 17-32,18-34 31,0-19-31,89 36 15,-19 0 1,-17-18 0,-35 36-1,-1-18 1,1-18 0,0 0-1,35-35 1,52-35-1,-16-18 1,52-35 0,-53 0-1,-53-36 17,-35 89-17,-53 35 1,-35 18-1,35 35-15,36 35 32,17 18-17,35-71 1,53-18 0,0-17-1,53-35 1,-35-35-1,-53-19 1,-18 1 15,-35 35-31,0 18 32,-17 53-1,17-1-31,-18 72 15,0-1 1,-17 88 0,35 53-1,18-52 1,35 87 0,-18 107-1,-35-160 1,0-17-1,-35-70 1,-1-71 15,19-53-15,17-53 0,0-35-1,0-89-15,35-34 16</inkml:trace>
  <inkml:trace contextRef="#ctx0" brushRef="#br1" timeOffset="211372.71">5292 13423 0,'0'-35'0,"0"70"0,-18-88 0,-17-17 15,17-1 1,18-17-1,106 17 1,35 54 15,-17 34-15,-54 54 0,-52 52-1,-106-17-15,-54-35 31,37-36-15,69-17 0,72-18 15,-19-18-31,54 0 0</inkml:trace>
  <inkml:trace contextRef="#ctx0" brushRef="#br1" timeOffset="211989.65">5980 13264 0,'0'0'16,"-18"0"-16,0-35 16,1 35-16,17-35 15,0 0 1,0-1-1,17 19-15,71-19 32,18 36-32,-35 53 31,-18 36-15,-53-1-1,-18 18-15,-52-54 31,70-34-15,0-36 0,0-52-1,0-1 1,70-17 0,-52 53-16,17-18 15,18 18 1,-35 35-1,-1 0 1,1 53 0,0 0 15,-18-36-31</inkml:trace>
  <inkml:trace contextRef="#ctx0" brushRef="#br1" timeOffset="213589.78">6509 13317 0,'0'0'16,"17"0"-16,19 0 15,34 0 1,1-35 0,17-53-1,-70 17 1,-18 54 0,-36-1-1,-34 53 1,-1 18-1,1 53 1,52-35 15,18-1-15,53-35 0,17-35-1,54 0 1,52-70-1,-70-1-15,-18-34 32,-70 16-17,-18 72 1,-35 17 0,-1 53-1,36 17 1,36 18-1,-1-35 1,0-17 0,-17-19 15,-36-17 0,-17 0-31,-18-17 31,35 17-31,-17 0 32,35 17-17,0 1 1,71-18 0,17 0-1,0 0 1,36-53-1,-1 0 1,-52-35 0,-54 0 15,-17 35-15,-53 53-16,-17 17 15,52 54 16,1-53-31,-1 70 0,18 0 32,35-53-17,71 0 1,35-35 0,18-35-1,-36-18 1,-34-35-1,-72 35 1,-17 0 15,-17 53-31,-19 71 32,1-1-32,0 1 31,35-18-16,0-36-15,70-34 47,18-54-31,-35 18 0,18-17-1,-36 52 1,-35 36 15,0-1-31,0 1 0,0 35 31,18 0-31,35-18 32,17-17-32,1-18 15,35-35 16,-18-36-15,-70 0 0,17-87-1,-35-1 1,0 88 0,0 36-1,-35 88 1,-1 70-1,19 19 1,-1-54 0,18 18 15,0-36-15,18-70-16,35 18 15,17-18-15,36-53 31,-53 18-31,0-54 32,-53 72-32</inkml:trace>
  <inkml:trace contextRef="#ctx0" brushRef="#br1" timeOffset="213769.64">8555 13141 0,'0'18'15,"0"-36"-15,17 36 16,1-18-16,88 0 16,-71 0-1,89-18 1,52-35 0,-52 0-16,-89 18 15</inkml:trace>
  <inkml:trace contextRef="#ctx0" brushRef="#br1" timeOffset="214541.42">10372 13264 0,'17'0'16,"1"0"-16,70-35 15,-70 18 1,35-19 0,0-52-1,-53 70-15,17-70 16,-34-35 0,-54 17-1,0 106 1,-34 18-1,16 123 1,19 17 15,52-34-31,18-54 32,71-34-17,17-36 1,18-36-1,0-52 1,-18-35 0,-53 17-1,-35 0 1,0 88 0,-35 54-1,17-1-15,1 106 16,-1-35-1,18 0 1,35-36 15,36-52-31,35-18 32,-71 0-32,106-71 15,-35 1-15,-36-54 16</inkml:trace>
  <inkml:trace contextRef="#ctx0" brushRef="#br1" timeOffset="-214455.13">11218 12594 0,'0'-17'0,"0"34"0,-35-52 16,17 35-16,-17 0 16,17 106-1,18 17 1,0 71-1,0-35 1,0-124-16,0 18 31,0-18-31,-17-35 32,17-88-1,0 71-31,0-89 15,35 35-15,53-17 32,1 53-17,34 17 1,-35 106 0,-70-17-1,-18-36-15,-35 53 16,-71 1-1,0-54 1,0-18 15,53-17-31,35 0 32,107-52-17,-1-1 16</inkml:trace>
  <inkml:trace contextRef="#ctx0" brushRef="#br1" timeOffset="-213997.29">11871 12947 0,'18'-18'0,"-36"36"0,71-53 16,-35 17-16,52-53 15,-35 19 1,-17-1-1,-71 53 1,18 0-16,-71 35 31,-18 53-31,72-17 32,34-1-17,36-17 1,52-18-1,89 18 1,-71 0 0,-53-35-1,-52 17 1,-89-17 0,-35-1-1,35-17 1,53 0-1,35 0 1,18-17 0,36 17-1,34-35 17,1 17-32</inkml:trace>
  <inkml:trace contextRef="#ctx0" brushRef="#br1" timeOffset="-212297.03">12471 12947 0,'0'0'16,"17"-53"-16,1 35 0,-18-17 15,0 17-15,-71 18 32,18 53-17,-35 53 1,53-88-16,-18 70 15,18-17 1,35-36 0,0 35-1,70-52-15,19-18 32,34 0-32,1-35 31,-54-18-16,-52 18-15,-1-89 16,-17-35 0,-17 71-1,-89 53 1,0 35 0,-17 88-1,87-53-15,-17 89 16,53-36-1,36 0 1,52-35 0,0-53-1,88 0 17,-52-70-17,-54-19-15,1-69 31,-71-19-31,0 89 32,0 53-17,-35 105 17,-1 71-17,36-105-15,-17 52 16,17 53-1,0-35 1,35-71 0,36-17 15,34-36-15,-16-35-1,-1-35 1,-18-35-1,-34 34 1,-36 125 15,0-19-31,-36 54 16,1 17 0,18-17-1,17-54-15,17 36 16,89-53-1,-18 0 1,18-35 15,-53-18-31,17-53 32,-70 36-17,0 52-15,-17 18 31,-18 35-15,17 53 0,0-17-1,18-18 1,18-35 0,52-1-1,1-17 1,0-53-1,-18-53 1,-18-52 15,-18-36-31,1 105 32,-18 19-32,-35 88 46,17-1-46,1 71 16,-1-52-16,-17 87 16,35 18-1,0-17 1,0-71 0,70-18-1,-52-35-15,105 0 16,-17 0-1,35-53 1,-53-18 0,-17-34 15,-71 16-15,-18 89-1,-70 36 1,53 52-1,17-18-15,18 1 32,0-18-17,124-53 1,-1 0 0,-17 0-1,0-35 1,-36-36-1,-70-17 1,0 70 0</inkml:trace>
  <inkml:trace contextRef="#ctx0" brushRef="#br1" timeOffset="-212057.41">13705 12700 0,'-17'0'0,"34"0"0,-52 18 16,17-18-16,36 0 16,35 0-1,53 0 1,70-18 0,18-17-1,-88 35 1,-88 0-16,-1-18 15,-52 18 1</inkml:trace>
  <inkml:trace contextRef="#ctx0" brushRef="#br1" timeOffset="-211356.99">847 14658 0,'0'-18'0,"0"36"0,0-53 0,17 17 16,1 18-1,17 35 1,18 89 0,18-1 15,-1-35-16,-52 18-15,0-53 32,-1-53-17,-17-17 1,18 17-16,-18-71 16,17 18-1</inkml:trace>
  <inkml:trace contextRef="#ctx0" brushRef="#br1" timeOffset="-211127.38">1429 14534 0,'0'0'15,"-36"0"-15,-87 53 32,0 36-17,-36 34 1,53-17-1,0-18 1,88-17 0,124-89 15,-70 0-31</inkml:trace>
  <inkml:trace contextRef="#ctx0" brushRef="#br1" timeOffset="-210775.27">1729 14693 0,'17'0'15,"-34"0"-15,17 18 16,0-1 0,-36 54-16,1 70 31,35 36-16,-35 122-15,-1-69 32,-16 122-17,34-158 1,18-141-16,-18 53 16,36-159 15,17-53-16,18-88 1,-18 0 0,-35 142-16,36-107 15</inkml:trace>
  <inkml:trace contextRef="#ctx0" brushRef="#br1" timeOffset="-210467.16">1729 14975 0,'0'0'0,"0"-35"0,0-35 16,-36-54-1,36 89 1,0 17-16,36-17 16,52 0-1,53 35 1,-53 17 0,-17 89-1,-71-53 1,-18-18-16,-88 36 15,18-18 1,-53-18 0,70-17 15,36-18-15,106-36 15,-36 36-31,0-17 0</inkml:trace>
  <inkml:trace contextRef="#ctx0" brushRef="#br1" timeOffset="-209246.99">2699 14693 0,'0'0'16,"17"-53"-1,-17 36-15,-17-19 16,-54 36-1,1 0 1,-1 36 0,36-1-16,-36 53 15,54-53-15,-19 54 32,19 34-17,17-70 1,53-35-1,17-18-15,-52-18 16,105-53 0,-52 1-1,17-36 1,-70 18 0,-1 35-1,-17 88 16,0-17-31,-35 52 16,35 54 0,0-54-1,53-17 17,-35-35-32,34 0 0,37-18 15,-54-18-15,88-35 31,-34-18-15,34-70 0,-70 18-1,-35-18 1,-18 70 0,-36 71-1,1 53 1,0 71-1,35 17 1,0-53 0,0 18 15,53-89-15,70-17-1,-17-17 1,35-71-1,-106 70-15,36-70 0,-53-71 32,-18 18-17,0 70 1,-18 124 15,18-17-31,-35 52 16,35-53-16,-36 71 15,1 0 1,0-18 0,35-71-1,0-34 32,18-1-31,34-35-1,19-53-15,35 18 32,-36 53-17,-17 53 1,-53-1-16,0 54 16,0 35-1,-35-36 1,0-35-1,17-17 1,18-36 15,0-17 1,-18 0-32</inkml:trace>
  <inkml:trace contextRef="#ctx0" brushRef="#br1" timeOffset="-209047.28">3087 14640 0,'-18'0'31,"36"0"-31,52 0 16,-34 0-16,105-17 15,17-1 1,-69 0 0</inkml:trace>
  <inkml:trace contextRef="#ctx0" brushRef="#br1" timeOffset="-207524.13">5433 14905 0,'0'17'16,"-18"-17"-16,36 0 31,17 0-15,71-70-16,17-1 31,36-52-16,-124 88-15,54-106 0,-54-36 32,-35 71-17,-53 89 1,-18 17 0,-34 105-1,69-69-15,1 52 16,-18 141-1,53-88 1,18-52 0,70-1-1,0-88 17,36 0-32,34-53 31,-87 0-16,-18-53-15,-53 18 32,0 53-17,-18 35 1,1 0-16,-1 35 16,-17 35-1,35-17 1,0-35-1,53-18 1,35-18 0,18-17-1,-71 17 1,88-70-16,-70 35 16,-35 18 15,-53 70-16,-1 18 17,36-35-32,-17 52 15,17-17 1,17-35-16,36 0 16,71-1-1,-18-17 1,70-53-1,-35-35 1,-70 35 0,-54-35-1,1 53 17,-18 17-17,-18 18 1,-17 53-1,17 35-15,1 36 32,-19-36-17,-17 88 1,36-123-16,-36 124 16,35-124-16,-52 105 15,-18 54 1,-36-18-1,36-53 1,35-70 0,0-54 15,0-87-15,35-36-16,1-88 31,17-71-16,70 36 1,89-53 0,-53 176-1,17 18 1,-17 35 0,-70 35-1,-19 18 1</inkml:trace>
  <inkml:trace contextRef="#ctx0" brushRef="#br1" timeOffset="-206377.18">9225 14093 0,'0'0'0,"18"-17"0,17-18 15,-35 17 1,0 0 0,0 36 15,-18 0-15,-70 87-1,-18 19 1,-52 70-1,105-141-15,-53 88 16,0-35 0,88-71-1,18-17 17,71-89-17,17-17 16,-53 53-31,107-159 0,-19 52 32,0-34-17,-34 70 1,-89 71-16,0 0 16,-18 35 15,-17 35-16,-53 71 1,17-18 0,36-53-16,-89 142 31,18-71-15,1 17-16,34-35 31,53-70-16,1-1-15,34-34 47,54-36-31,-18 0 0,53-35-1,35-53 1,0-18-1,-18 18 1,-70 88 0,-17 0-1,-19 53 1,-34 0 15,-1 0-15,-17 35-1,-1-17 1,19 17 0,-1-35-1,18 18 1</inkml:trace>
  <inkml:trace contextRef="#ctx0" brushRef="#br1" timeOffset="-204755.72">10037 14129 0,'0'-18'32,"-18"18"-1,18 18 0,0-1-31,0 36 16,0-17-1,-18 34 1,1-35 0,-19 1-1,19-36 1</inkml:trace>
  <inkml:trace contextRef="#ctx0" brushRef="#br1" timeOffset="-204475.79">10178 14058 0,'0'0'0,"0"18"62,0-1-62,0 1 16,0 0-1,0-1-15,0 19 32,-36-19-32,-34 36 15</inkml:trace>
  <inkml:trace contextRef="#ctx0" brushRef="#br1" timeOffset="-200357.94">1005 16528 0,'0'0'0,"0"-18"16,36-53 15,-36 54-31,17-1 15,1-17 1,-18 17 0,-71 89 15,36-18-15,-53 70-1,17 18 1,-17 18-1,35-53 1,53-88-16,-17 34 16,-1-34-1,36-88 32,35-19-31,-18-34-1,-18 88-15,72-142 16,-19 71 0,1-17-1,-71 70 1,17 18 0,-17 52-1,-17 54 1,-36 35-1,0 0 1,-35 52 0,17-34-1,18-36 17,36-53-32,-19 53 0,1-70 31,35 0-16,0-54 17,18 19-32,35-89 15,17-18 1,-17-17 0,53-17-1,-36 69 1,-34 19-1,-19 35 1,-34 88 15,-36 35 1,-18 70-32,1-34 15,-18 35 16,52-89-31,19-70 16,-1 36 0,18-54 31,35 18-32</inkml:trace>
  <inkml:trace contextRef="#ctx0" brushRef="#br1" timeOffset="-199724.59">2011 16810 0,'-18'0'0,"36"0"0,-53 0 16,-54 0-1,72 0-15,-19 0 16,-16 0 15,34 0-31,36 0 47,17-18-47,71 18 16,123-35-1,-17 35 1,35-18 0,-106 18-1,-88 0-15,17-17 16,-17-1-1,-71 18 32,1 0-47,-1 0 16,-17 0 0,17 0-1</inkml:trace>
  <inkml:trace contextRef="#ctx0" brushRef="#br1" timeOffset="-199217.05">2681 16422 0,'-18'-18'15,"-17"18"16,35 18-15,0-1-16,0 19 16,18-19-16,35 19 15,70 17 17,-35-36-32,1 18 31,-19-35-16,-35 0-15,-17 0 32,-36 0-1,-70 71-15,0 0-1,70-54-15,-123 124 16,35-52-1,1 16 1,52-52 0,35-35-1,0-18 1,89-53 31,-36 18-47</inkml:trace>
  <inkml:trace contextRef="#ctx0" brushRef="#br1" timeOffset="-198627.79">3828 16157 0,'0'0'16,"-18"0"-16,0 0 0,1 0 15,34 0 17,1 0-32,70 0 15,18-35 1,-71 35 0,71-18-1,18 1 1,-54-1-1,-87 18 17,-36 0-17,0 18 1,35-18-16</inkml:trace>
  <inkml:trace contextRef="#ctx0" brushRef="#br1" timeOffset="-198357.48">4127 16104 0,'-17'0'31,"17"36"-15,-18 52-1,18 0 1,0 71 0,-17-53-1,-19 35 1,36-106-1,-17 35-15,17-17 32,0-70-1,35-36-15,18 0-16</inkml:trace>
  <inkml:trace contextRef="#ctx0" brushRef="#br1" timeOffset="-197896.96">4392 16545 0,'-53'-17'16,"36"17"-16,17-18 15,0 0 1,0 1-16,35-19 15,53 36 17,0 0-17,53 53 1,-70 18 0,-71 17-1,0 0 1,-35-17-1,-1-36 1,1-35 0,35-53-1,0-17 1,18-36 0,17 18-1,35-1 1,-52 72-1,17-18-15,1 17 32,17 0-17,-36 18-15</inkml:trace>
  <inkml:trace contextRef="#ctx0" brushRef="#br1" timeOffset="-197174.88">5450 16581 0,'0'0'0,"0"-18"0,18 0 15,0-17 1,-1 17-16,1-17 16,-18-18-1,-35 0 1,-89 0-1,18 53 1,1 36 0,34 69-1,71-16 17,0 52-32,0-53 31,71-35-16,-19-53-15,-34 0 16,53-53 0,-1 0-1,18-35 1,-35 17 0,-35-17-16,-18 35 31,-35 106 0,17 0-15,18 53-1,0-53 1,35 17 0,-17-70-16,35 0 15,35 0 16,18-70-31</inkml:trace>
  <inkml:trace contextRef="#ctx0" brushRef="#br1" timeOffset="-196774.36">5891 16457 0,'0'-18'16,"0"36"-16,-17-71 0,17 36 31,0-19-16,17 36 1,54 18 0,-53 0-16,34 34 15,19 54 1,-53 0 0,-18-18 15,0-35-16,17-88 17,1-18-32,35-70 31,-35 17-15,17 35-1,-18 54-15,1-19 16,0 36 15,-1 36-15,1-1-1</inkml:trace>
  <inkml:trace contextRef="#ctx0" brushRef="#br1" timeOffset="-196376.78">6491 16581 0,'0'17'0,"18"-17"16,-1 0-1,1-17-15,17-1 16,18-35 0,0 0-16,-35 0 31,-18 36-16,-18 17 1,-52 17 0,52 1-16,-35 35 15,35 35 17,18 0-32,0-35 31,18 0-16,35-53-15,88 0 32,-70-35-17,34-18 1,-87 35-16</inkml:trace>
  <inkml:trace contextRef="#ctx0" brushRef="#br1" timeOffset="-195996.55">7020 16528 0,'0'-18'16,"0"36"-16,0-54 15,0 1 1,18 0 0,52-18-1,19 35 1,-19 18 0,-52 0-16,17 71 31,0-18-16,-17 35 1,-18-18 0,-53 1-1,18-71 1,17 0 0,18-35-1,0-36 1,35 1-1,1-1 1,-1 18 0,-17 36-1,17-19 17,-17 36-32</inkml:trace>
  <inkml:trace contextRef="#ctx0" brushRef="#br1" timeOffset="-195347.18">7955 16475 0,'18'-18'0,"-36"36"0,53-54 16,54 1 0,-89 18-1,17-19 1,-17-17-1,-53 36-15,-35 17 32,-18 17-17,18 19 1,35 34 0,53-35-1,71 18 1,17-17-1,0-1 1,-17 0 0,-54-35-16,-17 35 15,-17 1 17,-72-19-17,-34 1 1,0-18-16,52-18 31,53 1-31,-35-19 16,53 19-1,0-1 1,53 1 0,18 17-1,-1-18-15</inkml:trace>
  <inkml:trace contextRef="#ctx0" brushRef="#br1" timeOffset="-195067.16">8449 16316 0,'0'0'16,"0"18"-1,0-1-15,-18 36 32,1 0-17,-1 18 1,0-36 0,1 0-1,17-52 16,0-1-15</inkml:trace>
  <inkml:trace contextRef="#ctx0" brushRef="#br1" timeOffset="-194667.12">8449 15998 0,'-18'-17'0,"-52"34"31,52 19-15,18-1-1,0-17 1,35-18 0,36 0-16,-53 0 15,17-18 1,-17 0-16,17-17 15,-35-18 1,0 0 0,-53 53-1,-18 0 1,54 0 0,17 18-1,-36 52 1,19 19-1,17-36 1,35 17 0,0-35-16</inkml:trace>
  <inkml:trace contextRef="#ctx0" brushRef="#br1" timeOffset="-194166.3">8714 16298 0,'0'18'31,"0"0"-31,0 17 16,0-17-16,0 34 15,0 19 1,0-18 0,0-35 15,-18-1-16,0-17 17,1 0-32,-1-35 15,18-18 1,18-53 0,52 18-1,71-18 1,-105 88-16,105 1 15,-53 34 1,-35 89 0,-53-35-1,0 17 1,-71-17 15,71-54-31,-53 1 16,-17 0-1,52-18 1,36-18 0</inkml:trace>
  <inkml:trace contextRef="#ctx0" brushRef="#br1" timeOffset="-193423.94">9684 16281 0,'0'-18'0,"0"36"0,17-54 0,-17 19 0,0-1 16,0 0-16,-35-17 15,-53 18 17,-36 69-32,36 1 31,-18 53-31,71-35 31,35-18-15,106-36-1,-18-17 1,18-35 0,-53 0-1,0-36 1,-18-17-1,-35 53 1,0 52 15,-18 54-15,-17 35 0,35-71-1,-17 71 1,17 53-1,0-18 1,0 35 0,0-35-1,0-53 1,-53 18 0,17-70-1,1-1 1,0-35-1,35-35 1,0-54 0,17-69-1,54-72 1,0 54 0,52-18 15,-17 88-31,-36 53 31,-52 53-31,53-53 16</inkml:trace>
  <inkml:trace contextRef="#ctx0" brushRef="#br1" timeOffset="-192547.26">10936 16281 0,'71'0'16,"-54"0"-1,19-18-15,16 0 16,-16 1-16,123-36 16,-1-35-1,-70-1 1,-17-34-1,-71 35 1,0 17 0,-35 18-1,-36 53 1,1 18 15,17 70-15,-18 89-1,18 69 1,18-51 0,17 175-1,-17-141 1,-36 89 0,19-71-1,-1 17 1,53-228-16,0 69 15,70-87 1,89-71 0,-18-70-1,53-107 1,-88 54 15,-71-177-15,-88 159-1,-105 18-15,-19 88 32,54 88-17,70-18 1,70 0 15,19 18-31,70-17 16,-1 17-1,1-36 1,-18 1-16</inkml:trace>
  <inkml:trace contextRef="#ctx0" brushRef="#br1" timeOffset="-192125.72">11765 16351 0,'0'0'16,"-18"0"-16,1 0 0,-18-17 31,35-1-31,0-35 16,0 0-1,70 0 1,18 18 0,1 35-1,-19 35 1,-17 89-1,-53-54 1,-53 1 0,-17-18-1,34-53 1,36-18 31,18-35-47,35-17 15,0 17 17,35 0-32,-18 35 31,19-17-31</inkml:trace>
  <inkml:trace contextRef="#ctx0" brushRef="#br1" timeOffset="-191147.35">12612 16087 0,'0'0'16,"0"-18"-16,-53 18 31,35 18-31,-35 35 16,0 35 15,53 18-31,0-53 31,53-18-31,18-18 32,-1-17-32,-34-17 31,-19-54-15,-17-35-16,-35 36 31,-18-54-16,53 89 1,18 17 0,52 1-1,19 17 1,-1 70 15,-35 36-15,-36 0-1,-17-35-15,0-1 32,0-52-17,-35-18 17,17 0-32,1-35 15,17-18 1,35-71-1,18 36 1,70-18 0,-34 71-1,-1 88 1,-53 53 0,-35-18 15,-18 0-16,-17-35 1,18-35 0,17-36 15,0-53-15,0 36-16,52-53 15,37-36 1,52-17-1,-106 124-15,71-1 16,-18 71 0,-70 70-1,-18-17 1,-36 18 15,36-89-31,-35 18 16,17-18-16,18-17 31,0-53-15,18 17-1,0 0-15</inkml:trace>
  <inkml:trace contextRef="#ctx0" brushRef="#br1" timeOffset="-190666.91">14905 15840 0,'17'-36'0,"-34"72"0,52-107 16,18-70 0,-53 106-16,18-1 15,-18 19 1,0 34-1,0 107 1,-36 88 0,1-36-1,-18 18 1,18-88 0,17-36-1,1-52 1,17-36 15,0-34-15,0 16-16</inkml:trace>
  <inkml:trace contextRef="#ctx0" brushRef="#br1" timeOffset="-190327.09">14746 15893 0,'-18'-36'15,"36"72"-15,-53-177 16,35 52-1,0 19 1,106-1 0,-71 54-16,159-19 15,71 54 1,-89 105 0,-158-34-1,-107 52 1,-52-53 15,-70 0-15,69-35-1,107-35 1,53-18 15,52 0-15,-34-18-16,17 18 0</inkml:trace>
  <inkml:trace contextRef="#ctx0" brushRef="#br1" timeOffset="-189796.94">15575 16157 0,'18'0'0,"-36"0"0,89 0 16,-36-17 15,-17-19-16,-18-34-15,0 17 32,-53-18-32,-18 71 31,-52 71-15,-1 70-16,54-35 31,52 17-16,18-70 1,71-35 0,70-18-1,-106-18-15,71-17 16,0-53 0,-53-36-1,-53 54 16,0 17-15,-18 106 0,18-18-1,-18 53 1,18-17 0,0-1-16,36-52 31,16-18-16,-34 0-15,70 0 16,-52-35 0</inkml:trace>
  <inkml:trace contextRef="#ctx0" brushRef="#br1" timeOffset="-189396.95">16016 16157 0,'-18'-35'16,"36"70"-16,-53-123 31,35 70-31,0-17 15,0 17 1,70-17 0,19 35-16,16 53 31,-34 18-15,-53-36-16,-18 71 15,0-53 1,-18-18-1,-17-17 1,17-18 0,18-36-1,0-17 1,53-35 0,18-18 15,-1 53-16,1 18 1,-18 35 0,-36 0-16,1 18 15,-18-1-15</inkml:trace>
  <inkml:trace contextRef="#ctx0" brushRef="#br1" timeOffset="-188317.4">16669 16263 0,'0'0'0,"17"0"15,36 0 1,-35 0-16,35 0 16,17-53-1,-34-17 1,-19-19 0,-17 1 15,0 71-31,-35 17 15,-53 35 1,0 53 0,35 18-1,35-18 1,18-17 0,88-18-16,53-53 31,-17 0-16,17-18 1,-53-35 0,-17-53-1,-71 71-15,17-71 16,-17 53 15,0 71-15,-35 35-1,0 35 1,-18 35 0,53-70-1,-18-17 1,18-19 0,18-34 15,0-1-31,34-35 15,37-35 1,-19 0 0,18-1-1,-17 89 1,-53 18 0,-18 70 15,0-53-31,0 36 0,35 0 15,18-18 17,17-53-17,-52 0-15,53 0 16,17-18 0,-35-70-1,0-53 1,-18-18-1,0 0 1,-35 71 0,0 53-1,-18 35 1,-34 53 0,16 70 15,19 53-16,17-70-15,0 35 32,0-88-17,35-35 1,35-18 0,-17 0-1,53-35 1,-35-18-1,-54 35-15,1 0 0</inkml:trace>
  <inkml:trace contextRef="#ctx0" brushRef="#br1" timeOffset="-188025.7">17956 15946 0,'0'0'0,"18"0"31,17 0-31,-17 0 16,141 0-16,-36-18 31,1 0-15,-89 18-16,18 0 15,-53-17 1,-53 17 15,0 0-15,0 0-1</inkml:trace>
  <inkml:trace contextRef="#ctx0" brushRef="#br1" timeOffset="-187194.9">7302 17357 0,'0'-18'15,"0"36"-15,0-54 16,-17 36 15,17 18-15,0 0-16,-35 105 15,35-70-15,0 53 16,-18 17 0,-17-34-1,35-37 1,0-16 0,0-54 15,0 0-16,17 1-15</inkml:trace>
  <inkml:trace contextRef="#ctx0" brushRef="#br1" timeOffset="-186594.95">7003 17674 0,'-18'0'15,"36"0"-15,-54 0 0,19 0 16,34 0 15,72-35-15,16-18-1,-69 35-15,122-35 16,-52 18 0,-53 35 15,-53 35-31,-35 18 31,-36 53-15,54 18-16,17-36 31,0-53-15,35-35-1,71 0 1,0 0-1,-71-18-15,106-70 16,-70 18 0,-71-71-1,-53 52 1,-71 19 0,18 70 15,-17 53-16,88 35 1,17 18 0,18-53-16,0 0 31,18-18-15,35-35-1,-1 0-15</inkml:trace>
  <inkml:trace contextRef="#ctx0" brushRef="#br1" timeOffset="-186147.6">9049 17657 0,'0'0'0,"17"-18"0,1 0 0,0 1 16,-1-19 0,-17 54-1,0 17 1,-35 71 0,-18-53-1,53-35 1,-35 17-1,17-17-15,18-36 32,18-35-17</inkml:trace>
  <inkml:trace contextRef="#ctx0" brushRef="#br1" timeOffset="-185765.87">8925 17286 0,'0'0'0,"-17"0"0,-1 0 0,0 0 0,18 18 15,-17 17-15,-1 0 16,18-17-16,35 17 16,71-17 15,18-36-31,-36-17 15,-35 0 17,-53-18-17,-88 17 1,17 36 0,-35 0-16,53 53 31,36 18-16,17-53-15,0 34 16,17-16-16,54 52 16,-1-35-1,-34-53-15</inkml:trace>
  <inkml:trace contextRef="#ctx0" brushRef="#br1" timeOffset="-182417.24">9578 17533 0,'0'-18'16,"0"36"-16,0-53 16,-18 35-1,1 35 1,-1 53 0,0-52-16,18 34 15,-17 18 1,17-35-1,0-35 1,0-36 15,17-35-15,-17 18-16,36-36 16,-1-34 15,0 52-16,0 35-15,-17 36 32,17 52-32,-17 36 31,0-18-15,17-52-16,18-19 31,0-17-16,53-17 1,-1-54 0,-52 0-1,-17-34 1,-19 34 0,-17 53 15,-35 124-16,17-18 17,18 1-32,18-36 31,35-18-15,53-35-1,-89 0-15,72-18 16,-1-52-1,-71-1 1,1-35 0,-18 36-1,0 52-15,0 53 32,-18 1-1,-17 87-31,17-52 31,18-18-15,0-36-16,0 1 0,0-36 47,0-17-47,36-36 31,17-34-16,-18 16 1,-17 72-16,35-19 16,-36 36-1,18 71 1,-35 0 0,0 17 15,0-35-16,0-36-15,18 1 16,35-18 0,0 0-16,17-53 31,1-18-15,0-52-16,-71 105 15,52-52 1,-16 34-1,-36 89 17,0-35-32,0 17 15,0 71 1,0-18 0,35-35-1,53-17 1,18-36-1,35 0 17,-106-18-32,18 0 0,-17 1 15,52-72 1,-35 1 0,-53-18-16,0 53 31,-36 53-16,19 0-15,-1 36 16,1-19-16,-1 54 16,18 17-1,0-17 1,18-1 0,34-34 15,90-36-16,16 0-15,1-18 32,-53-53-32,-18-34 31,-70 16-15,-18 1-1,-88 70 1,-1 36-1,-34 70 1,52 1 0,36 16-1,35-87-15,0 35 16,0-18 0,53-35 15,35 0-31,-17-35 15,35-36 17,-54-34-17,-34 69-15,17-123 16,-17 54 0,-18 16-16,0 72 31,-18 52 0,18 0-31,-35 89 16,17-1-1,1 18 1,17-70 0,17 0-1,36-71 16,-35 0-31,70 0 16,0-18 0,-17-35-16,-36-53 31,-17 36-15,-18-19-16,0 107 46,0 53-30,-18-54-16,18 36 16,0 35-1,18-52-15,52-1 16,36 0 0,18-17 15,52-18-16,-52-35-15,17-71 32,-124 70-32,19-34 15,-36-71 1,-36 88 0,-69 53-16,16 35 31,-34 71-16,35 17 1,70-52 0,0 0-1,54-54 1,52-17 0,-18 0 15,36-53-31,-35-35 31,-18-35-15,-53 52-16,17 53 31,-52 54-15,17-1-1,-17 71 1,35-36-1,0 1 1,35-36 0,36-17-1,-36-18-15,1 0 16,-19 0-16,54-35 16,-1-54-1,-17-16 1,18-54 15,-36 35-15,-17 18-1,-18 71-15,0 0 16,-18 35 0,-35 18-16,18 34 31,0 54-16,35 0 1,0 53 0,17-53-1,36-53 1,35-36 0,-17-17 15,-53 0-31,52-17 15,-52-1-15,52-17 0,18-71 32,-52 35-32,-36-17 31,-18 106-15,0-1-1,-34 54 1,16 0-1,36-19 1,36 1 0,34-17-1,54-36 1,-1 0 0,-35-36 15,-17-34-31,-54 17 15,-17-53 17,0 88-32</inkml:trace>
  <inkml:trace contextRef="#ctx0" brushRef="#br1" timeOffset="-182147.33">13882 17410 0,'-18'0'16,"36"0"-16,-53 0 0,52 0 31,18-18-31,71 0 16,0 1-1,0 17 1,-88 0-1,-1-18 1,-17 0 0,-17 1-16,-1-1 15</inkml:trace>
  <inkml:trace contextRef="#ctx0" brushRef="#br1" timeOffset="-181926.11">13264 17216 0,'-52'0'16,"104"0"-16,-140 0 0,71 0 15,-54 0-15,53 0 0,-17 0 16,0 0 0,52 0 30,19 0-14</inkml:trace>
  <inkml:trace contextRef="#ctx0" brushRef="#br1" timeOffset="-180616.75">15963 17392 0,'0'-18'0,"0"36"15,0-53-15,-17-1 16,-1 36-16,-35-17 16,35 17-16,-52 0 15,-54 53 1,18 35 15,18 71-15,88-54-1,0-69-15,36 70 16,52-71 0,35-35-16,36 0 31,-53-35-16,35-89 1,-53-52 0,-70 17-1,-18 53 1,0 53 0,-36 53-1,-16 53 1,-19 88 15,53 18-15,1-53-16,17 0 31,0-71-15,0-17-1,0-36 1,35-53-1,0 1 1,53-36 0,-35 53-1,36 35 1,-72 18 0,-17 18-16,18 53 15,-18-1 1,18 18 15,-1-52-15,54-19-16,17-17 31,-18 0-15,19-70-1,-19-1 1,-17-35-1,-18 36 1,-17 34 0,-18 54-1,0 70 1,-18-17 0,18-1 15,0-34-16,0-19-15,0 1 0,71-18 32,-18 0-32,0-71 31,0 1-15,-36 52-16</inkml:trace>
  <inkml:trace contextRef="#ctx0" brushRef="#br1" timeOffset="-180225.97">16969 17233 0,'-18'0'0,"36"0"0,-54 0 0,1 18 16,0 35 0,35-36-16,0 1 31,0 0-16,53-18-15,17 0 32,-34-18-17,-1-17 1,-35-36 0,-18 18-1,-35 53 1,0 0-1,36 36 1,-19 34 0,36-35-1,0 18 1,53-35 0,18-18-1</inkml:trace>
  <inkml:trace contextRef="#ctx0" brushRef="#br1" timeOffset="-179926.1">17392 17216 0,'0'0'0,"18"-18"16,-18 0-16,17 1 16,-17-1-1,-17 36 1,-54 70-1,53 0 1,-35 53 0,36-53-1,-1 18 1,18-88-16,0 17 16,0-17-16,0-1 31,18-17-31,52 0 15,19 0 17</inkml:trace>
  <inkml:trace contextRef="#ctx0" brushRef="#br1" timeOffset="-179267.24">17992 17551 0,'17'-18'16,"-34"36"-16,34-71 0,1 35 0,-18 0 0,0-34 16,0 16-1,-53 19 1,-18 17 0,-34 35-1,16 18 16,37 53-15,34-18 0,36-35-16,52-18 31,1-35-15,17 0-16,-35-53 31,-36 36-31,19-125 15,-1 19 1,18-18 0,-18 35-1,-17 35 1,-1 54 0,-17 52-1,-53 53 1,18 53 15,0-35-15,35 53-1,0-88 1,70 17 0,-17-88-16,0 0 31,0 0-16,-35-18 1,17-35 0,-17 36-1</inkml:trace>
  <inkml:trace contextRef="#ctx0" brushRef="#br1" timeOffset="-179083.68">18521 17727 0,'17'0'62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2:35:12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9860 12806 0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2:21:41.3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2222 582 0,'0'-35'16,"0"17"15,0 1-15,-17 17-1,-1 0-15,-17 0 16,0 52 15,35-16-31,-18 52 31,0 35-15,18-87-16,0 69 16,0 19-1,0-18 1,0-18 0,0-53-1,0-17 16,0 0-15,0-54 15,0 1-31,0-36 32,0 54-32,0-36 15,0 18-15,53-71 0,0 18 31,53 17-15,0 53 0,-53 18-1,17 71 1,-70-53-16,18 87 16,-18-34-1,-35 35 16,17-36-31,-17-17 16,17-35 15,18 0-15,0-36 15,0-35 0,0 18-31</inkml:trace>
  <inkml:trace contextRef="#ctx0" brushRef="#br0" timeOffset="428.19">2963 653 0,'0'0'0,"0"-18"31,0 36 0,0-1-15,0 1-16,-17 52 15,-36 36 1,17 0 0,19 0-1,17-71-15,0 36 16,0 17 0,0-53-1,0-17 1,35 0 15,0-18-15,18-18-1,-17-17 1,17-18-16</inkml:trace>
  <inkml:trace contextRef="#ctx0" brushRef="#br0" timeOffset="766.48">2857 988 0,'0'0'0,"-17"0"0,34 0 46,1 0-46,0 0 16,52-18 0,-17 18-1,18-35 1,-36 35 0,-17 0-1</inkml:trace>
  <inkml:trace contextRef="#ctx0" brushRef="#br0" timeOffset="1798.38">3422 935 0,'0'0'0,"-18"0"15,1 17 1,-1 19-1,0 17 1,18-36-16,0 72 16,0-37-1,-17 19 1,-1-36 0,18 1-1,0-54 48,0 0-48,0-52-15,0-1 32,35-17-17,-17 70-15,35-52 0,17 17 31,1 35-15,0 18 0,-1 18-1,-52 17 1,-18-17-16,35 52 16,-35-17-1,0 18 16,0-1-31,0-34 16,-18-1 15,18-17-31,-17-18 32,-1 0-17,1-53 16,17 35-31,0-35 16,0 35-16,70-87 16,18 34-1,36-17 1,-18 70 0,-18 18-1,-35 53 16,-53 18-31,0-54 16,0 72 0,0-19-1,-18 1-15,0-54 32,1 19-17,-1-36-15,0 0 63,18-18-63,0 0 15</inkml:trace>
  <inkml:trace contextRef="#ctx0" brushRef="#br0" timeOffset="2548.81">4445 1358 0,'0'18'0,"18"-18"46,-1-18-46,1 1 16,17-1 0,-17 0-16,52-70 15,19-35 1,-19-1 0,-17-35-1,-35 71 1,-1 0-1,-17 70 1,0 1-16,-17 17 47,-1 0-47,0 53 31,-17 0-31,35-36 16,-35 89-1,35-18 1,-18 18 0,1 18-1,-19-54 1,36 1 0,0-18-1,71-36 1,-18-17 15,35 0-31,-17 0 31,-54-17-31,71-36 16,-52 17 0,-19 19-1,1 17-15,-18-18 63</inkml:trace>
  <inkml:trace contextRef="#ctx0" brushRef="#br0" timeOffset="5298.37">3228 1852 0,'0'-18'16,"0"-17"15,0 18-31,0-1 0,0 0 32,0 36-1,0 0-31,0 34 15,0-34-15,0 70 16,0 0 0,0 36-1,0-18 1,-18 53 0,1-124-16,-1 106 15,0 0 1,1-70-1,17-19 17,0-34-17,0 0-15,17-18 78,1 0-78,0 0 16,35 0 0,-36 0-16,71 0 15,36 0 1,35-18 0,35 18-1,-71 0 1,18 0-1,-70 0 17,-36 0-32,0 0 15,18 0 1,-35 0 0,-18-18 46,0 1-46,0-1-1</inkml:trace>
  <inkml:trace contextRef="#ctx0" brushRef="#br0" timeOffset="5849.25">4216 2575 0,'-18'-17'0,"18"-1"16,-18 18 0,18 18-1,0-1 1,18 54-1,35-18 1,18-18 0,-1-17-1,-52-1-15,70-17 16,-18 0 0,-17 0-1,-35 0 1,0 0 15,-54 0 0,-17 36-31,-35 16 32,18 19-17,-36 0 1,88-54-16,-35 19 15,18-1-15,0 0 16,17 0 0,0-17-1,18-36 32,36-17-31</inkml:trace>
  <inkml:trace contextRef="#ctx0" brushRef="#br0" timeOffset="6697.96">5186 2734 0,'0'18'16,"0"-1"-16,0 1 15,0 88-15,0 0 16,0-36 15,0 1-31,0-36 32,0-17-17,0-71 16,-18 0-15,18-18 0,18-17-1,70 35 1,0-17 0,0 52-1,-17 18 1,35 18-1,-36 52 1,-52-52 0,0 70-1,-18-35 1,-89 17 0</inkml:trace>
  <inkml:trace contextRef="#ctx0" brushRef="#br0" timeOffset="6865.52">5221 2946 0,'18'-36'0</inkml:trace>
  <inkml:trace contextRef="#ctx0" brushRef="#br0" timeOffset="7528.05">5239 2469 0,'0'-17'15,"0"34"-15,0-52 16,0 18-16,0-1 156,0 0-140,0 1-1,-18 17 17,18-18-32,-18 18 47,18 18-47,0-1 0,0 1 15,0 0-15,0 87 16,-17 1-1,17 53 17,0-36-17,-18-34 1,1-72-16,17 19 16,0-19-1,0 1 1,0-1-1,0-52 17</inkml:trace>
  <inkml:trace contextRef="#ctx0" brushRef="#br0" timeOffset="8129.94">5256 2893 0,'18'0'31,"0"0"-15,-1-18-16,36 18 16,0-18-1,-35 18-15,52 0 16,1 36 15,-18-1-31,-36 18 31,1-18-15,-18 36 0,-53-36-1,-35 0-15,-18 1 31,-17-19-15,34-17 0,1 0-1,18 0 1,52 0 0,18-35 15,53 0-16,0 17 1</inkml:trace>
  <inkml:trace contextRef="#ctx0" brushRef="#br0" timeOffset="8460.65">6121 2822 0,'0'-17'0,"-18"17"31,0 0-31,-35 17 16,1 18-1,16 36 1,19-18 15,17 18-31,0-19 32,17-16-17,1-19-15,17-17 16</inkml:trace>
  <inkml:trace contextRef="#ctx0" brushRef="#br0" timeOffset="8748.44">6403 2928 0,'0'-53'15,"0"35"-15,-18 1 0,-17-18 16,-18 17-1,-17 18 17,-1 0-17,0 35-15,18 0 32,18 18-17,18-35-15,17 17 31,70-35-31</inkml:trace>
  <inkml:trace contextRef="#ctx0" brushRef="#br0" timeOffset="9509.54">6191 2893 0,'18'0'31,"0"0"-31,-18-18 16,17 18-16,1 0 0,17 0 31,36 0-31,-36 0 31,-17 18-15,-1 35 0,1-36-1,-18 36 1,0-17 0,0-19-16,-18 18 15,1-35-15,-19 36 16,-17-1 15,-35-17-31,18-1 31,-19-17-31,-16 0 32,69 0-17,19-17 1,17-1-1,17-17 1,36 17 0</inkml:trace>
  <inkml:trace contextRef="#ctx0" brushRef="#br0" timeOffset="10348.2">7108 2893 0,'18'-18'16,"-36"36"-16,36-54 0,-18 19 15,0-18 1,-70-1 0,-1 36-1,18 0 1,-53 18 0,89 0-16,-54 17 15,53-18-15,-17 54 16,17-18 15,18 18-15,18-19-1,53-34 1,-18-18 0,-36 0-16,71 0 15,-17-18 1,0-34-1,-19-1 1,-16-53 0,-1-35-1,-17 0 1,-18 17 0,0 36-1,0 70 1,-53 18 15,53 547 16,0-529-31,0 17-1,0 18-15,17-18 31,1-17-15,-18-1-16,35-17 16,18 0-1,-35 0 1,17-35 0,18-18-1,-35 53-15,-18-17 0</inkml:trace>
  <inkml:trace contextRef="#ctx0" brushRef="#br0" timeOffset="10468.36">7514 2822 0,'0'-17'0,"0"34"0,0-52 16,0 17 0</inkml:trace>
  <inkml:trace contextRef="#ctx0" brushRef="#br0" timeOffset="10946.32">7444 2893 0,'0'35'32,"17"36"-17,1-54 1,35 19 0,17-36-1,1 0 1,35-18-1,-36-35 1,-52 35 0,17-52-1,0-1 1,-35 1 0,0 52-1,0-17 1,0 52 31,0 1-47,-17 17 15,-1 53 1,1 18 0,17-17-1,0 69 1,0-122-16,0 158 15,17-36 1,-17-17 15,0-35-31,0 88 32,0-158-32</inkml:trace>
  <inkml:trace contextRef="#ctx0" brushRef="#br0" timeOffset="10982.43">7779 4163 0</inkml:trace>
  <inkml:trace contextRef="#ctx0" brushRef="#br0" timeOffset="11678.43">7585 2840 0,'-18'-18'31,"0"18"-15,1 0-16,-1 0 15,1 18 1,17 17 15,0 0-15,0 1-16</inkml:trace>
  <inkml:trace contextRef="#ctx0" brushRef="#br0" timeOffset="23297.65">7990 3986 0,'0'0'0,"0"18"16,0 35-1,0-35 1,0-1-16,-17 18 15,-19 1 1,19-1 0,-18-17-1,-18-1 17,0-17-17,17 0-15,1 0 31,18 0-31,-36-35 16,35-18 0,-17-17-1,35-19 1,-18 1 0,18-35-1,35 35 1,71-71-1,88 0 1,-35 53 0,35 0-1,-71 71 17,-123 17-32,-17 18 46,-18 0-46,17 0 32,0 18-17,18 17 1</inkml:trace>
  <inkml:trace contextRef="#ctx0" brushRef="#br0" timeOffset="24493.02">5944 3863 0,'0'0'0,"0"-35"31,0 52 16,0 1-47,0 17 16,0 53-1,0-52-15,0 140 16,-17 0 0,-1-34-1,0 34 1,-17 0 0,17-17-1,18-53 1,-17-36-1,17-52 1,0 0 15,-18-18-15,36 0 78,-1 0-94,19 0 0,-1-18 15,0 18-15,124 0 16,-18 0 0,106 0-1,-71 0 1,36 0-1,-53 0 1,-141 0 0,52 0-16,-35 0 31,-35-18-15,0 1-16,-53-1 31,-17-17-16,52 17-15,1 18 0</inkml:trace>
  <inkml:trace contextRef="#ctx0" brushRef="#br0" timeOffset="24961.1">6862 4904 0,'0'0'0,"17"17"32,1-17-32,-18 36 0,70-1 15,36 0 17,-88-35-32,70 18 15,-17-1-15,-19-17 31,-52 36 1,-35-1-17,18-17-15,-54 17 16,-52 53 0,-1-17-1,36-19 1,-18-16-1,53-19 1,35-17 15,36 0 1,35-35-32,-35 17 15</inkml:trace>
  <inkml:trace contextRef="#ctx0" brushRef="#br0" timeOffset="26090.56">8731 5239 0,'0'-18'15,"18"0"-15,-18 1 16,0-1-16,0 1 16,0-36-1,-88 0 1,-1 17-1,-34 36 1,52 36 0,54-19-1,-89 54 1,53 35 0,35-36-16,18 1 31,0-18-16,18-53-15,35 17 16,18 1 0,17-53-1,0-1 1,35-52 0,-17-18-1,-88 71-15,0-88 16,-1-54-1,-17 36 1,0 71 15,0 34-15,-35 36 0,0 71-1,-18 88 1,35-18-1,-17 18 1,35-36 0,0-52-1,70-19 1,1-52 0,-1 0-1,19-17 1,-1-36-1,-18-35 1,-52 0 15,-18 35-31,0 70 47,0 36-31,-18 0-1,18 18 1,0-36 0,0-17-1,18-18 1,0-18 0,-18 0-1,17 1-15,-17-1 0</inkml:trace>
  <inkml:trace contextRef="#ctx0" brushRef="#br0" timeOffset="26509.2">9243 4710 0,'0'0'0,"-18"0"15,0 0 1,1 17-1,-1 36-15,18-18 32,18 1-17,35-36 1,-36 0-16,19-18 16,-1-35-1,-17 0 1,-18 0-1,-36 18 1,19 35-16,-19 0 31,1 18-31,0 35 32,17-18-17,18 18-15,0 0 31,0-36-31,18 19 16,-1-19-16</inkml:trace>
  <inkml:trace contextRef="#ctx0" brushRef="#br0" timeOffset="26858.15">9507 4992 0,'0'-18'16,"0"36"15,0-1-15,0 1-16,0 17 0,0-17 15,0 53 1,18-19-1,0 1-15,-1 0 32,-17-35-17,0 0 1,0-36 15,18-17-15,-18 17-16</inkml:trace>
  <inkml:trace contextRef="#ctx0" brushRef="#br0" timeOffset="27143.82">10019 4851 0,'0'-18'16,"0"36"-16,-35-18 15,-36 70 17,0 18-17,-34 36 1,16-18 0,19-53-1,52-18 1,1-35-16,-1 0 15,0 0 1,1 0-16</inkml:trace>
  <inkml:trace contextRef="#ctx0" brushRef="#br0" timeOffset="28229.04">8431 5821 0,'0'17'47,"0"1"-47,0 0 15,-17 70-15,-1 35 16,0-17 0,-17 35-1,0 0 1,0-52 0,35-54-16,-18 71 15,18-36 16,0-17-31,0-17 32,71-19-17,17-17 1,-71 0-16,142 0 16,35 0-1,-53 0 1,18 0-1,-71-35 1,-70 17 0,-36 1-1,-70-19 17,-18 19-32,36 17 31,17 0-16,35-18 1,106 0 15,0 18-15,-35 0 0,0 36-1,-35 17 1,-18-36-16,0 19 15,-53 52 1,-18-18 0,1-34-1,52-19 17,1-17-17,-1 0 1,18-17-16</inkml:trace>
  <inkml:trace contextRef="#ctx0" brushRef="#br0" timeOffset="28658.16">9349 6667 0,'0'0'0,"17"0"0,1 53 47,-18-35-47,0 17 16,0 54 0,0-19-1,0-35 1,0-17-1,0-36 17,0-35-17</inkml:trace>
  <inkml:trace contextRef="#ctx0" brushRef="#br0" timeOffset="28863.52">9366 6403 0,'0'0'16,"-35"-35"-1,35 52 17,0 1-32,0 0 15,18-1 1,35 18-1</inkml:trace>
  <inkml:trace contextRef="#ctx0" brushRef="#br0" timeOffset="29410.21">9666 6579 0,'0'18'16,"0"0"-1,-18-1-15,1 18 0,17-17 0,0 53 32,0-18-17,0 0 1,0-1 0,0-34-1,0 0 1,-18-18 15,18-53-15,0-18-1,35 1 17,18-1-17,-35 53-15,88-52 0,-36 52 31,36 18-15,-35 71 0,-54 35-1,-17-36 1,0-52-16,-35 35 16,18-18-1,-1-35 1,18-18 31,0 1-47,18-1 15</inkml:trace>
  <inkml:trace contextRef="#ctx0" brushRef="#br0" timeOffset="29793.37">10283 6579 0,'0'0'0,"0"18"31,0 0-31,0 52 16,0 36-1,0 0 1,0-71-16,0 124 15,-17 52 1,17-34 0,-35 52-1,-18-17 17,35-177-32,-17 106 0,17-105 15,-17 34-15,35-35 31,-18-35-31,18-88 32,35-18-17,18-88 1</inkml:trace>
  <inkml:trace contextRef="#ctx0" brushRef="#br0" timeOffset="30208">10266 6914 0,'-18'-35'16,"36"70"-16,-36-87 0,1-1 0,17 35 15,-18-70 1,18 35 0,53-35-16,35 35 31,-17 35-16,70 18 1,-71 53 0,-34 35-1,-36 18 1,-71-35 0,0-18-1,-17-18 1,71-35-16,-36 35 15,35-35 1,36 0 31,-1 0-31,1-18-16,17-17 0,-17 18 15</inkml:trace>
  <inkml:trace contextRef="#ctx0" brushRef="#br0" timeOffset="30995.16">10795 6562 0,'18'-18'0,"-18"-17"15,-18 88-15,36-124 16,-18 89 15,-18 52-15,0 18-1,18 1 1,0-72-16,0 19 16,0-19-16,0 19 31,71-36-15,-18 0-1,35-36 1,-17-34-1,-1-54-15,-35 36 32,-35 53-17,0 105 17,-17 36-17,-1-18 1,18-17-1,0-53-15,35 17 16,36-35 0,0 0-1,17-53 17,-71 35-32,54-52 0,-1-107 31,-34-17-16,-1 53-15,-35 71 32,0 52-17,0 36 1,-35 70 0,-18 53-1,35 0 1,18 18-1,0-53 1,0-36 0,35-35 15,18-35-15,0 0-16,-17-17 31,16-36-16,-16-35-15</inkml:trace>
  <inkml:trace contextRef="#ctx0" brushRef="#br0" timeOffset="31260.97">11448 6491 0,'0'0'0,"17"0"31,1 0-31,35 0 16,35 0-1,53-18 17,-123 1-32,70-1 15,-70 18-15,17 0 0,-17-17 31,-54 17-31,-17 0 16</inkml:trace>
  <inkml:trace contextRef="#ctx0" brushRef="#br0" timeOffset="32508.13">8308 6932 0,'0'18'31,"0"-1"-31,0 1 16,0 35-16,-18 53 16,18-53-16,-17 176 31,-19 0-15,1-52-1,-18 52-15,18-35 31,17-88-31,18-71 16,-17 71 0,17-71-1,0-17 1,35-18 0,35 0-1,72 17 1,34-17-1,53 0 1,-17 0 0,-89 0 15,-34-35-31,-72 18 16,-34-19 15,-36 19-16,-36-1 1,19 18 0,35 0-1,17 0-15,36 0 32,-1 0-32,54-18 15,17 18 1,-17 18-1,-36 17 1,-35 18 0,0-35-1,-71 52 1,-17 36 0,18-53-16,17 0 31,70-71 0,1 1-31,0-1 0</inkml:trace>
  <inkml:trace contextRef="#ctx0" brushRef="#br0" timeOffset="32939.55">9507 8361 0,'0'17'16,"0"1"-16,0 0 16,0-1-16,0 89 15,0-35 1,-17-1-1,17-52 1,-18-18 15,18-53 1,0 35-32</inkml:trace>
  <inkml:trace contextRef="#ctx0" brushRef="#br0" timeOffset="33128.21">9472 8149 0,'0'0'0,"0"-17"15,0-19 1,0 54 31,0 0-47,0-1 15,35 18 1</inkml:trace>
  <inkml:trace contextRef="#ctx0" brushRef="#br0" timeOffset="33638.26">9807 8378 0,'0'18'0,"0"0"0,0-1 16,0 36 0,0 18-1,-17-1 1,17-17 0,0-35-1,-18-18 16,18-18-15,0-35 0,0 36-16,0-36 15,0 35 1,70-35 0,36-35-1,18 53 1,-36 17-1,0 53-15,-53 54 32,-35-72-32,0 71 15,-17-17 1,-18-18 0,17-35-1,18-36 32,0 0-47,0 1 0</inkml:trace>
  <inkml:trace contextRef="#ctx0" brushRef="#br0" timeOffset="34009.46">10442 8396 0,'0'0'0,"0"-18"15,0 36 17,-17 53-17,17-1 1,0-35-16,-18 107 16,18 34-1,0-17 1,0 52-1,-53 1 1,0-18 0,18-88-1,35-71 1,-18 18 0,18-88-1,0 17-15,18-35 31,35-88-31,-18 18 16</inkml:trace>
  <inkml:trace contextRef="#ctx0" brushRef="#br0" timeOffset="34378.12">10442 8537 0,'-17'-35'0,"34"70"0,-34-88 0,17-17 15,0 52-15,0-35 16,52-17 0,54 34 15,-17 36-15,16 18-16,-16 70 15,-89 18 16,-53-53-15,-71 17 0,1-34-1,70-36 1,35 17-16,0-17 16,18-17 30,36-1-30</inkml:trace>
  <inkml:trace contextRef="#ctx0" brushRef="#br0" timeOffset="35178.24">11060 8255 0,'0'-18'15,"-18"18"17,18 18-32,-18 35 15,18 35 1,0 0 0,0-35-1,18-18 1,52-35-1,-52 0-15,35 0 16,18-52 0,-1-19-1,1-17 17,-54 17-32,1 36 15,-18 88 16,-18 35 1,18 0-17,0-35 1,36-35 0,34-18-1,1 0 1,-18-35-1,17-36 1,-35-70 0,1 0-1,-19 106-15,1-124 32,-18 88-32,0 54 15,-53 52 16,18 71-31,35-71 16,-18 53 0,18-53-16,0 107 15,0-37 1,0-34 0,0-36-1,35-17 1,18-18-1,-35 0-15,35 0 16,18-53 0,-1-35-1,-70 70 1</inkml:trace>
  <inkml:trace contextRef="#ctx0" brushRef="#br0" timeOffset="35409.44">11606 8202 0,'-17'0'0,"34"0"16,-17 0 15,18 0-31,70-18 16,-35 18-1,-18-17-15,71-1 16,-35 1-1,-54 17 1,-17-18 0,0 0-1</inkml:trace>
  <inkml:trace contextRef="#ctx0" brushRef="#br0" timeOffset="36618.14">5909 5309 0,'0'0'0,"-18"0"0,-35-35 31,36 35-15,-1 0-16,1 18 15,-1-1-15,0 36 16,18 35 0,0 18-1,0 88 17,18 36-32,-18-19 31,0 71-16,0-17-15,-35-53 32,17 88-17,-17 17 1,17-70 0,-35 176-1,18-70 1,17-71-1,-17 89 1,0-1 0,-1-105-1,19-177-15,-19 265 32,-16-18-17,16-106 1,-17 71-1,18-53 1,0-35 0,0-107-1,35-69-15,-18 52 16,18-35 0,0-71 30,0 1-46</inkml:trace>
  <inkml:trace contextRef="#ctx0" brushRef="#br0" timeOffset="37076.92">5098 11871 0,'0'18'16,"0"-1"-16,17-17 31,54 0-16,52 0 1,142 0 0,35-17-1,-230 17-15,124 0 32,36 0-32,-72-18 31,-105 18-16,-17 0-15,-36-18 32,-36 1-1,-34-36-15</inkml:trace>
  <inkml:trace contextRef="#ctx0" brushRef="#br0" timeOffset="37478.71">6279 11553 0,'0'0'15,"-17"0"-15,17 18 16,0 17 0,35 1 15,36-19-31,-36 1 15,106 0-15,0-18 32,-35 17-17,-35-17 1,-71 35 0,-36 1-1,-70 34 1,-17 36-1,-1 0 1,1 17 0,17-34-1,71-72 17,17 1-17,18-53-15,36-36 31</inkml:trace>
  <inkml:trace contextRef="#ctx0" brushRef="#br0" timeOffset="38611.66">8184 11730 0,'0'0'16,"18"0"-16,0 0 0,-1-35 15,1 35-15,0-36 16,17 1 0,-17-36-1,-54 1 17,-52-1-17,-53 71 1,35 0-1,-35 71 1,35 35 0,71 35-1,35-35 1,88-53 0,0-36-1,36-17 1,17-53-1,-18-17 1,-34-54 0,-1-17-1,-71 0 1,-17-35 15,0 70-15,-35 53-1,0 71 1,0 123 0,17 0-1,18 53 1,0-53 0,70-53-1,-17-35 1,36-53-1,16 0 1,-16-35 0,16-18-1,-52-53 17,-53 53-17,0 35 1,0 71-1,0-35 1,0 53 0,0-1-1,0-52 1,0-1 0,36-17-1,-1-35 1,-35-18-1</inkml:trace>
  <inkml:trace contextRef="#ctx0" brushRef="#br0" timeOffset="38969.1">9066 11112 0,'0'-17'15,"0"34"-15,-17-34 0,-1 17 0,0 0 0,1 17 31,17 36-31,0 18 32,17-53-17,36-18 1,18-18 0,-53-35-1,-18 18 1,-53-1-1,-18 36 1,1 0 0,34 53-1,36 36 17,18-19-17,52-17 1,-52-35-16</inkml:trace>
  <inkml:trace contextRef="#ctx0" brushRef="#br0" timeOffset="39277.58">9384 11412 0,'0'0'0,"0"-17"0,0 34 31,0 36-15,0 18 0,0-54-16,18 72 15,-18-19 17,17-17-32,-17-18 31,18-35-31,-1 0 15,-17-35 17,18 0-32</inkml:trace>
  <inkml:trace contextRef="#ctx0" brushRef="#br0" timeOffset="39518.69">9842 11324 0,'0'0'0,"0"-17"15,0-1 1,-52 36 0,-37 70-1,1 18 1,71-71 0,-54 71-16,36-18 31,17-71-16,0 1 1</inkml:trace>
  <inkml:trace contextRef="#ctx0" brushRef="#br0" timeOffset="40678.39">7955 12294 0,'0'-17'0,"0"34"0,0-52 16,0 17 0,0 36-1,0 0 1,0 105-1,-18 54 1,1-125-16,-18 107 16,-1 35-1,1-70 17,35-54-32,0-17 31,71-35-16,-54-18-15,89 0 0,88 0 32,18 0-17,-54 0 1,54 0 0,-177 0-16,54-18 15,-72 1-15,1-19 16,-36-17-1,-35 18 1,-70 0 0,-1 17-1,54 0 17,52 18-32,36 0 31,88 0-16,0 36 17,-54 17-17,-52-36-15,18 36 16,-18 18 0,-53-36-1,-17 18 1,34-35-1,54-18 32,35-18-47,0-17 16</inkml:trace>
  <inkml:trace contextRef="#ctx0" brushRef="#br0" timeOffset="40925.3">9155 13053 0,'0'0'0,"0"-18"16,0 36 15,0 35-15,0 17-16,0-52 15,0 17 1,-18 0-1,0-35 17,18-17-17,0-1 1</inkml:trace>
  <inkml:trace contextRef="#ctx0" brushRef="#br0" timeOffset="41108.91">9137 12771 0,'0'0'0,"0"-36"31,0 54 1,0 0-32,35 17 31,-17-18-31</inkml:trace>
  <inkml:trace contextRef="#ctx0" brushRef="#br0" timeOffset="41589.8">9419 12965 0,'0'0'0,"-17"17"0,17 1 15,0 17-15,0-17 16,0 35 0,0 17-1,-18-17 1,18-35 0,-18-1-1,18-34 16,0-18-15,0-36 0,36 0-1,16-17 1,37 35 0,-72 53-1,54-17 1,-1 52-1,-52 53 1,-18-17 0,-18 17-1,-35-35 1,36-36 0,-1-17-1</inkml:trace>
  <inkml:trace contextRef="#ctx0" brushRef="#br0" timeOffset="42160.81">9878 13000 0,'0'0'0,"17"-18"0,36-35 16,0-17-1,-53 87 17,0 19-17,0 122-15,0-16 31,0 87-31,0 35 32,-17-87-17,17-107-15,-71 124 16,36-35 0,-1-88-1,19-124 16,17-71-15,0-34 0,0 105-16,0-18 15</inkml:trace>
  <inkml:trace contextRef="#ctx0" brushRef="#br0" timeOffset="42509.98">9966 13017 0,'-18'-70'15,"36"140"-15,-71-228 0,18 87 32,35 1-32,70 52 31,54 0-15,17 18-16,-35 53 31,-89-17-31,19 69 15,-36 1 1,-89-18 0,-34 1-1,52-54 1,54-35 0,-18 18-1,52-18 16,18-36-15,1 1-16</inkml:trace>
  <inkml:trace contextRef="#ctx0" brushRef="#br0" timeOffset="43295.11">10601 12718 0,'0'-18'0,"0"36"0,0-54 15,18 36 1,-18 89 0,-18 34-1,0 0 1,18-34 0,0-36 15,36-36-31,34-17 31,-52 0-31,88-35 16,-18-36-1,-18-17 1,-17-18 0,-35 36-1,-18 52 1,0 53-1,0 36 1,0 35 0,53-18-1,0-53 1,53-35 15,-18-17-15,-18-36-1,-17-53 1,-17-70 0,-19 52-1,-17 89-15,18-89 16,-18 36 0,0 123 15,-35 71-16,17 18 1,0 34 0,18-122-16,0 70 15,0-1 17,18-52-32,0-35 31,52-18-16,1-35-15,-36-1 32,0-52-17,-35 0 1</inkml:trace>
  <inkml:trace contextRef="#ctx0" brushRef="#br0" timeOffset="43538.42">11430 12700 0,'0'0'0,"18"-18"31,-1 18-31,54 0 16,17-17 0,-53-1-1,124 18 1,-18-18-1,-70 18 1,-54 0 0,-87 0-16,35 0 15</inkml:trace>
  <inkml:trace contextRef="#ctx0" brushRef="#br0" timeOffset="44576.21">7779 13406 0,'17'0'31,"-17"17"-16,0 36 1,0 53 0,0 88-1,-70 0-15,52-141 16,-70 88 0,17 71-1,19-36 1,52-70-1,0-18 1,52-53 0,125 1-1,34-19 1,-34-17 15,35 0-15,-54-17-16,-70-1 31,-70 0-31,17-17 16,-35-18-1,-35 36 1,-35-1 0,34 0-16,19 1 31,52 17 0,35 17-15,-17 36-1,-35 0 1,-36 18 0,-87 17 15,52-35-31,17-36 15,19 1 17,34-18-17,1-18 1,0 18-16,70-53 16,-71 53-16</inkml:trace>
  <inkml:trace contextRef="#ctx0" brushRef="#br0" timeOffset="44818.35">9155 14640 0,'0'18'31,"0"0"-31,-18-1 16,0 36-1,18-35-15,-17 35 16,-1-36-16,0 1 16,18 0-1,0-36 17,0 0-32,0 1 0</inkml:trace>
  <inkml:trace contextRef="#ctx0" brushRef="#br0" timeOffset="44988.56">9119 14429 0,'0'-18'0,"0"36"0,-35-54 15,17 19 1,36 17 31,17 0-32,-17 0-15</inkml:trace>
  <inkml:trace contextRef="#ctx0" brushRef="#br0" timeOffset="45638.35">9490 14605 0,'0'-18'16,"0"36"0,0 0-1,0 35 1,0-18 0,-18-35-1,0 17 1,1-17-1,-1-35 1,18-18 0,35-17-1,54-18 1,-1 52 0,-53 19-1,124-1 1,-53 53-16,-18 53 31,-70 18-15,-18-53-1,-18-18 1,18-17-16,-18-18 16,36 0 15,17-35-16,18 0 1,-35 17-16</inkml:trace>
  <inkml:trace contextRef="#ctx0" brushRef="#br0" timeOffset="45993.78">10354 14393 0,'0'0'0,"-18"18"47,1 70-31,17 18-16,17 35 31,1 35-15,-18-17-16,-18 88 31,-52-35-16,52-159-15,-35 70 16,0 1 0,36-54-1,17-105 17,0 17-17,70-105 1,1-54-1,-54 107-15</inkml:trace>
  <inkml:trace contextRef="#ctx0" brushRef="#br0" timeOffset="46308.29">10354 14940 0,'0'-53'15,"0"106"-15,0-159 0,0 0 16,-18 71-16,18-141 16,18 35-1,53 70 1,34 36-1,-16 35 1,-1 70 0,-53 72-1,-70-72 1,-71 36 15,-18-53-15,36-36-1,71 1 1,17-36 0,70-34 15,-52 34-31</inkml:trace>
  <inkml:trace contextRef="#ctx0" brushRef="#br0" timeOffset="47060.63">11042 14340 0,'18'0'0,"-36"0"0,36 18 47,-18 0-47,-18 52 16,18-52-1,-18 105 1,18-52-1,0-1 1,53-70 0,0 0-16,35-17 31,-70-1-31,53-35 16,-1-53-1,-52 1 1,-18 87-1,0 71 17,0-18-32,-18 36 15,18 17 1,0-53 0,35 0 15,54-35-16,-1-17 1,53-71 0,-53-71-1,-35 35 1,-35-34 0,-18 69-16,0 72 31,-36 34-16,19 36 1,-19 88 0,19 18-1,17-53 1,0 0 0,0-71-1,0 18 1,35-53-1,36 0 1,17-18 0,-18-34-1,1-19 1,-36 18-16</inkml:trace>
  <inkml:trace contextRef="#ctx0" brushRef="#br0" timeOffset="47268.32">11853 14270 0,'-17'0'16,"34"0"-16,-52 0 0,17-18 15,36 18 1,53 0 0,17 0 15,18-17-31,-89 17 15,19 0-15,-19-36 32,-17 19-32</inkml:trace>
  <inkml:trace contextRef="#ctx0" brushRef="#br0" timeOffset="48538.07">12700 6332 0,'0'-17'0,"0"34"0,0-17 62,0 18-62,0 17 0,0 18 16,-18 53-1,-17 35 1,0-35 0,35-88-1,0 17 1,0-17-1,0-1 1,0-34 15,0-19-15</inkml:trace>
  <inkml:trace contextRef="#ctx0" brushRef="#br0" timeOffset="48968.47">12665 6350 0,'0'0'16,"0"-18"-16,0-35 15,0 36 1,0-18 0,70-1 15,18 19-31,54-1 15,16 36 17,-52 35-17,-71 70 1,-35-17 0,-17 17-16,-18-17 31,17-18-16,0-35 1,1-35 0,17 0-1,-18-18 1,18-18 15,-18-53-15,18 54-16</inkml:trace>
  <inkml:trace contextRef="#ctx0" brushRef="#br0" timeOffset="49558.43">12700 6615 0,'-18'0'0,"36"0"47,17 0-47,18 0 15,-35 0-15,141-36 16,-36 19 0,-52-1 15,-36 18-16,-35-18 64,0 1-17,0-1-15,-18 18 78,1 0-125,-1 0 0</inkml:trace>
  <inkml:trace contextRef="#ctx0" brushRef="#br0" timeOffset="53260.46">12965 8061 0,'0'-18'15,"0"1"1,17-1-16,-17 0 16,0 1-16,0 34 31,0 54-16,0 70 1,0-17 0,0 17-1,-70-36 1,70-87-16,-18 17 16,0 1 15,18-54-16,0 0 1</inkml:trace>
  <inkml:trace contextRef="#ctx0" brushRef="#br0" timeOffset="53988.67">12947 8114 0,'0'0'0,"-18"-18"0,18-17 16,0 0-1,36 17 1,69 0 0,1 1-1,-70 17 1,87 0-16,-35 17 31,-53 36-15,-35 36-16,-88-1 31,-35-18-15,-71 18-1,141-88 1,35 0-1,53-35 17,89 18-17,17-19 1,-106 36-16,89 0 31,-1 18-15,-35 52-16,-52-17 15,-19 18 17,-17-53-32,-53 52 15,-35-17 1,-70 0 0,-19-18-1,54-35 1,-36 0-1,88 0 1,18-17 0,36-1-1,17 0 1</inkml:trace>
  <inkml:trace contextRef="#ctx0" brushRef="#br0" timeOffset="55209.72">13000 12506 0,'17'0'16,"1"-18"-16,-18 1 15,0-1 1,0 0 0,-35-17-16,-18 17 31,-53 18-16,0 0 1,89 18-16,-54 17 16,1 18-1,-1 36 1,53-1 0,1 53 15,17-18-16,53-17-15,17-35 32,-17-54-32,71-17 31,34-17-15,-52-19-16,-71 19 15,71-36 1,-70 35-1,-1 18 1,-53 0 31,1 0-47,-1 0 0,-17 35 16,-1-35-1</inkml:trace>
  <inkml:trace contextRef="#ctx0" brushRef="#br0" timeOffset="55857.6">13106 14217 0,'-18'-18'0,"18"1"16,0-1 0,0 36 15,0 70-15,0 0-1,-35 53 1,-18-17-1,35-54 17,1-52-32,17-1 15,0 1-15,-18-18 16,0 0 0,1 0-1,17-53 1,0 36-16</inkml:trace>
  <inkml:trace contextRef="#ctx0" brushRef="#br0" timeOffset="56308.5">12859 14164 0,'0'0'0,"-18"-18"0,18 1 16,-18-1-16,18 0 15,18 1 1,70-1 0,18 18-1,88 0 1,-53 53 0,-105-35-16,69 52 0,1 89 31,-106-53-16,-35 35 1,-53-53 0,-89 18-1,124-88-15,-123 35 16,70-53 0,0 0 15,53 0-16,36 0-15,-1 0 32,18-18-32,-17 18 15,17-35 1</inkml:trace>
  <inkml:trace contextRef="#ctx0" brushRef="#br1" timeOffset="64741.43">11518 529 0,'-17'-35'15,"17"17"-15,-18 1 0,0 17 47,18 17-31,-17 36 0,17 35-16,0 1 31,0 34-16,0-88-15,0 71 16,-36 18 0,19-71-1,17-18 1,0-53 31,0 1-47,-18-36 15</inkml:trace>
  <inkml:trace contextRef="#ctx0" brushRef="#br1" timeOffset="65223.22">11430 617 0,'0'0'0,"0"-53"32,18 36-32,35-18 15,-36 35-15,36-36 16,18 1 0,-1 35-1,36 18 16,-35 35-15,-1 35 0,-52 0-1,-18 18 1,0-36 0,-35 36-1,-18-18 1,35-17-1,-17-71 1,17 0 15,0 0-15,18-18 0,0 1-16,0-19 15,0 19 1</inkml:trace>
  <inkml:trace contextRef="#ctx0" brushRef="#br1" timeOffset="65618.49">11483 900 0,'0'0'15,"-18"0"-15,18-18 47,18 18-47,17 0 16,36 0 0,17-18-1,-18 1 1,19-1-1,-72 18 17</inkml:trace>
  <inkml:trace contextRef="#ctx0" brushRef="#br1" timeOffset="66291.56">12700 864 0,'0'0'0,"-35"0"15,17 0 1,0 0-1,1 0 1,34 0 15,1 0-15,88 0 0,17 0-16,89-17 31,-71 17-16,-88 0-15,123 0 16,-70 0 0,0-18-1,-53 18 1,-18 0 0,-35-18 30,0 1-14,0-1-32</inkml:trace>
  <inkml:trace contextRef="#ctx0" brushRef="#br1" timeOffset="66938.07">13564 547 0,'0'0'0,"-17"0"0,-1 0 15,0 0 1,18 35 31,36 0-32,-19-35-15,19 36 16,16-19 0,1 19-1,18-19 1,0-17-1,-36 0 1,-18 18 0,-17-1 15,-52 1-15,-19 35-1,53-53-15,-35 53 31,-35 0-15,18 0 0,-1 17-16,1 1 31,34-36-15,19 0-1,-1-35 1,18-17 78,18 17-94,-1-18 0</inkml:trace>
  <inkml:trace contextRef="#ctx0" brushRef="#br1" timeOffset="77238.77">1393 1199 0,'-17'0'0,"17"-17"32,-18 17-32,1 0 31,-1 0-15,0 17-16,1 19 31,-1-1-31,18 0 15,0 1 17,18-36-17,17 0 1,0 0 0,36-18-1,-54-17 1,19-18-1,-36 17 1,0 19-16,-18-1 16,-35 18 15,0 0-31,18 35 16,17 36 15,18-36-16,18-17 1,35 0 0,-18-18-1,36 0 1,-54 0 0,19-36-1,-36 1 1,-36 17-1,-17 18 1,0 0 15,18 53-15,35-17-16,0-19 16,35-17 15,1 0 0,-1 0-15,-17 0-16,-18-35 15,0 17 1,-18 1 0,0 17-1,-35 0 1,18 0-1,18 0 1,-1 0 0,18 17 15,-18-17-31,1 0 31,-19 0-15,19 18-16,-1-18 15,-70 18 1,53-1 0,-18 18-1,-18 1 1,18 17 0,0-18-1,0 18 1,18 0 15,0 53-31,17-36 16,1 36 15,-1-35-31,18-1 16,0 1 15,0-18-16,0 17 1,0 1 0,18-36-1,-1 53 1,1-35 0,17 35-1,-17-35 1,-1 18-1,36-18 1,-17-18 0,16 0 15,1 0-31,18 1 16,17-19 15,-17 1-31,35 0 31,-18-18-15,18 17-1,-36-17 1,54 0 0,-107 0-16,71 0 15,18 0 1,-18 0-1,36 0 1,-36 0 0,0 0 15,1 0-31,-54 0 16,-18 0 15,1 0-31,0 0 47,-1 0-32,-17-17 17,0-1-1,0 0-16</inkml:trace>
  <inkml:trace contextRef="#ctx0" brushRef="#br1" timeOffset="77907.2">2311 2611 0,'0'0'0,"0"-18"15,-18 18-15,18 18 63,0 17-63,18 0 15,35 0 1,0 1 0,35-19-1,-18 19 1,1-19 0,-1-17 15,-17 0-31,-17 18 31,-19-18-15,-17 35-1,-17 0 1,-54 1 0,0 17-1,-70 17 1,18 1-1,88-54 1,-71 54-16,0 17 16,53-53 15,0 1-31,53-19 16,-18 1 15,18-36 16,18-17-32</inkml:trace>
  <inkml:trace contextRef="#ctx0" brushRef="#br1" timeOffset="79439.7">2999 3387 0,'0'0'15,"17"0"-15,-17 17 47,0 1-31,0 0-1,18-18 1,-18 17 0,18-17-16,17 0 31,-35-17-31,0-1 31,-18 0-15,-35 18-1,18 0 1,17 36 0,18-19-1,0 18 1,18-35-1,0 0 1,17 0 0,0-17 15,-35-1-31,0 1 16,-35 17 15,0 0-31,-1 0 31,19 35-15,-19 0-1,19-17-15,-1-1 16,-17 36 0,17-17-1,-17-1 1,0 18-1,-18 0 1,53 0 0,-36 0 15,1-1-31,0 19 16,17 17 15,1 18-31,17-35 31,0 34-15,0 1-1,0-53 1,0 35 0,35-35-1,0 18 1,18-36-1,0 36 1,0-18 0,-35-36-16,34 36 31,-34-53-31,53 53 0,17 0 16,18 0 15,-18-18-31,71 18 31,17-18-15,18 18-1,-35-35 1,52 17 0,1 0-1,-35-17 1,69 17-1,37 1 1,-142-36 15,18 0-15,-89 0-16,-52 0 16,-36 0 62,0 0-63,18-18 1</inkml:trace>
  <inkml:trace contextRef="#ctx0" brushRef="#br1" timeOffset="80038.03">5133 5203 0,'-18'0'31,"1"0"-31,17 18 31,0 0-15,0-1-1,17 1-15,36 17 16,0-17 0,0 0-1,35 17 1,-35-18-1,0 1 1,-35-18 15,-18 18-15,0-1 0,-18 1-1,-35 17 1,35-17-16,-70 35 15,-18 17 1,-17 36 0,0 0-1,70-53 1,0 18 0,35-54-16,0 18 15,1-35 1,17 18-1,0-36 32,0 1-47,35-18 0</inkml:trace>
  <inkml:trace contextRef="#ctx0" brushRef="#br1" timeOffset="81418.19">5574 5944 0,'0'0'0,"18"0"31,-18 18 16,17-18-15,1-18-17,-18 1 16,-18 17-31,1 0 0,-1 0 16,-35 17 0,35 1 15,1 0-31,34-18 31,1 0-15,17 0-1,-17-18 1,0 0 0,-18 1-16,0-1 15,-36 0 1,-17 18 0,0 0-1,-17 53 1,52-53-16,-17 36 15,-36 16 17,54-34-32,-54 53 15,36-36 1,17 36-16,1-36 31,17 18-15,0-36-16,-18 54 15,18-18 1,0 0 0,0 0-1,0 0 1,35-18 0,18 18-1,-35-53-15,35 35 16,53 0-1,-1-17 1,1 0 0,53-18 15,-124 0-31,106 0 16,-88 0-16,106 0 0,53 17 31,35-17-16,-53 18 1,53-18 0,-36 0-1,-70 0 1,-35 0 0,-35 0-1,-18-18 1,17 1 15,-34 17-15,-1-18-1,-18 18 1,1 0-16,-36 0 78,1 0-78,-1 0 16,-17-18-1,17 1 1</inkml:trace>
  <inkml:trace contextRef="#ctx0" brushRef="#br1" timeOffset="82004.05">7532 6491 0,'-18'0'0,"1"-18"32,17 36-1,0 0-16,0-1-15,0 1 16,52 35 0,-34-53-16,17 35 15,36 0 1,17-17 0,-17 0-1,-1-18 1,-35 0-1,-35 17 17,0 1-17,-88 17 1,35-17-16,-35 35 31,-35 17-15,52-17-1,36-35-15,-53 53 16,52-19 0,1-16-1,17-1 1,1-17 0,-1-18-1,1 0 1,-1 0-1,0 0 1</inkml:trace>
  <inkml:trace contextRef="#ctx0" brushRef="#br1" timeOffset="86348.18">6244 723 0,'-17'0'0,"34"0"0,-70 0 31,53-17-16,18 17 1,52-18 0,1 0-1,17 18 1,-70 0 0,-1 0-1,-34 0 1,-1 0-16,-70 0 15,35 0 1,18 0 0,0 0 15,-18 0-15,35 0-1,-17 36 1,17-19-16,0 36 31,1 0-15,17 70-1,0-34 1,0-54-16,0 71 16,0-36-1,0 19 1,17-19-1,19-52 1,17 17 15,0-35-15,-1-18-16,-16-17 16,17-18 15,-18 18-31</inkml:trace>
  <inkml:trace contextRef="#ctx0" brushRef="#br1" timeOffset="86638.27">6579 935 0,'-17'0'31,"-1"17"-31,18 1 0,0 70 16,0-17 0,0 17 15,0-35-15,-18-35-16,18-1 0,18-34 62,0-1-62</inkml:trace>
  <inkml:trace contextRef="#ctx0" brushRef="#br1" timeOffset="87148.05">6862 635 0,'0'0'0,"17"-18"47,1 18-47,17 0 0,71 0 16,-36 0 15,1 0-31,-18 0 31,-35 18-31,17 35 16,-35 0-1,0 53 1,0-1 0,0 1-1,0-17 1,0 34-1,0-52 1,0-1 0,-53-17 15,0-18-31,35-35 16,-52 18-16,35-18 15,-18 0 1,0 0-16,17 0 31,54-18 0</inkml:trace>
  <inkml:trace contextRef="#ctx0" brushRef="#br1" timeOffset="87648.75">8184 2434 0,'0'-17'16,"0"34"-16,18-34 0,0 17 31,17 0-15,36 0-16,-1 0 31,-52 0-31,88 0 16,-71 0-16,-106 0 47,36 0-47</inkml:trace>
  <inkml:trace contextRef="#ctx0" brushRef="#br1" timeOffset="87988.38">8220 2417 0,'-18'0'0,"18"17"15,-18 36 1,1 18 0,-1 34 15,1 19-31,-1-36 31,-17 18-15,35 0-16,0-53 31,53 35-15,-1-53-1,19-35 1,-18 0 0,17-35-1,19-53 1,-72 70-16</inkml:trace>
  <inkml:trace contextRef="#ctx0" brushRef="#br1" timeOffset="88248.15">8661 2734 0,'-18'0'0,"36"0"0,-54 0 0,19 0 16,17 18-16,-18 35 31,18 17-15,0 18-1,0-70-15,0 53 16,0-54-16,-18 18 16,18-17-1,18-36 32,17 1-47</inkml:trace>
  <inkml:trace contextRef="#ctx0" brushRef="#br1" timeOffset="88769.96">8908 2522 0,'-18'0'16,"36"0"-16,-18 0 31,17 0-31,19 0 16,34 0 0,36-17-1,-18 17 1,-70 0-16,52 35 15,-52 18 1,0 35 15,-18 18-15,0-53 0,0 53-1,0-89-15,0 36 16,-53 35-1,-18 18 1,18-53 0,-17 0-1,-1-53 1,-52 0 0,17 0-1,53 0 1,18 0-1</inkml:trace>
  <inkml:trace contextRef="#ctx0" brushRef="#br1" timeOffset="89369.26">10301 4621 0,'35'0'16,"-17"0"-16,53 0 15,-1 0 1,1 0 0,-54 0 15,-34 0-15,-19 0-16,-34 0 31,-1 0-31,36-17 15</inkml:trace>
  <inkml:trace contextRef="#ctx0" brushRef="#br1" timeOffset="89638.32">10266 4604 0,'-35'17'15,"-1"1"1,1 35 0,-18 70-1,18-17 1,35-70-16,-53 122 15,35-34 1,18-36 0,18-35 15,70-18-31,0-35 31,53-18-15,-52-17-16,16-35 31,-52 34-31</inkml:trace>
  <inkml:trace contextRef="#ctx0" brushRef="#br1" timeOffset="89871.82">10707 4868 0,'0'0'0,"-18"53"31,1 18-15,-1 52 0,0-35-1,18-52 1,0 34 0,0-34-1,18-54 1,17 0-1</inkml:trace>
  <inkml:trace contextRef="#ctx0" brushRef="#br1" timeOffset="90338.62">11024 4657 0,'-17'0'15,"34"0"17,1 0-32,88-18 31,-18 18-31,0 0 16,-70 0-1,35 35 1,-53 18-1,0 71 1,-18-18 0,0 17-1,18-17 1,-17-18 0,-18-17-1,-36-19 1,-17 1-1,-18-17 1,0-19 0,18 1 15,53-18-15,35-18-1,0 1-15</inkml:trace>
  <inkml:trace contextRef="#ctx0" brushRef="#br1" timeOffset="91220.95">13670 6332 0,'0'-17'0,"53"17"15,-35 0 1,-1-18-16,36 0 0,0 18 31,0-17-15,-106 17 15,-53 0-15,53 0-1,0 0 1,36 0-1,-1 17 1,18 19 0,-17 34 15,-1 54-31,-17-18 16,35-71-16,-36 106 31,36-35-31,0-36 31,36-34-15,34-19-1,-17-17 1,71-53 0,-71 18-1,-1-35-15</inkml:trace>
  <inkml:trace contextRef="#ctx0" brushRef="#br1" timeOffset="91448.18">14041 6491 0,'0'0'0,"0"-18"0,-18 18 32,0 18-17,18 88 1,0-18-16,0 18 31,0-35-15,0-54-16,0 18 15,18-35 1,35-35 0,-36 35-16</inkml:trace>
  <inkml:trace contextRef="#ctx0" brushRef="#br1" timeOffset="91904.58">14411 6297 0,'-18'0'0,"1"0"0,-1 0 16,53 0 15,1 0-31,69 0 31,-16 0-15,-36 0-1,-1 18 1,-52-1-16,18 19 16,-18-19-16,0 89 15,0-18 1,18 36-1,-18-18 1,0-36 0,-36 18 15,-34-17-15,17-36-1,-18 0 1,19-17-1,-19 0 1,36-18 0,-1 0-16</inkml:trace>
  <inkml:trace contextRef="#ctx0" brushRef="#br1" timeOffset="92371.91">14164 8149 0,'0'0'0,"18"-17"16,17-1-1,18 0 1,0 18 0,-36 0-1,72 0 1,-36 0 0,-1 0-1,-34 0 1,-36 0-1,-70 0 1</inkml:trace>
  <inkml:trace contextRef="#ctx0" brushRef="#br1" timeOffset="92639.07">14235 8096 0,'-36'0'16,"72"0"-16,-89 18 16,35-18-16,0 53 15,1 0 1,-19 53-1,19-71-15,-36 71 16,18-18 0,35 18 15,0-18-31,0-53 31,70-35-15,-52 0-16,35 0 0,35-35 31,18-36-15</inkml:trace>
  <inkml:trace contextRef="#ctx0" brushRef="#br1" timeOffset="93168.51">14676 8361 0,'0'-18'15,"0"36"-15,0-53 0,0-1 16,0 19 0,35-1 15,0 18-31,-17 18 16,-1 52-16,1 36 31,-18-35-31,-35 17 31,-71 0-15,18-35-1,0-35 1,70-18 0,18-53-1,0 0 1,0 17-1,35 19 1,36 17 0,-36 35 15,36 0-31,-54 1 31,18-19-15,1 1-16,-19-18 31,19-18-15,17-35-1,-18 18 1</inkml:trace>
  <inkml:trace contextRef="#ctx0" brushRef="#br1" timeOffset="93637.57">15117 8237 0,'0'-35'16,"17"35"15,36-18-15,-35 18-16,70-17 15,35 17 1,-52 0-16,-18 17 31,-53 54-15,0-53-16,-18 70 15,-17 0 1,35 0 0,-18 0-1,1 18 1,-1-18-1,-70 36 1,17-36 15,18-53-15,-52-17-16,34-18 31,18 0-15,35 0-16,-52 0 0,-1 0 31,54 0-31</inkml:trace>
  <inkml:trace contextRef="#ctx0" brushRef="#br1" timeOffset="94372.49">10319 11024 0,'0'0'0,"0"-17"16,-18-1-1,53 0 17,-17 18-32,35 0 0,35-17 31,-35 17-15,-35 0-16,-1 0 15,-70 0 1,-35 17 15</inkml:trace>
  <inkml:trace contextRef="#ctx0" brushRef="#br1" timeOffset="94648.07">10248 10971 0,'0'0'0,"-17"18"0,-1 17 31,-17 53-15,-1 1-1,19-54-15,-19 124 16,19-36 0,17 1 15,0-36-31,35-35 31,18-53-15,35 0-1,-70 0-15,35-18 16,35-52 0,-53 52-16</inkml:trace>
  <inkml:trace contextRef="#ctx0" brushRef="#br1" timeOffset="95178.3">10724 11324 0,'0'0'15,"0"-17"-15,0-1 0,-17-35 16,17-18 0,53 36 15,35 35-31,-18 35 31,-34 54-15,-36 34-16,-88 18 31,-1-70-15,-34 17-1,105-70-15,-52-1 16,34-17 0,19-17-1,17-19 1,0 19-16,0-19 15,0 19-15,53-1 16,-36 18 0,36 18 15,0 35-31,-18-18 31,36 0-15,-53-17-1,17-18 1,35 0 0,-17-18-1,0-35 1,-35 36-16</inkml:trace>
  <inkml:trace contextRef="#ctx0" brushRef="#br1" timeOffset="95667.97">11254 11024 0,'-18'-17'0,"36"34"0,-71-52 15,70 17 17,19 18-32,-19 0 15,89 0 1,0-35-16,-18 35 31,-35 0-15,-35 0-16,-18 35 15,0 36 1,-18 17 0,-17 36-1,35-1 1,-18-35-1,18-70-15,-18 70 16,18-70-16,0 88 31,0-54-15,0 19-16,-35-18 31,-35-35-15,34-18-16,-34 0 15,35 0-15,-54 0 16,19 0 0,52 0-1,18-18-15</inkml:trace>
  <inkml:trace contextRef="#ctx0" brushRef="#br1" timeOffset="96570.45">13494 12418 0,'17'0'0,"36"0"31,-35 0-31,52 0 16,1 0-1,-18 0 1,-71 0 15,1 0-31,-36 0 16,35 0-16,-35 0 15,18 0 1,0 0 0,17 0-1,0 0 17,1 0-17,-19 53-15,1 35 16,18 0 15,-19 71-15,36-124-16,-17 53 15,17 36 1,0-36 0,35-35-1,18-18 1,17-35-1,1 0 1,-53 0-16,70-35 16,-35-18-1,35-18 17,-70 36-32</inkml:trace>
  <inkml:trace contextRef="#ctx0" brushRef="#br1" timeOffset="96828.03">13988 12629 0,'0'-35'16,"0"70"-16,0-105 15,0 52 1,0 36 0,0 35-1,0-18-15,0 36 16,0 52-1,0-17 1,0-53 0,-18-18-1,36-53 17,-18 1-17,53-36-15</inkml:trace>
  <inkml:trace contextRef="#ctx0" brushRef="#br1" timeOffset="97348.43">14323 12435 0,'-18'0'0,"36"0"0,-54 0 16,19 0-16,34 0 31,1 0-16,106 0 1,-89 0-16,88 0 16,-34 0 15,-19-17-31,-52 17 31,-18 17-15,0 36-1,0-35-15,0 35 16,0 35 0,0 36-1,0-36 1,-18 35 0,0-105-16,1 35 15,17-18-15,-53 36 16,0-18-1,18-36 1,-36-17 0,1 0-1,34 0 17,19 0-32,-36 0 15,17 0 1</inkml:trace>
  <inkml:trace contextRef="#ctx0" brushRef="#br1" timeOffset="98137.23">13758 14005 0,'0'0'0,"0"-35"31,0 17-31,36 1 16,34 17-1,-52 0-15,70 0 16,53 0-1,-53 0 1,-35 0 0,-88 0 15,17 0-15,-88 0-1,36 0 1,-1 0-1,36 0 1,0 0 0,17 17-1,18 1-15,-17 17 16,-1 53 0,0-17-1,-17 52 1,35 19-1,0-37 1,0 37 0,0-90-1,0-16 17,18-19-17,35-17 1,17-17-1,36-36 1,-18 0 0</inkml:trace>
  <inkml:trace contextRef="#ctx0" brushRef="#br1" timeOffset="98701.23">14517 14217 0,'0'-18'0,"0"36"0,0-53 16,0 17 0,0 0-1,35 1 1,-17 17 0,17 0-1,36 35 1,-54 18-16,-17 53 31,-53 17-15,-17-35-1,-89 36 1,71-89-16,35-17 31,35-36-15,18-17-1,0-53 1,88 0 0,-52 70-1,17 18 1,-18 35 15,18 18-31,-18 18 16,0-36 15,1-17-15,17-18-1,-36 0 1,1 0-16,17-18 16,18-35-1</inkml:trace>
  <inkml:trace contextRef="#ctx0" brushRef="#br1" timeOffset="99318.13">15064 14058 0,'0'0'16,"-18"0"-16,0 0 15,36 0 16,35-17-15,17 17-16,36 0 31,-18 0-15,-35 0-16,-53 17 31,0 18-15,0 18-1,0 36 1,18-19 0,-18-35-16,0 71 31,0-35-15,-35 35-1,35-71-15,-18 35 16,0-17-1,-34 36 1,-1-54 0,35 0-1,-53-17 1,1-18 0,17 0-1,-53 0 1,53 0-1,36 0 1,-19 0 0,36-18 15,0 0-31,0 1 16</inkml:trace>
  <inkml:trace contextRef="#ctx0" brushRef="#br1" timeOffset="104953.13">14429 600 0,'0'0'0,"0"-18"32,0-17-17,0 17 1,0 36 15,0 35-15,17 17-1,-17-34 1,0 105-16,0-18 31,0 1-15,0-54-16,0-35 31,0-52 0,-17-18-15,17-18-16,0-71 31,35 36-15,-17 53-16,52-54 15,1 54 1,17 35 0,-18 35-1,-52 54 1,-18 52 15,0-35-15,0-36-1,0-52 1,0-1-16,0 1 31,-18-18-15,18-53 0,0 36-16</inkml:trace>
  <inkml:trace contextRef="#ctx0" brushRef="#br1" timeOffset="105269.55">15152 600 0,'0'0'0,"0"-18"0,0 0 16,0 1-1,0 34 1,0 54 15,0-53-31,-18 87 16,-17 54-1,0-35 1,35-36 0,0-53-1,0-17 1,17-18-16,54-18 15,-18-35 1,-36 36-16</inkml:trace>
  <inkml:trace contextRef="#ctx0" brushRef="#br1" timeOffset="105478.13">14940 864 0,'-18'0'15,"36"0"-15,-53 0 0,17 0 16,1-17-16,34 17 31,71-18-15,36 0-16,-71 1 16,123-1-1,-17 0 1,-141 1-1</inkml:trace>
  <inkml:trace contextRef="#ctx0" brushRef="#br1" timeOffset="106249.46">15663 706 0,'0'17'31,"-17"1"-15,17 17-16,0 53 31,0 36-31,0-36 31,-18-17-15,0-54 0,18 1-1,0-36 16,0-52-15,0-54 0,18 36-1,35-18 1,0 53 15,0 36-31,-36 17 16,54 17-1,-53 54 1,17 35 0,-35-36-1,0 18 1,0-70-16,0 35 16,0-35-1,-18-18 16,18-18-31,0-17 16,0-18 0,0 17-16,36-69 15,34 16 1,71 19 15,-17 70-15,-54 35-16,-52 53 31,-18 0-15,0-52-16,-53 70 15,35-53 1,1-18 0,17-18-1,35-34 16,36-36-15</inkml:trace>
  <inkml:trace contextRef="#ctx0" brushRef="#br1" timeOffset="106728.11">16581 1129 0,'-18'18'15,"36"-36"-15,-54 53 0,54-35 47,35-35-31,0-18 0,-36 18-16,54-54 15,-36-52 1,-17 53-1,-18 0 1,0 70 0,0 1-16,-35 17 15,17 53 1,-17 52 0,17 19-1,0 17 16,18-35-15,18-71-16,0-17 16,35-18-1,-1 0 1,19 0 0,-18-35-1,0-1 1,17-17-1</inkml:trace>
  <inkml:trace contextRef="#ctx0" brushRef="#br1" timeOffset="108457.97">17815 353 0,'0'0'0,"-17"0"31,-1 0-31,-17 35 15,-36 53 1,18 18 0,36-88-16,-54 105 15,-52 89 1,17-36 15,35-70-15,18 0-1,18-53 1,35-18-16,0-17 1094,-18-18-860</inkml:trace>
  <inkml:trace contextRef="#ctx0" brushRef="#br1" timeOffset="111058.3">441 2628 0,'18'0'15,"-36"0"-15,53-53 16,-17 53-16,-18-17 15,0-1 17,0 36-17,0-1 1,-18 19 0,-17 34-1,-18 1 1,35-36-16,-35 53 15,18-35 1,0 18 0,17-71-1,18-18 17,0-17-17,53-36 1,35-52 15,-35 17-31,18-18 31,-36 71-15,-52 71 15,-1 17-15,-35 36-1,-18 88 1,18-71 0,1-18-1,16 1 1,1-36 0,35-52 46,18-1-62,-1 0 16,19-35-1,16-17 1,19-54-16,-53 89 0,17-35 31,-17 34-15,-18 19-1,0 87 17,-18 1-17,0-36-15,-35 53 16,-35 18 0,35-53 15,18-18-16,35-52 17,0-1-17,53-17 1,17-36 0,19-70-1,-19 35 1,1-17-1,-36 70 1,-35 35-16,0 36 125,0-1-94,-18-17-15,18-17 109,-17 17-109</inkml:trace>
  <inkml:trace contextRef="#ctx0" brushRef="#br1" timeOffset="113167.93">2222 4727 0,'0'-17'16,"0"34"-16,0-52 15,0 53 48,0-1-63,0 1 0,-17 35 15,-36 35 1,35-70-16,-35 105 31,-17-17-15,-1 0-16,36-71 31,17-17-31,18-54 47,71-34-31,-1-54-1,-17 19 1,0-1-1,-35 70-15,17-17 16,-35 36 0,0 52 15,-17 53-15,-36 1-1,-36 34 1,72-88-16,-36 53 31,0 1-15,18-72-1,35 1 1,17-71 15,1 35-31,35-70 16,35-71-1,-17 36 1,-1 17 0,-52 71-1,-18 52 1,0 1-16,-35 70 16,-18 1 15,0 34-16,-18 0 1,36-70 0,17-35-1</inkml:trace>
  <inkml:trace contextRef="#ctx0" brushRef="#br1" timeOffset="116558.07">18062 935 0,'0'0'0</inkml:trace>
  <inkml:trace contextRef="#ctx0" brushRef="#br1" timeOffset="117228.05">18062 882 0,'0'-18'0,"0"36"0,0-53 0,0 17 16,0-17-16,-17-18 31,17 18-15,0 17-1,0 36 17,0-1-32,0 107 15,0-1 1,0 36 15,0-53-31,0-36 31,0-34-15,-18-36 15,18-18-15,-18-35 0,18-35-1,0 53-15,18-36 16,52-35-1,1 53 1,70 53 0,-35 18-1,17 123 1,-123-88 0,0-18-1,-52 71-15,-37-53 16,-52 0 15,53-53-31,17 17 31,19-17-15,16 0 0,36-35 15,53 0-16</inkml:trace>
  <inkml:trace contextRef="#ctx0" brushRef="#br1" timeOffset="117718.93">18891 952 0,'0'0'15,"0"-17"-15,-17 17 16,-54 70 15,36 19-15,-1 16-16,36-34 31,0 0-15,53-54-1,-35-17-15,88 0 16,-36 0 0,36-53-1,-35-17 1,-71-1 0,0 54-1,-18-89-15,-35 35 16,-35 18 15,0 53-31,0 35 31,70-17-31,-17 35 16,17 18 0,36-36-1,70-17 1</inkml:trace>
  <inkml:trace contextRef="#ctx0" brushRef="#br1" timeOffset="119027.78">19844 988 0,'0'-18'16,"0"36"-16,0-54 0,0 19 0,-53-1 31,35 1-31,-88 17 0,36 17 31,-36 71-15,35 1 0,36 16-1,35-34 1,35 0-1,18-54 1,36-17 0,-1 0-1,18-70 1,-18-54 0,-35-17-1,-18-53 1,-17 88 15,-18 18-31,0 53 31,-18 17-15,-17 71-16,-1 70 31,36 1-15,0 52-1,0-87 1,0 34 0,53-105-1,18-1 1,17-34 15,-17-19-31,34-34 31,-34-36-15,-53 71-16,-1 17 31,-52 71-15,17-35-16,-17 35 31,35-36-31,-18 36 16,18-35-16,0 35 15,0-36 1,71-17 0,17 0-1,53-35 1,-17-36 0,-54 1-1,-52 35-15,17-54 16,-35 72 15,0-1-15,-17 71-1,17-18 1,-18 36-16,-17 35 31,17 0-15,0 17-1,1 0 1,17 72 0,0-125-16,0 124 15,0-70 1,-71-1 0,-35-52 15,18-54-16,35-17 1,36-17-16,17-54 16,0-17-1,0-71 1,35 36 0,35-54-1,19 18 1,-1 54-1,-18 16 1,-17 37 0,-35 16-16</inkml:trace>
  <inkml:trace contextRef="#ctx0" brushRef="#br1" timeOffset="119428.38">21555 617 0,'0'0'0,"0"-17"0,0-1 15,-18 36 32,0-1-47,-17 36 16,0-17-16,-53 140 15,-1-17 1,1 35 0,71-106-1,-19 18 1,36-71 15,-17-35-31,17 18 0,0-36 47,0 0-47</inkml:trace>
  <inkml:trace contextRef="#ctx0" brushRef="#br1" timeOffset="120528.41">22331 1270 0,'0'-18'31,"0"1"-15,0-1-16,17 18 0,1-35 15,0-36 1,-18-17 15,-53-18-31,35 89 0,-70-36 31,-18 53-15,0 35-16,-17 88 31,52-17-15,71 53-1,0-106 1,71-18 0,17-35-1,0-17 1,36-72 15,-71 1-31,-18-53 31,0 0-15,0-18 0,-35 89-1,0 17 1,0 70 0,0 89-1,-17 18 1,-1 52-1,18-35 1,0-70 0,53-36-1,0-35 1,53-18 0,-36-35-1,19-52 16,-54 52-15,-17 35 0,-18 106-1,0-35 17,0 18-17,0-36 1,17-35-1,-17-18 17,18-17-17</inkml:trace>
  <inkml:trace contextRef="#ctx0" brushRef="#br1" timeOffset="120717.97">22842 758 0,'-17'-17'31,"-1"17"-31,18 17 47,35 1-31</inkml:trace>
  <inkml:trace contextRef="#ctx0" brushRef="#br1" timeOffset="121008.12">23160 847 0,'0'17'16,"0"1"-16,0 0 15,0 17 1,0 18-16,0-18 0,17 18 31,19 35-15,-19-35-16,-17-18 31,0-17 0,0-36-15,18-17 0</inkml:trace>
  <inkml:trace contextRef="#ctx0" brushRef="#br1" timeOffset="121268.06">23477 847 0,'0'0'0,"-17"17"47,-1 19-47,-52 69 31,17 1-31,-18 0 16,71-88-16,-35 17 31,35 0-15,17-35 15,54-70-15</inkml:trace>
  <inkml:trace contextRef="#ctx0" brushRef="#br1" timeOffset="121559.65">23954 688 0,'-18'0'16,"36"0"-16,-36-18 0,36 18 31,52 0-31,18-17 31,-52 17-31,87 0 16,-88 0 0,-88 0 15,1 0-15</inkml:trace>
  <inkml:trace contextRef="#ctx0" brushRef="#br1" timeOffset="121909.14">23936 653 0,'-18'17'15,"18"1"1,0 0 0,0-1-16,-17 36 15,-1 71 1,0-36-1,1 53 1,-1-35 0,0 0-1,18-36 1,0-35 0,53-17-1,0 0 1,36-18 15,-19-18-31,-52 0 0,52-17 31,-34 0-31</inkml:trace>
  <inkml:trace contextRef="#ctx0" brushRef="#br1" timeOffset="122301.79">24395 917 0,'0'0'0,"0"-17"15,0-1 1,0-17 0,0 17-16,0-17 31,0 17-16,0 0 1,0 89 15,0-36-31,0 18 0,-18 88 32,18-88-17,0 0 1,0-35-1,-18-1 1,1 1 0,17 17-1</inkml:trace>
  <inkml:trace contextRef="#ctx0" brushRef="#br1" timeOffset="122899.04">24765 653 0,'-18'0'0,"36"0"0,-53 0 0,17 0 31,36 0-15,52 0 0,36 0-1,-18-18 1,-35 18 0,-35 0-16,-18 18 46,0-1-46,0 36 16,0-18 15,0 36-31,0-53 16,0 35 0,0-36-16,0 89 15,-18-18 1,18 0-1,0-35 1,-17 0 0,-54 0-1,18-35 1,-17-1 0,-1-17 15,18 0-31,18 0 31,17-35-15,36 0-16</inkml:trace>
  <inkml:trace contextRef="#ctx0" brushRef="#br1" timeOffset="123358.08">25700 441 0,'0'-18'0,"0"36"0,0-53 15,0-1 1,0 19-16,0 34 31,-35 19-31,-36 122 32,53-105-32,-35 106 15,-52 88-15,34-88 31,1 0-15,52-71 0,18-71-16,-18 36 15,18-35 1,18-36 15,0-17-15,-1 17-16</inkml:trace>
  <inkml:trace contextRef="#ctx0" brushRef="#br1" timeOffset="123927.79">26070 1041 0,'0'0'15,"0"-18"-15,-17-17 16,17 17-16,-18 18 16,18 53 15,-18 35-15,1-35-1,-1 18 1,18-54 15,-18 1-31,1-36 31,17 1-31,-18-19 16</inkml:trace>
  <inkml:trace contextRef="#ctx0" brushRef="#br1" timeOffset="124150.87">26035 758 0,'0'0'15,"-18"-35"1,36 35 62,0 18-78,-1-18 0,1 17 0,0 1 16</inkml:trace>
  <inkml:trace contextRef="#ctx0" brushRef="#br1" timeOffset="124678.18">26300 935 0,'0'17'32,"-18"1"-32,0 0 31,18-1-31,0 1 0,0 17 0,0 18 16,0 35-1,0-35 1,0-17-1,0-19 32,0-34-47,0-36 32,0-35-17,18-1-15,52-17 31,1 54-15,-36 34-16,89 18 16,-54 53-1,1 53 1,-71-18 0,0 18-1,-35-53 1,-1-18 15,36-17-31,-17-18 31,17-36-15,17 36-16</inkml:trace>
  <inkml:trace contextRef="#ctx0" brushRef="#br1" timeOffset="125045.66">27129 935 0,'0'0'0,"0"-18"15,0 1-15,-18 17 32,0 52-17,-35 90 1,36-37-1,-1 37 1,18-37 15,0-69-31,-18 122 0,18-34 32,-35-1-17,35-52-15,-17-53 31,34-54 1,18-70-17,-17 54-15</inkml:trace>
  <inkml:trace contextRef="#ctx0" brushRef="#br1" timeOffset="125399.93">27040 1129 0,'0'-35'16,"0"70"-16,0-141 0,0 35 31,71 36-31,35 35 16,-89 0-16,72 0 31,-36 53-31,-36 53 31,-34 0-15,-72-53 0,-16 0-1,-1-36 1,88-17 0,0 0-1,71-17 16,36-36-15,-54 35-16,-18 0 16</inkml:trace>
  <inkml:trace contextRef="#ctx0" brushRef="#br1" timeOffset="126117.31">27570 970 0,'0'0'0,"0"18"15,0 17 1,-18 36 0,0-1-1,18 18 1,0-35 0,71-35-1,-54-18 1,19 0-1,34-18 1,-34-17-16,34-71 31,-17 0-31,-35 71 16,-36 88 15,-17 18 0,35 17-15,0-18 0,35-52-1,53 0 1,-52-18-16,52 0 16,35-36-1,-52-34 16,-1-54-31,-34-17 32,-36-35-17,0 140-15,0-34 16,0 52 0,0 36-1,-18 88 1,0 0-1,-17 52 1,35-52 0,0-18-1,0-70 1,35 0 0,18-18 15,-17-18-16,16-35-15</inkml:trace>
  <inkml:trace contextRef="#ctx0" brushRef="#br1" timeOffset="126334.2">28257 829 0,'0'0'0,"18"0"32,0 0-17,-1 0-15,89 0 16,-18-18 0,-35-17-1</inkml:trace>
  <inkml:trace contextRef="#ctx0" brushRef="#br1" timeOffset="126628.17">28981 635 0,'0'-18'16,"17"18"0,1 0-16,0 0 0,52-17 15,36-1 1,0 18 0,-53-18-1,-36 18 1,-70-17 15,18 17-31</inkml:trace>
  <inkml:trace contextRef="#ctx0" brushRef="#br1" timeOffset="126979.24">29016 547 0,'0'0'0,"-18"17"15,1 1 1,17 35-1,0-18 1,0 53 0,0 18-1,-18 71 1,18-89 0,-18 0-1,18-35 1,0-35-1,36-18 1,34 0 15,1 0-15,-1 0-16,-34-18 31,17-35-15,-36 35-16</inkml:trace>
  <inkml:trace contextRef="#ctx0" brushRef="#br1" timeOffset="127577.9">29545 847 0,'18'0'0,"-36"0"0,36-18 16,-1 0-1,1-17 1,17-18 0,1 36-1,-36-19-15,0 54 32,0 0-17,-18 52 1,-17 18-1,17 36 1,18-54 0,-18 1-1,18-53-15,0 17 16,0-18 0,-17-17-1,-19 18 1,19-18-1,-18 0 1,-1 0 15,19 0-15,34 0 15,36-18 0,-35 18-31,35 0 16,-18-17 0,0-1-1,-17-17 1,35 0 0,0-1-1</inkml:trace>
  <inkml:trace contextRef="#ctx0" brushRef="#br1" timeOffset="128199.46">29968 564 0,'0'0'0,"0"-17"0,18 17 16,17-18 0,54 1-1,34 17 1,-88 0-16,36-18 16,-18 18-1,-36 0 1,1 53-1,-18 0 1,0 53 15,0 35-31,0-36 32,0 19-17,0-36-15,-35 18 31,0-35-15,35-54-16,-71 18 16,0-17-1,1 0 1,52-18 0,-35 0-1,18 0 16,17 0-15,-17 0 15,17-18-31,-17 0 16,18 18 0,-1-35-16</inkml:trace>
  <inkml:trace contextRef="#ctx0" brushRef="#br1" timeOffset="137908.14">11465 2222 0,'0'0'15,"-17"0"-15,-1-35 16,18 18 0,-35-1-1,17 0-15,18 36 47,0 0-31,0 52-1,0-52-15,0 105 16,0-17 0,0 35-1,0-35 1,0-53 0,0-35-1,0-36 32,0-17-16,0-36-31</inkml:trace>
  <inkml:trace contextRef="#ctx0" brushRef="#br1" timeOffset="138433.07">11236 2258 0,'0'0'16,"-18"0"-16,-17-36 0,0 19 16,35-1-1,0-17 1,53 0-1,53 17 1,-89 18 0,71 0-1,36 18-15,-1 35 32,-52-1-17,17 37 1,-88-1-1,0 53 1,-71-35 0,1-53-1,-18 17 1,17-52 0,-52 17-1,105-35-15,-88 0 16,71 0-1,17 0 1,18-35 31,53 0-31,-17 17-16</inkml:trace>
  <inkml:trace contextRef="#ctx0" brushRef="#br1" timeOffset="139058.22">12541 2522 0,'0'0'0,"-17"0"0,-1 0 32,0 0-32,1 0 15,34 0 17,36 0-17,106 0 1,70 0-1,-52 0 1,34 0 15,-87 0-31,-89 0 16,36 0-16,-54 0 16,1 0-1,-18-17 48,-18 17-48,1-18-15,-36 18 16,35 0-16</inkml:trace>
  <inkml:trace contextRef="#ctx0" brushRef="#br1" timeOffset="139608.32">13264 2240 0,'-17'0'0,"34"0"0,-52-18 16,18 18-16,17 18 62,17-18-62,18 35 16,54 18-1,-1-17 1,35-1 0,-87-35-16,16 18 15,-16-18-15,34 0 16,-34 17 15,-36 1 0,-36-1-31,-52 36 32,18 0-17,-54 18-15,18-18 31,0 17-15,54-34 0,34-19-16,18 1 15,18-18 48,-1 0-63,18-35 15</inkml:trace>
  <inkml:trace contextRef="#ctx0" brushRef="#br1" timeOffset="146138.74">14552 2293 0,'0'-18'15,"0"-17"1,0 17-16,0 1 16,0-1-1,0 1-15,0 34 63,0 18-48,0 89-15,0 17 32,0-88-32,0 123 15,0-70 1,0-18 0,0-52-1,0-54 32,0-17-47,0-53 16,0-18-1,18 18 17,-1 52-32,54-52 15,17 35 1,0 53-1,-17 35 1,-18 89 0,-53-36-1,0 36 1,0-107-16,-36 54 16,36-54-1,-17-17 1,17-53 15,0 36-31</inkml:trace>
  <inkml:trace contextRef="#ctx0" brushRef="#br1" timeOffset="146457.66">15275 2328 0,'0'-17'0,"0"34"0,0-52 16,0 17-16,0 36 47,0 17-47,0 36 16,-17 70-1,-1-18 1,0-87-16,1 70 15,17-36 1,0-52 15,70-18-31,-17 0 32,35-53-17,-70 35-15,35-35 0</inkml:trace>
  <inkml:trace contextRef="#ctx0" brushRef="#br1" timeOffset="146681.97">15169 2575 0,'0'0'0,"-17"0"0,34-17 31,19 17-16,87-18 1,18 0 0,-53-17-1,-70 35 1,53-18 0</inkml:trace>
  <inkml:trace contextRef="#ctx0" brushRef="#br1" timeOffset="147488.54">15822 2399 0,'0'0'0,"18"0"16,-18 18 15,0 34-15,0 19-1,0 17 1,-36 0-1,36-70-15,-17 35 16,17 0 15,0-36-15,0-34 15,0-18-31,0 17 0,0-70 31,17 0-15,36-1 0,0 19-1,35 17 1,1 53 0,-19 88-1,-35-17 1,-35 34-1,0-16 1,0-36 15,0-36-31,-17-34 47,17-1-31,-18 0-1,18-52 1,35 17 0,-17 35-16,88-70 15,-18 17 1,18 54 0,-35 17-1,-19 53 1,-52 53-1,0-89-15,-17 54 16,-36 17 15,35-53-31,1 0 32,-1-17-32,18-53 46,0 17-46</inkml:trace>
  <inkml:trace contextRef="#ctx0" brushRef="#br1" timeOffset="147912.39">16863 2381 0,'0'-17'0,"0"34"0,0-52 15,0 17-15,17 1 16,-17-1 0,18 18-1,-18 18 17,0 17-17,-18 36 1,-17 52-1,-18 0 1,53-34 0,0-72-16,-17 54 15,17-36 1,0-17 0,52-1-1,-34-17 1,0 0-16,35 0 15,-36-17 1,36-36 15,-17 0-31</inkml:trace>
  <inkml:trace contextRef="#ctx0" brushRef="#br1" timeOffset="148348.47">17674 2134 0,'0'0'0,"0"-35"31,-17 35 0,-1 18-31,-53 70 32,18 0-32,-52 106 15,16-53 16,-16 36-15,16-36 0,72-106-16,-19 36 15,1-1 1,53-88 31,17 1-47</inkml:trace>
  <inkml:trace contextRef="#ctx0" brushRef="#br1" timeOffset="149188.13">17992 2328 0,'0'0'0,"0"-17"16,0 34 30,0 1-46,0 53 16,0-36-16,0 88 16,0-87-16,0 69 15,-18 19 1,0-54 0,1-34-1,-1-36 16,18-53-15,0 0 0,0-35 15,18 17-15,52-17-1,-52 70-15,35-35 0,88 18 31,-35 53-15,-18 70 0,-88 35-1,-35-52 1,-71 17 0,71-70-16,-18-1 15,17-17-15,-52 18 16,35-18-1,18 0 1,35-18 47,35 1-63</inkml:trace>
  <inkml:trace contextRef="#ctx0" brushRef="#br1" timeOffset="149698.07">18979 2611 0,'0'0'0,"0"-18"16,0 0-16,0 1 15,-17 17 1,-54 0-1,54 0-15,-54 70 32,-35 36-17,36-18 1,52 0-16,36-35 31,-1-53-31,71 18 0,36-18 31,-18-18-15,0-35 0,-53-17-1,-53-54 1,-53 19 0,-53 52-1,-18 53 1,54 0-1,-18 70 1,70-17 15,18-35-31,0 35 0,0-36 16,70 1-16,54 0 31</inkml:trace>
  <inkml:trace contextRef="#ctx0" brushRef="#br1" timeOffset="151049.59">19703 2663 0,'0'-17'0,"0"34"0,0-52 0,0 18 16,-53-36-1,0 17 1,35 36-16,-35 0 15,-17 36 1,-1 34 15,18 1-31,0 35 32,36-54-17,17 19-15,17-53 0,54-1 31,52-17-15,1 0 0,-36-53-1,-17-35 1,-19-18 0,-16-123-1,-19 123 1,-17 18-1,0 123 32,-17 18-47,-19 53 32,36-53-32,-35 106 15,35-71-15,0 0 31,0-17-15,53-54 0,53-17-1,-36-17 1,1-36 0,-18-18-1,-35 1 1,-1 52-1,1 0 1,-18 36 15,0 17-31,-18 36 32,18-18-17,0-18 1,36-17-1,34-18 1,18 0 0,-35-36-1,35-34 1,-52-1 0,-1-17-1,-17 53 1,-1 35-1,-17 35 32,0-17-47,-17 35 0,-1-18 16,-17 35 0,-18 54-16,17 35 15,36-36 16,0 71-15,0-17 0,0-36-1,0-18 1,0-88 0,-52 1-1,-19-36 1,36-18-1,17 0-15,-52-34 16,34-37 15,19 1-31,17-53 16,17 35 15,19-35-31,52 18 31,-35 70-15,17 17 0,-35 19-1,18-18 1</inkml:trace>
  <inkml:trace contextRef="#ctx0" brushRef="#br1" timeOffset="151761.18">21784 2346 0,'0'0'0,"0"-18"0,18 18 0,-18-17 16,17-1 0,-17 0-1,-17 18 1,-72 89-1,-16 52 1,-36 70 0,17-70-1,1-17 17,105-89-32,-35 18 15,35-35-15,36-18 47,70-53-31</inkml:trace>
  <inkml:trace contextRef="#ctx0" brushRef="#br1" timeOffset="152962.62">22366 2752 0,'18'0'0,"-36"0"16,53-18-1,-35 0-15,0 1 16,0-19 0,0 19-16,-53-18 15,-35 35 1,18 0 0,-36 52-1,53 19 1,0 35-1,35-89-15,18 54 16,0-53-16,0 17 31,71 0-31,-18-35 32,35 0-17,0-35-15,-17-36 31,17-70-15,-70 18 0,17-54-1,-35 89 1,0 18 0,-35 87 15,35 19-31,-36 69 15,36 72 1,0-36 0,0-53-1,18-35 17,0-35-32,35-1 0,35-17 15,0-35 16,-17 0-31,-1-53 32,-52 35-17,-18 35 1,0 36 0,0 35-1,-36-1 1,19 1-1,17-35 1,0 0 0,17-18 31,19-53-32</inkml:trace>
  <inkml:trace contextRef="#ctx0" brushRef="#br1" timeOffset="153180.01">22913 2469 0,'0'-17'0,"0"34"0,-18-52 0,-17 35 16,17-17-16,1 17 15,-1 0 1,18-18-1,0 36 32,18 17-47,-1-18 16,36 19-16</inkml:trace>
  <inkml:trace contextRef="#ctx0" brushRef="#br1" timeOffset="153507.99">23213 2593 0,'0'-18'16,"0"36"-16,-18-53 15,18 52 16,0 1-31,0 52 16,0-52-16,18 53 16,-18-1-1,0-17 17,17-18-32,-17-17 15,18-18 32,17-53-31</inkml:trace>
  <inkml:trace contextRef="#ctx0" brushRef="#br1" timeOffset="153788.26">23495 2487 0,'0'35'31,"-18"-17"-31,1 0 0,-1-1 0,-52 71 32,-1 1-32,0-1 31,54-35-16,-1-18 1,36-35 15,17 0-15</inkml:trace>
  <inkml:trace contextRef="#ctx0" brushRef="#br1" timeOffset="156909.35">24024 2240 0,'-17'0'0,"34"0"0,-52-18 0,17 18 31,36 0 1,0 0-32,70 0 15,-35 0 1,0 0 0,-36 0-1,-34 0 1,-36 0-1,-18 0 1,-17 0 0,35 0-1,35 0 17,1 0-32,-19 53 15,1 0 16,17 71-15,-17-1 0,-18 36-1,36-53 1,17-18 0,17-35-1,19-35 1,34-18-1,1 0 1,-36 0-16,71-71 16,-36 18-1</inkml:trace>
  <inkml:trace contextRef="#ctx0" brushRef="#br1" timeOffset="157488.38">24342 2452 0,'0'0'0,"0"-18"15,0-17 1,17 17 0,-17 1-16,53-1 15,0 18 1,0 0-1,-18 71 1,-35 70 0,0-18 15,-53-52-15,-17 17-16,17-35 15,-18-36 16,54-17-31,-19-17 32,36-36-17,0 35-15,0-35 16,18 18 0,17 35-1,1 0 1,-1 35-1,-17 18 1,-18-35-16,35 17 16,-18-17 15,19-1-15,-19-17-16,54 0 31,17-17-16,-53-1-15</inkml:trace>
  <inkml:trace contextRef="#ctx0" brushRef="#br1" timeOffset="158046.6">24941 2222 0,'0'0'0,"-17"0"16,17-17-16,17 17 31,36 0-31,-35 0 16,70 0-16,18 0 15,-53 0 16,-35 17-31,-18 36 32,0 0-17,0 36 1,0-19 0,0 36-1,0-18 1,0 0-1,0-17 1,0-18 0,-36-18-1,-17-17 17,-17 17-32,-1-35 31,1 0-16,34 0-15,72-53 47,34 18-31</inkml:trace>
  <inkml:trace contextRef="#ctx0" brushRef="#br1" timeOffset="158481.41">26158 2205 0,'0'0'15,"0"-18"-15,0 1 0,0-1 32,-17 18-17,-1 0-15,-17 18 16,17-1-16,-35 89 16,0 0-1,-52 88 1,16-88-1,19 35 1,17-71 0,35-52-16,1 17 15,17-17 17,0-36-17,0-17 16,0 17-31</inkml:trace>
  <inkml:trace contextRef="#ctx0" brushRef="#br1" timeOffset="160238.2">26476 2611 0,'0'17'219,"0"1"-204,0-1-15,0 36 16,0-17-16,0 17 15,0 17 1,0-17 0,-18-35-1,18-1 17,0-34-17,0-1 1,0-17-1,0-1-15</inkml:trace>
  <inkml:trace contextRef="#ctx0" brushRef="#br1" timeOffset="160711.21">26441 2328 0,'0'0'0,"-18"0"0,0 18 31,18 0-31,0-1 16,0 1-1,18-18 17,0 0-32,35-18 15,-18 1 1,-17-19 0,-18 19-1,-53 17 1,35 0-16,-17 0 15,-1 17 1,19 36 0,17 0-1,0 0 17,35-18-17,-17-17-15</inkml:trace>
  <inkml:trace contextRef="#ctx0" brushRef="#br1" timeOffset="161237.9">26864 2611 0,'0'17'0,"0"1"15,0-1-15,-18 19 16,18-1-1,0 36 1,0-36 0,0-18-16,-17 19 15,-1-36 17,18 17-32,0-34 46,0-36-46,0 35 0,0-52 32,71-36-17,17 35 1,35 36 0,-34 35-1,-1 53 1,-53 70-1,-35-34 1,-18-19 0,-17-35 15,17-17-15,1-18 15,17-18-16,17 1-15</inkml:trace>
  <inkml:trace contextRef="#ctx0" brushRef="#br1" timeOffset="161678.31">27693 2575 0,'0'0'16,"0"-17"0,-18-1-16,18 36 31,0 70-16,0-53 1,0 71 0,0 17-1,0-34 1,-17-1 0,-1 0-1,18-35 1,0-35-1,0-54 17,0-34-17,18-1 1</inkml:trace>
  <inkml:trace contextRef="#ctx0" brushRef="#br1" timeOffset="162012.01">27622 2663 0,'0'-17'0,"0"34"0,-35-87 32,35 17-17,0 18 1,124-1 0,-18 36-1,52 0 1,-105 53-1,-53 53 1,-70-35 0,-89 17-1,88-53 17,54-35-32,17 18 15,35-36 16,36 1 1</inkml:trace>
  <inkml:trace contextRef="#ctx0" brushRef="#br1" timeOffset="162811.44">28187 2575 0,'0'0'16,"18"-17"-16,-18-1 0,17 0 15,-17 1 1,0 34 15,0 19-31,0 52 16,0-18 0,0-34-16,0 34 31,18-35-16,35-35-15,0 0 32,0 0-17,0-52 1,-36 16-16,18-34 16,-17 34-16,17-52 15,-17 0 1,-18 106 15,0-1-31,0 36 16,-18-17-16,1 87 15,17-52 1,0-1 0,35-52 15,18-18-16,53 0 1,-36-36 0,-52 19-16,88-89 15,-53-17 1,-18-71 0,-35 88-1,0 35 1,0 53-16,-35 18 15,-18 18 1,35 70 0,18 71-1,0-35 17,35-1-32,1-52 15,-1-36 16,18-35-31,0 0 32,-18-35-17,0-1 1,-17 1-16</inkml:trace>
  <inkml:trace contextRef="#ctx0" brushRef="#br1" timeOffset="163014.07">28875 2505 0,'-18'0'0,"36"0"0,-53 0 15,35-18-15,17 18 32,36 0-32,71-18 15,-36 18 16,0-17-31,-53-18 32</inkml:trace>
  <inkml:trace contextRef="#ctx0" brushRef="#br1" timeOffset="163557.95">29633 2258 0,'0'-18'16,"18"18"15,0 0-31,87 0 16,19-18 15,-54 18-16,-52-17-15,-71 17 32,-17 0-17,-19 0 1,72 0 0,-1 0-16,-17 0 15,0 0 1,17 53-1,0 35 1,1 0 0,17 53 15,-18-17-31,18-36 16,0-35 15,0-18-16,18-17-15,-1-18 16,36 0 0,18 0-1,17-71 1,-17 36-16</inkml:trace>
  <inkml:trace contextRef="#ctx0" brushRef="#br1" timeOffset="164128.35">30162 2434 0,'0'0'15,"-17"0"-15,-1-17 0,1-1 16,17 0-16,0 1 16,52-19-1,-16 36-15,17-17 31,0 17-31,-36 17 32,-17 72-17,0 16 1,-70 54 0,-1-88-1,-17-1 1,17-52-1,36-18 1,17 0 0,1-35-1,17 17 1,0-53 0,35 54-16,-17 17 31,-1 17-16,19 36-15,-1-35 32,-35 0-32,53-1 15,-18-17 1,0 0 0,-17 0-1,0 0 1,17-17-1,-17-19 1</inkml:trace>
  <inkml:trace contextRef="#ctx0" brushRef="#br1" timeOffset="165328.29">30515 2170 0,'-17'0'0,"34"0"46,1 0-30,0 0-16,70-18 16,-18 18-1,-34-18-15,52 1 32,-53 17-32,-17 0 15,-18 53 16,0-18 1,0-18-32,0 54 15,0 0 1,0 52 0,-18-35-1,0 18 1,18-88-16,-17 52 15,-1 18 1,0-35 0,1-17-1,-1-1 1,-17-35 15,-18 18-31,-18-18 31,54 0-15,-36 0 0,35 0-1,-17 0 1,17 0 0,18-18-1</inkml:trace>
  <inkml:trace contextRef="#ctx0" brushRef="#br1" timeOffset="167758.04">12488 3757 0,'0'0'16,"0"-18"-16,18 18 15,-18-17 1,0-1-16,18-17 15,-18 17-15,0-17 32,0 53-1,0 52-15,0 1-1,0 17 1,0 53-1,0-53 1,0-70-16,0 52 16,0-34-1,0-54 32,0-35-16,0 0-31,0 0 16</inkml:trace>
  <inkml:trace contextRef="#ctx0" brushRef="#br1" timeOffset="169245.11">12330 3669 0,'-18'0'47,"0"0"-32,18-18 32,0 1-47,0-1 0,18 18 16,17-18 0,53-17-16,1 17 31,16-17-16,-34 35 1,-36 0-16,-17 88 16,-18-17-1,-35 17 1,-54-17 0,19-1-1,35-70 1,17 18-1,18-36 32,18 18-31,52-35 0,-17 35-16,53 0 15,-18 0 16,-17 53-15,-36 17 0,-35 1-1,0-53-15,-18 70 16,-70 0 0,18-35-1,-36 0 1,35-36-1,-17-17 1,0 0 0,35-35-1,18 18 17,35-1-17,17-17 16,54-1-31,-36 19 16</inkml:trace>
  <inkml:trace contextRef="#ctx0" brushRef="#br1" timeOffset="169737.65">13864 3969 0,'0'0'0,"-17"0"0,-1 0 0,-17-18 15,17 18 1,36 0 15,35 0-15,-36 0-16,142 0 16,17 0-1,71 0 1,-88 0-1,70 0 1,-123 0 0,-35-18-1,-54 18 17,-17-17-17,-35 17 1,35-18-1,-18 1-15</inkml:trace>
  <inkml:trace contextRef="#ctx0" brushRef="#br1" timeOffset="170260.03">14940 3669 0,'0'0'0,"-18"0"31,18 18 0,0-1-31,18 1 16,0-1-16,52 36 16,19-17 15,16-1-16,-16-35 1,16 0 0,-87 0-16,35 0 15,-71 0 17,1 0-17,-54 0 1,-35 70-1,18-17 1,70-35-16,-105 70 16,70-35-1,0 18 1,35-54 0,1-17 15,-1 0-16,-35 0 17</inkml:trace>
  <inkml:trace contextRef="#ctx0" brushRef="#br1" timeOffset="170989.53">13159 4674 0,'0'0'0,"-18"0"32,0 0-17,1 0-15,-19 0 0,-34 0 31,35 0-31,-71 53 16,-18 35 0,18 36-1,36-18 1,70 17 0,0-52-1,0-54-15,88 36 16,53-17-1,-35-36 1,70 0 0,-52 0-1,-71 0 1,-36-18 31,1 0-32,0 1-15</inkml:trace>
  <inkml:trace contextRef="#ctx0" brushRef="#br1" timeOffset="171488.35">14111 5080 0,'-18'0'0,"36"0"16,-53 0-16,17 0 0,-52 0 15,87 0 17,1 0-32,105 0 31,18 18-15,89-1-16,-1-17 31,-158 0-31,123 18 15,17-18 1,-122 0 0,-19 0-1,-88 0 32,-17-18-47,0 1 16,17-1-1</inkml:trace>
  <inkml:trace contextRef="#ctx0" brushRef="#br1" timeOffset="172009.48">15187 4710 0,'0'-18'0,"0"36"0,-18-36 31,1 18-31,-1 0 16,18 35 0,0-17-16,0 52 15,71 1 1,35 0 0,-18-19-1,53-34 16,0-18-31,-88 0 32,-35 0-17,-18-18 1,-36 18 0,-34 36-1,-19 34 1,-52 1-1,53-1 1,-35 19 0,70-37-1,18-34 1,35 0 0,0-1-1,35-17 16,18-35-15</inkml:trace>
  <inkml:trace contextRef="#ctx0" brushRef="#br1" timeOffset="176638.16">16863 6297 0,'0'0'0,"0"-18"0,0 36 62,0 0-62,0-1 0,0 72 32,-18 52-32,0 0 31,1-106-31,-1 53 16,18-17-1,0-54 1,0-34 15,0-18-15</inkml:trace>
  <inkml:trace contextRef="#ctx0" brushRef="#br1" timeOffset="176988.25">16792 6438 0,'0'-17'0,"0"34"0,0-52 0,0 17 15,0-35 1,18 0 0,52 18-1,1 18 1,70 17 0,0 70-1,-53 18 1,-52-52-16,17 122 15,-53-70 1,-36 18 0,-17-35-1,53-53 1,-17-18 0,-19 0-1,1-36 1</inkml:trace>
  <inkml:trace contextRef="#ctx0" brushRef="#br1" timeOffset="177168.09">16827 6720 0,'0'0'0,"-17"0"0,17-17 31,88 17-16,71-18 1,-36 0 0,18-34-1,-105 52-15,17-18 16</inkml:trace>
  <inkml:trace contextRef="#ctx0" brushRef="#br1" timeOffset="177458.29">17815 6368 0,'0'0'0,"0"-18"15,0 36 17,0-1-32,0 36 0,-17 53 31,17-71-31,-18 53 15,-17 18 1,17-35 0,18-53-1,0-1 1,35-70 15</inkml:trace>
  <inkml:trace contextRef="#ctx0" brushRef="#br1" timeOffset="178027.75">17762 6544 0,'0'-35'0,"-17"-1"15,34 107-15,-34-177 0,17 53 16,53 0 0,0 36-1,52 17 1,-34 0-1,35 70 1,-106 36 0,-53 0-1,-106-18 1,36-35 0,52-35-1,53-18 1,18-18 15,89 0-15,16 1-1,-16 17 1,16 17 0,1 19-1,-53 34 1,-53 1-1,-70-36 1,-71 18 0,-1-35-1,54-18 1,-18 0 15,89 0-31,-36 0 16,53-18-1,53-35 17,17 18-17</inkml:trace>
  <inkml:trace contextRef="#ctx0" brushRef="#br1" timeOffset="178437.41">18927 6473 0,'0'-17'16,"0"34"-16,0-52 0,0 0 0,-36 0 15,-34 35 16,-1 17-31,1 54 32,34-54-32,-52 125 0,53-37 31,17 1-15,53-35-16,36-36 31,-36-35-31,53 18 15,-52-18-15,52 0 16,0-36 0,0 1-1,-17-18 1,-53 36-16</inkml:trace>
  <inkml:trace contextRef="#ctx0" brushRef="#br1" timeOffset="178718.06">19332 6456 0,'0'-18'0,"0"36"0,0-53 15,0 52 17,0 18-32,-17 71 31,-1 18-16,0-54 1,-17 1 0,35-53-16,0-1 15,0 18 1,18-35 0,17-17 15,-17-36-31</inkml:trace>
  <inkml:trace contextRef="#ctx0" brushRef="#br1" timeOffset="179118.15">19315 6438 0,'-18'0'0,"36"0"0,-36-35 16,18 17-1,0 1 1,53 17-1,88 0 1,0 17 0,53 71-1,-70 1 1,-107-19 0,-17 1 15,-17-36-31,-54 18 0,-70 0 31,0-18-15,35 0-16,-35-17 31,35 0-15,88-18-1,1 0 1,70-18-1,-18 0-15</inkml:trace>
  <inkml:trace contextRef="#ctx0" brushRef="#br1" timeOffset="179637.35">20708 6756 0,'0'0'0,"-18"-18"0,1 18 16,-36-18-1,35 18 1,36 0 15,105 0-15,36 0-16,70 0 31,-52 0-15,-124 0-16,123 18 0,-88-18 31,-70 0-16,-18-18 1,0 1-16</inkml:trace>
  <inkml:trace contextRef="#ctx0" brushRef="#br1" timeOffset="180108.37">21449 6368 0,'-18'0'0,"36"0"0,-53 0 0,17 0 0,0 0 0,1 0 32,-1 35-32,18 35 31,18-17-15,105 18-16,36-36 31,0-17-16,-54-18 1,-69 0 0,-54 0 15,-35 17-15,18 1-16,-53 35 31,52-18-31,-69 36 0,-36 35 31,35-18-15,70-53-16,1-35 15,35 18 17,88-71-1,-52 35-16</inkml:trace>
  <inkml:trace contextRef="#ctx0" brushRef="#br1" timeOffset="180994.37">22507 6279 0,'0'-17'0,"0"-18"32,0 52-1,-17 1-31,17 17 16,0-17-16,-36 140 15,1-16 1,17 16-1,1-52 1,-1-35 0,0-18-1,1-53 1,-1-36 15,18-17-15,0-35-1,53 18 17,-35 34-32,123-69 15,35 34 1,-52 71 0,17 71-1,-106 17 1,-35 71-1,-53-71 1,0-35 0,36-36-1,-1-17 17,18-17-1,35-19-16,36-52 1</inkml:trace>
  <inkml:trace contextRef="#ctx0" brushRef="#br1" timeOffset="181277.44">23266 6350 0,'0'0'0,"0"-18"0,17-17 31,-34 106 0,-19 70-15,36-18-1,-35 18 1,35-105-16,-18 34 16,18-17-1,18-35 1,35-18 15,-35 0-31,35 0 16,-36-18-16,36-52 0</inkml:trace>
  <inkml:trace contextRef="#ctx0" brushRef="#br1" timeOffset="181477.02">23072 6667 0,'-18'0'16,"36"0"-16,-71 0 0,53-17 0,-18 17 16,36 0-1,17 0 1,88 0 0,19-18 15,-37-17-31,-69 35 0</inkml:trace>
  <inkml:trace contextRef="#ctx0" brushRef="#br1" timeOffset="182258.42">23901 6562 0,'-18'0'16,"0"0"-16,1 0 15,-36 35 1,-18 35-1,54 1 1,17 17 0,-18-17-1,18-36 1,0-17 15,-18-1-31,-17-52 47,35-18-31,0 36-16,0-72 0,18 19 31,70-18-15,18 52-1,-18 36 1,18 36-1,-89-19-15,19 36 16,-1 53 0,-35-18-1,0-35 1,0-18 0,-53-35 15,18 0-16,35-53 17,0-35-32,88-18 31,-70 71-31,70-53 16,53 35-16,-18 53 31,-17 88-16,-53 18 1,-53-35 0,-35 17-1,-36-53 1,36 0 15,0-35-15,52 0 15,1-17-31</inkml:trace>
  <inkml:trace contextRef="#ctx0" brushRef="#br1" timeOffset="182741.06">24783 6950 0,'17'-18'62,"1"18"-62,17-18 0,36-34 16,17-19 0,18-88-1,-53 53 1,-53 71-1,17-53 1,-17 70 0,-35 1-16,-36 52 31,-17 88-15,71-87-16,-36 122 15,35-52 1,36-18-1,35-52 1,52-19 0,1-17-1,-70 0-15,34 0 16,18 0 15,-70-17-15,0-1-16,-18-17 31</inkml:trace>
  <inkml:trace contextRef="#ctx0" brushRef="#br1" timeOffset="183341.29">26194 6191 0,'17'-17'0,"-34"34"0,52-52 16,18 0-1,-53 17 1,-18 53 15,-70 71-15,-18 53-1,53-106-15,-123 194 16,52-88 15,1 70-31,35 18 31,35-71-15,0 1 0,53-142-16,-18 18 15,18-36 1,36-70 0,34-70-1,-35 88-15</inkml:trace>
  <inkml:trace contextRef="#ctx0" brushRef="#br1" timeOffset="183960.03">26282 6438 0,'0'0'15,"0"-17"-15,0-19 0,0 19 16,0-1-1,0 36 17,0 87-32,0 1 31,0 53-15,0-35-16,0-107 15,-35 54 1,-1-36-1,19-35 1,17-53 15,0 35-31,0-34 16,70-37 0,1 19-1,17-1 1,18 36-1,-53 35 17,-18 0-32,18 88 15,-53 0 1,0 1 0,-71-19-16,19-35 31,-54-17-16,17 0 1,54-18 0,0 0-1,35-36 1,35 19 0,36-1-1</inkml:trace>
  <inkml:trace contextRef="#ctx0" brushRef="#br1" timeOffset="184420.48">27058 6685 0,'0'0'0,"-35"-18"31,17 18-31,-52 36 15,-19 52 1,36 0 0,36-35-1,17 0 1,0-35-16,70-18 31,36 17-15,18-17-16,-36-35 15,-35-18 17,-53-35-17,-53-18 1,-35 71 0,35 17-1,-35 36 1,35 17-1,35-17-15,0 17 16,18-17-16,36-1 16,34 1-1,1 0-15</inkml:trace>
  <inkml:trace contextRef="#ctx0" brushRef="#br1" timeOffset="185789.96">27658 6809 0,'0'-18'0,"0"36"16,0-71-1,-18 17 1,0 36-16,-17-17 16,18 17-16,-36 0 15,0 35 1,17 18-1,1 0 1,35 17 0,0-17-1,18-35-15,35-18 16,0 0 0,0 0 15,-18-35-31,18-36 31,-18-17-15,-35 53-16,53-89 0,-53 89 15,35-53 1,-17-18 0,0 88-1,-18 1 1,0 87-1,-36 18 1,1 89 0,35-89-1,-18 18 1,18-36 0,0-34-1,53-1 16,-35-35-31,35 0 0,17 0 32,19-53-32,-19 0 31,-17 0-15,-35 18-16,-1 35 15,-34 18 32,17-1-47,-36 36 16,36-18-1,0 1 1,0-19-16,18-17 16,70 18 15,0-18-31,-17-18 31,17-35-15,-70 36-16,-1-36 15,19 0 1,-36 35 0,0 1-1,-18 17 16,-17 35-15,35-17-16,-35 34 16,-1 37-1,1 34 1,35 71 0,0 35 15,0-87-16,0-90-15,0 160 16,-35-18 0,-1-88-16,-17 17 31,-17-70-15,17-53-1,-18 0 1,1-53-1,-1-35 1,-17-70 0,53-37-1,17 72 1,18 88-16,18-89 31,35 54-15,17-1-16,-17 1 15,-17 52 17,-1-35-17,0 18 1</inkml:trace>
  <inkml:trace contextRef="#ctx0" brushRef="#br1" timeOffset="186309.94">29633 6350 0,'0'0'0,"0"-18"16,0 1-1,-17 17 1,-1 17-16,-53 54 16,54-36-16,-71 89 15,52-89-15,-105 141 16,0-70 0,0 35 15,70-70-31,36-1 15,35-52 17,53-53-1,18-18-15</inkml:trace>
  <inkml:trace contextRef="#ctx0" brushRef="#br1" timeOffset="187118.06">29722 6897 0,'0'0'0,"17"-18"0,-17 1 16,0-36 0,0 35 15,-17 0-31,-19 18 15,19 0-15,-36 0 16,-36 53 0,1 18-16,18-1 31,52 1-15,18-18-1,35-36 1,54-17-1,-19 0 1,18-52 0,-35-19-1,35-70 1,-17-18 0,-53 53 15,-1 0-31,-17 89 31,0 34-15,-53 89-1,18 53 1,35-53 0,-18 0-1,18-36 1,18-34-1,35-36 1,-35 0-16,35 0 16,17-53-1,1 0 1,-36 0 0,-35 35 15,0 53-16,0-17 1,-18 17 0,-17 1-16,17-19 31,18 1-15,18-18 15,35-53-16,-53 35-15</inkml:trace>
  <inkml:trace contextRef="#ctx0" brushRef="#br1" timeOffset="187307.91">30162 6720 0,'0'0'0,"0"-17"16,-17 17-16,-1-18 31,18 36 16,18-18-47,35 17 15,-36 1 1</inkml:trace>
  <inkml:trace contextRef="#ctx0" brushRef="#br1" timeOffset="187568.2">30409 6756 0,'0'0'0,"0"17"63,0 1-63,0 0 0,18 52 16,-18-35-1,18 18 1,-18-35-1,0 0 17,17-18-17,1-18 1,0 0 0,-1 1-16</inkml:trace>
  <inkml:trace contextRef="#ctx0" brushRef="#br1" timeOffset="187788.68">30709 6791 0,'18'-18'16,"-36"36"-16,36-53 16,-36 52 15,1 1-31,-54 35 16,18 0-1,36-36 1,-54 36-16,0-17 31,54-19-15,17 1-1,70-18 1</inkml:trace>
  <inkml:trace contextRef="#ctx0" brushRef="#br1" timeOffset="188168.02">31450 6315 0,'0'0'16,"18"-18"-16,-18-17 0,-18 35 31,-70 106-15,0 35-1,52-88 1,-105 158 0,36-70-1,-19 36 1,53-36 0,54-88-16,-36 70 15,35-87-15,1 52 16,-1-35-1,36-71 17,35-35-17,-1 18-15</inkml:trace>
  <inkml:trace contextRef="#ctx0" brushRef="#br1" timeOffset="188439.41">31450 6932 0,'0'0'0,"0"-18"31,0 36-15,-18 35-16,-17 0 31,35 0-16,-17-18 1,-1-17 0,18-36 15,18-17-31</inkml:trace>
  <inkml:trace contextRef="#ctx0" brushRef="#br1" timeOffset="188637.75">31450 6685 0,'0'-18'16,"0"36"-16,0-53 0,0 17 16,-18 18-1,18 18 1,0-1-1,18 1 1,0 17 0</inkml:trace>
  <inkml:trace contextRef="#ctx0" brushRef="#br1" timeOffset="189199.45">31715 6862 0,'0'0'15,"-18"0"-15,18 17 16,-18 1 0,1 17-1,17 0 1,-18 1-1,18-19-15,-17 19 32,17-19-17,0-34 32,0-19-31,35-17-1,-35 36 1,53-36 0,35 0-1,-35 35 1,35 18 0,-53 53-16,-35 18 31,0-18-16,-17 0 1,-19-36 0,36 1-1</inkml:trace>
  <inkml:trace contextRef="#ctx0" brushRef="#br1" timeOffset="189639.42">32209 6914 0,'0'18'31,"0"0"-31,0 17 16,0-17-16,-18 35 15,-35 35 1,18 0 0,-18 53-1,35-17 1,-17 87 15,17-87-15,-35 52-16,0-70 15,18-53 17,18-36-17,17-69 16,35-19-15,-35 53-16</inkml:trace>
  <inkml:trace contextRef="#ctx0" brushRef="#br1" timeOffset="190019.59">32067 6967 0,'0'-17'0,"0"34"0,0-52 16,0 17-16,53 1 31,-17 17-31,17 0 16,17 0-1,18 0 1,-70 35-1,-18 0 1,-53 18 0,-17-17-1,-1-19 1,18 18 0,35-35 15,36 0-16,53-17 17,-54 17-32</inkml:trace>
  <inkml:trace contextRef="#ctx0" brushRef="#br1" timeOffset="190790.48">32508 6897 0,'0'-18'0,"0"36"0,18-36 15,-18 36 32,-18-1-47,1 36 16,17 0 0,0-35-16,0 0 31,35-1-31,18-17 15,0 0 17,17-35-17,-17-36 1,0 1 0,-53 52-16,0 36 46,0 17-30,-17 18 0,17-35-16,0 17 15,0 0 1,17-17 0,54-18-1,-18 0 1,17-106 15,-17 18-15,0-36-16,18-70 31,-54 88-15,-17 71-1,-17 35 1,17 18-16,-53 105 15,35 1 1,1-18 0,17 17-1,0-52 1,0-1 0,0-52-1,70-18 16,-17 0-31,-18 0 32,53-53-32,-52 18 15</inkml:trace>
  <inkml:trace contextRef="#ctx0" brushRef="#br1" timeOffset="191108.19">32897 6756 0,'0'17'32,"17"-17"-32,1 18 0,70-18 15,0 0 1,-53 0-16,71 0 31,18-18-15,-71 18-16,-18 0 31,-53 0 0,1-17-15,-1 17-16,-35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2:28:14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4939 2469 0,'0'0'0,"0"18"0,18-18 0,-18 35 31,0-17-31,0 0 16,-18-36 31,18 0-31</inkml:trace>
  <inkml:trace contextRef="#ctx0" brushRef="#br0" timeOffset="1669.64">3616 758 0,'0'-17'0,"0"-36"31,0 35-31,0-17 0,0 17 31,0 1-31,0 34 32,-18 19-17,-17 52 1,-36 106 0,71-124-16,-70 89 15,-18 35 1,35-70-1,18-54 17,17-52-17,18-36-15,0-35 32,0-53-17,18 1-15,52-1 31,-52 53-15,52 53 0,1 53-1,-1 53 1,-17-36 0,36 18-1,-37-35 16,-16-53-31,52 18 0,0-18 16,18-53 15,-36-18-31,-17-70 32,-35 0-17,-18-70-15,-71 34 31,-34 54-15,-1 87 0,-35 36-1,17 89 1,71 34 0,53-70-16,0 88 15,36 0 16,17-70-31,17-36 32,-52-35-32,35 0 15,0 0-15,35-35 32,-53-18-17,0 18 1,1 35-1</inkml:trace>
  <inkml:trace contextRef="#ctx0" brushRef="#br0" timeOffset="2223.4">4357 1217 0,'-18'0'0,"1"0"0,-1 0 16,0-18-1,18-34-15,0 16 32,36-17-17,16 53-15,-16-17 0,52 17 31,-18 35-15,1 53 0,-53-17-1,-18 52 1,-36-52 0,1-36-1,35-17 1,0-71 15,0 0 0,18 18-31,17-54 0,-17 54 0,17-53 16,35 17 15,-52 36-15,35 35-1,-35 0 1,17 0 0,-35 18-16</inkml:trace>
  <inkml:trace contextRef="#ctx0" brushRef="#br0" timeOffset="3499.44">5345 1393 0,'0'0'16,"-18"18"0,18-36 15,35 1-16,18-36 1,-35-18 0,-18-17-1,-53 0 1,35 70-16,-52 1 16,-36 17-1,0 70 1,35 18-1,36 36 17,35-89-32,0 18 15,0-35-15,18 52 0,52-34 32,19-36-17,-1-18-15,-18-17 31,1-54-15,-36-34 0,-35 17-1,0 71 1,0 53 15,0-1-31,0 36 16,0 53-1,0 0 17,35-36-17,18-52-15,18 0 32,35-36-17,-53-35 1,-18 35-16,35-87 15,-52-1 1,17 18 0,-35 52-1,0 19 1,0 52 0,0 88-1,0-34 1,0-19 15,36-35-15,-1-35-1,35 0 1,-52 0-16,35-53 16,18-35-1,-36-18-15,-17 36 31,-18 35-15,0 88 15,0-36-31,0 54 16,0 35 0,35-36-1,18-35 1,53-35-1,-1-17 17,-16-36-17,-54-71 1,-35 36-16,-71-18 31,1 71-31,-18 17 31,52 54-15,36 17 0,0-36-1,0 1 1</inkml:trace>
  <inkml:trace contextRef="#ctx0" brushRef="#br0" timeOffset="4199.64">6879 706 0,'18'-18'0,"-36"36"0,36-54 16,17 1-1,-17 0 1,-18 17 0,0 36-1,0 52 1,-18 71 0,18 18-1,0 35 1,0-53-1,0-53 1,0-70 0,0 17-1,0-17 1,0-71 15,0-17-31,-18-72 31,18 72-15,89-18 0,34 35-1,36 53 1,-18 70 0,-106-52-16,71 105 15,-106-34 1,-53 16-1,-88-34 1,53-53 15,-53-1-31,105-17 16,-34 0 0,17-17-1,35 17-15,18-36 31,106-17-15,-88 53-16</inkml:trace>
  <inkml:trace contextRef="#ctx0" brushRef="#br0" timeOffset="4749.56">8167 1199 0,'0'-17'0,"0"34"0,0-52 16,0 18-16,0-1 0,0-17 15,-35-18-15,-18-18 32,0 53-17,-18 18-15,36 18 16,-36 70-1,-35 36 1,36 17 0,52-53-1,36 0 1,52-52 0,124-54-1,-52-53 1,-89-17-1,-18-35 17,-35 52-17,0 36-15,0 53 16,-18 70 15,1 35-31,17-52 31,35-1-15,35-34 0,1-36-1,17-36 1,-35 1-16</inkml:trace>
  <inkml:trace contextRef="#ctx0" brushRef="#br0" timeOffset="5599.72">8784 1094 0,'0'-18'16,"0"36"-16,0-107 15,-17 72-15,-1 17 16,-35 0 0,-18 88-1,36 18-15,0 70 31,35-88-15,17-17 0,89-36-1,-35-35 1,70-53 0,-18-35-1,-34-71 1,-54-52-1,-17 87 17,-18 89-32,0-18 15,-18 124 1,0-54 0,1 107-1,17 34-15,0-16 31,0-72-15,0-17 0,0-71 15,0-35-15,17-35-1,1 53 1,52-36-16,19 1 15,-1 52 1,-35 18 15,-53 18-31,0 35 16,-35-36 15,17-17-31,-70 18 16,-18 0-1,71-1 1,17 1 0,18 17-1,0-17-15,53 17 16,17 18 0,1 0-1,-53-18 1,-1-35-1,1 0 1,-18-17 15</inkml:trace>
  <inkml:trace contextRef="#ctx0" brushRef="#br0" timeOffset="6669.53">10654 1182 0,'0'0'0,"18"-18"0,-1 1 0,1-89 32,-18 88-32,0-35 15,0 35 1,-18 18-1,-17 71 1,-18 70 0,18 0-1,35-35 1,0-35 0,17-54-16,54-17 15,52-17 1,36-54-1,-53-17 1,-18-88 15,-88 17-31,-141-18 16,-35 142 15,52 53-31,18 88 31,106-18-15,53 18 0,106-53-1,88-53 1,18-71 0,-89-17-1,-35-89 1,-123 54-1,-18-1 1,-18 107 0,-17-18-1,-36 70-15,36 88 32,35 18-17,0 124-15,0-212 0,0 141 31,53 88-15,-18 36 0,-17-89-1,-1 71 1,-17-36 0,-53-52-1,-17-159 1,-18-53-1,-36-88 1,36 0 15,35-18-31,53 70 16,-18-105 0,18 18-1,71 17-15,-53 71 16</inkml:trace>
  <inkml:trace contextRef="#ctx0" brushRef="#br0" timeOffset="7090.03">12982 706 0,'0'0'16,"18"-18"-16,-18-17 15,0 52 17,-18 124-17,-35 0 1,18 36 0,0-36-1,17-123-15,18 35 16,0-36-1,0-34 1,0-36 15</inkml:trace>
  <inkml:trace contextRef="#ctx0" brushRef="#br0" timeOffset="7319.49">12947 847 0,'0'0'15,"18"-36"-15,-1 1 0,1 0 0,35 0 31,0 70-15,0 71 0,35 123-1,-71-106 1,1 1 0,-18-71-1,-18-36 1,-52-17-1,-1-52 1</inkml:trace>
  <inkml:trace contextRef="#ctx0" brushRef="#br0" timeOffset="7989.63">12682 1129 0,'0'0'15,"0"18"-15,53-1 31,-17-17-31,-1 0 0,53 0 16,159-53 0,18-35-1,-107-18 1,-17-35 0,-123 53-1,-18 53-15,-53-36 16,-17 71-1,34 35 1,19 89 15,17 17-31,0 106 32,17-88-17,-17-71 1,0 0-1,0-70 1,0-54 15,0 19-31,0-54 16,36-35 0,52 1-1,18 52 1,52 35-1,1 71 1,-53 53 15,-124 17-31,-70-70 16,-88 18 15,35-54-31,52-17 31,72 0-31,-19-35 16,36-36 0,71 1-1</inkml:trace>
  <inkml:trace contextRef="#ctx0" brushRef="#br0" timeOffset="8449.62">14728 1094 0,'0'0'16,"18"0"-16,0-18 0,-1 0 15,54-35-15,-53 0 32,-18 1-17,-71 52-15,-35 0 31,0 70-15,53-17 0,53 35-1,0-70-15,71 17 16,70 36 0,53-18-1,-70 0 1,-54 17-1,-176-17 1,-17-35 15,-89-18-31,36 0 32,70-36-17,53-17-15,53 18 31,18 18-31,70-36 16,0 17-16</inkml:trace>
  <inkml:trace contextRef="#ctx0" brushRef="#br0" timeOffset="10139.74">15699 741 0,'0'0'0,"0"-18"0,0-17 0,0 17 16,0 1-16,17 17 0,-17-18 31,0 53 0,-70 71-15,17 35 0,35-106-16,-52 160 15,34-37 1,36-87 0,36-1-1,52-70 1,0-17-1,18-54 1,-71 54-16,18-54 31,0-35-31,-35 36 16,-54 87 15,19 1-15,-19 52-1,1 36 1,35-18 0,0-35-1,88-35 1,18-18 0,0 0-1,-71-18-15,71-70 16,-35-35-1,-71-1 17,-89 18-17,-16 53-15,-72 71 32,89 53-17,70-36-15,-17 53 0,35 36 31,18-36-15,105-35 0,36-36-1,-124-17-15,106-17 16,36-36 0,-54-53-1,-70 18 1,-53 35-1,0 71 32,0-1-47,-35 71 0,35-17 32,0-1-17,17-34 1,36-19-1,36-17 1,-19-53 0,1-35-1,-54-53 1,1 88 0,0 0-1,-18 71 1,0 53-1,0 17 1,0 0 15,53-18-31,-1-52 32,-34-18-32,70 0 15,18-35 1,-35-36-1,17-105 1,-53 17 0,-17-17-1,-1 140-15,-17-16 16,0 34 0,-17 53-1,-19 71 1,19 70-1,-1-52 1,18-89 0,0 106-1,71-53-15,-18-52 16,70-36 15,-17-36-15,-35-16-1,-54 34-15,1-106 16,-1 54 0,-17 35-1,-52 52 1,34 89 0,0-18-1,18-52-15,18 16 16,52-16-1,1-36 1,0 0 15,34-53-31,-52-18 32,-53-35-17</inkml:trace>
  <inkml:trace contextRef="#ctx0" brushRef="#br0" timeOffset="10320.27">17127 952 0,'0'0'0,"53"0"31,-35 0-31,88 0 16,35-35-1,-106 18-15,18-1 16</inkml:trace>
  <inkml:trace contextRef="#ctx0" brushRef="#br0" timeOffset="10789.63">19350 635 0,'0'0'0,"0"-18"0,0 36 32,35 17-17,-17-17-15,35 105 0,35 71 31,0-35-15,18 0 0,-36-53-1,-70-89-15,18 1 16,17-18 0,-35-53-1,0 0 1</inkml:trace>
  <inkml:trace contextRef="#ctx0" brushRef="#br0" timeOffset="11019.7">19967 635 0,'0'-53'0,"0"106"0,0-124 32,-53 107-17,-35 52-15,-106 176 31,71-87-15,70-124-16,-36 88 16,37-35-1,52-89 1,35-17 0,53-35-1</inkml:trace>
  <inkml:trace contextRef="#ctx0" brushRef="#br0" timeOffset="11350">20002 1076 0,'18'-18'16,"-36"36"-16,36-53 0,0 52 31,-18 19-31,17 52 31,1 88-15,0 53 0,-18-17-1,0-141-15,-18 211 16,-70 0 0,35-88-1,-35-35 1,35-89-1,53-175 32,17 52-47,54-177 0</inkml:trace>
  <inkml:trace contextRef="#ctx0" brushRef="#br0" timeOffset="11689.68">20020 1252 0,'-18'-17'16,"36"34"-16,-36-70 0,18 36 0,0-1 0,0-17 15,18-18 1,70 18 0,53 17-1,1 71 1,-107 70-1,-88-34 17,-71 16-17,-34-52-15,69-35 16,19-18 15,70-18-31,35-17 31,89 0-15</inkml:trace>
  <inkml:trace contextRef="#ctx0" brushRef="#br0" timeOffset="12899.59">20867 1058 0,'17'-17'15,"-34"34"-15,34-52 0,-17 0 16,0 17-16,-35-17 15,-35 35 1,-72 106 15,37 35-31,52-18 32,53-17-17,0-53 1,53-35-1,70-18 1,-35-53 0,1-71-1,-37-17 1,-16 0 0,-36 88-1,-18 124 16,18-36-31,0 0 16,-18 36 0,18 52-1,36-35 1,17-35-16,35-35 31,0-36-31,0-70 31,-35-88-15,-18-1 0,-35-34-1,0 193-15,0-52 16,-53 70 0,-17 88-1,52 53 1,18 35-1,88 1 1,-17-107 15,-36-35-31,89 1 0,-18-36 16,-1-53 15,1-106-31,-53-17 31,-35 105-31,-18-123 16,0 106 0,0 70-1,-18 71 1,-17 71 0,0 87-1,35-34 1,0-54-1,0-52 1,0-54 15,17-70 1,-17 18-32,36-18 15,-19 36-15,54-142 0,-18 71 31,17 35-15,-34 53 0,-1 88-1,-35 35 1,17 1 0,19-36-1,17-53 1,-18-35-1,35 0 1,-52-17 0,17-19-1,-17-34-15,-18-1 32,0 18-17,-35 1-15</inkml:trace>
  <inkml:trace contextRef="#ctx0" brushRef="#br0" timeOffset="13153.34">21114 988 0,'0'0'16,"17"0"0,1 0-1,53 0-15,-1 0 32,18 0-17,-70 0-15,0 0 16</inkml:trace>
  <inkml:trace contextRef="#ctx0" brushRef="#br0" timeOffset="14439.95">3881 2346 0,'-36'0'16,"54"0"31,0 0-47,17 0 16,88 0-16,89 0 15,0 0 16,140 0-15,-246 0-16,335 0 16,-70 0-1,158-35 1,-88 17 0,158-17-1,54-1 1,-494 36-16,370-17 15,194-18 17,36 17-17,-177-17-15,194 35 16,194-18 15,-353 0-31,230 18 31,-212-17-15,247-1 0,-35 18-1,-230-18 1,-423 18-16,617 0 16,-17-17-1,-194-1 1,123 18-1,-211-17 1,34-1 15,-422 18-31,299-18 0,-211 18 32,-36-17-17,-140 17-15,-72 0 31,-158 17-15</inkml:trace>
  <inkml:trace contextRef="#ctx0" brushRef="#br0" timeOffset="15272.96">1446 5062 0,'-17'0'0,"34"0"0,-34 18 47,34-18-47,1 18 0,88-18 15,123 0 17,-52 0-17,-125 0-15,142-18 0,-141 18 0,106-18 31,0 18-15,-89 0 0,-70-35-1,-17 17 1,-71 1 0,-18-36-1</inkml:trace>
  <inkml:trace contextRef="#ctx0" brushRef="#br0" timeOffset="15653.32">2240 4762 0,'0'0'0,"-18"0"0,18 18 47,18 0-47,70-1 16,1 19-1,87-36 1,-35 0 0,-35 17-1,-89 1 1,-17 53 0,-70 17-1,-89 70 1,-17 1-1,52-35 1,89-71 15,17-18-31,36-35 32,70-35-17</inkml:trace>
  <inkml:trace contextRef="#ctx0" brushRef="#br0" timeOffset="16769.97">3828 4692 0,'0'0'0,"0"-18"0,0 1 16,0-36 0,0 0-1,0 35-15,0 106 47,0 18-31,0-53-16,0 71 15,0 34 1,0-52 0,0-88-1,0-1 1,0-69-1,53-54 17,-18-35-17,-18 52-15,1 36 32,17 53-17,1 71 1,-1 53-1,0-36 1,0 0 0,36-35-1,-18-53 1,35-18 0,0-88-1,-35-35 1,-53-35-1,0 52 1,0 1 15,0 70-31,0 35 16,0 107 15,0-1-31,0 70 31,36 1-15,34-18 0,18-70-1,-17-36 1,52-35 0,1-88-1,-36 17 1,-70 36-16,35-124 15,-53 71 1,-18 0 15,-53 88-31,18 53 16,36 88 15,17-106-31,0 89 0,53-18 31,35-71-15,0-17 0,18-54-1,0-17 1,-53-35 0,-36 71-16</inkml:trace>
  <inkml:trace contextRef="#ctx0" brushRef="#br0" timeOffset="17888.25">6703 4727 0,'0'-17'0,"0"34"0,0-52 15,0-36 1,0 54-16,0-54 31,0 54-31,0-1 0,0 53 32,0-17-17,0 52-15,0 71 31,0 1-15,0-72 0,0-17-1,35-53 1,18-35 0,18-71-1,-19 0 1,-34 36-1,0 70 17,17 17-32,-17 71 31,17 18-31,0-53 31,18-18-15,0-35-1,18-35 1,-19-35 0,-34 52-16,17-106 15,-35 36 1,0-18 0,0 36-1,0 52 1,0 54-1,0 69 1,0 1 0,36 18 15,34-54-15,-17-52-16,18-36 15,52-70 16,-70 17-31,-18-34 32,-35 52-17,0 70 17,0 1-32,0 70 15,0-17 1,0-1-1,71-34 1,-53-36 15,-1 0-31,18-18 0,-17-70 16</inkml:trace>
  <inkml:trace contextRef="#ctx0" brushRef="#br0" timeOffset="18249.46">7955 4286 0,'-18'-17'0,"36"34"0,-53-34 15,17 17-15,1 0 0,-36 35 16,35 18 0,18 17-1,18-17 1,17-35-1,-17-18-15,52-18 16,-17-35 15,-35-17-31,-18-18 32,-89 17-32,19 71 15,-36 71 16,88 17-31,18 35 32,53-35-17,36-35 1,-37-53-16</inkml:trace>
  <inkml:trace contextRef="#ctx0" brushRef="#br0" timeOffset="18779.74">8378 4286 0,'0'0'0,"0"-17"0,0-1 0,0 0 16,-17 18 0,17 18-16,-18 70 15,1 36 16,17-36-15,0-53-16,0 53 16,0-52-16,17 52 15,18-35 1,18-53 0,36-36-1,-37-34 1,54-54-1,-53-17 1,-53 18 0,18-1 15,-18 89-31,-18 88 16,-17 53-1,17 88 16,18-71-15,18-35 0,53-17-1,17-71 1,-18 0 0,-34 0-16,34-71 15,-35 36 1</inkml:trace>
  <inkml:trace contextRef="#ctx0" brushRef="#br0" timeOffset="19429.7">9931 4586 0,'-18'0'0,"36"0"0,-54 0 15,19-18 1,-1-52 0,36-1-1,70 18 1,71 18-1,-1 53 1,-122-1-16,52 72 31,-53-1-31,-35 35 16,-17-35 0,-1-35 15,-17-53-16,17-35 1,18-35 0,0-36-1,53-35 1,35 35 0,36 53-1,-19 71 1,-16 70-1,-54 18 1,-35-18 15,-18-18-31,1-52 0,17 17 16,-18-35 0,18-35 30,0 17-46,0 1 0</inkml:trace>
  <inkml:trace contextRef="#ctx0" brushRef="#br0" timeOffset="19872.11">11165 4286 0,'18'-17'0,"-36"34"0,36-52 15,-71 88 16,35-18-31,-52 89 16,52-1 15,18-17-31,36-18 32,34-88-32,36 0 15,35-70 16,-70-1-15,-71-35 0,0 0-1,-71 1 1,-35 52 0,89 53-16,-72 17 15,-16 89 1,69 0-1,36-53 17,0 17-32,71-70 15,-36 0-15</inkml:trace>
  <inkml:trace contextRef="#ctx0" brushRef="#br0" timeOffset="20170.68">11712 4145 0,'0'-35'16,"0"70"-16,0-88 0,0-17 15,-17 87 1,-19 89 0,1 53-1,17-36 1,18 18-1,0-123-15,18 53 16,35-36 15,0-17-31,0-18 16,17-53 15,-34-18-15,-19 1-16</inkml:trace>
  <inkml:trace contextRef="#ctx0" brushRef="#br0" timeOffset="20329.5">11624 4374 0,'-53'0'16,"106"0"-16,-124 18 16,71 0-1,71-18 1,17 0-1,53-36 1,-105 19 0</inkml:trace>
  <inkml:trace contextRef="#ctx0" brushRef="#br0" timeOffset="21629.5">13088 4357 0,'0'0'0,"0"-18"0,0 1 0,0-54 16,18-17 0,-18 35-1,-18 70 17,18 1-17,-35 88 1,35-53-16,-18 53 15,0 35 1,18-35 0,36-53-1,70-53 1,17 0 0,1-71-1,-36-17 1,-53-53-1,-35 35 1,0 0 15,0 71-31,-18 158 32,18-17-17,0-18 16,36 0-31,17-35 32,-36-53-32,36 0 15,18 0-15,35-53 32,-36-17-17,18-54 1,-17-17-1,-54 53 1,-52 159 31,18 35-47,17-1 16,52-34-1,-34-53-15,35 34 31,-35-34-15,-18 0 0,-53-36 15,35 0-31,-17-17 16,0 18-1,17 17-15,-17 0 16,35 35-1,0 0 1,70 18 15,18-35-31,53-18 32,1-18-32,-1-35 15,-53-17 16,-18-36-31,-52-18 32,-18 54-17,-70 70 1,-1 106 0,18-18-1,35 0 1,18 0-1,71-53 1,-18-35 0,0 0-1,17 0 1,-34-17-16</inkml:trace>
  <inkml:trace contextRef="#ctx0" brushRef="#br0" timeOffset="21920.78">15910 4269 0,'0'0'0,"0"-18"0,0 36 46,0-1-46,0 54 0,-17-1 16,-1 36 0,0-35-1,18-36 1,0-70 31,0-18-47</inkml:trace>
  <inkml:trace contextRef="#ctx0" brushRef="#br0" timeOffset="22249.62">15928 4022 0,'-18'-18'0,"36"36"0,-36-54 16,-35 36-1,53 18-15,-17 17 16,17 36-1,17-18 1,54-53 0,-1 0-1,-52-53 17,-18-35-32,-18 17 15,-70 36 16,18 52-31,52 54 32,0 35-17,36-18-15,35-70 32</inkml:trace>
  <inkml:trace contextRef="#ctx0" brushRef="#br0" timeOffset="22569.64">16563 4004 0,'0'0'15,"0"-18"-15,0 1 0,0-36 0,0 35 0,0-17 32,-35 35-17,-18 53-15,17 106 31,1-36-31,18 53 32,17-70-17,0-88-15,17 35 16,54-53 0,17 0-1,-18-53 1,-17-18-1,-53 54-15</inkml:trace>
  <inkml:trace contextRef="#ctx0" brushRef="#br0" timeOffset="22754.91">16210 4251 0,'-35'18'0,"70"-36"0,-105 53 0,52-35 31,36 0-31,105 0 32,18 0-17,-53 0 1,18-17 0</inkml:trace>
  <inkml:trace contextRef="#ctx0" brushRef="#br0" timeOffset="23351.83">18186 4445 0,'-36'-18'0,"72"36"0,-89-36 16,-53-52-1,106-1 1,0 54-16,0-54 15,53-17 1,70 53 0,1 35-1,35 105 17,-54 54-17,-105-53 1,-35 35-1,-18-106-15,0-17 32,36-53-17,17-18 1,53-53 0,17-35-1,36 0 1,-18 35-1,-17 88 1,-18 18 0,-36 36-1</inkml:trace>
  <inkml:trace contextRef="#ctx0" brushRef="#br0" timeOffset="24489.79">18997 4445 0,'18'0'16,"-1"0"-1,1-18 1,-18 1-16,53-19 16,35-16-1,-35-1 1,-18-18-1,-35 53 1,-53 18 0,36 0-1,-71 71-15,35 0 32,35 34-32,18-16 15,71-37 16,34-52-15,36 0 0,1-17-1,34-36-15,-17-35 32,-71 0-17,-70 70-15,-1-106 16,-17 54-1,-53 35 1,-35 52 0,18 36-1,-54 106 17,89-71-32,35 18 31,17-53-16,36-53-15,36 0 32,-19-35-17,-52 17-15,35-70 16,0-71 0,-18 35-1,-18 72 1,-17 104 15,0-16-31,0 87 16,0 1 15,0-36-15,71-35-16,17-36 15,0-17 16,-52 0-31,87-52 0,18-72 32,-53-17-17,1-106 1,-89 88 0,0 89-1,-89 87 1,19 54-1,17 123 1,53 35 0,18-88-1,70-17 1,-71-107 0,107 19-1,-18-36-15,35-36 31,-53-34-31,-53 17 32,-17 18-17,-124 35 1</inkml:trace>
  <inkml:trace contextRef="#ctx0" brushRef="#br0" timeOffset="28269.84">17251 3616 0,'0'-18'15,"0"36"32,0 0-47,0-1 16,0 36-1,0-18-15,0 1 32,-18-36 15</inkml:trace>
  <inkml:trace contextRef="#ctx0" brushRef="#br0" timeOffset="28450.06">17180 3440 0,'-17'0'0,"-1"0"16,0 0 0,18 17-1,0 1 1,0-1-1,36 1-15,-1-18 16</inkml:trace>
  <inkml:trace contextRef="#ctx0" brushRef="#br0" timeOffset="28849.93">17410 3510 0,'17'35'16,"-17"1"-1,18 17 1,-1 0 0,-17-1-1,18-34 17,-18-36-1,-18 1-16,18-1-15,0 1 16,0-1-16,0-70 16,53 35-1,36-18 1,34 71 0,-52 35-1,-36 54 1,-35-1-1,0-35 1,-18-53 0,-17 0-1</inkml:trace>
  <inkml:trace contextRef="#ctx0" brushRef="#br0" timeOffset="30921.63">2946 7479 0,'0'0'0,"-18"18"0,18-36 47,0 0-47,0 1 0,18-1 15,35-106 1,17-52 0,-35 0 15,-35-18-31,0 53 16,0 35 15,-17 88-16,-1 53 1,1 1-16,-1 140 16,18-17-1,0 70 1,0-70 0,35-71-1,36-88 1,35-35-1,17-89 1,18-17 0,-88 35-1,-35 1 17,-18 87-32,-18 53 15,0 53 16,18 1-31,0 34 32,71-35-17,0-70 1,-36-18-16,71-18 16,-1-52-1,-16-19 1,-54-16-1,-35 16 1,0 37 0,0 122 31,0 1-47,0 17 31,0-53-31,0 18 15,18 0-15,-1-35 32,-17-36-17,0-35 1,18-53 0,-1 18-1,1-18 1,53 71-1,-36 35 1,36 88 0,-36 0-1,-18 0 1,1-35 0,35-35-1,-35-18 16,17-53-31,35-35 32,1 0-17,-18 0 1,17 17 0,-52 71-1,17 35 1,-35 36-1,0-36-15,0 36 16,18-1 0,53 1-1,-1-54 1,1-17 0,17-53-1,0-17 16,-35 17-31,-18-88 32,-35 35-17,-35 53 1,-36 71 0,71-1-16,-17 72 15,-1 34 1,18-17-1,53-18 1,53-70 0,-18-18-1,18-53 1,-35-18 0,-54-35-1,-17 1 16</inkml:trace>
  <inkml:trace contextRef="#ctx0" brushRef="#br0" timeOffset="31129.7">4516 6315 0,'0'0'15,"-36"0"-15,19 0 0,-19 0 0,-17 0 16,1 0 0,34 0-16,0 0 15,-35 17 17</inkml:trace>
  <inkml:trace contextRef="#ctx0" brushRef="#br0" timeOffset="31353.87">2910 6932 0,'0'0'0,"-35"35"16,-35 18 0,52-35-1,53-18 1,159-53-1,-17 0 1,70-17 0,-89 17-1</inkml:trace>
  <inkml:trace contextRef="#ctx0" brushRef="#br0" timeOffset="32099.61">7373 6932 0,'0'18'0,"0"-36"0,-18 36 16,18-36-16,18-17 16,53-36 15,-36-17-16,-35 0-15,0 70 0,-88-70 32,70 53-32,-105-36 15,-71 71 1,17 71 0,142-36-16,-53 36 15,35 123 1,88-18-1,53-123 1,71-35 0,-18-36-1,-35-35 1,0-53 0,-53-17-1,-53-18 16,0 70-31,-36 71 32,19 106-17,17 17 1,53-17 0,17-53-1,54-53 1,-18 0-1,52-70 1,-52-36 0,-88 88-16</inkml:trace>
  <inkml:trace contextRef="#ctx0" brushRef="#br0" timeOffset="32350.1">8008 6544 0,'0'-35'16,"-18"-36"-1,1 54 1,-19 52-1,107 141-15,-159-229 0,176 18 0,-176 247 32,123-36-17,18 71 1,-35-53 0,-18 53-1,0-71 1,17-105-1,1-106 1,0-54 0,-18-105-1</inkml:trace>
  <inkml:trace contextRef="#ctx0" brushRef="#br0" timeOffset="32669.95">7937 6773 0,'-35'-106'15,"70"212"-15,-87-317 0,52 140 32,35 1-17,0 52-15,53 0 16,-35 18-16,18 0 16,-36 0-16,89 88 15,-89 18 1,-53-18-1,-88 18 1,-17-35 0,88-71-16,-18 18 15,35-18 1,36 0 0,70-53-1,-70 35 1</inkml:trace>
  <inkml:trace contextRef="#ctx0" brushRef="#br0" timeOffset="32979.3">8625 6368 0,'0'0'0,"-17"0"31,-1 17-15,0 71-1,18-52-15,0 140 16,0-17 0,0 53-1,0 17 1,0-70 15,0-124-31,0 0 0,18 0 31,-18-70-31,0-35 32,0-89-17</inkml:trace>
  <inkml:trace contextRef="#ctx0" brushRef="#br0" timeOffset="33269.44">8572 6632 0,'-17'-70'16,"34"140"-16,-34-176 0,17 36 15,0-1 1,53 18 0,88 53-1,-35 53 1,-36 71 0,-70 17 15,-123-53-16,52-35-15,-52-35 32,87-18-17,36-36 1,53-52 0,-17 35-16</inkml:trace>
  <inkml:trace contextRef="#ctx0" brushRef="#br0" timeOffset="33699.94">9155 6191 0,'0'0'16,"0"-35"-16,17 35 15,-17 18 17,0 17-32,0 88 15,0-70-15,0 71 31,0 17-31,18-53 32,17-53-17,18-35 1,0-35 0,35-88-1,-35 52 1,-53 0-1,18 71 1,-18 71 0,0 17-1,0-17 17,0-36-32,0-17 15,0-54 16,0-17-15</inkml:trace>
  <inkml:trace contextRef="#ctx0" brushRef="#br0" timeOffset="33870.11">9525 6244 0,'0'-17'15,"0"34"-15,-18-34 0,1 17 31,17 17-15,0 1 0,35 17-1,-17-35 1</inkml:trace>
  <inkml:trace contextRef="#ctx0" brushRef="#br0" timeOffset="35900.78">10001 6227 0,'0'0'16,"-17"0"-1,-36 35 1,-18 18 0,53-18-16,-34 88 15,52 1 1,52-36-1,37-35 1,52-35 0,18-18-1,-1-53 1,-34-18 0,-54-52 15,-52-18-16,-53 70 1,-36 53 0,-17 36-1,0 88 1,35 35 0,35-53-1,36 18 1,70-88-1,-17-18 1,-1-36 0,1-69-1,-36-19 1,-35 18 0,0 36 15,0 158-16,-18 0 17,18 36-17,18-19 1,70-69 0,-35-36-1,-35 0-15,88-18 16,-18-53-1,-35-52 1,-18-36 0,-17 36-1,-18-54 17,0 142-32,-36 35 15,-17 88 16,36 18-31,17 53 32,0-106-32,17 53 15,72-1 1,34-52 0,18-53-1,-53-53 1,18-35-1,-88 53-15,35-124 16,-53 36 0,0 70-1,0 88 17,0 0-17,0 71 1,0-18-1,17 1-15,36-36 32,35-36-17,18-52 1,-53-18 0,18-88-1,-71 53 1,17 52-1,-17 72 17,-17 34-17,17-34-15,0 52 32,0-35-32,53-18 15,17-17 16,36-18-31,-18-53 32,-70 35-32,35-53 15,-53-52 1,-35 0 0,-89 52-1,1 71 1,52 18-1,36-1-15,-18 71 16,53 36 0,35-18-1,36-53 17,52-53-32,1 0 15,34-71 16,-87 1-31,-18-36 32,-35 35-17,-18 54 1,0 52 0,0-18-1,-18 54 1,18 17-1,0-17 1,-18-36 0,18-17-1,0-71 17,53-18-17,0-35 16,18 18-31,-1 0 32,-35 70-17,1 71-15,-19 53 32,-17-18-17,18 18 1,-18-88-16,53 35 15,-35-53-15,34 0 16,1 0 0,0-53-1,-53-35 17,0-1-32,-53 1 15</inkml:trace>
  <inkml:trace contextRef="#ctx0" brushRef="#br0" timeOffset="36079.41">12188 5874 0,'-35'0'0,"70"0"0,-87 0 0,16 0 16,19-18-16,-1 18 15,0 0 1,1 0-1,-1 18 1,0-18-16</inkml:trace>
  <inkml:trace contextRef="#ctx0" brushRef="#br0" timeOffset="36253.69">10901 6191 0,'-35'18'15,"70"-36"-15,-88 36 0,53 0 0,35-18 32,194-18-17,-52-17 1,70-36 0</inkml:trace>
  <inkml:trace contextRef="#ctx0" brushRef="#br0" timeOffset="39369.68">14446 5980 0,'0'-18'0,"0"36"0,0-54 16,0 19-16,18-72 15,-18 72-15,0-18 16,18 17 0,-18 53-1,0-17 1,0 105-16,0 18 16,-18-35-1,0 53 16,-17-53-31,35-53 32,-18-36-17,-17-70 1,17-17 0,18-54-1,71 19 1,17 52-1,-53 35-15,89 0 16,-18 18 0,-36 53-1,-34 36 1,-36-1 0,-124 18 15,54-71-16,-19-18-15,1-69 32,71-1-17,-19 17 1,36 54 15,18 0-31,17 17 16,-17-17-16,35 34 15,53-16 1,-18-36 0,106 0-1,70-106 1,-105 18 15,-106 17-31,-53-35 31,-53 36-31,-17 70 32,-19 53-17,72 35 1,34 18 0,72-18-1,-1-35 1,18-36-1,-71-17-15,35 0 16,-52-17-16,70-54 16,-52 1-1,34-36 1,1 0 0,17 53-1,-35 35 16,-36 18-15,-17 53 0,0-17-1,0-19 1,0-34 15,0-36-15,-53 17-1,36 36 1,-18 0 0,-18 36-1,53-19-15,-36 89 32,36-35-32,18 35 15,70-36 16,36-35-31,-36-35 32,-71 0-32,89-70 15,-17-18 1,-1-18 0,-35 35-1,52-17 1,-16 53-1,-1 35 1,-53 53 0,0 17-1,-35 1 1,0-36 0,0 0 15,0-70-16,0-18 17,0 0-17,-35 0 1,-35 18 0,-1 35-16,36 18 15,-36 52 1,36 19-1,17 16 1,18 1 0,88-35-1,18-71 1,-18-36 0,1-34-1,-72-1 16,19-34-15,-19-1 0,-17 53-1,0 88 17,0 53-17,0-17 1,18-1-1,-18-52-15,53 17 16,-18-35-16,36 0 16,17-17-1,0-54 1,-35-17 15,-18 0-15,-17-1-1,-18 72-15,0 34 32,-35 54-17,17 17 1,18-17 0,0-54-16,18 54 15,52-53 1,1-18-1,17-53 1,0-18 0,-35 1-1,-18-54 1,-17 89 0,-18 70 15,-18 36 0,18-36-31,0 18 16,0 0-1,71-18 1,-1-35 0,54-18-1,-36-17 1,36-35-1,-1-54 1,-105 89-16,17-53 16,-35 35-1,-35 106 17,35-18-17,-18 35 1,18 36-1,53-35-15,-53-53 32,-18-18-1,-35-18-15,0 18-1,53-18-15,-52 18 16,52 18 15,35 17-15,53-35-1,-53 18 1,53-18-16,-52 0 16,105 0-16,-18-53 15,-34 18 16,-37-54-15,-34-16 0,-18 87-1,-18 18-15,-70 18 16,71 52 0,17 1-1,0 17 1,35-35-1,-17-53-15,17 0 16,35 0 0,-34-35-1,-36 17 1</inkml:trace>
  <inkml:trace contextRef="#ctx0" brushRef="#br0" timeOffset="40849.74">3422 9596 0,'0'17'32,"18"-34"-17,-1 17 1,1-18-16,17-53 15,-17 54-15,52-71 32,-34-54-17,-19 19 1,-17-89 0,-35 71-1,-18 106 1,18 88-1,35 106 1,35-18 0,36 35-1,17-52 1,0-72 0,18-52-1,-18-35 16,-17-35-15,-1-72 0,-35-104-1,-35 157 1,0 54-16,0-71 16,-35 106-1,17 88 1,18 71-1,0 18 1,0-142-16,0 53 16,0 0-1,0-70 1,18-53 15,-18 17-15,35-53-1,1-34-15,17 16 32,-18 72-17,18 52 1,-18 18 0,-17 35-1,-18-53-15,35 36 16,0-53-1,53-1 1,18-17 0,35-53-1,-17-53 1,-54 1 0,-70-19-1,0 71 16,-52 53-31,-1 88 32,35 54-17,18-125-15,35 89 16,18-53 0,53-53-1,-18 0 1,0-53-1,-35 0 1,-53-88 0,0 106-1</inkml:trace>
  <inkml:trace contextRef="#ctx0" brushRef="#br0" timeOffset="41069.76">3404 9119 0,'0'0'15,"36"18"1,16-18 0,143-53-16,-19-18 31,-141 54-31,124-54 15,-106 36 1</inkml:trace>
  <inkml:trace contextRef="#ctx0" brushRef="#br0" timeOffset="43080.04">6950 8572 0,'17'-35'0,"-34"70"0,52-87 0,18-54 16,-35 88-16,-18-35 16,0 36 15,0 34-16,-18 1-15,-17 105 16,17 1 0,-17 52-1,-36 1 1,36-72 0,0-52-1,-18-53 1,0-53-1,17-35 1,1-53 0,35 0-1,0 88 1,53 35 0,18 71-1,-18 36 16,17 34-31,1 0 32,-18-52-32,52-53 31,54-36-15,-18-70-1,-35 17 1,-18-52-1,-88-1 1,-35 54 0,-35 70-1,17 70 1,35 1 0,18 52-1,35-17 1,36-53-1,-54-53-15,107 0 32,35-35-17,-36-36 1,-17-52 0,-71 17-1,-35 35 1,-35 107 15,17 52-15,18-70-1,0 34-15,-17 54 16,17-88-16,0 35 16,0-71 15,0 1-16,35-36 1,36-71 0,-36 54-16,53 17 31,-53 53-15,-17 35-1,-18 53 1,18 0-1,34-35 1,-34-35-16,35-18 16,-18 0-16,124 0 15,17-53 1,-52 0 0,-1-35-1,-87-18 16,-54 18-31,-70 70 32,-36 36-17,19 52-15,52 1 32,53 35-17,53-53 1,35-53-1,53 0 1,-35-71 0,-53 1-1,-53 17 1,0 17 0,0 54 30,0 53-46,0-54 16,17 107 0,18 70-1,-35-141-15,36 176 16,17 53 0,-18-53-1,0 71 1,-35 0-1,0-53 1,-88-106 0,70-105-16,-87 16 15,-72-52 1,-34-88 0,69-53 15,1-106-31,35-141 15,106 35 17,18 159-32,70-17 31,36 70-15,17 35-16,-53 35 31,-35 18-16,-35 0 1,-18 36-16</inkml:trace>
  <inkml:trace contextRef="#ctx0" brushRef="#br0" timeOffset="43352.04">9472 8167 0,'0'0'0,"-35"17"32,17 1-32,18 17 15,-17 89 1,17 17 0,0 0-1,0-53 1,0-35-1,17-53 1,36-35 0,-18 0-1</inkml:trace>
  <inkml:trace contextRef="#ctx0" brushRef="#br0" timeOffset="43809.61">9754 8184 0,'0'-35'15,"0"70"-15,0-105 16,0 88 0,0 17-16,36 106 31,-19-18-15,-17 1-16,0-1 31,0-105-31,0 17 15,0 1 1,-17-36 0,17-36-1,0-52 1,0 70 0,17-70-16,124-53 31,-35 88-16,35 53 1,-17 71 0,-71 52-1,-53-17-15,0-71 16,0 36 0,-36-36-16,1-35 31,0-35-16,17 17-15</inkml:trace>
  <inkml:trace contextRef="#ctx0" brushRef="#br0" timeOffset="44000.25">9313 8467 0,'0'0'0,"-17"0"31,34 0-31,72 0 32,-54 0-32,141-53 15,-35 35 1,-105 18-16</inkml:trace>
  <inkml:trace contextRef="#ctx0" brushRef="#br0" timeOffset="45029.79">11501 8714 0,'-18'0'0,"36"0"0,-54 0 16,19 0-16,17-18 15,35-53 17,18 1-32,35-89 31,-70 124-31,35-89 16,-53 89-1,-36 53 1,-34 88-1,17-1 1,35-69-16,1 69 16,17-16-1,35-54 1,35-35 0,36-18-1,0-35 16,-35-17-15,-36-71 0,-88 53-16,-35 52 31,-18 36-15,71 36-1,35-1 1,105-35-1,54-18 1,18-35 0,-54 18-1,-17 0 1,-106 17 15,0 36 0,0 17-31,0 36 0,-18 34 32,18 54-17,-17 53 1,17 123 0,0-141-16,0 88 31,0-17-16,0-71 1,0-88 0,-18-106-1,-35-36 1,-35-122 0,17-107 15,54 18-31,17-212 15,70 177 17,54 106-17,-36 105 1,0 36 0,-17 17-1</inkml:trace>
  <inkml:trace contextRef="#ctx0" brushRef="#br0" timeOffset="46101.11">13617 8414 0,'0'17'0,"-17"-17"16,-1 0-1,18 18 1,0-36 0,18-35-16,70-52 31,0-54-15,-35-18-1,-53 36 1,0 106-1,-35 35 1,-1 106 0,36-53-16,-17 88 15,17 53 1,53-71 0,35-52-1,0-71 1,18-18-1,35-105 17,-88-1-32,-53-70 31,0 36-15,0 105-16,-18 53 31,1 17-31,17 89 15,0 18 1,0 52 0,0-52-1,0-72 1,0-34 0,17-36 15,1-34-16,35-54-15,0-18 32,-18 71-32,0 53 31,1 106-15,-1-18-1,0 1 1,36-19-1,34-52 1,-16-18 0,69-71-1,-52-35 1,-70-17 0,-36-1-1,-71 89 16,18 53-15,35 17-16,-35 89 16,53 17-1,18-53 1,88-18 0,53-70-1,-53 0 1,52-88-1,-122-18 1,-36 36 0,-36 17-1</inkml:trace>
  <inkml:trace contextRef="#ctx0" brushRef="#br0" timeOffset="46301.2">13705 8114 0,'-35'18'0,"70"-36"0,-105 53 0,35-17 31,87-18-15,-16 0-16,87-18 15,89-17 1,-53 0-16</inkml:trace>
  <inkml:trace contextRef="#ctx0" brushRef="#br0" timeOffset="47517.15">16792 8255 0,'0'0'0,"-17"0"0,-36 18 16,35-18-16,18-18 31,0 0-31,88-70 15,53-35 1,-52 34 0,-54 1-1,-35 53 1,-71 53 0,-35 105 15,71 36-16,35-53-15,18 0 32,52-71-32,-17-18 31,-35-17-31,52-35 16,-17-35-1,-17-19 1,34-69-1,36 52 1,-18 71 0,71 52-1,-106 89 1,-53 0 0,-35 17 15,-54-34-31,54-54 15,35-53 17,53-52-32,18-19 31,17-69-15,-35 34-1,-36 71 1,-52 141 15,0 36-15,35-36-1,17-17 1,72-36 0,-72-35-16,71 0 15,54-53 16,-19-53-15,-52 18 0,-71-18-1,0 18-15,-36 88 32,1 35-32,0 89 31,17 52-16,18 1 1,0 69 0,0-175-16,0 264 15,0 36 1,0-124 0,0 35 15,-35-141-31,0-106 15,35-88 17,17-35-17,36-141 1,0-53 0,-35 211-16</inkml:trace>
  <inkml:trace contextRef="#ctx0" brushRef="#br0" timeOffset="47810.66">18150 8237 0,'0'0'16,"0"-105"-16,0-1 15,53 35 1,-35 53-16,88-34 16,105 52 15,-105 17-16,-18 89 1,-88 35 0,-88-53-16,-53 18 31,-35-53-15,105-53-1,36 0 1,35-53-1,0 18 1</inkml:trace>
  <inkml:trace contextRef="#ctx0" brushRef="#br0" timeOffset="48329.68">18927 8114 0,'-18'0'0,"18"-18"16,-18 1-16,18-36 15,0-18 1,71 18-1,35 18 1,17 17 0,-52 54-1,-54 87 1,-52 18 0,-53-35-1,53-53 16,17-53-15,18-71 0,18-34 15,-1-1-15,1 88-16,52-88 0,19 71 31,-54 35-16,18 0 1,-36 53 0</inkml:trace>
  <inkml:trace contextRef="#ctx0" brushRef="#br0" timeOffset="50385.31">19562 8132 0,'17'0'0,"-34"0"0,52 17 15,0-17 1,0-35-1,18-36 17,-35 54-32,35-72 0,-36 1 31,-17 71-15,-35 17-16,-35 35 31,-1 71-16,53 35 1,18-35 0,36-53-1,52-18 1,18-53 0,35-52 15,-18-36-16,-34-18 1,-72 19 0,-17 52-16,-53 53 31,18 53-15,35 35-1,18 35 1,52-35-1,-17-17 1,0-36 0,-71-35 15,-35-35-15,-17-18-1,17 35 1,35 18-1,-17 18 17,35 35-17,35-35 1,36-1 0,17-17-1,36-35 1,-107 17-16,107-52 15,-36-1 1,0-52 0,-70 35-1,-18 70 1,-53 36 0,17 70-1,19-53 1,-18 89-16,35-54 31,0 1-15,35-54-16,-35-34 47,-35-19-47,-1 19 15,1-1 1,0 18-1,-1 0 1,19 18 0,17-1-16,17 1 15,72 0 1,-1-18 0,53 0-1,-18-53 1,-17-18 15,-53 1-15,-53 34-16,18-70 0,-18 54 31,-35 52-15,35 35-1,0 18 1,-18 35-1,18-53-15,0 53 16,0-17 0,35-71-1,36 0 1,-1-35 0,-52 17-16,35-17 31,-36 17-31,54-88 0,-18 0 31,-53 54-15,-18 87 15,1 0-31,-1 0 16,18-17-16,-18 88 0,18-18 31,18-53-16,53-17 1,-1-18 0,-52 0-16,35-35 15,-53-36 1,-18-17 0,-35 0-1,0 17 1,36 18-1,17 18 17,88 35-32,18 0 31,-18 35-15,-53 36-16,-17 52 31,-1-52-16,-17-1 1,0-34 0,-17-36-1,-19 0 1,19-18 0,17-70 15,35-18-31,53-35 31,18 70-15,18 36-1,-36 53 1,-71 17-16,1 36 16,-18 52-1,0 1 1,0-36-1,-18-53 1,1 0 0,-1-35-1,1 0-15,-19-35 16,-70-36 0</inkml:trace>
  <inkml:trace contextRef="#ctx0" brushRef="#br0" timeOffset="50579.63">21078 7532 0,'0'0'0,"-17"-18"0,-1 18 0,-17-17 16,17 17-1,1 0 16,-36 35-15,17-18-16,19 1 0</inkml:trace>
  <inkml:trace contextRef="#ctx0" brushRef="#br0" timeOffset="51266.62">4233 11183 0,'0'-18'15,"0"36"-15,0-53 0,18-18 16,-18 70 0,0 36-1,0 71 1,0-89-16,0 71 31,0 0-15,0-71-16,53-53 47,-18-34-47</inkml:trace>
  <inkml:trace contextRef="#ctx0" brushRef="#br0" timeOffset="51632.03">4833 11042 0,'0'0'0,"18"-18"0,17-17 15,-35 17-15,-18 18 16,-70 53 0,0-17-1,35 34 1,53-35 15,71-17-15,87 17-16,-69 1 31,-1 17-15,-71 17-16,-34 1 31,-71-36-16,70-17-15,-88-18 16,35 0 0,36-18-1,-18-53 1,36 36-16</inkml:trace>
  <inkml:trace contextRef="#ctx0" brushRef="#br0" timeOffset="51849.65">4427 10901 0,'0'0'0,"-17"-18"0,-1 18 32,0-17-32,18-1 31,18 18 0,0 0-15,70 35-1</inkml:trace>
  <inkml:trace contextRef="#ctx0" brushRef="#br0" timeOffset="52250.25">6473 10707 0,'-17'-18'0,"34"36"0,-52-53 16,35 17-16,-17-35 15,17 0 1,0 124 15,0 70-15,0 17 0,0-52-1,0 18 1,0-107-16,0 19 15,17-36 17,1 0-17,-18-53 1</inkml:trace>
  <inkml:trace contextRef="#ctx0" brushRef="#br0" timeOffset="53052.19">6174 10989 0,'-18'0'15,"36"0"-15,-54 0 16,54-18 0,0 1-16,35-1 15,-18 0-15,159-34 16,53-1 0,-88 53 15,-54 0-31,-87 70 15,-36 1 17,-17-1-32,35-52 15,-35 52 1,35-34 0,35-36-16,36 0 31,17-53-16,-35-18 1,-53 1 0,-71-1-1,-17 36 1,-35 17 0,87 18-1,54 0 1,123-35-1,18 0 17,-18 17-17,18 0 1,-142 18-16,54 18 16,-71 0-16,0 17 0,-18 53 31,-35 18-16,53-35 1,0-19 0,88-16-1,1-36 1,-19-36 0,36-34 15,-35-1-31,-71-17 31,-53-18-15,-106 18-16,71 88 31,-18 35-15,53 18-1,53 0 1,88-35-1</inkml:trace>
  <inkml:trace contextRef="#ctx0" brushRef="#br0" timeOffset="53809.49">9578 10513 0,'0'0'15,"0"-18"-15,0 0 0,0-52 16,0 52-16,0 1 31,0 52 0,0 71-31,0 53 32,0-107-32,0 54 0,0-70 15,0 52 1,0-18 0,0-52-16,0-53 46,0-18-30,0 35-16,53-88 16,53 0-1,17 54 1,71 52 0,-53 35 15,-105 71-31,-89-1 31,-88 1-15,-36-35-16,54-54 31,34 1-15,54-36-1,35-17 1,35-18-1,54 0 1</inkml:trace>
  <inkml:trace contextRef="#ctx0" brushRef="#br0" timeOffset="54050.45">10442 10636 0,'0'0'0,"0"-17"16,18 17-16,-18 53 15,-18 17 17,1 18-32,17-70 15,-18 52 1,18-34 0,0-54 15,18-35-16</inkml:trace>
  <inkml:trace contextRef="#ctx0" brushRef="#br0" timeOffset="54409.66">10425 10301 0,'0'0'15,"-18"0"-15,0 0 0,1 0 0,-19 53 16,36-35-1,-17 17 1,17 0 0,70-35-16,1-17 31,-1-36-15,-52 35-16,0-17 0,-18 17 0,0-35 31,-36 36-16,-34 17 1,-1 17 0,36 36-1,35-18 1,0-17-16,18 35 16,52 0-1,-52-36-15</inkml:trace>
  <inkml:trace contextRef="#ctx0" brushRef="#br0" timeOffset="55289.74">11165 10601 0,'18'-18'0,"-36"36"0,54-53 16,17-1-1,-53 1 1,-36 0-1,1 35-15,-53 0 16,-53 53 0,0 53-1,88-1 1,53-34 0,17-53-1,19-18-15,-19 0 16,89 0-16,53-36 15,-53-17 17,-53 1-32,-53-1 31,0 17-15,0 19-16,0 70 46,17 52-30,19 19 0,-36-89-16,17 106 15,36 36 1,18 140 0,-18-17 15,17 18-31,-17-89 15,18 53 17,-71-211-32,0 87 0,-71 36 31,-52-105-15,-19-89-16,-122-89 31,123-34-16,88 70-15,-53-141 16,0-159 0,106-52-1,71 16 1,87 72 0,-34 158-1,-89 124 1,71-53-16,-71 70 15,36-35-15,-53 53 32,-18-17-32,17 17 31</inkml:trace>
  <inkml:trace contextRef="#ctx0" brushRef="#br0" timeOffset="55480.91">11924 10918 0,'0'18'16,"0"-36"-16,0 54 0,0-19 31,0 1-15,0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2:46:10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1870 2081 0,'0'-17'63</inkml:trace>
  <inkml:trace contextRef="#ctx0" brushRef="#br0" timeOffset="8708.54">2205 406 0,'0'-18'15,"0"0"48,0 1 46,17 17-109,1 0 16</inkml:trace>
  <inkml:trace contextRef="#ctx0" brushRef="#br0" timeOffset="9101.39">2258 300 0,'0'0'0,"0"-18"47,-18 18-16,0 0-15,18 18-16,-17 52 15,-1 19 1,1-19 0,17 54-1,-18 17 16,0-35-31,18-71 0,-17 35 32,-36-34-32,53-19 47,0-34-47,0-36 31,17 0-31</inkml:trace>
  <inkml:trace contextRef="#ctx0" brushRef="#br0" timeOffset="9508.71">2381 370 0,'0'0'0,"-17"0"0,17-35 16,-18 35-16,0-70 31,1-19-16,34 54 1,72-18 0,34 36-1,-17 17 1,0 35 0,-36 18 15,-70 70-16,-17-17 1,-1-71-16,-158 54 16,123-72-16</inkml:trace>
  <inkml:trace contextRef="#ctx0" brushRef="#br0" timeOffset="9849.1">2152 617 0,'18'0'16,"-1"0"-16,1 0 16,-1 0-1,1 0-15,53 36 16,-36 17 0,-17-36-16,-1 89 31,-17-18-16,18-35 1,0-18 0,-1-17-16,1-18 31,17 0-15,18-18-1,0-17 1,-53 17-16</inkml:trace>
  <inkml:trace contextRef="#ctx0" brushRef="#br0" timeOffset="10408.86">2857 794 0,'0'17'0,"-17"-17"31,17 18-31,17-18 63,1 0-63,0-18 15,-1 18-15,1-17 16,0 17-1,-18-18-15,53-17 16,-18 17 0,-17-35-1,-18 36 1,0-1 0,-53 0 15,17 18-16,-17 18 1,0 35 0,1 35-1,34 0 1,18-70-16,0 88 16,35-53-1,0-18 1,36-17-1,0-18 1,-1-36 0,-35 19-16,18-54 15,-17 36 1</inkml:trace>
  <inkml:trace contextRef="#ctx0" brushRef="#br0" timeOffset="11050.71">2699 529 0,'-18'0'63,"0"0"-63,1 18 0,-18-1 15,-89 19 1,18-19 15,89 1-31,-54-18 16,18 35-1,18-35 1</inkml:trace>
  <inkml:trace contextRef="#ctx0" brushRef="#br0" timeOffset="11884.08">3298 1041 0,'0'0'0,"18"0"63,0 0-63,-1-18 15,36-17-15,35-53 32,-17 17-17,17-35 1,-70 71-16,-18-36 15,18-52 1,-18 70 0,0 18-1,-36 35 1,1 70 0,-18 54 15,18-36-16,35 71-15,0-54 32,17 1-17,36-53 1,-35-35-16,70-18 16,-17 0-1,35-18 1,-18-52-1,18 17 1,-54 0 0</inkml:trace>
  <inkml:trace contextRef="#ctx0" brushRef="#br0" timeOffset="13798.58">4357 741 0,'0'0'0,"0"-35"31,0 17-16,-53-17 1,35 35-16,-35 0 16,0 0-16,0 35 31,-35 35-15,53 19-16,0 34 31,35-17-16,17-35 1,36-54 0,18-17-1,-1 0 1,19-70 0,-54 34-1,35-52 1,1-53-16,-36 70 31,-17 19-15,-18 69 15,0 1-15,0 70-1,-18 0 1,18 18-1,0-35 1,53-36 0,0-35-1,-35 0-15,88 0 16,-36-35 0,18-54-1,-35 1 1,18-53 15,17 0-15,-88 35-1,0 53-15,-18 36 32,-17 70-1,35-18-31,-35 35 15,17 71 1,1-17 0,17-1-1,0-34 1,17-54 0,18 0 15,-17-35-31,70 0 15,-17-17 1,-1-36 0,-34-18-16,-1-17 31,-17 0-15,-18 52-16,17 36 31,-17 18-16,-35 35 1,35 35 0,0 0-1,18-17 1,34-36 0,-52-17 15,71-18-31,0-53 31,-18-18-15,-36 54-16,36-72 15,18-16 1,-36 52 0,-35 17 15,0 54-31,0 35 15,0 53 1,-18-18 0,106 0-1,-123-17 1,35-54 0,35-17 15,-17 0-31,17-17 15,54-36-15,-37-18 32,37-35-17,-36 36 1,-18 17 0,-35 18-16,0 52 31,0 36-16,0 35 1,0-17 0,0-53-16,18 52 15,-1-17 1,54-18 0,-18-35-1,52 0 16,-34-35-31,70-53 32,-70 0-17,-1 0 1,-17-18 0,-53 53-16,-53 70 46,0 72-30,18-19 0,17 36-1,36-35 1,-18-36 0,71 18-1,-54-36 1,71-17-16,54-52 31,-54 16-15,35-70-16,-52 18 31,-54 53-31,-17-53 0</inkml:trace>
  <inkml:trace contextRef="#ctx0" brushRef="#br0" timeOffset="14250.43">5980 370 0,'0'0'0,"-18"0"0,18 18 16,-53 35-1,18-35 1,52-1 0,54 1-1,-1-18 1,1-35-1,-36-18 1,-35 0 0,-17 17-1,-36 36 1,0 18 0,0 17 15,53-17-31,-53 17 0,18-35 15,-1 0 1</inkml:trace>
  <inkml:trace contextRef="#ctx0" brushRef="#br0" timeOffset="14517.26">4868 600 0,'0'0'0,"0"17"16,18-17-16,53 0 16,17 0-1,35 0 1,-52 0 15,-54 0-31,1-17 16</inkml:trace>
  <inkml:trace contextRef="#ctx0" brushRef="#br0" timeOffset="15201.68">8467 582 0,'0'0'0,"0"-18"0,0-70 47,0 71-47,0-19 16,0 19-16,0 34 15,53 36 17,52 88-32,1 18 31,-18-53-16,18 17 1,-70-70 0,-19-35-1,-17-36 1,0 1 0,0-54-1,0 36 1</inkml:trace>
  <inkml:trace contextRef="#ctx0" brushRef="#br0" timeOffset="15483.68">9013 476 0,'0'-17'0,"0"34"0,0-52 0,0 17 32,-70 54-32,-1 34 31,-52 71-16,17-17 1,-17 52 0,34-52-1,72-107-15,-36 71 16,53-52 0,17-19-1,54-70 1,-53 36-1</inkml:trace>
  <inkml:trace contextRef="#ctx0" brushRef="#br0" timeOffset="15849.21">9260 1147 0,'0'17'0,"0"1"0,0 105 16,-17 54 0,17 87-1,0-211 1,-36 212-1,36-107 1,-17 1 0,17-88-1,0-106 17,0 17-32,0-53 0,17-70 31</inkml:trace>
  <inkml:trace contextRef="#ctx0" brushRef="#br0" timeOffset="16231.34">9243 1147 0,'0'0'0,"-36"-106"16,19 17-1,-1 1 1,18 35-1,53-17 17,0 52-32,-35 18 15,123-17-15,-53 34 32,-35 36-32,-35 71 31,-18-107-16,-53 124 1,-36-70 0,1-18-1,35-36 1,18-17 0,53-17 15,35-1-16</inkml:trace>
  <inkml:trace contextRef="#ctx0" brushRef="#br0" timeOffset="17714.36">10248 864 0,'0'-17'16,"0"34"-16,0-52 0,0 17 0,0-35 16,0 1-1,0 34-15,-35 0 16,-18 18 0,-18 18-1,1 52 1,-1 36 15,36 0-15,17-71-16,1 36 0,17-36 0,0 18 15,17-35 17,54-18-17,17-35 1,0-36-1,-70 53-15,70-123 16,-35 35 0,0 18-1,-35 53 1,-18 17 0,0 36-1,0 0 1,0 87-1,0 1 1,0 35 0,35-70-16,18-1 31,-36-70-31,19 0 16,-19 0-16,89 0 0,-35-52 31,35-54-16,-53-18 1,-1-52 0,-34 35-1,-18 70 1,0 54 0,-18 34-1,-17 71 1,18-17 15,-1 88-15,18-54-16,0-69 15,70 87 1,1-70 0,70-35-1,-17-18 1,17-71-1,-35-70 1,-36-35 0,-52 52-1,-1 1 1,-17 70 0,0 35 15,0 54-16,-17 52 1,-1 0 0,0 53-16,1-35 31,-1 0-15,18-89-16,-17 36 15,17-17 1,0-54 15,35-35-15,-18 35-16,19-52 15,-19 52-15,19-70 16,34-18 0,-35 88-1,1 1 1,-19 70 15,-17 53-15,0-89-16,0 71 15,18 1 1,17-54 0,36-35-16,-18 0 31,35-53-16,18 0 1,-36-18 0,1-17-1,-53 35 1,-18 18 0,-18 35 15,0-18-31,-52-17 0</inkml:trace>
  <inkml:trace contextRef="#ctx0" brushRef="#br0" timeOffset="19110.43">1905 1623 0,'0'0'0,"-35"0"15,-1 0-15</inkml:trace>
  <inkml:trace contextRef="#ctx0" brushRef="#br0" timeOffset="19878.77">1852 1640 0,'18'0'16,"-1"0"-16,1 0 15,88 0 1,0 18 0,158-18-16,-34 18 31,-1-1-15,18-17-1,53 0 1,-18-17-1,18-1 1,158-17 0,-87 17-1,87 0 1,-352 18-16,247-17 16,70 17-1,36-18 1,-124 18 15,124-17-15,-107-1-1,-228 18-15,335 0 16,-107-18 0,125 1-1,-160-1 1,142 18-1,-142-18 1,-211 18-16,300-17 16,-89 17-1,18 0 1,36-36 0,-54 19-1,54-1 16,52 18-15,-194 0 0,18-35-16,-123 35 31,-36 18-15,-70-18-16,-18-18 46,-124-17-30,89 35-16</inkml:trace>
  <inkml:trace contextRef="#ctx0" brushRef="#br0" timeOffset="20608.74">10901 794 0,'0'0'0,"-18"0"0,1 0 0,-54 0 31,53 0-31,1 0 0,-36 0 15,-18 0 1,36 17 0,70-17 15,-17 0-15,52 0-1,19 0 1,16 18-1,37-18 17,-125-18-32,89 1 0,18 17 31,-107 0-15,1 0-16,-53 0 46,-1 0-30</inkml:trace>
  <inkml:trace contextRef="#ctx0" brushRef="#br0" timeOffset="37970.36">952 3246 0,'0'17'16,"0"1"15,0-1 63,0 1-48</inkml:trace>
  <inkml:trace contextRef="#ctx0" brushRef="#br0" timeOffset="38761.54">988 3404 0,'-18'0'15,"0"0"16,1 0-31,-1 0 16,1 0 0,-19 0-16,19 18 15,-54-18 1,18 0 0,0 0-1,18 18 1,17-18 15,54 0 16,-19 0-47,36 0 16,18 0-1,70 0 1,-106 0-16,124 0 15,35-18 17,70-17-17,-87 35 1,17-18-16,-71 18 31,-87 0-31,52-18 16,0 18-16,-70 0 31,-1 0-15,-17-17 15,-17 17 16,-1-18-32,-35-35 1</inkml:trace>
  <inkml:trace contextRef="#ctx0" brushRef="#br0" timeOffset="39378.33">2081 3140 0,'0'0'0,"-17"-18"31,17 0-15,-18 18 0,36 18 62,-1 0-78,1-18 15,0 0-15,87 35 16,19-17 15,-18-1-15,17 1-16,-52-18 31,-36 18-15,-17-18-16,-18 17 31,0 1-15,-36 17-1,-52 18 1,53-35-16,-53 52 16,-53 18-1,35-17 1,18 0-1,52-36 17,1-18-32,17 1 31,18-36 47,0 1-78</inkml:trace>
  <inkml:trace contextRef="#ctx0" brushRef="#br0" timeOffset="43609.22">4039 2716 0,'0'0'0,"0"-17"0,-17-1 31,17 36 0,0-1-15,0 1-16,35 53 15,0-36 1,18 0 15,0-35-15,-35 0-16,52 0 15,-17-35 1,0-18 0,-35 0-1,-18-18 1,0 54 0,-18 17-1,0 17 1,1 72-1,17-19 1,0 36 15,0 0-15,17 17 0,1-34-16,-18-1 31,0-35-31,0 0 31,-70-53 0,-1-36-15,18 1 0,-18 0-1,36-1 1,35 1-1,0 18 1,-17-1 15,34 18 32,-17 18-32,0-1-31,18-17 16,-18 18-16,17-18 0,1 17 31,17 19-15,-35-19-16,18 1 15,35 0 1,0-18-1,17 0 1,1 0 15,70-71-15,-70 1 0,17-36-16,-53 0 31,-35-18-31,18 19 31,-18 52-15,0 17-1,0 54 1,0 53 0,0 34-1,0-16 1,0 52-1,0-53 17,0-18-32,0-52 31,35 0-31,0-18 31,-17 0-31,17-53 16,-35 35-16,36-35 15,-36 0 1</inkml:trace>
  <inkml:trace contextRef="#ctx0" brushRef="#br0" timeOffset="43838.82">4639 3052 0,'18'0'31,"-1"0"-15,36 0-16,71-18 16,-18 0-1,17 1 1,-105 17 0,17 0-1,-17 0 1</inkml:trace>
  <inkml:trace contextRef="#ctx0" brushRef="#br0" timeOffset="44229.18">6138 3034 0,'0'0'0,"0"-53"47,0 35-31,0 36 15,0 0-16,-17 35 1,-1 35 0,0-35-1,18 17 1,0-52-16,0-1 16,18-17 15,35-52-16</inkml:trace>
  <inkml:trace contextRef="#ctx0" brushRef="#br0" timeOffset="44681.79">6491 2999 0,'18'-18'16,"-36"36"-16,89-71 15,-71 35 1,-18 18-1,0 0 1,1 0-16,-36 35 16,53-17-16,-18 0 15,1-1 1,17 1 0,35 0-1,18-18 1,17 0-1,18 35 1,-35-18 0,-35 36-1,-36-17 1,-87 34 15,16-35-15,72-35-16,-54 0 0,1 0 31,34 0-15,1-35 15,17 0-15</inkml:trace>
  <inkml:trace contextRef="#ctx0" brushRef="#br0" timeOffset="44910.09">6138 2787 0,'0'0'0,"0"-18"0,-17 18 16,34 0 62</inkml:trace>
  <inkml:trace contextRef="#ctx0" brushRef="#br0" timeOffset="47188.7">8132 2875 0,'0'-18'0,"0"36"0,35-124 15,-35 89 1,0-1-16,0 0 16,0-35-1,-18 36 1,1 17-16,-1 35 31,-17 53-15,35-70-16,-18 52 15,18-52-15,0 106 16,0-36 0,0 35-1,35-70 1,53-18-1,-52-35 1,-19 0-16,72-52 31,-37-19-15,-16-17-16,-1-36 31,-35 54-15,0 34-16,0-16 15,0 16 1,0 54 15,0 17-15,0 36 0,0-54-16,0 72 15,0 16 1,18-16-1,-1-36 1,36-18 15,0-35-31,35-18 32,18-52-17,0-19 1,-18 19-1,-35-1 1,-35 54 0,-36 17-1,-17 0 1,17 53 0,1-18-1,17 18 1,70 0-1,-17 0 17,-35-18-32,-1 0 31,-70-17 0,-17-18-15,17-18-16,53 1 0,-35 17 31,35-18-15,0 36 15,17-1 0,1 1-31,35 17 16,0-35-1,53 0 1,-18 0 0,18-35-1,-36-18 1,-52 35-16,35-52 31,-36-1-15,-17 1-16,0 52 31,-17 18 0,-1 35-15,0 18 0,18 18-1,0-1 1,0-17-1,71 0 1,-36-35 0,53-1-1,89-17 1,-18 0-16,35-17 31,-89-19-15,19-69-16,-89 34 31,-35-17-15,-17 53-16,-89 17 31,0 18-15,18 18-1,70-1-15,-52 36 16,52 18-1,18-1 1,0-17 0,53-18 15,17-17-15,-52-18-16,53 0 15,-1-35 1,1-53-16,-18-18 31,-36 18-15,1-54-1,-18 37 1,0 69 0,0 19-1,-18 34 1,18 54-1,0-53-15,0 70 16,0-71-16,0 72 31,0 16-15,0-34 0,18 17-16,52-70 31,-17-18-16,-35 0-15,70-18 16,-35-35 0,0 18-1,-18 17 1,-35 1 0,0-1-16</inkml:trace>
  <inkml:trace contextRef="#ctx0" brushRef="#br0" timeOffset="49359.76">12241 3104 0,'18'-17'47,"0"17"-32,-1-18-15,1 1 0,0-1 0,17-17 16,71-54 0,-36-16 15,1-72-15,-71 107-1,-35 34 1,-36 54-1,-17 53 1,52-1 0,36 18-1,53 0 1,36 1 0,-36-36-1,-1 0 1,-52-18-1,-52-18 17,16-17-1,-34-52-31,52 34 16,0-17 15,18 52 0,0 1-31,71 17 16,-18-17-1,17-18 1,1 0 0,52 0-1,-87 0-15,52-53 16,35 0-1,-70-18 1,-35-34 0,-18 16 15,-18 72-31,-52 34 31,52 36-15,0 53-16,18-35 31,18-1-15,17-34-1,-17-19-15,88 1 16,-18-1 0,36-17-1,34-35 1,-52 0-1,0-36 1,-53 1 15,-53-36-15,-35 53-16,-36 18 31,18 35-15,-17 17-16,-1 54 31,53 17-15,1 0-1,17-52 1,0-19-16,17 1 16,36-18-1,18 0 1,-18-53-1,17-18 1,-70 1 0,18-1 15,-18 54-31,0 34 31,0 1-15,0 70-16,0 0 31,0-35-15,53-17-1,-35-36-15,34 0 16,19 0 0,-18 0-1,-35-53 1,-1 0-1,18-18 1,-35 36-16,36-18 16,52-18 15,18 36-31,0 35 31,-1 35-15,-34 18-1,-53-35-15,-1 88 16,-17-53 0,0 0-1,-17-36 1,-1-17 0,18-35 15,0 17-31,0-52 15,0 17 1,53-53 15,-35 71-15,34-1-16,-16 19 31,17 17-15,-18 0-1,-17 0-15</inkml:trace>
  <inkml:trace contextRef="#ctx0" brushRef="#br0" timeOffset="50213.28">15205 2699 0,'0'0'15,"17"-18"-15,-17-17 16,18 17-1,-18-17 1,-53 35 0,35 0-1,-34 35 1,-19 36 0,36-1-16,17 36 31,18-18-31,71-35 31,52-53-15,-17 0-1,35-35 1,-53-18 0,0-53-1,-52-53 1,-36-17-1,0 88 1,0 35 0,0 88 15,0 1-15,0 105-1,0-36 1,0 37-16,0-72 31,-18 1-15,18-36-1,-18-35 17,18-35-17,0-54 1,53 37-1,36-37 1,-1 36 0,-71 36-16,72 17 15,16 17 17,-52 72-32,-53-19 31,0 18-31,-35-35 31,17-35-31,-17 0 16,17-1-1,1-17 1,-1 0-16,18-35 31,0 17-31,0 1 16</inkml:trace>
  <inkml:trace contextRef="#ctx0" brushRef="#br0" timeOffset="51538.57">17251 2857 0,'17'0'16,"-34"0"-16,52 0 0,-17-17 0,35-18 16,-36-18-1,-17-36 1,-35 19 0,-53-36 15,0 88-31,-1 18 31,1 71-15,35 17-1,36 71 1,17-36 0,0-70-1,53-17 1,-36-36-16,36 0 15,53-18 1,-18-35 15,0-53-15,-52 0-16,-1-17 31,-35 88-15,0 88 15,0 35-15,0 0-1,0-70-15,0 70 16,35-53 0,36-17-1,17-18 1,35-36-1,-52-17 1,17-70 15,-70 35-15,-18 17-16,17 54 31,-17 34-15,0 19-1,0 52 1,0-53-16,0 18 16,0 35-1,0-53 1,0-17 0,0 0-1,-17-18 1,17-18-1,0-53 1,0 1 0,0-36 15,53 18-15,53-18-1,52 53 1,19 53-1,-54 71 1,-35 52 0,-70-17-1,-18 17 1,-35-52 0,-1-36-1,19-17 1,17 0-1,-18-18 17,1-18-1,17 0-31,-18 1 0</inkml:trace>
  <inkml:trace contextRef="#ctx0" brushRef="#br0" timeOffset="51691.06">18503 2928 0,'0'0'0,"0"-18"78,-17 18-47,-1-17-31</inkml:trace>
  <inkml:trace contextRef="#ctx0" brushRef="#br0" timeOffset="56021.73">3193 4886 0,'0'0'0,"35"18"16,53-18-1,0-18 1,-35-53 0,0-17-1,-35 18 1,-36 17-1,0 35-15,-34 18 16,34 0 0,-17 35 15,-18 54-31,35-1 31,18-53-31,-18 89 16,71-54-16,18-35 31,-18-35-15,53-35-1,-18-18 1,35-106 0,-70 54-1,-17-37 1,-36 54-1,0-18 1,0 71 0,-36 35 15,19 35-31,17 71 31,0 0-15,0 35-1,17-35 1,1-71-16,52 54 16,-34-37-16,52-52 31,-35-17-15,17-54-1,1-17 1,-53 53-16,35-71 15,-53 35 1,-18 36 0,-35 35 15,0 35-31,18 18 16,17 71 15,18-54-16,35 19 1,1-54 0,70-35-1,17-35 1,0-54 0,-34 19-1,-54-36 1,-17 53-1,-18 18 1,0 52 15,0 1-15,0 35-16,0 17 31,0 36-15,0-53-1,0-17 1,0-19 0,0-70 15,17-53-15,36 36-1,18-18 1,-1 35-1,-52 53-15,52-18 16,-34 18 0,-1 71-1,-35-18 1,35 35 15,-35-71-31,18 54 16,-18-36-16,18-17 31,-18-53 0,0 17-31,17-35 16,-17 35-16,71-87 16,-36 34-1,36 0 1,-19 54-1,19 17 1,-36 0 0,-17 70 15,17-17-15,-17 35-1,35-35 1,0 18-16,17-53 31,18-18-15,-52 0-16,52-36 15,0-17 1,-17-17 0,-36-18-1,-17-1 1,-18 54-1,-36 35 1,1 0 0,0 53 15,17 0-15,18 35-16,0-17 31,71-18-16,-1-18 1,36-35 0,0-35-1,-36-1 1,-17-69 0,-53 34-1,0 18 1,0 18-1,0 52 17,0 1-17,0 0 1,0 52-16,-17-17 31,17 35-15,0-52-1,-18-19 1,18-34 15,0-19-15,0-34 0,35-1-1,54-35 1,-72 89-16,71-36 15,36 0 1,-36 53 0,-53 53-1,-17 35 17,-18-17-17,0-54-15,0 54 16,0-36-1,0 0 1,0-17 15,0-36 79,0 1-95,0-1-15</inkml:trace>
  <inkml:trace contextRef="#ctx0" brushRef="#br0" timeOffset="59192.7">7197 4727 0,'-18'0'15,"18"18"1,18-18 31,-1-18-47,19 1 16,16-19-16,19-17 15,-53 18 1,-18 0 15,0 17-31,-36 18 16,-34 0-1,17 18 1,-18 52 0,54 1-1,17-1 1,53 36-1,0-70 1,-1-19 0,19-17-1,17-17 1,-17-19 15,35-17-15,-71 36-16,35-36 15,1-18 1,-53 18 0,17 0-1,-17 18 1,-18 18 15,-18 17 188,0 0-219,18 17 16,-17-17-1</inkml:trace>
  <inkml:trace contextRef="#ctx0" brushRef="#br0" timeOffset="62338.74">7902 4745 0,'18'-18'47,"-1"1"-47,-17-1 16,36-17-1,-1-18 1,-35-35 0,0 17-1,0 18 1,0 35 0,0-34-1,-18 34 1,-17 36 15,0 52-15,35 1-1,-18-54-15,1 107 16,17-36 0,0 53-1,0-70 1,35 17-1,18-71 1,-36-17-16,54 0 16,-18-17-1,35-54 17,-17 1-17,-54-36 1,-17 71-16</inkml:trace>
  <inkml:trace contextRef="#ctx0" brushRef="#br0" timeOffset="62645.45">7708 4604 0,'-17'17'0,"34"-34"16,1 34-1,35-17 1,88-35 0,53 0-1,-53 0 1,-106 35 0,106-36-1,-88 36 1,-35 0-16,0 0 31,-1 0 0</inkml:trace>
  <inkml:trace contextRef="#ctx0" brushRef="#br0" timeOffset="66710.5">11430 4727 0,'0'18'31,"18"-18"32,-1-18-63,1 1 15,0 17-15,17-36 16,35-17-1,-34-17 1,-1 17-16,-35-35 31,0 70-31,0-35 16,-35 18 0,17 17-1,-17 18 1,17 36-1,0 52 1,18-53-16,-17 71 16,-18 70-1,35 36 1,0-18 0,0 53-1,0-53 16,-18 123-15,18-123 0,0-105-1,18-19 1,17-70 0,35-35-1,19-71 1,-1 0-1,18-105 1,-71-19 0,-53 71-1,-88-35 1,-17 71 15,17 52-15,71 54-1,35-18 1,0 17 15,17 18-31,19-53 16,17 35 0,-18-17-1,18 0 1</inkml:trace>
  <inkml:trace contextRef="#ctx0" brushRef="#br0" timeOffset="67160.3">11889 4657 0,'0'-18'0,"0"0"16,-18 18 15,18-53-31,0 18 31,0 18-31,53-19 16,-35 19-16,52-36 16,54 35-1,-19 53 1,-34 18 0,-36 53-1,-35-18 1,-35-17-1,17-36 1,1-35 0,17-53-1,0 0 17,0 36-32,17-54 15,1 53-15,0-52 0,52-1 31,-35 54-15,18-1 0,0 18-1,-17 0-15</inkml:trace>
  <inkml:trace contextRef="#ctx0" brushRef="#br0" timeOffset="68358.63">12806 4392 0,'0'0'15,"0"-18"1,-18 36 31,1 35-47,-19 0 16,1 53-1,35-36 1,0 1 15,18-54-31,35 1 0,35-18 31,0-18-15,35-34-16,-17-19 31,-106 0-15,-35-87-1,-36 87 1,-70 54 0,53 34-1,0 54 1,53 35 15,35-1-15,70-16-1,18-72 1,53-17 0,-35 0-1,53-53 1,-124 36-16,54-36 16,-37-35-1,-52 52 1,0 19-1,0 34 1,0 36 0,-17-35-16,17 17 15,-18 53 1,18-35 0,-17-35-1,17-36 32,0-52-16,0 17-15,52-53 0,37 35-1,-19 36 1,-52 35-16,52 18 15,-17 35 1,-35 35 0,0-35-1,-1 35 1,-17-35 15,0-36-15,-35-17-1,35-17 1,0-36 0,0-18-1,53-52 1,17 52 0,54 18-1,-1 53 1,-34 53-1,-37 36 1,-34-1 0,-18 18-1,-35-71 1,35 0 0,-35-35 15,17-18-31,0-17 15</inkml:trace>
  <inkml:trace contextRef="#ctx0" brushRef="#br0" timeOffset="70621.5">15258 4374 0,'0'-17'0,"0"34"0,17-52 0,-17 18 16,0-36 0,0 35-16,0 0 15,0 1 1,0 52-1,0 53 1,0 18 0,0-18-1,0 0 1,-17-35 15,17-35-15,-18-53 15,18-36-31,0-17 31,53-36-15,53 1 0,0 105-1,-1 36 1,-52 53-1,0 34 1,-35-34 0,-18-1-1,0-52-15,0 0 32,0-1-17,0-52 16,35-35-15,-17 34-16,35-52 16,53-35-1,-18 70 1,0 53-16,-53 35 31,-17 71-15,-18 0-1,0-18 1,0-71 0,70 1-1,36-18 1,18-53 15,-36 0-31,0-53 31,-35 1-15,-53 52-16,18 35 31,-18 36-15,-36 88 0,19-18-1,17 0 1,17-35-1,36-36 1,18-17 0,-54 0-16,19 0 15,52-88 1,-35 18 15,53-71-31,0 52 31,35 19-15,-18 70 0,-52 53-1,-71 17 1,0 19 0,0-54-1,0-18 1,17-34 15,-17-54-15,0 1-1,-53-1 1,0 36 0,36 35-1,-89 0 1,18 70-1,-36 19 1,71-1-16,18 18 31,35-53-15,0-36-16,53 18 0,0-17 31,53-18-15,0-35-1,-36-18 1,18-106 0,-17 0-1,-36-88 1,-17 159 15,-18 18-31,0 87 47,-18 1-47,18 17 0,0 89 31,0 17-15,0 35 0,0-52-1,0-18 1,18-89-16,35 18 15,17-35 1,1 0 0,35-17-1,-36-54 1,-34 36 15,-36 17-31,0-17 0,0 17 16,0-17-1,-53-53 1,35 70-16</inkml:trace>
  <inkml:trace contextRef="#ctx0" brushRef="#br0" timeOffset="70858.31">16510 3845 0,'0'0'0,"-18"0"0,1 0 0,-1 0 15,0 0 17,18-17-1,-17 17-16</inkml:trace>
  <inkml:trace contextRef="#ctx0" brushRef="#br0" timeOffset="72318.73">2805 6332 0,'0'0'0,"0"-17"0,0-1 0,-71-52 31,53 70-31,-17 0 16,17 0-16,-52 0 15,35 52 1,35 90 0,0-19-1,17 36 1,19-89 15,34-17-31,18-53 31,0-70-15,-35-1 0,0-70-1,-53 35 1,0 71-16,-35-36 16,17 54-16,-70-19 15,-53 36 1,53 18-1,35 70 1,53-17 0,53-18-1,70-53 1,18-36 15,-17-34-31,17-18 31,-70 17-15,-54 54-16,19-19 16,-36 19-1,0 52 1,-18 88 15,18 1-15,0-71-16,0 123 15,0 71 1,0-53 0,70 124-1,-17-1 1,-53-105 15,0-142-31,0 107 0,0 17 31,-53-194-15,1-71-16,-19-88 31,53 89-31,-35-124 16,36 123-16,-1-87 0,18 69 16,0-263-1,18 122 1,70 19-1,18 52 1,-18 88 0,-17 54-1,-54 17-15,36 0 16,18 0 15,-36 0-31</inkml:trace>
  <inkml:trace contextRef="#ctx0" brushRef="#br0" timeOffset="73492.74">4445 6720 0,'18'0'0,"-36"0"0,53 0 15,-17 0 1,52-17-1,1-19 1,-53 1-16,70-71 16,-53-17-1,-35-18 1,0 35 0,-35 35-1,-18 54 1,18 34 15,35 36-31,0 88 31,35 18-15,0-35 0,-17-89-16,70 53 15,-35-70 1,53-18-1,-53-53 1,35-53 0,-35-17-1,-36 87-15,19-140 16,-36 88 0,0 17-1,-18 89 32,18-1-47,0 72 0,0 34 31,0 36-15,-18-53-16,18-18 31,0-71-15,0 1-16,0-36 31,0 1-31,18-71 16,17-18-1,54 0 1,-19 35 15,1 71-15,-36 36-1,0 34 1,-17 36 0,17-18-1,53-17 1,1-54-16,52-17 31,-18-70-15,-52-18-1,-36-36 1,-17 36 0,-18 18-1,-53 70 1,35 35 0,0 53-1,18-17 16,0 34-15,53-69-16,36-19 31,-19-17-15,18-53 0,-35 0-1,-35-17 1,-36-36-1</inkml:trace>
  <inkml:trace contextRef="#ctx0" brushRef="#br0" timeOffset="73738.64">4533 6385 0,'-17'0'0,"34"0"0,-52 0 16,53 0-1,34 0 1,107-53-16,-18 18 31,-52 17-15,-54 1-1,-18 17-15</inkml:trace>
  <inkml:trace contextRef="#ctx0" brushRef="#br0" timeOffset="74268.87">8114 6156 0,'-18'0'16,"36"0"-16,-36-18 0,1-70 15,-1 70 1,18 1-1,-18 17 1,18 17-16,-17 89 31,17 0-15,0 53-16,0-106 0,0 88 31,0-71-15,0-52-1,0 0 1,0-71 0,17-35-1</inkml:trace>
  <inkml:trace contextRef="#ctx0" brushRef="#br0" timeOffset="74540.1">8308 6103 0,'0'0'0,"35"-53"15,0 18 1,-17 17 0,-18 71-1,0 71 1,0-19-16,0 37 31,0-37-15,0-52-1,0-35 1,-18-18 0,1-53-1,-1 35 1</inkml:trace>
  <inkml:trace contextRef="#ctx0" brushRef="#br0" timeOffset="74758.56">7990 6350 0,'-17'0'0,"34"0"0,-17 0 47,53 0-47,18 0 31,-53 0-31,87-35 16,-16 17-1,-37-17 1,-16 17 0</inkml:trace>
  <inkml:trace contextRef="#ctx0" brushRef="#br0" timeOffset="75018.77">8625 6121 0,'18'0'47,"0"0"-47,-1 0 0,1 0 16,88-36-16,53 19 31,-36-19-15,-17 36-1,-89 0 1,-34 0 0,-54 18-1</inkml:trace>
  <inkml:trace contextRef="#ctx0" brushRef="#br0" timeOffset="75292.49">8961 6068 0,'0'17'47,"0"1"-32,0 35 1,17 0-16,-17-35 16,0 87-1,0 1 1,-17-35-1,-1-1 1,18-87 15,0-1-15</inkml:trace>
  <inkml:trace contextRef="#ctx0" brushRef="#br0" timeOffset="76088.67">9296 6156 0,'0'0'16,"0"-18"-16,0 1 15,0 34 1,0 1 0,0 17-1,0 36 1,0 17-1,0-53-15,0 53 16,0-52 0,0-1-1,0-70 17,0-36-17,0 36 1,0-71-1,17 36 1,36-36 0,0 53-1,-35 53-15,35 0 16,-18 17-16,18 54 31,-18 52-15,-17-70-1,-18 18 1,0-53 0,0-1-1,0-34 1,0-19 0,35-52-1,36 0 16,-1 0-15,54-1-16,34 37 31,-105 69-15,0 54 0,-53 17-1,0 18 1,-17 17-1,-19-52 1,36-36 0,0-53 31,0 1-32,0-36 1,0 18-16</inkml:trace>
  <inkml:trace contextRef="#ctx0" brushRef="#br0" timeOffset="76489.78">10495 6050 0,'18'-18'16,"-36"36"-16,53-53 16,-35 17-1,0 53 16,0 36-15,-17-18 0,-36 53-1,35-71-15,-17 36 16,35-36-16,-18 35 16,1-17-1,34-53 16,36 0-15,35 0 0,18-17-16,-35-19 31,-54 36-31,1-17 31,0 17-15,-18-35-1,0-1 1</inkml:trace>
  <inkml:trace contextRef="#ctx0" brushRef="#br0" timeOffset="77018.66">12347 5997 0,'-17'-17'0,"-1"17"0,0-18 31,18 0-31,18 18 16,0 0-16,105-35 16,-17 17-1,53 1 1,-54 17-1,-69 0 1,-107 35 0,1 0-1</inkml:trace>
  <inkml:trace contextRef="#ctx0" brushRef="#br0" timeOffset="77326.05">12577 5997 0,'-18'0'15,"18"18"48,0-1-63,0 1 0,0 53 31,0-36-31,0 53 16,0 53-1,-18-17 1,18-54 0,0-34-1,36-72 17,16-52-17</inkml:trace>
  <inkml:trace contextRef="#ctx0" brushRef="#br0" timeOffset="77808.59">12823 6315 0,'0'-18'16,"-17"18"-16,17-18 31,0 1-15,0-1-1,53 1 1,-36 17-16,89-18 16,18 18-1,-36 35 1,-18 36 0,-52-1 15,-18 18-16,-18-70-15,1 35 16,-18-35 0,17-18-1,18-36 1,0-52 0,18 0-1,34 0 1,37 35-1,-36 18 1,17 35 0,-52 0-1,-1 0 1</inkml:trace>
  <inkml:trace contextRef="#ctx0" brushRef="#br0" timeOffset="78442.39">13617 6332 0,'0'18'16,"0"-36"-16,18 36 0,-1-18 15,19 0 1,17-18-16,35-35 31,-18 18-15,-70-18-1,0 18 1,-35 35 0,-18 0-1,18 35 1,0 18 0,-1 53-1,36-18 16,0 0-15,0-70-16,71 17 16,35-35-1,35-35 1,-35 0 0,17-71-1,-35 18 1,-88 0-1,-17 35 1,-19 53 0,-34 0-1,17 53 1,53-36-16,-18 71 16,18 18 15,18-53-16,53 0 1,-1-53 0,36 0-1,-18-71 1,-53 19 0,1-1-16</inkml:trace>
  <inkml:trace contextRef="#ctx0" brushRef="#br0" timeOffset="79522.95">15822 6262 0,'-18'0'16,"71"-18"15,-35 18-31,35-35 16,-18 17-16,71-52 15,-35 17 1,-71-18 0,-89 36-1,1 35 1,35 0-16,-70 35 16,70 18 15,53 0-16,53 0 1,35 0 0,71 53-1,-71 0 1,-88-18 0,-71-18-1,-52-34 1,35-36-1,-53-53 1,88-53 0,35 18-1,18-1 1,0 54 0,35 35 15,1 0-16,-1 71 1,0 35 0,36-18-1,-1-35 1,36-36 0,53-34-1,-36-36 1,-87 35-16,105-88 15,-71 0 1,-17-35 0,-35 35-1,-18 1 1,0 69 0,-53 125 30,35 16-30,1 19-16,17-18 31,0-71-31,17 71 16,19-53 0,34-53-1,-17 0 1,0 0-1,-18-71 1,-17 1 0,-18 52-16</inkml:trace>
  <inkml:trace contextRef="#ctx0" brushRef="#br0" timeOffset="79758.42">16369 6209 0,'18'0'0,"-36"0"0,18 0 16,-18 0-16,1 0 31,70 0-15,52 0 0,-69 0-16,52-18 15,0 18 1,-35 0-1,-35 0 1</inkml:trace>
  <inkml:trace contextRef="#ctx0" brushRef="#br0" timeOffset="80271.94">16969 6227 0,'17'0'16,"-17"17"0,-17-17-16,17-17 15,17-19 17,1 1-17,52 0 1,-34-1-1,34 36 1,-52 0-16,35 36 16,0 34-1,-18 18 1,-35-17 0,-18 35 15,-17-53-31,17-53 31,18-18-31,0-17 31,18-53-15,35-18-16,0 35 31,17 18-15,-70 36-1,36 17 1,-1 0 0,-17 0-1</inkml:trace>
  <inkml:trace contextRef="#ctx0" brushRef="#br0" timeOffset="82488.87">17815 6191 0,'18'0'0,"-18"-53"16,0 36-1,0-1-15,18 0 16,-18 36 31,-18 35-32,0 18 1,18-54-16,-17 89 16,17-35-1,35-19 1,18-34 0,17-18-1,19-70 16,-72 52-31,54-35 16,-1-53-16,-52 36 31,0-1-15,-1 53 0,-17 36 15,-17-18-31,17 53 15,0 35 1,0-35 0,35 18-1,18-18 1,17-53 0,36 0 15,-35-36-16,35-52 1,-36 35 0,-35-35-1,-17 35 1,-18 35 0,18 1-1,17 17 1,-17 0-1,-1 0 1,1 17 0,-18 1 15,0 0-15,0-36 46,0 0-62,-18 18 31,1 0-15,-1 0-16,-35 18 31,18 35-15,17-35-16,0 35 15,18 35 1,0-35 0,71-18-1,17-35 1,18 0 0,-35-53-1,-1-18 16,1-34-15,-54-1-16,1-18 31,0 89-31,-18-36 16,0 54 0,-36 17-1,1 70 1,35 36-1,-18-18 1,18 18 0,0-88-16,0 70 15,0-53 1,53 1 0,-35-36-1,70-18 16,0-35-15,-70 35-16,35-34 16,0-19-1,-35 36 1,-1-1 0,-34 72 15,-1-19-31,-35 54 15,35-18 1,18 17 0,0-17-1,53-35 1,-35-18-16,52 0 16,-52 0-16,53 0 15,-1-53 16,-17-18-15,-18 1 0,1-1-1,-19 54 1,19 17-16,-19 0 31,-17 70-15,18-34-1,-18 34 1,17-52-16,1 17 16,0-17-1,-1-1 1,1-17 0,-18-35-1,0 0 1,35-53 15,18 35-31,18-18 31,35 53-15,-36 1 0,18 52-1,-52 18 1,-36 18-1,0-19 1,-36-16 0,1-19-1,35-34 17,0-1-17,53-35 16,0-17-15,0 17-16,17 0 31,-52 35-31,-18 36 47,-18-1-31,1 1-1</inkml:trace>
  <inkml:trace contextRef="#ctx0" brushRef="#br0" timeOffset="82898.42">20761 6191 0,'0'0'0,"53"0"16,-18 0-1,18 0 16,18-17-15,-54-19 0,-17-17-1,0 18 1,-35 35 0,-18 0-1,35 0-15,-52 18 16,35 35-1,17 17 1,18-17 0,0 0-1,71-18 1,-19 1 0,-34-36-16,53 0 15,34 0 16,-52-18-15,0-35-16,0-17 31,-35 52-31</inkml:trace>
  <inkml:trace contextRef="#ctx0" brushRef="#br0" timeOffset="83372.61">19420 5909 0,'-17'0'0,"34"0"0,-17 0 31,36 0-16,-1 0-15,124 0 16,52-18 0,-34 1-1,-89 17 1,-35 0 0,-71 0 30,1 0-30,-19 0-16</inkml:trace>
  <inkml:trace contextRef="#ctx0" brushRef="#br0" timeOffset="129335.9">1517 9313 0,'-18'18'0,"36"-36"0,-53 36 16,-1 0 0,19-18 15,17 17 63,17-17-79,1 0 1</inkml:trace>
  <inkml:trace contextRef="#ctx0" brushRef="#br0" timeOffset="130178.32">1358 9313 0,'-53'0'16,"106"0"-16,-123 0 0,34-17 15,1 17 1,0 17 0,105-17 15,-34-17-31,105 17 16,88 0-1,18 0 1,-71 0-1,89 0 1,-89 0 0,36-18-1,-141 0 1,-54 18 0,-17-35 15,-53 17-16,-17 1 1,-1-1 0,-52-52-1,52 34 1,36 19 0,17-1-1,54 18 16,-19 0-31,54 18 16,70 17 0,-35-17-1,17-1 1,-35 1 15,-52-18-15,17 0-16,-36 0 15,-17 18-15,-53 17 32,-17 0-17,-36 53 1,0-17 0,71-36-16,-36 36 15,-17 17 1,53-35-1,17-36 1,18-34 31,0-1-47,18 1 16</inkml:trace>
  <inkml:trace contextRef="#ctx0" brushRef="#br0" timeOffset="131328.69">3845 8925 0,'18'0'47,"0"0"-32,17 18 1,18-18 0,-18 0-1,53-35 1,-53-18 0,-17 35-16,17-52 15,-35-1 1,0 0-1,-17 54 1,-1 34 0,18 36-1,0-17-15,0 87 16,0-17 15,0 35-15,0-53-1,0 0 1,0-35 0,0-35-16,0 0 15,-53-18 17,0-36-17,18 1 1,0 17-1,35 36 32,0 0-47,53 17 16,-18-17 0,53-1 15,-17 1-16,17-18-15,0-53 32,36-18-17,-54-17 1,-17-53 0,-35-18-1,-1 54 1,-17 52-1,0 35 1,0 71 0,-17 17-1,-1 89 1,0-18 0,18-35 15,0-53-31,36-18 31,-1-17-15,-17-18-16,34 0 15,1-35 1,-35-36 0,17 1-1,-35 52-15</inkml:trace>
  <inkml:trace contextRef="#ctx0" brushRef="#br0" timeOffset="131568.4">4674 8996 0,'0'0'16,"-17"0"-16,34 0 47,54 0-32,-1 0-15,19-35 32,-1-1-17,-71 36-15,-17-17 32</inkml:trace>
  <inkml:trace contextRef="#ctx0" brushRef="#br0" timeOffset="132633.98">6138 9031 0,'18'0'0,"-18"-18"16,71-34-16,-54 52 15,54-71 1,-1 0-1,-17-17 1,-53 71-16,0-19 16,-53 36-1,-17 0 1,-36 71 15,53-18-15,35-36-16,18 36 15,0 0-15,89-17 32,-19-1-17,18 35 1,-17-17 0,-71 0-1,-88 0 1,17-18-1,-17-35 1,35 0 0,0-70-1,53 52-15,0-35 32,0 18-17,35 35 1,18 53 15,-35-35-31,0 17 16,-18-18-16,35 36 15,-18-35-15,19 0 16,34-1 0,36-17-1,0-53 1,17-35-1,-87 71-15,34-107 16,18-70 0,-70 71-1,0 17 1,-18 70 15,0 72-15,0-19-1,0 89 1,0 35 0,0-17-1,0-18 1,0-36 0,35-52-1,0-18 1,18-18-1,0-52 1,-35 17 0</inkml:trace>
  <inkml:trace contextRef="#ctx0" brushRef="#br0" timeOffset="132901.35">6650 8890 0,'0'0'0,"35"0"15,18 0 1,88-18 0,-35-17-1,35 0 1,-88 17-1</inkml:trace>
  <inkml:trace contextRef="#ctx0" brushRef="#br0" timeOffset="133578.65">7638 9102 0,'0'0'16,"0"-18"15,17 0-31,1 1 0,0-19 16,34-52-1,-52 18 1,0 52-16,-70-70 31,-18 53-15,-36 17-1,54 71-15,-1 106 32,53-36-17,18 1-15,36-72 32,-1-34-17,36-18 1,-1-53-1,1-17 1,-54 52-16,36-70 16,-53-36-1,18 54 1,-18 52 0,0 53 15,0-17-31,0 88 15,18-36-15,-1 19 32,36-36-17,-18-18 1,18-35 0,-17 0-1,-19-18-15,18-17 0</inkml:trace>
  <inkml:trace contextRef="#ctx0" brushRef="#br0" timeOffset="134001.82">8008 8978 0,'0'-17'0,"0"34"0,0-70 15,0 18 1,0 17 0,0-17-16,35 0 31,18 17-16,53 18 1,-35 18 0,17 105-1,-71-52-15,-17 17 32,0-17-17,-17-54 1,-1 1-1,18-36 1,0-52 0,0-1-1,53-70 1,-18 53 0,18 17 15,-17 54-16,-19-1 1,18 18-16</inkml:trace>
  <inkml:trace contextRef="#ctx0" brushRef="#br0" timeOffset="134301.57">8890 8555 0,'0'0'16,"0"-18"-16,0 1 0,0-36 15,0 17 1,0 54 15,0 0-31,0 70 32,0 0-32,0 53 31,-35 0-16,-1-70 1,36-1 0,18-70-1,0-17 1</inkml:trace>
  <inkml:trace contextRef="#ctx0" brushRef="#br0" timeOffset="134748.92">9278 8696 0,'0'0'0,"0"-18"0,0 1 16,-18 17 15,1 0-31,-1 0 0,-52 53 31,52-36-31,0 19 0,18 16 32,0-16-17,53-19 1,18 1 0,17 0-1,-53 35 1,-17-18-1,-18 0 1,-18-17 0,-52 17-1,17-17 1,17-18 15,1 0-15,18-36-1,-1-17 1,0 18-16</inkml:trace>
  <inkml:trace contextRef="#ctx0" brushRef="#br0" timeOffset="135038.67">8784 8643 0,'-17'0'16,"34"0"-16,-34-18 0,34 18 0,36-17 16,53-1-1,53-17 1,-54 35 0,-16 0-1,-54 0 16</inkml:trace>
  <inkml:trace contextRef="#ctx0" brushRef="#br0" timeOffset="136218.17">10760 8784 0,'0'0'0,"0"-17"0,-18-54 31,18 53-31,-18 1 15,1-19 1,17 19-16,-18-1 16,18 71 15,-17 18-15,17 87 15,-36-34-31,36-89 15,-17 71 1,17-71 0,17-52 15,36-54-15,-18 0-1,-17 36-15,35-88 16,0 52-1,0 36 1,0 53 0,0 52-1,-18 36 1,-17-71 0,34 36-1,1-1 1,-17-34-1,34-36 1,1-36 0,-1 1-1,-52 0-15,17-71 16,1 0 0,-1-17-1,-35 87 1,17 19-1,-17 52 1,0 36 0,0 52-1,0-35 1,18 0 0,0-70 15,52-18-16,1-18-15,-18-35 32,0-35-17,-18 0 1,0 35 0,-35 71 15,0-1-31,0 72 15,0-36 1,0-1 0,0-34-1,0-36 32,0-34-31,0 16-16</inkml:trace>
  <inkml:trace contextRef="#ctx0" brushRef="#br0" timeOffset="136570.34">11994 8520 0,'-35'-18'0,"70"36"16,-105-36 0,17 36-1,53-1-15,-18 1 16,18 35-1,36-53 17,-19 0-32,54-18 15,-54-17 1,1-18 0,-18-18 15,-53 54-31,-35 34 15,70 19 17,1 34-17,-1-17-15,18 0 32,106-53-17</inkml:trace>
  <inkml:trace contextRef="#ctx0" brushRef="#br0" timeOffset="136858.5">12453 8502 0,'0'-18'0,"0"36"0,0-53 16,0 17-16,0 0 0,0-17 31,-18 35-15,1 88-1,17-52 1,-18 16 0,-17 107-1,17-35 1,18-36 0,0-18-1,18-70 1,35 0-1,-18-35 1</inkml:trace>
  <inkml:trace contextRef="#ctx0" brushRef="#br0" timeOffset="137408.68">12753 8396 0,'0'0'0,"0"-18"16,0 1-1,0 34 1,0 1 0,0 53-16,0 34 31,0-16-15,-18 34-16,18-105 15,-17 52 1,17 1-1,0-36 1,0-52 15,0-19-15,0-87 15,35 52-15,53-17-16,-17 35 15,34 35 17,19 36-17,-106-18-15,17 71 16,-17 17 0,-18 0-1,-53-17 1,35-36-1,0-17 1,1-18 0,-1-36-1,0 1 1</inkml:trace>
  <inkml:trace contextRef="#ctx0" brushRef="#br0" timeOffset="137651.76">12277 8714 0,'-18'0'15,"36"0"-15,-54 0 16,36-18 0,53 18-16,-35 0 15,35-18 1,-18 18-16,71 0 15,-53-17 1,0 17 0,-36-18-1</inkml:trace>
  <inkml:trace contextRef="#ctx0" brushRef="#br0" timeOffset="140028.66">15064 8767 0,'17'0'0,"1"0"0,35-53 31,-36 53-15,-17-36-16,0 19 15,0-19 1,-17-34 0,-89-1-1,-18 54 1,-17-1 0,36 36-16,16 52 31,72-52-31,17 70 15,0 18 1,53-18 0,35-35-1,0-53 1,0-18 15,18-70-15,-53 18-1,18-72-15,-54 37 32,-17-36-17,0 52 1,0 72-16,0-1 16,0 71-1,0 70 1,0 1-1,-17-18 1,17 17 0,0-87-16,35 34 15,53-17 1,-17-53 0,34-18 15,-34-35-16,-53 18-15,34-35 16,-34 52-16,0-70 16,-1 17-1,-17 89 17,0 17-32,0 18 31,0-35-31,0 88 15,0-36 1,18 1 0,35-54-1,18-17 1,-54 0-16,36-35 16,35-36 15,-17-34-16,-71 16 1,0-16 0,-53 52-1,-18 17 1,36 36-16,-35 0 16,-1 53-1,36 18 1,35 35-1,17-18 1,36-18 0,53-17-1,-18-53 1,36-35 15,-36-18-31,18-35 31,-36 0-15,-52 17 0,-18 54-1,-35 52 17,35-18-32,-36 19 15,36-19-15,-17 54 16,17-53-16,0 52 15,53-17 1,17-35 0,36-18-1,-35 0 1,34-71 15,-34-17-15,-71 0-1,18 17 1,-1 36 0,-17 70-1,-17-17-15,-1 52 32,18-17-17,0 36 1,0-37-1,53-34 1,53-18 0,-53-18-1,17-70 1,-17 18 0,-35-54 15,-1 18-16,-17-17 1,0 88 0,0 17-16,0 53 31,-17 71-15,-1 0-16,18 0 31,0-18-16,0-35 1,0-18 0,0-17-1,0-36 17,0 1-32,0-54 31,53 0-31,0 18 31,53-17-15,0 70-1,35 0 1,-106 18-16,53 17 16,-35 53-1,-70 18 1,-72-36-1,-69 1 1,34-53 0,89-1-16,-71-17 15,35 0 1,19-35 0,52 0 15,0 17-31,0 0 31,0 1-15,17-18-1,1 17-15</inkml:trace>
  <inkml:trace contextRef="#ctx0" brushRef="#br0" timeOffset="140380.32">17851 8326 0,'0'0'0,"0"-18"0,-18-35 16,18 35 15,-18 18-31,1 18 16,17 35-1,0 70 1,0-17 0,-36 18-1,19-18-15,-1-36 32,18-35-17,53-70 16,-18-18-15,-17 18-16</inkml:trace>
  <inkml:trace contextRef="#ctx0" brushRef="#br0" timeOffset="140828.51">17956 8661 0,'18'0'46,"0"0"-46,-1 0 16,19 0 0,34 0-16,-17-36 31,0-34-15,-35 17-1,-18 18 1,-53 35-1,17 0-15,-17 17 16,-35 54 0,53-1-1,17 19 1,18-36 0,0-36-16,53 36 31,18-35-31,17-18 31,0-18-15,-35 0-16,0-17 31,-53 18-31,18-1 16,-18-17-1,17 35-15</inkml:trace>
  <inkml:trace contextRef="#ctx0" brushRef="#br0" timeOffset="141008.6">18415 8731 0,'0'18'0,"-18"-18"16,1 0 15</inkml:trace>
  <inkml:trace contextRef="#ctx0" brushRef="#br0" timeOffset="143167.48">5733 10513 0,'0'17'0,"0"-34"0,0 52 0,35 18 32,-17-53-32,52 0 31,-52-18-31,70-35 15,35-52 1,-17-19 0,-70 36-16,-19-18 31,-17 88-31,0-52 16,-35-1-1,17 54 1,-17 52-1,17-17-15,18 35 16,0 105 0,-17 142-1,-36-88 1,-35 52 0,52-34 15,36 17-31,0-89 31,53-69-15,-35-72-16,70 1 15,-17-18 1,17-88 0,-18-53-1,-52 17 1,-36-105-1,-52 88 1,-71 0 0,17 70-1,-17 36 1,71 35 0,52 0-1,88-18 1,36-17-1,53-36 17,-124 36-32,36-18 15,70-70 1,-35 17 0,-71 53-1,-53 53 16,1 53-15,-1 35 0,1-53-16,17 89 15,17-54 1,54-17 0,-1-35 15,18-36-16,18-52-15,-53-36 32,-53 0-17,-70 35 1,-71 1 0,52 70-16,-34 0 31,52 35-16,71 36 1,0-1 0,89 1-1,-72-71-15,89 17 16</inkml:trace>
  <inkml:trace contextRef="#ctx0" brushRef="#br0" timeOffset="143598.93">7056 10407 0,'0'0'0,"-18"0"0,0-18 0,-17-17 31,35-18-15,0 35-16,53 1 31,0 17-16,35 35 1,-17 53 0,-54 18-1,-17 0 1,0-53 0,-17-35-1,-1-18 1,18-36-1,0-52 17,0-35-32,35 17 31,0 70-15,1 19-1,-1-1 1,0 18-16</inkml:trace>
  <inkml:trace contextRef="#ctx0" brushRef="#br0" timeOffset="144218">7779 10266 0,'-18'0'47,"0"0"-32,1 35 1,-1 18 0,1 53-16,-1-18 31,18-53-31,-35 54 16,35-72-1,0 1 1,0-53-1,35-18 1,35-36 0,-52 54-16,17 0 15,-35 17-15,53-17 16,-17 35 0,-19 88 15,1-35-16,17 35-15,18-35 32,0-53-17,35-17 1,-35-36 0,-18-36-1,1-16 1,-36 87-16,0-88 15,0 88-15,-18-70 16,-17 71 0,-18 17-1,35 0 1,18 35 0,0 0 15,35 0-16</inkml:trace>
  <inkml:trace contextRef="#ctx0" brushRef="#br0" timeOffset="144758.67">8749 10319 0,'0'-18'0,"-35"-35"31,17 53-31,18-17 15,-71-1 1,18 0 0,-17 36-1,-1 70 1,54 0 0,-1 53 15,18-70-31,0 0 31,53-54-15,35-34-16,18-54 31,-53 0-15,-18-52-16,-35 52 31,0 18-16,0 124 17,18 35-17,0-36 1,-1-34-16,18 17 16,-17-18 15,0-35-31,52 18 15,-34-18-15,52-53 32,-71 35-32</inkml:trace>
  <inkml:trace contextRef="#ctx0" brushRef="#br0" timeOffset="145181.49">9243 10354 0,'0'0'16,"0"-35"-1,0-1 1,35 19 0,36-1-1,-54 18-15,36 0 16,-18 35 0,1 36 15,-19 17-31,-17 0 15,-35-17 17,17-53-32,18-54 47,0 1-32,18-53 1,17-18-1,-17 88-15,35-35 16,0 18 0,0 35-1,0 0 1,-36 0-16</inkml:trace>
  <inkml:trace contextRef="#ctx0" brushRef="#br0" timeOffset="145780.82">10231 10425 0,'0'0'0,"17"0"0,1-18 0,-1-35 32,-17 0-32,-35 0 31,-18 36-16,-35 17 1,18 17 0,-36 36-1,88-18-15,-70 71 16,70-18 0,18 1 15,53-54-16,35-35-15,18 0 32,-18-71-17,1-17-15,-37-18 32,1-52-32,-53 52 31,0 0-16,0 88 1,0 36 0,-35 88-1,17 0 1,18 35 0,0-18 15,18-52-31,17-36 31,1-35-15,17-35-16,-18 17 15</inkml:trace>
  <inkml:trace contextRef="#ctx0" brushRef="#br0" timeOffset="146459">12136 10248 0,'-18'0'16,"36"0"-1,-1-17-15,1-1 16,70-35 0,-17 0-16,-71-17 31,-18 70-16,-88 0 1,-17 52 0,34-16-1,72 17 1,17-18 0,70 18-1,-34-36 1,69 36-1,19 18-15,-36-1 32,-88-17-17,-53 18 1,36-71-16,-72 35 16,-140-17-16,70-18 31,71-18-16,18-52 1,52-1 0,18 1-1,0 52-15,18-35 16,70 18 0,0 17 15,-53 0-31</inkml:trace>
  <inkml:trace contextRef="#ctx0" brushRef="#br0" timeOffset="146780.74">12629 10089 0,'18'-17'16,"-36"34"-16,36-52 0,-18 0 0,18 0 31,-18 52 0,0 71-15,0-17-1,0 70 1,0 0 0,0-53-1,0-52 1,-18 34-16,36-70 47,35-35-47,0 0 15</inkml:trace>
  <inkml:trace contextRef="#ctx0" brushRef="#br0" timeOffset="147328.49">13282 10319 0,'71'-18'15,"-142"36"-15,177-54 0,-71 19 16,-17-36 0,-18 0-1,-88-18 1,-36 71 0,36 0-1,-53 71 16,70 0-31,18 34 32,53-87-32,0 88 15,53-71 1,35-17 0,-17-18-16,17-53 31,-52 53-31,16-71 15,1-35 1,-53 18 0,0 35-1,0 71 32,0 17-47,0 1 16,0 52-16,0-18 31,0 18-15,18-35-16,17-35 31,1-18-15,-19 0-16,36-35 15,-18 17-15</inkml:trace>
  <inkml:trace contextRef="#ctx0" brushRef="#br0" timeOffset="147750.34">13970 10160 0,'0'0'15,"18"-18"-15,-18 1 0,0-1 16,-36 0 0,-52 36-1,35 17 1,0 18 15,53-35-15,18 17-1,35-17-15,17-1 32,1 19-17,-36-19 1,-35 36-1,-17-35 1,-1 0-16,-53-1 16,-17 18-1,18-17 1,34-18 0,36-18 30,36-17-46,-19 18 16,19-1-16</inkml:trace>
  <inkml:trace contextRef="#ctx0" brushRef="#br0" timeOffset="148308.75">14340 9913 0,'0'-18'0,"0"36"0,0-53 0,0 17 15,0-17 1,0 17 0,0 71-1,0 18 1,0-36-16,0 71 16,-17-18 15,-19 35-31,19-52 31,-1-36-31,1 18 16,17-18-16,0-52 47,0-36-32,52-35 1,19-18-1,17 53 1,-52 35-16,87-17 16,-35 35-1,0 35 1,-70 18 0,-18-17-1,0 52 1,-53-18-1,-17 1 1,17-36 0,53-53 15,0 1-15,0-18-16</inkml:trace>
  <inkml:trace contextRef="#ctx0" brushRef="#br0" timeOffset="148867.13">16651 9560 0,'18'-17'16,"-36"34"-16,36-52 0,70-18 31,-106 53-31,1-18 16,-36 18-1,-35 53 1,17 36 0,-35 69-1,0 19 1,53-54 15,53-88-31,-17 124 16,34-53-16,89 0 31,35-71-15,-35-17-16,35-54 31,-53-16-16,18-37 1</inkml:trace>
  <inkml:trace contextRef="#ctx0" brushRef="#br0" timeOffset="149250.62">17515 9807 0,'0'0'0,"18"-53"16,0 18-1,-18 17-15,0 36 32,-36 35-32,-52 70 31,-35 19-16,35-54 1,-1 0 0,72-70-16,-19 17 15,19-18 1,-1-17 0,36 0 30,17-17-30,71-36 0</inkml:trace>
  <inkml:trace contextRef="#ctx0" brushRef="#br0" timeOffset="149632.93">17868 9842 0,'18'-35'0,"-36"70"0,36-87 0,-1 34 15,1-17 1,0 35 0,-18 17-1,0 1-15,-18 17 16,-52 53 0,17-17-1,-18 35 16,-17-18-15,35-35 0,0 0-1,18-36 1,17-17 0,36-17 30,-1-1-46,1 1 16,0-1-16</inkml:trace>
  <inkml:trace contextRef="#ctx0" brushRef="#br0" timeOffset="150083.04">18133 9419 0,'0'-53'31,"17"53"-15,19 0-1,105 36 1,-53 16-1,35 72 1,-70-18 0,-53 52-1,-88 1 1,18-53 0,34-88-16,-122 105 15,69-52 1,-16 17 15,34-53-15,71-17-16,-35-1 0,17-17 47,-35-35-32,36 18-15</inkml:trace>
  <inkml:trace contextRef="#ctx0" brushRef="#br0" timeOffset="156448.45">847 13282 0,'17'0'0,"-17"-18"47,-17 18 0,-1 0-31,0 0-16,1 0 0,-54 0 15,-35-17 1,-17 17 0,52 0-1,1 0 1,70-18 0</inkml:trace>
  <inkml:trace contextRef="#ctx0" brushRef="#br0" timeOffset="156508.44">547 13247 0,'35'0'15,"-17"0"-15,52 0 16,71 0 0,-123 0-16</inkml:trace>
  <inkml:trace contextRef="#ctx0" brushRef="#br0" timeOffset="156764.64">1270 13282 0,'123'0'16,"-246"0"-1,370 0-15,-124-35 16,-52 35-1,-53-18 1,-18 1 0,-18-1-1,-35 0 1,-53-35 0,18 36-1,-18-19 1,53 36 15,53-35-15</inkml:trace>
  <inkml:trace contextRef="#ctx0" brushRef="#br0" timeOffset="156879.71">1376 13070 0,'17'0'16,"36"0"0,53 0-1,-18 0 1,-352 0-16,546 0 0,-211 0 15,-36 18 1</inkml:trace>
  <inkml:trace contextRef="#ctx0" brushRef="#br0" timeOffset="157088.45">1782 13194 0,'0'0'16,"0"18"-16,-36 17 16,19-18-16,-72 72 15,1-19 1,35 1 15,-17-1-15,34-52-1,1 0 1,35-36 15,0 0-15</inkml:trace>
  <inkml:trace contextRef="#ctx0" brushRef="#br0" timeOffset="157798.82">2487 12753 0,'18'-18'0,"-36"36"0,53-53 15,-17 17-15,-18 0 16,0 1-1,0 34 48,0 1-63,-35 53 16,-36 52-1,18-17 1,-35 53-1,17-54 1,1 1 0,70-88-16,-18 17 15,1-17-15,17 17 16,0-17 0,-18-1-1,18-34 16,0-19 1,53-16-32,0-1 31,-36 17-31</inkml:trace>
  <inkml:trace contextRef="#ctx0" brushRef="#br0" timeOffset="159289.35">2893 12753 0,'17'-18'0,"-34"36"0,52-53 32,-35 17-32,35 0 15,-17 1 16,-36 34 1,18 19-32,-70 34 15,17 71 1,53-105 0,-88 105-1,17-18 1,18-35-1,18-17 1,0-36 0,35-17-16,0 17 15,-18-35 970,0-18-829</inkml:trace>
  <inkml:trace contextRef="#ctx0" brushRef="#br0" timeOffset="159388.45">2487 13476 0,'0'-18'32</inkml:trace>
  <inkml:trace contextRef="#ctx0" brushRef="#br0" timeOffset="160029.41">3387 13264 0,'0'0'0,"-18"0"16,-35 0-1,35 0 1,1 0 0,34 0 15,19 0-15,70 0-1,70 0 1,-35 0-1,-106 0-15,159 0 16,-35-17 0,-53 17-1,-35 0 1,-36-18 0,-18 1-1,-17-1 16,18 0-15,-53 1 15,17-1-31</inkml:trace>
  <inkml:trace contextRef="#ctx0" brushRef="#br0" timeOffset="160432.22">4216 12965 0,'0'0'0,"-18"0"0,0-18 15,-17 18 1,35 18 0,0 34-1,53-16 1,18-1 0,-1-17-1,1-1 1,-18-17-1,-18 0 17,-35 18-17,-18 35 1,-70 17 0,0 54-1,17-54 1,54-52-16,-54 53 15,53-36-15,-17 0 16,35-17 0,0-53 15,0-18-15</inkml:trace>
  <inkml:trace contextRef="#ctx0" brushRef="#br0" timeOffset="160781.24">5345 12541 0,'-18'-17'0,"-17"-1"0</inkml:trace>
  <inkml:trace contextRef="#ctx0" brushRef="#br0" timeOffset="160940.79">5768 12488 0,'18'0'16,"17"0"-16,106 0 15,-35-17 1,-53 17 0,-36 0-1,-34 0 1,-72 17 0,54-17-16</inkml:trace>
  <inkml:trace contextRef="#ctx0" brushRef="#br0" timeOffset="161208.87">5803 12524 0,'0'0'16,"-17"0"-1,-1 17 1,0 1-16,18 0 16,0 52-16,0 54 31,-17-1-16,-1 18 1,18-70 0,0-18-1,0-18 1,18-70 15,-1 17-15</inkml:trace>
  <inkml:trace contextRef="#ctx0" brushRef="#br0" timeOffset="161698.64">6103 12929 0,'0'0'0,"-18"-17"31,18-1-31,-53 0 0,71-35 31,70 1-15,-17 16-16,17-17 31,36 89-15,-54 17-1,-35-18-15,-17 88 16,-36-17 15,-35-18-15,-17-35-16,52-35 31,-17-18-15,35-53-16,0-35 31,35-36-16,1 54 1,16-36 0,37 53-1,-72 35-15,36 18 16,-18-35 0</inkml:trace>
  <inkml:trace contextRef="#ctx0" brushRef="#br0" timeOffset="162088.98">5503 12594 0,'-17'0'0,"-1"-17"31,18-1-31,35 18 16,36 0-1,52-35 1,18 35 0,-70-18 15,-18 18-31,-35 0 16,-1 0-1</inkml:trace>
  <inkml:trace contextRef="#ctx0" brushRef="#br0" timeOffset="165681.43">7179 12929 0,'0'0'0,"18"0"15,-1-17 1,1-1-16,0 18 16,-18-35-16,17-1 15,18-34 17,-35 52-32,0-52 15,-70 17 1,-54 18-1,1 35 1,-36 17 0,36 71-1,87 53 1,36 1 0,53-54-1,53-53 1,0-35-1,0-18 17,17-87-17,-52 16 1,-53-16 0,-18 34-16,0 36 31,0 52-16,0 19 1,0-1-16,0 71 16,0-18-1,35 0 1,18-53 0,-18-17-1,-17-18-15,35 0 16,-18-35-1,0-53 17,0-1-32,-17 1 31,17 0-15,-17 70-16,17 1 0,1 34 31,-1 54-16,-35 52 1,35 1 0,0-54-1,-35-52-15,36 17 16,-1-35 0,35-17-1,-17-54 1,0 1-1,18-72 17,-53 107-32,17-35 15,-18 17 1,1 35 0,-18 36-16,0 70 31,0 35-16,18-17 1,17-35 0,0-54-1,53-17 1,1-35 0,-1-35-1,0-19 1,-70 54-16,-1-53 31,-17 17-15,-35 36-16,0 35 31,-18 35-15,35-17-16,1 53 15,17 34 1,0-34-1,17 17 1,36-53 0,0-35-1,-35 0-15,52 0 16,18-35 0,36-35-1,-18-54 1,-36 36-1,-70 0 1,0 52 0,-17 36 15,-19 0-15,36 36-16,18 34 31,17 18-16,1-17 1,-19-53-16,18 35 16,-17-18-1,35-35 1,35 0 0,-17 0-1,-54-18-15,72-52 16,-19-19-1,1-16 17,-54 16-32,-17 54 31,-17 35-15,17 18-16,-18 52 0,0-17 31,18 35-16,18-17 1,0-18 0,17-18-1,-35-17 1,-18-36 15,-17-17-15,17 17-1,1 18 17,17 18-17,0 0 1,0 17 0,35 0-1,36-17 1,-1-18-16,54 0 31,-107 0-31,72-53 16,-1-18-1,-53-35 1,0 18 0,-17 18-1,-18 87 32,0 36-31,0 35-16,0-35 31,0 18-31,53-53 16,-36-18-16,54 0 31,35 0-16,0-71 1,-53-17 0,-18 0-1,-17 35 1,-18 35-16,0 36 47,-18 17-47,-17 53 15,17 0 1,0-35 15,18-35-31,-17 0 16,17-36 15,0-17-15,35-18-16,36-71 31,-54 107-31,89-72 16,-18 72-1,-17 17 1,-18 53 0,-36 35-1,-17-18 1,53 36-1,18-70 17,17-19-17,53-17 1,-17-35 0,-54 0-16,-35-1 15,36-87 1,-36 17-1,-35 36 1,-53 34 0,-17 36-16,-1 53 31,36-35-31,-36 88 16,18-1-1,53-34 1,18-53 15,53-18-15,17-18-16,0-53 31,-35-17-15,-18 18-1,-17 17 1,-36 53 15,18 17-15,0 1-16,-35 70 15,0 53 1,35-17 0,0 52-1,17 1 1,36 70-1,-35-71 1,-1 18 0,-69-35-1,-37-53 1,36-89 15,-35 1-15,35-53-1,36-1 1,17-34 0,0-18-1,0-54 1,0 107-16,0-18 0</inkml:trace>
  <inkml:trace contextRef="#ctx0" brushRef="#br0" timeOffset="165909.42">10601 12277 0,'-18'0'0,"36"0"0,-53 0 0,52 0 63,1 0-63,35 17 15,-18-17-15</inkml:trace>
  <inkml:trace contextRef="#ctx0" brushRef="#br0" timeOffset="166781.91">13017 12665 0,'0'0'15,"18"0"1,17 0 0,-17-18-16,17 0 0,89-34 15,17-37 1,-71 1-1,-17-35 17,-53-1-17,0 54 1,-53 52 0,36 18-1,-36 106 1,35 70-1,18-123-15,-17 194 16,-19 35 0,19 18-1,-19 18 1,-16 17 0,-1-35-1,35-71 1,0-194-16,18 106 15,106-158 17,0-71-32,53-71 31,-1-53-31,54-123 31,-159 88-15,-106 0-1,-53 88 1,-70 36 0,35 35-1,70 70 1,71 0-16,0 1 16,0-19-1,53 1 1,35-18-1,1 18 1,-19 0 0,1-36 15</inkml:trace>
  <inkml:trace contextRef="#ctx0" brushRef="#br0" timeOffset="167180.89">13829 12488 0,'0'-17'0,"0"34"0,0-70 0,0 36 31,0-1-15,0 0-16,35 1 15,53-18 1,1 35 0,34 0-1,-52 52 1,-54-34-16,1 53 15,-36 17 17,-52-53-17,-1-17 1,18-18 0,53-18-1,0 1-15,18-36 16,52-18-16,1-17 31,-1 35-15,54 0-1,-18 35 1,-53 1 0</inkml:trace>
  <inkml:trace contextRef="#ctx0" brushRef="#br0" timeOffset="168246.74">14728 12224 0,'0'17'16,"-17"36"0,-1-17 15,18-1-31,-17 35 16,17 1-1,35 0 1,18-36-16,-18-35 31,-17 0-31,52 0 16,1-35-16,-54-36 31,-17-17-15,-70-36-1,17 54 1,-53 52-1,36 89 17,70-1-17,0 18 1,52-52 0,37-1-16,-54-35 15,88 0 1,-17-53-1,35 0 1,-35-35 0,-53 35-1,-35 35 1,-18 71 0,0 53-1,0 0 1,0-53-1,0 17 1,0-52 0,35-18 15,-53-35-15,18 0-1,0-54 1,53-34-1,0 35 1,35 52 0,-35 54-1,-17 70 1,-36-17 0,17-18-1,-17 0 1,0-36-1,18-17 17,0-17-17,17-19-15,18-34 32,53-54-17,-71 107-15,35-36 16,19 53-1,-72 70 1,-17 18 0,-17 1-1,-1-1 1,18-53 0,18-52 30,17-1-46,0 0 16</inkml:trace>
  <inkml:trace contextRef="#ctx0" brushRef="#br0" timeOffset="168565.52">17462 11906 0,'0'0'0,"0"-17"0,0-1 0,18 0 16,-18 1-16,18-54 15,-18 53 17,0 71-17,-18 71 1,-35 70 15,18-159-31</inkml:trace>
  <inkml:trace contextRef="#ctx0" brushRef="#br0" timeOffset="168688.99">17339 12471 0,'0'53'0,"0"-106"15,-18 141 1,18-106 31,18 1-47,0-54 16,-18 53-16,0-52 15</inkml:trace>
  <inkml:trace contextRef="#ctx0" brushRef="#br0" timeOffset="168908.99">17286 11994 0,'-18'-35'0,"36"70"0,-36-105 16,1 17-16,17-18 31,0 54-31,35-36 16,124 0-1,0 35 1,35 18-1,-53 71 1,-124 52 0,-70 1-1,-17-71 1</inkml:trace>
  <inkml:trace contextRef="#ctx0" brushRef="#br0" timeOffset="169028.84">17515 12188 0,'-17'0'0,"-36"0"15,123 0 16,-70 18-15,71-53 0,-18 17-1</inkml:trace>
  <inkml:trace contextRef="#ctx0" brushRef="#br0" timeOffset="169481.1">17462 12065 0,'0'0'16,"-17"0"0,17 18-1,0 17 1,0 53-16,-18 18 31,1 0-15,17-89-16,-53 72 15,35-72 1,0 1 0,54-36 15,17-17-16</inkml:trace>
  <inkml:trace contextRef="#ctx0" brushRef="#br0" timeOffset="170481.12">18150 12382 0,'18'0'16,"0"-17"-16,-1 17 16,36-53-1,-53 18 1,0-54 0,0 72-16,-17-54 15,-54 18 1,-17 53-1,17 36 1,18 34 0,0 54-1,53 17 17,0-88-17,53-18 1,18-35-1,-18 0 1,53-71 0,-53 1-1,-18-36 1,-35 53 0,0 18-1,0 105 16,0 1-15,0-53-16,-18 52 31,18 1-15,18-54-16,35-17 16,0 0 15,0-17-16,0-36 1,-18-18 0,18-17-1,35 0 1,-70 70-16,52-17 16,-35 35-16,36 0 15,0 53 1,-36 0-1,-35 53 1,0-36 15,-35 1-15,-1-54 0,19-17-1,17-53 1,35-17 15,-35 52-31,53-52 16,0-54-1,17 71 1,-17 36 0,-18 17-1,-17 0 1,17 17-1</inkml:trace>
  <inkml:trace contextRef="#ctx0" brushRef="#br0" timeOffset="171641.19">19279 12347 0,'0'18'15,"18"-18"1,35 0-1,17-53 1,1 18 0,-53-36-1,17-17 1,-35 70-16,-18-17 16,-35 35-1,-35 35 1,35 53-1,36 1 1,17-19 0,35 18 15,53-88-15,-35 18-16,53-18 31,0-35-16,-36-18 1,-35-35 0,-17 70-16,0-35 0,-1 18 31,-17 88 0,0-36-31,-35 36 16,-18 35-1,0-52 1,36-1 0,17-53 46,17-17-46,1 17-16,52-70 15,19-35 1,16 17 0,-52 88-1,0 18 1,-35 0-16,-18 89 16,0-1-1,-18 0 1,18-18-1,-35-52 1,141 35 15,-88-53-31,52 0 16,36 0-16,0-53 16,0-53 15,-54 0-16,19-52 1,-36-19 0,-17 124-1,-18 36 1,-18 34 0,-35 72-1,18 52 1,35-106-16,-18 36 15,18-36-15,0 71 16,0-36 15,0-17-31,18-53 16,35 0 15,35 0-15,0-53-1,-35 18 1,-17-53 0,-36 70-16</inkml:trace>
  <inkml:trace contextRef="#ctx0" brushRef="#br0" timeOffset="171928.88">20514 12012 0,'-18'0'0,"36"0"0,-53 0 0,52-18 47,19 18-47,-19 0 16,124 0 0,-35-17-1,18 17 1,-71-18-1,-71 18 32,-35-17-31,18 17-16</inkml:trace>
  <inkml:trace contextRef="#ctx0" brushRef="#br0" timeOffset="172788.71">5733 14393 0,'0'-17'0,"0"-1"16,0 0-16,35-35 31,0 18-31,-17 0 31,-1 17-15,-17 36-1,0 17 1,-35 71 0,18 53-1,-1-18 1,18-53 0,0-35-1,18-35 1,-1-18-1,18 0 1,-17-36 0,53-34-1,-54 52 1</inkml:trace>
  <inkml:trace contextRef="#ctx0" brushRef="#br0" timeOffset="173238.77">6191 14464 0,'-17'18'0,"34"-36"0,1 18 0,0-35 0,-1 17 31,-17 36-15,-17-1-1,-1 1-15,18 35 16,0 17 0,0 19-1,0-19 1,18-35-1,34-17 1,-34-18-16,35 0 16,18-71 15,-1 1-31,-70 17 31,0-53-15,-18 89-16,-34-54 0,-19 53 31,18 18-15,18 18-1,-18 35 1,18-18 0,17-17-1,-17-36 16,17 1-31</inkml:trace>
  <inkml:trace contextRef="#ctx0" brushRef="#br0" timeOffset="173578.74">5609 14305 0,'0'0'0,"-53"0"16,71 0 0,35 0-1,88 0 1,18-18 0,-71 18-1,18 0 1,-71 0-1,-17 0 17,-18-17-1,17 17-15,1-18-1,0 18-15</inkml:trace>
  <inkml:trace contextRef="#ctx0" brushRef="#br0" timeOffset="175563.12">8026 14693 0,'17'0'0,"19"-53"31,-19 36-31,1-36 0,35-53 31,-36 18-15,-17-1-1,-17 72-15,-54-36 16,-88 18 0,-17 35-1,53 17 1,-1 89-1,89 0 1,35-71-16,0 106 16,35-52 15,36-19-15,52-70-1,-70 0 1,71-70-16,-89 52 15,53-53 1,-17-52 0,-54 17-1,-17 53 1,-17 35 0,-1 54-1,18-1-15,0 71 16,0-18-1,0 0 1,71-35 15,-19-53-15,-16 0-16,52 0 16,-18-53-1,1-17 1,-53-36-1,-18 35 1,0 18 0,0 36-16,-18 17 15,18 53 1,-18 17 0,18 18-1,-35 1 1,17-36-1,18-36 1,0-70 15,0 36-15,18-19 0,35-69-1,0 16 1,0 36-16,-36 36 15,19 17 1,-19 53 0,-17 35-1,0 0 1,0 0 0,53-35-1,-17-53 1,69 0-1,-34-35 1,52-36 0,-34-34 15,-36 34-15,-53 53-1,0 71 16,0-35-31,0 35 16,0 0 0,0-36-16,0 36 15,35-35 1,35-18 0,1-35-1,0-18 1,-19-35-1,-34 70-15,0-35 16,-18 35 0,35-52-1,-35 34 1,0 72 15,0-19-31,0 19 16,0-1-16,0 71 15,0 53 1,0-36 0,0 71-1,53 71 1,-18-54 0,-35-158-16,35 212 15,-35-36 1,-17-70-1,-36 17 1,-35-70 15,17-35-15,54-71-16,-54 0 16,53 0-16,-88-36 15,36-52 1,-1-124-16,54-87 31,17 34-15,17 177-16,72-247 15,34 88 1,-35 106 0,-17 17-1,-18 36 1,-53 53-1,0 17 17,17 18-1,1 0-31,35 0 16</inkml:trace>
  <inkml:trace contextRef="#ctx0" brushRef="#br0" timeOffset="176778.39">11148 14393 0,'0'-17'16,"0"34"-16,0-52 0,0-18 16,0 35-16,0-17 15,-36 0 1,-34 35 0,-18 18-1,17 52 1,54-35-16,17 89 15,0-89-15,0 89 16,70-1 15,18-52-31,36-36 32,-18-35-17,52-88 1,-69 17-16,-19-88 31,-52 1-15,-18 52-1,0 35 1,0 107 15,0-19-31,-18 142 16,36-53-1,17 53 1,-88-54 15,35-52-15,1-35-16,17-36 16,17 1 15,19-89-31,34 0 31,1 18-15,35 35-1,-89 53-15,19 18 16,-19 52 0,-17 1-1,0 17 1,18-18-1,52-52 1,1-18 0,17-18 15,-17-17-31,-1-35 31,-52 52-31,0-53 16,-1 18-16,-17 71 47,0 53-32,0-1 1,0-17 0,0-35-1,0-36 32,0 0-47,0-52 16,0 52-1</inkml:trace>
  <inkml:trace contextRef="#ctx0" brushRef="#br0" timeOffset="177138.6">12400 14252 0,'-18'0'0,"36"35"31,17 54-15,-52-89-16,-1 35 15,71-35 17,0-35-17,-35-18 1,-18 0-1,-53 0 1,0 35 0,17 18 15,1 36-31,35 34 16,0 1 15,0-36-31,35-17 31,-17-18-31,17 0 16,36-53-1</inkml:trace>
  <inkml:trace contextRef="#ctx0" brushRef="#br0" timeOffset="177438.42">12806 14129 0,'0'0'16,"0"-18"-16,17 0 0,-17 1 31,0 34 0,0 1-15,0 0-16,-17 70 16,17 18-1,-18 35 1,36 0-16,-53-53 31,35-35-15,0-18-1,35-35 1,18-17 0,-18-1-16</inkml:trace>
  <inkml:trace contextRef="#ctx0" brushRef="#br0" timeOffset="178011.16">13652 14605 0,'0'-18'16,"0"36"-16,0-53 0,36 35 0,-1-53 16,-17 0 15,-18 35-31,0-35 15,0 36-15,0-19 16,-71 1 0,1 35-1,-1 53 1,-17 53 0,70-71-16,-17 53 15,17 18 1,18-35-1,53-54 1,18-17 15,-1 0-15,36-88 0,-53 35-1,0-70 1,-18-54-1,-17 72 1,0-37 0,-1 19-1,1 88 1,-18 17 0,0 71-1,0 70 1,-35 1-1,17-1 1</inkml:trace>
  <inkml:trace contextRef="#ctx0" brushRef="#br0" timeOffset="178191.05">13864 14605 0,'18'18'16,"52"-18"0,-52 0-1,35 0 1,-212-18-16,336 36 0,-125-36 15,1-53 1,-17 54 0,-19-1-1,-17 1 1,0-1 0,0 0-16</inkml:trace>
  <inkml:trace contextRef="#ctx0" brushRef="#br0" timeOffset="178413.71">14552 14446 0,'0'0'0,"-18"0"0,18 18 0,-35 0 15,70-1 48</inkml:trace>
  <inkml:trace contextRef="#ctx0" brushRef="#br0" timeOffset="198939.19">2734 15222 0</inkml:trace>
  <inkml:trace contextRef="#ctx0" brushRef="#br1" timeOffset="-129739.79">21678 15734 0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2:49:33.3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811 512 0,'0'-18'0,"0"0"16,0 1 15,0-1-15,0 36 31,0-1-32,0 1-15,0 70 16,0 18 0,0 0-1,-17 17 1,-1 1 15,0-36-31,18-70 16,-17 17-1,17-18 1,0-34 15,0-36-15,0 18-16,0-36 15,53-17 1,17-18 0,1 53-1,-18 18 1,35 35 0,-35 35 15,-35-17-31,-1 52 15,-17 54 1,0-18-16,-17-36 31,-1-17-15,-17-35 0,35-36 15,0-35-16</inkml:trace>
  <inkml:trace contextRef="#ctx0" brushRef="#br0" timeOffset="366.89">1499 564 0,'0'0'15,"0"18"17,0 0-17,-17-1-15,-1 36 16,-17 71-16,17-18 31,18-18-15,-18 18-1,18-89-15,0 19 16,36-19 0,34-17-1,-34 0 1,16-17 0,-16-54 15,-36 53-31,17 1 0</inkml:trace>
  <inkml:trace contextRef="#ctx0" brushRef="#br0" timeOffset="587.87">1411 864 0,'0'0'0,"-18"0"31,36 0-15,53-17-1,34-19 1,37 19 0,-37-1-1,-16 0 1,-72 18-16,19 0 16</inkml:trace>
  <inkml:trace contextRef="#ctx0" brushRef="#br0" timeOffset="1337.77">2011 741 0,'0'17'47,"0"36"-31,-18 0 0,1 18-1,17 35 1,-18-36-1,18-52-15,0 17 16,0 0 0,0-52 31,0-18-47,0-18 15,0 35-15,0-88 16,18 18 15,34 17-31,37 36 31,-19 35-15,1 53 0,-54-35-16,36 87 15,-35-34 1,-18 35-1,0-53 1,0-36 0,0 1-1,0-71 17,0 0-17,18-35 1,52-18 15,18 36-31,53 34 31,-35 54-15,-35 35-16,-54 53 31,-17-36-15,-17 1-1,-18-1 1,17-52 0,0-18-1,18-18 1,0-17 0</inkml:trace>
  <inkml:trace contextRef="#ctx0" brushRef="#br0" timeOffset="1719.88">3175 582 0,'0'-18'0,"0"36"0,0-18 47,-18 35-32,-17 71 1,17 0 0,-17 53-1,35-106-15,-17 35 32,17-18-32,35-34 15,18-36 1,35 0 15,-35-36-15,17 1-16,-34 0 31,-36 17-15</inkml:trace>
  <inkml:trace contextRef="#ctx0" brushRef="#br0" timeOffset="2787.47">1623 1887 0,'0'-17'16,"0"34"-16,0-52 0,0 53 31,0-1-15,0 54-1,0 70 1,0-106-16,0 53 0,0 89 31,-18-1-15,18-70-16,0-35 31,18-1-15,35-35-1,-36-17-15,89-18 16,-18 18 0,18-18-1,71 0 1,-19 0 0,54 0-1,-36 0 16,-52-36-15,-89 19-16,-35-1 31,-18-17-15,-70 0 0,53 35-16,-36-18 15,1 0 1,17 18-1,35 0 1,71 0 15,-35 0-31,70 0 16,-17 0 0,17 18-1,-71 0 16,1 17-15,-36 18 0,1-36-16,-36 19 15,18-1-15,-106 71 16,17-36 0,36 19-1,70-54 1,71-53 15,18-17-15</inkml:trace>
  <inkml:trace contextRef="#ctx0" brushRef="#br0" timeOffset="3537.15">3440 2434 0,'0'0'0,"0"-17"0,0-1 0,17-17 15,-17 52 32,0 54-47,0 52 31,0 54-15,0-54 0,0 1-1,0-54 1,0-52-16,-17-18 31,-1 0-15,18-35-1,0-18 1,0 17-16,35-34 16,36-1-1,52 1 1,-17 52 0,35 53-1,-53 53 16,-70 18-15,-36-17 0,-87-19-1,-1-17 1,-35-35 0,35-18-1,53-18 1,35-17-1,18-1 1,35 1 0</inkml:trace>
  <inkml:trace contextRef="#ctx0" brushRef="#br0" timeOffset="4037.31">4339 2787 0,'0'0'0,"0"-18"31,-17 18-31,-19 0 16,-34 0-16,34 53 31,19-35-31,-1 70 16,0-17-1,18 17 1,0-71-16,36 19 16,34-19-1,19-17 1,34-17 0,-35-36 15,0-18-16,-88-17 1,-70 0-16,-1 35 31,-17 53-15,0 0 0,35 35-1,35 18 1,18 0-1,36-35 1,-1-18 0</inkml:trace>
  <inkml:trace contextRef="#ctx0" brushRef="#br0" timeOffset="5399.41">5221 2840 0,'18'-18'0,"-36"36"0,36-53 16,-18 17-16,0 0 16,-106-17-1,53 35 1,-35 35 0,17 18-1,1 35 1,52-17-1,18 17 1,18-53 0,52-17-1,18-18 1,1-18 0,-1-52-1,0-54 16,-53-34-15,1-1 0,-19-17-1,-17 87 1,0 54 0,-17 53-1,17-1-15,-36 89 16,19 71-1,17-36 1,0-106-16,0 88 16,0-52-1,35 35 1,0-89 0,18 1-1,35-18 16,-35-35-15,18-36 0,-18 1-1,-36 52-15,1-70 16,0 70 0,-1 1-1,-17 52 1,0 35-1,-17-17 1,17-35-16,0 53 16,0-54-1,70 1 1,36-18 0,-35 0 15,-36 0-31,35-35 15,-52 17-15,35-53 16,-35-17-16,-1 18 31,-17 17-15,0 35-16,0 36 47,-35 52-32,35 18 1,-18 71 0,1 35-1,-1-17 1,0 105 0,1-123-1,-1 52 16,18-52-15,-18-71 0,1-35-1,17-71 1,-18-17-16,18-88 31,0-1-15,0-70-1,35 35 1,36-140 0,-18 140-1,18 35 1,-36 71 0,0 18-1,-17 35 1</inkml:trace>
  <inkml:trace contextRef="#ctx0" brushRef="#br0" timeOffset="6369.85">4198 4251 0,'0'0'15,"0"-18"-15,0 1 0,0-1 16,0 36 0,-18 17-1,1 36 1,-36 52 0,-18 53-1,18-35 1,53-88-1,-17 124 1,-1-71-16,18-18 16,71-53 15,17-17-15,71-1-1,-106-17-15,70 0 16,194 0-1,-140-35 1,-36 0 0,-70 0-1,-71-36 1,-18 53 0,-88 1 15,36 17-16,17 0 1,35 0 0,89 0 15,-54 0-31,54 0 16,-1 35-1,-34 0 1,-36 36-1,-53-18 1,35-18-16,-105 53 16,52-35-1,0-18 1,54-35 0,70-17 15</inkml:trace>
  <inkml:trace contextRef="#ctx0" brushRef="#br0" timeOffset="7367.34">6315 5309 0,'0'0'16,"17"-17"-16,1 17 0,17-53 31,-17 35-31,-18 0 0,-18-70 31,-35 35-15,-52 18 0,-1 35-1,17 53 1,-16 53-1,69-18 1,36 53 0,36-88-1,69 0 1,19-53 0,-53 0-1,70-88 16,-88 17-15,17-70 0,-52 18-1,-18-71 1,0 70-16,0 36 31,-18 123 0,0 0-31,18 1 0,-17 52 16,-1 88 0,18-17-1,0-18 1,35-70 0,18-54-1,36-17 16,-1 0-15,35-70-16,-17-1 31,-35-35-15,-54 54 0,-17 34-1,0 71 1,-17 17-1,-19 19 1,36-54 0,0 0-1,18-35 32,17-18-47,1-34 16</inkml:trace>
  <inkml:trace contextRef="#ctx0" brushRef="#br0" timeOffset="7737.31">7144 4833 0,'0'0'16,"0"-18"-16,-18-17 0,-52 17 31,34 18-15,1 53-1,35 0 1,35-35 0,36-18-1,-36 0 1,-35-18-16,18-35 16,-18 36-1,-36-19 16,1 36-15,-18 18-16,36 35 31,17 35-15,0-35 0,70-18-1,-52-17-15</inkml:trace>
  <inkml:trace contextRef="#ctx0" brushRef="#br0" timeOffset="8027.15">7391 5080 0,'0'-18'0,"0"1"31,17 34 0,-17 1-31,18 0 16,0 70 0,17-18-1,-35 1 1,0-18 0,0-36-1,0 1-15,0-36 31,18 1-15,-1-1-16</inkml:trace>
  <inkml:trace contextRef="#ctx0" brushRef="#br0" timeOffset="8247.27">7920 4921 0,'0'18'0,"0"0"0,-35 34 31,-71 72-15,18-36-1,52-70-15,-34 52 16,-1-17 0,54-18-1,-19-35 1</inkml:trace>
  <inkml:trace contextRef="#ctx0" brushRef="#br0" timeOffset="9170.58">6015 6279 0,'0'-17'0,"0"34"0,0-52 0,0-18 32,0 71 14,0 0-46,0 34 16,-35 54-16,-36 88 31,18-53-31,-17 36 32,52-89-17,36-17 1,87-36-1,36-18 1,-88-17-16,159 0 16,-53 0-1,70-17 1,-52-18 0,-107-1-1,-70-17 1,-141 18 15,53 35-15,-18 0-1,71 0 1,17-18-16,53 18 31,71-17-15,0 17-1,-35 17 1,-19 36 0,-52 18-1,-52-18 1,-54 53 0,17-53-1,19-1 16,35-34-15,17-18 0,18-53-1</inkml:trace>
  <inkml:trace contextRef="#ctx0" brushRef="#br0" timeOffset="9570.54">7267 6791 0,'0'0'0,"18"0"0,-1 18 31,1-1-31,-18 1 0,0 0 0,0 34 16,0 19-16,0 17 31,-35-35-15,35-35-1,0-36 17,0-35-17,-18-17 1</inkml:trace>
  <inkml:trace contextRef="#ctx0" brushRef="#br0" timeOffset="9750.94">7250 6597 0,'0'-18'16,"0"36"-16,0-71 0,0 71 47,0-1-31,52 36-1,-34-18 1,17-17-16</inkml:trace>
  <inkml:trace contextRef="#ctx0" brushRef="#br0" timeOffset="10237.04">7549 6773 0,'0'0'15,"0"18"-15,0 0 0,0 17 16,0 35 15,18-52-31,-18 35 16,0 0-1,0-18 1,0-52 31,0-1-32,0-53 1,35-17 0,89 0-1,-1 35 1,36 53 0,-124 18-16,71 52 15,-106 18 16,0 1-15,-53-19-16,0-17 31,36-53-15,34-18 15,1 1-31</inkml:trace>
  <inkml:trace contextRef="#ctx0" brushRef="#br0" timeOffset="10696.99">8326 6844 0,'0'-18'16,"0"1"0,0-19-1,0 54 17,0 53-17,17 17 1,1-35-16,-18 141 15,0-18 1,0 89 0,-35 17-1,-1-70 1,-17 17 0,53-176-16,-35 70 15,17-88 1,18-105 15,18 52-15,17-88-1,18-105 1,-35 158-16</inkml:trace>
  <inkml:trace contextRef="#ctx0" brushRef="#br0" timeOffset="10901.93">8326 6914 0,'0'0'0,"0"-17"0,-36-71 15,36 52-15,0-17 16,71 0 0,35 36-1,-18 17 1,18 17-1</inkml:trace>
  <inkml:trace contextRef="#ctx0" brushRef="#br0" timeOffset="11070.43">8361 7073 0,'0'-17'31,"17"17"-15,1-18-16,35-17 15,35-36 1</inkml:trace>
  <inkml:trace contextRef="#ctx0" brushRef="#br0" timeOffset="11903.99">8890 6667 0,'35'-17'16,"-70"34"-16,88-34 0,-53 34 31,0 1-31,0 17 0,-18 89 32,18-54-17,0 19 1,18-54-1,35-17 1,17-18 0,-52 0-16,35-36 15,-18 36-15,18-70 16,18-18 0,-54-36-1,1 53 16,-18 36-15,0 18-16,0 52 31,0 53-15,-18-17 0,18 17-1,0-18 1,0-52-16,18 17 15,35-35 1,0 0 0,17 0-1,1-70 1,-18-1 0,17-105 15,-52 52-16,0 1 1,-18 52-16,-18 89 31,18 0-15,-35 34 0,35-16-16,-36 105 15,36 18 1,0-54-1,0-16 1,0-19 0,18-52-16,17-1 15,18-17 1,35-17 0,-35-18-1,53-18 1,-53 0 15,-35 35-31,17-52 16</inkml:trace>
  <inkml:trace contextRef="#ctx0" brushRef="#br0" timeOffset="12167.62">9648 6685 0,'18'0'31,"0"0"-31,-1 0 0,19 0 0,17 0 16,88-18 0,-88 18-1,-36-17 1,36 17-16,-35 0 31,-18-18-15,-35 18-16</inkml:trace>
  <inkml:trace contextRef="#ctx0" brushRef="#br0" timeOffset="12947.12">8661 6738 0,'17'0'78,"1"0"-63,0 0-15,-18 18 16,0-1-16,0 1 16,17 17-1,-17 36 1,-17-36 15,-54 0-31,53-35 16,-35 36-1,-52-19 1,34-17-16</inkml:trace>
  <inkml:trace contextRef="#ctx0" brushRef="#br0" timeOffset="14236.49">5715 7514 0,'0'-17'0,"0"34"0,0-52 0,0-36 31,0 89 0,0 17-15,0 18-16,-18 106 15,1 53 1,-1-36 15,-17 89-15,0-107-16,35-87 0,-36 141 31,36-54-15,0-70-1,53 1 1,18-72 0,105-17-1,36 0 1,-71 0 0,71-17-1,-54 17 16,-17-36-15,-52 1-16,-89 17 16,0-17-1,-36-18 1,-34-17 0,17 52-1,0 0 1,35 18-1,36 0 17,52 0-17,19 18 1,-36 17 0,-36 36-1,-17-53-15,-35 70 31,-18-18-15,-53 36 0,0-35-1,53-36-15,36-17 32,34-36-17,19 0-15</inkml:trace>
  <inkml:trace contextRef="#ctx0" brushRef="#br0" timeOffset="14600.11">7232 8819 0,'0'-17'16,"0"34"-16,0-52 0,0 18 0,0-1 15,0 0 1,0 36 0,0 0-1,0 87 1,0-69-16,0 52 15,-18-71-15,1 54 16,-19-18 0,19-35-1,17-54 17,0 19-32,0-1 15</inkml:trace>
  <inkml:trace contextRef="#ctx0" brushRef="#br0" timeOffset="14779.45">7197 8572 0,'0'0'0,"0"-17"16,0-1-16,17 36 47,1-18-32,17 35 1,-17-17-16</inkml:trace>
  <inkml:trace contextRef="#ctx0" brushRef="#br0" timeOffset="15283.43">7514 8696 0,'0'18'31,"0"-1"-15,0 19-1,0 87-15,0-17 32,0-53-17,0 0-15,0-36 31,-17-17-15,17-35 0,-18-36-1,18 1 1,35-71 0,53 53-1,-35 70-15,124-35 31,34 53-31,-87 71 32,-36 52-17,-88 1-15,-35-54 32,17-35-32,-70 18 15,35-17 1,35-36-1,18-18 1,18-17-16</inkml:trace>
  <inkml:trace contextRef="#ctx0" brushRef="#br0" timeOffset="15727.37">8608 8837 0,'0'-18'16,"0"36"-16,0-53 0,-18 17 15,18-35 1,0 71 15,0 88-15,-18 35-1,18 70 1,-17 19 0,-36-19-1,35-34 1,18-107-1,-53 124 1,36-105-16,-1-72 31,36-17-15,35-70-16,17-71 31,-35 52-31</inkml:trace>
  <inkml:trace contextRef="#ctx0" brushRef="#br0" timeOffset="16096.91">8625 8943 0,'-17'-35'0,"34"70"0,-52-88 0,17 18 16,1 17-16,-1-52 15,18-1 1,35 36 15,107 17-31,52 0 31,-36 54-15,-105 70 0,-70-18-1,-107 18-15,18-54 31,71-52-31,-71 36 16,89-36 0,17-36 15,53-16-15,-36 52-16,36-36 15</inkml:trace>
  <inkml:trace contextRef="#ctx0" brushRef="#br0" timeOffset="16847.09">9260 8643 0,'0'0'0,"18"-18"0,0 18 31,-18 18-15,0 53-1,-18 34-15,18 1 31,0-70-15,0-1 0,18-35-1,70-35 1,-35-36 0,-18-17-1,18-18 1,-35 53-1,-18 71 17,0 17-17,0 18-15,0 53 16,0-36 15,53-34-15,17-36-1,-17 0 1,-18-18-16,53-70 16,-17 0-1,0-36 1,-54-35 0,-17 71-1,0 0 16,-35 141-15,0 35 15,-1 71-15,36 0 0,0-124-16,0 71 15,0-18-15,36-71 31,34-17-15,18-17 0,-35-36-1,18-71 1,-71 36 0,0 35-16</inkml:trace>
  <inkml:trace contextRef="#ctx0" brushRef="#br0" timeOffset="17069.11">9754 8572 0,'0'0'15,"-17"0"-15,-1 0 16,124 0 15,17-17-31,54-1 31,-36 1-15,-106 17-16,0-18 16,-35-17-1,-53 35-15</inkml:trace>
  <inkml:trace contextRef="#ctx0" brushRef="#br0" timeOffset="18327.59">4110 5345 0,'0'-18'16,"0"36"31,0-1-47,0 1 15,0 35-15,-35 106 16,-1 35 15,36-124-31,-35 230 0,17-35 32,1 87-17,-1 1 1,-17-88-1,0 176 1,17-159 0,0 71-1,-17 17 1,17-105 0,1 70-1,-1-265-15,18 177 16,-18 53-1,-17 18 17,18-89-17,-1 53 1,18-17 0,-18-18-1,18-53 1,0-88-1,0-18 1,0-71 0,-17-17-1,-1-35 1,18 17 0</inkml:trace>
  <inkml:trace contextRef="#ctx0" brushRef="#br0" timeOffset="18749.55">3545 11800 0,'0'0'0,"0"18"15,0 0 1,18-18 0,35 0-1,106 0 1,52 0 0,-17 0-1,71-18 1,-194 18-16,105-18 15,0 18 17,-87-17-17,-72 17 1,-17-18 0,0 0-16,-53-17 15,18 0 1,17 17-16</inkml:trace>
  <inkml:trace contextRef="#ctx0" brushRef="#br0" timeOffset="19086.41">4692 11448 0,'0'0'16,"0"17"0,0 1-1,88 17 1,-17 0-1,52-17 17,-52 0-32,-36-1 15,36 1 1,-71 35-16,-18 0 31,-88 17-15,-53 54-1,106-106-15,-52 34 16,52-16-16,-106 34 16,106-52-1,106-18 1,106-88 0</inkml:trace>
  <inkml:trace contextRef="#ctx0" brushRef="#br0" timeOffset="20052.05">6209 11536 0,'18'-18'16,"-36"36"-16,53-53 0,0-36 15,-35 53-15,0 1 16,0-54-16,0-17 15,-35 0 17,18 88-32,-54-18 15,-35 71 1,0 71-16,36-1 31,52 18-31,18-53 31,88-70-15,18-18 0,0-35-1,-35-36 1,-1-35 0,-35-17-1,-35 70-15,0-71 16,0 89-1,18-124-15,-18 89 32,0 17-17,0 106 17,0-36-32,0 89 15,0 71-15,0-1 31,18-88-15,35 0 0,17-88-1,1-17 1,17-36 0,-35-18-1,-36-34 1,-17 34 15,0 53-31,0 54 31,0 34-15,0 36 0,0-18-1,0-53-15,18-17 31,17-36-15,-35 1-16,18-36 16,0 18-16</inkml:trace>
  <inkml:trace contextRef="#ctx0" brushRef="#br0" timeOffset="20368.72">6879 10901 0,'0'17'16,"0"1"-1,0 0-15,35-18 32,1 0-17,-36-18-15,17 0 16,-17-17-1,-53 18 1,18 17 0,18 17-1,-1 36 1,18 0 0,18-18-1,-1-35-15</inkml:trace>
  <inkml:trace contextRef="#ctx0" brushRef="#br0" timeOffset="20636.41">7144 11024 0,'17'0'31,"-17"18"-31,18 17 16,17 18-1,36 71 1,-71-107-16,35 71 16,-17 18-1,-18-53 1,0-35 0,17-36 15,-17 1-31,53-54 31</inkml:trace>
  <inkml:trace contextRef="#ctx0" brushRef="#br0" timeOffset="20852.13">7620 11077 0,'18'-17'16,"-36"34"-16,36-17 31,-89 71-16,36 17 1,-36 35 0,36-17-1,0-53 1,17-53-16,0 18 16,1-18-1</inkml:trace>
  <inkml:trace contextRef="#ctx0" brushRef="#br0" timeOffset="22286.91">6473 12330 0,'0'0'16,"0"-18"-16,18-53 15,-18 54 1,18-19 0,-18 1-1,0 18-15,0 34 32,0 1-17,0-1-15,0 89 16,0 18-1,-36-36 1,-34 35 0,52-34-1,1-1 1,34-35 0,54-36-1,70 1 1,18-18 15,88 0-31,0-18 31,-36-17-15,-52 0 0,-71 0-1,-53-1 1,-52 1-1,-71 17 1,-18-17 0,35 35-1,36-18 1,53 1 15,70 17-15,-35 0-1,-36 0 1,36 53 0,-53 35-1,0-18-15,-88 36 16,35-53 15,18 18-31,17-71 16,1 0-1,52-53 17</inkml:trace>
  <inkml:trace contextRef="#ctx0" brushRef="#br0" timeOffset="22547.37">8008 12594 0,'0'0'0,"18"-17"31,-18 34-15,0 1-1,0 35 1,0-36-16,0 72 16,0-37-1,-18 1-15,0-53 47,18-17-31,-17-1-16,17 0 0</inkml:trace>
  <inkml:trace contextRef="#ctx0" brushRef="#br0" timeOffset="22731.4">7867 12365 0,'-18'0'0,"36"0"0,-36-18 0,1 18 32,34 0 15,1 0-47,0 0 15,-1 0-15,36 18 16</inkml:trace>
  <inkml:trace contextRef="#ctx0" brushRef="#br0" timeOffset="23286.7">8273 12524 0,'0'17'15,"0"1"-15,0 0 16,0-1-16,0 1 16,0 17-1,0-17-15,0 88 16,0-18-16,0-35 31,0-18-31,0-53 47,0-17-31,0 17-16,0-70 15,35 18 1,18-19 0,0 19-1,17 70 1,1 0-1,-54 0-15,72 70 32,-72 1-17,-17 52-15,0-34 32,0-72-32,0 19 15,0-19-15,-35 1 16,17-1-1,36-69 17</inkml:trace>
  <inkml:trace contextRef="#ctx0" brushRef="#br0" timeOffset="23817.37">9119 12577 0,'0'-18'0,"0"36"0,0-54 16,0 19-1,0 34 1,0 1 0,0 88-1,36 88 1,-36-141-16,17 105 31,-17 54-31,0 53 31,-17-89-15,-19 0 0,1-70-1,35-88-15,0-36 31,0 1-15,0-36 0,0-71-1,0-70 1</inkml:trace>
  <inkml:trace contextRef="#ctx0" brushRef="#br0" timeOffset="24151.76">9084 12771 0,'0'-36'16,"0"72"-16,0-160 0,0 106 0,0-34 31,18 34-31,52-53 16,18 36 0,-17 35-1,35 18-15,-53 70 31,-53-18-15,-36 72 0,-34-54-1,17-53 1,0-17 0,35-18-1,36-53 16,0 35-15,-1-17-16</inkml:trace>
  <inkml:trace contextRef="#ctx0" brushRef="#br0" timeOffset="24947.01">9578 12524 0,'18'-18'0,"-18"0"0,17 18 16,-17 18 31,0 0-47,0 70 15,0 0 1,0 0 0,18-70-16,-1 17 15,19-17 1,17-36-1,35-35 17,-35-17-17,-36 52-15,54-70 0,-36 17 16,1 1 15,-36 105 0,0-17-31,-18 52 16,0 54 0,18-36-1,0-18 1,53-34 0,0-36-1,35-36 1,-17-34-1,-36-54 17,18-17-17,-53 18-15,18-36 32,-1 53-17,-17 71 1,0 88-1,0 53 1,0 35 0,0 18-1,0-36 1,0-105-16,0 70 16,0-53-16,18 18 15,35-53 1,-18 0-1,18-35 17,-18-36-17,-35 36-15,18-36 0,-18 54 16</inkml:trace>
  <inkml:trace contextRef="#ctx0" brushRef="#br0" timeOffset="25168">10389 12471 0,'-17'0'0,"34"0"31,19 0-15,34 0 0,36 0-1,-18-36 1,-53 36-1,-35-17 1</inkml:trace>
  <inkml:trace contextRef="#ctx0" brushRef="#br0" timeOffset="26299.76">6473 13282 0,'0'0'0,"0"-70"47,0 52-47,-17 53 32,17-17-17,-35 123-15,35-106 0,-18 142 31,-35 70-15,18-36 0,35-105-1,0 0 1,0-53 0,0-36-16,53 19 15,35-19 1,71 1-1,-1-18 1,89 0 15,0 0-15,-194-18-16,124 1 16,17-1-1,-106-17-15,-53 17 31,-53 0-15,-52 1 0,-36-1-1,53 1 1,18 17 0,17 0-1,89 0 16,-36 0-15,36 0-16,-1 52 31,-70 19-15,0 35 0,-70-18-1,17-17-15,-18-36 31,89-53 1,-1 1-32</inkml:trace>
  <inkml:trace contextRef="#ctx0" brushRef="#br0" timeOffset="26677.04">8220 14182 0,'0'0'0,"0"17"31,0 1-15,0 70 0,0 18-1,0-35 1,0-19-1,0-34 1,0-36 15,0-17-31</inkml:trace>
  <inkml:trace contextRef="#ctx0" brushRef="#br0" timeOffset="26869.46">8237 14129 0,'0'0'0,"-17"-71"16,-1 18 0,0 36-1,36 17 17,0 0-17,35 35 1</inkml:trace>
  <inkml:trace contextRef="#ctx0" brushRef="#br0" timeOffset="27384.89">8520 14111 0,'17'0'0,"-17"18"16,18 17-1,-1 0 1,1 71 0,-18-88-16,0 35 15,0 53 1,0-71 0,-18-18-1,-17-17 1,35-35-1,0 18 1,0-54 0,18 0-1,52-34-15,36 34 16,-18 53 15,-52 18-31,52 0 16,-53 18-16,18 35 15,-53 35 1,0 18 0,0-53-1,-53 0 1,36-36 0,-1-17-1,18-35 1,0 18-1</inkml:trace>
  <inkml:trace contextRef="#ctx0" brushRef="#br0" timeOffset="27777.22">9225 14164 0,'18'-18'16,"-36"36"-16,53-53 15,-35 17 1,18 18 15,-18 18-31,0 17 16,0 106-1,0-35 1,0 70 0,18 18-1,-1-35 1,1 88-1,-18-176 1,0 176 0,0-89-1,-53 1 1,18-71 0,17-70-1,0-18-15,1-35 0,17-89 31,0-17-15,35 53-16</inkml:trace>
  <inkml:trace contextRef="#ctx0" brushRef="#br0" timeOffset="28047.18">9278 14464 0,'0'0'0,"0"-35"0,-18-18 0,-17-53 15,35 35 1,0 36 15,53 0-31,53 17 16,17 18 15,-34 71-31,-72-1 31,-17 54-15,-70-36 0,34-70-16</inkml:trace>
  <inkml:trace contextRef="#ctx0" brushRef="#br0" timeOffset="28151.81">9349 14570 0,'0'-18'15,"35"-35"1,0 0-1,0 0 1</inkml:trace>
  <inkml:trace contextRef="#ctx0" brushRef="#br0" timeOffset="28951.33">9737 14164 0,'17'-35'16,"-34"70"-16,52-88 15,-35 35 1,0 36-1,0 53 1,0 17 0,0 0-1,0 0 1,0-35 0,53-35-1,0-18 1,35-35-1,-17-36 1,-54-17 15,36-18-31,-35 53 16,-1 35 0,-17 1-1,18 17-15,0 53 31,-18 52-15,17-34 0,19 35-1,-1-71 1,35-35 0,1-17-1,-18-36 1,0-71-1,-53 89 1,35-89 0,-17-52-1,-18 35 1,0 35 0,0 71-1,0 141 16,0-71-31,0 88 16,0 36 0,0-53-1,0 35 1,17-53 0,19-70-1,34-18 1,-17-35-1,18-18 17,-54 35-32,1-17 15,17-18-15,-35 18 16</inkml:trace>
  <inkml:trace contextRef="#ctx0" brushRef="#br0" timeOffset="29177.01">10566 14093 0,'0'0'0,"17"-17"47,1 17-47,0 0 15,35-18-15,-1 18 16,19-17-1,-53-1 1,-18 0 15,-18 18-31</inkml:trace>
  <inkml:trace contextRef="#ctx0" brushRef="#br1" timeOffset="35801.22">4198 512 0,'0'0'0,"-35"0"0,17 0 0,-35-18 32,36 18-32,17-18 15,-18 18-15,18-17 16,70-19-1,1 36 1,17-35 15,-35 35-15,-35 0 0,-53 0-1,17 18-15,-53-1 31,18-17-15,18 0 0,0 0-1,17 0 1,-17 18 0,17 17-1,1 36 1,-19 35-1,-17 17 1,18 89 15,35-89-15,18-52 0,35-18-1,17-36 1,18-17-1,-17-17 1,-53-1-16,70-70 16,-18 17-1</inkml:trace>
  <inkml:trace contextRef="#ctx0" brushRef="#br1" timeOffset="36049.44">4498 653 0,'0'0'15,"-18"0"1,18 35 15,0 53-31,0 0 16,0-70 0,0 52-1,0 1 1,0-53-1,36-18 1,-19-53 0,1 35-16</inkml:trace>
  <inkml:trace contextRef="#ctx0" brushRef="#br1" timeOffset="36508.36">4727 388 0,'18'0'31,"-1"0"-31,1 0 16,88-18 0,-18 1-16,18 17 31,-53 17-16,-35 36 1,-18-17-16,0 69 16,0 1-1,17 35 1,1-17 0,-18 17-1,0-53 1,0 18-1,-18-88-15,-35 35 16,-53-18 15,18-18-15,-35 1 0,52-18-16,18 0 31,53-18-16</inkml:trace>
  <inkml:trace contextRef="#ctx0" brushRef="#br1" timeOffset="37483.05">6632 2328 0,'-17'0'16,"34"0"-16,-52 0 0,-36 0 31,54 0-31,17-17 32,70-1-17,54 18 1,-36-18-1,0 18 1,-53 0 0,-52 0 15,-54 0-15,-35 0-16,36 0 31,35 18-16,-1 0 1,19-1 0,17 1-16,0 35 15,-18 70 1,18 18 0,0-17-1,0 35 1,-18-124-16,18 71 15,0-18 1,36-53 15,17-35-15,17-17 0,18-54-16,-17 1 15</inkml:trace>
  <inkml:trace contextRef="#ctx0" brushRef="#br1" timeOffset="37730.23">7091 2699 0,'0'-18'0,"0"36"0,0-54 0,0 19 32,0 34-17,0 54 1,0 0-1,-18 34 1,-17-34 0,17-53-1,18-1 1,18-17 0,17-53-1</inkml:trace>
  <inkml:trace contextRef="#ctx0" brushRef="#br1" timeOffset="38164.07">7302 2381 0,'0'0'0,"0"-17"0,0-1 16,0 0-1,36 18 1,-19 0-16,36-17 15,36 17 1,-37 0 15,37 35-31,-54 18 32,-17 53-17,-18-89-15,0 72 16,0 16-1,0-16 1,0 34 0,-18 1-1,-53 17 1,-34-36 0,52-52-1,-18-17 1,36-36-1,-1-18 1,36-35 0</inkml:trace>
  <inkml:trace contextRef="#ctx0" brushRef="#br1" timeOffset="38976.64">8273 4674 0,'0'0'0,"-18"0"0,18-35 31,0 17-31,18 1 16,17-1-1,35 0 1,1 1-1,0-1 1,-54 18 0,-34 0 15,-1 0-31,-70 18 16,-36-1-1,36 19 1,18-19-1,52 19 1,18 34 0,0 54-1,0-18 1,0 35 0,0-36-1,0 1 1,0-70-1,35-19 1,36-17 15,-1-17-31,18-54 32,-17-17-17,-53 70-15</inkml:trace>
  <inkml:trace contextRef="#ctx0" brushRef="#br1" timeOffset="39200.43">8555 4957 0,'0'-53'15,"0"-71"1,0 54 0,-18 352-16,36-317 0,-18-195 15,0 318 17,0-52-32,0 105 15,-18-35 1,18-18-1,0-71 1,0 1 0,53-53 15,35-53-15</inkml:trace>
  <inkml:trace contextRef="#ctx0" brushRef="#br1" timeOffset="39676.94">8890 4551 0,'0'-18'0,"0"36"16,0-71-16,0 35 15,18 18 17,-1 0-32,54 0 15,52 0 1,-35 0-1,-52 0-15,34 18 16,-70 35 0,0 17 15,0 19-15,-17 34-1,-1-35 1,0-52-16,18 87 15,0-52 1,-17-1 0,-19 1-1,-16-36-15,-54 0 32,18-17-17,-36-18 1,18 0-1,71 0 1,17 0 15,36 0-31</inkml:trace>
  <inkml:trace contextRef="#ctx0" brushRef="#br1" timeOffset="40249.01">10389 6227 0,'0'0'0,"0"17"31,18 18-15,-18-17-16,0 123 15,0 36 1,-18-72 0,-17 1 15,17-88-31,18 0 16,18-54 15,0 1-31</inkml:trace>
  <inkml:trace contextRef="#ctx0" brushRef="#br1" timeOffset="40557.14">10407 6315 0,'0'0'0,"0"-36"16,0 1-1,18 35-15,52-17 16,54 17-1,34 70 1,-52 1 15,-71 70-31,-35-35 32,-70 17-17,17-35 1,35-70-1,18-36 17,0-35-17</inkml:trace>
  <inkml:trace contextRef="#ctx0" brushRef="#br1" timeOffset="40747.4">10425 6615 0,'-18'0'0,"36"0"16,-18 0 15,17 0-31,89 0 32,18-18-32,-1-35 31,-70 35-31</inkml:trace>
  <inkml:trace contextRef="#ctx0" brushRef="#br1" timeOffset="41279.86">11359 6244 0,'0'0'0,"18"0"0,0 0 15,-1 0-15,54 0 16,-1-17 15,36 17-31,-53 0 32,-35 0-17,-53 0 1,-18 0-1,-36 0 1,37 0 0,34 0-1,-17 17 1,17 36 0,18-35-16,-18 88 15,1-1 1,-36 36-1,0 1 1,53-37 0,0-16 15,0-72-31,35 36 16,18-35-1,35-18 1,0-35-1,-17-18 1,-53 17-16</inkml:trace>
  <inkml:trace contextRef="#ctx0" brushRef="#br1" timeOffset="41507.04">11836 6509 0,'0'0'16,"0"35"-1,0-17-15,0 52 16,0 36 0,-18-35 15,18-1-15,0-52-1,35-36 16,-17 1-31,35-19 0</inkml:trace>
  <inkml:trace contextRef="#ctx0" brushRef="#br1" timeOffset="41979.76">12224 6315 0,'0'0'16,"-18"-18"-16,18 0 15,0 1 1,71-1 0,-1 18-1,-35-17 1,54 17 0,-36 35-1,-36 18 1,-17 35-1,18 0-15,-18 18 32,0-71-32,0 36 15,0 35 1,0-18 0,0-35-1,-71 0 1,54-36-16,-72 19 15,54-19-15,-53-17 16,-18 35 15,53-35-15,36 0 0</inkml:trace>
  <inkml:trace contextRef="#ctx0" brushRef="#br1" timeOffset="42579.8">10742 8572 0,'18'-17'0,"-36"34"0,36-52 15,-18-35 1,0 52-16,0 36 47,0 52-31,-18 71-16,0-35 31,1 18-16,17-89-15,0 0 16,35-52 15,0-36-31,-35 35 16</inkml:trace>
  <inkml:trace contextRef="#ctx0" brushRef="#br1" timeOffset="43099.21">10813 8537 0,'0'0'0,"-18"-17"0,18-1 0,-18 0 16,36 1-1,0 17 1,70-18 0,53 18-1,-35 0 1,-36 71-1,-87-1 1,-54-17 0,36-35-16,-89 35 15,36-36 1,53-17 0,88 0 15,-36-17-31,72 17 15,52 0 1,-18 70 0,-70 1 15,-53-1-31,-106 18 31,0-35-15,-123-17-1,106-36 1,52 0 0,71-53-1,0 17-15,88-16 32,53-19-32</inkml:trace>
  <inkml:trace contextRef="#ctx0" brushRef="#br1" timeOffset="43599.59">11695 8431 0,'0'0'15,"17"0"-15,1-17 16,52 17-1,1 0-15,52-18 32,-87 18-32,17 0 15,-89 0 17,-34 0-17,-18 0 1,-1 0-1,72 0 1,-19 35 0,19 18 15,-1 35-31,1 36 16,-1-1 15,0-87-31,1 70 15,17-89-15,-18 54 0,18-1 32,71-70-17,-19 0 1,37-35 0,-72 17-16,19-17 0</inkml:trace>
  <inkml:trace contextRef="#ctx0" brushRef="#br1" timeOffset="44057.02">12118 8643 0,'0'-18'0,"0"36"0,18-53 16,-1 17-16,1 0 16,17 18-1,18 0 1,-18 0-1,1 89 1,-36 34 0,-71-17-1,-35 0 1,36-53 0,34-53-1,36-18 16,0 0-31,0-34 16,0 34 0,18 0-1,0 18 17,17 18-17,18 17 1,-36 0-1,19-35 1,17 0 0,-18 0-1,53-52-15</inkml:trace>
  <inkml:trace contextRef="#ctx0" brushRef="#br1" timeOffset="44547.02">12665 8449 0,'0'-18'0,"0"36"0,0-53 0,0 17 31,17 18 1,19 0-32,69 0 15,19 0 16,-54 0-31,-17 0 32,-53 18-32,18 17 15,-18 36 1,-53 17 0,18-18-1,0 36 1,17-18-1,18 71 1,0-53 0,0-18 15,0-17-15,-88-36-16,0-17 31,-54-18-16,107-18 1,18-35 0</inkml:trace>
  <inkml:trace contextRef="#ctx0" brushRef="#br1" timeOffset="45427.29">8202 10830 0,'0'0'0,"18"0"16,-1 0-1,1 0-15,53-17 16,17 17-1,-35-18 1,-71 18 31,-17 0-31,-18 0-16,18 0 0,-54 0 31,72 0-16,-36 18-15,35 17 32,18 53-17,0 36 1,-17-1 0,17 36-1,0-53 1,0-89-1,52 1 1,-16-53 0,34-54-1</inkml:trace>
  <inkml:trace contextRef="#ctx0" brushRef="#br1" timeOffset="45896.8">8572 10971 0,'0'-17'0,"0"34"0,0-52 16,18 17 0,0-17-1,17 35-15,18 18 32,-35-1-32,17 107 15,-35-18 1,-53 35-1,-35-35 1,-18-36 0,35-70-1,36-70 17,35-36-17,0 35 1,53 54-1,0 17-15,-18 53 32,-35-18-32,35 71 15,1-36-15,17 1 32,0-54-17,0-17 1,35-35-1,-71 18-15,72-36 16</inkml:trace>
  <inkml:trace contextRef="#ctx0" brushRef="#br1" timeOffset="46307.14">9119 10848 0,'0'0'0,"0"-18"16,0 1-1,36 17-15,16-18 32,37 0-17,-1 18-15,-53 0 32,-17 71-17,-18-1 1,0 19-1,17 16 1,1 1 0,0 18-1,-18-36 1,0-70 0,0 70-16,-71-18 31,1-52-16,-36 17 1,0-35 0,53 0-1,53-17-15</inkml:trace>
  <inkml:trace contextRef="#ctx0" brushRef="#br1" timeOffset="47232">10954 12365 0,'17'-18'15,"-34"36"-15,193-71 16,-141 53-16,36 0 15,17-18 1,-70 18-16,-36 0 31,-52 0 1,-36 18-17,35-18 1,1 0-1,-1 0-15,18 18 32,36 52-17,17 1-15,0 35 32,0-1-17,0-69-15,17 105 16,1-53-1,35-18 1,0-52 0,35-18 15,-71 0-31,89-35 16,-88 17-16,88-52 15,-18-36 1</inkml:trace>
  <inkml:trace contextRef="#ctx0" brushRef="#br1" timeOffset="47459.79">11501 12541 0,'0'-35'15,"0"70"-15,-18-70 0,0 35 16,1 71 15,17 17-15,0 35-1,0-17 1,0-53 0,0-35-1,0-36 1,0 0 0</inkml:trace>
  <inkml:trace contextRef="#ctx0" brushRef="#br1" timeOffset="47956.91">11677 12365 0,'18'0'0,"-1"0"16,1 0-16,52 0 15,36 0 1,18-35 0,-71 17-1,-36 18 17,-17 18-17,-17 34 1,17 37-1,0 34-15,0 18 32,0-35-17,0 0-15,0-88 16,0 52 0,-71-35-1,1-17 1,-54-18-1,18 0 1,53-18 0,53-17-1,36 0 17,16 0-32</inkml:trace>
  <inkml:trace contextRef="#ctx0" brushRef="#br1" timeOffset="48347.09">12823 12488 0,'0'-17'0,"0"34"0,0-52 15,0 17-15,0 1 16,-35-19-1,-18 36 1,-17 71 0,17 17-1,-35 71 1,70 0 0,18-124-1,0 36 1,88-19-1,-17-52 1,17 0 0,-53-17-16,0-1 15,-17 1-15,35-19 16,-53 1 0</inkml:trace>
  <inkml:trace contextRef="#ctx0" brushRef="#br1" timeOffset="49107.29">11571 13917 0,'18'0'0,"-36"0"15,53-18-15,18 18 0,-35 0 0,141-35 31,-124 35-31,36-17 16,34-1 0,-158 18-1,18 0 1,-53 18 0,-53-18-1,70 0 1,36 0-1,17 0 1,1 52 15,-1 19-15,-35 70 0,18-17 15,0 70-16,35-159-15,0 71 16,0-18 0,53-70-1,-1-18-15,19-18 32,17-35-17,-70 35-15</inkml:trace>
  <inkml:trace contextRef="#ctx0" brushRef="#br1" timeOffset="49579.17">12030 14129 0,'-18'0'16,"36"0"-16,-36-18 0,18 0 16,18 18 15,-1 0-16,54 53-15,-71 36 32,0 34-17,0-88-15,-88 71 16,-18 0 0,0-71-1,88-35 1,18-35-1,0-18 1,0 18-16,53-53 16,0 35 15,18 53-15,-1 70-1,-34-17 1,17 18-1,-18-18 1,0-53 0,18 0-1,0-36 1,-18 1-16</inkml:trace>
  <inkml:trace contextRef="#ctx0" brushRef="#br1" timeOffset="50047.24">12541 14058 0,'0'-17'0,"0"34"0,0-52 16,0 17 15,18 18-15,17 0-16,-17-17 15,70-1 1,-35 0-1,17 18-15,-70 18 47,0 0-47,0 35 16,0-36-16,-17 54 16,-1 17-1,18 0 1,0 53-1,0-17 1,0-36 0,0-70-16,-53 52 15,18-52 17,-36-1-32,1-17 31,35 0-16,17-17-15,0-1 16,18 0-16,0-17 16,71-35-1</inkml:trace>
  <inkml:trace contextRef="#ctx0" brushRef="#br1" timeOffset="50328.68">13282 14076 0,'0'-18'0,"0"36"0,0-53 31,-18 35-15,18 17-16,0 1 16,0 70-16,0 0 31,18 36-16,-18-36-15,0-18 32,0-34-17,0-54 17</inkml:trace>
  <inkml:trace contextRef="#ctx0" brushRef="#br1" timeOffset="50680.14">13212 14129 0,'-18'-18'15,"36"36"-15,-54-36 0,19 0 0,17 1 16,-18-1-16,36-17 16,105 35 15,1 0-16,52 53 1,-141-36-16,53 54 16,-52 35-1,-36-36 1,-89 19 0,72-72-16,-71 36 15,-1 0 1,72-53-16,-71 35 15,70-17 1,0-18 0</inkml:trace>
  <inkml:trace contextRef="#ctx0" brushRef="#br1" timeOffset="50831.72">13406 14605 0,'17'0'32,"-17"-18"-1</inkml:trace>
  <inkml:trace contextRef="#ctx0" brushRef="#br1" timeOffset="52698.77">10477 688 0,'0'-18'15,"18"-17"1,-36 17 15,1 18-15,17 18-1,-18 0 1,1 52 0,-1-52-16,18 70 15,0 53-15,0-17 32,0-54-17,0 1 1,0-54-1,0-34 32,0-54-31</inkml:trace>
  <inkml:trace contextRef="#ctx0" brushRef="#br1" timeOffset="53127.02">10389 723 0,'-17'-17'0,"34"34"0,-52-52 0,53 35 16,-18-18 0,0 1-1,0-1-15,17-17 16,36-18-1,18 35 1,-1 1 0,36 34-1,-35 71 17,-18 18-32,-36 53 31,-17-124-31,0 71 15,0-18-15,0-70 16,-35 70 0,35-53-1,0-17 17,-18-18-17,-17 0 1,17-18-16</inkml:trace>
  <inkml:trace contextRef="#ctx0" brushRef="#br1" timeOffset="53276.99">10425 1041 0,'-36'0'0,"72"0"0</inkml:trace>
  <inkml:trace contextRef="#ctx0" brushRef="#br1" timeOffset="53477.4">10477 1058 0,'36'0'16,"-19"0"-16,19 0 15,52 0 1,-35-17-1,-36 17 1,-17 17 31,18-17-16,17-17-31</inkml:trace>
  <inkml:trace contextRef="#ctx0" brushRef="#br1" timeOffset="54098.93">11677 1041 0,'0'0'0,"-18"0"16,-52 0 15,52 0-31,0 0 32,36 0 14,70 0-46,71-18 16,53 0 0,-142 18-16,195-17 15,-89-1 17,36 0-32,-71 1 31,-88 17-16,-53-18 48,0 1-47</inkml:trace>
  <inkml:trace contextRef="#ctx0" brushRef="#br1" timeOffset="54668.4">12735 635 0,'0'0'16,"-17"0"-1,-1 0 1,18 18 0,0 35-1,35-1-15,36-16 32,-54-19-32,72 19 15,-1-19 1,0-17-1,-70 0-15,17 0 16,-17-17 0,-18-1 15,-71 18-15,18 53-1,-17 17 16,-1 19-31,-17-1 32,70-70-32,-35 52 15,0-17 1,36-18 0,17-17-1,-18-18 1</inkml:trace>
  <inkml:trace contextRef="#ctx0" brushRef="#br1" timeOffset="60948.09">14746 547 0,'18'0'0,"-1"-18"32,1 1-32,0 17 15,-1-18 1,1-17 0,17-1-16,-35 19 31,0-1-16,0 36 17,-53 35-17,18 35 1,-36 35 0,19-17 15,34-71-31,-35 89 15,-18 35 1,-17-18 0,35-71-1,18 1 1,0-18 0,-1-36-1,54-34 63,0-1-78,-1 0 0,19-17 16</inkml:trace>
  <inkml:trace contextRef="#ctx0" brushRef="#br1" timeOffset="62452.04">15046 582 0,'18'0'0,"-36"0"0,53 0 0,-35-18 16,36-17 0,-19 18-1,1-19 16,-1 19-31,-17-1 32,-17 36-1,-1-1-15,-35 54-16,-35 35 31,35-1-16,-35 54 1,53 0 0,-1-71-1,36-53-15,-35 36 16,17-18 0,18-18 15,-17-17-16,-1-1 17,18 1-1,-17-18 0,17 18 563,-18-18-547,18-18 156,0 0-187</inkml:trace>
  <inkml:trace contextRef="#ctx0" brushRef="#br1" timeOffset="63707.02">15875 1199 0,'18'-17'0,"17"-36"31,-35 35-31,0 1 16,0-19 0,0 19-1,-53-1 1,-18 18-1,1 0 1,-18 35 0,-18 36-1,53-1 1,35 1 0,54 0-1,52-36 1,0-35-1,18 0 1,-18-18 0,0-52-1,-35-19 1,-35 1 0,17-53 15,-17-18-16,-18 54 1,0 69 0,-18 54-1,0 35 17,1 88-32,17-18 31,0-87-31,0 87 15,0-52 1,70-1 0,-17-70-1,-35 0-15,52 0 16,-34 0-16,34 0 16,18-53 15,-35-17-16,-17-18 1,-36 35 0,0 35-1,-18 71 17,-17 35-17,17-35 1,18 0-1,0-35-15,0-1 16,18-17 15,35-17-15,-18-36 0</inkml:trace>
  <inkml:trace contextRef="#ctx0" brushRef="#br1" timeOffset="64063.84">16633 688 0,'-17'0'0,"34"0"0,-69 0 16,34 0-16,-35 35 15,35 18 1,18-35-1,53-18 1,0 0 0,0-36-1,-35 1 1,-18 0 15,-71 17-15,18 18-1,0 53-15,36-18 32,34 54-17,36-54 1</inkml:trace>
  <inkml:trace contextRef="#ctx0" brushRef="#br1" timeOffset="64407">16986 952 0,'0'-17'16,"0"34"-16,-17-34 0,-1 17 31,18 17-16,0 36 1,35 18 0,-17 35-16,17-53 15,-17 0 17,-1-36-17,-17 1 1,18-18-1,0-35 1,-18-1-16</inkml:trace>
  <inkml:trace contextRef="#ctx0" brushRef="#br1" timeOffset="64663.79">17357 917 0,'0'-17'16,"0"34"-16,0-52 0,0 17 15,-18 54 17,0-1-32,-52 71 15,35-53 1,17-18-16,-35 53 16,18-35-16,35 0 31,17-53 0,1 0-31</inkml:trace>
  <inkml:trace contextRef="#ctx0" brushRef="#br1" timeOffset="65310.22">17833 688 0,'0'0'0,"35"-18"31,0 1-31,18 17 16,18-18 0,-1 18-1,-87 0 17,-36 0-1,-18 0-16,18 0-15,36 0 32,-1 0-32,1 0 15,-19 18 1,1 17 0,0 18-1,-1 35 1,36 0-1,0 53 1,0-105-16,0 34 16,0-52-16,0 88 15,-17-36 1,17-17 0,17-18 15,36-17-31,36-18 31,-19-18-15,1-35-1,-36 36-15</inkml:trace>
  <inkml:trace contextRef="#ctx0" brushRef="#br1" timeOffset="65610.34">18256 864 0,'0'0'15,"0"-17"-15,0 34 32,0 19-17,0 34 1,0 18-16,-17 36 15,-1-71 17,0 0-32,1-53 15,17 17 1,53-17 0,-18-35-1</inkml:trace>
  <inkml:trace contextRef="#ctx0" brushRef="#br1" timeOffset="66110.14">18662 723 0,'-18'0'15,"18"-17"16,71 17-15,-18-18 0,-18 18-16,71-18 15,-36 1-15,1 17 32,-53 0-32,-1 35 31,-17 35-16,0 19 1,0 52 0,0-35-1,-17 35 1,17-124-16,-18 36 16,18-35-1,-18 52 1,-17-34-1,-53-1-15,-18-35 32,35 18-17,36-18-15,-35 0 16,34 0 0,36-18-1,0-17-15</inkml:trace>
  <inkml:trace contextRef="#ctx0" brushRef="#br1" timeOffset="66707.13">19861 564 0,'0'0'0,"18"0"0,0-17 15,17-36 16,-35 35-31,0 36 32,-35 88-17,-18 17 1,35-70-16,-70 194 16,0-53-1,-18 0 1,18-53-1,88-88 1,0-18 0,53-88 15,17 1-15</inkml:trace>
  <inkml:trace contextRef="#ctx0" brushRef="#br1" timeOffset="67029.5">20197 952 0,'17'0'0,"-17"18"31,0 35-15,0 35 0,0-17-1,0-1 1,-17-34 0,-1-36-1,18 17 1,0-52-1,0 17-15</inkml:trace>
  <inkml:trace contextRef="#ctx0" brushRef="#br1" timeOffset="67226.95">20179 741 0,'0'0'0,"-18"-18"0,1 1 31,34 34 16,1-17-47,17 35 16,-17-17-1</inkml:trace>
  <inkml:trace contextRef="#ctx0" brushRef="#br1" timeOffset="67743.99">20620 900 0,'-35'52'47,"17"-52"-47,18 18 0,0 17 16,0-17-16,0 88 15,0-53 1,0 17 0,0-52-1,-18-18 32,18-18-47,0 1 16,0-19-1,0-69 1,18 16 0,70-34-1,-70 105-15,52-17 0,-34 17 16,87 18 0,-70 36-1,-35 87 1,-18-17-1,-36 0 1,19-53 0,17-36-16,-36 1 15,36 0 1,36-54 15,-19 19-15</inkml:trace>
  <inkml:trace contextRef="#ctx0" brushRef="#br1" timeOffset="68139.67">21272 882 0,'0'0'0,"0"-18"15,0 36 1,0 0 15,0 34-31,0 19 16,-17 70-1,17 18 1,-18-53 0,1-71-1,17 124 1,0-18-1,-18 53-15,18-88 32,-18 0-17,1-54-15,17-69 47,0-1-31,35-52-1,0-1 1</inkml:trace>
  <inkml:trace contextRef="#ctx0" brushRef="#br1" timeOffset="68497.25">21378 1217 0,'-17'-35'0,"34"70"0,-34-105 16,-19-1-16,36 0 15,0-17 17,106 35-32,-18 53 15,36 18 17,-36 52-17,-88 36 1,0-35-1,-18-53-15,-105 52 16,17-35 0,0-17-1,71-18 1,53 0 31,52-18-32</inkml:trace>
  <inkml:trace contextRef="#ctx0" brushRef="#br1" timeOffset="69277.32">21978 864 0,'18'0'15,"-36"0"-15,36 18 31,-18 35-15,-36 70 0,36-105-16,0 70 15,0 0 1,0-35 0,53-53 15,-17 0-31,34-35 15,1-53 17,-1-36-17,-52 36 1,17 35 0,-35 71 15,0-1-31,-17 54 15,17 35 1,0-53 0,17 17-1,36-34 1,0-36 0,35-36 15,-17-52-16,-18-35 1,-18-71 0,0 70-1,-35 18 1,0 71 0,-35 53-1,0 70 1,17 35-1,18 36 1,0-53 0,0 35-1,18-106 1,52-17 0,-34-18-1,52-35 1,-18-18-1,-34 18 1</inkml:trace>
  <inkml:trace contextRef="#ctx0" brushRef="#br1" timeOffset="69506.95">22595 758 0,'0'0'16,"-17"0"-16,-1 0 0,0 0 16,71 0-1,18-17 1,70-1 0,0 1-1,-35-19 16,-71 19-31</inkml:trace>
  <inkml:trace contextRef="#ctx0" brushRef="#br1" timeOffset="70046.53">23442 617 0,'0'0'15,"-18"0"1,36 0 15,53 0-31,34 0 16,-16 0 0,-36 0-1,-53-17 1,-71-1-1,-17 18 17,0 0-32,70 0 31,-17 0-15,-1 35-16,19 36 31,17-53-31,-18 87 15,-17 72 1,0-71 0,35 17-1,0-52 1,0-36 0,53-17-1,35-18 16,18 0-31,-36-36 32,36-52-32</inkml:trace>
  <inkml:trace contextRef="#ctx0" brushRef="#br1" timeOffset="70307.09">23954 811 0,'0'0'16,"0"-17"-16,0 34 31,0 1-15,0 35-16,0 35 16,-36 18-1,19-35 16,-1-19-31,18-34 32,18-18-17,17-18-15</inkml:trace>
  <inkml:trace contextRef="#ctx0" brushRef="#br1" timeOffset="70889.42">24236 529 0,'0'0'0,"-35"0"16,35-17 0,17 17 15,71 0-31,1 0 15,16 0 17,-34 0-32,0 0 31,-54 0-15,18 0-16,-35 17 31,0 18-16,0 36 1,0 35 0,0 17-1,0-87-15,0 140 16,0-70 0,0 17 15,-35-70-31,-35 18 31,52-54-31,-70 36 16,35-35-1,-18 0-15,54-18 32,-19 17-17,1-17 1,0 0-1,17 0-15</inkml:trace>
  <inkml:trace contextRef="#ctx0" brushRef="#br1" timeOffset="75186.98">2981 5027 0,'0'0'0,"0"-18"16,0 36 31,0 0-47,0-1 31,0 1-31,18-18 16,-1 0-1,1 0 1,17-18 0,0-35-16,-35 18 31,-17-18-15,-18 53-1,-1 0-15,-34 0 16,34 18-1,36 52 1,0-34 0,0-19-16,18 36 15,0-53-15,17 0 16,18 0 0,-35-17 15,-1-36-31,-17 17 31,0-16-15,-35 52-1,-18 0-15,35 35 32,18 35-17,0-17 1,0-17-1,36-19 1,17-34 0,-18-36-1,-18 17 1,-17 1 0,0 0 15,-17 35-16,-18 0 1,17 0 0,18 17-16,0 1 47,0-36 46,18 18-77,-1 0 15,-17 18 454,-17-18 30,17 18-484,0-1-15,0-34 187,0-1-187,-18 18 15,0 0-15,1 0-16,-1 0 15,0 0 1,1 0 0,-36 0-16,35 0 15,-17 35 1,-36-17-1,36 0 1,-36 35 0,19-18-1,34-18-15,-70 19 16,35-1 0,-18 18 15,36-18-16,-36 36 1,18-36 0,36 36-1,-18-1 1,17 1 0,0 17-16,18-35 31,0 17-16,0 19 1,0-37 0,0 1-1,0 0 1,0 18 0,0-18-1,36 0 16,-1 17-15,0-17 0,18 18-16,0-18 31,35 0-15,-70-36-16,35 18 15,35-17 1,-18 17-1,19-17 1,-19 0 0,36-1-1,-88-17-15,105 0 16,-17 18 0,35-18 15,-35 18-16,53-18 1,-53 0 0,88 0-1,-53 0 1,-53 0 0,53 0-1,-53 0 1,53-18-1,-105 0-15,87 1 16,-52 17 0,-1-36-1,-17 36 1,-18-17 0,18-1-1,-35 18 16,-18-18 32,0 1 15,0-1-78,0 1 31,0-1-31</inkml:trace>
  <inkml:trace contextRef="#ctx0" brushRef="#br1" timeOffset="76096.72">4780 6315 0,'0'0'0,"0"-18"15,-18 18 1,18-18 0,-17 18 15,17 18-15,0 17-1,0 18 1,0-35-16,53 35 15,-18-36 17,36 19-32,17-36 31,-35 0-15,-36 0-16,36 17 15,-35-17 1,17 0-1,-35 18 1,0 0 0,-17 17-1,-1-17-15,-35 34 16,-18 1 0,1 18 15,-1-36-16,1 36-15,-1-18 32,36-36-32,0 19 31,17-19-15,0-17-16,18 18 31,18-18 31,0-18-62,35-17 16,52-18 0,-34 0-1,-53 18 1,35-18-1,-36 35-15,36-35 16,-35 36 0,-36 17 46</inkml:trace>
  <inkml:trace contextRef="#ctx0" brushRef="#br1" timeOffset="78628.88">3510 6085 0,'0'-17'16,"0"-19"-1,18 36-15,-1-35 16,1 35 0,-36 0 15,-70 71-16,18-1 17,-36 36-32,0 35 15,35-53 17,54-17-17,-1-71 1,18-18-1,35-17 1,18-53 0,-35 70-16,88-88 15,-18 36 1,0-18 0,-35 35-1,-53 35 16,-35 36 1,-18 35-32,-18 0 31,36-18-15,0-17-1,17-1 1</inkml:trace>
  <inkml:trace contextRef="#ctx0" brushRef="#br1" timeOffset="93608.32">10954 2187 0,'17'0'15,"1"0"17,-36 0 15,1 0-32,-19-17-15,19 17 16,-18 0-16,-1 0 0,-70 0 15,36 0 17,-36 52-17,18-16 1,0 34-16,17 36 16,36 18 15,35-1-16,0-35 1,53-17 0,53-18-1,-36-36 1,-35-17-16,89 0 16,-18-35-1,-18 0 1,-53 17-1,-17 18 1,-1 0 31,-17-17-31,53-1-1,-17 0-15</inkml:trace>
  <inkml:trace contextRef="#ctx0" brushRef="#br1" timeOffset="94107.9">11747 2558 0,'0'0'0,"-17"0"0,-1 0 16,18 17-16,-35-17 15,17 18 1,36-18 0,70 0-1,124 0 1,-159-18-16,123 1 16,36-19-1,-53 19 1,-89 17-1,-17 0 1,-53-18 0,18 18 15,-36-18 0</inkml:trace>
  <inkml:trace contextRef="#ctx0" brushRef="#br1" timeOffset="94592.14">12629 2187 0,'0'-17'16,"0"34"-16,-35-34 15,18-1 1,17 36-1,0 34 1,52 1 15,54 0-15,0-35 0,-18-18-16,-52 0 15,69 0 1,-52 0-1,-35 0 1,-18-18 0,-35 18-1,-54 71 1,-52 52 0,0 36-1,18-35 1,70-54-1,0 1 1,18-54 0,35 1 15,-18-18-15</inkml:trace>
  <inkml:trace contextRef="#ctx0" brushRef="#br1" timeOffset="102557.01">14376 2417 0,'0'-18'0,"-18"18"0,18-18 32,0 1-17,53-1 1,-35 0-16,17 1 15,0-19 1,-17 19-16,-1-36 16,1 18-1,0 35 1,-36 17 31,0 1-47,-34 70 0,-37 88 31,-17 18-15,36-70-1,17-1 1,18-70 0,17-35-1,18-36 16,0 1-15,35-54 0,1 36-1</inkml:trace>
  <inkml:trace contextRef="#ctx0" brushRef="#br1" timeOffset="102967.65">14817 2205 0,'0'-18'16,"0"36"-16,17-36 0,-17 1 0,18-1 16,0 0-1,-1 1 1,-17 34 31,0 1-47,-17 0 0,-36 105 31,-18 18-31,-17 53 31,0-17-15,35-72-16,18-34 31,17-53-15,18-1-1,0-34 32,0-1-47,0 0 0</inkml:trace>
  <inkml:trace contextRef="#ctx0" brushRef="#br1" timeOffset="106087.22">15752 2734 0,'0'-18'15,"17"18"-15,1-70 16,-18 52-1,0-17 1,0-36 0,-71 1-16,18 70 31,-53 17-15,1 54-1,-19 123 1,89-88-1,35 0 1,53-53 0,17-36-1,36-17 1,-88 0-16,70-53 16,0-17 15,-35-54-31,-35 1 31,-1-71-15,1 88-16,-18 0 31,0 88-15,0 54-1,0 70 1,-18 35-1,18 17 1,0-122-16,0 34 16,0-34-16,36 34 15,17-52 1,17-18 0,36-18 15,-35-35-31,17-70 31,-53 52-15,-17 36-16,-18 105 47,0 1-32,0-53-15,0 52 16,0-35-1,0-17 1,17-18 15,19-70-15,-36 52-16</inkml:trace>
  <inkml:trace contextRef="#ctx0" brushRef="#br1" timeOffset="106417.02">16422 2346 0,'0'-53'16,"0"106"-16,0-124 0,-18 71 31,18 18-15,0 0-1,18-18 16,-1 0-31,1 0 16,-18-36 0,-18 36-1,-17 0 1,0 0 15,0 36-15,17-1-16,18 0 31,35 1-15,-17-36-16,17 0 0</inkml:trace>
  <inkml:trace contextRef="#ctx0" brushRef="#br1" timeOffset="106717.14">16739 2399 0,'0'-18'0,"0"36"63,0 0-63,0 17 0,0-18 0,18 36 16,17 88 15,-35-35-31,0-70 31,0-1-15,18-35 15,-18-18-31,17-52 16,1 52-16</inkml:trace>
  <inkml:trace contextRef="#ctx0" brushRef="#br1" timeOffset="106967.02">17092 2328 0,'0'0'0,"-18"53"47,1-35-47,-1 17 15,-35 89 1,0-1-16,18-52 31,35-54-31,-35 36 16,35-35-16,35-53 47,-17 17-47</inkml:trace>
  <inkml:trace contextRef="#ctx0" brushRef="#br1" timeOffset="107517.41">17392 2258 0,'0'0'15,"0"-18"1,53 18-16,17 0 31,54-18-15,-36 18-1,-70 0-15,17-17 16,-106 17 15,-52 0-15,52 0-1,-17 0 1,71 35 0,-1-17 15,18 35-31,0 0 31,-18 52-15,1 1-16,-36 18 31,35-89-31,18 53 16,0 0-1,0-52 1,35-19 0,36-17-1,-1 0 1,19-70-1,-72 52-15</inkml:trace>
  <inkml:trace contextRef="#ctx0" brushRef="#br1" timeOffset="108107.56">18027 2452 0,'0'0'0,"0"-18"16,0 1-16,0-19 16,18 1-1,34 0 1,-34 35-16,35 0 16,0 0-1,-18 35 1,-35 71-1,0-18 1,-17-53 0,-36 71-16,17-88 15,-34 88 1,35-71-16,-1-35 31,19 0-15,-1-71 15,18 18-15,18 53 15,-1 18-15,1 17-1,17 1 1,-17-36-16,17 35 15,0-35 1,36 0 0,-36 0 15,-17 0-31,35-18 31,-18-35-31</inkml:trace>
  <inkml:trace contextRef="#ctx0" brushRef="#br1" timeOffset="108656.96">18768 2222 0,'-18'0'16,"36"0"15,-1 0-31,1 0 0,53 0 31,17-35-31,-18 35 16,-52 0 15,0 0-15,-1 35-1,-17 36 1,0-53-16,0 52 16,0 54-1,0-18 1,-17 17 0,17-52-1,0 34 1,-53-69-1,17-1 1,-52-35 0,35 18-1,18-18 1,0 0 15,17 0-15,18-18-1,53-17 1,-18-1-16</inkml:trace>
  <inkml:trace contextRef="#ctx0" brushRef="#br1" timeOffset="109074.29">19791 2222 0,'0'0'15,"0"-17"-15,0-1 16,0 36 46,0-1-62,-18 1 16,1 17-16,-36 71 16,35-70-16,-70 122 15,-53 36 1,52-88 0,19 18-1,52-107-15,1 36 16,-1-53-16,18 35 15,0-52 48,18-1-63</inkml:trace>
  <inkml:trace contextRef="#ctx0" brushRef="#br1" timeOffset="112772.26">20161 2593 0,'0'-18'47,"0"36"15,0 0-62,0-1 16,0 18-16,-17 18 0,17 71 31,0-36-15,0-35-1,0-18 1,17-35 15,-17-17-31,0-1 16,0-35-1,0-18 1</inkml:trace>
  <inkml:trace contextRef="#ctx0" brushRef="#br1" timeOffset="113255.62">20161 2311 0,'-17'0'16,"34"0"-16,-52 0 16,17 0-1,18 17 1,0 19-1,0-19-15,0 1 16,53-18 15,0 0-15,18-53-16,-36 35 31,-35-17-15,0 17-16,-71 1 15,36 17 1,-18 17 0,36 1-1,17 35 1,0 0 0,35 0-1,0-53 1,18 35-1</inkml:trace>
  <inkml:trace contextRef="#ctx0" brushRef="#br1" timeOffset="113817">20620 2505 0,'0'17'16,"0"1"-1,0 0-15,0-1 16,0 1-16,0 35 16,0 35-1,0 0 1,0-35 0,0-18-1,0-17 1,0-36 31,0 1-47,-18-54 15,18 1 1,18-36 0,35 18 15,-18 70-31,89-35 15,-19 53 1,1 71 0,-71-1-16,-35 54 31,0-107-31,0 54 16,0-18-1,-17-36 1,-1 1-1,18-36 32,0 1-47,0-1 16</inkml:trace>
  <inkml:trace contextRef="#ctx0" brushRef="#br1" timeOffset="114597.18">21467 2628 0,'0'0'0,"0"-53"15,0 36 1,-18 17 0,0 0 15,1 70-31,17 18 31,0 71-15,17-124-16,36 124 0,-35-18 31,-18 36-15,0-36-1,-18-18 1,1-35-1,-1-52 1,18-54 31,18-17-47,17-71 16,0 0-1</inkml:trace>
  <inkml:trace contextRef="#ctx0" brushRef="#br1" timeOffset="114972.43">21502 2893 0,'0'0'0,"-18"-18"0,-17-70 16,35 0-1,18 17 1,34 18-1,90 36 1,-19 17 0,-52 53-1,-54-36 1,1 54-16,-18-36 16,-35 36-1,-71-1 1,18-35-1,17-17 1,53-18 0,18-18 15,53-35-15,-17 18-16</inkml:trace>
  <inkml:trace contextRef="#ctx0" brushRef="#br1" timeOffset="115704.86">22013 2575 0,'0'0'0,"18"0"0,0-35 15,-18 70 17,0-17-32,0 35 31,0-18-31,0 53 15,17-17 1,19-54 0,16-17-1,-16 0 1,34-35-16,-17-53 31,-18-35-15,-17 34-1,-18 36 1,18 53 0,-18 36 15,0-19-31,0 89 0,0-35 31,0-1-15,17-34-1,54-36 1,17 0-16,-17-71 31,-1-52-15,-34 17 0,-19-53-1,1 88 1,-1 18-1,-34 124 17,-1 17-17,18 89 1,0-54 15,0-52-15,0-54-16,18 36 0,17-53 31,18 0-15,-18-17-16,18-54 31</inkml:trace>
  <inkml:trace contextRef="#ctx0" brushRef="#br1" timeOffset="115941.06">22737 2417 0,'0'0'15,"-36"0"-15,19 0 0,34 0 47,54 0-47,35-18 16,-18 0 15,-71 18-31,36 0 16,-35-17-1,0-1 1</inkml:trace>
  <inkml:trace contextRef="#ctx0" brushRef="#br1" timeOffset="116539.71">23477 2222 0,'0'0'0,"-17"0"15,17-17 16,17 17-31,54-18 16,52 1 0,18-1-1,-70 18 1,-53 0 0,-36 0-1,-70 0 1,17 0-1,-17 0 1,53 0 0,0 35-1,17-35 1,-17 53 0,17 0-1,0 35 1,1 0-1,-1 36 1,0-36 0,1 36-1,17-72 1,53-16 0,17-36-1,-17 0 1,35-18-1,18-17 1,-71 17 0</inkml:trace>
  <inkml:trace contextRef="#ctx0" brushRef="#br1" timeOffset="117206.88">24095 2346 0,'0'-18'31,"0"1"31,-18 34 1,18 19-47,-18-19-16,18 19 15,-17-19-15,-1 54 16,1 70-1,-1-88 1,0-18 0,36-35 15,35-35-31</inkml:trace>
  <inkml:trace contextRef="#ctx0" brushRef="#br1" timeOffset="117756.35">24253 2117 0,'-17'0'0,"34"0"47,19 0-47,-1 0 16,-17 0-16,35 0 15,52 0 1,-69 0 0,-1 0-1,-17 17 1,-18 36-1,0 18 1,0-1 0,0 19-1,0-19 1,0 18 15,-18-17-15,-17-1-1,17-52-15,-17 0 16,-1 17 0,-16-35-1,34 18 1,-17-1 0,17-17-1,-35 0 1</inkml:trace>
  <inkml:trace contextRef="#ctx0" brushRef="#br1" timeOffset="119056.42">10777 3634 0,'18'0'15,"17"-71"1,-17 53 0,-18 1-1,18-1-15,-18 36 31,0-1-15,0 1-16,0 53 16,0 52-1,0-17 1,0-36-16,0-17 31,0-35-15,0-36 15,0-17-15,17-35-1</inkml:trace>
  <inkml:trace contextRef="#ctx0" brushRef="#br1" timeOffset="119639.48">10830 3669 0,'-17'-18'15,"-19"1"1,36-1-16,36-35 31,52 0-15,18 35 0,-71 18-16,53 0 15,36 18 1,-107 53-1,-34-1 1,-89 18 0,-35-17-1,52-36 17,72-35-17,52-17 16,71-1-15,-18 0 0,18 18-1,17 53 1,-105 0-16,-53 35 31,-36-35-15,-70 18-1,18-36 1,70-35 0,35 0-16,-17 0 15,17 0 1,18 18 46,0-1-62</inkml:trace>
  <inkml:trace contextRef="#ctx0" brushRef="#br1" timeOffset="120022.02">11077 4657 0,'-17'0'0,"34"0"0,-34-18 0,17 0 15,0 1 1,0 34-1,0 1 1,0 35 0,17 53-1,-17-71-15,0 36 16,18 17 0,-18-53-1,0-53 16,0 1-31</inkml:trace>
  <inkml:trace contextRef="#ctx0" brushRef="#br1" timeOffset="120440.42">10901 4604 0,'-18'0'16,"36"0"-16,-36-18 0,1 18 15,34-18 1,18 18-16,107 0 31,-19 0-15,71 18 0,-53 35-1,-53 0 1,-70-35-16,17 70 15,-52 0 1,-107 35 0,-70-34-1,53-36 1,-35-18 15,123-35-15,35 0-1,53-18 1,36 1 0,-53-1-1,87-17 1</inkml:trace>
  <inkml:trace contextRef="#ctx0" brushRef="#br1" timeOffset="120806.8">12188 4762 0,'-17'0'0,"34"0"0,-69 0 0,-1 0 15,35 0 1,53 0 15,53 0-15,54 0-16,52 0 31,-18-17-15,-53 17-1,19-18 1,-90 1-1,-52-1 1,0 0 0,0-17-1</inkml:trace>
  <inkml:trace contextRef="#ctx0" brushRef="#br1" timeOffset="121220.05">12823 4480 0,'0'0'0,"-17"0"16,-1 0 0,1 0-1,17 53 1,52 0-16,37 0 31,-19-18-15,1-35-1,17 0 1,0 0 0,-88-35 15,-17 35 0,-19 0-31,-34 71 16,34-54-1,-34 71 1,-54 36 0,1-1-1,88-70 1,-1-53 0</inkml:trace>
  <inkml:trace contextRef="#ctx0" brushRef="#br1" timeOffset="122005.93">12083 3810 0,'-18'0'0,"0"0"32,1 0-1,-1 0 16,36 0 0,-1 0-32,19 0-15,-1 0 0,88 0 16,107-35 15,-160 35-31,195-18 0,-89 0 31,-17 18-15,-124 0 0,-17 0-1,-53 0 17,-1 0-17,1-17 1,0-18-1</inkml:trace>
  <inkml:trace contextRef="#ctx0" brushRef="#br1" timeOffset="122519.63">12788 3492 0,'0'0'0,"-17"0"15,17 18 32,17-18-47,1 18 0,17-1 16,36 19-16,52-19 31,18 1-15,-105-18-16,52 0 15,0 0 1,-70 0 0,-1 0-1,-34 0 1,-36 0 15,35 18-31,-70 52 16,0 1-1,-36 35 1,18-1-16,53-52 31,18 0-15,17-35-16,1-18 47,-1 0-32,1 17-15</inkml:trace>
  <inkml:trace contextRef="#ctx0" brushRef="#br1" timeOffset="139370.74">14058 6050 0,'0'-18'0,"0"1"16,0-18-1,-17 17-15,17 0 16,-18 18 0,0 36-1,-17 34 1,0 36-1,35-88-15,-36 52 16,19 18 0,-1-70-16,-17 88 15,17-53 1,18-71 31,53-35-47</inkml:trace>
  <inkml:trace contextRef="#ctx0" brushRef="#br1" timeOffset="139735.94">14005 6103 0,'-17'-18'16,"34"36"-16,-52-36 0,35 1 15,0-19-15,18 1 31,-1 35-31,54-35 16,52 17 0,1 18-1,-54 18 1,-52 0-16,35 34 16,-35 72-1,-18-53 16,-53 17-31,0-18 32,35-34-17,0-19 1,1-17 0,-1-17-1,0-36-15</inkml:trace>
  <inkml:trace contextRef="#ctx0" brushRef="#br1" timeOffset="140270.71">14764 6032 0,'0'-17'0,"35"17"16,-53 0-1,1 0-15,-19 53 31,36 17-31,0-17 32,-17 18-17,-1-1 1,18-52-16,0 17 16,-17-17-1,17-36 16,35-35-15</inkml:trace>
  <inkml:trace contextRef="#ctx0" brushRef="#br1" timeOffset="140667.84">14041 6174 0,'0'0'0,"17"0"31,1 0-15,35 0-16,53 0 15,-18 0 1,-18 0 0,-52-18-16,0 18 15,-1 0 16,1 18 1,0-18-32</inkml:trace>
  <inkml:trace contextRef="#ctx0" brushRef="#br1" timeOffset="141368.69">14658 6068 0,'0'17'32,"0"-34"-17,0-1-15,35-17 31,-17 35-31,17 0 16,-17-18-16,35 18 16,-18 0-1,-17 18 1,-18 17-16,-53 0 31,-53 36-15,35-53-1,54-18 1,34 0 15,36 0-15,0-18 0,-35 18-16,70 0 15,0 0 1,-35 18 15,-18 35-15,-35-1-1,-17 37 1,-54-19 0,-17-17-1,17-53 1,18 0-1,-17 0 1,17-18 0,18-17-1,35 18 1,0-1 0,35-17-1</inkml:trace>
  <inkml:trace contextRef="#ctx0" brushRef="#br1" timeOffset="141718.5">15487 6068 0,'0'-18'15,"0"36"-15,-18-36 0,-17 0 16,-18 18 0,0 0-1,-17 53 1,34 36 0,19-36-1,17-36-15,0 54 16,17-18 15,36-18-15,18-35-1,17 0 1,-53 0-16,53-35 16,-52 17-16</inkml:trace>
  <inkml:trace contextRef="#ctx0" brushRef="#br1" timeOffset="142003.03">15857 6068 0,'0'-18'32,"0"36"-1,0-1-31,0 1 15,0 0-15,0 52 32,0-52-32,0 52 15,-17 1 1,17 0 0,0-54-1,0-34 16</inkml:trace>
  <inkml:trace contextRef="#ctx0" brushRef="#br1" timeOffset="142421.42">15840 6085 0,'0'-17'0,"-18"17"16,18-18-16,0-17 31,35 35 0,36 0-31,-1 0 16,-52 0 0,88 35-1,-36 36 1,-70-1-1,0 1 1,-17-1 0,-107 36-1,19-53 1,-1-18 0,35 1-1,54-36 1,-1 0 15,18-36-31,70-34 31</inkml:trace>
  <inkml:trace contextRef="#ctx0" brushRef="#br1" timeOffset="142777.04">16686 6209 0,'0'0'16,"-17"0"-16,34 0 46,19 0-46,-19 0 0,124 0 32,53 0-17,-52 0 1,-90 0-16,107 0 16,-53 0-1,-88 0 1,-18-35 15</inkml:trace>
  <inkml:trace contextRef="#ctx0" brushRef="#br1" timeOffset="143251.96">17551 5962 0,'0'-18'0,"0"36"0,-18-36 15,0 18 1,1 0 0,-19 0-1,36 18 1,0 17 0,53 18-1,53 0-15,-35-35 31,-54-18-31,72 0 16,-54 17 0,-17-17-1,-36 0 17,-17 18-17,17 0-15,-88 35 16,18 17-1,-36 36 1,19-18 15,69-35-15,36-35 0</inkml:trace>
  <inkml:trace contextRef="#ctx0" brushRef="#br1" timeOffset="146819.26">18662 5821 0,'0'0'0,"0"-18"0,0-88 31,0 89-31,18-19 16,-18 1-16,35-18 15,-35 36 1,0 34 31,0 71-32,-88 54 1,-18 34 0,88-123-16,-88 70 15,1 18 1,69-52-1,36-72 1,0-52 15,0 0-31</inkml:trace>
  <inkml:trace contextRef="#ctx0" brushRef="#br1" timeOffset="147179.49">18944 5644 0,'18'-17'16,"-36"34"-16,53-34 0,-17-1 0,0 1 16,-18 34 15,0 1-16,-53 70 1,35-53-16,-52 106 16,-1-17-1,-52 17 1,17-35 0,70-53-1,19-36 1,17-34 31,53-1-47,-36 0 0</inkml:trace>
  <inkml:trace contextRef="#ctx0" brushRef="#br1" timeOffset="147447.16">19244 5944 0,'0'0'0,"0"18"15,0 0 1,-18 52 0,-17-35-1,17 36 1,1-36-1,17-17 1,-18-18 0,18-18-1,0 1 1</inkml:trace>
  <inkml:trace contextRef="#ctx0" brushRef="#br1" timeOffset="147800.09">19315 5768 0,'0'0'0,"0"-18"0,-18 18 0,0 0 15,1 36 1,17-19 0,0 1-1,53-18 1,17-35-1,-35-18 1,-35 17 15,-53 19-15,-52 17-16,34 0 31,53 17-31,1 54 0,17-18 31,35 0-15,71-18 0,-88-17-16</inkml:trace>
  <inkml:trace contextRef="#ctx0" brushRef="#br1" timeOffset="148367.6">19826 5962 0,'0'0'0,"-35"0"16,17 0 0,1 35-1,17 0-15,0 18 31,0-35-31,-36 35 16,19-18 0,-19-17-1,1-18 17,35-18-17,0-17 1,0 17-16,18-52 15,35 17 17,70-18-17,-17 36-15,-36 35 32,36 71-17,-106-19-15,0 19 31,-35-18-15,0-18 0,17-17-1,0-18 1,18-35 15,18 35-15</inkml:trace>
  <inkml:trace contextRef="#ctx0" brushRef="#br1" timeOffset="148799.85">20426 5891 0,'0'0'0,"0"-17"15,-18 17 1,1 0-1,-1 0-15,18 35 32,-35 53-17,35 18 1,0 0 0,-18 88-1,0 35 1,1-176-1,-1 212 1,-35-54 0,18 54-1,-18-53 1,35-89 0,18-88-1,0-70 16,18-53-15,17-18 0,18-53-1</inkml:trace>
  <inkml:trace contextRef="#ctx0" brushRef="#br1" timeOffset="149218.66">20267 6209 0,'0'0'0,"-53"-88"31,53 70-31,0 0 0,0-52 16,18 17 0,70-35-1,35 35 1,-17 53-1,0 17 1,-88 1-16,17 70 16,-35-17-1,-106 17 1,0-35 0,53-35-1,18-18 1,18 0-1,34 0 32,18-18-47,18 0 32,-17 1-32</inkml:trace>
  <inkml:trace contextRef="#ctx0" brushRef="#br1" timeOffset="150051.65">20973 5856 0,'0'-18'0,"0"36"0,0-53 15,0 17 1,0 36 15,0-1-15,0 36-16,0 36 15,0-19 1,0-17 15,17-53-31,1 0 16,52 0-16,-17-35 31,18-36-15,-18-35-1,-18 36 1,-35 35-16,18-36 16,-18 89 15,0 35-15,0 17-1,0 18 1,0-52-1,0 34-15,0-17 16,70-35 15,1-18-15,35-36 0,-36-34-1,1-36-15,-36-17 31,-17-54-15,-1 54 0,1 52-1,-18 53 1,0 36 0,0 35-1,-35 53 1,17 35-1,18-35 17,0-71-32,0 53 15,0-52-15,0 34 0,0-52 32,53-18-17,0 0 1,0 0-1,35-53 1,-70 0 0</inkml:trace>
  <inkml:trace contextRef="#ctx0" brushRef="#br1" timeOffset="150367.24">21749 5715 0,'0'0'15,"-18"0"-15,0 0 16,18-18-16,18 18 31,0-17-31,52-1 0,36 18 31,0-35-15,-53 35 0,-35 0-1,-36 0 17,-35 0-17,18 17 1</inkml:trace>
  <inkml:trace contextRef="#ctx0" brushRef="#br1" timeOffset="-97337.48">18680 5644 0,'0'-17'31,"17"17"-31,1 0 16,-18-18 0,17 1-1,-17 34 48,-17 1-63,-1-1 15,1 1-15,-1 17 16,-35 36 0,-35 52-1,70-105 1,-52 88-1,17-36 1,17 19 0,19-19-16,-1-17 31,1-18-15,-1-35-16,18-17 46,53-36-30,-36 53-16</inkml:trace>
  <inkml:trace contextRef="#ctx0" brushRef="#br1" timeOffset="-96510.06">19085 5680 0,'0'0'16,"0"-18"-1,0 0 1,0 1 0,-17 34 30,17 1-30,-36 17 0,19 36-16,-36 17 31,18 0-15,17-70-16,-53 88 15,18-36 1,18-17-1,0 0 1,0 0 0,-18-18-1,35-17 1,0 0 0,18-36 15,53-17 0,-17-18-15,16 0-16,1-35 15,0-53 17,0 17-32,-35 1 31,17 70-16,-35 35-15,0 0 16,18 18 0,-18 18 31,-18-18-32,18 18-15,-17-18 16</inkml:trace>
  <inkml:trace contextRef="#ctx0" brushRef="#br1" timeOffset="-44126.7">13864 12241 0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6T02:53:15.8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4127 1182 0,'0'-18'47,"0"1"-31,0-1-1,18 0-15,-18-17 16,0-18 0,0 35-16,0 1 31,0-19-16,0 19 17,-18 87-32,18 54 31,0-89-31,0 124 16,-17-18-1,-1-106-15</inkml:trace>
  <inkml:trace contextRef="#ctx0" brushRef="#br0" timeOffset="116.19">4022 1782 0,'0'0'16,"0"-18"31,0 0-31,0-52-16,0 34 15</inkml:trace>
  <inkml:trace contextRef="#ctx0" brushRef="#br0" timeOffset="485.57">4145 1164 0,'-18'-17'16,"18"-1"-16,0 0 0,0-17 15,0 0-15,36-36 16,87-52-1,-17 123 17,35 53-32,-70 17 31,17 107-15,-88-1-1,-53 0 1,-18-52-1,54-54 1,17-52 0,-18-36 15,18 1-31,-17-36 16,17 35-1</inkml:trace>
  <inkml:trace contextRef="#ctx0" brushRef="#br0" timeOffset="766.58">3969 1499 0,'0'0'15,"17"0"1,36-17-1,-17-1-15,87 0 16,53-35 0,-52 36-1,-18-1 1,-71 18 0,-17 0 30,-1 0-46</inkml:trace>
  <inkml:trace contextRef="#ctx0" brushRef="#br0" timeOffset="1116.58">5045 1270 0,'0'18'31,"-18"-18"-31,18 53 16,0-1-16,0 1 31,-18 18-15,18-53-16,-17 52 15,17-52 1,0-1-1,-18-17 1,18-53 0,-17 36-16,17-36 15,17-35 1,54 0 0,-36 70-1</inkml:trace>
  <inkml:trace contextRef="#ctx0" brushRef="#br0" timeOffset="2076.34">5433 1288 0,'0'17'16,"17"36"-16,1 35 31,-18 18-15,0-53-1,18 18 1,35-54-1,52-17 1,-16-35 0,16-36-1,-16 1 17,-72 35-32,1-1 0,17-52 31,-35 106 16,-17-1-32,-19 54 1,36-53-16,-17 35 16,17 17-1,88-17 1,-18-53-1,19-18 1,-19-35 0,-52 53-16,17-88 31,0 0-31,-35 35 31,0-17-15,0 123 31,0 35-32,0 18 1,0 70 0,18-17-1,17 52 1,-35-158-16,36 177 15,-19-19 1,18 54 0,-17-1 15,-18-34-15,0-72-1,0-122-15,-35 70 16,-36-89-1,36-52 1,-36-106 0,19-88-1,16-36 1,19-105 0,52 176-1,35-18 1,54 0-1,-1 71 17,-34 53-17,-72 88-15,18 0 0,-35-18 16</inkml:trace>
  <inkml:trace contextRef="#ctx0" brushRef="#br0" timeOffset="3066.38">5133 1429 0,'0'-18'15,"0"0"1,0 1-16,18-1 15,34-17 1,1-18 0,0 18-1,-17 17 1,16 18 0,1 71-1,-17-18 1,-36 35-1,0-35 1,0 0 0,0-36-1</inkml:trace>
  <inkml:trace contextRef="#ctx0" brushRef="#br0" timeOffset="3715.98">4022 1570 0,'17'0'31,"-17"35"-15,0-17-16,0 52 16,0-52-16,0 17 15,0 1 1,36-36-16</inkml:trace>
  <inkml:trace contextRef="#ctx0" brushRef="#br0" timeOffset="4226.18">8167 1323 0,'0'0'16,"17"-35"0,-17 17-16,0 0 15,0 36 17,18 17-17,-18 36 1,0 17-16,-18 0 31,1 0-15,17-70-1,0-36 1,0 1 0,0-1-16</inkml:trace>
  <inkml:trace contextRef="#ctx0" brushRef="#br0" timeOffset="4626.1">8290 917 0,'-35'0'16,"70"0"-16,-88 0 15,36 0 1,-1 0-16,0 53 15,18 0 1,18-18 0,35-17-1,18-18 1,-1-53 0,-17-18-1,-53 19 1,-35-1-1,-18 35 1,-35 36 0,70-1-16,-17 54 31,17 35-15,18-36-16,71 1 31,-36-36-31</inkml:trace>
  <inkml:trace contextRef="#ctx0" brushRef="#br0" timeOffset="5116.68">8996 1288 0,'17'0'0,"-34"0"0,52 0 0,0-18 15,-17 18 1,0-35-1,-36 35 17,-53 0-32,19 0 15,-54 53 1,53-18 15,53-17-31,0 17 16,53-18-16,35 1 31,35 35-15,-17-18-16,-71 1 31,-35-19-31,-17 54 16,-54-36-1,-70-17 1,0-1-1,53-34 1,17-36 0,71 17-1,18 1 17,70 0-17,18 35 1</inkml:trace>
  <inkml:trace contextRef="#ctx0" brushRef="#br0" timeOffset="6846.31">9790 1393 0,'0'0'0,"35"-35"15,0 0 1,-35 17-16,0-17 15,-18 35 17,-87 0-32,16 18 15,-16 35 1,69-1 15,36-34-15,89 17-16,-1 1 31,35-19-15,-35 19-16,-52-1 31,-36 18-15,-36-36-16,-34 19 15,-54-1 1,19-35-1,52 0 1,17-35 0,19 17-16,-1 0 31,18 1-31,18 34 47,-1 1-47,36 17 15,0-17 1,71 17 0,17-35-1,-18-17 1,18-54 0,-35 18-1,-18-53 1,-70 71-16,0-53 15,-1 70-15,1-35 32,-18 71-17,-18 35 1,-17 35 0,35-17 15,0-54-31,0 71 0,0-35 31,53-35-15,35-36-16,-35-17 31,18-36-15,-36 54-16,18-36 15,0-35 1,0 17-1,-53 54 1,0 34 31,-18 18-47,-17 54 16,17-19 15,18-17-16,0 18 1,53-36 0,18-35-1,-36 0-15,71 0 16,-18-35 0,0-36-1,-17-17 1,-36 17-1,-35 54-15,18-54 16,-36 71 31,-53 18-47,1 35 31,34-36-31,19 19 16,-1-19-16,18 71 0,0-52 31,18 17-15,52-36-1,19-17 1,34 18 0,-88-18-16,106-35 15,-35-18 1,0-35-1,-18-1 1,-70 19 15,-18 35-31,-18 17 16,-17 36 15,0 34-15,35 1-16,0 18 31,53-18-15,35 17-1,-35-17 1,-36-53 0,-17 18-1,-52 0 1,-19-18-1,18 0 1,18 0 0,17 0 15,-17 0-15</inkml:trace>
  <inkml:trace contextRef="#ctx0" brushRef="#br0" timeOffset="10496.4">9013 2593 0,'0'0'0,"0"-18"0,-17 1 16,-1-36-1,1 35-15,-1-70 16,0 53 0,18 52-1,0 1 1,0 0-16,0 52 15,0 177 1,18-18 0,0-52-1,34 52 1,-34-88 15,17 18-15,-17-36-1,-18-70 1,0-17 0,0-1-1,0-53 32,-18 1-47,18-1 0,-17 18 0</inkml:trace>
  <inkml:trace contextRef="#ctx0" brushRef="#br0" timeOffset="10850.7">8572 3651 0,'0'0'0,"-17"-17"15,-1 17-15,1-18 16,34 18 15,36 18-15,35 35-1,-52-18-15,122 53 16,-52-17 0,18-1-1,-19 18 1,-87-88-1,0 18 1,-18-53 15,0-18 1,17-18-32</inkml:trace>
  <inkml:trace contextRef="#ctx0" brushRef="#br0" timeOffset="11098.14">9578 3687 0,'0'0'0,"35"-18"0,-17 0 0,-1 18 31,-87 71 0,52-36-31,-88 36 16,36-1-1,-36 18 1,71-35 0,-18 35-1,53-105 17</inkml:trace>
  <inkml:trace contextRef="#ctx0" brushRef="#br0" timeOffset="11626.37">9613 4815 0,'0'-17'15,"0"34"-15,18-52 0,-36-35 32,1 70-32,-36-18 15,35 0-15,-70 1 16,-106-1-1,-88 0 1,-54 18 0,-16 0-1,-107 36 17,336-19-32,-248 36 0,-158 71 31,264-54-31</inkml:trace>
  <inkml:trace contextRef="#ctx0" brushRef="#br0" timeOffset="12766.64">5327 5239 0,'-35'17'16,"-177"72"0,-229 69-1,-18 72 1,1606-724-16,-2735 1252 16,1236-458-1,140-53 1,36 88-1,140-247-15,1 230 16,35-212-16,0 229 16,106 159-1,70 17 1,124-17 0,18-53 15,228 53-16,37-106 1,-19-123 0,89-36-16,87-35 31,72-18-15,193-35-1,-793-123-15,635 17 16,-18-35-1,264 0 1,-352-35 0,229-71 15,-17-35-15,-724 106-16,688-177 15,-70-17 1,-265 35-16,106-88 31,-88-36-15,-89-70-1,-405 282-15,247-317 16,-159 105 0,-18-123-1,-123 0 1,-71 1-1,-52 122 1,-159-229 15,-1 142-31,-87 16 32,17 125-32,-106-107 31,300 283-31,-388-229 15,106 87 1,-176-52 0,-18 35-1,-53 53 1,176 88 0,-176-17-1,477 105-15,-495-35 16,18 36-1,159 17 1,-142 35 0,-17 36-1,-35 17 17,17 35-32,-17 18 31,17 36-31,160-18 31,-142 35-15,476-142-16,-282 125 15,300-107-15,-406 213 16,159-89 0,-35 106-1,70-1 1,212-175-1</inkml:trace>
  <inkml:trace contextRef="#ctx0" brushRef="#br0" timeOffset="13396.16">5697 6350 0,'0'0'0,"-17"-18"0,-89-17 31,71 17-31,-18 18 16,35 0-16,89-17 31,140-1-15,36-17 0,-70 17 15,17 1-16,-159-1-15</inkml:trace>
  <inkml:trace contextRef="#ctx0" brushRef="#br0" timeOffset="13683.8">6015 6615 0,'0'17'0,"0"18"0,0 54 32,0-54-32,0 71 15,17-18 1,-17-35-16,18-53 31,0 0-15,17-35-1</inkml:trace>
  <inkml:trace contextRef="#ctx0" brushRef="#br0" timeOffset="14116.37">6227 6809 0,'0'-18'16,"0"0"-16,0-17 16,17 0-1,36-18 1,18 18 15,-1 35-15,36 70-1,-71-52-15,18 88 16,-35-18 0,-18-18-1,-18-34 1,1-36 15,34-71-15,54-35-1,-18 36 1,0-19 0,0 54 15,-18 35-15,-18 0-16,19 35 0,-19-17 15</inkml:trace>
  <inkml:trace contextRef="#ctx0" brushRef="#br0" timeOffset="14465.88">7391 6897 0,'0'0'0,"17"0"16,1-18 0,0-35-1,17-17 1,-70-19-1,-36 54 1,18 35 0,35 0-1,-52 71-15,-18 52 16,70-17 0,0-18 15,18-17-16,18-71-15,0 0 16,70 0 0,0-53-1,0-53 1,-70 88-16</inkml:trace>
  <inkml:trace contextRef="#ctx0" brushRef="#br0" timeOffset="14678.07">7902 6932 0,'18'-35'31</inkml:trace>
  <inkml:trace contextRef="#ctx0" brushRef="#br0" timeOffset="15197.07">7973 6738 0,'17'0'32,"1"0"-17,-71 88 1,35-35-1,18 35 1,0 18 15,71-53-31,35-53 16,0-35 15,0-18-15,-36-35-1,-70 52-15,18-52 16,-18 35 0,-36 89 15,19 34-15,-1 18-1,18 18 1,-17-53-1,17-35 1,35-18 0,18-53-1,0-35 1,-53 70 0,35-53-1,18 1 1,-18 35-16,-17 105 47,-18-52-47,17 35 15</inkml:trace>
  <inkml:trace contextRef="#ctx0" brushRef="#br0" timeOffset="15596.27">9278 6932 0,'0'-53'31,"0"36"-31,-35-36 0,-1 35 31,19 18-31,-36 0 16,18 71-16,-1 34 31,36-34-15,0-1-1,53-34 1,18-19 0,-1-17-1,36-70 1,-35-18-1,-36-18 1,-17 53 0,-1 18 15,19 35-15,-54 17-16</inkml:trace>
  <inkml:trace contextRef="#ctx0" brushRef="#br0" timeOffset="15750.83">9490 7003 0,'0'17'16,"0"19"-16,0 16 31,0-157-31,88 210 16,-70-105-16,52 0 15,54-52 1,-36-1 0,0-36-1,-88-16 1</inkml:trace>
  <inkml:trace contextRef="#ctx0" brushRef="#br0" timeOffset="15945.91">8114 6332 0,'0'0'0,"-35"0"16,-18 53-16,35 0 15,0-18-15</inkml:trace>
  <inkml:trace contextRef="#ctx0" brushRef="#br0" timeOffset="16016.09">8132 6579 0,'88'-17'31,"-176"34"-31,193-52 0,-52 0 16</inkml:trace>
  <inkml:trace contextRef="#ctx0" brushRef="#br0" timeOffset="16150.83">8026 6562 0,'0'53'15,"0"-36"-15,0 36 16</inkml:trace>
  <inkml:trace contextRef="#ctx0" brushRef="#br0" timeOffset="16506.47">7885 6985 0,'17'0'0,"36"-18"16</inkml:trace>
  <inkml:trace contextRef="#ctx0" brushRef="#br0" timeOffset="17125.73">9207 6950 0,'18'0'16,"17"-18"-1,-17 18-15,0-18 16,-1-17 0,-17 18-1,0-1 1,-17 18-1,-36 35 1,0 0 15,35-17-31,1 17 0,-1 1 16,18-1 15</inkml:trace>
  <inkml:trace contextRef="#ctx0" brushRef="#br0" timeOffset="18899.79">10971 6844 0,'-35'18'0,"70"-36"0,-88 36 0,36 17 31,-1-35-15,36 0-1,35-53 1,53-18-1,-18-70 1,-18-18 0,-52 18-1,-18 106 1,0-53-16,-71 17 31,1 71-15,17 71-16,53 52 31,0-87-31,0 158 16,0-18-1,0-35 1,0-88 0,0-71 15,18-17-16,-1 18-15,36-89 16,0 0 0,0 53-1,-35 53 1,52 18 0,-17 70 15,0-18-16,18 19 1,17-54 0,18-35-16,35 0 31,-18-71-15,-17-17-1,-88-18 1,-18 18-1,-36 0 1,-52 70 0,71 18-1,-54 35 1,-17 89-16,35-1 16,35-17 15,18-35-31,35-54 31,71-17-15,-17-70-16,16-18 31,-52 17-15,-17-35-1,-19 71 1,-17 106 15,0 17-15,-17 0-1,17 0 1,52-53 15,19-35-15,35 0-16,17-70 31,-17-18-15,-18-18-1,-52 35 1,-36-17 0,-18 70-16,-53 1 15,1 70 1,70 35-1,0 0 1,18 0 0,70-35 15,-53-17-31,71-19 16,-230-17 15,-17-17-31,106-19 15</inkml:trace>
  <inkml:trace contextRef="#ctx0" brushRef="#br0" timeOffset="20598.98">14182 9031 0,'0'-18'0,"0"36"0,-18-53 16,0 17-16,1 1 0,-1-89 31,18-970-15,0-53-16,0 706 31,18 317-15,-18 123-16,0 89 31,-71 123-15,18-35-1,-17-70 1,-1-53-1,18-71 1,36-18 0,17-70-1,0 52 1,-18-69-16,18-54 16,0 18 15,0 88-31,53 53 31,0 70-15,-18 36-1,18 53 1,0-36 0,17-87-1,19-36 1,-72 0-16,54-18 15,35-53 1,-36-17 0,-34 18-1,-1-18 1,-18 70 0,-17 53 15,0-17-31,0 70 31,0-35-15,53 17-16,0-52 31,18-18-15,-1-18-1,-34-52 1,-19-1-1,1-52 1,-18-1 0,0 36-1,0 71 1,0 87 31,-35 36-47,35-71 15,-18 89 1,18-89-16,0 88 16,-35 36-1,35-35 1,35-18 0,0-18-1,-17-18 1,35-34-1,-18-1 1,-17-18 0,-18 1-1,0 0 1,35-18 31,-35-18-47,35-52 0,-17-19 31,0-34-15,-18-1-1,-53 19 1,-53 16 0,71 72-1,35-1 1,35 18 15,71-18-15,-71 18-16,106-52 15,53-37 17,-35-34-32,-106 35 31,-36 0-31,-17 35 31,-70 123-15,17 54 15,0 52-15,53-35-1,0 18 1,88-89-1,18-70 1,0 0 0,-53-52-1,-18-1 1,-35-18 0</inkml:trace>
  <inkml:trace contextRef="#ctx0" brushRef="#br0" timeOffset="20706.12">15363 6579 0,'18'0'0,"-36"0"0,18 0 0</inkml:trace>
  <inkml:trace contextRef="#ctx0" brushRef="#br0" timeOffset="20728.63">15522 6562 0,'0'0'0,"0"-18"0</inkml:trace>
  <inkml:trace contextRef="#ctx0" brushRef="#br0" timeOffset="20777.18">15875 6491 0,'0'-18'15,"0"36"-15,0-53 16</inkml:trace>
  <inkml:trace contextRef="#ctx0" brushRef="#br0" timeOffset="20809.39">15840 6473 0,'-71'0'15</inkml:trace>
  <inkml:trace contextRef="#ctx0" brushRef="#br0" timeOffset="21106.82">9596 8537 0,'17'-17'0,"-34"34"0,69-70 15</inkml:trace>
  <inkml:trace contextRef="#ctx0" brushRef="#br0" timeOffset="22796.6">9701 8396 0,'18'0'0,"-89"-18"31,19 18-15,-54 71-16,18 35 31,17 17-31,71-70 16,-18 124-1,18-19 1,71-52-1,35-106 1,88-17 0,17-89-1,-158 70 1,71-87-16,-1-53 16,-70 17 15,-35 0-31,-18 53 31,0 142 0,0-19-31,-18 124 16,-17 18 0,35 35-1,0-70 1,0-107-16,0 71 15,18-70-15,105 0 16,0-18 0,54-71-1,-18-17 17,-18-71-32,-106 18 31,-70 88-31,-89 53 31,18 35-15,-17 71-16,88 35 31,35-105-31,-18 52 16,18-71-16,0 36 15,71-17 1,17-54-1,18-53 1,-18-34 0,-71 16-1,-17 54 1,18-53-16,-18 70 16,0 71 15,0-17-31,0 34 31,0 36-31,18-36 31,70-17-15,18-53 0,17-17-1,36-89 1,-53 0-1,-89 71-15,54-53 16,-53 70-16,-1-53 16,-17 89 15,-17 35 0,17-18-31,0 18 16,0-18-16,0 18 15,0 36 1,17-37 0,1-16-1,-18-54 17,0 0-32,-35-34 15,-1-1 1,1 53-1,0 0 1,17 17 0,18 54-1,0-54-15,0 1 16,18 0-16,52-1 31,1 1-15,17-18-1,0-35 1,53-36-16,-35-17 31,-70 70-31,34-70 16,-35 0 0,-35 53-1,-17 35 1,-19 70-1,19 1 1,17 35 0,0-36-1,0-35 1,17-17 15,-34-18 16,-1 0-31,-17 0-1,17 0 1,18 18 0,-17-18-1,34 0 16</inkml:trace>
  <inkml:trace contextRef="#ctx0" brushRef="#br0" timeOffset="24506.04">11130 11712 0,'0'-17'0,"0"-1"0,0-53 31,0 54-31,0-1 16,0 36-1,0 35 1,0 141 0,0 53-1,0-71 16,0 18-15,-18-53-16,1-123 16,17 35-16,0-36 0,-18 1 31,1-18-15,-36-35-1,0-1 1,35 19-16</inkml:trace>
  <inkml:trace contextRef="#ctx0" brushRef="#br0" timeOffset="24765.96">10707 12435 0,'-18'-17'0,"36"34"0,-71-52 15,53 0 1,18 35 0,52 53-1,-52-18 1,88 36-16,-89-54 15,71 107 1,-17-1-16,-53-52 31,17-1-15,-18-70 0,-17-17-1,0-54 1,18 18-1</inkml:trace>
  <inkml:trace contextRef="#ctx0" brushRef="#br0" timeOffset="24965.76">11377 12330 0,'0'0'0,"18"-18"0,-1 18 0,1 35 31,-18 36-31,-71 52 16,-34 36 15,-1-18-15,35-17-1,54-89 1</inkml:trace>
  <inkml:trace contextRef="#ctx0" brushRef="#br0" timeOffset="26076.39">12012 13423 0,'-35'-17'0,"70"34"0,-88-52 16,-35 0-16,70 17 16,18 0-16,-17-17 15,17-35 1,106-19-1,-18 54 1,-53 35-16,53 18 16,-17 123-1,-36 35 1,-35-35 0,0 18-1,53-71 1,-35-88-16,34 0 31,37-70-15,34-71-16,-35-1 31,-35 37-15,-53 87-16,18-70 15,-18 70 1,0 53-1,0 89 1,-18 88 0,18-36-1,0 106 1,0 71 0,0-71-1,0-123 1,-17 17 15,-36-87-31,0-72 31,-35-70-15,-36-70 0,1-54-1,52 19 1,53-36-1,18 158-15,36-70 16,-1 89-16,88-107 16,-17 36-1,-53 53 1</inkml:trace>
  <inkml:trace contextRef="#ctx0" brushRef="#br0" timeOffset="27157.39">13212 13582 0,'0'0'15,"0"-35"-15,0-54 16,0 1 0,-18 53-1,-53 53 1,18 35 0,-17 105-1,35 36 1,35-105-1,35-19 1,88-70 0,-17-18-1,53-87 17,-106-19-17,-53 18-15,-35-17 16,-54 52 15,-16 71-15,34 53-1,53-18-15,-35 89 16,53 35 0,36-71-1,52 0 1,35-70-1,1-54 1,-18-69 0,-36-37-1,-17 1 1,-35 71 0,-1 52 15,1 71-16,-18 35 1,0 36 0,0-18-1,18-53 1,35-18-16,52-35 31,19-35-15,-18-36-1,0-53 1,-36 1 0,-35 70-1,-35 88 32,-17 1-47,-36 69 0,35-16 16,1 17 15,34-71-31,36-35 16,-35 0-16,88-35 31,-1-54-15,1-17-1,-88 18 1,0-18-1,-18 89-15,0 34 32,0 1-32,0 53 15,0 70 1,0-35 0,0-36-1,0-35 1,52-35 15,19-52-31</inkml:trace>
  <inkml:trace contextRef="#ctx0" brushRef="#br0" timeOffset="28196.43">15487 13847 0,'-18'0'0,"36"0"0,-36 17 15,36-17 1,52 0 0,72-70-1,-107 34-15,71-52 16,17-53 0,-52 0-1,-71 0 1,0 35-1,-36 35 1,-34 71 0,35 36-1,-18 87 1,17 54 15,36 17-31,0 105 16,0-210-16,0 228 31,-52 18-31,-1-105 31,-18 34-15,18-35-16,53-87 31,0-125-31,35 1 16,71-36-1,35-88 1,18-70 0,-53 17-1,-36-88 1,-105-35 15,-88 88-31,-1 88 16,-34 36 15,52 34-31,106 1 31,53-18-15,88-17 0,53-36-1,-53 18 1,-18-1-1,-70 36 1,-70 106 15,17 18-15,0 17 0,0-17-1,0-36 1,17-35 15,36-18-31,0-70 16,-53 53-16</inkml:trace>
  <inkml:trace contextRef="#ctx0" brushRef="#br0" timeOffset="28526.31">16528 13264 0,'0'18'0,"0"-36"0,-18 54 15,-17-19-15,35 1 0,0 0 16,70-18 15,-17-18-31,18-17 16,-54-1 15,-17 19-31,-35-1 31,17 18-31,-52 0 16,17 35-16,53 36 31,0-18-15,71 0-1,-36-36-15</inkml:trace>
  <inkml:trace contextRef="#ctx0" brushRef="#br0" timeOffset="28926.19">16951 13617 0,'-18'0'15,"18"-17"-15,0-1 16,0-35-16,36 18 31,52 17-15,0 0-16,0 71 31,-88 36-15,0-54-16,-35 71 15,-53 17 1,0-52 0,17-18-1,106-89 32,-35 19-47,124-89 16,-18 0-1,35-53 1,-36 71-16,-105 70 16</inkml:trace>
  <inkml:trace contextRef="#ctx0" brushRef="#br0" timeOffset="29079.92">17286 13688 0,'-18'88'15,"18"-17"1,53 17-1,53-53 1,-71-35-16,71 0 16,0-18-1,-106 1-15</inkml:trace>
  <inkml:trace contextRef="#ctx0" brushRef="#br0" timeOffset="29748.49">11959 15081 0,'-17'0'0,"34"0"0,-52 18 15,35 0 1,18-18-16,123 0 31,-106 0-31,141 0 16,89-36-16,88 1 31,88 0-15,-89-1-1,178 1 1,228-18 0,-299 18-1,140-18 1,-34 18 15,-89-1-31,-35 19 31,-388-1-31,141 18 16,-71 0-16,-105-17 31,0 17-15,-54-18-16,-52 18 31,-70 0-31</inkml:trace>
  <inkml:trace contextRef="#ctx0" brushRef="#br0" timeOffset="30456.03">12065 15575 0,'0'0'16,"18"0"-1,17 0 1,18 0-16,88 0 16,71 0-1,35-18 1,-1 1 15,-157 17-31,281-18 0,36-17 31,-89 17-15,142-17 0,0 0-1,17-36 1,-53 1-1,-17-1 1,-36 36 0,-193 17-1,34 18 1,-17 0 15,-106 0-31,-52-17 31,-19-19-15,-17 19 15,-53-1-15,18 18-16,-18-18 0</inkml:trace>
  <inkml:trace contextRef="#ctx0" brushRef="#br0" timeOffset="40524.19">4022 2064 0,'35'0'31,"-17"0"-31,-1 0 0,54-18 16,17 18-1,106 0 1,-35 0 0,88 18-1,35-1 1,18 19 15,70-19-31,-282-17 0,195 18 31,140-18-15,18 18-16,-106-18 31,141 0-15,-17-18-1,0 0 1,17 1 0,0-1-1,-123 0 1,88 1 0,-36-19-1,-316 36-15,158 0 16,-18-17 15,-123 17-31,-71 0 16,-17 0 15,-1 0 16</inkml:trace>
  <inkml:trace contextRef="#ctx0" brushRef="#br0" timeOffset="42678.45">7408 6932 0,'0'-18'31,"0"1"-15,0-1-1,0 1 1,0-1 0,18 0-1,-18 1 1,18 34 31,-18 1-47,0 70 15,17-17 1,1-54-16,0 54 16,17-1-1,18-70 1,35-17 15,18-36-31,-53 18 16</inkml:trace>
  <inkml:trace contextRef="#ctx0" brushRef="#br0" timeOffset="49755.95">15893 12241 0,'0'-17'16,"0"-1"-16,-18 0 31,18 1-31,0-1 32,0 1 14,-18 17-14,1 0-17,-1 0 1,0 35 0,1-35-1,17 17 16,17-17-15,54 0-16,158 0 31,142-35-15,-19 18 0,-69-1-1,-1 0-15,35 1 31,-246 17-31,141 0 16,-36 0 0,-70-18-1,-53 18 1,-18 0 0,-53-18-1,1 18 95,-1 0-110,1 0 15,-1 0-15,-35 0 16,35 18-16</inkml:trace>
  <inkml:trace contextRef="#ctx0" brushRef="#br0" timeOffset="50709.76">16140 12188 0,'-53'18'32,"53"0"-17,-18-18-15,0 0 16,-17 0 0,17 0-1,36 0 32,70-36-47,106-52 31,-141 53-31,212-53 16,52-36 0,-52 18-1,-18 36 1,-71-1-1,-70 54 1,-71-1 0,-35 0-1,0 1 48,-17 17-63,-1 0 15,-52 0 17,52 0-32,-88 17 15,0 1 1,36 0 0,34-1-1,89-34 16,-17 17-31,52-36 16,35 1 0,-17 35-1,-71 0 1,-17 0 0,17 53-1,-105 18 1,-1-18 15,18-1-15,-17-34-1,-19 17 1,-52 1-16</inkml:trace>
  <inkml:trace contextRef="#ctx0" brushRef="#br0" timeOffset="51986.09">15857 12136 0,'-17'17'16,"-1"1"0,0-18-1,18 17-15,-17 1 16,17-36 31,0 1-32,35-1 1,18-35 0,-18 0-1,71-35-15,0-18 31,-71 89-31,71-54 16,0 1 0,-18 17-1,18-18 1,-18 18 0,-35 18-1,-35 17 1,-18 1 15,0 34 0,-71 36-15,53-53-16,-52 35 16,52-17-16,-70 17 15,53-17 1,0-18-1,87 0 17,-34-18-32,0 1 15,-1-1-15,72 0 16,-1-17 0,-53 18-1,0 17 1,-17 17-1,-18 36 17,0-35-32,0 70 15,18-53 1,-54 18-16,19-18 31,17-17-31</inkml:trace>
  <inkml:trace contextRef="#ctx0" brushRef="#br0" timeOffset="52608.86">18186 11924 0,'-18'0'0,"36"0"0,-36-18 0,-17 18 16,35-17-16,0-1 31,17 18 0,1 18-15,70 17 0,0-17-1,-35-1-15,-35 1 31,-18 17-15,-18-17-16,-87 35 16,16-18-1,-52 35 1,18-17 0,52-17-1</inkml:trace>
  <inkml:trace contextRef="#ctx0" brushRef="#br0" timeOffset="53199.04">17551 13000 0,'17'0'16,"-34"0"-16,70 0 0,88-71 31,-124 71-31</inkml:trace>
  <inkml:trace contextRef="#ctx0" brushRef="#br0" timeOffset="61278.04">5450 7743 0,'0'0'0,"0"-17"16,-17 17-1,-1-18-15,0 18 31,36 0 16,0 0-47,-1 0 16,19 18-16,52-18 16,106 17-1,53-17 1,35 0-1,0 0 1,159 0 15,-335 0-31,265 0 16,-248 0-16,424 0 16,35 0-1,141 0 1,-88 0-1,0 0 1,-459 0-16,459 18 16,0 0-1,-35-18 1,-141 0 0,105 0-1,-35 0 1,-405 0-16,334 0 31,-34 0-31,-160 0 31,-17-18-15,-106 18 0,-88 0-1,-70-18 16,-54 18-15</inkml:trace>
  <inkml:trace contextRef="#ctx0" brushRef="#br0" timeOffset="61311.52">15628 7761 0,'-106'18'15</inkml:trace>
  <inkml:trace contextRef="#ctx0" brushRef="#br0" timeOffset="62141.2">8008 9931 0,'-18'0'0,"36"0"0,-53 0 0,17 0 16,-70 17-1,70-17-15,-17 18 0,17-18 16,-35 18-1,36-1 1,17 1 0,88 0-1,106-1 1,88 1 0,-211-18-16,282 0 15,-18 17 1,159 1-1,70 0 17,36 17-17,0-17 1,-54-18 0,-52 0-1,-106 0 1,-141 0-1,-35 0 1,-177 0-16,71 0 16,-124 0 62,1 0-78,-19 0 0,-69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80D3-6790-3DC9-D9EB-A79831893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8C195-C902-33D0-0B8B-F3F059257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71E2F-DC4C-A25E-D4F6-A517253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F38A-404E-4420-8F74-745EF86EFEAC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B678-9F48-CF71-4B1F-6A2E0E40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9BF2-E568-165C-555A-447BFA6A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C894-D711-45E2-A93E-B3096A36A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6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5834-38EE-C439-5CE5-F4180AF6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93069-936A-6017-95AA-27CCBF54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0AFEB-9FFF-7886-2F0A-669E5558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F38A-404E-4420-8F74-745EF86EFEAC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13E2E-3377-FE28-D0A9-F765E48B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2FF7-6B5D-22E6-A67F-50C3DF39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C894-D711-45E2-A93E-B3096A36A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1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04D30-3D4B-B5F1-891B-175786F7D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5DF61-F832-8EAF-6908-578A23FD4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BFE50-81C3-E394-EC0B-DED344AE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F38A-404E-4420-8F74-745EF86EFEAC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C850-2A17-FC03-E1E1-0BDA184F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6BCF8-A9DC-F797-B340-A32344F5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C894-D711-45E2-A93E-B3096A36A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2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09F6-D198-592F-7207-52E2026C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6B87-BB5C-44DE-2860-DD00C217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92DC-2E5B-1918-AD55-DB9B19F1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F38A-404E-4420-8F74-745EF86EFEAC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C15-7525-8985-0A80-4A30C78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019B-1325-830C-007E-F91303E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C894-D711-45E2-A93E-B3096A36A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3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97C9-1F1A-C529-69A9-5CA73406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6687-239D-8E9D-2474-ACAFA383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FFC94-747D-3AEC-A04E-B8FB64E5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F38A-404E-4420-8F74-745EF86EFEAC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4F124-2058-B539-908C-FC49D58E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47D0-9183-AC8E-63B7-5CE99594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C894-D711-45E2-A93E-B3096A36A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008E-3A6A-D36F-2C6E-DE9165B2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EE33-3B9C-EE50-E07E-88AD19DDB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72311-FD2D-2073-36D0-7615A63C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AFA0E-7D2B-487C-3714-1602EAF9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F38A-404E-4420-8F74-745EF86EFEAC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94400-BEE5-EA6F-E047-5BC5C7B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CF51C-B8D1-D603-635D-D1C9BFD0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C894-D711-45E2-A93E-B3096A36A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8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5A06-3156-E4C3-C569-D87A67C1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560D3-FDA1-D303-9D27-D9FD1232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38EBC-B7B6-3D06-0397-6761CC738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76DC2-24E5-1262-9074-34A7229A6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6700A-A7F6-8A73-AB4C-F1FE28404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DB0B1-9EEB-4559-7ABC-FE2E4BD8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F38A-404E-4420-8F74-745EF86EFEAC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1DD80-347A-12D7-ABD3-062DF0EF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C9C1B-FD96-33CC-B489-5B25F4A1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C894-D711-45E2-A93E-B3096A36A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1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BBA8-EF4F-D34A-5FF1-242999AC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1386B-4059-76A8-FB30-06D5023F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F38A-404E-4420-8F74-745EF86EFEAC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FDAF-9D8D-5457-920D-3A85D953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B3BE-E8C2-3FAA-08D3-67818B68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C894-D711-45E2-A93E-B3096A36A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2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33F2-EDA8-A870-606E-765F236D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F38A-404E-4420-8F74-745EF86EFEAC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46687-6543-94AA-DD3D-6D2EE44C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D467F-EE88-1852-0697-1AA318D6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C894-D711-45E2-A93E-B3096A36A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30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D97E-42EA-9454-E841-D9E78D79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85D3-A4DF-BF94-31BF-82545F81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50140-F288-8A89-A570-F71C7D3E5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91EC3-681D-D76B-B61D-412B8198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F38A-404E-4420-8F74-745EF86EFEAC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9AF04-1CA5-41FF-2AEC-61005512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E90BB-AE3F-362D-6B20-AD75E49B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C894-D711-45E2-A93E-B3096A36A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3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B0DF-47A0-093D-CAA8-4E7BD09F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BCF90-1FFD-5914-D802-E3206CB24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A875-3CA6-7195-4744-D66D18886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B163B-EA5B-BC79-4F4F-F843C8E5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F38A-404E-4420-8F74-745EF86EFEAC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8CF19-D674-D975-3DBA-8E1B2FAC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F5F9E-9422-AD8F-B03E-24A01564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C894-D711-45E2-A93E-B3096A36A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CBB13-3E77-38FF-6B1B-98EDC615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D217-B9B5-CD5C-7ABF-38FFFB6A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A301A-716C-4176-5FB5-7BF1C950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1F38A-404E-4420-8F74-745EF86EFEAC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64FE-BD41-28CF-A7E5-C3F18336D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AF453-C422-0E47-DDF0-2B1D1139C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C894-D711-45E2-A93E-B3096A36A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13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73F8D9-FCAA-ECB9-CD78-2A9123E4D530}"/>
                  </a:ext>
                </a:extLst>
              </p14:cNvPr>
              <p14:cNvContentPartPr/>
              <p14:nvPr/>
            </p14:nvContentPartPr>
            <p14:xfrm>
              <a:off x="368280" y="101520"/>
              <a:ext cx="6382080" cy="466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73F8D9-FCAA-ECB9-CD78-2A9123E4D5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92160"/>
                <a:ext cx="6400800" cy="46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1971B0-8079-AD54-6E1E-0376CA6A41FE}"/>
                  </a:ext>
                </a:extLst>
              </p14:cNvPr>
              <p14:cNvContentPartPr/>
              <p14:nvPr/>
            </p14:nvContentPartPr>
            <p14:xfrm>
              <a:off x="450720" y="546120"/>
              <a:ext cx="4775760" cy="91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1971B0-8079-AD54-6E1E-0376CA6A41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360" y="536760"/>
                <a:ext cx="4794480" cy="9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22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AB50A1-CBF7-F954-7C04-3D70633B4303}"/>
                  </a:ext>
                </a:extLst>
              </p14:cNvPr>
              <p14:cNvContentPartPr/>
              <p14:nvPr/>
            </p14:nvContentPartPr>
            <p14:xfrm>
              <a:off x="781200" y="1003320"/>
              <a:ext cx="3467160" cy="202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AB50A1-CBF7-F954-7C04-3D70633B43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993960"/>
                <a:ext cx="3485880" cy="20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86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C332AD-B6C3-A2D1-464D-941509918A65}"/>
                  </a:ext>
                </a:extLst>
              </p14:cNvPr>
              <p14:cNvContentPartPr/>
              <p14:nvPr/>
            </p14:nvContentPartPr>
            <p14:xfrm>
              <a:off x="482760" y="146160"/>
              <a:ext cx="8413920" cy="381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C332AD-B6C3-A2D1-464D-941509918A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136800"/>
                <a:ext cx="8432640" cy="38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37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4AC8A-82DF-88B1-02A1-A3444965468B}"/>
                  </a:ext>
                </a:extLst>
              </p14:cNvPr>
              <p14:cNvContentPartPr/>
              <p14:nvPr/>
            </p14:nvContentPartPr>
            <p14:xfrm>
              <a:off x="1174680" y="641520"/>
              <a:ext cx="6121800" cy="535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4AC8A-82DF-88B1-02A1-A344496546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320" y="632160"/>
                <a:ext cx="6140520" cy="53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72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F2A9EF-9BB8-B16C-BE52-44EDE665D95A}"/>
                  </a:ext>
                </a:extLst>
              </p14:cNvPr>
              <p14:cNvContentPartPr/>
              <p14:nvPr/>
            </p14:nvContentPartPr>
            <p14:xfrm>
              <a:off x="216000" y="139680"/>
              <a:ext cx="7747200" cy="607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F2A9EF-9BB8-B16C-BE52-44EDE665D9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40" y="130320"/>
                <a:ext cx="7765920" cy="60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42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FA4947-7843-ECC1-A4BE-8A85CC4910E8}"/>
                  </a:ext>
                </a:extLst>
              </p14:cNvPr>
              <p14:cNvContentPartPr/>
              <p14:nvPr/>
            </p14:nvContentPartPr>
            <p14:xfrm>
              <a:off x="0" y="152280"/>
              <a:ext cx="6832800" cy="631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FA4947-7843-ECC1-A4BE-8A85CC491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685152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46975E-D119-6450-498C-92E8F32EACFD}"/>
                  </a:ext>
                </a:extLst>
              </p14:cNvPr>
              <p14:cNvContentPartPr/>
              <p14:nvPr/>
            </p14:nvContentPartPr>
            <p14:xfrm>
              <a:off x="3549600" y="46101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46975E-D119-6450-498C-92E8F32EAC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0240" y="4600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92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0376AB-843C-DEDD-77EF-8B4526FF9A9B}"/>
                  </a:ext>
                </a:extLst>
              </p14:cNvPr>
              <p14:cNvContentPartPr/>
              <p14:nvPr/>
            </p14:nvContentPartPr>
            <p14:xfrm>
              <a:off x="69840" y="127080"/>
              <a:ext cx="11976480" cy="560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0376AB-843C-DEDD-77EF-8B4526FF9A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117720"/>
                <a:ext cx="11995200" cy="56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1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F082AF-5008-FC91-8C5A-77F64CCB4B5A}"/>
                  </a:ext>
                </a:extLst>
              </p14:cNvPr>
              <p14:cNvContentPartPr/>
              <p14:nvPr/>
            </p14:nvContentPartPr>
            <p14:xfrm>
              <a:off x="514440" y="184320"/>
              <a:ext cx="7556760" cy="455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F082AF-5008-FC91-8C5A-77F64CCB4B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80" y="174960"/>
                <a:ext cx="7575480" cy="45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4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7F225-580B-1EC4-CF72-F7DA81982293}"/>
                  </a:ext>
                </a:extLst>
              </p14:cNvPr>
              <p14:cNvContentPartPr/>
              <p14:nvPr/>
            </p14:nvContentPartPr>
            <p14:xfrm>
              <a:off x="127080" y="25560"/>
              <a:ext cx="7677360" cy="592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7F225-580B-1EC4-CF72-F7DA819822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16200"/>
                <a:ext cx="769608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2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2E6FF1-4FB2-E99A-9253-BC7AE1C606E9}"/>
                  </a:ext>
                </a:extLst>
              </p14:cNvPr>
              <p14:cNvContentPartPr/>
              <p14:nvPr/>
            </p14:nvContentPartPr>
            <p14:xfrm>
              <a:off x="266760" y="127080"/>
              <a:ext cx="8623440" cy="560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2E6FF1-4FB2-E99A-9253-BC7AE1C606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17720"/>
                <a:ext cx="8642160" cy="56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11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EF5D04-F95C-8643-6F02-AAE3D75FBB08}"/>
                  </a:ext>
                </a:extLst>
              </p14:cNvPr>
              <p14:cNvContentPartPr/>
              <p14:nvPr/>
            </p14:nvContentPartPr>
            <p14:xfrm>
              <a:off x="1054080" y="298440"/>
              <a:ext cx="6013800" cy="530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EF5D04-F95C-8643-6F02-AAE3D75FB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289080"/>
                <a:ext cx="6032520" cy="53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09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AE0C34-2358-3528-BFC2-63BBCD96D089}"/>
                  </a:ext>
                </a:extLst>
              </p14:cNvPr>
              <p14:cNvContentPartPr/>
              <p14:nvPr/>
            </p14:nvContentPartPr>
            <p14:xfrm>
              <a:off x="285840" y="228600"/>
              <a:ext cx="1987920" cy="118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AE0C34-2358-3528-BFC2-63BBCD96D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219240"/>
                <a:ext cx="200664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15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52AA-2E08-E225-1C65-F4ED41A89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175D-3A5E-0063-276E-3958816CD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83C964-E444-9873-CB96-C0E681A42D58}"/>
                  </a:ext>
                </a:extLst>
              </p14:cNvPr>
              <p14:cNvContentPartPr/>
              <p14:nvPr/>
            </p14:nvContentPartPr>
            <p14:xfrm>
              <a:off x="76320" y="0"/>
              <a:ext cx="7658280" cy="661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83C964-E444-9873-CB96-C0E681A42D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7677000" cy="66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9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2022-09-16T04:03:25Z</dcterms:created>
  <dcterms:modified xsi:type="dcterms:W3CDTF">2022-09-16T04:03:52Z</dcterms:modified>
</cp:coreProperties>
</file>