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2:17:45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 1305 0,'0'-17'47,"0"-1"15,0 0-30,-18 18-1,18-17-31</inkml:trace>
  <inkml:trace contextRef="#ctx0" brushRef="#br0" timeOffset="425.99">1535 1023 0,'0'-18'15,"0"36"-15,-18-53 0,-35-18 16,53 18-1,0-1 1,0 19 0,-18 17-1,1 0 1,-1 35 0,18 35-1,-18-34-15,18 34 16,0 71-1,-35 18 1,18-71 0,-1 1 15,0 16-15,1-52-1,-1 18 1,18-89 15,0-17-15,0 17-16</inkml:trace>
  <inkml:trace contextRef="#ctx0" brushRef="#br0" timeOffset="841.67">1341 1129 0,'-18'-18'0,"36"36"0,-36-71 0,18 18 16,0 17-16,0 0 0,0-52 31,53 17-15,35 18-1,0 35 1,18 17-1,18 89 1,-107-71-16,36 71 16,-18 18-1,-35 17 1,0-35 0,-17-1-1,-19 37 1,19-89-1,17-18 1,-18-35 0,1-88 31,-1 17-47</inkml:trace>
  <inkml:trace contextRef="#ctx0" brushRef="#br0" timeOffset="1141.47">1358 1429 0,'-17'0'16,"-19"0"-1,54 0 1,17-18-16,106-17 15,-35 0 1,18 17 0,-71 0-1,-53 1 63,0-1-78,17 18 0,1-18 16</inkml:trace>
  <inkml:trace contextRef="#ctx0" brushRef="#br0" timeOffset="1492.17">2187 935 0,'0'0'0,"0"-18"16,-17 36 15,-1 35-31,18 17 32,0-34-32,0 34 15,0 71 1,-18 0-1,1-52 1,17-1 0,0-18-1,-18-17 1,36-70 15,-18-36-15</inkml:trace>
  <inkml:trace contextRef="#ctx0" brushRef="#br0" timeOffset="1992.38">2311 1499 0,'17'0'31,"1"0"-31,0 0 16,-1 0-16,36-35 15,18 0 1,-18-18 0,-36 18-1,-17 17 1,-17 18 15,-36 18-31,-18 17 16,36 0-1,0 18 1,35 0 15,0-18-15,0-17-16,53 35 15,-1-36 1,19-17 0,17 0-1,-53 0 1,-17 0-16,53-53 16,-18 18-1,-53 18-15</inkml:trace>
  <inkml:trace contextRef="#ctx0" brushRef="#br0" timeOffset="2459.05">2893 1376 0,'0'0'0,"17"-18"16,-17-17-1,36 17 1,-19 1-1,19 17 1,34 0 0,-35 35-1,18 18 1,-35 17 0,-18-17-1,0 18 1,-18-18-1,18-36 1,0-34 31,0-1-31,0-52-1,0 17 1,0 35-16,18-53 15,17 36 1,1 0 0,-1-18-1,35 18 1,-34 17-16,-19 0 0</inkml:trace>
  <inkml:trace contextRef="#ctx0" brushRef="#br0" timeOffset="2842.42">3828 952 0,'0'0'16,"0"18"31,0 0-32,0-1-15,-18 36 16,0 53 0,18-71-16,0 54 15,-35 34 1,17-52 0,18-18-1,0 17 1,18-35-1,35-35 1,0 0 0,0 0-1,0-53 17,-18 36-32</inkml:trace>
  <inkml:trace contextRef="#ctx0" brushRef="#br0" timeOffset="3142.19">3563 1376 0,'0'0'0,"18"0"46,35 0-46,17-18 16,36 1 0,-18-19-1,-70 36 1,35-17 0,-18-1-1,0 0 1,1-17-1,16 0-15</inkml:trace>
  <inkml:trace contextRef="#ctx0" brushRef="#br0" timeOffset="3608.54">5168 723 0,'0'0'16,"0"-17"-16,18 17 0,-18-18 15,0 36 32,-18-1-31,-17 54-1,17-36-15,-35 71 16,-52 106 0,-19-54-1,-70 89 1,-18 18 0,18-18-1,88-106 1,1 18-1,69-89 1,36-35 0,-17-17 15,34-106 0,1 53-31</inkml:trace>
  <inkml:trace contextRef="#ctx0" brushRef="#br0" timeOffset="5074.77">5680 1129 0,'0'0'0,"0"-18"15,-36-52 1,19 52 0,-36 18-16,-35 0 15,70 18 1,-70 52 0,0 71-1,52-17 1,19 52-1,17-17 1,35-71 0,-17-53-16,52 18 15,54-53 1,-18 0 0,52-53-1,-17-52 1,-70-1-1,-53 88-15,17-70 16,-18 17 0,1 54 15,-18 34 0,-18-17-31,1 89 16,17-19-1,0 18 1,0-52 0,53-1-1,-18-35 1,36 0 0,-71-35-1,0-18 1,-18 0-1,-35-18 1,35 36 0,18-18 15,18 35-15,53-17-1,-1 17 1,18 18-1,-17 18 1,-1 70 0,-70-17-1,0 52 1,0-70 0,0 0-1,0-35 1,0-36 15,-17-52-15,17-1-1,0-52 17,53 34-17,53 1 1,-89 88-16,89-17 15,53 34 1,-53 18 0,-18 54-1,-53-36 1,-35 17 0,0-17-1,-35-35 1,-36 17-1,54-35 1,-36 0 0,53-53-1,0 35 1</inkml:trace>
  <inkml:trace contextRef="#ctx0" brushRef="#br0" timeOffset="5641.69">7232 1676 0,'-18'0'31,"1"0"-15,34 0-1,1 0 1,-18-18-16,70-35 15,36 0 1,0-35 0,-35 17-1,-36-34 1,-35 16 0,-18 54-16,-52-53 15,17 70 1,-18 18-1,36 53 1,17 88 0,18 36-1,-17 34 17,17 36-17,0-53 1,-18 71-1</inkml:trace>
  <inkml:trace contextRef="#ctx0" brushRef="#br0" timeOffset="6208.45">7373 2963 0,'18'36'16,"-18"87"-1,0-17 1,-18-371-16,36 565 16,35-300-1,35-70 1,0-19-1,-53 54-15,71-141 16,-35-1 0,-71-105-1,-18 106 17,-105-18-17,87 158-15,-52-34 16,53 52-16,-106-35 15,70 53 1,71-17 0,35-36 15,54-18-15,-54 54-16,124-89 15,-54 18 1,19-1-1,-89 36 1,-17 36 0,-36 70 15,1 53 0,17-36-15,-18 18-1,18-52 1,0-19 0,0-34-1,0-36 1,0-36 0</inkml:trace>
  <inkml:trace contextRef="#ctx0" brushRef="#br0" timeOffset="6409.12">7885 1164 0,'0'0'0,"0"-17"0,0-1 16,17 18 46,1 0-62,-1 35 16,1 0 0</inkml:trace>
  <inkml:trace contextRef="#ctx0" brushRef="#br0" timeOffset="6941.25">8202 1482 0,'0'-18'16,"0"0"-1,0 1-15,0-1 16,18 0-1,17 1 1,18 17 0,0 0-1,17 70 1,-34 1 0,-36 35-1,0-18 1,-36 0-1,19-70 1,-1-18 0,18-35-1,0-36 1,0-17 15,0 0-15,18 52-16,17-17 15,18 18 1,-18 35 0,0 0-1,-17 0 1</inkml:trace>
  <inkml:trace contextRef="#ctx0" brushRef="#br0" timeOffset="7958.05">8908 1411 0,'0'0'0,"0"-18"0,-18 18 0,-17 0 16,17 0 0,0 36-16,18-1 15,0 53 1,0-17 15,0 17-15,0-70-16,0 17 15,-17-17 1,-1-18 0,1 0-1,-1-53 1,0-53 0,18 35-1,0 36-15,53-36 16,53 36-1,-18 17 1,18 36 0,-18 70 15,-35 0-15,-35 1-1,-18-1 1,0-53-1,0-17 1,-18-18 0,0-18-1,18 1-15,0-54 16,18-53 0,53 36-1,17 0 1,-18 53-1,-34 35-15,52 0 16,-18 53 0,-17 17-1,-35 1 17,-18 35-17,0-53 1,0-36-16,-18 1 15,18 0-15,-17-18 16,-1 0 0,53-53 15,1 17-15</inkml:trace>
  <inkml:trace contextRef="#ctx0" brushRef="#br0" timeOffset="8558.23">10407 1446 0,'0'0'0,"18"0"0,-18-35 16,0 17-16,0 1 15,-53-1 1,-18 18-1,-70 18 1,35 35 0,-70 70-1,123-17 1,35 18 0,18-54-1,53-35 1,18-17-1,70-53 1,-35-18 0,-18-71-1,-35 18 17,-36 1-17,-17 52 1,0 17-1,0 89 17,0 18-17,0 17 1,36-17 0,17-18-1,-53-36-15,52 1 16,1-18-1,0-18 1,0-52 0,-17 17-1</inkml:trace>
  <inkml:trace contextRef="#ctx0" brushRef="#br0" timeOffset="8874.46">10918 1094 0,'0'-18'0,"0"36"0,-17-36 32,-1 18-32,-17 0 15,17 0-15,1 71 16,-1 34 0,18-16-1,-18 16 1,1-16-1,17-1 1,0-71-16,0 19 16,0-1-1,0-17 17,35-18-17,-17-36 1,17 1-16</inkml:trace>
  <inkml:trace contextRef="#ctx0" brushRef="#br0" timeOffset="9174.32">11324 1376 0,'0'-18'16,"-17"36"15,-1-1-15,18 1-16,-35 35 15,17 35 1,18-53 0,-18 18-1,18 18 1,0-53-1,18-1 1,35-17 0,35-53-1</inkml:trace>
  <inkml:trace contextRef="#ctx0" brushRef="#br0" timeOffset="10073.95">11624 1429 0,'0'-18'15,"0"0"1,0 36 15,-18 17-31,-17 36 16,17-18 15,18 17-15,0-34-1,0-19-15,0 1 16,0-36 31,0 1-47,0-19 16,0-52-1,0 71-15,0-36 16,71-18-1,-18 36 1,35 17 0,-35 18-1,35 18 17,-88-1-32,36 36 15,-1 0 1,-35 0-1,0 18 1,0-1 0,-35-52-1,35 0 1,-18-18 0,0-18-1,18-35 1,0-35-1,0 17 1,53-35 0,35 18-1,-17 35 17,52 36-17,-17 17 1,-71 0-16,54 53 15,-72-36-15,1 36 16,0 53 0,-18-18-1,-18-35 1,-17 18 0,-1-18-1,-17-18 1,53-53 31,-17-35-32,17 36 1</inkml:trace>
  <inkml:trace contextRef="#ctx0" brushRef="#br0" timeOffset="10325.23">11765 970 0,'0'0'0,"-18"0"0,18-18 0,-17 18 15,-1 0-15,1 0 16,-1 0-1,0 0 32,1 0-31,-36 18-16</inkml:trace>
  <inkml:trace contextRef="#ctx0" brushRef="#br0" timeOffset="10590.79">10495 1288 0,'-18'17'0,"36"-34"0,-18 34 47,18-17-47,52 0 15,19 0 1,-19 0 0,-17 0-1,-35 0 1,17-17 0</inkml:trace>
  <inkml:trace contextRef="#ctx0" brushRef="#br0" timeOffset="11291.55">13829 564 0,'0'-17'0,"0"34"0,-35-52 15,17 35 1,0 0-16,1 0 16,-36 71-1,-71 123 1,18 35-1,-105 124 1,70-89 0,-71 107-1,124-230 1,35-35 0,35-71-1,18-53 16,36-70-15,-19 71-16</inkml:trace>
  <inkml:trace contextRef="#ctx0" brushRef="#br0" timeOffset="11591.06">13811 1235 0,'0'0'0,"-17"-18"16,52 18 0,18-18-1,-18 18-15,141-35 16,-34 35-1,-1-17 1,-35 17 0,-89 0-1,-34 0 1,-1 0 0</inkml:trace>
  <inkml:trace contextRef="#ctx0" brushRef="#br0" timeOffset="11974.47">14182 1217 0,'0'0'0,"0"18"0,0-1 16,0 36 0,0 18-1,0 17 1,0 35-1,0-70-15,-18 18 16,0-36-16,-35 53 16,53-52-16,-70 17 15,-18-18 1,17-35 15,-17-35-15,17-18-1,18-18 1,18-17 0,35 53-1,0 17 1,53 18 0,18 0-1</inkml:trace>
  <inkml:trace contextRef="#ctx0" brushRef="#br0" timeOffset="12508.22">14640 1605 0,'0'0'0,"18"-18"0,17 18 0,-35-17 16,18-18-16,-18 17 15,0-35 1,-18 35-1,-52 18 1,-1 0 0,-35 71-1,89-36-15,-54 53 16,36 54 0,35-72-1,17-17 1,54-53-1,17 0 1,18-71 0,-35-17-1,-36 0 1,0 0 15,-35 70-15,0 36-1,0 52 1,0 36 0,0-35-1,53-1 1,-18-52 0,36-18-1,-18-35 1,-36 17-16</inkml:trace>
  <inkml:trace contextRef="#ctx0" brushRef="#br0" timeOffset="12740.9">15081 1482 0,'0'0'0,"0"35"47,0 53-32,18-17 1,17 17 0,-17-35-1,-18-18 1,0-17-16,17-18 16,19-36-1,-19 36 1</inkml:trace>
  <inkml:trace contextRef="#ctx0" brushRef="#br0" timeOffset="12957.1">15434 1499 0,'0'-17'0,"0"34"0,-18-34 32,-35 52-1,18 18-16,18-18-15,-54 71 16,36-35 0,-1-1-1,19-35 1</inkml:trace>
  <inkml:trace contextRef="#ctx0" brushRef="#br0" timeOffset="13473.29">15840 1535 0,'0'-18'0,"0"36"0,0-54 0,0 19 0,0-1 32,-18 0-32,0 1 15,-17 17 1,-35 53-1,-19 0 1,1 70 0,35-35-1,53-35 1,0-35 0,88-18-1,-35-18 1,36-52-1,-36-1 1,-36 53-16,18-87 16,-17 52-1,0 35 1,-18 36 15,0 70-15,0 0-1,-18 18 1,18-71-16,0 18 16,53-18-1,0-35 1,0-35 0,-18 17-16</inkml:trace>
  <inkml:trace contextRef="#ctx0" brushRef="#br0" timeOffset="14224.7">16581 1182 0,'0'0'15,"17"-18"-15,18 18 16,-35-17 0,18-1-1,0-17 1,17-1-1,-35-34 1,-35 52 0,-53 18-1,-54 53 1,72 0 0,52 53-1,18-18 1,18-70-16,70 87 15,0-16 1,0 16 0,-70-16-1,-53-1 1,-106-35 15,0-36-15,-1-17-1,72-35 1,17-18 0,53 0-1,0 0 1,18 36 0,35-19-1</inkml:trace>
  <inkml:trace contextRef="#ctx0" brushRef="#br0" timeOffset="15057.87">16810 1411 0,'17'0'15,"-34"0"-15,34-18 16,-34 18-1,-1 0 1,1 36 0,-19 17-1,1 52 1,35-16 0,-18 17-1,18-54 1,0-34-16,53 17 15,18-17 1,17-36 0,0-17-1,-17-35 1,17-36 15,-70 70-31,-1-34 16,-17-1-1,0 36 1,-53 35 0,53 18-1,0-1-15,0 36 16,0-35-16,0 52 16,0 1-1,53-18 1,0-18-1,0-17 1,18-18 0,-1-18-1,18-52 1,-35 17 15,-35-18-15,0 53-1,-18 54 17,0-19-32,0 36 15,0 0 1,0-17 0,0-19-1,0-34 32,0-1-47,0-35 16,0 18-16</inkml:trace>
  <inkml:trace contextRef="#ctx0" brushRef="#br0" timeOffset="15223.9">17639 1464 0,'0'0'16,"0"-18"-16,0 1 31,0 34 32,18-17-63,-18 18 0,35-18 15</inkml:trace>
  <inkml:trace contextRef="#ctx0" brushRef="#br0" timeOffset="15640.47">17974 1517 0,'-18'0'47,"1"18"-32,17-1-15,0 18 16,0 89 0,0-1-1,0 36 1,0-35 0,0 52-1,-36-35 1,19-88-16,-71 141 15,17-53 1,18-53 0,18-17-1,35-53 1,18-89 31,-18 53-47,70-105 15,-35 35-15</inkml:trace>
  <inkml:trace contextRef="#ctx0" brushRef="#br0" timeOffset="16007.94">17974 1817 0,'-18'-18'16,"36"36"-16,-53-71 0,35 35 0,-36-70 15,36 53 1,53-71 0,36 88-1,-54 1-15,71 17 32,17 53-17,-70-1 1,-53-34-16,0 53 15,-53 17 1,-17-35 0,34-36-16,-52 1 15,-18-18 1,89 0 0,17-18 15,0 1-31,35-36 15</inkml:trace>
  <inkml:trace contextRef="#ctx0" brushRef="#br0" timeOffset="16389.66">18927 1147 0,'0'-18'0,"0"36"0,0-54 16,-18 36 0,-17 18-1,-1 35 1,19-18-16,-19 89 16,1-19-1,0 36 1,35-52-1,0 17 1,17-71 0,72-18-1,-36-17 1,17-52 15,-17 16-15,-18-34-1,-35 52-15</inkml:trace>
  <inkml:trace contextRef="#ctx0" brushRef="#br0" timeOffset="16639.62">18574 1446 0,'-18'0'0,"53"0"31,-17 0-31,105 0 16,1 0-1,52-17 1,-140 17 0,34 0-1,-35-18-15,54 0 16,-89 36-1</inkml:trace>
  <inkml:trace contextRef="#ctx0" brushRef="#br0" timeOffset="17257">11077 3104 0,'0'0'15,"0"-17"-15,0-1 0,0 1 0,-17-19 16,-1 19 0,-17 17-1,-1 70 1,1 142 0,17-159-1,1 88 1,17-71-16,-18 160 15,1-54 1,17 36 0,-18-71-1,0 0 1,18-123 0,-17-36-1,17-70 1,0 0-1</inkml:trace>
  <inkml:trace contextRef="#ctx0" brushRef="#br0" timeOffset="17608.43">10619 3457 0,'0'0'0,"-18"-70"15,18-19 1,18 19-1,105-18 1,-70 70-16,35-17 16,-35 35-16,176 0 15,-87 0 1,-19 106 0,-123-1-1,-71 19 1,-70-18-1,-17-36 1,52-52 0,70 0-1,54-18 17,0 0-17,88-53 1</inkml:trace>
  <inkml:trace contextRef="#ctx0" brushRef="#br0" timeOffset="18090.68">11783 3193 0,'17'-18'0,"-34"36"0,52-36 0,-35 0 15,-18 18 1,-17 0-1,-35 53 1,17 53 0,35-18-1,18-52-15,-18 87 16,18-52 15,36-18-15,52-53-1,0-18 1,18-53 0,0-35-1,-71 1 1,-35-36 0,-35 70-1,-106 53 1,105 18-16,-52 0 15,0 18 1,88 17 0,0 18-1,70-18 1,-17-35 0</inkml:trace>
  <inkml:trace contextRef="#ctx0" brushRef="#br0" timeOffset="18473">12382 3210 0,'0'0'0,"-17"0"0,-1 0 16,-17 71-1,17-1 1,1 89-1,17-18 1,-18 53 0,0-141-16,18 53 15,0-35-15,-53 140 16,18-17 0,18-88 15,-1-18-16,18-70 1,0 0-16,0-71 31,18-18-15,34-105 0,-34 52-16</inkml:trace>
  <inkml:trace contextRef="#ctx0" brushRef="#br0" timeOffset="18807.07">12241 3581 0,'0'-36'16,"0"72"-16,0-142 0,0 18 15,53-36 1,18 71 0,52 53 15,-105 0-31,70 36 15,-35 69 1,-35-34 0,-54 35-1,-34-53 1,52-36-16,-88 19 16,53-19-1,18-17 1,53 0 31,17 0-47,18-35 15</inkml:trace>
  <inkml:trace contextRef="#ctx0" brushRef="#br0" timeOffset="19272.74">13053 3298 0,'0'0'0,"0"-17"0,0-1 0,-18 18 31,-17 18-15,0 35-1,-18 53 1,35-36-1,18-35-15,0 54 16,35-72 0,36 1-1,17-18 1,18-35 15,-71 17-31,18-35 16,0-53-1,-35 18 1,-18 0 0,0 53-1,0 17 1,17 18 15,1 18-15,17-1-1,0-17 1</inkml:trace>
  <inkml:trace contextRef="#ctx0" brushRef="#br0" timeOffset="19673.03">13776 3175 0,'0'18'31,"-18"-1"-31,1 1 16,-1 70 0,18-53-16,-18 71 15,18 35 1,0 18 0,0 0-1,0 105 1,0-70-1,0-123-15,-17 158 16,-54-17 0,36-89-1,-36 1 1,36-89 0,17-17 15,18-89-16,0-35 1,71-88 0,17-70-1</inkml:trace>
  <inkml:trace contextRef="#ctx0" brushRef="#br0" timeOffset="20107.58">13811 3422 0,'0'0'16,"-17"-18"-16,17-17 0,-18 0 0,0-18 16,18-35-1,18 35 1,35 35 15,17-17-15,36 35-1,-35 0 1,52 17 0,-70 36-1,-35 36 1,-53 16 0,-54-34-1,-69-1 1,34-34-1,54-19 1,34-17 0,19 0-1,-1 0 1,-35-17 0,35-1-1</inkml:trace>
  <inkml:trace contextRef="#ctx0" brushRef="#br0" timeOffset="22014.44">1270 2558 0,'-35'17'15,"17"-17"1,18 18-16,18-18 16,17 0-1,-17 0-15,70 0 16,35 0 0,71 0-1,-53 0 1,18 0-1,-88 0-15,229 18 16,-53-1 0,70-17-1,-70 0 1,141 0 0,-123 0 15,105 0-16,18 0 1,-88 0 0,53 0-1,-89 0 1,89-17 0,-282 17-16,176-18 15,88 18 1,-71-18-1,89 18 1,-124-17 0,124 17-1,-265 0-15,177 0 16,35 0 15,-71 0-15,106 0-1,-105 0 1,175 0 0,-211 0-1,-88 0-15,282 0 16,-123-18 0,158 18-1,-123 0 1,106 0-1,-301 0-15,213 0 16,70 0 0,-70 0-1,105 0 1,-141 0 0,212 0 15,-177 0-16,89 0 1,-71 0 0,89 0-1,-124 18 1,105-18 0,-87 17-1,-212-17-15,264 0 16,-88 0-1,71 0 1,-141 0 0,52 0-1,-17-35 1,-70 17 0,-1 1 15,-88 17-16,-17 0 1,-54 0 47,1 0-17</inkml:trace>
  <inkml:trace contextRef="#ctx0" brushRef="#br0" timeOffset="22139.79">18874 2505 0,'-18'0'62,"0"0"-62,1 0 0,-36 0 31,35 0-31,-17 17 0</inkml:trace>
  <inkml:trace contextRef="#ctx0" brushRef="#br0" timeOffset="23139.49">10089 4322 0,'0'0'0,"-17"0"0,-107 17 32,107-17-32,-36 18 15,17-18 1,19 17 0,52-17 15,53 0-16,53 0 1,1 0 0,87 0-1,88-17 1,54-1 0,34 1-1,-34 17 16,158-18-15,-106 0 0,124 18-1,-406 0-15,230 0 16,34 0 0,-158 0-1,-17-17 1,-107-1-1,-17 18 1,-88 0-16,-1 0 16,1 0-1,-18-18 32,0 1-16</inkml:trace>
  <inkml:trace contextRef="#ctx0" brushRef="#br0" timeOffset="23272.86">14958 4251 0,'0'0'0,"-18"18"16,0-18-16,1 0 15,-1 0 1</inkml:trace>
  <inkml:trace contextRef="#ctx0" brushRef="#br0" timeOffset="26172.58">7267 2328 0,'0'-17'0,"0"34"110,0 1-110,0 0 15,0-1-15,0 19 16,0 16-1,0 19 1,0 35 0,0 0-1,0-18 1,18 0 0,-18-35-1,17 0 16,-17-35-31,0 17 16,0-18 0,0 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16:34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6421 3034 0,'17'0'0,"1"0"0,-18-18 0,53-17 32,-18 17-17,-35 1 1,-18 17 15,1 0-15,-1 17-16,0 1 0,-70 53 15,0 34 1,-53 72 15,0-36-15,-71 53-1,1-35 1,52-36 0,71-52-1,35-1 1,35-52 0,18-36 46,0 1-62,0-19 16</inkml:trace>
  <inkml:trace contextRef="#ctx0" brushRef="#br0" timeOffset="466.42">5327 3792 0,'18'0'31,"-18"18"16,-36 17-31,19-17-16,-1 0 0,-35 70 15,0-18 1,18 18 0,0-35-1,35-35 1,88-18 31,-18 0-32,54-35 1,-71 35-16,53-18 16,17 18-1,-70-18 1,-35 18 0,-18-17-1,0-18 1,0-1-1</inkml:trace>
  <inkml:trace contextRef="#ctx0" brushRef="#br0" timeOffset="2550.32">1782 4957 0,'0'-18'0,"0"0"0,17-17 16,-17 17-1,0-35 1,0 0-1,-53 36 1,-53 17 0,18 53-1,-35 106 1,52-1 0,54-17-1,17 18 1,70-35-1,18-71 1,53-53 0,-35 0-1,0-53 1,-18-36 15,-70 54-31,17-35 0</inkml:trace>
  <inkml:trace contextRef="#ctx0" brushRef="#br0" timeOffset="3099.48">2187 4710 0,'0'-18'0,"0"36"0,0-89 16,0 53-16,-35 1 16,0 17-1,35 35 1,0 53-1,0 124 1,0-36 0,0-123-16,0 88 15,0-17 17,0-71-17,0-71 16,0 0-15,0 1-16,0-71 16,17-18-1,71-53 1,1 71 0,52 53-1,-53 35 1,-70 35-16,35 88 15,-36-17 1,-34 0 0,-19 0-1,1-53 1,17-18 15,18-53 0,0-17-15,36-18-16</inkml:trace>
  <inkml:trace contextRef="#ctx0" brushRef="#br0" timeOffset="3549.51">2840 5256 0,'0'-17'16,"-18"17"-16,18-18 0,0-35 16,35 0-1,18 0 1,18 36 15,0 34-15,-36 36-1,0 71 1,-35-36 0,0-70-16,0 52 15,-18-35 1,18-52 15,0-1-15,0 0-16,0-70 15,0 35 1,18-35 0,0 53-1,17 17 1,18 18 15,0 0-31</inkml:trace>
  <inkml:trace contextRef="#ctx0" brushRef="#br0" timeOffset="4967.08">3810 5009 0,'0'0'0,"18"0"16,-18-17-16,0-1 16,-53 18-1,0 35 1,-53 71-1,53-18 1,0 18 0,53-88-16,0 52 15,35-17 17,54-35-17,34-18 1,-17-18-1,0-52 1,-53-18 0,-36-53-1,-17 70 1,-88-17 0,-18 88-1,-17 17 1,88 1-16,-36 53 15,18 52 1,53-52 0,71-18-1,17-18 1,53-35 0,-18-35 15,-17-36-16,-53 18 1,0-53 0,-35 53-1,-1 18 1,-17 53 0,0 52-1,0 1 1,-17 17-1,17-35 1,0 0 0,0-36-1,0-34 17,35-54-1,0-35-16,18 36 1,-18-1 0,-17 54-1,17 52 1,1 36 0,17 17-1,-36-35 1,1-36-16,35 19 15,-36-36 1,36 0 0,-17 0-1,34-71 1,18-17 15,1 0-15,-37 35-1,-34 53 1,-18 17 0,0 72-1,-35-1 1,17-18 0,18 1-1,53-36 1,18-35-1,-1 0 1,36-53 0,-35-17-1,-1-71 1,-35 52 0,-35 1 15,-17 88-16,-89 88 1,88-35 0,1-17-16,17 69 15,0-34 1,35-36 0,35-17-1,1-18 1,-53 0-16,105-53 15,-52-18 1</inkml:trace>
  <inkml:trace contextRef="#ctx0" brushRef="#br0" timeOffset="5365.7">6050 4639 0,'18'-18'16,"-36"36"-16,53-36 0,-17 1 0,0-19 15,-1 19 1,1 17-1,-18 53 1,0 35 0,-53 106-1,53-141-15,-18 70 16,-17 1 15,35-54-15,0-87 15,0-19-15,0-16-16</inkml:trace>
  <inkml:trace contextRef="#ctx0" brushRef="#br0" timeOffset="5966.31">5856 4727 0,'-18'-17'0,"36"34"0,-53-70 15,35 18 1,53-18 0,88 0-1,0 36 1,35 17 0,-17 52 15,-106 37-16,-71-1 1,-123 53 0,-35-35-1,88-71 1,52-35 0,36-35-1,71-36 1,17 36-1,53 0 1,-17 35 0,105 53-1,-123 35 1,-71 35 0,-52-35 15,-89 18-16,-35-53 1,-106-18 0,88-35-1,71 0 1,35 0 0,35 0-1,36-35 1,-1 18-16,54-19 15,-18 1 1</inkml:trace>
  <inkml:trace contextRef="#ctx0" brushRef="#br0" timeOffset="6416.38">6809 4974 0,'0'-17'0,"0"34"0,0-52 0,0 17 16,-18-35 0,18-35-1,71 35 1,34 53 0,-69 0-16,87 18 15,-35 52 1,-35 72-1,-53-37 1,-17-16 0,-1-72-16,0 18 15,-17-35 1,17-17 15,18-18-15,18-71-1,35 18 1,-18-18 0,-17 88-16,17-35 15,0 53 1,-17 0 0,35-18-1</inkml:trace>
  <inkml:trace contextRef="#ctx0" brushRef="#br0" timeOffset="6899.03">7885 4674 0,'0'-17'0,"0"-19"16,-18 36-1,-17 0 1,17 0-16,-88 36 15,36 34 1,-19 71 0,89-17-1,0-1 1,71-70 0,70-53-1,35-17 1,-52-36-1,-1-71 1,-123 1 0,-52-54-1,-54 107 1,-18 52 15,18 18-15,-35 88-1,71 36 1,52 17 0,53-35-1,36-53 1,17-36 0</inkml:trace>
  <inkml:trace contextRef="#ctx0" brushRef="#br0" timeOffset="7482.35">8378 4798 0,'0'0'0,"18"-36"0,0 1 0,-18-35 15,17 52 1,-17 89 31,0-54-47,-17 107 15,17-18 1,0-18 0,0-53-1,53-35 1,0-35 0,-1-36-1,1-52 1,-17 52-1,-19 36 1,1 35 0,-18 88-1,0-53-15,0 54 16,18-1 0,52-53 15,1-35-16,17-18 1,-35-35 0,-36 18-16,19-88 15,-36 17 1,0 0 0,0 71-1,-18 17 1,-17 18-1,17 18 1,18-1 0</inkml:trace>
  <inkml:trace contextRef="#ctx0" brushRef="#br0" timeOffset="7897.89">9596 4551 0,'0'0'16,"-71"-35"0,53 35-16,-35 0 15,-52 0 1,87 17-16,-53 18 16,54 18-1,52 0 1,53-17-1,36 16 1,-54 1 0,18 18-1,-88-53-15,0 35 16,-105-1 15,16-52-15,-52 18-1,53 0 1,70-18 0,18-53-1,71 0 1,-18 18-16</inkml:trace>
  <inkml:trace contextRef="#ctx0" brushRef="#br0" timeOffset="8282.74">9895 4780 0,'0'-18'15,"18"18"1,-18-17-16,35 17 0,18-35 16,35-1 15,-70 36-31,35-35 15,-35 0 1,-18 17 0,-53 18-1,-18 0 1,-17 53 0,70-35-16,-17 52 15,35-52-15,0 52 16,35 1-1,18-36 1,35-17 0,36-18-1,-1-18 1,-105 1 0</inkml:trace>
  <inkml:trace contextRef="#ctx0" brushRef="#br0" timeOffset="8682.37">10530 4692 0,'0'-53'16,"0"106"-16,0-124 0,18 18 16,0 18-1,17 35 1,18 0 0,35 71-1,-17 35 1,-36-18-1,-35-71-15,0 107 16,0-54 0,-71-17-1,36-35 1,17-18 0,18-35 15,0 17-31,18-70 15,70-53 1,0 53 0,36-1-1,-36 36 1,0 18 0,-70 35-1,-71 0 1</inkml:trace>
  <inkml:trace contextRef="#ctx0" brushRef="#br0" timeOffset="9648.92">1499 6138 0,'-35'0'0,"70"0"0,-105 0 0,-124 0 31,158 0-31,1 0 16,18 0-16,-1 0 15,106 0 16,53 0-15,141 0 0,-52 0-1,-160 0-15,354 0 16,-89 0 15,141 0-15,-70-17-1,123-1 1,53 0 0,0 1-1,18-1 1,-142 0 0,142 1-1,-177-1 1,177 1-1,-476-1-15,299 18 16,88-18 0,-70 1-1,-123-1 1,35 18 0,-124 0 15,-106-18-16,-87 18 1,-19 0 0,-17-35 15,0 17-31,-17 18 0</inkml:trace>
  <inkml:trace contextRef="#ctx0" brushRef="#br0" timeOffset="9755.29">10283 5803 0,'0'0'15,"-17"35"1</inkml:trace>
  <inkml:trace contextRef="#ctx0" brushRef="#br0" timeOffset="10731.43">1252 7179 0,'0'0'16,"0"-18"-16,0-52 15,0 52-15,0 1 16,-17-1-16,-71 0 16,-36 36 15,89 0-31,-71 87 15,18 36 1,35 89 0,53-107-1,35 1 1,36-71 0,-54-36-16,89 1 15,53-18 1,-18-18-1,18-70 1,-89 35 0</inkml:trace>
  <inkml:trace contextRef="#ctx0" brushRef="#br0" timeOffset="12731.39">1729 7020 0,'0'0'0,"0"-35"15,-18 88 17,0 53-17,1-53-15,-1 105 16,-17 54 0,-1-106-1,36-18 1,-17-53-1,17-52 17,0-1-32,35-52 15,0-19 1,54-69 0,-19 52-1,36 70 16,-71 89-15,1 71 0,-36-1-1,0-17 1,0-35 0,35-54-1,71-17 1,-18-35-1,71-71 1,-71 18 0,-71-35-1,-52 70 1,0 53-16,-89 0 16,36 35 15,88 18-16,0 0 1,71-18 0,35 36-1,-36-18 1,-52-18 0,17 0-1,0-35 1,54-18-1,34-34 1,0-37 0,-34-16-1,-19-19 1,-34 53 0,-36 54 15,0 52-16,-53 71 1,17 0 0,19 17-1,17-52 1,70-18 0,-52-53-16,35 0 15,-18 0-15,124-18 16,-53-35-1,17-53 1,-88 18 0,-52-53-1,-107 53 1,-34 88 15,52 70-15,18 36-1,70-35 1,36-1 0,34-34-1,-16-36-15,105 0 16,0-53 0,53-18-1,-71 1 1,-34-1-1,-89 53 1,0 54 0,0 34-1,0 1 1,0 17 0,0-53 15,0-17-16,0-71 17,35-18-17,35-52 1,-52 105-16,17-52 16,1 17-1,-19 70 1,1 72-1,0 52 1,-1-71 0,54 1-1,-36-53 1,-17-18-16,35 0 16,0-36 15,52-52-16,-16 0 1,-1-18 0,-53 53-1,-35 53 1,0 88 0,0-17-1,0 17 1,35-35-1,71-53 1,-71 0-16,89 0 16,-1-35-1,-17-53 1,-53-1 0,-53-52 15,0 106-31,-35-18 15,-18 71 1,0 70 0,18 35-1,35-34 1,35-1 0,36-71-1,17-17 1,35-35-1,-17-18 1,-18-17 0</inkml:trace>
  <inkml:trace contextRef="#ctx0" brushRef="#br0" timeOffset="13349.02">6015 6773 0,'0'0'0,"0"-17"0,35-19 15,-35 19 1,-18 17 15,1 17-31,-1 19 0,-35 52 16,-17 71-1,34 17 1,36-35 0,53-17 15,36-54-16,122-70 1,-70-35 0,-17-36-1,-1-87 1,-87 34 0,-36 71-16,-53-106 15,-106-35 1,0 124-1,-17 105 1,35 71 0,0 70-1,105-35 1,54 71 0,70-106 15,71-35-16,0-54 1,-36-17 0</inkml:trace>
  <inkml:trace contextRef="#ctx0" brushRef="#br0" timeOffset="13748.81">7020 7038 0,'0'0'0,"-17"18"47,17-1-47,0 1 16,-18 52-16,18 71 15,-18 89 16,18-160-31,0 124 16,-35 124 0,0-18-1,17-142 1,1 19 0,-19-89-1,19-70 1,-1-54-1,0-69 1,18-89 0,0 123-1</inkml:trace>
  <inkml:trace contextRef="#ctx0" brushRef="#br0" timeOffset="14082.04">6791 7179 0,'0'0'0,"0"-18"0,-35-35 16,17-35 0,106 18-1,36 52 1,52 18 0,-70 18-1,-88 88 1,-89 17-1,-35-17 1,-88 0 0,141-89-1,36-17 1,87-70 15,-35 52-15,54-52-1,-19-1-15</inkml:trace>
  <inkml:trace contextRef="#ctx0" brushRef="#br0" timeOffset="15298.28">7638 6703 0,'0'0'0,"17"-36"0,19 1 16,-36-18-1,0 36 1,0 87-1,-53 71 1,17-17 0,19 52-1,-1-35 1,36-53 0,70-70-1,18-53 16,52-53-15,-34-1 0,-1-16-1,-105 69-15,0-17 16,-36 71 15,-17 35-15,0 70-1,17-17 1,36-18 0,-1-70-16,71 17 15,-17-35 1,52-53 0,18-52 15,-52-1-16,-72 71-15,1-54 16,-18 72 0,-18 34-1,-17 19 1,17 52 0,18 18-1,0-53 1,18-53-16,35 17 15,0-17 1,35-70 0,-70 17-1,-18-53 1,0 88-16,-88-52 16,35 70 15,0-18-16,53 0 1,17 18 0,107-17-1,35-36 1,17 53 0,-88 0-1,-35 35 1,-53 53-1,0-17 1,0 52 0,0-52-1,-18-1 1,18-52 0,-17-18-1,17-70 16,0 52-31,0-70 16,53-36 0,35-17-1,-18 71 1,19 34 0,-54 54-1,18 88 1,-53 17-1,0-35 1,0 18 0,-35-53-1,-1-35 1,36-36 0,0-35-1</inkml:trace>
  <inkml:trace contextRef="#ctx0" brushRef="#br0" timeOffset="15715.19">10319 6791 0,'0'0'16,"0"-18"-16,0 1 0,0-36 15,-53 35 1,-53 36-1,18 35 1,35 17 0,53-52-16,0 35 15,106-18 1,52-17 0,-69-1-1,16 36 16,-105-17-15,0 16 0,-70 1-1,-18-35 1,-18 0 0,35-18-1,-17-18 1,53-17-1,-71-36 1</inkml:trace>
  <inkml:trace contextRef="#ctx0" brushRef="#br0" timeOffset="15964.41">8819 6544 0,'-17'0'0,"34"0"0,-52 0 0,18 0 15,-1-18 1,0 18 15,1 0-15,-19 0-1,19 0-15</inkml:trace>
  <inkml:trace contextRef="#ctx0" brushRef="#br0" timeOffset="16164.59">7655 6844 0,'0'0'0,"-17"18"0,-19-1 31,36 1-15,53-18 0,88 0-1,0-18 1,36-52 0,-107 34-16</inkml:trace>
  <inkml:trace contextRef="#ctx0" brushRef="#br0" timeOffset="16648.58">11924 6068 0,'0'-18'16,"0"36"-16,0-54 0,0 19 15,0-1-15,0 1 16,-53 17 0,35 0-16,-70 35 15,35 0 1,36 53 0,17-52-1,17 17 16,36-18-15,35-18 0,-17-17-1,52 0 1,-70-17-16</inkml:trace>
  <inkml:trace contextRef="#ctx0" brushRef="#br0" timeOffset="17165.46">12347 5697 0,'0'0'0,"-17"-17"0,-19-1 16,-52-17-16,-53 17 16,88 1-16,-123 17 15,52 52 16,-35 72-15,54-18 0,-19 70-1,107-17 1,87-18 0,89-18-1,17-52 1,106-36-1,-70-35 1,0-53 0,-177 18-16,106-71 15,-17-70 1,-89-18 0,-53 17-1,-140-17 16,-89 71-15,-18 105 0,106 18-1,53 36 1,71 34 0,-18 54-1</inkml:trace>
  <inkml:trace contextRef="#ctx0" brushRef="#br0" timeOffset="18383.09">2311 11165 0,'0'0'0,"0"-35"0,0 17 16,0-17-16,-36-35 16,19 52-16,-19-35 15,1 0 1,35 124 15,0 123-15,18 35-1,-18-176-15,17 70 16,1 71 0,-18-158-16,0 34 15,0-34 16,0-72 1,0-17-17,0-52 1,0 52-16</inkml:trace>
  <inkml:trace contextRef="#ctx0" brushRef="#br0" timeOffset="18646.81">2240 10883 0,'0'0'0,"0"-17"0,-18 17 15,18-18-15,0-17 16,89-18 0,17 17-1,52 1 1,-122 35-1,52 0 1,-71 0-16,72 0 16,-89 35-1,-36 18 1,-52-17-16</inkml:trace>
  <inkml:trace contextRef="#ctx0" brushRef="#br0" timeOffset="18863.98">2170 11324 0,'0'18'0,"0"-36"0,0 53 0,0 1 15,105-19 1,1-17 0,-70-17-16,140-19 15,-70 19 1,-36-1 15,-52 18-15</inkml:trace>
  <inkml:trace contextRef="#ctx0" brushRef="#br0" timeOffset="19096.53">2822 11307 0,'0'-18'16,"0"36"15,0 17-15,0 0-16,0 53 15,0-17 1,0-1 0,0-52-1,-17-18 32,-1-53-47</inkml:trace>
  <inkml:trace contextRef="#ctx0" brushRef="#br0" timeOffset="19282.75">2875 11095 0,'18'-35'31,"-18"52"0,0 1-15,17-1-16,1 1 16,0 0-16</inkml:trace>
  <inkml:trace contextRef="#ctx0" brushRef="#br0" timeOffset="19730.95">3104 11271 0,'0'-17'16,"0"-1"0,0 0-16,0 1 0,0-1 15,0-53 1,36 54-1,34 17 1,18 53 0,-17 35-1,-53-35-15,-1 53 16,-17 52 0,-35-87-1,17-36 16,-17-35-15,35-70 0,0-1-1,53-52 1,0 17 0,0 0-1,0 53 1,-36 53-16,54 0 15,-36 0 1,1 53 0</inkml:trace>
  <inkml:trace contextRef="#ctx0" brushRef="#br0" timeOffset="20081.06">3845 11359 0,'0'0'0,"53"0"16,-18-35 15,18-35-15,-35-1-1,0-17 1,-18 53 0,-53 17-1,-18 71 1,-17 70-1,70 18 1,1 18 0,17-124-16,0 18 15,70-17 1,36-36 0,0-53-1,88-71 16,-159 89-31</inkml:trace>
  <inkml:trace contextRef="#ctx0" brushRef="#br0" timeOffset="21246.8">4710 10848 0,'0'-35'16,"0"70"-16,0-159 16,-18 124-1,-17 71 1,-1 52-1,19-70-15,-19 212 16,19-18 0,17 70-1,0 19 1,0-90 0,0 54-1,0-229 1,53 105-1,17-35 1,18-141 0,-17-53-1,70-105 1,-53-1 0,-70 106-16,17-176 15,-105-36 1,-89 89-1,-123 35 1,88 70 0,141 53-16,-35-17 15,70 18-15,36-54 16,70 0 0,141-52-1,-35 17 1,35 0 15,-193 71-31,34-18 16,-70 35-16,36 18 15,-36 36 1,-36 52 0,1 0-1,35 0 1,0-70-16,0 35 15,71-53 17,-19-18-17,1-35 1,-35 36-16,-18-54 16,0 54-16,-18-36 15,-70 17 1,0 36 15,70-35-15,18-18-1,106 0 1,-71 36-16,142-1 16,-18 18-1,-54 70 1,-87 36-1,-18 0 1,-70 0 0,34-35-1,36-89 17,71-88-17,35-35 16,-71 106-31,18-54 16,0-16 0,-53 87-16,0 0 15,-18 18 1,-35 71 0,18 70-1,35 0 1,0-123-16,18 52 15,105-34 1,36-36 0,-124-18-16</inkml:trace>
  <inkml:trace contextRef="#ctx0" brushRef="#br0" timeOffset="21596.95">6844 10583 0,'0'0'15,"-18"-17"-15,1-1 0,-1-17 16,-70 35-1,35 88 1,18 88 0,-1 18-1,19-141-15,-19 88 16,19 18 0,17-106-1,0-35 1,88-89 15,-70 36-31</inkml:trace>
  <inkml:trace contextRef="#ctx0" brushRef="#br0" timeOffset="22147.27">6526 10619 0,'0'-18'0,"0"36"0,0-54 0,0 19 15,89-72 1,52 72 0,106 17-1,-106 53 1,-18 53 0,-123-71-16,0 18 15,0-18-15,-88 89 16,-71-54 15,36-52-15,35-18-1,88-18 1,0 0-16,17 1 16,19 17-16,105-18 15,-18 18 1,36 53-1,-89 0 1,-34 70 0,-54 36-1,-123-35 1,-71-54 0,71-52-1,18-18 16,70 0-15,35-53 0,53 35-1,36 1 1,17-19-16</inkml:trace>
  <inkml:trace contextRef="#ctx0" brushRef="#br0" timeOffset="22546.89">7391 11077 0,'0'0'0,"0"-17"0,0-19 15,17-17 1,36-17 0,0 17-1,-18 53-15,89 0 16,-36 53 15,36 53-15,-72 35-1,-52-53 1,0-70-16,0 35 16,0-36-1,0-70 1,0-35-1,36 0 1,52-36 0,-35 54-1,-35 52-15,34-35 16,-16 36 0,-19 17-1</inkml:trace>
  <inkml:trace contextRef="#ctx0" brushRef="#br0" timeOffset="22981.62">8590 10724 0,'-53'18'32,"36"17"-32,-36 1 15,-53 87 1,53-35-1,53-52-15,0 69 16,18-34 0,87-53-1,1-18 1,53-53 0,-106 17-16,70-69 15,-70-1 16,-88-71-15,-71 89 0,-35 53-1,18 105 1,52 19 0,53-72-16,-35 124 15,53-52 1,36-19-1,52-52 1,106-36 0</inkml:trace>
  <inkml:trace contextRef="#ctx0" brushRef="#br0" timeOffset="23497.14">9243 10830 0,'0'-53'0,"0"106"0,-18-53 47,0 18-47,-17 35 16,-35 88-1,70-71 1,0 1 0,70-71-1,-17-35 1,53-36-1,-88 54-15,52-54 16,-17 36 0,-35 35-1,-18 35 1,0 36 0,17-19-1,1-34-15,53 17 31,17-35-15,-18-35 0,18-35-1,-70-36 1,-18-18 0,-35 18-1,0 89 1,-1 17-1,19 35 1,-1 18 0,18-18-1</inkml:trace>
  <inkml:trace contextRef="#ctx0" brushRef="#br0" timeOffset="23846.96">10442 10689 0,'0'0'0,"-35"0"32,-18 0-17,-18 35 1,54 18 0,17 0-1,70-17 1,19-1-1,69 35 1,-158-34 0,0-1-1,-106 0 1,1-17 0,-19 17-1,89-35-15,0 0 16,52-18 15,107-34-15</inkml:trace>
  <inkml:trace contextRef="#ctx0" brushRef="#br0" timeOffset="24196.05">10901 10918 0,'-18'0'15,"18"-17"1,18-18 0,35-1-1,-18 19-15,36-54 16,-54 36 0,-17 17-1,-88 71 1,17 0 15,1 53-15,52-36-1,36-34 1,70-19 0,-17-17-1,34 0 1,-87-17-16,35-19 15</inkml:trace>
  <inkml:trace contextRef="#ctx0" brushRef="#br0" timeOffset="24564.12">11359 10742 0,'18'-18'16,"-36"36"-16,54-71 0,-19 0 16,1 53-16,0-17 15,52 17 16,-17 53-15,18 35 0,-36 18-1,-35-36 1,0 1 0,-18-71 15,18-53-16,0-18 1,18-70 0,35 35-1,-36 89-15,36-36 16,-35 53 0,-89 53-1</inkml:trace>
  <inkml:trace contextRef="#ctx0" brushRef="#br0" timeOffset="25213.94">1517 12629 0,'0'0'0,"-35"0"0,-18 0 31,70 0-31,19 0 16,175 0 0,-140 0-16,176-17 15,264-18 1,-70 17-1,300-53 1,-106 18 0,300-17-1,-194 17 1,-494 35-16,793-70 16,-16 18-1,-319-1 1,159-35 15,-352 53-15,105-17-1,-370 34 1,-159 36 0,-52-17-1,-107 52 16,18-17-31,-211 52 16</inkml:trace>
  <inkml:trace contextRef="#ctx0" brushRef="#br0" timeOffset="25696.08">2505 13794 0,'0'-18'0,"0"36"0,0-54 0,0 19 16,0-19-16,17 54 16,-17 106-1,0 17 1,0 17 15,0-105-31,-35 141 16,35 18-1,0-89 1,0-87 0,0-107 15,0 54-31</inkml:trace>
  <inkml:trace contextRef="#ctx0" brushRef="#br0" timeOffset="25913.27">2505 13917 0,'0'0'0,"0"-35"0,-18-53 16,18 70-16,0-35 15,88-18 1,0 36 15,36 18-15,-71 34-1,-53 36 1,0 0 0,-35-35-16,-18 35 0</inkml:trace>
  <inkml:trace contextRef="#ctx0" brushRef="#br0" timeOffset="26080.97">2522 14199 0,'0'0'0,"0"36"16,0-19-16,0 1 15,71-18 1,35-18 0,-36 1-1,18 17 1,-70 0-1</inkml:trace>
  <inkml:trace contextRef="#ctx0" brushRef="#br0" timeOffset="26312.92">2981 14235 0,'0'35'31,"0"-18"-31,0 19 15,0-19-15,0 72 16,0-19 0,0-17-1,0-18 1,0-52 15,0-36-15</inkml:trace>
  <inkml:trace contextRef="#ctx0" brushRef="#br0" timeOffset="26480.23">3016 14129 0,'0'-36'15,"0"72"-15,0-124 16,0 105 15,0 1-15,18-18-1,35 35 1</inkml:trace>
  <inkml:trace contextRef="#ctx0" brushRef="#br0" timeOffset="26930.1">3510 14199 0,'0'0'0,"-18"-17"0,1 17 16,-18-18-1,17 18-15,0-18 16,36 18 15,52 53-15,54 18-1,-53 35 1,-71-36 0,0-34-16,0 34 15,-53-52 1,17-18 0,1-53-1,35-53 1,18-35 15,52 35-15,-34 71-1,16 17 1,-16 18 0,34 0-1,-52 0-15</inkml:trace>
  <inkml:trace contextRef="#ctx0" brushRef="#br0" timeOffset="27312.95">4039 14270 0,'0'0'0,"0"17"0,0 1 16,0 0-1,88-89 32,-70 54-47,0 17 16,17-53-1,-35 17 1,-35 36 15,-1 36-15,1 52-1,35-53-15,0 36 16,0-1 0,0-34-1,71-19 1,-18-34 0,53-54-1,-71 53-15,0-17 16</inkml:trace>
  <inkml:trace contextRef="#ctx0" brushRef="#br0" timeOffset="29179.57">4710 14076 0,'17'0'31,"1"0"-31,-1 0 0,36-18 16,18-35-1,-53 36-15,70-89 16,-71 35 0,1-35-1,-18 36 1,-53 17 15,0 88-15,-17 142-1,17 70 1,35-36 0,-35 124-1,36-70 1,17 88-1,0-89 1,0-176-16,0 195 16,52-125-1,19-34 1,17-124 0,-17-71-1,35-140 1,-89 158-1,54-177 1,-54-69 0,-87 69-1,-71 107 1,-53 17 0,88 71-1,88-1 1,71 1-1,71-53 1,52 0 0,-52-18-1,17 0 1,-106 88-16,18-34 16,-36 52-1,-17 17 1,-52 71 15,34 1-15,18-1-1,0-18 1,35-52 0,36-18-1,-1-35 1,-17-36-1,-53 36-15,0 0 16,0 17-16,-88-70 16,17 52-1,54 1 1,17 0 0,70 35-1,36 0 1,18 35 15,-18 36-15,-54-1-1,-34 19 1,-18-19 0,-35-35-1,17-17-15,-17-18 16,35-35 15,88-71-15,-17 18-1,-54 52-15,54-34 16,-54 52-16,1 1 16,-36 87 15,1 1-16,-1 52 17,18-105-32,0 35 15,0-36-15,0 36 16,71-53 0,35-17-1,-1-54 1</inkml:trace>
  <inkml:trace contextRef="#ctx0" brushRef="#br0" timeOffset="29779.3">6914 13776 0,'0'-35'16,"0"70"-16,0-88 0,0 35 0,18 18 15,-18 18 1,-70 88-1,-1 70 1,36-17 0,17 35-1,18-53 1,18-106-16,88 54 16,35-89-1,-18-53 1,18-71-1,-70 1 17,-71-54-17,0 124-15,-71-141 16,-17 71 0,-88 88-1,35 52 1,-36 107-1,107-1 1,52-87-16,18 122 16,123-34-1,1-54 1,17-52 0</inkml:trace>
  <inkml:trace contextRef="#ctx0" brushRef="#br0" timeOffset="30095.9">7585 14146 0,'0'0'0,"17"-17"0,1-19 16,-18 19-1,-35 52 1,17 36 0,-17 105-1,0 53 1,17 71-1,18 35 1,-18-70 0,-17 35-1,17-141 1,1-36 0,-1-141-1,18-52 1,0-71-1,0 88 1</inkml:trace>
  <inkml:trace contextRef="#ctx0" brushRef="#br0" timeOffset="30412.77">7585 14482 0,'0'0'0,"0"-53"0,17-53 16,-17 18-1,0 35 1,0 35-16,89 0 16,-1 18-1,0 71 1,-88 35 0,-53 0-1,-88-1 1,106-87-16,-71 35 31,0-18-15,71-35-1,88-17 17,0-19-32</inkml:trace>
  <inkml:trace contextRef="#ctx0" brushRef="#br0" timeOffset="31929.4">8132 13917 0,'0'0'0,"17"-53"0,1-35 15,-18-53 1,0 123-16,-18 1 16,-52 122-1,34 37 1,19 52 15,17 0-15,0-71-1,17-88-15,36 36 16,-35-53-16,35-18 16,53-36-1,-1-52 1,-52 0-1,18-36 1,-71 107-16,18-36 16,-1 53-16,-17-18 15,0 36 1,-53 88 0,36 17-1,17-35 1,35 1 15,18-89-15,70-18-1,1-53 1,-18-17 0,-18 0-1,-71 70-15,1-17 16,-18 17-1,0 71 1,-18 18 0,18 17-1,0-53 1,18-35-16,53 18 16,34-53-1,-34-18 1,17-35-1,-70-1 17,-18-16-17,-141 52 1,35 53 0,0 17-1,71 19 1,52-19-1,89-17 1,18-17 0,-1-19-1,-17 19 1,18 17 0,-19 53-1,-87-1 1,-18 19-1,0-53 1,0 35 0,0 17-1,-18-52 1,18-1 0,0-34-1,0-36 1,71-53-1,70 0 1,0 18 0,18 35-1,-71 53 1,-88 18-16,18 52 16,-18 18-1,0 1 1,0-19 15,53-17-15,0-53-1,17-18 1,36-52 0,17-36-1,19-35 1,-72 53-1,-52 53 1,-89 35 0,-52 88-1,70-18 1,53-17 0,35 0-1,18 0 1,-35-18 15,-18 1-15,-36-36 15,1 0-15,17 0-16,-34-18 15,34 0-15,-70-35 16</inkml:trace>
  <inkml:trace contextRef="#ctx0" brushRef="#br0" timeOffset="32130.64">9648 13494 0,'0'0'0,"-17"0"0,-1 0 0,-17 0 16,17 0-1,1 0 32,-1 0-31</inkml:trace>
  <inkml:trace contextRef="#ctx0" brushRef="#br0" timeOffset="32363.7">8096 13952 0,'0'0'0,"0"18"0,0 0 16,36-18 0,52 0-1,18-36 1,-18 36-1,-53 0-15,71-35 32,-36 0-17</inkml:trace>
  <inkml:trace contextRef="#ctx0" brushRef="#br0" timeOffset="32846.37">11994 12735 0,'-88'-17'31,"71"17"-31,-19 0 0,-34 17 15,-1 71 1,54 1 0,17-72-16,0 71 15,17-17 1,18-36 0,54-35-1,17 0 1,17-53-1,-17 0 1</inkml:trace>
  <inkml:trace contextRef="#ctx0" brushRef="#br0" timeOffset="33380.36">12312 12453 0,'-18'-18'0,"36"36"0,-53-53 15,-1 17-15,-69-35 16,-107 53 0,53 0-1,-17 53 1,123-18-16,-88 107 16,53 16-1,-1 89 1,89-88 15,0 0-15,89-71-1,34-53 1,-88-17-16,177-18 16,35-71-1,-88 18 1,-1-70-1,-69-1 1,-72 71-16,1-176 16,-18 35-1,-35 71 1,-107 17 0,1 88-1,-88 18 1,53 35 15,70 36-15,35 0-1,54-18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22:23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14693 11165 0,'-17'0'0,"17"18"32,-18-18-32,0 0 31,18 18 0,0-1-15,0 1 15</inkml:trace>
  <inkml:trace contextRef="#ctx0" brushRef="#br0" timeOffset="1863.33">14570 10089 0,'0'0'0,"0"-17"0,0-1 0,35-70 31,-35 70-31,0 36 47,0 0-47,0 52 31,-18 71-15,-17 36-1,0-54 1,35-88-16,0 54 16,0-54-1,17-88 16,19-35-15,34-53 0,-52 105-16,17-69 15,0 16 1,-17 89 0,0 36-1,-18 69 1,17 37 15,1-19-15,35-52-1,0-54 1,53-17 0,-36-53-1,54-105 1,-71 34-1,-18-17 1,-35 35 0,0 89-1,0 34 1,-18 36 0,1-35-16,-19 105 15,36 1 16,0-1-15,71-52 0,17-54-1,53-17 1,-106 0-16,54-35 16,17-71-1,-54-17 1,-52 35-1,0 17 1,-35 71 0,18 0-16,-36 53 15,17 53 1,36-18 0,0 18-1,36-53 1,34-18 15,-52-17-31,70-18 16,0-18-1,36-35 1</inkml:trace>
  <inkml:trace contextRef="#ctx0" brushRef="#br0" timeOffset="2196.38">17127 10001 0,'0'0'16,"0"-17"-16,-35-1 0,17 0 0,-34 1 16,-19 17-1,-17 53 1,52 35 15,1 71-15,18-54-1,17-69-15,0 69 16,105 19 0,-16-89-1,122-17 1,-34-36-1,34-70 1</inkml:trace>
  <inkml:trace contextRef="#ctx0" brushRef="#br0" timeOffset="3728.29">17762 10336 0,'0'-35'0,"0"70"0,0-158 16,-70 88 0,-36 35-1,-18 17 1,54 54 15,35-54-31,-18 107 16,53-36-1,35-17 1,53-36 0,-17-35-1,35-35 1,-89 17-16,54-53 15,-36-52 1,-35 35 0,18 70-1,-18 36 1,-36 88 0,19-1-1,34 1 16,19-53-15,52-53 0,-70 0-16,17 0 15,88-53 1,-52-53 0,-54 18-1,1 18 1,-53 105 15,35-17-31,-35 70 16,-1 18-1,19-36 1,17-52 0,0 0-1,17-71 16,1 35-15,52-88 0,1 18-1,-18 17 1,-35 71 0,-1 53-1,19 35 1,-36-70-16,35 35 15,18 0 1,0-35 0,52-18-1,19-71 1,-54 0 0,-52 54-16,35-89 15,-35 53 1,-71 106 31,35-35-47,0 35 15,-34 35 1,52-71-16,-18 36 16,0-17-1,18-54 16,36-35-15,-1 0 0,-18 18-16,36-53 15,0 52 1,-35 36 0,-18 71-1,18 17 16,-18-35-15,0-35-16,35 17 16,-17-35-1,34 0 1,1-18 0,18-52-1,-53 52-15,34-70 16,-16 35-1,-36 106 17,0-35-32,-36 52 15,36 1 1,0-36 0,36-35-1,17 0 1,17-35-1,-17-36 17,-53-17-17,-53 0 1,-35 70 0,0 18-1,53 35 1,35-17-1,17 0 1,36-18 0,-18 0-16</inkml:trace>
  <inkml:trace contextRef="#ctx0" brushRef="#br0" timeOffset="3962.24">19773 10019 0,'0'-88'0,"0"176"0,0-194 15,0 88 1,0 36 0,-53 53-1,0 52 1,-17 18 0,52-53-1,18 36 1,0-107-1,71-17 1,-36-17 0</inkml:trace>
  <inkml:trace contextRef="#ctx0" brushRef="#br0" timeOffset="4128.85">19526 10213 0,'0'0'16,"-70"0"-16,52 0 15,-17 0 1,70 0 15,89-18-15,-89 18-16,0-17 0</inkml:trace>
  <inkml:trace contextRef="#ctx0" brushRef="#br0" timeOffset="5211.1">20602 10089 0,'-35'0'0,"70"0"0,-88 0 0,0 18 16,36-18-1,17-18 16,53-17-15,17-18 0,-52 18-16,52-89 15,-52 54 1,-18 52 0,-35 54-1,-53 122 1,-1 1-1,19 35 1,35-35 0,-1-71-1,19-53 1,17-17 0,-18-71-1,0-53 1,18 36 15,-17 52-15,-1 36-1,18 52 1,0-52-16,35 52 16,36-52-1,17-18 1,-17 0-1,34-53 1,-16-35 0,-72 0-1,-17 123 17,-17 53-17,17-35 1,0 18-1,0-54 1,53-17 15,17-53-15,-35 0 0,18-17-1,-17 52 1,-36 36-1,0 0-15,0 52 16,0-17 0,0-18-1,70-35 17,-35 0-32,54-53 15,-19 0 16,-52-35-15,-18 35 0,-35 106 15,17-35-31,0 35 16,18 17-1,0-17 1,0-17-1,36-36 1,-19 0-16</inkml:trace>
  <inkml:trace contextRef="#ctx0" brushRef="#br0" timeOffset="5510.98">21431 10354 0,'0'0'0,"-17"18"15,17-1 1,-36 71 0,19-70-16,17 106 15,0 70 1,17 35 0,-17-35-1,-53 53 1,36-194-16,-36 70 15,18-17 1,35-71 0,-18-70-1,18-35 1,0 34-16,18-52 16</inkml:trace>
  <inkml:trace contextRef="#ctx0" brushRef="#br0" timeOffset="6561.64">21361 10530 0,'-18'-35'0,"36"70"0,-54-88 0,19 36 15,-19-36 1,36 35 0,71 18-1,53 0 1,-72 36-1,-52 34 1,-17 1 0,-1-54-16,-70 36 15,35-17 1,71-36 15,52 0-15,-34-18-1,69-35 1,-87 35-16,70-52 16,-17-1-1,-71 18 1,-18 53 0,-35 0-1,0 0 1,36 53-1,17-18-15,0 18 16,35 0 0,35-53-1,1 0 1,17-35 0,-35-36-1,-35 36-15,35-71 16,-18 71-1,-35 17 110,0 36-62,-18 0-63,1-1 0,17 1 0,-18 53 16,0-19-1,18 37 1,53-36-1,-35-53 1,53 17 0,-19-17-1,1-53 1,0-70 0,-35-1-1,0-34 1,-1 105-1,-17 88 17,-35 36-17,17-54-15,1 71 16,-54 71 0,36-71-1,35-35 16</inkml:trace>
  <inkml:trace contextRef="#ctx0" brushRef="#br0" timeOffset="6811.75">22243 10301 0,'70'0'32,"-52"0"-32,-1 0 0,36-35 15,-17 0 1,-36-1-1</inkml:trace>
  <inkml:trace contextRef="#ctx0" brushRef="#br0" timeOffset="7344.19">16898 8378 0,'-35'-17'0,"70"34"0,-88-34 0,-53-18 31,71 35-31,-18 52 15,-35 72 1,53 52 0,35-35-1,0-105-15,105 87 16,19-70 0,88-53-1,-18-70 1,53-72 15,-195 90-31,19-37 16,-36 36-16</inkml:trace>
  <inkml:trace contextRef="#ctx0" brushRef="#br0" timeOffset="7528.31">17586 8132 0,'-53'-124'16,"106"248"-16,-141-283 15,70 159-15,0 70 16,1 54-1,17-71-15,0 123 16,0-35 0,0 18-1,-35-36 1,35-70 0</inkml:trace>
  <inkml:trace contextRef="#ctx0" brushRef="#br0" timeOffset="8278.04">18186 8414 0,'-18'0'16,"0"0"-16,-105 70 15,88-52 1,-18 52-16,53-52 16,0 70-1,0 18 1,0-35 0,17-54-1,54-17 1,-18-53-1,-18 36-15,36-107 16,-18 54 0,-36 17-1,-17 88 17,0-17-32,0 35 15,0 35 1,71 18-1,-36-71 17,53 0-17,-17-35 1,17-70 0,-70-1-1,-1-35 1,-17 36-1,18-1 1,17 36 0,36 35-1,-54 0-15,89 0 16,-18 18 0,-35-18-1</inkml:trace>
  <inkml:trace contextRef="#ctx0" brushRef="#br0" timeOffset="8490.18">19279 8449 0</inkml:trace>
  <inkml:trace contextRef="#ctx0" brushRef="#br0" timeOffset="9161">17692 8696 0,'17'0'47,"1"0"-47,35-18 16,-18 18-1,-35-17-15,36 17 16,-19 17 0,-17 54-1,0-1 1,-17 19 0,17-72-16,0 19 15,-36-36 1,19 0 15,17-71-15,0-17-1,35-36 1,53 54 0,-70 52-16,52-52 15,18 52 1</inkml:trace>
  <inkml:trace contextRef="#ctx0" brushRef="#br0" timeOffset="9878.77">18732 8590 0,'0'-35'32,"0"17"-17,53 18-15,-53-17 16,53 17-1,0 0 1,18 52 0,-18 1-1,-36 0 1,-17-35-16,0 35 16,-35 0-1,17-53 1,-34 0-1,52-71 32,0 54-47,35-72 16,-35 72-16</inkml:trace>
  <inkml:trace contextRef="#ctx0" brushRef="#br0" timeOffset="9961.77">19103 8467 0,'18'0'31,"-1"0"-31,18 35 16</inkml:trace>
  <inkml:trace contextRef="#ctx0" brushRef="#br0" timeOffset="10378.87">19614 8608 0,'18'0'15,"-36"0"-15,54 0 0,-19 0 0,19-36 32,-36-16-17,-18 16 1,-53 1 0,54 35-16,-36 0 15,-53 53 1,18 17-1,17 36 1,71 0 0,0-53-1,88-35 1,36-36 0,-18-35-1,-36-17 1,-17-54 15,-53 89-15,18 0-1,-18 52 1,-35 1 0</inkml:trace>
  <inkml:trace contextRef="#ctx0" brushRef="#br0" timeOffset="10778.15">20126 8431 0,'-18'0'47,"18"18"-47,-17 0 16,-54 52 0,71-52-16,-35 52 15,0 19 1,35-1-1,35-35 1,53-36 0,0-17-1,-70 0-15,105-88 16,-52 0 0,-53 53-1</inkml:trace>
  <inkml:trace contextRef="#ctx0" brushRef="#br0" timeOffset="10877.91">20461 8343 0,'0'-17'0,"0"-36"15,-18 0 17,36 176-17,-88-193 1,34 123-16</inkml:trace>
  <inkml:trace contextRef="#ctx0" brushRef="#br0" timeOffset="11144.3">20673 8625 0,'0'71'31,"0"-53"-31,-36 35 16,36 35 0</inkml:trace>
  <inkml:trace contextRef="#ctx0" brushRef="#br0" timeOffset="11410.64">20796 8978 0,'18'0'16,"35"0"-1,17-53 1,-34-35 0,-1 18-1,-17-1 1,-36 71 31,18 35-47,35 1 15,-35-19 1,0 1 15,-17-18-15,17-18 0,0 1-1</inkml:trace>
  <inkml:trace contextRef="#ctx0" brushRef="#br0" timeOffset="11693.91">20320 8431 0,'53'-17'15,"-35"-1"-15,17 0 16,18-34-1</inkml:trace>
  <inkml:trace contextRef="#ctx0" brushRef="#br0" timeOffset="11761.61">20514 8290 0,'0'18'15,"0"17"1,0 0 0</inkml:trace>
  <inkml:trace contextRef="#ctx0" brushRef="#br0" timeOffset="12160.74">20320 8061 0,'0'0'0,"0"-18"0,0 36 31,-18 70-15,1 18 0,-1 35-1,0 0 1,18-106-16,-17 71 31,-1 18-15,18-54-1,0-52-15,0 35 16,53-53 0,53 0-1,-18-35 1</inkml:trace>
  <inkml:trace contextRef="#ctx0" brushRef="#br0" timeOffset="12527.79">20602 8784 0,'18'0'16,"17"0"-1,-17-17-15,17-1 16,-17 0-16,52-17 16,-52-36-1,-18 36 1,0 17 0,-35 1-1</inkml:trace>
  <inkml:trace contextRef="#ctx0" brushRef="#br0" timeOffset="13677.66">21378 8378 0,'53'-70'16,"-53"52"0,0 1-16,-17 17 15,-36 17 1,0 36 0,17 53-1,36 17 1,0-17-1,18 0 1,17-35 15,18-36-15,-17-17 0,-19-18-16,54-18 15,-18-35 1,17-35-1,1 17 1,-54 36 0,-17 53 15,0-1-31,0 36 16,0 0-1,0-35 1,0-1-1,36-17 17,-1-35-17,36-18 1,-36-17 0,-18 52-1,-17-17 1,-17 35 15,-1 0-31,-17 0 16,0 70-1,-18-17 1,35 0 0,18 0-1,18-53 1,52 0-1,1 0 17,35-18-17,0-17 1,-89 18 0,-17 52 15,-17-18-31,-1 19 15</inkml:trace>
  <inkml:trace contextRef="#ctx0" brushRef="#br0" timeOffset="13830.88">21431 8502 0</inkml:trace>
  <inkml:trace contextRef="#ctx0" brushRef="#br0" timeOffset="13977.84">21414 8502 0,'0'0'0,"0"18"31,17-18-15,54 0-1,52 0 1,1 0-1,-54 0 1,-52 0-16,-18-18 16,0 0-1</inkml:trace>
  <inkml:trace contextRef="#ctx0" brushRef="#br0" timeOffset="14210.53">20179 8502 0,'0'18'0,"0"-36"0,18 36 16,34-18 0,90 0-1,-107 0-15,106 0 16,18 0-1,-71 0 1,-35 17-16</inkml:trace>
  <inkml:trace contextRef="#ctx0" brushRef="#br0" timeOffset="14873.38">15981 9366 0,'-35'0'0,"70"0"0,-106 0 0,54 0 16,-54 0-1,53 0 1,36 0 15,88 0-31,106 0 31,211 0-15,106 0 0,-70 0-1,-301 0-15,495 0 16,-141-17-1,193-19 1,-229 36 0,106-35-1,-105 35 1,-301-18 0,-70 1-1,-71 17 1,1 0-1,-36-18 17</inkml:trace>
  <inkml:trace contextRef="#ctx0" brushRef="#br0" timeOffset="15027.83">21237 9260 0,'0'0'0,"-35"18"16,35 0 0,-18-18 31,-17 0-47,17 0 0</inkml:trace>
  <inkml:trace contextRef="#ctx0" brushRef="#br0" timeOffset="16411.72">14023 11448 0,'0'-18'0,"0"36"0,0-54 0,0 19 0,0-36 31,0 35-15,0 36 0,18 35-1,-1-18-15,-17 106 16,0-35-1,-17 53 1,-19-36 0,36-70-1,0-35 1,0-54 0,71-69-1,17-19 1,-53 36-1,18 0 1,-35 70 15,17 89-15,-17-1 0,-1 18-1,19-35 1,-1-35-1,18-18 1,-35-18-16,52-52 16,-35-1-1,18-70 1,-35 18 0,-18-1-1,0 89 1,0 70-1,-18 89 17,18-1-17,0 36 1,18-71 0,70-17-1,-70-54-15,105-17 16,54-17-1,-36-36 1,-71 0 0,-70-18-1,-35 36 1,-18 35 0,18 18-1,35 34 1,0 19-1,53-18 17,0-35-17,70-18 1,-35-18 0,36-53-1,-1-17 1</inkml:trace>
  <inkml:trace contextRef="#ctx0" brushRef="#br0" timeOffset="18160.3">16422 11254 0,'0'0'0,"17"-18"0,1-70 16,-18 70-16,0 0 15,-70 54 16,17 87-15,17 54 15,19-72-15,34 19 0,19-106-16,52 34 15,71-34 1,35-18-1,-53-53 1,17-17 0,-105-54-1,-53 54 1,-17 34-16,-89-34 16,18 70-1,-18 53 1,35 53-1,54-36 1,17 1 15,35-54-15,-17-17-16,70 0 16,0-35-1,-17-18 1,-19-35-1,-34 0 1,-18 35 0,0 159 15,-18-1-15,18-87-16,0 17 15,36 18 1,-1-53-16,53 0 15,89-17 1,-36-54 15,-71 1-15,-52-36 0,-18 53-1,-35 53 1,-1 88-1,1-17 1,35 17 0,0-35-1,0-71 17,0-17-17,71-53 1,-1-1-1,-35 54 1,-17 35 15,0 53-15,-18-18-16,17 36 16,36-1-1,0-52 1,35 0-1,1-18 1,52-53 0,-88-35-1,-36 17 1,-17 0 0,-17 124 15,-19 36-16,36-72-15,0 54 16,-17-18 15,17-71 1,17 0-17,1 1-15,17-36 16,18-35-1,18 17 1,-36 71 0,0 18-1,-35 52 1,0 18 0,18-35-1,17-35 1,36-18-1,-36 0 1,36-53 15,-71 35-31,52-34 16,-52 16-16,18 1 16,0 17-1,-18 89 16,0-53-31,0 34 16,17-16 0,36-19-1,36-17 1,-37-17 0,-16-54-1,-36 1 1,-18-36-1,0 88 1,-34-17-16,-37 35 31,19 70-15,17-34 0,53-1-1,17-35-15</inkml:trace>
  <inkml:trace contextRef="#ctx0" brushRef="#br0" timeOffset="18428.66">19350 11042 0,'0'-35'0,"0"70"16,0-88-16,0 35 0,-18 18 15,1 0-15,-19 36 16,-34 52-1,34 18 1,36 17 15,0-88-31,0 36 16,0-36 0,89-17-1,-19-36 1,-17-17-16</inkml:trace>
  <inkml:trace contextRef="#ctx0" brushRef="#br0" timeOffset="18611">19121 11236 0,'0'0'0,"-18"0"15,36 0 1,34-18-1,-34 1 1,70 17 0,18-36-1,-53 36-15</inkml:trace>
  <inkml:trace contextRef="#ctx0" brushRef="#br0" timeOffset="19361.91">19914 11165 0,'0'-17'0,"0"34"0,-35-34 0,17-1 16,1 18-1,17 18 16,0-1-31,17 72 16,1 34 0,-18-52 15,0-54-31,-18 19 16,18-19-1,0-70 16,0 0-15,18 36-16,35-107 16,17 54-1,19-1 1,-36 71 0,-36 35-1,-17 71 1,0-18 15,0-17-15,0-53-1,0-36 17,0-17-17,36-36 1,-1 36-16,53-36 15,53-17 1,-17 70 0,-89 54-1,-35 70 1,-35-1 0,-1-34-1,19-18 1,-1-35-1,18-54 17,53-17-1,-18 36-31</inkml:trace>
  <inkml:trace contextRef="#ctx0" brushRef="#br0" timeOffset="20543.78">20955 11095 0,'0'0'15,"-35"17"1,-1 19 0,19-19-16,-36 54 15,0 35 1,53-18 0,18-35-1,35-18 1,-18-35-16,18 0 31,35-17-31,0-54 31,-70-17-15,-18-53 0,0 70-1,-18 53-15,-52 1 16,52 17-16,-88 35 15,36 36 1,-1 35 0,53-36-1,18 18 1,71-35 0,17-53-1,18-17 1,0-19-1,0-52 1,-54 0 15,-34 35-15,-18 35 0,-18 54-1,-17 34 1,35 18-1,0-35 1,0 18 0,18-36-1,70-35 1,-17-35 0,-18-18-1,17-53 1,-52 36-1,-1 52-15,1-35 32,-18 88-1,0 53-15,-18-70-16,1 17 15,-1 54 1,18-72-16,18 36 15,52-53 1,71 0 0,-105 0-16,17-18 15,52-70 1,-87 71-16,17-72 16,-17 1-1,-18 53 1,0 17-1,0 1 1,-35 34 31,17 1-47,0 35 16,-35 35-1,36-17 1,-1-18-1,18-1 1,71-34 0,-1 0-1,1-18 1,-36 0 0,-17-36-1,-1 1 1</inkml:trace>
  <inkml:trace contextRef="#ctx0" brushRef="#br0" timeOffset="20728.09">22190 11536 0,'0'0'0,"-18"0"0,18-18 62,0 1-62,0-19 16,0 19-16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32:11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1199 0,'0'0'0,"0"-17"0,-17-1 16,17 1-1,-18-1-15,1 18 16,-1 0 15,18 35-15,0 36-1,-18 87 1,18-105-16,-17 53 16,17-53-16,-36 194 15,19-88 1,-1 0-1,0-89 1,18-35 0,0-70 15,0 17-31,18-34 16</inkml:trace>
  <inkml:trace contextRef="#ctx0" brushRef="#br0" timeOffset="400.93">4357 1288 0,'-18'0'0,"18"-18"0,-35 0 16,35 1 15,35 17-31,36-18 16,35 0-1,-71 18-15,141-17 31,-52-1-15,-1 18 0,-88 0-1,-17 18 1,-18-1 0,0 1-16,0 0 15,0 17 1</inkml:trace>
  <inkml:trace contextRef="#ctx0" brushRef="#br0" timeOffset="716.92">4427 1782 0,'-17'0'0,"34"0"0,-52 0 16,35 17 0,-18-17-1,36 0 1,53 0 0,17-17-1,35-1 1,-87 0-16,34 18 15,-17 0 1,-18 0 0</inkml:trace>
  <inkml:trace contextRef="#ctx0" brushRef="#br0" timeOffset="996.13">5080 1711 0,'0'-18'16,"0"36"-16,0-18 47,0 18-47,0 52 15,0 54 1,-18-36-1,1 18 1,17-71 0,0-53 31</inkml:trace>
  <inkml:trace contextRef="#ctx0" brushRef="#br0" timeOffset="1382.82">5133 1535 0,'18'0'94,"-1"0"-94,1 0 15,-18-18-15,35 0 16,-35-35 0,-18 18-1,-34 17 1,34 18-16,0 0 31,-17 36-15,35 17-1,0-18 1,35-17 0,-17-18-16</inkml:trace>
  <inkml:trace contextRef="#ctx0" brushRef="#br0" timeOffset="1700.66">5662 1129 0,'0'0'0,"-18"0"16,18 18-16,-35 87 31,18 1-15,-1-53-16,-35 159 15,18-18 1,-1 17 0,19-87-1,17-18 1,0-71-1,35-70 17</inkml:trace>
  <inkml:trace contextRef="#ctx0" brushRef="#br0" timeOffset="2150.65">5750 2011 0,'0'17'0,"18"-17"0,0 0 16,34 0-1,1-52 1,36-19-1,-54-17 1,-35 17 0,0 1-1,-35 52 1,-54 36 0,19 52-1,-1 89 1,54-53 15,17 35-15,0-123-16,35 34 15,53-16 1,-17-36 0,52-36-1,1-69 1</inkml:trace>
  <inkml:trace contextRef="#ctx0" brushRef="#br0" timeOffset="2849.65">7091 1393 0,'0'-17'0,"0"34"0,0-52 0,0-35 31,0 52-15,-18 18-1,18 18-15,-17 52 16,-1 89 15,0-89-31,1 36 16,17-35-16,0 141 15,0-89 1,70-35 0,36-70-1,-18-36 1,53-52-1,-105 34-15,87-105 16,-17-70 0,-106 34-1,0 1 1,-18 88 0,-35 35-1,18 53 1,17 35 15,18 36-15,71 17-1,-36-35-15</inkml:trace>
  <inkml:trace contextRef="#ctx0" brushRef="#br0" timeOffset="3184.36">8008 1640 0,'0'0'16,"-18"0"-16,1 0 0,-1 18 15,-35 53 1,53-54-16,-17 89 16,-19 88-1,19-35 1,17 70 15,-18 71-15,18-124-1,-53 1 1,18-89 0,35-35-1,0-71 1,0-52-1,0 34-15,53-140 16</inkml:trace>
  <inkml:trace contextRef="#ctx0" brushRef="#br0" timeOffset="3516.1">7902 1958 0,'0'0'0,"0"-35"0,0 17 0,0-70 16,0 17 15,88 1-15,1 34-1,34 36 1,-70 53 0,-53 124-1,-71-71 1,-70 17-1,18-52 1,35-36 0,52-35-1,36-35 1,89-71 0,-72 70-1</inkml:trace>
  <inkml:trace contextRef="#ctx0" brushRef="#br0" timeOffset="3784.37">8608 1305 0,'0'-17'0,"0"34"0,0-52 0,-18 35 31,-35 18-15,18 52-1,-18 71 1,53-88-16,-18 71 16,1 52-1,17-70 1,0-53 0,35-36-1,-17-17-15,35-17 16</inkml:trace>
  <inkml:trace contextRef="#ctx0" brushRef="#br0" timeOffset="4232.82">8872 1587 0,'-17'18'31,"-1"-18"-31,-17 53 15,17 18 1,-35 52 0,53-17-1,0-53 1,0-36-16,71-17 16,-1 0-1,36-35 1,-53-18 15,0-70-15,-35 88-16,-18-71 15,-36 17 1,-52 72 0,-35 17-1,17 35 1,53 18-1,35 0 1,18-35-16,0 35 16,89-53-1,-19 0 1</inkml:trace>
  <inkml:trace contextRef="#ctx0" brushRef="#br0" timeOffset="5281.9">9560 1552 0,'0'0'0,"-17"-35"31,-19 17-15,-17 18 0,36 18-16,-36 35 15,35-36-15,-35 89 16,0 53-1,36-88 1,17-1 0,88-52-1,0-36 1,0-52 0,-35-19-1,-17-34 1,-1 35 15,-18 17-15,-17 54-1,0 52 1,0 35 0,0 72-1,0-37 1,18-34-1,88-36 1,-71-35-16,89 0 16,34-17-1,-34-36 1,-1-53 0,-52-18-1,-71 1 16,0 70-15,-71 35 0,-17 18-1,0 36 1,0 87 0,70-88-16,-17 54 15,35 16 1,0-34-1,53-71 1,17 0 0,1-35-1,-36 17-15,36-88 16,-18-17 0,0-54-1,-18 1 1,-18 52 15,-17 54-15,0 105 15,0 0-31,-17 89 16,-1 70-1,18-141-15,-17 53 16,17 105-1,52-140 1,37-18 0,17-53-1,-18-18 1,18-52 0,-36-19-1,-52 72-15</inkml:trace>
  <inkml:trace contextRef="#ctx0" brushRef="#br0" timeOffset="5749.22">11994 1623 0,'-17'-18'0,"34"36"0,-52-36 0,35 0 0,-35 1 15,0-1 1,17 53 15,18 1-31,0 87 16,0-70-16,0 124 15,0 87 1,-35 1 0,-1-71-1,-34 35 1,-1-70-1,54-89 1,-1-52-16,18 0 16,0-36-1,0-88 1,0 71-16</inkml:trace>
  <inkml:trace contextRef="#ctx0" brushRef="#br0" timeOffset="6115.48">11642 1993 0,'0'0'0,"-18"-70"15,0 34-15,1-52 16,17 0 0,17 0-1,19 52-15,52-16 16,88-1-1,18 35 1,-70 18 0,-36 123-1,-88-52 1,-18-36-16,-123 124 16,0-71-1,0-17 1,70-36-1,107-53 32,-1 1-47,53-54 16,0 18-16</inkml:trace>
  <inkml:trace contextRef="#ctx0" brushRef="#br0" timeOffset="6532.15">12788 1464 0,'0'0'0,"0"-18"0,-35 18 15,0 0 1,-36 53 0,1 53-1,52-18 1,0-52-16,18 69 31,0-34-15,36-36-1,34-35 1,54 0 0,-19-70-1,-69-36 1,-36-18-1,-71 54 1,-35 35 0,89 35-1,-1 0 1,18 17 0,88-17-1,-53 0 1</inkml:trace>
  <inkml:trace contextRef="#ctx0" brushRef="#br0" timeOffset="6866.9">13370 1482 0,'-17'17'31,"-1"1"-31,18 0 16,-53 105-1,35 36 1,18-106-16,-35 194 16,0-53-1,17 70 1,18-17 0,0-106-1,0-17 1,0-36 15,0-70-15,0-71 15,0-35-15</inkml:trace>
  <inkml:trace contextRef="#ctx0" brushRef="#br0" timeOffset="7248.71">13353 2064 0,'0'-53'0,"0"106"0,0-141 15,0 52-15,-18 1 0,-17-53 16,35-18 0,17 18-1,89 0 1,0 70 15,35 0-15,-53 36-1,-70 0-15,0 70 16,-71 0 0,-71 35-1,-52-52 1,70-18-1,35-35 1,54-18 0,52 0-1,89-53 1,-54 17 0</inkml:trace>
  <inkml:trace contextRef="#ctx0" brushRef="#br0" timeOffset="7652.81">14129 1535 0,'0'0'0,"0"-18"32,-18 36-32,0-1 15,-34 36 1,34-18-16,-53 89 15,36-18 1,35 17 0,53-52-1,53-71 1,53 0 0,-107 0-16,54-71 15,-17-52 1,-72-36 15,-17 71-15,0 17-1,18 71 17,-1 0-17,1 0 1</inkml:trace>
  <inkml:trace contextRef="#ctx0" brushRef="#br0" timeOffset="8065.14">14958 1464 0,'0'0'0,"-18"0"31,0 0-31,-17 35 31,0 53-15,0 71-1,17 0 1,18 70 0,-18-158-16,18 141 15,0 52 1,0-52-1,0-18 1,0-71 0,-17-17-1,-1-88-15,18 17 16,-18-35 0,18-18-1,36-70 1,-1 0 15,18-35-31</inkml:trace>
  <inkml:trace contextRef="#ctx0" brushRef="#br0" timeOffset="8482.23">14993 1817 0,'0'-35'0,"0"70"0,-18-88 16,1 18-16,-1-54 15,0 19 1,36 35 0,70-1-1,1 36 1,-54 0-16,106 0 31,-71 36-15,-17 16-1,-35 37 1,-36-19 0,-87 18-1,69-70-15,-70 17 16,-17 1-1,52-36 1,-17 35 0,-18-17-1,71-1-15</inkml:trace>
  <inkml:trace contextRef="#ctx0" brushRef="#br0" timeOffset="10132.51">4145 2822 0,'0'0'0,"-18"0"0,18 18 31,18-18 63,0 0-94,-1 0 0,1 0 15,70 0 1,0 0-16,-52 0 16,87 0-1,54 0 1,17 0 0,-36 0-1,89 0 1,-194 0-16,159 0 15,52 0 1,1 0 0,-71-18-1,88 18 1,18 0 0,-229 0-16,140-17 15,72-1 1,-36 18 15,70-35-15,-17 35-1,-212 0-15,141-18 16,89 18 0,-1 0-1,-87 0 1,122 0-1,-87 0 1,-177 0-16,265 0 16,35 0-1,-106 0 1,71 0 0,35 0-1,-106 0 1,142 0 15,-142 0-15,71 0-1,-1-18 1,-105 18 0,89-17-1,-266 17-15,159 0 16,71-18-1,-17 18 1,-107 0 0,18-18-1,-53 1 1,-70 17 0,-36-18-1,-17 18 1,-1 0 15,-17-17 0,-35-1 1,0 18-32</inkml:trace>
  <inkml:trace contextRef="#ctx0" brushRef="#br0" timeOffset="10298.15">15416 2681 0,'0'0'15,"-17"0"-15,17 18 32,0-1-32,-18 1 15,-70 0 1,0 17-1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33:22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4463 0,'0'17'15,"-17"-17"-15</inkml:trace>
  <inkml:trace contextRef="#ctx0" brushRef="#br0" timeOffset="2196.42">3104 4568 0,'0'0'0,"-17"0"0,-71-35 31,70 35-31,-35 0 15,35 0-15,-87 0 16,-1 0 0,53 0-1,35 0 1,142 18 15,-1-18-15,-70 0-16,212 0 31,-36 0-15,88 0-1,-123 0 1,0 0 0,-158 0-16,34 0 15,-17 0 1,-53-18 62,-17 1-78,17-1 16</inkml:trace>
  <inkml:trace contextRef="#ctx0" brushRef="#br0" timeOffset="2826.28">4075 4163 0,'0'0'16,"-18"0"-16,0 0 15,1 0 1,17 35 0,0 0-1,53 18 1,17 0 0,54 0-1,-1-53 1,-88 18-16,89-18 31,35 0-15,-107 0-1,-34 0 1,-71 0 15,18 0-31,-71 53 16,36-18-1,-36 53 1,35-17 0,1 17-1,34-18 1,36-52-16,-17 35 16,-1 0-1,18-18 1,0-17-1,-18-18 64</inkml:trace>
  <inkml:trace contextRef="#ctx0" brushRef="#br0" timeOffset="14723.99">5574 4216 0,'0'-18'0,"0"0"32,0 1-32,0-19 15,0-16 1,0 34-1,0 36 17,0 70-17,0-53-15,0 89 16,18 34 0,-18-52-1,17-18 1,18-52-1,36-36 1,0-53 15,-19-36-15,1-34 0,-17 52-1,-1 19 1,-17 140 15,-18 0-15,17 18-1,36-36 1,-18-52 0,-17-18-16,53 0 15,-54 0-15,36-35 16,18-36-1,-36-52 1,0-1 15,-17-17-15,-18 53 0,0 123 15,-18 106-16,1-17 1,17-89-16,0 88 16,0-52-1,35-18 1,18-53 0,53 0-1,17-71 1,-17 1-1,-18-71 1,-70 105-16,-18-52 31,-18 18-15,-70 70 0,17 53-1,18 70 1,53-88-16,0 18 15,0-35-15,36 70 16,17-53 0,53-35-1,-1 0 1,-34-17 0,17-71-1,-53 52 1</inkml:trace>
  <inkml:trace contextRef="#ctx0" brushRef="#br0" timeOffset="16890.16">8625 4075 0,'0'-18'16,"0"36"-16,0-71 0,-17-36 16,17 72-1,-18 17-15,-35-35 16,0 35 0,-35 17-1,0 124 1,17 71-1,54-18 1,34-53 0,36-70-1,106-1 1,0-70 0,88-17-1,-194-1-15,158-88 16,-87 18-1,-71-71 1,-53 53 15,-18 18-15,-53 88 0,36 0-16,-53 35 15,-35 89 1,34-18-1,19 35 1,70-53 0,17-53-1,72-35 1,16-17 0,19-54-1,-36-35 1,-53 36-1,-17-1 1,-18 124 31,0 53-31,0-36-1,0-52-15,0 35 16,53-35-1,35-18 1,18-36 0,0-17-1,0-52 1,-106 34 0,0 18-1,-18 71 16,-35 88-15,35-36 0,-17 18 15,35-35-15,0-35-1,0-36 1,0 1-1,0-36 1,53-53 0,-35 71-16,17-18 15,-17 35-15,87-70 16,-34 70 0,-18 54-1,-18 52 1,-17 0-1,17 0 1,-17-70-16,35 17 31,35-17-15,0-18 0,-35-53-1,18-18 1,-54-17-1,-17 53-15,0-71 16,0 71 0,-17 105 15,17-35-31,-18 18 16,0-17-16,1 34 15,17-52-15,-18 52 16,18-52-1,0-36 32,0-17-31,18 17-16,17-52 16,-17 52-16,34-70 15,37-35 1,-54 105-1,0 36 1,-17 70 0,-18 0-1,0 18 1,35-53 0,36-53-1,-1 0 1,18-53-1,1-18 1,-54 36-16,18-36 16,-18-17 15,-35 53-15,-35 106 15,17-36-31,1 35 15,-1 19 1,18-19 0,53-35-1,35-35 1,18-17 0,-18-54-1,-17-35 1,-54-17-1,-17-18 1,-88 70 0,0 71 15,-71 71-15,53 17-1,71 18 1,53-71-1,52-35 1,-35 0-16</inkml:trace>
  <inkml:trace contextRef="#ctx0" brushRef="#br0" timeOffset="17157.43">11765 3898 0,'0'0'0,"18"-17"0,-18 34 31,0 1-31,0-1 0,-36 89 31,1 53-15,0-53 0,35 17-1,0-52 1,70-71-1,-52 0-15,106-18 16,-36-35 0,-53 36-16</inkml:trace>
  <inkml:trace contextRef="#ctx0" brushRef="#br0" timeOffset="17325.3">11642 4127 0,'0'0'0,"-18"0"0,0 0 0,36 0 32,0 0-32,105 0 31,-88 0-31,36-17 16,-18-1-16,88-35 15</inkml:trace>
  <inkml:trace contextRef="#ctx0" brushRef="#br0" timeOffset="18607.25">13194 4075 0,'0'-18'15,"0"36"-15,0-54 0,53-70 31,-36 71-31,1 18 0,35-89 16,-18 0 0,-35-18-1,0 89 1,-17 53 0,-54 88-1,71-71-15,-53 177 16,18-36-1,17 36 1,18-54 15,0-69-15,0-54 0,-70-35-1,-54-35 1,18-1-1,18-17 1,53 53 0,17 18-1,36 53 1,88-19 0,52-34-1,37-18 1,-72 0-1,36-70 1,-124 52-16,53-88 31,-70 18-15,-1 0 0,-17 70-1,0 71 1,-35 18-1,-18 52 1,18-52 0,35-36-1,0-53 17,35-17-17,18-71 1,-35 71-16,17-53 15,18-18 1,-18 106 0,-35 53 15,0 53-15,0-18-1,18-18 1,53-34-1,17-36 1,0 0 0,35-53-1,-17-36 1,-88 54-16,35-88 16,-53 34-1,-18 72 1,-70 17-1,17 88 1,71-70-16,-17 70 16,17-53-1,0 36 1,53-1 0,17-52-1,1-18 1,-54 0-16</inkml:trace>
  <inkml:trace contextRef="#ctx0" brushRef="#br0" timeOffset="18973.72">14693 4004 0,'0'-18'0,"0"36"0,0-53 0,0 17 15,0 36 16,-17 17-31,-1 106 16,0 53 0,18-35-1,0 105 17,0-193-32,0 229 15,0 0 1,-35-18-1,-36-70 1,36-124 0,-18 0-1,36-88 1,17-71 0,53-87-1,-1-19 1</inkml:trace>
  <inkml:trace contextRef="#ctx0" brushRef="#br0" timeOffset="19325.43">14693 4233 0,'-17'-35'0,"34"70"0,-34-88 0,17 18 16,0 17-16,0-17 15,0 18-15,88-36 16,35 35 0,-17 36-1,-53 70 1,-71 18 0,-88 17-1,-35-35 1,18-35-1,88-35 1,70-18 31,-17 0-47,52-18 16,18-17-1</inkml:trace>
  <inkml:trace contextRef="#ctx0" brushRef="#br0" timeOffset="20273.84">14975 4410 0,'71'0'16,"-142"0"-16,230-53 16,-124 35-16,18-17 15,88-71 1,-105 18 0,-36 17-1,-71 54 1,1 34-1,-19 54 1,54 17 0,18-53-16,17 71 31,35-53-15,71-35-1,35-18 1,-18-53-1,18-53 1,-105 88-16,34-88 16,1 1-1,-54 69 1,1 36 0,-18 18-1,0 17 1,0-17-1,0-36 32,0 1-47,0-19 32,0 19-17,-18 17 1,1 0-16,-19 17 15,-16 89 1,34 18 0,18-54-1,18 36 1,52-88 0,18-1-1,36-52 1,-36-35-1,0-72 1,-53 89-16,36-88 16,17-53 15,-53 71-15,-35 17-1,-35 106 1,-18 35-1,-35 124 1,53 0 0,35 35-1,0-53 1,35-70 0,18-1-1,0-70 1,0-18-1,0-34 1,17-54 0</inkml:trace>
  <inkml:trace contextRef="#ctx0" brushRef="#br0" timeOffset="20472.18">16281 3898 0,'0'0'0,"-18"0"0,0 0 0,36 0 32,70 0-17,-52-17-15,158-1 16,-18 0 0,0-17-1,-158 17-15</inkml:trace>
  <inkml:trace contextRef="#ctx0" brushRef="#br0" timeOffset="21356.84">1817 6579 0,'0'0'0,"-18"0"16,53 0-1,-17 0 1,17 0-16,18 0 0,141-17 16,-106 17-1,195-36 1,87 19 0,-158-1-1,-1 18 1,-158 0-1,-70 0 17,17-18-32,-71-34 15,36 16 1,17 19 0,18-1-1,18 0 1,0 1-16,70 17 15,18 35 1,-71 18 15,-70 70-15,-124 18 0,18-35-1,0-17 1,123-89-16</inkml:trace>
  <inkml:trace contextRef="#ctx0" brushRef="#br0" timeOffset="22407.03">5274 5856 0,'0'0'0,"-18"-18"0,1 1 15,-36 17 1,18 70-1,17 54 1,0-89-16,18 89 16,0 34-1,0-69 1,0 16 0,0-87-1,36-106 16,-19 70-31,36-88 16,-18-17 0,1 70-1,-19 35 17,-17 54-17,0-19-15,18 107 16,0-18-1,34 17 1,19-70 0,0-53-1,87-53 1,-34-35 0,-1-53-1,-17 0 1,-106-36-1,0 89 1,0 53 15,0 70-15,-35 71 0,17 35-1,18 18 1,0-71-1,35 0 1,54-70 0,34-36-1,1-70 1,-54 0 0,-35-53-1,-35 52 1,-52 54-1,-1 53 1,0 70 0,53 0 15,0 36-15,70-36-1,18-53 1,1-17-1,-19-36 1,36-52 0,-18-19-16</inkml:trace>
  <inkml:trace contextRef="#ctx0" brushRef="#br0" timeOffset="22823.23">8467 5838 0,'0'-17'0,"0"-1"0,0 1 15,0-1-15,0-70 16,-36 35 0,-34 53-1,-1 70 1,-17 54 0,18 70-1,52-141-15,0 35 16,18-35-16,0 106 15,71-71 1,35 0 0,88-88 15,-18-35-15,18-36-16</inkml:trace>
  <inkml:trace contextRef="#ctx0" brushRef="#br0" timeOffset="23723.66">9225 5980 0,'0'0'0,"-18"-36"16,1 19-16,-36 17 15,-71 0 1,36 35 0,-35 71-1,35 17 1,88-35-1,0 1 1,88-54 0,18-35 15,17-53-15,-52 0-1,17-53 1,-35-17-1,-53 52 1,-18 106 15,0 71-15,1 0 0,17-88-16,35 17 15,36-17 1,-36-18-16,53 0 15,53-71 1,-17 1 0,-54-19 15,-52-16-15,-18 69-1,-35 72 1,-1 52-1,19-18 1,-1 1 0,18-1-1,0-52 1,0-36 15,0-17-15,0-53-1,53 0 1,-35 70-16,52-52 16,54 52 15,-54 36-15,-34 87-1,-19-16 1,18 34-1,18-52 1,-35-71-16,70 0 16,18-18-1,-18-53 1,-35 19 0,-18-72-1,18 1 1</inkml:trace>
  <inkml:trace contextRef="#ctx0" brushRef="#br0" timeOffset="24623.23">12100 5980 0,'-17'-18'0,"34"36"0,-34-54 0,-1 19 16,18-1-16,0-17 0,0-36 15,0 1 1,71-1 0,-54 53-16,18 18 15,-17 0 1,70 36 0,-35 70-1,-18 35 1,-35 0-1,0-71 1,0-52-16,0 0 16,0-1-16,0-34 31,0-54-15,0 53-16,0-52 15,36-89 1,-19 106-16,54-70 15,35 52 1,0 89 0,-53 52 15,-1 71-15,-34 1-1,-18-72 1,0-52-16,0 17 15,0-53 17,18-17-17,-1 0-15,36-71 16,-17 71-16,52-89 16,71 1-1,-71 88 1,-18 70-1,-34 88 1,-36-17 0,0 53 15,-18-106-15,0 0-1,54-71 16,-1-17-31</inkml:trace>
  <inkml:trace contextRef="#ctx0" brushRef="#br0" timeOffset="25789.19">13864 5644 0,'0'-17'15,"0"34"-15,0-52 0,-17 35 31,-19 0-31,19 18 0,-36 52 16,0 19 0,17 52-1,19-53 17,17 0-17,53-35 1,35-53-1,35 0 1,-34-35 0,-1-54-1,-53-52 1,-53-17 0,-70 52-1,18 88 1,-54 71-1,54 35 1,17 53 0,53-17 15,17-36-15,54-35-1,0-53 1,52 0-1,-35-18 1,36-70 0,-89 70-16,53-105 15,-35 52 1,-35 19 0,-18 87 15,0-18-31,0 72 15,0-1 1,0 0 0,0-53 15,53-35-15,0 0-1,52-53 1,-34-17-1,-36-18 1,0-1 0,-17 54-1,-18 53 17,0 70-17,0 0 1,18-17-1,35-18 1,35-36 0,35-17 15,-17-35-15,-71 35-16,54-71 15,-1-34 1,-35-36-1,-53 70 1,-36 71 0,-69 71-1,52 52 1,53-35 0,35-17-1,88-36 1,1-35-1,-71 0-15,88 0 16,-88 0 0</inkml:trace>
  <inkml:trace contextRef="#ctx0" brushRef="#br0" timeOffset="26423.83">2099 8855 0,'176'-18'31,"-105"0"-31,0 18 0,175-35 32,90-18-17,-266 36-15,89 17 16,-89-18-16,142 0 15,-141 1 1,-107-1 15,-52 0-15</inkml:trace>
  <inkml:trace contextRef="#ctx0" brushRef="#br0" timeOffset="26655.63">3228 8537 0,'0'0'0,"-35"-17"16,35-1-1,53 0 1,105 18 0,-34 18-1,-89 17-15,18 89 32,-88 17-17,-159 53 1,-18-18-1,106-88 1,89-70 0</inkml:trace>
  <inkml:trace contextRef="#ctx0" brushRef="#br0" timeOffset="27672.52">4798 8167 0,'0'-18'0,"0"36"0,0-53 0,0 17 15,-18 36 16,0 17-15,-52 88 0,17 54-1,18-36 1,17-106-16,-35 106 16,36-70-1,17-54 1,52-70-1,37-35 1,52-71 0,-53 1-1,-17 70 17,-19 105-17,-34 54 1,17 52-1,-17 1 1,-18-36 0,18-70-16,52 34 15,-17-52 1,53-88 0,17-35-1,-52-1 1,-18-70-1,-35 36 1,-18 122 0,-18 72 15,18 52-15,0 70-1,0 1 1,53-35-1,17-36 1,36-70 0,0-18-1,53-71 1,-53-17 0,-53-18-1,-36-18 1,-34 36-1,-36 88 1,-18 71 0,53 17-1,1 53 17,52-53-17,18-52 1,35-36-1,36 0 1,-19-53 0,-69 35-16,122-53 15,-105 36-15</inkml:trace>
  <inkml:trace contextRef="#ctx0" brushRef="#br0" timeOffset="28938.75">8220 7920 0,'0'0'0,"0"-18"0,0 1 16,0-19-1,0 19-15,-88 17 16,17 0 0,-88 53-1,124-18-15,-71 71 16,18 35 0,0 106-1,88-141 1,53-1-1,70-52 1,18-53 0,71 0-1,-159-17 1,141-54 0,-88-17-1,-1-36 1,-87 19-1,-18 34 1,-70 36 0,-19 17-1,1 53 1,18 54 0,34 16-1,19 1 1,17-35-1,53-36 1,52-35 0,1-70-1,-35 17 17,17-53-17,-88 18 1,0 70-16,0-17 15,-18 88 17,1-36-32,-1 54 15,18 17 1,0-35 0,106-18-1,-35-35 1,52-35-1,-17-36 1,-71-17 0,-17-18-1,-1 18 17,-17 159-1,-17 35-16,-19-18 1,36 18 0,-17-89-16,17 18 15,0-17 1,-18-18 0,1-35-1,17-53 1,70-18-1,-52 71-15,70-71 16,53-18 0,-17 124-1,-36 36 17,-53 122-17,-35-34 1,-35 52-1,-18-88 1,35-35 0,53-88 15,-17 17-31,17 1 0</inkml:trace>
  <inkml:trace contextRef="#ctx0" brushRef="#br0" timeOffset="29357.35">11342 7743 0,'0'-17'0,"0"34"0,0-52 15,0 18-15,-18-19 16,-17 19 0,17 34-1,-35 107 1,36 17-1,-1 106 1,18-194-16,-18 123 16,1-70 15,17-53-15,35-53-1,18-35 1,-35 17-16,70-70 0</inkml:trace>
  <inkml:trace contextRef="#ctx0" brushRef="#br0" timeOffset="29590.38">11659 7708 0,'18'-35'0,"-36"70"0,36-105 16,-18 87-1,0 1-15,-18 17 0,1 18 16,17 141-1,0 35 1,-18-105 0,18-1-1,0-70 17,0-88-1</inkml:trace>
  <inkml:trace contextRef="#ctx0" brushRef="#br0" timeOffset="29788.97">11007 8202 0,'0'0'0,"-18"0"0,36 0 16,35 0-1,105-18 1,-17 1-1,-88 17-15,141-35 16,-17-1 0,-89 19-1</inkml:trace>
  <inkml:trace contextRef="#ctx0" brushRef="#br0" timeOffset="31755.49">12312 8061 0,'0'0'15,"53"0"1,-18-35 0,-17-18-1,-18 0 1,-53 0 0,35 53-16,-88 0 15,1 18 1,-19 70-1,54 18 1,17 35 0,53-18-1,53-35 17,52-88-17,36 0 1,-52-53-1,16-35 1,-52-35 0,-17-1-1,-36 54 1,0 105 15,-36 71-15,36-18-1,0 18 1,36-71 0,34-17-1,36-36 1,-18-17 15,0-53-15,-52 0-1,-19 52-15,-17-52 16,-35 141 15,-35 53-15,34 0 0,1-18-1,35-71-15,0 19 16,35-72 15,1-16-15,34-54-1,1-18 1,-54 89 0,36-18-1,-18 35 1,1 18-1,17 89 1,0-1 0,17 0-1,36-17 1,17-36 0,1-35-1,17-18 1,-17-35-1,-36-53 1,-88-35 0,0 35-1,-36 36 17,-34 52-17,-18 36 1,-1 88-1,37 0 1,16 35 0,36-35-1,18-54 1,52-34 0,1-18-1,0-53 1,-18-35-1,-18-35 1,-18-54 0,36 1-1,-53 158 1,0-52 0,0 52-1,0 36 1,-53 70-1,36 53 1,17 0 0,0 53-1,35-123 1,36-1 0,17-52-1,18-18 1,35-71-1,0-88 1,-71 18 0,1-70-1,-36 105 17,-17 18-17,-18 70 1,-18 71-1,-35 35 1,18 18 0,35 70-1,0-35 1,0-52 0,88-1-1,0-71 1,-17-17-1,17-52 1,18-54 0,-35 0-1,-54-35 17,-17 88-17,-70 70 1,-1 72-1,53-1 1,18 18 0,53-36-1,53-34 1,-18-36 0,1-18-1,-1-53 1,-35-52-1,-53 88 1</inkml:trace>
  <inkml:trace contextRef="#ctx0" brushRef="#br0" timeOffset="33973.65">16581 7708 0,'0'0'0,"17"-70"32,-17 52-32,0 0 15,0 1 1,0 52-1,-53 88 1,36-17 0,-1 53-1,18-53 1,18-88 0,52 34-1,18-52 1,-17-17-1,17-71 1,-17-1 0,-1-52-1,-70 106-15,36-88 16,-19-1 0,1 89-1,-18 123 16,-18-53-31,1 18 16,17 0-16,-36 88 16,36-53-1,18 1 17,52-72-17,1-17 1,70-35-1,0-53 1,18-36 0,-36-17-1,-105 71 1,-18 17 0,-18 53-16,-34 17 15,-19 89 1,53 0-1,18 0 1,18 0 0,17-53-1,-35-18 17,0-17-17,0-54 1,-53-34-1,0 17 1,18 0 0,17 53-1,1 17 1,17 1-16,17 53 16,36-36-1,53 0 1,-35-35-1,88 0 1,-71-53 0,18-35-1,-36-18 17,-35 18-17,-35 53-15,0-18 16,-17 71 15,-36 87-15,18-34-1,35 35 1,0-89-16,0 19 16,105-1-1,19-35 1,-18-18-1,35-52 1,-71-1 0,1-17-1,-53 0 1,-54 88 31,1 53-32,0 35 1,35 18 0,0-53-1,0-36-15,0 19 16,-18-36 0,18-53 15,18-36-16,52-16 1,-34 87-16,52-70 16,35 17-1,-17 71 17,0 0-17,-71 88 1,-35-17-1,-35 52 1,17-70 0,1-17-1,17-19 1,0-34 15,0-1-31,53-35 16</inkml:trace>
  <inkml:trace contextRef="#ctx0" brushRef="#br0" timeOffset="34688.35">19720 7708 0,'0'0'0,"0"-17"0,18-1 15,-18 0-15,-35 1 16,-36-1-1,-52 36 1,17 17 0,0 35-1,53 19 1,53-19 0,18 1-1,35-71 1,35 17-1,-18-34 1,-52-1-16,53-52 16,-36-1-1,0 18 1,-17 35 15,-18 1-15,-18 52 15,18-17-31,-18 70 16,18 35-1,0 19 1,0 34 0,18-35-1,-18-88-15,0 141 16,0 35-1,-18-88 1,-17 53 0,0-52-1,35-37 1,-18-69 0,-17 34-1,-36-35 1,36-35-1,-53-35 1,17-18 0,18 0-1,-35-35 1,35 0 0</inkml:trace>
  <inkml:trace contextRef="#ctx0" brushRef="#br0" timeOffset="36105.24">18027 7020 0,'0'18'0,"-18"0"0,18 17 31,0-18-15,0 1-16,18-18 31,0 0-31,-1 0 0,36-18 16,-18-34 15,-35 16-15,0 1-1,-53 35 1,1 0 0,-1 53-1,17 0 1,36-18 0,53-35 15,-35 0-31,0 0 15,17-18 1,-18 1 0,-17-1-1,0 1 1,0 52 31,-35 0-47</inkml:trace>
  <inkml:trace contextRef="#ctx0" brushRef="#br0" timeOffset="37221.12">7814 9913 0,'18'-18'0,"-36"36"0,53-71 0,-35 0 16,0 36-16,0-1 15,0-35-15,-53 53 16,-35 71 0,53-36-1,-36 124 1,-34 70-1,-1 18 1,17-71 0,1-17-1,71-71 1,17-70-16,53-71 31,-18 18-15</inkml:trace>
  <inkml:trace contextRef="#ctx0" brushRef="#br0" timeOffset="37487.65">7761 9931 0,'35'-53'0,"-17"17"16,17-34-1,-17 52 1,-18 36-16,0 70 15,0 89 1,0 34 0,0-52-1,0 35 1,-35-53 0,-1-88-1,-34-35 1,52-18-16</inkml:trace>
  <inkml:trace contextRef="#ctx0" brushRef="#br0" timeOffset="38037.92">7285 10477 0,'0'0'0,"17"0"47,107 0-32,35-35 1,88-35 0,-18-19-1,-176 72-15,53-36 16,-53 35 0,-36 18-1,-17 36 1,-53 52-1,53 53 1,-17-53 0,17 0-1,53-88 1,0-17 15,35-54-15,-35-17-1,17-53 1,-70 123-16,0-105 16,0 105-1,-17 36 1,17 70 0,-18 53-1,18 18 1,0-89-1,35-70 1,18-35 0,35-53-1</inkml:trace>
  <inkml:trace contextRef="#ctx0" brushRef="#br0" timeOffset="38304.46">9049 9825 0,'0'-35'15,"0"70"-15,0-141 16,0 124 0,0 70-1,0 71 1,0-106-16,-18 158 16,0 1-1,18-106 1,18-18-1,35-88 1,18-53 0,-54 18-16,89-89 15</inkml:trace>
  <inkml:trace contextRef="#ctx0" brushRef="#br0" timeOffset="38653.44">9384 10195 0,'0'71'31,"0"17"-15,-18-53-16,18 53 15,18 1 1,52-54 0,36-35-1,71-71 1,-107-17-1,-52-35 1,-71-18 0,-71 70-1,-17 53 1,-17 71 15,87 0-15,36 18-1,35-36 1</inkml:trace>
  <inkml:trace contextRef="#ctx0" brushRef="#br0" timeOffset="38870.92">8943 10107 0,'0'-18'32,"18"1"-32,34-1 15,-34 18-15,70-35 16,53 17 15,1 1-15,-37 17-1,-16-18-15</inkml:trace>
  <inkml:trace contextRef="#ctx0" brushRef="#br0" timeOffset="39138.68">10442 9842 0,'-17'0'15,"-1"0"-15,0 18 16,1 0-16,-36 88 16,17 35-1,1-18 1,35-88 0,0 71-16,0 35 31,0-105-16,35-36 1,54-53 0</inkml:trace>
  <inkml:trace contextRef="#ctx0" brushRef="#br0" timeOffset="39404.6">10830 9825 0,'0'0'16,"0"-18"-16,-17 18 0,17-17 15,35-1-15,53 18 16,71-18 15,17 18-15,-70 0-1,-53 0 1,-88 0 15</inkml:trace>
  <inkml:trace contextRef="#ctx0" brushRef="#br0" timeOffset="39669.74">11183 9772 0,'-18'0'31,"18"18"-31,-17-1 0,-19 71 16,19 1-1,-18 34 1,-1 18 0,19-35 15,-19-35-16,36-36 1,0-18 0,36-52-1</inkml:trace>
  <inkml:trace contextRef="#ctx0" brushRef="#br0" timeOffset="40087.46">12753 9437 0,'-35'0'15,"70"0"-15,-106 0 0,-17 0 16,71 0-16,34 0 31,1 0-31,158-18 16,-123 1-16,88-1 15,-53 18-15,177-35 16,-106 17 0,-124 18-1,-53 0 1,-70 0 15,-53 0-31</inkml:trace>
  <inkml:trace contextRef="#ctx0" brushRef="#br0" timeOffset="40355.01">13070 9366 0,'0'18'31,"-17"0"-31,17-1 16,-36 36 0,36-35-16,-35 88 15,0 88 1,-18-18-1,18-53 1,-36 19 0,18-54-1,53-71 1,88-70 31,18-17-32</inkml:trace>
  <inkml:trace contextRef="#ctx0" brushRef="#br0" timeOffset="41403.67">13758 9807 0,'18'0'0,"-36"0"0,18 0 31,-88 71-16,53-54-15,-53 54 16,17 35 0,53-18-1,18-17 1,71-36 0,35-35 15,-36 0-16,1-35 1,-71-36 0,-18 0-1,-35-34 1,18 16 0,35 36-1,124-17 1,52 70-1,-35 0 1,-17 88 0,-107-17-1,-17-36-15,-53 53 16,-35 18 15,53-53-15,35 0-1,35-53 1,53 0 0,-52 0-16,87-35 15,1-54 1,-89 1 0,-53-53-1,-88 35 1,89 71-16,-72 0 15,72 17 1,70 18 15,-18 0-31,71 18 16,70-18 15,54-36-15,-36-17-1,35-52 1,-123-36 0,-89 35-1,-34 17 1,-71 54 0,-18 106-1,0 88 1,35 17-1,18 71 1,53-35 0,36-89-1,-19-105-15,89 70 16,-35-53 15,17-35-15,0-35-1,0 0 1,0-71 0,-88 88-16</inkml:trace>
  <inkml:trace contextRef="#ctx0" brushRef="#br0" timeOffset="41604.62">15628 10142 0,'0'0'0,"0"18"0,0 0 0,-18-18 16,1 0-1,-1 0 32,-17 0-31,-18 17-16</inkml:trace>
  <inkml:trace contextRef="#ctx0" brushRef="#br0" timeOffset="42454.99">6791 11783 0,'0'0'0,"0"17"31,35-17-31,-17 0 16,52 0-1,89 0 1,-106 0-16,141 0 16,159 0-1,106 0 1,176 0-1,-53 0 1,388 0 0,106 0-1,-812 18-15,548 0 16,158-1 15,-124-17-15,-193 0-1,-282 0 1,-72-17 0,-246 17-16,53-18 15,-88 18 1,-18-35 0,-35-1-16</inkml:trace>
  <inkml:trace contextRef="#ctx0" brushRef="#br0" timeOffset="42586.32">15381 11747 0,'0'0'0,"-18"0"16,-17 0-16,-35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34:55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1940 0,'0'0'0,"0"18"16,0 0-1</inkml:trace>
  <inkml:trace contextRef="#ctx0" brushRef="#br0" timeOffset="955.14">2134 1076 0,'18'0'0,"52"0"31,-52 0-31,53-53 16,-18 0 0,17-17-1,-70 34-15,0-34 16,0 52-16,-53-17 16,-70 35-1,-71 53 1,70 53-1,36-18 1,70-53-16,18 71 16,18-36-1,70-17 17,0 0-17,1 0 1,52 18-1,-124-36-15,54 36 16,-53-1 0,-36 54-1,-88-54 1,-70 1 0,70-54-1,-35-17 1,53-35-1,35 0 1,35-18 0,18 18-1,18-18 17,105-18-17</inkml:trace>
  <inkml:trace contextRef="#ctx0" brushRef="#br0" timeOffset="1338.54">3104 794 0,'0'0'0,"-17"-36"16,-1 36-16,1 0 15,-1 18 1,-35 53 0,18 123-1,-18-36 1,17 54-1,1-53 1,35-89 0,0 1-1,35-71 1,-17 0 0,17-53-1,-35 35-15</inkml:trace>
  <inkml:trace contextRef="#ctx0" brushRef="#br0" timeOffset="1538.83">2646 1464 0,'0'0'0,"-18"0"15,36 0 1,35 0-1,35 0 1,0-35 0,36-1-1,-89 19-15,0 17 16</inkml:trace>
  <inkml:trace contextRef="#ctx0" brushRef="#br0" timeOffset="2271.8">3193 1446 0,'123'-17'16,"-88"-1"-1,54-17 1,16-36-1,-87 18 1,-18 36-16,0-19 16,-71 36-1,-17 18 1,-35 70 0,35 0-1,35 18 1,53 0-1,53-71 1,123-35 0,-17-17-1,17-36 17,-88 0-17,-52 35-15,17-70 16,-53 35-1,0 18 1,0 70 15,-18 36-15,18-54-16,-18 107 16,18 123-1,0-36 1,0 107-1,0 35 1,0-106 0,0 88-1,-35-176 17,0-54-17,17-140 16,18-71-15,18 53-16,52-229 16,-52 194-16</inkml:trace>
  <inkml:trace contextRef="#ctx0" brushRef="#br0" timeOffset="2604.91">3845 1940 0,'-17'-53'0,"34"106"0,-34-229 0,-1 35 15,18-18 1,71 53 0,-1 53-1,54 53 1,-19 0 15,-69 0-31,52 36 16,-70 34-1,-71 1 1,-53 17 0,18-35-1,17-18 1,53-35 0,54-18 15,-1-17-16</inkml:trace>
  <inkml:trace contextRef="#ctx0" brushRef="#br0" timeOffset="3022.65">4692 1358 0,'18'0'15,"17"-53"1,-35 36-1,0-1 1,-53 18 0,18 0-16,-54 18 15,-16 35 1,52-18 0,53 18-1,53-18 1,105 18-1,-52 0 1,-18 0 0,-88 0-1,-70 17 17,-71-17-17,88-53-15,-141 18 16,106-18-1,52 0 1,54-53 0,70-35-16</inkml:trace>
  <inkml:trace contextRef="#ctx0" brushRef="#br0" timeOffset="3421.49">5874 917 0,'0'0'0,"0"-17"0,-18-19 15,18-17 1,0 71 0,0 70-1,0 89 1,-35-36 0,-18 17-1,35-69 1,1-54-16,17 18 15,0-36-15,0 19 16,17-36 0,36-18-1,-35 0 1</inkml:trace>
  <inkml:trace contextRef="#ctx0" brushRef="#br0" timeOffset="3838.65">6174 1235 0,'-18'17'31,"18"1"-31,-35 17 16,35-17-16,-18 70 16,18-17-1,0-1 1,35-17-1,54-53 1,-1-18 0,-53 1-16,88-71 15,-52-1 17,-89-34-17,-52 52 1,-71 54-1,17 17 1,71 0-16,-53 53 16,71-53-16,-18 53 15,53-36 1,18 1 0,70-36-1,-53-17 1</inkml:trace>
  <inkml:trace contextRef="#ctx0" brushRef="#br0" timeOffset="4059.85">5680 1094 0,'-18'0'0,"36"0"0,-54 0 0,72 0 31,70 0-16,35 0 1,35-36 0,-52 36-1,-36-17 1</inkml:trace>
  <inkml:trace contextRef="#ctx0" brushRef="#br0" timeOffset="4904.95">8273 1517 0,'0'0'0,"17"0"0,1-18 0,35-70 31,-36 70-15,-17-17-16,0-71 31,0 71-31,-17-35 16,-18 52-16,-54-88 15,19 106 1,-54 0 0,-52 106-1,17 35 1,124 18 0,35-71-1,70-18 1,19-70-1,69-17 1,-34-36 0,17-106-1,-106 124-15,53-159 32,-35-88-17,-53 123 1,0 106-16,-35-18 15,0 36 1,-36 53 0,36 105-1,35 18 1,35 71 0,18-71-1,35-17 1,-35-71-1,-35-36-15,52 1 16,-17-36 0,0-17-1</inkml:trace>
  <inkml:trace contextRef="#ctx0" brushRef="#br0" timeOffset="5389.71">9066 882 0,'18'-53'15,"-36"106"-15,36-88 16,-53 88 0,-36 70-1,1-17 1,52-71-16,0 89 16,18-54-1,36-35 1,52-35-1,35-35 1,-17-18 0,0-123-1,-106 35 17,-18 0-17,-52 105 1,-71 54-1,35 53 1,-35 123 0,105-71-1,19-17 1,52-53 0,89-18-1,-19-35 1,89-53-1,-105-17 1,16-36 0</inkml:trace>
  <inkml:trace contextRef="#ctx0" brushRef="#br0" timeOffset="6271.47">9490 1129 0,'17'-35'0,"1"-18"16,-53 141 15,52-159-15,-52 177-1,17 0 1,18-88-16,0 70 16,0-35-1,36-36 1,34-17 0,1-53-1,-1-35 1,-17 0-1,-17 18 1,-36 52 0,0 53-1,0 36 17,-18 17-17,18-18 1,18-34-1,52-36 1,-35 0-16,54 0 16,-72 0-16,54-36 15,-36-52 1,-35 18 0,0-54-1,0 71 1,18 36-16,17-19 15,-17 36-15,52 0 16,36 18 0,-53 35-1,0 53 1,-36-18 15,-17 0-15,-17-70-1,-18-1 1,17-52 15,18 18-31,0-36 16,18 35-16,34-105 16,-34 87-16,70-87 15,71 35 1,-35 88-1,17 52 1,-88 37 0,-53 52-1,0-106-15,-36 36 32,-17-1-17,0-52 1,18-1-1,53-69 17,-1 16-32,19 19 0</inkml:trace>
  <inkml:trace contextRef="#ctx0" brushRef="#br0" timeOffset="6538.42">11377 653 0,'18'-18'0,"-36"36"0,36-54 0,-18 19 31,-36 70-15,-16 88-1,16 0 1,1 35 15,17-88-15,18-52-16,0 34 15,71-70 17,-1-35-17,-34 0-15,-19 17 0</inkml:trace>
  <inkml:trace contextRef="#ctx0" brushRef="#br0" timeOffset="6953.77">11659 935 0,'-88'70'47,"70"-34"-47,-17 34 15,18-34 1,17 69-16,0-52 31,52-17-15,1-36-1,53-18 1,-88 0-16,35-17 16,-18 0-16,18-106 15,-53 17 1,-18 1 0,-52 105-1,-54 36 1,18 52-1,89-35-15,-89 71 16,88-35 0,71 17-1,35-70 1,89-1 15,-124-17-31</inkml:trace>
  <inkml:trace contextRef="#ctx0" brushRef="#br0" timeOffset="7887.92">12224 1094 0,'17'-36'16,"-34"72"-16,52-142 15,-35 88-15,0-17 16,-18 35 0,1 0-16,-36 35 15,-35 71 1,17-18-1,53 18 1,18-53 0,18-35-1,0-1 1,17-17 0,71-53-1,0-53 1,-36 1-1,-52 69-15,17-34 16,-17 17 0,-18 70-1,-36 89 1,19-17 0,17 16-1,70-52 1,107-17-1,-18-36 1,35-36 0,-71-70-1,-88-17 1,-35-1 15,-70 1-15,34 105-16,-52 18 15,-53 89 1,53 16 0,35 37-1,53-72 1,35 1 0,-17-54-16,53-17 15,34 0 1,-34-70-1,35-71 1,-36-1 0,1-140-1,-53 124 17,-18 34-17,-18 106 1,-53 89-1,36 35 1,17 158 0,18-105-1,36 18 1,-1-89 0,-17-18-1,-1-70 1,1 0-1,0-17-15,52-36 16,-35 35 0</inkml:trace>
  <inkml:trace contextRef="#ctx0" brushRef="#br0" timeOffset="8472.08">14252 653 0,'0'0'0,"-17"0"15,-72 0 1,-52 0 0,18 17-1,17 54 1,71-18 0,35-36-16,0 54 15,88-36 1,53-17-1,-35-18 1,0-18 0,-89 18-1,-70 0 17,-70 53-17,-18 18 1,88-36-1,35 0 1,18-17 0,53-18-1,88 0 1,-35-18 0,-18 18-1,-88 88 1,-35-17-1,-106 88 1,53-71 0,0 18-1,70-53 1,18-36 15,0-34-15,0-1-16</inkml:trace>
  <inkml:trace contextRef="#ctx0" brushRef="#br0" timeOffset="9770.85">15275 811 0,'36'0'0,"-19"0"16,54 0-1,-36 0-15,53 18 16,53-71 0,-105 35-16,105-87 15,-88-19 1,-53-52 0,-18 105-1,-70 54 1,17 105-1,-52 88 1,-1 618 47,124-776-48,0-36 16,-17 0-31,-19-17 16,-34-53 0,-1 35-1,1 35 1,-1 54 0,54-19-16,17 71 15,0-35 1,105-17-1,19-19 1,87-17 0,-69-35-1,16-89 1,-105 54 15,-35-1-15,-53 142 15,17-53-31,18 34 16,-18 37-1,18-72-15,0 1 16,0 0 0,53-36-1,35-53 1,-17 1-1,17-54 1,-70 89 0,-18 53-1,0 52 1,0 36 15,0-18-15,70 0-1,1-88 1,70 0 0,-17-17-1,34-54 1,-70-35 0,-35-35-1,-53 53 1,-70 88-1,-18 88 1,52-17 0,36 52-1,18-52 1,-18-53 0,18 52-1,-1-88 16,-17 1-15,53-54 0,0-52-16</inkml:trace>
  <inkml:trace contextRef="#ctx0" brushRef="#br0" timeOffset="10005.23">17074 723 0,'0'0'0,"106"-141"15,-88 123 1,-18 89-1,0 35 1,0-53-16,0 123 16,0 1-1,0-72 1,0 1 15,0-71-15,0-52 15,-71-89-15</inkml:trace>
  <inkml:trace contextRef="#ctx0" brushRef="#br0" timeOffset="11053.7">16986 1129 0,'-17'-18'0,"34"36"0,-52-53 16,35 17-1,88 18 1,106-18-1,18 1 1,-18 17 0,18-36-1,-124 19 1,-71-1-16,1 0 31,-106 36 0,17 35-15,-35 53 0,1 0-1,69-36 1,36 1 0,71-54-1,17-17 1,36-35-1,-36-35 1,-53 34-16,36-87 16,17-36-1,-88 89 17,-18 70-32,-35 70 31,0 54-16,36-1 1,17-35 0,70-17-1,36-36 1,53-35 0,-18-53-1,-106 36-15,106-142 16,-53-35-1,-35-18 1,-53 106 0,0 89-1,-17 17-15,-54 35 16,1 71 15,-1 105-15,71-69-1,18 16 1,52-87 0,71-18-1,-52-53 1,16-53 0,-16-53-1,-72 53-15,71-141 16,-35-18-1,-35 159-15,-18-88 16,0 124-16,-18-1 16,-70 106-1,18 53 1,52 36 15,18-1-15,88-52-1,53-54 1,124-70 0,-142 0-1,18-70 1,-123 34-16</inkml:trace>
  <inkml:trace contextRef="#ctx0" brushRef="#br0" timeOffset="11687.47">9648 2769 0,'0'0'0,"0"-35"0,0 0 0,0-53 32,0 140-17,0 107 1,-52 0 0,34-88-16,-35 105 15,18 18 1,-1-88-1,19-71 1,17-88 15,70-123-15,-34 105-16</inkml:trace>
  <inkml:trace contextRef="#ctx0" brushRef="#br0" timeOffset="11903.14">9825 2593 0,'53'-71'16,"-106"142"-16,106-159 0,-36 105 16,1 107-1,0-71-15,-18 105 16,0 72 0,0-54-1,0-17 1,0-89-1,0-34 1,0-89 0,-18 18-1</inkml:trace>
  <inkml:trace contextRef="#ctx0" brushRef="#br0" timeOffset="12470.49">9525 3157 0,'0'0'0,"-18"0"0,-17 0 15,35 36 1,35-1 0,54-35-1,122-18 1,-17-35 0,53-17-1,-106-1 1,-70 54-1,-89 87 17,-17 71-17,17-35 1,18-71 0,0 54-1,18-54 1,70-35-1,-17-35 1,52-89 0,-35 1-1,-70 87-15,17-105 16,-17 88 0,-36 106 15,1-17-31,-19 52 15,36 53 1,0-18 0,18-70-1,53-35 1,17-18 15,-18-53-15,-52 18-16</inkml:trace>
  <inkml:trace contextRef="#ctx0" brushRef="#br0" timeOffset="12737.39">11271 2646 0,'0'0'0,"0"-35"16,36-54 0,-36 125-1,0 52 1,0-35-16,-36 88 15,-17 53 1,18-18 0,17-70-1,18-18 1,36-70 0,52-53 15,-18-36-16,19-17-15</inkml:trace>
  <inkml:trace contextRef="#ctx0" brushRef="#br0" timeOffset="13088.27">11624 2999 0,'-18'0'16,"1"53"-1,-19 35 1,19 35-1,17-35 1,0-70-16,70 35 16,36-53-1,53-35 1,-53-36 15,-18-52-15,-88-18-1,-106 52 1,-35 72 0,18 17-1,17 53 1,35-36 0,71 1-1</inkml:trace>
  <inkml:trace contextRef="#ctx0" brushRef="#br0" timeOffset="13288.7">11183 2928 0,'0'0'0,"18"0"15,-1-18 1,72 18-1,34-35 1,-17 35 0,-71 0-16,53-35 15,18 35 1</inkml:trace>
  <inkml:trace contextRef="#ctx0" brushRef="#br0" timeOffset="13586.32">12559 2646 0,'0'-18'15,"0"36"-15,-18-36 16,1 53-16,-19 54 16,1 52 15,35-106-31,-18 36 15,18-18-15,-35 88 16,35-71 0,18 1-1,35-71 1,35-36 0,35-52-1,-87 35 1</inkml:trace>
  <inkml:trace contextRef="#ctx0" brushRef="#br0" timeOffset="13819.69">12806 2769 0,'0'0'15,"-18"-17"-15,1-1 16,34 0 15,107 18-15,52-35-1,89 17 1,-124 18 0,-71 0-1,-87 0 1,-89 18 0,71-18-16</inkml:trace>
  <inkml:trace contextRef="#ctx0" brushRef="#br0" timeOffset="14037.23">13176 2699 0,'0'17'0,"0"19"15,0 52 1,0 53 0,0-18-1,-17 36 16,17-124-31,0 54 16,0-36 0,0-71 15</inkml:trace>
  <inkml:trace contextRef="#ctx0" brushRef="#br0" timeOffset="15021.52">3616 2540 0,'0'0'15,"-35"0"-15,-18 0 32,70 0-1,19 0-31,70 0 15,35 0 1,123 0 0,36 0-1,-176 0-15,281 0 16,54 0 15,-300 0-31,334 0 16,248-35-1,-123 17 1,228 0 0,36 1-1,-194 17 1,-458 0-16,440 0 16,247-18-1,-229 1 1,247-19-1,-247 19 1,-477 17-16,407 0 16,-424 0-16,335 0 15,71 0 1,-212 0 15,0 0-15,-194 0-1,-35 0 1,-142-18 0,-17-17-1</inkml:trace>
  <inkml:trace contextRef="#ctx0" brushRef="#br0" timeOffset="15153.58">17004 2275 0,'-18'0'16,"36"0"-16,-71 0 0,-18 0 15,-52 53 1,35-35 0,0 0-1</inkml:trace>
  <inkml:trace contextRef="#ctx0" brushRef="#br0" timeOffset="15820.32">9490 4180 0,'-36'0'0,"72"0"0,-124 0 0,-54 0 32,107 0-32,0 0 0,-71 0 15,18 0 1,-18 0 0,212 0 15,-53 0-31,282-17 15,53-1 1,212 18 0,35 0-1,-194 0 1,229 0 0,-388 0 15,-17 0-16,-159 0 1,-54 0 0,-34 0-1,0 0 1,-18 18 0</inkml:trace>
  <inkml:trace contextRef="#ctx0" brushRef="#br0" timeOffset="15920.43">12859 4251 0,'0'0'0,"0"18"16,0-1 0,17-17-16,1 0 15,17 0 1</inkml:trace>
  <inkml:trace contextRef="#ctx0" brushRef="#br0" timeOffset="43235.5">7532 5433 0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37:53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9172 3492 0,'0'0'0,"-17"18"16,17 0 15,0-1-15,35-17-1,18 0 1,-18 0-16,106-17 16,0 17-1,89-18 1,-36 18 0,-141 0-16,141 0 15,-106 0 1,-35 0-1,-36 0 1,-34 18 47,-1-18-48,-35 0 1,0 17-1,18-17-15</inkml:trace>
  <inkml:trace contextRef="#ctx0" brushRef="#br0" timeOffset="366.74">9754 3563 0,'0'0'16,"-17"0"-16,17 18 31,-18-1-31,18 1 16,-18 35 0,1 17-1,-1 54 1,0-89-16,1 89 15,17 34 1,0-69 0,0-19-1,0-52 1,0-1 0,0-69 15,17 16-16</inkml:trace>
  <inkml:trace contextRef="#ctx0" brushRef="#br0" timeOffset="1267.19">10213 3916 0,'0'0'15,"0"-18"-15,18 18 16,-36 0 15,0 18-31,1-1 0,-36 54 16,0 17 0,-18 18-1,54-35 1,-1-1-1,53-35 1,53-35 0,1 0 15,-1-35-15,-35 0-1,-53-36 1,0-35-1,-71 18 1,18 35 0,36 36-1,17-1 17,70 0-17,-52 18-15,88-35 16,-1 35-1,19-17 1,-36 17 15,-70 17-15,-18 54 0,-71 35-1,36-1 1,17-34-1,18 0 1,18-36 0,105-35-1,-34 0 1,16-53 0,-34-18-1,-36-70 1,-35 53-1,-17 53 1,-72-36-16,1 71 31,-18 0-15,36 0 0,52 35-1,1 1 1,17-1-1,17-17 1,36-36 0</inkml:trace>
  <inkml:trace contextRef="#ctx0" brushRef="#br0" timeOffset="1648.88">11324 3510 0,'0'18'31,"-17"17"-31,17-17 0,-18 35 16,-17 35-1,-1 53 1,19-35 0,-1-53-16,0 52 15,18-69-15,0 52 16,0-17 0,0-54-1,0-34 32,18-19-47,0 19 0,-1-1 16</inkml:trace>
  <inkml:trace contextRef="#ctx0" brushRef="#br0" timeOffset="2249.88">11853 3863 0,'0'0'16,"0"-18"-16,0 1 16,0-1-1,-70 18 1,-18 0-1,35 18 1,-36 52 0,54-35 15,35-17-31,-17 35 16,17 0-1,0-18 1,70 0-1,1-17 1,-36-18-16,88 0 16,-87 0-16,87 0 15,-17 0 1,-88 18 0,-18 35-1,-71-18 1,-17 0-1,-18 1 1,88-36 0,-52 17-16,17 1 31,18-18-15,17 17-1,0-17 16,1 0-31,-1 0 0</inkml:trace>
  <inkml:trace contextRef="#ctx0" brushRef="#br0" timeOffset="3037.89">8572 4604 0,'-17'0'15,"34"0"-15,-52 0 0,-35 0 16,52 0-16,36 0 62,-1 0-62,36 0 16,106 0 0,106 0-1,-36 0 1,-159 0-16,301 0 15,-1 0 1,89 17 0,-106-17-1,88 0 1,-142 0 0,72 0-1,-283 0-15,194 0 16,-105 0-1,-19 0 1,-69 0 0,-36 0 15,-36 18-15,1-18-1</inkml:trace>
  <inkml:trace contextRef="#ctx0" brushRef="#br0" timeOffset="3215.58">12806 4657 0</inkml:trace>
  <inkml:trace contextRef="#ctx0" brushRef="#br0" timeOffset="6415.52">9578 5027 0,'0'-18'16,"18"18"-16,17-17 15,-35-1 1,-18 18 0,1 0-1,-54 53 1,-52 88-1,87-88-15,-123 71 16,-52 34 0,-18 1-1,87-71 1,19 0 0,70-52-1,35-19 1,1-34 15,17-19-15,0-16-1</inkml:trace>
  <inkml:trace contextRef="#ctx0" brushRef="#br0" timeOffset="6882.36">8484 5503 0,'18'-17'15,"-36"34"-15,54-34 16,-19 17 15,-17 17-31,0 19 16,0-1 0,0 0-16,-53 36 15,18-1 1,0-17-1,-1-18 1,19-35 15,34-17 1,36 17-17,36-18 1,-1 18-1,18 0 1,-71 0-16,35 35 16,-17-17-1,-35 0 1,-18-1 0,-18-17 30,1 0-30</inkml:trace>
  <inkml:trace contextRef="#ctx0" brushRef="#br0" timeOffset="7083.69">8890 5891 0,'0'0'0,"18"0"15,-1 0 1,1 18-1,-18 0 1,18-18 0,-18 17-1,-18-17 17,0 0-32,-35 18 15</inkml:trace>
  <inkml:trace contextRef="#ctx0" brushRef="#br0" timeOffset="8115.77">3863 6579 0,'18'0'0,"-36"0"0,36-17 16,-1-1-16,1 0 15,-1-35-15,36-35 32,-17 18-17,-19-18 1,-17 70-16,0-17 15,-53 17 1,-52 18 0,-37 18-1,54 17 1,-18 35 0,71 1-1,35 35 1,0-71-16,53 36 15,71 17 1,-36-18 0,18 19 15,-89-19-15,-52 18-1,0-70-15,-71 35 16,-106-18-1,71-35 1,0 0 0,70-35-1,36-36 1,17 1 0,18 35-1,36 35 1,105 0-1</inkml:trace>
  <inkml:trace contextRef="#ctx0" brushRef="#br0" timeOffset="9165.12">4304 6650 0,'0'0'0,"35"-18"16,18-35-1,-53 18 1,-35 35 0,-18 0-1,-18 53 1,18 35 0,18 53-1,17-105-15,1 34 16,-1-52-16,18 88 15,0-54 1,71-34 15,-1-18-15,71-35 0,1-36-1,-1-17 1,-71 18-1,-52-19 1,-18 72 0,-53 17-1,-35 53 1,70 0 0,18 17-1,35-52 1,54 35-1,-37-36 1,1 19 0,-35-19-1,0 1 17,-1-18-17,1 0 1,0-18-1,17-17 1,-17 17 0,-1-17-1,-17 53 32,0-1-47,0 1 16,0 0-16,0-1 31,0-34 16,0-1-31,0-35-1,18 35-15,-18-35 16,17 18-1,1 35 1,-18 35 15,0 1-15,0-19-16,0 19 16,-18-1-1,-17 0 1,18-17-1,17-36 17,0-35-17</inkml:trace>
  <inkml:trace contextRef="#ctx0" brushRef="#br0" timeOffset="9341.62">4992 6632 0,'-18'0'47,"18"18"-16</inkml:trace>
  <inkml:trace contextRef="#ctx0" brushRef="#br0" timeOffset="9731.84">5327 6720 0,'0'18'16,"0"0"-16,-18-1 15,-17 54 1,17 17 0,-17 88-1,17 1 1,1-124-16,-18 211 16,-18 19-1,17-89 1,19 35-1,-1-106 1,18-105-16,0 53 16,0-107 31,35-87-32,-17-54 1,0 36-16</inkml:trace>
  <inkml:trace contextRef="#ctx0" brushRef="#br0" timeOffset="10065.34">5203 7003 0,'0'0'0,"0"-18"0,0-35 16,18-17-1,17 34 1,54 19-1,-19 17 1,18 53 0,-52 17 15,-54 18-15,-88-17-1,-17-18 1,17-18-1,53-35 1,35 0 0,18-18-1,53-52 1,-35 52-16</inkml:trace>
  <inkml:trace contextRef="#ctx0" brushRef="#br0" timeOffset="10966.07">6015 6438 0,'0'0'15,"0"-17"-15,-18 34 32,-17 36-17,-36 71 1,1-1-1,-18 71 1,88-141 0,0-35-16,35 52 15,35-52 1,72-36 0,-72-17-1,-17-18 1,0-35-1,-53 53 1,0 52 31,-18 18-31,-17 18-1,35-35-15,0 35 16,18-35-1,52-18 1,1 0 0,-1-36-1,1-17 1,-18-17 0,-53 35-1,0 52 16,-35 18-15,-1 36 0,36-53-1,-35 35 1,17-1 0,18-34-1,0-36 16,0 1-15,0-1-16,18-70 16,35 35-1,70-35 1,-34 88 0,16 0-1,-52 53 1,-53 35-1,-53-17 1,0-19 0,18-16-1,35-19 17,71-52-1,-36 17-31</inkml:trace>
  <inkml:trace contextRef="#ctx0" brushRef="#br0" timeOffset="11597.76">7320 6826 0,'0'0'0,"18"0"0,-1-35 16,-52 35-1,-35 18 1,-72 52-1,54 1 1,35 17 0,36-70-16,17 17 31,35-18-15,53-17-1,-17-35 1,-1-18-1,-34 0 1,-19 36 0,-17-1-16,18 18 15,-18 35 17,-18-17-32,1 17 15,-1 124 1,18-124-16,0 195 15,0-36 1,18 70 0,-18-34 15,0 34-15,-18-52-1,0-159-15,-52 70 16,-36-17-1,-18-53 1,19-53 0,-1-53-1,35-70 1,54-19 0,17-87-1,52 0 1</inkml:trace>
  <inkml:trace contextRef="#ctx0" brushRef="#br0" timeOffset="11848.36">6579 6438 0,'-17'-17'15,"17"-1"-15,-18 18 16,0 0 0,1 0-16,-19 0 15,19 0 1,-18 0 15,17 0-31</inkml:trace>
  <inkml:trace contextRef="#ctx0" brushRef="#br0" timeOffset="12033.11">5856 6632 0,'0'18'0,"0"-36"0,18 36 15,-1-18 1,1 0-16,70 0 15,53-18 1,36-35 0,158-17-1</inkml:trace>
  <inkml:trace contextRef="#ctx0" brushRef="#br0" timeOffset="12331.89">8114 6315 0,'0'0'0,"-18"17"47,1 1-47,-19 35 16,1-18-16,-18 89 15,0 34 1,18-69-1,35-1 1,0-71-16,0 1 16,53 0-1,-18-36 1,-35-17 0,0 17-16</inkml:trace>
  <inkml:trace contextRef="#ctx0" brushRef="#br0" timeOffset="13365.21">7761 6738 0,'-18'0'0,"36"0"0,-36-18 32,18 1-32,36 17 15,87-36 17,18 19-17,18 17 1,-124 0-16,36 17 15,-53 36 1,-36 36 0,-53-19-1,18 1 1,53-36 0,0-17-1,53-18 1,18-18-1,-18-17 1,-53-18 0,0-18-1,-71 18 17,36 36-17,17-1 1,107 0 15,-1 18-15,-71 0-16,89 0 15,-35 18 1,-54 53 0,-17-18-1,-35-1 1,0 1-1,35-35 1,35-18 15,36 0-15,-1-35 15,-52 35-31,-18-53 16,0-35-1,-53 35 1,-18 17 0,54 36-1,34 0 17,72-17-17,34-19 1,-17 1-1,17-35 1,-34-19 0,-19-16-1,-70 87 1,18-17 0,-89 105 15,1 89-16,52-124-15,0 106 16,18-105-16,0 70 16,18-18-1,35-53 1,35-35 0,0 0-1,-17-71 1,-1 1-1</inkml:trace>
  <inkml:trace contextRef="#ctx0" brushRef="#br0" timeOffset="13848.54">11677 4815 0,'18'-17'0,"-36"34"0,36-52 0,17 17 16,-18 18 0,1 18-1,17 70 1,18 142-1,-35-160-15,0 54 16,-1-71-16,1 158 16,0-87-1,-1-1 1,1-88 0,-18-17-1,-71-18 1</inkml:trace>
  <inkml:trace contextRef="#ctx0" brushRef="#br0" timeOffset="14198.4">11677 5644 0,'0'0'0,"0"18"32,35 17-17,0-17-15,1 35 16,-19-35-16,72 52 15,-19-35 1,36-17 0,-53-18-1,17-35 1,-34-18 0,34-106-1,-52 71 1,0 53-1,-18 52 1,-18 71 0,0-70-1,1 35-15,-1-18 16,-17 53 0</inkml:trace>
  <inkml:trace contextRef="#ctx0" brushRef="#br0" timeOffset="14863.95">12418 6385 0,'0'0'0,"17"0"15,36-35 1,-35 17-16,17-17 15,1-18 1,-36 0 0,-36 0-1,-87 53 1,-18 0 0,52 18-1,54 0-15,35 17 16,18 35-1,70 1 1,71 35 0,-53-36-1,35 54 17,-141-54-17,-71-17 1,-88-35-1,18-18 1,18-18 0,105 18-16,-17-35 15,17 0 1,36 17 0,88-35-1,0 18 1,-71 17-16</inkml:trace>
  <inkml:trace contextRef="#ctx0" brushRef="#br0" timeOffset="15547.76">12894 6297 0,'53'-18'16,"-106"36"-16,159-71 0,-89 53 31,-34 0-15,-54 53-1,1 35 1,-1 36 0,54-36-1,17 0 1,17-53 0,71-17-1,-52-18-15,87-18 16,18-52-1,-53-18 1,-17-53 0,-71 70-1,-35 53 17,-36 18-17,36 71 1,35 52-1,0-34 1,18-19 0,17-35-1,18-17 1,0-18 0,17-35-1,1-18 1,17-53-1,-70 88-15,17-35 16,-18 36 0,-17 34-1,0 54 17,-17 0-17,-18-1 1,35-52-16,0-1 15,0-34 17,0-19-17,0 19-15</inkml:trace>
  <inkml:trace contextRef="#ctx0" brushRef="#br0" timeOffset="15698.05">13705 6227 0,'0'0'0,"0"17"32,0 1-17,0-1 1,18-17 0,0 0-16</inkml:trace>
  <inkml:trace contextRef="#ctx0" brushRef="#br0" timeOffset="16014.85">14041 6262 0,'0'0'0,"0"17"0,0 1 16,-53 123 0,53 0-1,-18 71 1,0-18-1,18-123-15,-35 140 16,17-158-16,-34 141 16,-37-17-1,36-72 17,36-69-17,34-89 16,1 35-31,0-52 16,-1 34-16,1 1 0</inkml:trace>
  <inkml:trace contextRef="#ctx0" brushRef="#br0" timeOffset="16331.17">13952 6809 0,'0'-53'0,"0"106"0,0-265 15,36 53 1,17 71-1,-1 70 1,54 1 0,-18 34-1,-70 124 17,-18-35-17,-123 0 1,17-35-1,-18-36 1,71-35 0,53 18-16,36-54 31,87-70-15,-70 71-16</inkml:trace>
  <inkml:trace contextRef="#ctx0" brushRef="#br0" timeOffset="16581.49">14693 6174 0,'0'-18'0,"0"36"0,-17-18 47,-19 53-32,19-36-15,-1 36 16,-70 141-1,70-88 1,1-18 0,17-53-1,35-35 1,0 0 0,-35-17-16,18-19 15</inkml:trace>
  <inkml:trace contextRef="#ctx0" brushRef="#br0" timeOffset="16764.91">14446 6403 0,'0'0'15,"18"0"32,0 0-47,34 0 16,54-18-1,35-35 1,-70 36-16</inkml:trace>
  <inkml:trace contextRef="#ctx0" brushRef="#br0" timeOffset="17014.5">15152 6138 0,'17'-17'16,"-34"34"-16,34-52 15,-34 35 1,-36 35-1,0 18 1,35-35-16,-35 123 16,0 0-1,18 0 17,35-106-32,-17 18 15,17 0 1,17-53-16,36 0 15,53-17 1,-35-19-16</inkml:trace>
  <inkml:trace contextRef="#ctx0" brushRef="#br0" timeOffset="18066.36">15346 6526 0,'-18'0'31,"18"-17"1,18 17-32,35-36 15,-18 1 17,-17 18-32,17-36 15,-35 35 1,0 0-1,-35 18 1,-36 36 0,18 69-1,0-16 1,36-19 0,17 1-1,17-36 1,54-35-1,-36 0-15,106-18 16,-35-35 0,18-17-1,-72-18 17,-34 0-17,-18 52 1,-18 36-1,1 0 1,17 18-16,-18 70 16,18-35-1,0 18 1,0-54-16,0 18 16,0 1-1,0-54 32,0 0-47,-17-17 16,-1 18-1,0 17 1,1 17 15,17 18-15,0 1-1,0-19 1,70-17 0,-52 0-16,70 0 15,35-35 1,19-53 0,-72 17-1,-35-52 1,-35 52-1,-17 54 1,-19 17 0,19 70-1,17 18 17,0 18-17,0-35 1,0-18-1,-53-36 1,18-17 0,17 0-1,18-35 1,18-18 0</inkml:trace>
  <inkml:trace contextRef="#ctx0" brushRef="#br0" timeOffset="18414.66">17004 6103 0,'0'0'16,"0"-53"-1,-18 71 17,-52 52-17,-1 71 1,1 18 0,52-35-1,18-19 1,0-52-1,0-35-15,35-18 16,-35-18 0,18 1-1</inkml:trace>
  <inkml:trace contextRef="#ctx0" brushRef="#br0" timeOffset="19597.34">16757 6385 0,'0'0'15,"0"-35"1,18 17 0,70 1-1,0-1 1,53 0 0,-53 18-1,-52 0-15,-1 0 16,-35 18-1,-35 53 1,-18-1 0,0 18-1,53 1 1,0-54 15,53-35-15,-18 0-1,-35-18 1,18-35 0,-18-17-1,0 52-15,-18-52 16,0-1 0,1 71-1,34-18 1,54 1-1,35-1 1,-71 18-16,124 0 16,-53 0-1,-36 0 17,-70 18-1,0-1-31,-53 19 15,36-19-15,-54 89 16,36-18 0,17-17-1,36-36 1,70-17 0,35-18-1,-52-71 1,-36 1-1,-35-54 1,-35 18 0,-18 71-1,-18 17 17,54 18-17,17 36 1,53-36-1,53 17 1,-18-17 0,53-17-1,-53-19 1,36-34 0,-54 17-1,-17-35 1,-53 35-1,-35 35 1,17 18-16,-70 35 16,0 71-1,17 18 1,53-1 15,18 36-15,18-36-1,35-52 1,0-53 0,0-18-1,0-18 1,-36 0-16,36-35 16,-35 36-16,17-36 15,-35 18 1</inkml:trace>
  <inkml:trace contextRef="#ctx0" brushRef="#br0" timeOffset="19746.93">18433 6579 0,'0'0'15,"-18"0"-15,18 18 0,-53-18 16,35 18 15,1-18-15,-1 0-1</inkml:trace>
  <inkml:trace contextRef="#ctx0" brushRef="#br0" timeOffset="20818.55">3246 7585 0,'0'0'0,"-36"0"0,-34 35 31,70-17-15,35-18 0,71 0-1,105 0 1,19 0 0,123 0-1,-248 0-15,266-18 16,193 18-1,71 0 1,-141 0 0,159-18-1,-494 18 1,299-17 0,107 17-1,-89 0 1,-194 0-1,-17 0 1,-160 0 0,-69 17-1,-19-17-15,-17-17 32</inkml:trace>
  <inkml:trace contextRef="#ctx0" brushRef="#br0" timeOffset="20979.55">9313 7514 0,'0'18'31,"18"-18"-15,-18 17-16,35 1 15,18-18 1,-35 0-16,17 0 0</inkml:trace>
  <inkml:trace contextRef="#ctx0" brushRef="#br0" timeOffset="21915.73">12259 7232 0,'-53'0'15,"106"0"-15,-141 0 0,-106-18 31,159 18-31,-54 0 16,72 0-16,-1-17 16,53 17 15,142 0-15,-1 0-1,-105 0-15,140 17 16,-140-17-16,211 0 15,212 0 1,-88 18 0,211 17-1,-123-35 1,282 0 15,-353-17-15,54-36-1,-195 35 1,18-17 0,-36 35-1,-87 0 1,-124 0-16,52 0 16,-34 0-1,-53 0 1,-18-18 15,0-17-15,-18 35-16,0 0 15</inkml:trace>
  <inkml:trace contextRef="#ctx0" brushRef="#br0" timeOffset="22064.1">17586 7073 0,'-35'0'0,"70"0"0,-88 0 0,18 0 16,17 0-16,-17 0 16,-18 18-1,18 17 1,17-17-16</inkml:trace>
  <inkml:trace contextRef="#ctx0" brushRef="#br0" timeOffset="25863.65">3863 9578 0,'0'0'0,"18"-18"0,-1 1 15,18-54 1,-35 53 0,18 1-16,-18-1 31,0 1-16,0-1 48,0 0-47,0 1-1,0-1 1,0 0-1,0 1 1,0-1 0,0 0-1,0 1 1,0-1 15,0 0-15,-35 18-1,17 0-15,-17 0 16,-89 0 0,54 18-1,-18 35 1,35-18 0,35 54-1,18-54-15,0 18 16,18-18-16,70 88 15,-17-52 1,17 17 0,-53-17-1,-35 17 1,-71-35 15,19-35-31,-178 34 16,36-16-1,0-36 1,88 0 0,36-53-1,52 18 1,18 17-16,0 0 16,53 1-1,53-19 1,-71 19-16</inkml:trace>
  <inkml:trace contextRef="#ctx0" brushRef="#br0" timeOffset="26247.64">3986 9878 0,'18'0'0,"-36"0"0,54 0 15,-19 0-15,1 0 16,0 0-16,52-53 16,18-18-1,18 1 1,-71 17 0,-35 18-1,-70 35 1,35 0-16,-54 52 15,-16 72 1,69-18 0,36 0-1,36-18 1,16-35 15,37-36-15,-72-17-16,89 0 15,35-70 1</inkml:trace>
  <inkml:trace contextRef="#ctx0" brushRef="#br0" timeOffset="26546.5">5133 9225 0,'0'0'0,"-18"0"0,1 0 0,-19 18 16,19-1-16,-36 54 16,18-36-16,-18 71 15,-36 88 1,19-53 15,52 0-15,18-52-1,0-54 1,53-18 0,18-34-1,-54-1-15</inkml:trace>
  <inkml:trace contextRef="#ctx0" brushRef="#br0" timeOffset="27396.35">4992 9878 0,'17'0'47,"1"0"-31,0 0-16,17 0 0,-35-18 15,53-17 1,0-18-1,-36 18 1,-17 17 0,-52 18-1,-19 18 1,53-1-16,-35 36 16,18 18-1,35 17 1,0-53-1,53-35 1,0 0 0,88-53-1,-53 0 1,0-35 15,-52 35-15,-19 36-1,-34 52 17,-1 0-32,0 18 15,-17 35 1,18-17 0,17-53-1,-18-18 1,0 0-1,18-36 1,0-17 0,53-35-1,0 18 1,53-19 0,0 54 15,-53 35-31,88 18 15,-71 52 1,-17 54 0,-53-54-1,-35 19 1,17-72-16,-35 18 16,36-35-1,17-35 16,0 18-31,53-36 16,-18 0 0</inkml:trace>
  <inkml:trace contextRef="#ctx0" brushRef="#br0" timeOffset="27614.36">6297 9684 0,'0'17'0,"0"1"0,0 17 16,0 1 0,-18-19-16,-17 71 15,18-52 1,17-19 0,-18-17-1,18-35 16,0 17-31</inkml:trace>
  <inkml:trace contextRef="#ctx0" brushRef="#br0" timeOffset="28013.07">6315 9419 0,'0'0'0,"-18"0"0,18 18 16,-18 35 0,1 0-1,17-18 1,35-35 0,0-53-1,-17 0 1,-18 0-1,0 18 1,-71 35 0,1 0-1,35 18 1,35 52 15,17-17-15,19 35-1,-1-35 1</inkml:trace>
  <inkml:trace contextRef="#ctx0" brushRef="#br0" timeOffset="29212.62">6597 9631 0,'0'0'0,"0"-18"15,-18 18 1,1 18 0,17 52-1,-18 19 1,0-54 0,1 35-16,17 19 31,0-36-16,70-53 1,36 0 0,35-53-1,-35 0 1,35-88 0,-70 52-1,-54 36 1,-17 36-1,-35 17 1,-53 88 0,70-17-1,18 17 17,18-35-17,52-18 1,19-17-1,-19-18 1,18-53 0,-52 0-1,-19-35 1,-17 17 0,0 18-1,0 35 1,0 36-1,-17 0-15,-1 70 16,0-18 0,18 1-1,-17-18 1,17-18 0,0-52 46,0-36-46,0-53-1,35-35 1,36 53 0,-54 52-16,89-52 15,-18 88 1,36 0-1,-71 53 1,-36 53 0,1 0-1,-18-18 1,0-18 0,-18-52 15,-17 0-16,17-18 1,1-36 0,34-69-1,54-1 1,88-35 0,-1 52-1,72 54 1,-72 53-1,-69 70 1,-89 53 0,-36-35-1,-52 35 1,88-88 0,0-35-1</inkml:trace>
  <inkml:trace contextRef="#ctx0" brushRef="#br0" timeOffset="31662.89">12965 8678 0,'0'0'0,"0"-17"0,0-1 0,17-17 16,-17 17-16,18 0 16,-18-17-1,0-18 1,0 36-1,-35 17 1,-18 70 0,0 36-1,35-53-15,-17 159 16,0-54 0,-1 19-1,36-71 1,0-53-1,0-36 1,18-17 0,35-70-1</inkml:trace>
  <inkml:trace contextRef="#ctx0" brushRef="#br0" timeOffset="31964.25">13088 8572 0,'-18'-17'0,"36"34"0,-53-34 16,17 17-16,-17-35 16,35 17-1,0 0-15,70 1 16,54-19-1,52 36 1,-123 0-16,18-17 16,52 17-1,-105 0-15,-1 0 16,-17 17-16,0 19 16,-70 17 15</inkml:trace>
  <inkml:trace contextRef="#ctx0" brushRef="#br0" timeOffset="32195.37">12965 8978 0,'0'0'16,"0"18"-16,17-18 15,1 0 1,17 0-16,18 0 15,71 0 1,-107 0-16,54-18 16,-1 18-1,-17 0 1,-35 0 0</inkml:trace>
  <inkml:trace contextRef="#ctx0" brushRef="#br0" timeOffset="32411.6">13617 8961 0,'0'0'0,"0"35"15,0-18-15,0 54 16,-17-18 0,-19 35-1,19-53 1,17-17-1,0-36 32</inkml:trace>
  <inkml:trace contextRef="#ctx0" brushRef="#br0" timeOffset="32612.5">13600 8784 0,'0'0'0,"0"-17"16,0-1-16,0 0 15,17 18 32,1 0-31,17 0-1</inkml:trace>
  <inkml:trace contextRef="#ctx0" brushRef="#br0" timeOffset="33096.29">13917 8961 0,'0'0'0,"-18"0"16,18-18 0,0-17-1,18 35-15,0-18 16,52 18 0,-52 0-16,17 0 15,-17 0-15,52 106 16,-34-36-1,-36 54 1,0-36 0,0-35-1,-18-35-15,0-18 16,18-53 31,36-18-32,-19-17 1,1 53-16,35-54 16,-36 72-16,54-54 15,0 36 1,-18 35 0,-18 0-1,-18 0-15</inkml:trace>
  <inkml:trace contextRef="#ctx0" brushRef="#br0" timeOffset="33478.94">14570 9119 0,'0'0'0,"0"18"16,53-18 0,0 0-1,-1-35 16,-52 17-31,71-53 16,-53 1 0,-18-1-1,-18 36 1,-53 35 0,-17 53-1,35 70 1,36-34-1,17 16 1,17-34 0,36-53-1,18-18 1,-54 0-16,72 0 16,34-71 15,-70 53-31</inkml:trace>
  <inkml:trace contextRef="#ctx0" brushRef="#br0" timeOffset="34481.12">15505 8537 0,'-18'0'0,"36"0"0,-54 0 16,-17 35-1,53-17-15,-35 17 16,35 1-16,-53 140 16,0-17-1,-35 70 1,-18 18 0,53-18 15,-35 71-16,35-18 1,36-35 0,17-88-1,70-106 1,54-35 0,-89-18-16,88-53 15,71-71 1,-35-52-1,-71 17 1,-52-70 0,-107-53-1,-88 123 1,106 124-16,-194-71 16,142 88 15,69 1-16,177-19 17,-105 19-32,105-19 15,53-52 1,-18-53 0,-52 18-1,-1-54 1,-88 71-1,-17 18 1,-36 88 0,-52 18-1,17 105 1,35 18 0,-17 18 15,35-124-31,0 36 15,0-53-15,18 70 16,17-71 0,53-17-1,-17-17 1,52-54 0,-17-35-1,-88 36 1,-18 105 15,0-17-31,0 35 16,0-18-1,0 0 1,0 0 0,0-70 30</inkml:trace>
  <inkml:trace contextRef="#ctx0" brushRef="#br0" timeOffset="34662.44">16475 8837 0,'0'0'0,"-18"0"16,0 0-16,-17 0 15,-18 0 1,53 35-1,0-17 1,18-18 0,17 0-1</inkml:trace>
  <inkml:trace contextRef="#ctx0" brushRef="#br0" timeOffset="35144.79">16757 8908 0,'0'88'16,"-18"-71"-16,1 1 15,-1 35 1,0 18 0,-17-19-1,35-34-15,0 17 16,-18-35-1,18 18 1,0-36 0,0-17-1,18-53 1,0 53-16,35-36 16,52-52 15,-16 70-16,17 35 1,-54 36 0,-52 88-1,0-71-15,0 53 16,-52 18 0,16-53-1,19-53 1,34-18 15</inkml:trace>
  <inkml:trace contextRef="#ctx0" brushRef="#br0" timeOffset="35846.4">17568 8537 0,'0'-17'0,"0"34"0,-17-17 32,-36 88-17,17 36 1,1 70 0,0-71-1,17-87-15,-17 87 16,17-52-1,18-54 17,0-34-17,53-54 1,-35 36-16,52-53 16,36-18 15,18 0-16,-36 53 1,-17 53 0,-71 18-1,0-1-15,-53 36 16,-18-17 0,-70-19-1,70-17 1,18 0-1,36 0 1,17 18 0,35 35-1,0 17 1,36 1 15,-18-18-31,70-36 31,-34-17-15,-19 0 0,-17-35-1,-18 0 1,-17-36 0,0 36-1,-18 17 1</inkml:trace>
  <inkml:trace contextRef="#ctx0" brushRef="#br0" timeOffset="36045.92">18380 9260 0,'0'18'0,"0"-36"0,-18 36 31,0-18-15,18 18 0,-17-18-16,-18 0 15,17 0-15,-17 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38:37.8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5838 1429 0,'0'0'0,"18"0"0,0 17 16,-1-17-1,1 0 1,0 0 0,35-35-1,-36 17-15,1-34 16,-1 52-16,1-53 16,-18 0-1,-18 35 1,-87 18-1,-1 35 1,-71 36 0,72-1-1,69-52-15,1 53 16,35 34 0,71-52-1,105 36 16,-53-36-15,-17-1 0,-53 19-1,-35-36 1,-36 36 0,-70-36-1,-71 0 1,-17-17-1,35-18 1,70-35 0,18-36-1,36 36 1,-1-18 0,18 35-1,53 18 16,70-17-15,-87-1-16</inkml:trace>
  <inkml:trace contextRef="#ctx0" brushRef="#br0" timeOffset="400.34">6103 1852 0,'0'0'16,"18"0"-16,-1 0 15,1 0-15,0 0 16,35-53 0,-36 36-16,54-54 15,17-35 1,-53 53 0,-35 18-1,-35 17 16,-53 54-15,17 34 0,36-35-16,-18 71 15,18 35 1,35-52 0,17-1-1,36-71 1,35-17-1,1-17 1,34-71 0,-17-18-1</inkml:trace>
  <inkml:trace contextRef="#ctx0" brushRef="#br0" timeOffset="683.13">6862 1199 0,'0'0'15,"0"-35"-15,0 0 16,0 17 0,0 54-1,-18 69 1,-35 54 0,0 35-1,35-70 1,18-1-1,0-70 1,0-18 0,36-52 15,-19-1-15</inkml:trace>
  <inkml:trace contextRef="#ctx0" brushRef="#br0" timeOffset="1532.65">6967 1870 0,'0'0'0,"18"-18"47,0 0-31,-1 18-16,36-52 15,-35 52-15,-1-53 16,1 0 0,0 0-1,-18 35 1,-71 36 0,18 35-1,36-36-15,-19 107 16,36-54 15,0 19-15,36-72-1,69-17 1,-16-17 0,-54-1-16,71-53 15,17-52 1,-70 35-1,-53-1 1,0 54 0,-53 53-1,53-1-15,-17 54 16,-19 35 0,36-36-1,0 19 16,0-54-15,-17-17 0,17-54 15,0-17-15,0-17-1,0 35-15,53-36 16,52-35-1,37 88 1,-54 18 0,0 89-1,-70-1 1,-18 35 0,-36-34-1,19-72-15,17 18 31,-18-17-15,18-36 0,0-34-1,53-19-15</inkml:trace>
  <inkml:trace contextRef="#ctx0" brushRef="#br0" timeOffset="1749">8184 1623 0,'0'53'16,"0"-36"-16,-35 54 15,35-1 1,0-52-16,0 17 16,0 1-1,0-72 16,18 1-15</inkml:trace>
  <inkml:trace contextRef="#ctx0" brushRef="#br0" timeOffset="1918.58">8149 1393 0,'0'0'0,"-17"0"16,17 18 31,0 0-47</inkml:trace>
  <inkml:trace contextRef="#ctx0" brushRef="#br0" timeOffset="2381.77">8396 1499 0,'0'18'16,"0"0"-1,0-1-15,0 1 16,0-1-16,0 36 15,0 36 1,0-36 0,0-1-1,18-34 1,52-18 0,1-35-1,17-53 1,-17 17 15,-54-35-15,-17 71-16,0 0 15,0-1 1,-17 36 0,-1 0-1,18 18 1,0 0-16,18-18 31,-1 0-31</inkml:trace>
  <inkml:trace contextRef="#ctx0" brushRef="#br0" timeOffset="3100.01">8978 1482 0,'0'17'31,"-17"1"-31,17 0 16,-18-1-16,0 18 16,1 36-1,17 0 1,-18-54-16,18 36 16,0-35-16,0 17 15,0-17 1,0-36 15,0 0-15,0 1-16,0-89 15,35 18 1,36-18 0,-18 53-1,35 35 1,-35 18 15,0 36-15,-36 34-1,-17 36 1,0-53 0,0 0-1,0-35 1,-17-18-1,-1-18 1,18-53 0,18 1-1,52-36 1,-17 35 0,53 54-1,0 17 1,-88 88 15,-18-18-15,-36 36-1,1-35 1,17-53-16,1-1 16,-1 1-16,0-18 15,18-18 1,0-35-1</inkml:trace>
  <inkml:trace contextRef="#ctx0" brushRef="#br0" timeOffset="4400.26">9772 1005 0,'-18'-53'15,"36"106"-15,-53-123 0,17 35 16,-17-36 0,17 36-16,-35-36 15,-35-35 1,-18 36 0,-53-18-1,-140-1 1,-37-16-1,19 52 1,70 35 0,-18 0-1,-52 18 1,123 53 0,-106 18-1,-53-1 1,124-17 15,-36 36-15,71-37-1,-35 19 1,88 17 0,-36 36-1,36 34 1,53-34-1,0 35 1,53-36 0,17 18-1,0 124 1,18-124 0,36 18-1,17-36 1,52 36 15,19-36-15,176 36-1,-89-71 1,72 0 0,-19-35-1,124 0 1,-88-17-1,-212-36-15,336 0 16,-107 0 0,71 0-1,-35-18 1,-88-35 0,17-18-1,-35-34 16,-18-19-15,-53 18 0,36-17-1,-35-1 1,-72 19 0,-16-72-1,-37-52 1,-52 88-1,0-36 1,0 72 0,-35-89-1,-18 105 1,36 54-16,-89-106 16,0 70-1,-35 1 1,35 52 15,-17 1-15,-1-19-1,54 19 1,-36-1 0,35 18-1,18 0 1,36 0-1,-1 18 1,18-1 0,-35 36-1</inkml:trace>
  <inkml:trace contextRef="#ctx0" brushRef="#br0" timeOffset="5448.53">6809 3669 0,'0'0'0,"0"-35"0,0-36 16,0 53-16,0 1 15,17-36-15,1 53 31,-18 53 1,0 88-17,0-106-15,-18 106 16,-35 71 0,18-36-1,17-17 1,1-53-1,17-18 1,0-70 0,0-54 15,0-16-15,0-1-1</inkml:trace>
  <inkml:trace contextRef="#ctx0" brushRef="#br0" timeOffset="5765.23">7108 3404 0,'0'-17'0,"0"34"0,0-17 31,-17 88-15,-36 36 0,0 88-1,0-54 1,53-105-16,-18 141 16,1-105-1,-18-1 1,17-53 15,-17-35-15,-18 0-16</inkml:trace>
  <inkml:trace contextRef="#ctx0" brushRef="#br0" timeOffset="6099.14">6350 4039 0,'0'0'0,"18"-17"16,-1 17-16,1-18 0,52 18 16,54 88-1,-36 0 1,-70-70-1,70 106 1,-70-54 0,17 1-1,-17-54 1,-18-34 15,0-1-15,0 0-16,0 1 0</inkml:trace>
  <inkml:trace contextRef="#ctx0" brushRef="#br0" timeOffset="6398.21">7602 3986 0,'-35'53'31,"17"-17"-31,-17-19 16,-35 54-1,34-36-15,-52 53 16,-18 18 0,36-53-1,-18 0 1,88-35-1,-18-1 1,0-17 0</inkml:trace>
  <inkml:trace contextRef="#ctx0" brushRef="#br0" timeOffset="11331.55">4833 5080 0,'0'0'0,"-18"18"0,-17-1 32,53-17-1,17 0-31,-17 0 0,88-17 16,-54-1-16,72-17 15,88-18 1,-54 35-1,-17 18 17,-105 0-32,-1 0 15,-17 0 1,-18 18-16,-36 17 16,-52-17-1,71-18-15</inkml:trace>
  <inkml:trace contextRef="#ctx0" brushRef="#br0" timeOffset="11715.22">5433 5045 0,'0'17'16,"0"1"-16,0 0 15,0-1-15,0 71 16,0 1-1,0-54-15,17 71 32,19-18-17,-36 35 1,-18-52 0,-88 35-1,18-71 1,53-17-16,-106-1 15,52-17 1,1-53 0,35 1-1,36-1 1,17-18 0,53 36-1,35 17 1</inkml:trace>
  <inkml:trace contextRef="#ctx0" brushRef="#br0" timeOffset="12281.4">6068 5450 0,'0'-17'0,"0"-1"16,0-17 0,-18 35-16,-35-18 15,-53 36 1,36 35 0,-36 70-1,53 1 1,53-18-1,0-54 17,71-52-17,-1 0 1,1-35 0,-1-18-1,1-88 1,-54 53-1,-17 35 1,18 35 0,-18 36-1,18 70 1,-1 18 0,36-18-1,-17-35 1,-1-18-1,0-17 17,0-36-17,-17-34-15</inkml:trace>
  <inkml:trace contextRef="#ctx0" brushRef="#br0" timeOffset="12515.63">6368 5415 0,'0'0'16,"0"-18"-16,17 18 16,1 36-1,0-36-15,-18 70 16,17 1 0,1 35-1,-18-53 1,0-18-1,0-17 1,0-36 0</inkml:trace>
  <inkml:trace contextRef="#ctx0" brushRef="#br0" timeOffset="12781.1">6844 5362 0,'0'-17'16,"0"34"15,0 1-31,0-1 0,-71 36 16,54-35-16,-72 70 15,-16 0 1,69-17-1,19-53 17,70-18-17,-36 0-15</inkml:trace>
  <inkml:trace contextRef="#ctx0" brushRef="#br0" timeOffset="13280.78">7285 5415 0,'0'-18'0,"0"36"0,0-53 15,-53 17 1,-18 1 0,36 34-1,-18 54 1,18 35-1,35-89-15,-18 107 32,18-71-17,36-18 1,-1-35 0,35-35-1,1-71 1,-18 0-1,0 0 1,-18 88 0,-35 1-1,0 52 1,18 36 0,-18-54-16,0 54 15,35-18 1,-35-36-1,53 19 17,-18-36-17,18-53-15</inkml:trace>
  <inkml:trace contextRef="#ctx0" brushRef="#br0" timeOffset="14463.76">7867 5098 0,'0'0'0,"-88"-124"16,70 107-16,-35-36 16,-53-53-1,18 35 1,-53 18-1,106 36 1,-71-19 0,-53 1-1,0 17 1,36 1 0,-53-1-1,17 1 1,-106 17-1,89 0 1,-124 0 0,106-18-1,35 18 1,106 0-16,-70 0 16,70 0-16,-71 0 15,-87 35 1,34 0-1,-17 18 17,71-17-17,17 69 1,88-87-16,-35 106 16,-17 52-1,35-35 1,35 35-1,17-34 1,54 52 0,-54-159-16,89 88 15,53 1 1,0-36 0,70 0-1,-52-17 1,52-1-1,35 1 17,1-36-17,0-35 1,-89 0 0,53 0-1,1-17 1,-160 17-16,248-36 15,-89-17 1,-70 36 0,35-36-1,-71 0 1,18-35 0,-105 52-16,122-87 15,-69 17 1,16-53-1,-87 54 17,-18-37-17,0 1 1,-71 35 0,19 36-1,-37-18 1,-34 52-1,17 36 1,-53 0 0,124 0-16,-53 0 15,17 53 1,18-17 0,0 17-1,18-18 1</inkml:trace>
  <inkml:trace contextRef="#ctx0" brushRef="#br0" timeOffset="24429.02">1923 8961 0,'17'0'15,"1"0"1,0 0-16,-1 0 15,36-53 1,-18 0 0,-17 35-1,0-35 1,-18-17 0,-18 34-1,-53 36 1,-17 0-1,-53 71 1,106-36 0,17-17-16,1 35 15,17 35 1,105 18 15,-52-53-31,36 17 16,-72-52-16,71 88 15,-52-53 1,-36 17 15,-53-17-15,-35-35 0,-54-18-1,107 0-15,-53-36 16,-18-52-1,71 35 1,17 18 0,53 53 15,-17-18-31,53 70 16,-18-34-1,35 34 1,-18-52-1,54-18 1,-18 0 15,-53-18-31,88-35 16,17-35 0,-69 0-1,-54 0 1,-35 35-1,-88 35 1,52 18-16,-52 18 16,0 52-1,53 1 1,35 35 0,53-53-1,53-1 1,17-34-1,-17-18 1,53-53 15,-36-17-15,-52-1 0,-54 36-16,19-106 15,-1 17 1,-18-52-1,-17 88 1,0 52 0,-17 36-1,-18 71 1,17-36-16,0 89 16,-17 52-1,17-53 1,18 1-1,36-71 1,52-35 15,-53-18-31,53 0 16,71-53 0,-71 0-1,-35-36 1,-53 37-1,-53 16 1,36 36-16,-54 0 16,-35 53-1,71 0 1,17 18 0,36-18-1,70-18 1,36-35-1,17 0 1,-35-18 0,-1-35 15,-87 0-15,0 0-1,-18 36-15,0-1 16,0 1-1,-18 52 17,18-18-32,0 19 15,0-1 1,-18-35-16,18 35 16,-17-35-1,17-35 32,0 17-31,35 1-1,-17-1-15,35-35 16,-1 18 0,1 35-1,-17 0 1,-19 35-1,1 18 1,-18 0 0,18-35-1,-18-1 1,52-17 0,1-35-1,18 0 1,-53 17-16,35-17 15,-36 17-15,1-35 16,-1 36 15,-17 34 1,0 1-32,0 17 15,-17-17-15,-1 35 16,18-36-1,0 1 1,0-36 31,0 1-47</inkml:trace>
  <inkml:trace contextRef="#ctx0" brushRef="#br0" timeOffset="24603.33">4357 8925 0,'0'0'15,"-18"0"32,18 18-31</inkml:trace>
  <inkml:trace contextRef="#ctx0" brushRef="#br0" timeOffset="25487.08">4621 8996 0,'-17'0'15,"-1"17"-15,18 1 16,-18 17 0,18-17-16,0 35 15,0-35-15,0 34 16,0 19-1,53-53 1,0-18 0,18 0-1,17-53 1,-17 0 0,-36 0-1,-35 18 1,0 17-1,0 36 1,-35 35 0,35 17 15,0-17-15,35-35-1,35-18 1,1 0-1,-18-53 1,-53 35-16,35-52 16,-35-1-1,0 18 1,0 18 0,0 52 15,-17 36-16,17-35-15,-18 53 16,18-36 15,0 18-15,0-36 0,0 1-1,0 0 1,-18-71 15,18 35-15,0 0-1,0 1-15,0-1 16,0 1 0,-17 17 46</inkml:trace>
  <inkml:trace contextRef="#ctx0" brushRef="#br0" timeOffset="25979.77">2505 9260 0,'-36'0'0,"72"0"0,-89 0 0,0 0 16,71 0 0,17-17-16,141 17 15,177-36 17,-230 36-32,265 0 15,1 0 1,-266 0-16,406 0 15,-211 0 1,-18 0 0,-177 0-1,-70 0 1,-88 0 0,-106 0-1,-106-17 1,158 17-1</inkml:trace>
  <inkml:trace contextRef="#ctx0" brushRef="#br0" timeOffset="26197.36">3140 9331 0,'-53'18'16,"106"-36"-16,-212 53 15,177-17 1,176-18-1,53 0 1,141-18 0,-300 1-16,212-1 15,35 0 1,-106 18 0,-176 0-1</inkml:trace>
  <inkml:trace contextRef="#ctx0" brushRef="#br0" timeOffset="27012.57">2240 11077 0,'0'-53'0,"0"106"0,0-141 0,-18-18 15,18 89 1,-17 17 0,-18 88-1,-1 35 1,19 54-1,-36 34 1,53-175-16,-18 34 16,18-35-1,18-35 1,52-88 0,18 0-1,18-53 1,-35 70-1,-36 54-15,36 34 16,-54 72 0,1 52 15,0-36-15,35-34-1,-1-53 1,-34-18-16,70-36 15,0-34 1,1-89 0,-54 0-1,-35-17 1,-35 35 0,-18 106-1,-18 35 1,71 17-1,0 36 1,35-18 0</inkml:trace>
  <inkml:trace contextRef="#ctx0" brushRef="#br0" timeOffset="27379.38">3246 11289 0,'0'0'0,"17"0"15,18 0 1,1 0 0,17-53-1,-36 35-15,36-70 16,-35 18 0,-18 17-1,-18 53 1,-88 88-1,18 35 1,35 36 15,53-71-15,53-17 0,35-71-1,106-35 1,-141 17-16,71-70 15,17-53 1,-88 52-16</inkml:trace>
  <inkml:trace contextRef="#ctx0" brushRef="#br0" timeOffset="27813.39">3951 10742 0,'0'-18'0,"0"36"0,0-18 15,-18 53 1,18 88-1,0-35 1,0 53 0,0-124-1,-17 53 1,17-17 0,0-89 15,-18-52-16,18-1 1,0 53-16,53-52 16,35 17-1,18 53 1,0 53 0,-71 0-1,-35 17 1,-53-17-1,-70 18 1,70-71 15,-35 0-15,35-36 0,35-16-16</inkml:trace>
  <inkml:trace contextRef="#ctx0" brushRef="#br0" timeOffset="28462.44">4057 10530 0,'-18'-35'0,"36"70"0,-71-88 0,18 18 15,-1 18-15,-175-72 16,-19 36-1,-87 53 1,88 0 0,-177 106 15,159 18-15,53 17-1,-18 106 1,107-18-1,69 106 1,54-123 0,0-142-16,123 160 15,35-107 1,142 18 0,-54-88-1,-176-35-15,195-18 16,34-18-1,-211 1-15,300-107 16,-142-17 0,36-53 15,-106-71-15,-106 36-1,-105-71 1,-19 230-16,-87-107 15,-142 36 1,89 106 0,-106 53-1,105 52 1,124-17-16,-70 71 16,88-72-16,-54 125 15,54-36 1</inkml:trace>
  <inkml:trace contextRef="#ctx0" brushRef="#br0" timeOffset="28813.02">2999 12629 0,'-53'18'31,"53"0"-15,0 52-16,-18 107 15,18-54 1,-18 36-1,1-89 1,17-52-16,0 17 16,-18-70 31,-35 0-32</inkml:trace>
  <inkml:trace contextRef="#ctx0" brushRef="#br0" timeOffset="29012.37">2646 13194 0,'0'18'0,"0"-36"0,0 71 15,17-36-15,19 36 16,34-17 0,-52-36-16,52 0 15,54-18 1,-36-17-1,0-36 1,-88 36 0</inkml:trace>
  <inkml:trace contextRef="#ctx0" brushRef="#br0" timeOffset="30863.18">2170 14217 0,'17'-35'0,"-34"70"0,69-88 0,-16-18 16,-19 36-1,1 0-15,17-53 16,-35 0 0,-70 52-1,-36 72 1,-35 52-1,53 18 1,88-36 0,35 18-1,35-35 1,54 35 0,-89-52-16,18 17 15,-53 0 1,-70-1-1,-19-52 1,-16-17 0,-1-71 15,53 17-15,53 53-1,17 71 16,1-35-31,17 17 16,-17-17-16,53 17 16,70-17-1,17-18 1,-34-53 0,17-35-1,-53 17 1,-70 53-16,-1-52 15,-17-18 1,-17 70 0,-71 36 15,35 52-15,35 36-1,18 18 1,88-71-1,-17-53 1,52-36 0,-35-17-1,36-70 1,-71 17 0,-18-88-1,-35 106 1,-17 35-1,-19 71 1,1 70 0,17 18 15,18 70-15,0-53-1,36-17 1,34-53-1,18-53 1,1 0 0,-54 0-16,88-70 15,-70-1 1,-18-17 0,-35 53-1,-17 17 1,-18 36-1,-18 70 1,53 0 15,0-17-15,53-36 0,35-35-1,0-35 1,35-54-1,-87 19 1,-19 34 0,-17 19-1,0 34 1,0 36 0,0 0-1,0-35-15,0 0 16,18-1-1,0-17 1,35-70 0,-1-1 15,1 1-15,-35 70-1,0 0 1,17 70-1,-17-17 1,-18-35-16,35 17 16,18-35-1,0 0 1,0-35 0,-18-18-1,-17 0 1,-18 0-1,0 88 17,17 36-1,-17-36-15,18 18-1,-18-71 32</inkml:trace>
  <inkml:trace contextRef="#ctx0" brushRef="#br0" timeOffset="31028.36">4339 14076 0,'0'0'0,"0"-18"15,-17 18-15,-1 0 16,0 0-1,36 18 17,0-18-17</inkml:trace>
  <inkml:trace contextRef="#ctx0" brushRef="#br0" timeOffset="31995.34">4604 14111 0,'-18'0'31,"0"18"-15,18-1-16,0 1 16,0 0-16,0 52 15,0-35 1,18 1-1,35-19 1,-35-17-16,52-17 16,-17-19 15,18-34-15,-36-1-1,-35 36 1,0 53 15,-18 70-15,18-18-1,18-17 1,35-17 0,-18-36-1,-17 0-15,35-36 16,0-17-1,-18-35 1,-17 35 0,-1 18 15,1 35-31,-18 18 31,0-1-31,0 36 16,-18 0-1,18-18 1,0-52 15,0-1-15,0 1-16,0-19 16,35-52-1,1 53 1,-19 17-1,36 36 1,-35 35 0,-18 0 15,0-36-15,0 1-1,35-18 1,0-18-1,-17 1-15,35-36 16,0 0 0,-35 53-1,-1 0 1,-17 70 0,-17 1-1,17-53-15,-18 17 16,0-35-1</inkml:trace>
  <inkml:trace contextRef="#ctx0" brushRef="#br0" timeOffset="32928.48">8449 10354 0,'0'-18'16,"0"36"-16,0-71 0,0 0 16,0 71 15,0 17-31,0 18 16,0 123-1,0-17 1,-53 0-1,-17-53 1,52-53 0,18-71 31,0-17-47,0-53 15,18-18 1,34-53-1,1 35 1,-35 72-16,70-37 16,0 72-1,36 87 17,-36 54-17,-35 52 1,-35-35-1,-18-35 1,-71-53 0,18-18-1,-88-35 1,53 0-16</inkml:trace>
  <inkml:trace contextRef="#ctx0" brushRef="#br0" timeOffset="33127.98">8132 10848 0,'0'0'0,"52"-18"16,19 18 0,35 0-1,17-17 17,-87 17-32,175-36 15,-34 1 1,34-18-1,-52-35 1,-88 35-16</inkml:trace>
  <inkml:trace contextRef="#ctx0" brushRef="#br0" timeOffset="33328.01">9419 10477 0,'0'-17'15,"0"52"17,-17-17-32,34-54 0,-17 142 15,-17 0 1,-1 18-1,0-19 1,18-34 0,0-36 15,18-35-15,0 0-1,-18-17-15</inkml:trace>
  <inkml:trace contextRef="#ctx0" brushRef="#br0" timeOffset="33628.4">9402 10707 0,'0'-35'0,"0"70"0,0-141 15,0 18 1,0 70-16,35-52 16,0 17-1,36 53 1,-54 0-16,54 0 15,17 35 1,-70 53 0,-71-35-1,-88 18 17,70-54-17,53 1 1,71-18 15,-35 0-31,35-18 0</inkml:trace>
  <inkml:trace contextRef="#ctx0" brushRef="#br0" timeOffset="33863">10266 10389 0,'0'0'0,"0"-17"15,0 34 17,0 19-32,-18-1 0,-17 53 31,0 53-15,35-70-1,0 17 1,0-53-1</inkml:trace>
  <inkml:trace contextRef="#ctx0" brushRef="#br0" timeOffset="34111.41">10019 10901 0,'-18'17'0,"36"-34"0,-36 52 15,18-17 1,88-1 0,1-17-1,34 0 17,-88 0-32,54-17 15,-37-19 1,-52 1-1,0 18-15</inkml:trace>
  <inkml:trace contextRef="#ctx0" brushRef="#br0" timeOffset="34312.08">10054 10477 0,'18'0'31,"-1"0"-31,1-17 0,35 17 16,-35 0-1,105-18 1,-52-17 0,-18 17-16</inkml:trace>
  <inkml:trace contextRef="#ctx0" brushRef="#br0" timeOffset="35196.92">10848 9842 0,'-18'-17'16,"36"34"-16,-71-69 0,35 34 0,-17 0 0,-71-70 15,-88 0 1,0 17 0,-106 36-1,18 17 17,35 36-17,-70 35 1,52 0-1,18 0 1,-35 53 0,35 17-1,35 1 1,89-36 0,17 53-1,53 0 1,53 88-1,0-17 1,71-36 0,-1-35-1,71 54 17,0-37-17,-17-52 1,52 0-1,-123-88-15,141 34 16,124-16 0,-18-36-1,-53 0 1,123-53 0,-88 18-1,89-71 1,-177 35-1,53-88 1,-53-17 0,-53 35 15,-18-71-15,-105-52-1,-124 34 1,-123 89-1,-106 18 1,88 35 0,123 88-1,-35 17 1,106 54 0,-35 52-1</inkml:trace>
  <inkml:trace contextRef="#ctx0" brushRef="#br0" timeOffset="35594.94">9207 12065 0,'0'-18'16,"0"36"-16,0-18 15,0 53 1,0 70 0,0-34-1,0 34 1,-17-105 0,-18 52-1,-36-17 1,53-53-16</inkml:trace>
  <inkml:trace contextRef="#ctx0" brushRef="#br0" timeOffset="35928.08">9031 12453 0,'-18'18'15,"1"17"-15,-18 18 16,35 17-1,17 1 1,36-53 0,-35-18-16,105 0 31,-35-53-15,1-18-1,-54 36 1,-35 17-1,0 54 1,-35 16 0,-18 37-1,35-19 1,0-35 0</inkml:trace>
  <inkml:trace contextRef="#ctx0" brushRef="#br0" timeOffset="36327.12">8043 13282 0,'0'18'16,"0"-1"-1,0 19-15,0-19 0,0 107 16,-17 52-1,-19-17 1,19-124-16,-1 71 16,-17-35-1,35-54 17,-18-34-17,18-1-15</inkml:trace>
  <inkml:trace contextRef="#ctx0" brushRef="#br0" timeOffset="36595.55">7832 13794 0,'0'0'0,"-36"-124"16,36-17 0,0 0-1,53 53 1,88 52 0,18 54-1,-88 53 1,-54-54-16,1 89 15,-53 0 1,-106 0 0,35-36 15,0-34-15,159-54 15,-18 0-31,53-35 0</inkml:trace>
  <inkml:trace contextRef="#ctx0" brushRef="#br0" timeOffset="37145.83">8290 13670 0,'18'35'15,"-18"54"1,-18-213-16,36 283 16,-18-124-16,-35 53 15,35-17 1,0-53-1,0-1-15,70-34 32,-52-1-32,105-70 31,-52 17-15,-71-35-1,-71 53 1,-17 53-1,18 71 1,52-18 0,18 17-1,18-34 1,70-36 0,35-18-1,71-52 1,-158 34-16,122-52 15,-87 53 1,-54 17 0,-17 89 31,-17-54-47,-1 19 15,18-1-15,-35 53 16,35-35-1,0-18 1,53-88 15</inkml:trace>
  <inkml:trace contextRef="#ctx0" brushRef="#br0" timeOffset="37362.33">9349 13476 0,'0'-35'0,"0"70"0,17-88 0,-17 36 15,0 105 17,-35 53-17,0-18 1,17-34 15,0-19-15,18-52-1,-17-18-15</inkml:trace>
  <inkml:trace contextRef="#ctx0" brushRef="#br0" timeOffset="39044.16">9137 13811 0,'0'-17'0,"0"34"0,0-52 16,18 17-1,-1 1-15,36 17 16,-18 0-16,36-18 15,52 0 1,-34 1 0,-1-19-1,-35 36 17,-53 36-1,0-19-31,-18 36 15,-17 36 1,35-37 0,0-16-1,17-36 17,1-36-17,35-34 1,0-18-1,-35 35 1,17 53 0,-35 17-1,0 1 1,0 53 0,17 17-1,19-53 1,17-17-1,-18-18 1,-17 0-16,52-36 16,-17 1-1,18-53 1,-18 53 0,-36 17-1,-17 53 1,0 36-1,0-1 1,35-17 0,18-53-1,36 0 1,16-17 15,-16-36-15,-72-18-1,-17 1 1,-17-1 0,-36 71-1,-18 35 1,53-35-16,-17 89 16,35-54-1,0 0 1,18-35-1,-1 0-15,36 0 16,0-53 0,-17 0-1,-36 36 17,0 52-1,0-17-31,0 17 15,0 35 1,35-34 0,18-36-1,17 0 1,19-36 0,-1-34-1,-35-1 1,17 18-1,-70 71 17,0 0-17,0 35-15,0 17 32,0-52-17,0-1 1,0-34 15,35-36-15,1 0-1,-19-18 1,1 54 0,-18 34-1,0 72 1,0-36-1,18-1 1,17-16 0,-17-36-16,35 0 15,17-53 1,-17 0 15,-18-53-15,-17 0-1,0-35 1,-18 35 0,0 159 15,-36 53-15,19 35-1,-1-35 1,0-88-16,1 52 15,17-35 1,-18-52 31,18-1-47</inkml:trace>
  <inkml:trace contextRef="#ctx0" brushRef="#br0" timeOffset="39228.04">11218 13617 0,'0'-17'16,"18"17"0,0 0-1,17 0 1,-17 0-16,34 0 16,19 0-1,-36 0 1,1 0-1</inkml:trace>
  <inkml:trace contextRef="#ctx0" brushRef="#br0" timeOffset="39944.17">11942 13547 0,'35'-18'0,"-70"36"0,87-54 0,-52 19 0,0-1 31,-52 18-15,-1 35-1,-36 36 1,54-18 0,35-36-16,18 1 15,70-18 1,18 0 0,-18 0-1,-35 35 1,-53-17-16,0 0 15,-53 17 1,0 0 0,0-17-1,36-18 17,34 0-17,54-53 1,17 0-1,-18 18 1,-52 35 0,-18 17-1,0 54 1,0-53-16,-35 17 16,35 0-1,17-35 16,1 0-31,53 0 16,34-70 0,19 17-1,-36 17 17,-53 36-17,-35 36 1,0-1-1,0-17 1,18-1 0,17-17-1,1-53 1,34-17 0,-52 34-16</inkml:trace>
  <inkml:trace contextRef="#ctx0" brushRef="#br0" timeOffset="41027.01">15575 10037 0,'0'-18'0,"0"36"0,0-54 15,0 1 1,0 17-16,18-17 15,-1 17 1,-17 36 0,0 106-1,-35 52 1,0-106-16,-18 124 16,18-123-16,-36 105 15,36-87 1,17-36-1,53-106 17,-17 35-17,35-105-15,35-89 32,0-17-17,-35 70 1,-17 53-1,-19 141 1,-17 71 0,0-53-16,0 106 15,0 52 1,0-52 0,0-106-1,0-18 1,-17-70 15,-36-35-15,53 17-1</inkml:trace>
  <inkml:trace contextRef="#ctx0" brushRef="#br0" timeOffset="41422.73">15434 10477 0,'0'0'0,"0"-17"15,18-1 1,-1 18 62,1 0-62,0 0 15,-18-17 16,17-1-47</inkml:trace>
  <inkml:trace contextRef="#ctx0" brushRef="#br0" timeOffset="42193.94">15663 10089 0,'0'-17'0,"0"34"0,0-52 0,0 70 47,0-17-47,0 17 15,0 106 1,18-105-16,-18 70 15,18 17 1,-18-52 0,0-89 15,0-17-15,0 17-16,0-105 15,0-1 1,0-17-1,35 18 1,-17 52 0,-18 36-1,17 35 1,-17 17 31,18 54-32,-18-36 1,17-17-16,-17-1 31,18-17-15,-18-17 0,0-1-16,18 1 15,17-19 1,-35 19-16,18 17 15,-18-18-15,0 53 32,0 53-17,0-52 1,0 87-16,0 54 31,17-36-15,-17-106-16,36 71 15,-19-71 1,-17-17 0,18-18-1,17-36 1,18-34 0,-35 52-16,35-52 15</inkml:trace>
  <inkml:trace contextRef="#ctx0" brushRef="#br0" timeOffset="43511.6">16404 10283 0,'18'-35'16,"-36"70"-16,18-52 31,-17 34-31,-36 89 16,0 35 15,53-17-15,17-18-1,72-53 1,-19-53 0,-35 0-16,54-36 15,-19-34 1,-52-71 0,-18 35-1,-124-18 1,-52 71-1,123 53-15,-71 0 16,54 53 0,70-17-1,141-1 17,0-17-17,106-18 1,-106-18-1,0-17 1,-105 17 0,-36 36 15,-18-1-15,18 1-16,-18 0 15,18 34 1,-35 1-1,17 18 1,18-36-16,-17 71 16,17 0-1,0-71 1,0 71-16,0-35 31,0-36-15,0-53 15,0-52-15,0 52-16,35-105 15,-17-19 1,-1-69 0,-17 52-1,0 18 1,0 123-16,0-35 15,0 36 1,0-1 0,-17 18-1,17 53 17,0-35-17,0 105 1,0-88-16,0 124 15,0 35 1,0-106 0,0-17-1,0-53 1,0-36 31,0-35-32,0 0 1,35-17 0,18 17-1,-35 35-15,70 0 32,-18 36-17,-17 88 1,-35 0-1,-18-36 1,-124 1 0,36-54-1,0-17 1,53 0 0,35-35-1,0-18 1,53 18-1,-36 35-15,107-71 16,-18 36 0</inkml:trace>
  <inkml:trace contextRef="#ctx0" brushRef="#br0" timeOffset="43727.29">17480 10583 0,'35'0'15,"-70"0"-15,88 0 16,-53 18-16,0 35 15,-18 53 1,-17-36 0,17-17-1,36-53 17,17-17-17,-17-1-15,0-53 16,-18 54-16</inkml:trace>
  <inkml:trace contextRef="#ctx0" brushRef="#br0" timeOffset="44060.34">17515 10372 0,'0'0'0,"0"35"16,-17-17-16,17 34 15,0 1 1,88-53 0,0-53-1,-35-52 1,-35 16 0,-18-34-1,-71 70 1,1 35-1,34 18-15,-34 71 16,34 0 0,19 17-1,52-35 1,0-36 0</inkml:trace>
  <inkml:trace contextRef="#ctx0" brushRef="#br0" timeOffset="44328.74">18168 10160 0,'0'-35'0,"0"70"0,0-123 15,0 70-15,0-17 16,-18 35 0,18 18-16,-70 70 15,17 53 1,18 0-1,-1 18 1,36-71 0,-17-53-1,17 36-15,0-54 0,0 19 16,35-54 31</inkml:trace>
  <inkml:trace contextRef="#ctx0" brushRef="#br0" timeOffset="44710.53">18150 10619 0,'0'0'0,"0"17"32,18-17-17,17 0 1,71-17-1,-88 17-15,52-36 16,-34-34 0,-36-1-1,0 54 1,-89 52 15,1 53-15,53-53-16,-36 106 15,54-70 1,17-18 0,53-35-1,35-18 1,18-53 0,-71 35-16,53-53 15,-70 36-15</inkml:trace>
  <inkml:trace contextRef="#ctx0" brushRef="#br0" timeOffset="45376.82">18486 9472 0,'-71'-35'0,"142"70"0,-213-105 16,72 34-16,-71-17 15,-159-53 1,-18 106 0,195 0-16,-212 18 15,-141 70 1,17 53 0,141 18-1,-34 106 1,263-195-16,-52 71 15,71-70-15,-124 264 16,158-106 0,89 18-1,89-53 1,122 18 15,54-71-15,87-53-1,36-70 1,-88-36 0,159-70-1,-160 0 1,89-71 0,-352 124-16,228-177 15,-176 18 1,-70-141-1,-107 88 1,-140-70 0,-71 105-1,-123 18 17,140 176-17,89 71 1,-35 124-1,70-19 1,35-52-16</inkml:trace>
  <inkml:trace contextRef="#ctx0" brushRef="#br0" timeOffset="46077.88">15540 12665 0,'0'-36'0,"0"72"0,0-89 15,0-18 1,-18 71-16,1 0 0,-19 18 15,-52 105 1,0 89 0,17-71-1,1 36 1,52-142 0,1 35-1,17-34 1,52-36-1,54-106 1,0-53 0,0-70-1,-18 35 1,-70 123 0,-1 89-1,-17 88 1,0-1-1,0-69-15,0 70 16,0-89-16,0 71 16,0-17-1,0-36 1,-70-35 0,52 0-1</inkml:trace>
  <inkml:trace contextRef="#ctx0" brushRef="#br0" timeOffset="46411.3">15240 13123 0,'0'-17'16,"0"-1"-1,106 0 1,0-17 0,70-35-1,-123 34-15,88-17 16,0 0-1,-106 53 1,-17 53 0,-53 53-1,-53 106 1,52-71 0,19 18 15,17-53-16,0-71 1,17-88 15,-17 18-31,18-54 16,0 54-16</inkml:trace>
  <inkml:trace contextRef="#ctx0" brushRef="#br0" timeOffset="46676.58">15893 13088 0,'0'-106'16,"0"212"-16,0-265 15,17 142-15,19-36 16,34 53 0,71 0-1,-35 70 1,-35 18 15,-71-17-15,-89 0-1,-16-71 1,52 0 0,53-53 15,17 53-31,36-36 16</inkml:trace>
  <inkml:trace contextRef="#ctx0" brushRef="#br0" timeOffset="46943.82">16581 12841 0,'0'0'0,"17"0"0,-17 18 0,0 35 15,0 88 1,-17 35 15,-1-52-15,0 34-1,1-52 1,-1 0 0,18-88-1,0-36 1,0-53 0,0-34-1</inkml:trace>
  <inkml:trace contextRef="#ctx0" brushRef="#br0" timeOffset="47260.14">16598 13053 0,'0'0'0,"0"-36"16,18-52-16,-1 53 15,54 0 1,0 17 15,-1 0-15,54 18-1,-89 0-15,35 36 16,-70 34 0,-52-34-1,-54 16 1,0-34 0,53-18-1,35 18 1,54-18 15,-19 0-31,18 0 16</inkml:trace>
  <inkml:trace contextRef="#ctx0" brushRef="#br0" timeOffset="47509">17216 12894 0,'0'18'32,"0"-1"-17,0 1-15,0 17 16,-36 36 0,19-36-1,-1 0 1,0-35-1,18-17 17</inkml:trace>
  <inkml:trace contextRef="#ctx0" brushRef="#br0" timeOffset="47710.05">17374 12665 0,'0'-18'0,"0"0"16,-17 18-16,-1-17 31,18 34 1,18 1-17,-18 0-15</inkml:trace>
  <inkml:trace contextRef="#ctx0" brushRef="#br0" timeOffset="48809.65">17551 12788 0,'0'18'0,"17"-1"15,-17 19 1,0 34-1,0-34 1,0 16 0,18-52-1,35 18 1,0-36 0,0-17-1,17-35 1,-52 52-16,0-35 15,-1 0 1,-17 36-16,0-1 16,0 106 15,0-17-15,0 34 15,35-69-16,36-36 1,0-36 0,-19 1-1,19-53 1,-36 35 0,-17-17-1,-18 52 1,-35 53-1,-1 36 1,1-1 0,35 18-1,0-70 1,0 35 0,0-18-1,0-52 16,35-72-15,-17 72-16,17-36 16,-17 18-16,53-71 15,17 0 1,-35 88 0,0 36-1,-36 35 1,-17 17-1,0-34-15,0-1 16,0-17-16,0 35 16,0-36-1,0 1 17,0-36-1,0 1-31,18-36 15,-18 35-15,53-70 16,35-36 0,-18 54-1,-52 52 1,0 53 0,-18 54-1,0-1 1,0-18-1,0-17 1,0-35 0,53-18 15,-36 0-15,19-35-16</inkml:trace>
  <inkml:trace contextRef="#ctx0" brushRef="#br1" timeOffset="55808.71">12453 6315 0,'0'-18'0,"0"36"0,0-54 16,18-16 15,-18 69-15,0 1-1,0 123 1,0 123 0,-18 19-1,18-89 1,0-141-16,-18 123 15,1-88 1,-1-52 0,18-142 15,0 88-15,0-70-16</inkml:trace>
  <inkml:trace contextRef="#ctx0" brushRef="#br1" timeOffset="56075.82">12524 6209 0,'0'-71'16,"0"36"-16,0 17 16,0 1-16,35-19 15,71 19 1,17-1-1,124 18 1,-35 0 0,-106 0-1,-89 18-15,-17-1 16,-88 36 0,35-17-1</inkml:trace>
  <inkml:trace contextRef="#ctx0" brushRef="#br1" timeOffset="56293.19">12488 6773 0,'0'0'0,"0"36"0,0-19 16,0 1-16,0 0 15,36-18 1,-19 0-16,71 0 15,71-18 1,-18 0 0,36-17-1,-19 17 1</inkml:trace>
  <inkml:trace contextRef="#ctx0" brushRef="#br1" timeOffset="56492.33">13441 6738 0,'0'18'15,"-18"17"1,-17 36 0,-18 17-1,35-18 1,1-52-16,17 35 16,0-36-1,35-34 16,-17-1-15</inkml:trace>
  <inkml:trace contextRef="#ctx0" brushRef="#br1" timeOffset="56660.1">13423 6703 0,'0'-36'16,"0"72"-16,-17-142 0,-1 53 15,0 35 1,18 1-1,18 17 17,35 35-17,0 18 1</inkml:trace>
  <inkml:trace contextRef="#ctx0" brushRef="#br1" timeOffset="57075.21">13741 6720 0,'-18'0'16,"36"0"-16,-54 0 0,19 0 15,17-17-15,0-19 16,0 19 0,17 17-1,54-18-15,-36 18 16,53 18-1,36 52 1,-71 19 0,-36 16-1,-52-52 1,-35-17 0,17-36-1,53-18 1,0-53-1,70 19 1,18-72 0,-52 89-16,34-53 15,71-18 1,-35 70 0,-70 36-1</inkml:trace>
  <inkml:trace contextRef="#ctx0" brushRef="#br1" timeOffset="57408.79">14534 6632 0,'0'0'0,"0"35"0,0 18 16,18-17-1,35-36 1,-18 0 0,36-53-1,-36-18 1,-17 54-16,-18-89 15,0 18 1,-36 70 0,-34 53-1,-36 89 1,36-1 0,52 18-1,18-105 1,53 34-1,70-35 1,54-35 0,-36-35-1,-53-18-15</inkml:trace>
  <inkml:trace contextRef="#ctx0" brushRef="#br1" timeOffset="58261.33">15593 6156 0,'0'0'0,"0"-18"0,0 1 16,-18 34 15,-17 19-31,17-1 0,-35 88 16,-53 142 0,36-53-1,-1 70 16,54 0-15,17-211-16,-18 105 16,18 0-1,35-87 1,71-72 0,71-34-1,-54-54 1,1-52-1,-107 70-15,-17-88 16,-53-89 0,-106 36-1,1 106 1,-54 17 15,177 71-15,70 0-1,89-35 1,105-18 0,-53-17-1,36-89 1,-18-53 0,-106 36-1,-88 88 1,-18 105-1,-52 72 1,-1 52 0,36 70-1,35-175-15,0 69 16,18-16 0,35-72 15,52-34-16,19-89 1,-1-18 0,-70 18-1,-53 212 17,-17-18-17,17-52-15,-18 34 16,0-34-1,54-89 17</inkml:trace>
  <inkml:trace contextRef="#ctx0" brushRef="#br1" timeOffset="58441.94">16651 6315 0,'-18'0'0,"36"0"0,-53 0 0,0 0 16,-18 35 0,17 0-1,36-17-15,0 0 16,124-18 0,-36 0-16</inkml:trace>
  <inkml:trace contextRef="#ctx0" brushRef="#br1" timeOffset="59292.2">17004 6315 0,'0'0'0,"-18"17"0,-17 36 15,0 35 1,17 18 0,18-35 15,0-54-31,-18 1 15,18 0 1,0-36 0,18 0-16,35-52 15,18-54 1,-19 36 0,-16 35-1,-36 142 16,0-54-31,0 53 16,0 18 0,70-36-1,18-52 1,18-36 0,-18-35 15,-52 36-31,34-124 15,-34 0 1,17-36 0,-18 71-1,-18 53 1,-34 106 15,-1-17-31,-35 52 16,-17 88-1,34-35 1,36-70 0,0-53-16,18-18 31,0-18-31,70-53 16,-18 1-1,1-36 16,-18 71-15,-35 35 0,-36 35-1,-70 71 1,0 0 0,88-53-1,0-1 1,35-52-16,18 18 15,176-18 1,-70-18 0,-18-34-1,-123 16 1</inkml:trace>
  <inkml:trace contextRef="#ctx0" brushRef="#br1" timeOffset="59991.66">13335 6879 0,'35'18'31,"-17"-18"-31,-36-18 47,1 1-47,-72-19 16,54 19-16,-106-72 15,88 72-15,-123-89 16,-124-70 0,-106 17-1,71 53 1,-106-18 0,124 54-1,211 35 1,-282-54-1,105 19 1,-52-18 0,124 17-1,52 1 1,71 17 0,52 17-1,19 36 1,17-17-1,53 17 1</inkml:trace>
  <inkml:trace contextRef="#ctx0" brushRef="#br1" timeOffset="60457.93">10477 5186 0,'0'0'16,"36"0"-16,-1-18 15,-17 18-15,-36 18 32,-35 17-17,35-17-15,-158 52 16,-18 1 0,-71-1-1,89-52 1,35-18-1,123-18 1,1-17 0,34 35-1,54 0 1,88 106 0,-1 17-1,-105-70 1,141 106-1,-70-71 1,-18 0 0,-18-35-1,-71-53 1,54 0 0,-36-35-1,1-18-15</inkml:trace>
  <inkml:trace contextRef="#ctx0" brushRef="#br1" timeOffset="61293.27">6191 4657 0,'-17'-18'16,"34"36"-16,-52-36 0,17-35 15,1 35-15,-1 1 16,-17 17 0,35 17-1,0 1-15,35 106 16,53 52 0,142 106-1,16-70 16,107 70-15,-53-17 0,-71-71-1,-158-141-15,141 176 16,-89-88 0,-17-18-1,-53-52 1,-53-89 15,0 1-31,0-54 16,0-70-1,-71-71 1</inkml:trace>
  <inkml:trace contextRef="#ctx0" brushRef="#br1" timeOffset="61708.18">8343 4798 0,'0'0'0,"35"-36"0,1 1 16,-1 0-16,71-71 15,-53 36 1,-53 34-1,-71 36 1,-35 53 0,-158 159-1,176-124-15,-248 230 16,-105 175 0,-35-34-1,159-159 16,17-18-15,141-141 0,18-35-1,88-71 1,18-35 0,35-53-1,0 18-15</inkml:trace>
  <inkml:trace contextRef="#ctx0" brushRef="#br1" timeOffset="62775.23">9931 6773 0,'0'0'0,"0"-17"0,17 17 31,-34 0-31,-1 0 16,-88 17-1,-70 54 1,-1-18 0,-158 70-1,-17 18 1,228-88-16,-423 194 16,124-53-1,-142 106 16,19 35-15,158-88 0,-194 177-1,352-213 1,89 71 0,123-52-1,36-107 1,106-17-1,70-88 1,-71-89 0,71-141-1</inkml:trace>
  <inkml:trace contextRef="#ctx0" brushRef="#br1" timeOffset="63426.02">10407 6667 0,'-18'-17'0,"36"34"0,-53-52 0,-1 35 32,36 18-32,-17 35 15,-19 106 1,1 193-1,35-246-15,-17 229 16,-1 124 0,-17-36-1,17-123 1,0 35 0,-17-70-1,35-212 1,-18 35-16,18-53 15,-17 71 1,17-124 15,0-123-15,0-70 0</inkml:trace>
  <inkml:trace contextRef="#ctx0" brushRef="#br1" timeOffset="64008.59">10460 7020 0,'0'0'0,"0"-35"0,0-18 0,0 35 15,0-17 1,-18 0 0,36 70 15,17 0-31,142 71 16,69 53-1,178 88 1,-54-53-1,-229-123-15,494 211 16,141 35 0,-158-70-1,176 53 1,-212-88 0,70-1 15,-511-175-31,247 70 0,-35-1 31,-141-52-15,-142-35-1,-70-36 17,0 1-17,-52-1 1,-1 0-1,17 18 1,1 0 0</inkml:trace>
  <inkml:trace contextRef="#ctx0" brushRef="#br1" timeOffset="67740.98">12065 7937 0,'0'0'0,"-35"0"15,-159 71 17,176-71-32,0 35 15,18 1 1,18-19-16,70 19 15,142-1 1,-1-18 0,159 19-1,0-19 1,176 1 0,-405-18-16,459 0 15,-160 0 1,107 0 15,-177 0-15,106 0-1,-195-18 1,-193 1-16,300-36 16,-106 0-1,53-18 1,-142 18-1,142 0 1,-159 18 0,-123 35-16,123-17 15,35-19 1,-53 1 0,36-36-1,-71 19 1,18-54 15,-124 70-31,53-69 16,0-89-1,-88 70 1,0-35 0,-52-35-1,-19 36 1,36 105-16,-53-106 15,-36-35 1,18 70 0,-53-52-1,18 53 1,-88-54 0,53 89-1,-159-18 1,52 18 15,-122-18-15,87 36-1,-52-19 1,-1 1 0,36 35-1,-106-17 1,124 52-1,-1 18 1,-140 71 0,193-18-1,-53 35 1,-87 18 0,158-36-1,18 36 1,-18-18 15,-36-35-15,72 0-1,-54 53 1,36 17 0,-89 54-1,107-36 1,158-106-16,-124 124 15,-52 88 1,106-36 0,-19 72-1,54 52 1,71-88 0,17-177-16,88 283 15,71-124 1,88 1 15,-36-142-15,124-18-1,-264-70-15,193 18 16,1-18 0,-53-53-1,-106 35 1,-54-34-1,-52 34-15</inkml:trace>
  <inkml:trace contextRef="#ctx0" brushRef="#br1" timeOffset="68908.08">3334 14852 0,'-18'0'0,"36"0"0,-54 0 0,-16 18 15,34-18-15,0 0 16,18-106-1,0 70 1,36-105 0,69-70-1,-16 52 1</inkml:trace>
  <inkml:trace contextRef="#ctx0" brushRef="#br1" timeOffset="69207.14">3034 13353 0,'0'0'0,"-18"-18"0,1 0 0,-1-17 15,36 53 1,176 140 0,-124-122-16,195 158 15,52 53 1,-87-53 15,34 53-15,-35-36-1,-193-175-15,34 34 16,-17-17 0,-53-71-1,-35-17-15</inkml:trace>
  <inkml:trace contextRef="#ctx0" brushRef="#br1" timeOffset="69473.75">4216 13794 0,'0'0'16,"0"-36"-16,0-34 0,0-36 16,0 88-1,17 1-15,1 52 16,-53 141 15,-1-105-31,-52 176 16,-71 123-1,36-105 1,-18 35 0,53-71-1,70-123 1,18-89-16,0 1 0</inkml:trace>
  <inkml:trace contextRef="#ctx0" brushRef="#br1" timeOffset="70256.87">9402 13229 0,'0'0'0,"17"-17"16,1-19 0,-1 36-16,36 0 15,-17 18-15,69 35 16,89 70 15,18 54-15,-53-19-1,17 72 1,-123-177-16,71 123 16,-54-70-1,1-18 1,-54-88-1,-17-53 17</inkml:trace>
  <inkml:trace contextRef="#ctx0" brushRef="#br1" timeOffset="70889.89">10954 13035 0,'0'0'0,"35"-35"0,-17 0 16,17-54-1,-35 72 1,-53 34 0,-88 89-1,-71 106 1,-35 70-1,0 18 1,106-124 0,18 18-1,105-35 1,18-71 0,0-35-1,0-35 1,-18-18 78,18 18-32,0-1-46,18-17-16,0 0 15,-1 0 1,1 0-16,-18-53 16,0 0-1,0 36 1,0-19-16,0 1 31,0 0-15,0 17-16</inkml:trace>
  <inkml:trace contextRef="#ctx0" brushRef="#br1" timeOffset="72107.32">16228 12382 0,'0'0'0,"-36"-17"16,19-18-16,-71-124 31,88 124-31,0-1 16,0 54-1,53 35 1,-36-18-16,177 177 15,-17-18 1,34 35 0,-17-35-1,-88-70 1,53-1 0,-18-35-1,-88-88 1,-35-17-1</inkml:trace>
  <inkml:trace contextRef="#ctx0" brushRef="#br1" timeOffset="72391.5">17604 12118 0,'0'-18'0,"0"36"0,0-53 0,-36 17 16,19 18-16,-89 18 15,71 17-15,-159 141 16,0 18 0,-106 124-1,-53-1 1,106-105 15,176-141-31,-158 140 16,123-123-16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49:44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 917 0,'0'0'0,"0"-17"0,0-1 0,0-17 0,0-54 32,0 72-32,53-54 15,35 36 1,0 0-1,18 35 1,-36 0 0,-70 17-1,0 1 1,-17 0 0</inkml:trace>
  <inkml:trace contextRef="#ctx0" brushRef="#br0" timeOffset="415.12">1376 688 0,'0'0'0,"-18"0"16,18-18-1,-17 18-15,17-17 16,-18 17 0,0 0-1,1 70 1,17 36 0,-18-71-16,18 124 15,-35 17 1,17-52-1,-17-36 17,0-17-17,17-36 1,18-70 15,0-36-15,0 1-16</inkml:trace>
  <inkml:trace contextRef="#ctx0" brushRef="#br0" timeOffset="781.22">1147 776 0,'0'0'0,"0"-18"0,0 1 0,35-1 15,35-17 1,1 17-1,-36 18 1,53-17 0,18 17-1,18 88 1,-71 71 0,-53-71-1,-18 159 1,-53-141-1,18-1 1,18-34 0,18-53-1,-1-36 32,18-17-47,0 17 0</inkml:trace>
  <inkml:trace contextRef="#ctx0" brushRef="#br0" timeOffset="999.56">1164 1270 0,'18'0'31,"-1"0"-31,1 0 15,17 0-15,54-18 16,-54 1-16,71-19 16,-89 19-16,71-1 15,-35-35 1,18 0 0</inkml:trace>
  <inkml:trace contextRef="#ctx0" brushRef="#br0" timeOffset="1299.67">1923 688 0,'0'-18'0,"0"36"0,17-53 16,-17 52 15,0 19-15,0-19-16,-17 107 15,-1 17 1,0 35 0,18-70-1,0 0 1,0-71 0,0-53 30,0 1-46</inkml:trace>
  <inkml:trace contextRef="#ctx0" brushRef="#br0" timeOffset="1750.22">1976 1252 0,'0'36'31,"17"-36"-15,1 0-1,-1 0-15,36-18 16,-17-17 0,-1-1-1,-35-16 1,0 34-1,-18 18 17,1 18-17,-19 52 1,19 1 0,-1-1-1,18-35 1,0-17-16,0 0 31,35-18-15,18 0-1,35-36 1,-17-16 0,-53 34-16</inkml:trace>
  <inkml:trace contextRef="#ctx0" brushRef="#br0" timeOffset="2148.87">2452 1129 0,'0'0'0,"0"-18"15,0 1 1,17 17 0,36-18-1,18 0 1,-1 1-1,1 70 1,-18 0 0,-35-36-16,-18 89 15,0-53 1,0 0 0,-18-36-1,-17-17 1,-1 0-1,19-17 1,17-71 15,0-1-15,35 1 0,36-18-1,34-17 1</inkml:trace>
  <inkml:trace contextRef="#ctx0" brushRef="#br0" timeOffset="2448.25">3210 582 0,'0'0'0,"-17"0"31,-1 18-15,0 17-16,18-17 0,-17 87 15,-1 19 17,-17 70-17,17-88 1,1 0 0,17-71-1,35-17 1,18-36-1,-36-35 1,1 18-16</inkml:trace>
  <inkml:trace contextRef="#ctx0" brushRef="#br0" timeOffset="2666.41">2999 1076 0,'0'0'0,"-18"0"0,18 18 15,18-18 17,35 0-17,17-18 1,36-17 0,35-18-1,-53 17 1,-53 19-16,18-1 15</inkml:trace>
  <inkml:trace contextRef="#ctx0" brushRef="#br0" timeOffset="2997.49">3598 882 0,'0'18'31,"0"34"-15,-17-34-16,17 70 15,0 71 1,0-35 15,0 140-31,-18-52 31,-17 70-15,17-211-16,18 105 16,-35-17-1,17-36 1,18-88-1,-17-35 1,17-70 0,52-89-1,-52 124-15,18-159 16,0 123-16</inkml:trace>
  <inkml:trace contextRef="#ctx0" brushRef="#br0" timeOffset="3314.11">3545 1429 0,'0'-36'16,"0"72"-16,-17-107 0,17 18 0,0-35 31,35 18-15,53-1 0,-17 36-1,17 17 1,0 36-1,-70-1-15,-18 54 16,-35 17 0,-54-17-1,-52-1 1,71-52 0,17 17-1,88-53 16,18 1-15</inkml:trace>
  <inkml:trace contextRef="#ctx0" brushRef="#br0" timeOffset="3748.83">4110 1005 0,'0'0'0,"0"-17"0,-18 17 31,1 0-15,-1 17-16,0-17 0,-17 71 15,0 35 1,17-18 0,18 0-1,0-35 1,53-35-1,0-18 17,-35 0-32,52-36 15,1-34 1,-36-1 0,-35-52-1,-18 52 1,1 54-16,-36-1 15,0 18 1,18 18 0,35 52-1,0-34 1,52-19 0</inkml:trace>
  <inkml:trace contextRef="#ctx0" brushRef="#br0" timeOffset="4164.38">4551 1076 0,'0'-18'16,"-18"18"15,18 18-31,-17 17 16,-19 36-1,36 70 1,-35-18 0,35 54-1,-18-107-15,18 213 16,-17-54 0,-1 71-1,18-106 1,-53 0-1,18-106 1,35-70 0,-35-1-1,17-17 1,18-53 0,18-53-1,70-140 1,-71 175-16</inkml:trace>
  <inkml:trace contextRef="#ctx0" brushRef="#br0" timeOffset="4548.04">4586 1393 0,'0'0'0,"-18"-17"15,-17-36-15,18 35 0,-19-35 16,36 0-1,0 1 1,106-1 15,-18 17-15,0 36 0,-52 0-16,34 89 15,-70-19 1,-53 18-1,-35-17 1,-71-1 0,71-34-1,71-36-15,-19 0 16,36 17 0,18-34-1,88-36 1,-71 35-16</inkml:trace>
  <inkml:trace contextRef="#ctx0" brushRef="#br0" timeOffset="4982.66">5133 1111 0,'0'18'47,"0"0"-47,0-1 16,0 1-16,0 35 15,-18 17 1,18 1 0,0-36-1,0-17-15,53-1 16,18-17-1,-1-35 1,36-35 15,-71-1-15,-35-35 0,0 71-16,0-18 15,0 35 1,18 18 46,0 0-62,-1 0 16</inkml:trace>
  <inkml:trace contextRef="#ctx0" brushRef="#br0" timeOffset="5330.76">5786 988 0,'0'17'31,"-18"1"-31,18 0 0,-35 17 16,-1 71 0,19 53-1,-1-1 1,0 107-1,18-195-15,0 124 16,0 71 0,0-89-1,0 54 1,0-124 0,-35-1-1,18-69 1,17-89 15,17 0-15</inkml:trace>
  <inkml:trace contextRef="#ctx0" brushRef="#br0" timeOffset="5714.56">5768 1288 0,'-18'-18'16,"36"36"-16,-36-54 0,1 19 0,17-19 15,0-16 1,53-1 0,35 17-1,53 36 1,-71 0-1,-52 18 1,17 35-16,-17-18 16,-18 18-1,-53 53 1,-53-36 0,-53 1-1,54-18 1,16-35-1,72-18 1,87-36 15</inkml:trace>
  <inkml:trace contextRef="#ctx0" brushRef="#br0" timeOffset="6197.4">7056 1288 0,'0'0'15,"-36"0"-15,-52 17 16,70-17-16,1 0 0,34 0 31,107-17-15,105-1-1,1 18 1,-160 0 0,283 0-1,-141 0 1,-54 0 0,-105 0-1,-35 0 1,-18-35-1,-18-1 1,1 19-16</inkml:trace>
  <inkml:trace contextRef="#ctx0" brushRef="#br0" timeOffset="6629.75">8079 758 0,'0'0'0,"-18"0"0,0 0 0,-17 36 16,17-1 15,18 36-15,36-19 0,-1-34-16,88 35 15,1-35 1,35-18-1,-54 0 1,-16-36 0,-89 19-1,-18 17 1,-88 17 0,18 72-1,-35 52 1,17-35-1,35 17 1,71-88 0,-17 18-1,17-18 1</inkml:trace>
  <inkml:trace contextRef="#ctx0" brushRef="#br0" timeOffset="16262.46">10266 1182 0,'0'0'0,"0"17"16,17-17-1,1 0 1,0 0 0,-1 0-16,1-17 15,0-54 1,-18 1-1,0 52-15,-89-88 16,1 53 0,-35 53 15,-71 36-15,35 52-1,0 88 1,89-17-1,70-36 1,53-70 0,70-53-1,1 0 1,70-53 0,-53-52-1,-53-19 1,-35-105-1,-36 70 1,-17 18 0,0 70 15,-17 71-31,-1 18 16,-17 70-1,17 71 1,18 53-1,0-89 1,18 1 0,35-72-1,0-52 1,-18 0 0,18-52-1</inkml:trace>
  <inkml:trace contextRef="#ctx0" brushRef="#br0" timeOffset="16830.38">10530 1182 0,'-35'0'16,"17"-18"0,1-17-1,17-18 1,0 35-16,17-17 15,19 0 1,52 35 0,-17 35-1,34 53 1,-52 0 0,-35 54-1,-53-72 1,-1-35-1,1-35 1,35-17 0,0-36 15,18 35-31,70-105 16,0 17-1,18 18 1,0 35-1,-53 53 1,0 53 0,-53-18-16,0 0 15,0 1-15,0 52 16,0-53 0,0 18-1,0-35 1,-18-18-1,18-36 1,-18 1 0</inkml:trace>
  <inkml:trace contextRef="#ctx0" brushRef="#br0" timeOffset="16995.71">11183 811 0,'0'-53'16,"0"106"-16,-18-123 15,1 70-15,-1-18 16,36 36 15,35-1-15,-18 19 0</inkml:trace>
  <inkml:trace contextRef="#ctx0" brushRef="#br0" timeOffset="17395.5">11465 882 0,'0'18'15,"0"-1"-15,0 1 0,18 35 32,-18-18-32,35 36 15,-17 34 1,-1-34-1,19 0 1,-19-54 0,1-17-1,17-17 1,1-54 0,-1 0-1,18-34 1,-36 34-1,-17 53-15,0 1 16,18 17 0,0 0 15,-18 17-15,17 19-1,-17-19-15</inkml:trace>
  <inkml:trace contextRef="#ctx0" brushRef="#br0" timeOffset="18095.65">11942 1199 0,'17'0'0,"-34"0"0,69 0 15,19 0 1,-53-17-16,35-18 16,35-18-1,-71 35-15,19-35 16,-36 18-1,-18 17 1,-70 36 0,17 35 15,54-18-31,-36 53 16,53 0-1,0-17 1,70-36-1,18-17 1,36-18 0,-106 0-16,52-35 15,-17-36 1,-35 0 0,-1-34-1,19 34 1,17 0-1,-53 54-15,35 17 16,18 0 0,17 70 15,-17 19-15,-18 34-1,-35-35 1,0-52-1,0-19 1,-17-17 0,17-53-1,0-35 1,35 0 0,-17 53-16,35-54 15,-36 72-15,36-36 16,35 53-1,-35 0 1,-17 17 0,-19 1-1</inkml:trace>
  <inkml:trace contextRef="#ctx0" brushRef="#br0" timeOffset="18262.56">13300 1111 0,'0'0'0,"17"18"15,1-18 17,0 0-1,-18-18-15,17-17-1</inkml:trace>
  <inkml:trace contextRef="#ctx0" brushRef="#br0" timeOffset="19845.77">14270 1111 0,'0'-17'31,"0"-1"-31,17 18 0,36-53 15,-17-18 1,-19 1 0,-17-18-1,0 70 1,-70-17 0,-36 17-1,18 53 1,0 54-1,88-19 1,52 36 0,37-18-1,-54-70-15,35 70 16,19-17 0,-89-1-1,-18-52 1,-105-18-1,17-18 1,70 1-16,-34-36 16,-1-53 15,54 35-15,17 54-1,0 34 1,35 54-1,-17-36-15,35 36 16,17-1 0,18-52-1,53-18 1,-35-18 0,-70 1-16,52-36 15,-53 35-15,53-70 16,-35-53-1,-35 52 1,-18 37 0,-18 69 15,-17 36-15,0 71-1,35-36 1,0 0-1,17-53 1,36-17 0,35-36-1,0-52 1,-17-18 0,0-18-1,-71 53 1,0 35-1,0 71 1,0-35-16,0 52 16,-18 18 15,18-35-15,35-17-1,36-19 1,35-34-1,-71 17-15,53-53 16,18-71 0,-53 18-1,-18 1 1,-35 69 0,-88 142 15,88-88-31,-18 52 15,18 36 1,0-53 0,88-18 15,-70-35-31,35 0 16,-18 0-16,71-17 15,-18-54 1,-17-52-1,-53 34 1,-18 72 0,0 34-1,0 1-15,-18 70 16,0 18 0,18-35-1,0-18 1,0-36-1,18-52 17,0 17-32,-1 1 15</inkml:trace>
  <inkml:trace contextRef="#ctx0" brushRef="#br0" timeOffset="19995.66">15981 776 0,'0'0'0,"-18"0"0,-17 0 32,53 0-1,-1 0-31</inkml:trace>
  <inkml:trace contextRef="#ctx0" brushRef="#br0" timeOffset="20262.5">16492 582 0,'0'0'0,"-17"0"31,-1 18-31,0-1 0,1 1 16,-54 88-1,18 17 1,0 54-1,36-71 1,17-18 0,17-71-16,19 1 15,-19-18-15,54 0 16,17-53 0,-70 35-16</inkml:trace>
  <inkml:trace contextRef="#ctx0" brushRef="#br0" timeOffset="20412.43">16228 1005 0,'-18'-17'0,"-35"17"0,124 17 0,-124-52 47,88 35-32,89 0 1,52-35-1</inkml:trace>
  <inkml:trace contextRef="#ctx0" brushRef="#br0" timeOffset="21095.66">16827 829 0,'0'0'16,"-17"0"-16,-18 0 16,-36 35-1,53-17-15,-52 70 16,17 18-1,53-18 1,18-17 0,34-36 15,54-17-15,-70-18-16,52-18 15,18-70 1,-53-18-1,17-53 1,-52-35 0,-18 106-1,0 70-15,-36 1 16,1 34 0,0 89-1,0 35 1,35-17-1,0 35 1,0-124-16,0 18 16,0 0 15,0-71 0,0 0-31,0-35 16,35-35-1,-17 53-15,105-89 16,0 54 0,1 70-1,-18 53 1,-89 35 0,-17 18-1,0-88-15,-35 52 16,-18-35-1,36-17 1,17-36 0,0-17-1</inkml:trace>
  <inkml:trace contextRef="#ctx0" brushRef="#br0" timeOffset="21311.16">17621 617 0,'0'0'16,"0"-17"-16,0-1 16,53 18-1,-35 0-15,88-18 16,70 18 0,-53 0-1,-34 0 1</inkml:trace>
  <inkml:trace contextRef="#ctx0" brushRef="#br0" timeOffset="21561.37">18027 564 0,'-18'0'0,"1"0"15,-1 36 1,0-1-1,18 0-15,-35 36 16,0 105 0,17-35-1,18 0 1,0-70 0,0 0-1,18-71-15,17 0 16,36-36-1,-36 19 1</inkml:trace>
  <inkml:trace contextRef="#ctx0" brushRef="#br0" timeOffset="21912.48">18256 1023 0,'0'-35'16,"0"70"-16,0-88 15,-17 88 1,-1-17-16,-17 35 15,-1 35 1,36-17 0,36-18-1,52-53 1,35 0 0,-34-36-1,-1-69 1,-88 16-1,-18-17 1,-70 89 0,-18 17-1,36 35 17,70-17-17,17-1 1,1-17-16</inkml:trace>
  <inkml:trace contextRef="#ctx0" brushRef="#br0" timeOffset="22145.31">18891 758 0,'0'0'0,"-17"18"15,-19 70 1,1 18-1,0 18 1,35 17 0,0-71-1,0-52 1,88 35 0,-53-53-1,1 0-15,34 0 0</inkml:trace>
  <inkml:trace contextRef="#ctx0" brushRef="#br0" timeOffset="22445.77">19262 758 0,'17'-35'31,"1"35"-31,52 35 16,1 54-1,35 69 1,-71-122-16,-17 70 31,-18 17-31,-35-70 32,-36 0-17,0-36 1,18-17-1,36-17 1,17-1-16</inkml:trace>
  <inkml:trace contextRef="#ctx0" brushRef="#br0" timeOffset="22602.26">19967 1111 0,'0'-17'15,"-17"17"1,-1 0 15,18-18-15</inkml:trace>
  <inkml:trace contextRef="#ctx0" brushRef="#br0" timeOffset="23279.49">21008 1217 0,'0'-18'16,"18"18"-1,-1-17-15,54-36 32,-36 0-17,-17-35 1,-18-18-1,-18 88-15,-70-17 16,-53 53 0,-89 105-1,72-17 1,17 35 0,123-53-1,71-17 1,-18-71-16,89 0 15,70-18 1,-53-35 0,-53-53-1,0-88 17,-70 71-17,-18 88-15,0-1 16,0 72-1,-36 69 1,19 37 0,17-37-1,17 1 1,72-70 0,-19-19-1,54-70 1</inkml:trace>
  <inkml:trace contextRef="#ctx0" brushRef="#br0" timeOffset="23545.31">21731 582 0,'0'0'0,"0"-18"0,0-17 31,-35 53-15,-53 88-1,70 17 1,0-70-16,1 123 16,17 1-1,0-71 1,0-36 0,0-52-16,35-18 15,36 0 1,-36-18-16,-18 18 15</inkml:trace>
  <inkml:trace contextRef="#ctx0" brushRef="#br0" timeOffset="23862.94">21819 1252 0,'-17'0'16,"17"-17"15,0-1-15,35 0-1,71-52 1,-53 17 0,-36 35-1,-17 1 1,-35 34 0,17 1-16,-105 53 15,70-1 1,35-17-1,18 18 1,36-54 0,69 1 15,-16-18-15</inkml:trace>
  <inkml:trace contextRef="#ctx0" brushRef="#br0" timeOffset="24211.57">22102 1323 0,'0'-53'15,"0"0"1,0 35-16,0-52 16,35 17-1,18 35 1,35 18 0,-53 53-1,-17 53 1,-18 0-1,0-53 1,0-18 0,-18-35-1,1-18 17,17-34-17,0-19 1,52-35-1,1 36 1,53-1 0,-71 53-16</inkml:trace>
  <inkml:trace contextRef="#ctx0" brushRef="#br0" timeOffset="24462.78">22895 758 0,'0'-17'0,"0"34"0,0-69 16,-17 34-1,-19 18 1,1 53 0,17-36-16,-34 142 15,16-35 17,1 17-17,35-53 1,0-35-1,88-53 1,-35 0 0,-35-18-16</inkml:trace>
  <inkml:trace contextRef="#ctx0" brushRef="#br0" timeOffset="24645.51">22754 1023 0,'0'0'0,"-17"0"16,-1-18-1,71 18 32,35 18-47,18-18 32,-53 0-32,70 0 15,-70 0-15</inkml:trace>
  <inkml:trace contextRef="#ctx0" brushRef="#br0" timeOffset="24878.43">23530 864 0,'-17'0'15,"34"0"-15,-52 0 16,17 18-16,-35 52 16,1 36-1,34 0 1,18 0-1,0-53 1,35 0 0,53-36-1,1-17 17,-72-17-32</inkml:trace>
  <inkml:trace contextRef="#ctx0" brushRef="#br0" timeOffset="25113.38">23777 882 0,'0'0'0,"18"-35"15,17 35 1,0 35 0,-17 35-1,0 36 1,-18-70-16,0 105 15,-36-71 1,-34 18 0,-1-52-1,1 17 1</inkml:trace>
  <inkml:trace contextRef="#ctx0" brushRef="#br0" timeOffset="25945.92">9313 2469 0,'0'-17'15,"0"34"-15,0-52 0,0-18 16,0 36 0,-17 17-1,-19 17 1,36 1-16,-53 70 15,18 71 1,35-53 0,0-1-1,53-52 1,35-53 0,18-35-1,-35-35 1,-18-54-1,-53 1 1,-18-36 0,-35 88-1,-17 89 17,17 70-17,0 53 1,35-53-1,36-17 1,-1-71-16,89 0 16</inkml:trace>
  <inkml:trace contextRef="#ctx0" brushRef="#br0" timeOffset="26179.12">9948 2311 0,'0'0'15,"0"-18"-15,0 36 32,0-1-32,0 36 0,-17 35 15,-1 71 1,18-71 15,0-70-31,0 53 16,53-107 15</inkml:trace>
  <inkml:trace contextRef="#ctx0" brushRef="#br0" timeOffset="26495.81">10319 2346 0,'-18'18'31,"0"-1"-31,1-17 16,-1 18-16,-52 52 16,34-52-16,1 17 15,17-35-15,-34 71 16,34-36 15,36 18-15,34-18-1,19 18 1,-53-35-16,52 17 16,1-17-1,-54-18 1,54 0 0</inkml:trace>
  <inkml:trace contextRef="#ctx0" brushRef="#br0" timeOffset="27028.12">10918 2663 0,'-17'0'16,"34"0"15,54 0-16,70 0 1,0-17 0,36-1-1,-142 18-15,35-17 16,-52-1-16,17 0 16,-35 1-16,18-19 15,-53-17 1,-18 36-1,-18-1 1,54 18 0,-1-17-1,106 17 32,-35 0-31,0 0-1,-18 52 1,-35-34-16,0 53 16,-53 34-1,-17-16 1,-54 16 0,36-34-1,71-53-15</inkml:trace>
  <inkml:trace contextRef="#ctx0" brushRef="#br0" timeOffset="29111.03">13017 2611 0,'0'0'0,"0"-18"15,18-17 1,0 35-16,-1-71 15,36-17 1,-35 17 0,-18-17-1,-53 35 1,18 36-16,-89-1 16,1 36-1,-1 105 1,71 18-1,36 36 1,17-89 0,70-18-1,-52-70-15,70 0 16,53-35 15,-35-18-15,18-70-1,-54 17 1,-52 0 0,-1 53-1,-17 88 1,-17 54 0,17 34-1,0-17 1,0-89-16,35 54 15,36-36 1,-1-35 0,36-53-1,-71 36 1</inkml:trace>
  <inkml:trace contextRef="#ctx0" brushRef="#br0" timeOffset="29362.96">13829 2328 0,'0'-17'15,"0"34"-15,0-70 16,-18 53 0,1 0-16,-36 0 15,0 53 1,-18 71 0,54 35-1,17-71 1,17-18-1,71-52 1,1-18 0,87-35-1,0-71 1</inkml:trace>
  <inkml:trace contextRef="#ctx0" brushRef="#br0" timeOffset="29610.92">14393 2258 0,'0'-18'16,"0"36"-16,-53-36 16,36 18-16,-54 0 15,-17 88 1,70 1 0,18 52-1,0-53 1,36 0-1,-19-70-15,36-1 16,53-17 0,-18-35-1,-52 17 1</inkml:trace>
  <inkml:trace contextRef="#ctx0" brushRef="#br0" timeOffset="29994.53">14711 2487 0,'-18'0'16,"18"18"-1,0-1 1,18-17 0,35 0-1,17-17 1,1-19-1,-71 19-15,17-36 16,-17 0 0,-52 35-1,34 18-15,-53 0 32,-17 89-17,35 16 1,36 19-1,34-18 1,36-71 0,-18-17-16,54-18 15,69-18 1,-87-17-16</inkml:trace>
  <inkml:trace contextRef="#ctx0" brushRef="#br0" timeOffset="30295.34">15169 2611 0,'18'-36'0,"0"-34"16,-1-71-1,-70 388 1,106-477 0,-88 318-1,0 89 1,35-142 0,0 71-1,0 88 1,0-141-16,-18 106 15,18 52 1,-17-34 0,17-89-1,0-53 1,35-88 15,-35 36-31,17-89 16,19-88-1</inkml:trace>
  <inkml:trace contextRef="#ctx0" brushRef="#br0" timeOffset="30578.26">15328 2681 0,'0'-35'0,"0"70"0,0-105 0,18 52 0,-18-53 31,35 1-15,-17 52-16,17 18 15,36-17 1,-1 52 0,-52 71-1,-36-18 1,-88 18 0,18-53-1,0-36 1,106-34 15,-1-1-31,36-17 16</inkml:trace>
  <inkml:trace contextRef="#ctx0" brushRef="#br0" timeOffset="30811.35">15857 2205 0,'36'-53'16,"-72"106"-16,72-88 15,-54 52 1,-17 71 0,17 36-1,0 35 1,18-124-16,0 35 16,0-34-16,0 52 15,18-70 1,53-18-1,-36-18 1</inkml:trace>
  <inkml:trace contextRef="#ctx0" brushRef="#br0" timeOffset="30979.23">15857 2575 0,'-17'0'0,"34"0"0,-52-35 16,35 17-1,18 18 1,-1-17 0,89-19-1,53-16 1</inkml:trace>
  <inkml:trace contextRef="#ctx0" brushRef="#br0" timeOffset="31243.9">16651 2258 0,'0'-18'0,"-35"18"16,-36 18-1,18 52 1,36-52 0,-1 53-1,-17 87 1,35-70-1,53-17 1,17-53 0,71-1-1,-52-34 1,-54-1-16</inkml:trace>
  <inkml:trace contextRef="#ctx0" brushRef="#br0" timeOffset="31511.18">17057 2222 0,'0'-17'0,"0"34"0,0-52 0,0 0 16,17 35 15,1 0-31,17 0 0,54 18 31,52 52-15,-53-17-1,-88 71 1,-35-19 0,-1-69-16,-70 69 15,36-52 1,17-17 0,35-36-1</inkml:trace>
  <inkml:trace contextRef="#ctx0" brushRef="#br0" timeOffset="31662.36">17180 2752 0,'0'17'31,"-17"1"-15,17 0-16,-18-18 31,0 0-31,-17 17 0</inkml:trace>
  <inkml:trace contextRef="#ctx0" brushRef="#br0" timeOffset="32377.41">7832 4092 0,'-18'-17'0,"36"34"0,-36-52 16,-17-89 15,35 107-31,0-1 0,-36-52 15,-16 34 1,-54 36 0,0 36-1,0 87 1,53 36 0,35-106-16,1 106 15,17-107-15,0 72 16,53-18-1,70-71 1,124-35 0,-53-53-1,-141 35-15,159-87 32,-177 87-32</inkml:trace>
  <inkml:trace contextRef="#ctx0" brushRef="#br0" timeOffset="34060.51">8326 4216 0,'0'-36'15,"0"72"-15,0-89 0,-36 17 16,19 36-16,-54 0 16,-35 71-1,0 17 1,36 36 0,70-54-1,17 1 1,54-36-1,35-53 1,-18-17 0,18-71-1,-36 18 1,-52-35 15,-18 70-15,0 70-1,0 54 1,0 35 0,0-36-1,53 1 1,18-71 0,-36 0-16,124-35 15,-36-18 1,1-53-1,-72 0 1,-34-17 0,-18 105-1,0 71 1,-35 35 15,35 36-15,-18-36-1,18-35 1,0-36 0,18-17-1,35-53 1,-18-17 0,36-54-1,-19 36 1,1 70-1,-35 18-15,0 18 16,17 70 0,0-17-1,18-18 17,-35-36-32,-1 1 15,54-18 1,-18-18-1,17-52 1,-17-18 0,18-36-1,-18 36 1,0 35 0,-18 53-1,-17 53 1,-18 0-1,17-35 1,1-18 15,0-36-15,-18 19 0,0-1-16,0 0 15,0 1-15,0-1 16,-18 0-1,-35 18 1,0 53 0,-35 124-1,53-71 1,35 17 0,17-35-1,71-70 1,71-18-1,-123 0-15,87-35 16,0-36 0,-17-35-1,-88 18 17,-18-18-17,0 71 1,-53 53-1,18 52 1,-18 54 0,53-1-1,0-52 1,88-18 0,18-36-1,17-17 1,-34-35-1,16-53 1,-16-36 0,-54-35-1,-18 1 1,-17 70 15,0 52-15,-17 124 15,-1-52-31,1 52 16,17 71-1,0-124-15,0 71 16,17 0 0,1-71-1,17 0 1,53-35-1,-70 0-15,35-35 16</inkml:trace>
  <inkml:trace contextRef="#ctx0" brushRef="#br0" timeOffset="34577.19">11553 4180 0,'-17'0'0,"17"18"32,17-18-32,19 0 15,122 0 1,37 0 0,-143 0-16,160-18 15,-88 1 1,-72-36-1,-52 18 1,-52-36 0,-37 53-1,-34 18 1,105 0-16,1 0 31,70 0 0,-18 0-31,53 0 16,0 0 0,-70 0-16,35 53 15,-53-35-15,0 35 16,-18 53 0,-35-36-1,-53 18 1,53-52-1,53-19 1,0-34 0</inkml:trace>
  <inkml:trace contextRef="#ctx0" brushRef="#br0" timeOffset="34893.01">13935 3898 0,'0'0'0,"-53"18"0,-18-18 15,18 0-15,-158 17 16,70 19 0,-1-1-1,125-35-15,-1 0 16,18 18 0,0-1-1</inkml:trace>
  <inkml:trace contextRef="#ctx0" brushRef="#br0" timeOffset="36643.97">13529 4233 0,'0'-17'0,"18"17"31,-18-18-31,0-17 16,0 17-1,-18-17 1,-17 17 0,-53 18-1,17 0 1,-35 53-1,71-35-15,-18 35 16,-71 105 0,107-69-1,17-1 17,53-53-17,88-17 1,-35-36-1,52-35 1,-69-17 0,-1-71-1,-53-1 1,0-52 0,-35 71-1,0 70-15,0-53 16,0 71-1,0 35 1,0 70 0,-17 72-1,-1 16 1,18-105-16,0 141 31,0-88-15,53-35-1,53-71 1,-36 0 0,54-71-1,-106 53-15,34-70 16,-52-35 0,0 87-1,0 54 1,-17 53-1,17-36-15,-35 36 16,35-36-16,-18 18 16,18-18-1,0-17 1,18-36 15,-1-17-31</inkml:trace>
  <inkml:trace contextRef="#ctx0" brushRef="#br0" timeOffset="36826.73">14270 3951 0,'0'-18'0,"0"36"0,0-53 16,-18 35-16,-17 0 16,0 0-1,35 17 1,17 19-1,89-19 1,-53-17 0</inkml:trace>
  <inkml:trace contextRef="#ctx0" brushRef="#br0" timeOffset="38659.8">14764 3969 0,'17'0'15,"-34"0"-15,52 0 0,-88 35 31,-17 18-15,-54 17 0,71-17-1,53 18 1,0-53-16,53 17 16,53 18-1,-36-18 1,-17-17-1,-35-1 1,-53-17 0,-36 0-1,-17 0 1,35 0 0,18 18 15,35 17-16,70-17 1,36-18 0,0 0-1,35-71 1,-35 18 0,0-70-1,-89 88-15,-17-54 16,0-16-1,0 140 17,-35 53-17,18-53-15,-19 71 32,19-18-17,17-35 1,0-35-1,35-36 17,-35 1-32,18-36 15,-1 35-15,36-70 16,18-36 0,-54 72-1,36 52 1,-35 35-1,-1 53 1,19 0 0,-1-17-1,-17-54 1,17-17 0,-17 0 15,-1-52-16,1 34-15,17-70 16,36-18 0,-36 35-1,18 36 1,-35 53 0,-1 87-1,-17-87-15,18 70 16,17 18-1,18-53 1,18-53 0,-1 0-1,1-35 1,-1-36 0,-35-35 15,1 18-16,-19 53 1,-17 53 0,-35 52-1,17 54 1,18-36 0,53-35-1,0-53 1,53 0-1,-35-18 1,-36 0-16,36-52 16,-54 52-16,36-70 15,0-35 1,-53 70 0,18 35 15,-18 89-16,0-1 1,0 36 0,0-35-1,0-54 1,0 1 0,-18-18 15,0 0-31,1-18 15,-1 18 1,18 18 15,71-18-15,-54 0-16,71 0 31,-17-35-15,17-18-1,-35-18 1,-18-35 0,-35 36-1,0 52-15,0 0 16,0 36 0,0 70-1,36 0 1,17 18-1,-36-35 1,-17-54-16,0 19 16,-35-19-1,-18-17 1,53-35 0,-18-35 15,1 17-31</inkml:trace>
  <inkml:trace contextRef="#ctx0" brushRef="#br0" timeOffset="38843.4">16739 3810 0,'-35'0'15,"70"0"-15,-88 0 0,18 0 0,0-18 16,17 18-16,-17 0 15,123 0 17,-53 0-32</inkml:trace>
  <inkml:trace contextRef="#ctx0" brushRef="#br0" timeOffset="39143.36">17727 3651 0,'0'0'0,"-35"0"31,17 0-31,-52 53 16,17 0-1,35 71 1,18-1-1,35 18 1,18-53 0,-35-52-16,17 17 15,36-36 1,35-17 15,-54-17-31</inkml:trace>
  <inkml:trace contextRef="#ctx0" brushRef="#br0" timeOffset="39409.83">18239 3704 0,'0'0'0,"0"-17"16,0-1-16,-18 18 15,36 0 1,-1 18-16,71 70 15,-35 0 1,0 35 0,-53-34-1,-35 16 17,-18-69-17,35-19-15,-34 1 16,16-18-16</inkml:trace>
  <inkml:trace contextRef="#ctx0" brushRef="#br0" timeOffset="47992.33">4163 5821 0,'0'0'0,"0"-35"16,0 17-16,-18-70 15,18 70-15,0-52 16,0 52-16,0-17 16,0 17-1,0 71 1,0 123 0,0 18 15,-18-17-16,1-89 1,17 0 0,0-106 15,0 1-31</inkml:trace>
  <inkml:trace contextRef="#ctx0" brushRef="#br0" timeOffset="48275.72">4110 5627 0,'0'0'0,"0"-18"0,0-17 0,0-18 15,17 53 1,36 18 0,53 123-1,18 35 16,-54-52-15,-52-89-16,17 53 16,-17-70-16,-18 17 15,0-17-15,0-1 16,0-70 15,0 18-31</inkml:trace>
  <inkml:trace contextRef="#ctx0" brushRef="#br0" timeOffset="48492.87">4639 5486 0,'18'0'0,"-18"53"32,0-18-17,0 53-15,0 106 31,0-141-31,-36 70 16,-17-17 0,53-35-1,0-89 17</inkml:trace>
  <inkml:trace contextRef="#ctx0" brushRef="#br0" timeOffset="48892.16">4921 5838 0,'0'124'32,"0"-89"-32,0 0 0,-17-17 0,17 70 15,0 1 1,0-37 15,35-52-31,18 0 16,70-35-1,-17-18 1,-71-53 0,-35 18-1,-70-18 1,-18 71-1,-36 35 1,107 18-16,-36 35 16,35 17-1,18-35 1,71-17 0,-1-18-1</inkml:trace>
  <inkml:trace contextRef="#ctx0" brushRef="#br0" timeOffset="49125.23">5768 5627 0,'0'-18'0,"0"36"0,-18-18 31,-17 17-31,-36 89 16,36 0-1,-18 35 1,36-70 0,17-1-1,17-52 1,1-18 0</inkml:trace>
  <inkml:trace contextRef="#ctx0" brushRef="#br0" timeOffset="49392.04">5627 5803 0,'0'-35'0,"0"70"0,17-141 15,54 18 1,0 53 0,34 35-1,1 106 1,-53-18-1,-18 106 1,-35-124 0,-70 19-1,-18-54 1,35-35 0,0 0-1</inkml:trace>
  <inkml:trace contextRef="#ctx0" brushRef="#br0" timeOffset="49592.29">5397 5962 0,'0'18'31,"18"-18"-15,0 0-16,105 0 15,1-36 1,70-34-1,-18-1 1,53-70 0,-176 88-1</inkml:trace>
  <inkml:trace contextRef="#ctx0" brushRef="#br0" timeOffset="49776.04">6385 5539 0,'0'0'16,"-17"17"-1,-1 19-15,-17 87 16,-1-17 15,19-71-31,-1 53 16,1 18-1,17-53 1,17-53 0,18 0-1,1-53 1</inkml:trace>
  <inkml:trace contextRef="#ctx0" brushRef="#br0" timeOffset="50108.31">6385 5944 0,'0'18'16,"0"0"-16,18-18 31,17 0-31,-17 0 16,52-36-1,-17 1 1,0-18 0,-53 35-1,-35 1 1,-18 52 0,35-17-16,-35 35 15,36-18-15,-1 35 16,18 1-1,35-36 1,36-17 0,70-18-1,-53-35 1</inkml:trace>
  <inkml:trace contextRef="#ctx0" brushRef="#br0" timeOffset="50425.53">6862 5997 0,'0'-35'15,"0"70"-15,0-88 0,0 0 16,17 0 0,71 53-1,1 18 1,-19 35 0,-52 35-1,-18 0 1,0-52-1,-18-36 1,18-18 15,0-53-15,53 1 0,35-36-1,-70 71 1,35-36-1,-18 36-15</inkml:trace>
  <inkml:trace contextRef="#ctx0" brushRef="#br0" timeOffset="50624.76">7638 5503 0,'17'0'0,"-17"18"31,-88 17-31,176-52 0,-105 70 16,17-142-16,-36 266 15,36-142-15,-53 88 16,36-34-1,17-19 1,0-52 0,35-18-1,-17-35 1</inkml:trace>
  <inkml:trace contextRef="#ctx0" brushRef="#br0" timeOffset="50775.04">7426 5838 0,'0'0'0,"-18"0"0,1 0 31,34 0-15,19 0 0,69-35-1,1-18 1</inkml:trace>
  <inkml:trace contextRef="#ctx0" brushRef="#br0" timeOffset="51176.13">8220 5521 0,'0'-18'0,"0"36"0,0-53 0,17 35 31,-17 17-16,0 1-15,0 88 16,-35 17 0,-18 36-1,0-36 1,36-87-16,17-1 16,0-17-1,0-36 16,17-17-31</inkml:trace>
  <inkml:trace contextRef="#ctx0" brushRef="#br0" timeOffset="51459.02">8043 5838 0,'-35'-35'15,"88"106"-15,-71-107 0,-70-105 16,70 106-16,1-71 16,17 53-1,17 53-15,72-35 16,17 35-1,70 18 1,-106 35 0,-34 52-1,-54 1 1,-70-53 0,-36 18-1,72-54 16,140-70 1,-53 53-32</inkml:trace>
  <inkml:trace contextRef="#ctx0" brushRef="#br0" timeOffset="51826.31">8520 5803 0,'-53'0'15,"35"0"1,18-35 0,53-18-1,-35 35-15,70 18 16,18 18 0,-1 53 15,-87-1-16,-18 18 1,-53-17 0,18-71-1,0 0 1,52-71 15,54-17-15,-36 70-16,18-34 15,-18 34-15,53-17 16,-17 17 0</inkml:trace>
  <inkml:trace contextRef="#ctx0" brushRef="#br0" timeOffset="53041.54">9155 5786 0,'0'17'0,"0"-34"0,0 69 16,0-34-1,0 0-15,52-18 16,19 0 15,35-36-15,-36-16-1,-34-37 1,-36 36 0,-36 36-1,19 17-15,-71 70 16,17 1-1,0 35 1,71-53 0,36-18-1,70-17 1,-71-18-16,71-18 16,52-35-1,-52 0 16,-53-35-15,-35-18 0,-36 88-1,1 18-15,-36 36 16,35 17 0,18 17-1,53 1 1,-35-36-1,-1-35 1,-70 0 15,-17 0-15,17 18 0,53-1-1,0 1 1,17-18-16,107 0 31,35 0-15,-18-35-1,53-36 1,-141 18 0,-36-17-1,-34 52 1,-36 18-1,-18 53 1,36 35 0,17-35-1,36 0 1,35-53 0,35 0-1,-17-53 16,-1 0-15,-35-35 0,-17 35-1,-18 71 1,0 52 0,0-17-1,18-18 1,35-17-1,17-18 1,18-53 0,-17 0-1,-18-70 1,17-1 0,-34 1-1,-36 87 1,0 19-1,0 34 1,-53 89 0,18-17-1,17 52 1,18-53 0,0-35-1,35-71 16</inkml:trace>
  <inkml:trace contextRef="#ctx0" brushRef="#br0" timeOffset="53209.29">10742 5644 0,'-18'0'0,"36"0"0,-53 0 16,52 0 15,89 0 0,53-52-15,35 16-1</inkml:trace>
  <inkml:trace contextRef="#ctx0" brushRef="#br0" timeOffset="53808.25">11783 5468 0,'-18'0'0,"36"0"0,-71 0 0,35 0 0,1 18 16,34-18 15,1 0-31,-1 0 15,54-36 1,17 1 0,-70 17-1,-36 1 1,-88-1 0,36 53-1,52-35-15,-35 53 16,53-17-1,18 17 1,52-18 0,-17-35-1,0 0 1,-53 18 0,-53 17-1,-35 18 16,-35 17-15,52 18 0,71-35-1,53 0 1,18-35 0,70-18-1,0-35 1,-18-36-1,-105 53-15</inkml:trace>
  <inkml:trace contextRef="#ctx0" brushRef="#br0" timeOffset="53992.18">12136 5680 0,'0'-53'15,"0"35"-15,0 124 0,17-212 16,-34 177-16,52-142 16,-18 106-16,-17 1 15,18 34-15,35 1 16,0 17 15,-35-70-15,-1-18-1,1-18 1,-18-17 0</inkml:trace>
  <inkml:trace contextRef="#ctx0" brushRef="#br0" timeOffset="54141.85">12435 5750 0,'-53'36'31,"36"-19"-31,-36 18 16,-71 36-1,36-18 1,71-18 0,34-35-1</inkml:trace>
  <inkml:trace contextRef="#ctx0" brushRef="#br0" timeOffset="54425.78">12647 5715 0,'0'-18'0,"0"36"0,0-71 0,0 0 16,0 71-1,-18 88 1,1 17-1,-18 71 1,35-106 0,0-35-16,0 141 15,-36 0 1,19-88 0,-19-18-1,1-88 1,17 0-1</inkml:trace>
  <inkml:trace contextRef="#ctx0" brushRef="#br0" timeOffset="54725.46">12594 5680 0,'0'-36'0,"0"72"0,0-107 0,0 1 16,35 52 0,-17 18-16,53 0 15,-18 0-15,52 35 16,-34 36 0,-53-18 15,-18 35-16,-89-35 1,19-18 0,-36 18-1,-53 0 1</inkml:trace>
  <inkml:trace contextRef="#ctx0" brushRef="#br0" timeOffset="55558.64">900 7655 0,'0'0'16,"0"-17"-16,-36-107 15,36 107 1,0-19-16,0 54 31,0 0-31,0 140 16,0 19-1,0 17 1,0 0 0,-17-71-1,17-105 1,17-53-1,36-71 1</inkml:trace>
  <inkml:trace contextRef="#ctx0" brushRef="#br0" timeOffset="55791.83">1199 7426 0,'18'-18'15,"0"-17"-15,-1 70 16,19 124 15,-36-18-15,0 53-1,0-70 1,0-89-16,0 36 16,0-36-1,-89-88 16</inkml:trace>
  <inkml:trace contextRef="#ctx0" brushRef="#br0" timeOffset="56091.32">935 8061 0,'-35'0'15,"70"0"-15,-106 0 0,36 0 16,70 0 0,18-35-1,106-36 16,-124 71-31,71-35 16,-53 17-16,141 1 16,-88 17-1,-53 17 1,-53 54 0,0-1-1,-71 1 1,36-53-1,17-54 17,18 1-32,0-18 15</inkml:trace>
  <inkml:trace contextRef="#ctx0" brushRef="#br0" timeOffset="56257.88">1517 7620 0,'0'0'0,"18"0"31,-18 18-15,0-1-16,35 19 15,0-19 1,-17 1-16,35-1 16,-36-17-16</inkml:trace>
  <inkml:trace contextRef="#ctx0" brushRef="#br0" timeOffset="57907.68">2134 7867 0,'0'0'0,"18"0"0,17 0 15,0 0 1,-35-35 0,0-1-1,-52 1 1,-19 35 15,0 35-15,1 71-1,17-18 1,35 36 0,18-71-1,53-53 1,-17 0-16,34-35 15,36-71 1,-18 17 0,18-69-1,-53-36 1,-35 70 0,-18 36-1,-53 176 32,35-52-47,0 52 16,18 53-1,0 18 1,71-18 0,35-71-1,70-52 1,-52-18-1,-89-18-15,88-35 16,-87 36-16,34-54 16,-35-35-1,-35 36 1,-17 34 0,-36 36-1,-53 53 1,-17 36 15,87 34-15,36-52-1,53-36 1,53-35 0,-18-53-1,-17-18 1,-54 36-16,36-53 15,-17-71 1,-19 36 0,-17-36-1,0 124 1,-17 52 0,17 1-16,-36 70 15,1 53 1,17 18 15,18-53-15,0 0-1,71-53 1,-53-53-16,70 0 16,0-18-1,35-70 1,-70 35-1,-17-35 1,-36 70 0,-53 18-1,-18 53 1,54 17 0,17 19 15,0-72-31,17 19 0,54-19 31,-36-17-31,53-17 16,53-72-1,-35 1 1,-53 18 0,-18-19-1,-35 125 16,0-19-31,0 36 16,-17 71 0,17 17-1,0-88 1,0-18 0,17-105 15,19-19-16,-36 54 1,53-53 0,17-36-1,18 54 1,1 70 0,-37 53-1,-16 53 1,-36-1-1,17 19 1,1-36 0,-18-70-1,35-18 1,1-53 0,52-53-1,-18 53 1</inkml:trace>
  <inkml:trace contextRef="#ctx0" brushRef="#br0" timeOffset="58290.65">5380 7849 0,'-18'0'0,"36"0"0,-71 0 16,35 0-16,-17 0 16,35 18-1,88-18 1,-35 0-16,141 18 16,-106-18-16,159 0 15,53 0 1,-35 0 15,-124 0-15,-53 0-1,-70-18 1,-36 0 0,-17 1-1,-1-1 1,19 0-16</inkml:trace>
  <inkml:trace contextRef="#ctx0" brushRef="#br0" timeOffset="58642.63">6544 7514 0,'0'-17'0,"0"34"0,-35-70 16,17 53-16,0 0 15,18 53 1,0 35 15,71 1-15,52-19-1,-17-52 1,-70-18-16,69 0 16,19 0-1,-89 0 1,-88 0 15,-53 88-15,71-53-16,-106 71 15,0 35 1,-35 0 0,17-53-1</inkml:trace>
  <inkml:trace contextRef="#ctx0" brushRef="#br0" timeOffset="62457.08">8414 7691 0,'0'0'0,"0"17"0,0 1 16,0-1-1,17-17 17,1 0-17,35-52 1,-18 34-16,53-70 16,-52 52-16,52-69 15,0-72 1,-70 18-1,-36 71 1,-52 53 0,52 35-16,-17 0 15,17 18-15,-53 123 16,36 123 0,17-17-1,-34 106 1,16 35-1,-17 18 17,53-318-32,-35 177 15,35 34 1,18-87 0,70-141-1,35-107 1,19-87-1,-90 88-15,90-212 16,-19-18 0,-105 1-1,-159 87 1,-142-52 0,-87 17-1,264 142 1,18 34-1,123-17 17,53-17-17,106-36 1,71-17 0,0-1-1,-71 18 1,-142 71-1,-52 17 1,-70 54 0,35 52-1,35-71-15,0 89 16,-18-35 0,18-54-1,0-34 16,18-36 1,-18 35-32,0 1 0</inkml:trace>
  <inkml:trace contextRef="#ctx0" brushRef="#br0" timeOffset="62624.22">9190 7126 0,'0'0'0,"0"-18"0,17 18 15,-17-17 1,36 17 15,17 17-15,0 1 0</inkml:trace>
  <inkml:trace contextRef="#ctx0" brushRef="#br0" timeOffset="63507.68">9737 7267 0,'0'18'0,"0"17"0,-18 0 16,-35 54 0,18-19-1,35 18 1,0-35-1,0-35 1,17-71 15,-17 35-31,71-70 16,0-53 0,-1 35-1,-17 71 1,-18 88 15,-35-18-15,0 0-16,18 71 15,17-18 1,36-17 0,35-36-1,35-35 1,-35-53-1,-71 53-15,88-88 16,-52 0 0,-53-53-1,-54 17 1,-34 89 0,-54 53-1,107-1-15,-89 72 16,18 52-1,70-18 17,53-52-17,71-54 1,0-17 0,-71-17-16,106-71 15,-35-36 1,-71-17-1,-35-35 1,0-1 0,-17 71-1,-1 89-15,0-1 16,-17 89 0,35 52-1,-35 53 1,17 18-1,18-88 17,0-88-32,18 53 15,17-54 1,36-34 0,-36-19-16</inkml:trace>
  <inkml:trace contextRef="#ctx0" brushRef="#br0" timeOffset="65672.8">11377 7056 0,'18'-18'31,"-1"18"-16,1-18-15,17 1 0,36-36 32,-54 35-32,1 0 15,0-34 1,-54 52 0,19 0-16,-36 0 15,-35 52 1,35 1-1,53 0 1,70-35 0,1-18-1,35 0 1,-89 0 0,-52 18 15,17-1-16,-34 1-15,-90 123 32,1 18-17,124-124-15,-1 71 16,53-36 0,71-52-1,35-18 1,36-53-1,-124 35-15,88-123 16,-71 0 0,-34-35-1,-1 52 1,-35 54 0,-18 52-1,-52 89 1,17 70-1,53 35 17,0-52-17,88 17 1,35-71 0,36-70-1,-53 0 1,-18-70-1,-17-36 1,-54 35 0,-17 18-1,-17 53 1,-54 71 0,53 17-1,18-17 1,36-54-1,34 19 17,-34-36-32,52-18 15,35-35 1,-70 0 0,0-35-1,-53 106 16,-18 35-15,1-36-16,-1 36 16,18 18-1,0-54 1,18-17 0,35-17-1,17-54 1,1-35-1,-18 36 17,-18-1-17,18 89 1,-35 52 0,-1 19-1,19-19 1,16-17-1,19-53 1,0 0 0,-1-18-1,-52 1-15,52-54 16,-52 1 0,0-19-1,-18 72 1,0 34-1,0 54 17,0-53-32,0 35 15,0-36-15,35 36 16,18-18 0,53-35-1,-1-17 1,-34-36-1,-18-71 1,-35 54 0,-18-1-1,-36 71 1,1 36 0,17 52-1,18-18 1,0-52-16,53 53 15,18-54 17,35-17-17,17 0 1,-17-70 0,-35-19-1,-54 72-15,36-19 16,-53 89 15,0 18-15,0-53-16,0 17 15,53 18 1,-35-53-16,35 0 16,-1 0-1,1-71 1,-17 1-1,34-89 17,-70 106-32,53-123 15,-35 52 1,-1 54 0,-87 158 15,52-53-31,1 71 15,-1-71-15,-53 124 16,71-36 0,0-52-1,36 0 1,52-71 0,0 0-1,0-53 1,-88 35-1</inkml:trace>
  <inkml:trace contextRef="#ctx0" brushRef="#br0" timeOffset="65840.86">14817 7250 0,'0'0'0,"-53"-18"16,53 0-16,-36-17 15,89 35 1,71-18-1,35 1 1,-18-19 0,0 19-1</inkml:trace>
  <inkml:trace contextRef="#ctx0" brushRef="#br0" timeOffset="65946.82">15857 6862 0,'18'0'16,"-36"0"-16</inkml:trace>
  <inkml:trace contextRef="#ctx0" brushRef="#br0" timeOffset="66107.23">15857 6914 0,'0'18'16,"-53"70"0,18-17-1,18 52 1,17-17-1,0-18 1,0-70-16,17 35 16,54-53-1,-1-18 1</inkml:trace>
  <inkml:trace contextRef="#ctx0" brushRef="#br0" timeOffset="66373.41">16334 6862 0,'35'70'16,"-35"-52"-1,0 17-15,18 53 16,-18-53-16,17 71 15,-17 53 1,0-71 0,-70-17-1,-72-1 1,90-70-16</inkml:trace>
  <inkml:trace contextRef="#ctx0" brushRef="#br0" timeOffset="67123.89">952 9842 0,'0'-35'15,"0"70"-15,0-105 0,-17-106 16,-1 158 0,18-17-16,0-1 15,-17 54 1,-1 88 0,0 88-1,1-53 1,-1 18-1,18-71 1,0-53 0,53-70 15,-35-89-15</inkml:trace>
  <inkml:trace contextRef="#ctx0" brushRef="#br0" timeOffset="67340.89">829 9578 0,'0'-18'0,"0"36"0,-35-71 15,17-35 1,53 70 0,36 1-1,-53-1-15,70 18 16,53-18-1,-71 18 1,-140 53 15</inkml:trace>
  <inkml:trace contextRef="#ctx0" brushRef="#br0" timeOffset="67539.12">758 9790 0,'0'35'0,"0"-70"0,0 87 0,0-34 16,53-18 0,71 18-1,-18-36 1,0-17 0,35 0-1,-71-1 1,-35 19-16</inkml:trace>
  <inkml:trace contextRef="#ctx0" brushRef="#br0" timeOffset="67671.63">1517 9701 0,'0'0'0,"0"36"0,-18 34 16,1-35-1,17 71 1</inkml:trace>
  <inkml:trace contextRef="#ctx0" brushRef="#br0" timeOffset="67723.82">1517 10072 0,'0'0'16,"0"-18"-1,18 1 1</inkml:trace>
  <inkml:trace contextRef="#ctx0" brushRef="#br0" timeOffset="67897.97">1570 9613 0,'0'-17'0,"0"34"0,0-52 16,0-18 0,-18 53-1,1 0 1,-1 0 0,36 0 15</inkml:trace>
  <inkml:trace contextRef="#ctx0" brushRef="#br0" timeOffset="68174.2">1905 9225 0,'0'-18'0,"0"36"0,0-53 0,0 17 16,0 36 15,0 70-16,0 71 1,0-124-16,0 141 16,0 36-1,0-88 1,0-36 0,53-88-1,17-35 1,1-36-1</inkml:trace>
  <inkml:trace contextRef="#ctx0" brushRef="#br0" timeOffset="68539.22">2099 9860 0,'0'18'16,"0"-36"-16,-18 36 15,54-1 1,-54-17-1,106-35 1,0 0 0,18-36-1,-88 18 1,-18 36-16,-53-1 16,-53 53-1,-53 54 1,71 34-1,71-35 17,17 0-17,105-52 1,-16-36 0,87-36-1,-17-16 1,-18-37-16</inkml:trace>
  <inkml:trace contextRef="#ctx0" brushRef="#br0" timeOffset="69856.42">3034 9560 0,'0'-17'0,"0"-1"0,0-17 31,0 17-31,0-35 16,-35 18 0,-1 17-1,1 18 1,35 71-1,0 88 1,0-107-16,0 90 16,18 16-1,17-69 1,18-19 0,0-70-1,53-35 1,-71 17-16,71-52 15,35-89 1,-88 0 15,-53-17-15,-36 35 0,19 88-1,-1 53-15,-17 0 16,0 0-1,35 53 1,17 0 0,89 35-1,-88-71-15</inkml:trace>
  <inkml:trace contextRef="#ctx0" brushRef="#br0" timeOffset="70155.89">3845 9507 0,'0'53'32,"0"-35"-32,0 52 15,0-34-15,0 34 16,0-34-16,0 140 16,0-53-1,36 107 1,-19 34-1,-17-87 1,0 17 0,0-141-1,18-71 1,-18-88 0,0-17-1,0-36 1</inkml:trace>
  <inkml:trace contextRef="#ctx0" brushRef="#br0" timeOffset="70372.39">3810 10107 0,'0'0'0,"-18"-53"0,-35-70 15,36-1 1,17 18 0,53 53-1,70 18 1,-88 35-16,71 71 15,-70-1 1,-36 36 0,-36-35-1,19-54-15,-54 19 16,53-36-16</inkml:trace>
  <inkml:trace contextRef="#ctx0" brushRef="#br0" timeOffset="70424.06">3845 10019 0,'0'-18'31,"18"-17"-31,0 17 15,-54 89-15,142-230 0</inkml:trace>
  <inkml:trace contextRef="#ctx0" brushRef="#br0" timeOffset="70672.33">4322 9349 0,'0'0'0,"-36"0"31,1 35-16,0 71 1,-1 17 0,36-88-16,-35 124 15,35-71 1,0 1 0,35-72-1,71-34 1,35-54-1</inkml:trace>
  <inkml:trace contextRef="#ctx0" brushRef="#br0" timeOffset="71005.44">4710 9701 0,'-18'18'31,"-53"35"-15,18 53-1,36-36 1,17 1 0,35-36-1,89-35 1,-36-35 0,0-18-1,-70 35-15,52-70 16,-70 0-1,-35 35 1,-71 0 15,18 53-15,35 18-16,-71 52 16,89-52-16</inkml:trace>
  <inkml:trace contextRef="#ctx0" brushRef="#br0" timeOffset="71338.59">4445 10019 0,'18'18'16,"-1"-18"-16,19 17 15,-19 1-15,89-1 16,53-17 0,-512-70-16,759 140 0,-195-70 15,-34-52 1,34-19 0,-69 0-1,-125 18 1,-17 18-1,0 18-15,0-19 32,-17 19-17,-19 17 1,19 0 15,-1 0 0,0 0-15,-17 0 0,17 0-16</inkml:trace>
  <inkml:trace contextRef="#ctx0" brushRef="#br0" timeOffset="71722.5">3440 9737 0,'-53'0'16,"106"0"-16,-142 17 0,36-17 15,1 36 1,87-36-1,176 0 1,54-18 0,-177 0-16,336-35 15,-107 36 1,-35-1 0,-193 18-1,-178 0 1,-140 71-1,158-54-15,-334 89 16,87-35 15,195-54-31</inkml:trace>
  <inkml:trace contextRef="#ctx0" brushRef="#br0" timeOffset="71856.77">3316 10072 0,'18'0'0,"17"0"16,106 0-1,71 0 1,158 0-1,-1146 0-15,2028-18 16,-934 1 0,-247 17-16,123 0 15,-142-18 1</inkml:trace>
  <inkml:trace contextRef="#ctx0" brushRef="#br0" timeOffset="71922.63">5115 10054 0,'-53'0'15,"53"-35"1,0 17-1</inkml:trace>
  <inkml:trace contextRef="#ctx0" brushRef="#br0" timeOffset="72538.58">5927 9666 0,'0'-18'0,"0"36"0,0-53 0,0 0 31,-18-1-31,-53 1 16,-17 17-1,53 18-15,-106 0 16,35 71-1,-17 88 1,70-1 0,53-87-1,105 0 1,1-71 0,53-71-1,-18 0 1,36-87-1,-54-36 17,-88 70-17,-35 71-15,0-70 16,0 87-16,-53-52 16,-17 71-1,-18 87 1</inkml:trace>
  <inkml:trace contextRef="#ctx0" brushRef="#br0" timeOffset="72656.21">5909 9719 0,'0'18'0,"18"52"16,52 18-1,-17-70 1,-194-212-16,388 388 16,-159-212-1,-70 1-15,88-54 16</inkml:trace>
  <inkml:trace contextRef="#ctx0" brushRef="#br0" timeOffset="72772.58">6650 9596 0,'-35'0'0,"17"0"16,-70 52-1,52-34-15,1 0 0</inkml:trace>
  <inkml:trace contextRef="#ctx0" brushRef="#br0" timeOffset="73989.31">6385 9895 0,'0'18'15,"0"-36"-15,18 36 0,0 0 16,52 17 0,1-35-1,70-35 1,0-36 0,-106 36-16,36-53 15,52-53 1,-264 52-1,0 72 1,-35 17 15,52 53-15,36 88 0,88-53-1,35 0 1,89-35-1,-1-53 1,54-53 0,-125 35-16,125-70 15,-89 18 1,-53-54 0,18 54-1,-53 87 1,0 1-16,0 0 15,0-1-15,-53 54 16,18 35 15,35-36-15,0 18 0,35-70-1,36-18 1,17-35-1,-17-18 1,34-53 0,-52 53-1,-35 18 1,35 35 0,-106 70-1,35-17 1,1 0-1,17-35 1,53-18 15,17 0-15,-35-53 0,-17-18-1,-18 1 1,-18-1-1,18 54 1,71-1 0,-53 0-16,52 18 15,-17 18 1,-18 53 0,-35-19-1,18 19 1,-18 17-1,-18-35 1,1-53 15,-1 0-15,0-35 0,18-36-1,18-17 1,70-18-1,-70 89-15,88-54 16,-53 71 0,17 18-1,-52 88 1,-18-36 0,0-35-16,0 54 15,0-54 1,0-18-1,0-34 32,0-1-31,0 1-16,18-36 0</inkml:trace>
  <inkml:trace contextRef="#ctx0" brushRef="#br0" timeOffset="74239.81">8749 9260 0,'0'0'16,"-18"0"15,1 36-31,-19 34 16,1 54-1,0-1 1,35-88-16,-18 36 15,18-53-15,-35 70 16,35-53 15,70-70 1</inkml:trace>
  <inkml:trace contextRef="#ctx0" brushRef="#br0" timeOffset="74505.74">8872 9631 0,'0'-18'16,"0"36"-16,0-18 31,-17 35-15,-19 36 0,36-54-16,0 36 15,18-35 1,35-1-1,18-17 1,-19-35 0,37-35 15,-72-19-15</inkml:trace>
  <inkml:trace contextRef="#ctx0" brushRef="#br0" timeOffset="74738.5">9102 9507 0,'-36'0'16,"72"0"-16,-125 36 15,72-36-15,-36 53 16,35-1 0,18-34-16,0 35 15,53-35 1,71-1 0,17-17-1,-18-17 1,36-72-1,-124 19 1,-35 52-16,18-17 31,-36 0-15,-17 17-16</inkml:trace>
  <inkml:trace contextRef="#ctx0" brushRef="#br0" timeOffset="75554.75">9260 9701 0,'0'36'15,"0"17"1,36-36 0,17-17-1,35-35 1,-35-18 0,-36 35-16,36-52 15,-35 52-15,0-17 16,-18 17-1,0 36 1,0 35 15,0 53-15,0-53 0,52-18-1,72-18 1,88-17-1,-89-35 1,18-35 0,-123 52-16,17-70 15,-17 0 1,-71 17 0,-18 71-1,1 18 1,52-1-16,-88 54 15,89 17 17,-1 0-17,18-35 1,53-18 0,17-35-1,1-52 1,0-37-1,-36-34 1,18-18 0,-36 0-1,1 0 1,-18 105-16,18-17 16,-18 36-1,-36 87 1,19 36-1,-36 35 1,35 0 15,18-52-15,35 69 0,-35-140-1,0 0 1</inkml:trace>
  <inkml:trace contextRef="#ctx0" brushRef="#br0" timeOffset="75791.87">9366 9701 0,'0'0'0,"-17"0"0,-1 0 16,18-35 15,53 0-15,0 0-1,-18-1 1,-35 19-16,0-1 15</inkml:trace>
  <inkml:trace contextRef="#ctx0" brushRef="#br0" timeOffset="76193.63">5627 9402 0,'0'17'0,"0"-34"0,0 52 0,0 53 31,0-53-15,0 1-16</inkml:trace>
  <inkml:trace contextRef="#ctx0" brushRef="#br0" timeOffset="76938.58">11130 9437 0,'0'0'0,"0"17"0,18-17 31,17 0-31,-17 0 0,88 18 16,52-18 0,-34 0-1,34 0 1,-52-18-1,-88 1 1,-18-1-16,-18-17 31,-52-18-15,-18 0 0,35 18-1,53 17 1,35 36 15,-17-1-31,87 72 16,-105-19-1,0 36 1,-53-18 0,-35 0-1,53-70-15,0 35 16,52-88 15</inkml:trace>
  <inkml:trace contextRef="#ctx0" brushRef="#br0" timeOffset="77455.03">12418 9331 0,'0'0'0,"17"-18"0,-17 1 16,18-54 0,53-52-1,-71 87-15,17-140 16,-17 88 0,0 17-1,-70 107 1,52 87-1,-17 159 1,35-105 15,0 122-15,0 19 0,0-106-1,35 52 1,0-70-1,-35-158-15,36 34 16,34-70 0,18-88-1,36-71 1,-124 0 0,-35-35-1,17 141-15,-123-158 16,17 105-1,-34 0 1,105 106 0</inkml:trace>
  <inkml:trace contextRef="#ctx0" brushRef="#br0" timeOffset="77605.91">12294 9666 0,'53'0'16,"-106"0"-16,124 0 0,35-53 15,88-35 1,35 0-1,-88-18 1,-141 71 0,0 17-1,-18 18-15,-17 0 16</inkml:trace>
  <inkml:trace contextRef="#ctx0" brushRef="#br0" timeOffset="77739.56">12947 9260 0,'0'-17'0,"0"-1"16</inkml:trace>
  <inkml:trace contextRef="#ctx0" brushRef="#br0" timeOffset="77871.53">12929 9102 0,'0'0'0,"-35"0"15,17 0-15,-17 0 16,17 17 0,1 19-1,34-19 1,72 1 0</inkml:trace>
  <inkml:trace contextRef="#ctx0" brushRef="#br0" timeOffset="78671.89">13176 9296 0,'18'70'0,"-36"-140"0,54 193 16,-36-105-1,0 35 1,17 0 0,-17-36-1,18-34 16,-18-1-31,17-35 16,54-17 0,-18-1-1,-35 53-15,70-17 16,-71 35 0,19 53-1,17 18 1,-18-1-1,71-17 1,0-53 0,17 0 15,-35-53-15,-35 0-1,-35-35 1,-54 17-1,1 54-15,-88-19 16,17 54 0,53 35-1,35 35 1,18-17 0,36 17-1,69-70 1,1-18-1,-18-53 1,-52-53 0,-1 0 15,-17-53-15,-18 106-16,0-52 15,-36 34 1,1 106-1,0 71 1,35 53 0,0-36-1,35 18 1,0-70 0,1-71-1,17 0 1,-18-35-1</inkml:trace>
  <inkml:trace contextRef="#ctx0" brushRef="#br0" timeOffset="79086.82">14517 9207 0,'53'0'16,"-36"0"-16,-17-17 15,53 17 1,-17-18 0,34-17-1,-52 0 1,-18-1 0,-18 19-1,0 17-15,-34 0 16,-37 35-1,36 36 1,53-19 0,0 1 15,36-35-15,-1 17-1,-17-17 1,35 0-1,-124 17 1,-52 53 0</inkml:trace>
  <inkml:trace contextRef="#ctx0" brushRef="#br0" timeOffset="80054.64">14975 9243 0,'0'-18'15,"0"0"-15,0-52 16,0-71 0,0 70-1,-53 71 1,1 106-1,34 53 1,18-18 0,88-18-1,-17-70 1,35-53 0,-36 0-1,36-53 1,-106 1-1,0-1 1,-18 70 31,1 1-47,17 0 16,0-1-16,0 18 15,0 18 1,53-35-1,-1-18 1,37 0 0,-36-35-1,-36 17-15,18-52 16,1 34 0,-36 54 15,0 17-16,0-17-15,0-1 16,17 1 15,36 0-15,0-18 0,35 0-1,-52-18 1,17-70-1,-53 0 1,17 52-16,-17-87 16,0-36-1,0 89 1,0 34 0,-35 125-1,0-1 1,35-53-16,-18 124 15,0-36 1,18-52 0,0-18 15,0-18-15,0-17-1,18-54 16,-18 19-31,0-1 0</inkml:trace>
  <inkml:trace contextRef="#ctx0" brushRef="#br0" timeOffset="80171.16">15681 9296 0,'0'0'0,"-18"0"0,18-18 16,-17 0-16</inkml:trace>
  <inkml:trace contextRef="#ctx0" brushRef="#br0" timeOffset="80254.49">15734 9225 0,'35'0'16,"71"-18"-16,-35 18 31,-283 18-31,512-36 16,-247 1-16</inkml:trace>
  <inkml:trace contextRef="#ctx0" brushRef="#br0" timeOffset="80538.14">16510 9049 0,'-18'0'16,"1"-18"-16,-1 18 15,0 0-15,-34 35 16,34-35-16,-35 89 15,18-19 1,17 18 15,0-70-31,18 35 16,0-18 0,0-17-16,18 17 15,35-35 1,0 0-16</inkml:trace>
  <inkml:trace contextRef="#ctx0" brushRef="#br0" timeOffset="80803.84">16863 8961 0,'35'0'15,"-17"52"-15,-1-16 16,-17-19-16,53 19 16,-53-1-1,0 35 1,-17 36 0,-54-17-1,-17-1 1,-36-18-1,36-34-15</inkml:trace>
  <inkml:trace contextRef="#ctx0" brushRef="#br0" timeOffset="81238.16">14640 9507 0,'18'0'16,"35"0"0,-36-17-1,1-1 1,17 18-16</inkml:trace>
  <inkml:trace contextRef="#ctx0" brushRef="#br0" timeOffset="81553.55">5874 11589 0,'-159'53'0,"318"-106"0,-459 159 15,141-71-15,36 18 0</inkml:trace>
  <inkml:trace contextRef="#ctx0" brushRef="#br0" timeOffset="84854.07">1446 11501 0,'0'0'0,"0"-18"0,0 0 0,0-35 16,0 36-16,0-36 16,18 35-1,-18-88 1,0 53 0,-35 177 15,17-71-31,-17 53 15,-36 123 1,1-53 0,17 1-1,35-107 1</inkml:trace>
  <inkml:trace contextRef="#ctx0" brushRef="#br0" timeOffset="84921.25">1235 12206 0,'35'-18'15,"-17"1"-15,-71 52 0,123-141 16,-52 71-1</inkml:trace>
  <inkml:trace contextRef="#ctx0" brushRef="#br0" timeOffset="85020.9">1341 11553 0,'0'-35'16,"0"70"-16,0-123 0,0-18 16,0 36-1,17 35-15</inkml:trace>
  <inkml:trace contextRef="#ctx0" brushRef="#br0" timeOffset="85188.53">1605 11483 0,'18'18'15,"70"105"1,0 0 0,-70-70-16,-230-370 0,477 776 15,-248-407-15,19 37 16,-1 52 0,-17-106-1,-1-35 1,1-71-1,-1 19 1</inkml:trace>
  <inkml:trace contextRef="#ctx0" brushRef="#br0" timeOffset="85437.39">2117 11483 0,'0'-35'0,"0"70"0,17-159 15,1 54 1,-36 105-1,-17 71 1,35-71-16,-18 106 16,1 53-1,-1-70 1,0 35 0,18-106-1,0-18 1,18-70-1,0 17-15,-1 0 16</inkml:trace>
  <inkml:trace contextRef="#ctx0" brushRef="#br0" timeOffset="85536.38">2469 11730 0,'0'-18'0,"0"36"0,0-53 15,-17 17-15</inkml:trace>
  <inkml:trace contextRef="#ctx0" brushRef="#br0" timeOffset="85819.71">2293 11994 0,'0'0'0,"0"71"15,18-53-15,-1 35 16,89 17 0,-18-70-1,36-53 1,-36-17-1,-53-54 1,-35 36 0,-123-18 15,17 106-15,0 0-1,36 0 1,52 35-1</inkml:trace>
  <inkml:trace contextRef="#ctx0" brushRef="#br0" timeOffset="86238.34">3157 11483 0,'0'-35'0,"0"70"0,0-88 16,0 18-1,0-1-15,0-34 16,0 105 15,0 71-15,0 88-1,-17-71 1,17 54 0,0-142-16,0 53 15,17-35 1,36-53-1,18-53 1,17-17 0,0-54 15,-70 71-15</inkml:trace>
  <inkml:trace contextRef="#ctx0" brushRef="#br0" timeOffset="86471.84">3492 11642 0,'0'-18'0,"0"0"15,18 18 17,17 36-17,-35-19-15,18 54 16,-18 17 0,0 0-1,0-17 1,0-36-1,0-70 17,0-53-17</inkml:trace>
  <inkml:trace contextRef="#ctx0" brushRef="#br0" timeOffset="86638.32">3722 11342 0,'0'0'0,"-18"0"32,1 0-32,-1 0 15,18 35 1,-18-17 0,-35-1-1</inkml:trace>
  <inkml:trace contextRef="#ctx0" brushRef="#br0" timeOffset="86749.42">2946 11589 0,'0'0'0,"-18"17"0</inkml:trace>
  <inkml:trace contextRef="#ctx0" brushRef="#br0" timeOffset="86826.47">3351 11536 0,'194'-53'32,"-141"35"-32</inkml:trace>
  <inkml:trace contextRef="#ctx0" brushRef="#br0" timeOffset="87455.26">4233 11289 0,'0'0'0,"18"-18"0,0 1 0,-18-1 15,0 0-15,-36 1 16,19 52 0,-19 88 15,19 1-15,-1 70-1,0 35 1,1 36-1,-1-71 1,1 53 0,17-36-1,0-105 1,70-88 0,-35-18-16,54-53 15,69-88 1,-69 17-1,-89-34 1,-89-1 0,-69 35 15,16 36-15,72 35-1,70 18 1,18-18-1,105-17 1,71-1 0,-159 53-16,106-35 15,-17 53 1,-71 18 0,-36 17-1,-17 54 1,0-36-1,0-36-15,-17 1 16</inkml:trace>
  <inkml:trace contextRef="#ctx0" brushRef="#br0" timeOffset="87506.62">4798 11747 0,'0'-17'0,"0"-18"15</inkml:trace>
  <inkml:trace contextRef="#ctx0" brushRef="#br0" timeOffset="87654.9">4745 11483 0,'0'0'0,"-18"0"16,1 0-16,-1 0 15,0 0 1,36 0 15,0 0-31,34 0 16</inkml:trace>
  <inkml:trace contextRef="#ctx0" brushRef="#br0" timeOffset="88422.44">5274 11377 0,'0'0'16,"-18"0"-1,1 0-15,-19 18 16,-52 52-1,18 1 1,52-36-16,18 36 16,0-36-16,0 18 15,71 17 1,52-52 0,18 0-1,71-18 1,-159-18-16,106-35 15,-1-17 1,-105-19 0,-35 36 15,-53 1-15,-36 34-1,18 18 1,35 18-16,-52 34 15,17 37 1,53-36 0,0-1-1,35-52 1,53 0 0,1-17-1,-1-36 1,-35-18-1,-36 18 1,-17 36 0,-17 70 31,17-36-47,0 36 15,0 18 1,0-54-16,53 1 15,-18-18 1,53 0 0,36-35-1,-36-18 1,0-71 0,-35-34-1,0-1 1,-36 35-1</inkml:trace>
  <inkml:trace contextRef="#ctx0" brushRef="#br0" timeOffset="88520.25">6526 11307 0,'0'17'16,"0"107"0,0-36-1,-35-71-15</inkml:trace>
  <inkml:trace contextRef="#ctx0" brushRef="#br0" timeOffset="88686.28">6879 11747 0,'71'-17'16,"17"-36"-1,-70 35-15,17-17 16,18-36 0,-36 54-16,1-18 15,-18 52 16</inkml:trace>
  <inkml:trace contextRef="#ctx0" brushRef="#br0" timeOffset="88737.87">7144 11642 0,'0'35'31,"53"-35"-15,-106-35-16</inkml:trace>
  <inkml:trace contextRef="#ctx0" brushRef="#br0" timeOffset="88985.49">7444 11677 0,'0'0'16,"17"-18"-16,1-35 15,35-17 1,-18 35 0,-35 17-1,-18 18-15,54 18 16,-54 34 0,0 19-1,18-18 1,18-35-1,88-1 1,-36-17 0,1-35-1,-53 0 1</inkml:trace>
  <inkml:trace contextRef="#ctx0" brushRef="#br0" timeOffset="89020.7">7885 11483 0,'0'-18'0,"0"-17"15</inkml:trace>
  <inkml:trace contextRef="#ctx0" brushRef="#br0" timeOffset="89370.15">7743 11324 0,'-17'35'16,"-36"36"0,265-18-16,-459-18 15,247 0-15,0 18 16,0 18 0,17-53-16,19-18 15,16-371-15,-87 742 0,141-371 16,-35-18-1,34-53 1,37-34 15,-107 69-31,-18 19 16,1-1 0,-36 18-1,124 265 32,-88-265-16,0 0-31,-1 0 16,1-36 0</inkml:trace>
  <inkml:trace contextRef="#ctx0" brushRef="#br0" timeOffset="89537.03">8555 11518 0,'0'-17'16,"35"-19"-16,-70 89 0,123-159 15,-70 89-15,17-1 16,-53 36 0,-17 52-1,53 1 17,-1-1-17,-17-17 1,36-53-16,-19 0 0</inkml:trace>
  <inkml:trace contextRef="#ctx0" brushRef="#br0" timeOffset="89637.76">8872 11642 0,'18'0'16,"17"-36"0,-35-34-1,0-36 1,0 35 0,0 36-16,-17 0 0</inkml:trace>
  <inkml:trace contextRef="#ctx0" brushRef="#br0" timeOffset="89820.11">8273 10901 0,'-18'0'0,"36"0"0,-54 0 0,19 0 16,-19 0 0,19 0 15,-1 0-16,-35 0 1,0 0-16</inkml:trace>
  <inkml:trace contextRef="#ctx0" brushRef="#br0" timeOffset="90019.97">6526 11254 0,'0'0'0,"-35"17"0,17 1 0,1-18 0,70 0 32,88-18-17,0-17 17,-35-18-17,-71 35-15</inkml:trace>
  <inkml:trace contextRef="#ctx0" brushRef="#br0" timeOffset="91086.75">9525 11553 0,'0'0'0,"-18"0"15,1 0 1,34 0 31,19-17-47,-19 17 16,36-18-16,212-70 15,-36 17 1,89-34-1,-142 34 1,-70 18 0,-124 18-1,-17 35-15,-53-35 16,-18 17 0,71 0-1,17 18 1,18-17-1,18 17-15,70 0 16,18 17 0,-1 71-1,-105 1 17,-35 52-17,-35-35 1,-19-18-1,107-123 17,0 17-32</inkml:trace>
  <inkml:trace contextRef="#ctx0" brushRef="#br0" timeOffset="91353.24">11448 10707 0,'0'-18'0,"0"36"0,-18-36 16,-53 71-1,19 35 1,16-52 0,-17 105-1,53-18 1,36-35-1,52-35 1,18-53 0,17-35-1,-35-36 1</inkml:trace>
  <inkml:trace contextRef="#ctx0" brushRef="#br0" timeOffset="92120.3">11871 10636 0,'0'-35'0,"0"70"0,0-123 16,0 106 0,0 70-1,-18 71 17,18-124-32,0 35 15,0 54 1,-17-36-1,17-70-15,0-1 16,0-52 15,0 17-31,0-52 16,70-18 0,-52 70-16,17-17 15,-17 17-15,35 18 16,-18 18-1,18 35 1,-35 17 0,34-34-1,-34-19 1,0-17 0,17 0-1,-17-70 16,-1-1-15,-17 36-16,36-18 16,34-35-1,-35 70-15,54 0 16,-1 18 0,0 53-1,-35 18 1,17 35-1,-70-18 1,0-70 0,-17-18-1,-18-18 17,35-35-17,0-70 1,35 52-1,-18 53-15,36-70 16,36 71 0,-19 17-1,18-18 1,-70 18-16</inkml:trace>
  <inkml:trace contextRef="#ctx0" brushRef="#br0" timeOffset="93236.7">13406 10601 0,'-18'0'15,"36"0"-15,-36 0 16,-35 53 0,0 17-1,35-52 1,-34 88 0,34-36-1,36-17 1,87-17-1,36-36 1,-52-36 0,-19-34-1,-70 52-15,0-88 16,0 36 0,-70 35-1,-1 35 1,36 35-1,17-18-15,18 19 16,18-36 0,52 0-1,19-18 17,-1-35-17,-35 18 1,-36 35-16,1 0 15,0 18 1,35 52 0,-18 18-1,0-35 1,-35 0 0,18-35-1,-1-18 1,19-53-1,-1-53 1,18 0 0,17 0-1,-34 89 1,-19 34 15,-17 72-15,0-19-1,53 18 1,18-52 0,-36-36-1,-17 0-15,105-18 16,-35-53 0,-35 1-1,-17-18 1,-36 105 15,0 19-31,-18 52 16,0 0-1,18-18 17,88-34-17,18-36 1,106-53-1,-53-53 1,-89 0 0,-52-17-1,-18 70 1,-106 88 0,36 36-1,52-36-15,0 35 16,18 19-1,53-54 1,0-17 0,123-54 15,-140 36-31</inkml:trace>
  <inkml:trace contextRef="#ctx0" brushRef="#br0" timeOffset="93703.98">15822 10636 0,'-18'18'16,"71"0"0,-35-18-1,35 0-15,211 0 16,36 0-1,-247 0-15,88-18 16,-35-17 0,-106-36 15,-17 0-31,-89 36 31,35 18-15,54 17-16,-1 0 15,53 0 1,53 0 0,36 0-1,-71 52 1,-53 1 0,0-35-16,-53 70 15,35-52-15,-70 34 16,-35 1-1,52-54 1,53 1 0</inkml:trace>
  <inkml:trace contextRef="#ctx0" brushRef="#br0" timeOffset="94086.15">17709 10477 0,'-17'-17'0,"34"34"0,-34-52 15,17 0-15,0 17 0,0-52 16,-18 52-1,-70 36 1,-36 193 0,36-69-1,35-1 17,53-53-17,106-35 1,88-36-1,0-17 1,-17-53 0,-142 36-16</inkml:trace>
  <inkml:trace contextRef="#ctx0" brushRef="#br0" timeOffset="95386.55">18256 10160 0,'0'-35'16,"0"70"-16,0-106 0,0 54 0,-17-1 15,-36 53 1,17 54 0,1 87-1,17-123 1,1 106 0,17 17-1,-18-52 1,18-72-1,0-69 17,53-36-17,0 0 1,-35 18-16,52-18 16,-34 35-1,-1 53 1,-18 36-1,19 17 1,34-53 0,-17-17-1,53-18 1,35-35 15,-70-18-15,-18-88-1,-53 70 1,0 36 0,-53 70-1,35 18 1,0-35-16,18 52 16,0-34-1,36-19 1,52-17-1,0-17 1,-17-36 0,-1 0-1,-35 35 17,-35 53-17,0 1 1,0 34-1,53-34 1,36-19 0,34-17-1,53-17 1,-87-19 0,-36-70-1,-36-17 1,-34 35-1,-107 35 1,-35 88 0,1 53-1,87 18 1,71-53 15,18-35-31,52-1 16,36 1-1,-18-18 1,-52 0-16,69-35 16,-34-18-1,-1 18 1,-52 17 0,-18 53-1,0 53 1,0-35-1,53 0 1,35-35 0,0-18-1,71-35 17,-53-54-17,-53 19 1,35-1-1,-35 71 1,35 18 0,106 52-1,-70-34 1,17-1 0,-106-35-16</inkml:trace>
  <inkml:trace contextRef="#ctx0" brushRef="#br0" timeOffset="96102.56">10125 11889 0,'-18'0'0,"36"0"0,-71 0 0,-53 17 31,106 1-31,0 17 16,123 71-1,-70-71-15,159 89 16,-18-36 0,53 0-1,-106-35 1,-106-35-16,36-18 15,-71-36 1,-18-17 0,-52 1-1,34-1 17,19 53-17,17 35 16,0 18-15,0-36-16,-18 54 16,1-53-1,17-1-15</inkml:trace>
  <inkml:trace contextRef="#ctx0" brushRef="#br0" timeOffset="96218.14">11942 12506 0,'0'0'0</inkml:trace>
  <inkml:trace contextRef="#ctx0" brushRef="#br0" timeOffset="96902.03">12753 12259 0,'18'0'0,"-1"0"0</inkml:trace>
  <inkml:trace contextRef="#ctx0" brushRef="#br0" timeOffset="98136.32">11747 12559 0,'0'-18'16,"71"-17"0,-53 17-1,17 18-15,71-53 0,17-17 32,18-71-17,-105 0 1,-54 35-1,0 88-15,-70-52 16,0 70 0,35 88-1,18 106 1,17 0 0,18 88-1,0 36 1,-17-230-16,17 141 15,0 71 1,0-71 0,35-105-1,18-36 1,35-106 15,-53 1-31,53-89 16,18-71-1,-53-34 1,-53 34 0,-70-34-1,-89 52 1,-18 88 0,107 18-1,70 18 1,88-35-1,106-19 1,0-16 0,-17-37-1,-107 72 1,-35 35 15,-35 70-15,-17 53-1,17-70-15,-18 70 16,18-70-16,0 70 16,0-53-1,35-53 17,-35 1-32,18-36 15</inkml:trace>
  <inkml:trace contextRef="#ctx0" brushRef="#br0" timeOffset="98252.1">12665 12065 0,'0'-18'16,"0"36"-16,-18-36 0,0 1 16</inkml:trace>
  <inkml:trace contextRef="#ctx0" brushRef="#br0" timeOffset="99096.87">13564 12471 0</inkml:trace>
  <inkml:trace contextRef="#ctx0" brushRef="#br0" timeOffset="99802.19">13529 12382 0,'0'0'0,"-18"0"15,18-17-15,-17 17 0,-19-18 16,19 1 15,-1-1-15,36 18-1,-1 0-15,19 0 16,-19 0-16,54 35 16,-18 36-1,-18 17 1,-35 0 0,-53-17-1,0-71 1,36 0-16,-19 0 15,36-36 1,0-34 0,36-18-1,17 17 1,35-17 0,-18 35 15,-17 35-16,-35 36-15</inkml:trace>
  <inkml:trace contextRef="#ctx0" brushRef="#br0" timeOffset="100120.22">13882 12506 0,'0'18'0,"0"-36"0,17 36 15,36-36 1,-35 18-16,53-53 15,17-18 1,-53 19 0,-35 34-16,0-53 15,0 54 1,-71 52 15,1 71-15,17-36-1,35 19 1,18-54 0,106-17-1,35-36 1,-53-17 0</inkml:trace>
  <inkml:trace contextRef="#ctx0" brushRef="#br0" timeOffset="100870.3">14711 11942 0,'0'0'0,"0"-18"0,0-35 16,-18 53-1,-17 71 1,-18 87 0,53-105-1,-35 212 1,-1 17-1,36-53 1,0 54 0,0-19-1,0-88 1,0-140-16,0 87 16,0-105-16,71 17 15,0-52 1,52-89-1,-17-71 1,-71 36 0,-35 88-16,-18-176 15,-52 53 1,-54 17 15,36 71-15,71 52-1,34-34 1,89-1 0,0 1-1,35-19 1,-17 1 0,-89 71-1,-18 17 1,-69 53-1,-19 35 1,53-18 0,18-17-1,53-35 1,53 0 15,-71-36-15,-35-53-1,0-17 1,-17-18 0,17 0-1,70 54 1,18 52 0</inkml:trace>
  <inkml:trace contextRef="#ctx0" brushRef="#br0" timeOffset="101218.36">15593 12418 0,'0'-18'15,"0"0"-15,17 1 16,54-107-1,-18-17 1,-35 71 0,-18 123-1,-18 70 1,0-17 0,1 0-1,17-53 1,0-36-16,70 1 15,71-18 1,18-18 0,-106 18-16</inkml:trace>
  <inkml:trace contextRef="#ctx0" brushRef="#br0" timeOffset="101327.43">16263 12347 0,'-18'0'0,"36"0"16,-89 0-16</inkml:trace>
  <inkml:trace contextRef="#ctx0" brushRef="#br0" timeOffset="101684.85">16422 12312 0,'17'0'16,"160"0"0,-371 0-16,441 0 0,0 0 15,-177 0-15,36-18 16,35-17-1,-123 17-15,-18-35 16,-35 1 0,17 34-16,-158-17 31,52 35-31,53 0 31,89 0-15,88 0-1,70 0 1,-123-18-16,106 18 16,-106 0-1,-53 88 1,-71 18 0,-52 17-1,-36 19 1,124-107-1,35-17 1</inkml:trace>
  <inkml:trace contextRef="#ctx0" brushRef="#br0" timeOffset="101927.07">17833 12224 0,'-35'0'0,"70"0"0,-88 0 0,71 0 31</inkml:trace>
  <inkml:trace contextRef="#ctx0" brushRef="#br0" timeOffset="102051.55">18080 12100 0,'35'-17'0,"71"-72"15,-247 195-15,317-229 0,-140 70 16,52-53-16,-35-70 31,-53 70-15,-36 18-1,19 88-15</inkml:trace>
  <inkml:trace contextRef="#ctx0" brushRef="#br0" timeOffset="102535.85">18168 11712 0,'-35'106'16,"-53"247"-1,70-283 1,0 248 0,-17-1-1,35-70 1,0 36-1,194-1977-15,-388 3458 0,229-1552 16,18-106 0,71-71-1,17-70 1,-18-71 15,-35-71-15,-88-34-1,-52-1 1,-107-35 0,0 71-1,88 88 1,54-18 0,70 53-1,70 0 1,54-35-1,-36 17 1,0 1 0,-124 70-16,19 17 15,-36 54 1,0 52 15,0-52-15,-18-18-1</inkml:trace>
  <inkml:trace contextRef="#ctx0" brushRef="#br0" timeOffset="102811.22">19050 12083 0,'35'0'16</inkml:trace>
  <inkml:trace contextRef="#ctx0" brushRef="#br0" timeOffset="103101.77">19173 12118 0,'-17'0'32,"34"0"-32,-17-18 0,-17-35 15,52-17 1,18 52-1,53 18 1,-18 53 0,-17 53-1,-71-71-15,17 71 16,-34 0 15,-54-53-15,18-53-1,-17-18 1,70-35 0,0-35-1,52 0 1</inkml:trace>
  <inkml:trace contextRef="#ctx0" brushRef="#br0" timeOffset="103184.8">19932 12136 0,'0'17'16</inkml:trace>
  <inkml:trace contextRef="#ctx0" brushRef="#br0" timeOffset="103483.74">19914 12171 0,'0'17'16,"18"-34"-16,-36 17 16,36 17-16,70-52 31,-17-18-16,-36-35 1,-17 53 0,-18 17-1,-89 89 1,-16 52 0,52 1-1,53-36 1,53-88-1,88 0 1,0-35 0,70-71-1,-158 53-15</inkml:trace>
  <inkml:trace contextRef="#ctx0" brushRef="#br0" timeOffset="103803.01">20761 11765 0,'53'-176'16,"-53"140"-16,0 1 15,-18 35 1,-88 106 0,177 35-16,-177-247 0,36 265 15,-19 123 1,36-70 0,1 53-1,52-19 1,52-52-1,37-88 1,34-106 0,-35-17-1,1-89 1,-37-88 0,-52 17 15,0 142-31,-52-141 15,-1 105 1</inkml:trace>
  <inkml:trace contextRef="#ctx0" brushRef="#br0" timeOffset="104268.08">20726 12294 0,'35'-17'15,"18"-1"1,0 0 0,-18 1-16,89-36 15,-36 18 1,0-1-1,0 1 1,-652 264-16,1146-458 16,-582 247-1,0 52 1,0 1 0,0-18 15,0-36-16,0-34 17,0-36-17,0-35 1,0 17 0,0 18-1,70 35 1,19 18-1,-72 18-15,89 35 16,-35 53 0,-54 17-1,18-35 1</inkml:trace>
  <inkml:trace contextRef="#ctx0" brushRef="#br0" timeOffset="104545.96">22719 12206 0,'-35'0'0</inkml:trace>
  <inkml:trace contextRef="#ctx0" brushRef="#br0" timeOffset="104645.65">22648 12206 0,'-70'-18'16,"52"1"-1,106 52-15,-194-70 16,106 17-16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51:39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653 0,'-18'-18'16,"1"18"0,17-18-16,-18 18 15,18-17 1,-18-1-1,1 18 1</inkml:trace>
  <inkml:trace contextRef="#ctx0" brushRef="#br0" timeOffset="1226.45">5962 423 0,'0'-17'15,"0"-1"1,0 0 93,0 1-93,-18 17 0,1 0-1,-1 0-15,0 17 16,1 54 0,17 52-1,0 36 1,0-106-16,0 71 15,0 17 1,0-88 0,0 0-1,17-36 1,-17-34 15</inkml:trace>
  <inkml:trace contextRef="#ctx0" brushRef="#br0" timeOffset="1308.9">5292 1217 0,'-36'18'0,"72"-36"0</inkml:trace>
  <inkml:trace contextRef="#ctx0" brushRef="#br0" timeOffset="1476.85">5521 1393 0,'0'0'0,"53"18"16,106-71-1,-18 36 1,0-36 0,-71 0-1,-52 0 1,-18-35 0,0 17-1</inkml:trace>
  <inkml:trace contextRef="#ctx0" brushRef="#br0" timeOffset="1580.09">5521 547 0,'-53'-18'0,"106"36"0</inkml:trace>
  <inkml:trace contextRef="#ctx0" brushRef="#br0" timeOffset="1626.19">5574 423 0</inkml:trace>
  <inkml:trace contextRef="#ctx0" brushRef="#br0" timeOffset="2392.98">6932 988 0,'18'-18'0,"-1"18"15</inkml:trace>
  <inkml:trace contextRef="#ctx0" brushRef="#br0" timeOffset="3126.74">5539 512 0,'-18'0'15,"36"0"-15,-71 0 0,0 0 16,35 0-16,-17 0 16,17 17-16,89-17 31,52-35-15,107 0-1,-36-1 1,17 1 15,-87 0-15,-107 35-16,19 0 15,-36 17 17,-36 19-17,19-1 1,-1-17-16</inkml:trace>
  <inkml:trace contextRef="#ctx0" brushRef="#br0" timeOffset="3476.25">5345 1393 0,'0'0'0,"0"18"15,0 0-15,17-18 16,36 0 0,-35 0-16,176-36 15,-18-16 1,71-19-1,-123 36 1,-36 17 0,-71 0-1,-17 1 1,53-18 0,-35 17-1</inkml:trace>
  <inkml:trace contextRef="#ctx0" brushRef="#br0" timeOffset="4193.85">7197 494 0,'0'0'0,"0"-18"0,0 1 0,0-19 15,0-17 1,0 36-16,-71 17 15,1 0 1,-36 106 0,35-1-1,-35 54 1,53-18 0,36 36-1,17-142-15,53 53 31,70-35-15,1-35 0,17-36-1,-35-17 1,35-106 0,-71 35-1,-17-71 1,-53 54-1,-70-36 1,-1 71 0,-70 35-1,-35 71 1,34 52 0,90 19-1,69 34 1,71-17 15,-52-71-31,69 71 16,1 53-1,-18-18 1,-88-35 0,0 17-1,-17-52 1,-36-1-1,35-52-15,-35-1 16,-17 1 0,-1-18-1,-35-35 1</inkml:trace>
  <inkml:trace contextRef="#ctx0" brushRef="#br0" timeOffset="4611.1">4727 1676 0,'0'0'0,"35"0"32,1 0-32,123 0 15,-89 0-15,212 0 16,212 0 0,18-18-1,-107 18 1,195-35 15,-229 17-15,-301 18-16,230 0 15,-194 0 1,-89 53 0,-34-53-1,-89 0 1</inkml:trace>
  <inkml:trace contextRef="#ctx0" brushRef="#br0" timeOffset="5243.39">53 2875 0,'0'-35'0,"0"70"0,0-88 0,18-35 31,-18 70-31,0 1 16,0 34 0,0 89-1,0 18 1,0 34-1,0-105-15,-18 106 16,0-18 0,-17-88-1,35 0 1,35-88 15,-17 17-31</inkml:trace>
  <inkml:trace contextRef="#ctx0" brushRef="#br0" timeOffset="5440.17">459 3140 0,'17'0'0,"-34"0"0,52 0 16,-35-18-1,0 36 32,-18-18 0</inkml:trace>
  <inkml:trace contextRef="#ctx0" brushRef="#br0" timeOffset="6343.35">2699 5750 0,'0'0'0,"0"-370"15,0-36-15,17-687 16,-17 969-1,36-105-15,-19 193 16,36-16 0,0-1-1,0 17 1,-53 19-16,18-54 16,-18 54-16</inkml:trace>
  <inkml:trace contextRef="#ctx0" brushRef="#br0" timeOffset="7643.23">2522 2928 0,'0'-18'15,"0"1"-15,0 34 47,0 1-47,0 0 0,0 70 16,0 53-1,-35-35 1,17 0 0,18-36-1,53-87 32,-17-36-31,34-53-1,-17 18 1,0-1 0,-35 89-16,-1 0 15,1 0-15,17 36 16,-17 17-1,-1 52 1,19-34 0,-1 0-1,18-71 1,-35 0-16,70-36 16,-18-34-1,1-1 1,-53-70 15,-18 53-15,-53-18-1,35 106-15,-17 0 16,-1 0 0,19 0-1,52 0 16,-17 0-31,-1 0 0</inkml:trace>
  <inkml:trace contextRef="#ctx0" brushRef="#br0" timeOffset="8144.31">3651 2699 0,'-53'53'31,"53"-18"-31,-17-17 16,17 123-1,-18-35 1,18 35 0,0-53-1,0-53-15,0 18 16,0-35-1,0-36 17,0-53-17,0 54-15,18-89 16,17 18 0,53 0-1,0 52 1,1 36 15,-1 71-15,-53 17-1,-35 18 1,0-53 0,-18 17-1,1-70 1,17-17 15,0-1-31</inkml:trace>
  <inkml:trace contextRef="#ctx0" brushRef="#br0" timeOffset="8927.59">4533 2910 0,'0'-17'15,"0"34"-15,0-52 0,0 17 16,0 1-16,-35 17 16,-71 0-1,36 70 1,-19 36 0,54-18-1,17-52-15,1 87 16,17-52-1,53-54 1,0-17 0,52-53-1,-16-35 1,-1-18 0,-71 18-1,-17-18 1,0 71 15,-17 106 0,17-54-31,-18 72 16,18 16 0,35-52-1,36 18 1,-18-71-1,35-18 1,-70 1-16,52-36 16,1-53-1,-53 18 1,34-54 0,-34 37-1,-18 69-15,0-17 16,0 36-1,0 70 17,-18 70-17,1 1 1,-1-1 0,18-88-16,0 54 15,0-19 1,18-70-1,52 0 1,-34-35 0,-1-53-1</inkml:trace>
  <inkml:trace contextRef="#ctx0" brushRef="#br0" timeOffset="9125.14">4939 2946 0,'0'0'16,"18"0"15,-1 0-31,1 0 16,17 0-16,71 0 16,0-36-1,17 1 1,-88 17-16</inkml:trace>
  <inkml:trace contextRef="#ctx0" brushRef="#br0" timeOffset="9409.2">6385 2699 0,'0'17'47,"0"1"-47,-17 35 15,-19 17 1,1 36 0,35-88-16,-18 35 15,18-18 1,36-35-1,34-17 1,-34 17-16</inkml:trace>
  <inkml:trace contextRef="#ctx0" brushRef="#br0" timeOffset="9759.18">6967 2699 0,'18'-18'0,"-36"36"0,36-54 16,-71 36-1,-53 53 17,36-17-17,52-19-15,18 19 16,18-19 0,70 1-1,-18-1 1,19 19-1,-72-1 1,-17 18 0,-53-18-1,-17-35 1,-1 18 0,36-18-1,-36-18 1,54 1-16,-71-19 15</inkml:trace>
  <inkml:trace contextRef="#ctx0" brushRef="#br0" timeOffset="9917.83">6279 2558 0,'0'-18'31,"18"18"0,0 0 0</inkml:trace>
  <inkml:trace contextRef="#ctx0" brushRef="#br0" timeOffset="10392.87">8273 2681 0,'0'0'16,"0"-18"-16,-53-123 16,35 141-1,0 0-15,18 36 16,0-1-16,0 124 15,0 105 17,0-158-17,0-53-15,0 88 16,-35 0 0,0-35-1,35-88-15,0-1 16,-18-34-1,1-36 1</inkml:trace>
  <inkml:trace contextRef="#ctx0" brushRef="#br0" timeOffset="10709.31">7937 2910 0,'-17'-35'0,"34"70"0,-52-193 15,35 122-15,0-87 16,0 88-1,71-54 1,-36 54-16,36 0 16,-36 17-16,124 1 15,-36 52 1,-17 71 0,-106-18-1,-53 18 1,-70-18-1,17-35 1,70-36 0,125-87 15,-72 70-31</inkml:trace>
  <inkml:trace contextRef="#ctx0" brushRef="#br0" timeOffset="11292.48">8819 2452 0,'0'0'0,"18"-18"16,-18 36-1,-35 35 1,-36 35 0,-17 35-1,70-87-15,18 52 16,0-35-1,71-36 1,70-17 0,-106-17-16,54-36 15,-72-18 1,-17 1 0,-88-36 15,17 71-16,54-1-15,70 1 32,70 0-17,1 17 1,-1 36 0,-52 52-1,-36 89 1,-35 0-1,0-106-15,0 35 16,0-53-16,0 177 16,-18-53-1,1 17 1,-1-52 0,18-72-1,0-34 1,35-36 15,1-87-15,-19 69-16</inkml:trace>
  <inkml:trace contextRef="#ctx0" brushRef="#br0" timeOffset="11609.25">9384 2910 0,'0'-35'0,"0"70"0,0-158 16,0 70-16,0-70 15,0 52 1,18 0 0,34 19-1,72 52 1,-89 0-16,53 17 16,-17 71-1,-71 1 1,-124-1-1,-17-18 17,53-52-17,53 0 1,53-36 0,87-35-1,-69 35-15</inkml:trace>
  <inkml:trace contextRef="#ctx0" brushRef="#br0" timeOffset="11968.18">10037 2434 0,'0'0'0,"0"-17"16,-36 34 0,-17 89-1,36-18 1,-1-53-1,18 89 1,18-71 0,70-18-1,0-35 1,71-53 0,-53 0-1,-36-88 1,-70 53-1,0 35 1,-35 53 0</inkml:trace>
  <inkml:trace contextRef="#ctx0" brushRef="#br0" timeOffset="12259.17">10654 2417 0,'0'0'0,"18"0"0,-1 0 16,-17 52 0,0 37-1,-17 87 1,-1-17-1,18 52 1,0 19 0,-18-36-1,1-88 1,17-71 0,0-53-1,0-17 1,0 0-16,0-54 15</inkml:trace>
  <inkml:trace contextRef="#ctx0" brushRef="#br0" timeOffset="12558.81">10583 2857 0,'0'0'0,"0"-52"0,-17-1 16,-1-106-1,0 53 1,71 18-1,36 53 1,34 17 0,-17 71-1,-89 35 1,-17-35-16,-17 53 16,-18-71-16,-36 53 15,-35-17 1,89-71-1,105-53 32,18 0-47</inkml:trace>
  <inkml:trace contextRef="#ctx0" brushRef="#br0" timeOffset="12875.76">11448 2381 0,'0'0'0,"0"-17"16,-18 17 0,0 0-16,-52 17 15,17 19 1,35-1 0,54 0-1,52 18 1,-18-18-1,-52-17 1,17 35 0,-35 0-1,-70-18 1,-36-17 0,-53 17-1,53-35 1,89 0-16,17-18 0</inkml:trace>
  <inkml:trace contextRef="#ctx0" brushRef="#br0" timeOffset="13609.65">13494 2240 0,'0'0'0,"-18"0"0,-70 18 16,70-1-16,1-17 15,34 0 1,54-17 0,35-19-1,17-34 1,-52 17-1,-54 35 1,-17-52 0,-70 52-1,-71 18 1,35 53 0,53 18-1,53-1 1,53-17-1,35-18 1,35 1 0,-17-36-1,-88 0 1,-71 35 0,18-17-16,-89 35 15,-70 52 1,88 1-1,71 18 17,70-54-17,89-35 1,-89-17-16,124-18 16,-53-35-1,0-36-15</inkml:trace>
  <inkml:trace contextRef="#ctx0" brushRef="#br0" timeOffset="13809.84">13935 2399 0,'0'-18'0,"0"89"47,17-36-47,89 36 16,18-1-1,-36-35 1,-71-35 0,19 18-1</inkml:trace>
  <inkml:trace contextRef="#ctx0" brushRef="#br0" timeOffset="14041.66">14393 2417 0,'-88'0'31,"53"17"-31,0 1 0,-54 52 16,54-34-16,-35 34 16,52-35-16,-17 36 15,35 0 1,35-19-1,18-52 17,-18 0-32</inkml:trace>
  <inkml:trace contextRef="#ctx0" brushRef="#br0" timeOffset="14308.99">14623 2452 0,'0'-18'0,"0"36"0,0-18 31,0 176-15,0 1-1,0 105 1,0 18 0,0-89-1,0-158 1,0 106-16,-36 17 31,19-140-31,-1 17 16,0-53-1</inkml:trace>
  <inkml:trace contextRef="#ctx0" brushRef="#br0" timeOffset="14658.49">14552 2910 0,'0'-53'0,"0"106"0,0-176 0,0-1 16,0 72-16,0-90 15,18 54 1,17 71 0,-17 17-16,52 0 15,-17 53 1,-18 52-1,-35-16 17,-53 52-17,1-106 1,16-17-16,-52-1 16,70-17-1,36-70 16,0 34-31,17-17 16,-17 18-16</inkml:trace>
  <inkml:trace contextRef="#ctx0" brushRef="#br0" timeOffset="14892.07">15081 2099 0,'36'-18'0,"-72"36"0,89-53 0,-18-1 15,-35 54 1,0 0-1,-17 17-15,-1 0 16,-35 89 0,53-54-1,-53 89 1,53-35 0,0-54-1,53-35 1,-17-35-16,52 0 15,-35 0-15</inkml:trace>
  <inkml:trace contextRef="#ctx0" brushRef="#br0" timeOffset="15480.16">15752 2399 0,'-18'-35'0,"36"70"0,-89-88 15,36 35 1,-54 18-16,-34 53 15,52 35 17,19 36-17,34-36 1,18-70-16,18 52 16,34-70-1,37 0 1,34-53-1,-52-17 1,-1-36 0,-52 71-16,0-36 15,-1 36 1,-17 53 0,0 70-1,0-18 1,18 18-1,-18-70 1,35 0 0,53-18-1,0 0 1,36-71 0,-36-17-1,-70 17 1,-36 142 15,0-53-31,1 52 16,17-17-1,0-18 1,0-70 15,0 17-15</inkml:trace>
  <inkml:trace contextRef="#ctx0" brushRef="#br0" timeOffset="15658.42">16210 2311 0,'0'0'0,"0"-18"0,-35 0 16,0 18 0,-1 0-1,36 18 16,0 0-31,36-18 16,-19 0-16</inkml:trace>
  <inkml:trace contextRef="#ctx0" brushRef="#br0" timeOffset="16058.61">16510 2346 0,'0'18'15,"-35"52"1,-18 36-1,35-18 17,18-17-17,0-54 1,0-34 15,0-19-15,0 19-16,0-54 15,53-52 1,35 35 0,36-1-1,52 89 1,-70 18 0,-18 123-1,-88-17 1,-70-1-1,17-52 17,35-36-17</inkml:trace>
  <inkml:trace contextRef="#ctx0" brushRef="#br0" timeOffset="16492.37">17692 2046 0,'-18'0'0,"36"0"0,-36-18 16,18-17 0,0 18-16,71-1 15,35 18 1,-89 0-16,142 0 15,-18-18 1,-17 18 0,-89 0-1,-88-17 17,18 17-32,-89 0 15,106 0 1</inkml:trace>
  <inkml:trace contextRef="#ctx0" brushRef="#br0" timeOffset="16692.49">18027 1923 0,'-35'0'16,"35"17"0,53-34-16,-71 17 0,-35 53 15,53-18-15,-18 53 16,-17 71 0,-18 17-1,18-52 1,17-1-1,18-52 1,71-107 15,-54 19-31,54-54 16</inkml:trace>
  <inkml:trace contextRef="#ctx0" brushRef="#br0" timeOffset="17258.78">18203 2328 0,'18'0'0,"-36"0"0,36 36 32,-36 34-17,-35 36 1,53-71-16,0 1 16,0 52-1,53-71 1,106-17-1,-18-35 1,36-53 0,-107 17-1,-70-34 1,0 52 0,-35 53-1,0 35 1,-1 88-1,1-17 17,0 53-17,17-18 1,18-88-16,0 141 16,18-35-1,-1-1 1,-34-52-1,-54-53 1,-70-53 0,88 0-16,-70-35 15,-1-53 1,107 0 0,52-71-1,124-18 1</inkml:trace>
  <inkml:trace contextRef="#ctx0" brushRef="#br0" timeOffset="17526.73">19226 2381 0,'0'0'0,"18"-17"0,-18-1 15,-53 89 16,35-36-31,-17 176 16,0-17 0,35 18-1,-18-71 1,1 0 0,17-88-1,17-88 16,1 17-15</inkml:trace>
  <inkml:trace contextRef="#ctx0" brushRef="#br0" timeOffset="17842.31">19156 2663 0,'0'0'0,"0"-52"15,0-1-15,-18-88 16,18 70-1,71 0 1,52 54 0,-70 17-16,141 0 15,-106 53 1,-70 17 0,-89-17-1,-70 18 1,35-36-1,36 0 17,123-35-1,35-35-15,-70 17-16</inkml:trace>
  <inkml:trace contextRef="#ctx0" brushRef="#br0" timeOffset="18325.15">19791 2505 0,'53'0'0,"-106"0"0,159-36 16,-71 1-1,18-35 1,-36 34 0,-17 19-16,0-19 15,-88 89 16,53 18-15,0 52 15,35-105-31,0 35 16,0-35-16,53 17 16,17-35-1,54-18 1,-18-52-1,-1-36 1,-52 18 0,-53 70-16,0-35 15,0 35 1,-53 54 0,18 34-1,35 36 1,0-35-1,0 17 17,18-106-1,-1 1-31</inkml:trace>
  <inkml:trace contextRef="#ctx0" brushRef="#br0" timeOffset="18957.86">21078 2152 0,'18'0'15,"-36"0"-15,36 18 16,-36 52 0,1-52-16,-18 35 15,-1 35 1,36-35 15,0-18-15,18-17-1,35-36 1,-53-35 0,0 36-16,0-72 15,-71-17 1,18 18-1,36 18 1,52 17 0,71 18-1,-71 17-15,89 18 16,-1-18 0,-52 36-1,-71 70 1,0 0-1,0 89 17,0-36-17,35 88 1,-17-53 0,-36 36-1,-70 17 1,17-87-1,36-107-15,-18 88 16,53-70 0,-18-35-1,-52-18 1,52 0-16,-70-35 16</inkml:trace>
  <inkml:trace contextRef="#ctx0" brushRef="#br0" timeOffset="19474.7">11465 4374 0,'0'0'0,"0"-35"0,-35-71 31,17 89-31,18-1 0,0 36 16,0 35-1,0 105 1,0-17-1,0-88-15,0 141 16,0-17 0,0-54-1,0-70 1,-35-88 15</inkml:trace>
  <inkml:trace contextRef="#ctx0" brushRef="#br0" timeOffset="19791.43">11183 4727 0,'0'-53'0,"0"106"0,-18-194 15,1 88-15,17-106 16,0 107-16,0-72 16,35 71-16,36-53 15,70 36 1,-35 70-1,-36 70 1,-70 36 0,-35 53-1,17-124-15,-52 53 16,-36 1 0,71-72-1,123-34 16,-71 17-15,72-71-16,-37 36 16</inkml:trace>
  <inkml:trace contextRef="#ctx0" brushRef="#br0" timeOffset="20358.09">12012 4145 0,'18'-18'0,"-36"36"0,36-18 16,-18 35-1,0-17-15,-71 106 16,54-36 0,-1 0-1,18-53 1,35-35 0,53-17-1,-70 17-15,53-71 16,-71-17-1,-36 17 17,-52 18-17,35 18 1,53 0 0,53-18-1,53 35 1,53 1-1,-18 52 1,-71 71 0,1 105-1,-71-70 1,18 71 0,-18 0-1,0-71 1,-18-18-1,0-34 1,18-142 31,0 35-47,18-88 16,0-35-1</inkml:trace>
  <inkml:trace contextRef="#ctx0" brushRef="#br0" timeOffset="20657.53">12629 4463 0,'0'-53'0,"0"106"0,-35-247 16,35 105-1,0 19 1,53 17 0,53 35-1,-71 18-15,53 0 16,-17 71-1,-71-1 1,-35 54 15,-106-36-15,52-35 0,72-35-16,-36-1 15,88-17 16,36-53-15,-18 18 0</inkml:trace>
  <inkml:trace contextRef="#ctx0" brushRef="#br0" timeOffset="21008.45">13176 4180 0,'0'53'16,"-53"71"-1,36-54 1,17 1 15,0-53-31,53-1 16,17-17 0,71-35-1,-53-36 1,1-70-1,-89 18 1,0 35 0,0 70-1,0 53 17,17-17-17,1-1 1,0-17-16,-1 0 15</inkml:trace>
  <inkml:trace contextRef="#ctx0" brushRef="#br0" timeOffset="21274.94">13829 4075 0,'0'0'0,"0"17"15,0 1-15,0 35 16,-53 106-1,35 17 1,1-17 0,-1 52-1,18-158-15,-18 88 16,18 0 0,0-70-1,0-53 1,0-36-1,0-35 1</inkml:trace>
  <inkml:trace contextRef="#ctx0" brushRef="#br0" timeOffset="21574.92">13776 4463 0,'0'-53'15,"0"106"-15,0-159 0,0-18 16,0 54-1,0 52-15,0-35 16,18 36 0,87 17-1,-34 0 1,-18 88 0,-53 18-1,0-71-15,-71 35 16,-34-17-1,34-35 1,71-36 31,53-17-31</inkml:trace>
  <inkml:trace contextRef="#ctx0" brushRef="#br0" timeOffset="21941.16">14429 4163 0,'0'0'0,"0"-18"0,-18 18 15,-35-18 1,18 18-16,-36 0 16,1 36-1,52 17 1,89 0-1,34-18 1,1 18 15,-88-18-15,-18 0 0,-18 1-1,-70-19 1,17-17-1,54 0-15,-71 0 16,52 0 0,36-17-1,18-1 1</inkml:trace>
  <inkml:trace contextRef="#ctx0" brushRef="#br0" timeOffset="22207.85">15628 3986 0,'0'0'0,"0"-17"0,-18 17 15,-17-71 1,35-17-1,53 17 1,53-17 0,-71 88-16,36 0 15,-36 0-15,53 0 16</inkml:trace>
  <inkml:trace contextRef="#ctx0" brushRef="#br0" timeOffset="22391.91">15857 4692 0,'0'18'16</inkml:trace>
  <inkml:trace contextRef="#ctx0" brushRef="#br0" timeOffset="22624.54">15769 4798 0,'-35'17'0,"70"-34"0,-70 52 0,17-17 16,18-1 0,18-34 15,-18-1-31,18 0 15,-18 1 1,-18 17 31,18-18-16,0 0-15</inkml:trace>
  <inkml:trace contextRef="#ctx0" brushRef="#br0" timeOffset="23141.64">15646 3898 0,'-18'0'0,"18"-53"32,0 36-32,0-1 15,71-35 1,34 18 0,1 17-1,35 36 1,-123-1-16,17 36 15,-17 53 1,-71-35 15,-35 17-15,0-18 0,70-70-16,-35 53 15,35-17 1,18-19 15</inkml:trace>
  <inkml:trace contextRef="#ctx0" brushRef="#br0" timeOffset="23391.1">15840 4498 0,'0'18'0,"0"-1"31,17-17-15,19 0-16,-19 0 16,19-17-1,-19-19 1,-17 19 0,-35 17 15,-18 17-16,35 1-15,-35 0 0</inkml:trace>
  <inkml:trace contextRef="#ctx0" brushRef="#br0" timeOffset="24575.24">617 6879 0,'-17'-17'16,"-1"-1"-1,18 0-15,0-17 16,35 0 0,-17 17-16,70-17 15,36 52 1,-1 107 15,-88-36-31,-52 159 31,-71-88-15,-89 17 0,54-88-1,17-70 1,35-36-1,36-52 1,35 35-16,-18-54 16,36-34-1,35 88 1,35 70 0,-17 35-1,-36 36 1,-17-70-16,35 69 15,-1-52 1,1-35 15,-17-18-15,17-53 0</inkml:trace>
  <inkml:trace contextRef="#ctx0" brushRef="#br0" timeOffset="24742.02">1182 7232 0,'0'0'0,"0"-35"31,0 17-15,17 18 15,-17-18-31,53 1 16</inkml:trace>
  <inkml:trace contextRef="#ctx0" brushRef="#br0" timeOffset="25140.87">2381 6597 0,'0'-18'0,"0"36"0,0-53 0,0 52 31,-17 36-31,17-18 0,-18 107 16,0 52 15,-17-53-15,0 17 0,17-69-1,36-72 1,35-87-1,35-18 1</inkml:trace>
  <inkml:trace contextRef="#ctx0" brushRef="#br0" timeOffset="25373.87">2787 6562 0,'0'0'0,"18"0"0,-18 70 16,0 36-1,0 88 1,0-70 0,0-72-1,0 54 1,0 0 0,0-71-1,-18-52 1,0-19-16</inkml:trace>
  <inkml:trace contextRef="#ctx0" brushRef="#br0" timeOffset="25890.03">2311 7108 0,'-18'0'16,"36"0"-16,-36-17 0,18-18 16,18 35-16,88-36 15,70-17 1,36 0-1,-71 36 1,-18 17 15,-70 35-15,-53 53 0,-18 0-1,1-52-15,-18 87 16,35-52-1,35-54 1,35-17 0,71-88-1,1-35 1,-37-1 0,-122-17-1,-71 71 1,-36 34-1,1 36 1,52 106 0,53 0 15,18-35-15,36 17-1,17-35 1,17-53-1,-52 0-15</inkml:trace>
  <inkml:trace contextRef="#ctx0" brushRef="#br0" timeOffset="26425.16">3986 6826 0,'0'0'0,"18"0"0,-18 88 16,0 1-1,-18-1 1,-17 18 0,35-53 15,35-89 0,18-34-15,18-36-1,-18 35 1,-36 36 0,1 53-1,-18 52 1,0-52-16,35 70 16,18-17-1,53-18 1,-18-53-1,71-53 1,-18-36 15,-123 72-31,17-89 16,-35-17 0,-53 34-1,-53 36 1,53 53-1,36 0 1,34 0 0,89 0-1</inkml:trace>
  <inkml:trace contextRef="#ctx0" brushRef="#br0" timeOffset="26757.23">5944 6332 0,'0'0'0,"0"-17"0,0-1 15,-17 18 1,17 18-16,-36 52 15,36-34-15,-35 87 16,17 18 0,1 18-1,-18-53 1,35-71 0,0-17-1,0-36 1,-18-17-1</inkml:trace>
  <inkml:trace contextRef="#ctx0" brushRef="#br0" timeOffset="27208.79">5450 6791 0,'0'0'0,"0"-18"16,18 1-1,70-1 1,53-17-1,53-1 1,-141 19-16,71 17 16,-36 17-1,-70 36 1,-18 53 0,-36-18-1,19 1 1,17-54-1,70-35 1,1-18 15,52-52-15,-35-18 0,-52-54-1,-36 107-15,-71-71 16,-70 36-1,18 70 1,52 53 0,53 17-1,36-17 1,0-53-16,140 18 16</inkml:trace>
  <inkml:trace contextRef="#ctx0" brushRef="#br0" timeOffset="29740.78">7867 6844 0,'-18'0'0,"36"0"0,-53 0 16,17 0-1,18-18 1,35-17-1,-17 17-15,52-70 16,19 0 15,-1-88-15,-88 52 0,0-17-1,0 106-15,0-18 16,-71 35-1,18 89 1,18 70 0,0 53-1,-18-18 1,35-35 0,1-88-1,34-70 16,19-54-15,-19 53 0,36-70-1,-18 18 1,-17 52-16,53 0 16,-18 36-1,17 70 1,-17 18-1,0-35 1,-35-54-16,70 36 16,-18-53-1,71 0 1,-17-53 0,17-35-1,-53-53 1,-70 106-16,-18-36 15,0 18-15,-35-53 16,-54 71 15,-52 53-15,18 88 0,70-1-1,53-52-15,-18 53 16,18-71-16,0 36 15,18-18 1,35-53 0,53 0-1,-1-71 1,-34 1 0,-36 34-16,18-69 15,-35 34 1,-18 36-1,0 52 1,0 72 15,0-54-31,0 35 16,0-52-16,53 35 16,35-53-1,0 0 1,0-35-1,1-36 1,-72 54-16,18-19 16,-35 1-16,0-53 15,0 35 1,0 123 15,0-34-31,0 34 16,0-52-16,-17 70 15,17-53-15,0 36 16,-18-71 15,18 18-15,0-71 0,53 0-1,18-88 1,-1 70-1,1 36 1,-18 52 0,-18 54-1,35 70 1,-34-88 0,-19-35-16,54 35 15,70-53 1,-17 0-1,70-71 1,0-17 0,-71-36 15,-88 19-15,-35 16-1,-105 72 1,-1 34-1,35 72 1,53-54-16,-70 124 16,71-71-1,17 0 1,53-70 0,17-18-1,18-53 1,-52 35-16,52-53 15,35-70 1,-52-17 15,-54 34-15,-17 1 0,0 105-16,0-35 15,-35 53 1,-18 106-1,53 0 1,-35 70 0,35-35-1,0-53 1,18-70-16,70 17 16,0-17-1,71-53 1,-18-53-1,-35-18 1,-18-53 0,-70 124-1,-1-53 1,18-89 0,-17 107-1,-18 52 1,0 71-1,-53 53 1,-17 88 0,34-53-1,36-18 1,36-17 0,34-88-1,18-1 1,53-52-1,-52-18 1,-1-53 15,-70 1-15,-18-37 0,-36 90-1,19 52-15,-19 17 16,-17 107-1,36-1 1,17 1 0,35-36-1,36-88 1,-36 0-16,53 0 16,-53 0-16,54-53 15,16-35 1</inkml:trace>
  <inkml:trace contextRef="#ctx0" brushRef="#br0" timeOffset="30441.05">13423 6015 0,'0'0'0,"18"-18"16,-18 36 15,-18-1-31,1 72 16,17-54-16,-36 71 15,-17 35 1,18-71 0,17-17-1,18-88 17,0 17-32,36-87 15,-1 16 1,36-52-1,-19 53 1,19 0 0,-53 88-1,52 18 1,-52-1-16,35 54 16,-18 70-1,-17-35 1,-1 0-1,-17-54 1,-70-16 0,-36-36-1,0-53 1</inkml:trace>
  <inkml:trace contextRef="#ctx0" brushRef="#br0" timeOffset="31439.59">13141 6279 0,'0'-35'0,"0"70"0,18-70 15,-1 35-15,71 0 16,71-17 0,35-19 15,-35 1-15,106-71-1,-177 18 1,-71-18-1,-17 53 1,-70 53 0,17 88-1,18 53 1,-1 1 0,36-107-16,-17 71 15,17 0 1,70-54-1,54-52 1,34-17 0,19-54 15,-36-17-15,-106 18-1,-35-1 1,-35 71 15,17 18-31,-35 52 16,36-52-16,-1 52 15,18 19 1,53-37 0,0-52-1,53-17 1,17-36-1,1-53 1,-36 18 0,-35 53 15,-18 35-15,-35 35-1,35 35 1,36 19-1,-36-36 1,36-36 0,35-17-1,-36-53 1,18-35 0,-70 53-16,17-53 15,1-89 1,-36 54-1,0 17 1,0 88 15,-36 106-15,1 36 0,35-18-1,0 17 1,18-35-1,-1-35 1,1-35 0,0-36-1,-18 1 1</inkml:trace>
  <inkml:trace contextRef="#ctx0" brushRef="#br0" timeOffset="31608.45">15505 6121 0,'0'0'0,"-18"0"0,36 0 47,34 0-47,37 0 32,69-18-17,-16-17 1,-90 35-16</inkml:trace>
  <inkml:trace contextRef="#ctx0" brushRef="#br0" timeOffset="31906.21">16704 5909 0,'0'0'16,"-18"0"-1,-17 0-15,-35 53 16,17 35-1,17 71 1,-17 35 0,36-35 15,-1-106-31,18 105 16,0-69-1,0-54 1,18-35-1,35-53 1,-36 0-16</inkml:trace>
  <inkml:trace contextRef="#ctx0" brushRef="#br0" timeOffset="32206.03">16404 6279 0,'-17'-52'0,"34"104"0,-34-140 0,-19-35 15,36-1 1,53 71-1,124 18 1,-54 35 0,-17 53 15,-89 53-15,-52-36-1,-71-17 1,89-35-16,-54 0 15,36-1 1,53-17 0,52-35-1,36-18 1,-71 18-16</inkml:trace>
  <inkml:trace contextRef="#ctx0" brushRef="#br0" timeOffset="32706.26">17057 5874 0,'17'0'0,"-34"0"0,17 17 31,-18 1-31,1 35 16,-1-35-1,0 70 1,18-53 0,0 0-1,36-35 1,-19 0-1,-17-35 1,0 0 0,0 17-16,-17-52 15,17-1 1,0 36 0,88-18-1,0 35 1,18 18-1,-89 0-15,36 53 16,-17 71 15,-1 87-15,-18-17 0,19 53-1,-36-176-15,35 70 16,-35-18-1,0-34 1,-53-72 0,35-17-1,18-35 1,0-36 0</inkml:trace>
  <inkml:trace contextRef="#ctx0" brushRef="#br0" timeOffset="33022.8">17498 6085 0,'0'0'0,"-36"-35"0,19-18 0,-1-53 31,18 71-31,0-18 16,53 36-1,71-1 1,17 18-1,-106 18-15,0 34 16,-17-34-16,-18 53 16,0-36-16,-71 53 15,1-35 1,-36-18 0,88-17-16,-17-18 15,88 0 16,-18 0-31,53-53 16</inkml:trace>
  <inkml:trace contextRef="#ctx0" brushRef="#br0" timeOffset="33336.01">18168 5874 0,'0'0'0,"0"17"16,-35 19-1,-1 52 1,1 0 0,35-35-1,35-18 1,71-17 0,-17-18-1,-54 0-15,53-53 16,-53-35-1,-17 0 1,-18 35 0,18 53 31</inkml:trace>
  <inkml:trace contextRef="#ctx0" brushRef="#br0" timeOffset="33639.72">18927 5874 0,'-18'17'0,"0"-17"0,-17 53 16,-18 53-1,0-18 1,35-70-16,1 88 15,17-71-15,-35 106 16,35-106-16,-36 142 16,19-71 15,-1 0-15,18-89-1,53-70 16,-35 36-31</inkml:trace>
  <inkml:trace contextRef="#ctx0" brushRef="#br0" timeOffset="33939.97">18838 6156 0,'0'-71'16,"0"142"-16,0-230 15,0 142-15,0-89 16,36 35-1,34 18 1,18 53 0,-35 18 15,-53 0-31,0 87 16,0-16-1,-70-1 1,-18-35-1,-1-36 1,54-17 0,106-35 15</inkml:trace>
  <inkml:trace contextRef="#ctx0" brushRef="#br0" timeOffset="34273.92">19826 5821 0,'0'0'0,"0"-18"0,0-17 0,0-18 32,0-18-17,53 19 1,-18 52-16,53-18 15,1 36 1,-72 87 0,-17 1-1,-53-18 1,0 18 0,1-35-1,34-54-15,0 19 16,1-19-1,17 1 1</inkml:trace>
  <inkml:trace contextRef="#ctx0" brushRef="#br0" timeOffset="34439.83">19738 6597 0,'-18'18'0,"36"-36"0,-53 36 0,-1-1 15,19-17-15,-19 0 16,-16 0 0,34 0-16,-70 0 15,-1 0 1</inkml:trace>
  <inkml:trace contextRef="#ctx0" brushRef="#br0" timeOffset="35523.72">688 8837 0,'0'0'0,"-18"0"15,18-53 16,0 36-31,18-1 16,0 0-16,87-17 16,-16 35-1,16 35 1,-87 53 0,-36 54-1,-17-107-15,-53 53 16,-18 0-1,36-88 1,52 0 0,18-53 15,0 36-31,53-19 16,35 1-1,-17 53 1,17 70-1,-71 18 1,-34-36 0,-89 1-1,-18-18 1,1-36 0,70-17-1,35-35 1,18-18-1,53-17 1</inkml:trace>
  <inkml:trace contextRef="#ctx0" brushRef="#br0" timeOffset="35672.32">1199 9084 0,'0'0'0,"36"0"16,-19 0-16,1 0 47,0 0-32</inkml:trace>
  <inkml:trace contextRef="#ctx0" brushRef="#br0" timeOffset="36406.64">2487 8484 0,'0'0'0,"0"36"31,0-19-31,0 18 16,0-17-16,-18 106 16,-17 52-1,0-17 1,17-89-1,1-34 1,17-72 15,35-34 1,35-54-17,-17 36 1,0 35-1,-17 71 1,-19 17-16,18 71 16,1 17-1,-1-34 1,18-54 0,35-35-1,0-53 1,1-35-1,-37-18 1,-52-70 0,-17 52 15,-54 53-15,36 54-16,-36-1 15,36 18 1,35 18-1,18-1 1,17-17-16</inkml:trace>
  <inkml:trace contextRef="#ctx0" brushRef="#br0" timeOffset="36873.08">3545 8202 0,'0'0'0,"0"18"15,-17 17 1,17-17-16,-18 17 0,0 141 16,1-52 15,-18 35-15,17-18-1,18-88 1,0-18-1,0-53 1,0-52 0,0-54-1,53 18 1,35-17 0,53 70-1,-17 53 1,-19 88-1,-69-17 1,-36 52 0,-18-17-1,-17-53 17,17-53-32,1 18 15,69-71 16</inkml:trace>
  <inkml:trace contextRef="#ctx0" brushRef="#br0" timeOffset="37488.71">4551 8502 0,'-53'-35'31,"35"35"-31,-17 0 0,-88 35 16,34 35 0,72-52-16,-36 123 15,35-35 17,18 18-17,53-89 1,18-35-1,52-53 1,-35-35 0,-70 0-1,-18-18 1,0 0 0,0 71-1,0 123 16,0 18-15,0 17 0,70-35-1,1-52 1,70-36 15,-106 0-31,107-71 16,-19-17-1,-70-18 1,0-35 0,-18-18-1,0 0 1,-52 230 15</inkml:trace>
  <inkml:trace contextRef="#ctx0" brushRef="#br0" timeOffset="37548.66">5203 8996 0</inkml:trace>
  <inkml:trace contextRef="#ctx0" brushRef="#br0" timeOffset="37774.37">5697 8502 0,'0'-18'0,"53"1"0</inkml:trace>
  <inkml:trace contextRef="#ctx0" brushRef="#br0" timeOffset="40238.72">5345 8255 0,'0'-18'0,"0"1"15,0-1 1,0 36 31,0-1-47,-18 19 0,0 69 15,18 54 17,0-35-17,-17 34 1,17-87-1,35 0 1,53-71 0,-17 0-1,17-53 1,-18-18 0,-34-17-1</inkml:trace>
  <inkml:trace contextRef="#ctx0" brushRef="#br0" timeOffset="40438.73">5309 8572 0,'18'0'31,"0"0"-31,-1 0 15,89-17 1,-18-1 0,18-17-1,-18 17 1</inkml:trace>
  <inkml:trace contextRef="#ctx0" brushRef="#br0" timeOffset="41756.73">6844 8731 0,'0'0'0,"-35"0"15,35-17 17,0-1-32,35-35 15,53-35 1,-17-71 0,-54 18-1,-17-35 1,0 140-16,-17-52 15,-36 70 1,-35 142 0,52 17-1,36 71 17,0-36-17,0-123-15,0 0 16,0-18-16,18 36 15,0-71 1,17-18 0,0-70-1,18 0 1,-53 52-16,53-16 16,-18-1-1,18 70 1,0 36-1,-18 18 1,36-1 0,-36-52-1,-17-18-15,70 0 32,71-35-17,-18-1 1,18-34-1,-89-18 1,-70-1 0,-70 19-1,-19 70 1,-52 53 0,53 53-1,53-18 1,35-71-16,-18 54 15,71-53 1,0-18 0,53 0-1,-18-71 17,-53 1-17,-17-1 1,-18 53-16,18-17 15,-18 53 1,0 52 0,17 18-1,1-52 1,-18-19-16,70 19 16,19-36-1,-1-18 1,53-53-1,-35-17 1,-71 18 0,-35 34-16,0-34 15,0 52 17,0 54-17,-18 87 1,1-17-1,-19 70 1,36-123-16,-35 159 16,35-71-1,0 0 1,0-70 0,35-89 15,-17 0-31,17-88 15</inkml:trace>
  <inkml:trace contextRef="#ctx0" brushRef="#br0" timeOffset="42041.04">8449 8625 0,'0'-35'0,"0"70"0,0-105 16,-18 17-1,18-53 1,36 53-1,17 36 1,35 17 0,-35 52-1,-36 19 1,-17-36-16,-53 53 16,-17-35-1,-1-17 1,54-36-1,52-18 17,0 0-32</inkml:trace>
  <inkml:trace contextRef="#ctx0" brushRef="#br0" timeOffset="42305.13">8925 8343 0,'18'0'16,"-36"0"-16,54-17 0,-36 69 31,0-34-31,0 53 16,0-36-16,0 124 15,0-18 1,0 88 0,0-35-1,-18-35 1,18-71-1,0-70-15,0 17 16,18-35 0,-18-53-1</inkml:trace>
  <inkml:trace contextRef="#ctx0" brushRef="#br0" timeOffset="42588.65">8978 8784 0,'0'-53'0,"0"106"0,0-247 16,0 88 0,53 0-1,0 71 1,-35 35-16,17 0 16,-17 35-1,-1 36 1,-17 0-1,-53-1 1,-17-35 0,52-35-1,36-17 17,17-1-32</inkml:trace>
  <inkml:trace contextRef="#ctx0" brushRef="#br0" timeOffset="43522.72">9260 8537 0,'18'0'16,"0"0"0,52 0-1,18 0 1,-17-53 0,17 0-1,-88 0 1,-17-17-1,-54 70 1,18 35 0,18 71-1,35 0 17,0-36-17,88-17 1,-70-53-16,140 0 15,-34-35 1,35-36 0,-89-34-1,-52 16 1,-18 1 0,-53 124-1,18 34 1,35 54-1,0-36 1,0-35 0,0-18-1,0-53 32,0-35-31,88-52-1,53-37 1,-53 54 0,-53 71-16,36-1 15,-53 89 1,-1 17 0,-17 18-1,0-18 1,0-71-16,18 1 15,-18 0-15,123-18 16,36-18 0,-53-17-1,35-53 1,-70-36 15,-71 106-31,0-70 16,-18 35-1,-70 71 1,52 53 0,36-1-1,36 1 1,-36-54-16,35 36 16,-70-35 15,-36-18-16,54 0-15,-1-35 16</inkml:trace>
  <inkml:trace contextRef="#ctx0" brushRef="#br0" timeOffset="43855.71">12382 8043 0,'0'0'16,"-17"18"-1,17 0-15,-18-1 0,-35 71 16,36-52-16,-36 105 15,17-71 1,19 1 0,17-89 31,17-35-32,1 36-15</inkml:trace>
  <inkml:trace contextRef="#ctx0" brushRef="#br0" timeOffset="44004.51">12259 7937 0,'0'-35'16,"0"70"-16,0-87 0,0 16 15,-35 36 1,17 0 0,71 36-1,35-36 1,-53 17-16</inkml:trace>
  <inkml:trace contextRef="#ctx0" brushRef="#br0" timeOffset="44487.56">13088 7814 0,'18'-18'15,"-36"36"-15,53-53 0,-17-18 16,-18 35-1,-71 53 1,-34 124 0,69-106-16,-34 141 15,-18 88 1,70-17 0,18 0-1,0-107 1,0-105-16,0 53 15,0-71-15,18 36 16,70-71 0,53-53-1,-35-18 17,-53-87-17,-53 105-15,-53-159 16,-88 71-1,-71-18 1,88 89 0,89 52-1,35 0 1,88-35 0,-35 53-16,88-52 15,36-1 1</inkml:trace>
  <inkml:trace contextRef="#ctx0" brushRef="#br0" timeOffset="45088.25">14287 8096 0,'0'0'0,"-17"0"15,-1-17-15,-35-19 16,-35-34-1,88-1 1,0 18 0,18 53-16,105-17 15,-17 17 1,18 53 0,-107-36-16,18 71 15,-17-17 1,-18 35-1,0-89-15,0 36 16,71-53 15,17-53-15,-71 36 0,36-36-1,36-71 1,-72 107-16,36-71 15,-53 140 17,-18-16-32,-17 52 15,-18 124 1,-35 52 0,70-211-16,-34 159 15,16 88 1,54-71-1,52-35 1,1-106 0,-18-53-1,-53-123 17,0 53-32</inkml:trace>
  <inkml:trace contextRef="#ctx0" brushRef="#br0" timeOffset="45903.83">15381 8096 0,'0'-35'0,"0"70"0,0-88 0,0 36 16,-18 17-16,1 17 15,-89 107 1,71-36-1,35-53-15,0 36 16,0-1 0,53-34-1,17-36 17,36-36-17,0-52 1,-36-53-1,-70-35 1,-17 87 0,-124 54-1,-36 106 1,71 35 0,71-53-16,0 88 15,53-36 1,52-52-1,89-35 1,35-18 0,-88-53-1,-71 35-15,106-123 16,-70 0 15,-18 0-15,-53 106-1,0 88 1,-53 70 0,53-87-16,-18 69 15,18-52 1,53-35 0,0-18-1,17-53 1,19-35-1,-54 53-15,35-54 16,-17 36 0,-35 106-1,-53 36 1,-18 69 15,53-34-15,35-89-1,53-35 1,0 0-16</inkml:trace>
  <inkml:trace contextRef="#ctx0" brushRef="#br0" timeOffset="46704.81">17498 7779 0,'0'-18'16,"0"36"-16,17-54 0,1-105 31,-18 124-31,-18-1 0,-35 18 16,-52 106 0,52 0-1,0 70 1,53-35-1,88-35 1,53-71 0,0-35-1,53-53 17,-35-88-17,-71 0 1,-17-123-1,-71 140 1,-53 71 0,-18 124-1,54 35 1,-19 70 0,36-141-16,0 124 15,36-71 1,34-17-1,36-71 1,-18-35 0,18-89-1,-18 1 1,-70 52 15,-18 89-15,-18 52-1,1 36 1,-1-18 0,18-52-1,18-19 1,-1-52 0</inkml:trace>
  <inkml:trace contextRef="#ctx0" brushRef="#br0" timeOffset="46888.4">18574 7691 0,'0'0'0,"-36"-36"16,-16 36-1,34 18 17,0 0-32,18-1 15,18 18 1,70-17-1,-70-18-15</inkml:trace>
  <inkml:trace contextRef="#ctx0" brushRef="#br0" timeOffset="47521.35">18944 7708 0,'0'0'0,"0"18"31,-70 70-15,17 0-1,17 18 1,36 0 0,18-71-1,17-35-15,71 18 16,35-53 15,36-36-15,-72-70-1,-52 35 1,-35-53 0,-18 89-1,0 87 1,0 89 0,-18 18-1,1-36 1,-1 18-1,0-36 1,54-87 15,34-36-15,36-18 15,0 18-15,-88 53-16,-18-17 15,-18 17 1,-70 52 0,35 19-1,35 0 1,18-18 0,18-36-1,52-17 1,36-35-1,35 0 1</inkml:trace>
  <inkml:trace contextRef="#ctx0" brushRef="#br0" timeOffset="48371.41">20832 7497 0,'0'0'0,"17"-18"0,18-53 16,-87 142 15,34-36-31,-88 71 16,-17 53-1,70-18 1,53-53 0,88-17-1,71-54 1,-36-34-1,-70-1-15,53-88 16,-36-53 0,-70 18-1,-35-17 1,-53 122 15,-88 72-15,140-19-16,-34 71 15,70-17 1,106-1 0,-1-17-1,54-53 1,0 0 0,-124 0-16,53-17 15,1-54 1,-1 54-1,-53 17 1,-35 70 0,-53 36-1,35-71-15,-34 36 16,34 17 0,0-53 15,18-17-16,0-36 1,0-70 0,36 0-1,-19 53-15,71-89 16,-17 71 0,-1 53-1,-17 71 1,-35-1-1,88 54 1,17-71 0,54-18-1,-19-35 1,-69-53 15,-54 0-15,-53-17-16</inkml:trace>
  <inkml:trace contextRef="#ctx0" brushRef="#br0" timeOffset="49054.9">6244 9807 0,'0'0'0,"0"-17"0,0-72 31,-17 107-31,-36 53 16,17 87-1,36-52 1,0 18 0,71-89 15,17-35-16,-53 0-15,124-71 16,-18-34 0,-106 16-1,-70-52 1,-71 53 0,-17 123-1,-1 71 1,72 18-1,52-54 1,52-35 0,-16-35-16</inkml:trace>
  <inkml:trace contextRef="#ctx0" brushRef="#br0" timeOffset="49287.05">7056 9754 0,'0'0'15,"0"-17"-15,17-19 16,-17 72 0,18 17-1,-18-36-15,0 107 16,0-18 0,-35-36-1,-71 18 1,88-70-1,36-36 1,-1 1-16,36-36 16</inkml:trace>
  <inkml:trace contextRef="#ctx0" brushRef="#br0" timeOffset="49570.8">7408 9754 0,'0'0'0,"18"0"16,-18 18-1,-71 17 1,36-17-16,-71 35 16,18-18-1,53-17 1,35 17 0,70 18-1,71 17 1,-17-52-1,-18-18 1,35 0 0,-18 0-1,-87-18-15,-1 1 16</inkml:trace>
  <inkml:trace contextRef="#ctx0" brushRef="#br0" timeOffset="50053.93">8572 9754 0,'0'0'0,"18"-17"0,0-1 32,-71 18-17,18 0-15,-71 53 16,-18 17 0,89-17-1,35-35 1,53-18-1,70 0 1,-52 53 0,-71 0-1,-18 35 1,-35-35 0,0-18 15,53-17-16,18-53 1,53-1 0,34 19-1,-34 34 1,-53 54 0,-18-53-16,0 70 15,-18-53-15,-70 124 16,35-53-1,35-18 1,71-71 0,0-17-1</inkml:trace>
  <inkml:trace contextRef="#ctx0" brushRef="#br0" timeOffset="51970.69">10019 9684 0,'0'0'0,"18"-18"0,-18 0 0,0-52 15,-36 17 1,-17 53-1,-70 18 1,105 17-16,-88 124 16,53-18-1,1 35 17,34-52-32,124-54 31,88-70-16,35-17 1,-35-36 0,-141 35-16,106-70 15,-18-36 1,-106 36 0,-52-18-1,-89 106 1,17 53-1,1 71 1,18-1 0,52-52-1,36-1 1,88-70 15,-18-53-15,35-35-1,-35-35 1,-88 34 0,18 37-1,-36 87 1,1 53 0,17 18-1,0-36 1,70-34-1,36-19 1,-71-17-16,107-53 16,-54 1-1,0-72 1,-70 18 15,-18 53-15,-18 141 15,18-70-31,-18 17 0,18 18 16,0 53-1,0-35 1,0-54 0,36-17-1,34-53 1,18-52-1,-17 34 1,35 0 0,-53 71-1,0 89 1,17-1 15,1-18-15,-36-70-1,18 0 1,17-35 0,1-53-1,0-53 1,34 17 0,-16 54-1,-54 70 1,-35 35-1,0 18 1,0-35-16,-18-1 16,1-17-1,-1 0 1,0-17 0,18-19 15,-35-17-16,-18 36 1,18 17 0,-18 88-1,35-17 1,18 52 0,36-17-1,-1-88-15,53 34 16,35-52-1,36 0 1,-18-52 0,-52-19-1,-37-53 1,-52 107-16,-17-36 31,-36 53-15,-18 53-1,54 53 1,17 0 0,17-36-1,36-52 1,53-18 0,-18-36-1,18-34 1,0-71-1,-35-18 1,-1-70 0,-70 123-1,-18 106 1,-34 70 0,-19 72 15,18 16-16,53-122-15,0 69 16,35-34 0,54-36-1,16-35 1,89-35 0,-70 0-16</inkml:trace>
  <inkml:trace contextRef="#ctx0" brushRef="#br0" timeOffset="52470.21">14693 9207 0,'0'0'16,"-106"53"15,89-35-31,-19 53 15,1 87 1,0 19 0,17-71-1,18-71-15,-17 53 16,17-70 0,0-89 15,17-52-16,1 87-15,52-69 16,36 16 0,35 72-1,-52 52 1,-37 71 0,-52 17 15,-70-52-16,-71-1 1,106-52-16,-107 0 16,72-18-1,70-18 1,35-70 0,36 17-1</inkml:trace>
  <inkml:trace contextRef="#ctx0" brushRef="#br0" timeOffset="52870.3">15064 9525 0,'0'18'0,"0"-36"0,0 53 0,0 36 15,0 17 1,0-70 0,0 35-16,17-36 31,71-17-16,-17-17 1,35-36 0,-18-53-1,-70 0 1,-18 88 0,-18 36-1,0 53 1,-17 52-1,35-17 1,53-53 0,-35-53-16,87 0 15,-16 0 1,-1-53 0,-35-71 15,-36 89-31</inkml:trace>
  <inkml:trace contextRef="#ctx0" brushRef="#br0" timeOffset="53070.51">15840 9349 0,'0'-142'16,"0"125"-1,0 52 1,-18 142-16,0-230 16,54 53-16,-107 105 15,71-69-15,0 87 16,0-17-1,0-71 1,18-35 0,52-35-1,1-18 1</inkml:trace>
  <inkml:trace contextRef="#ctx0" brushRef="#br0" timeOffset="53288.94">16175 9278 0,'17'-71'15,"-34"142"-15,52-177 0,-35 36 16,-35 140 15,17-35-31,-35 107 16,18-19 0,0 1-1,35-36 1,35-53-1,88-35 1,-87 0-16,52-35 16</inkml:trace>
  <inkml:trace contextRef="#ctx0" brushRef="#br0" timeOffset="53887.01">16581 9454 0,'0'0'15,"-18"0"1,18 18-1,-35-18-15,-1 88 16,1-35 0,35 35-1,0-52 1,18-36 0,-18-18-1,0 0-15,0-35 16,0 18-16,17-35 15,1-36 1,35 71 0,17 35-1,-17 35 1,-17 53 0,-36-53-1,17 36 1,-17 17-1,0-53 1,0-17 0,0-53 15,0-1-31,36-69 16,34 16-1,36 1 1,-18 71-1,-53 34 1,-35 71 0,0 53-1,-17-88 1,-1 0 0,36-53 30,-1-17-46,89-36 0</inkml:trace>
  <inkml:trace contextRef="#ctx0" brushRef="#br0" timeOffset="54187.16">17586 9419 0,'0'0'0,"-88"0"15,35 18 1,35-18-16,-17 53 15,35 0 1,35-36 0,18 19-1,-35-1 1,-18 0 0,0-17-16,-36 17 31,-52 0-16,18-17 1,-18-18 0,-1-18-1,54 1-15</inkml:trace>
  <inkml:trace contextRef="#ctx0" brushRef="#br0" timeOffset="54371.06">15822 9366 0,'-35'0'0,"70"0"0,-88 0 0,18 0 0,53-35 31,105 35-15,89-18 0,-18-35-1,53 0 16</inkml:trace>
  <inkml:trace contextRef="#ctx0" brushRef="#br0" timeOffset="55087.09">18909 9137 0,'-35'0'0,"70"0"0,-88 0 0,18 0 0,-36 18 15,36-1-15,-18 18 16,-18 89 15,71-53-31,36-19 31,34-16-15,1-36 0,-54 0-1,1-88 1,-18-54 0,0 37-1,53 16 1,70 54-1,-17 35 1,88 88 0,-123 0-1,-71 36 1,-35-36 0,-18-53 15,35-17-16,-17-18 1,35-70 0,70-1-1,54-17 1,52-18 0,-17 53-1,-106 53-15,70 0 16,-105 18-16,35 87 15,-53-16 1,-53-1 0,-71 0-1,-17-53 1,36 1 0</inkml:trace>
  <inkml:trace contextRef="#ctx0" brushRef="#br0" timeOffset="55735.8">13070 11007 0,'0'0'0,"18"-18"0,53-35 15,-71 35 1,0-17-1,0 18-15,-36-1 16,1 18-16,-71 0 16,-53 70-1,1 72 1,52 16 0,88-52-1,36-18 1,105-88-1,1-17 1,52-89 0,-52-18-1,-89 1 1,-35 35 0,0 70 15,-35 89-16,35 34 1,0 37 0,17-19-1,36-88 1,-35-35-16,88 18 16,17-89-1,-52-17 1</inkml:trace>
  <inkml:trace contextRef="#ctx0" brushRef="#br0" timeOffset="55953.17">13670 10742 0,'0'-35'0,"0"70"15,0-88-15,0 0 0,0 71 16,0 88 0,0 35 15,-18-18-16,1 1 1,17-89-16,17 53 16,54-70-1,-18-18 1,-35 0-16</inkml:trace>
  <inkml:trace contextRef="#ctx0" brushRef="#br0" timeOffset="56269.64">13935 11130 0,'0'0'0,"0"-18"16,17 1 0,36-1-1,0-17 1,18-18 0,-54 35-16,-17-17 31,-88 53 0,0 52-15,35 1-1,53-54-15,-18 54 16,54-36 0,70-17-1,-36-18 1,54-35-1,-54-1-15</inkml:trace>
  <inkml:trace contextRef="#ctx0" brushRef="#br0" timeOffset="56587.6">14499 10954 0,'35'-36'16,"-70"72"-16,70-89 0,-17 53 15,0 0 1,35 0-1,17 70 1,36 36 0,-53 0-1,-53-35 1,0-36 0,-18-35-1,18-53 1,0-18-1,18-34 1,52-1 0,1 35-1,-36 54-15,71-72 16,-71 72 0</inkml:trace>
  <inkml:trace contextRef="#ctx0" brushRef="#br0" timeOffset="56803.39">15628 10477 0,'-18'18'16,"36"-36"-16,-18 71 16,-18-35-16,-17 88 15,-35 53 1,52-106-16,0 52 16,1 1-1,17-35 1,53-71-1,35-18 1,-71-35 0,1 36-16,-18-1 15</inkml:trace>
  <inkml:trace contextRef="#ctx0" brushRef="#br0" timeOffset="56954.19">15363 10936 0,'-52'0'16,"104"0"-16,-140 0 15,88-18 1,53 18 0,-18 0-16,124-52 15,-18 16 1,-88 19-16</inkml:trace>
  <inkml:trace contextRef="#ctx0" brushRef="#br0" timeOffset="57320.03">17145 10830 0,'0'0'0,"-18"0"0,1-17 16,-1-1-16,-35-35 15,36 35 1,-36 18 0,35 89-1,0 34 1,18-70-16,-35 194 16,-18 18-1,-17-54 1,34-87-1,19-18 1,17-89 0,0-87-1,17 52 1</inkml:trace>
  <inkml:trace contextRef="#ctx0" brushRef="#br0" timeOffset="57604.61">16775 10971 0,'-18'-88'16,"36"176"-16,-36-282 16,18 159-16,18-71 15,52 36 1,107 52 0,34 53-1,-87 71 1,-89-71-16,-53 89 15,-123-18 1,-18-71 0,18 0-1,106-35 1,53-35 0,-1 35-1,107-53 1</inkml:trace>
  <inkml:trace contextRef="#ctx0" brushRef="#br0" timeOffset="58203.29">17657 10672 0,'0'0'0,"-89"35"32,36 0-17,-35 53 1,88-35-1,0 0 1,88-53 0,-52 0-16,70 0 15,17-53 1,-52-17 0,-54 17 15,-70-18-16,-35 54 1,53 17-16,0 0 16,35-18-1,52 0 1,37-17 0,52 0-1,-18 35 1,-52 35-1,-71 0-15,17 71 16,-17 53 0,-35-36-1,0 89 1,17-18 0,1-141-1,17 70 1,-36 18-1,1-70 1,35-89 15,0 1-31,35-54 16,-17-52-16</inkml:trace>
  <inkml:trace contextRef="#ctx0" brushRef="#br0" timeOffset="58485.95">18027 10883 0,'0'-106'0,"0"212"0,18-335 16,-1 194-16,18-1 16,1 19-16,87-19 15,18 36 1,-52 53 0,-37 71 15,-52-1-16,-52-52 1,-90 17 0,37-70-1,87-18 1,89-53 15,-54 35-31,54 0 16</inkml:trace>
  <inkml:trace contextRef="#ctx0" brushRef="#br0" timeOffset="58836.71">18821 10707 0,'0'0'0,"-18"17"16,-35 36-1,0 0 1,36-17-1,17 34 1,35 1 0,35-54-1,36 1 1,71-36 0,-107-17-1,-17-53 1,-35 0-1,-18 35 1,17 53 31,1 0-31</inkml:trace>
  <inkml:trace contextRef="#ctx0" brushRef="#br0" timeOffset="59119.66">19703 10672 0,'17'0'16,"-34"0"-16,17 17 31,-36 36-15,-17 53-1,36 35 1,17-88-16,0 70 15,0 54 1,0-18 0,-18-89-1,1 1 1,17-54 0,0-34 15,0-36-31</inkml:trace>
  <inkml:trace contextRef="#ctx0" brushRef="#br0" timeOffset="59402.66">19597 10936 0,'0'-53'0,"0"106"0,0-159 0,0 36 16,17 34-16,19-52 15,34 18 1,36 70-1,-35 0 1,-18 53 0,-53-18-16,0 35 15,-36 1 1,-52 0 0,18-54 15,52-17-16,71 0 1</inkml:trace>
  <inkml:trace contextRef="#ctx0" brushRef="#br0" timeOffset="59785.42">20426 10672 0,'17'0'0,"-34"0"0,34-18 15,1 0-15,-18-17 16,-88 35 0,35 0-1,0 35 1,35 1 0,18 16-1,36 1 16,-36-35-31,35 35 16,-17-18 0,-18-17-1,-36-18 1,-34 0 0,-18 0-1,52 0 1,1 0-1</inkml:trace>
  <inkml:trace contextRef="#ctx0" brushRef="#br0" timeOffset="59952.42">20373 11024 0,'0'18'15,"-18"-18"-15,1 0 16,-1 0 0,0 0-16,-17 0 15,-18 18 1,36-18-16</inkml:trace>
  <inkml:trace contextRef="#ctx0" brushRef="#br0" timeOffset="61403.49">1058 12047 0,'0'-17'0,"0"34"0,0-70 0,0 1 16,-17 34-1,-1-53 1,0 36 0,18 17-16,-17 18 15,17 53 1,-18 71 0,-17 105-1,-18-53 1,53-123-16,-18 53 15,1-35 1,17-89 15,0-35-15,53-17 0,-1-1-1,-16 71 1,87-35-1,-17 35 1,0-18 0,-18 1-1,-53-1 1,-17-53 0,-18 1-1,-88-18 1,35 35-1,18 53 1,17 70 0,18 54-1,0 87 1,0-87 0,18-18-1,17-53 16,0-36-15</inkml:trace>
  <inkml:trace contextRef="#ctx0" brushRef="#br0" timeOffset="61636.79">1958 12453 0,'0'0'0,"0"-18"15,0 1 1,0-1 15,18 18 0,17 0-15</inkml:trace>
  <inkml:trace contextRef="#ctx0" brushRef="#br0" timeOffset="68318.59">952 12171 0,'0'0'0,"-17"0"16,-1 0-16,1 0 16,17-18-16,35 1 15,53-36 16,0 35-15,-52 0-16,158 1 16,-89 17-1,-69 70 1,-89 1 0,-106 52-1,53-52 1,71-54-16,-36 36 15,54-53 1,34 0 0,124-35-1,1-18 1,-90 36-16,142-19 16,-105 36-1,-72 88 16,-70-17-15,-52 17 0,69-35-1,36-35-15,0 17 16,88-35 0,18 0-1,35-70 1,-17-1-1,-1-35 1,-87 53 0,-36 36-16,-36 17 15,-34 17 1,-71 54 0,88-1-1,53-34 1,35-36 15,89-36-15,-1-34-1,18-18 1,-70 17 0,-142 53-1,-52 36 1,-71 70-1,70-35 1,124-35 0,124-36-1,17-35 1</inkml:trace>
  <inkml:trace contextRef="#ctx0" brushRef="#br0" timeOffset="69418.03">4815 11765 0,'0'-18'0,"0"1"0,-17-18 31,-1 35-31,-17 0 16,0 35 0,-1 124-1,-34 123 1,34-159 0,19-70-16,-36 106 15,35-53 16,18-89-15,18-34 0,0-54-16</inkml:trace>
  <inkml:trace contextRef="#ctx0" brushRef="#br0" timeOffset="69936.66">4410 12153 0,'-18'-35'0,"36"70"0,-71-105 0,-18-36 16,36 0-1,35-18 1,53 36 0,106 53-1,35 106 1,-53 17 0,0 71-1,-71-1 1,-52-52 15,-18-35-15,-35-107 15,17 19-31,18-71 16,0-36-1,88-52 1,-52 123-16,122-106 15,1 124 1,70 70 0,-52 106-1,-89 0 1,-70-88-16,-18 141 16,-71-70-1,-52-1 16,17-70-15,35-53 0,54-18-1,70-70 1</inkml:trace>
  <inkml:trace contextRef="#ctx0" brushRef="#br0" timeOffset="71934.73">6579 12100 0,'36'-17'15,"-72"34"-15,89-52 0,0 0 0,-35-36 16,-36-35 0,-88 36-1,18 70 1,53 0-1,-106 70 1,53 54 0,-1 52-1,54-17 1,35-71 0,35-53-1,89-35 1,-36-35-1,18-71 1,-36-17 0,-52 17-1,-18 0 1,-18 106 0,-17 71-1,17 52 16,18-35-15,71 1 0,35-72-1,35-17 1,18-70 0,-53-19-1,-54 1 1,-52-18-1,0 54 1,-17 69 0,-18 71-1,-1 36 1,19-54 0,17 1-1,0-53 1,0-54 31,0 19-47,35-72 15,-17 1 1,17 0 0,0 70-1,0 54 1,1 52-1,34 0 1,-35-17 0,36-36-1,-53-35-15,52 0 16,1-18 0,-36 18-16,71-88 15,-36-18 1,-17 18 15,-35 0-15,-18 70-1,0 106 17,0 36-17,-18-36 1,18-17-1,71-54 1,-1-17 0,-52 0-16,106-70 15,-19-18 1,-34 17 0,-53-35-1,-1 71 1,-17 88 31,0-36-47,0 89 15,18-18 1,52 1 0,19-54-1,87-35 1,36-53-1,-36-18 1,-52-17 0,-72-18-1,-52-17 1,-70 88 0,-54 52-1,1 54 16,35 17-15,35 36 0,53-36-1,18-53 1,70-35 0,18-35-1,-36-18 1,1-35-1,-54-1 1,1 37 0,-18 122 15,-18 36-15,18-36-1,0 1 1,18-71-1,35 18 1,35-18 0,18-53-1,-18-53 1,-17 0 0,17-70-1,-53-1 1,-35 142-16,18-36 15,-18 54 1,-18 105 0,-17 35-1,0 54 1,17-1 0,18-140-16,0 52 15,53-18 16,35-70-15,0 0 0,0-53-1,-52 18-15</inkml:trace>
  <inkml:trace contextRef="#ctx0" brushRef="#br0" timeOffset="72568.99">4004 12753 0,'-18'0'0,"36"0"0,0 0 15,-1 18 1,1-18-16,17 17 0,36-17 16,176 0-1,141-17 1,-265 17-16,248 0 16,246-36 15,89-17-31,-142 0 31,177 18-15,-36 0-1,-123 17 1,-458 1-16,211 17 16,-17-18-1,-160 0 1,-105 18-1,-88 0 17,17 18-32,-87 17 15,-19 1 1</inkml:trace>
  <inkml:trace contextRef="#ctx0" brushRef="#br0" timeOffset="73286.09">1023 13705 0,'0'-35'16,"0"70"-16,0-88 0,-18-52 15,1 105 1,-19 0-16,19 35 15,-1-17 1,18 158 0,0 18-1,0-53 1,0 18 0,0-53-1,18-89-15,-1 19 16,1-36-1,0-18 1,-18-53 0</inkml:trace>
  <inkml:trace contextRef="#ctx0" brushRef="#br0" timeOffset="73634.58">1570 14252 0,'0'0'0,"17"0"0,1 0 16,0 0-1,17-35 1,0-18-1,-35 35 1,-53 1 0,36 17-16,-19 17 15,1 19 1,18 17 0,69-53 15,-34 0-16</inkml:trace>
  <inkml:trace contextRef="#ctx0" brushRef="#br0" timeOffset="74351.14">2999 13670 0,'17'0'31,"19"-18"-15,-19 1-16,54-18 15,17-18 1,-53 35-16,53-35 16,-52-17-1,-72 34 1,-69 19-1,-37 34 1,37 71 0,34 54-1,71-37 1,18-16 0,52-72-1,54-17 1,-18-17 15,-89 17-31,1-18 16,-53 18-1,-89 35 1,-35 36 0,53-1-1,36 36 1,70-88-16,-18 70 15,106-53 1,18-17 0,35-18-1,-35-18 1,18-52 0,-107 52-16,19-17 15</inkml:trace>
  <inkml:trace contextRef="#ctx0" brushRef="#br0" timeOffset="74568.31">3457 13811 0,'0'0'0,"18"0"31,-1 18-15,36 35-1,-35-36-15,70 54 16,-35-36-1,18 1 1,-54-36 0,1 0-1</inkml:trace>
  <inkml:trace contextRef="#ctx0" brushRef="#br0" timeOffset="74767.89">3881 13741 0,'0'0'0,"-18"0"32,-53 70-17,1 1 1,-1 52 0,54-105-16,-19 52 15,19-17 1,34-53-1,19 0 1</inkml:trace>
  <inkml:trace contextRef="#ctx0" brushRef="#br0" timeOffset="75117.71">4145 13688 0,'0'0'0,"0"17"47,0 1-47,0 17 15,-18 106 1,18-105-16,0 122 16,-35 72-1,18 52 1,-1-106-1,-17 54 1,35-54 0,0-105-1,0-36-15,0-70 32,0-89-17,0 36 1</inkml:trace>
  <inkml:trace contextRef="#ctx0" brushRef="#br0" timeOffset="75467.86">4075 13970 0,'0'0'16,"0"-18"-16,-18-105 15,18 35 1,88-36-1,18 89 1,35 35 0,-88 35-16,35 36 15,-53 35 1,-52 35 0,-1-124-16,-88 72 15,-35-19 1,53-52 15,17-18-15,54 0-1,17-18 1,0 0-16,35-17 16,0 18-16</inkml:trace>
  <inkml:trace contextRef="#ctx0" brushRef="#br0" timeOffset="75735.61">4904 13494 0,'0'0'0,"0"-18"0,0 0 16,0 36 15,0 35-31,-18 53 15,0 35 17,18-106-32,-17 89 15,-1-54 1,18-34 0,0-19-1,53-34 1</inkml:trace>
  <inkml:trace contextRef="#ctx0" brushRef="#br0" timeOffset="76368.67">5380 13705 0,'0'0'15,"0"-17"-15,0-1 0,-35 18 16,17 0-16,-70 18 31,17 70-15,18 0-1,18 36 1,35-54 0,18-35-1,35-35 1,17-35-1,18-35 1,-35-19 0,-18-16-1,-35 87-15,0-17 16,0 123 15,0 0-15,0 0-1,36-35 17,17-53-17,-36 0-15,89-17 16,-35-19 0,35-52-1,-71 0 1,-35 123 15,0-17-31,0 52 16,0 1-1,0-36 1,0-17 0,17-36-1,1-35 1</inkml:trace>
  <inkml:trace contextRef="#ctx0" brushRef="#br0" timeOffset="76517.5">5856 13688 0,'0'0'0,"0"-18"16,0 0-16,-18 18 16,1 0-16,-1 18 15,18 0 1,35 17-1,-17-35-15</inkml:trace>
  <inkml:trace contextRef="#ctx0" brushRef="#br0" timeOffset="76934">6209 13758 0,'0'0'0,"0"18"16,-35 0-16,35-1 15,-36 54 1,36-1 0,0 1-1,18-18 1,0-36 0,-1-17-1,-17-35 1,0-35-1,0 52-15,18-123 16,70 0 0,0 88-1,53 53 1,0 106 0,-88-18-1,-53 53 1,-53-88 15,1-18-15,52-52-1</inkml:trace>
  <inkml:trace contextRef="#ctx0" brushRef="#br0" timeOffset="77285.41">8343 13370 0,'-17'-17'0,"34"34"0,-70-34 16,0-1-16,18 18 0,-53-18 31,35 18-15,194 0 15,71-35-15,-18 35-1,35-18 1,-194 18-16,1 0 15,-72 0 1,-105 18 0</inkml:trace>
  <inkml:trace contextRef="#ctx0" brushRef="#br0" timeOffset="77499.84">8467 13282 0,'0'0'0,"-36"0"16,1 0-1,0 53 1,35 18-1,0 105 17,0 18-17,0-53 1,0-17 0,-18-89-16,18 18 15</inkml:trace>
  <inkml:trace contextRef="#ctx0" brushRef="#br0" timeOffset="78084.19">8661 13758 0,'17'0'31,"1"0"-31,0-17 15,17-1-15,-17 0 16,52-17 0,18-35-1,-70-1 1,-18 36 0,-53 35-1,-35 106 1,17-1-1,54-69-15,-19 87 16,36-52 0,53-36-1,53-17 1,18-36 0,34-53-1,-122 54-15,69-71 16,-34-36 15,-71 36-15,-18 70-1,-52 36 1,52 52 0,18-34-16,0 34 15,35 19 1,-17-19-1,-18-17 1,-18-18 0,-35-35-1,53-35 1,18-53 0</inkml:trace>
  <inkml:trace contextRef="#ctx0" brushRef="#br0" timeOffset="78318.35">9684 13247 0,'0'0'15,"17"0"-15,19 0 16,-19 70 0,-17 36-1,-17 53 1,-19 17-1,36-140-15,0 52 16,0 0 0,18-88-1,17 0 1</inkml:trace>
  <inkml:trace contextRef="#ctx0" brushRef="#br0" timeOffset="78500.7">9648 13652 0,'0'0'16,"-17"0"-16,17-17 15,17-1 1,36 1 0,-35-1-16,141-35 15,-18 18 1,-88 17-16</inkml:trace>
  <inkml:trace contextRef="#ctx0" brushRef="#br0" timeOffset="78883.8">11571 13282 0,'0'0'0,"0"-18"0,-18 1 16,18-36 0,-35 18-1,18 35-15,-36 0 16,-53 88-1,88-53-15,-70 71 16,-36 88 0,72-18-1,52-70 1,52-35 0,-16-54-16,70 1 15,35-18 1,-71-18-1</inkml:trace>
  <inkml:trace contextRef="#ctx0" brushRef="#br0" timeOffset="79866.97">12312 13547 0,'0'-18'0,"0"36"0,0-54 0,-35 36 15,-18 0 1,-88 36-1,17 52 1,-35 53 0,71-18-1,88-87-15,0 17 16,18 0 0,88-53-1,0-18 1,35-70-1,0-36 17,-35-17-17,-106 53 1,0 70 0,-36 54-1,-17 69 1,18-16-1,35-72-15,0 71 16,18-52 0,52-36-1,54-18 1,17-52 0,-35-1-1,0-53 1,-106 107-16,17-36 15,-52 53 17,0 70-17,35 1 1,0 35 0,17-88-16,1 34 15,0-34-15,-1 0 16,-17-1-1,-35-17 1,-18-17 0,0-19-1,18 36 1,17 18 0,18 17-1,35 1 1,54-19-1,16-17 17,1 0-17,-70-17-15,122-54 16,-34-35 0,-71 0-1,-36-17 1,-17 88-1,-53 52 1,36 1-16,-71 123 16,70-53-1,18 0 1,53-52 0,17-36-1,-34 0-15,52-53 16</inkml:trace>
  <inkml:trace contextRef="#ctx0" brushRef="#br0" timeOffset="81416.11">14922 13458 0,'18'0'31,"-18"-17"-15,18-1-16,-18-17 16,0-36-1,-71-17 1,-35 35-1,-35 53 1,88 0-16,-70 71 16,-36 88-1,53 17 1,89-70 0,34 0-1,89-89 1,35-34-1,0-72 17,-35-34-17,0-71 1,-18-35 0,-70 17-1,-18 88 1,-35 195 15,-1 70-15,19 53-1,-1 18 1,18-177-16,18 89 16,70-36-1,0-53 1,71-53-1,17-52 1,-52-54 15,-36-17-15,-88 71 0,0 34-1,-71 54 1,18 35-1,53-35-15,-35 52 16,35-35-16,0 54 16,18-19-1,70-35 1,-18-35 0,54-35-1,17-53 1,-88 53-16,18-53 31,-36-18-15,-35 70-1,-53 54 1,18 53 0,35 17-1,0-71-15,53 89 16,-1-18-1,-16-52 1,-54-36 15,0-18-15,-34-35-16,-19 0 16,53 36-1,18 70 16,18-53-15,53 35 0,34-18-1,1-17 1,0-35 0,0-35-1,-53-1 1,-18-17-1,0 70 1,-17 36 0,-18 52-1,0-17 1,0 18 0,0-36-1,0-52 32,0-19-47,0 19 16</inkml:trace>
  <inkml:trace contextRef="#ctx0" brushRef="#br0" timeOffset="81551.58">16545 13141 0,'0'0'0,"0"-18"16,-17 18-1,34 18 32,1-18-47</inkml:trace>
  <inkml:trace contextRef="#ctx0" brushRef="#br0" timeOffset="82217.05">17198 13317 0,'0'0'0,"35"-70"31,-35 52-31,0 1 16,-53-19-1,-35 36 1,0 53-1,-36 71 1,107-107-16,-19 89 16,19-18-1,52-52 1,18-36 0,35-36-1,-17-34 1,-36-1-1,0 1 17,-35 87-1,0 89-15,-17-71-16,-1 54 15,0-37-15,1 160 16,17 0-1,0-36 1,0 36 0,0-18-1,-35-88 1,-107-18 0,37-88-1,-72-35 1,1-54-1,70 1 17,88 53-32,1-71 15,70-70 1,52 88 0,-16 17-16</inkml:trace>
  <inkml:trace contextRef="#ctx0" brushRef="#br0" timeOffset="82666.88">17515 13388 0,'18'-35'0,"-36"70"0,36-88 0,0 0 16,-18 71 31,0-1-47,0 54 15,0-53-15,-36 52 32,1-17-17,17-18 1,1-52 15,-1-1-31,18-53 16,53-17-1,53-18 1,0 18 0,17 53-1,18 70 1,-52 89 0,-89 34-1,-36-16 1,-52-54 15,-53 0-31,35-70 16</inkml:trace>
  <inkml:trace contextRef="#ctx0" brushRef="#br0" timeOffset="83166.52">6703 15240 0,'0'0'0,"0"-18"0,-71-52 32,71 52-32,71-17 15,140-18 1,-34 35 0,-124 18-16,158-17 15,-87 17 1,-71 0-1,-71 0 17,1 0-32</inkml:trace>
  <inkml:trace contextRef="#ctx0" brushRef="#br0" timeOffset="83382.72">7126 15046 0,'-35'18'16,"17"35"-1,1 52 1,17-69-16,-18 158 16,-17-18-1,-1-70 1,-17 0 0,36-36-1,-1-52 1,36-18-1</inkml:trace>
  <inkml:trace contextRef="#ctx0" brushRef="#br0" timeOffset="83749.78">7250 15699 0,'17'0'0,"-34"0"0,52 0 31,-18-36-15,54-17 0,-18 0-1,-35-17 1,-18 52 0,-89 18-1,36 53 1,-52 35-1,69 18 1,36-35 15,0-54-31,53 54 16,18-71 0,70 0-1,-18-18 1,-70 1-16</inkml:trace>
  <inkml:trace contextRef="#ctx0" brushRef="#br0" timeOffset="84966.51">8132 15452 0,'0'0'0,"0"-36"0,-36 19 16,-87 34-1,35 72 1,70-54-16,-53 106 15,71 0 17,71-53-17,70-35 1,-17-53 0,17-35-1,-88 0-15,52-36 16,19-70-1,-36-53 1,-70 35 0,-18 36-1,0 105 1,-106 106 0,88 18-1,-17 70 1,17-52-1,1-36 17,-1-35-17,53-53 17,53-88-17,1 35 1,-19 35-1,-34 18 1,-1 36 0,-35-19-16,17 54 15,36-36 1,36-17 0,-1-18-1,53 0 1,53-88-1,-106-1 17,-17-17-17,-54 36 1,-34 52 0,-19 36-1,1 70 1,35 0-1,0-35 1,0-35 0,0 0-1,0-54 17,0 19-32,0-72 15,53 19 1,-18 17-1,1 53 1,-1 18 15,-18-1-31,1 71 16,53-35 0,17 18-1,0-71 1,18 0-1,-18-18 1,-17-35 0,-54 18-16,54-71 15,-36 18 1,-17 88 0,-18 53-1,0 53 1,-18 0-1,18-53 1,18-36 15,35-17-15,0-70 0,-36 17-1</inkml:trace>
  <inkml:trace contextRef="#ctx0" brushRef="#br0" timeOffset="85266.68">10477 15169 0,'-17'0'15,"34"0"-15,-69 0 0,34 36 16,0-36-16,18 35 16,0-17-1,53-18 1,-18-36-1,-17 1 17,-18-18-17,-70 36 1,17 17 0,35 35-1,18 0 1,0 18-1,18 0 1</inkml:trace>
  <inkml:trace contextRef="#ctx0" brushRef="#br0" timeOffset="86415.75">11324 15593 0,'-17'0'31,"17"-18"-31,0 0 16,0-34 0,-18-37-1,-35 19 1,35 52-16,-52 1 15,-71 17 1,35 70 0,-35 54-1,88-1 1,53-88-16,0 1 16,0-19-16,53 19 15,53-36 1,52-36-1,-34-52 17,-89 70-32,0-17 15,-17-53 1,-18 106 15,0-1-31,0 71 16,0 54-1,-18-1 1,18-88-16,-17 70 16,17-70-16,-36 212 15,19-1 1,-1-52 0,-17 17-1,17-123 1,18-71-1,53-105 1,88-124 0,18-106 15,-36 35-15,54-105-1,-1 35 1,-140 264-16,52-141 15,-18 1 1,-70 123 0,0 70-1,-70 124 1,34-36 0,19-17-16,-36 106 15,35-71 1,18 18-1,71-71 1,-1-35 15,-34 0-31,87-35 16,-17-36 0,0-70-1,-53 0 1,-53 71-1,17 34 1,-17 54 0,0 0-16,0 70 15,0 35 1,0-35 0,0-35-1,71-35 1,-53-18-16,70-18 15,18-52 17</inkml:trace>
  <inkml:trace contextRef="#ctx0" brushRef="#br0" timeOffset="87068.83">12965 15328 0,'17'0'31,"1"0"-15,-1 0-16,72-35 15,-19-18 1,18-35 0,-88 70-16,0-35 15,-35 36 1,-53 70-1,-18 52 1,53 1 15,0 18-15,53-107-16,0 54 16,36-1-1,52-70 1,0 0-1,53-35 1,18-71 0,-18-35-1,-35 0 1,-106 71 0,17 52-1,-34 36 1,-36 52-1,35 36 1,18-53 15,88 35-15,54-35 0,-54-18-1,-71-17 1,-17-1-16,-88 1 15,0-18 1,0 0 0,88-35 15</inkml:trace>
  <inkml:trace contextRef="#ctx0" brushRef="#br0" timeOffset="87258.09">14940 15487 0,'-53'0'16,"106"0"-16</inkml:trace>
  <inkml:trace contextRef="#ctx0" brushRef="#br0" timeOffset="102847.47">1041 16775 0,'-18'0'0,"36"0"0,-36-18 15,18 0-15,-18-17 16,18-18 0,0 18-1,18 17-15,53-17 16,-36 35-1,35 0 1,-17 35 0,-17 71-1,-36 17 1,0-87 0,0 70-1,-53 35 1,0-71-1,-35 18 1,17-70 0,18-18-1,35-18 1,1-52 0,17 17-1,0-18 1,0 54-1,0-1-15,17 18 16,1 0-16,17 35 16,18 54-1,0-36 17,0 17-17,18-35 1,-54-35-16,36 18 15,-17-18 1,-19 0 0,1-18 15,17-35-15,0 1-1</inkml:trace>
  <inkml:trace contextRef="#ctx0" brushRef="#br0" timeOffset="103030.87">1799 16880 0,'18'0'0,"-36"0"0,36-17 78,-18-1-63,-18 0 1,18 1-16,-17 17 0</inkml:trace>
  <inkml:trace contextRef="#ctx0" brushRef="#br0" timeOffset="104380.53">4057 16704 0,'-18'0'16,"1"0"-1,17-18 1,0 1 0,0-19-1,53 1 1,-36 18-16,36-36 15,-53 17 1,0 1 0,-35 35-1,-36 0 1,-52 71 0,52 34-1,71-16 1,0-1-1,53-53 1,35-17 0,1-36-1,-72 0 17,-17 1-17,-35 17 1,-71 53-1,-17 53 1,-1 35 0,71 0-1,53-71 1,36 1 0,34-53-1,36-18 1,53-89-1,-71 19 1,0-36 0,-53 18-1,-17 0 17,0 35-17,-1 53 1,36 35-1,18 36 1,52 17 0,-17 0-1,-35-35 1,-1-18 0,-52-35-1,-18-53 1,0-17-1</inkml:trace>
  <inkml:trace contextRef="#ctx0" brushRef="#br0" timeOffset="104598.92">4780 16792 0,'0'-17'16,"0"34"-16,0-52 0,0 70 31,-35 36-15,-53 70-1,70-106-15,-70 71 16,0 0 0,70-18-1,53-88 17,36-53-17</inkml:trace>
  <inkml:trace contextRef="#ctx0" brushRef="#br0" timeOffset="104930.79">5009 16810 0,'18'-35'15,"-36"70"-15,71-106 0,-35 71 16,-18 53 15,0 71-15,0-89-16,0 124 15,0 88 1,0 17 0,0-70-1,0-17 1,0-89 0,0-18-1,18-87 16,-18-89-15,0-18 0,0 19-1</inkml:trace>
  <inkml:trace contextRef="#ctx0" brushRef="#br0" timeOffset="105247.17">5062 17198 0,'0'0'0,"0"-71"16,0 36-16,-17-53 15,-1 17 1,18 1 0,53-1-1,53 54 1,0 34 0,-53 54-1,-36 52 1,-70-17-1,36-88-15,-54 35 16,-35 0 0,53-36-1,53-70 32,18 36-47,17-19 16,-17 19-16</inkml:trace>
  <inkml:trace contextRef="#ctx0" brushRef="#br0" timeOffset="105480.69">5786 16581 0,'17'-18'0,"-34"36"0,52-36 0,-18 18 16,-17 18-1,0 34 1,-17 90-1,-36 16 1,35-52 0,1 18-1,17-54 1,53-70 15,17-35-31</inkml:trace>
  <inkml:trace contextRef="#ctx0" brushRef="#br0" timeOffset="106580.89">6315 16898 0,'0'0'16,"17"-18"-16,-17-52 16,-35 52-1,-18 18 1,-35 53-1,70-35-15,-52 105 16,34-35 0,36 18-1,0-35 17,53-71-17,18 0 1,17-88-1,-53 17 1,-35-17 0,0 17-1,0 54 1,0 34 0,0 1-16,0 35 15,36 35 1,17 0-1,-18-52 1,53-19 0,36-17-1,-1-35 17,-35-36-17,-52-17 1,-19 35-1,-17 36 1,0 52 15,0-17-31,0 70 16,18-18 0,35-17-1,35-53 1,-53 0-16,36 0 15,-36-17-15,36-19 16,17-52 0,-35-18-1,-53 53 17,0 71-1,0 35-16,0-18-15,-18 53 16,18-35 0,0-17-1,0-19 1,0-70 15,0 36-31,53-89 16,-35 35-1,35 18 1,-1 53 0,-34 36-1,17 52 1,-35-71 0,36 54-1,17-18 1,17-53-1,-17 0 1,-18-18 0,-17 1-16,0-36 15,-18 17-15,0-34 16,0-71 0</inkml:trace>
  <inkml:trace contextRef="#ctx0" brushRef="#br0" timeOffset="107297.51">7250 16475 0,'0'0'0,"-18"17"0,0 1 0,-70 53 31,70-36-15,18-18-16,0 19 15,53-36 17,-17-53-17,-36 18 1,-18-1 0,0 36-16,-35-17 15,36 17-15,-54 0 16,36 35-1,17 35 1,18 19 0,18-54-1,35 18 17,17-53-17,-34 0 1,-19-18-1,-17-35 1,0 36 0,-17-1-1,-1 18 1,18 18 0,0-1-1,18-17 16,-1 0-31,1-17 16,-18-19 0,0 19-1,-35-19 1,-18 36 15,35 0-15,1 36-1,17 17 1,17-53 0,71 17-1</inkml:trace>
  <inkml:trace contextRef="#ctx0" brushRef="#br0" timeOffset="108180.36">9719 16404 0,'0'-17'0,"0"34"0,0-52 0,0 17 0,-18 18 31,18 18-31,0 35 15,-17-18-15,-1 141 16,-35 71 0,0-70-1,-53 17 17,1-53-17,34-88 1,18-36-1,35-17-15,-17-52 16,0-19 0,17-88-1,18 1 1,18 69 0,52 72-1,-52 17-15,88 70 16,-18 36-1,18 35 1,0-35 0,-36-53 15,-34-35-31,34-18 0,-52 0 16,88-18-1,-53-35 1,-36-53-1,1-17 1,0 70 0,-18 35-16,0 36 15,0 35 1,0 53 0,0-1-1,-18-52 1,18-17-1,0-54 17,18 0-32,-18-35 15</inkml:trace>
  <inkml:trace contextRef="#ctx0" brushRef="#br0" timeOffset="108496.01">10160 16739 0,'0'0'0,"18"0"16,-18 18-1,17-18 1,19 0 0,-19-18-1,-17-17 1,0 0-1,-53 17 1,0 18 0,-17 53-1,70-18 1,-18 36-16,18 17 31,71-35-15,17-35-16</inkml:trace>
  <inkml:trace contextRef="#ctx0" brushRef="#br0" timeOffset="108863.44">10477 16951 0,'18'0'0,"70"-18"15,-52-17 1,-319 106-16,424-89 16,-17-35-1,-177 106 1,53-35-16,-35 52 15,35-17 1,0-35-16,53 52 16,17-34-1,18-1 1,-52 0 15,-36 0-15,-106 1-1,-71-1 1,72-35 0,34 0-1,89-35 17,-1 17-32,54-35 15,-36 35-15</inkml:trace>
  <inkml:trace contextRef="#ctx0" brushRef="#br0" timeOffset="109147.14">11095 16810 0,'0'0'0,"0"-18"0,17-17 32,-52 123-1,-18 36-16,18-19 1,0 19 0,35-18-1,0-71-15,0 0 16,53 1 0,17-36-1,-17 0 1,0-71-1,-35 18 1</inkml:trace>
  <inkml:trace contextRef="#ctx0" brushRef="#br0" timeOffset="109347.57">10883 17145 0,'-35'0'15,"70"0"-15,-88 0 0,71 0 31,52 0-15,19 0 0,69-53-1,19 0 1,-18-17 0,-107 52-16</inkml:trace>
  <inkml:trace contextRef="#ctx0" brushRef="#br0" timeOffset="109647.18">12577 16192 0,'0'-17'15,"0"34"-15,0-52 0,0 53 31,0 17-15,-18 53 0,18-70-16,-18 53 15,18-54-15,0 36 16,0-18 0,0-17-1,-17-18 16</inkml:trace>
  <inkml:trace contextRef="#ctx0" brushRef="#br0" timeOffset="109863.37">12224 16528 0,'0'0'16,"-18"0"-16,18 17 15,35 1 16,-17-18-31,70 0 16,18 0 0,-35 0-1,17-18 1,-53-17 0,-35 17-1,0 1-15,0-1 16</inkml:trace>
  <inkml:trace contextRef="#ctx0" brushRef="#br0" timeOffset="110079.92">12259 16228 0,'0'0'0,"18"-18"16,-1 18-1,36-18 1,53 1 0,0-18-1,0-18 1,-36 17 0</inkml:trace>
  <inkml:trace contextRef="#ctx0" brushRef="#br0" timeOffset="110631.32">12894 15840 0,'-35'-18'0,"70"36"0,-88-36 0,-53-17 31,71 35-31,-71-18 16,-53 1-1,54 17 1,-54 70-1,-18 106 1,89-34 0,35 52-1,53-18 1,18-53 0,88 19-1,-53-107-15,123 35 16,-35-52-1,53-36 1,0-70 0,-70-18-1,17-52 17,-106 105-32,18-177 15,-53 72 1,-88-19-1,-89 71 1,-34 54 0,70 52-1,-71 52 1,89 37 0,70 16-1,35 1 1,18-70-16</inkml:trace>
  <inkml:trace contextRef="#ctx0" brushRef="#br0" timeOffset="111013.07">13847 16792 0,'0'18'31,"0"-1"-31,-18 1 0,-17 88 16,35-88-1,-18 35-15,0 17 16,1-52 0,-1-1-1,18-34 16,0-19-31</inkml:trace>
  <inkml:trace contextRef="#ctx0" brushRef="#br0" timeOffset="111180.2">13811 16581 0,'0'0'15,"0"-18"-15,0 0 16,-17 18-16,17 18 31,53 0-15,-1-1-1</inkml:trace>
  <inkml:trace contextRef="#ctx0" brushRef="#br0" timeOffset="111597.77">14252 16633 0,'18'18'0,"-36"-36"0,36 54 16,-18-1 0,0 53-1,0-17 1,-18 17 0,18-70-16,-17 52 15,17-52-15,0-1 16,0-34 15,0-18-15,0-1-16,52-52 15,72-71 17,-89 124-32,53-18 15,-52 18-15,122 0 16,-69 105-1,-54 36 1,-35 53 0,-53-36-1,18-52 1,17-54 0,18-34-1</inkml:trace>
  <inkml:trace contextRef="#ctx0" brushRef="#br0" timeOffset="112313.46">16616 16351 0,'0'0'0,"0"-17"16,-18-19-16,1 19 0,-36-19 15,-36 1 1,-69 88 0,17 71-1,-36 175 1,142-87-1,35-88 1,106-36 0,52-53-1,-16-35 1,87-106 15,-106-17-15,-52 17-1,-53 0 1,-18 88 0,-89 71-1,19 71 1,70-1 0,0-52-1,70-36 1,36-17-1,-18-36 1,-52 0-16,34-70 16,-52 0-1,-36-53 1,-88 70 15,-17 71-15,35 71-1,0 52 1,70-52 0,53-36-1,0-35-15</inkml:trace>
  <inkml:trace contextRef="#ctx0" brushRef="#br0" timeOffset="112596.22">17533 16316 0,'18'-53'16,"-36"106"-16,53-159 0,-17 71 0,-18 0 15,18-1-15,-18 54 16,-18 211 15,0-70-15,1 88-1,-1-35 1,18-89 0,-18-35-1,18-70 1,36-53 0,-1-54-1</inkml:trace>
  <inkml:trace contextRef="#ctx0" brushRef="#br0" timeOffset="112845.88">18097 16157 0,'0'-17'0,"0"34"0,0-17 16,0 18-16,0 141 16,-35 52 15,-35 1-16,52-89 1,18-87-16,-35 87 16,35-88-1,0-17 1,17-36 0,36-34-1</inkml:trace>
  <inkml:trace contextRef="#ctx0" brushRef="#br0" timeOffset="113212.7">18133 16827 0,'0'0'0,"0"18"15,0 17-15,17 1 16,1-36 0,17 0-1,18-36 1,18-34-1,-54-1 1,-17 1 0,0 34-1,-52 36 1,-19 89 0,18 34-1,35-52 1,18 17-1,18-53 1,53-35 0,-36 0-16,106 0 15,-18-53 1,-87 53 0</inkml:trace>
  <inkml:trace contextRef="#ctx0" brushRef="#br0" timeOffset="114962.5">18891 16598 0,'0'-17'0,"0"34"0,0-52 16,-35 53-1,-36 70 1,1 0 0,17 53-1,35-17 1,18-107-16,36 54 15,69-36 1,1-35 0,-18-53-1,18-88 1,53-141 15,-53 88-15,17-18-1,-87 124 1,-36 105 0,-89 125-1,-34 52 1,52 17 0,54-34-1,17-71 1,17-54-1,54-52 1,17 0 0,18-52-1,-18 34 1,-53 0 15,-35 54 0,-17 16-15,17-34-16,-18 53 16,53-36-1,36-17 1,52-18 0,-17-71-1,-18 0 1,-52 54-16,52-107 15,-53 54 1,-52 105 15,-1-17-15,-35 35-16,35 35 31,18-71-31,0 54 16,0-18-1,36-53 1,34 0 0,-34-35-1,-19-36 1,-17 53-16,0-70 16,-53 35-1,0 53 1,36 0-1,34-17 17,1-1-32,88 0 15,-36-17 1,19 35 15,-19 0-15,-17 35-1,-35 36 1,-18-53-16,0 70 16,-36-18-1,1-34 1,-18-19 0,-53-17-1,124 0 16,0-17-31,52-54 16,71-35 0,18 0-1,-18 18 1,-53 71 0,-88 69 15,0-34-31,0 88 15,-35 0 1,17 0 0,18-71-1,0-17-15,0-1 16,18-17 0,53-35-1,-18-18 1,35-35-1,0 0 1,18 17 0,0-17-1,-89 35 1,-17 18 15,-35 52 0,17 36-15,1-35-16,17 52 16,17 1-1,54 0 1,17-1 0,-70-35-1,-18 1 1,-71-19-1,1-17 1,-1 0 0,-17-35-1,-18-18 1,71 35 0</inkml:trace>
  <inkml:trace contextRef="#ctx0" brushRef="#br0" timeOffset="115212.7">20496 16334 0,'-17'0'0,"34"0"0,-52-18 0,17 0 15,1 18 1,17-17-1,-18 17 32,1 0-47,-54 0 16,36 0 0</inkml:trace>
  <inkml:trace contextRef="#ctx0" brushRef="#br0" timeOffset="115478.57">18997 16457 0,'-18'0'0,"36"0"0,-53 0 0,17 0 16,53 0-1,107-18 1,-90 18-16,142-17 15,53 17 1,-105 0 0,-19 0-1,-52-18 1,-19 18 15</inkml:trace>
  <inkml:trace contextRef="#ctx0" brushRef="#br0" timeOffset="115728.77">22172 16969 0,'0'17'31,"0"1"-31,-18-18 16,-34-18-1</inkml:trace>
  <inkml:trace contextRef="#ctx0" brushRef="#br0" timeOffset="119765.12">21643 16863 0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2:21:01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 7444 0,'0'-18'46,"17"0"-30,-17 1-16,18-1 16,35-17-1</inkml:trace>
  <inkml:trace contextRef="#ctx0" brushRef="#br0" timeOffset="1766.11">1905 5168 0,'0'-17'16,"18"-19"15,-18 19-31,0-1 15,-18 18 17,0 0-32,18 18 15,-70 35 1,-18 17 0,-1 36-1,-16 17 1,69-17-1,36 35 1,71-35 0,17-53-1,36-18 17,-36-35-17,0-17 1,-18-36-1,-52 35-15,53-70 16,-36-35 0,-17 17-1,-1 0 1,-17-18 0,0 36-1,0 71 1,-35 17-1,35 35 1,0 35 0,0 1 15,0 35-15,18 0-1,-1-36 1,-17 1-1,-17-71 17,-1 0-17,0-36 1,18 19-16,0-54 16,36-17-1,34 17 1,89 19-1,-36 34 1,-34 71 15,-37 0-15,-34 17 0,-18 19-1,0-37 1,-35 1-1,35-35 1,17-36 15,19 1-15</inkml:trace>
  <inkml:trace contextRef="#ctx0" brushRef="#br0" timeOffset="2449.77">3034 5574 0,'0'-18'0,"0"1"0,18-1 15,-1-17 1,-17-18 0,0 0-1,0 35-15,-35-17 16,-18 35 0,-35 0-1,-36 70 1,54 1-1,52 70 1,18-53 0,18-17 15,35-36-15,35-35-1,-18-53 1,-17 0-1,0-52 1,-35 16 0,-18 1-1,0 70 1,0 71 15,0 0-15,0-17-16,0 34 15,35 18 1,0-52 0,1-1-1,-1-35 17,36-18-17,-54-17 1,36-18-16</inkml:trace>
  <inkml:trace contextRef="#ctx0" brushRef="#br0" timeOffset="2932.61">3440 5486 0,'-18'0'0,"36"0"0,-54 0 16,19-18-16,-1-17 15,18-1 1,0 19 0,18 17-16,52-18 15,1 18 17,-1 35-17,1 18 1,-53-35-16,-1 35 15,-17 35 1,0 0 0,0-52-1,-35-36 1,17 0 0,1-36-1,17-34 1,0-1-1,53-17 1,17 35 0,-52 35 15,17 1-15,0-1-1,1 1-15</inkml:trace>
  <inkml:trace contextRef="#ctx0" brushRef="#br0" timeOffset="3783.28">4198 5486 0,'18'0'0,"-36"0"0,53 0 0,18-18 32,-53 0-32,36 1 15,-19-19 1,-17 19-16,0-18 15,-35-1 1,-18 19 0,-18 17 15,54 0-31,-36 17 16,-35 71-1,52 1 1,19 17-1,17-36 1,17-17 0,19-53-1,-19 0-15,54-18 16,-36-35 0,36-35-1,-18 18 1,-36-19-1,-17 54 1,0 53 31,0 52-31,0 1-1,18 17 1,35-17-1,-36-71-15,36 35 16,0-35 0,18-18-1,-1-35 1,-17 1-16</inkml:trace>
  <inkml:trace contextRef="#ctx0" brushRef="#br0" timeOffset="6466.03">4904 5345 0,'0'0'0,"0"-18"16,0-17-16,-71 17 31,53 18-15,1 0 0,-54 71-1,54-1 1,-1 36-1,18-35 1,18-1 0,34-52-1,72-18 1,-53-36 0,17-69-1,0-1 1,-35-18-1,-36-34 1,-17 34 0,0 54-1,0 105 32,0 53-31,0 53-1,0-106-15,0 54 16,0 34 0,0-52-1,0-1 1,18-52 0,53-18-1,-54 0-15,19-18 16,-19 18-16,54-70 15,-18 17 1,0-36 0,-36 37-1,-17-1 17,-53 53-1,18 53-16,0 17 1,35-17 0,-18 35-1,18-70-15,0 17 16,53 0 0,0-17-1,35-18 1,0-35-1,-17 0 1,35-54 0,-71 36-1,-35-17 17,0 52-17,-18 18 16,18 18-15,0-1-16,0 19 16,0 17-1,36 17 1,-1-34 0,0-19-1,-17-17-15,17 0 16,0 0-1,18 0 1,-17-70 0,-1 17-1,18-53 17,-18-35-17,-17 0 1,-18 52-1,0 72 1,-36 17 0,1 70-1,18 36 1,17-18 0,0 36-1,0-54 1,0 1-1,52-18 1,19-35 0,-36-18-1,53 0 17,-17-53-17,-18 0 1,-35-18-1,-18 18 1,0 36 0,0 34 15,0 1-15,0-1-16,0 19 15,0 34 1,17-17-1,18-35 1,54 0 0,-19-18 15,1-18-15,17-70-1,-35 35 1,17-53-1,-17 53 1,0 35 0,-35 1-1,-18 52 17,0-17-1,0-36 16,-18 18-32,1 0 1,-1 0-16,0 0 31,-17 35-15,17 18-1,-17 0 1,35-35-16,0 52 16,0-17-1,18 0 1,17-18 0,36-35-1,-54 0-15,54 0 16,-1-35-1,19-18 1,-36 0 0,17-35-1,-52 18 17,-18 52-17,0 0 1,-36 18 15,19 18-31,-1 0 16,-17 70-1,35-53 1,0 18 0,18-18-1,34-17 1,19-18-1,0 0 1,52-35 0,-52-18 15,17-36-15,0-16-1,-53 52 1,-17 17-1,-71 54 17,18 17-17,17 36 1,18-1 0,0-34-1,35 17 1,-17-53-16,17 17 15,-17 1 1,-18 0 0,-18-1 31,-17-17-32,-18 0 1,0-17-1,-17-36 1</inkml:trace>
  <inkml:trace contextRef="#ctx0" brushRef="#br0" timeOffset="6715.75">7108 4886 0,'-17'0'0,"34"0"0,-52 0 0,18 0 15,-1-18-15,-17 18 16,17 0 15,0 0-15,-17 18-1,0 0 1</inkml:trace>
  <inkml:trace contextRef="#ctx0" brushRef="#br0" timeOffset="6982.82">5909 5221 0,'35'18'15,"-17"-18"-15,0 0 16,70 0 0,35-36-1,-35 19 1,-52-1-1,-19 18 1,-52-17 0</inkml:trace>
  <inkml:trace contextRef="#ctx0" brushRef="#br0" timeOffset="7332.32">4886 5221 0,'18'0'0,"-36"0"0,53 0 16,-17 0-16,35 0 15,-36 0-15,54 0 16,0-18 0,-1 18-1,1-17 1,-18 17 0,-36 0-1,-52 0 16</inkml:trace>
  <inkml:trace contextRef="#ctx0" brushRef="#br0" timeOffset="8336.9">1605 6244 0,'0'0'0,"18"0"47,-1 0-47,19 0 16,-19 0-16,54 0 15,35 0 1,35 0 0,18 0 15,105-17-15,36-1-1,0 18 1,-36-18-1,125 1 1,-19-1 0,-53 18-1,230-35 1,-212 35 0,124-18-1,-124 0 1,124 1-1,-1-19 1,-158 19 0,-194-1-16,282 1 15,-141-1 17,35 0-17,-141 1 1,-35-1-1,-71 18 1,-52 0 62,-1 0-78,1 0 16,-1 0-1,0 0-15</inkml:trace>
  <inkml:trace contextRef="#ctx0" brushRef="#br0" timeOffset="8501.04">8502 5909 0,'0'18'16,"0"-1"46,0 1-46,-18-18-16,1 0 0,-1 18 15</inkml:trace>
  <inkml:trace contextRef="#ctx0" brushRef="#br0" timeOffset="9798.41">1446 7673 0,'18'0'63,"-18"-18"-48,0 1-15,18-1 16,17-53-1,0 1 1,-17-18 0,-18 70-16,0-70 15,0 70 1,0 36 15,0 52-15,0-34-16,0 87 15,0 1 1,0-36 0,17 35 15,-17-35-15,0 1-1,0-72-15,0 19 16,0-1-1,-35-35 1,-18 35 0,-53-35-1,18 0 1,35 0 0,18 0-1,17 0 1,36 0 15,17 0-15,71 0-1,-71 0-15,71 0 32,0-17-17,-35-1 1,-18 18-1,-36 0 1,1 0-16,-18-18 63,0 1-63</inkml:trace>
  <inkml:trace contextRef="#ctx0" brushRef="#br0" timeOffset="10280.93">1993 7867 0,'-17'18'32,"17"-1"-17,17-17 32,1 0-31,-1 0-16,1-17 15,-18-1 1,0 0 0,0 1-1,0-1 1,0 36 31,0-1-32</inkml:trace>
  <inkml:trace contextRef="#ctx0" brushRef="#br0" timeOffset="11830.92">3475 7585 0,'17'0'15,"-34"0"-15,34-18 0,-17-70 32,0 70-32,0 1 0,0-19 15,0-17 1,0 18 0,0 53 30,0 17-46,0-17 0,0 88 16,0 17 0,0-35-1,0 0 17,0-17-17,0-53 1,18-18 15,17-36-15,18-17-1,0-52 1,-17 34 0,-36 36-16,35-36 15,-18 54 1,1 34 15,0 71-15,-1-17-1,-17-36 1,18 53-16,35-35 31,-18-35-15,18-18-1,-18 0 1,-17-18-16,53-52 16,-19-18-1,-34-36 1,17-17 0,-35 53-1,18 0 1,-18 105 31,0 36-47,0 53 15,0 0 1,0 17 15,0-87-31,0 16 16,53 19-1,-18-53 1,18-1 0,35-17-1,18-17 1,-18-19 0,18-34-1,-53-1 1,-53 18-1,0-35 1,-18 18 0,-17 70-1,18 0 1,-36 17 0,17 36-1,1 35 1,35-17-1,0 17 1,0-70-16,53 17 16,18-17-1,-1-18 1,-17 0 0,0-18-1,-18-35 1,-17 35-1</inkml:trace>
  <inkml:trace contextRef="#ctx0" brushRef="#br0" timeOffset="14846.7">5786 7673 0,'0'-18'31,"0"1"-31,-18-36 16,18 35-16,0-70 16,0-53-1,35 17 1,36 1 0,17 70-1,-35 53 1,17 0-1,-52 35 1,0-17 0,-1-1-1,1-17 32,-18-17-31,0-1-16,0-17 15,-35 0 1,-18 35 0,-18 0-1,18 53 1,-53 88 0,54 0-1,34 35 1,18-70-1,53 0 1,35-53 0,-17-53-1,-1-18 17,1-35-17,-1-53 1,18-17-1,-35 17 1,18 0 0,-36 89-16,18-19 15,18 19 1,-18 34 0,-36 54-1,18 17 1,1-53-1,-19-17 1,-17-36 15,0-17-15,-17-36 0,-54 19 15,18 16-16,36 36-15,-54 0 16,18 53 0,-17 53-1,34-18 1,19 36 0,17-107-16,0 54 15,0-18 1,35-53-1,36 0 1,34-53 0,-52 18-1,53-89 17,-71 36-17,-35 0 1,0 35-1,-17 53 17,-1 17-32,0 54 15,18 35 1,0-53 0,36 17-1,52-34 1,-17-36-1,-54 0-15,89 0 16,-35-36 0,17-52-1,-53 0 17,-35 0-17,0 35 1,0 70 15,0 36-15,0 18-1,0 0 1,-18-19 0,18-34-16,0 17 15,0-17 1,-17-18 15,17-35-15,0-36-1,53-35 1,0 0 15,17 54-15,-35 52-1,18 17 1,-35 1-16,17 35 16,18 53-1,0-36 1,18 1 0,34-54-1,-34-17 1,35 0-1,-89-17-15,54-36 16,17-35 0,-70-1-1,-18 1 1,0 35 15,-18 53 0,18 18-31,-17 35 16,-19 53 0,19-18-1,17-35 1,-18 0 0,18-36-16,0 1 15,0-36 32,0 1-47,0-36 16,53-35-1,0-36 1,-35 89 0,34-36-1,-16 54 1,17 17-1,-36 53 1,1 52 0,-18-87-16,18 53 15,-1-1 1,36-17 0,-18-35-1,18-18 1,0-18-1,-18 18-15,36-70 16,-53 17 0,17-71-1,-35 36 1,0 35 15,0 71 0,-18 35-15,1 17 0,17 18-1,0-17 1,0-18 0,70-18-1,-52-35-15,35 18 16,35-18-1,-35-18 1,17-35 0,-17-17-1,-35-36 1,-18 0 15,-35 35-15,-36 36-1,-17 35 1,17 0 0,-17 53-1,53 0 1,35-18 0,0 0-1,0-17 1,18-18-1,35-35 1</inkml:trace>
  <inkml:trace contextRef="#ctx0" brushRef="#br0" timeOffset="15265.02">9260 6932 0,'0'-18'16,"0"36"-16,0-53 16,0 52 31,0 1-47,0 17 15,0 54 1,-17 16-1,-1 19 1,18-54 0,0 1-1,0-53-15,35 17 16,1-17 15,-1-18-15,0 0-1,1-36 1,-1-17 0,-35 36-16,0-19 15,0 19-15,0-19 0</inkml:trace>
  <inkml:trace contextRef="#ctx0" brushRef="#br0" timeOffset="15547.49">9172 7126 0,'0'0'0,"18"0"31,-1 0-15,54 0-16,-18 0 31,-18 0-31,18-35 15,-35 35 1,-1 0 0,1 0-1</inkml:trace>
  <inkml:trace contextRef="#ctx0" brushRef="#br0" timeOffset="16664.64">10354 7232 0,'0'-18'16,"0"1"-1,0-1-15,0-17 16,0-1 15,0 19-31,18-18 16,-1 17-16,19-17 15,16 17 1,1 18 0,18 18-1,-18 52 1,0 89 0,-36-53-1,-17 17 1,0-52-1,0-54 1,-17-52 15,-1 18-31,18-72 32,0-34-32,0 17 31,53 0-16,18 53 1,34 18 0,54 35-1,-88 71 1,17 34 0,-53-16-1,1 52 1,-36-53-1,0-70 1,0-1-16,0-34 47,0-36-47,0-53 16,35 0 15,-18 71-31,54-89 15,0 54 1,34 52 0,-34 36-1,-18 35 1,-18 52 0,-35 19-1,0-36 1,0-17-1,0-54 1,18-34 31,-1-19-47,36-17 16,-17 36-16</inkml:trace>
  <inkml:trace contextRef="#ctx0" brushRef="#br0" timeOffset="18247.55">12188 7073 0,'0'0'0,"18"-17"0,0-1 15,-36 18 17,-17 18-17,-18 52 1,18 36-1,17 0 1,18-36 0,0-34-16,0 34 15,53-52 1,53-1 15,0-17-15,-1-70-1,-34-1 1,-36-17 0,-35-35-1,-35 17 1,17 88-16,-35-17 16,-52 17-1,87 18-15,-106 18 16,54 35-1,-1 35 1,54 0 0,17 18-1,70-18 1,18-35 15,1-35-15,-54-18-1,35 0 1,1-35 0,-18-18-1,0-36 1,-35 1 0,-1-35-1,18 52 1,-17 36-1,17 35 1,-17 0 0,0 35-1,-18 18 1,0 0 0,0 35 15,17-17-16,1-1 1,0-17 0,17-35-1,-18 0 1,54-18 0,-36 0-1,36-71 1,-36 18-1,36-70 1,-1 34 0,-34 36-1,-36 36-15,17-1 16,-17 36 46,0 35-46,0 17 0,0-17-1,0-35-15,0 35 16,53-18 0,0-17-1,18-18 1,-19 0-1,54-53 1,-53-18 0,0 18-1,-18-35 1,-17 18 15,-18 17-15,0 35-1,-53 18 1,0 53 0,0 0-1,36 53 1,17-1 0,0-52-1,17-35-15,36 53 16,0-54-1,18-17 1,-18 0 0,-36 0-1,19-17 17,-19-1-17,18-17 1,-17-1-1,-18 19 1,0-1 0,0 0-16</inkml:trace>
  <inkml:trace contextRef="#ctx0" brushRef="#br0" timeOffset="18409.54">13917 7338 0,'-18'0'47</inkml:trace>
  <inkml:trace contextRef="#ctx0" brushRef="#br0" timeOffset="19846">1676 9031 0,'0'18'0,"-36"-1"31,36 1-31,-17-18 16,-1 0-1,0 0 1,1-18 0,17-35-1,0 18 1,0-53-1,35 35 1,0 18 0,-17 35-16,53 0 15,-18 53 1,-1 53 15,-34-1-15,-18 89-1,-18-123 1,1-36-16,-36 36 16,-35 17-1,17-35 1,-17-53 0,35 0-1,18-18-15,-36-52 16,36-1-1,17 1 1,18-1 0,36 36-1,34 17 1,-35 18-16,36 35 31,35 18-15,-36 18-1,1-18 1,-36 0 0,18-18-1,-53-17 17,18-18-17,-18-18 16,17 0-31</inkml:trace>
  <inkml:trace contextRef="#ctx0" brushRef="#br0" timeOffset="20213.87">2328 9243 0,'0'17'47,"0"1"-47,-17-18 15,17 18 1,0-1 0,17-17-1,1 0 1,-18-17-16,18-19 15,-18 1 17,-36 35-17,19 0 1,-1 18 0,18-1 15,18-17-16,-1 0-15</inkml:trace>
  <inkml:trace contextRef="#ctx0" brushRef="#br0" timeOffset="23314.82">3845 8802 0,'0'0'0,"0"-18"16,0 1-16,-53-54 31,36 53-16,17 1-15,-18 17 16,0 0 15,18 17-31,0 1 0,-17 105 16,17 19 0,0 16 15,0-52-16,0-88-15,-18 70 16,18-70 15,0-36-15,35-17 0,1-54-1,-19 1 1,19-35-1,-36 105-15,35-35 16,0 53 0,-35 18-1,35 70 1,-35-70-16,18 52 31,0 18-15,-1-17-1,1-36 1,17-35 0,1 0-1,16-17 1,-34-1-16,35-35 16,0-53-1,-18 0 1,1-35-1,-36 53 1,0 71-16,0-1 16,0 53 15,0-17-31,0 70 16,0 53-1,0 0 16,0-70-15,88-1 0,-71-70-16,72 0 15,52 0 1,-36-17 0,19-54-1,-89 53-15,36-52 16,-36-54-1,-35-17 1,0 71 0,-35 35-1,0 70 1,-36 106 0,71-106-1,-18 71 1,18 0-1,53-36 1,0-34 0,18-36-1,-18 0 1,-18 0-16,35-36 16,1-17-1</inkml:trace>
  <inkml:trace contextRef="#ctx0" brushRef="#br0" timeOffset="25296.48">6544 9225 0,'-18'0'0,"36"0"0,-53 0 15,17 0 1,0 0-16,1-35 16,-1-18-1,18-18 1,-35-52 0,35 17-1,0 71 1,0-71-1,53 71 1,35 35 0,-35 0-1,17 53 1,-52-53-16,17 53 16,-17-36-1,-18-34 16,0-19-15,-35 1 0,17 17-16,-52-17 15,52 35-15,-35-18 16,-18 18 0,19 89 15,52 16-16,0 54 1,17-53 0,1-88-16,70 70 15,-35-35 1,53-53 0,-18 0-1,0-53 1,-17-18-1,17-70 1,0-18 0,0 36-1,-17 88 1,-18 35 0,-18 17 15,0 36-16,-35 0 1,0-18 0,0-17-1,0-53 17,0 17-32,0-35 15,-53-17 1,0 52-1,1 18 1,-1 18 0,0 88-1,17 17 1,19-17 0,17 0-1,0-36 16,0-52-31,35-1 16,36-17 0,-36-35-1,35-53 1,-17-18 0,-35 0-1,0 1 1,-1 34-1,-17 53 1,0 107 15,0 34-15,0-88 0,0 18-16,0 88 31,53-105-16,18-1 1,52-35 0,1-53-1,-18-18 1,-18-17 0,-71-35-1,-17 52 1,0 1-1,-35 105 17,17 71-17,18-89-15,0 89 16,0 0 15,0-35-31,-17-54 31,17-34 1,0-19-17,0-70 1,17 18 0,54-18-1,0 36 1,34 35-1,-87 35-15,53 17 16,-54 36 0,1 71-1,0-36 1,-18-18 0,17-52-1,1 17 1,17-35-1,-17 0 1,17 0 0,0-53-1,-35 18 1,36-35 0,-1 34-1</inkml:trace>
  <inkml:trace contextRef="#ctx0" brushRef="#br0" timeOffset="29063.47">9913 8290 0,'-18'0'0,"1"0"0,-1-17 0,71 34 0,-159-34 31,89 52-16,-1 18 1,18 35 0,0-35-1,53-18 1,-36-35-16,36 18 16,36-36-1,-1-35 1,-35-17-1,-18-1 1,-35 1 0,0-19-1,-35 89 1,17 53 15,-17 71-31,17-1 31,18 18-15,0 18 0,-17-18-1,-1-53 1,0-52 0,-17-19-1,0-17 1,-54-53-1,-16-17 1,52-1 0,0 1-1,35 52 1,18 36 0,0 70 15,53 18-16,0-53 1,35-18 0,18-17-1,0-36 1,-71 0-16,89-52 16,-36-1-1,-35-35 1,-53 18-1,0 53 1,0 17 0,0 36-1,0 53 1,0 34 0,0-16-1,0-19 16,0-52-15,0-36 15,0-35-15,0-35 0,35-35-1,0 52 1,36 18-1,-54 53-15,36 0 16,18 18 0,-18 70-1,-35-18 1,-1-34 0,-17 52-16,18 0 31,-1-17-16,19-71 1,34 0 0,36-53-1,0-18 1,17-52 0,1-18-1,-89 70 1,-17 53-1,-71 36 17,35 0-32,1 70 15,17-18 1,35 1 0,18-18-1,-18 0 16,-17-36-15,-36-17 15,0 0-31,-52 0 16,35 0 0,-1 0-1,19 0-15,17 18 31,0 0-31,35-18 16,18 0 0,35 0-1,-17-36 1,17-16 0,0-54 15,-70 18-16,17-1 1,-35 36 0,0 36-1,0 34 17,0 1-32,0 53 15,0-1 1,0 89-1,18 35 1,-18-35 0,0 158-1,0-35 1,-18-105 0,0 70 15,1-53-16,-1-159-15,18 36 16,-18-18 0,18-89-1,0-52 1,0-88 0,0-89-1,0 18 1,-35-159-1,35 142 1,0 87 0,18 19-1,52 52 1,-17 71 0,18 17-1,-54 18 1,36 18-1,18 52 1,-36 18 0,-35-17-1,-17 17 1,-1-70-16,-17-1 16,-18 1-1,17-36 1,1-17-1,17 0 1,18 17 0,0 36 15,0-1-15,53 19-1,18-36 16,0 0-15,-36 0-16,88-36 16,-17-16-1,0-37 1,-36-34 0,-70 52-1,0 18 1,-17 36-1,-36 34 1,18 54 0,17 0-1,18 34 1,18-52 0,70 0 15,-18-53-16,-17-17 1,36-54 0,-19 18-1,1-53 1,-1 18 0,-17 53-1,-53 17 1,18 18-1,-18 18 1,0-1 0,17-17 15,1 0-15,-18-17 15,0-1-16,0 0 1,-18 18 0,1 0-16,-36 18 15,18 17 1,35 54 0,-18-19-1,18 36 1,18-53-1,52-18 1,18-35 0,-17 0-1,52-70 1,1-19 0,-54 19-1,-52 35 1,70-107-1,-70 37 1,-18-19 0,0 54-1,-35 87 17,35 1-32,-18 52 15,-17 36 1,17 0-1,18-18 1,0 18 0,53-18-1,17-17 1,1-53 0,-18-18 15,0 0-16,-18-36 1,0 1 0,1-18-1,-36 18 1,0 0 0,0-18-1,0 35 1</inkml:trace>
  <inkml:trace contextRef="#ctx0" brushRef="#br0" timeOffset="31378.32">8414 8731 0,'0'-17'0,"17"17"16,-17 17 46,0 1-62,0 17 16,0-17-16,0 52 16,0-52-16,0 53 15,0-1 1,0-35 0,0-17 15,0-36-16,0 1 1,0-1-16,0-52 16,36-19-1,17-34 1,17 70 0,1 0-1,-1 53 16,-17 53-15,-35 53 0,-18-36-1,0 19 1,0-54 0,0 0-1,0-17 1,0-36 15,0 0-15,0-34-1</inkml:trace>
  <inkml:trace contextRef="#ctx0" brushRef="#br0" timeOffset="31845.64">9049 8696 0,'0'0'16,"0"-18"-16,0 36 47,-18 0-47,0 17 16,-17 18-1,18 53 1,17-18-1,0-35 1,0-36-16,35 1 16,0-18-1,36 0 1,-18-53 0,-36 0 15,1 18-31,-18-36 0,-18-34 31,-52 34-15,-1 53-1,36 18 1,0 0 0,35 18 15,52-18-16,-16-18 1</inkml:trace>
  <inkml:trace contextRef="#ctx0" brushRef="#br0" timeOffset="32229.38">9349 8343 0,'0'18'32,"0"-1"-17,0 54 1,0 0 0,0-1-1,0 36 1,-18 17-1,18-52 1,0-36-16,0 36 16,0-54-1,0 1 1,35-18 0,-35-35-1,36-36 1,-36 54-1,17-36 1,-17 0-16</inkml:trace>
  <inkml:trace contextRef="#ctx0" brushRef="#br0" timeOffset="32510.55">9243 8502 0,'-18'0'0,"36"0"15,-54 0-15,19 0 0,34 0 32,19-18-17,34 1 1,-52 17-16,17-18 16,1 18-1,-19 0 16</inkml:trace>
  <inkml:trace contextRef="#ctx0" brushRef="#br0" timeOffset="38288.85">13529 8449 0,'0'0'0,"-18"0"31,1 0-15,-1 0-1,36 0 32,-1 0-31,19 0-16,87 0 15,1-18 1,87 1 0,-158 17-16,71 0 15,-1-18 1,-88 0 0,-17 18 15</inkml:trace>
  <inkml:trace contextRef="#ctx0" brushRef="#br0" timeOffset="40079.57">1517 10583 0,'0'0'0,"-18"0"15,-17-17 17,17 17-32,18-18 15,0 0 1,0 1 0,36-1-1,34-17 1,1 17-1,-36 18 1,-17 53 0,-18-18-16,-18 36 15,-35 17 1,-53 0 0,36-35-1,-18-17 1,70-36-1,0 0 17,18-36-1,53 1-15,18 0-1,35 17 1,-89 18-16,71 0 15,36 35 1,-71 18 0,-36 35-1,-34 1 1,-71-1 0,52-53-16,-70 18 15,-17-35 16,-36-18-15,71-36 0,0 1-1,53 0 1,35 17 0,17 1-1,54-1 1,70-17-1</inkml:trace>
  <inkml:trace contextRef="#ctx0" brushRef="#br0" timeOffset="40393.04">2117 10883 0,'0'0'15,"0"18"-15,0-36 79,-18 18-48,0 0-16,1 0 1,34 0 31,1 0-47</inkml:trace>
  <inkml:trace contextRef="#ctx0" brushRef="#br0" timeOffset="40977.83">5009 10336 0,'0'-17'0,"0"34"0,0-52 16,0 0 0,0 17-16,0 1 0,0-1 15,0-17 1,0 17 0,0 89 15,-17 34-16,17-52-15,-35 159 16,17-71 0,0 18-1,1-71 1,17-53 0,17-52 30,1-19-30,35-52-16</inkml:trace>
  <inkml:trace contextRef="#ctx0" brushRef="#br0" timeOffset="41278.35">5274 10248 0,'18'-17'0,"-36"34"0,36-87 16,-18 87 31,0 19-47,0 16 15,17 1-15,-17 124 16,0-36 0,-17 35-1,-19-70 1,36-53 15,-17-35-15,-1-54 15,-17 1-31</inkml:trace>
  <inkml:trace contextRef="#ctx0" brushRef="#br0" timeOffset="41512.37">4833 10742 0,'18'0'15,"-1"0"1,19 0-16,34-18 16,-52 18-16,70-35 15,0 18 1,-70-1 15,-1 18-15,1 0-1,17 0 1</inkml:trace>
  <inkml:trace contextRef="#ctx0" brushRef="#br0" timeOffset="43910.4">6032 10742 0,'0'0'0,"106"0"32,-106-18-32,18 1 0,0-36 15,-18-35 1,-18 35-1,-70-35 17,70 88-32,-70-18 15,-18 36 1,-17 105 0,70-17-1,17 35 1,36-106-16,0 53 15,36-17 1,52-71 0,-18 0-1,54-35 1,-18-53 0,0-1-1,-71-52 16,-17 53-15,-18 17 0,-18 89 15,0 0-31,18 88 16,0-18-1,0 18 1,53-18-1,0-35 1,18-53 0,34 0-1,-16-53 1,-1-35 0,-35 17-1,-36-52 1,1 52 15,-18 53-15,0 54-1,0 17 1,0 52 0,0-16-1,-18-19 1,1-17-1,17-71 32,0-34-31,53-19 0,0-35-1,0 36 1,17 52-1,-52 53 17,35 53-17,0 1 1,-18-36 0,18-18-1,-18-35 1,-17 0-1,52-53 1,-35 0 0,1 18-16,34-36 15,-52 36-15,70-71 16,-17 71 0,-1 35-1,-52 17 1,35 54-1,-36 35 17,1-71-17,35-35 1,-18 0 0,-35-53 15,0 36-31,0-36 15,-17 35-15,-72-53 16,1 36 0,35 35-1,-52 71 1,34 35 0,36-18-1,17 18 1,18-54 15,53 1-15,35-53-1,0 0 1,53-53 0,-123 36-16,70-36 15,-17-71 1,-54-52-1,-17 35 1,18 0 0,-18 53-1,-18 88 17,-17 53-17,18 88 1,17 17-1,0-52 17,0-70-32,17 52 15,18-35 1,18-36 0,36-17-1,-36 0 1,35-35-1,-71 17-15,72-87 16,-54 16 0,0-87-1,-35 88 1,0 0 0,0 70-1,-18 88 16,-17 36-15,18 0 15,-1-71-31,18 54 16,0 34 0,0-52-1,35-18 1,18-36-1,18-17 1,34 0 0,-34-53-1,-53 53-15,70-88 16,-35-18 0,-36 18-1,-17 17 1,0 36 15,-17 35-31,-36 18 16,-18 88-1,54-18 1,17 18 0,17-36-1,36-17 1,35-53-1,1 0 1,-1-17 0,-18-36-1,-34 17 1,-1-17 0</inkml:trace>
  <inkml:trace contextRef="#ctx0" brushRef="#br0" timeOffset="44494.47">10636 10336 0,'0'0'0,"0"-17"0,-17-1 32,-1 18-32,18 18 15,-18 52 1,1 54-1,17 87 1,0-158-16,-36 141 16,19-17-1,-1 34 1,18-69 0,0-72-1,0-52 1,0-36 15,0-88-15,0-70-16</inkml:trace>
  <inkml:trace contextRef="#ctx0" brushRef="#br0" timeOffset="44860.48">10513 10513 0,'0'0'0,"-18"-18"0,0-17 16,18-53 0,0 17-1,36 53-15,17-17 16,88 18 0,-53 17-1,35 52 1,-87 54-1,-89 18 17,-106-1-17,53-70 1,-17 0 0,52-18-1,89-35 16,35-35-15,35-18 0</inkml:trace>
  <inkml:trace contextRef="#ctx0" brushRef="#br0" timeOffset="45327.14">11324 10407 0,'18'0'15,"-36"0"-15,36-18 0,-36 18 32,1 0-17,-54 18 1,0 88 0,54-89-16,-36 72 15,18 34 1,35-35-1,35-52 1,71-36 0,0-18-1,-71 0-15,35-17 16,19-53 0,-89 0-1,0-36 1,-89 36 15,19 88-15,52 0-16,-88 0 15,36 53 1,34 0 0,36-18-1,36-17 1,70-18-1</inkml:trace>
  <inkml:trace contextRef="#ctx0" brushRef="#br0" timeOffset="45743.66">11747 10354 0,'0'0'0,"0"-18"16,0 36 15,-17 17-15,-1 1-1,1 87 1,17-17 0,0-71-16,-18 89 15,18-89-15,-18 88 16,1 71-1,-1-35 1,0-71 0,1 1-1,17-72 17,0-34-17,0-36 1,0-18-1,0-88 1,0 106 0,0-35-16</inkml:trace>
  <inkml:trace contextRef="#ctx0" brushRef="#br0" timeOffset="46077.96">11642 10707 0,'0'0'0,"0"-88"15,0-1 1,0 36-1,53-35 1,35 53 0,35 17-1,1 36 1,-54 35 0,-52 35-1,-18-53-15,-71 36 16,-70 0-1,18-19 17,52-34-17,18 0 1,36-18 0,34-18 15,54-17-16</inkml:trace>
  <inkml:trace contextRef="#ctx0" brushRef="#br0" timeOffset="46527.21">12382 10389 0,'0'0'0,"18"0"16,-18 18 15,-18 17-15,-17 18-1,35-18-15,0 36 16,0 35 0,35-36-1,36-52 1,17 0-1,0-36 1,-17-35 0,-18-35-1,-35 0 1,-18-18 0,0 18-1,0 70 1,-18 0-16,18 36 47,0 17-32,0 1 1,70-19 0</inkml:trace>
  <inkml:trace contextRef="#ctx0" brushRef="#br0" timeOffset="46926.2">13159 10336 0,'0'0'0,"0"18"47,0 35-31,0 53-1,0 0 1,0 52-1,35 1 1,-35-106 0,0 106-1,0 70 1,0-70 0,-18-53-1,1-36 1,-19-35-1,19-35 1,17-70 15,0-54-15,0-17 0,0 36-1</inkml:trace>
  <inkml:trace contextRef="#ctx0" brushRef="#br0" timeOffset="47261.16">13070 10619 0,'0'-18'0,"0"-17"0,0-18 16,0 159-16,18-283 16,17 160-16,71-54 15,0 36 1,17 35-1,-17 0 1,-53 53 0,-53 35-1,-35 18 1,-36-53 0,-52 0-1,35-18 1,17-35-1,36 0 17,-18-18-17,35 18-15</inkml:trace>
  <inkml:trace contextRef="#ctx0" brushRef="#br0" timeOffset="48304.56">4904 11342 0,'0'0'0,"-18"0"0,-17 0 16,-1 0-16,-69 0 31,87 0-31,-17 0 16,-1 0-1,54 0 16,0 0-31,87 0 16,19 0 0,52 0-1,54 17 1,17 1 0,123-18-1,53 0 1,89 0-1,35-18 17,-106 1-17,158-18 1,36-1 0,-158 1-1,-319 17-15,460-17 16,-160 0-1,107-18 1,-18 18 0,-177 17-1,159 0 1,-141-17 0,-176 35-1,0 0 1,-107-18-1,-69 18 17,-36-17 30</inkml:trace>
  <inkml:trace contextRef="#ctx0" brushRef="#br0" timeOffset="48445.11">13794 10971 0,'0'18'16,"0"0"15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2:21:53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2646 1570 0,'35'-53'32,"-35"35"-32,0 36 62,0 0-46,0 34-1,0 54 1,0-17 0,0-1-1,0 53 1,0-124-16,0 89 16,18 35-1,-1-17 1,19 52-1,-19-17 17,1 17-17,17 36 1,-17 35 0,-18-53-1,35 71 1,-17-36-1,-18 53 1,17 0 0,1 18-1,0 0 1,-18-88 0,0 70-1,0-70 1,0-142-16,0 212 15,0-52 17,0 52-17,0-17 1,0 17 0,0-71-1,0-140-15,0 123 16,0 53-1,0-53 1,0-71 0,0-17-1,0-123 17,0-1-32,0-123 15</inkml:trace>
  <inkml:trace contextRef="#ctx0" brushRef="#br0" timeOffset="3982.82">2663 1499 0,'0'0'0,"-17"0"0,17-17 31,17 17-15,36 0-1,18 0 1,35 0-1,-71 0-15,71 0 32,70 17-17,1-17 1,52 36 0,88-19-1,-34-17 1,-177 0-16,334 35 15,-87-17 1,141 17 0,-141-17-1,106 0 1,34-18 0,-122 17-1,123-17 1,-124 0-1,89 0 17,-89 0-17,-264 0-15,212-17 16,158 17 0,-123-18-1,105 18 1,-105 0-1,35 0 1,0 0 0,-18 0-1,-123 0 1,36 0 0,-54 0-1,-35 0 1,-141 0-16,123 0 15,-105 0 17,-36 0-17,-17 0 1,-18 18 15,0-1-15,0 1-1,0 53 1,0-36 0,0 53-1,0-17 1,0 52 0,0-88-16,0 71 15,0 106 1,0-36-1,35 53 1,-17-52 15,-18-124-31,35 141 16,-35-124-16,35 124 16,-17 53-1,-1 53 1,19-88-1,-19 88 1,1 17 0,0-17-1,-18-71 1,17 71 0,-17-35-1,0-89 1,0 106-1,0-17 1,-17-18 15,-1-71-15,18 54 0,-18-36-1,1-71 1,-1 71-1,0-53 1,18-52 0,0 16-1,-17-16 1,17-54 0,0-18-16,-18 1 15,1-18 16,-19 0-15,1 0 0,-18 0 15,35 0-31,-70 0 16,0 0-1,-53 0 1,0 0-1,-88 0 1,-71 0 0,70 0-1,-105 0 1,-18 18 0,54-18-1,-125 0 1,-70 0-1,177 0 1,-89 0 15,124 0-15,-124 0 0,18 0-1,35-18 1,1 18-1,17-18 1,105 18 0,-87-17-1,52-1 1,-52 18 0,246-17-16,-211 17 15,35 0 1,-88 0-1,88 0 17,-35 0-17,17 17 1,212-17-16,-106 18 16,-17-1-1,70-17 1,-17 18-1,52-18 1,18 0 0,36 0-16,-54 0 15,18 0 1,-35 0 0,0 18-1,-18-18 1,35 0-1,36 0-15,-53 0 16,35 17 15,-35-17-15,70 0 0,-35 0-1,36 0 1,-1 0 31,0 0 93,1 0-140,-1 0 16,0 0 15,1 0-31,-1 18 16,-35-18-1,18 18 1,17-18 0,1 0 124,-1 0-62,36-18 438,-1 18-500,-17-18-16,53 1 15,-35-1-15,17-17 16,-17 17-16</inkml:trace>
  <inkml:trace contextRef="#ctx0" brushRef="#br0" timeOffset="5581.72">5168 2769 0,'0'-17'15,"0"-1"-15,0 0 16,0 1-16,0-1 16,-17 0-16,17 1 0,0-18 15,0 17 16,0 36 1,-18 34-17,18-34 1,-18 35 0,1 53-1,-1-36 1,18 36-1,0-18 1,0 71 0,0 18-1,0-1 1,0-53 0,0 54-1,0-18 1,0 35-1,0-159-15,0 88 16,-35 36 15,17 0-15,0-18 0,18 71-1,-17-89 1,17 53-1,-18-87 1,18 34 0,0 1-1,0-36 1,-17-18 0,17-52-1,0-36 32,0-17-47,0-88 16,0 34-1</inkml:trace>
  <inkml:trace contextRef="#ctx0" brushRef="#br0" timeOffset="7697.97">5133 2857 0,'0'-17'0,"-18"-18"31,18 17-31,0 0 16,0 1-1,18 17-15,17 0 16,18 0-1,35 0 1,71-18 15,0 0-15,158 18 0,-158 0-1,123 0 1,-17 0-1,88-17 1,-106-1 0,-159 18-16,247-18 15,-88 1 1,17 17 0,-52-18-1,123 1 1,-88 17-1,-159 0-15,195 0 16,-72 0 15,54-18-15,-71 18 0,18-18-1,-71 18 1,35-17-1,-35 17 1,53 0 0,-53-36-1,-17 72 1,-18-36 0,-36 0-1,-35-18 1,-35 53-1,0 1 1,0 16 0,0-16 15,0 34-15,0-52-16,0 17 15,0 71 1,-35 0-1,18 0 1,-1 70 0,18-52-1,0 34 1,0-34 0,-18 35-1,18-18 1,0 70-1,0 36 1,0-123 15,0 70-15,0-53 0,0 35-1,0-17 1,0-53-1,-17 0 1,17-36 0,-36 1-1,19-36 1,-1-17 0,0-1-1,1-17-15,-1 18 16,-17 17-1,0-35 1,-1 18 0,-34 17 15,-1-35-15,-35 18-1,18-18 1,-53 17-1,-53-17 1,0 0 0,-88 0-1,211 0-15,-158-17 16,-71-1 0,0 1-1,71-1 1,-36 0-1,1 1 1,-54 17 0,54 0 15,-36 0-15,18-18-1,70 18 1,-176 0-1,176 0 1,-52 0 0,122 0-1,-34 0 1,53 0 0,-54 0-1,124 0-15,-70 18 16,-18-18-1,53 0 1,17 0 0,18 17 15,-18-17-15,54 0-16,-36 0 15,0 0 1,35 0-1,71-35 17,-35 17-32,88-52 15</inkml:trace>
  <inkml:trace contextRef="#ctx0" brushRef="#br0" timeOffset="8314.24">5891 4374 0,'0'0'16,"0"-17"-16,0-36 16,-17 53-1,-1 0 17,18 18-32,0 52 15,0 36 1,18 53-1,-1-18 1,-17 53 0,0-53-1,0-35 1,0-53 0,0-36-1,0-34 32,0-54-47,0 53 16</inkml:trace>
  <inkml:trace contextRef="#ctx0" brushRef="#br0" timeOffset="9314.43">5891 4339 0,'0'-17'0,"18"-1"47,0 18-47,17 0 15,-17 0-15,87-18 16,1 18-1,106 0 1,17-35 0,142 0 15,34 17-15,36 0-1,-141 1 1,35 17-1,-35 0 1,-123 0 0,-72 0-1,-87 0-15,17 0 16,-35 35 15,0 18-15,0 53-1,0 0 1,0-18 0,0-53-1,0 89 1,0-1 0,0 36-1,18-53 1,-18 17-1,0-35 1,-35-35 0,-18-18-1,17-17 1,-52 0 0,-18-18-1,-17 0 1,-53 0-1,34 0 1,-104 17 15,-72-17-15,-35 18 0,0-18-1,107 0 1,-37 0-1,107 0 1,-18 0 0,159 0-16,-54-18 15,19 18 1,35-17 0,17-1 15,18 0 0,0 1-31,18-1 0</inkml:trace>
  <inkml:trace contextRef="#ctx0" brushRef="#br0" timeOffset="9831.04">6438 4762 0,'0'0'0,"0"-17"15,-17 17-15,-36-35 16,17 35 0,-17 17-1,18 89 1,35 0-1,0-71-15,0 106 16,18-53 0,35-17 15,35-53-15,18-18-1,-18-53 1,0-18-1,-53-35 1,-35-52 0,-88 34-1,71 106-15,-142-70 16,53 71 0,18 34-1,53 71 1,35 18-1,17 18 1,1-107-16,17 36 16,-17-35-1,88-18-15</inkml:trace>
  <inkml:trace contextRef="#ctx0" brushRef="#br0" timeOffset="10148.87">7232 4657 0,'0'0'0,"18"0"15,-18-18-15,0 36 32,0 35-17,0 52 1,0-69-16,0 70 15,0 17 1,0-52 15,0-19-15,-18-52 0,18-52 15,18 34-31,34-88 15</inkml:trace>
  <inkml:trace contextRef="#ctx0" brushRef="#br0" timeOffset="10481.2">7532 4745 0,'-18'0'31,"1"17"-31,-36 1 16,-53 35-1,18-18 1,70 1 0,18-19 15,18 19-15,70 16-1,-18 1 1,19 0-1,-19 0 1,-35-35 0,-17-18-16,17 17 15,1-17 1,16 0-16</inkml:trace>
  <inkml:trace contextRef="#ctx0" brushRef="#br0" timeOffset="11131.3">9437 4339 0,'0'0'0,"0"-17"0,0-1 31,0 0-31,-18 18 16,18 36 0,0 87-1,0 71 1,0-35 0,0 52-1,0-158-15,0 53 16,0-18-1,0-70 1,0-36 31,0-35-31,0 36-16,0-107 15,0 89-15,0-18 0</inkml:trace>
  <inkml:trace contextRef="#ctx0" brushRef="#br0" timeOffset="11981.37">9507 4304 0,'0'0'0,"18"0"47,0 0-47,52 0 15,124 0 1,-141 0 0,159 0-16,105-35 31,1-1-15,-54 19-1,1-1 1,-124 0-1,18 1 1,-106 17 0,-36 0-1,-17 53 17,0 0-17,0-18-15,0 35 16,0-52-16,0 70 15,0 53 1,-17 0 15,17-17-15,-18-1 0,18-17-1,-18-35 1,18-36-1,0 18 1,-17-18 0,-1-17-1,-70 0 1,17-1 0,-87-17-1,-89 18 1,17-1-1,-175-17 1,246 0 0,-176 0 15,141 0-15,106 0-1,-1-17 1,72 17 15,-1 0-15,18-18-1,0-35 1,0 36-16</inkml:trace>
  <inkml:trace contextRef="#ctx0" brushRef="#br0" timeOffset="13262.84">9878 4674 0,'0'0'0,"0"-17"16,0-19-1,0 19-15,-53 17 16,-18 0-1,-17 17 1,18 19 0,-1 122-1,53-87 1,18 88 0,0-89-1,71-17 1,52-35-1,-17-18 1,-71 0-16,71-53 16,-70 35-1,52-35 1,0-35 0,-70 0-1,-1 17 1,-17 36-1,-53 17 1,-17 36 0,-18 53-1,35 17 1,35-18 0,18 1-1,0-53-15,53-1 31,-35-17-31,52-17 16,1-36 0,-18-18-1,-53 54 1,17-36 0,-17-18-1,0 106 16,0 18-15,0 18 0,36-36-1,-36-17-15,17-1 16,1-17-16,17 18 16,36-36-1,-36-35 1,-17 1-1,-18-19 1,0 53-16,0 1 16,0-1 15,-18 71 0,18-18-15,0 53-1,0-35 1,0-35 0,0 0-16,0-1 15,-18-17 1,18-17 0,-17-36-1,17-18 1,0 54-16,17-54 15,54-35 1,17 71 0,-35 35 15,18 53-15,-54 0-1,-17 53 1,0-54-1,0 19 1,-17-53 0,17-36 31,0-35-32</inkml:trace>
  <inkml:trace contextRef="#ctx0" brushRef="#br0" timeOffset="13548.01">10936 4745 0,'0'0'0,"-18"0"47,18 17-47,-17 1 15,17 0-15,-18 52 16,1 19 0,17-19-1,0-35 1,17-17 0,18-18-1,1 0 1,17-53-1,-36 35 1</inkml:trace>
  <inkml:trace contextRef="#ctx0" brushRef="#br0" timeOffset="14246.08">11130 4921 0,'18'0'47,"-18"-17"-47,17 17 0,1-36 15,17 1 1,-17 35-16,-18-53 16,0 35-1,-18 18 1,-17 0-1,-18 18 1,-17 53 15,52 35-15,18-36 0,0-17-1,70-18 1,1-35-1,0 0 1,-54-17-16,36-19 16,35-34-1,-52-18 1,-1-1 0,-17-16-1,-18 52 1,0 35-16,0-17 15,0 17 1,-18 18 0,0 71-1,18-1 17,0 36-17,0-71-15,0 36 16,0-1-1,36-34 1,-1-36 15,-18 0-15,-17-18 0,0 0-1</inkml:trace>
  <inkml:trace contextRef="#ctx0" brushRef="#br1" timeOffset="42300.64">7320 1535 0,'-18'0'94,"1"0"-63,17 17-15,0 1-1,0-1-15,0 1 16,0 0-1,0-1 1,0 1 0,17-18 15,1 0-15,0-18-1,-18-17 16,0 0-15,0 0 0,0 17-1,-18 18 1,0 0 0,1 0-1,-1 0 1,18 18-16,0-1 15,-17 18 1,17-17 0,0 17-1,35-17 1,-18-18 0,1 0 15,17-35-16,-35-1 1,18 1 0,-18 0-1,0 17 1,-18 1 0,1 17-1,-1 0 1,-17 17-1,35 19 1,-18 16 0,18-16-1,0-19 1,0 1 0,18 0-1,-1-18 16,19 0-15,-1 0 0,-17-18-1,-18-17 1,0 17 0,0-17-1,0 0 1,-18 17-1,0 0 1,1 18 0,-1 0-1,0 0 1,1 36 0,17-1 15,0 0-16,0 0 1,35-35 15,-17 0-15,-1 0-16,19 0 16,-19-35-1,19 0 1,-19 0-1,-17-1 1,0 1 0,-35 35-1,0-18 1,-1 36 0,19 17 15,-1 1-16,18-19-15,0 36 16,0-35 0,0 17-1,18-35 1,52 0 0,-34-35-1,17-1 1,-53 1-1,0 0 1,-36 17 0,-17 1-1,18 17 1,0 35 15,17-17-15,18 17-1,0-18 1,0 1 0,18-18 15,-18-18 47,0 1 63,0-1-110,0 1-15,0-1-16,0 0 15,0 1 1,0-1-16,0-17 15,0 17 1,0-17 0,0-18-1,17 18 1,-17-18 0,0 35-16,18-35 31,17-17-16,-17 17 1,17-18 0,-17 1-1,35 17 1,-18 0 0,0 17-1,18 1 1,-17 0-1,16 0 1,19-1 0,0 19-1,-36-1 1,18 0 0,0 1-1,0-1 16,17 1-15,-35 17 0,36-18-1,-36 18 1,1 0 0,16 0-1,1 0 1,0 0-1,0 0 1,35 18 0,-35-1-1,18 1 1,-18 17 0,0-35-1,0 18 16,0 17-15,-18-35 0,0 18-1,0 17 1,1-17 0,-1 17-1,0 18 1,0-36-1,-35 1-15,36 17 16,-19-17-16,1 17 16,0 18-1,-18-18 1,17 1 0,-17 17 15,18-18-16,-18 18 1,0-18 0,18 18-1,-18-18 1,17 1 0,-17-1-1,0 0 1,0 0-1,0-17 1,0 17 0,0-17-1,0 17 1,0-17-16,0-1 16,0 19-1,0-19 16,0 36-15,0-35 0,0 35-1,0-18 1,0 0 0,0 18-1,0-35 1,-17 35-1,17-35 1,0 34 0,0-34-1,0 17 1,-18-17 0,18 17-1,0 1 16,-18-1-15,18-18 0,0 1-1,0 17 1,-17 1 0,-1-1 15,18-17-31,-18-1 15,18 1 1,0 17 0,0-17-1,0-1 17,0 1-17,0 0 16,0-1 1,0-34 61,0-1-93,0 0 16,0 1-16</inkml:trace>
  <inkml:trace contextRef="#ctx0" brushRef="#br1" timeOffset="43010">8855 2170 0,'-18'0'16,"36"0"46,-18 17-62,17-17 0,1 18 16,0-1-1,-1-17-15,36 36 16,-35-19-16,35 1 16,0 35-1,-18-18 1,0 1-1,0-1 1,-17 0 0,0-17-1,-1-1 1,-17 1 15,0-36 63,0 1-78,0-1-16,0 0 15,18 1-15</inkml:trace>
  <inkml:trace contextRef="#ctx0" brushRef="#br1" timeOffset="43611.54">9684 2187 0,'0'0'15,"17"0"-15,1 0 0,0-17 32,-36 17 14,0 17-46,-17-17 16,-18 53 0,36-53-16,-36 53 15,0-18 1,0 18 0,18-17-1,-1 16 16,36-34-31,-35 17 16,17 1 0,1-19-1,-1 1 1,18 17 0,-18-35-1,18 18 1,0-36 46,0 1-46,0-1-16,0-17 16</inkml:trace>
  <inkml:trace contextRef="#ctx0" brushRef="#br1" timeOffset="46134.97">7355 1570 0,'0'-18'31,"-17"18"16,17 18-31,0-1 0,0 1-16,0 0 15,0-1 1,0 1-1,0 0 1,17-18-16,36 0 31,-35 0-15,0-36 0,-18 1-1,0 17 1,0-17 15,-18 35-15,0 0-1,-17 0 1,17 0-16,1 0 16,-19 35-1,36 1 1,0 34-1,0-52 1,0 0 0,0-1-1,53-17 1,0 0 0,-17-35-1,-1 0 16,-35-1-15,0 1 0,0 0-1,-35 35 1,-1 0 0,1 0-1,35 35 1,-18 18-1,18-18 1,0 1 0,0-19-1,36-17 1,-19 0 0,36-35 15,-35 0-31,-18-1 31,0 19-15,0-19-1,-18 36 17,1 0-32,17 18 15,0 17 1,0-17-1,0 0 1,17-18 0,19 0-1,-19 0 1,1-36 0,-18 19-1,0-1 16,-18 0-15,-17 18 0,53 0 77</inkml:trace>
  <inkml:trace contextRef="#ctx0" brushRef="#br1" timeOffset="51605.05">5486 12823 0,'0'18'47</inkml:trace>
  <inkml:trace contextRef="#ctx0" brushRef="#br1" timeOffset="52859.72">5009 10231 0,'18'0'31,"0"0"-15,-18-18-16,17 18 15,-17-18-15,0 1 16,0-1 0,-17-17-1,-71 17 1,-36 18 0,-17 18-1,53 17 1,17 36-1,54-1 17,17 54-17,0-107-15,35 54 16,18-36 0,35-35-1,-35 0 1,35-53-1,-17 0 1,-36 18-16,53-71 16,-35 18-1,0-53 1,-18 0 0,-35 35-1,0 0 16,0 159 1,-35 17-17,17 72 1,18-1 0,0-53-1,0-70-15,36 87 16,-1-69-1,18-19 1,-18-17 0,36 0-1,-36-53 1,-18 18 0</inkml:trace>
  <inkml:trace contextRef="#ctx0" brushRef="#br1" timeOffset="53542.16">5450 10142 0,'0'0'0,"-53"0"31,53-17-31,0-1 16,0 0-1,0 1-15,36-1 16,34 1 0,1 17-1,17 0 1,-17 52 0,-18 1-1,-36 53 16,-17-35-15,-17-1 0,-19-34-1,1-19 1,17-34 15,18-54-15,0 53-16,36-35 15,17-35 1,35 18 0,-35 52-1,35 0 1,-35 18 0,-36 36-1,1 34 1,-18-34 15,0 34-15,0-17-1,0-18 1,0-17 0,-18-18 15,18-53-16,0 18-15</inkml:trace>
  <inkml:trace contextRef="#ctx0" brushRef="#br1" timeOffset="53892.04">6227 9948 0,'-18'0'0,"18"18"15,-18-18-15,18 18 16,18-18 15,0-18-15,-1-17 0,1-18-1,-18 35 1,-18 0-1,-17 18 1,0 0 0,17 36-1,0-1 1,18-17-16,0-1 16,0 19-1</inkml:trace>
  <inkml:trace contextRef="#ctx0" brushRef="#br1" timeOffset="54191.47">6456 10001 0,'0'18'16,"0"0"-16,0-1 15,17 36 1,1 0 0,-18-35-16,18 35 15,-1 35 1,-17-53 0,0 0-1,0-17 1,18-53 31,0-1-47</inkml:trace>
  <inkml:trace contextRef="#ctx0" brushRef="#br1" timeOffset="54460.1">6826 10037 0,'0'0'15,"-17"0"17,-1 17-32,0 1 15,1-1-15,-1 19 16,0-19-16,-35 54 16,1-1-1,16 1 1,36-36 15,0-17-15,36-53 15,-19 17-31</inkml:trace>
  <inkml:trace contextRef="#ctx0" brushRef="#br1" timeOffset="54892.92">6932 10231 0,'0'0'16,"71"-18"15,-54 18-31,1-18 0,17-17 16,-17 35-1,17-53 1,-17 0 0,-18 18-1,-18 35 1,-35 0 0,-17 70-1,52 1 1,18 0-1,0-1 1,18-17 0,35-35-1,17-18 1,1-18 0,-1-35 15,-52 35-31</inkml:trace>
  <inkml:trace contextRef="#ctx0" brushRef="#br1" timeOffset="55359.47">7461 10054 0,'-17'-17'0,"17"-1"15,0 0 1,0 1-1,17-1-15,19 18 16,-19 0-16,54 0 16,-1 18-1,-17 35 1,0 35 0,-53-35-1,0 17 1,-18-17 15,-17-35-15,0-18-1,17-53 17,36 0-17,0 18-15,34-18 16,19-53-1,0 53 1,-1 18 0,-35 35-1,-17 0 1,53 17 0</inkml:trace>
  <inkml:trace contextRef="#ctx0" brushRef="#br1" timeOffset="55691.3">8414 10195 0,'-18'0'0,"36"0"0,-36 18 15,0-18 1,36 0 15,0 0-31,-1-18 16,-17-17-1,-17 35 32,-1 0-47,0 0 16,18 18-1</inkml:trace>
  <inkml:trace contextRef="#ctx0" brushRef="#br1" timeOffset="57475.13">9155 10266 0,'0'-18'47,"0"1"-31,0-1-16,0 0 15,35-17-15,35-71 16,-17-17 0,-17-36-1,-19 53 1,-17 71-1,0 17 1,-35 36 0,0 52-1,17 54 1,18-36 0,0 53-1,53-53 1,-53-35-1,0-17 1,-35-36 0,-18 0-1,-18 0 1,-17-36 0,17-17-1,71 71 32,18-18-31,35 35-1,-35-17-15,70 17 16,18-35 0,-36 0-1,36-17 1,-35-36-1,-36 0 1,-35-71 0,0 89-1,0 17 1,0 71 15,-35 35-15,35-70-1,0 35 1,0 18 0,35-36-1,18-18 1,17-17 0,1 0-1,-53-17-15,52-54 16,-35 1-1,1-1 1,-19 1 0,-17 52-1,0 71 17,0-35-32,0 34 15,0 37 1,0-19 15,53-52-15,18-1-1,17-17 1,0-35 0,0-35-1,-52 17 1,-19-53-1,1 18 1,-18 52 0,0 89 15,0 36-15,-18-19-1,18-17 1,0 0-1,18-53 1,35 18 0,0-18-1,0-36 1,0 1 0,0-36-1,-18-17 1,-35 35-1,0 36 1,0 87 15,0 18-15,0-35 0,0-35-16,0 35 15,35-53 1,53 0 15,-17 0-15,-18-35-1,17-54 1</inkml:trace>
  <inkml:trace contextRef="#ctx0" brushRef="#br1" timeOffset="57841.7">10936 9684 0,'-18'0'0,"36"0"0,-53 0 15,17 35-15,-17 0 16,35 1 0,0-19-1,70-17 1,-17 0-1,-17-35 1,-36 17 0,0-35-1,-18-17 1,-53 17 0,1 53-1,52 0-15,-52 18 16,52-1-16,0 36 15,18 35 1,36-17 0,34-71-1,1 17 1</inkml:trace>
  <inkml:trace contextRef="#ctx0" brushRef="#br1" timeOffset="58174.78">11536 9543 0,'0'-18'0,"0"36"0,0-54 15,0 19 1,-18 17 0,-17 35-1,0 53 1,17 36-1,-17-19 1,17-69-16,-17 70 16,17-36-1,18-35 1,0-17 0,35-18-1,18 0 1,-35-53-1,0 18 1</inkml:trace>
  <inkml:trace contextRef="#ctx0" brushRef="#br1" timeOffset="58375.09">11254 9878 0,'0'0'0,"-18"0"31,18 17-31,53-17 16,35 0-1,-17 0 1,17-17 0,-71-1-16,54 0 15</inkml:trace>
  <inkml:trace contextRef="#ctx0" brushRef="#br1" timeOffset="59174.5">11906 9701 0,'0'-17'0,"0"-1"31,-17 18-31,-1 0 16,-17 71-1,-1-1 1,1 36 0,17-88-16,18 52 15,0 18 1,36-35 0,34-53-1,36 0 1,-88 0-16,70 0 15,0-70 17,-17-36-17,-54 0 1,-17-53 0,0 18-1,0 106 1,0 88 15,0 53-15,-17 35-1,17-53 1,-18 18 0,18-88-16,0 34 15,-18-16 1,18-54 46,0-52-46,36 34 0,-19 1-16,89-71 15,35 36 1,-52 70-1,-1 35 1,-71-18-16,19 54 16,-36 17-1,-18-17 1,-17-36 0,-1 0-1,19-17 1,-1-18-1,18-18 1</inkml:trace>
  <inkml:trace contextRef="#ctx0" brushRef="#br1" timeOffset="59641.66">12876 9543 0,'0'0'0,"-17"0"16,34 0 15,72 0-16,16-18 1,54 18 0,-124 0-16,71 0 15,-18 0 1,-105 0 15,-54 18-15</inkml:trace>
  <inkml:trace contextRef="#ctx0" brushRef="#br1" timeOffset="59909.39">13123 9560 0,'-17'0'0,"17"18"16,-36 17-1,19 36 1,17-36-16,0 88 15,0-34 1,-36 34 0,19-52-1,-1-18 1,18-18 0,35-53 15,-17 18-16</inkml:trace>
  <inkml:trace contextRef="#ctx0" brushRef="#br1" timeOffset="60325.69">13317 9948 0,'18'-17'16,"-36"34"-16,54-34 15,-36 34 16,0 1-31,-18 35 16,18 17 0,0-34-1,0-19-15,53 1 16,17-18 0,19-18-1,-19-35 1,-17-17 15,-35-18-15,-18-18-1,-18 53 1,-70 35 0,35 18-1,-35 71 1,70-54-16,18 54 15,0-36 1,18-17 0,70-18-1</inkml:trace>
  <inkml:trace contextRef="#ctx0" brushRef="#br1" timeOffset="60623.82">14111 9613 0,'0'0'0,"0"-17"16,0-1-1,-18 36 17,1-1-32,-36 71 15,18 18 1,17-18-1,18 18 1,0-35 0,35-36-1,18-35 1,18 0 0,-36-18-1</inkml:trace>
  <inkml:trace contextRef="#ctx0" brushRef="#br1" timeOffset="60974.14">14499 9525 0,'0'-18'0,"0"36"0,35-53 15,-17 17 1,0 18-16,35 0 15,0 0 1,17 88 0,-35 0-1,-17 54 1,-18-19 0,0-105-16,-18 52 15,-35 1 1,1-54-1,16-17 17,36-17-1,36-36-31</inkml:trace>
  <inkml:trace contextRef="#ctx0" brushRef="#br1" timeOffset="61307.3">15081 9878 0,'36'53'32,"-19"-53"-32,1 0 15,17 0 1,-17-36-1,-1-17 1,-17 36 15,-17 17-31,-36 0 16,18 0 0,17 35-1,0 0 1</inkml:trace>
  <inkml:trace contextRef="#ctx0" brushRef="#br1" timeOffset="62191.86">16510 9931 0,'18'0'16,"-36"0"-16,71 0 0,0-53 31,-53 35-31,0 0 0,0 1 0,0-1 16,-18-52-1,-123-36 1,35 88-1,-35 18 1,35 71 0,-17 35-1,70-18 1,18 35 0,35-105-16,0 70 15,70-70 1,36-1-1,0-34 17,70-36-17,-52-35 1,-107 70-16,19-35 16,-36 18-16,0-89 15,0 54 1,0 52-1,-18 36 1,0 52 0,1-52-16,17 105 15,0-34 1,53-1 0,17-35-1,1-53 1,17 0 15,-35-36-15,17-16-16</inkml:trace>
  <inkml:trace contextRef="#ctx0" brushRef="#br1" timeOffset="62475.26">17092 9454 0,'0'-17'0,"0"34"0,0-52 15,0 18-15,-35 17 32,0 70-17,17 71 1,0-17 0,18 34-1,0-122-15,0 52 16,0-18-1,0-52 17,36-18-17,-1 0 1,0-18-16</inkml:trace>
  <inkml:trace contextRef="#ctx0" brushRef="#br1" timeOffset="62874.1">17127 9913 0,'18'0'31,"0"0"-31,-1 0 16,1 0-16,52 0 16,1-35-1,0-18 1,-36 0-1,-35 35 1,0-17-16,-53 35 31,-18 18-15,-17 70 0,53-35-1,17 35 1,18 0-1,53-53 1,0 1 0,35-36-1,-17 0 1,17-36 0,-70 19-16</inkml:trace>
  <inkml:trace contextRef="#ctx0" brushRef="#br1" timeOffset="63291.98">17639 9842 0,'0'-17'0,"0"34"0,0-87 15,0 35 1,18 35-16,34-36 16,19 19-1,-18 17 1,35 35-1,-17 18 1,-36 35 0,-35-70-16,0 88 15,0-53 1,-35-18 0,-1-18-1,19-17 1,17-17-1,0-36 17,17-18-17,36-17 1,-17 35 0,16 18-1,-16 0 1,-19 17-16,36-17 15</inkml:trace>
  <inkml:trace contextRef="#ctx0" brushRef="#br1" timeOffset="63640.85">18574 9419 0,'0'-17'0,"0"34"15,0-52-15,0 53 47,0 52-31,-36-17 0,1 106-1,18-124-15,-1 71 16,0 0-1,18-36 1,0-34 0,18-19-1,70-17 1,-35 0 0,0-35-1,0-18 1</inkml:trace>
  <inkml:trace contextRef="#ctx0" brushRef="#br1" timeOffset="63907.41">18450 9754 0,'-17'0'0,"34"0"0,-17 0 31,53 0-15,18 0 0,17 0-1,0-17 1,-70-1 0,17 0-1,-17 1 1</inkml:trace>
  <inkml:trace contextRef="#ctx0" brushRef="#br1" timeOffset="64640.87">19350 9578 0,'0'0'0,"17"-53"16,-17 35-16,0 1 15,0-1-15,0 0 16,-17 18 31,-54 89-31,18 34-1,18 18 1,17-53-1,18 1 1,0-19 0,0-52-16,36-1 15,17 19 1,0-36 0,17 0-1,1-53 1</inkml:trace>
  <inkml:trace contextRef="#ctx0" brushRef="#br1" timeOffset="65056.44">19826 9543 0,'0'0'15,"0"-36"1,18 36-16,-1-17 16,1 17-1,35 0 1,0 88 0,-18-18-1,-17 54 1,-18-89-16,0 36 15,0 17 1,-53-35 15,18-35-15,-1 17 0,1-35-1,17 17 1</inkml:trace>
  <inkml:trace contextRef="#ctx0" brushRef="#br1" timeOffset="69531.17">7426 1482 0,'0'-18'16,"-18"18"31,1 0-47,-1 0 15,0 18 1,-17 17-1,17 0 1,18 0 0,0 36 15,0-53-31,0 17 16,0 0-1,0 1 1,18-36-1,35 0 1,-18 0 0,36-18-1,-36-17 1,0-18 0,-35 17-1,0-17 1,0 36-16,-17-18 15,-36 17 1,0 0 15,18 18-15,-18 0 0,35 18-1,-17 52 1,17-17-1,18 18 1,0-36 0,0 1-1,35-36 1,-17 0 0,0 0-16,35 0 15,0-36 1,0-17-1,-36 0 1,-17-17 15,-35 17-15,-18 53 0,-18-18-1,18 18 1,18 36-1,0 34 1,17 1 0,18-36-1,18 0 1,17-35 0,0 0-1,1-17 1,-19-36-1,1 0 1,-18 35 15,0 0-15,-18 18 15</inkml:trace>
  <inkml:trace contextRef="#ctx0" brushRef="#br1" timeOffset="87021.35">6862 11412 0,'0'-17'15,"0"-1"1,0 0-16,0 1 16,0-1-1,-18 18 16,-35 0-15,-35 18 0,70-18-16,-52 35 15,-1 36 1,36-1 15,-1 18-15,19-17-1,-1 17 1,18-17 0,0 17-1,35-18 1,18-17 0,18-35-1,-1-18 1,72 0-1,-37-35 1,19-36 0,-18-17-1,-53 17 1,-53-17 15,0 0-15,-36-53-1,1 53 1,-35 0 0,-1 35-1,-17 35 1,70 18-16,-70 35 16,-18 18-1,0 35 1,53-17-1,18 35 1,17-53 0,18 17-1,0-52-15,0 17 32,71-17-17,17-18 1,-53 0-16</inkml:trace>
  <inkml:trace contextRef="#ctx0" brushRef="#br1" timeOffset="87471.97">7514 11412 0,'0'0'16,"0"-17"-16,0-1 0,0 0 15,0 1 1,0-1 15,0 36-15,-17-1-1,17 72 1,0-19 0,-18 36-1,18-71-15,-35 36 16,17-1 0,18 1-1,-18-36 1,18 1-1,-17-36 1,17-18 15,17-35-15</inkml:trace>
  <inkml:trace contextRef="#ctx0" brushRef="#br1" timeOffset="88203.37">7955 11430 0,'0'-18'0,"-18"18"31,1 18-15,-18 0-16,-36 17 15,-35 18 17,0-18-17,36 0 1,52-35-16,-35 18 15,36-18 1,34 0 31,1 0-31,17 18-1,-17-18-15,17 53 16,0-36-1,18 36 1,-35 0 0,17 18-1,-35-54-15,35 36 16,-17-35 15,53-18-15,-18-18-1,-1-35 1,-16 18 0,-19-36-1,1 36 1,-18 17 0,18 18-1,-18-17 1,17-1 31</inkml:trace>
  <inkml:trace contextRef="#ctx0" brushRef="#br1" timeOffset="89007.4">8978 11730 0,'0'0'0,"-88"-18"31,70 18-31,-17-17 16,0 17-1,0 0 1,52 0 31,1 0-47,141 0 16,70-18 15,-176 18-31,123-18 15,89 1 1,-71-1 0,0 18-1,-53 0 1,-88 0 0,-36 0-1,-17-18 110,0 1-125</inkml:trace>
  <inkml:trace contextRef="#ctx0" brushRef="#br1" timeOffset="89704.85">10178 11342 0,'0'0'0,"-18"-18"0,18 1 16,-18 17-16,-17-36 16,0 36-1,17 0 1,18 18 15,0 0-15,0 34-1,35 19 1,36 0 0,0-36-1,-1-18 1,-17 1 0,0-18-1,-35 0-15,-1 0 31,-34 0 16,-1 0-47,-17 18 16,17-1 0,-53 36-1,-17 0 1,18 18-1,-36-1 1,88-52-16,-35 35 16,18 17-1,17-34 1,-17-19 0,17-17 15,18-17 0,53-36-15,-35 35-1</inkml:trace>
  <inkml:trace contextRef="#ctx0" brushRef="#br1" timeOffset="92720.16">11818 11430 0,'0'0'0,"0"-18"31,0 1-31,0-1 16,-18 0-1,1 18-15,-71-35 16,70 35-16,-35 0 16,-35 0-1,35 53 1,-35 71 15,35-19-15,35 54-1,18-88 1,35-36 0,36-17-1,0-18 1,34-53 0,1-36-1,-18 1 1,-52-18-1,-36 36 1,17-1 0,-17 89 15,0 35-15,36 35 15,-1 0-16,18-35 1,35 0 0,-17-18-1,-36-35-15,53 18 16,0-18 0,-35-35-1,18-18 1,-36-35-1,36-18 1,-19 18 0,-16 35-1,17 53 1,-36 0 31,-17 17-32,0 1 1,0-36 31,-17 1-31,17-1-16,-18-17 15,0 0 1,-17 35-1,17 17 1,1 71 0,-1-17-1,1 35 1,17-71 0,0 36-1,52-19 1,1-16-1,0-19 1,0-17 0,-35 0-16,35-17 15,17-36 1,1-35 0,-1-1-1,19-16 1,-36 52-1,17 17 1,-52 36 0,17 18-1,-17 0 1,-18-1 15,-18-34 16,0-1-31,1 0-1,-19 1 1,19 17 0,-1 0-16,-35 35 15,18 18 1,0 35-1,-1-17 1,36 17 0,0-18-1,53-34 1,36-1 15,-1-35-15,-18 0-1,36-35 1,-35-1 0,17-34-1,-53-18 1,-35 17 0,0 1-1,0 52 1,-35 18-1,-18 35 1,35 18 0,-17 53-1,35-53 1,0 17 15,35-34-15,36-19-1,-1-17 1,1 0 0,17-53-1,-17-17 1,-54 52-16,1-17 16,17-71-1,-17 53 1,0 53-1,-18 18 17,17 52-17,36 1 1,-35-53-16,35 105 31,-53 71-15,0-17-1,-36 69 1,-34-69 0,-54 105-1,54-123 1,17-71 0,35-17-1,18-89 16,18-17-15,-18-1-16,35-52 16,36-106-1,-54 88 1</inkml:trace>
  <inkml:trace contextRef="#ctx0" brushRef="#br1" timeOffset="93153.12">14146 11642 0,'0'-36'0,"0"72"0,-35-107 15,-18 1 1,18 17 0,35 0-1,0 35-15,53-52 16,17 34-1,54 19 1,-36 17 0,36 88-1,-107-18 1,-17 36 15,-70-53-15,-36 18-1,0-36 1,35-17 0,18-1-1,18-17 1,35-17 15,18-1-15,17-17-16</inkml:trace>
  <inkml:trace contextRef="#ctx0" brushRef="#br1" timeOffset="93570.43">14852 11130 0,'0'-18'16,"0"1"-16,0-1 16,-18-35-1,1 53 1,-19 71 15,19-18-15,17-18-16,0 89 15,-18 17 1,0-18 0,18-70-1,0-35-15,0 35 16,36-36 0,-1 1 15,0-18-16,18-35 1,-18-18 0,1 0-1</inkml:trace>
  <inkml:trace contextRef="#ctx0" brushRef="#br1" timeOffset="93819.77">14799 11359 0,'-18'0'0,"36"0"0,-53 0 15,35-17 1,17 17 0,36 0 15,18-35-16,-54 35-15,36 0 16,18-36 0,-36 36-16</inkml:trace>
  <inkml:trace contextRef="#ctx0" brushRef="#br1" timeOffset="94287.31">15787 11077 0,'0'0'0,"-18"-17"16,1 17 0,-1 0-1,0 0 1,18 17-16,-17 54 16,-1 17-1,0 53 1,1 0-1,17-53 1,0-17 0,0-36-1,35 0 1,18-35 15,0 0-15,17-35-1,-52 18-15</inkml:trace>
  <inkml:trace contextRef="#ctx0" brushRef="#br1" timeOffset="94783.45">16369 11130 0,'0'0'0,"-18"0"0,1 0 16,17-18-16,17 18 47,36 18-32,0 35 1,18 53 0,-36-18-1,-17-70-15,-1 70 16,-17-53-16,0 36 16,-17-1-1,-54 1 1,18-36-1,-17 0 1,34-17 0,1-18-1,17 0 1,18 18 15,0-36 0</inkml:trace>
  <inkml:trace contextRef="#ctx0" brushRef="#br1" timeOffset="98169.93">5433 12965 0,'17'0'0,"-34"0"0,34-18 16,19 0-1,-36 1 1,0-1 0,-18 18-16,0 0 0,-35-35 15,-70 35 1,35 0 0,-53 70 15,17 18-16,89-52-15,-53 70 16,52 35 0,36-18-1,36-35 1,70 18 0,-18-71-1,-53-17-15,53-18 16,53 0-1,18 0 1,-35-35 0,17-36-1,-35 1 17,-18-18-17,-35 35 1,-18-36-1,-35 37 1,-53 16 0,18 19-16,-18 17 15,18 0-15,-107 35 16,54 0 0,18 53-1,52-17 1,18 35-1,35-36 1,54-34 0,-37-36-1,54-18 1,-35-35 15,-18 0-15,-18-53-1,-35 53 1,0 18 0,0 53 15,0-1-31,0 19 16,18 52-1,17-35 1,18 0-1,17-36 1,1-17 0,17-53-1,-53 36 1,1-19-16,-19 19 16,19-54-1,-36 1 1,0 17-1,0 35 1,0 53 15,0-17-31,0 53 16,0-18 0,0 17-1,-18-17 1,18-71 46,0-17-62,0-18 16,0-17 0,53-1-1,35 1 16,-53 70-31,18 0 16,18 35 0,-36 18-1,0 35 1,-17-35 0,17-18-1,18-17 1,-35-18-1,35-18 1,0-17 0,17-36-1,18-17 1,1 0 15,-19 53-15,-35 17-1,-17 18 1,0 18 0,-18-1-1,0 1 1,0-36 15,0 1-15,-18-19-1,0 36 1,1 0 0,-1 0-16,1 18 15,-19 53 1,1 34 0,17-16 15,18-19-16,36 1 1,34-36 0,1-17-1,35-18 1,-1-53 0,-34 0-1,-53 35-15,35-52 16,-53 17-1,17-18 1,1 36 0,-1 35 31,-17 17-32,36 1 1,17 0-1,17-18 1,1 0 0,-36-36-1,-35 19-15,18-36 16,-18 0 0,-18-18-1,-35 54 1,-17-1-1,17 36 1,-18 52 0,36 36-1,17-35 1,18 17 15,0-35-15,88-18-1,-17-17 1,35-18 0,17-18-1,-35-17 1,1-36 0,-36-35-1,-18-35 1,-18 35-1,19-17 1,-19 70 0,-17 35-1,0 36 1,0 53 0,0-36-1,0 106 1,0-17-1,-35-1 1,35-35 0,0-17-1,18-71 1,52 0 0,1-18-1,-1-17 1,-17 0-1,-35-1 1</inkml:trace>
  <inkml:trace contextRef="#ctx0" brushRef="#br1" timeOffset="99020.31">9719 13194 0,'0'0'0,"18"0"47,17 18-47,-17-18 0,17 0 15,106 0 1,-88 0-16,159 0 16,-71 0-1,17 0 1,-34-18-1,-71 0 1,-53 1 0,0-1-16,-18-17 15,-88 17 1,36 0 0,-18 18-1,70 0 16,53-17 1,36 17-17,17 0 1,-17 0 0,-1 17-1,-70 19 1,0-19-16,-18 54 15,-52 17 1,17-35 0,-18 18-1,18-54 1,18 18 0,53-35 15</inkml:trace>
  <inkml:trace contextRef="#ctx0" brushRef="#br1" timeOffset="100103.55">12400 13423 0,'18'-17'47,"-18"-1"-47,17 0 16,-17 1-16,0-19 15,-53-34 1,-17 17-1,-71 0 1,-18 53 0,36 18-1,-36 52 1,88 18 0,71-52-1,0 69 1,36-16-1,52-19 1,0-52 0,53-18-1,18-71 1,-18-35 0,-18-17-1,-52 17 1,-36-70-1,-35 52 1,0 1 0,-35 105-1,-18 53 1,18 71 0,-1 53 15,19-35-16,17 34 1,0-122-16,17 52 16,54-18-1,17-52 1,-17-18 0,17-53-1,0-35 1,-35 17-1,-53 1 1,0 34 0,0 72 15,0 34-15,0-17-1,0-35-15,-18 52 31,18-34-15,0-19 0,0-34 15,0-36-15,0 35-16</inkml:trace>
  <inkml:trace contextRef="#ctx0" brushRef="#br1" timeOffset="100303.84">12947 13088 0,'0'-18'15,"18"18"48,-1 0-48,1 0-15,-1 0 0,1 0 16,35 18 0</inkml:trace>
  <inkml:trace contextRef="#ctx0" brushRef="#br1" timeOffset="102735.97">13600 13229 0,'0'0'0,"17"0"16,-17-17-1,0-1-15,-17 0 16,-1 18-16,-53 0 16,54 0-1,-71 0 1,-1 36-1,54-1 1,35 18 0,18-18-1,88 0 1,-1-17 0,-16 17-1,-54-17 1,-35-1-1,-18 19 1,-35-1 0,36-35-16,-89 18 15,18-18 1,-1-18 0,37 18 15,34-18-16,36 36 17,-1 0-32,54-1 15,70 1 1,0-18 0,-35-18-1,17-35 1,-17 0-1,-53 1 1,-35-19 0,-1-17-1,-17 53 1,0 87 15,-17 19 0,-1 0-15,18-19 0,0 1-1,0-35 1,0-36 31,0 1-47,0-1 15,35-52 1,18-19 0,-53 54-16,53-18 15,35 36 1,-35 17 0,-18 17 15,1 36-16,-1 18 1,-35-54-16,18 19 16,-18-1-1,0-18 1,17-17 15,1 0-31,0-17 16,17-54-1,18 18 1,17-35 0,1 35-1,-36 36 1,-17 17-16,-1 0 31,-17 53-15,0 17-1,0 1 1,18-18 0,0-18-1,17-18 1,18-17 0,-18 0-1,36-35 1,-18 0-1,-18-18 1,0-35 0,-35 70-16,0-35 15,0 36 1,0 34 31,-17 19-47,17 16 31,0-34-31,0 53 16,0-36-1,0 0 1,0-17 0,70-18-1,-17 0 1,35-53-1,0 0 1,-17-18 0,-18-17-1,-35 0 1,-18 70 0,0 1-1,-53 17 1,17 17-1,36 36 1,0-17 0,0 34-1,36-35 1,-19 36 0,-17-53 15,0-36 16,0 0-16,-17 18-15,17 18 15,0 0-31,0-1 15,0 1 1,17 0 0,1-18-16,17 0 15,53 0 1,1-18 0,-19 0-1,1-35 1,-36 36-16,18-54 15,0-35 1,-18 18 0,-17 18-1,-18 52 1,-18 18 0,0 53 15,18 35-16,0-17 1,0-18 0,36-1-1,-36-34 1,0 17 0,0-17-1,-18 0 1,0-18 15,-17 0-15,-18 0-1,18 0 1,17-18-16,-52-17 16</inkml:trace>
  <inkml:trace contextRef="#ctx0" brushRef="#br1" timeOffset="103103.23">15046 12788 0,'-18'0'16,"36"0"-16,-53 0 0,17 18 15,18-1-15,-18 19 16,18-19 0,18 19-1,17-36 1,-17-18 0,-18-17 15,0-1-16,-35 19 1,17 17 0,-17 35-1,35 0 1,35 1 0</inkml:trace>
  <inkml:trace contextRef="#ctx0" brushRef="#br1" timeOffset="103735.42">16686 12929 0,'0'0'15,"0"-17"-15,0-19 16,0 19 0,-17 17 15,-1 17-16,-52 54 1,34 17 0,1 36-1,0-19 1,35-69-16,0 34 16,0-17-1,35 0 1,18-18-1,-35-35 1,34 18 0,-34-18-16,17 0 15,18-53 1,-35 53 0</inkml:trace>
  <inkml:trace contextRef="#ctx0" brushRef="#br1" timeOffset="104119.65">17039 12894 0,'0'0'0,"0"-18"0,0 1 15,18-1 1,17 18-1,18 0 1,0 71 0,0 17-1,-18 35 1,-35-34 0,0 16-1,0-87 1,-53 35-1,18 0 1,17-36 0,-17-17-1,17 0 1,-17 0 0,0-17-1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2:35:11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 1270 0,'-18'-18'0,"1"1"16,-19 17 15,36 17-16,0 54 1,36-1 0,-19-70-16,36 53 15,18-53 1,17 0 0,18-35-1,-36-18 1,-52 36-16,35-54 15,-53 36-15,0-53 16,0 52 0,0 72 15,-35 87 0,17-88-31,0 36 16,1-18-16,-1 158 15,18-52 1,0 0 0,0-71-1,0-17 1,0-54 0,-35-17-1,-36-53 1,1 0-1,-36-35 1,35 53 0,54 35-1,17 53 17,53 0-17,52 0 1,-16-36-1,69-17 1,-122-17-16,34-19 16,-17 19-16,106-89 15,-71 0 1,-17-70 0,-54 70-1,-17 0 1,0 88-16,0 1 15,-35 87 17,-18 107-17,0 17 17,53-141-32,-35 158 15,17 1 1,1-141-16,-1 158 15,-35 53 1,35-53 0,18-70-1,0-18 1,36-105 0,34-72-1,36-70 1,0-52-1,-88-36 1,-18 17 0,-89-34-1,72 158 1,-89-53 0,53 71-1,35 17 1,1 18-1,17-18 1,53-17 0,35-36-1</inkml:trace>
  <inkml:trace contextRef="#ctx0" brushRef="#br0" timeOffset="766.51">3369 1852 0,'0'-18'0,"0"36"0,0-53 0,0 17 15,0-17-15,0-71 16,53 35 0,0 54-1,17-1 1,1 89 0,-71-54-16,18 107 15,-18-36 1,0 18-1,0-71 1,17-17 0,1-18-1,17-18-15,0 1 16,71-72 0,0-16-1,-53-19 1,-35 53-1,-18 107 17,0-1-32,-53 124 15,35 52 1,18-17 0,0 71-1,0-18 1,0-35-1,0-159-15,0 123 16,-53-53 0,-35-52-1,0-71 1,-18-35 15,18-89-15,35-52-1,53 35 1,53 0 0,35-18-1,-35 71-15</inkml:trace>
  <inkml:trace contextRef="#ctx0" brushRef="#br0" timeOffset="1632.68">4498 1711 0,'18'-35'16,"-36"70"-16,36-106 0,-18 54 0,-18-19 16,0 36-1,-52 0-15,-36 89 32,18 69-17,52-52 1,19 18-1,17-71 1,106-18 0,35-35-1,-18-35 1,1-71 0,-54 0-1,-52-70 1,-89 17-1,-87 106 1,-1 88 0,35 71-1,36 53 1,88-53 15,0-1-15,124-34-1,34-71 1,36-35 0,-53-18-1,1-53 1,-54 0 0,-71 71-16,19-53 15,-36 70 1,0 89-1,-18 52 1,0-35 0,18-17-1,18-36 17,53-35-17,34-35 1,-34-36-1,17-35 1,-70 36 0,-18 52-1,0 71 1,0 53 0,0-18-1,0-35 1,53-35-1,53-18 1,88-53 0,-141 35-1</inkml:trace>
  <inkml:trace contextRef="#ctx0" brushRef="#br0" timeOffset="2216.08">6509 1887 0,'0'-17'16,"0"-1"-16,17 0 0,1 1 16,35-36-1,17-88 1,1 17-1,-53 36 1,-18 53-16,0-18 16,-18 71-1,-53 105 1,-17 142 0,35 70-1,18-71 1,-35 124-1,34-317-15,-17 158 16,36-158-16,-19 105 16,36-35-1,0-88 17,18-53-17,53-123 1,-36 35-1,-17 35-15,17-53 0</inkml:trace>
  <inkml:trace contextRef="#ctx0" brushRef="#br0" timeOffset="2517.1">6473 2117 0,'-35'-177'16,"70"354"-16,-70-495 15,35 283-15,53-71 16,106 35-1,17 54 1,-52 52 0,-54 71-1,-70-88 1,-17 70 0,-142 18-1,35-53 1,-17-36-1,71 1 1,87-36 15,1 18-31,105-53 16</inkml:trace>
  <inkml:trace contextRef="#ctx0" brushRef="#br0" timeOffset="3180.62">7056 1905 0,'0'0'0,"35"-35"16,-18 17-16,19-17 31,17-53-31,-36 35 32,1 35-32,0-35 15,-36 71 16,0-1-31,-52 54 16,17 52 0,35-52-1,18 0 1,71-71 0,17 0-1,18-36 1,-53-17-1,-18 0 1,-35-17 0,0-18-1,0 52 1,18-17 0,35 18-1,-18 18 1,53 34-1,-35 18 1,17 71 0,-70 0-1,0-53 1,0-18 0,-17-35-1,-18-35 1,17 0-1,18 0-15,0-36 16,0 0 0,88 1-1,0 17 17,53-18-17,-105 54-15</inkml:trace>
  <inkml:trace contextRef="#ctx0" brushRef="#br0" timeOffset="4081.75">8290 1235 0,'0'-18'16,"-53"142"15,36-89-15,17 0-16,0 124 15,-18-89-15,18 213 16,-35-72-1,0 107 1,-1-71 0,-17 53-1,36-230 1,-19 142-16,36-159 16,0 105-1,0-52 1,89-88-1,16-53 1,37-89 0,-125 89-16,54-177 15,-71 36 1,-71-142 0,-52 89-1,-107 0 1,19 70-1,193 124 1,18 17-16,35-17 16,54-18-1,69-35 17,-34 17-17,17-70 1,-106 123-16,0-17 15,-17 17-15,0-17 16,-18 88 15,-18 53-15,0-18 0,18-53-16,0 36 15,0-53-15,0 17 16,71-17-1,-18-18 1,53-36 0,-53-34 15,-36 34-31,1-69 16,-18 69-16,-18-52 15,-88 35 1,1 53-1,34 18 1,36 52 0,35-52-16,0 35 15,0-35-15,0 35 16,53-1 0,35-34-1,-18-18 1,-17 0-1</inkml:trace>
  <inkml:trace contextRef="#ctx0" brushRef="#br0" timeOffset="5131.78">8749 1782 0,'0'-18'0,"0"0"0,0 1 15,0-36 1,0-18 0,35 18-1,-70 300-15,105-494 16,-140 477-16,158-460 0,-17 230 15,-18 35 1,17 54 0,-52-1-1,-18 18 1,0-36 0,-18-70 30,18-17-46,0-36 16,0-18 0,35-17-1,-17 53 1,35-1 0,-18 36-16,106-35 15,-35 35 1,-18 0-1,-70 0 1,-18 35 0,-18 36-1,-35 17 1,18 0 0,18-17-1,17-1 1,0-34-1,0-19 1,0-34 15,0-1-15,17-52 0,1-36-1,52-35 1,19 52-1,-1 72 1,-18 17 0,1 53-1,-36 17 1,0 36 0,-35-53-1,0-35-15,0 35 16,0-36-1,0-34 17,0-1-17,18-88 1,88-35 15,53 17-15,-36 72-1,18 52 1,-35 52 0,-106 54-1,0-88-15,0 123 16,-18-53 0,-35 0-1,36-52 1,-18-19-1,17-17-15,0 18 16,18-36 0,0 1-1</inkml:trace>
  <inkml:trace contextRef="#ctx0" brushRef="#br0" timeOffset="7553.11">12047 1552 0</inkml:trace>
  <inkml:trace contextRef="#ctx0" brushRef="#br0" timeOffset="8366.59">12171 1499 0,'0'-17'0,"0"34"0,17-34 0,-17-1 16,0-35 0,0 35-1,0 1 1,-17 17 0,-36 53-1,35-18-15,-17 36 16,17-36-16,-17 159 15,35-53 1,0-18 0,53-52-1,70-36 1,54-35 15,-54-53-15,1-70-1,-54-1 1,-17-87 0,-35 70-1,-18 17 1,0 107 0,-53 52-1,18 53 1,-18 124-1,18-18 1,35-88 0,0-71-16,52 35 15,19-70 1,17 0 15,0-53-15,1-35-1,-72 53-15,18-36 16,-17 36 0,-18 70-1,-18 36 1,-17 17 0,18-35-1,17 0 1,0-35-1,35-71 17</inkml:trace>
  <inkml:trace contextRef="#ctx0" brushRef="#br0" timeOffset="8564.69">13123 1640 0,'0'-17'0,"0"34"0,0-52 15,-17 35 1,-19 0 0,19 18-1,17-1-15,0 19 16,35-1 0,0-17-1,18-18 1</inkml:trace>
  <inkml:trace contextRef="#ctx0" brushRef="#br0" timeOffset="9314.34">13547 1658 0,'0'0'15,"17"-18"-15,-17 1 0,-35 52 32,17-17-17,-35 70 1,18 0-1,35-53-15,-17 54 16,17-54-16,0 35 16,17 1-1,18-53 1,54-18 0,16-53-1,-34-36 1,-53 54-16,70-176 15,-35 52 1,-36 18 0,1 88-1,-71 159 32,0 70-31,0 0-1,36-70 1,-1-18 0,18-70-1,0-36 1,0 1 0,53-71-1,53-1 1,-36 19-1,1 35 1,-89 35 15,1 0-31,-54 35 16,-35 35 15,71-17-15,17 18-1,18-54-15,18 36 16,35 18 0,35-36-1,0-35 1,18 0 0,18-17-1,-54-36-15</inkml:trace>
  <inkml:trace contextRef="#ctx0" brushRef="#br0" timeOffset="9897.15">15346 1393 0,'0'0'16,"0"-17"-16,-18-1 0,1-17 16,-1 17-1,0 36 1,1 17-16,-19 53 16,-17 106-1,18-35 1,-18 18-1,36-72 1,-1-69 0,18-72 15,35-69-15,-17 69-1,17-34 1,124-89-1,-18 71 1,-106 88-16,124-18 16,-88 71-1,-36 35 1,-35 0 0,-141 1-1,0-36 1,-18-18-1,71-18 1,70-17 0,71-17-1,0-18 1</inkml:trace>
  <inkml:trace contextRef="#ctx0" brushRef="#br0" timeOffset="10314.16">15734 1729 0,'53'-36'15,"-106"72"-15,141-107 16,-70 71-16,-18-18 16,0 36-1,-18 70 1,-52 36 0,17-18-1,53-1 1,17-69-1,36-19 1,71-52 0,-36-36-1,18-70 17,-106 18-17,-18-1 1,-53 89-1,-70 35 1,53 71 0,0 35-1,70-36 1,18-17 0,71-35-1,-1-18 1</inkml:trace>
  <inkml:trace contextRef="#ctx0" brushRef="#br0" timeOffset="10614.03">16457 1358 0,'0'0'0,"0"-17"15,-18 17 1,-17 35-1,-18 35 1,0 107 0,53-142-16,-17 71 15,-1 106 1,0-124 0,1-35-1,17-36 1,17-17-1,36-53 1,-35 36-16</inkml:trace>
  <inkml:trace contextRef="#ctx0" brushRef="#br0" timeOffset="11114.43">16792 1341 0,'0'-18'16,"0"36"-16,0-54 0,0 19 15,0 34 1,0 89 0,0 35-1,-35 71 1,-18-71 0,18-18-1,17-52 1,0-53-1,18-89 17,36 1-17,-19 34-15,54-70 16,-18 54 0,-36 34-1,36 18 1,-17 88-1,-36 36 1,0-36 0,17 0-1,1-70 1,0-18-16,52 0 16,1-18-1,-1-35 1,-17-18-1,-53-70 1,0 36 0</inkml:trace>
  <inkml:trace contextRef="#ctx0" brushRef="#br0" timeOffset="11332.78">16192 1535 0,'-17'0'0,"34"0"0,-52 0 16,53 0-1,123 0 1,0 0 0,71 0-1,-177-18-15,88 18 16,-34-18-1</inkml:trace>
  <inkml:trace contextRef="#ctx0" brushRef="#br0" timeOffset="12030.89">18785 1658 0,'0'-18'0,"0"36"0,0-53 16,0 17-16,0 0 16,-53 18-1,36 18-15,-54 53 32,-17 70-17,53-35 1,35 17-1,70-70 1,-34-35-16,105 17 16,-18-35-1,36-18 1,-88-35 0,-1-70-1,-70-18 1,0 88-16,0-141 15,-18 123 1,-52 36 0,-1 88-1,-17 106 17,53-18-32,0 0 31,35-53-16,0-53 1,35-17 0,18-18-1,53-88 1,-71 70-16,18-52 0</inkml:trace>
  <inkml:trace contextRef="#ctx0" brushRef="#br0" timeOffset="12247.69">19456 1640 0,'35'-53'16,"-70"106"-16,105-123 0,1-1 15,-106 124 17,17-18-17,-53 89-15,-17 35 16,53-53 15,0-18-15,17-53-1,18-17 1,18-18-16,70 0 16,-18-36-16</inkml:trace>
  <inkml:trace contextRef="#ctx0" brushRef="#br0" timeOffset="12597.6">19967 1693 0,'35'-70'16,"-70"140"-16,70-158 15,-123 88 1,-88 71 0,17-1-1,36 1 1,87-54 0,1 1-1,35 0-15,0 35 16,0-36-16,0 36 15,88 35 1,1-35 0,69 0-1,-17-18 1,-88-35-16,71 0 16,17-35-1,-71 0 1,-52-36-1,-71 71 1</inkml:trace>
  <inkml:trace contextRef="#ctx0" brushRef="#br0" timeOffset="14263.33">9155 3757 0,'35'0'16,"-18"0"0,1-18-16,35-17 15,-35 18-15,70-72 16,35-69 0,-87-54-1,-36 71 1,-106 53-1,0 88 1,-70 88 0,17 106-1,53 17 1,106-52 15,71-88-15,87-71-1,-17-18 1,89-123 0,-124 18-1,-54-36 1,-52 88 0,-35 142 15,18 70-16,17-53 1,17 18 0,71-71-1,1-35 1,-54 0 0,71-35-16,35-53 31,-71-36-16,-34 54 1,-36 52 0,0 71-1,-18 18 1,-35 52 0,53-70-1,0-18 1,88-70 15,-70 35-31,35-53 16,70-70 15,-70 52-31,0 36 31,-35 70-15,-18 36-1,17 34 1,1-87-16,35 35 16,70-35-1,19-18 1,69-18 0,-34-70-1,-89 17 1,-53-123-1,-53 106 1,-70 53 0,-18 35-1,-52 88 1,52 53 15,88-18-15,71-52-1,53-53 1,53-18 0,-18-36-1,0-52 1,-106 53-16,36-89 16,17-87-1,-70 52 1,-1 18-1,-17 106 1,-35 105 0,17-35-16,1 142 15,-1-18 1,18 35 15,18-89-15,70-34-1,0-36 1,-53-35-16,106 0 16,36-70-1,-71 17 1</inkml:trace>
  <inkml:trace contextRef="#ctx0" brushRef="#br0" timeOffset="16281.05">13388 2857 0,'0'-17'16,"0"34"-16,0-52 0,0 18 15,0-1 1,0 0-16,-35 18 15,-54 18 1,37 52 0,-19 72-1,71-19 1,0 53 0,0-140-16,53 70 15,88-18 1,35-53-1,-35-35 1,36-53 0,-18-70-1,-71-18 1,-88 35 15,-53 18-15,-53 88-1,0 17 1,71 1-16,-36 35 16,54-18-16,-19 36 15,19 52 1,17-70 0,17 0-1,54-53 1,35-35-1,-71 17-15,53-53 16,1-52 0,-37 35-1,-52 52 1,0 54 0,0 53 15,-17 34-16,17-34 1,53 0 0,35-54-1,18-17 1,-53-17-16,35-19 16,-53 1-16,18-36 15,-18-52 1,-35 70-1,-17 106 17,-1-35-17,-35 87-15,53-87 0,-35 70 16,17 0 0,18-70 15,36-36 0,-19 1-31,18-36 16,54-106-1,-36 89 1,17 17 0,-52 53-1,17 88 1,-35-70-16,35 70 15,53 0 1,1-18 0,-54-70-1,0 0 1,18-70 15,-53 52-31,53-88 16,18-35-1,17 36 1,-35 69 0,0 36-1,-36 0 1,-17 18-16,0 0 16,18-18-16,-18 35 15,0-53 48,0 1-48,0-1 1,-18 0-16,-35 18 16,0 53 15,-17 53-16,52-35 1,18 34 0,0-87-16,36 35 15,122-35 1,1-18 0,17-18-1,-52-88 1,-89 18-1,-17 53-15,-18-36 16,-18 18 0,-52 36-1,-1 69 1,1 54 15,70-70-31,0 34 16,17 54-1,54-89 1,35-18 0,-18-17-1,35-52 1,-17-90 0,-18-34-1,-35 17 1,0 1-1,-53 105 1,-18 70 0,-52 54-1,52-36-15,-17 89 16,35-1 15,71 1-15,52-19-1,-52-69 1,-1-36 0,-35-18-1,1-53 1,-36-17 0</inkml:trace>
  <inkml:trace contextRef="#ctx0" brushRef="#br0" timeOffset="16946.36">17974 2734 0,'-18'-35'0,"36"70"0,-53-88 15,35 35-15,-18 1 0,0-18 16,1 35 0,-1 17-16,1 71 15,-1 71 1,0-18-1,18 53 1,-17-70 0,17-18-1,0-89 1,-18-70 31,18-53-32,18 71-15,17-35 16,-17 52-16,87-70 16,19 53-1,52 52 1,-70 36 0,-88 71-1,-71-54 1,-106 18-1,106-70-15,-88 0 16,-18-1 0,106 1-1,89-36 17,-19 1-17,107-54 1,-89 53-16</inkml:trace>
  <inkml:trace contextRef="#ctx0" brushRef="#br0" timeOffset="18645.9">18433 3052 0,'53'0'15,"-106"0"-15,123-18 0,-52 18 16,-18 18 0,0 70-1,-18 35 1,18-35-1,18 1 1,35-72 0,53-17-1,-1-53 1,-16-53 0,-19 1 15,1-19-16,-54 107 1,-17 34 0,-35 36-1,0 71 1,35-54 0,0 18-1,17-52 1,89-19-1,-18-34 1,-17-72 0,-18-16-1,-18-19 1,-17-88 0,-1 71 15,-17 106-16,0 88 1,-35 70 0,18 1-1,-1 52 1,18-52 0,70-36-1,19-70 1,34-36-1,-35-53 1,18-70 0,-35-17-1,-54 105-15,36-89 16,0 19 15,-53 105-15,-35 89-1,-18 35 1,-18 35 0,54 0-1,17 0 1,35-70 0,36-36-1,17-35 1,-53 0-16,53-18 15,-70 1-15,53-54 16,-1-35 0,-35 53-1,-52 71 17,-1 0-17,-17 35 1,17-18-16,1 35 15,17 19 1,0-54 0,105 0-1,-16-35 1,16-35 0,-87-89-1,-18 36 1,-53 18-1,-35 52 1,35 18 0,35 0-1,18 18-15,0-1 16,53-17 0,71 0 15,-18 0-16,17-17 1,-52 17 0,-54 0-16,1 17 15,-18 71 1,0-17 0,-18 17-1,1-35 1,-19 0-1,36-35 1,0-54 15,18-52-15,0 71 0,35-54-16,70-70 31,-105 106-31,52-1 15,-52 19-15,52-1 16,-52 53 0,-18 54-1,-18-1 1,-17 0 0,17-18-1,18-52-15,0 0 16,0-1-1,0-52 17,0 17-32,36-17 15,-36 18-15,53-36 16</inkml:trace>
  <inkml:trace contextRef="#ctx0" brushRef="#br0" timeOffset="18979.84">21396 3157 0,'35'-17'0,"-70"34"0,194-87 31,-142 70-31,1 0 16,-71 0 0,-17 35-1,52-17-15,-53 17 16,71 0 0,0 1-1,36-19 1,34 1-1,-52-1-15,52 19 16,-34-19-16,17 19 16,-53 34-1,-53-35 1,-36-17 0,19-18 15,-18 0-16,-1-35 1,37 0-16</inkml:trace>
  <inkml:trace contextRef="#ctx0" brushRef="#br0" timeOffset="19279.88">19244 2910 0,'-18'0'0,"36"0"0,-71-17 15,53-1-15,35 18 16,-17-18-16,158 1 16,177-1 15,-71 18-16,36 0 1,-177 0 0,-88 0-1,-159 0 1,53 0-16</inkml:trace>
  <inkml:trace contextRef="#ctx0" brushRef="#br0" timeOffset="20296.5">10530 5380 0,'18'0'16,"0"-35"-1,-18 17-15,17-70 16,36-53 0,-35-18-1,-53 88 16,-71 54-15,-35 52 0,88-17-16,-141 140 15,70-52 1,54 53 0,87-89-1,72-52 1,69-36-1,-105 1-15,71-54 16,-89 54-16,53-89 16,-17 0-1,-54 53 1,-17 71 0,0 52 15,0 71-16,0-52 1,36-19 0,69-52-1,-16-36 1,69-70 0,1-71-1,-124 106-15,71-141 16,-18-53-1,-70 124 1,-18 70 0,-18 88-1,-17 53 1,-71 159 0,53-88-1,36 17 16,17-70-15,53-88 0,53-18-1,-89 0-15,54-35 16,17-54 0,-70 19-1</inkml:trace>
  <inkml:trace contextRef="#ctx0" brushRef="#br0" timeOffset="20480.37">11077 4939 0,'-35'0'0,"70"0"0,-123 0 15,88 18-15,53-1 32,70-17-17,71-17 16,-123-1-15,-36 0-16,89-17 0</inkml:trace>
  <inkml:trace contextRef="#ctx0" brushRef="#br0" timeOffset="21063.64">13388 5080 0,'18'0'0,"-36"0"0,53-18 0,-17-52 16,-18-36 0,-35-18-1,-18 72 1,-36 34 15,1 36-15,-71 70-1,124-53-15,-71 124 16,71-53 0,53-1-1,70-52 1,71-53-1,17-35 1,-141 17-16,54-52 16,-1-71-1,-53 17 1,0 36 0,-35 106 15,0 52-16,-17 107 1,17-89 0,17-18-1,71-34 1,18-36 0,124-18-1,-160 18-15</inkml:trace>
  <inkml:trace contextRef="#ctx0" brushRef="#br0" timeOffset="22545.87">14728 5221 0,'0'0'0,"-17"18"0,-1-1 0,1-17 0,-19 0 16,36-17 15,0-1-15,53-52-1,-35 34-15,88-140 16,-53 17 0,35-53-1,-88 36 1,0 123-1,-71 71 1,-35 88 0,18 52-1,71-17 1,17 71 0,0-88 15,88-19-16,-71-87-15,124-18 16,-35 0 0,53-70-1,-71-19 1,-17-52 0,-71 53-1,-18 88 1,-35 35-1,-17 89 1,52-18 0,18-36-1,71-35 1,-36-35-16,53 0 16,36-35 15,-36-35-16,18-36 1,-71-18 0,-35 89-1,0 70 1,-53 54 0,18 16-1,17-34 1,-17-1-1,35-52 1,0-36 0,70-52-1,1-18 1,17-53 0,-17 52 15,-1 72-16,-52 52 1,-18 71 0,0 0-1,17-36 1,19-34 0,-19-19-1,1-17-15,35-35 16,17 0-1,19-71 1,-1 0 0,0 18-1,-53 70 1,-17 53 0,0 54 15,-18-1-16,53 0 1,-1-17 0,37-36-1,-54-35-15,53 0 16,36-35 0,-19-54-1,-52 1 1,-35-71-1,-18 89 1,-35 52 0,-36 89-1,1 52 1,70-17 0,0-18-1,70-35 16,54-35-15,17-18 0,-53-53-1,0-35 1,-53-18 0,-35-53-1</inkml:trace>
  <inkml:trace contextRef="#ctx0" brushRef="#br0" timeOffset="22762.96">16810 4269 0,'0'0'0,"-18"0"0,1-18 15,17 0-15,-18 18 16,18 18 31,-18-18-32,1 0 1</inkml:trace>
  <inkml:trace contextRef="#ctx0" brushRef="#br0" timeOffset="23029.77">14852 4727 0,'0'0'0,"53"0"31,-18-17-31,53-1 15,-52 18-15,122-18 16,36-17 0,-88 17-1,-71 18 1,-35-17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2:51:33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 1164 0,'0'-17'16,"18"17"0,-1 0-16,-17-18 15,18 0 1,-18 1-1,0-1-15,0 0 16,-53 1 0,-35-1-1,-53 18 17,53 35-17,-1 18 1,72-35-16,-71 123 15,52-18 1,19 1 0,-19 88-1,36-71 1,71 0 0,35-71-1,0-52 1,35-18-1,35 0 1,-35-53 0,-70 18-1</inkml:trace>
  <inkml:trace contextRef="#ctx0" brushRef="#br0" timeOffset="916.84">1958 1640 0,'0'-35'16,"0"70"-16,18-140 15,-18 52 1,-18 35-16,-35-17 16,35 35-16,-70 0 15,0 0 1,-18 70 0,36 36-1,34 18 1,19 34-1,17-122-15,35 52 16,35-53 0,54-35-1,-36-18 1,18-52 15,-88 52-31,35-88 16,-18-17-1,-18-1 1,-17 54 0,0 35-1,0 52 17,0 1-32,-17 88 15,17-18 1,0 53-1,0-70 1,35-36 0,36-17-1,-54-18-15,71-36 32,18-52-17,-17-18 1,-19-35-1,-17-35 1,-35 123-16,-18-18 16,0 36-16,17-71 15,-17 36 1,0 105 15,0 53-15,0-35-16,-17 18 15,17-36-15,-18 141 16,0-52 0,18 17-1,0-53 1,36-53 15,-1-17-15,-17-18-16,52 0 15,1-35 1,-54-1 0,1 1-1,0 0 1,-1 0 0</inkml:trace>
  <inkml:trace contextRef="#ctx0" brushRef="#br0" timeOffset="1167.28">2946 1764 0,'0'0'0,"0"-18"157</inkml:trace>
  <inkml:trace contextRef="#ctx0" brushRef="#br0" timeOffset="4233.45">2840 1764 0,'0'18'0,"35"-18"47,-35-18-47,18 18 0,-1-18 15,1 1-15,35-36 16,-35-36 0,-1 37-1,-17-19 1,-53 53-1,0 36 1,-17 35 0,52 53-1,1 70 17,17-88-17,88 1 1,-71-89-16,89 0 15,35-36 1,-17-17 0,17-70-1,-53 35 1,-35-1 0,-35 19-1,-18 52 1,0 36-1,-53 52 1,0 72 0,35-37-1,-17 19 1,35-71 15,0-71 0,18-17-15,34-71 0,-52 88-16,53-87 15,36-1 1,-36 88 0,-1 18-1,-16 53 1,-19 71-1,36-36 1,0-35 0,-35-36-1,35-17 1,0-35 15,0-36-15,-36 36-16,54-106 15,-1 53 1,19 17 0,-19 54-1,18 34 1,-70 1-16,17 17 16,0 71-1,-17-53 1,-18-18-1,18-35 1,-18-35 15,0 17-15,0-35 0,-71-17-1,18 35 1,-35 35-1,18 0 1,-36 105 0,88-87-16,-35 88 15,35 17 1,18-52 0,18-1-1,35-52 1,18-18-1,52-53 1,-52-17 0,-1-89-1,-35 18 1,-17-53 15,-18 70-15,0 89-16,0-71 15,-18 89 1,1 87 15,17-35-31,-18 36 16,18 88 0,0-124-16,-17 88 15,17 36 1,0-71-1,88-17 1,0-53 0,18-18-1,-71 0-15,36-53 16,34-36 15,-34 1-15,0-35-1,-71 52 1,0 1 0,-18 70-1,-35 35 1,18 18 0,17 70-1,18-34 1,0 16-1,0-52 1,71-35 0,-18-18-1,35 0 17,-18-53-17,54-70 1,-71 34-1,-18-34 1,-35 52 0,0 54-1,-53 34 17,35-17-32,18 36 15,0-19 1,89-17 15,-72 0-31,19 0 16,34 0-1,-35 0 1,-17 35 15,-18 18-15,0 18-1,0 0 1,0 17 0,0-35-1,0-36 1,53-17 0,0 0-1,-36-17 1,1-36-1,0 0 1,17 18 0</inkml:trace>
  <inkml:trace contextRef="#ctx0" brushRef="#br0" timeOffset="4451.35">6032 1905 0,'0'0'0,"-17"0"0,17 18 15,-18-18 1,18 17 0,0-34 30,0-1-46</inkml:trace>
  <inkml:trace contextRef="#ctx0" brushRef="#br0" timeOffset="5201.72">7214 811 0,'18'-17'0,"-36"34"0,54-70 0,-19 18 16,-17 18-16,18-19 0,-1-17 15,-17 18 1,0 17 0,-17 71-1,-71 159 1,52-124 0,-69 159-1,-72 141 1,18-70-1,-35 17 1,89-88 0,34 17-1,53-175 1,1-37 0,17-34-1,0-71 1,17-70-1</inkml:trace>
  <inkml:trace contextRef="#ctx0" brushRef="#br0" timeOffset="6183.61">7761 1341 0,'0'0'0,"0"-36"0,0 19 0,-88-160 32,88 160-17,-18-1-15,1 18 0,17 18 32,0 105-17,0 18 1,0 71-1,-18-36 1,0 1 0,18-107-1,0-52 1,18-18 0,35-88-1,-35 52-15</inkml:trace>
  <inkml:trace contextRef="#ctx0" brushRef="#br0" timeOffset="6450.7">8132 1199 0,'0'0'0,"17"-17"16,18 17-16,-17 17 16,-18 54 15,0 35-16,0 53 1,0-18 0,0 35-1,0-52 1,0-72 0,0-16-1,-18-36 1,18-18-1</inkml:trace>
  <inkml:trace contextRef="#ctx0" brushRef="#br0" timeOffset="6816.48">7708 1870 0,'-17'0'15,"34"0"-15,-17 0 31,35 0-31,54-18 16,52-35 0,-106 36-16,124-54 15,-106 53-15,88-52 16,0 34 0,-71 36-1,-52 36 1,-18 34-1,0-34-15,-18 52 16,1-18 0,-1-34-1,18-19 1,-17-17 15,-1-17-15,18-36-16</inkml:trace>
  <inkml:trace contextRef="#ctx0" brushRef="#br0" timeOffset="7016.86">8502 1376 0,'0'-18'0,"0"36"0,0-53 16,0 52 62,0 1-78,18-18 0,-1 17 15,1 1-15,35-18 16</inkml:trace>
  <inkml:trace contextRef="#ctx0" brushRef="#br0" timeOffset="7665.95">9560 1711 0,'18'-18'16,"-36"36"-16,36-53 0,0 17 0,-18-17 15,0-36 1,-36 1-1,-52-1 1,18 71 0,52 0-16,-88 18 15,0 52 1,18 54 15,88-18-15,0-1-1,0-87-15,71 17 16,17-35 0,0 0-1,35-88 1,-52 18 0,17-89-1,-70 124-15,-1-71 16,-17-71-1,0 89 1,0 18 0,0 140 15,0 36-15,0-71-1,0 71 1,18 53-1,35-36 1,-18-34 0,-17-72-16,35 54 15,17-71 1,54-18 0,-89 0-16</inkml:trace>
  <inkml:trace contextRef="#ctx0" brushRef="#br0" timeOffset="8234.11">10601 1517 0,'0'0'0,"0"-18"0,0-35 16,-53 36 15,-18-1-15,1 18-1,52 0-15,-70 53 16,35 18 0,36 34-1,17-52 1,52 18 0,-34-71-16,35 0 15,35 0 1,-17-53-1,-36-35 1,0 0 0,-17-71-1,-18-18 1,0 54 15,0 70-15,-18 124 15,18 87-15,0-105-16,0 18 15,0 123 1,0-88 0,0-18-1,0-53 1,36-35-1,34 0 1,71-88 0</inkml:trace>
  <inkml:trace contextRef="#ctx0" brushRef="#br0" timeOffset="9032.59">10971 1658 0,'0'-18'47,"18"18"-47,0-17 16,52-36-1,-35-18 1,-17 18 0,-18 36-1,-35 17 1,17 0-16,-70 17 15,53 36 1,-1 53 0,36-18-1,18 1 17,53-72-17,52-17 1,-35-17-1,18-36 1,-35-18 0,-18-35-1,-36 53 1,-17 71 15,-35 52-15,0 36-1,17-17 1,0-19 0,18-52-16,0-1 15,0 1 1,0-71 31,0-53-32,36-35 1,52 18 0,-18 87-1,36 54 1,-53 35 0,0 53-1,-53-36 1,0-52-16,0 70 15,-18-53 1,-34 1 0,16-36-1,36-18 1,0-17 0</inkml:trace>
  <inkml:trace contextRef="#ctx0" brushRef="#br0" timeOffset="9998.79">12806 1782 0,'0'0'0,"17"-18"31,1 18-31,0-18 16,17-35-1,0-17 1,-17 34-16,-18-87 16,-53 35-1,-70 17 1,-1 71 0,-17 71-1,35 70 1,18 53-1,70-71 1,54 19 0,34-72-1,71-70 1,-88 0-16,88-18 31,36-87-15,-72-36-1,1-71 1,-53 53 0,-53-53-1,0 160-15,0-37 16,-53 89 0,0 53-1,18 106 1,17 0-1,1 123 1,-1-141 0,36 0-1,70-88 1,36-53 0,-19 0 15,19-88-16,-107 70-15,36-70 16,-35-35 0,-18 87-1,-18 107 17,18-53-32,-17 34 15,17 37 1,0-54-1,17-35 17,19-35-17</inkml:trace>
  <inkml:trace contextRef="#ctx0" brushRef="#br0" timeOffset="10183.2">13617 1570 0,'0'-18'15,"0"36"-15,0-53 0,0 17 16,-17 18 15,-1 18-15,18 17 0,0 0-1,35-17 1</inkml:trace>
  <inkml:trace contextRef="#ctx0" brushRef="#br0" timeOffset="10849.28">13847 1640 0,'0'-17'0,"0"-1"16,0 36 15,0-1-31,35 72 31,0-1-15,-35-53-16,53 71 16,-18-53-1,18-18 1,18-35 0,35-35-1,-18-53 1,-18-36-1,-52 18 1,-18 18 0,0 53-1,0 52 1,-35 72 0,35-54-1,-18 71 1,0 17-1,18-70 1,71 0 0,0-53-1,17 0 1,0-53 0,-18-53-1,-52-17 1,0 70-1,-18 71 1,0 35 0,0-36-16,0 71 15,-18-17 1,18-36 0,0-52 46,0-36-62</inkml:trace>
  <inkml:trace contextRef="#ctx0" brushRef="#br0" timeOffset="11015.75">14764 1446 0,'0'-17'0,"0"34"0,-18-34 16,0 17-1,1 0 1,17 53 0,0-18-1,53 35 1</inkml:trace>
  <inkml:trace contextRef="#ctx0" brushRef="#br0" timeOffset="11466.87">15187 1764 0,'18'-18'16,"-36"36"-16,36-53 0,-1 17 15,1-53 1,-18 36-16,0 0 16,-53 0-1,-35 35 1,0 52-1,-1 37 1,89-19 0,53 1-1,18-36 1,52 0 0,-52-17 15,-53 0-16,-18 17 1,-36 0 0,-52-17-1,0 17 1,0-35 0,52 0-1,19 0 1,17-35-1,70-18 1</inkml:trace>
  <inkml:trace contextRef="#ctx0" brushRef="#br0" timeOffset="11732.17">15699 1587 0,'17'0'0,"-17"53"31,0-35-31,0 35 16,-17 18-1,17-54-15,-18 71 16,18-35 0,0-35-1,0 0 1,0-36 15,0 0-15</inkml:trace>
  <inkml:trace contextRef="#ctx0" brushRef="#br0" timeOffset="12066.93">15840 1341 0,'0'0'15,"-36"0"1,1 17 0,18-17-16,-1 35 15,18-17 1,18 0 0,52-18-1,-52 0-15,17-18 16,-17-17-1,-18 0 1,0 17 0,-53 18-1,-18 18 1,18 52 15,18-35-15,35 36-1</inkml:trace>
  <inkml:trace contextRef="#ctx0" brushRef="#br0" timeOffset="12915.97">16104 1587 0,'0'0'15,"0"-17"-15,0-1 0,0 1 16,-17 17 15,-1 0-31,-53 70 16,36 1 0,18 52-1,17-52 16,0-1-15,0-52-16,0 0 16,35-18 15,-18-36-15,-17-34-1,0-54 1,0 89-16,0-71 15,53 18 1,53 35 0,-18 53-1,54 18 1,-72 35 0,-52-18-1,-1 88 1,-17-34-1,0 16 1,-17-34 0,-19-36-1,36-17 1,-17-18-16,-1 0 16,1-53-1,17-35 1,0 0-1,70-71 1,-52 123-16,70-52 16,53 18-1,-18 70 1,36 35 0,-71 71 15,-52 35-16,-54 35 1,-17-87 0,0-19-1,-1-52 1,19 17 0,-72-35-1</inkml:trace>
  <inkml:trace contextRef="#ctx0" brushRef="#br0" timeOffset="13848.29">1623 2716 0,'0'0'0,"-106"-88"31,88 88-31,-35-17 16,18 17 0,53 0 15,52 0-16,71 0 1,106 0 0,-17 0-1,87 0 1,-211 17-16,388-17 16,-71 0-1,124 0 1,-141-17-1,123-1 1,-106-17 0,-176 35-1,-194-18-15,123 18 16,-123 0 0,-17 0-1,-1 0 16,18 0-15,-36-18-16,19 18 0</inkml:trace>
  <inkml:trace contextRef="#ctx0" brushRef="#br0" timeOffset="14765.77">8096 2505 0,'0'0'0,"-53"0"0,-53-18 15,18 18 1,71-18 0,34 18 31,54 0-47,17 0 15,88 18 16,-34 0-15,-72-18-16,230 17 16,-35-17-1,87 18 1,-34 0 0,140-18-1,1 17 1,70 1-1,-17 0 1,-124-1 0,123 1-1,1-18 1,-159 0 0,88 17 15,-18-17-16,-70 0 1,-142 0 0,54 18-1,-89-18 1,-140 0-16,105 18 16,-88-18-1,-18 0 1,-17 0-1,-1 0 1,18-18 15,-35 0-31,18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2:54:50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2275 2469 0,'0'0'0,"0"-52"15,0-143 1,0 178 0,0-1-16</inkml:trace>
  <inkml:trace contextRef="#ctx0" brushRef="#br0" timeOffset="2350.27">2240 1147 0,'0'0'0,"0"-18"15,0-17 1,0 17-1,-18 18 95,18 18-63,0-1-32,0 1-15</inkml:trace>
  <inkml:trace contextRef="#ctx0" brushRef="#br0" timeOffset="2917.26">2205 1270 0,'17'-18'0,"-34"36"0,52-106 31,-35 70-31,0 1 16,0-19-16,-18 19 15,-70 17 1,0 53 0,18 35-1,-54 70 17,36 1-17,35 35 1,53 18-1,18-89 1,17-105-16,71 53 16,0-36-1,-1-35 1,54-35 0,-18-18-1,18-36 1,-124 54-16,36-18 15</inkml:trace>
  <inkml:trace contextRef="#ctx0" brushRef="#br0" timeOffset="5083.75">2840 1711 0,'17'-18'15,"-34"36"-15,34-89 0,-34 18 16,-18 36 0,-1 17-1,1 0-15,-53 0 16,-53 53-1,53 17 1,-18 89 0,106-53-1,0-18 1,53 18 0,17-106-1,54-18 1,-19-35-1,-16-35 1,-36-71 0,-36 124-16,-17-71 15,0 36 1,0 87 31,0 1-47,-17 88 15,-1 0 1,18-71-16,0 106 16,53-88-1,35-18 1,-17-35 0,34-70-1,-34-18 1,-36 52-16,18-122 15,35-54 1,-70 106 0,0 18-1,-71 105 32,0 54-31,35-36-16,-35 89 15,36 70 1,17-53 0,0-106-16,35 53 15,71-17 1,-18-71 0,53-35-1,-53-36 1,-17-35-1,-71 18 1,0-18 0,-53 106-1,-35 53 1,52 18 15,36 52-15,0-35-1,89 1 1,52-54 0,-35-35-1,17-53 1,-52 0 0,-19-70-1,-34 87-15,0-17 16,-18 18-16,0 0 15,0 88 17,0-36-32,-18 36 15,-17 53 1,35-88 0,0 17-1,-18-17-15,18 17 16,0-17-1,53-71 17,-35 35-32,70-70 15,35 0 1,-87 70-16,105-53 16,35 54-1,-105 34 1,-18 72-1,-36-19 1,36 18 0,18-35-1,52-53 1,18 0 15,53-53-15,-35-52-1,-106-1 1,-53 53-16,0-71 16,-35 18-1,-36 89 1,-52 17 0,35 70-1,17 72 1,71-107-16,-18 88 15,54-17 1,34-53 0,54-35-1,-18-18 1,-1-71 15,-69 53-31,17-105 16,-1-89-1,-34 36 1,-18 0 0,0 87-1,0 54 1,-18 53 0,1 52-1,-18 71 1,-1 0-1,36 54 1,18-37 0,52-70-1,-17-52 1,53-19 15,18-70-15,-54 1-1,18-90 1,-70 107-16,-18-71 16,0 18-1,-53 106 17,53-1-32,-17 36 15,-36 88 1,53-52-1,0 16 1,0-69 0,70-19-1,-17-17 1,71-70 15,-89 52-31,88-52 16,-17-71-1,-71 52 1,-70 19 0,70 17-16</inkml:trace>
  <inkml:trace contextRef="#ctx0" brushRef="#br0" timeOffset="5168.18">6809 1940 0,'35'0'0,"-35"36"15</inkml:trace>
  <inkml:trace contextRef="#ctx0" brushRef="#br0" timeOffset="5266.33">6879 4427 0,'0'-1111'0,"0"2222"0,0-2698 15,0 1410-15,0-193 16,18 194 15,-18 140-31</inkml:trace>
  <inkml:trace contextRef="#ctx0" brushRef="#br0" timeOffset="5617.51">8184 1129 0,'0'-18'0,"0"36"0,0-71 16,0 35-16,0 1 0,-17-19 15,-36 36 1,-53 89 0,18 34-1,-53 124 1,-18 71 0,18-19 15,0-34-16,88-106 1,18-18 0,17-88-1,18-71 1</inkml:trace>
  <inkml:trace contextRef="#ctx0" brushRef="#br0" timeOffset="6700.16">6579 1887 0,'0'-17'15,"36"-36"1,-19 35-16,36-52 15,0-19 1,-53 72-16,18-54 16,-36 18-1,-53 53 1,-17 36 0,53 16 15,35 1-16,71-17 1,34 34 0,-52-17-1,-17 35 1,-36-35 0,0-17-1,17-36 1,54 0-1,-18 0 1,35-53 0</inkml:trace>
  <inkml:trace contextRef="#ctx0" brushRef="#br0" timeOffset="7200.16">8467 1499 0,'17'0'15,"-34"0"-15,34-17 0,-17-19 31,18 36-31,-18 18 16,0 35 0,-18 35-1,-17 71 1,17-36 0,18-34-1,0-72 1,0 1-1,0-53 1,36-1 0</inkml:trace>
  <inkml:trace contextRef="#ctx0" brushRef="#br0" timeOffset="7433.37">8908 1446 0,'17'-17'16,"-34"34"-16,34-52 15,-17 53 1,0-1-16,0 72 16,0-54-16,-35 71 15,-18 35 1,35-71 0,18 19-1,0-72 1,-17-17-1</inkml:trace>
  <inkml:trace contextRef="#ctx0" brushRef="#br0" timeOffset="7765.82">8431 1905 0,'-17'0'0,"34"0"0,-52 0 15,53 0 16,52-18-15,54-17 0,70-35-1,0 17 1,-88 35 0,-18 18-1,-88 35 1,0 36-1,0 17 1,-18-35 0,18-35-1,0-36 17,0 0-32,0 1 15</inkml:trace>
  <inkml:trace contextRef="#ctx0" brushRef="#br0" timeOffset="7932.7">9243 1535 0,'0'0'0,"0"-18"15,-18 0 1,0 18 0,18 18 15,71 0-16,-53-18-15</inkml:trace>
  <inkml:trace contextRef="#ctx0" brushRef="#br0" timeOffset="8666.14">10019 1852 0,'18'0'0,"-36"0"0,53 0 16,-35-18 0,35-34-1,-17-1 1,-18-36 0,-18 54-16,-52 0 15,-71 35 1,17 35-1,-34 71 1,87 0 0,53 17-1,18-105-15,36 35 16,87-36 15,1-17-15,70-70-1,-71-1 1,18-140 0,-123 70-1,-18-18 1,-18 88 0,-35 71-1,18 36 1,0 69-1,17 89 1,36-17 0,35-71-1,70-18 1,18-88 15,-17-18-15,70-88-1,-124 18 1,-70-71 0,18 89-1,-142 17 1,-17 71 0,124-1-16,-54 71 15,1 18 1</inkml:trace>
  <inkml:trace contextRef="#ctx0" brushRef="#br0" timeOffset="9632.5">10477 1958 0,'36'0'16,"-19"0"-1,72 0-15,-231 0 0,319 0 0,-71-35 32,17-89-32,-35 1 31,1-54-16,-54 36 1,-35 18 0,0 87-1,-53 72 1,0 34 0,35 71-1,1 0 1,17 18-1,17-53 1,72-71 0,-1-35-1,35-35 1,-17-35 0,-88-54 15,-18 53-16,0 36 1,-18 35 0,-17 35-1,-36 89 1,54-1 0,34-34-1,54-54 1,17 0-1,18-70 1,-36-36 0,1-70-1,-53 53 1,-18 17 0,0 54 15,0 34-16,-18 36 1,-17 71 0,17-71-1,18 35 1,-35-53 0,35-17-1,35-18 1,-35-53-1,0 35-15,-18-70 16,71-35 0,106-1-1,-18 54 1,36 70 0,-107 35-1,-52 124 16,-18-71-15,0 18 0,-88-18-1,88-70 1,0-54 15</inkml:trace>
  <inkml:trace contextRef="#ctx0" brushRef="#br0" timeOffset="10551.76">13194 1834 0,'0'0'0,"-18"0"0,89-52 47,-54 34-47,19-35 15,-19-18 1,-17 36-16,0-71 16,-70 36-1,-36 52 1,0 18 0,-35 88-1,106-52 1,-36 87-1,36 53 1,35-105 0,106 0-1,0-71 1,105-36 0,-17-87-1,-53-54 1,-88 36-1,-35-35 1,-18 70 0,-53 71-1,18 88 1,17 35 0,-17 88 15,35-52-16,0 17 1,53-71 0,35-34-1,-18-36 1,36-71 0,-53 1-1,0-36 1,-53 53-1,-17 123 17,-19 19-17,36-19 1,0-17 0,0-35-1,18-18 16,0-36-15</inkml:trace>
  <inkml:trace contextRef="#ctx0" brushRef="#br0" timeOffset="10748.98">13935 1446 0,'0'-17'0,"0"34"0,-18-34 46,18 34-14,0 1-32,18 0 15,-1-1-15,54 1 16</inkml:trace>
  <inkml:trace contextRef="#ctx0" brushRef="#br0" timeOffset="11334.67">14235 1552 0,'0'0'0,"17"0"16,-17 18 15,0-1-31,0 36 16,18 18 0,35 35-1,17-36 1,-34-70-1,34 18 1,1-71 0,-36-35-1,0-18 1,-17-17 0,0 70-1,-18 35 1,0 53 15,-18 53-15,18-17-1,0 17 1,0-52 0,35-36-1,-17 0-15,35-18 16,0-35-1,0-18 1,-36 18 0,1 36-1,-18 34 1,-18 1-16,-17 70 16,0-17 15,35-1-16,-18-52 1,18-36 15</inkml:trace>
  <inkml:trace contextRef="#ctx0" brushRef="#br0" timeOffset="11532.58">14975 1429 0,'0'-18'0,"0"36"0,0-54 0,0 19 16,-17 17 0,-1 0-1,36 0 17,17 0-32,71 35 15,-71-35 1</inkml:trace>
  <inkml:trace contextRef="#ctx0" brushRef="#br0" timeOffset="11882.42">15434 1446 0,'0'0'0,"-18"0"47,-17 0-32,0 0-15,-36 36 16,-17-1-1,88 0 1,71 18 0,34 0-1,-69-35-15,52 17 16,-70-17-16,-1 17 16,-17 0 15,-53-17-16,-53-18 1,1 0 0,87 0-16,-70 0 15,70 0-15,36-18 32,70-17-17</inkml:trace>
  <inkml:trace contextRef="#ctx0" brushRef="#br0" timeOffset="12150.9">15928 1499 0,'0'0'16,"-18"0"15,1 0-31,-1 18 16,-17 17-1,35-17-15,-18 52 16,-17 36 0,35-53-1,35-18 1,0-52 15,-17-1-31,-18 1 16</inkml:trace>
  <inkml:trace contextRef="#ctx0" brushRef="#br0" timeOffset="12550.25">16492 1464 0,'0'0'0,"0"-18"16,-35 18-16,0 0 31,-36 36-16,18 17 1,36 52 0,17-16-1,17-19 1,36-52 0,35-1-1,-70-17 1,0-70-1,-18-18 1,0 70-16,-36-105 16,36 34-1,18 36 1,35 36 0,106 17 15,-142 17-31,36 1 15,-35-18-15,52 53 16</inkml:trace>
  <inkml:trace contextRef="#ctx0" brushRef="#br0" timeOffset="12835.17">17445 3616 0,'0'0'0,"0"-370"0,17-1 16,19-705 15,-36 1023-31,-36 36 16,-52 52-1</inkml:trace>
  <inkml:trace contextRef="#ctx0" brushRef="#br0" timeOffset="12932.07">17216 1905 0,'0'-18'47,"0"-35"-32,0 36-15</inkml:trace>
  <inkml:trace contextRef="#ctx0" brushRef="#br0" timeOffset="13550.01">15998 1164 0,'-17'0'15,"-1"0"-15,18 18 16,0-1 0,0 1-1,35-18 1,1 0-1,-36-18-15,17-17 16,-17-18 0,-17 18-1,-19 35 1,-16 35 0,34 1-1,18 34 16,123-17-15</inkml:trace>
  <inkml:trace contextRef="#ctx0" brushRef="#br0" timeOffset="14399.32">16863 1482 0,'0'0'0,"0"-18"31,0 0-31,17 18 16,1 0-16,0 0 16,-1 0-1,-17 36 1,18 34 0,-18 18 15,18 18-16,-18-35 1,0-1 0,0-52-1,17-18 17,-17-18-17,18-35 1,0-35-1,17 0 1,35-18 0,54 36-1,-36 34 1,18 36 0,-53 89 15,-36 16-16,-34 37 1,-36-37 0,18-34-1,-18-18 1,53-36-16,-36 1 16,-34 0-1,35-18 1</inkml:trace>
  <inkml:trace contextRef="#ctx0" brushRef="#br0" timeOffset="15981.81">1605 2928 0,'18'0'47,"-1"0"-32,1 0 1,0 0-16,-1 0 15,36 0 1,35 0 0,18 0-1,106 0 1,0 0 0,-124-18-16,176 18 31,72 0-16,-19-17 1,106 17 0,1 0-1,52 0 1,-141 0 0,159 0-1,-35-18 1,-107 18-1,142 0 1,-35 0 0,17 0-1,-158 0 1,123 0 0,-106 0 15,88-18-16,36 1 1,-1-18 0,-123 35-1,142-18 1,-19-17 0,-105 35-1,229-18 1,-211 18-1,140-18 1,-141 18 0,160 0-1,-178-17 1,213-1 0,-248 0-1,54 1 16,-89 17-15,106 0 0,-88 0-1,-88 0 1,-71-18 0,-106 18-1,0-17 1,-35-1 15,0 0-15,-35-35-1,0 36-15,-36-19 16</inkml:trace>
  <inkml:trace contextRef="#ctx0" brushRef="#br0" timeOffset="17232.15">1041 5345 0,'0'0'0,"-18"0"0,0 0 16,-123 0-1,124 0 1,-1 0-1,18 17 1,53-17 0,-35 0-16,211 0 15,35 0 1,1-35 0,53 35-1,-72-18 1,-122 1-1,-106 17 1,-71-36 15,17 19-15</inkml:trace>
  <inkml:trace contextRef="#ctx0" brushRef="#br0" timeOffset="17698.84">2046 4939 0,'-18'0'0,"36"0"0,-53 0 16,35 35 0,0 18-1,53 0 1,70 18-1,36-71 1,53 17 0,-177-17-16,71 0 15,-36-35 1,-105 35 15,0 0-15,-18 18-1,-124 105 1,54-35 0,17 18-1,0 35 1,71-70 0,17-36-1,18-53 32,0 1-47,53-54 16</inkml:trace>
  <inkml:trace contextRef="#ctx0" brushRef="#br0" timeOffset="18747.84">3598 4974 0,'0'-17'0,"0"-54"16,0 53-1,0 1-15,-17 17 16,17-18 0,0 71-1,0 70 1,-18 19 0,0-107-16,-35 124 15,53-71 16,0-18-15,0-52 0,36-71 15,-19 35-31,36-70 16,0-18-1,18-17 1,-54 70-1,19 35 1,-19 36 0,19 123-1,-19-35 1,19 0 0,16-36-1,1-70 16,36-17-15,16-36 0,-16-71-1,-54 18 1,-35-88 0,0 71-1,-35 52 1,17 71-16,0 0 15,1 0 1,-1 71 0,18-18-1,18 0 1,-1-36 0</inkml:trace>
  <inkml:trace contextRef="#ctx0" brushRef="#br0" timeOffset="19131.8">4551 5186 0,'17'0'0,"-34"0"0,52 0 15,-17 0 1,52 0 0,18-53-1,1 0 1,-36-35-1,-53 35 1,-18 18 0,-17 35-16,-36 0 15,-35 70 1,36 36 0,34 17-1,36-34 16,53-19-15,-35-52-16,70-1 16,18-17-1,0-17 1,0-36 0,-71 35-16</inkml:trace>
  <inkml:trace contextRef="#ctx0" brushRef="#br0" timeOffset="21380.66">6809 4886 0,'-18'0'16,"0"0"0,18-18-1,0 1-15,0-19 16,0 1-1,18-18 1,-18 0 0,-18 0-1,-35 36 1,-52 17 0,-1 53 15,70-36-31,-52 89 15,18 71 1,34 17 0,36-53-1,71-71 1,88-17 0,17-53-1,71 0 1,-194-18-16,123-34 15,-17-37 1,-88-34 0,-71 17-1,-53 0 1,0 71 0,35 35-16,-88 35 31,36 36-16,-1 70 1,54-35 0,17 0-1,53-71 1,52-35 0,1-18-1,-35-35 1,17-53-1,-88 18 1,0-35 0,0 105-16,0-17 15,-18 35 1,-35 88 0,36 0-1,-1 36 16,36-54-15,-1-52-16,72 17 16,16-35-1,54-17 1,18-72 0,-36-16-1,-124-1 1,-17 70-16,0-34 15,0 52 1,-35 18 0,0 88-1,-1 18 1,19-35 0,-1 35-1,1-89 16,34-34 1,1-54-17,17-35 1,-17 71-16,17-53 16,0 17-1,-17 71 1,0 53-1,-18 18 1,17 52 0,1-105-16,35 70 15,17-53 1,19-35 0,-1 0-1,70-70 16,-52-18-15,-70-36 0,-36 1-1,0 105 1,-36 18 0,1 35-1,0 71 1,35-71-16,-18 36 15,18 17 1,-18-53 0,18-52 15,0-19-15,36-52-1,-19 71-15,19-72 31,34-52-15,36 71 0,-35 70-1,17 53 1,-53 70 0,-35 1-1,18-54 1,17-17-1,36-35 1,-1-18 0,71-88-1,-70 35 1,-36-71 0,-35 36-1,0 0 16,0 70-15,0 36 0,0-1-16,-35 89 15,0-18 1,35 36 0,0-54-1,52-52 1,37-18-1,-1-35 1,35-53 0,-52-1-1,-54-34 1,-105 35 0,-35 70-1,-1 36 16,71 35-15,1 35 0,52-35-1,0 0 1,17-53-16,54 0 16,-54 0-16</inkml:trace>
  <inkml:trace contextRef="#ctx0" brushRef="#br0" timeOffset="21697.96">10213 4410 0,'0'0'0,"-71"0"31,54 17-31,17 19 16,-36-1-16,-16 88 31,34-87-31,-17 87 16,-1 36-1,36-36 1,36-70 0,34-17-1,-17-36 1,0-36-1,-35 19-15,52-72 16,-52 72-16</inkml:trace>
  <inkml:trace contextRef="#ctx0" brushRef="#br0" timeOffset="21931.12">9895 4674 0,'-17'0'0,"34"0"0,1 0 32,0 0-17,17 0-15,88 0 16,36-17 0,-35-19-1,-89 36 1,-35-17-1</inkml:trace>
  <inkml:trace contextRef="#ctx0" brushRef="#br0" timeOffset="22698.88">11448 4657 0,'-18'0'0,"36"0"0,-54 0 0,36-18 16,0 0-16,0-17 16,36-35-1,17 52 1,17 0 0,-17 36-1,-18 88 16,-17-18-15,-18 71 0,0-71-1,0-18 1,-18-52 0,1-36-1,17-70 1,0-18-1,17-17 1,54 17 0,35 0-1,-71 89-15,71-1 16,35 36 0,-35 87-1,-36-16 16,-34 52-15,-36-35 0,0-53-1,-18-53 1,0-18 0,18-70-1,0 52-15,36-52 16,52-35-1,0-1 1,-53 89 0</inkml:trace>
  <inkml:trace contextRef="#ctx0" brushRef="#br0" timeOffset="23199.19">13511 4480 0,'-35'-17'15,"35"17"1,-18 0-16,-70 0 16,-35 70-1,35 36 1,52-18 15,36-53-31,0 54 16,0-72-16,0 54 15,71-36 1,-18-35 0,-36 0-1,-17-17 1,0-1-1,0 0-15,0 1 16,0-19 0</inkml:trace>
  <inkml:trace contextRef="#ctx0" brushRef="#br0" timeOffset="23748.85">12577 4568 0,'0'-17'16,"0"-1"15,0 1-31,17 17 16,1 0-16,17 0 15,18-18 1,0 36 0,0 52-1,-53 36 1,-18 53-1,-35-53 1,36-54 0,17-16-1,17-36 1,54-36 0</inkml:trace>
  <inkml:trace contextRef="#ctx0" brushRef="#br0" timeOffset="24364.5">13529 4498 0,'0'0'15,"0"-18"-15,0 1 16,-18 17 0,-35 0-1,36 17-15,-54 36 16,18 18 0,-35 52-1,53-17 16,35-35-15,18-18 0,70-36-1,18-34 1,-18-19 0,-18-52-1,-34 17 1,-36-52-1,-36-18 1,-17 88 0,-35 53-1,18 18 1,-36 52 0,35 1-1,54 17 16,17-35-15,35-18 0,53-17-1,-17-18 1,-18 0-16</inkml:trace>
  <inkml:trace contextRef="#ctx0" brushRef="#br0" timeOffset="24764.7">13723 4568 0,'0'-17'0,"0"34"0,0-52 0,18 0 31,-18 17-15,17 18-16,19 18 16,17 70-1,-1 0 1,-16 53 15,-36-52-15,17-36-1,19-53 1,-19-36 0,19-52-1,16 17 1,1-52-1,-35 105-15,17-87 16,-17 69 0,35 19-1,-18 17 1,36 17 0,-54 1-16</inkml:trace>
  <inkml:trace contextRef="#ctx0" brushRef="#br0" timeOffset="25163.67">14446 4710 0,'0'17'15,"0"-34"-15,18 34 32,17-17-17,-17 0-15,70-53 16,-17 0-1,-36-17 1,-18-18 0,-17 52-1,-88 36 1,-18 89 0,18 16-1,71-16 1,17-19 15,70-17-15,89-35-1,-53-18 1,-36-36 0,1-17-1,-54 18 1,-17 18-1</inkml:trace>
  <inkml:trace contextRef="#ctx0" brushRef="#br0" timeOffset="26131.95">1094 7073 0,'0'0'0,"-36"0"0,-34 0 31,87 0-15,19 0-16,52 35 15,212-17 1,-36-18 0,89 0-1,-71 0 1,-193 0-16,157-35 31,-140 17-15,-106-17-1,-53-18 1,-35 18 0,53 35-16,-124-18 15,53 18 1,0 0-1,212 0 17,-70 0-32,69 0 15,107 0 1,-159 0-16,53 35 16,-106 36-1,-88 52 1,-36 1 15,-123 52-15,194-140-16,-53 34 15,54-35-15,-54 36 16,106-53 0,0-36-1</inkml:trace>
  <inkml:trace contextRef="#ctx0" brushRef="#br0" timeOffset="27197.66">3545 6773 0,'18'-17'15,"-36"34"-15,54-52 0,-19 0 16,19-18 0,-19 35-1,1 18 1,-18 88 0,-35 18-1,-18 53 1,17-36-1,19 19 1,17-90 0,0-34-1,53-53 1,35-71 0,0-35-1,0 17 16,36 19-15,-89 87 0,-17 36-1,-18-1-15,0 54 16,0 35 0,0-18-1,0-35 1,70-36-1,1-17 1,52-53 0,-17-17-1,-35-18 1,-18-53 0,-53 17-1,0 1 16,-53 105-15,35 53 0,0 106-1,18-35 1,0 18 0,89-1-1,-37-88 1,72-35-1,-36-17 1,53-36 0,-35-53-1,-35 0 1,-54-17 0,-34 52-1,-36 71 1,-18 106 15,54-53-15,17 70-1,0-87-15,35 52 16,18-53 0,35-17-1,0-18 1,-17-53-1,34-18 1,-87 54-16</inkml:trace>
  <inkml:trace contextRef="#ctx0" brushRef="#br0" timeOffset="28480.94">7073 6279 0,'0'-17'0,"0"34"0,0-52 15,18 18-15,-18-1 16,-18 0 0,-35 18-1,18 0-15,-53 36 16,53-19-16,-89 124 16,53 0-1,54 53 16,34-88-15,89-18 0,71-70-1,-124-18-15,123 0 16,36-35 0,-1-36-1,-105 1 1,-35-54-1,-71 89-15,0-53 16,0 52-16,-71-16 16,-35 52-1,18 17 1,0 89 0,17 53 15,71-89-31,0-52 15,0 53 1,53-36 0,36-35-1,52-53 1,0-35 0,-53-36-1,-88 1 1,0 87-1,-18 36 1,-52 71 0,52 52-1,18-17 1,35-17 0,89-54-1,-18-35 1,52-53 15,-52-35-15,-88-36-1,0 1 1,-18 87 0,-18 36-1,0 53 1,1 53-1,-1-71-15,0 36 16,1 0 0,-1-36-1,18-53 17,0 1-17,0-36-15,35-71 16,18-17 15,18 0-15,-18 106-1,53 52 1,-36 89 0,-52 0-1,-18-71-15,0 71 16,0-18-1,0-70 1,0 0 0,0-36-1,0-17 1</inkml:trace>
  <inkml:trace contextRef="#ctx0" brushRef="#br0" timeOffset="29930.95">10372 6209 0,'-18'0'15,"36"0"-15,-54 18 0,19-1 16,17 1 0,17-18-1,1 0-15,53-18 16,-36 1-16,71-54 31,-36 0-15,-17-52-1,-53-1 1,0 72 0,-70 69-1,52 1-15,-35 88 16,18 88-1,17 0 1,18-36 0,0-16-1,0-54 1,0-106 15,-88-52-15,17-1-1,1 36 1,52 17 0,-35 18-1,36 53 1,17 35 0,88-35-1,-18-18 1,89-35-1,53-35 1,-159 17-16,53-34 16,-54 34-16,90-106 15,-72 1 1,-70 70 0,0 35-1,-70 36 1,17 88 15,17 0-15,36-18-1,0-53 1,0-17 0,0-36-1,0-52 1,53-36-1,0 0 1,35 0 0,18 53-1,-35 53 1,-1 106 0,-70 0-1,0 0 1,0 17-1,36-52 17,17-71-17,70-36 1,36-34 0,-71-18-1,0-53 1,-70 35-1,-18 88 1,-18 18-16,-70 0 16,17 35-1,71 36 1,18 17 0,35-17-1,18 17 1,-54-88-1,-17 53-15,0-36 32,-53-17-17,-35 0 1,17 0 0,71-35-1,36-18 1,34-17-1,-34 52-15</inkml:trace>
  <inkml:trace contextRef="#ctx0" brushRef="#br0" timeOffset="30330.14">12418 6015 0,'0'-53'0,"0"106"0,0-194 15,0 88 1,-53 53-1,18 70 17,17 36-17,0-71-15,18 142 16,0 70 0,0-18-1,0 71 1,0 17-1,18-17 1,0-53 0,-1-53-1,1-88 1,-18-88 0,0-71-1,0-71 1,0 89-1,17-124 1,1-17 0,-18 53-16</inkml:trace>
  <inkml:trace contextRef="#ctx0" brushRef="#br0" timeOffset="31697.37">12453 6562 0,'0'0'0,"-18"-89"16,1 37-16,-1-90 15,18 37 1,18 52 0,70 17-1,18 54 1,-89 0-16,54 35 16,-18 88-1,-71 0 1,-52-53 15,-36-17-15,0-54-1,88-17-15,-17 0 16,17 0 0,18-35-1,36 35 1,17 0-1,0 0 1,17 18 0,54-18-1,-19-36 1,72-34 0,-18-36-1,-71 35 1,-71-87 15,-17 105-15,-70 35-1,-1 53 1,18 89 0,36-18-1,52 70 1,36-105-1,70-54 1,17-52 0,-52-18-1,0-53 1,-53-17 0,0 17-1,-53 71 1,18 35-1,-18 17 17,0 36-17,0-18 1,17-35 0,1 0-1,0-52 16,-18 34-15,0 0-16,0 1 16,-53 17-1,17 17 1,1 54 0,17 52-1,18 1 1,0-54-1,0-52 1,89 17 0,69-35-1,-34-35 1,52-71 0,-17-53-1,-53-17 1,-53 0-1,-36 17 1,-17 106 0,0 35-1,-53 106 1,18-17 0,35-36-16,0 124 15,0 0 1,0-53 15,35-1-15,18-52-1,-35-53-15,0 0 16,52-35 0,-52-18-1,17-17 1,-35 34-1,0 1 1,0 17-16,0 1 16</inkml:trace>
  <inkml:trace contextRef="#ctx0" brushRef="#br0" timeOffset="31963.44">14393 6156 0,'-35'0'15,"70"0"-15,-52 0 16,52 0 0,88-18-1,-34 18 1,16-17 0,-34 17-1,-53 0-15,-1 0 16,-34 0 15,-54 0-15,53 0-16</inkml:trace>
  <inkml:trace contextRef="#ctx0" brushRef="#br0" timeOffset="32962.92">3369 8837 0,'0'0'0,"0"-35"16,0 17-16,0-70 15,0 106 16,0 17-31,0 0 0,18 89 32,-1 87-17,-17-17 1,0-53 0,-35-17-1,35-71 1,0-36-16,0-34 31,35-89-15,-17 88-16</inkml:trace>
  <inkml:trace contextRef="#ctx0" brushRef="#br0" timeOffset="33214.01">3881 8696 0,'17'-18'15,"-34"36"-15,52-53 0,-18 17 16,1 36 0,0 105-1,-18 106 1,0 1 0,-18-54-1,18-70 1,0-35-1,0-54 1,0-34 0,0-1-16,0-17 15</inkml:trace>
  <inkml:trace contextRef="#ctx0" brushRef="#br0" timeOffset="33413.98">3422 9349 0,'-18'0'0,"36"0"0,-18 0 32,18 0-17,87-18 1,37 0 0,52-17-1,-53 0 1,-88 35-16,35-18 0</inkml:trace>
  <inkml:trace contextRef="#ctx0" brushRef="#br0" timeOffset="35548.15">4692 9225 0,'0'0'16,"35"0"-16,-17-35 16,-18 0-1,0-36 1,-53 0 15,-53 36-15,-35 35-1,-18 88 1,71 53 0,53-35-1,17 35 1,53-52-1,36-72 1,70-17 0,-106 0-16,106-53 15,18-52 1,-53-19 0,-88 18-1,-18 18 1,0 53-1,-36 70 17,36 36-17,0 34 1,36-16 0,52-36-1,35-36 1,-70-17-16,106 0 15,-36-53 1,36-53 0,-88 18-1,-54-18 1,-17 53 0,-17 53-16,-36 18 15,18 70 1,17 0-1,18 18 17,0-17-17,0-37 1,0-69 15,18-36-15,-1 18-16,19-54 15,34-52 1,-17 71 0,-35 52-16,52 0 15,-17 71 1,18 53 0,-1 0-1,-17-35 1,18-36-1,52-17 17,-70-36-17,53-70 1,-18-1 0,36-69-1,-19 17 1,-69 123-16,34 0 15,-17 36 1,-18 70 0,-17-35-1,0 0 1,-18-35 0,0-54 15,0 1-16,0 17 1,-36-52 0,1 17-1,-53 0 1,0 88 0,17 36-1,-35 52 1,36 18-1,52-70 1,18 17 0,0-70-16,71 0 15,-1-18 1,36-36 0,-35-17-1,17-105 1,-35-125 15,-53 107-15,0 35-1,0 88 1,-53 53 0,0 53-1,35 53 1,1 141-1,17-53 1,35-71 0,71-35-1,-18-52 1,53-36 0,-123 0-16,105-71 15,-35 0 1,-17-87-1,-18-54 17,-35 71-17,-1 0 1,-17 35 0,0 71-1,0 52 1,-53 54-1,0 123 1,53-123-16,-17 87 16,17 19-1,17-54 1,54-70 0,35 0-1,52-53 1,-52 0-1,18-88 17,-71-18-17,-53 35 1,-18 1 0,-70 70-1,17 53 1,54-18-16,-19 71 15,36-18 1,71-17 0,52-36-1,36-17 1,-53-18 0,-71 0-16,53-36 15,-52-17 1,-36 0-1</inkml:trace>
  <inkml:trace contextRef="#ctx0" brushRef="#br0" timeOffset="36112.79">3193 10054 0,'0'0'0,"-18"0"0,0 0 16,1 0-16,52 0 31,159 0-15,124-17-1,-19-1 1,-193 18-16,423-18 15,-70 18 1,247-17 0,52 17-1,-17 0 1,-230-36 0,-352 36-16,247-35 15,-283 17-15,195-17 16,-54 17-1,-158-17 17,-123 35-1,-19 0-31,-52 0 0</inkml:trace>
  <inkml:trace contextRef="#ctx0" brushRef="#br0" timeOffset="38312.28">2999 11624 0,'53'0'31,"-36"0"-31,54-35 16,70-36-1,18 1 1,17-54 0,-105 18-1,-54 53-15,-17-70 16,-35 52-1,0 36 1,-18 53 15,17 70-15,-34 229 0,17-87-1,-53 87 1,53-70-1,-17 71 1,34-1 0,19-105-1,-1-159-15,18 141 16,53-88 0,53-89-1,17-34 1,71-107-1,-141 71 1,71-106 0,-18-87-1,-106 16 1,-106 54 0,-124 17-1,19 89 1,-19 52-1,195 0-15,-53 18 16,88-17 0,71-1-1,70-53 1,70-17 0,-158 71-16,53-54 15,-53 53-15,123-87 16,-105 34-1,-36 36 17,-35 105-1,0-52-31,-17 105 16,17-34-1,17-1 1,36-88-1,71 0 1,17-88 0,-18 17-1,-88 36-15,54-71 16,-89 35 0,0 36-1,0 53 1,-18 88 15,0-36-31,1 18 31,17-35-15,0-70 15,0-1-31,0-17 16,17 17-16,19-70 15,17 17 1,-1 18 0,-16 71-1,17 35 1,0 53 0,35-18-1,18-17 1,-18-71 15,-35 0-31,0-71 31,0-35-15,17-53 0,36 36-1,-18 52 1,18 71-1,-35 71 1,-71-1 0,17 36-1,-17-53 1,18-53 31,-18-17-47,0-54 15,-53-17 1,35 53 0,-17-18-1,-36 17 1,18 36 0,-35 89-1,0 34 1,70-88-16,-34 71 15,34 18 1,18-54 0,70-35-1,19-35 1,34-70 0,1-36-1,-54-17 1,-17-71-1,-53-36 1,-35 89 15,-18 35-15,53 89-16,-35 17 16,17 0-16,0 53 15,1 141 1,17 0-1,17 17 1,54-34 0,-53-160-16,34 36 15,-16-35-15,105 0 16,-18-36 0,18-70-1,-52-18 1,-72 18-1,-17 52 1,0 1-16</inkml:trace>
  <inkml:trace contextRef="#ctx0" brushRef="#br0" timeOffset="38530.89">4216 11342 0,'-18'0'0,"36"0"0,-54 17 0,19-17 15,-1 0 1,18 18 0,35-18-1,-17 0-15,70 0 16</inkml:trace>
  <inkml:trace contextRef="#ctx0" brushRef="#br0" timeOffset="41379.03">6350 11377 0,'-18'0'0,"36"0"0,-53 0 0,17 0 0,-35 0 15,36 0 1,17 18-1,52-18 1,-34 0 0,70 0-1,71-53 1,-18 0 0,0-35-1,-123-1 1,-36 72-1,-176 17 1,53 70 0,18 36-1,70 35 1,53-70 0,35-1-1,-17-70-15,87 0 16,37 0-1,-37-17 1,-87-1 15,-53 1-15,-89 34 0,1 54-1,35 35 1,52-1-1,36 19 1,18-71 0,105-18-1,124-70 1,-105-18 0,34-71-1,-35-17 1,-88 0-1,-53 88 1,0-105-16,0 122 16,0-70-1,0 53 1,-35 71 0,17 53-1,18 105 1,0-141-16,0 124 15,0 17 1,0-52 0,53-36-1,0-88 1,88-17 0,-35-36-1,53-53 1,-71 0-1,-71 53 1,-17 18 15,-53 35-15,1 35 0,16 53-1,36 18 1,18-53-1,70-18 1,53-17 0,-53-36-1,-52 1-15,70-54 16,-36 0 0,-35-34-1,-17 34 1,-18 53-1,0 107 32,0-1-31,0 0 0,0-17-1,0-18 1,0-71 15,0 0-31,0-52 16,71-36-1,17-18 1,-18 71 0,-17 36-1,-35 17-15,-1 35 16,-17 36-1,18 17 1,0-18 15,-1-17-15,-17-17 0,53-54 15,18-70-16,-1 17 1,36-52 0,-18 35-1,-70 70-15,-18 0 16,18 18 0,-18 71-1,0 17 1,0 0-1,35 0 1,18-17 15,17-71-15,19 0 0,-1-18-1,18-52 1,0-54-1,-89 1 1,-17-1 0,-53 89-1,0 35 1,-17 53 0,70-18-16,-18 36 15,18 52 1,53-35-1,0-52 17,53-36-17,17 0 1,-52-53 0,-1-88-1,-17 17 1,-53 54-1,18 17 1,-18 70 0,0 54-1,-18 70 1,-17-35 0,35-36-1,0-34 1,0-19-1,18-34 1,35-71 15,17-18-15,1 0 0,35 0-1,-18 53 1,-53 53-1,-17 18-15,-18 70 16,0 35 0,17-52-1,19 17 1,34-70 0,1-18-1,35-18 1,-89 1-16,71-89 15,-52 0 1,-19-123 15,1-1-15,-18 107 0,0 88-16,0-54 15,-18 72 1,-35 87-1,0 54 1,18 52 0,35 1-1,35-1 1,1-53 0,-19-70-1,36-17 1,0-36-1,0 0 1,35-53 15,-35-18-15,-53 1 0,0 52-16</inkml:trace>
  <inkml:trace contextRef="#ctx0" brushRef="#br0" timeOffset="41595.05">10742 11201 0,'0'0'0,"0"-18"16,35 0 0,36 18-1,35-35 1,-71 35-16,71-18 15,-53 18 1,-18-17 15,-17 17-31</inkml:trace>
  <inkml:trace contextRef="#ctx0" brushRef="#br0" timeOffset="41978.38">11994 10954 0,'0'-18'0,"0"36"0,-17-54 0,-1 1 15,-17 35 1,0-17-1,-36 52 1,36 35 15,17-34-31,0 122 16,18 54 0,18-88-1,53-1 1,17-35-1,-70-70-15,34-18 16,-16 0 0,-1-18-1,-17 1-15</inkml:trace>
  <inkml:trace contextRef="#ctx0" brushRef="#br0" timeOffset="42295.4">12471 10971 0,'0'-17'0,"0"34"0,17-52 16,1 35 0,35 0-1,0 53 1,-18-35-16,89 87 15,-54-16 1,-35 34 0,-35 1-1,-35-19 1,-35-34 0,34-36-1,1-17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10:09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864 0,'0'0'0,"0"-17"0,0-1 0,-18-53 31,1 54-15,17 34 15,0 36-15,0-17-16,-18 105 15,-17 88 1,17-35-1,0 35 1,1-70 0,17-35-1,0-71 1,0-71 15,0-106 0,0 89-31,0-53 16,17 35-16</inkml:trace>
  <inkml:trace contextRef="#ctx0" brushRef="#br0" timeOffset="315.56">1658 811 0,'-18'0'0,"1"-17"0,-36 17 15,35 0-15,1 0 16,17-18 0,35 18-1,53-35 1,53 0 0,88-1 15,-105 19-16,-18-1 1,-71 18 0,-88 35 15,0 1-15,36-19-16,-1 1 0</inkml:trace>
  <inkml:trace contextRef="#ctx0" brushRef="#br0" timeOffset="566.36">1605 1464 0,'0'0'0,"-18"18"0,18-1 31,53-17-16,36 0 1,-54-17-16,71-1 16,-71 0-16,71 1 15,-36-1 1,-34 0 0</inkml:trace>
  <inkml:trace contextRef="#ctx0" brushRef="#br0" timeOffset="818.68">2346 1376 0,'-18'17'31,"18"1"-31,-17 0 0,17-1 15,-36 72 1,36-19 0,-17 1-1,17-18 1,0-36 0,0-34-1,0-1-15</inkml:trace>
  <inkml:trace contextRef="#ctx0" brushRef="#br0" timeOffset="1232.79">2381 1058 0,'-17'0'16,"34"0"-16,-52 0 0,17 18 15,1-18-15,17 35 16,-18 18 0,18-35-16,18 17 15,35-17 1,35-18 0,0-71-1,-70 1 1,-18-19-1,-71 19 1,1 70 0,-19 35-1,54 0 1,35 18 0,53-35 15,18-18-16,-54 0-15</inkml:trace>
  <inkml:trace contextRef="#ctx0" brushRef="#br0" timeOffset="1532.82">2893 776 0,'0'0'0,"0"-18"15,0 36 16,0 35-15,-18 123 0,-17-17-1,0 53 1,17-159-16,18 88 16,0-18 15,0-34-16,0-72 1,0-70 15,0 18-31</inkml:trace>
  <inkml:trace contextRef="#ctx0" brushRef="#br0" timeOffset="1917.05">2963 1552 0,'18'0'0,"0"0"0,-1 0 16,36 0-1,0-17 1,0-19 0,-18-34 15,-17 52-31,-18-35 15,0 18 1,-71 35 0,-17 18-1,18 70 1,34 0 0,36 35-1,36-34 1,17-36-1,52-53 1,1 0 0,-53-18-16,106-70 15,-71 35 1</inkml:trace>
  <inkml:trace contextRef="#ctx0" brushRef="#br0" timeOffset="2666.99">4216 1464 0,'17'-18'47,"1"18"-47,-18-17 0,18-36 16,-1 0 0,-17 35-1,-17-52 1,-72-1-1,1 54 1,-53 52 0,18 18-1,-18 70 1,70-17 0,71-71-16,0 53 15,71 1 1,34-89-1,54 0 1,-53-53 0,17-35-1,-34-54 1,-19 19 15,-52-106-15,-18 52-1,0 1 1,-53 123 0,0 88-1,18 159 1,35 18 0,0-36-1,0 18 1,17-88-1,1-71-15,35 36 16,0-71 0,17-18-1,1-35 1</inkml:trace>
  <inkml:trace contextRef="#ctx0" brushRef="#br0" timeOffset="3133.06">4868 1305 0,'0'-35'16,"0"70"-16,18-105 16,-36 70-1,1 0 1,-1 0-16,-35 53 16,18 35-1,17 18 1,18-53-1,71-1 1,35-52 0,-18 0-1,53-70 1,-71-1 15,-52-52-15,-18 17-1,-70-17 1,-1 105 0,-52 53-1,17 71 1,53-18 0,35 18-1,18-35 1,53-36-1,0-35 1,-35 0-16,17 0 0</inkml:trace>
  <inkml:trace contextRef="#ctx0" brushRef="#br0" timeOffset="4166.46">5450 1270 0,'0'-18'0,"0"36"0,0-53 0,0 17 16,18 0-1,-18 36 32,0 0-47,-18 88 16,18-36-1,0 36 1,0-53 0,0-18-1,18-35-15,53 0 16,-18-18 0,35-52 15,-18-1-16,-17-17 1,-35 35 0,-18 36-16,0 34 31,0 54-15,-18-1-1,18 1 1,35-36-1,18-17 1,-35-18-16,70 0 16,-35-35-1,0-36 1,-53 0 0,-18-34 15,-17 52-16,35 35-15,0-52 16,0 34 0,88-17-1,-17 36 1,17 17 0,-53 0-16,89 88 15,-71 0 1,-36 36-1,-17-36 1,-17-18 0,17-34-1,-53-36 1,35 0 15,1-71-15,17 0-1,105-87 1,36 17 0,71 17-1,-35 124 1,-89 71 0,-71 70-1,-17-35 1,0-1-1,-35-52 1,17-17 0,1-36-1,17-18 1</inkml:trace>
  <inkml:trace contextRef="#ctx0" brushRef="#br0" timeOffset="4615.39">7673 794 0,'0'-18'16,"0"36"-16,0-54 0,0 19 0,0-36 15,0 0 1,0 35-16,0 1 16,0 34 15,-18 54-16,-52 123 1,17-18 0,-18 18-1,54-53 1,17-70 0,17-36-1,71-35 1,-17-17-1,-53-1-15</inkml:trace>
  <inkml:trace contextRef="#ctx0" brushRef="#br0" timeOffset="5032.82">8061 1058 0,'0'0'15,"-71"36"16,18 17-15,18 52 0,35-16-1,0-19 1,53-52 0,-35-1-16,70-17 15,18-17 1,-36-36-1,-52-18 1,-18-17 0,-53-18-1,35 89-15,-17-19 16,0 36-16,-71 0 16,35 36 15,19 52-16,34-35 1,53 17 0,-17-70-16,52 18 15,-34-18-15</inkml:trace>
  <inkml:trace contextRef="#ctx0" brushRef="#br0" timeOffset="6065.96">8784 1111 0,'0'0'0,"0"-17"0,0-54 16,-53 53-1,-53 18 1,18 71 0,0 35-1,53-18 16,17-70-31,18 87 16,0-69 0,53-19-1,18-17 1,52-53 0,-52 1-1,-1-54 1,-17 0-1,-35 18 1,-18 70 0,0 36-1,-18 70 1,-17 35 0,17-17 15,36-35-16,105-36 1,1-17 0,70-18-1,-141-18-15,70-35 16,18-17 0,-88-19-1,-53-52 1,0 53-1,-106 70 1,18 71 0,-18 71-1,36-18 1,34-1 0,36-52 15,36 0-16,52-53 1,-17 0 0,-1-35-1,18-71 1,-17-17 0,-1-107-1,-52 177-15,0-123 16,-1 0-1,-17 105 1,0 89 0,-17 70-1,-1 53 1,18-70-16,0 158 16,0-88 15,0-17-16,35-54 1,53-52 0,54-18-1,-19-36 1,-17-16 0,-71 16-16</inkml:trace>
  <inkml:trace contextRef="#ctx0" brushRef="#br0" timeOffset="6732.8">11553 1182 0,'-17'-18'0,"34"36"0,-34-53 0,-18-54 31,35 72-31,0-1 0,0-17 16,0-18 0,0 18-1,0-1 1,0 1 15,17 35 16,-17 18-31,0 35-1,0-18-15,0 141 16,0-17 0,0 88-1,18-35 1,-18 52-1,0-105 1,0-106-16,0 70 16,0-87-16,0 34 15,0-35 1,0-70 15,0 0-15,0-71-1,0 18-15</inkml:trace>
  <inkml:trace contextRef="#ctx0" brushRef="#br0" timeOffset="7100.58">11465 1323 0,'0'0'0,"-70"-176"16,34 52-1,36-35 1,36 71 0,-19 70-16,54-34 15,35 34 1,123 18 0,-105 53 15,-36 53-16,-124-18 1,-122 35 0,17-70-1,88-17-15,-53 16 16,71-34 0,17 0-1,53-18 1,106-53-1</inkml:trace>
  <inkml:trace contextRef="#ctx0" brushRef="#br0" timeOffset="7815.5">12647 882 0,'-88'0'31,"53"0"-31,17 18 16,-123 70 0,53 0-1,52 0 1,36-17 0,89-36-1,52-35 1,0-18-1,-53-35 1,-53-17 0,-35-1-1,-70-35 1,-18 36 0,52 70-16,-34-35 15,70 17 16,17 0-15,107 1 0,-1-1-1,107 0 1,-142 18 0,-18 36-1,-70 70 1,0 17-1,-70 71 1,52-141-16,0 141 16,1 106-1,17 0 1,0-124 0,0 18 15,0-106-16,0-35 1,17-88 15,-17-88-15,36-19 0,-36 89-16</inkml:trace>
  <inkml:trace contextRef="#ctx0" brushRef="#br0" timeOffset="8165.2">13070 1129 0,'0'0'15,"-17"-18"-15,17-17 0,0-71 16,17 36 0,1 52-16,106-53 31,-19 36-16,36 35 1,-52 71 0,-72 17-1,-17-53-15,-53 106 16,-35-70 0,-71-1-1,71-52 1,0 0-1,70-1 1,54-17 0,34 0-1,36-35 1</inkml:trace>
  <inkml:trace contextRef="#ctx0" brushRef="#br0" timeOffset="8614.7">13917 917 0,'0'-35'0,"0"70"0,0-88 0,0 36 15,0-19 1,-18 36 0,1 0-1,-1 71 1,18-53-16,-35 87 15,35 37 1,0-54 0,88 0-1,0-70 1,-52-1-16,105-17 16,-36-35 15,-16-36-16,-54-17 1,-35-71 0,0 54-1,-35 52 1,17 53 0,18 35 15,35-35-16,18 0-15</inkml:trace>
  <inkml:trace contextRef="#ctx0" brushRef="#br0" timeOffset="8998.64">14852 794 0,'-18'0'16,"1"0"-16,-1 0 0,-35 53 31,35 52-15,1 19-1,17 70 1,0-35 0,-18 88-1,1-53 1,17-141-16,0 176 15,0-88 1,0 35 0,-18-17-1,18-88 1,-18-36 0,18-106 30,0-17-30,0 18-16</inkml:trace>
  <inkml:trace contextRef="#ctx0" brushRef="#br0" timeOffset="9417.34">14640 900 0,'0'0'16,"-17"-36"-16,17 1 0,-36-36 15,36 36 1,36 0 0,34 17-1,89 18 16,-106 0-31,123 36 16,18 69 0,-141 19-1,-70 35 1,-107-71 0,-88 35-1,159-105-15,-52 17 16,69-17-16,-105 17 15,88-17 1,36-1 0,-1 1 15</inkml:trace>
  <inkml:trace contextRef="#ctx0" brushRef="#br0" timeOffset="10616.01">3157 2452 0,'0'0'0,"-35"0"0,-106 0 31,106 0-31,-1 0 0,1 0 0,17 0 16,-87 0-1,69 0 1,36 17 0,53-17 15,-35 0-31,88 0 15,17 0 1,89 0 0,-142 0-16,89 0 15,-71 0-15,248-17 16,-72 17 0,195 0-1,-106 0 16,176-35-15,0 35 0,-106 0-1,159 0 1,-141-18 0,141 18-1,18-35 1,-159 35-1,-300 0-15,282 0 16,124-18 0,-35 0-1,-142 1 1,89-19 0,-336 36-1,230-35-15,88 35 31,-141 0-15,106-18 0,-124 18-1,18-17 1,-247 17-16,123 0 16,0 0-1,-52-18 1,-71 18-1,-53-35 1</inkml:trace>
  <inkml:trace contextRef="#ctx0" brushRef="#br0" timeOffset="10785.63">14129 2170 0,'0'0'0,"-36"17"15,19-17-15,-1 0 32,18 35-17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11:20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1676 4463 0,'0'-18'0,"0"0"16,0 1-16,0-1 15,0 0 1,0-17 0,0 18-1,17-19 16,1 1-15,17 0-16</inkml:trace>
  <inkml:trace contextRef="#ctx0" brushRef="#br0" timeOffset="1217.28">1782 4022 0,'0'17'16,"0"-34"-16,0 52 0,-18 0 15,18-17 1,0-1-16,18-17 31,-1 0-31,54-52 16,-1-1 0,-34 17-1,69-34 1,19-54-1,-54 36 1,-70-53 0,0 18-1,-17 87 1,-54 36 0,18 88-1,0 36 1,-17 88-1,35 35 1,-1 88 0,19 53-1,17-106 1,0 35 0,0-87-1,35 17 16,0-141-15,36-36 0,52-88-1,-35-87 1,36-89 0,-71 0-1,-71-142 1,-105 142-1,-36 53 1,-53 35 0,71 71-1,18 35 1,87-17 0,36-19 15,89-17-16,-1-35 1,35-18 0,36-70-1,-53 70 1,-71 88-16,0-17 16,-35 53 15,0 35-16,0 17 1,-17-17 0,17-35-16,-18 17 15,18-17 1,-18-53 15,18-36 0</inkml:trace>
  <inkml:trace contextRef="#ctx0" brushRef="#br0" timeOffset="1399.78">2311 3845 0,'-18'0'15,"0"0"-15,1 18 16,17 0-1,0-1 1,17-17 0,19 0-1</inkml:trace>
  <inkml:trace contextRef="#ctx0" brushRef="#br0" timeOffset="1834.81">2646 4057 0,'0'35'0,"0"-70"0,0 88 0,0-36 15,0 19-15,-18 17 16,18 35 0,-35-18-1,35-52 1,0-36 15,0-70-15,53 0-1,-36 53-15,36-71 16,53 18 0,-35 70 15,17 53-16,-53 18 1,-35 35 0,0 1-1,0-36 1,0-18 0,18-53 15</inkml:trace>
  <inkml:trace contextRef="#ctx0" brushRef="#br0" timeOffset="2416.79">3528 3916 0,'0'-18'0,"0"36"0,0-53 15,0 17-15,0 0 16,-18 18-1,-35 0 1,0 18 0,-35 52-1,35 36 1,18-18 0,17-52-16,18 70 15,0-71 1,71-35-1,-1 0 1,19-53 0,-1-88-1,-53 88-15,36-71 16,17-70 0,-71 71 15,-17 35-16,0 52 1,-35 72 0,0 87-1,17 18 1,1 53 0,17-53-1,0-35 1,0-70-16,35 17 15,-17-53-15,17 0 16,53 0 0,0-53-1,-35 0 1</inkml:trace>
  <inkml:trace contextRef="#ctx0" brushRef="#br0" timeOffset="4981.82">4410 3669 0,'35'-35'31,"-35"17"-31,-35 18 31,-89 35-15,36 1 0,53-19-16,-53 54 15,70-18 1,18 0 0,53-36-1,35-17 1,88 0-1,-87-17 1,-72 17 0,-52 0-1,-71 0 1,18 52 0,-18 37 15,71 16-16,17-34 1,18 17 0,18-52-1,70-19 1,36-17 0,34-53-1,-34-17 1,52-71-1,-70 17 1,0-52 0,-106 52-1,0 54 1,-18 52 0,1 18-1,-19 71 16,19 17-15,-19 53 0,19-88-16,17 88 15,0 18 1,17-89 0,54 1-1,17-54 1,36-34-1,17-54 1,-18-52 0,-52 35-1,-54-18 1,-17 53 0,-88 53-1,18 17 16,52 54-15,0 52 0,18-34-1,53 17 1,18-71 0,-36-35-16,89 0 15,-1-35 1,18-71-1,-53-18 1,-52-17 0,-36 71-1,0 52 1,0 106 15,0 0-15,0-52-1,0 52 1,0-18 0,17-17-1,1-35 1,17-53 0,-17-18-1,35-88 1,-18 52-1,-17 72-15,-1-54 16,19 54 0,-1 17-1,-35 17 1,17 54 0,19 35 15,17-36-16,-36-52-15,19 35 16,52-53 0,-18 0-1,36-71 1,-18 1 0,-52 34-16,34-70 15,-52 36 1,-1 35-1,-17 70 17,0-17-32,0 17 15,0 0-15,0 71 16,0-36 0,89 1-1,16-36 16,72-35-15,35-70 0,-107-1-1,-87-70 1,-18 71 0,-53 17-1,18 35 1,-53 89-1,52-1 1,36 36 0,18-18-1,70-35 1,0-35 0,142-36 15,-89-35-16,0-70 1,-88 17 0,-36 0-1,-17 88 1,0 54 15,0-19-31,-17 71 16,-18 1-1,17-1 1,18-35 0,0-36-1,35-70 17,18-35-17,18 0 1,-18 0 15,-53 70-31,17 1 16,1 17-16,-1 17 15,1 54 1,-18 35 0,35 35-1,36-71 1,35-17-1,-71-35-15,71-18 16,17-18 0,-52-52-1,-18-89 1,-53 0 0,0-70-1,0 52 16,0 125-31</inkml:trace>
  <inkml:trace contextRef="#ctx0" brushRef="#br0" timeOffset="5082.83">8908 3545 0,'-18'71'16,"-17"52"0,17-87-16,0 70 15,-17-36 1</inkml:trace>
  <inkml:trace contextRef="#ctx0" brushRef="#br0" timeOffset="5216.2">9402 6791 0,'0'-18'0,"0"1"0,-18-1 16</inkml:trace>
  <inkml:trace contextRef="#ctx0" brushRef="#br0" timeOffset="5466">8555 6544 0,'0'0'0,"-18"-18"16,1-17-1,52 17 1,106-17-1,-106 35-15,106-17 16,-88 17-16,124-36 16,-72-1057-1,1 70 1,-17 635 0,-89 229 15,17 141-31</inkml:trace>
  <inkml:trace contextRef="#ctx0" brushRef="#br0" timeOffset="5884.23">9137 3457 0,'0'0'0,"35"-123"31,-35 105-31,0 0 16</inkml:trace>
  <inkml:trace contextRef="#ctx0" brushRef="#br0" timeOffset="6166.58">9137 3528 0,'0'53'15,"-18"53"16,18-71-31,-35 106 16,17-18 0,18 18-1,18-70 1,53-36 0,-1-17-1,36-36 1,-35-35-1,-1-35 1,-35 18 0,-35-19-1,0 72-15</inkml:trace>
  <inkml:trace contextRef="#ctx0" brushRef="#br0" timeOffset="6465.45">8943 3739 0,'0'0'0,"-35"0"31,52 0-15,36 0-1,-35 0-15,105 0 16,36-17 0,-71 17-1,-17-18 1,-54 1 0,19 17-1,-19 0 1,19 0-16</inkml:trace>
  <inkml:trace contextRef="#ctx0" brushRef="#br0" timeOffset="6899.35">10513 3616 0,'0'-18'0,"0"-35"15,0 36 1,-18 17-16,-17 0 16,-18 35-1,-35 71 16,35 0-15,18 70 0,17-52-1,18-72-15,0 90 16,53-72 0,35 1-1,0-54 1,18-17-1,-71 0-15,71-35 16,35-35 0,-105 34-16</inkml:trace>
  <inkml:trace contextRef="#ctx0" brushRef="#br0" timeOffset="7265.59">11236 3545 0,'-18'-17'0,"36"34"0,-36-52 0,1 35 16,17-18-1,0 1 1,0 52 0,88 0-1,-53-17-15,71 53 16,35 52-1,-53 36 1,-70 0 0,-36 17-1,-70-17 1,-18-71 0,53-35-1,36-36 16,-1-17-15,53 0 0</inkml:trace>
  <inkml:trace contextRef="#ctx0" brushRef="#br0" timeOffset="8316">1305 5891 0,'0'0'0,"-35"0"0,-18 18 31,53 0-16,71-18 1,70 0 0,17 0-1,142 0 1,0 0 0,229-36-1,-388 36 1,318-35-1,194-18 1,-106 18 0,229 0-1,-177-1 1,424-17 0,-405 18-1,193 0 1,-229 17-1,141 1 1,-105 17 0,-248 0-1,-246 0-15,264 0 16,-159 0 0,-53 0-1,-123 0 16,-35 0-15,0 0 0,17 0 15,-17-18-15,-1 18-16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29T03:12:22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1782 0,'0'17'0,"0"1"16,0-1 124</inkml:trace>
  <inkml:trace contextRef="#ctx0" brushRef="#br0" timeOffset="4915.26">2628 1076 0,'0'0'0,"0"-18"16,0-17 15,0 17-15,0 1-1,-17 17 16,17 17-31,-18 36 16,18 36 0,0 34-1,0-17 1,0 53 0,0-124-16,0 88 15,0-17 16,0-53-15,0-35 0,0-54 15,0-16-15,0-1-16</inkml:trace>
  <inkml:trace contextRef="#ctx0" brushRef="#br0" timeOffset="5315.81">2646 1023 0,'0'0'0,"0"18"47,17-1-47,-17 1 0,36 17 15,-1 36 1,36 52 0,-54-87-16,18 16 15,54 125 1,-54-89-1,0 36 1,-35-72 0,0-16-1,0-19 1,0-34 0,0-36-1,0-18 1</inkml:trace>
  <inkml:trace contextRef="#ctx0" brushRef="#br0" timeOffset="5649.98">3175 935 0,'-18'0'32,"1"17"-32,17 72 15,0 52 1,0 0 0,-18 18-1,18-106 1,-18 17-1,18-35-15,-17 71 16,17-53 0,0-35-1,0-71 17</inkml:trace>
  <inkml:trace contextRef="#ctx0" brushRef="#br0" timeOffset="6215.04">3528 1288 0,'-18'0'31,"0"0"-31,1 0 0,-36 53 31,18 35-15,17 0-1,18 0 1,0 0 0,35-17-1,18-71 1,18 0-1,-1-35 1,-52 17-16,70-70 16,-35 0-1,-53-36 1,0 18 0,-53 18-1,-17 70 16,-36 18-15,35 53 0,18 36-1,36-19 1,17 18 0,0-70-16,17 17 15,54 36 1,-1-71-1,-34 0 1</inkml:trace>
  <inkml:trace contextRef="#ctx0" brushRef="#br0" timeOffset="6782.33">3986 1111 0,'0'0'0,"18"-35"15,-18 17-15,0-70 16,0 53 0,0 17-1,18 18 1,-18 88 0,0 18-1,0 53 1,0-53-1,-36 17 1,36-35 0,0-17-1,36-53 1,17-18 0,-1-18 15,1-53-16,0 1 1,-17-18 0,-1 35-1,-17 18 1,-18 52 15,0 36-15,0 18-1,0-18 1,17-36 0,1 1-1,17-18 1,18-18 0</inkml:trace>
  <inkml:trace contextRef="#ctx0" brushRef="#br0" timeOffset="7019.89">4498 952 0,'0'0'0,"-18"0"16,1 0-1,-1 0 1,18 18 15,0 0-15</inkml:trace>
  <inkml:trace contextRef="#ctx0" brushRef="#br0" timeOffset="7265.51">3969 1288 0,'0'17'31,"17"-17"-16,1 0 1,35-17 0,-18 17-1,0-18 1</inkml:trace>
  <inkml:trace contextRef="#ctx0" brushRef="#br0" timeOffset="8532.29">4621 1446 0,'18'0'32,"35"-17"-17,-35-1-15,34-17 16,19-18 0,17-35-1,-52 0 1,-36 52-16,35-105 15,-35 53 1,0 0 0,0 70-1,-18 0 1,-35 71 0,36 71-1,-36-1 16,0 54-15,0 52 0,18-35-1,-1 159 1,19-159 0,-1 53-1,18-18 1,0-88-1,53-17 1,35-36 0,-17-70-1,17-18 1,-18-53 0,19-71-1,16-35 16,-34-52-15,-71-19 0,-35 72-1,-71-54 1,0 106 0,-70 18-1,35 88 1,88 0-16,-36-18 15,72 18 1,34-17 0,72-1-1,52-35 1,0-17 0,-18-1 15,18-17-16,-52 17 1,-36 36 0,-53 53 15,-18 52-15,18 1-1,0-18 1,0 0-1,0-36 1,0 1 0,0-36 15,18 1-31,-18-19 16</inkml:trace>
  <inkml:trace contextRef="#ctx0" brushRef="#br0" timeOffset="8882.34">5362 1076 0,'0'0'0,"-17"0"0,-1 0 16,18 18-1,0-1 1,18 1-1,34-18 1,1-18 0,-17-35-1,-36 18 1,-71 0 0,18 35-1,0 35 16,36 0-15,17 18 0,0-17-1,53-1 1</inkml:trace>
  <inkml:trace contextRef="#ctx0" brushRef="#br0" timeOffset="9399.73">6085 1129 0,'18'-18'16,"-18"-70"-1,0 70 1,-18 18 0,-17 0-16,-35 18 15,17 53 1,35-54-16,-53 71 16,71-70-1,-17 70-15,-1 18 31,18-35-15,71 17 0,-1-53-1,-34-35-15,52 0 16,-35 0-16</inkml:trace>
  <inkml:trace contextRef="#ctx0" brushRef="#br0" timeOffset="9998.28">6791 1199 0,'0'-17'0,"0"34"0,0-52 0,0 0 15,-18 17-15,-52-35 16,-1 18 0,1 35-1,-1 35 16,53-17-31,-52 70 16,35 36 0,-1-19-1,36-16 1,0-54 0,71-17-1,-1-18 1,54-18-1,-18-53 1,-53 18 0,0-52-1,-53 16 1,0 1 0,0 71-16,-18 17 46,18 35-30,-18 71 0,18-36-1,0 36 1,0-88-16,36 52 16,-1-52-1,35 0 1,-17-18-1,18-18 1,17-53 0,-70 54-16</inkml:trace>
  <inkml:trace contextRef="#ctx0" brushRef="#br0" timeOffset="10314.83">7355 882 0,'0'-35'15,"0"70"-15,0-141 16,-17 88-16,-1-17 16,0 18-1,1 87 17,-1 71-17,1-17 1,17-71-16,-18 105 15,18-52 1,0 0 0,0-53-1,0-18 1,18-52 15,34-36-15</inkml:trace>
  <inkml:trace contextRef="#ctx0" brushRef="#br0" timeOffset="10598.2">7691 1005 0,'17'0'0,"-34"0"0,34-17 0,-17 34 31,-17 19-16,-1 34 1,0 36 0,18-18-1,-17-52-15,17 16 16,0-16 0,17-36 30,19 0-30,16-53-16</inkml:trace>
  <inkml:trace contextRef="#ctx0" brushRef="#br0" timeOffset="11431.49">8079 1076 0,'0'0'0,"-18"0"47,0 35-47,-17 18 15,0 35 1,35-17 0,0-36-1,0-17 1,17-18 15,19 0-15,-19-53-1,-17 35-15,0-52 16,0-18 0,0 17-1,36 0 1,-1 36-1,35 17 1,-17 18 0,18 36-1,-53 34 1,-1 54 0,-17-18-1,0-53 1,0 17 15,0-52-15,0-1-1,-17-17 1,17-35 0,0-35-1,0-36 1,0 18-1,17 70-15,54-88 16,-1 35 0,89 19-1,-18 52 1,18 88 0,-124-71-16,0 54 15,-35-36-15,0 106 31,-52-17-15,16-54 0,1-34-1,0-36 1,-1 0 0,19 0-16,-18-53 15,17 17-15</inkml:trace>
  <inkml:trace contextRef="#ctx0" brushRef="#br0" timeOffset="11865.54">7796 529 0,'-17'18'0,"34"-36"0,-52 53 16,35-17 0,0 0-1,18-18 1,35 0-1,-36 0-15,54-36 16,-54 1 0,-17-18-1,-35 18 1,-35 35 0,34 0-1,1 53 16,35-18-15,0 0 0</inkml:trace>
  <inkml:trace contextRef="#ctx0" brushRef="#br0" timeOffset="12148.18">7179 1041 0,'0'0'0,"18"0"31,-1 0-15,54 0-16,17-53 15,53 35 17,-106 0-32,89 1 15,-89-1 1,-17 18-16</inkml:trace>
  <inkml:trace contextRef="#ctx0" brushRef="#br0" timeOffset="12782.49">10125 1023 0,'0'-18'15,"0"36"-15,0-53 0,17-36 16,-17 54-16,0-1 16,-17 18 15,-1 53-31,0 53 31,1 88-15,17-141-16,-35 176 15,-1 141 1,1-105 0,17 35-1,18-106 1,0-71-1,0-70-15,0-18 16,0-17 0,0-53-1,0-53 1,0-124 0</inkml:trace>
  <inkml:trace contextRef="#ctx0" brushRef="#br0" timeOffset="13180.36">9737 1252 0,'-18'-17'0,"36"34"0,-54-70 0,36 36 15,-17 17-15,-1-88 16,18-1-1,88-16 1,71 34 0,88 18-1,-194 53-15,123 18 16,-52 52 0,-107 54-1,-87-18 16,-89 17-15,-17-52 0,105-36-1,54-17 1,87-18 15,-52 0-31,35-18 0</inkml:trace>
  <inkml:trace contextRef="#ctx0" brushRef="#br0" timeOffset="13648.11">10813 917 0,'0'0'0,"0"-17"0,0-1 0,-18 18 15,-35 0 1,35 0-16,-87 70 31,34 19-15,0 52-1,36-53 1,35-17 0,71-36-1,-1-35 1,71-18-1,1-35 1,-37-35 0,-87 70-16,17-105 15,-35 105-15,-35-88 16,-88 18 0,-71 88-1,70 0 16,36 53-15,88-35-16,-18 35 16,18 35-1,88-35 1,-35-35-16</inkml:trace>
  <inkml:trace contextRef="#ctx0" brushRef="#br0" timeOffset="14031.55">11236 952 0,'0'-17'15,"0"-18"1,0 52 15,0 1-31,0-1 0,0 89 16,18 71 15,-1-1-15,1 36-1,0 123 1,-18-106 0,0-88-16,0 106 15,0-35 1,0-53-1,0-124 1,0-17 0,17-71-1,-17 35-15,18-88 16,17-70 0</inkml:trace>
  <inkml:trace contextRef="#ctx0" brushRef="#br0" timeOffset="14431.67">11307 1358 0,'-18'-17'16,"36"34"-16,-142-140 16,71 70-1,35-18 1,18 36-1,0 17-15,106-35 16,18 18 0,52 17-1,-70 36 1,-18 53 0,-88 17-1,-17-70-15,-125 87 16,37-34 15,-36-1-15,88-34-1,53-19 1,70-17 15,-52-17-31,52-19 16</inkml:trace>
  <inkml:trace contextRef="#ctx0" brushRef="#br0" timeOffset="14830.99">11942 988 0,'0'0'0,"0"-18"15,0 36 1,-18-18-16,-35 88 15,18 71 17,35-89-17,0-52-15,17 88 16,54-71 0,35-35-1,0-35 1,-1-36-1,-87 54-15,35-89 16,-18-35 0,-35 52-1,0 54 1,-17 35 0,-19 18-1,36 52 1,18-34-1</inkml:trace>
  <inkml:trace contextRef="#ctx0" brushRef="#br0" timeOffset="15231.48">12629 1058 0,'0'0'16,"0"18"15,0 0-31,-17 17 16,-1 53-1,18-35-15,0 70 16,-17 89 0,-1 53-1,0-54 1,18 54 15,0-18-15,0 17-1,0-140 1,18-71 0,-18-35-1,0-36 1,0-70-1,0-1 1,0 54-16</inkml:trace>
  <inkml:trace contextRef="#ctx0" brushRef="#br0" timeOffset="15613.68">12524 1358 0,'0'0'0,"0"-17"0,0-1 16,0-35 0,0 0-1,17 0 1,71 0 0,-52 53-16,70-35 15,52 35 1,-70 53-1,-88 35 1,-35 0 0,-106 18-1,-18-53 1,36-18 0,88-17-1,-1 17 1,54-35 31,35-35-47</inkml:trace>
  <inkml:trace contextRef="#ctx0" brushRef="#br0" timeOffset="16113.84">13635 1058 0,'0'0'0,"17"-17"0,-17-1 15,0 0-15,-17 18 16,-54 0 0,-17 18-1,70-18-15,-34 53 16,16-18-16,-17 18 31,36 18-15,34-54-1,72 1 1,34 0 0,0 17-1,-87-17 1,-36 17-1,0 0 1,-53 0 0,-71 1-1,-17-19 1,53 1 0,70-18-1,1 0 32,-1 0-31,1 0-16</inkml:trace>
  <inkml:trace contextRef="#ctx0" brushRef="#br0" timeOffset="17614.65">2469 2840 0,'-17'0'16,"34"0"-16,-52 0 0,-88 0 16,105 0-1,-17 0-15,17 0 16,53 0 46,18 0-46,0 0 0,-17 0-16,140 0 15,-17 0 1,17 0-1,53 0 1,1-18 0,34 18-1,107 0 1,-89-17 0,106 17-1,-88-18 1,88 0 15,-71 18-15,195-35-1,-212 17 1,70 18 0,-35 0-1,0 0 1,-52-17-1,175-1 1,-211 0 0,71 18-1,-36 0 1,-17 0 0,34 0-1,19-17 1,-248 17-16,266-18 31,-1 18-15,17 0-1,-87-17 1,70 17 0,71-36-1,-89 19 1,-34-19-1,-19 1 1,-52 17 0,-53 1-1,-71-1 1,-53 18 0,-53 0 46</inkml:trace>
  <inkml:trace contextRef="#ctx0" brushRef="#br0" timeOffset="17713.2">13635 2399 0,'0'0'0</inkml:trace>
  <inkml:trace contextRef="#ctx0" brushRef="#br0" timeOffset="17801.93">13476 2469 0,'-18'0'0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DADB-8273-39E9-C840-3C0806560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0D94-05CE-F10B-C61B-6603AD85E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E546-A8FC-05B9-D5EC-5A0F921F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86F0-D8B5-1A65-BE0F-463419AF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A0CF-0AAD-38E4-86EA-E6F8C120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0FCD-665E-9C8B-159E-9994B296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FD406-0BED-84BB-086D-F8F18B8A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4760-2FBE-0AD9-31F1-CA5DC3E5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13728-6C71-58CA-37E3-D7B231D7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AE5C-CA63-AF14-DAC5-9CBF5BB7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4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547A6-21DB-49A6-D539-CCFA72D55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6D1FD-B157-95C2-0B22-C0895F864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37492-0143-D3F1-712E-79DCEAD4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CCF0-D0FE-B11F-75C3-3A941EB1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7955-0A8F-9C48-A4CB-7D3B66F5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0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6E2F-D222-615D-192C-19790776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2F7B-9ABD-8CCA-DAE6-A77AC8FC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3DB7-12E9-CFC2-CC87-A2EB2E1C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FFFD-46FE-9C2B-0937-1006E052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0E70-2085-1C03-E874-9965181D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0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C8AA-6EE6-F36C-7ACD-2158A233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3CEE-B87B-7319-B2C3-072EF9A29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449A-46CF-15FA-24B1-0D36FB48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E73A-7738-3A30-0C13-7FBA494F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45975-1A5A-C72B-36B2-0501FA8B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1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E306-9048-D968-FF5E-DD28CBBA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553E-3884-A896-8211-2E330ADB0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3A53D-64FD-1F0A-46CA-3A3C1FA1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7B053-656D-4B3E-7DBB-DD2313B9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350E2-2C80-BF2D-2444-83321550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86FAC-85F8-E957-76DC-AF347BEF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98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6CBC-5CFB-A007-BB9B-584BDF86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A92A7-BAAA-FA52-6D92-DF9BA0A3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AF825-226B-682C-A6F8-233124286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609DC-B3C3-8721-A2FD-851C75F8C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4A2A9-0747-46E9-A247-6D27D1518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85B23-F5B3-1D41-87D7-0115A0E8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A2D24-E8D3-01FF-A4DE-6F3CD947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B2FAA-695A-B209-C31E-A916EC67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0A40-9785-55CC-8160-66363E9F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F6CF6-80FD-77AB-0003-BDE5F33B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AFD71-E492-2431-100F-ABABF6A9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A6D3D-7725-BE01-7258-76F3D10A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23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5E8AF-95D4-F763-E798-BF0EBD5F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D45DD-588C-AF77-25C2-6041E94F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EEE12-7AD1-000D-61FC-D4261E04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0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021E-97AE-C800-CDE0-73445262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3687-1261-C46F-0380-C6390427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3ACEF-9E27-3D4F-3032-10FB86658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04D62-3152-FC4F-8824-AAA3398F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5D63-4537-360A-F934-881C8CB7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876D-750B-EBE3-3ACF-7178FFAC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8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6D15-FF64-0819-E882-D6A45F36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A1E36-BC67-F2F0-232B-514995F1C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51E9B-5669-A78C-FFA2-D88D1BF6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1DF22-043B-921A-BA7D-76C70D04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5E32E-4963-2A15-F724-AA82D0C8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33024-ED7B-A6E5-F319-0C8EABDA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890AF-E561-1B43-5993-4EABC0A3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3C544-990C-6CA4-8FCD-FCC4A8E75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906-180F-000B-1A3F-EC1CECE90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04A7-4F04-4D1B-B7E9-54FE48034ACF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9CA33-4267-09CD-A8D7-F6D12981E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8A47-0FB3-6B4B-55D0-308C63E11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9825C-4181-4857-95F3-A79058BE1C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0F3EAE-AF5B-5201-3089-47CAA2400644}"/>
                  </a:ext>
                </a:extLst>
              </p14:cNvPr>
              <p14:cNvContentPartPr/>
              <p14:nvPr/>
            </p14:nvContentPartPr>
            <p14:xfrm>
              <a:off x="438120" y="190440"/>
              <a:ext cx="6496560" cy="167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0F3EAE-AF5B-5201-3089-47CAA24006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181080"/>
                <a:ext cx="6515280" cy="16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81B744-0C5D-37DE-AA08-18122C16B3AF}"/>
                  </a:ext>
                </a:extLst>
              </p14:cNvPr>
              <p14:cNvContentPartPr/>
              <p14:nvPr/>
            </p14:nvContentPartPr>
            <p14:xfrm>
              <a:off x="6480" y="1752480"/>
              <a:ext cx="5162760" cy="247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81B744-0C5D-37DE-AA08-18122C16B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80" y="1743120"/>
                <a:ext cx="518148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23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55D0AA-5EEB-9C92-0FA1-657F147DE63D}"/>
                  </a:ext>
                </a:extLst>
              </p14:cNvPr>
              <p14:cNvContentPartPr/>
              <p14:nvPr/>
            </p14:nvContentPartPr>
            <p14:xfrm>
              <a:off x="1035000" y="1257120"/>
              <a:ext cx="5607360" cy="261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55D0AA-5EEB-9C92-0FA1-657F147DE6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1247760"/>
                <a:ext cx="5626080" cy="26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97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B4E31C-6EBE-ADC6-6160-86ED57A6ECAD}"/>
                  </a:ext>
                </a:extLst>
              </p14:cNvPr>
              <p14:cNvContentPartPr/>
              <p14:nvPr/>
            </p14:nvContentPartPr>
            <p14:xfrm>
              <a:off x="558720" y="63360"/>
              <a:ext cx="6642360" cy="547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B4E31C-6EBE-ADC6-6160-86ED57A6EC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54000"/>
                <a:ext cx="6661080" cy="54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42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35519F-C50C-7B2A-279F-6F44D9BA9D42}"/>
                  </a:ext>
                </a:extLst>
              </p14:cNvPr>
              <p14:cNvContentPartPr/>
              <p14:nvPr/>
            </p14:nvContentPartPr>
            <p14:xfrm>
              <a:off x="272880" y="190440"/>
              <a:ext cx="8331840" cy="485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35519F-C50C-7B2A-279F-6F44D9BA9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181080"/>
                <a:ext cx="8350560" cy="48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74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44B860-DC64-E95C-9505-1B93E5568781}"/>
                  </a:ext>
                </a:extLst>
              </p14:cNvPr>
              <p14:cNvContentPartPr/>
              <p14:nvPr/>
            </p14:nvContentPartPr>
            <p14:xfrm>
              <a:off x="0" y="120600"/>
              <a:ext cx="8090280" cy="64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44B860-DC64-E95C-9505-1B93E55687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1240"/>
                <a:ext cx="8109000" cy="64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5DF437-CE8B-DB79-FC0E-6D88EE06EEAF}"/>
                  </a:ext>
                </a:extLst>
              </p14:cNvPr>
              <p14:cNvContentPartPr/>
              <p14:nvPr/>
            </p14:nvContentPartPr>
            <p14:xfrm>
              <a:off x="952560" y="177840"/>
              <a:ext cx="6261480" cy="474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5DF437-CE8B-DB79-FC0E-6D88EE06EE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168480"/>
                <a:ext cx="6280200" cy="47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73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A7DCD5-053A-5209-4EBC-06F0B500B938}"/>
                  </a:ext>
                </a:extLst>
              </p14:cNvPr>
              <p14:cNvContentPartPr/>
              <p14:nvPr/>
            </p14:nvContentPartPr>
            <p14:xfrm>
              <a:off x="501480" y="399960"/>
              <a:ext cx="7296840" cy="155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A7DCD5-053A-5209-4EBC-06F0B500B9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120" y="390600"/>
                <a:ext cx="7315560" cy="15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49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DFDE01-02D2-6EB2-30E0-A722AE7C4FA4}"/>
                  </a:ext>
                </a:extLst>
              </p14:cNvPr>
              <p14:cNvContentPartPr/>
              <p14:nvPr/>
            </p14:nvContentPartPr>
            <p14:xfrm>
              <a:off x="291960" y="203040"/>
              <a:ext cx="5868000" cy="83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DFDE01-02D2-6EB2-30E0-A722AE7C4F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600" y="193680"/>
                <a:ext cx="5886720" cy="8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51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969268-328E-3A94-95F0-FB93E3035629}"/>
                  </a:ext>
                </a:extLst>
              </p14:cNvPr>
              <p14:cNvContentPartPr/>
              <p14:nvPr/>
            </p14:nvContentPartPr>
            <p14:xfrm>
              <a:off x="298440" y="361800"/>
              <a:ext cx="6007320" cy="445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969268-328E-3A94-95F0-FB93E3035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352440"/>
                <a:ext cx="6026040" cy="44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64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FD29F9-2467-EEFB-6E2D-3A4FD0629F46}"/>
                  </a:ext>
                </a:extLst>
              </p14:cNvPr>
              <p14:cNvContentPartPr/>
              <p14:nvPr/>
            </p14:nvContentPartPr>
            <p14:xfrm>
              <a:off x="552600" y="190440"/>
              <a:ext cx="4965840" cy="79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FD29F9-2467-EEFB-6E2D-3A4FD0629F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40" y="181080"/>
                <a:ext cx="498456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0EE1A2-14B0-CC4A-78E7-9AD2A209B778}"/>
                  </a:ext>
                </a:extLst>
              </p14:cNvPr>
              <p14:cNvContentPartPr/>
              <p14:nvPr/>
            </p14:nvContentPartPr>
            <p14:xfrm>
              <a:off x="438120" y="1187280"/>
              <a:ext cx="3778560" cy="125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0EE1A2-14B0-CC4A-78E7-9AD2A209B7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760" y="1177920"/>
                <a:ext cx="3797280" cy="12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747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026EF3-18C6-CDF9-1F6D-71E558D669E4}"/>
                  </a:ext>
                </a:extLst>
              </p14:cNvPr>
              <p14:cNvContentPartPr/>
              <p14:nvPr/>
            </p14:nvContentPartPr>
            <p14:xfrm>
              <a:off x="806400" y="158760"/>
              <a:ext cx="4121640" cy="9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026EF3-18C6-CDF9-1F6D-71E558D66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040" y="149400"/>
                <a:ext cx="4140360" cy="9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8B2E25-C440-EAE9-99D5-020E3CA25765}"/>
                  </a:ext>
                </a:extLst>
              </p14:cNvPr>
              <p14:cNvContentPartPr/>
              <p14:nvPr/>
            </p14:nvContentPartPr>
            <p14:xfrm>
              <a:off x="266760" y="1060560"/>
              <a:ext cx="4324680" cy="474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8B2E25-C440-EAE9-99D5-020E3CA257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1051200"/>
                <a:ext cx="4343400" cy="47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5AD7C2-9B9B-80D0-889A-12BB027761BA}"/>
                  </a:ext>
                </a:extLst>
              </p14:cNvPr>
              <p14:cNvContentPartPr/>
              <p14:nvPr/>
            </p14:nvContentPartPr>
            <p14:xfrm>
              <a:off x="5041800" y="2870280"/>
              <a:ext cx="3035880" cy="1460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5AD7C2-9B9B-80D0-889A-12BB027761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32440" y="2860920"/>
                <a:ext cx="3054600" cy="14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42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B7050E-EAB4-E02C-80D4-20D0BC85112D}"/>
                  </a:ext>
                </a:extLst>
              </p14:cNvPr>
              <p14:cNvContentPartPr/>
              <p14:nvPr/>
            </p14:nvContentPartPr>
            <p14:xfrm>
              <a:off x="1485720" y="406440"/>
              <a:ext cx="4191480" cy="80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B7050E-EAB4-E02C-80D4-20D0BC8511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397080"/>
                <a:ext cx="421020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924245-5D94-3960-3491-4CF2A5F17F8B}"/>
                  </a:ext>
                </a:extLst>
              </p14:cNvPr>
              <p14:cNvContentPartPr/>
              <p14:nvPr/>
            </p14:nvContentPartPr>
            <p14:xfrm>
              <a:off x="647640" y="1263600"/>
              <a:ext cx="6458400" cy="300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924245-5D94-3960-3491-4CF2A5F17F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80" y="1254240"/>
                <a:ext cx="6477120" cy="30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27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133-463C-33FC-0A0B-283635A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0775-4209-CAAD-D4F7-6B700AB85E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C14D2A-58A2-2601-BCB5-62BB23978977}"/>
                  </a:ext>
                </a:extLst>
              </p14:cNvPr>
              <p14:cNvContentPartPr/>
              <p14:nvPr/>
            </p14:nvContentPartPr>
            <p14:xfrm>
              <a:off x="596880" y="95400"/>
              <a:ext cx="6540840" cy="186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C14D2A-58A2-2601-BCB5-62BB239789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20" y="86040"/>
                <a:ext cx="655956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70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2022-09-29T03:56:28Z</dcterms:created>
  <dcterms:modified xsi:type="dcterms:W3CDTF">2022-09-29T03:57:20Z</dcterms:modified>
</cp:coreProperties>
</file>